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ink/ink10.xml" ContentType="application/inkml+xml"/>
  <Override PartName="/ppt/ink/ink11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1" r:id="rId1"/>
  </p:sldMasterIdLst>
  <p:notesMasterIdLst>
    <p:notesMasterId r:id="rId14"/>
  </p:notesMasterIdLst>
  <p:sldIdLst>
    <p:sldId id="256" r:id="rId2"/>
    <p:sldId id="257" r:id="rId3"/>
    <p:sldId id="258" r:id="rId4"/>
    <p:sldId id="262" r:id="rId5"/>
    <p:sldId id="300" r:id="rId6"/>
    <p:sldId id="267" r:id="rId7"/>
    <p:sldId id="264" r:id="rId8"/>
    <p:sldId id="259" r:id="rId9"/>
    <p:sldId id="266" r:id="rId10"/>
    <p:sldId id="276" r:id="rId11"/>
    <p:sldId id="299" r:id="rId12"/>
    <p:sldId id="301" r:id="rId13"/>
  </p:sldIdLst>
  <p:sldSz cx="9144000" cy="5143500" type="screen16x9"/>
  <p:notesSz cx="6858000" cy="9144000"/>
  <p:embeddedFontLst>
    <p:embeddedFont>
      <p:font typeface="Bahiana" panose="020B0604020202020204" charset="0"/>
      <p:regular r:id="rId15"/>
    </p:embeddedFont>
    <p:embeddedFont>
      <p:font typeface="Bahianita" panose="020B0604020202020204" charset="0"/>
      <p:regular r:id="rId16"/>
    </p:embeddedFont>
    <p:embeddedFont>
      <p:font typeface="McLaren" panose="020B0604020202020204" charset="0"/>
      <p:regular r:id="rId17"/>
    </p:embeddedFont>
    <p:embeddedFont>
      <p:font typeface="Tahoma" panose="020B0604030504040204" pitchFamily="34" charset="0"/>
      <p:regular r:id="rId18"/>
      <p:bold r:id="rId1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8B9A97E-B121-4A3B-B20C-04BA14012E99}" v="33" dt="2024-08-13T16:08:23.111"/>
  </p1510:revLst>
</p1510:revInfo>
</file>

<file path=ppt/tableStyles.xml><?xml version="1.0" encoding="utf-8"?>
<a:tblStyleLst xmlns:a="http://schemas.openxmlformats.org/drawingml/2006/main" def="{F0A7AF04-212D-468A-B11D-FF4C0020616A}">
  <a:tblStyle styleId="{F0A7AF04-212D-468A-B11D-FF4C0020616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854" autoAdjust="0"/>
    <p:restoredTop sz="94660"/>
  </p:normalViewPr>
  <p:slideViewPr>
    <p:cSldViewPr snapToGrid="0">
      <p:cViewPr>
        <p:scale>
          <a:sx n="97" d="100"/>
          <a:sy n="97" d="100"/>
        </p:scale>
        <p:origin x="-364" y="-8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6830E92-9122-44A1-86C0-CD6BD31B3034}" type="doc">
      <dgm:prSet loTypeId="urn:microsoft.com/office/officeart/2005/8/layout/default" loCatId="list" qsTypeId="urn:microsoft.com/office/officeart/2005/8/quickstyle/simple4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BFCCFFFB-FA62-408A-83DB-64CC6235D35F}">
      <dgm:prSet/>
      <dgm:spPr/>
      <dgm:t>
        <a:bodyPr/>
        <a:lstStyle/>
        <a:p>
          <a:r>
            <a:rPr lang="he-IL" b="0" i="0" baseline="0" dirty="0">
              <a:solidFill>
                <a:schemeClr val="accent6"/>
              </a:solidFill>
            </a:rPr>
            <a:t>שחקן שיכול לנוע ימינה או שמאלה.</a:t>
          </a:r>
          <a:endParaRPr lang="en-US" dirty="0">
            <a:solidFill>
              <a:schemeClr val="accent6"/>
            </a:solidFill>
          </a:endParaRPr>
        </a:p>
      </dgm:t>
    </dgm:pt>
    <dgm:pt modelId="{13EB4D01-D771-4F3F-9A80-112E10D460AF}" type="parTrans" cxnId="{AA275012-C47D-43DE-85B7-1EDD7AECF5C9}">
      <dgm:prSet/>
      <dgm:spPr/>
      <dgm:t>
        <a:bodyPr/>
        <a:lstStyle/>
        <a:p>
          <a:endParaRPr lang="en-US"/>
        </a:p>
      </dgm:t>
    </dgm:pt>
    <dgm:pt modelId="{C0E11C45-B6C1-4683-8546-7974BD3A825D}" type="sibTrans" cxnId="{AA275012-C47D-43DE-85B7-1EDD7AECF5C9}">
      <dgm:prSet/>
      <dgm:spPr/>
      <dgm:t>
        <a:bodyPr/>
        <a:lstStyle/>
        <a:p>
          <a:endParaRPr lang="en-US"/>
        </a:p>
      </dgm:t>
    </dgm:pt>
    <dgm:pt modelId="{F60183BA-16D6-4A4B-A82F-6D8820CFBA0E}">
      <dgm:prSet/>
      <dgm:spPr/>
      <dgm:t>
        <a:bodyPr/>
        <a:lstStyle/>
        <a:p>
          <a:r>
            <a:rPr lang="he-IL" dirty="0"/>
            <a:t>מפלצות משני סוגים, שנעות ביחד ימינה עד שמתנגשות בגבול הימני ואז משנות כיוון (שמאלה) ובאותו זמן יורדות קצת למטה וממשיכות בתנועה שמאלה...</a:t>
          </a:r>
          <a:endParaRPr lang="en-US" dirty="0"/>
        </a:p>
      </dgm:t>
    </dgm:pt>
    <dgm:pt modelId="{4D77E28D-A8FB-40FC-9164-2BF50A69666F}" type="parTrans" cxnId="{CCBD9012-FBE8-4726-B1A3-0E639E3423E3}">
      <dgm:prSet/>
      <dgm:spPr/>
      <dgm:t>
        <a:bodyPr/>
        <a:lstStyle/>
        <a:p>
          <a:endParaRPr lang="en-US"/>
        </a:p>
      </dgm:t>
    </dgm:pt>
    <dgm:pt modelId="{34D46A88-AF1D-4759-990C-F3E287A675F7}" type="sibTrans" cxnId="{CCBD9012-FBE8-4726-B1A3-0E639E3423E3}">
      <dgm:prSet/>
      <dgm:spPr/>
      <dgm:t>
        <a:bodyPr/>
        <a:lstStyle/>
        <a:p>
          <a:endParaRPr lang="en-US"/>
        </a:p>
      </dgm:t>
    </dgm:pt>
    <dgm:pt modelId="{2EA5A452-9D06-4B32-A063-CFBF6344EAE1}">
      <dgm:prSet/>
      <dgm:spPr/>
      <dgm:t>
        <a:bodyPr/>
        <a:lstStyle/>
        <a:p>
          <a:r>
            <a:rPr lang="he-IL"/>
            <a:t>מגנים ששומרים על השחקן מיריות של המפלצות.</a:t>
          </a:r>
          <a:endParaRPr lang="en-US"/>
        </a:p>
      </dgm:t>
    </dgm:pt>
    <dgm:pt modelId="{38ED93B9-552B-437B-B486-EA48B34EED25}" type="parTrans" cxnId="{9F23CEF7-A6E4-48E8-9A90-82DA80417FA9}">
      <dgm:prSet/>
      <dgm:spPr/>
      <dgm:t>
        <a:bodyPr/>
        <a:lstStyle/>
        <a:p>
          <a:endParaRPr lang="en-US"/>
        </a:p>
      </dgm:t>
    </dgm:pt>
    <dgm:pt modelId="{BF49DC60-B93A-4929-8365-F30C2787DC10}" type="sibTrans" cxnId="{9F23CEF7-A6E4-48E8-9A90-82DA80417FA9}">
      <dgm:prSet/>
      <dgm:spPr/>
      <dgm:t>
        <a:bodyPr/>
        <a:lstStyle/>
        <a:p>
          <a:endParaRPr lang="en-US"/>
        </a:p>
      </dgm:t>
    </dgm:pt>
    <dgm:pt modelId="{4A061813-F393-4F42-8576-5DD0D5B26D4D}">
      <dgm:prSet/>
      <dgm:spPr/>
      <dgm:t>
        <a:bodyPr/>
        <a:lstStyle/>
        <a:p>
          <a:r>
            <a:rPr lang="he-IL"/>
            <a:t>השחקן יורה קליע לעבר המפלצות עד שהן מתות.</a:t>
          </a:r>
          <a:endParaRPr lang="en-US"/>
        </a:p>
      </dgm:t>
    </dgm:pt>
    <dgm:pt modelId="{7D43894E-4A05-425B-B3AC-836D944C6ED0}" type="parTrans" cxnId="{5D57E96B-2D13-46A8-85E7-B8824B13DFA5}">
      <dgm:prSet/>
      <dgm:spPr/>
      <dgm:t>
        <a:bodyPr/>
        <a:lstStyle/>
        <a:p>
          <a:endParaRPr lang="en-US"/>
        </a:p>
      </dgm:t>
    </dgm:pt>
    <dgm:pt modelId="{1D7E3072-9D18-40E3-B801-A9292B5F8F53}" type="sibTrans" cxnId="{5D57E96B-2D13-46A8-85E7-B8824B13DFA5}">
      <dgm:prSet/>
      <dgm:spPr/>
      <dgm:t>
        <a:bodyPr/>
        <a:lstStyle/>
        <a:p>
          <a:endParaRPr lang="en-US"/>
        </a:p>
      </dgm:t>
    </dgm:pt>
    <dgm:pt modelId="{9C73A0AB-2FD5-4737-97AC-837832B2E2C3}">
      <dgm:prSet/>
      <dgm:spPr/>
      <dgm:t>
        <a:bodyPr/>
        <a:lstStyle/>
        <a:p>
          <a:r>
            <a:rPr lang="he-IL"/>
            <a:t>המפלצות גם יורות טילים לעבר השחקן והמגנים.</a:t>
          </a:r>
          <a:endParaRPr lang="en-US"/>
        </a:p>
      </dgm:t>
    </dgm:pt>
    <dgm:pt modelId="{62F409A0-924A-4D9E-A8B7-908C43933200}" type="parTrans" cxnId="{5055087D-4532-40B3-91E6-48C07BCA38D9}">
      <dgm:prSet/>
      <dgm:spPr/>
      <dgm:t>
        <a:bodyPr/>
        <a:lstStyle/>
        <a:p>
          <a:endParaRPr lang="en-US"/>
        </a:p>
      </dgm:t>
    </dgm:pt>
    <dgm:pt modelId="{C3E0EE3A-674C-44E6-8AA4-B9B7B89B251B}" type="sibTrans" cxnId="{5055087D-4532-40B3-91E6-48C07BCA38D9}">
      <dgm:prSet/>
      <dgm:spPr/>
      <dgm:t>
        <a:bodyPr/>
        <a:lstStyle/>
        <a:p>
          <a:endParaRPr lang="en-US"/>
        </a:p>
      </dgm:t>
    </dgm:pt>
    <dgm:pt modelId="{5E795271-A1C0-406F-B945-302B10A1536D}">
      <dgm:prSet/>
      <dgm:spPr/>
      <dgm:t>
        <a:bodyPr/>
        <a:lstStyle/>
        <a:p>
          <a:r>
            <a:rPr lang="he-IL" dirty="0">
              <a:solidFill>
                <a:schemeClr val="accent6"/>
              </a:solidFill>
            </a:rPr>
            <a:t>אם החיים של השחקן מגיעים ל0 הוא מפסיד.</a:t>
          </a:r>
          <a:endParaRPr lang="en-US" dirty="0">
            <a:solidFill>
              <a:schemeClr val="accent6"/>
            </a:solidFill>
          </a:endParaRPr>
        </a:p>
      </dgm:t>
    </dgm:pt>
    <dgm:pt modelId="{A99206AD-2BD1-46E4-80B2-9D0DDE775955}" type="parTrans" cxnId="{2C1C56D0-BDEC-4464-955B-08D9C5074810}">
      <dgm:prSet/>
      <dgm:spPr/>
      <dgm:t>
        <a:bodyPr/>
        <a:lstStyle/>
        <a:p>
          <a:endParaRPr lang="en-US"/>
        </a:p>
      </dgm:t>
    </dgm:pt>
    <dgm:pt modelId="{2ECCCC0F-E858-4699-943A-ADB2FB30E90D}" type="sibTrans" cxnId="{2C1C56D0-BDEC-4464-955B-08D9C5074810}">
      <dgm:prSet/>
      <dgm:spPr/>
      <dgm:t>
        <a:bodyPr/>
        <a:lstStyle/>
        <a:p>
          <a:endParaRPr lang="en-US"/>
        </a:p>
      </dgm:t>
    </dgm:pt>
    <dgm:pt modelId="{9BB51C83-5DDF-4508-A3D4-0453FE426E87}">
      <dgm:prSet/>
      <dgm:spPr/>
      <dgm:t>
        <a:bodyPr/>
        <a:lstStyle/>
        <a:p>
          <a:r>
            <a:rPr lang="he-IL"/>
            <a:t>פגיעה של מפלצת במגנים או בשחקן גורמת לפסילה מיידית של השחקן (הפסד).</a:t>
          </a:r>
          <a:endParaRPr lang="en-US"/>
        </a:p>
      </dgm:t>
    </dgm:pt>
    <dgm:pt modelId="{CEE10220-CCAB-43AB-BE9F-DB0231D9BDB2}" type="parTrans" cxnId="{A44FFBF6-8BD7-4149-B18C-07DBD5B58827}">
      <dgm:prSet/>
      <dgm:spPr/>
      <dgm:t>
        <a:bodyPr/>
        <a:lstStyle/>
        <a:p>
          <a:endParaRPr lang="en-US"/>
        </a:p>
      </dgm:t>
    </dgm:pt>
    <dgm:pt modelId="{D64B70AF-D2DD-4B80-8BC9-85626197DD7B}" type="sibTrans" cxnId="{A44FFBF6-8BD7-4149-B18C-07DBD5B58827}">
      <dgm:prSet/>
      <dgm:spPr/>
      <dgm:t>
        <a:bodyPr/>
        <a:lstStyle/>
        <a:p>
          <a:endParaRPr lang="en-US"/>
        </a:p>
      </dgm:t>
    </dgm:pt>
    <dgm:pt modelId="{855B708B-569D-4109-AE78-508928E476F8}">
      <dgm:prSet/>
      <dgm:spPr/>
      <dgm:t>
        <a:bodyPr/>
        <a:lstStyle/>
        <a:p>
          <a:r>
            <a:rPr lang="he-IL"/>
            <a:t>מנצחים כאשר כל המפלצות מתות.</a:t>
          </a:r>
          <a:endParaRPr lang="en-US"/>
        </a:p>
      </dgm:t>
    </dgm:pt>
    <dgm:pt modelId="{A83E8F71-2F7B-4013-9DE5-5DAFE3A8D7BA}" type="parTrans" cxnId="{E4E4FED0-E140-4787-8FE1-E293BF8B394A}">
      <dgm:prSet/>
      <dgm:spPr/>
      <dgm:t>
        <a:bodyPr/>
        <a:lstStyle/>
        <a:p>
          <a:endParaRPr lang="en-US"/>
        </a:p>
      </dgm:t>
    </dgm:pt>
    <dgm:pt modelId="{C453D1EA-124B-40DB-B728-50CC5B6A4678}" type="sibTrans" cxnId="{E4E4FED0-E140-4787-8FE1-E293BF8B394A}">
      <dgm:prSet/>
      <dgm:spPr/>
      <dgm:t>
        <a:bodyPr/>
        <a:lstStyle/>
        <a:p>
          <a:endParaRPr lang="en-US"/>
        </a:p>
      </dgm:t>
    </dgm:pt>
    <dgm:pt modelId="{182E0388-7E99-48B2-9227-D0B1FBB2A68F}" type="pres">
      <dgm:prSet presAssocID="{A6830E92-9122-44A1-86C0-CD6BD31B3034}" presName="diagram" presStyleCnt="0">
        <dgm:presLayoutVars>
          <dgm:dir/>
          <dgm:resizeHandles val="exact"/>
        </dgm:presLayoutVars>
      </dgm:prSet>
      <dgm:spPr/>
    </dgm:pt>
    <dgm:pt modelId="{46449A54-255B-4DF7-B85C-516B463A9683}" type="pres">
      <dgm:prSet presAssocID="{BFCCFFFB-FA62-408A-83DB-64CC6235D35F}" presName="node" presStyleLbl="node1" presStyleIdx="0" presStyleCnt="8">
        <dgm:presLayoutVars>
          <dgm:bulletEnabled val="1"/>
        </dgm:presLayoutVars>
      </dgm:prSet>
      <dgm:spPr/>
    </dgm:pt>
    <dgm:pt modelId="{EB026A3D-3993-474A-A1E9-533F6C6FBEA1}" type="pres">
      <dgm:prSet presAssocID="{C0E11C45-B6C1-4683-8546-7974BD3A825D}" presName="sibTrans" presStyleCnt="0"/>
      <dgm:spPr/>
    </dgm:pt>
    <dgm:pt modelId="{8774E09D-E0DA-46BC-A0FA-79BF2786EBEA}" type="pres">
      <dgm:prSet presAssocID="{F60183BA-16D6-4A4B-A82F-6D8820CFBA0E}" presName="node" presStyleLbl="node1" presStyleIdx="1" presStyleCnt="8">
        <dgm:presLayoutVars>
          <dgm:bulletEnabled val="1"/>
        </dgm:presLayoutVars>
      </dgm:prSet>
      <dgm:spPr/>
    </dgm:pt>
    <dgm:pt modelId="{6EA57D1C-C0FB-42F0-B4C2-EEB9E8F4F685}" type="pres">
      <dgm:prSet presAssocID="{34D46A88-AF1D-4759-990C-F3E287A675F7}" presName="sibTrans" presStyleCnt="0"/>
      <dgm:spPr/>
    </dgm:pt>
    <dgm:pt modelId="{4E639108-3427-43FB-A079-57B0A366774E}" type="pres">
      <dgm:prSet presAssocID="{2EA5A452-9D06-4B32-A063-CFBF6344EAE1}" presName="node" presStyleLbl="node1" presStyleIdx="2" presStyleCnt="8">
        <dgm:presLayoutVars>
          <dgm:bulletEnabled val="1"/>
        </dgm:presLayoutVars>
      </dgm:prSet>
      <dgm:spPr/>
    </dgm:pt>
    <dgm:pt modelId="{8988BC24-4F13-45F1-B970-DBEC1AB51D1E}" type="pres">
      <dgm:prSet presAssocID="{BF49DC60-B93A-4929-8365-F30C2787DC10}" presName="sibTrans" presStyleCnt="0"/>
      <dgm:spPr/>
    </dgm:pt>
    <dgm:pt modelId="{6B223EC4-BC19-4446-9755-837E748F583F}" type="pres">
      <dgm:prSet presAssocID="{4A061813-F393-4F42-8576-5DD0D5B26D4D}" presName="node" presStyleLbl="node1" presStyleIdx="3" presStyleCnt="8">
        <dgm:presLayoutVars>
          <dgm:bulletEnabled val="1"/>
        </dgm:presLayoutVars>
      </dgm:prSet>
      <dgm:spPr/>
    </dgm:pt>
    <dgm:pt modelId="{AA82BB15-4200-44FD-AB70-0389ED2F31C8}" type="pres">
      <dgm:prSet presAssocID="{1D7E3072-9D18-40E3-B801-A9292B5F8F53}" presName="sibTrans" presStyleCnt="0"/>
      <dgm:spPr/>
    </dgm:pt>
    <dgm:pt modelId="{18E7F14C-E64A-4274-941A-052C9043AD96}" type="pres">
      <dgm:prSet presAssocID="{9C73A0AB-2FD5-4737-97AC-837832B2E2C3}" presName="node" presStyleLbl="node1" presStyleIdx="4" presStyleCnt="8">
        <dgm:presLayoutVars>
          <dgm:bulletEnabled val="1"/>
        </dgm:presLayoutVars>
      </dgm:prSet>
      <dgm:spPr/>
    </dgm:pt>
    <dgm:pt modelId="{19EA5B1A-A03F-4E25-99E3-AD0796C97757}" type="pres">
      <dgm:prSet presAssocID="{C3E0EE3A-674C-44E6-8AA4-B9B7B89B251B}" presName="sibTrans" presStyleCnt="0"/>
      <dgm:spPr/>
    </dgm:pt>
    <dgm:pt modelId="{9660CC26-6B97-4BE6-8531-BE5AFE64E2A5}" type="pres">
      <dgm:prSet presAssocID="{5E795271-A1C0-406F-B945-302B10A1536D}" presName="node" presStyleLbl="node1" presStyleIdx="5" presStyleCnt="8">
        <dgm:presLayoutVars>
          <dgm:bulletEnabled val="1"/>
        </dgm:presLayoutVars>
      </dgm:prSet>
      <dgm:spPr/>
    </dgm:pt>
    <dgm:pt modelId="{4DED479A-161E-4F98-B7D4-C129BA9E5C6C}" type="pres">
      <dgm:prSet presAssocID="{2ECCCC0F-E858-4699-943A-ADB2FB30E90D}" presName="sibTrans" presStyleCnt="0"/>
      <dgm:spPr/>
    </dgm:pt>
    <dgm:pt modelId="{9A704326-5573-4EE4-B49D-4F1072486537}" type="pres">
      <dgm:prSet presAssocID="{9BB51C83-5DDF-4508-A3D4-0453FE426E87}" presName="node" presStyleLbl="node1" presStyleIdx="6" presStyleCnt="8">
        <dgm:presLayoutVars>
          <dgm:bulletEnabled val="1"/>
        </dgm:presLayoutVars>
      </dgm:prSet>
      <dgm:spPr/>
    </dgm:pt>
    <dgm:pt modelId="{93503927-D6AC-469E-81AD-1BA4216B30B4}" type="pres">
      <dgm:prSet presAssocID="{D64B70AF-D2DD-4B80-8BC9-85626197DD7B}" presName="sibTrans" presStyleCnt="0"/>
      <dgm:spPr/>
    </dgm:pt>
    <dgm:pt modelId="{9636FC39-3F8F-44FD-B89A-B0C7EDD7C0F1}" type="pres">
      <dgm:prSet presAssocID="{855B708B-569D-4109-AE78-508928E476F8}" presName="node" presStyleLbl="node1" presStyleIdx="7" presStyleCnt="8">
        <dgm:presLayoutVars>
          <dgm:bulletEnabled val="1"/>
        </dgm:presLayoutVars>
      </dgm:prSet>
      <dgm:spPr/>
    </dgm:pt>
  </dgm:ptLst>
  <dgm:cxnLst>
    <dgm:cxn modelId="{802A9204-DE93-4BC7-8BC5-2C706ED45FA7}" type="presOf" srcId="{9C73A0AB-2FD5-4737-97AC-837832B2E2C3}" destId="{18E7F14C-E64A-4274-941A-052C9043AD96}" srcOrd="0" destOrd="0" presId="urn:microsoft.com/office/officeart/2005/8/layout/default"/>
    <dgm:cxn modelId="{AA275012-C47D-43DE-85B7-1EDD7AECF5C9}" srcId="{A6830E92-9122-44A1-86C0-CD6BD31B3034}" destId="{BFCCFFFB-FA62-408A-83DB-64CC6235D35F}" srcOrd="0" destOrd="0" parTransId="{13EB4D01-D771-4F3F-9A80-112E10D460AF}" sibTransId="{C0E11C45-B6C1-4683-8546-7974BD3A825D}"/>
    <dgm:cxn modelId="{CCBD9012-FBE8-4726-B1A3-0E639E3423E3}" srcId="{A6830E92-9122-44A1-86C0-CD6BD31B3034}" destId="{F60183BA-16D6-4A4B-A82F-6D8820CFBA0E}" srcOrd="1" destOrd="0" parTransId="{4D77E28D-A8FB-40FC-9164-2BF50A69666F}" sibTransId="{34D46A88-AF1D-4759-990C-F3E287A675F7}"/>
    <dgm:cxn modelId="{E91BDD2F-D358-4E85-91FE-E5039326D9AB}" type="presOf" srcId="{5E795271-A1C0-406F-B945-302B10A1536D}" destId="{9660CC26-6B97-4BE6-8531-BE5AFE64E2A5}" srcOrd="0" destOrd="0" presId="urn:microsoft.com/office/officeart/2005/8/layout/default"/>
    <dgm:cxn modelId="{61F7853A-A0F4-4EB9-8EAF-11D745188EE3}" type="presOf" srcId="{855B708B-569D-4109-AE78-508928E476F8}" destId="{9636FC39-3F8F-44FD-B89A-B0C7EDD7C0F1}" srcOrd="0" destOrd="0" presId="urn:microsoft.com/office/officeart/2005/8/layout/default"/>
    <dgm:cxn modelId="{1433AE67-E595-4C88-9FED-BC126BAF38E6}" type="presOf" srcId="{BFCCFFFB-FA62-408A-83DB-64CC6235D35F}" destId="{46449A54-255B-4DF7-B85C-516B463A9683}" srcOrd="0" destOrd="0" presId="urn:microsoft.com/office/officeart/2005/8/layout/default"/>
    <dgm:cxn modelId="{5D57E96B-2D13-46A8-85E7-B8824B13DFA5}" srcId="{A6830E92-9122-44A1-86C0-CD6BD31B3034}" destId="{4A061813-F393-4F42-8576-5DD0D5B26D4D}" srcOrd="3" destOrd="0" parTransId="{7D43894E-4A05-425B-B3AC-836D944C6ED0}" sibTransId="{1D7E3072-9D18-40E3-B801-A9292B5F8F53}"/>
    <dgm:cxn modelId="{5055087D-4532-40B3-91E6-48C07BCA38D9}" srcId="{A6830E92-9122-44A1-86C0-CD6BD31B3034}" destId="{9C73A0AB-2FD5-4737-97AC-837832B2E2C3}" srcOrd="4" destOrd="0" parTransId="{62F409A0-924A-4D9E-A8B7-908C43933200}" sibTransId="{C3E0EE3A-674C-44E6-8AA4-B9B7B89B251B}"/>
    <dgm:cxn modelId="{836ED483-256A-4F81-B4DC-257FE2427DA1}" type="presOf" srcId="{4A061813-F393-4F42-8576-5DD0D5B26D4D}" destId="{6B223EC4-BC19-4446-9755-837E748F583F}" srcOrd="0" destOrd="0" presId="urn:microsoft.com/office/officeart/2005/8/layout/default"/>
    <dgm:cxn modelId="{49D1F986-D141-4EE6-B4D6-E8C44567CEA6}" type="presOf" srcId="{F60183BA-16D6-4A4B-A82F-6D8820CFBA0E}" destId="{8774E09D-E0DA-46BC-A0FA-79BF2786EBEA}" srcOrd="0" destOrd="0" presId="urn:microsoft.com/office/officeart/2005/8/layout/default"/>
    <dgm:cxn modelId="{8566D28A-3BBC-4EE5-AE58-037E780A5B18}" type="presOf" srcId="{9BB51C83-5DDF-4508-A3D4-0453FE426E87}" destId="{9A704326-5573-4EE4-B49D-4F1072486537}" srcOrd="0" destOrd="0" presId="urn:microsoft.com/office/officeart/2005/8/layout/default"/>
    <dgm:cxn modelId="{2C1C56D0-BDEC-4464-955B-08D9C5074810}" srcId="{A6830E92-9122-44A1-86C0-CD6BD31B3034}" destId="{5E795271-A1C0-406F-B945-302B10A1536D}" srcOrd="5" destOrd="0" parTransId="{A99206AD-2BD1-46E4-80B2-9D0DDE775955}" sibTransId="{2ECCCC0F-E858-4699-943A-ADB2FB30E90D}"/>
    <dgm:cxn modelId="{E4E4FED0-E140-4787-8FE1-E293BF8B394A}" srcId="{A6830E92-9122-44A1-86C0-CD6BD31B3034}" destId="{855B708B-569D-4109-AE78-508928E476F8}" srcOrd="7" destOrd="0" parTransId="{A83E8F71-2F7B-4013-9DE5-5DAFE3A8D7BA}" sibTransId="{C453D1EA-124B-40DB-B728-50CC5B6A4678}"/>
    <dgm:cxn modelId="{A44FFBF6-8BD7-4149-B18C-07DBD5B58827}" srcId="{A6830E92-9122-44A1-86C0-CD6BD31B3034}" destId="{9BB51C83-5DDF-4508-A3D4-0453FE426E87}" srcOrd="6" destOrd="0" parTransId="{CEE10220-CCAB-43AB-BE9F-DB0231D9BDB2}" sibTransId="{D64B70AF-D2DD-4B80-8BC9-85626197DD7B}"/>
    <dgm:cxn modelId="{E48A55F7-4EB4-40D8-965A-C83E9A8BE391}" type="presOf" srcId="{A6830E92-9122-44A1-86C0-CD6BD31B3034}" destId="{182E0388-7E99-48B2-9227-D0B1FBB2A68F}" srcOrd="0" destOrd="0" presId="urn:microsoft.com/office/officeart/2005/8/layout/default"/>
    <dgm:cxn modelId="{9F23CEF7-A6E4-48E8-9A90-82DA80417FA9}" srcId="{A6830E92-9122-44A1-86C0-CD6BD31B3034}" destId="{2EA5A452-9D06-4B32-A063-CFBF6344EAE1}" srcOrd="2" destOrd="0" parTransId="{38ED93B9-552B-437B-B486-EA48B34EED25}" sibTransId="{BF49DC60-B93A-4929-8365-F30C2787DC10}"/>
    <dgm:cxn modelId="{4FB610F8-B5EB-40EA-93DC-7A6ACD10782C}" type="presOf" srcId="{2EA5A452-9D06-4B32-A063-CFBF6344EAE1}" destId="{4E639108-3427-43FB-A079-57B0A366774E}" srcOrd="0" destOrd="0" presId="urn:microsoft.com/office/officeart/2005/8/layout/default"/>
    <dgm:cxn modelId="{3C24059F-E34D-421D-AF46-D6C3683FCA68}" type="presParOf" srcId="{182E0388-7E99-48B2-9227-D0B1FBB2A68F}" destId="{46449A54-255B-4DF7-B85C-516B463A9683}" srcOrd="0" destOrd="0" presId="urn:microsoft.com/office/officeart/2005/8/layout/default"/>
    <dgm:cxn modelId="{02F4BD9C-4915-4FFA-8B8D-CDD7D2B6521C}" type="presParOf" srcId="{182E0388-7E99-48B2-9227-D0B1FBB2A68F}" destId="{EB026A3D-3993-474A-A1E9-533F6C6FBEA1}" srcOrd="1" destOrd="0" presId="urn:microsoft.com/office/officeart/2005/8/layout/default"/>
    <dgm:cxn modelId="{E53ECC66-11F5-4655-8FB3-DFA1081F03D4}" type="presParOf" srcId="{182E0388-7E99-48B2-9227-D0B1FBB2A68F}" destId="{8774E09D-E0DA-46BC-A0FA-79BF2786EBEA}" srcOrd="2" destOrd="0" presId="urn:microsoft.com/office/officeart/2005/8/layout/default"/>
    <dgm:cxn modelId="{A2C5DE90-7403-4AC7-944B-D3FA51F5B7E6}" type="presParOf" srcId="{182E0388-7E99-48B2-9227-D0B1FBB2A68F}" destId="{6EA57D1C-C0FB-42F0-B4C2-EEB9E8F4F685}" srcOrd="3" destOrd="0" presId="urn:microsoft.com/office/officeart/2005/8/layout/default"/>
    <dgm:cxn modelId="{D94B670E-20A4-4A6A-ACED-7D1CDD4DBD0F}" type="presParOf" srcId="{182E0388-7E99-48B2-9227-D0B1FBB2A68F}" destId="{4E639108-3427-43FB-A079-57B0A366774E}" srcOrd="4" destOrd="0" presId="urn:microsoft.com/office/officeart/2005/8/layout/default"/>
    <dgm:cxn modelId="{EAE66762-323D-419B-9530-DB8B5EF1170A}" type="presParOf" srcId="{182E0388-7E99-48B2-9227-D0B1FBB2A68F}" destId="{8988BC24-4F13-45F1-B970-DBEC1AB51D1E}" srcOrd="5" destOrd="0" presId="urn:microsoft.com/office/officeart/2005/8/layout/default"/>
    <dgm:cxn modelId="{5EE44F31-D9D3-4748-BC3A-678F4BC91B11}" type="presParOf" srcId="{182E0388-7E99-48B2-9227-D0B1FBB2A68F}" destId="{6B223EC4-BC19-4446-9755-837E748F583F}" srcOrd="6" destOrd="0" presId="urn:microsoft.com/office/officeart/2005/8/layout/default"/>
    <dgm:cxn modelId="{BE06CF55-2B07-4106-A31A-4299098FC6A3}" type="presParOf" srcId="{182E0388-7E99-48B2-9227-D0B1FBB2A68F}" destId="{AA82BB15-4200-44FD-AB70-0389ED2F31C8}" srcOrd="7" destOrd="0" presId="urn:microsoft.com/office/officeart/2005/8/layout/default"/>
    <dgm:cxn modelId="{9B85B92C-BE9F-4B23-A997-B92F66B54CE6}" type="presParOf" srcId="{182E0388-7E99-48B2-9227-D0B1FBB2A68F}" destId="{18E7F14C-E64A-4274-941A-052C9043AD96}" srcOrd="8" destOrd="0" presId="urn:microsoft.com/office/officeart/2005/8/layout/default"/>
    <dgm:cxn modelId="{F56878FB-7529-4BA9-B18A-2DDCC8895D3A}" type="presParOf" srcId="{182E0388-7E99-48B2-9227-D0B1FBB2A68F}" destId="{19EA5B1A-A03F-4E25-99E3-AD0796C97757}" srcOrd="9" destOrd="0" presId="urn:microsoft.com/office/officeart/2005/8/layout/default"/>
    <dgm:cxn modelId="{1B809A33-E78A-4148-8AF1-96E75549D2FF}" type="presParOf" srcId="{182E0388-7E99-48B2-9227-D0B1FBB2A68F}" destId="{9660CC26-6B97-4BE6-8531-BE5AFE64E2A5}" srcOrd="10" destOrd="0" presId="urn:microsoft.com/office/officeart/2005/8/layout/default"/>
    <dgm:cxn modelId="{9BD5DF70-9EB4-4983-8054-70DBFDD09CBC}" type="presParOf" srcId="{182E0388-7E99-48B2-9227-D0B1FBB2A68F}" destId="{4DED479A-161E-4F98-B7D4-C129BA9E5C6C}" srcOrd="11" destOrd="0" presId="urn:microsoft.com/office/officeart/2005/8/layout/default"/>
    <dgm:cxn modelId="{FAF5DF54-0BD2-4376-9EB3-51C3A49213AB}" type="presParOf" srcId="{182E0388-7E99-48B2-9227-D0B1FBB2A68F}" destId="{9A704326-5573-4EE4-B49D-4F1072486537}" srcOrd="12" destOrd="0" presId="urn:microsoft.com/office/officeart/2005/8/layout/default"/>
    <dgm:cxn modelId="{5857E1C3-4AF3-4F53-9C1E-FAAB89A0B921}" type="presParOf" srcId="{182E0388-7E99-48B2-9227-D0B1FBB2A68F}" destId="{93503927-D6AC-469E-81AD-1BA4216B30B4}" srcOrd="13" destOrd="0" presId="urn:microsoft.com/office/officeart/2005/8/layout/default"/>
    <dgm:cxn modelId="{9EC40CA7-2BCC-4648-8F62-1017BBB49823}" type="presParOf" srcId="{182E0388-7E99-48B2-9227-D0B1FBB2A68F}" destId="{9636FC39-3F8F-44FD-B89A-B0C7EDD7C0F1}" srcOrd="1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449A54-255B-4DF7-B85C-516B463A9683}">
      <dsp:nvSpPr>
        <dsp:cNvPr id="0" name=""/>
        <dsp:cNvSpPr/>
      </dsp:nvSpPr>
      <dsp:spPr>
        <a:xfrm>
          <a:off x="2473" y="311659"/>
          <a:ext cx="1962357" cy="1177414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300" b="0" i="0" kern="1200" baseline="0" dirty="0">
              <a:solidFill>
                <a:schemeClr val="accent6"/>
              </a:solidFill>
            </a:rPr>
            <a:t>שחקן שיכול לנוע ימינה או שמאלה.</a:t>
          </a:r>
          <a:endParaRPr lang="en-US" sz="1300" kern="1200" dirty="0">
            <a:solidFill>
              <a:schemeClr val="accent6"/>
            </a:solidFill>
          </a:endParaRPr>
        </a:p>
      </dsp:txBody>
      <dsp:txXfrm>
        <a:off x="2473" y="311659"/>
        <a:ext cx="1962357" cy="1177414"/>
      </dsp:txXfrm>
    </dsp:sp>
    <dsp:sp modelId="{8774E09D-E0DA-46BC-A0FA-79BF2786EBEA}">
      <dsp:nvSpPr>
        <dsp:cNvPr id="0" name=""/>
        <dsp:cNvSpPr/>
      </dsp:nvSpPr>
      <dsp:spPr>
        <a:xfrm>
          <a:off x="2161066" y="311659"/>
          <a:ext cx="1962357" cy="1177414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300" kern="1200" dirty="0"/>
            <a:t>מפלצות משני סוגים, שנעות ביחד ימינה עד שמתנגשות בגבול הימני ואז משנות כיוון (שמאלה) ובאותו זמן יורדות קצת למטה וממשיכות בתנועה שמאלה...</a:t>
          </a:r>
          <a:endParaRPr lang="en-US" sz="1300" kern="1200" dirty="0"/>
        </a:p>
      </dsp:txBody>
      <dsp:txXfrm>
        <a:off x="2161066" y="311659"/>
        <a:ext cx="1962357" cy="1177414"/>
      </dsp:txXfrm>
    </dsp:sp>
    <dsp:sp modelId="{4E639108-3427-43FB-A079-57B0A366774E}">
      <dsp:nvSpPr>
        <dsp:cNvPr id="0" name=""/>
        <dsp:cNvSpPr/>
      </dsp:nvSpPr>
      <dsp:spPr>
        <a:xfrm>
          <a:off x="4319660" y="311659"/>
          <a:ext cx="1962357" cy="1177414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300" kern="1200"/>
            <a:t>מגנים ששומרים על השחקן מיריות של המפלצות.</a:t>
          </a:r>
          <a:endParaRPr lang="en-US" sz="1300" kern="1200"/>
        </a:p>
      </dsp:txBody>
      <dsp:txXfrm>
        <a:off x="4319660" y="311659"/>
        <a:ext cx="1962357" cy="1177414"/>
      </dsp:txXfrm>
    </dsp:sp>
    <dsp:sp modelId="{6B223EC4-BC19-4446-9755-837E748F583F}">
      <dsp:nvSpPr>
        <dsp:cNvPr id="0" name=""/>
        <dsp:cNvSpPr/>
      </dsp:nvSpPr>
      <dsp:spPr>
        <a:xfrm>
          <a:off x="6478253" y="311659"/>
          <a:ext cx="1962357" cy="1177414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300" kern="1200"/>
            <a:t>השחקן יורה קליע לעבר המפלצות עד שהן מתות.</a:t>
          </a:r>
          <a:endParaRPr lang="en-US" sz="1300" kern="1200"/>
        </a:p>
      </dsp:txBody>
      <dsp:txXfrm>
        <a:off x="6478253" y="311659"/>
        <a:ext cx="1962357" cy="1177414"/>
      </dsp:txXfrm>
    </dsp:sp>
    <dsp:sp modelId="{18E7F14C-E64A-4274-941A-052C9043AD96}">
      <dsp:nvSpPr>
        <dsp:cNvPr id="0" name=""/>
        <dsp:cNvSpPr/>
      </dsp:nvSpPr>
      <dsp:spPr>
        <a:xfrm>
          <a:off x="2473" y="1685309"/>
          <a:ext cx="1962357" cy="1177414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300" kern="1200"/>
            <a:t>המפלצות גם יורות טילים לעבר השחקן והמגנים.</a:t>
          </a:r>
          <a:endParaRPr lang="en-US" sz="1300" kern="1200"/>
        </a:p>
      </dsp:txBody>
      <dsp:txXfrm>
        <a:off x="2473" y="1685309"/>
        <a:ext cx="1962357" cy="1177414"/>
      </dsp:txXfrm>
    </dsp:sp>
    <dsp:sp modelId="{9660CC26-6B97-4BE6-8531-BE5AFE64E2A5}">
      <dsp:nvSpPr>
        <dsp:cNvPr id="0" name=""/>
        <dsp:cNvSpPr/>
      </dsp:nvSpPr>
      <dsp:spPr>
        <a:xfrm>
          <a:off x="2161066" y="1685309"/>
          <a:ext cx="1962357" cy="1177414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300" kern="1200" dirty="0">
              <a:solidFill>
                <a:schemeClr val="accent6"/>
              </a:solidFill>
            </a:rPr>
            <a:t>אם החיים של השחקן מגיעים ל0 הוא מפסיד.</a:t>
          </a:r>
          <a:endParaRPr lang="en-US" sz="1300" kern="1200" dirty="0">
            <a:solidFill>
              <a:schemeClr val="accent6"/>
            </a:solidFill>
          </a:endParaRPr>
        </a:p>
      </dsp:txBody>
      <dsp:txXfrm>
        <a:off x="2161066" y="1685309"/>
        <a:ext cx="1962357" cy="1177414"/>
      </dsp:txXfrm>
    </dsp:sp>
    <dsp:sp modelId="{9A704326-5573-4EE4-B49D-4F1072486537}">
      <dsp:nvSpPr>
        <dsp:cNvPr id="0" name=""/>
        <dsp:cNvSpPr/>
      </dsp:nvSpPr>
      <dsp:spPr>
        <a:xfrm>
          <a:off x="4319660" y="1685309"/>
          <a:ext cx="1962357" cy="1177414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300" kern="1200"/>
            <a:t>פגיעה של מפלצת במגנים או בשחקן גורמת לפסילה מיידית של השחקן (הפסד).</a:t>
          </a:r>
          <a:endParaRPr lang="en-US" sz="1300" kern="1200"/>
        </a:p>
      </dsp:txBody>
      <dsp:txXfrm>
        <a:off x="4319660" y="1685309"/>
        <a:ext cx="1962357" cy="1177414"/>
      </dsp:txXfrm>
    </dsp:sp>
    <dsp:sp modelId="{9636FC39-3F8F-44FD-B89A-B0C7EDD7C0F1}">
      <dsp:nvSpPr>
        <dsp:cNvPr id="0" name=""/>
        <dsp:cNvSpPr/>
      </dsp:nvSpPr>
      <dsp:spPr>
        <a:xfrm>
          <a:off x="6478253" y="1685309"/>
          <a:ext cx="1962357" cy="1177414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300" kern="1200"/>
            <a:t>מנצחים כאשר כל המפלצות מתות.</a:t>
          </a:r>
          <a:endParaRPr lang="en-US" sz="1300" kern="1200"/>
        </a:p>
      </dsp:txBody>
      <dsp:txXfrm>
        <a:off x="6478253" y="1685309"/>
        <a:ext cx="1962357" cy="117741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1:21:33.574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1240 259 24575,'-13'-4'0,"-1"1"0,0 1 0,0 0 0,-26 1 0,20 1 0,-426 5 0,155 2 0,287-7 0,-38 1 0,0-2 0,-73-12 0,112 12 0,0 1 0,0-1 0,1 1 0,-1-1 0,0 1 0,0 0 0,0 0 0,0 0 0,1 1 0,-1-1 0,0 0 0,0 1 0,1 0 0,-1 0 0,0 0 0,1 0 0,-5 3 0,4-2 0,0 1 0,1 0 0,-1 0 0,1 0 0,0 0 0,0 1 0,0-1 0,0 1 0,0-1 0,1 1 0,0 0 0,-2 4 0,-15 58 0,3 0 0,-7 76 0,-20 267 0,37-130 0,6-163 0,-1-104 0,0 0 0,1 0 0,0 0 0,1 0 0,4 15 0,-4-21 0,1 0 0,0-1 0,-1 1 0,2-1 0,-1 1 0,1-1 0,0 0 0,0-1 0,0 1 0,0-1 0,11 8 0,-4-4 0,0 0 0,1-1 0,0 0 0,0-1 0,1-1 0,0 0 0,0 0 0,17 3 0,-3-4 0,-1 0 0,1-1 0,34-2 0,-26 1 0,38 5 0,5 2 0,-11-5 0,99 19 0,-147-18 0,-1 1 0,28 12 0,-33-12 0,1 0 0,0-1 0,0 0 0,0-2 0,25 5 0,128-8 0,-77-1 0,-86 0 0,1 1 0,-1-1 0,1 1 0,0-1 0,-1 0 0,0-1 0,1 1 0,-1-1 0,0 0 0,0 0 0,0 0 0,0-1 0,0 1 0,0-1 0,-1 0 0,1 0 0,-1 0 0,0-1 0,0 1 0,0-1 0,-1 0 0,1 1 0,-1-1 0,0 0 0,3-6 0,3-10 0,-1-1 0,0 0 0,-2-1 0,4-22 0,-7 31 0,7-55 0,-3 0 0,-6-131 0,-2 79 0,2 92 0,-4-151 0,1 137 0,-2 1 0,-13-53 0,17 88 0,-9-29 0,2 0 0,2 0 0,-5-72 0,7 0 0,-21-114 0,11 121 0,11 84-1365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8-13T13:57:08.979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2683 1,'-18'1,"-1"2,1 0,0 1,-29 10,8-3,15-4,-264 60,204-48,66-14,0 0,0-1,-1-1,1-1,-1 0,0-1,-32-4,-19-10,35 5,0 2,-69-3,80 8,-43-7,40 3,-28 0,-66 7,-57-4,168 1,0-1,0-1,0 0,-14-6,14 5,1 0,-1 1,-1 0,-15-2,-30-3,36 5,-35-3,49 7,1-1,0 1,0 0,-1 1,1-1,0 1,0 0,0 0,1 1,-9 5,8-5,1 0,0-1,-1 1,0-1,1 0,-1-1,0 1,0-1,0 0,0 0,0 0,-6 0,-2-3,-1 0,1-1,-16-5,15 4,0 1,-17-3,26 6,0-1,-1 1,1 1,0-1,-1 1,1 0,0 0,0 0,-9 4,-2 1,0-1,0 0,-1-1,1 0,-1-2,0 0,0-1,-20-1,23 1,1 0,-1 0,-14 5,13-3,-1 0,-15 0,16-2,1 0,0-1,-1-1,1 0,0-1,0-1,0 0,0-1,-23-9,33 11,0 1,0-1,-1 1,1 0,-1 0,1 1,-1 0,1-1,-1 1,1 0,-1 1,1-1,0 1,-1 0,1 0,0 1,-1-1,1 1,0 0,0 0,0 0,0 1,1-1,-1 1,1 0,-1 0,1 0,0 0,-4 6,-15 13,18-19,0 1,0-1,1 1,-1 0,1 0,-4 6,-1 6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8-13T13:57:15.249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1484 41,'-1'-1,"1"0,0 1,-1-1,1 0,0 0,-1 0,1 1,-1-1,1 0,-1 1,0-1,1 0,-1 1,0-1,1 1,-1-1,0 1,0-1,1 1,-1 0,0-1,0 1,0 0,0-1,0 1,1 0,-3 0,-28-4,28 4,-152-1,79 2,69-2,0 1,-1-2,1 1,0-1,-9-3,12 3,0 0,-1 1,1 0,0-1,-1 2,1-1,-1 0,0 1,1 0,-1 0,1 0,-1 1,1-1,-1 1,1 0,-6 2,0 1,0-1,-1 0,0 0,1-1,-18 1,18-3,0 1,1 1,-1-1,0 2,1-1,0 1,-12 6,12-4,1 1,0 0,-8 7,12-9,-1 1,0-1,0 0,0-1,-1 1,1-1,-1 0,0-1,0 1,-9 1,-3 1,-1-1,0-1,-1-1,1-1,-38-2,50 1,1 0,-1 0,1 1,0-1,-1 1,1 1,0-1,-9 5,9-4,0 0,0 0,-1-1,1 1,0-2,-1 1,1 0,-9-2,6 0,3 0,0 0,0 1,1 0,-1 0,-6 0,10 1,-1 0,1-1,0 1,0 0,-1 0,1 0,0 0,0 1,0-1,0 1,0-1,1 1,-1-1,0 1,-1 3,1-4,1 1,0 0,-1-1,1 1,-1-1,1 0,-1 0,0 1,0-1,1 0,-1 0,0-1,0 1,0 0,0-1,0 1,0-1,0 1,0-1,-4 0,2-1,-1 1,1-1,-1 0,1-1,-1 1,1-1,0 0,-7-4,-8-5,13 7,0 0,0 1,0 0,-1 0,1 0,-1 1,0 0,0 0,-9-1,-30-4,36 4,-1 1,0 1,-17-1,24 2,1 1,-1-1,0 1,1-1,-1 1,1 1,-1-1,1 0,-1 1,1 0,0-1,0 1,0 1,-5 3,-34 40,41-46,1 1,-1-1,1 0,-1 1,1-1,-1 0,1 1,-1-1,1 0,-1 0,1 0,-1 1,0-1,1 0,-1 0,1 0,-1 0,1 0,-1 0,0 0,1 0,-1 0,1-1,-1 1,1 0,-1 0,1 0,-1-1,0 1,1 0,-1-1,1 1,0 0,-1-1,1 1,-1-1,1 1,0 0,-1-1,1 1,-1-2,-9-22,4-1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1:21:33.575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3645 24575,'6'-26'0,"0"0"0,14-35 0,-13 41 0,87-232-642,129-241 0,-179 412 952,4 2 0,100-124 0,-53 81-55,65-80-156,-30 40-99,22-27 0,157-183 0,-203 243 0,154-144 0,150-82 0,-54 81 0,-182 146 0,-143 108 0,47-22 0,-4 3 0,-48 26 65,0 1 0,0 1 0,50-13 0,16-5-1690,-73 21-5201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1:21:33.57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1490 36 24575,'-672'-28'0,"611"23"0,-1 3 0,-95 9 0,-164-2 0,199-6 0,117 1 0,0 0 0,0 0 0,0 0 0,0 1 0,0 0 0,0 0 0,0 0 0,1 1 0,-1 0 0,-6 3 0,9-4 0,-1 1 0,1 0 0,0 0 0,0 0 0,0 0 0,0 1 0,0-1 0,0 0 0,0 1 0,1-1 0,0 1 0,-1 0 0,1-1 0,0 1 0,0 0 0,0 0 0,1 0 0,-1-1 0,0 5 0,-2 32 0,2 0 0,5 59 0,0-12 0,-3 435 0,-1-517 0,0-1 0,0 0 0,0 1 0,0-1 0,1 0 0,-1 1 0,1-1 0,0 0 0,0 0 0,0 1 0,1-1 0,2 4 0,-1-4 0,0 0 0,0 0 0,0 0 0,0 0 0,1-1 0,-1 0 0,1 1 0,0-1 0,7 2 0,253 90 0,-178-68 0,-68-21 0,1 0 0,0-2 0,0 0 0,21 0 0,79-5 0,-44 0 0,47 4 0,122-4 0,-222-1 0,0-1 0,-1 0 0,23-9 0,-21 6 0,1 2 0,27-5 0,44 8 0,-14 1 0,-77 1 0,0-1 0,0 0 0,0-1 0,0 1 0,0-1 0,0 0 0,0 0 0,0 0 0,-1 0 0,1 0 0,-1-1 0,1 0 0,-1 0 0,0 0 0,0 0 0,0 0 0,-1-1 0,1 1 0,-1-1 0,0 1 0,0-1 0,0 0 0,2-7 0,3-7 0,-1-1 0,-1 0 0,5-33 0,-4 13 0,0-39 0,-5 65 0,-2-1 0,1 1 0,-2 0 0,0-1 0,0 1 0,-8-22 0,-7-11 0,2-1 0,-11-55 0,17 66 0,-1 2 0,-2-1 0,-32-64 0,32 75 0,-20-42-1365,24 49-5461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1:21:33.57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 24575,'165'-1'0,"299"12"0,-422-5 0,0 3 0,0 2 0,76 30 0,-79-27 0,35 14 0,-1 2 0,-2 4 0,79 50 0,-61-27 0,493 345 0,-434-278 0,170 129 0,-283-225 0,-2 1 0,51 57 0,16 14 0,-82-84 0,-5-3 0,1-1 0,0-1 0,1 0 0,0-1 0,26 13 0,-22-14 0,-1 1 0,0 0 0,-1 1 0,0 1 0,-1 0 0,24 24 0,-25-22-1365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1:21:33.57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307 0 24575,'24'22'0,"0"-1"0,49 32 0,60 25 0,-49-30 0,-36-19 0,112 64 0,-136-79 0,0 1 0,0 2 0,-2 0 0,0 1 0,-1 2 0,-1 0 0,18 23 0,-35-40 0,-1 1 0,1-1 0,-1 0 0,1 1 0,-1 0 0,0-1 0,0 1 0,-1 0 0,1 0 0,-1 0 0,0 0 0,0 1 0,0-1 0,0 0 0,-1 0 0,0 1 0,0-1 0,0 0 0,0 0 0,-1 1 0,0-1 0,1 0 0,-1 0 0,-1 0 0,1 0 0,-1 0 0,0 0 0,0 0 0,0 0 0,0-1 0,0 1 0,-1-1 0,0 0 0,0 1 0,0-1 0,0 0 0,0-1 0,-6 5 0,-175 115 0,102-71 0,57-35 0,-23 15 0,-66 54 0,105-78 0,-1-1 0,1-1 0,-1 1 0,0-2 0,0 1 0,-1-2 0,1 1 0,-1-1 0,-20 3 0,-23 7 0,-176 70 282,86-29-1929,117-45-5179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1:21:33.579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49 24575,'110'1'0,"97"-1"0,-155-3 0,99-18 0,-108 12 0,-1 2 0,1 2 0,0 2 0,1 2 0,-1 2 0,0 1 0,55 11 0,-53-9 0,-35-3 0,-1-1 0,1 1 0,0 1 0,-1 0 0,12 3 0,-20-4 0,1 0 0,0 0 0,0 0 0,-1 1 0,1-1 0,-1 0 0,1 1 0,-1-1 0,0 0 0,1 1 0,-1 0 0,0-1 0,0 1 0,0 0 0,0 0 0,-1-1 0,1 1 0,0 0 0,-1 0 0,1 3 0,1 4 0,-1 0 0,0 1 0,0 9 0,-1-11 0,-5 291 0,3-269 0,-2 0 0,-1 0 0,-1 0 0,-2-1 0,-22 56 0,11-45 0,-18 42 0,24-47 0,-1 0 0,2 0 0,1 1 0,2 0 0,-9 72 0,17-92-195,0 0 0,-2 0 0,0-1 0,-1 1 0,0-1 0,-10 22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1:21:33.580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1089 0 24575,'-15'0'0,"-201"3"0,144 1 0,-70 14 0,84-7 0,-8 2 0,-1-3 0,-94 2 0,148-11 0,-1 0 0,1 1 0,0 1 0,-1 0 0,-18 8 0,19-7 0,-1 1 0,0-2 0,0 0 0,-29 3 0,3-4 0,36-1 0,0-1 0,1 1 0,-1 0 0,0 0 0,0 0 0,1 1 0,-1-1 0,-4 4 0,7-4 0,0 0 0,0 0 0,0 0 0,0 0 0,0 0 0,0 1 0,0-1 0,0 0 0,1 0 0,-1 1 0,1-1 0,-1 1 0,1-1 0,-1 3 0,-2 22 0,3-19 0,-1 250 0,3-117 0,-2 174 0,0-307 0,1-1 0,0 1 0,1-1 0,-1 0 0,1 0 0,1 0 0,-1 0 0,1 0 0,0 0 0,0 0 0,1-1 0,-1 0 0,1 0 0,1 0 0,5 6 0,-3-4 0,0 0 0,1-1 0,0 1 0,1-1 0,-1-1 0,1 0 0,0 0 0,19 7 0,-23-11 0,1 1 0,0-1 0,0-1 0,0 1 0,0-1 0,0 0 0,0 0 0,6-1 0,6-2 0,23-8 0,9-1 0,-38 11 0,15-4 0,55-2 0,-65 6 0,223 11 0,-157-4 0,131-7 0,-79-16 0,-58 5 0,-76 12 0,1 0 0,0-1 0,-1 1 0,1-1 0,0 0 0,-1 1 0,1-1 0,-1 0 0,1 0 0,-1 0 0,1 0 0,-1 0 0,0 0 0,1 0 0,-1 0 0,0-1 0,0 1 0,0-1 0,0 1 0,0-1 0,0 1 0,-1-1 0,1 1 0,0-1 0,-1 1 0,1-1 0,-1 0 0,1 0 0,-1-2 0,1-6 0,0 0 0,-1 0 0,-2-21 0,1 20 0,-5-37 0,-17-69 0,12 72 0,3 11 0,-1 1 0,-18-45 0,23 69 0,1 0 0,0-1 0,1 1 0,0-1 0,-1-14 0,3-52 0,-2-3 0,-2 32 0,-3 0 0,-24-86 0,28 123-341,0-1 0,1 0-1,-2-17 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1:21:33.581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0 24575,'2'50'0,"12"62"0,-5-43 0,-2-9 0,13 99 0,-13-116 0,21 68 0,-18-85 0,-6-17 0,0 0 0,3 15 0,-5-16 0,0-1 0,7 14 0,2 7 0,-5-6 0,1-1 0,1 0 0,1 0 0,1-1 0,20 30 0,-25-42 0,0 1 0,7 19 0,3 4 0,-1-7 0,-1 1 0,-1 0 0,-2 0 0,0 1 0,9 46 0,-18-67 0,1 0 0,0 0 0,0 0 0,0 0 0,1 0 0,0 0 0,0-1 0,0 1 0,1-1 0,-1 0 0,8 6 0,-9-8 0,9 14 0,-1 0 0,0 0 0,-1 1 0,9 26 0,10 18 0,106 203 0,-99-195-1365,-30-58-5461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1:21:33.582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0 412 24575,'23'0'0,"-1"2"0,0 1 0,24 5 0,64 23 0,5 0 0,-90-24 0,-1 1 0,0 1 0,26 14 0,0-1 0,28 1 0,-75-22 0,0 0 0,0-1 0,0 1 0,0 0 0,0-1 0,0 0 0,0 0 0,0 0 0,0 0 0,0 0 0,0-1 0,0 1 0,0-1 0,0 0 0,-1 0 0,1 0 0,0 0 0,0 0 0,-1-1 0,1 1 0,0-1 0,-1 0 0,0 0 0,1 0 0,-1 0 0,0 0 0,3-3 0,3-5 0,-1-1 0,1 1 0,-1-1 0,-1-1 0,6-13 0,-1-4 0,-1-1 0,-1-1 0,6-39 0,-3 16 0,9-62 0,-8 53 340,-8 44-1193,3-29 1,-6 31-5974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5" name="Google Shape;210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6" name="Google Shape;210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g124c127f66d_0_4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8" name="Google Shape;2138;g124c127f66d_0_4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2" name="Google Shape;2242;g124cd9e9275_0_1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3" name="Google Shape;2243;g124cd9e9275_0_1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3" name="Google Shape;2993;g1253fd0905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4" name="Google Shape;2994;g1253fd0905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6" name="Google Shape;3826;g1253fd09055_0_9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7" name="Google Shape;3827;g1253fd09055_0_9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9" name="Google Shape;3359;g1253fd09055_0_6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0" name="Google Shape;3360;g1253fd09055_0_6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4" name="Google Shape;2464;g124c127f66d_1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5" name="Google Shape;2465;g124c127f66d_1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2" name="Google Shape;3762;g1253fd09055_0_8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3" name="Google Shape;3763;g1253fd09055_0_8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8" name="Google Shape;4948;g124c127f58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9" name="Google Shape;4949;g124c127f58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gradFill>
          <a:gsLst>
            <a:gs pos="0">
              <a:schemeClr val="lt1"/>
            </a:gs>
            <a:gs pos="100000">
              <a:schemeClr val="accent3"/>
            </a:gs>
          </a:gsLst>
          <a:lin ang="5400012" scaled="0"/>
        </a:gra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-528935" y="1315763"/>
            <a:ext cx="4834429" cy="973398"/>
          </a:xfrm>
          <a:custGeom>
            <a:avLst/>
            <a:gdLst/>
            <a:ahLst/>
            <a:cxnLst/>
            <a:rect l="l" t="t" r="r" b="b"/>
            <a:pathLst>
              <a:path w="47063" h="9476" extrusionOk="0">
                <a:moveTo>
                  <a:pt x="23441" y="0"/>
                </a:moveTo>
                <a:cubicBezTo>
                  <a:pt x="21652" y="0"/>
                  <a:pt x="19637" y="2168"/>
                  <a:pt x="18069" y="3686"/>
                </a:cubicBezTo>
                <a:cubicBezTo>
                  <a:pt x="17609" y="4130"/>
                  <a:pt x="17096" y="4312"/>
                  <a:pt x="16520" y="4312"/>
                </a:cubicBezTo>
                <a:cubicBezTo>
                  <a:pt x="14534" y="4312"/>
                  <a:pt x="11807" y="2146"/>
                  <a:pt x="7992" y="1139"/>
                </a:cubicBezTo>
                <a:cubicBezTo>
                  <a:pt x="7746" y="1075"/>
                  <a:pt x="7504" y="1020"/>
                  <a:pt x="7267" y="978"/>
                </a:cubicBezTo>
                <a:cubicBezTo>
                  <a:pt x="6666" y="885"/>
                  <a:pt x="6056" y="831"/>
                  <a:pt x="5453" y="831"/>
                </a:cubicBezTo>
                <a:cubicBezTo>
                  <a:pt x="4623" y="831"/>
                  <a:pt x="3807" y="934"/>
                  <a:pt x="3052" y="1177"/>
                </a:cubicBezTo>
                <a:cubicBezTo>
                  <a:pt x="2729" y="1275"/>
                  <a:pt x="2428" y="1385"/>
                  <a:pt x="2152" y="1504"/>
                </a:cubicBezTo>
                <a:cubicBezTo>
                  <a:pt x="768" y="2090"/>
                  <a:pt x="0" y="2837"/>
                  <a:pt x="0" y="2837"/>
                </a:cubicBezTo>
                <a:cubicBezTo>
                  <a:pt x="0" y="2837"/>
                  <a:pt x="4" y="2990"/>
                  <a:pt x="9" y="3240"/>
                </a:cubicBezTo>
                <a:cubicBezTo>
                  <a:pt x="17" y="3495"/>
                  <a:pt x="26" y="3847"/>
                  <a:pt x="34" y="4246"/>
                </a:cubicBezTo>
                <a:cubicBezTo>
                  <a:pt x="183" y="5575"/>
                  <a:pt x="0" y="6780"/>
                  <a:pt x="94" y="8075"/>
                </a:cubicBezTo>
                <a:cubicBezTo>
                  <a:pt x="1851" y="6780"/>
                  <a:pt x="3706" y="5481"/>
                  <a:pt x="5900" y="5031"/>
                </a:cubicBezTo>
                <a:cubicBezTo>
                  <a:pt x="6205" y="4963"/>
                  <a:pt x="6515" y="4912"/>
                  <a:pt x="6834" y="4887"/>
                </a:cubicBezTo>
                <a:cubicBezTo>
                  <a:pt x="6988" y="4875"/>
                  <a:pt x="7144" y="4868"/>
                  <a:pt x="7301" y="4868"/>
                </a:cubicBezTo>
                <a:cubicBezTo>
                  <a:pt x="7788" y="4868"/>
                  <a:pt x="8291" y="4929"/>
                  <a:pt x="8807" y="5061"/>
                </a:cubicBezTo>
                <a:cubicBezTo>
                  <a:pt x="9126" y="5120"/>
                  <a:pt x="9440" y="5218"/>
                  <a:pt x="9754" y="5362"/>
                </a:cubicBezTo>
                <a:cubicBezTo>
                  <a:pt x="10068" y="5502"/>
                  <a:pt x="10378" y="5689"/>
                  <a:pt x="10688" y="5931"/>
                </a:cubicBezTo>
                <a:cubicBezTo>
                  <a:pt x="10879" y="6063"/>
                  <a:pt x="11057" y="6211"/>
                  <a:pt x="11218" y="6381"/>
                </a:cubicBezTo>
                <a:cubicBezTo>
                  <a:pt x="11379" y="6551"/>
                  <a:pt x="11532" y="6738"/>
                  <a:pt x="11668" y="6941"/>
                </a:cubicBezTo>
                <a:cubicBezTo>
                  <a:pt x="11931" y="7183"/>
                  <a:pt x="12135" y="7302"/>
                  <a:pt x="12322" y="7417"/>
                </a:cubicBezTo>
                <a:cubicBezTo>
                  <a:pt x="13233" y="7967"/>
                  <a:pt x="13776" y="8726"/>
                  <a:pt x="15374" y="8726"/>
                </a:cubicBezTo>
                <a:cubicBezTo>
                  <a:pt x="15748" y="8726"/>
                  <a:pt x="16180" y="8684"/>
                  <a:pt x="16689" y="8588"/>
                </a:cubicBezTo>
                <a:cubicBezTo>
                  <a:pt x="19747" y="8012"/>
                  <a:pt x="21618" y="6050"/>
                  <a:pt x="22148" y="6050"/>
                </a:cubicBezTo>
                <a:cubicBezTo>
                  <a:pt x="22391" y="6050"/>
                  <a:pt x="22352" y="6463"/>
                  <a:pt x="22016" y="7612"/>
                </a:cubicBezTo>
                <a:cubicBezTo>
                  <a:pt x="21612" y="8982"/>
                  <a:pt x="22946" y="9475"/>
                  <a:pt x="24863" y="9475"/>
                </a:cubicBezTo>
                <a:cubicBezTo>
                  <a:pt x="25244" y="9475"/>
                  <a:pt x="25647" y="9456"/>
                  <a:pt x="26065" y="9420"/>
                </a:cubicBezTo>
                <a:cubicBezTo>
                  <a:pt x="26273" y="9399"/>
                  <a:pt x="26485" y="9378"/>
                  <a:pt x="26702" y="9352"/>
                </a:cubicBezTo>
                <a:cubicBezTo>
                  <a:pt x="28153" y="9216"/>
                  <a:pt x="29550" y="8805"/>
                  <a:pt x="30929" y="8440"/>
                </a:cubicBezTo>
                <a:cubicBezTo>
                  <a:pt x="31205" y="8363"/>
                  <a:pt x="31481" y="8291"/>
                  <a:pt x="31753" y="8223"/>
                </a:cubicBezTo>
                <a:cubicBezTo>
                  <a:pt x="32054" y="8219"/>
                  <a:pt x="32343" y="8181"/>
                  <a:pt x="32618" y="8121"/>
                </a:cubicBezTo>
                <a:cubicBezTo>
                  <a:pt x="32899" y="8058"/>
                  <a:pt x="33166" y="7973"/>
                  <a:pt x="33421" y="7867"/>
                </a:cubicBezTo>
                <a:cubicBezTo>
                  <a:pt x="33722" y="7705"/>
                  <a:pt x="33998" y="7518"/>
                  <a:pt x="34278" y="7336"/>
                </a:cubicBezTo>
                <a:cubicBezTo>
                  <a:pt x="34681" y="6962"/>
                  <a:pt x="35021" y="6479"/>
                  <a:pt x="35360" y="6012"/>
                </a:cubicBezTo>
                <a:cubicBezTo>
                  <a:pt x="35534" y="5778"/>
                  <a:pt x="35704" y="5549"/>
                  <a:pt x="35887" y="5341"/>
                </a:cubicBezTo>
                <a:cubicBezTo>
                  <a:pt x="36328" y="4744"/>
                  <a:pt x="36909" y="4502"/>
                  <a:pt x="37519" y="4502"/>
                </a:cubicBezTo>
                <a:cubicBezTo>
                  <a:pt x="38656" y="4502"/>
                  <a:pt x="39893" y="5343"/>
                  <a:pt x="40517" y="6296"/>
                </a:cubicBezTo>
                <a:cubicBezTo>
                  <a:pt x="40708" y="6487"/>
                  <a:pt x="40899" y="6665"/>
                  <a:pt x="41107" y="6818"/>
                </a:cubicBezTo>
                <a:cubicBezTo>
                  <a:pt x="41463" y="7081"/>
                  <a:pt x="41854" y="7254"/>
                  <a:pt x="42318" y="7254"/>
                </a:cubicBezTo>
                <a:cubicBezTo>
                  <a:pt x="42385" y="7254"/>
                  <a:pt x="42454" y="7250"/>
                  <a:pt x="42525" y="7243"/>
                </a:cubicBezTo>
                <a:cubicBezTo>
                  <a:pt x="45301" y="6962"/>
                  <a:pt x="47062" y="3720"/>
                  <a:pt x="46324" y="944"/>
                </a:cubicBezTo>
                <a:lnTo>
                  <a:pt x="46324" y="944"/>
                </a:lnTo>
                <a:cubicBezTo>
                  <a:pt x="45581" y="2166"/>
                  <a:pt x="44736" y="3032"/>
                  <a:pt x="43807" y="3465"/>
                </a:cubicBezTo>
                <a:cubicBezTo>
                  <a:pt x="43573" y="3575"/>
                  <a:pt x="43336" y="3656"/>
                  <a:pt x="43089" y="3711"/>
                </a:cubicBezTo>
                <a:cubicBezTo>
                  <a:pt x="42864" y="3827"/>
                  <a:pt x="42642" y="3874"/>
                  <a:pt x="42423" y="3874"/>
                </a:cubicBezTo>
                <a:cubicBezTo>
                  <a:pt x="42271" y="3874"/>
                  <a:pt x="42120" y="3851"/>
                  <a:pt x="41969" y="3813"/>
                </a:cubicBezTo>
                <a:cubicBezTo>
                  <a:pt x="40502" y="3217"/>
                  <a:pt x="38941" y="2588"/>
                  <a:pt x="37442" y="2588"/>
                </a:cubicBezTo>
                <a:cubicBezTo>
                  <a:pt x="36382" y="2588"/>
                  <a:pt x="35352" y="2903"/>
                  <a:pt x="34410" y="3766"/>
                </a:cubicBezTo>
                <a:cubicBezTo>
                  <a:pt x="34206" y="3949"/>
                  <a:pt x="34011" y="4148"/>
                  <a:pt x="33828" y="4356"/>
                </a:cubicBezTo>
                <a:cubicBezTo>
                  <a:pt x="33641" y="4569"/>
                  <a:pt x="33472" y="4789"/>
                  <a:pt x="33314" y="5019"/>
                </a:cubicBezTo>
                <a:cubicBezTo>
                  <a:pt x="33107" y="5159"/>
                  <a:pt x="32894" y="5277"/>
                  <a:pt x="32678" y="5375"/>
                </a:cubicBezTo>
                <a:cubicBezTo>
                  <a:pt x="32119" y="5637"/>
                  <a:pt x="31523" y="5790"/>
                  <a:pt x="30886" y="5790"/>
                </a:cubicBezTo>
                <a:cubicBezTo>
                  <a:pt x="30286" y="5790"/>
                  <a:pt x="29648" y="5654"/>
                  <a:pt x="28968" y="5345"/>
                </a:cubicBezTo>
                <a:cubicBezTo>
                  <a:pt x="28760" y="5269"/>
                  <a:pt x="28557" y="5171"/>
                  <a:pt x="28361" y="5057"/>
                </a:cubicBezTo>
                <a:cubicBezTo>
                  <a:pt x="28166" y="4942"/>
                  <a:pt x="27975" y="4802"/>
                  <a:pt x="27793" y="4649"/>
                </a:cubicBezTo>
                <a:cubicBezTo>
                  <a:pt x="26587" y="3537"/>
                  <a:pt x="26124" y="1869"/>
                  <a:pt x="24978" y="672"/>
                </a:cubicBezTo>
                <a:cubicBezTo>
                  <a:pt x="24771" y="464"/>
                  <a:pt x="24554" y="312"/>
                  <a:pt x="24338" y="205"/>
                </a:cubicBezTo>
                <a:cubicBezTo>
                  <a:pt x="24047" y="64"/>
                  <a:pt x="23747" y="0"/>
                  <a:pt x="23441" y="0"/>
                </a:cubicBezTo>
                <a:close/>
              </a:path>
            </a:pathLst>
          </a:custGeom>
          <a:solidFill>
            <a:srgbClr val="73E7D7">
              <a:alpha val="270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2226215" y="1989383"/>
            <a:ext cx="8374561" cy="704577"/>
          </a:xfrm>
          <a:custGeom>
            <a:avLst/>
            <a:gdLst/>
            <a:ahLst/>
            <a:cxnLst/>
            <a:rect l="l" t="t" r="r" b="b"/>
            <a:pathLst>
              <a:path w="36787" h="3095" extrusionOk="0">
                <a:moveTo>
                  <a:pt x="26014" y="1"/>
                </a:moveTo>
                <a:cubicBezTo>
                  <a:pt x="24846" y="1"/>
                  <a:pt x="23907" y="807"/>
                  <a:pt x="22942" y="1383"/>
                </a:cubicBezTo>
                <a:cubicBezTo>
                  <a:pt x="22921" y="1392"/>
                  <a:pt x="22904" y="1404"/>
                  <a:pt x="22882" y="1413"/>
                </a:cubicBezTo>
                <a:cubicBezTo>
                  <a:pt x="22479" y="1651"/>
                  <a:pt x="22059" y="1859"/>
                  <a:pt x="21588" y="1973"/>
                </a:cubicBezTo>
                <a:cubicBezTo>
                  <a:pt x="21337" y="2037"/>
                  <a:pt x="21087" y="2088"/>
                  <a:pt x="20837" y="2130"/>
                </a:cubicBezTo>
                <a:cubicBezTo>
                  <a:pt x="20492" y="2182"/>
                  <a:pt x="20144" y="2209"/>
                  <a:pt x="19796" y="2209"/>
                </a:cubicBezTo>
                <a:cubicBezTo>
                  <a:pt x="19260" y="2209"/>
                  <a:pt x="18723" y="2145"/>
                  <a:pt x="18201" y="2011"/>
                </a:cubicBezTo>
                <a:cubicBezTo>
                  <a:pt x="17331" y="1786"/>
                  <a:pt x="16554" y="1328"/>
                  <a:pt x="15731" y="984"/>
                </a:cubicBezTo>
                <a:cubicBezTo>
                  <a:pt x="14487" y="471"/>
                  <a:pt x="13171" y="72"/>
                  <a:pt x="11821" y="29"/>
                </a:cubicBezTo>
                <a:cubicBezTo>
                  <a:pt x="11766" y="28"/>
                  <a:pt x="11710" y="27"/>
                  <a:pt x="11654" y="27"/>
                </a:cubicBezTo>
                <a:cubicBezTo>
                  <a:pt x="11369" y="27"/>
                  <a:pt x="11083" y="45"/>
                  <a:pt x="10803" y="84"/>
                </a:cubicBezTo>
                <a:cubicBezTo>
                  <a:pt x="10264" y="165"/>
                  <a:pt x="9750" y="343"/>
                  <a:pt x="9237" y="513"/>
                </a:cubicBezTo>
                <a:cubicBezTo>
                  <a:pt x="9067" y="573"/>
                  <a:pt x="8897" y="624"/>
                  <a:pt x="8723" y="670"/>
                </a:cubicBezTo>
                <a:cubicBezTo>
                  <a:pt x="7772" y="921"/>
                  <a:pt x="6779" y="1010"/>
                  <a:pt x="5799" y="1022"/>
                </a:cubicBezTo>
                <a:lnTo>
                  <a:pt x="5676" y="1022"/>
                </a:lnTo>
                <a:cubicBezTo>
                  <a:pt x="5631" y="1023"/>
                  <a:pt x="5587" y="1023"/>
                  <a:pt x="5543" y="1023"/>
                </a:cubicBezTo>
                <a:cubicBezTo>
                  <a:pt x="4899" y="1023"/>
                  <a:pt x="4256" y="995"/>
                  <a:pt x="3613" y="963"/>
                </a:cubicBezTo>
                <a:cubicBezTo>
                  <a:pt x="3390" y="952"/>
                  <a:pt x="3163" y="932"/>
                  <a:pt x="2939" y="932"/>
                </a:cubicBezTo>
                <a:cubicBezTo>
                  <a:pt x="2903" y="932"/>
                  <a:pt x="2868" y="932"/>
                  <a:pt x="2832" y="933"/>
                </a:cubicBezTo>
                <a:cubicBezTo>
                  <a:pt x="2569" y="942"/>
                  <a:pt x="2305" y="993"/>
                  <a:pt x="2051" y="1044"/>
                </a:cubicBezTo>
                <a:cubicBezTo>
                  <a:pt x="1711" y="1107"/>
                  <a:pt x="1372" y="1184"/>
                  <a:pt x="1036" y="1273"/>
                </a:cubicBezTo>
                <a:cubicBezTo>
                  <a:pt x="879" y="1315"/>
                  <a:pt x="718" y="1362"/>
                  <a:pt x="561" y="1404"/>
                </a:cubicBezTo>
                <a:cubicBezTo>
                  <a:pt x="408" y="1447"/>
                  <a:pt x="238" y="1464"/>
                  <a:pt x="94" y="1536"/>
                </a:cubicBezTo>
                <a:cubicBezTo>
                  <a:pt x="86" y="1540"/>
                  <a:pt x="77" y="1545"/>
                  <a:pt x="69" y="1553"/>
                </a:cubicBezTo>
                <a:cubicBezTo>
                  <a:pt x="1" y="1634"/>
                  <a:pt x="480" y="1659"/>
                  <a:pt x="514" y="1663"/>
                </a:cubicBezTo>
                <a:cubicBezTo>
                  <a:pt x="524" y="1664"/>
                  <a:pt x="534" y="1664"/>
                  <a:pt x="543" y="1664"/>
                </a:cubicBezTo>
                <a:cubicBezTo>
                  <a:pt x="740" y="1664"/>
                  <a:pt x="927" y="1623"/>
                  <a:pt x="1121" y="1574"/>
                </a:cubicBezTo>
                <a:cubicBezTo>
                  <a:pt x="1431" y="1498"/>
                  <a:pt x="1741" y="1430"/>
                  <a:pt x="2055" y="1371"/>
                </a:cubicBezTo>
                <a:cubicBezTo>
                  <a:pt x="2221" y="1341"/>
                  <a:pt x="2386" y="1303"/>
                  <a:pt x="2556" y="1281"/>
                </a:cubicBezTo>
                <a:cubicBezTo>
                  <a:pt x="2624" y="1272"/>
                  <a:pt x="2692" y="1269"/>
                  <a:pt x="2761" y="1269"/>
                </a:cubicBezTo>
                <a:cubicBezTo>
                  <a:pt x="2856" y="1269"/>
                  <a:pt x="2950" y="1276"/>
                  <a:pt x="3044" y="1286"/>
                </a:cubicBezTo>
                <a:cubicBezTo>
                  <a:pt x="3409" y="1320"/>
                  <a:pt x="3778" y="1349"/>
                  <a:pt x="4143" y="1379"/>
                </a:cubicBezTo>
                <a:cubicBezTo>
                  <a:pt x="4721" y="1419"/>
                  <a:pt x="5301" y="1444"/>
                  <a:pt x="5880" y="1444"/>
                </a:cubicBezTo>
                <a:cubicBezTo>
                  <a:pt x="6033" y="1444"/>
                  <a:pt x="6185" y="1442"/>
                  <a:pt x="6338" y="1438"/>
                </a:cubicBezTo>
                <a:cubicBezTo>
                  <a:pt x="7076" y="1417"/>
                  <a:pt x="7806" y="1345"/>
                  <a:pt x="8528" y="1201"/>
                </a:cubicBezTo>
                <a:cubicBezTo>
                  <a:pt x="8948" y="1116"/>
                  <a:pt x="9355" y="989"/>
                  <a:pt x="9780" y="921"/>
                </a:cubicBezTo>
                <a:cubicBezTo>
                  <a:pt x="10052" y="880"/>
                  <a:pt x="10331" y="865"/>
                  <a:pt x="10608" y="865"/>
                </a:cubicBezTo>
                <a:cubicBezTo>
                  <a:pt x="10738" y="865"/>
                  <a:pt x="10867" y="869"/>
                  <a:pt x="10994" y="874"/>
                </a:cubicBezTo>
                <a:cubicBezTo>
                  <a:pt x="12844" y="950"/>
                  <a:pt x="14517" y="1977"/>
                  <a:pt x="16236" y="2563"/>
                </a:cubicBezTo>
                <a:cubicBezTo>
                  <a:pt x="16299" y="2589"/>
                  <a:pt x="16363" y="2610"/>
                  <a:pt x="16431" y="2631"/>
                </a:cubicBezTo>
                <a:cubicBezTo>
                  <a:pt x="16630" y="2703"/>
                  <a:pt x="16830" y="2771"/>
                  <a:pt x="17034" y="2826"/>
                </a:cubicBezTo>
                <a:cubicBezTo>
                  <a:pt x="17705" y="3013"/>
                  <a:pt x="18380" y="3094"/>
                  <a:pt x="19054" y="3094"/>
                </a:cubicBezTo>
                <a:cubicBezTo>
                  <a:pt x="19594" y="3094"/>
                  <a:pt x="20133" y="3042"/>
                  <a:pt x="20671" y="2949"/>
                </a:cubicBezTo>
                <a:cubicBezTo>
                  <a:pt x="20938" y="2903"/>
                  <a:pt x="21206" y="2848"/>
                  <a:pt x="21473" y="2784"/>
                </a:cubicBezTo>
                <a:cubicBezTo>
                  <a:pt x="22114" y="2623"/>
                  <a:pt x="22691" y="2359"/>
                  <a:pt x="23239" y="2037"/>
                </a:cubicBezTo>
                <a:cubicBezTo>
                  <a:pt x="23379" y="1956"/>
                  <a:pt x="23515" y="1871"/>
                  <a:pt x="23651" y="1782"/>
                </a:cubicBezTo>
                <a:cubicBezTo>
                  <a:pt x="24256" y="1362"/>
                  <a:pt x="24999" y="1032"/>
                  <a:pt x="25736" y="1032"/>
                </a:cubicBezTo>
                <a:cubicBezTo>
                  <a:pt x="26027" y="1032"/>
                  <a:pt x="26316" y="1083"/>
                  <a:pt x="26596" y="1201"/>
                </a:cubicBezTo>
                <a:cubicBezTo>
                  <a:pt x="27212" y="1460"/>
                  <a:pt x="27853" y="1689"/>
                  <a:pt x="28485" y="1910"/>
                </a:cubicBezTo>
                <a:cubicBezTo>
                  <a:pt x="29130" y="2139"/>
                  <a:pt x="29801" y="2326"/>
                  <a:pt x="30488" y="2376"/>
                </a:cubicBezTo>
                <a:cubicBezTo>
                  <a:pt x="30661" y="2388"/>
                  <a:pt x="30834" y="2394"/>
                  <a:pt x="31007" y="2394"/>
                </a:cubicBezTo>
                <a:cubicBezTo>
                  <a:pt x="31581" y="2394"/>
                  <a:pt x="32153" y="2334"/>
                  <a:pt x="32721" y="2249"/>
                </a:cubicBezTo>
                <a:cubicBezTo>
                  <a:pt x="33438" y="2135"/>
                  <a:pt x="34164" y="2003"/>
                  <a:pt x="34864" y="1803"/>
                </a:cubicBezTo>
                <a:cubicBezTo>
                  <a:pt x="35170" y="1719"/>
                  <a:pt x="35471" y="1621"/>
                  <a:pt x="35768" y="1511"/>
                </a:cubicBezTo>
                <a:cubicBezTo>
                  <a:pt x="35913" y="1460"/>
                  <a:pt x="36053" y="1404"/>
                  <a:pt x="36197" y="1349"/>
                </a:cubicBezTo>
                <a:cubicBezTo>
                  <a:pt x="36320" y="1298"/>
                  <a:pt x="36498" y="1256"/>
                  <a:pt x="36596" y="1167"/>
                </a:cubicBezTo>
                <a:cubicBezTo>
                  <a:pt x="36787" y="997"/>
                  <a:pt x="36643" y="708"/>
                  <a:pt x="36490" y="573"/>
                </a:cubicBezTo>
                <a:cubicBezTo>
                  <a:pt x="36392" y="483"/>
                  <a:pt x="36273" y="416"/>
                  <a:pt x="36176" y="382"/>
                </a:cubicBezTo>
                <a:cubicBezTo>
                  <a:pt x="35792" y="240"/>
                  <a:pt x="35368" y="179"/>
                  <a:pt x="34951" y="179"/>
                </a:cubicBezTo>
                <a:cubicBezTo>
                  <a:pt x="34783" y="179"/>
                  <a:pt x="34615" y="189"/>
                  <a:pt x="34453" y="208"/>
                </a:cubicBezTo>
                <a:cubicBezTo>
                  <a:pt x="34007" y="263"/>
                  <a:pt x="33595" y="411"/>
                  <a:pt x="33167" y="513"/>
                </a:cubicBezTo>
                <a:cubicBezTo>
                  <a:pt x="32789" y="607"/>
                  <a:pt x="32411" y="683"/>
                  <a:pt x="32029" y="742"/>
                </a:cubicBezTo>
                <a:cubicBezTo>
                  <a:pt x="31783" y="781"/>
                  <a:pt x="31537" y="810"/>
                  <a:pt x="31286" y="836"/>
                </a:cubicBezTo>
                <a:cubicBezTo>
                  <a:pt x="31066" y="869"/>
                  <a:pt x="30850" y="884"/>
                  <a:pt x="30636" y="884"/>
                </a:cubicBezTo>
                <a:cubicBezTo>
                  <a:pt x="29138" y="884"/>
                  <a:pt x="27772" y="157"/>
                  <a:pt x="26257" y="12"/>
                </a:cubicBezTo>
                <a:cubicBezTo>
                  <a:pt x="26175" y="4"/>
                  <a:pt x="26094" y="1"/>
                  <a:pt x="26014" y="1"/>
                </a:cubicBezTo>
                <a:close/>
              </a:path>
            </a:pathLst>
          </a:custGeom>
          <a:solidFill>
            <a:srgbClr val="73E7D7">
              <a:alpha val="270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2704504" y="508992"/>
            <a:ext cx="8374561" cy="756709"/>
          </a:xfrm>
          <a:custGeom>
            <a:avLst/>
            <a:gdLst/>
            <a:ahLst/>
            <a:cxnLst/>
            <a:rect l="l" t="t" r="r" b="b"/>
            <a:pathLst>
              <a:path w="36787" h="3324" extrusionOk="0">
                <a:moveTo>
                  <a:pt x="17501" y="0"/>
                </a:moveTo>
                <a:cubicBezTo>
                  <a:pt x="17059" y="0"/>
                  <a:pt x="16617" y="33"/>
                  <a:pt x="16176" y="94"/>
                </a:cubicBezTo>
                <a:cubicBezTo>
                  <a:pt x="15905" y="132"/>
                  <a:pt x="15633" y="178"/>
                  <a:pt x="15365" y="234"/>
                </a:cubicBezTo>
                <a:cubicBezTo>
                  <a:pt x="14720" y="374"/>
                  <a:pt x="14139" y="616"/>
                  <a:pt x="13574" y="921"/>
                </a:cubicBezTo>
                <a:cubicBezTo>
                  <a:pt x="13434" y="998"/>
                  <a:pt x="13298" y="1078"/>
                  <a:pt x="13158" y="1159"/>
                </a:cubicBezTo>
                <a:cubicBezTo>
                  <a:pt x="12563" y="1543"/>
                  <a:pt x="11841" y="1842"/>
                  <a:pt x="11129" y="1842"/>
                </a:cubicBezTo>
                <a:cubicBezTo>
                  <a:pt x="10810" y="1842"/>
                  <a:pt x="10494" y="1782"/>
                  <a:pt x="10192" y="1643"/>
                </a:cubicBezTo>
                <a:cubicBezTo>
                  <a:pt x="9589" y="1363"/>
                  <a:pt x="8952" y="1112"/>
                  <a:pt x="8332" y="870"/>
                </a:cubicBezTo>
                <a:cubicBezTo>
                  <a:pt x="7692" y="620"/>
                  <a:pt x="7029" y="408"/>
                  <a:pt x="6342" y="340"/>
                </a:cubicBezTo>
                <a:cubicBezTo>
                  <a:pt x="6066" y="311"/>
                  <a:pt x="5788" y="299"/>
                  <a:pt x="5511" y="299"/>
                </a:cubicBezTo>
                <a:cubicBezTo>
                  <a:pt x="5042" y="299"/>
                  <a:pt x="4573" y="335"/>
                  <a:pt x="4109" y="391"/>
                </a:cubicBezTo>
                <a:cubicBezTo>
                  <a:pt x="3384" y="476"/>
                  <a:pt x="2658" y="586"/>
                  <a:pt x="1949" y="760"/>
                </a:cubicBezTo>
                <a:cubicBezTo>
                  <a:pt x="1643" y="836"/>
                  <a:pt x="1338" y="925"/>
                  <a:pt x="1036" y="1023"/>
                </a:cubicBezTo>
                <a:cubicBezTo>
                  <a:pt x="892" y="1070"/>
                  <a:pt x="748" y="1121"/>
                  <a:pt x="603" y="1172"/>
                </a:cubicBezTo>
                <a:cubicBezTo>
                  <a:pt x="480" y="1218"/>
                  <a:pt x="298" y="1257"/>
                  <a:pt x="196" y="1341"/>
                </a:cubicBezTo>
                <a:cubicBezTo>
                  <a:pt x="1" y="1507"/>
                  <a:pt x="132" y="1796"/>
                  <a:pt x="285" y="1936"/>
                </a:cubicBezTo>
                <a:cubicBezTo>
                  <a:pt x="378" y="2029"/>
                  <a:pt x="493" y="2101"/>
                  <a:pt x="591" y="2139"/>
                </a:cubicBezTo>
                <a:cubicBezTo>
                  <a:pt x="1013" y="2310"/>
                  <a:pt x="1487" y="2383"/>
                  <a:pt x="1947" y="2383"/>
                </a:cubicBezTo>
                <a:cubicBezTo>
                  <a:pt x="2069" y="2383"/>
                  <a:pt x="2191" y="2378"/>
                  <a:pt x="2310" y="2369"/>
                </a:cubicBezTo>
                <a:cubicBezTo>
                  <a:pt x="2755" y="2330"/>
                  <a:pt x="3171" y="2195"/>
                  <a:pt x="3604" y="2105"/>
                </a:cubicBezTo>
                <a:cubicBezTo>
                  <a:pt x="3982" y="2029"/>
                  <a:pt x="4364" y="1965"/>
                  <a:pt x="4746" y="1919"/>
                </a:cubicBezTo>
                <a:cubicBezTo>
                  <a:pt x="4996" y="1889"/>
                  <a:pt x="5247" y="1868"/>
                  <a:pt x="5493" y="1851"/>
                </a:cubicBezTo>
                <a:cubicBezTo>
                  <a:pt x="5662" y="1831"/>
                  <a:pt x="5828" y="1822"/>
                  <a:pt x="5993" y="1822"/>
                </a:cubicBezTo>
                <a:cubicBezTo>
                  <a:pt x="7555" y="1822"/>
                  <a:pt x="8930" y="2640"/>
                  <a:pt x="10493" y="2844"/>
                </a:cubicBezTo>
                <a:cubicBezTo>
                  <a:pt x="10604" y="2858"/>
                  <a:pt x="10712" y="2865"/>
                  <a:pt x="10820" y="2865"/>
                </a:cubicBezTo>
                <a:cubicBezTo>
                  <a:pt x="11949" y="2865"/>
                  <a:pt x="12893" y="2114"/>
                  <a:pt x="13854" y="1583"/>
                </a:cubicBezTo>
                <a:cubicBezTo>
                  <a:pt x="13871" y="1575"/>
                  <a:pt x="13893" y="1566"/>
                  <a:pt x="13910" y="1554"/>
                </a:cubicBezTo>
                <a:cubicBezTo>
                  <a:pt x="14321" y="1333"/>
                  <a:pt x="14750" y="1138"/>
                  <a:pt x="15225" y="1036"/>
                </a:cubicBezTo>
                <a:cubicBezTo>
                  <a:pt x="15476" y="985"/>
                  <a:pt x="15730" y="938"/>
                  <a:pt x="15981" y="908"/>
                </a:cubicBezTo>
                <a:cubicBezTo>
                  <a:pt x="16251" y="877"/>
                  <a:pt x="16523" y="861"/>
                  <a:pt x="16794" y="861"/>
                </a:cubicBezTo>
                <a:cubicBezTo>
                  <a:pt x="17408" y="861"/>
                  <a:pt x="18021" y="943"/>
                  <a:pt x="18612" y="1116"/>
                </a:cubicBezTo>
                <a:cubicBezTo>
                  <a:pt x="19474" y="1367"/>
                  <a:pt x="20234" y="1855"/>
                  <a:pt x="21049" y="2224"/>
                </a:cubicBezTo>
                <a:cubicBezTo>
                  <a:pt x="22271" y="2780"/>
                  <a:pt x="23574" y="3226"/>
                  <a:pt x="24920" y="3311"/>
                </a:cubicBezTo>
                <a:cubicBezTo>
                  <a:pt x="25052" y="3319"/>
                  <a:pt x="25186" y="3323"/>
                  <a:pt x="25319" y="3323"/>
                </a:cubicBezTo>
                <a:cubicBezTo>
                  <a:pt x="25527" y="3323"/>
                  <a:pt x="25734" y="3313"/>
                  <a:pt x="25938" y="3290"/>
                </a:cubicBezTo>
                <a:cubicBezTo>
                  <a:pt x="26482" y="3230"/>
                  <a:pt x="27004" y="3069"/>
                  <a:pt x="27521" y="2912"/>
                </a:cubicBezTo>
                <a:cubicBezTo>
                  <a:pt x="27691" y="2861"/>
                  <a:pt x="27865" y="2818"/>
                  <a:pt x="28039" y="2776"/>
                </a:cubicBezTo>
                <a:cubicBezTo>
                  <a:pt x="28888" y="2581"/>
                  <a:pt x="29764" y="2518"/>
                  <a:pt x="30636" y="2518"/>
                </a:cubicBezTo>
                <a:cubicBezTo>
                  <a:pt x="30750" y="2518"/>
                  <a:pt x="30863" y="2519"/>
                  <a:pt x="30976" y="2521"/>
                </a:cubicBezTo>
                <a:cubicBezTo>
                  <a:pt x="31015" y="2526"/>
                  <a:pt x="31053" y="2526"/>
                  <a:pt x="31095" y="2526"/>
                </a:cubicBezTo>
                <a:cubicBezTo>
                  <a:pt x="31783" y="2543"/>
                  <a:pt x="32470" y="2598"/>
                  <a:pt x="33158" y="2653"/>
                </a:cubicBezTo>
                <a:cubicBezTo>
                  <a:pt x="33413" y="2674"/>
                  <a:pt x="33676" y="2708"/>
                  <a:pt x="33935" y="2712"/>
                </a:cubicBezTo>
                <a:cubicBezTo>
                  <a:pt x="34198" y="2712"/>
                  <a:pt x="34461" y="2670"/>
                  <a:pt x="34720" y="2627"/>
                </a:cubicBezTo>
                <a:cubicBezTo>
                  <a:pt x="35064" y="2572"/>
                  <a:pt x="35403" y="2509"/>
                  <a:pt x="35739" y="2432"/>
                </a:cubicBezTo>
                <a:cubicBezTo>
                  <a:pt x="35900" y="2394"/>
                  <a:pt x="36061" y="2356"/>
                  <a:pt x="36222" y="2318"/>
                </a:cubicBezTo>
                <a:cubicBezTo>
                  <a:pt x="36375" y="2279"/>
                  <a:pt x="36545" y="2271"/>
                  <a:pt x="36689" y="2203"/>
                </a:cubicBezTo>
                <a:cubicBezTo>
                  <a:pt x="36702" y="2199"/>
                  <a:pt x="36711" y="2190"/>
                  <a:pt x="36719" y="2182"/>
                </a:cubicBezTo>
                <a:cubicBezTo>
                  <a:pt x="36787" y="2105"/>
                  <a:pt x="36307" y="2063"/>
                  <a:pt x="36278" y="2063"/>
                </a:cubicBezTo>
                <a:cubicBezTo>
                  <a:pt x="36242" y="2060"/>
                  <a:pt x="36207" y="2059"/>
                  <a:pt x="36173" y="2059"/>
                </a:cubicBezTo>
                <a:cubicBezTo>
                  <a:pt x="36000" y="2059"/>
                  <a:pt x="35836" y="2091"/>
                  <a:pt x="35666" y="2127"/>
                </a:cubicBezTo>
                <a:cubicBezTo>
                  <a:pt x="35357" y="2195"/>
                  <a:pt x="35043" y="2254"/>
                  <a:pt x="34728" y="2301"/>
                </a:cubicBezTo>
                <a:cubicBezTo>
                  <a:pt x="34559" y="2322"/>
                  <a:pt x="34393" y="2356"/>
                  <a:pt x="34223" y="2373"/>
                </a:cubicBezTo>
                <a:cubicBezTo>
                  <a:pt x="34177" y="2378"/>
                  <a:pt x="34131" y="2380"/>
                  <a:pt x="34084" y="2380"/>
                </a:cubicBezTo>
                <a:cubicBezTo>
                  <a:pt x="33968" y="2380"/>
                  <a:pt x="33850" y="2367"/>
                  <a:pt x="33735" y="2352"/>
                </a:cubicBezTo>
                <a:cubicBezTo>
                  <a:pt x="33370" y="2305"/>
                  <a:pt x="33005" y="2262"/>
                  <a:pt x="32640" y="2224"/>
                </a:cubicBezTo>
                <a:cubicBezTo>
                  <a:pt x="31910" y="2148"/>
                  <a:pt x="31180" y="2093"/>
                  <a:pt x="30446" y="2088"/>
                </a:cubicBezTo>
                <a:cubicBezTo>
                  <a:pt x="30415" y="2088"/>
                  <a:pt x="30385" y="2088"/>
                  <a:pt x="30355" y="2088"/>
                </a:cubicBezTo>
                <a:cubicBezTo>
                  <a:pt x="29651" y="2088"/>
                  <a:pt x="28947" y="2136"/>
                  <a:pt x="28251" y="2250"/>
                </a:cubicBezTo>
                <a:cubicBezTo>
                  <a:pt x="27827" y="2322"/>
                  <a:pt x="27415" y="2436"/>
                  <a:pt x="26991" y="2487"/>
                </a:cubicBezTo>
                <a:cubicBezTo>
                  <a:pt x="26791" y="2511"/>
                  <a:pt x="26588" y="2520"/>
                  <a:pt x="26384" y="2520"/>
                </a:cubicBezTo>
                <a:cubicBezTo>
                  <a:pt x="26180" y="2520"/>
                  <a:pt x="25976" y="2511"/>
                  <a:pt x="25777" y="2496"/>
                </a:cubicBezTo>
                <a:cubicBezTo>
                  <a:pt x="23926" y="2356"/>
                  <a:pt x="22292" y="1273"/>
                  <a:pt x="20595" y="628"/>
                </a:cubicBezTo>
                <a:cubicBezTo>
                  <a:pt x="20531" y="603"/>
                  <a:pt x="20467" y="582"/>
                  <a:pt x="20404" y="556"/>
                </a:cubicBezTo>
                <a:cubicBezTo>
                  <a:pt x="20204" y="476"/>
                  <a:pt x="20005" y="403"/>
                  <a:pt x="19805" y="340"/>
                </a:cubicBezTo>
                <a:cubicBezTo>
                  <a:pt x="19043" y="102"/>
                  <a:pt x="18273" y="0"/>
                  <a:pt x="17501" y="0"/>
                </a:cubicBezTo>
                <a:close/>
              </a:path>
            </a:pathLst>
          </a:custGeom>
          <a:solidFill>
            <a:srgbClr val="73E7D7">
              <a:alpha val="270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-692050" y="3379376"/>
            <a:ext cx="10914908" cy="2515251"/>
          </a:xfrm>
          <a:custGeom>
            <a:avLst/>
            <a:gdLst/>
            <a:ahLst/>
            <a:cxnLst/>
            <a:rect l="l" t="t" r="r" b="b"/>
            <a:pathLst>
              <a:path w="53328" h="12289" extrusionOk="0">
                <a:moveTo>
                  <a:pt x="51250" y="0"/>
                </a:moveTo>
                <a:cubicBezTo>
                  <a:pt x="48878" y="0"/>
                  <a:pt x="44183" y="209"/>
                  <a:pt x="41256" y="1720"/>
                </a:cubicBezTo>
                <a:cubicBezTo>
                  <a:pt x="38209" y="3299"/>
                  <a:pt x="33981" y="4054"/>
                  <a:pt x="30127" y="4339"/>
                </a:cubicBezTo>
                <a:cubicBezTo>
                  <a:pt x="25948" y="4650"/>
                  <a:pt x="21473" y="4992"/>
                  <a:pt x="16917" y="4992"/>
                </a:cubicBezTo>
                <a:cubicBezTo>
                  <a:pt x="15064" y="4992"/>
                  <a:pt x="13198" y="4936"/>
                  <a:pt x="11333" y="4797"/>
                </a:cubicBezTo>
                <a:cubicBezTo>
                  <a:pt x="10854" y="4761"/>
                  <a:pt x="10351" y="4745"/>
                  <a:pt x="9834" y="4745"/>
                </a:cubicBezTo>
                <a:cubicBezTo>
                  <a:pt x="5419" y="4745"/>
                  <a:pt x="0" y="5922"/>
                  <a:pt x="0" y="5922"/>
                </a:cubicBezTo>
                <a:lnTo>
                  <a:pt x="450" y="12288"/>
                </a:lnTo>
                <a:lnTo>
                  <a:pt x="53327" y="8536"/>
                </a:lnTo>
                <a:lnTo>
                  <a:pt x="52724" y="31"/>
                </a:lnTo>
                <a:cubicBezTo>
                  <a:pt x="52724" y="31"/>
                  <a:pt x="52157" y="0"/>
                  <a:pt x="51250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4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-37075" y="3075425"/>
            <a:ext cx="9320057" cy="1792361"/>
          </a:xfrm>
          <a:custGeom>
            <a:avLst/>
            <a:gdLst/>
            <a:ahLst/>
            <a:cxnLst/>
            <a:rect l="l" t="t" r="r" b="b"/>
            <a:pathLst>
              <a:path w="43107" h="8757" extrusionOk="0">
                <a:moveTo>
                  <a:pt x="40043" y="0"/>
                </a:moveTo>
                <a:cubicBezTo>
                  <a:pt x="38555" y="0"/>
                  <a:pt x="36588" y="269"/>
                  <a:pt x="34482" y="1291"/>
                </a:cubicBezTo>
                <a:cubicBezTo>
                  <a:pt x="30728" y="3112"/>
                  <a:pt x="29891" y="4545"/>
                  <a:pt x="26097" y="4545"/>
                </a:cubicBezTo>
                <a:cubicBezTo>
                  <a:pt x="25399" y="4545"/>
                  <a:pt x="24601" y="4497"/>
                  <a:pt x="23667" y="4393"/>
                </a:cubicBezTo>
                <a:cubicBezTo>
                  <a:pt x="20560" y="4050"/>
                  <a:pt x="14643" y="3964"/>
                  <a:pt x="9503" y="3964"/>
                </a:cubicBezTo>
                <a:cubicBezTo>
                  <a:pt x="4363" y="3964"/>
                  <a:pt x="0" y="4050"/>
                  <a:pt x="0" y="4050"/>
                </a:cubicBezTo>
                <a:lnTo>
                  <a:pt x="336" y="8757"/>
                </a:lnTo>
                <a:lnTo>
                  <a:pt x="43106" y="5722"/>
                </a:lnTo>
                <a:lnTo>
                  <a:pt x="42754" y="331"/>
                </a:lnTo>
                <a:cubicBezTo>
                  <a:pt x="42754" y="331"/>
                  <a:pt x="41694" y="0"/>
                  <a:pt x="40043" y="0"/>
                </a:cubicBezTo>
                <a:close/>
              </a:path>
            </a:pathLst>
          </a:custGeom>
          <a:solidFill>
            <a:srgbClr val="A3C886">
              <a:alpha val="47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 rot="761301">
            <a:off x="1544716" y="418236"/>
            <a:ext cx="6054567" cy="4594668"/>
            <a:chOff x="3202475" y="965788"/>
            <a:chExt cx="2029100" cy="1539875"/>
          </a:xfrm>
        </p:grpSpPr>
        <p:sp>
          <p:nvSpPr>
            <p:cNvPr id="15" name="Google Shape;15;p2"/>
            <p:cNvSpPr/>
            <p:nvPr/>
          </p:nvSpPr>
          <p:spPr>
            <a:xfrm>
              <a:off x="3202475" y="965788"/>
              <a:ext cx="2029100" cy="1539875"/>
            </a:xfrm>
            <a:custGeom>
              <a:avLst/>
              <a:gdLst/>
              <a:ahLst/>
              <a:cxnLst/>
              <a:rect l="l" t="t" r="r" b="b"/>
              <a:pathLst>
                <a:path w="81164" h="61595" extrusionOk="0">
                  <a:moveTo>
                    <a:pt x="71419" y="0"/>
                  </a:moveTo>
                  <a:cubicBezTo>
                    <a:pt x="66713" y="0"/>
                    <a:pt x="62743" y="4699"/>
                    <a:pt x="60562" y="8401"/>
                  </a:cubicBezTo>
                  <a:cubicBezTo>
                    <a:pt x="58902" y="11221"/>
                    <a:pt x="56106" y="12484"/>
                    <a:pt x="54016" y="12484"/>
                  </a:cubicBezTo>
                  <a:cubicBezTo>
                    <a:pt x="52762" y="12484"/>
                    <a:pt x="51762" y="12029"/>
                    <a:pt x="51414" y="11183"/>
                  </a:cubicBezTo>
                  <a:cubicBezTo>
                    <a:pt x="50487" y="8928"/>
                    <a:pt x="53670" y="5544"/>
                    <a:pt x="52091" y="2712"/>
                  </a:cubicBezTo>
                  <a:cubicBezTo>
                    <a:pt x="51534" y="1717"/>
                    <a:pt x="50537" y="1233"/>
                    <a:pt x="49492" y="1233"/>
                  </a:cubicBezTo>
                  <a:cubicBezTo>
                    <a:pt x="47482" y="1233"/>
                    <a:pt x="45296" y="3024"/>
                    <a:pt x="45725" y="6421"/>
                  </a:cubicBezTo>
                  <a:cubicBezTo>
                    <a:pt x="46161" y="9877"/>
                    <a:pt x="44352" y="12210"/>
                    <a:pt x="42115" y="12210"/>
                  </a:cubicBezTo>
                  <a:cubicBezTo>
                    <a:pt x="41010" y="12210"/>
                    <a:pt x="39801" y="11641"/>
                    <a:pt x="38708" y="10356"/>
                  </a:cubicBezTo>
                  <a:cubicBezTo>
                    <a:pt x="36041" y="7245"/>
                    <a:pt x="31127" y="1936"/>
                    <a:pt x="27313" y="1936"/>
                  </a:cubicBezTo>
                  <a:cubicBezTo>
                    <a:pt x="26396" y="1936"/>
                    <a:pt x="25541" y="2243"/>
                    <a:pt x="24798" y="2963"/>
                  </a:cubicBezTo>
                  <a:cubicBezTo>
                    <a:pt x="20938" y="6672"/>
                    <a:pt x="30487" y="12787"/>
                    <a:pt x="31815" y="15569"/>
                  </a:cubicBezTo>
                  <a:cubicBezTo>
                    <a:pt x="32709" y="17441"/>
                    <a:pt x="29825" y="17747"/>
                    <a:pt x="27842" y="17747"/>
                  </a:cubicBezTo>
                  <a:cubicBezTo>
                    <a:pt x="26878" y="17747"/>
                    <a:pt x="26126" y="17674"/>
                    <a:pt x="26126" y="17674"/>
                  </a:cubicBezTo>
                  <a:cubicBezTo>
                    <a:pt x="21403" y="16954"/>
                    <a:pt x="16749" y="16466"/>
                    <a:pt x="12720" y="16466"/>
                  </a:cubicBezTo>
                  <a:cubicBezTo>
                    <a:pt x="5675" y="16466"/>
                    <a:pt x="541" y="17958"/>
                    <a:pt x="286" y="22311"/>
                  </a:cubicBezTo>
                  <a:cubicBezTo>
                    <a:pt x="0" y="27155"/>
                    <a:pt x="3603" y="28473"/>
                    <a:pt x="8489" y="28473"/>
                  </a:cubicBezTo>
                  <a:cubicBezTo>
                    <a:pt x="10024" y="28473"/>
                    <a:pt x="11686" y="28343"/>
                    <a:pt x="13394" y="28151"/>
                  </a:cubicBezTo>
                  <a:cubicBezTo>
                    <a:pt x="13921" y="28092"/>
                    <a:pt x="14409" y="28064"/>
                    <a:pt x="14860" y="28064"/>
                  </a:cubicBezTo>
                  <a:cubicBezTo>
                    <a:pt x="20538" y="28064"/>
                    <a:pt x="20230" y="32416"/>
                    <a:pt x="16051" y="32787"/>
                  </a:cubicBezTo>
                  <a:cubicBezTo>
                    <a:pt x="11539" y="33188"/>
                    <a:pt x="10011" y="36472"/>
                    <a:pt x="11690" y="38978"/>
                  </a:cubicBezTo>
                  <a:cubicBezTo>
                    <a:pt x="12099" y="39592"/>
                    <a:pt x="12708" y="39840"/>
                    <a:pt x="13452" y="39840"/>
                  </a:cubicBezTo>
                  <a:cubicBezTo>
                    <a:pt x="16261" y="39840"/>
                    <a:pt x="20990" y="36302"/>
                    <a:pt x="24121" y="35569"/>
                  </a:cubicBezTo>
                  <a:cubicBezTo>
                    <a:pt x="24508" y="35479"/>
                    <a:pt x="24876" y="35437"/>
                    <a:pt x="25224" y="35437"/>
                  </a:cubicBezTo>
                  <a:cubicBezTo>
                    <a:pt x="28452" y="35437"/>
                    <a:pt x="29881" y="39113"/>
                    <a:pt x="27981" y="42462"/>
                  </a:cubicBezTo>
                  <a:cubicBezTo>
                    <a:pt x="25850" y="46171"/>
                    <a:pt x="17855" y="59279"/>
                    <a:pt x="25550" y="61409"/>
                  </a:cubicBezTo>
                  <a:cubicBezTo>
                    <a:pt x="26009" y="61535"/>
                    <a:pt x="26445" y="61595"/>
                    <a:pt x="26858" y="61595"/>
                  </a:cubicBezTo>
                  <a:cubicBezTo>
                    <a:pt x="33338" y="61595"/>
                    <a:pt x="34283" y="46931"/>
                    <a:pt x="35650" y="44316"/>
                  </a:cubicBezTo>
                  <a:cubicBezTo>
                    <a:pt x="36141" y="43376"/>
                    <a:pt x="36891" y="42979"/>
                    <a:pt x="37796" y="42979"/>
                  </a:cubicBezTo>
                  <a:cubicBezTo>
                    <a:pt x="39566" y="42979"/>
                    <a:pt x="41931" y="44497"/>
                    <a:pt x="44121" y="46422"/>
                  </a:cubicBezTo>
                  <a:cubicBezTo>
                    <a:pt x="45181" y="47354"/>
                    <a:pt x="46157" y="47774"/>
                    <a:pt x="46952" y="47774"/>
                  </a:cubicBezTo>
                  <a:cubicBezTo>
                    <a:pt x="48660" y="47774"/>
                    <a:pt x="49538" y="45837"/>
                    <a:pt x="48632" y="42863"/>
                  </a:cubicBezTo>
                  <a:cubicBezTo>
                    <a:pt x="47921" y="40515"/>
                    <a:pt x="48962" y="39424"/>
                    <a:pt x="50732" y="39424"/>
                  </a:cubicBezTo>
                  <a:cubicBezTo>
                    <a:pt x="52270" y="39424"/>
                    <a:pt x="54358" y="40247"/>
                    <a:pt x="56327" y="41785"/>
                  </a:cubicBezTo>
                  <a:cubicBezTo>
                    <a:pt x="59047" y="43909"/>
                    <a:pt x="63058" y="46385"/>
                    <a:pt x="66099" y="46385"/>
                  </a:cubicBezTo>
                  <a:cubicBezTo>
                    <a:pt x="67793" y="46385"/>
                    <a:pt x="69186" y="45616"/>
                    <a:pt x="69886" y="43589"/>
                  </a:cubicBezTo>
                  <a:cubicBezTo>
                    <a:pt x="72292" y="36597"/>
                    <a:pt x="59510" y="35043"/>
                    <a:pt x="59359" y="31183"/>
                  </a:cubicBezTo>
                  <a:cubicBezTo>
                    <a:pt x="59234" y="27349"/>
                    <a:pt x="70888" y="30406"/>
                    <a:pt x="71038" y="26822"/>
                  </a:cubicBezTo>
                  <a:cubicBezTo>
                    <a:pt x="71164" y="23238"/>
                    <a:pt x="60562" y="25243"/>
                    <a:pt x="59760" y="22587"/>
                  </a:cubicBezTo>
                  <a:cubicBezTo>
                    <a:pt x="58983" y="19930"/>
                    <a:pt x="66151" y="17925"/>
                    <a:pt x="72743" y="15294"/>
                  </a:cubicBezTo>
                  <a:cubicBezTo>
                    <a:pt x="80136" y="12336"/>
                    <a:pt x="81164" y="3790"/>
                    <a:pt x="74597" y="732"/>
                  </a:cubicBezTo>
                  <a:cubicBezTo>
                    <a:pt x="73510" y="224"/>
                    <a:pt x="72447" y="0"/>
                    <a:pt x="7141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257175" dist="57150" dir="4620000" algn="bl" rotWithShape="0">
                <a:srgbClr val="000000">
                  <a:alpha val="48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82425" y="1581388"/>
              <a:ext cx="94650" cy="108025"/>
            </a:xfrm>
            <a:custGeom>
              <a:avLst/>
              <a:gdLst/>
              <a:ahLst/>
              <a:cxnLst/>
              <a:rect l="l" t="t" r="r" b="b"/>
              <a:pathLst>
                <a:path w="3786" h="4321" extrusionOk="0">
                  <a:moveTo>
                    <a:pt x="1824" y="1"/>
                  </a:moveTo>
                  <a:cubicBezTo>
                    <a:pt x="1751" y="1"/>
                    <a:pt x="1678" y="6"/>
                    <a:pt x="1605" y="18"/>
                  </a:cubicBezTo>
                  <a:cubicBezTo>
                    <a:pt x="653" y="143"/>
                    <a:pt x="1" y="1221"/>
                    <a:pt x="176" y="2399"/>
                  </a:cubicBezTo>
                  <a:cubicBezTo>
                    <a:pt x="315" y="3488"/>
                    <a:pt x="1098" y="4320"/>
                    <a:pt x="1988" y="4320"/>
                  </a:cubicBezTo>
                  <a:cubicBezTo>
                    <a:pt x="2060" y="4320"/>
                    <a:pt x="2133" y="4315"/>
                    <a:pt x="2206" y="4304"/>
                  </a:cubicBezTo>
                  <a:cubicBezTo>
                    <a:pt x="3159" y="4178"/>
                    <a:pt x="3785" y="3101"/>
                    <a:pt x="3635" y="1923"/>
                  </a:cubicBezTo>
                  <a:cubicBezTo>
                    <a:pt x="3473" y="812"/>
                    <a:pt x="2692" y="1"/>
                    <a:pt x="18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5102475" y="1415213"/>
              <a:ext cx="54550" cy="46900"/>
            </a:xfrm>
            <a:custGeom>
              <a:avLst/>
              <a:gdLst/>
              <a:ahLst/>
              <a:cxnLst/>
              <a:rect l="l" t="t" r="r" b="b"/>
              <a:pathLst>
                <a:path w="2182" h="1876" extrusionOk="0">
                  <a:moveTo>
                    <a:pt x="1301" y="1"/>
                  </a:moveTo>
                  <a:cubicBezTo>
                    <a:pt x="1049" y="1"/>
                    <a:pt x="776" y="101"/>
                    <a:pt x="552" y="299"/>
                  </a:cubicBezTo>
                  <a:cubicBezTo>
                    <a:pt x="101" y="675"/>
                    <a:pt x="1" y="1276"/>
                    <a:pt x="302" y="1627"/>
                  </a:cubicBezTo>
                  <a:cubicBezTo>
                    <a:pt x="444" y="1794"/>
                    <a:pt x="654" y="1876"/>
                    <a:pt x="884" y="1876"/>
                  </a:cubicBezTo>
                  <a:cubicBezTo>
                    <a:pt x="1139" y="1876"/>
                    <a:pt x="1418" y="1775"/>
                    <a:pt x="1655" y="1577"/>
                  </a:cubicBezTo>
                  <a:cubicBezTo>
                    <a:pt x="2081" y="1176"/>
                    <a:pt x="2181" y="600"/>
                    <a:pt x="1881" y="249"/>
                  </a:cubicBezTo>
                  <a:cubicBezTo>
                    <a:pt x="1738" y="82"/>
                    <a:pt x="1528" y="1"/>
                    <a:pt x="13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3806125" y="1289688"/>
              <a:ext cx="65175" cy="51125"/>
            </a:xfrm>
            <a:custGeom>
              <a:avLst/>
              <a:gdLst/>
              <a:ahLst/>
              <a:cxnLst/>
              <a:rect l="l" t="t" r="r" b="b"/>
              <a:pathLst>
                <a:path w="2607" h="2045" extrusionOk="0">
                  <a:moveTo>
                    <a:pt x="1512" y="1"/>
                  </a:moveTo>
                  <a:cubicBezTo>
                    <a:pt x="1291" y="1"/>
                    <a:pt x="1054" y="59"/>
                    <a:pt x="827" y="182"/>
                  </a:cubicBezTo>
                  <a:cubicBezTo>
                    <a:pt x="251" y="483"/>
                    <a:pt x="0" y="1135"/>
                    <a:pt x="251" y="1611"/>
                  </a:cubicBezTo>
                  <a:cubicBezTo>
                    <a:pt x="406" y="1890"/>
                    <a:pt x="724" y="2044"/>
                    <a:pt x="1081" y="2044"/>
                  </a:cubicBezTo>
                  <a:cubicBezTo>
                    <a:pt x="1300" y="2044"/>
                    <a:pt x="1535" y="1986"/>
                    <a:pt x="1754" y="1861"/>
                  </a:cubicBezTo>
                  <a:cubicBezTo>
                    <a:pt x="2356" y="1561"/>
                    <a:pt x="2607" y="909"/>
                    <a:pt x="2356" y="458"/>
                  </a:cubicBezTo>
                  <a:cubicBezTo>
                    <a:pt x="2200" y="161"/>
                    <a:pt x="1878" y="1"/>
                    <a:pt x="15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4587450" y="1144863"/>
              <a:ext cx="53275" cy="45075"/>
            </a:xfrm>
            <a:custGeom>
              <a:avLst/>
              <a:gdLst/>
              <a:ahLst/>
              <a:cxnLst/>
              <a:rect l="l" t="t" r="r" b="b"/>
              <a:pathLst>
                <a:path w="2131" h="1803" extrusionOk="0">
                  <a:moveTo>
                    <a:pt x="859" y="1"/>
                  </a:moveTo>
                  <a:cubicBezTo>
                    <a:pt x="626" y="1"/>
                    <a:pt x="411" y="88"/>
                    <a:pt x="276" y="261"/>
                  </a:cubicBezTo>
                  <a:cubicBezTo>
                    <a:pt x="0" y="612"/>
                    <a:pt x="101" y="1163"/>
                    <a:pt x="552" y="1539"/>
                  </a:cubicBezTo>
                  <a:cubicBezTo>
                    <a:pt x="765" y="1714"/>
                    <a:pt x="1015" y="1802"/>
                    <a:pt x="1247" y="1802"/>
                  </a:cubicBezTo>
                  <a:cubicBezTo>
                    <a:pt x="1479" y="1802"/>
                    <a:pt x="1692" y="1714"/>
                    <a:pt x="1830" y="1539"/>
                  </a:cubicBezTo>
                  <a:cubicBezTo>
                    <a:pt x="2131" y="1188"/>
                    <a:pt x="2005" y="637"/>
                    <a:pt x="1579" y="286"/>
                  </a:cubicBezTo>
                  <a:cubicBezTo>
                    <a:pt x="1363" y="95"/>
                    <a:pt x="1100" y="1"/>
                    <a:pt x="85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5030100" y="1043538"/>
              <a:ext cx="99350" cy="213125"/>
            </a:xfrm>
            <a:custGeom>
              <a:avLst/>
              <a:gdLst/>
              <a:ahLst/>
              <a:cxnLst/>
              <a:rect l="l" t="t" r="r" b="b"/>
              <a:pathLst>
                <a:path w="3974" h="8525" extrusionOk="0">
                  <a:moveTo>
                    <a:pt x="1580" y="1"/>
                  </a:moveTo>
                  <a:cubicBezTo>
                    <a:pt x="1169" y="1"/>
                    <a:pt x="772" y="397"/>
                    <a:pt x="1091" y="805"/>
                  </a:cubicBezTo>
                  <a:cubicBezTo>
                    <a:pt x="2720" y="2985"/>
                    <a:pt x="2119" y="5667"/>
                    <a:pt x="365" y="7572"/>
                  </a:cubicBezTo>
                  <a:cubicBezTo>
                    <a:pt x="0" y="7975"/>
                    <a:pt x="370" y="8524"/>
                    <a:pt x="776" y="8524"/>
                  </a:cubicBezTo>
                  <a:cubicBezTo>
                    <a:pt x="901" y="8524"/>
                    <a:pt x="1030" y="8472"/>
                    <a:pt x="1142" y="8349"/>
                  </a:cubicBezTo>
                  <a:cubicBezTo>
                    <a:pt x="3197" y="6118"/>
                    <a:pt x="3974" y="2835"/>
                    <a:pt x="2044" y="229"/>
                  </a:cubicBezTo>
                  <a:cubicBezTo>
                    <a:pt x="1920" y="68"/>
                    <a:pt x="1748" y="1"/>
                    <a:pt x="158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4711550" y="1981738"/>
              <a:ext cx="206325" cy="90250"/>
            </a:xfrm>
            <a:custGeom>
              <a:avLst/>
              <a:gdLst/>
              <a:ahLst/>
              <a:cxnLst/>
              <a:rect l="l" t="t" r="r" b="b"/>
              <a:pathLst>
                <a:path w="8253" h="3610" extrusionOk="0">
                  <a:moveTo>
                    <a:pt x="790" y="1"/>
                  </a:moveTo>
                  <a:cubicBezTo>
                    <a:pt x="391" y="1"/>
                    <a:pt x="1" y="392"/>
                    <a:pt x="300" y="796"/>
                  </a:cubicBezTo>
                  <a:cubicBezTo>
                    <a:pt x="1466" y="2443"/>
                    <a:pt x="3256" y="3609"/>
                    <a:pt x="5146" y="3609"/>
                  </a:cubicBezTo>
                  <a:cubicBezTo>
                    <a:pt x="6016" y="3609"/>
                    <a:pt x="6907" y="3362"/>
                    <a:pt x="7768" y="2801"/>
                  </a:cubicBezTo>
                  <a:cubicBezTo>
                    <a:pt x="8253" y="2485"/>
                    <a:pt x="7941" y="1762"/>
                    <a:pt x="7472" y="1762"/>
                  </a:cubicBezTo>
                  <a:cubicBezTo>
                    <a:pt x="7383" y="1762"/>
                    <a:pt x="7288" y="1789"/>
                    <a:pt x="7192" y="1849"/>
                  </a:cubicBezTo>
                  <a:cubicBezTo>
                    <a:pt x="6503" y="2300"/>
                    <a:pt x="5795" y="2498"/>
                    <a:pt x="5104" y="2498"/>
                  </a:cubicBezTo>
                  <a:cubicBezTo>
                    <a:pt x="3608" y="2498"/>
                    <a:pt x="2195" y="1565"/>
                    <a:pt x="1252" y="245"/>
                  </a:cubicBezTo>
                  <a:cubicBezTo>
                    <a:pt x="1132" y="72"/>
                    <a:pt x="960" y="1"/>
                    <a:pt x="7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3781675" y="2270138"/>
              <a:ext cx="98650" cy="178425"/>
            </a:xfrm>
            <a:custGeom>
              <a:avLst/>
              <a:gdLst/>
              <a:ahLst/>
              <a:cxnLst/>
              <a:rect l="l" t="t" r="r" b="b"/>
              <a:pathLst>
                <a:path w="3946" h="7137" extrusionOk="0">
                  <a:moveTo>
                    <a:pt x="1593" y="1"/>
                  </a:moveTo>
                  <a:cubicBezTo>
                    <a:pt x="1430" y="1"/>
                    <a:pt x="1272" y="84"/>
                    <a:pt x="1179" y="288"/>
                  </a:cubicBezTo>
                  <a:cubicBezTo>
                    <a:pt x="1" y="2769"/>
                    <a:pt x="26" y="6027"/>
                    <a:pt x="3058" y="7105"/>
                  </a:cubicBezTo>
                  <a:cubicBezTo>
                    <a:pt x="3121" y="7126"/>
                    <a:pt x="3180" y="7136"/>
                    <a:pt x="3235" y="7136"/>
                  </a:cubicBezTo>
                  <a:cubicBezTo>
                    <a:pt x="3759" y="7136"/>
                    <a:pt x="3946" y="6254"/>
                    <a:pt x="3334" y="6027"/>
                  </a:cubicBezTo>
                  <a:cubicBezTo>
                    <a:pt x="1128" y="5250"/>
                    <a:pt x="1254" y="2669"/>
                    <a:pt x="2131" y="839"/>
                  </a:cubicBezTo>
                  <a:cubicBezTo>
                    <a:pt x="2338" y="408"/>
                    <a:pt x="1952" y="1"/>
                    <a:pt x="159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3255200" y="1420238"/>
              <a:ext cx="235750" cy="111000"/>
            </a:xfrm>
            <a:custGeom>
              <a:avLst/>
              <a:gdLst/>
              <a:ahLst/>
              <a:cxnLst/>
              <a:rect l="l" t="t" r="r" b="b"/>
              <a:pathLst>
                <a:path w="9430" h="4440" extrusionOk="0">
                  <a:moveTo>
                    <a:pt x="6868" y="0"/>
                  </a:moveTo>
                  <a:cubicBezTo>
                    <a:pt x="4086" y="0"/>
                    <a:pt x="898" y="836"/>
                    <a:pt x="107" y="3757"/>
                  </a:cubicBezTo>
                  <a:cubicBezTo>
                    <a:pt x="1" y="4167"/>
                    <a:pt x="346" y="4439"/>
                    <a:pt x="678" y="4439"/>
                  </a:cubicBezTo>
                  <a:cubicBezTo>
                    <a:pt x="895" y="4439"/>
                    <a:pt x="1106" y="4324"/>
                    <a:pt x="1185" y="4058"/>
                  </a:cubicBezTo>
                  <a:cubicBezTo>
                    <a:pt x="1820" y="1690"/>
                    <a:pt x="4482" y="1096"/>
                    <a:pt x="6796" y="1096"/>
                  </a:cubicBezTo>
                  <a:cubicBezTo>
                    <a:pt x="7494" y="1096"/>
                    <a:pt x="8160" y="1150"/>
                    <a:pt x="8729" y="1226"/>
                  </a:cubicBezTo>
                  <a:cubicBezTo>
                    <a:pt x="8759" y="1230"/>
                    <a:pt x="8787" y="1232"/>
                    <a:pt x="8814" y="1232"/>
                  </a:cubicBezTo>
                  <a:cubicBezTo>
                    <a:pt x="9429" y="1232"/>
                    <a:pt x="9401" y="195"/>
                    <a:pt x="8729" y="123"/>
                  </a:cubicBezTo>
                  <a:cubicBezTo>
                    <a:pt x="8155" y="47"/>
                    <a:pt x="7523" y="0"/>
                    <a:pt x="68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3818400" y="1042713"/>
              <a:ext cx="218100" cy="105875"/>
            </a:xfrm>
            <a:custGeom>
              <a:avLst/>
              <a:gdLst/>
              <a:ahLst/>
              <a:cxnLst/>
              <a:rect l="l" t="t" r="r" b="b"/>
              <a:pathLst>
                <a:path w="8724" h="4235" extrusionOk="0">
                  <a:moveTo>
                    <a:pt x="2880" y="0"/>
                  </a:moveTo>
                  <a:cubicBezTo>
                    <a:pt x="2029" y="0"/>
                    <a:pt x="1186" y="286"/>
                    <a:pt x="411" y="988"/>
                  </a:cubicBezTo>
                  <a:cubicBezTo>
                    <a:pt x="1" y="1360"/>
                    <a:pt x="398" y="1914"/>
                    <a:pt x="843" y="1914"/>
                  </a:cubicBezTo>
                  <a:cubicBezTo>
                    <a:pt x="968" y="1914"/>
                    <a:pt x="1098" y="1870"/>
                    <a:pt x="1213" y="1765"/>
                  </a:cubicBezTo>
                  <a:cubicBezTo>
                    <a:pt x="1752" y="1265"/>
                    <a:pt x="2341" y="1061"/>
                    <a:pt x="2943" y="1061"/>
                  </a:cubicBezTo>
                  <a:cubicBezTo>
                    <a:pt x="4723" y="1061"/>
                    <a:pt x="6612" y="2847"/>
                    <a:pt x="7604" y="4046"/>
                  </a:cubicBezTo>
                  <a:cubicBezTo>
                    <a:pt x="7713" y="4179"/>
                    <a:pt x="7841" y="4235"/>
                    <a:pt x="7967" y="4235"/>
                  </a:cubicBezTo>
                  <a:cubicBezTo>
                    <a:pt x="8359" y="4235"/>
                    <a:pt x="8723" y="3687"/>
                    <a:pt x="8381" y="3269"/>
                  </a:cubicBezTo>
                  <a:cubicBezTo>
                    <a:pt x="7116" y="1736"/>
                    <a:pt x="4975" y="0"/>
                    <a:pt x="288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3596850" y="1144913"/>
              <a:ext cx="1287625" cy="1129925"/>
            </a:xfrm>
            <a:custGeom>
              <a:avLst/>
              <a:gdLst/>
              <a:ahLst/>
              <a:cxnLst/>
              <a:rect l="l" t="t" r="r" b="b"/>
              <a:pathLst>
                <a:path w="51505" h="45197" extrusionOk="0">
                  <a:moveTo>
                    <a:pt x="32524" y="0"/>
                  </a:moveTo>
                  <a:cubicBezTo>
                    <a:pt x="32494" y="0"/>
                    <a:pt x="32463" y="3"/>
                    <a:pt x="32431" y="8"/>
                  </a:cubicBezTo>
                  <a:cubicBezTo>
                    <a:pt x="30602" y="309"/>
                    <a:pt x="30201" y="6700"/>
                    <a:pt x="27168" y="7327"/>
                  </a:cubicBezTo>
                  <a:cubicBezTo>
                    <a:pt x="26981" y="7365"/>
                    <a:pt x="26800" y="7383"/>
                    <a:pt x="26626" y="7383"/>
                  </a:cubicBezTo>
                  <a:cubicBezTo>
                    <a:pt x="24031" y="7383"/>
                    <a:pt x="22798" y="3362"/>
                    <a:pt x="20134" y="3362"/>
                  </a:cubicBezTo>
                  <a:cubicBezTo>
                    <a:pt x="20082" y="3362"/>
                    <a:pt x="20029" y="3363"/>
                    <a:pt x="19975" y="3367"/>
                  </a:cubicBezTo>
                  <a:cubicBezTo>
                    <a:pt x="16993" y="3517"/>
                    <a:pt x="20176" y="8254"/>
                    <a:pt x="19975" y="10810"/>
                  </a:cubicBezTo>
                  <a:cubicBezTo>
                    <a:pt x="19750" y="13342"/>
                    <a:pt x="12331" y="13266"/>
                    <a:pt x="6166" y="13692"/>
                  </a:cubicBezTo>
                  <a:cubicBezTo>
                    <a:pt x="0" y="14119"/>
                    <a:pt x="4085" y="17778"/>
                    <a:pt x="6166" y="19607"/>
                  </a:cubicBezTo>
                  <a:cubicBezTo>
                    <a:pt x="8246" y="21462"/>
                    <a:pt x="7845" y="23567"/>
                    <a:pt x="7018" y="24770"/>
                  </a:cubicBezTo>
                  <a:cubicBezTo>
                    <a:pt x="5768" y="26575"/>
                    <a:pt x="6841" y="26763"/>
                    <a:pt x="7344" y="26763"/>
                  </a:cubicBezTo>
                  <a:cubicBezTo>
                    <a:pt x="7476" y="26763"/>
                    <a:pt x="7569" y="26750"/>
                    <a:pt x="7569" y="26750"/>
                  </a:cubicBezTo>
                  <a:cubicBezTo>
                    <a:pt x="8110" y="26683"/>
                    <a:pt x="8613" y="26651"/>
                    <a:pt x="9083" y="26651"/>
                  </a:cubicBezTo>
                  <a:cubicBezTo>
                    <a:pt x="12990" y="26651"/>
                    <a:pt x="14547" y="28887"/>
                    <a:pt x="15464" y="31863"/>
                  </a:cubicBezTo>
                  <a:cubicBezTo>
                    <a:pt x="16516" y="35196"/>
                    <a:pt x="10777" y="41888"/>
                    <a:pt x="11103" y="44294"/>
                  </a:cubicBezTo>
                  <a:cubicBezTo>
                    <a:pt x="11193" y="44909"/>
                    <a:pt x="11495" y="45196"/>
                    <a:pt x="11913" y="45196"/>
                  </a:cubicBezTo>
                  <a:cubicBezTo>
                    <a:pt x="13130" y="45196"/>
                    <a:pt x="15325" y="42755"/>
                    <a:pt x="16090" y="38856"/>
                  </a:cubicBezTo>
                  <a:cubicBezTo>
                    <a:pt x="16834" y="35175"/>
                    <a:pt x="18352" y="33418"/>
                    <a:pt x="20618" y="33418"/>
                  </a:cubicBezTo>
                  <a:cubicBezTo>
                    <a:pt x="21561" y="33418"/>
                    <a:pt x="22634" y="33722"/>
                    <a:pt x="23835" y="34319"/>
                  </a:cubicBezTo>
                  <a:cubicBezTo>
                    <a:pt x="25684" y="35238"/>
                    <a:pt x="27204" y="35807"/>
                    <a:pt x="28256" y="35807"/>
                  </a:cubicBezTo>
                  <a:cubicBezTo>
                    <a:pt x="29529" y="35807"/>
                    <a:pt x="30118" y="34974"/>
                    <a:pt x="29775" y="32916"/>
                  </a:cubicBezTo>
                  <a:cubicBezTo>
                    <a:pt x="29423" y="30821"/>
                    <a:pt x="31012" y="29988"/>
                    <a:pt x="33360" y="29988"/>
                  </a:cubicBezTo>
                  <a:cubicBezTo>
                    <a:pt x="35197" y="29988"/>
                    <a:pt x="37499" y="30497"/>
                    <a:pt x="39700" y="31312"/>
                  </a:cubicBezTo>
                  <a:cubicBezTo>
                    <a:pt x="40621" y="31651"/>
                    <a:pt x="41338" y="31797"/>
                    <a:pt x="41882" y="31797"/>
                  </a:cubicBezTo>
                  <a:cubicBezTo>
                    <a:pt x="44312" y="31797"/>
                    <a:pt x="43293" y="28876"/>
                    <a:pt x="41654" y="27176"/>
                  </a:cubicBezTo>
                  <a:cubicBezTo>
                    <a:pt x="39624" y="25071"/>
                    <a:pt x="39173" y="21838"/>
                    <a:pt x="45339" y="20585"/>
                  </a:cubicBezTo>
                  <a:cubicBezTo>
                    <a:pt x="51504" y="19332"/>
                    <a:pt x="43359" y="18279"/>
                    <a:pt x="40677" y="16525"/>
                  </a:cubicBezTo>
                  <a:cubicBezTo>
                    <a:pt x="37995" y="14745"/>
                    <a:pt x="48271" y="8254"/>
                    <a:pt x="46692" y="6374"/>
                  </a:cubicBezTo>
                  <a:cubicBezTo>
                    <a:pt x="46400" y="6021"/>
                    <a:pt x="45960" y="5878"/>
                    <a:pt x="45417" y="5878"/>
                  </a:cubicBezTo>
                  <a:cubicBezTo>
                    <a:pt x="43136" y="5878"/>
                    <a:pt x="39025" y="8386"/>
                    <a:pt x="36310" y="8386"/>
                  </a:cubicBezTo>
                  <a:cubicBezTo>
                    <a:pt x="36227" y="8386"/>
                    <a:pt x="36146" y="8384"/>
                    <a:pt x="36065" y="8379"/>
                  </a:cubicBezTo>
                  <a:cubicBezTo>
                    <a:pt x="32815" y="8158"/>
                    <a:pt x="34210" y="0"/>
                    <a:pt x="32524" y="0"/>
                  </a:cubicBezTo>
                  <a:close/>
                </a:path>
              </a:pathLst>
            </a:custGeom>
            <a:solidFill>
              <a:srgbClr val="207EEE">
                <a:alpha val="285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</a:t>
              </a: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4485325" y="1438338"/>
              <a:ext cx="104025" cy="169200"/>
            </a:xfrm>
            <a:custGeom>
              <a:avLst/>
              <a:gdLst/>
              <a:ahLst/>
              <a:cxnLst/>
              <a:rect l="l" t="t" r="r" b="b"/>
              <a:pathLst>
                <a:path w="4161" h="6768" extrusionOk="0">
                  <a:moveTo>
                    <a:pt x="2481" y="1"/>
                  </a:moveTo>
                  <a:cubicBezTo>
                    <a:pt x="2481" y="1"/>
                    <a:pt x="2356" y="76"/>
                    <a:pt x="2130" y="201"/>
                  </a:cubicBezTo>
                  <a:cubicBezTo>
                    <a:pt x="1905" y="351"/>
                    <a:pt x="1604" y="577"/>
                    <a:pt x="1303" y="928"/>
                  </a:cubicBezTo>
                  <a:cubicBezTo>
                    <a:pt x="978" y="1254"/>
                    <a:pt x="652" y="1680"/>
                    <a:pt x="401" y="2231"/>
                  </a:cubicBezTo>
                  <a:cubicBezTo>
                    <a:pt x="150" y="2783"/>
                    <a:pt x="0" y="3484"/>
                    <a:pt x="125" y="4186"/>
                  </a:cubicBezTo>
                  <a:cubicBezTo>
                    <a:pt x="201" y="4537"/>
                    <a:pt x="351" y="4888"/>
                    <a:pt x="551" y="5189"/>
                  </a:cubicBezTo>
                  <a:cubicBezTo>
                    <a:pt x="727" y="5489"/>
                    <a:pt x="978" y="5715"/>
                    <a:pt x="1203" y="5915"/>
                  </a:cubicBezTo>
                  <a:cubicBezTo>
                    <a:pt x="1454" y="6091"/>
                    <a:pt x="1729" y="6241"/>
                    <a:pt x="1955" y="6367"/>
                  </a:cubicBezTo>
                  <a:cubicBezTo>
                    <a:pt x="2206" y="6467"/>
                    <a:pt x="2456" y="6567"/>
                    <a:pt x="2682" y="6617"/>
                  </a:cubicBezTo>
                  <a:cubicBezTo>
                    <a:pt x="2882" y="6667"/>
                    <a:pt x="3108" y="6692"/>
                    <a:pt x="3283" y="6717"/>
                  </a:cubicBezTo>
                  <a:cubicBezTo>
                    <a:pt x="3459" y="6768"/>
                    <a:pt x="3634" y="6768"/>
                    <a:pt x="3760" y="6768"/>
                  </a:cubicBezTo>
                  <a:lnTo>
                    <a:pt x="4161" y="6768"/>
                  </a:lnTo>
                  <a:cubicBezTo>
                    <a:pt x="4161" y="6768"/>
                    <a:pt x="4060" y="6667"/>
                    <a:pt x="3835" y="6517"/>
                  </a:cubicBezTo>
                  <a:cubicBezTo>
                    <a:pt x="3609" y="6392"/>
                    <a:pt x="3308" y="6191"/>
                    <a:pt x="2983" y="5940"/>
                  </a:cubicBezTo>
                  <a:cubicBezTo>
                    <a:pt x="2807" y="5840"/>
                    <a:pt x="2632" y="5690"/>
                    <a:pt x="2456" y="5565"/>
                  </a:cubicBezTo>
                  <a:cubicBezTo>
                    <a:pt x="2281" y="5414"/>
                    <a:pt x="2105" y="5264"/>
                    <a:pt x="1955" y="5088"/>
                  </a:cubicBezTo>
                  <a:cubicBezTo>
                    <a:pt x="1880" y="5013"/>
                    <a:pt x="1830" y="4913"/>
                    <a:pt x="1754" y="4838"/>
                  </a:cubicBezTo>
                  <a:cubicBezTo>
                    <a:pt x="1704" y="4737"/>
                    <a:pt x="1629" y="4637"/>
                    <a:pt x="1579" y="4537"/>
                  </a:cubicBezTo>
                  <a:cubicBezTo>
                    <a:pt x="1479" y="4361"/>
                    <a:pt x="1404" y="4161"/>
                    <a:pt x="1353" y="3960"/>
                  </a:cubicBezTo>
                  <a:cubicBezTo>
                    <a:pt x="1328" y="3735"/>
                    <a:pt x="1303" y="3534"/>
                    <a:pt x="1328" y="3309"/>
                  </a:cubicBezTo>
                  <a:cubicBezTo>
                    <a:pt x="1353" y="3058"/>
                    <a:pt x="1379" y="2833"/>
                    <a:pt x="1429" y="2607"/>
                  </a:cubicBezTo>
                  <a:cubicBezTo>
                    <a:pt x="1554" y="2156"/>
                    <a:pt x="1729" y="1705"/>
                    <a:pt x="1905" y="1329"/>
                  </a:cubicBezTo>
                  <a:cubicBezTo>
                    <a:pt x="2055" y="928"/>
                    <a:pt x="2206" y="602"/>
                    <a:pt x="2306" y="377"/>
                  </a:cubicBezTo>
                  <a:cubicBezTo>
                    <a:pt x="2431" y="151"/>
                    <a:pt x="2481" y="1"/>
                    <a:pt x="248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4258500" y="1816788"/>
              <a:ext cx="149150" cy="110925"/>
            </a:xfrm>
            <a:custGeom>
              <a:avLst/>
              <a:gdLst/>
              <a:ahLst/>
              <a:cxnLst/>
              <a:rect l="l" t="t" r="r" b="b"/>
              <a:pathLst>
                <a:path w="5966" h="4437" extrusionOk="0">
                  <a:moveTo>
                    <a:pt x="2557" y="0"/>
                  </a:moveTo>
                  <a:cubicBezTo>
                    <a:pt x="2256" y="26"/>
                    <a:pt x="1930" y="76"/>
                    <a:pt x="1604" y="201"/>
                  </a:cubicBezTo>
                  <a:cubicBezTo>
                    <a:pt x="1304" y="326"/>
                    <a:pt x="1003" y="502"/>
                    <a:pt x="752" y="752"/>
                  </a:cubicBezTo>
                  <a:cubicBezTo>
                    <a:pt x="502" y="1003"/>
                    <a:pt x="326" y="1279"/>
                    <a:pt x="226" y="1579"/>
                  </a:cubicBezTo>
                  <a:cubicBezTo>
                    <a:pt x="0" y="2156"/>
                    <a:pt x="25" y="2707"/>
                    <a:pt x="76" y="3133"/>
                  </a:cubicBezTo>
                  <a:cubicBezTo>
                    <a:pt x="251" y="3985"/>
                    <a:pt x="602" y="4437"/>
                    <a:pt x="602" y="4437"/>
                  </a:cubicBezTo>
                  <a:cubicBezTo>
                    <a:pt x="602" y="4437"/>
                    <a:pt x="627" y="4311"/>
                    <a:pt x="652" y="4061"/>
                  </a:cubicBezTo>
                  <a:cubicBezTo>
                    <a:pt x="677" y="3835"/>
                    <a:pt x="727" y="3509"/>
                    <a:pt x="802" y="3133"/>
                  </a:cubicBezTo>
                  <a:cubicBezTo>
                    <a:pt x="903" y="2782"/>
                    <a:pt x="1028" y="2381"/>
                    <a:pt x="1228" y="2056"/>
                  </a:cubicBezTo>
                  <a:cubicBezTo>
                    <a:pt x="1329" y="1880"/>
                    <a:pt x="1429" y="1755"/>
                    <a:pt x="1579" y="1630"/>
                  </a:cubicBezTo>
                  <a:cubicBezTo>
                    <a:pt x="1730" y="1529"/>
                    <a:pt x="1880" y="1429"/>
                    <a:pt x="2056" y="1379"/>
                  </a:cubicBezTo>
                  <a:cubicBezTo>
                    <a:pt x="2231" y="1304"/>
                    <a:pt x="2457" y="1254"/>
                    <a:pt x="2657" y="1229"/>
                  </a:cubicBezTo>
                  <a:cubicBezTo>
                    <a:pt x="2883" y="1204"/>
                    <a:pt x="3108" y="1178"/>
                    <a:pt x="3334" y="1178"/>
                  </a:cubicBezTo>
                  <a:cubicBezTo>
                    <a:pt x="3447" y="1166"/>
                    <a:pt x="3559" y="1160"/>
                    <a:pt x="3669" y="1160"/>
                  </a:cubicBezTo>
                  <a:cubicBezTo>
                    <a:pt x="3779" y="1160"/>
                    <a:pt x="3885" y="1166"/>
                    <a:pt x="3985" y="1178"/>
                  </a:cubicBezTo>
                  <a:cubicBezTo>
                    <a:pt x="4211" y="1178"/>
                    <a:pt x="4411" y="1204"/>
                    <a:pt x="4612" y="1204"/>
                  </a:cubicBezTo>
                  <a:cubicBezTo>
                    <a:pt x="5013" y="1204"/>
                    <a:pt x="5339" y="1229"/>
                    <a:pt x="5589" y="1229"/>
                  </a:cubicBezTo>
                  <a:lnTo>
                    <a:pt x="5965" y="1229"/>
                  </a:lnTo>
                  <a:cubicBezTo>
                    <a:pt x="5965" y="1229"/>
                    <a:pt x="5865" y="1128"/>
                    <a:pt x="5665" y="1003"/>
                  </a:cubicBezTo>
                  <a:cubicBezTo>
                    <a:pt x="5564" y="928"/>
                    <a:pt x="5439" y="828"/>
                    <a:pt x="5289" y="752"/>
                  </a:cubicBezTo>
                  <a:cubicBezTo>
                    <a:pt x="5163" y="677"/>
                    <a:pt x="4988" y="577"/>
                    <a:pt x="4787" y="477"/>
                  </a:cubicBezTo>
                  <a:cubicBezTo>
                    <a:pt x="4612" y="401"/>
                    <a:pt x="4386" y="301"/>
                    <a:pt x="4161" y="251"/>
                  </a:cubicBezTo>
                  <a:cubicBezTo>
                    <a:pt x="3935" y="176"/>
                    <a:pt x="3685" y="101"/>
                    <a:pt x="3409" y="51"/>
                  </a:cubicBezTo>
                  <a:cubicBezTo>
                    <a:pt x="3133" y="26"/>
                    <a:pt x="2858" y="0"/>
                    <a:pt x="255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3786075" y="1560363"/>
              <a:ext cx="102150" cy="175000"/>
            </a:xfrm>
            <a:custGeom>
              <a:avLst/>
              <a:gdLst/>
              <a:ahLst/>
              <a:cxnLst/>
              <a:rect l="l" t="t" r="r" b="b"/>
              <a:pathLst>
                <a:path w="4086" h="7000" extrusionOk="0">
                  <a:moveTo>
                    <a:pt x="107" y="1"/>
                  </a:moveTo>
                  <a:cubicBezTo>
                    <a:pt x="38" y="1"/>
                    <a:pt x="0" y="7"/>
                    <a:pt x="0" y="7"/>
                  </a:cubicBezTo>
                  <a:cubicBezTo>
                    <a:pt x="0" y="7"/>
                    <a:pt x="100" y="82"/>
                    <a:pt x="301" y="257"/>
                  </a:cubicBezTo>
                  <a:cubicBezTo>
                    <a:pt x="501" y="408"/>
                    <a:pt x="777" y="633"/>
                    <a:pt x="1078" y="909"/>
                  </a:cubicBezTo>
                  <a:cubicBezTo>
                    <a:pt x="1654" y="1460"/>
                    <a:pt x="2406" y="2212"/>
                    <a:pt x="2682" y="3064"/>
                  </a:cubicBezTo>
                  <a:cubicBezTo>
                    <a:pt x="2757" y="3265"/>
                    <a:pt x="2832" y="3491"/>
                    <a:pt x="2857" y="3716"/>
                  </a:cubicBezTo>
                  <a:cubicBezTo>
                    <a:pt x="2882" y="3942"/>
                    <a:pt x="2882" y="4167"/>
                    <a:pt x="2857" y="4393"/>
                  </a:cubicBezTo>
                  <a:cubicBezTo>
                    <a:pt x="2857" y="4593"/>
                    <a:pt x="2832" y="4819"/>
                    <a:pt x="2782" y="5044"/>
                  </a:cubicBezTo>
                  <a:cubicBezTo>
                    <a:pt x="2732" y="5270"/>
                    <a:pt x="2682" y="5470"/>
                    <a:pt x="2632" y="5671"/>
                  </a:cubicBezTo>
                  <a:cubicBezTo>
                    <a:pt x="2531" y="6047"/>
                    <a:pt x="2406" y="6373"/>
                    <a:pt x="2331" y="6623"/>
                  </a:cubicBezTo>
                  <a:cubicBezTo>
                    <a:pt x="2256" y="6849"/>
                    <a:pt x="2206" y="6999"/>
                    <a:pt x="2206" y="6999"/>
                  </a:cubicBezTo>
                  <a:cubicBezTo>
                    <a:pt x="2206" y="6999"/>
                    <a:pt x="2331" y="6924"/>
                    <a:pt x="2531" y="6774"/>
                  </a:cubicBezTo>
                  <a:cubicBezTo>
                    <a:pt x="2632" y="6674"/>
                    <a:pt x="2757" y="6573"/>
                    <a:pt x="2882" y="6448"/>
                  </a:cubicBezTo>
                  <a:cubicBezTo>
                    <a:pt x="3008" y="6323"/>
                    <a:pt x="3133" y="6172"/>
                    <a:pt x="3283" y="5997"/>
                  </a:cubicBezTo>
                  <a:cubicBezTo>
                    <a:pt x="3409" y="5821"/>
                    <a:pt x="3534" y="5596"/>
                    <a:pt x="3659" y="5370"/>
                  </a:cubicBezTo>
                  <a:cubicBezTo>
                    <a:pt x="3734" y="5245"/>
                    <a:pt x="3785" y="5120"/>
                    <a:pt x="3835" y="4994"/>
                  </a:cubicBezTo>
                  <a:cubicBezTo>
                    <a:pt x="3885" y="4844"/>
                    <a:pt x="3935" y="4719"/>
                    <a:pt x="3960" y="4568"/>
                  </a:cubicBezTo>
                  <a:cubicBezTo>
                    <a:pt x="4035" y="4267"/>
                    <a:pt x="4085" y="3942"/>
                    <a:pt x="4060" y="3616"/>
                  </a:cubicBezTo>
                  <a:cubicBezTo>
                    <a:pt x="4060" y="3290"/>
                    <a:pt x="3985" y="2964"/>
                    <a:pt x="3860" y="2638"/>
                  </a:cubicBezTo>
                  <a:cubicBezTo>
                    <a:pt x="3634" y="2012"/>
                    <a:pt x="3233" y="1460"/>
                    <a:pt x="2782" y="1085"/>
                  </a:cubicBezTo>
                  <a:cubicBezTo>
                    <a:pt x="2331" y="709"/>
                    <a:pt x="1855" y="458"/>
                    <a:pt x="1454" y="308"/>
                  </a:cubicBezTo>
                  <a:cubicBezTo>
                    <a:pt x="1028" y="132"/>
                    <a:pt x="652" y="57"/>
                    <a:pt x="401" y="32"/>
                  </a:cubicBezTo>
                  <a:cubicBezTo>
                    <a:pt x="276" y="7"/>
                    <a:pt x="175" y="1"/>
                    <a:pt x="10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" name="Google Shape;29;p2"/>
          <p:cNvSpPr txBox="1">
            <a:spLocks noGrp="1"/>
          </p:cNvSpPr>
          <p:nvPr>
            <p:ph type="ctrTitle"/>
          </p:nvPr>
        </p:nvSpPr>
        <p:spPr>
          <a:xfrm rot="-503557">
            <a:off x="2207649" y="1194772"/>
            <a:ext cx="2731653" cy="1192661"/>
          </a:xfrm>
          <a:prstGeom prst="rect">
            <a:avLst/>
          </a:prstGeom>
          <a:effectLst>
            <a:outerShdw dist="66675" dir="6240000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10200" b="1">
                <a:solidFill>
                  <a:schemeClr val="accent5"/>
                </a:solidFill>
                <a:latin typeface="Bahiana"/>
                <a:ea typeface="Bahiana"/>
                <a:cs typeface="Bahiana"/>
                <a:sym typeface="Bahian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30" name="Google Shape;30;p2"/>
          <p:cNvSpPr txBox="1">
            <a:spLocks noGrp="1"/>
          </p:cNvSpPr>
          <p:nvPr>
            <p:ph type="subTitle" idx="1"/>
          </p:nvPr>
        </p:nvSpPr>
        <p:spPr>
          <a:xfrm rot="197661">
            <a:off x="3255790" y="3286221"/>
            <a:ext cx="2589379" cy="66560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chemeClr val="accent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1" name="Google Shape;31;p2"/>
          <p:cNvSpPr/>
          <p:nvPr/>
        </p:nvSpPr>
        <p:spPr>
          <a:xfrm rot="-290711">
            <a:off x="-698315" y="3763074"/>
            <a:ext cx="10914849" cy="2515237"/>
          </a:xfrm>
          <a:custGeom>
            <a:avLst/>
            <a:gdLst/>
            <a:ahLst/>
            <a:cxnLst/>
            <a:rect l="l" t="t" r="r" b="b"/>
            <a:pathLst>
              <a:path w="53328" h="12289" extrusionOk="0">
                <a:moveTo>
                  <a:pt x="51250" y="0"/>
                </a:moveTo>
                <a:cubicBezTo>
                  <a:pt x="48878" y="0"/>
                  <a:pt x="44183" y="209"/>
                  <a:pt x="41256" y="1720"/>
                </a:cubicBezTo>
                <a:cubicBezTo>
                  <a:pt x="38209" y="3299"/>
                  <a:pt x="33981" y="4054"/>
                  <a:pt x="30127" y="4339"/>
                </a:cubicBezTo>
                <a:cubicBezTo>
                  <a:pt x="25948" y="4650"/>
                  <a:pt x="21473" y="4992"/>
                  <a:pt x="16917" y="4992"/>
                </a:cubicBezTo>
                <a:cubicBezTo>
                  <a:pt x="15064" y="4992"/>
                  <a:pt x="13198" y="4936"/>
                  <a:pt x="11333" y="4797"/>
                </a:cubicBezTo>
                <a:cubicBezTo>
                  <a:pt x="10854" y="4761"/>
                  <a:pt x="10351" y="4745"/>
                  <a:pt x="9834" y="4745"/>
                </a:cubicBezTo>
                <a:cubicBezTo>
                  <a:pt x="5419" y="4745"/>
                  <a:pt x="0" y="5922"/>
                  <a:pt x="0" y="5922"/>
                </a:cubicBezTo>
                <a:lnTo>
                  <a:pt x="450" y="12288"/>
                </a:lnTo>
                <a:lnTo>
                  <a:pt x="53327" y="8536"/>
                </a:lnTo>
                <a:lnTo>
                  <a:pt x="52724" y="31"/>
                </a:lnTo>
                <a:cubicBezTo>
                  <a:pt x="52724" y="31"/>
                  <a:pt x="52157" y="0"/>
                  <a:pt x="51250" y="0"/>
                </a:cubicBezTo>
                <a:close/>
              </a:path>
            </a:pathLst>
          </a:custGeom>
          <a:noFill/>
          <a:ln w="19050" cap="flat" cmpd="sng">
            <a:solidFill>
              <a:srgbClr val="92A37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2"/>
          <p:cNvSpPr/>
          <p:nvPr/>
        </p:nvSpPr>
        <p:spPr>
          <a:xfrm rot="35273">
            <a:off x="-734045" y="3919410"/>
            <a:ext cx="10914816" cy="2515230"/>
          </a:xfrm>
          <a:custGeom>
            <a:avLst/>
            <a:gdLst/>
            <a:ahLst/>
            <a:cxnLst/>
            <a:rect l="l" t="t" r="r" b="b"/>
            <a:pathLst>
              <a:path w="53328" h="12289" extrusionOk="0">
                <a:moveTo>
                  <a:pt x="51250" y="0"/>
                </a:moveTo>
                <a:cubicBezTo>
                  <a:pt x="48878" y="0"/>
                  <a:pt x="44183" y="209"/>
                  <a:pt x="41256" y="1720"/>
                </a:cubicBezTo>
                <a:cubicBezTo>
                  <a:pt x="38209" y="3299"/>
                  <a:pt x="33981" y="4054"/>
                  <a:pt x="30127" y="4339"/>
                </a:cubicBezTo>
                <a:cubicBezTo>
                  <a:pt x="25948" y="4650"/>
                  <a:pt x="21473" y="4992"/>
                  <a:pt x="16917" y="4992"/>
                </a:cubicBezTo>
                <a:cubicBezTo>
                  <a:pt x="15064" y="4992"/>
                  <a:pt x="13198" y="4936"/>
                  <a:pt x="11333" y="4797"/>
                </a:cubicBezTo>
                <a:cubicBezTo>
                  <a:pt x="10854" y="4761"/>
                  <a:pt x="10351" y="4745"/>
                  <a:pt x="9834" y="4745"/>
                </a:cubicBezTo>
                <a:cubicBezTo>
                  <a:pt x="5419" y="4745"/>
                  <a:pt x="0" y="5922"/>
                  <a:pt x="0" y="5922"/>
                </a:cubicBezTo>
                <a:lnTo>
                  <a:pt x="450" y="12288"/>
                </a:lnTo>
                <a:lnTo>
                  <a:pt x="53327" y="8536"/>
                </a:lnTo>
                <a:lnTo>
                  <a:pt x="52724" y="31"/>
                </a:lnTo>
                <a:cubicBezTo>
                  <a:pt x="52724" y="31"/>
                  <a:pt x="52157" y="0"/>
                  <a:pt x="51250" y="0"/>
                </a:cubicBezTo>
                <a:close/>
              </a:path>
            </a:pathLst>
          </a:custGeom>
          <a:noFill/>
          <a:ln w="19050" cap="flat" cmpd="sng">
            <a:solidFill>
              <a:srgbClr val="92A37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2"/>
          <p:cNvSpPr/>
          <p:nvPr/>
        </p:nvSpPr>
        <p:spPr>
          <a:xfrm rot="2699837">
            <a:off x="5428993" y="4433337"/>
            <a:ext cx="282421" cy="322330"/>
          </a:xfrm>
          <a:custGeom>
            <a:avLst/>
            <a:gdLst/>
            <a:ahLst/>
            <a:cxnLst/>
            <a:rect l="l" t="t" r="r" b="b"/>
            <a:pathLst>
              <a:path w="3786" h="4321" extrusionOk="0">
                <a:moveTo>
                  <a:pt x="1824" y="1"/>
                </a:moveTo>
                <a:cubicBezTo>
                  <a:pt x="1751" y="1"/>
                  <a:pt x="1678" y="6"/>
                  <a:pt x="1605" y="18"/>
                </a:cubicBezTo>
                <a:cubicBezTo>
                  <a:pt x="653" y="143"/>
                  <a:pt x="1" y="1221"/>
                  <a:pt x="176" y="2399"/>
                </a:cubicBezTo>
                <a:cubicBezTo>
                  <a:pt x="315" y="3488"/>
                  <a:pt x="1098" y="4320"/>
                  <a:pt x="1988" y="4320"/>
                </a:cubicBezTo>
                <a:cubicBezTo>
                  <a:pt x="2060" y="4320"/>
                  <a:pt x="2133" y="4315"/>
                  <a:pt x="2206" y="4304"/>
                </a:cubicBezTo>
                <a:cubicBezTo>
                  <a:pt x="3159" y="4178"/>
                  <a:pt x="3785" y="3101"/>
                  <a:pt x="3635" y="1923"/>
                </a:cubicBezTo>
                <a:cubicBezTo>
                  <a:pt x="3473" y="812"/>
                  <a:pt x="2692" y="1"/>
                  <a:pt x="182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" name="Google Shape;34;p2"/>
          <p:cNvGrpSpPr/>
          <p:nvPr/>
        </p:nvGrpSpPr>
        <p:grpSpPr>
          <a:xfrm>
            <a:off x="-870952" y="3737289"/>
            <a:ext cx="3448998" cy="1547010"/>
            <a:chOff x="-961186" y="3737289"/>
            <a:chExt cx="3448998" cy="1547010"/>
          </a:xfrm>
        </p:grpSpPr>
        <p:grpSp>
          <p:nvGrpSpPr>
            <p:cNvPr id="35" name="Google Shape;35;p2"/>
            <p:cNvGrpSpPr/>
            <p:nvPr/>
          </p:nvGrpSpPr>
          <p:grpSpPr>
            <a:xfrm>
              <a:off x="-961186" y="3737289"/>
              <a:ext cx="3448998" cy="1547010"/>
              <a:chOff x="-961186" y="3737289"/>
              <a:chExt cx="3448998" cy="1547010"/>
            </a:xfrm>
          </p:grpSpPr>
          <p:sp>
            <p:nvSpPr>
              <p:cNvPr id="36" name="Google Shape;36;p2"/>
              <p:cNvSpPr/>
              <p:nvPr/>
            </p:nvSpPr>
            <p:spPr>
              <a:xfrm>
                <a:off x="-329700" y="4288550"/>
                <a:ext cx="1185900" cy="7566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7" name="Google Shape;37;p2"/>
              <p:cNvGrpSpPr/>
              <p:nvPr/>
            </p:nvGrpSpPr>
            <p:grpSpPr>
              <a:xfrm>
                <a:off x="-961186" y="3737289"/>
                <a:ext cx="3448998" cy="1547010"/>
                <a:chOff x="-866058" y="3754464"/>
                <a:chExt cx="3448998" cy="1547010"/>
              </a:xfrm>
            </p:grpSpPr>
            <p:sp>
              <p:nvSpPr>
                <p:cNvPr id="38" name="Google Shape;38;p2"/>
                <p:cNvSpPr/>
                <p:nvPr/>
              </p:nvSpPr>
              <p:spPr>
                <a:xfrm>
                  <a:off x="-144531" y="4726788"/>
                  <a:ext cx="982088" cy="2092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27" h="922" extrusionOk="0">
                      <a:moveTo>
                        <a:pt x="1973" y="1"/>
                      </a:moveTo>
                      <a:cubicBezTo>
                        <a:pt x="1951" y="1"/>
                        <a:pt x="1929" y="1"/>
                        <a:pt x="1907" y="2"/>
                      </a:cubicBezTo>
                      <a:cubicBezTo>
                        <a:pt x="1775" y="10"/>
                        <a:pt x="1648" y="27"/>
                        <a:pt x="1537" y="53"/>
                      </a:cubicBezTo>
                      <a:cubicBezTo>
                        <a:pt x="1317" y="108"/>
                        <a:pt x="1160" y="184"/>
                        <a:pt x="1109" y="218"/>
                      </a:cubicBezTo>
                      <a:cubicBezTo>
                        <a:pt x="1096" y="227"/>
                        <a:pt x="1088" y="231"/>
                        <a:pt x="1075" y="240"/>
                      </a:cubicBezTo>
                      <a:cubicBezTo>
                        <a:pt x="973" y="193"/>
                        <a:pt x="850" y="163"/>
                        <a:pt x="723" y="163"/>
                      </a:cubicBezTo>
                      <a:cubicBezTo>
                        <a:pt x="715" y="163"/>
                        <a:pt x="707" y="163"/>
                        <a:pt x="700" y="163"/>
                      </a:cubicBezTo>
                      <a:cubicBezTo>
                        <a:pt x="542" y="163"/>
                        <a:pt x="390" y="204"/>
                        <a:pt x="273" y="252"/>
                      </a:cubicBezTo>
                      <a:cubicBezTo>
                        <a:pt x="150" y="307"/>
                        <a:pt x="69" y="363"/>
                        <a:pt x="43" y="384"/>
                      </a:cubicBezTo>
                      <a:cubicBezTo>
                        <a:pt x="1" y="418"/>
                        <a:pt x="1" y="431"/>
                        <a:pt x="9" y="439"/>
                      </a:cubicBezTo>
                      <a:cubicBezTo>
                        <a:pt x="11" y="442"/>
                        <a:pt x="13" y="444"/>
                        <a:pt x="18" y="444"/>
                      </a:cubicBezTo>
                      <a:cubicBezTo>
                        <a:pt x="26" y="444"/>
                        <a:pt x="40" y="439"/>
                        <a:pt x="69" y="426"/>
                      </a:cubicBezTo>
                      <a:cubicBezTo>
                        <a:pt x="103" y="414"/>
                        <a:pt x="184" y="367"/>
                        <a:pt x="302" y="324"/>
                      </a:cubicBezTo>
                      <a:cubicBezTo>
                        <a:pt x="411" y="280"/>
                        <a:pt x="554" y="243"/>
                        <a:pt x="699" y="243"/>
                      </a:cubicBezTo>
                      <a:cubicBezTo>
                        <a:pt x="707" y="243"/>
                        <a:pt x="715" y="244"/>
                        <a:pt x="723" y="244"/>
                      </a:cubicBezTo>
                      <a:cubicBezTo>
                        <a:pt x="875" y="244"/>
                        <a:pt x="1028" y="290"/>
                        <a:pt x="1130" y="354"/>
                      </a:cubicBezTo>
                      <a:cubicBezTo>
                        <a:pt x="1236" y="414"/>
                        <a:pt x="1300" y="481"/>
                        <a:pt x="1325" y="507"/>
                      </a:cubicBezTo>
                      <a:cubicBezTo>
                        <a:pt x="1350" y="532"/>
                        <a:pt x="1364" y="539"/>
                        <a:pt x="1373" y="539"/>
                      </a:cubicBezTo>
                      <a:cubicBezTo>
                        <a:pt x="1376" y="539"/>
                        <a:pt x="1378" y="538"/>
                        <a:pt x="1380" y="537"/>
                      </a:cubicBezTo>
                      <a:cubicBezTo>
                        <a:pt x="1389" y="532"/>
                        <a:pt x="1393" y="520"/>
                        <a:pt x="1363" y="473"/>
                      </a:cubicBezTo>
                      <a:cubicBezTo>
                        <a:pt x="1346" y="443"/>
                        <a:pt x="1283" y="358"/>
                        <a:pt x="1168" y="286"/>
                      </a:cubicBezTo>
                      <a:cubicBezTo>
                        <a:pt x="1155" y="282"/>
                        <a:pt x="1143" y="274"/>
                        <a:pt x="1130" y="265"/>
                      </a:cubicBezTo>
                      <a:lnTo>
                        <a:pt x="1134" y="265"/>
                      </a:lnTo>
                      <a:cubicBezTo>
                        <a:pt x="1189" y="240"/>
                        <a:pt x="1342" y="172"/>
                        <a:pt x="1554" y="125"/>
                      </a:cubicBezTo>
                      <a:cubicBezTo>
                        <a:pt x="1661" y="104"/>
                        <a:pt x="1784" y="87"/>
                        <a:pt x="1911" y="83"/>
                      </a:cubicBezTo>
                      <a:cubicBezTo>
                        <a:pt x="1928" y="82"/>
                        <a:pt x="1945" y="82"/>
                        <a:pt x="1962" y="82"/>
                      </a:cubicBezTo>
                      <a:cubicBezTo>
                        <a:pt x="2077" y="82"/>
                        <a:pt x="2192" y="94"/>
                        <a:pt x="2310" y="112"/>
                      </a:cubicBezTo>
                      <a:cubicBezTo>
                        <a:pt x="2442" y="138"/>
                        <a:pt x="2573" y="176"/>
                        <a:pt x="2692" y="227"/>
                      </a:cubicBezTo>
                      <a:cubicBezTo>
                        <a:pt x="2811" y="274"/>
                        <a:pt x="2917" y="333"/>
                        <a:pt x="3006" y="392"/>
                      </a:cubicBezTo>
                      <a:cubicBezTo>
                        <a:pt x="3193" y="511"/>
                        <a:pt x="3307" y="630"/>
                        <a:pt x="3354" y="668"/>
                      </a:cubicBezTo>
                      <a:cubicBezTo>
                        <a:pt x="3239" y="677"/>
                        <a:pt x="3129" y="698"/>
                        <a:pt x="3040" y="723"/>
                      </a:cubicBezTo>
                      <a:cubicBezTo>
                        <a:pt x="3006" y="732"/>
                        <a:pt x="2976" y="745"/>
                        <a:pt x="2947" y="753"/>
                      </a:cubicBezTo>
                      <a:cubicBezTo>
                        <a:pt x="2917" y="762"/>
                        <a:pt x="2891" y="774"/>
                        <a:pt x="2870" y="783"/>
                      </a:cubicBezTo>
                      <a:cubicBezTo>
                        <a:pt x="2824" y="804"/>
                        <a:pt x="2790" y="821"/>
                        <a:pt x="2777" y="830"/>
                      </a:cubicBezTo>
                      <a:cubicBezTo>
                        <a:pt x="2730" y="859"/>
                        <a:pt x="2726" y="872"/>
                        <a:pt x="2734" y="880"/>
                      </a:cubicBezTo>
                      <a:cubicBezTo>
                        <a:pt x="2734" y="885"/>
                        <a:pt x="2738" y="888"/>
                        <a:pt x="2747" y="888"/>
                      </a:cubicBezTo>
                      <a:cubicBezTo>
                        <a:pt x="2757" y="888"/>
                        <a:pt x="2773" y="885"/>
                        <a:pt x="2798" y="876"/>
                      </a:cubicBezTo>
                      <a:cubicBezTo>
                        <a:pt x="2807" y="876"/>
                        <a:pt x="2819" y="872"/>
                        <a:pt x="2836" y="863"/>
                      </a:cubicBezTo>
                      <a:cubicBezTo>
                        <a:pt x="2853" y="859"/>
                        <a:pt x="2870" y="851"/>
                        <a:pt x="2896" y="847"/>
                      </a:cubicBezTo>
                      <a:cubicBezTo>
                        <a:pt x="2917" y="838"/>
                        <a:pt x="2942" y="830"/>
                        <a:pt x="2968" y="821"/>
                      </a:cubicBezTo>
                      <a:cubicBezTo>
                        <a:pt x="2998" y="813"/>
                        <a:pt x="3027" y="800"/>
                        <a:pt x="3061" y="796"/>
                      </a:cubicBezTo>
                      <a:cubicBezTo>
                        <a:pt x="3182" y="765"/>
                        <a:pt x="3334" y="744"/>
                        <a:pt x="3489" y="744"/>
                      </a:cubicBezTo>
                      <a:cubicBezTo>
                        <a:pt x="3503" y="744"/>
                        <a:pt x="3518" y="744"/>
                        <a:pt x="3532" y="745"/>
                      </a:cubicBezTo>
                      <a:cubicBezTo>
                        <a:pt x="3698" y="749"/>
                        <a:pt x="3868" y="779"/>
                        <a:pt x="3995" y="817"/>
                      </a:cubicBezTo>
                      <a:cubicBezTo>
                        <a:pt x="4127" y="855"/>
                        <a:pt x="4220" y="897"/>
                        <a:pt x="4254" y="910"/>
                      </a:cubicBezTo>
                      <a:cubicBezTo>
                        <a:pt x="4279" y="919"/>
                        <a:pt x="4295" y="922"/>
                        <a:pt x="4305" y="922"/>
                      </a:cubicBezTo>
                      <a:cubicBezTo>
                        <a:pt x="4315" y="922"/>
                        <a:pt x="4320" y="919"/>
                        <a:pt x="4322" y="914"/>
                      </a:cubicBezTo>
                      <a:cubicBezTo>
                        <a:pt x="4326" y="906"/>
                        <a:pt x="4326" y="897"/>
                        <a:pt x="4275" y="863"/>
                      </a:cubicBezTo>
                      <a:cubicBezTo>
                        <a:pt x="4245" y="842"/>
                        <a:pt x="4152" y="791"/>
                        <a:pt x="4016" y="745"/>
                      </a:cubicBezTo>
                      <a:cubicBezTo>
                        <a:pt x="3880" y="702"/>
                        <a:pt x="3706" y="668"/>
                        <a:pt x="3532" y="664"/>
                      </a:cubicBezTo>
                      <a:cubicBezTo>
                        <a:pt x="3518" y="663"/>
                        <a:pt x="3505" y="662"/>
                        <a:pt x="3491" y="662"/>
                      </a:cubicBezTo>
                      <a:cubicBezTo>
                        <a:pt x="3464" y="662"/>
                        <a:pt x="3439" y="664"/>
                        <a:pt x="3413" y="664"/>
                      </a:cubicBezTo>
                      <a:cubicBezTo>
                        <a:pt x="3409" y="656"/>
                        <a:pt x="3401" y="643"/>
                        <a:pt x="3388" y="630"/>
                      </a:cubicBezTo>
                      <a:cubicBezTo>
                        <a:pt x="3350" y="583"/>
                        <a:pt x="3235" y="456"/>
                        <a:pt x="3048" y="329"/>
                      </a:cubicBezTo>
                      <a:cubicBezTo>
                        <a:pt x="2955" y="269"/>
                        <a:pt x="2845" y="206"/>
                        <a:pt x="2722" y="150"/>
                      </a:cubicBezTo>
                      <a:cubicBezTo>
                        <a:pt x="2594" y="99"/>
                        <a:pt x="2459" y="57"/>
                        <a:pt x="2323" y="32"/>
                      </a:cubicBezTo>
                      <a:cubicBezTo>
                        <a:pt x="2205" y="10"/>
                        <a:pt x="2088" y="1"/>
                        <a:pt x="1973" y="1"/>
                      </a:cubicBezTo>
                      <a:close/>
                    </a:path>
                  </a:pathLst>
                </a:custGeom>
                <a:solidFill>
                  <a:srgbClr val="8555C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" name="Google Shape;39;p2"/>
                <p:cNvSpPr/>
                <p:nvPr/>
              </p:nvSpPr>
              <p:spPr>
                <a:xfrm>
                  <a:off x="-866058" y="3754464"/>
                  <a:ext cx="3448998" cy="15470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96" h="6816" extrusionOk="0">
                      <a:moveTo>
                        <a:pt x="5627" y="1448"/>
                      </a:moveTo>
                      <a:lnTo>
                        <a:pt x="5627" y="1448"/>
                      </a:lnTo>
                      <a:cubicBezTo>
                        <a:pt x="5623" y="1455"/>
                        <a:pt x="5619" y="1461"/>
                        <a:pt x="5616" y="1468"/>
                      </a:cubicBezTo>
                      <a:lnTo>
                        <a:pt x="5612" y="1468"/>
                      </a:lnTo>
                      <a:cubicBezTo>
                        <a:pt x="5616" y="1463"/>
                        <a:pt x="5621" y="1459"/>
                        <a:pt x="5625" y="1451"/>
                      </a:cubicBezTo>
                      <a:cubicBezTo>
                        <a:pt x="5626" y="1450"/>
                        <a:pt x="5626" y="1449"/>
                        <a:pt x="5627" y="1448"/>
                      </a:cubicBezTo>
                      <a:close/>
                      <a:moveTo>
                        <a:pt x="4675" y="83"/>
                      </a:moveTo>
                      <a:cubicBezTo>
                        <a:pt x="4729" y="83"/>
                        <a:pt x="4783" y="87"/>
                        <a:pt x="4835" y="97"/>
                      </a:cubicBezTo>
                      <a:cubicBezTo>
                        <a:pt x="5022" y="126"/>
                        <a:pt x="5196" y="207"/>
                        <a:pt x="5328" y="322"/>
                      </a:cubicBezTo>
                      <a:cubicBezTo>
                        <a:pt x="5463" y="436"/>
                        <a:pt x="5553" y="585"/>
                        <a:pt x="5599" y="725"/>
                      </a:cubicBezTo>
                      <a:cubicBezTo>
                        <a:pt x="5625" y="797"/>
                        <a:pt x="5642" y="865"/>
                        <a:pt x="5650" y="929"/>
                      </a:cubicBezTo>
                      <a:cubicBezTo>
                        <a:pt x="5659" y="996"/>
                        <a:pt x="5659" y="1056"/>
                        <a:pt x="5659" y="1107"/>
                      </a:cubicBezTo>
                      <a:cubicBezTo>
                        <a:pt x="5654" y="1209"/>
                        <a:pt x="5633" y="1285"/>
                        <a:pt x="5629" y="1323"/>
                      </a:cubicBezTo>
                      <a:cubicBezTo>
                        <a:pt x="5621" y="1353"/>
                        <a:pt x="5616" y="1378"/>
                        <a:pt x="5612" y="1395"/>
                      </a:cubicBezTo>
                      <a:cubicBezTo>
                        <a:pt x="5604" y="1412"/>
                        <a:pt x="5604" y="1425"/>
                        <a:pt x="5599" y="1438"/>
                      </a:cubicBezTo>
                      <a:cubicBezTo>
                        <a:pt x="5599" y="1451"/>
                        <a:pt x="5599" y="1459"/>
                        <a:pt x="5599" y="1463"/>
                      </a:cubicBezTo>
                      <a:cubicBezTo>
                        <a:pt x="5587" y="1459"/>
                        <a:pt x="5570" y="1455"/>
                        <a:pt x="5553" y="1455"/>
                      </a:cubicBezTo>
                      <a:cubicBezTo>
                        <a:pt x="5493" y="1442"/>
                        <a:pt x="5434" y="1438"/>
                        <a:pt x="5383" y="1434"/>
                      </a:cubicBezTo>
                      <a:cubicBezTo>
                        <a:pt x="5342" y="1430"/>
                        <a:pt x="5305" y="1429"/>
                        <a:pt x="5274" y="1429"/>
                      </a:cubicBezTo>
                      <a:cubicBezTo>
                        <a:pt x="5223" y="1429"/>
                        <a:pt x="5186" y="1433"/>
                        <a:pt x="5171" y="1438"/>
                      </a:cubicBezTo>
                      <a:cubicBezTo>
                        <a:pt x="5128" y="1446"/>
                        <a:pt x="5124" y="1455"/>
                        <a:pt x="5124" y="1468"/>
                      </a:cubicBezTo>
                      <a:cubicBezTo>
                        <a:pt x="5124" y="1476"/>
                        <a:pt x="5128" y="1485"/>
                        <a:pt x="5171" y="1489"/>
                      </a:cubicBezTo>
                      <a:cubicBezTo>
                        <a:pt x="5200" y="1493"/>
                        <a:pt x="5277" y="1497"/>
                        <a:pt x="5374" y="1506"/>
                      </a:cubicBezTo>
                      <a:cubicBezTo>
                        <a:pt x="5476" y="1519"/>
                        <a:pt x="5599" y="1540"/>
                        <a:pt x="5714" y="1578"/>
                      </a:cubicBezTo>
                      <a:cubicBezTo>
                        <a:pt x="5833" y="1620"/>
                        <a:pt x="5939" y="1684"/>
                        <a:pt x="6011" y="1752"/>
                      </a:cubicBezTo>
                      <a:cubicBezTo>
                        <a:pt x="6083" y="1816"/>
                        <a:pt x="6121" y="1879"/>
                        <a:pt x="6138" y="1901"/>
                      </a:cubicBezTo>
                      <a:cubicBezTo>
                        <a:pt x="6159" y="1924"/>
                        <a:pt x="6171" y="1932"/>
                        <a:pt x="6179" y="1932"/>
                      </a:cubicBezTo>
                      <a:cubicBezTo>
                        <a:pt x="6181" y="1932"/>
                        <a:pt x="6183" y="1931"/>
                        <a:pt x="6185" y="1930"/>
                      </a:cubicBezTo>
                      <a:cubicBezTo>
                        <a:pt x="6194" y="1926"/>
                        <a:pt x="6198" y="1917"/>
                        <a:pt x="6185" y="1871"/>
                      </a:cubicBezTo>
                      <a:cubicBezTo>
                        <a:pt x="6172" y="1845"/>
                        <a:pt x="6138" y="1773"/>
                        <a:pt x="6058" y="1697"/>
                      </a:cubicBezTo>
                      <a:cubicBezTo>
                        <a:pt x="5986" y="1620"/>
                        <a:pt x="5867" y="1548"/>
                        <a:pt x="5744" y="1502"/>
                      </a:cubicBezTo>
                      <a:cubicBezTo>
                        <a:pt x="5714" y="1493"/>
                        <a:pt x="5684" y="1485"/>
                        <a:pt x="5659" y="1476"/>
                      </a:cubicBezTo>
                      <a:cubicBezTo>
                        <a:pt x="5676" y="1459"/>
                        <a:pt x="5697" y="1434"/>
                        <a:pt x="5727" y="1400"/>
                      </a:cubicBezTo>
                      <a:cubicBezTo>
                        <a:pt x="5744" y="1378"/>
                        <a:pt x="5773" y="1353"/>
                        <a:pt x="5807" y="1319"/>
                      </a:cubicBezTo>
                      <a:cubicBezTo>
                        <a:pt x="5845" y="1285"/>
                        <a:pt x="5892" y="1247"/>
                        <a:pt x="5947" y="1209"/>
                      </a:cubicBezTo>
                      <a:cubicBezTo>
                        <a:pt x="6058" y="1132"/>
                        <a:pt x="6215" y="1052"/>
                        <a:pt x="6406" y="1005"/>
                      </a:cubicBezTo>
                      <a:cubicBezTo>
                        <a:pt x="6501" y="984"/>
                        <a:pt x="6605" y="970"/>
                        <a:pt x="6713" y="970"/>
                      </a:cubicBezTo>
                      <a:cubicBezTo>
                        <a:pt x="6822" y="970"/>
                        <a:pt x="6934" y="984"/>
                        <a:pt x="7047" y="1018"/>
                      </a:cubicBezTo>
                      <a:cubicBezTo>
                        <a:pt x="7267" y="1077"/>
                        <a:pt x="7480" y="1209"/>
                        <a:pt x="7649" y="1387"/>
                      </a:cubicBezTo>
                      <a:cubicBezTo>
                        <a:pt x="7815" y="1565"/>
                        <a:pt x="7938" y="1786"/>
                        <a:pt x="7989" y="2007"/>
                      </a:cubicBezTo>
                      <a:cubicBezTo>
                        <a:pt x="8048" y="2232"/>
                        <a:pt x="8031" y="2457"/>
                        <a:pt x="7989" y="2648"/>
                      </a:cubicBezTo>
                      <a:cubicBezTo>
                        <a:pt x="7942" y="2839"/>
                        <a:pt x="7866" y="2996"/>
                        <a:pt x="7794" y="3110"/>
                      </a:cubicBezTo>
                      <a:cubicBezTo>
                        <a:pt x="7760" y="3170"/>
                        <a:pt x="7722" y="3216"/>
                        <a:pt x="7692" y="3254"/>
                      </a:cubicBezTo>
                      <a:cubicBezTo>
                        <a:pt x="7662" y="3293"/>
                        <a:pt x="7637" y="3322"/>
                        <a:pt x="7620" y="3344"/>
                      </a:cubicBezTo>
                      <a:cubicBezTo>
                        <a:pt x="7594" y="3369"/>
                        <a:pt x="7573" y="3395"/>
                        <a:pt x="7556" y="3412"/>
                      </a:cubicBezTo>
                      <a:cubicBezTo>
                        <a:pt x="7539" y="3428"/>
                        <a:pt x="7526" y="3441"/>
                        <a:pt x="7518" y="3454"/>
                      </a:cubicBezTo>
                      <a:cubicBezTo>
                        <a:pt x="7505" y="3467"/>
                        <a:pt x="7501" y="3475"/>
                        <a:pt x="7501" y="3484"/>
                      </a:cubicBezTo>
                      <a:cubicBezTo>
                        <a:pt x="7416" y="3466"/>
                        <a:pt x="7329" y="3457"/>
                        <a:pt x="7251" y="3457"/>
                      </a:cubicBezTo>
                      <a:cubicBezTo>
                        <a:pt x="7216" y="3457"/>
                        <a:pt x="7183" y="3459"/>
                        <a:pt x="7153" y="3462"/>
                      </a:cubicBezTo>
                      <a:cubicBezTo>
                        <a:pt x="7042" y="3475"/>
                        <a:pt x="6962" y="3501"/>
                        <a:pt x="6932" y="3513"/>
                      </a:cubicBezTo>
                      <a:cubicBezTo>
                        <a:pt x="6894" y="3535"/>
                        <a:pt x="6894" y="3543"/>
                        <a:pt x="6898" y="3556"/>
                      </a:cubicBezTo>
                      <a:cubicBezTo>
                        <a:pt x="6898" y="3562"/>
                        <a:pt x="6903" y="3566"/>
                        <a:pt x="6922" y="3566"/>
                      </a:cubicBezTo>
                      <a:cubicBezTo>
                        <a:pt x="6929" y="3566"/>
                        <a:pt x="6938" y="3565"/>
                        <a:pt x="6949" y="3564"/>
                      </a:cubicBezTo>
                      <a:cubicBezTo>
                        <a:pt x="6979" y="3560"/>
                        <a:pt x="7055" y="3543"/>
                        <a:pt x="7157" y="3535"/>
                      </a:cubicBezTo>
                      <a:cubicBezTo>
                        <a:pt x="7174" y="3534"/>
                        <a:pt x="7191" y="3534"/>
                        <a:pt x="7209" y="3534"/>
                      </a:cubicBezTo>
                      <a:cubicBezTo>
                        <a:pt x="7303" y="3534"/>
                        <a:pt x="7411" y="3544"/>
                        <a:pt x="7518" y="3569"/>
                      </a:cubicBezTo>
                      <a:cubicBezTo>
                        <a:pt x="7641" y="3598"/>
                        <a:pt x="7760" y="3653"/>
                        <a:pt x="7849" y="3709"/>
                      </a:cubicBezTo>
                      <a:cubicBezTo>
                        <a:pt x="7938" y="3764"/>
                        <a:pt x="7997" y="3810"/>
                        <a:pt x="8019" y="3827"/>
                      </a:cubicBezTo>
                      <a:cubicBezTo>
                        <a:pt x="8040" y="3843"/>
                        <a:pt x="8053" y="3848"/>
                        <a:pt x="8061" y="3848"/>
                      </a:cubicBezTo>
                      <a:cubicBezTo>
                        <a:pt x="8067" y="3848"/>
                        <a:pt x="8071" y="3846"/>
                        <a:pt x="8074" y="3844"/>
                      </a:cubicBezTo>
                      <a:cubicBezTo>
                        <a:pt x="8082" y="3836"/>
                        <a:pt x="8082" y="3827"/>
                        <a:pt x="8057" y="3789"/>
                      </a:cubicBezTo>
                      <a:cubicBezTo>
                        <a:pt x="8040" y="3764"/>
                        <a:pt x="7980" y="3704"/>
                        <a:pt x="7887" y="3645"/>
                      </a:cubicBezTo>
                      <a:cubicBezTo>
                        <a:pt x="7794" y="3581"/>
                        <a:pt x="7671" y="3522"/>
                        <a:pt x="7535" y="3488"/>
                      </a:cubicBezTo>
                      <a:cubicBezTo>
                        <a:pt x="7531" y="3488"/>
                        <a:pt x="7522" y="3488"/>
                        <a:pt x="7514" y="3484"/>
                      </a:cubicBezTo>
                      <a:cubicBezTo>
                        <a:pt x="7522" y="3484"/>
                        <a:pt x="7526" y="3479"/>
                        <a:pt x="7535" y="3475"/>
                      </a:cubicBezTo>
                      <a:cubicBezTo>
                        <a:pt x="7547" y="3467"/>
                        <a:pt x="7560" y="3458"/>
                        <a:pt x="7581" y="3441"/>
                      </a:cubicBezTo>
                      <a:cubicBezTo>
                        <a:pt x="7603" y="3428"/>
                        <a:pt x="7628" y="3403"/>
                        <a:pt x="7658" y="3378"/>
                      </a:cubicBezTo>
                      <a:cubicBezTo>
                        <a:pt x="7696" y="3339"/>
                        <a:pt x="7772" y="3263"/>
                        <a:pt x="7849" y="3144"/>
                      </a:cubicBezTo>
                      <a:cubicBezTo>
                        <a:pt x="7929" y="3025"/>
                        <a:pt x="8010" y="2864"/>
                        <a:pt x="8061" y="2665"/>
                      </a:cubicBezTo>
                      <a:cubicBezTo>
                        <a:pt x="8078" y="2588"/>
                        <a:pt x="8095" y="2507"/>
                        <a:pt x="8099" y="2423"/>
                      </a:cubicBezTo>
                      <a:cubicBezTo>
                        <a:pt x="8116" y="2418"/>
                        <a:pt x="8137" y="2414"/>
                        <a:pt x="8167" y="2406"/>
                      </a:cubicBezTo>
                      <a:cubicBezTo>
                        <a:pt x="8226" y="2391"/>
                        <a:pt x="8384" y="2342"/>
                        <a:pt x="8598" y="2342"/>
                      </a:cubicBezTo>
                      <a:cubicBezTo>
                        <a:pt x="8632" y="2342"/>
                        <a:pt x="8669" y="2343"/>
                        <a:pt x="8706" y="2346"/>
                      </a:cubicBezTo>
                      <a:cubicBezTo>
                        <a:pt x="8842" y="2355"/>
                        <a:pt x="8991" y="2389"/>
                        <a:pt x="9139" y="2440"/>
                      </a:cubicBezTo>
                      <a:cubicBezTo>
                        <a:pt x="9288" y="2495"/>
                        <a:pt x="9440" y="2575"/>
                        <a:pt x="9572" y="2677"/>
                      </a:cubicBezTo>
                      <a:cubicBezTo>
                        <a:pt x="9708" y="2775"/>
                        <a:pt x="9831" y="2894"/>
                        <a:pt x="9920" y="3021"/>
                      </a:cubicBezTo>
                      <a:cubicBezTo>
                        <a:pt x="9963" y="3089"/>
                        <a:pt x="10001" y="3157"/>
                        <a:pt x="10030" y="3225"/>
                      </a:cubicBezTo>
                      <a:cubicBezTo>
                        <a:pt x="10056" y="3293"/>
                        <a:pt x="10081" y="3356"/>
                        <a:pt x="10098" y="3424"/>
                      </a:cubicBezTo>
                      <a:cubicBezTo>
                        <a:pt x="10166" y="3683"/>
                        <a:pt x="10162" y="3891"/>
                        <a:pt x="10166" y="3963"/>
                      </a:cubicBezTo>
                      <a:cubicBezTo>
                        <a:pt x="10171" y="4031"/>
                        <a:pt x="10175" y="4065"/>
                        <a:pt x="10179" y="4078"/>
                      </a:cubicBezTo>
                      <a:cubicBezTo>
                        <a:pt x="10094" y="4091"/>
                        <a:pt x="10005" y="4103"/>
                        <a:pt x="9924" y="4125"/>
                      </a:cubicBezTo>
                      <a:cubicBezTo>
                        <a:pt x="9759" y="4163"/>
                        <a:pt x="9610" y="4222"/>
                        <a:pt x="9483" y="4286"/>
                      </a:cubicBezTo>
                      <a:cubicBezTo>
                        <a:pt x="9228" y="4417"/>
                        <a:pt x="9067" y="4570"/>
                        <a:pt x="9016" y="4625"/>
                      </a:cubicBezTo>
                      <a:cubicBezTo>
                        <a:pt x="8944" y="4706"/>
                        <a:pt x="8944" y="4723"/>
                        <a:pt x="8948" y="4732"/>
                      </a:cubicBezTo>
                      <a:cubicBezTo>
                        <a:pt x="8950" y="4733"/>
                        <a:pt x="8952" y="4735"/>
                        <a:pt x="8955" y="4735"/>
                      </a:cubicBezTo>
                      <a:cubicBezTo>
                        <a:pt x="8966" y="4735"/>
                        <a:pt x="8988" y="4719"/>
                        <a:pt x="9054" y="4659"/>
                      </a:cubicBezTo>
                      <a:cubicBezTo>
                        <a:pt x="9109" y="4613"/>
                        <a:pt x="9271" y="4473"/>
                        <a:pt x="9517" y="4354"/>
                      </a:cubicBezTo>
                      <a:cubicBezTo>
                        <a:pt x="9640" y="4290"/>
                        <a:pt x="9789" y="4235"/>
                        <a:pt x="9946" y="4201"/>
                      </a:cubicBezTo>
                      <a:cubicBezTo>
                        <a:pt x="10087" y="4167"/>
                        <a:pt x="10239" y="4149"/>
                        <a:pt x="10394" y="4149"/>
                      </a:cubicBezTo>
                      <a:cubicBezTo>
                        <a:pt x="10412" y="4149"/>
                        <a:pt x="10429" y="4150"/>
                        <a:pt x="10446" y="4150"/>
                      </a:cubicBezTo>
                      <a:cubicBezTo>
                        <a:pt x="10616" y="4159"/>
                        <a:pt x="10782" y="4188"/>
                        <a:pt x="10939" y="4239"/>
                      </a:cubicBezTo>
                      <a:cubicBezTo>
                        <a:pt x="11096" y="4286"/>
                        <a:pt x="11236" y="4354"/>
                        <a:pt x="11350" y="4422"/>
                      </a:cubicBezTo>
                      <a:cubicBezTo>
                        <a:pt x="11588" y="4562"/>
                        <a:pt x="11737" y="4710"/>
                        <a:pt x="11792" y="4761"/>
                      </a:cubicBezTo>
                      <a:cubicBezTo>
                        <a:pt x="11813" y="4782"/>
                        <a:pt x="11830" y="4799"/>
                        <a:pt x="11843" y="4812"/>
                      </a:cubicBezTo>
                      <a:cubicBezTo>
                        <a:pt x="11758" y="4876"/>
                        <a:pt x="11690" y="4940"/>
                        <a:pt x="11639" y="4990"/>
                      </a:cubicBezTo>
                      <a:cubicBezTo>
                        <a:pt x="11588" y="5046"/>
                        <a:pt x="11554" y="5092"/>
                        <a:pt x="11537" y="5118"/>
                      </a:cubicBezTo>
                      <a:cubicBezTo>
                        <a:pt x="11478" y="5211"/>
                        <a:pt x="11478" y="5228"/>
                        <a:pt x="11486" y="5237"/>
                      </a:cubicBezTo>
                      <a:cubicBezTo>
                        <a:pt x="11487" y="5237"/>
                        <a:pt x="11489" y="5237"/>
                        <a:pt x="11490" y="5237"/>
                      </a:cubicBezTo>
                      <a:cubicBezTo>
                        <a:pt x="11499" y="5237"/>
                        <a:pt x="11517" y="5222"/>
                        <a:pt x="11580" y="5147"/>
                      </a:cubicBezTo>
                      <a:cubicBezTo>
                        <a:pt x="11626" y="5092"/>
                        <a:pt x="11766" y="4931"/>
                        <a:pt x="12008" y="4795"/>
                      </a:cubicBezTo>
                      <a:cubicBezTo>
                        <a:pt x="12127" y="4727"/>
                        <a:pt x="12271" y="4668"/>
                        <a:pt x="12429" y="4634"/>
                      </a:cubicBezTo>
                      <a:cubicBezTo>
                        <a:pt x="12525" y="4614"/>
                        <a:pt x="12624" y="4604"/>
                        <a:pt x="12725" y="4604"/>
                      </a:cubicBezTo>
                      <a:cubicBezTo>
                        <a:pt x="12792" y="4604"/>
                        <a:pt x="12861" y="4608"/>
                        <a:pt x="12929" y="4617"/>
                      </a:cubicBezTo>
                      <a:cubicBezTo>
                        <a:pt x="13095" y="4647"/>
                        <a:pt x="13260" y="4706"/>
                        <a:pt x="13401" y="4782"/>
                      </a:cubicBezTo>
                      <a:cubicBezTo>
                        <a:pt x="13541" y="4863"/>
                        <a:pt x="13664" y="4961"/>
                        <a:pt x="13757" y="5063"/>
                      </a:cubicBezTo>
                      <a:cubicBezTo>
                        <a:pt x="13850" y="5160"/>
                        <a:pt x="13923" y="5258"/>
                        <a:pt x="13969" y="5343"/>
                      </a:cubicBezTo>
                      <a:cubicBezTo>
                        <a:pt x="13990" y="5385"/>
                        <a:pt x="14007" y="5423"/>
                        <a:pt x="14024" y="5453"/>
                      </a:cubicBezTo>
                      <a:cubicBezTo>
                        <a:pt x="14037" y="5479"/>
                        <a:pt x="14050" y="5500"/>
                        <a:pt x="14058" y="5517"/>
                      </a:cubicBezTo>
                      <a:cubicBezTo>
                        <a:pt x="14058" y="5517"/>
                        <a:pt x="14058" y="5517"/>
                        <a:pt x="14058" y="5521"/>
                      </a:cubicBezTo>
                      <a:cubicBezTo>
                        <a:pt x="13944" y="5521"/>
                        <a:pt x="13833" y="5538"/>
                        <a:pt x="13740" y="5559"/>
                      </a:cubicBezTo>
                      <a:cubicBezTo>
                        <a:pt x="13502" y="5614"/>
                        <a:pt x="13337" y="5703"/>
                        <a:pt x="13282" y="5733"/>
                      </a:cubicBezTo>
                      <a:cubicBezTo>
                        <a:pt x="13201" y="5784"/>
                        <a:pt x="13197" y="5801"/>
                        <a:pt x="13205" y="5810"/>
                      </a:cubicBezTo>
                      <a:cubicBezTo>
                        <a:pt x="13207" y="5812"/>
                        <a:pt x="13208" y="5814"/>
                        <a:pt x="13213" y="5814"/>
                      </a:cubicBezTo>
                      <a:cubicBezTo>
                        <a:pt x="13223" y="5814"/>
                        <a:pt x="13247" y="5806"/>
                        <a:pt x="13307" y="5780"/>
                      </a:cubicBezTo>
                      <a:cubicBezTo>
                        <a:pt x="13367" y="5759"/>
                        <a:pt x="13528" y="5678"/>
                        <a:pt x="13757" y="5631"/>
                      </a:cubicBezTo>
                      <a:cubicBezTo>
                        <a:pt x="13857" y="5609"/>
                        <a:pt x="13967" y="5597"/>
                        <a:pt x="14083" y="5597"/>
                      </a:cubicBezTo>
                      <a:cubicBezTo>
                        <a:pt x="14100" y="5597"/>
                        <a:pt x="14118" y="5597"/>
                        <a:pt x="14135" y="5597"/>
                      </a:cubicBezTo>
                      <a:cubicBezTo>
                        <a:pt x="14271" y="5606"/>
                        <a:pt x="14415" y="5636"/>
                        <a:pt x="14546" y="5695"/>
                      </a:cubicBezTo>
                      <a:cubicBezTo>
                        <a:pt x="14678" y="5750"/>
                        <a:pt x="14797" y="5831"/>
                        <a:pt x="14890" y="5928"/>
                      </a:cubicBezTo>
                      <a:cubicBezTo>
                        <a:pt x="14984" y="6026"/>
                        <a:pt x="15043" y="6141"/>
                        <a:pt x="15081" y="6247"/>
                      </a:cubicBezTo>
                      <a:cubicBezTo>
                        <a:pt x="15115" y="6357"/>
                        <a:pt x="15128" y="6459"/>
                        <a:pt x="15124" y="6535"/>
                      </a:cubicBezTo>
                      <a:cubicBezTo>
                        <a:pt x="15124" y="6595"/>
                        <a:pt x="15115" y="6642"/>
                        <a:pt x="15111" y="6671"/>
                      </a:cubicBezTo>
                      <a:cubicBezTo>
                        <a:pt x="15090" y="6671"/>
                        <a:pt x="15069" y="6671"/>
                        <a:pt x="15047" y="6667"/>
                      </a:cubicBezTo>
                      <a:cubicBezTo>
                        <a:pt x="14967" y="6663"/>
                        <a:pt x="14835" y="6658"/>
                        <a:pt x="14597" y="6650"/>
                      </a:cubicBezTo>
                      <a:cubicBezTo>
                        <a:pt x="13982" y="6633"/>
                        <a:pt x="11117" y="6595"/>
                        <a:pt x="8252" y="6595"/>
                      </a:cubicBezTo>
                      <a:cubicBezTo>
                        <a:pt x="8103" y="6595"/>
                        <a:pt x="7954" y="6594"/>
                        <a:pt x="7805" y="6594"/>
                      </a:cubicBezTo>
                      <a:cubicBezTo>
                        <a:pt x="5095" y="6594"/>
                        <a:pt x="2494" y="6630"/>
                        <a:pt x="1911" y="6646"/>
                      </a:cubicBezTo>
                      <a:cubicBezTo>
                        <a:pt x="1660" y="6654"/>
                        <a:pt x="1529" y="6663"/>
                        <a:pt x="1465" y="6667"/>
                      </a:cubicBezTo>
                      <a:cubicBezTo>
                        <a:pt x="1465" y="6667"/>
                        <a:pt x="1461" y="6663"/>
                        <a:pt x="1453" y="6663"/>
                      </a:cubicBezTo>
                      <a:cubicBezTo>
                        <a:pt x="1433" y="6666"/>
                        <a:pt x="1382" y="6674"/>
                        <a:pt x="1306" y="6674"/>
                      </a:cubicBezTo>
                      <a:cubicBezTo>
                        <a:pt x="1283" y="6674"/>
                        <a:pt x="1256" y="6673"/>
                        <a:pt x="1228" y="6671"/>
                      </a:cubicBezTo>
                      <a:cubicBezTo>
                        <a:pt x="1181" y="6671"/>
                        <a:pt x="1092" y="6667"/>
                        <a:pt x="973" y="6646"/>
                      </a:cubicBezTo>
                      <a:cubicBezTo>
                        <a:pt x="854" y="6625"/>
                        <a:pt x="701" y="6591"/>
                        <a:pt x="565" y="6484"/>
                      </a:cubicBezTo>
                      <a:cubicBezTo>
                        <a:pt x="438" y="6378"/>
                        <a:pt x="311" y="6217"/>
                        <a:pt x="226" y="6035"/>
                      </a:cubicBezTo>
                      <a:cubicBezTo>
                        <a:pt x="137" y="5848"/>
                        <a:pt x="86" y="5636"/>
                        <a:pt x="86" y="5419"/>
                      </a:cubicBezTo>
                      <a:cubicBezTo>
                        <a:pt x="86" y="5203"/>
                        <a:pt x="133" y="4986"/>
                        <a:pt x="217" y="4799"/>
                      </a:cubicBezTo>
                      <a:cubicBezTo>
                        <a:pt x="260" y="4706"/>
                        <a:pt x="311" y="4621"/>
                        <a:pt x="366" y="4545"/>
                      </a:cubicBezTo>
                      <a:cubicBezTo>
                        <a:pt x="425" y="4473"/>
                        <a:pt x="493" y="4409"/>
                        <a:pt x="561" y="4358"/>
                      </a:cubicBezTo>
                      <a:cubicBezTo>
                        <a:pt x="629" y="4307"/>
                        <a:pt x="701" y="4265"/>
                        <a:pt x="769" y="4235"/>
                      </a:cubicBezTo>
                      <a:cubicBezTo>
                        <a:pt x="837" y="4201"/>
                        <a:pt x="901" y="4176"/>
                        <a:pt x="956" y="4163"/>
                      </a:cubicBezTo>
                      <a:cubicBezTo>
                        <a:pt x="1075" y="4133"/>
                        <a:pt x="1160" y="4133"/>
                        <a:pt x="1206" y="4129"/>
                      </a:cubicBezTo>
                      <a:cubicBezTo>
                        <a:pt x="1240" y="4133"/>
                        <a:pt x="1266" y="4133"/>
                        <a:pt x="1287" y="4133"/>
                      </a:cubicBezTo>
                      <a:cubicBezTo>
                        <a:pt x="1308" y="4137"/>
                        <a:pt x="1321" y="4137"/>
                        <a:pt x="1334" y="4137"/>
                      </a:cubicBezTo>
                      <a:cubicBezTo>
                        <a:pt x="1355" y="4137"/>
                        <a:pt x="1363" y="4133"/>
                        <a:pt x="1363" y="4129"/>
                      </a:cubicBezTo>
                      <a:cubicBezTo>
                        <a:pt x="1363" y="4125"/>
                        <a:pt x="1363" y="4120"/>
                        <a:pt x="1342" y="4112"/>
                      </a:cubicBezTo>
                      <a:cubicBezTo>
                        <a:pt x="1329" y="4108"/>
                        <a:pt x="1317" y="4099"/>
                        <a:pt x="1295" y="4095"/>
                      </a:cubicBezTo>
                      <a:cubicBezTo>
                        <a:pt x="1274" y="4086"/>
                        <a:pt x="1245" y="4082"/>
                        <a:pt x="1206" y="4078"/>
                      </a:cubicBezTo>
                      <a:cubicBezTo>
                        <a:pt x="1189" y="4078"/>
                        <a:pt x="1167" y="4076"/>
                        <a:pt x="1140" y="4076"/>
                      </a:cubicBezTo>
                      <a:cubicBezTo>
                        <a:pt x="1126" y="4076"/>
                        <a:pt x="1112" y="4076"/>
                        <a:pt x="1096" y="4078"/>
                      </a:cubicBezTo>
                      <a:cubicBezTo>
                        <a:pt x="1100" y="4065"/>
                        <a:pt x="1104" y="4044"/>
                        <a:pt x="1113" y="4014"/>
                      </a:cubicBezTo>
                      <a:cubicBezTo>
                        <a:pt x="1130" y="3963"/>
                        <a:pt x="1177" y="3810"/>
                        <a:pt x="1300" y="3645"/>
                      </a:cubicBezTo>
                      <a:cubicBezTo>
                        <a:pt x="1423" y="3475"/>
                        <a:pt x="1614" y="3297"/>
                        <a:pt x="1839" y="3174"/>
                      </a:cubicBezTo>
                      <a:cubicBezTo>
                        <a:pt x="2064" y="3047"/>
                        <a:pt x="2318" y="2987"/>
                        <a:pt x="2526" y="2979"/>
                      </a:cubicBezTo>
                      <a:cubicBezTo>
                        <a:pt x="2559" y="2977"/>
                        <a:pt x="2590" y="2976"/>
                        <a:pt x="2620" y="2976"/>
                      </a:cubicBezTo>
                      <a:cubicBezTo>
                        <a:pt x="2780" y="2976"/>
                        <a:pt x="2896" y="3000"/>
                        <a:pt x="2942" y="3004"/>
                      </a:cubicBezTo>
                      <a:cubicBezTo>
                        <a:pt x="2983" y="3010"/>
                        <a:pt x="3007" y="3014"/>
                        <a:pt x="3022" y="3014"/>
                      </a:cubicBezTo>
                      <a:cubicBezTo>
                        <a:pt x="3037" y="3014"/>
                        <a:pt x="3042" y="3010"/>
                        <a:pt x="3044" y="3004"/>
                      </a:cubicBezTo>
                      <a:cubicBezTo>
                        <a:pt x="3048" y="2996"/>
                        <a:pt x="3036" y="2983"/>
                        <a:pt x="2955" y="2953"/>
                      </a:cubicBezTo>
                      <a:cubicBezTo>
                        <a:pt x="2903" y="2937"/>
                        <a:pt x="2755" y="2902"/>
                        <a:pt x="2555" y="2902"/>
                      </a:cubicBezTo>
                      <a:cubicBezTo>
                        <a:pt x="2544" y="2902"/>
                        <a:pt x="2533" y="2902"/>
                        <a:pt x="2522" y="2902"/>
                      </a:cubicBezTo>
                      <a:cubicBezTo>
                        <a:pt x="2408" y="2906"/>
                        <a:pt x="2280" y="2923"/>
                        <a:pt x="2149" y="2962"/>
                      </a:cubicBezTo>
                      <a:cubicBezTo>
                        <a:pt x="2144" y="2949"/>
                        <a:pt x="2140" y="2936"/>
                        <a:pt x="2132" y="2919"/>
                      </a:cubicBezTo>
                      <a:cubicBezTo>
                        <a:pt x="2123" y="2902"/>
                        <a:pt x="2115" y="2877"/>
                        <a:pt x="2102" y="2847"/>
                      </a:cubicBezTo>
                      <a:cubicBezTo>
                        <a:pt x="2089" y="2817"/>
                        <a:pt x="2076" y="2779"/>
                        <a:pt x="2059" y="2732"/>
                      </a:cubicBezTo>
                      <a:cubicBezTo>
                        <a:pt x="2034" y="2643"/>
                        <a:pt x="2009" y="2529"/>
                        <a:pt x="1996" y="2397"/>
                      </a:cubicBezTo>
                      <a:cubicBezTo>
                        <a:pt x="1987" y="2266"/>
                        <a:pt x="1992" y="2113"/>
                        <a:pt x="2026" y="1956"/>
                      </a:cubicBezTo>
                      <a:cubicBezTo>
                        <a:pt x="2059" y="1803"/>
                        <a:pt x="2123" y="1646"/>
                        <a:pt x="2208" y="1506"/>
                      </a:cubicBezTo>
                      <a:cubicBezTo>
                        <a:pt x="2293" y="1366"/>
                        <a:pt x="2412" y="1243"/>
                        <a:pt x="2535" y="1149"/>
                      </a:cubicBezTo>
                      <a:cubicBezTo>
                        <a:pt x="2662" y="1052"/>
                        <a:pt x="2798" y="984"/>
                        <a:pt x="2921" y="937"/>
                      </a:cubicBezTo>
                      <a:cubicBezTo>
                        <a:pt x="3172" y="844"/>
                        <a:pt x="3379" y="844"/>
                        <a:pt x="3452" y="839"/>
                      </a:cubicBezTo>
                      <a:cubicBezTo>
                        <a:pt x="3494" y="835"/>
                        <a:pt x="3520" y="835"/>
                        <a:pt x="3541" y="831"/>
                      </a:cubicBezTo>
                      <a:cubicBezTo>
                        <a:pt x="3541" y="835"/>
                        <a:pt x="3541" y="835"/>
                        <a:pt x="3541" y="835"/>
                      </a:cubicBezTo>
                      <a:cubicBezTo>
                        <a:pt x="3532" y="873"/>
                        <a:pt x="3524" y="903"/>
                        <a:pt x="3520" y="924"/>
                      </a:cubicBezTo>
                      <a:cubicBezTo>
                        <a:pt x="3511" y="1052"/>
                        <a:pt x="3520" y="1064"/>
                        <a:pt x="3532" y="1069"/>
                      </a:cubicBezTo>
                      <a:cubicBezTo>
                        <a:pt x="3541" y="1069"/>
                        <a:pt x="3545" y="1056"/>
                        <a:pt x="3575" y="933"/>
                      </a:cubicBezTo>
                      <a:cubicBezTo>
                        <a:pt x="3579" y="916"/>
                        <a:pt x="3587" y="886"/>
                        <a:pt x="3596" y="848"/>
                      </a:cubicBezTo>
                      <a:cubicBezTo>
                        <a:pt x="3604" y="831"/>
                        <a:pt x="3609" y="814"/>
                        <a:pt x="3617" y="793"/>
                      </a:cubicBezTo>
                      <a:cubicBezTo>
                        <a:pt x="3626" y="767"/>
                        <a:pt x="3634" y="746"/>
                        <a:pt x="3647" y="725"/>
                      </a:cubicBezTo>
                      <a:cubicBezTo>
                        <a:pt x="3689" y="627"/>
                        <a:pt x="3761" y="517"/>
                        <a:pt x="3872" y="411"/>
                      </a:cubicBezTo>
                      <a:cubicBezTo>
                        <a:pt x="3982" y="309"/>
                        <a:pt x="4131" y="220"/>
                        <a:pt x="4296" y="156"/>
                      </a:cubicBezTo>
                      <a:cubicBezTo>
                        <a:pt x="4381" y="126"/>
                        <a:pt x="4470" y="101"/>
                        <a:pt x="4559" y="88"/>
                      </a:cubicBezTo>
                      <a:cubicBezTo>
                        <a:pt x="4598" y="85"/>
                        <a:pt x="4637" y="83"/>
                        <a:pt x="4675" y="83"/>
                      </a:cubicBezTo>
                      <a:close/>
                      <a:moveTo>
                        <a:pt x="4679" y="1"/>
                      </a:moveTo>
                      <a:cubicBezTo>
                        <a:pt x="4635" y="1"/>
                        <a:pt x="4591" y="4"/>
                        <a:pt x="4547" y="12"/>
                      </a:cubicBezTo>
                      <a:cubicBezTo>
                        <a:pt x="4449" y="24"/>
                        <a:pt x="4356" y="50"/>
                        <a:pt x="4267" y="84"/>
                      </a:cubicBezTo>
                      <a:cubicBezTo>
                        <a:pt x="4088" y="152"/>
                        <a:pt x="3935" y="249"/>
                        <a:pt x="3821" y="360"/>
                      </a:cubicBezTo>
                      <a:cubicBezTo>
                        <a:pt x="3702" y="470"/>
                        <a:pt x="3626" y="597"/>
                        <a:pt x="3587" y="699"/>
                      </a:cubicBezTo>
                      <a:cubicBezTo>
                        <a:pt x="3575" y="725"/>
                        <a:pt x="3566" y="750"/>
                        <a:pt x="3558" y="772"/>
                      </a:cubicBezTo>
                      <a:lnTo>
                        <a:pt x="3549" y="801"/>
                      </a:lnTo>
                      <a:cubicBezTo>
                        <a:pt x="3532" y="797"/>
                        <a:pt x="3498" y="793"/>
                        <a:pt x="3447" y="784"/>
                      </a:cubicBezTo>
                      <a:cubicBezTo>
                        <a:pt x="3432" y="783"/>
                        <a:pt x="3411" y="782"/>
                        <a:pt x="3384" y="782"/>
                      </a:cubicBezTo>
                      <a:cubicBezTo>
                        <a:pt x="3283" y="782"/>
                        <a:pt x="3103" y="795"/>
                        <a:pt x="2891" y="869"/>
                      </a:cubicBezTo>
                      <a:cubicBezTo>
                        <a:pt x="2760" y="916"/>
                        <a:pt x="2620" y="984"/>
                        <a:pt x="2484" y="1086"/>
                      </a:cubicBezTo>
                      <a:cubicBezTo>
                        <a:pt x="2420" y="1137"/>
                        <a:pt x="2357" y="1192"/>
                        <a:pt x="2297" y="1255"/>
                      </a:cubicBezTo>
                      <a:cubicBezTo>
                        <a:pt x="2238" y="1319"/>
                        <a:pt x="2183" y="1391"/>
                        <a:pt x="2136" y="1463"/>
                      </a:cubicBezTo>
                      <a:cubicBezTo>
                        <a:pt x="2047" y="1616"/>
                        <a:pt x="1983" y="1782"/>
                        <a:pt x="1949" y="1943"/>
                      </a:cubicBezTo>
                      <a:cubicBezTo>
                        <a:pt x="1915" y="2104"/>
                        <a:pt x="1911" y="2266"/>
                        <a:pt x="1924" y="2406"/>
                      </a:cubicBezTo>
                      <a:cubicBezTo>
                        <a:pt x="1936" y="2546"/>
                        <a:pt x="1970" y="2665"/>
                        <a:pt x="2000" y="2758"/>
                      </a:cubicBezTo>
                      <a:cubicBezTo>
                        <a:pt x="2034" y="2847"/>
                        <a:pt x="2068" y="2911"/>
                        <a:pt x="2085" y="2945"/>
                      </a:cubicBezTo>
                      <a:cubicBezTo>
                        <a:pt x="2093" y="2957"/>
                        <a:pt x="2098" y="2966"/>
                        <a:pt x="2102" y="2974"/>
                      </a:cubicBezTo>
                      <a:cubicBezTo>
                        <a:pt x="2000" y="3004"/>
                        <a:pt x="1894" y="3047"/>
                        <a:pt x="1796" y="3102"/>
                      </a:cubicBezTo>
                      <a:cubicBezTo>
                        <a:pt x="1563" y="3233"/>
                        <a:pt x="1363" y="3424"/>
                        <a:pt x="1236" y="3603"/>
                      </a:cubicBezTo>
                      <a:cubicBezTo>
                        <a:pt x="1113" y="3781"/>
                        <a:pt x="1066" y="3946"/>
                        <a:pt x="1062" y="4006"/>
                      </a:cubicBezTo>
                      <a:cubicBezTo>
                        <a:pt x="1058" y="4044"/>
                        <a:pt x="1058" y="4065"/>
                        <a:pt x="1062" y="4082"/>
                      </a:cubicBezTo>
                      <a:cubicBezTo>
                        <a:pt x="1024" y="4082"/>
                        <a:pt x="986" y="4091"/>
                        <a:pt x="939" y="4103"/>
                      </a:cubicBezTo>
                      <a:cubicBezTo>
                        <a:pt x="875" y="4116"/>
                        <a:pt x="807" y="4142"/>
                        <a:pt x="735" y="4171"/>
                      </a:cubicBezTo>
                      <a:cubicBezTo>
                        <a:pt x="663" y="4205"/>
                        <a:pt x="591" y="4248"/>
                        <a:pt x="515" y="4299"/>
                      </a:cubicBezTo>
                      <a:cubicBezTo>
                        <a:pt x="442" y="4354"/>
                        <a:pt x="370" y="4422"/>
                        <a:pt x="307" y="4502"/>
                      </a:cubicBezTo>
                      <a:cubicBezTo>
                        <a:pt x="239" y="4579"/>
                        <a:pt x="188" y="4672"/>
                        <a:pt x="141" y="4770"/>
                      </a:cubicBezTo>
                      <a:cubicBezTo>
                        <a:pt x="56" y="4969"/>
                        <a:pt x="1" y="5194"/>
                        <a:pt x="5" y="5423"/>
                      </a:cubicBezTo>
                      <a:cubicBezTo>
                        <a:pt x="5" y="5648"/>
                        <a:pt x="60" y="5878"/>
                        <a:pt x="154" y="6073"/>
                      </a:cubicBezTo>
                      <a:cubicBezTo>
                        <a:pt x="251" y="6268"/>
                        <a:pt x="379" y="6429"/>
                        <a:pt x="523" y="6548"/>
                      </a:cubicBezTo>
                      <a:cubicBezTo>
                        <a:pt x="599" y="6603"/>
                        <a:pt x="680" y="6642"/>
                        <a:pt x="756" y="6663"/>
                      </a:cubicBezTo>
                      <a:cubicBezTo>
                        <a:pt x="833" y="6688"/>
                        <a:pt x="901" y="6705"/>
                        <a:pt x="964" y="6714"/>
                      </a:cubicBezTo>
                      <a:cubicBezTo>
                        <a:pt x="1049" y="6725"/>
                        <a:pt x="1119" y="6727"/>
                        <a:pt x="1170" y="6727"/>
                      </a:cubicBezTo>
                      <a:cubicBezTo>
                        <a:pt x="1196" y="6727"/>
                        <a:pt x="1216" y="6726"/>
                        <a:pt x="1232" y="6726"/>
                      </a:cubicBezTo>
                      <a:cubicBezTo>
                        <a:pt x="1317" y="6722"/>
                        <a:pt x="1385" y="6705"/>
                        <a:pt x="1427" y="6688"/>
                      </a:cubicBezTo>
                      <a:cubicBezTo>
                        <a:pt x="1436" y="6692"/>
                        <a:pt x="1457" y="6692"/>
                        <a:pt x="1486" y="6692"/>
                      </a:cubicBezTo>
                      <a:cubicBezTo>
                        <a:pt x="1554" y="6697"/>
                        <a:pt x="1682" y="6697"/>
                        <a:pt x="1919" y="6701"/>
                      </a:cubicBezTo>
                      <a:cubicBezTo>
                        <a:pt x="2535" y="6701"/>
                        <a:pt x="5400" y="6675"/>
                        <a:pt x="8265" y="6675"/>
                      </a:cubicBezTo>
                      <a:cubicBezTo>
                        <a:pt x="11130" y="6675"/>
                        <a:pt x="13990" y="6705"/>
                        <a:pt x="14606" y="6705"/>
                      </a:cubicBezTo>
                      <a:cubicBezTo>
                        <a:pt x="14865" y="6701"/>
                        <a:pt x="15022" y="6701"/>
                        <a:pt x="15107" y="6697"/>
                      </a:cubicBezTo>
                      <a:cubicBezTo>
                        <a:pt x="15107" y="6697"/>
                        <a:pt x="15107" y="6701"/>
                        <a:pt x="15107" y="6701"/>
                      </a:cubicBezTo>
                      <a:cubicBezTo>
                        <a:pt x="15098" y="6748"/>
                        <a:pt x="15090" y="6773"/>
                        <a:pt x="15090" y="6790"/>
                      </a:cubicBezTo>
                      <a:cubicBezTo>
                        <a:pt x="15086" y="6807"/>
                        <a:pt x="15090" y="6811"/>
                        <a:pt x="15094" y="6816"/>
                      </a:cubicBezTo>
                      <a:cubicBezTo>
                        <a:pt x="15098" y="6816"/>
                        <a:pt x="15103" y="6816"/>
                        <a:pt x="15115" y="6803"/>
                      </a:cubicBezTo>
                      <a:cubicBezTo>
                        <a:pt x="15124" y="6786"/>
                        <a:pt x="15141" y="6765"/>
                        <a:pt x="15158" y="6714"/>
                      </a:cubicBezTo>
                      <a:cubicBezTo>
                        <a:pt x="15158" y="6709"/>
                        <a:pt x="15162" y="6701"/>
                        <a:pt x="15162" y="6692"/>
                      </a:cubicBezTo>
                      <a:cubicBezTo>
                        <a:pt x="15183" y="6688"/>
                        <a:pt x="15196" y="6688"/>
                        <a:pt x="15196" y="6684"/>
                      </a:cubicBezTo>
                      <a:cubicBezTo>
                        <a:pt x="15196" y="6684"/>
                        <a:pt x="15183" y="6680"/>
                        <a:pt x="15166" y="6680"/>
                      </a:cubicBezTo>
                      <a:cubicBezTo>
                        <a:pt x="15175" y="6646"/>
                        <a:pt x="15187" y="6599"/>
                        <a:pt x="15192" y="6535"/>
                      </a:cubicBezTo>
                      <a:cubicBezTo>
                        <a:pt x="15196" y="6451"/>
                        <a:pt x="15187" y="6340"/>
                        <a:pt x="15149" y="6226"/>
                      </a:cubicBezTo>
                      <a:cubicBezTo>
                        <a:pt x="15115" y="6107"/>
                        <a:pt x="15047" y="5979"/>
                        <a:pt x="14945" y="5873"/>
                      </a:cubicBezTo>
                      <a:cubicBezTo>
                        <a:pt x="14848" y="5763"/>
                        <a:pt x="14716" y="5678"/>
                        <a:pt x="14576" y="5619"/>
                      </a:cubicBezTo>
                      <a:cubicBezTo>
                        <a:pt x="14436" y="5555"/>
                        <a:pt x="14283" y="5525"/>
                        <a:pt x="14139" y="5521"/>
                      </a:cubicBezTo>
                      <a:lnTo>
                        <a:pt x="14114" y="5521"/>
                      </a:lnTo>
                      <a:cubicBezTo>
                        <a:pt x="14109" y="5517"/>
                        <a:pt x="14109" y="5517"/>
                        <a:pt x="14109" y="5517"/>
                      </a:cubicBezTo>
                      <a:cubicBezTo>
                        <a:pt x="14109" y="5512"/>
                        <a:pt x="14109" y="5508"/>
                        <a:pt x="14105" y="5504"/>
                      </a:cubicBezTo>
                      <a:cubicBezTo>
                        <a:pt x="14101" y="5487"/>
                        <a:pt x="14092" y="5457"/>
                        <a:pt x="14080" y="5423"/>
                      </a:cubicBezTo>
                      <a:cubicBezTo>
                        <a:pt x="14063" y="5394"/>
                        <a:pt x="14050" y="5351"/>
                        <a:pt x="14024" y="5309"/>
                      </a:cubicBezTo>
                      <a:cubicBezTo>
                        <a:pt x="13978" y="5220"/>
                        <a:pt x="13906" y="5114"/>
                        <a:pt x="13808" y="5007"/>
                      </a:cubicBezTo>
                      <a:cubicBezTo>
                        <a:pt x="13710" y="4901"/>
                        <a:pt x="13587" y="4795"/>
                        <a:pt x="13439" y="4715"/>
                      </a:cubicBezTo>
                      <a:cubicBezTo>
                        <a:pt x="13290" y="4630"/>
                        <a:pt x="13116" y="4566"/>
                        <a:pt x="12938" y="4536"/>
                      </a:cubicBezTo>
                      <a:cubicBezTo>
                        <a:pt x="12869" y="4527"/>
                        <a:pt x="12800" y="4522"/>
                        <a:pt x="12732" y="4522"/>
                      </a:cubicBezTo>
                      <a:cubicBezTo>
                        <a:pt x="12622" y="4522"/>
                        <a:pt x="12513" y="4534"/>
                        <a:pt x="12412" y="4558"/>
                      </a:cubicBezTo>
                      <a:cubicBezTo>
                        <a:pt x="12242" y="4596"/>
                        <a:pt x="12093" y="4659"/>
                        <a:pt x="11966" y="4732"/>
                      </a:cubicBezTo>
                      <a:cubicBezTo>
                        <a:pt x="11936" y="4749"/>
                        <a:pt x="11902" y="4770"/>
                        <a:pt x="11877" y="4791"/>
                      </a:cubicBezTo>
                      <a:cubicBezTo>
                        <a:pt x="11864" y="4774"/>
                        <a:pt x="11851" y="4753"/>
                        <a:pt x="11826" y="4723"/>
                      </a:cubicBezTo>
                      <a:cubicBezTo>
                        <a:pt x="11779" y="4668"/>
                        <a:pt x="11631" y="4507"/>
                        <a:pt x="11389" y="4354"/>
                      </a:cubicBezTo>
                      <a:cubicBezTo>
                        <a:pt x="11266" y="4282"/>
                        <a:pt x="11121" y="4214"/>
                        <a:pt x="10960" y="4163"/>
                      </a:cubicBezTo>
                      <a:cubicBezTo>
                        <a:pt x="10799" y="4112"/>
                        <a:pt x="10625" y="4078"/>
                        <a:pt x="10446" y="4069"/>
                      </a:cubicBezTo>
                      <a:cubicBezTo>
                        <a:pt x="10425" y="4068"/>
                        <a:pt x="10403" y="4068"/>
                        <a:pt x="10381" y="4068"/>
                      </a:cubicBezTo>
                      <a:cubicBezTo>
                        <a:pt x="10321" y="4068"/>
                        <a:pt x="10260" y="4072"/>
                        <a:pt x="10204" y="4078"/>
                      </a:cubicBezTo>
                      <a:cubicBezTo>
                        <a:pt x="10209" y="4061"/>
                        <a:pt x="10213" y="4031"/>
                        <a:pt x="10217" y="3963"/>
                      </a:cubicBezTo>
                      <a:cubicBezTo>
                        <a:pt x="10221" y="3891"/>
                        <a:pt x="10234" y="3679"/>
                        <a:pt x="10171" y="3403"/>
                      </a:cubicBezTo>
                      <a:cubicBezTo>
                        <a:pt x="10137" y="3267"/>
                        <a:pt x="10077" y="3114"/>
                        <a:pt x="9984" y="2974"/>
                      </a:cubicBezTo>
                      <a:cubicBezTo>
                        <a:pt x="9890" y="2834"/>
                        <a:pt x="9759" y="2711"/>
                        <a:pt x="9619" y="2609"/>
                      </a:cubicBezTo>
                      <a:cubicBezTo>
                        <a:pt x="9479" y="2503"/>
                        <a:pt x="9322" y="2423"/>
                        <a:pt x="9165" y="2367"/>
                      </a:cubicBezTo>
                      <a:cubicBezTo>
                        <a:pt x="9008" y="2308"/>
                        <a:pt x="8851" y="2278"/>
                        <a:pt x="8710" y="2274"/>
                      </a:cubicBezTo>
                      <a:cubicBezTo>
                        <a:pt x="8681" y="2272"/>
                        <a:pt x="8652" y="2271"/>
                        <a:pt x="8625" y="2271"/>
                      </a:cubicBezTo>
                      <a:cubicBezTo>
                        <a:pt x="8385" y="2271"/>
                        <a:pt x="8211" y="2332"/>
                        <a:pt x="8150" y="2355"/>
                      </a:cubicBezTo>
                      <a:cubicBezTo>
                        <a:pt x="8133" y="2363"/>
                        <a:pt x="8116" y="2372"/>
                        <a:pt x="8103" y="2376"/>
                      </a:cubicBezTo>
                      <a:cubicBezTo>
                        <a:pt x="8108" y="2249"/>
                        <a:pt x="8099" y="2117"/>
                        <a:pt x="8070" y="1985"/>
                      </a:cubicBezTo>
                      <a:cubicBezTo>
                        <a:pt x="8010" y="1748"/>
                        <a:pt x="7883" y="1514"/>
                        <a:pt x="7705" y="1328"/>
                      </a:cubicBezTo>
                      <a:cubicBezTo>
                        <a:pt x="7531" y="1141"/>
                        <a:pt x="7301" y="1005"/>
                        <a:pt x="7064" y="937"/>
                      </a:cubicBezTo>
                      <a:cubicBezTo>
                        <a:pt x="6945" y="907"/>
                        <a:pt x="6826" y="890"/>
                        <a:pt x="6711" y="890"/>
                      </a:cubicBezTo>
                      <a:cubicBezTo>
                        <a:pt x="6597" y="895"/>
                        <a:pt x="6486" y="912"/>
                        <a:pt x="6385" y="933"/>
                      </a:cubicBezTo>
                      <a:cubicBezTo>
                        <a:pt x="6185" y="988"/>
                        <a:pt x="6024" y="1073"/>
                        <a:pt x="5905" y="1158"/>
                      </a:cubicBezTo>
                      <a:cubicBezTo>
                        <a:pt x="5790" y="1243"/>
                        <a:pt x="5718" y="1323"/>
                        <a:pt x="5684" y="1366"/>
                      </a:cubicBezTo>
                      <a:cubicBezTo>
                        <a:pt x="5664" y="1394"/>
                        <a:pt x="5648" y="1416"/>
                        <a:pt x="5636" y="1434"/>
                      </a:cubicBezTo>
                      <a:lnTo>
                        <a:pt x="5636" y="1434"/>
                      </a:lnTo>
                      <a:cubicBezTo>
                        <a:pt x="5640" y="1427"/>
                        <a:pt x="5644" y="1419"/>
                        <a:pt x="5650" y="1408"/>
                      </a:cubicBezTo>
                      <a:cubicBezTo>
                        <a:pt x="5659" y="1391"/>
                        <a:pt x="5667" y="1370"/>
                        <a:pt x="5680" y="1336"/>
                      </a:cubicBezTo>
                      <a:cubicBezTo>
                        <a:pt x="5693" y="1298"/>
                        <a:pt x="5714" y="1217"/>
                        <a:pt x="5722" y="1107"/>
                      </a:cubicBezTo>
                      <a:cubicBezTo>
                        <a:pt x="5727" y="1052"/>
                        <a:pt x="5727" y="988"/>
                        <a:pt x="5718" y="920"/>
                      </a:cubicBezTo>
                      <a:cubicBezTo>
                        <a:pt x="5710" y="852"/>
                        <a:pt x="5697" y="776"/>
                        <a:pt x="5671" y="699"/>
                      </a:cubicBezTo>
                      <a:cubicBezTo>
                        <a:pt x="5621" y="547"/>
                        <a:pt x="5523" y="385"/>
                        <a:pt x="5379" y="262"/>
                      </a:cubicBezTo>
                      <a:cubicBezTo>
                        <a:pt x="5234" y="135"/>
                        <a:pt x="5048" y="46"/>
                        <a:pt x="4848" y="16"/>
                      </a:cubicBezTo>
                      <a:cubicBezTo>
                        <a:pt x="4791" y="6"/>
                        <a:pt x="4735" y="1"/>
                        <a:pt x="4679" y="1"/>
                      </a:cubicBezTo>
                      <a:close/>
                    </a:path>
                  </a:pathLst>
                </a:custGeom>
                <a:solidFill>
                  <a:srgbClr val="1E154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" name="Google Shape;40;p2"/>
                <p:cNvSpPr/>
                <p:nvPr/>
              </p:nvSpPr>
              <p:spPr>
                <a:xfrm>
                  <a:off x="-846766" y="3773075"/>
                  <a:ext cx="3414272" cy="14963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43" h="6593" extrusionOk="0">
                      <a:moveTo>
                        <a:pt x="4596" y="2802"/>
                      </a:moveTo>
                      <a:cubicBezTo>
                        <a:pt x="4606" y="2802"/>
                        <a:pt x="4617" y="2803"/>
                        <a:pt x="4627" y="2803"/>
                      </a:cubicBezTo>
                      <a:cubicBezTo>
                        <a:pt x="4789" y="2807"/>
                        <a:pt x="4937" y="2871"/>
                        <a:pt x="5043" y="2939"/>
                      </a:cubicBezTo>
                      <a:cubicBezTo>
                        <a:pt x="5145" y="3011"/>
                        <a:pt x="5204" y="3088"/>
                        <a:pt x="5226" y="3113"/>
                      </a:cubicBezTo>
                      <a:cubicBezTo>
                        <a:pt x="5251" y="3160"/>
                        <a:pt x="5247" y="3168"/>
                        <a:pt x="5238" y="3177"/>
                      </a:cubicBezTo>
                      <a:cubicBezTo>
                        <a:pt x="5236" y="3178"/>
                        <a:pt x="5234" y="3179"/>
                        <a:pt x="5231" y="3179"/>
                      </a:cubicBezTo>
                      <a:cubicBezTo>
                        <a:pt x="5222" y="3179"/>
                        <a:pt x="5208" y="3172"/>
                        <a:pt x="5183" y="3147"/>
                      </a:cubicBezTo>
                      <a:cubicBezTo>
                        <a:pt x="5162" y="3130"/>
                        <a:pt x="5098" y="3062"/>
                        <a:pt x="5001" y="3003"/>
                      </a:cubicBezTo>
                      <a:cubicBezTo>
                        <a:pt x="4907" y="2943"/>
                        <a:pt x="4767" y="2892"/>
                        <a:pt x="4627" y="2884"/>
                      </a:cubicBezTo>
                      <a:cubicBezTo>
                        <a:pt x="4620" y="2884"/>
                        <a:pt x="4613" y="2884"/>
                        <a:pt x="4605" y="2884"/>
                      </a:cubicBezTo>
                      <a:cubicBezTo>
                        <a:pt x="4469" y="2884"/>
                        <a:pt x="4338" y="2921"/>
                        <a:pt x="4241" y="2973"/>
                      </a:cubicBezTo>
                      <a:cubicBezTo>
                        <a:pt x="4135" y="3024"/>
                        <a:pt x="4071" y="3083"/>
                        <a:pt x="4046" y="3105"/>
                      </a:cubicBezTo>
                      <a:cubicBezTo>
                        <a:pt x="4021" y="3124"/>
                        <a:pt x="4009" y="3129"/>
                        <a:pt x="4001" y="3129"/>
                      </a:cubicBezTo>
                      <a:cubicBezTo>
                        <a:pt x="3997" y="3129"/>
                        <a:pt x="3994" y="3127"/>
                        <a:pt x="3991" y="3126"/>
                      </a:cubicBezTo>
                      <a:cubicBezTo>
                        <a:pt x="3982" y="3117"/>
                        <a:pt x="3982" y="3109"/>
                        <a:pt x="4008" y="3066"/>
                      </a:cubicBezTo>
                      <a:cubicBezTo>
                        <a:pt x="4029" y="3041"/>
                        <a:pt x="4092" y="2969"/>
                        <a:pt x="4203" y="2905"/>
                      </a:cubicBezTo>
                      <a:cubicBezTo>
                        <a:pt x="4258" y="2875"/>
                        <a:pt x="4326" y="2846"/>
                        <a:pt x="4398" y="2829"/>
                      </a:cubicBezTo>
                      <a:cubicBezTo>
                        <a:pt x="4461" y="2814"/>
                        <a:pt x="4527" y="2802"/>
                        <a:pt x="4596" y="2802"/>
                      </a:cubicBezTo>
                      <a:close/>
                      <a:moveTo>
                        <a:pt x="5067" y="4203"/>
                      </a:moveTo>
                      <a:cubicBezTo>
                        <a:pt x="5182" y="4203"/>
                        <a:pt x="5299" y="4212"/>
                        <a:pt x="5417" y="4234"/>
                      </a:cubicBezTo>
                      <a:cubicBezTo>
                        <a:pt x="5553" y="4259"/>
                        <a:pt x="5688" y="4301"/>
                        <a:pt x="5816" y="4352"/>
                      </a:cubicBezTo>
                      <a:cubicBezTo>
                        <a:pt x="5939" y="4408"/>
                        <a:pt x="6049" y="4471"/>
                        <a:pt x="6142" y="4531"/>
                      </a:cubicBezTo>
                      <a:cubicBezTo>
                        <a:pt x="6329" y="4658"/>
                        <a:pt x="6444" y="4785"/>
                        <a:pt x="6482" y="4832"/>
                      </a:cubicBezTo>
                      <a:cubicBezTo>
                        <a:pt x="6495" y="4845"/>
                        <a:pt x="6503" y="4858"/>
                        <a:pt x="6507" y="4866"/>
                      </a:cubicBezTo>
                      <a:cubicBezTo>
                        <a:pt x="6533" y="4866"/>
                        <a:pt x="6558" y="4864"/>
                        <a:pt x="6585" y="4864"/>
                      </a:cubicBezTo>
                      <a:cubicBezTo>
                        <a:pt x="6599" y="4864"/>
                        <a:pt x="6612" y="4865"/>
                        <a:pt x="6626" y="4866"/>
                      </a:cubicBezTo>
                      <a:cubicBezTo>
                        <a:pt x="6800" y="4870"/>
                        <a:pt x="6974" y="4904"/>
                        <a:pt x="7110" y="4947"/>
                      </a:cubicBezTo>
                      <a:cubicBezTo>
                        <a:pt x="7246" y="4993"/>
                        <a:pt x="7339" y="5044"/>
                        <a:pt x="7369" y="5065"/>
                      </a:cubicBezTo>
                      <a:cubicBezTo>
                        <a:pt x="7420" y="5099"/>
                        <a:pt x="7420" y="5108"/>
                        <a:pt x="7416" y="5116"/>
                      </a:cubicBezTo>
                      <a:cubicBezTo>
                        <a:pt x="7414" y="5121"/>
                        <a:pt x="7409" y="5124"/>
                        <a:pt x="7399" y="5124"/>
                      </a:cubicBezTo>
                      <a:cubicBezTo>
                        <a:pt x="7389" y="5124"/>
                        <a:pt x="7373" y="5121"/>
                        <a:pt x="7348" y="5112"/>
                      </a:cubicBezTo>
                      <a:cubicBezTo>
                        <a:pt x="7314" y="5099"/>
                        <a:pt x="7221" y="5057"/>
                        <a:pt x="7089" y="5019"/>
                      </a:cubicBezTo>
                      <a:cubicBezTo>
                        <a:pt x="6962" y="4981"/>
                        <a:pt x="6792" y="4951"/>
                        <a:pt x="6626" y="4947"/>
                      </a:cubicBezTo>
                      <a:cubicBezTo>
                        <a:pt x="6612" y="4946"/>
                        <a:pt x="6597" y="4946"/>
                        <a:pt x="6583" y="4946"/>
                      </a:cubicBezTo>
                      <a:cubicBezTo>
                        <a:pt x="6428" y="4946"/>
                        <a:pt x="6276" y="4967"/>
                        <a:pt x="6155" y="4998"/>
                      </a:cubicBezTo>
                      <a:cubicBezTo>
                        <a:pt x="6121" y="5002"/>
                        <a:pt x="6092" y="5015"/>
                        <a:pt x="6062" y="5023"/>
                      </a:cubicBezTo>
                      <a:cubicBezTo>
                        <a:pt x="6036" y="5032"/>
                        <a:pt x="6011" y="5040"/>
                        <a:pt x="5990" y="5049"/>
                      </a:cubicBezTo>
                      <a:cubicBezTo>
                        <a:pt x="5964" y="5053"/>
                        <a:pt x="5947" y="5061"/>
                        <a:pt x="5930" y="5065"/>
                      </a:cubicBezTo>
                      <a:cubicBezTo>
                        <a:pt x="5913" y="5074"/>
                        <a:pt x="5901" y="5078"/>
                        <a:pt x="5892" y="5078"/>
                      </a:cubicBezTo>
                      <a:cubicBezTo>
                        <a:pt x="5867" y="5087"/>
                        <a:pt x="5851" y="5090"/>
                        <a:pt x="5841" y="5090"/>
                      </a:cubicBezTo>
                      <a:cubicBezTo>
                        <a:pt x="5832" y="5090"/>
                        <a:pt x="5828" y="5087"/>
                        <a:pt x="5828" y="5082"/>
                      </a:cubicBezTo>
                      <a:cubicBezTo>
                        <a:pt x="5820" y="5074"/>
                        <a:pt x="5824" y="5061"/>
                        <a:pt x="5871" y="5032"/>
                      </a:cubicBezTo>
                      <a:cubicBezTo>
                        <a:pt x="5884" y="5023"/>
                        <a:pt x="5918" y="5006"/>
                        <a:pt x="5964" y="4985"/>
                      </a:cubicBezTo>
                      <a:cubicBezTo>
                        <a:pt x="5985" y="4976"/>
                        <a:pt x="6011" y="4964"/>
                        <a:pt x="6041" y="4955"/>
                      </a:cubicBezTo>
                      <a:cubicBezTo>
                        <a:pt x="6070" y="4947"/>
                        <a:pt x="6100" y="4934"/>
                        <a:pt x="6134" y="4925"/>
                      </a:cubicBezTo>
                      <a:cubicBezTo>
                        <a:pt x="6223" y="4900"/>
                        <a:pt x="6333" y="4879"/>
                        <a:pt x="6448" y="4870"/>
                      </a:cubicBezTo>
                      <a:cubicBezTo>
                        <a:pt x="6401" y="4832"/>
                        <a:pt x="6287" y="4713"/>
                        <a:pt x="6100" y="4594"/>
                      </a:cubicBezTo>
                      <a:cubicBezTo>
                        <a:pt x="6011" y="4535"/>
                        <a:pt x="5905" y="4476"/>
                        <a:pt x="5786" y="4429"/>
                      </a:cubicBezTo>
                      <a:cubicBezTo>
                        <a:pt x="5667" y="4378"/>
                        <a:pt x="5536" y="4340"/>
                        <a:pt x="5404" y="4314"/>
                      </a:cubicBezTo>
                      <a:cubicBezTo>
                        <a:pt x="5286" y="4296"/>
                        <a:pt x="5171" y="4284"/>
                        <a:pt x="5056" y="4284"/>
                      </a:cubicBezTo>
                      <a:cubicBezTo>
                        <a:pt x="5039" y="4284"/>
                        <a:pt x="5022" y="4284"/>
                        <a:pt x="5005" y="4285"/>
                      </a:cubicBezTo>
                      <a:cubicBezTo>
                        <a:pt x="4878" y="4289"/>
                        <a:pt x="4755" y="4306"/>
                        <a:pt x="4648" y="4327"/>
                      </a:cubicBezTo>
                      <a:cubicBezTo>
                        <a:pt x="4436" y="4374"/>
                        <a:pt x="4283" y="4442"/>
                        <a:pt x="4228" y="4467"/>
                      </a:cubicBezTo>
                      <a:lnTo>
                        <a:pt x="4224" y="4467"/>
                      </a:lnTo>
                      <a:cubicBezTo>
                        <a:pt x="4237" y="4476"/>
                        <a:pt x="4249" y="4484"/>
                        <a:pt x="4262" y="4488"/>
                      </a:cubicBezTo>
                      <a:cubicBezTo>
                        <a:pt x="4377" y="4560"/>
                        <a:pt x="4440" y="4645"/>
                        <a:pt x="4457" y="4675"/>
                      </a:cubicBezTo>
                      <a:cubicBezTo>
                        <a:pt x="4487" y="4722"/>
                        <a:pt x="4483" y="4734"/>
                        <a:pt x="4474" y="4739"/>
                      </a:cubicBezTo>
                      <a:cubicBezTo>
                        <a:pt x="4472" y="4740"/>
                        <a:pt x="4470" y="4741"/>
                        <a:pt x="4467" y="4741"/>
                      </a:cubicBezTo>
                      <a:cubicBezTo>
                        <a:pt x="4458" y="4741"/>
                        <a:pt x="4444" y="4734"/>
                        <a:pt x="4419" y="4709"/>
                      </a:cubicBezTo>
                      <a:cubicBezTo>
                        <a:pt x="4394" y="4683"/>
                        <a:pt x="4330" y="4616"/>
                        <a:pt x="4224" y="4556"/>
                      </a:cubicBezTo>
                      <a:cubicBezTo>
                        <a:pt x="4122" y="4492"/>
                        <a:pt x="3969" y="4446"/>
                        <a:pt x="3817" y="4446"/>
                      </a:cubicBezTo>
                      <a:cubicBezTo>
                        <a:pt x="3809" y="4446"/>
                        <a:pt x="3801" y="4445"/>
                        <a:pt x="3793" y="4445"/>
                      </a:cubicBezTo>
                      <a:cubicBezTo>
                        <a:pt x="3648" y="4445"/>
                        <a:pt x="3505" y="4482"/>
                        <a:pt x="3396" y="4526"/>
                      </a:cubicBezTo>
                      <a:cubicBezTo>
                        <a:pt x="3278" y="4569"/>
                        <a:pt x="3197" y="4616"/>
                        <a:pt x="3163" y="4628"/>
                      </a:cubicBezTo>
                      <a:cubicBezTo>
                        <a:pt x="3134" y="4641"/>
                        <a:pt x="3120" y="4646"/>
                        <a:pt x="3112" y="4646"/>
                      </a:cubicBezTo>
                      <a:cubicBezTo>
                        <a:pt x="3107" y="4646"/>
                        <a:pt x="3105" y="4644"/>
                        <a:pt x="3103" y="4641"/>
                      </a:cubicBezTo>
                      <a:cubicBezTo>
                        <a:pt x="3095" y="4633"/>
                        <a:pt x="3095" y="4620"/>
                        <a:pt x="3137" y="4586"/>
                      </a:cubicBezTo>
                      <a:cubicBezTo>
                        <a:pt x="3163" y="4565"/>
                        <a:pt x="3244" y="4509"/>
                        <a:pt x="3367" y="4454"/>
                      </a:cubicBezTo>
                      <a:cubicBezTo>
                        <a:pt x="3484" y="4406"/>
                        <a:pt x="3636" y="4365"/>
                        <a:pt x="3794" y="4365"/>
                      </a:cubicBezTo>
                      <a:cubicBezTo>
                        <a:pt x="3801" y="4365"/>
                        <a:pt x="3809" y="4365"/>
                        <a:pt x="3817" y="4365"/>
                      </a:cubicBezTo>
                      <a:cubicBezTo>
                        <a:pt x="3944" y="4365"/>
                        <a:pt x="4067" y="4395"/>
                        <a:pt x="4169" y="4442"/>
                      </a:cubicBezTo>
                      <a:cubicBezTo>
                        <a:pt x="4182" y="4433"/>
                        <a:pt x="4190" y="4429"/>
                        <a:pt x="4203" y="4420"/>
                      </a:cubicBezTo>
                      <a:cubicBezTo>
                        <a:pt x="4254" y="4386"/>
                        <a:pt x="4411" y="4310"/>
                        <a:pt x="4631" y="4255"/>
                      </a:cubicBezTo>
                      <a:cubicBezTo>
                        <a:pt x="4742" y="4229"/>
                        <a:pt x="4869" y="4212"/>
                        <a:pt x="5001" y="4204"/>
                      </a:cubicBezTo>
                      <a:cubicBezTo>
                        <a:pt x="5023" y="4203"/>
                        <a:pt x="5045" y="4203"/>
                        <a:pt x="5067" y="4203"/>
                      </a:cubicBezTo>
                      <a:close/>
                      <a:moveTo>
                        <a:pt x="4590" y="1"/>
                      </a:moveTo>
                      <a:cubicBezTo>
                        <a:pt x="4552" y="1"/>
                        <a:pt x="4513" y="3"/>
                        <a:pt x="4474" y="6"/>
                      </a:cubicBezTo>
                      <a:cubicBezTo>
                        <a:pt x="4385" y="19"/>
                        <a:pt x="4296" y="44"/>
                        <a:pt x="4211" y="74"/>
                      </a:cubicBezTo>
                      <a:cubicBezTo>
                        <a:pt x="4046" y="138"/>
                        <a:pt x="3897" y="227"/>
                        <a:pt x="3787" y="329"/>
                      </a:cubicBezTo>
                      <a:cubicBezTo>
                        <a:pt x="3676" y="435"/>
                        <a:pt x="3604" y="545"/>
                        <a:pt x="3562" y="643"/>
                      </a:cubicBezTo>
                      <a:cubicBezTo>
                        <a:pt x="3549" y="664"/>
                        <a:pt x="3541" y="685"/>
                        <a:pt x="3532" y="711"/>
                      </a:cubicBezTo>
                      <a:cubicBezTo>
                        <a:pt x="3524" y="732"/>
                        <a:pt x="3519" y="749"/>
                        <a:pt x="3511" y="766"/>
                      </a:cubicBezTo>
                      <a:cubicBezTo>
                        <a:pt x="3502" y="804"/>
                        <a:pt x="3494" y="834"/>
                        <a:pt x="3490" y="851"/>
                      </a:cubicBezTo>
                      <a:cubicBezTo>
                        <a:pt x="3460" y="974"/>
                        <a:pt x="3456" y="987"/>
                        <a:pt x="3443" y="987"/>
                      </a:cubicBezTo>
                      <a:cubicBezTo>
                        <a:pt x="3435" y="982"/>
                        <a:pt x="3426" y="965"/>
                        <a:pt x="3435" y="842"/>
                      </a:cubicBezTo>
                      <a:cubicBezTo>
                        <a:pt x="3439" y="821"/>
                        <a:pt x="3447" y="791"/>
                        <a:pt x="3456" y="753"/>
                      </a:cubicBezTo>
                      <a:cubicBezTo>
                        <a:pt x="3456" y="753"/>
                        <a:pt x="3456" y="749"/>
                        <a:pt x="3456" y="749"/>
                      </a:cubicBezTo>
                      <a:cubicBezTo>
                        <a:pt x="3435" y="753"/>
                        <a:pt x="3409" y="753"/>
                        <a:pt x="3367" y="757"/>
                      </a:cubicBezTo>
                      <a:cubicBezTo>
                        <a:pt x="3303" y="762"/>
                        <a:pt x="3129" y="762"/>
                        <a:pt x="2917" y="830"/>
                      </a:cubicBezTo>
                      <a:cubicBezTo>
                        <a:pt x="2891" y="838"/>
                        <a:pt x="2862" y="847"/>
                        <a:pt x="2836" y="855"/>
                      </a:cubicBezTo>
                      <a:cubicBezTo>
                        <a:pt x="2713" y="902"/>
                        <a:pt x="2577" y="970"/>
                        <a:pt x="2450" y="1067"/>
                      </a:cubicBezTo>
                      <a:cubicBezTo>
                        <a:pt x="2327" y="1161"/>
                        <a:pt x="2208" y="1284"/>
                        <a:pt x="2123" y="1424"/>
                      </a:cubicBezTo>
                      <a:cubicBezTo>
                        <a:pt x="2038" y="1564"/>
                        <a:pt x="1974" y="1721"/>
                        <a:pt x="1941" y="1874"/>
                      </a:cubicBezTo>
                      <a:cubicBezTo>
                        <a:pt x="1907" y="2031"/>
                        <a:pt x="1902" y="2184"/>
                        <a:pt x="1911" y="2315"/>
                      </a:cubicBezTo>
                      <a:cubicBezTo>
                        <a:pt x="1924" y="2447"/>
                        <a:pt x="1949" y="2561"/>
                        <a:pt x="1974" y="2650"/>
                      </a:cubicBezTo>
                      <a:cubicBezTo>
                        <a:pt x="1991" y="2697"/>
                        <a:pt x="2004" y="2735"/>
                        <a:pt x="2017" y="2765"/>
                      </a:cubicBezTo>
                      <a:cubicBezTo>
                        <a:pt x="2030" y="2795"/>
                        <a:pt x="2038" y="2820"/>
                        <a:pt x="2047" y="2837"/>
                      </a:cubicBezTo>
                      <a:cubicBezTo>
                        <a:pt x="2055" y="2854"/>
                        <a:pt x="2059" y="2867"/>
                        <a:pt x="2064" y="2880"/>
                      </a:cubicBezTo>
                      <a:cubicBezTo>
                        <a:pt x="2195" y="2841"/>
                        <a:pt x="2323" y="2824"/>
                        <a:pt x="2437" y="2820"/>
                      </a:cubicBezTo>
                      <a:cubicBezTo>
                        <a:pt x="2448" y="2820"/>
                        <a:pt x="2459" y="2820"/>
                        <a:pt x="2470" y="2820"/>
                      </a:cubicBezTo>
                      <a:cubicBezTo>
                        <a:pt x="2670" y="2820"/>
                        <a:pt x="2818" y="2855"/>
                        <a:pt x="2870" y="2871"/>
                      </a:cubicBezTo>
                      <a:cubicBezTo>
                        <a:pt x="2951" y="2901"/>
                        <a:pt x="2963" y="2914"/>
                        <a:pt x="2959" y="2922"/>
                      </a:cubicBezTo>
                      <a:cubicBezTo>
                        <a:pt x="2957" y="2928"/>
                        <a:pt x="2952" y="2932"/>
                        <a:pt x="2937" y="2932"/>
                      </a:cubicBezTo>
                      <a:cubicBezTo>
                        <a:pt x="2922" y="2932"/>
                        <a:pt x="2898" y="2928"/>
                        <a:pt x="2857" y="2922"/>
                      </a:cubicBezTo>
                      <a:cubicBezTo>
                        <a:pt x="2828" y="2922"/>
                        <a:pt x="2764" y="2909"/>
                        <a:pt x="2679" y="2901"/>
                      </a:cubicBezTo>
                      <a:cubicBezTo>
                        <a:pt x="2631" y="2898"/>
                        <a:pt x="2577" y="2895"/>
                        <a:pt x="2517" y="2895"/>
                      </a:cubicBezTo>
                      <a:cubicBezTo>
                        <a:pt x="2493" y="2895"/>
                        <a:pt x="2467" y="2895"/>
                        <a:pt x="2441" y="2897"/>
                      </a:cubicBezTo>
                      <a:cubicBezTo>
                        <a:pt x="2233" y="2905"/>
                        <a:pt x="1979" y="2965"/>
                        <a:pt x="1754" y="3092"/>
                      </a:cubicBezTo>
                      <a:cubicBezTo>
                        <a:pt x="1529" y="3215"/>
                        <a:pt x="1338" y="3393"/>
                        <a:pt x="1215" y="3563"/>
                      </a:cubicBezTo>
                      <a:cubicBezTo>
                        <a:pt x="1092" y="3728"/>
                        <a:pt x="1045" y="3881"/>
                        <a:pt x="1028" y="3932"/>
                      </a:cubicBezTo>
                      <a:cubicBezTo>
                        <a:pt x="1019" y="3962"/>
                        <a:pt x="1015" y="3983"/>
                        <a:pt x="1011" y="3996"/>
                      </a:cubicBezTo>
                      <a:cubicBezTo>
                        <a:pt x="1027" y="3994"/>
                        <a:pt x="1041" y="3994"/>
                        <a:pt x="1055" y="3994"/>
                      </a:cubicBezTo>
                      <a:cubicBezTo>
                        <a:pt x="1082" y="3994"/>
                        <a:pt x="1104" y="3996"/>
                        <a:pt x="1121" y="3996"/>
                      </a:cubicBezTo>
                      <a:cubicBezTo>
                        <a:pt x="1160" y="4000"/>
                        <a:pt x="1189" y="4004"/>
                        <a:pt x="1210" y="4013"/>
                      </a:cubicBezTo>
                      <a:cubicBezTo>
                        <a:pt x="1232" y="4017"/>
                        <a:pt x="1244" y="4021"/>
                        <a:pt x="1257" y="4030"/>
                      </a:cubicBezTo>
                      <a:cubicBezTo>
                        <a:pt x="1278" y="4038"/>
                        <a:pt x="1278" y="4043"/>
                        <a:pt x="1278" y="4047"/>
                      </a:cubicBezTo>
                      <a:cubicBezTo>
                        <a:pt x="1278" y="4051"/>
                        <a:pt x="1270" y="4055"/>
                        <a:pt x="1249" y="4055"/>
                      </a:cubicBezTo>
                      <a:cubicBezTo>
                        <a:pt x="1236" y="4055"/>
                        <a:pt x="1223" y="4055"/>
                        <a:pt x="1202" y="4051"/>
                      </a:cubicBezTo>
                      <a:cubicBezTo>
                        <a:pt x="1181" y="4051"/>
                        <a:pt x="1155" y="4051"/>
                        <a:pt x="1121" y="4047"/>
                      </a:cubicBezTo>
                      <a:cubicBezTo>
                        <a:pt x="1087" y="4051"/>
                        <a:pt x="1028" y="4051"/>
                        <a:pt x="956" y="4064"/>
                      </a:cubicBezTo>
                      <a:lnTo>
                        <a:pt x="913" y="4072"/>
                      </a:lnTo>
                      <a:cubicBezTo>
                        <a:pt x="901" y="4077"/>
                        <a:pt x="888" y="4077"/>
                        <a:pt x="871" y="4081"/>
                      </a:cubicBezTo>
                      <a:cubicBezTo>
                        <a:pt x="816" y="4094"/>
                        <a:pt x="752" y="4119"/>
                        <a:pt x="684" y="4153"/>
                      </a:cubicBezTo>
                      <a:cubicBezTo>
                        <a:pt x="616" y="4183"/>
                        <a:pt x="544" y="4225"/>
                        <a:pt x="476" y="4276"/>
                      </a:cubicBezTo>
                      <a:cubicBezTo>
                        <a:pt x="408" y="4327"/>
                        <a:pt x="340" y="4391"/>
                        <a:pt x="281" y="4463"/>
                      </a:cubicBezTo>
                      <a:cubicBezTo>
                        <a:pt x="226" y="4539"/>
                        <a:pt x="175" y="4624"/>
                        <a:pt x="132" y="4717"/>
                      </a:cubicBezTo>
                      <a:cubicBezTo>
                        <a:pt x="48" y="4904"/>
                        <a:pt x="1" y="5121"/>
                        <a:pt x="1" y="5337"/>
                      </a:cubicBezTo>
                      <a:cubicBezTo>
                        <a:pt x="1" y="5554"/>
                        <a:pt x="52" y="5766"/>
                        <a:pt x="141" y="5953"/>
                      </a:cubicBezTo>
                      <a:cubicBezTo>
                        <a:pt x="226" y="6135"/>
                        <a:pt x="353" y="6296"/>
                        <a:pt x="480" y="6402"/>
                      </a:cubicBezTo>
                      <a:cubicBezTo>
                        <a:pt x="616" y="6509"/>
                        <a:pt x="769" y="6543"/>
                        <a:pt x="888" y="6564"/>
                      </a:cubicBezTo>
                      <a:cubicBezTo>
                        <a:pt x="1007" y="6585"/>
                        <a:pt x="1096" y="6589"/>
                        <a:pt x="1143" y="6589"/>
                      </a:cubicBezTo>
                      <a:cubicBezTo>
                        <a:pt x="1171" y="6591"/>
                        <a:pt x="1198" y="6592"/>
                        <a:pt x="1221" y="6592"/>
                      </a:cubicBezTo>
                      <a:cubicBezTo>
                        <a:pt x="1297" y="6592"/>
                        <a:pt x="1348" y="6584"/>
                        <a:pt x="1368" y="6581"/>
                      </a:cubicBezTo>
                      <a:cubicBezTo>
                        <a:pt x="1376" y="6581"/>
                        <a:pt x="1380" y="6585"/>
                        <a:pt x="1380" y="6585"/>
                      </a:cubicBezTo>
                      <a:cubicBezTo>
                        <a:pt x="1444" y="6581"/>
                        <a:pt x="1575" y="6572"/>
                        <a:pt x="1826" y="6564"/>
                      </a:cubicBezTo>
                      <a:cubicBezTo>
                        <a:pt x="2409" y="6548"/>
                        <a:pt x="5010" y="6512"/>
                        <a:pt x="7720" y="6512"/>
                      </a:cubicBezTo>
                      <a:cubicBezTo>
                        <a:pt x="7869" y="6512"/>
                        <a:pt x="8018" y="6513"/>
                        <a:pt x="8167" y="6513"/>
                      </a:cubicBezTo>
                      <a:cubicBezTo>
                        <a:pt x="11032" y="6513"/>
                        <a:pt x="13897" y="6551"/>
                        <a:pt x="14512" y="6568"/>
                      </a:cubicBezTo>
                      <a:cubicBezTo>
                        <a:pt x="14750" y="6576"/>
                        <a:pt x="14882" y="6581"/>
                        <a:pt x="14962" y="6585"/>
                      </a:cubicBezTo>
                      <a:cubicBezTo>
                        <a:pt x="14984" y="6589"/>
                        <a:pt x="15005" y="6589"/>
                        <a:pt x="15026" y="6589"/>
                      </a:cubicBezTo>
                      <a:cubicBezTo>
                        <a:pt x="15030" y="6560"/>
                        <a:pt x="15039" y="6513"/>
                        <a:pt x="15039" y="6453"/>
                      </a:cubicBezTo>
                      <a:cubicBezTo>
                        <a:pt x="15043" y="6377"/>
                        <a:pt x="15030" y="6275"/>
                        <a:pt x="14996" y="6165"/>
                      </a:cubicBezTo>
                      <a:cubicBezTo>
                        <a:pt x="14958" y="6059"/>
                        <a:pt x="14899" y="5944"/>
                        <a:pt x="14805" y="5846"/>
                      </a:cubicBezTo>
                      <a:cubicBezTo>
                        <a:pt x="14712" y="5749"/>
                        <a:pt x="14593" y="5668"/>
                        <a:pt x="14461" y="5613"/>
                      </a:cubicBezTo>
                      <a:cubicBezTo>
                        <a:pt x="14330" y="5554"/>
                        <a:pt x="14186" y="5524"/>
                        <a:pt x="14050" y="5515"/>
                      </a:cubicBezTo>
                      <a:cubicBezTo>
                        <a:pt x="14033" y="5515"/>
                        <a:pt x="14015" y="5515"/>
                        <a:pt x="13998" y="5515"/>
                      </a:cubicBezTo>
                      <a:cubicBezTo>
                        <a:pt x="13882" y="5515"/>
                        <a:pt x="13772" y="5527"/>
                        <a:pt x="13672" y="5549"/>
                      </a:cubicBezTo>
                      <a:cubicBezTo>
                        <a:pt x="13443" y="5596"/>
                        <a:pt x="13282" y="5677"/>
                        <a:pt x="13222" y="5698"/>
                      </a:cubicBezTo>
                      <a:cubicBezTo>
                        <a:pt x="13162" y="5724"/>
                        <a:pt x="13138" y="5732"/>
                        <a:pt x="13128" y="5732"/>
                      </a:cubicBezTo>
                      <a:cubicBezTo>
                        <a:pt x="13123" y="5732"/>
                        <a:pt x="13122" y="5730"/>
                        <a:pt x="13120" y="5728"/>
                      </a:cubicBezTo>
                      <a:cubicBezTo>
                        <a:pt x="13112" y="5719"/>
                        <a:pt x="13116" y="5702"/>
                        <a:pt x="13197" y="5651"/>
                      </a:cubicBezTo>
                      <a:cubicBezTo>
                        <a:pt x="13252" y="5621"/>
                        <a:pt x="13409" y="5537"/>
                        <a:pt x="13638" y="5481"/>
                      </a:cubicBezTo>
                      <a:cubicBezTo>
                        <a:pt x="13642" y="5477"/>
                        <a:pt x="13647" y="5477"/>
                        <a:pt x="13655" y="5477"/>
                      </a:cubicBezTo>
                      <a:cubicBezTo>
                        <a:pt x="13748" y="5456"/>
                        <a:pt x="13859" y="5439"/>
                        <a:pt x="13973" y="5439"/>
                      </a:cubicBezTo>
                      <a:cubicBezTo>
                        <a:pt x="13973" y="5435"/>
                        <a:pt x="13973" y="5435"/>
                        <a:pt x="13973" y="5435"/>
                      </a:cubicBezTo>
                      <a:cubicBezTo>
                        <a:pt x="13965" y="5418"/>
                        <a:pt x="13952" y="5397"/>
                        <a:pt x="13939" y="5371"/>
                      </a:cubicBezTo>
                      <a:cubicBezTo>
                        <a:pt x="13922" y="5341"/>
                        <a:pt x="13905" y="5303"/>
                        <a:pt x="13884" y="5261"/>
                      </a:cubicBezTo>
                      <a:cubicBezTo>
                        <a:pt x="13838" y="5176"/>
                        <a:pt x="13765" y="5078"/>
                        <a:pt x="13672" y="4981"/>
                      </a:cubicBezTo>
                      <a:cubicBezTo>
                        <a:pt x="13574" y="4879"/>
                        <a:pt x="13456" y="4781"/>
                        <a:pt x="13316" y="4700"/>
                      </a:cubicBezTo>
                      <a:cubicBezTo>
                        <a:pt x="13175" y="4624"/>
                        <a:pt x="13010" y="4565"/>
                        <a:pt x="12844" y="4535"/>
                      </a:cubicBezTo>
                      <a:cubicBezTo>
                        <a:pt x="12776" y="4526"/>
                        <a:pt x="12707" y="4522"/>
                        <a:pt x="12640" y="4522"/>
                      </a:cubicBezTo>
                      <a:cubicBezTo>
                        <a:pt x="12539" y="4522"/>
                        <a:pt x="12440" y="4532"/>
                        <a:pt x="12344" y="4552"/>
                      </a:cubicBezTo>
                      <a:cubicBezTo>
                        <a:pt x="12237" y="4577"/>
                        <a:pt x="12136" y="4611"/>
                        <a:pt x="12042" y="4650"/>
                      </a:cubicBezTo>
                      <a:cubicBezTo>
                        <a:pt x="12000" y="4671"/>
                        <a:pt x="11962" y="4692"/>
                        <a:pt x="11923" y="4713"/>
                      </a:cubicBezTo>
                      <a:cubicBezTo>
                        <a:pt x="11681" y="4849"/>
                        <a:pt x="11541" y="5010"/>
                        <a:pt x="11495" y="5065"/>
                      </a:cubicBezTo>
                      <a:cubicBezTo>
                        <a:pt x="11432" y="5140"/>
                        <a:pt x="11414" y="5155"/>
                        <a:pt x="11405" y="5155"/>
                      </a:cubicBezTo>
                      <a:cubicBezTo>
                        <a:pt x="11404" y="5155"/>
                        <a:pt x="11402" y="5155"/>
                        <a:pt x="11401" y="5155"/>
                      </a:cubicBezTo>
                      <a:cubicBezTo>
                        <a:pt x="11393" y="5146"/>
                        <a:pt x="11389" y="5129"/>
                        <a:pt x="11452" y="5036"/>
                      </a:cubicBezTo>
                      <a:cubicBezTo>
                        <a:pt x="11469" y="5010"/>
                        <a:pt x="11503" y="4964"/>
                        <a:pt x="11554" y="4908"/>
                      </a:cubicBezTo>
                      <a:cubicBezTo>
                        <a:pt x="11605" y="4858"/>
                        <a:pt x="11673" y="4794"/>
                        <a:pt x="11758" y="4730"/>
                      </a:cubicBezTo>
                      <a:cubicBezTo>
                        <a:pt x="11745" y="4717"/>
                        <a:pt x="11728" y="4700"/>
                        <a:pt x="11707" y="4679"/>
                      </a:cubicBezTo>
                      <a:cubicBezTo>
                        <a:pt x="11652" y="4628"/>
                        <a:pt x="11503" y="4480"/>
                        <a:pt x="11265" y="4340"/>
                      </a:cubicBezTo>
                      <a:cubicBezTo>
                        <a:pt x="11151" y="4272"/>
                        <a:pt x="11011" y="4204"/>
                        <a:pt x="10854" y="4157"/>
                      </a:cubicBezTo>
                      <a:cubicBezTo>
                        <a:pt x="10697" y="4106"/>
                        <a:pt x="10531" y="4077"/>
                        <a:pt x="10361" y="4068"/>
                      </a:cubicBezTo>
                      <a:cubicBezTo>
                        <a:pt x="10344" y="4068"/>
                        <a:pt x="10327" y="4067"/>
                        <a:pt x="10309" y="4067"/>
                      </a:cubicBezTo>
                      <a:cubicBezTo>
                        <a:pt x="10154" y="4067"/>
                        <a:pt x="10002" y="4085"/>
                        <a:pt x="9861" y="4119"/>
                      </a:cubicBezTo>
                      <a:cubicBezTo>
                        <a:pt x="9742" y="4144"/>
                        <a:pt x="9631" y="4183"/>
                        <a:pt x="9534" y="4225"/>
                      </a:cubicBezTo>
                      <a:lnTo>
                        <a:pt x="9530" y="4225"/>
                      </a:lnTo>
                      <a:cubicBezTo>
                        <a:pt x="9496" y="4242"/>
                        <a:pt x="9462" y="4255"/>
                        <a:pt x="9432" y="4272"/>
                      </a:cubicBezTo>
                      <a:cubicBezTo>
                        <a:pt x="9381" y="4293"/>
                        <a:pt x="9334" y="4318"/>
                        <a:pt x="9292" y="4348"/>
                      </a:cubicBezTo>
                      <a:cubicBezTo>
                        <a:pt x="9122" y="4446"/>
                        <a:pt x="9016" y="4543"/>
                        <a:pt x="8969" y="4577"/>
                      </a:cubicBezTo>
                      <a:cubicBezTo>
                        <a:pt x="8903" y="4637"/>
                        <a:pt x="8881" y="4653"/>
                        <a:pt x="8870" y="4653"/>
                      </a:cubicBezTo>
                      <a:cubicBezTo>
                        <a:pt x="8867" y="4653"/>
                        <a:pt x="8865" y="4651"/>
                        <a:pt x="8863" y="4650"/>
                      </a:cubicBezTo>
                      <a:cubicBezTo>
                        <a:pt x="8859" y="4641"/>
                        <a:pt x="8859" y="4624"/>
                        <a:pt x="8931" y="4543"/>
                      </a:cubicBezTo>
                      <a:cubicBezTo>
                        <a:pt x="8982" y="4488"/>
                        <a:pt x="9143" y="4335"/>
                        <a:pt x="9398" y="4204"/>
                      </a:cubicBezTo>
                      <a:cubicBezTo>
                        <a:pt x="9479" y="4161"/>
                        <a:pt x="9572" y="4123"/>
                        <a:pt x="9674" y="4089"/>
                      </a:cubicBezTo>
                      <a:cubicBezTo>
                        <a:pt x="9725" y="4072"/>
                        <a:pt x="9780" y="4055"/>
                        <a:pt x="9839" y="4043"/>
                      </a:cubicBezTo>
                      <a:cubicBezTo>
                        <a:pt x="9873" y="4034"/>
                        <a:pt x="9907" y="4026"/>
                        <a:pt x="9941" y="4021"/>
                      </a:cubicBezTo>
                      <a:lnTo>
                        <a:pt x="9967" y="4017"/>
                      </a:lnTo>
                      <a:cubicBezTo>
                        <a:pt x="10009" y="4009"/>
                        <a:pt x="10052" y="4000"/>
                        <a:pt x="10094" y="3996"/>
                      </a:cubicBezTo>
                      <a:cubicBezTo>
                        <a:pt x="10094" y="3996"/>
                        <a:pt x="10094" y="3992"/>
                        <a:pt x="10094" y="3992"/>
                      </a:cubicBezTo>
                      <a:cubicBezTo>
                        <a:pt x="10090" y="3975"/>
                        <a:pt x="10086" y="3941"/>
                        <a:pt x="10081" y="3881"/>
                      </a:cubicBezTo>
                      <a:cubicBezTo>
                        <a:pt x="10077" y="3809"/>
                        <a:pt x="10081" y="3601"/>
                        <a:pt x="10013" y="3342"/>
                      </a:cubicBezTo>
                      <a:cubicBezTo>
                        <a:pt x="9996" y="3274"/>
                        <a:pt x="9971" y="3211"/>
                        <a:pt x="9945" y="3143"/>
                      </a:cubicBezTo>
                      <a:cubicBezTo>
                        <a:pt x="9916" y="3075"/>
                        <a:pt x="9878" y="3007"/>
                        <a:pt x="9835" y="2939"/>
                      </a:cubicBezTo>
                      <a:cubicBezTo>
                        <a:pt x="9746" y="2812"/>
                        <a:pt x="9623" y="2693"/>
                        <a:pt x="9487" y="2595"/>
                      </a:cubicBezTo>
                      <a:cubicBezTo>
                        <a:pt x="9355" y="2493"/>
                        <a:pt x="9203" y="2413"/>
                        <a:pt x="9054" y="2358"/>
                      </a:cubicBezTo>
                      <a:cubicBezTo>
                        <a:pt x="9041" y="2353"/>
                        <a:pt x="9029" y="2349"/>
                        <a:pt x="9016" y="2345"/>
                      </a:cubicBezTo>
                      <a:cubicBezTo>
                        <a:pt x="8880" y="2298"/>
                        <a:pt x="8744" y="2273"/>
                        <a:pt x="8621" y="2264"/>
                      </a:cubicBezTo>
                      <a:cubicBezTo>
                        <a:pt x="8584" y="2261"/>
                        <a:pt x="8547" y="2260"/>
                        <a:pt x="8513" y="2260"/>
                      </a:cubicBezTo>
                      <a:cubicBezTo>
                        <a:pt x="8299" y="2260"/>
                        <a:pt x="8141" y="2309"/>
                        <a:pt x="8082" y="2324"/>
                      </a:cubicBezTo>
                      <a:cubicBezTo>
                        <a:pt x="8057" y="2328"/>
                        <a:pt x="8035" y="2336"/>
                        <a:pt x="8023" y="2336"/>
                      </a:cubicBezTo>
                      <a:cubicBezTo>
                        <a:pt x="8018" y="2341"/>
                        <a:pt x="8018" y="2341"/>
                        <a:pt x="8014" y="2341"/>
                      </a:cubicBezTo>
                      <a:cubicBezTo>
                        <a:pt x="8014" y="2349"/>
                        <a:pt x="8014" y="2353"/>
                        <a:pt x="8014" y="2362"/>
                      </a:cubicBezTo>
                      <a:cubicBezTo>
                        <a:pt x="8006" y="2438"/>
                        <a:pt x="7993" y="2510"/>
                        <a:pt x="7976" y="2583"/>
                      </a:cubicBezTo>
                      <a:cubicBezTo>
                        <a:pt x="7934" y="2757"/>
                        <a:pt x="7866" y="2905"/>
                        <a:pt x="7794" y="3020"/>
                      </a:cubicBezTo>
                      <a:cubicBezTo>
                        <a:pt x="7785" y="3032"/>
                        <a:pt x="7777" y="3049"/>
                        <a:pt x="7764" y="3062"/>
                      </a:cubicBezTo>
                      <a:cubicBezTo>
                        <a:pt x="7747" y="3092"/>
                        <a:pt x="7730" y="3117"/>
                        <a:pt x="7713" y="3139"/>
                      </a:cubicBezTo>
                      <a:cubicBezTo>
                        <a:pt x="7653" y="3215"/>
                        <a:pt x="7603" y="3266"/>
                        <a:pt x="7573" y="3296"/>
                      </a:cubicBezTo>
                      <a:cubicBezTo>
                        <a:pt x="7543" y="3321"/>
                        <a:pt x="7518" y="3346"/>
                        <a:pt x="7496" y="3359"/>
                      </a:cubicBezTo>
                      <a:cubicBezTo>
                        <a:pt x="7475" y="3376"/>
                        <a:pt x="7462" y="3385"/>
                        <a:pt x="7450" y="3393"/>
                      </a:cubicBezTo>
                      <a:cubicBezTo>
                        <a:pt x="7441" y="3397"/>
                        <a:pt x="7437" y="3402"/>
                        <a:pt x="7429" y="3402"/>
                      </a:cubicBezTo>
                      <a:cubicBezTo>
                        <a:pt x="7437" y="3406"/>
                        <a:pt x="7446" y="3406"/>
                        <a:pt x="7450" y="3406"/>
                      </a:cubicBezTo>
                      <a:cubicBezTo>
                        <a:pt x="7586" y="3440"/>
                        <a:pt x="7709" y="3499"/>
                        <a:pt x="7802" y="3563"/>
                      </a:cubicBezTo>
                      <a:cubicBezTo>
                        <a:pt x="7895" y="3622"/>
                        <a:pt x="7955" y="3682"/>
                        <a:pt x="7972" y="3707"/>
                      </a:cubicBezTo>
                      <a:cubicBezTo>
                        <a:pt x="7997" y="3745"/>
                        <a:pt x="7997" y="3754"/>
                        <a:pt x="7989" y="3762"/>
                      </a:cubicBezTo>
                      <a:cubicBezTo>
                        <a:pt x="7986" y="3764"/>
                        <a:pt x="7982" y="3766"/>
                        <a:pt x="7976" y="3766"/>
                      </a:cubicBezTo>
                      <a:cubicBezTo>
                        <a:pt x="7968" y="3766"/>
                        <a:pt x="7955" y="3761"/>
                        <a:pt x="7934" y="3745"/>
                      </a:cubicBezTo>
                      <a:cubicBezTo>
                        <a:pt x="7912" y="3728"/>
                        <a:pt x="7853" y="3682"/>
                        <a:pt x="7764" y="3627"/>
                      </a:cubicBezTo>
                      <a:cubicBezTo>
                        <a:pt x="7675" y="3571"/>
                        <a:pt x="7556" y="3516"/>
                        <a:pt x="7433" y="3487"/>
                      </a:cubicBezTo>
                      <a:cubicBezTo>
                        <a:pt x="7326" y="3462"/>
                        <a:pt x="7218" y="3452"/>
                        <a:pt x="7124" y="3452"/>
                      </a:cubicBezTo>
                      <a:cubicBezTo>
                        <a:pt x="7106" y="3452"/>
                        <a:pt x="7089" y="3452"/>
                        <a:pt x="7072" y="3453"/>
                      </a:cubicBezTo>
                      <a:cubicBezTo>
                        <a:pt x="6970" y="3461"/>
                        <a:pt x="6894" y="3478"/>
                        <a:pt x="6864" y="3482"/>
                      </a:cubicBezTo>
                      <a:cubicBezTo>
                        <a:pt x="6853" y="3483"/>
                        <a:pt x="6844" y="3484"/>
                        <a:pt x="6837" y="3484"/>
                      </a:cubicBezTo>
                      <a:cubicBezTo>
                        <a:pt x="6818" y="3484"/>
                        <a:pt x="6813" y="3480"/>
                        <a:pt x="6813" y="3474"/>
                      </a:cubicBezTo>
                      <a:cubicBezTo>
                        <a:pt x="6809" y="3461"/>
                        <a:pt x="6809" y="3453"/>
                        <a:pt x="6847" y="3431"/>
                      </a:cubicBezTo>
                      <a:cubicBezTo>
                        <a:pt x="6868" y="3423"/>
                        <a:pt x="6919" y="3406"/>
                        <a:pt x="6991" y="3393"/>
                      </a:cubicBezTo>
                      <a:cubicBezTo>
                        <a:pt x="7013" y="3389"/>
                        <a:pt x="7038" y="3385"/>
                        <a:pt x="7068" y="3380"/>
                      </a:cubicBezTo>
                      <a:cubicBezTo>
                        <a:pt x="7097" y="3376"/>
                        <a:pt x="7128" y="3374"/>
                        <a:pt x="7161" y="3374"/>
                      </a:cubicBezTo>
                      <a:cubicBezTo>
                        <a:pt x="7193" y="3374"/>
                        <a:pt x="7227" y="3376"/>
                        <a:pt x="7263" y="3380"/>
                      </a:cubicBezTo>
                      <a:lnTo>
                        <a:pt x="7267" y="3380"/>
                      </a:lnTo>
                      <a:cubicBezTo>
                        <a:pt x="7318" y="3385"/>
                        <a:pt x="7365" y="3389"/>
                        <a:pt x="7416" y="3402"/>
                      </a:cubicBezTo>
                      <a:cubicBezTo>
                        <a:pt x="7416" y="3393"/>
                        <a:pt x="7420" y="3385"/>
                        <a:pt x="7433" y="3372"/>
                      </a:cubicBezTo>
                      <a:cubicBezTo>
                        <a:pt x="7441" y="3359"/>
                        <a:pt x="7454" y="3346"/>
                        <a:pt x="7471" y="3330"/>
                      </a:cubicBezTo>
                      <a:cubicBezTo>
                        <a:pt x="7488" y="3313"/>
                        <a:pt x="7509" y="3287"/>
                        <a:pt x="7535" y="3262"/>
                      </a:cubicBezTo>
                      <a:cubicBezTo>
                        <a:pt x="7552" y="3240"/>
                        <a:pt x="7577" y="3211"/>
                        <a:pt x="7607" y="3172"/>
                      </a:cubicBezTo>
                      <a:cubicBezTo>
                        <a:pt x="7637" y="3134"/>
                        <a:pt x="7675" y="3088"/>
                        <a:pt x="7709" y="3028"/>
                      </a:cubicBezTo>
                      <a:cubicBezTo>
                        <a:pt x="7781" y="2914"/>
                        <a:pt x="7857" y="2757"/>
                        <a:pt x="7904" y="2566"/>
                      </a:cubicBezTo>
                      <a:cubicBezTo>
                        <a:pt x="7946" y="2375"/>
                        <a:pt x="7963" y="2150"/>
                        <a:pt x="7904" y="1925"/>
                      </a:cubicBezTo>
                      <a:cubicBezTo>
                        <a:pt x="7853" y="1704"/>
                        <a:pt x="7730" y="1483"/>
                        <a:pt x="7564" y="1305"/>
                      </a:cubicBezTo>
                      <a:cubicBezTo>
                        <a:pt x="7479" y="1212"/>
                        <a:pt x="7378" y="1135"/>
                        <a:pt x="7271" y="1072"/>
                      </a:cubicBezTo>
                      <a:cubicBezTo>
                        <a:pt x="7174" y="1008"/>
                        <a:pt x="7068" y="965"/>
                        <a:pt x="6962" y="936"/>
                      </a:cubicBezTo>
                      <a:cubicBezTo>
                        <a:pt x="6849" y="902"/>
                        <a:pt x="6737" y="888"/>
                        <a:pt x="6628" y="888"/>
                      </a:cubicBezTo>
                      <a:cubicBezTo>
                        <a:pt x="6520" y="888"/>
                        <a:pt x="6416" y="902"/>
                        <a:pt x="6321" y="923"/>
                      </a:cubicBezTo>
                      <a:cubicBezTo>
                        <a:pt x="6130" y="970"/>
                        <a:pt x="5973" y="1050"/>
                        <a:pt x="5862" y="1127"/>
                      </a:cubicBezTo>
                      <a:cubicBezTo>
                        <a:pt x="5807" y="1165"/>
                        <a:pt x="5760" y="1203"/>
                        <a:pt x="5722" y="1237"/>
                      </a:cubicBezTo>
                      <a:cubicBezTo>
                        <a:pt x="5718" y="1246"/>
                        <a:pt x="5710" y="1250"/>
                        <a:pt x="5701" y="1258"/>
                      </a:cubicBezTo>
                      <a:cubicBezTo>
                        <a:pt x="5676" y="1284"/>
                        <a:pt x="5654" y="1301"/>
                        <a:pt x="5642" y="1318"/>
                      </a:cubicBezTo>
                      <a:cubicBezTo>
                        <a:pt x="5612" y="1352"/>
                        <a:pt x="5591" y="1377"/>
                        <a:pt x="5574" y="1394"/>
                      </a:cubicBezTo>
                      <a:cubicBezTo>
                        <a:pt x="5578" y="1394"/>
                        <a:pt x="5586" y="1398"/>
                        <a:pt x="5591" y="1398"/>
                      </a:cubicBezTo>
                      <a:cubicBezTo>
                        <a:pt x="5612" y="1407"/>
                        <a:pt x="5637" y="1411"/>
                        <a:pt x="5659" y="1420"/>
                      </a:cubicBezTo>
                      <a:cubicBezTo>
                        <a:pt x="5782" y="1466"/>
                        <a:pt x="5901" y="1538"/>
                        <a:pt x="5973" y="1615"/>
                      </a:cubicBezTo>
                      <a:cubicBezTo>
                        <a:pt x="6053" y="1691"/>
                        <a:pt x="6087" y="1763"/>
                        <a:pt x="6100" y="1789"/>
                      </a:cubicBezTo>
                      <a:cubicBezTo>
                        <a:pt x="6113" y="1835"/>
                        <a:pt x="6109" y="1844"/>
                        <a:pt x="6100" y="1848"/>
                      </a:cubicBezTo>
                      <a:cubicBezTo>
                        <a:pt x="6098" y="1849"/>
                        <a:pt x="6096" y="1850"/>
                        <a:pt x="6094" y="1850"/>
                      </a:cubicBezTo>
                      <a:cubicBezTo>
                        <a:pt x="6086" y="1850"/>
                        <a:pt x="6074" y="1842"/>
                        <a:pt x="6053" y="1819"/>
                      </a:cubicBezTo>
                      <a:cubicBezTo>
                        <a:pt x="6036" y="1797"/>
                        <a:pt x="5998" y="1734"/>
                        <a:pt x="5926" y="1670"/>
                      </a:cubicBezTo>
                      <a:cubicBezTo>
                        <a:pt x="5854" y="1602"/>
                        <a:pt x="5748" y="1538"/>
                        <a:pt x="5629" y="1496"/>
                      </a:cubicBezTo>
                      <a:cubicBezTo>
                        <a:pt x="5595" y="1483"/>
                        <a:pt x="5557" y="1475"/>
                        <a:pt x="5519" y="1466"/>
                      </a:cubicBezTo>
                      <a:cubicBezTo>
                        <a:pt x="5438" y="1445"/>
                        <a:pt x="5357" y="1432"/>
                        <a:pt x="5289" y="1424"/>
                      </a:cubicBezTo>
                      <a:cubicBezTo>
                        <a:pt x="5272" y="1424"/>
                        <a:pt x="5255" y="1420"/>
                        <a:pt x="5238" y="1420"/>
                      </a:cubicBezTo>
                      <a:cubicBezTo>
                        <a:pt x="5162" y="1411"/>
                        <a:pt x="5107" y="1411"/>
                        <a:pt x="5086" y="1407"/>
                      </a:cubicBezTo>
                      <a:cubicBezTo>
                        <a:pt x="5043" y="1403"/>
                        <a:pt x="5039" y="1394"/>
                        <a:pt x="5039" y="1386"/>
                      </a:cubicBezTo>
                      <a:cubicBezTo>
                        <a:pt x="5039" y="1373"/>
                        <a:pt x="5043" y="1364"/>
                        <a:pt x="5086" y="1356"/>
                      </a:cubicBezTo>
                      <a:cubicBezTo>
                        <a:pt x="5107" y="1352"/>
                        <a:pt x="5166" y="1347"/>
                        <a:pt x="5247" y="1347"/>
                      </a:cubicBezTo>
                      <a:cubicBezTo>
                        <a:pt x="5264" y="1347"/>
                        <a:pt x="5281" y="1352"/>
                        <a:pt x="5298" y="1352"/>
                      </a:cubicBezTo>
                      <a:cubicBezTo>
                        <a:pt x="5349" y="1356"/>
                        <a:pt x="5408" y="1360"/>
                        <a:pt x="5468" y="1373"/>
                      </a:cubicBezTo>
                      <a:cubicBezTo>
                        <a:pt x="5485" y="1373"/>
                        <a:pt x="5502" y="1377"/>
                        <a:pt x="5514" y="1381"/>
                      </a:cubicBezTo>
                      <a:cubicBezTo>
                        <a:pt x="5514" y="1377"/>
                        <a:pt x="5514" y="1369"/>
                        <a:pt x="5514" y="1356"/>
                      </a:cubicBezTo>
                      <a:cubicBezTo>
                        <a:pt x="5519" y="1343"/>
                        <a:pt x="5519" y="1330"/>
                        <a:pt x="5527" y="1313"/>
                      </a:cubicBezTo>
                      <a:cubicBezTo>
                        <a:pt x="5531" y="1296"/>
                        <a:pt x="5536" y="1271"/>
                        <a:pt x="5544" y="1241"/>
                      </a:cubicBezTo>
                      <a:cubicBezTo>
                        <a:pt x="5548" y="1203"/>
                        <a:pt x="5569" y="1127"/>
                        <a:pt x="5574" y="1025"/>
                      </a:cubicBezTo>
                      <a:cubicBezTo>
                        <a:pt x="5574" y="974"/>
                        <a:pt x="5574" y="914"/>
                        <a:pt x="5565" y="847"/>
                      </a:cubicBezTo>
                      <a:cubicBezTo>
                        <a:pt x="5557" y="783"/>
                        <a:pt x="5540" y="715"/>
                        <a:pt x="5514" y="643"/>
                      </a:cubicBezTo>
                      <a:cubicBezTo>
                        <a:pt x="5468" y="503"/>
                        <a:pt x="5378" y="354"/>
                        <a:pt x="5243" y="240"/>
                      </a:cubicBezTo>
                      <a:cubicBezTo>
                        <a:pt x="5111" y="125"/>
                        <a:pt x="4937" y="44"/>
                        <a:pt x="4750" y="15"/>
                      </a:cubicBezTo>
                      <a:cubicBezTo>
                        <a:pt x="4698" y="5"/>
                        <a:pt x="4644" y="1"/>
                        <a:pt x="459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" name="Google Shape;41;p2"/>
                <p:cNvSpPr/>
                <p:nvPr/>
              </p:nvSpPr>
              <p:spPr>
                <a:xfrm>
                  <a:off x="1409508" y="4678898"/>
                  <a:ext cx="34953" cy="70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" h="31" extrusionOk="0">
                      <a:moveTo>
                        <a:pt x="153" y="1"/>
                      </a:moveTo>
                      <a:lnTo>
                        <a:pt x="0" y="30"/>
                      </a:lnTo>
                      <a:lnTo>
                        <a:pt x="0" y="30"/>
                      </a:lnTo>
                      <a:lnTo>
                        <a:pt x="26" y="26"/>
                      </a:lnTo>
                      <a:lnTo>
                        <a:pt x="153" y="1"/>
                      </a:lnTo>
                      <a:close/>
                    </a:path>
                  </a:pathLst>
                </a:custGeom>
                <a:solidFill>
                  <a:srgbClr val="8555C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" name="Google Shape;42;p2"/>
                <p:cNvSpPr/>
                <p:nvPr/>
              </p:nvSpPr>
              <p:spPr>
                <a:xfrm>
                  <a:off x="1261980" y="4696147"/>
                  <a:ext cx="559929" cy="1911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67" h="842" extrusionOk="0">
                      <a:moveTo>
                        <a:pt x="1018" y="0"/>
                      </a:moveTo>
                      <a:cubicBezTo>
                        <a:pt x="863" y="0"/>
                        <a:pt x="711" y="18"/>
                        <a:pt x="570" y="52"/>
                      </a:cubicBezTo>
                      <a:cubicBezTo>
                        <a:pt x="451" y="77"/>
                        <a:pt x="340" y="116"/>
                        <a:pt x="243" y="158"/>
                      </a:cubicBezTo>
                      <a:lnTo>
                        <a:pt x="239" y="158"/>
                      </a:lnTo>
                      <a:lnTo>
                        <a:pt x="1" y="281"/>
                      </a:lnTo>
                      <a:cubicBezTo>
                        <a:pt x="25" y="276"/>
                        <a:pt x="332" y="204"/>
                        <a:pt x="728" y="204"/>
                      </a:cubicBezTo>
                      <a:cubicBezTo>
                        <a:pt x="1231" y="204"/>
                        <a:pt x="1878" y="321"/>
                        <a:pt x="2263" y="841"/>
                      </a:cubicBezTo>
                      <a:cubicBezTo>
                        <a:pt x="2314" y="791"/>
                        <a:pt x="2382" y="727"/>
                        <a:pt x="2467" y="663"/>
                      </a:cubicBezTo>
                      <a:cubicBezTo>
                        <a:pt x="2454" y="650"/>
                        <a:pt x="2437" y="633"/>
                        <a:pt x="2416" y="612"/>
                      </a:cubicBezTo>
                      <a:cubicBezTo>
                        <a:pt x="2361" y="561"/>
                        <a:pt x="2212" y="413"/>
                        <a:pt x="1974" y="273"/>
                      </a:cubicBezTo>
                      <a:cubicBezTo>
                        <a:pt x="1860" y="205"/>
                        <a:pt x="1720" y="137"/>
                        <a:pt x="1563" y="90"/>
                      </a:cubicBezTo>
                      <a:cubicBezTo>
                        <a:pt x="1406" y="39"/>
                        <a:pt x="1240" y="10"/>
                        <a:pt x="1070" y="1"/>
                      </a:cubicBezTo>
                      <a:cubicBezTo>
                        <a:pt x="1053" y="1"/>
                        <a:pt x="1036" y="0"/>
                        <a:pt x="1018" y="0"/>
                      </a:cubicBezTo>
                      <a:close/>
                    </a:path>
                  </a:pathLst>
                </a:custGeom>
                <a:solidFill>
                  <a:srgbClr val="1E1549">
                    <a:alpha val="410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" name="Google Shape;43;p2"/>
                <p:cNvSpPr/>
                <p:nvPr/>
              </p:nvSpPr>
              <p:spPr>
                <a:xfrm>
                  <a:off x="903600" y="4458287"/>
                  <a:ext cx="18611" cy="272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" h="120" extrusionOk="0">
                      <a:moveTo>
                        <a:pt x="82" y="1"/>
                      </a:moveTo>
                      <a:lnTo>
                        <a:pt x="82" y="1"/>
                      </a:lnTo>
                      <a:cubicBezTo>
                        <a:pt x="73" y="13"/>
                        <a:pt x="65" y="30"/>
                        <a:pt x="52" y="43"/>
                      </a:cubicBezTo>
                      <a:cubicBezTo>
                        <a:pt x="35" y="73"/>
                        <a:pt x="18" y="98"/>
                        <a:pt x="1" y="120"/>
                      </a:cubicBezTo>
                      <a:cubicBezTo>
                        <a:pt x="48" y="69"/>
                        <a:pt x="82" y="26"/>
                        <a:pt x="82" y="1"/>
                      </a:cubicBezTo>
                      <a:close/>
                    </a:path>
                  </a:pathLst>
                </a:custGeom>
                <a:solidFill>
                  <a:srgbClr val="8555C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" name="Google Shape;44;p2"/>
                <p:cNvSpPr/>
                <p:nvPr/>
              </p:nvSpPr>
              <p:spPr>
                <a:xfrm>
                  <a:off x="739957" y="4016156"/>
                  <a:ext cx="221747" cy="5290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7" h="2331" extrusionOk="0">
                      <a:moveTo>
                        <a:pt x="280" y="1"/>
                      </a:moveTo>
                      <a:lnTo>
                        <a:pt x="280" y="1"/>
                      </a:lnTo>
                      <a:cubicBezTo>
                        <a:pt x="493" y="378"/>
                        <a:pt x="977" y="1478"/>
                        <a:pt x="0" y="2322"/>
                      </a:cubicBezTo>
                      <a:cubicBezTo>
                        <a:pt x="217" y="2309"/>
                        <a:pt x="259" y="2309"/>
                        <a:pt x="272" y="2309"/>
                      </a:cubicBezTo>
                      <a:lnTo>
                        <a:pt x="276" y="2309"/>
                      </a:lnTo>
                      <a:lnTo>
                        <a:pt x="425" y="2331"/>
                      </a:lnTo>
                      <a:cubicBezTo>
                        <a:pt x="425" y="2322"/>
                        <a:pt x="429" y="2314"/>
                        <a:pt x="442" y="2301"/>
                      </a:cubicBezTo>
                      <a:cubicBezTo>
                        <a:pt x="450" y="2288"/>
                        <a:pt x="463" y="2275"/>
                        <a:pt x="480" y="2259"/>
                      </a:cubicBezTo>
                      <a:cubicBezTo>
                        <a:pt x="497" y="2242"/>
                        <a:pt x="518" y="2216"/>
                        <a:pt x="544" y="2191"/>
                      </a:cubicBezTo>
                      <a:cubicBezTo>
                        <a:pt x="561" y="2169"/>
                        <a:pt x="586" y="2140"/>
                        <a:pt x="616" y="2101"/>
                      </a:cubicBezTo>
                      <a:cubicBezTo>
                        <a:pt x="646" y="2063"/>
                        <a:pt x="684" y="2017"/>
                        <a:pt x="718" y="1957"/>
                      </a:cubicBezTo>
                      <a:cubicBezTo>
                        <a:pt x="790" y="1843"/>
                        <a:pt x="866" y="1686"/>
                        <a:pt x="913" y="1495"/>
                      </a:cubicBezTo>
                      <a:cubicBezTo>
                        <a:pt x="955" y="1304"/>
                        <a:pt x="972" y="1079"/>
                        <a:pt x="913" y="854"/>
                      </a:cubicBezTo>
                      <a:cubicBezTo>
                        <a:pt x="862" y="633"/>
                        <a:pt x="739" y="412"/>
                        <a:pt x="573" y="234"/>
                      </a:cubicBezTo>
                      <a:cubicBezTo>
                        <a:pt x="488" y="141"/>
                        <a:pt x="387" y="64"/>
                        <a:pt x="280" y="1"/>
                      </a:cubicBezTo>
                      <a:close/>
                    </a:path>
                  </a:pathLst>
                </a:custGeom>
                <a:solidFill>
                  <a:srgbClr val="1E1549">
                    <a:alpha val="410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" name="Google Shape;45;p2"/>
                <p:cNvSpPr/>
                <p:nvPr/>
              </p:nvSpPr>
              <p:spPr>
                <a:xfrm>
                  <a:off x="972144" y="4303268"/>
                  <a:ext cx="2043" cy="59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" h="26" extrusionOk="0">
                      <a:moveTo>
                        <a:pt x="9" y="0"/>
                      </a:moveTo>
                      <a:cubicBezTo>
                        <a:pt x="4" y="5"/>
                        <a:pt x="4" y="5"/>
                        <a:pt x="0" y="5"/>
                      </a:cubicBezTo>
                      <a:cubicBezTo>
                        <a:pt x="0" y="13"/>
                        <a:pt x="0" y="17"/>
                        <a:pt x="0" y="26"/>
                      </a:cubicBezTo>
                      <a:lnTo>
                        <a:pt x="9" y="0"/>
                      </a:lnTo>
                      <a:close/>
                    </a:path>
                  </a:pathLst>
                </a:custGeom>
                <a:solidFill>
                  <a:srgbClr val="8555C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" name="Google Shape;46;p2"/>
                <p:cNvSpPr/>
                <p:nvPr/>
              </p:nvSpPr>
              <p:spPr>
                <a:xfrm>
                  <a:off x="1199337" y="4305084"/>
                  <a:ext cx="245125" cy="3962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0" h="1746" extrusionOk="0">
                      <a:moveTo>
                        <a:pt x="1" y="1"/>
                      </a:moveTo>
                      <a:cubicBezTo>
                        <a:pt x="26" y="18"/>
                        <a:pt x="1003" y="693"/>
                        <a:pt x="659" y="1745"/>
                      </a:cubicBezTo>
                      <a:cubicBezTo>
                        <a:pt x="710" y="1728"/>
                        <a:pt x="765" y="1711"/>
                        <a:pt x="824" y="1699"/>
                      </a:cubicBezTo>
                      <a:cubicBezTo>
                        <a:pt x="858" y="1690"/>
                        <a:pt x="892" y="1682"/>
                        <a:pt x="926" y="1677"/>
                      </a:cubicBezTo>
                      <a:lnTo>
                        <a:pt x="1079" y="1648"/>
                      </a:lnTo>
                      <a:cubicBezTo>
                        <a:pt x="1075" y="1631"/>
                        <a:pt x="1071" y="1597"/>
                        <a:pt x="1066" y="1537"/>
                      </a:cubicBezTo>
                      <a:cubicBezTo>
                        <a:pt x="1062" y="1465"/>
                        <a:pt x="1066" y="1257"/>
                        <a:pt x="998" y="998"/>
                      </a:cubicBezTo>
                      <a:cubicBezTo>
                        <a:pt x="981" y="930"/>
                        <a:pt x="956" y="867"/>
                        <a:pt x="930" y="799"/>
                      </a:cubicBezTo>
                      <a:cubicBezTo>
                        <a:pt x="901" y="731"/>
                        <a:pt x="863" y="663"/>
                        <a:pt x="820" y="595"/>
                      </a:cubicBezTo>
                      <a:cubicBezTo>
                        <a:pt x="731" y="468"/>
                        <a:pt x="608" y="349"/>
                        <a:pt x="472" y="251"/>
                      </a:cubicBezTo>
                      <a:cubicBezTo>
                        <a:pt x="340" y="149"/>
                        <a:pt x="188" y="69"/>
                        <a:pt x="39" y="14"/>
                      </a:cubicBezTo>
                      <a:cubicBezTo>
                        <a:pt x="26" y="9"/>
                        <a:pt x="14" y="5"/>
                        <a:pt x="1" y="1"/>
                      </a:cubicBezTo>
                      <a:close/>
                    </a:path>
                  </a:pathLst>
                </a:custGeom>
                <a:solidFill>
                  <a:srgbClr val="1E1549">
                    <a:alpha val="410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" name="Google Shape;47;p2"/>
                <p:cNvSpPr/>
                <p:nvPr/>
              </p:nvSpPr>
              <p:spPr>
                <a:xfrm>
                  <a:off x="168682" y="3773075"/>
                  <a:ext cx="249664" cy="3136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0" h="1382" extrusionOk="0">
                      <a:moveTo>
                        <a:pt x="116" y="1"/>
                      </a:moveTo>
                      <a:cubicBezTo>
                        <a:pt x="78" y="1"/>
                        <a:pt x="39" y="3"/>
                        <a:pt x="0" y="6"/>
                      </a:cubicBezTo>
                      <a:cubicBezTo>
                        <a:pt x="0" y="6"/>
                        <a:pt x="896" y="456"/>
                        <a:pt x="773" y="1347"/>
                      </a:cubicBezTo>
                      <a:cubicBezTo>
                        <a:pt x="790" y="1347"/>
                        <a:pt x="807" y="1352"/>
                        <a:pt x="824" y="1352"/>
                      </a:cubicBezTo>
                      <a:cubicBezTo>
                        <a:pt x="875" y="1356"/>
                        <a:pt x="934" y="1360"/>
                        <a:pt x="994" y="1373"/>
                      </a:cubicBezTo>
                      <a:cubicBezTo>
                        <a:pt x="1011" y="1373"/>
                        <a:pt x="1028" y="1377"/>
                        <a:pt x="1040" y="1381"/>
                      </a:cubicBezTo>
                      <a:cubicBezTo>
                        <a:pt x="1040" y="1377"/>
                        <a:pt x="1040" y="1369"/>
                        <a:pt x="1040" y="1356"/>
                      </a:cubicBezTo>
                      <a:cubicBezTo>
                        <a:pt x="1045" y="1343"/>
                        <a:pt x="1045" y="1330"/>
                        <a:pt x="1053" y="1313"/>
                      </a:cubicBezTo>
                      <a:cubicBezTo>
                        <a:pt x="1057" y="1296"/>
                        <a:pt x="1062" y="1271"/>
                        <a:pt x="1070" y="1241"/>
                      </a:cubicBezTo>
                      <a:cubicBezTo>
                        <a:pt x="1074" y="1203"/>
                        <a:pt x="1095" y="1127"/>
                        <a:pt x="1100" y="1025"/>
                      </a:cubicBezTo>
                      <a:cubicBezTo>
                        <a:pt x="1100" y="974"/>
                        <a:pt x="1100" y="914"/>
                        <a:pt x="1091" y="847"/>
                      </a:cubicBezTo>
                      <a:cubicBezTo>
                        <a:pt x="1083" y="783"/>
                        <a:pt x="1066" y="715"/>
                        <a:pt x="1040" y="643"/>
                      </a:cubicBezTo>
                      <a:cubicBezTo>
                        <a:pt x="994" y="503"/>
                        <a:pt x="904" y="354"/>
                        <a:pt x="769" y="240"/>
                      </a:cubicBezTo>
                      <a:cubicBezTo>
                        <a:pt x="637" y="125"/>
                        <a:pt x="463" y="44"/>
                        <a:pt x="276" y="15"/>
                      </a:cubicBezTo>
                      <a:cubicBezTo>
                        <a:pt x="224" y="5"/>
                        <a:pt x="170" y="1"/>
                        <a:pt x="116" y="1"/>
                      </a:cubicBezTo>
                      <a:close/>
                    </a:path>
                  </a:pathLst>
                </a:custGeom>
                <a:solidFill>
                  <a:srgbClr val="1E1549">
                    <a:alpha val="410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" name="Google Shape;48;p2"/>
                <p:cNvSpPr/>
                <p:nvPr/>
              </p:nvSpPr>
              <p:spPr>
                <a:xfrm>
                  <a:off x="418119" y="4058599"/>
                  <a:ext cx="29279" cy="320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" h="141" extrusionOk="0">
                      <a:moveTo>
                        <a:pt x="128" y="0"/>
                      </a:moveTo>
                      <a:cubicBezTo>
                        <a:pt x="103" y="26"/>
                        <a:pt x="81" y="43"/>
                        <a:pt x="69" y="60"/>
                      </a:cubicBezTo>
                      <a:cubicBezTo>
                        <a:pt x="39" y="94"/>
                        <a:pt x="13" y="119"/>
                        <a:pt x="1" y="136"/>
                      </a:cubicBezTo>
                      <a:cubicBezTo>
                        <a:pt x="5" y="140"/>
                        <a:pt x="13" y="140"/>
                        <a:pt x="18" y="140"/>
                      </a:cubicBezTo>
                      <a:cubicBezTo>
                        <a:pt x="52" y="106"/>
                        <a:pt x="90" y="60"/>
                        <a:pt x="128" y="0"/>
                      </a:cubicBezTo>
                      <a:close/>
                    </a:path>
                  </a:pathLst>
                </a:custGeom>
                <a:solidFill>
                  <a:srgbClr val="8555C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" name="Google Shape;49;p2"/>
                <p:cNvSpPr/>
                <p:nvPr/>
              </p:nvSpPr>
              <p:spPr>
                <a:xfrm>
                  <a:off x="-415075" y="3961230"/>
                  <a:ext cx="230372" cy="465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5" h="2051" extrusionOk="0">
                      <a:moveTo>
                        <a:pt x="1015" y="1"/>
                      </a:moveTo>
                      <a:lnTo>
                        <a:pt x="1015" y="1"/>
                      </a:lnTo>
                      <a:cubicBezTo>
                        <a:pt x="989" y="9"/>
                        <a:pt x="960" y="18"/>
                        <a:pt x="934" y="26"/>
                      </a:cubicBezTo>
                      <a:cubicBezTo>
                        <a:pt x="811" y="73"/>
                        <a:pt x="675" y="141"/>
                        <a:pt x="548" y="238"/>
                      </a:cubicBezTo>
                      <a:cubicBezTo>
                        <a:pt x="425" y="332"/>
                        <a:pt x="306" y="455"/>
                        <a:pt x="221" y="595"/>
                      </a:cubicBezTo>
                      <a:cubicBezTo>
                        <a:pt x="136" y="735"/>
                        <a:pt x="72" y="892"/>
                        <a:pt x="39" y="1045"/>
                      </a:cubicBezTo>
                      <a:cubicBezTo>
                        <a:pt x="5" y="1202"/>
                        <a:pt x="0" y="1355"/>
                        <a:pt x="9" y="1486"/>
                      </a:cubicBezTo>
                      <a:cubicBezTo>
                        <a:pt x="22" y="1618"/>
                        <a:pt x="47" y="1732"/>
                        <a:pt x="72" y="1821"/>
                      </a:cubicBezTo>
                      <a:cubicBezTo>
                        <a:pt x="89" y="1868"/>
                        <a:pt x="102" y="1906"/>
                        <a:pt x="115" y="1936"/>
                      </a:cubicBezTo>
                      <a:cubicBezTo>
                        <a:pt x="128" y="1966"/>
                        <a:pt x="136" y="1991"/>
                        <a:pt x="145" y="2008"/>
                      </a:cubicBezTo>
                      <a:cubicBezTo>
                        <a:pt x="153" y="2025"/>
                        <a:pt x="157" y="2038"/>
                        <a:pt x="162" y="2051"/>
                      </a:cubicBezTo>
                      <a:cubicBezTo>
                        <a:pt x="293" y="2012"/>
                        <a:pt x="421" y="1995"/>
                        <a:pt x="535" y="1991"/>
                      </a:cubicBezTo>
                      <a:cubicBezTo>
                        <a:pt x="47" y="714"/>
                        <a:pt x="1015" y="1"/>
                        <a:pt x="1015" y="1"/>
                      </a:cubicBezTo>
                      <a:close/>
                    </a:path>
                  </a:pathLst>
                </a:custGeom>
                <a:solidFill>
                  <a:srgbClr val="1E1549">
                    <a:alpha val="410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" name="Google Shape;50;p2"/>
                <p:cNvSpPr/>
                <p:nvPr/>
              </p:nvSpPr>
              <p:spPr>
                <a:xfrm>
                  <a:off x="-617529" y="4429916"/>
                  <a:ext cx="379036" cy="2539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0" h="1119" extrusionOk="0">
                      <a:moveTo>
                        <a:pt x="1507" y="1"/>
                      </a:moveTo>
                      <a:cubicBezTo>
                        <a:pt x="1483" y="1"/>
                        <a:pt x="1457" y="1"/>
                        <a:pt x="1431" y="3"/>
                      </a:cubicBezTo>
                      <a:cubicBezTo>
                        <a:pt x="1223" y="11"/>
                        <a:pt x="969" y="71"/>
                        <a:pt x="744" y="198"/>
                      </a:cubicBezTo>
                      <a:cubicBezTo>
                        <a:pt x="519" y="321"/>
                        <a:pt x="328" y="499"/>
                        <a:pt x="205" y="669"/>
                      </a:cubicBezTo>
                      <a:cubicBezTo>
                        <a:pt x="82" y="834"/>
                        <a:pt x="35" y="987"/>
                        <a:pt x="18" y="1038"/>
                      </a:cubicBezTo>
                      <a:cubicBezTo>
                        <a:pt x="9" y="1068"/>
                        <a:pt x="5" y="1089"/>
                        <a:pt x="1" y="1102"/>
                      </a:cubicBezTo>
                      <a:cubicBezTo>
                        <a:pt x="17" y="1100"/>
                        <a:pt x="31" y="1100"/>
                        <a:pt x="45" y="1100"/>
                      </a:cubicBezTo>
                      <a:cubicBezTo>
                        <a:pt x="72" y="1100"/>
                        <a:pt x="94" y="1102"/>
                        <a:pt x="111" y="1102"/>
                      </a:cubicBezTo>
                      <a:cubicBezTo>
                        <a:pt x="150" y="1106"/>
                        <a:pt x="179" y="1110"/>
                        <a:pt x="200" y="1119"/>
                      </a:cubicBezTo>
                      <a:cubicBezTo>
                        <a:pt x="200" y="1119"/>
                        <a:pt x="574" y="134"/>
                        <a:pt x="1669" y="7"/>
                      </a:cubicBezTo>
                      <a:cubicBezTo>
                        <a:pt x="1621" y="4"/>
                        <a:pt x="1567" y="1"/>
                        <a:pt x="1507" y="1"/>
                      </a:cubicBezTo>
                      <a:close/>
                    </a:path>
                  </a:pathLst>
                </a:custGeom>
                <a:solidFill>
                  <a:srgbClr val="1E1549">
                    <a:alpha val="410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51" name="Google Shape;51;p2"/>
            <p:cNvSpPr/>
            <p:nvPr/>
          </p:nvSpPr>
          <p:spPr>
            <a:xfrm>
              <a:off x="-239510" y="4711137"/>
              <a:ext cx="982088" cy="209264"/>
            </a:xfrm>
            <a:custGeom>
              <a:avLst/>
              <a:gdLst/>
              <a:ahLst/>
              <a:cxnLst/>
              <a:rect l="l" t="t" r="r" b="b"/>
              <a:pathLst>
                <a:path w="4327" h="922" extrusionOk="0">
                  <a:moveTo>
                    <a:pt x="1973" y="1"/>
                  </a:moveTo>
                  <a:cubicBezTo>
                    <a:pt x="1951" y="1"/>
                    <a:pt x="1929" y="1"/>
                    <a:pt x="1907" y="2"/>
                  </a:cubicBezTo>
                  <a:cubicBezTo>
                    <a:pt x="1775" y="10"/>
                    <a:pt x="1648" y="27"/>
                    <a:pt x="1537" y="53"/>
                  </a:cubicBezTo>
                  <a:cubicBezTo>
                    <a:pt x="1317" y="108"/>
                    <a:pt x="1160" y="184"/>
                    <a:pt x="1109" y="218"/>
                  </a:cubicBezTo>
                  <a:cubicBezTo>
                    <a:pt x="1096" y="227"/>
                    <a:pt x="1088" y="231"/>
                    <a:pt x="1075" y="240"/>
                  </a:cubicBezTo>
                  <a:cubicBezTo>
                    <a:pt x="973" y="193"/>
                    <a:pt x="850" y="163"/>
                    <a:pt x="723" y="163"/>
                  </a:cubicBezTo>
                  <a:cubicBezTo>
                    <a:pt x="715" y="163"/>
                    <a:pt x="707" y="163"/>
                    <a:pt x="700" y="163"/>
                  </a:cubicBezTo>
                  <a:cubicBezTo>
                    <a:pt x="542" y="163"/>
                    <a:pt x="390" y="204"/>
                    <a:pt x="273" y="252"/>
                  </a:cubicBezTo>
                  <a:cubicBezTo>
                    <a:pt x="150" y="307"/>
                    <a:pt x="69" y="363"/>
                    <a:pt x="43" y="384"/>
                  </a:cubicBezTo>
                  <a:cubicBezTo>
                    <a:pt x="1" y="418"/>
                    <a:pt x="1" y="431"/>
                    <a:pt x="9" y="439"/>
                  </a:cubicBezTo>
                  <a:cubicBezTo>
                    <a:pt x="11" y="442"/>
                    <a:pt x="13" y="444"/>
                    <a:pt x="18" y="444"/>
                  </a:cubicBezTo>
                  <a:cubicBezTo>
                    <a:pt x="26" y="444"/>
                    <a:pt x="40" y="439"/>
                    <a:pt x="69" y="426"/>
                  </a:cubicBezTo>
                  <a:cubicBezTo>
                    <a:pt x="103" y="414"/>
                    <a:pt x="184" y="367"/>
                    <a:pt x="302" y="324"/>
                  </a:cubicBezTo>
                  <a:cubicBezTo>
                    <a:pt x="411" y="280"/>
                    <a:pt x="554" y="243"/>
                    <a:pt x="699" y="243"/>
                  </a:cubicBezTo>
                  <a:cubicBezTo>
                    <a:pt x="707" y="243"/>
                    <a:pt x="715" y="244"/>
                    <a:pt x="723" y="244"/>
                  </a:cubicBezTo>
                  <a:cubicBezTo>
                    <a:pt x="875" y="244"/>
                    <a:pt x="1028" y="290"/>
                    <a:pt x="1130" y="354"/>
                  </a:cubicBezTo>
                  <a:cubicBezTo>
                    <a:pt x="1236" y="414"/>
                    <a:pt x="1300" y="481"/>
                    <a:pt x="1325" y="507"/>
                  </a:cubicBezTo>
                  <a:cubicBezTo>
                    <a:pt x="1350" y="532"/>
                    <a:pt x="1364" y="539"/>
                    <a:pt x="1373" y="539"/>
                  </a:cubicBezTo>
                  <a:cubicBezTo>
                    <a:pt x="1376" y="539"/>
                    <a:pt x="1378" y="538"/>
                    <a:pt x="1380" y="537"/>
                  </a:cubicBezTo>
                  <a:cubicBezTo>
                    <a:pt x="1389" y="532"/>
                    <a:pt x="1393" y="520"/>
                    <a:pt x="1363" y="473"/>
                  </a:cubicBezTo>
                  <a:cubicBezTo>
                    <a:pt x="1346" y="443"/>
                    <a:pt x="1283" y="358"/>
                    <a:pt x="1168" y="286"/>
                  </a:cubicBezTo>
                  <a:cubicBezTo>
                    <a:pt x="1155" y="282"/>
                    <a:pt x="1143" y="274"/>
                    <a:pt x="1130" y="265"/>
                  </a:cubicBezTo>
                  <a:lnTo>
                    <a:pt x="1134" y="265"/>
                  </a:lnTo>
                  <a:cubicBezTo>
                    <a:pt x="1189" y="240"/>
                    <a:pt x="1342" y="172"/>
                    <a:pt x="1554" y="125"/>
                  </a:cubicBezTo>
                  <a:cubicBezTo>
                    <a:pt x="1661" y="104"/>
                    <a:pt x="1784" y="87"/>
                    <a:pt x="1911" y="83"/>
                  </a:cubicBezTo>
                  <a:cubicBezTo>
                    <a:pt x="1928" y="82"/>
                    <a:pt x="1945" y="82"/>
                    <a:pt x="1962" y="82"/>
                  </a:cubicBezTo>
                  <a:cubicBezTo>
                    <a:pt x="2077" y="82"/>
                    <a:pt x="2192" y="94"/>
                    <a:pt x="2310" y="112"/>
                  </a:cubicBezTo>
                  <a:cubicBezTo>
                    <a:pt x="2442" y="138"/>
                    <a:pt x="2573" y="176"/>
                    <a:pt x="2692" y="227"/>
                  </a:cubicBezTo>
                  <a:cubicBezTo>
                    <a:pt x="2811" y="274"/>
                    <a:pt x="2917" y="333"/>
                    <a:pt x="3006" y="392"/>
                  </a:cubicBezTo>
                  <a:cubicBezTo>
                    <a:pt x="3193" y="511"/>
                    <a:pt x="3307" y="630"/>
                    <a:pt x="3354" y="668"/>
                  </a:cubicBezTo>
                  <a:cubicBezTo>
                    <a:pt x="3239" y="677"/>
                    <a:pt x="3129" y="698"/>
                    <a:pt x="3040" y="723"/>
                  </a:cubicBezTo>
                  <a:cubicBezTo>
                    <a:pt x="3006" y="732"/>
                    <a:pt x="2976" y="745"/>
                    <a:pt x="2947" y="753"/>
                  </a:cubicBezTo>
                  <a:cubicBezTo>
                    <a:pt x="2917" y="762"/>
                    <a:pt x="2891" y="774"/>
                    <a:pt x="2870" y="783"/>
                  </a:cubicBezTo>
                  <a:cubicBezTo>
                    <a:pt x="2824" y="804"/>
                    <a:pt x="2790" y="821"/>
                    <a:pt x="2777" y="830"/>
                  </a:cubicBezTo>
                  <a:cubicBezTo>
                    <a:pt x="2730" y="859"/>
                    <a:pt x="2726" y="872"/>
                    <a:pt x="2734" y="880"/>
                  </a:cubicBezTo>
                  <a:cubicBezTo>
                    <a:pt x="2734" y="885"/>
                    <a:pt x="2738" y="888"/>
                    <a:pt x="2747" y="888"/>
                  </a:cubicBezTo>
                  <a:cubicBezTo>
                    <a:pt x="2757" y="888"/>
                    <a:pt x="2773" y="885"/>
                    <a:pt x="2798" y="876"/>
                  </a:cubicBezTo>
                  <a:cubicBezTo>
                    <a:pt x="2807" y="876"/>
                    <a:pt x="2819" y="872"/>
                    <a:pt x="2836" y="863"/>
                  </a:cubicBezTo>
                  <a:cubicBezTo>
                    <a:pt x="2853" y="859"/>
                    <a:pt x="2870" y="851"/>
                    <a:pt x="2896" y="847"/>
                  </a:cubicBezTo>
                  <a:cubicBezTo>
                    <a:pt x="2917" y="838"/>
                    <a:pt x="2942" y="830"/>
                    <a:pt x="2968" y="821"/>
                  </a:cubicBezTo>
                  <a:cubicBezTo>
                    <a:pt x="2998" y="813"/>
                    <a:pt x="3027" y="800"/>
                    <a:pt x="3061" y="796"/>
                  </a:cubicBezTo>
                  <a:cubicBezTo>
                    <a:pt x="3182" y="765"/>
                    <a:pt x="3334" y="744"/>
                    <a:pt x="3489" y="744"/>
                  </a:cubicBezTo>
                  <a:cubicBezTo>
                    <a:pt x="3503" y="744"/>
                    <a:pt x="3518" y="744"/>
                    <a:pt x="3532" y="745"/>
                  </a:cubicBezTo>
                  <a:cubicBezTo>
                    <a:pt x="3698" y="749"/>
                    <a:pt x="3868" y="779"/>
                    <a:pt x="3995" y="817"/>
                  </a:cubicBezTo>
                  <a:cubicBezTo>
                    <a:pt x="4127" y="855"/>
                    <a:pt x="4220" y="897"/>
                    <a:pt x="4254" y="910"/>
                  </a:cubicBezTo>
                  <a:cubicBezTo>
                    <a:pt x="4279" y="919"/>
                    <a:pt x="4295" y="922"/>
                    <a:pt x="4305" y="922"/>
                  </a:cubicBezTo>
                  <a:cubicBezTo>
                    <a:pt x="4315" y="922"/>
                    <a:pt x="4320" y="919"/>
                    <a:pt x="4322" y="914"/>
                  </a:cubicBezTo>
                  <a:cubicBezTo>
                    <a:pt x="4326" y="906"/>
                    <a:pt x="4326" y="897"/>
                    <a:pt x="4275" y="863"/>
                  </a:cubicBezTo>
                  <a:cubicBezTo>
                    <a:pt x="4245" y="842"/>
                    <a:pt x="4152" y="791"/>
                    <a:pt x="4016" y="745"/>
                  </a:cubicBezTo>
                  <a:cubicBezTo>
                    <a:pt x="3880" y="702"/>
                    <a:pt x="3706" y="668"/>
                    <a:pt x="3532" y="664"/>
                  </a:cubicBezTo>
                  <a:cubicBezTo>
                    <a:pt x="3518" y="663"/>
                    <a:pt x="3505" y="662"/>
                    <a:pt x="3491" y="662"/>
                  </a:cubicBezTo>
                  <a:cubicBezTo>
                    <a:pt x="3464" y="662"/>
                    <a:pt x="3439" y="664"/>
                    <a:pt x="3413" y="664"/>
                  </a:cubicBezTo>
                  <a:cubicBezTo>
                    <a:pt x="3409" y="656"/>
                    <a:pt x="3401" y="643"/>
                    <a:pt x="3388" y="630"/>
                  </a:cubicBezTo>
                  <a:cubicBezTo>
                    <a:pt x="3350" y="583"/>
                    <a:pt x="3235" y="456"/>
                    <a:pt x="3048" y="329"/>
                  </a:cubicBezTo>
                  <a:cubicBezTo>
                    <a:pt x="2955" y="269"/>
                    <a:pt x="2845" y="206"/>
                    <a:pt x="2722" y="150"/>
                  </a:cubicBezTo>
                  <a:cubicBezTo>
                    <a:pt x="2594" y="99"/>
                    <a:pt x="2459" y="57"/>
                    <a:pt x="2323" y="32"/>
                  </a:cubicBezTo>
                  <a:cubicBezTo>
                    <a:pt x="2205" y="10"/>
                    <a:pt x="2088" y="1"/>
                    <a:pt x="19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2"/>
          <p:cNvSpPr/>
          <p:nvPr/>
        </p:nvSpPr>
        <p:spPr>
          <a:xfrm rot="761301">
            <a:off x="5086603" y="4436175"/>
            <a:ext cx="158966" cy="134494"/>
          </a:xfrm>
          <a:custGeom>
            <a:avLst/>
            <a:gdLst/>
            <a:ahLst/>
            <a:cxnLst/>
            <a:rect l="l" t="t" r="r" b="b"/>
            <a:pathLst>
              <a:path w="2131" h="1803" extrusionOk="0">
                <a:moveTo>
                  <a:pt x="859" y="1"/>
                </a:moveTo>
                <a:cubicBezTo>
                  <a:pt x="626" y="1"/>
                  <a:pt x="411" y="88"/>
                  <a:pt x="276" y="261"/>
                </a:cubicBezTo>
                <a:cubicBezTo>
                  <a:pt x="0" y="612"/>
                  <a:pt x="101" y="1163"/>
                  <a:pt x="552" y="1539"/>
                </a:cubicBezTo>
                <a:cubicBezTo>
                  <a:pt x="765" y="1714"/>
                  <a:pt x="1015" y="1802"/>
                  <a:pt x="1247" y="1802"/>
                </a:cubicBezTo>
                <a:cubicBezTo>
                  <a:pt x="1479" y="1802"/>
                  <a:pt x="1692" y="1714"/>
                  <a:pt x="1830" y="1539"/>
                </a:cubicBezTo>
                <a:cubicBezTo>
                  <a:pt x="2131" y="1188"/>
                  <a:pt x="2005" y="637"/>
                  <a:pt x="1579" y="286"/>
                </a:cubicBezTo>
                <a:cubicBezTo>
                  <a:pt x="1363" y="95"/>
                  <a:pt x="1100" y="1"/>
                  <a:pt x="85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3" name="Google Shape;53;p2"/>
          <p:cNvGrpSpPr/>
          <p:nvPr/>
        </p:nvGrpSpPr>
        <p:grpSpPr>
          <a:xfrm>
            <a:off x="1537464" y="3197741"/>
            <a:ext cx="255902" cy="1874920"/>
            <a:chOff x="-3200841" y="3196752"/>
            <a:chExt cx="229426" cy="1680940"/>
          </a:xfrm>
        </p:grpSpPr>
        <p:sp>
          <p:nvSpPr>
            <p:cNvPr id="54" name="Google Shape;54;p2"/>
            <p:cNvSpPr/>
            <p:nvPr/>
          </p:nvSpPr>
          <p:spPr>
            <a:xfrm>
              <a:off x="-3200841" y="3196752"/>
              <a:ext cx="229426" cy="1680940"/>
            </a:xfrm>
            <a:custGeom>
              <a:avLst/>
              <a:gdLst/>
              <a:ahLst/>
              <a:cxnLst/>
              <a:rect l="l" t="t" r="r" b="b"/>
              <a:pathLst>
                <a:path w="1096" h="8030" extrusionOk="0">
                  <a:moveTo>
                    <a:pt x="591" y="17"/>
                  </a:moveTo>
                  <a:cubicBezTo>
                    <a:pt x="612" y="21"/>
                    <a:pt x="642" y="30"/>
                    <a:pt x="676" y="51"/>
                  </a:cubicBezTo>
                  <a:cubicBezTo>
                    <a:pt x="684" y="55"/>
                    <a:pt x="693" y="64"/>
                    <a:pt x="701" y="72"/>
                  </a:cubicBezTo>
                  <a:cubicBezTo>
                    <a:pt x="748" y="111"/>
                    <a:pt x="790" y="178"/>
                    <a:pt x="803" y="276"/>
                  </a:cubicBezTo>
                  <a:cubicBezTo>
                    <a:pt x="812" y="340"/>
                    <a:pt x="812" y="433"/>
                    <a:pt x="782" y="552"/>
                  </a:cubicBezTo>
                  <a:cubicBezTo>
                    <a:pt x="756" y="671"/>
                    <a:pt x="705" y="811"/>
                    <a:pt x="642" y="968"/>
                  </a:cubicBezTo>
                  <a:cubicBezTo>
                    <a:pt x="578" y="1125"/>
                    <a:pt x="498" y="1303"/>
                    <a:pt x="442" y="1511"/>
                  </a:cubicBezTo>
                  <a:cubicBezTo>
                    <a:pt x="391" y="1719"/>
                    <a:pt x="379" y="1957"/>
                    <a:pt x="413" y="2203"/>
                  </a:cubicBezTo>
                  <a:cubicBezTo>
                    <a:pt x="447" y="2449"/>
                    <a:pt x="519" y="2704"/>
                    <a:pt x="612" y="2963"/>
                  </a:cubicBezTo>
                  <a:cubicBezTo>
                    <a:pt x="701" y="3217"/>
                    <a:pt x="812" y="3481"/>
                    <a:pt x="896" y="3756"/>
                  </a:cubicBezTo>
                  <a:cubicBezTo>
                    <a:pt x="981" y="4032"/>
                    <a:pt x="1045" y="4325"/>
                    <a:pt x="1037" y="4627"/>
                  </a:cubicBezTo>
                  <a:cubicBezTo>
                    <a:pt x="1032" y="4677"/>
                    <a:pt x="1028" y="4728"/>
                    <a:pt x="1024" y="4779"/>
                  </a:cubicBezTo>
                  <a:cubicBezTo>
                    <a:pt x="1011" y="4877"/>
                    <a:pt x="990" y="4970"/>
                    <a:pt x="960" y="5064"/>
                  </a:cubicBezTo>
                  <a:cubicBezTo>
                    <a:pt x="909" y="5208"/>
                    <a:pt x="846" y="5344"/>
                    <a:pt x="773" y="5480"/>
                  </a:cubicBezTo>
                  <a:cubicBezTo>
                    <a:pt x="705" y="5615"/>
                    <a:pt x="629" y="5751"/>
                    <a:pt x="570" y="5891"/>
                  </a:cubicBezTo>
                  <a:cubicBezTo>
                    <a:pt x="506" y="6031"/>
                    <a:pt x="459" y="6180"/>
                    <a:pt x="442" y="6337"/>
                  </a:cubicBezTo>
                  <a:cubicBezTo>
                    <a:pt x="421" y="6490"/>
                    <a:pt x="430" y="6643"/>
                    <a:pt x="455" y="6791"/>
                  </a:cubicBezTo>
                  <a:cubicBezTo>
                    <a:pt x="481" y="6940"/>
                    <a:pt x="519" y="7084"/>
                    <a:pt x="561" y="7224"/>
                  </a:cubicBezTo>
                  <a:cubicBezTo>
                    <a:pt x="599" y="7364"/>
                    <a:pt x="646" y="7500"/>
                    <a:pt x="680" y="7636"/>
                  </a:cubicBezTo>
                  <a:cubicBezTo>
                    <a:pt x="697" y="7704"/>
                    <a:pt x="718" y="7772"/>
                    <a:pt x="727" y="7835"/>
                  </a:cubicBezTo>
                  <a:cubicBezTo>
                    <a:pt x="735" y="7895"/>
                    <a:pt x="727" y="7958"/>
                    <a:pt x="689" y="7975"/>
                  </a:cubicBezTo>
                  <a:cubicBezTo>
                    <a:pt x="676" y="7941"/>
                    <a:pt x="650" y="7861"/>
                    <a:pt x="591" y="7687"/>
                  </a:cubicBezTo>
                  <a:cubicBezTo>
                    <a:pt x="565" y="7602"/>
                    <a:pt x="506" y="7432"/>
                    <a:pt x="447" y="7199"/>
                  </a:cubicBezTo>
                  <a:cubicBezTo>
                    <a:pt x="421" y="7084"/>
                    <a:pt x="391" y="6948"/>
                    <a:pt x="370" y="6804"/>
                  </a:cubicBezTo>
                  <a:cubicBezTo>
                    <a:pt x="353" y="6655"/>
                    <a:pt x="340" y="6490"/>
                    <a:pt x="357" y="6320"/>
                  </a:cubicBezTo>
                  <a:cubicBezTo>
                    <a:pt x="366" y="6235"/>
                    <a:pt x="383" y="6150"/>
                    <a:pt x="404" y="6061"/>
                  </a:cubicBezTo>
                  <a:cubicBezTo>
                    <a:pt x="430" y="5972"/>
                    <a:pt x="455" y="5883"/>
                    <a:pt x="493" y="5798"/>
                  </a:cubicBezTo>
                  <a:cubicBezTo>
                    <a:pt x="561" y="5620"/>
                    <a:pt x="650" y="5437"/>
                    <a:pt x="731" y="5246"/>
                  </a:cubicBezTo>
                  <a:cubicBezTo>
                    <a:pt x="769" y="5153"/>
                    <a:pt x="807" y="5055"/>
                    <a:pt x="837" y="4953"/>
                  </a:cubicBezTo>
                  <a:cubicBezTo>
                    <a:pt x="871" y="4851"/>
                    <a:pt x="892" y="4745"/>
                    <a:pt x="905" y="4635"/>
                  </a:cubicBezTo>
                  <a:cubicBezTo>
                    <a:pt x="926" y="4419"/>
                    <a:pt x="888" y="4198"/>
                    <a:pt x="824" y="3990"/>
                  </a:cubicBezTo>
                  <a:cubicBezTo>
                    <a:pt x="701" y="3570"/>
                    <a:pt x="485" y="3192"/>
                    <a:pt x="383" y="2797"/>
                  </a:cubicBezTo>
                  <a:cubicBezTo>
                    <a:pt x="328" y="2598"/>
                    <a:pt x="290" y="2402"/>
                    <a:pt x="268" y="2216"/>
                  </a:cubicBezTo>
                  <a:cubicBezTo>
                    <a:pt x="251" y="2118"/>
                    <a:pt x="247" y="2025"/>
                    <a:pt x="239" y="1936"/>
                  </a:cubicBezTo>
                  <a:cubicBezTo>
                    <a:pt x="239" y="1842"/>
                    <a:pt x="230" y="1753"/>
                    <a:pt x="234" y="1668"/>
                  </a:cubicBezTo>
                  <a:cubicBezTo>
                    <a:pt x="239" y="1324"/>
                    <a:pt x="285" y="1023"/>
                    <a:pt x="340" y="790"/>
                  </a:cubicBezTo>
                  <a:cubicBezTo>
                    <a:pt x="370" y="671"/>
                    <a:pt x="396" y="569"/>
                    <a:pt x="421" y="488"/>
                  </a:cubicBezTo>
                  <a:cubicBezTo>
                    <a:pt x="438" y="450"/>
                    <a:pt x="447" y="412"/>
                    <a:pt x="459" y="382"/>
                  </a:cubicBezTo>
                  <a:cubicBezTo>
                    <a:pt x="468" y="348"/>
                    <a:pt x="481" y="323"/>
                    <a:pt x="485" y="302"/>
                  </a:cubicBezTo>
                  <a:cubicBezTo>
                    <a:pt x="531" y="174"/>
                    <a:pt x="561" y="102"/>
                    <a:pt x="578" y="64"/>
                  </a:cubicBezTo>
                  <a:cubicBezTo>
                    <a:pt x="587" y="38"/>
                    <a:pt x="591" y="26"/>
                    <a:pt x="591" y="17"/>
                  </a:cubicBezTo>
                  <a:close/>
                  <a:moveTo>
                    <a:pt x="582" y="17"/>
                  </a:moveTo>
                  <a:lnTo>
                    <a:pt x="582" y="17"/>
                  </a:lnTo>
                  <a:cubicBezTo>
                    <a:pt x="578" y="26"/>
                    <a:pt x="570" y="34"/>
                    <a:pt x="561" y="55"/>
                  </a:cubicBezTo>
                  <a:cubicBezTo>
                    <a:pt x="544" y="94"/>
                    <a:pt x="506" y="161"/>
                    <a:pt x="455" y="293"/>
                  </a:cubicBezTo>
                  <a:cubicBezTo>
                    <a:pt x="447" y="314"/>
                    <a:pt x="434" y="340"/>
                    <a:pt x="421" y="374"/>
                  </a:cubicBezTo>
                  <a:cubicBezTo>
                    <a:pt x="413" y="403"/>
                    <a:pt x="400" y="442"/>
                    <a:pt x="387" y="484"/>
                  </a:cubicBezTo>
                  <a:cubicBezTo>
                    <a:pt x="357" y="565"/>
                    <a:pt x="328" y="667"/>
                    <a:pt x="298" y="785"/>
                  </a:cubicBezTo>
                  <a:cubicBezTo>
                    <a:pt x="243" y="1019"/>
                    <a:pt x="192" y="1324"/>
                    <a:pt x="188" y="1672"/>
                  </a:cubicBezTo>
                  <a:cubicBezTo>
                    <a:pt x="188" y="1694"/>
                    <a:pt x="188" y="1719"/>
                    <a:pt x="188" y="1740"/>
                  </a:cubicBezTo>
                  <a:cubicBezTo>
                    <a:pt x="188" y="1762"/>
                    <a:pt x="188" y="1783"/>
                    <a:pt x="188" y="1808"/>
                  </a:cubicBezTo>
                  <a:cubicBezTo>
                    <a:pt x="192" y="1851"/>
                    <a:pt x="192" y="1897"/>
                    <a:pt x="192" y="1944"/>
                  </a:cubicBezTo>
                  <a:cubicBezTo>
                    <a:pt x="200" y="2033"/>
                    <a:pt x="205" y="2131"/>
                    <a:pt x="217" y="2224"/>
                  </a:cubicBezTo>
                  <a:cubicBezTo>
                    <a:pt x="230" y="2322"/>
                    <a:pt x="247" y="2419"/>
                    <a:pt x="264" y="2517"/>
                  </a:cubicBezTo>
                  <a:cubicBezTo>
                    <a:pt x="285" y="2615"/>
                    <a:pt x="307" y="2717"/>
                    <a:pt x="336" y="2814"/>
                  </a:cubicBezTo>
                  <a:cubicBezTo>
                    <a:pt x="438" y="3217"/>
                    <a:pt x="655" y="3599"/>
                    <a:pt x="778" y="4011"/>
                  </a:cubicBezTo>
                  <a:cubicBezTo>
                    <a:pt x="837" y="4215"/>
                    <a:pt x="875" y="4431"/>
                    <a:pt x="850" y="4639"/>
                  </a:cubicBezTo>
                  <a:cubicBezTo>
                    <a:pt x="841" y="4741"/>
                    <a:pt x="820" y="4843"/>
                    <a:pt x="786" y="4945"/>
                  </a:cubicBezTo>
                  <a:cubicBezTo>
                    <a:pt x="756" y="5042"/>
                    <a:pt x="722" y="5140"/>
                    <a:pt x="680" y="5233"/>
                  </a:cubicBezTo>
                  <a:cubicBezTo>
                    <a:pt x="604" y="5424"/>
                    <a:pt x="514" y="5603"/>
                    <a:pt x="442" y="5785"/>
                  </a:cubicBezTo>
                  <a:cubicBezTo>
                    <a:pt x="408" y="5874"/>
                    <a:pt x="379" y="5964"/>
                    <a:pt x="353" y="6053"/>
                  </a:cubicBezTo>
                  <a:cubicBezTo>
                    <a:pt x="332" y="6146"/>
                    <a:pt x="315" y="6235"/>
                    <a:pt x="311" y="6324"/>
                  </a:cubicBezTo>
                  <a:cubicBezTo>
                    <a:pt x="294" y="6498"/>
                    <a:pt x="307" y="6664"/>
                    <a:pt x="328" y="6812"/>
                  </a:cubicBezTo>
                  <a:cubicBezTo>
                    <a:pt x="349" y="6961"/>
                    <a:pt x="379" y="7097"/>
                    <a:pt x="408" y="7216"/>
                  </a:cubicBezTo>
                  <a:cubicBezTo>
                    <a:pt x="472" y="7449"/>
                    <a:pt x="531" y="7615"/>
                    <a:pt x="561" y="7704"/>
                  </a:cubicBezTo>
                  <a:cubicBezTo>
                    <a:pt x="608" y="7831"/>
                    <a:pt x="642" y="7907"/>
                    <a:pt x="659" y="7950"/>
                  </a:cubicBezTo>
                  <a:cubicBezTo>
                    <a:pt x="667" y="7963"/>
                    <a:pt x="672" y="7971"/>
                    <a:pt x="676" y="7980"/>
                  </a:cubicBezTo>
                  <a:lnTo>
                    <a:pt x="672" y="7980"/>
                  </a:lnTo>
                  <a:cubicBezTo>
                    <a:pt x="669" y="7980"/>
                    <a:pt x="666" y="7980"/>
                    <a:pt x="663" y="7980"/>
                  </a:cubicBezTo>
                  <a:cubicBezTo>
                    <a:pt x="644" y="7980"/>
                    <a:pt x="622" y="7969"/>
                    <a:pt x="604" y="7954"/>
                  </a:cubicBezTo>
                  <a:cubicBezTo>
                    <a:pt x="582" y="7933"/>
                    <a:pt x="565" y="7907"/>
                    <a:pt x="548" y="7878"/>
                  </a:cubicBezTo>
                  <a:cubicBezTo>
                    <a:pt x="523" y="7823"/>
                    <a:pt x="493" y="7759"/>
                    <a:pt x="468" y="7699"/>
                  </a:cubicBezTo>
                  <a:cubicBezTo>
                    <a:pt x="447" y="7640"/>
                    <a:pt x="425" y="7581"/>
                    <a:pt x="400" y="7521"/>
                  </a:cubicBezTo>
                  <a:cubicBezTo>
                    <a:pt x="383" y="7462"/>
                    <a:pt x="366" y="7402"/>
                    <a:pt x="349" y="7343"/>
                  </a:cubicBezTo>
                  <a:cubicBezTo>
                    <a:pt x="222" y="6872"/>
                    <a:pt x="222" y="6435"/>
                    <a:pt x="264" y="6099"/>
                  </a:cubicBezTo>
                  <a:cubicBezTo>
                    <a:pt x="264" y="6057"/>
                    <a:pt x="273" y="6019"/>
                    <a:pt x="281" y="5976"/>
                  </a:cubicBezTo>
                  <a:cubicBezTo>
                    <a:pt x="285" y="5938"/>
                    <a:pt x="294" y="5900"/>
                    <a:pt x="298" y="5866"/>
                  </a:cubicBezTo>
                  <a:cubicBezTo>
                    <a:pt x="315" y="5794"/>
                    <a:pt x="328" y="5730"/>
                    <a:pt x="345" y="5671"/>
                  </a:cubicBezTo>
                  <a:cubicBezTo>
                    <a:pt x="362" y="5611"/>
                    <a:pt x="379" y="5560"/>
                    <a:pt x="391" y="5514"/>
                  </a:cubicBezTo>
                  <a:cubicBezTo>
                    <a:pt x="404" y="5471"/>
                    <a:pt x="417" y="5433"/>
                    <a:pt x="430" y="5403"/>
                  </a:cubicBezTo>
                  <a:cubicBezTo>
                    <a:pt x="442" y="5357"/>
                    <a:pt x="459" y="5318"/>
                    <a:pt x="472" y="5280"/>
                  </a:cubicBezTo>
                  <a:cubicBezTo>
                    <a:pt x="489" y="5246"/>
                    <a:pt x="502" y="5217"/>
                    <a:pt x="510" y="5187"/>
                  </a:cubicBezTo>
                  <a:cubicBezTo>
                    <a:pt x="527" y="5153"/>
                    <a:pt x="540" y="5123"/>
                    <a:pt x="553" y="5102"/>
                  </a:cubicBezTo>
                  <a:cubicBezTo>
                    <a:pt x="570" y="5072"/>
                    <a:pt x="591" y="5030"/>
                    <a:pt x="625" y="4962"/>
                  </a:cubicBezTo>
                  <a:cubicBezTo>
                    <a:pt x="650" y="4902"/>
                    <a:pt x="697" y="4792"/>
                    <a:pt x="727" y="4631"/>
                  </a:cubicBezTo>
                  <a:cubicBezTo>
                    <a:pt x="756" y="4469"/>
                    <a:pt x="761" y="4257"/>
                    <a:pt x="697" y="4032"/>
                  </a:cubicBezTo>
                  <a:cubicBezTo>
                    <a:pt x="633" y="3803"/>
                    <a:pt x="523" y="3565"/>
                    <a:pt x="413" y="3315"/>
                  </a:cubicBezTo>
                  <a:cubicBezTo>
                    <a:pt x="357" y="3188"/>
                    <a:pt x="307" y="3060"/>
                    <a:pt x="264" y="2925"/>
                  </a:cubicBezTo>
                  <a:cubicBezTo>
                    <a:pt x="222" y="2789"/>
                    <a:pt x="192" y="2649"/>
                    <a:pt x="166" y="2509"/>
                  </a:cubicBezTo>
                  <a:cubicBezTo>
                    <a:pt x="124" y="2224"/>
                    <a:pt x="103" y="1936"/>
                    <a:pt x="82" y="1664"/>
                  </a:cubicBezTo>
                  <a:cubicBezTo>
                    <a:pt x="60" y="1388"/>
                    <a:pt x="48" y="1129"/>
                    <a:pt x="60" y="900"/>
                  </a:cubicBezTo>
                  <a:cubicBezTo>
                    <a:pt x="73" y="671"/>
                    <a:pt x="111" y="471"/>
                    <a:pt x="188" y="331"/>
                  </a:cubicBezTo>
                  <a:cubicBezTo>
                    <a:pt x="260" y="191"/>
                    <a:pt x="353" y="119"/>
                    <a:pt x="404" y="89"/>
                  </a:cubicBezTo>
                  <a:cubicBezTo>
                    <a:pt x="481" y="43"/>
                    <a:pt x="527" y="34"/>
                    <a:pt x="557" y="26"/>
                  </a:cubicBezTo>
                  <a:cubicBezTo>
                    <a:pt x="570" y="21"/>
                    <a:pt x="574" y="21"/>
                    <a:pt x="582" y="17"/>
                  </a:cubicBezTo>
                  <a:close/>
                  <a:moveTo>
                    <a:pt x="587" y="0"/>
                  </a:moveTo>
                  <a:cubicBezTo>
                    <a:pt x="553" y="0"/>
                    <a:pt x="531" y="9"/>
                    <a:pt x="523" y="13"/>
                  </a:cubicBezTo>
                  <a:cubicBezTo>
                    <a:pt x="489" y="17"/>
                    <a:pt x="447" y="26"/>
                    <a:pt x="383" y="60"/>
                  </a:cubicBezTo>
                  <a:cubicBezTo>
                    <a:pt x="328" y="89"/>
                    <a:pt x="226" y="170"/>
                    <a:pt x="149" y="314"/>
                  </a:cubicBezTo>
                  <a:cubicBezTo>
                    <a:pt x="111" y="386"/>
                    <a:pt x="77" y="476"/>
                    <a:pt x="56" y="577"/>
                  </a:cubicBezTo>
                  <a:cubicBezTo>
                    <a:pt x="31" y="675"/>
                    <a:pt x="22" y="785"/>
                    <a:pt x="14" y="900"/>
                  </a:cubicBezTo>
                  <a:cubicBezTo>
                    <a:pt x="1" y="1133"/>
                    <a:pt x="9" y="1397"/>
                    <a:pt x="31" y="1672"/>
                  </a:cubicBezTo>
                  <a:cubicBezTo>
                    <a:pt x="52" y="1944"/>
                    <a:pt x="69" y="2233"/>
                    <a:pt x="116" y="2521"/>
                  </a:cubicBezTo>
                  <a:cubicBezTo>
                    <a:pt x="141" y="2666"/>
                    <a:pt x="171" y="2806"/>
                    <a:pt x="213" y="2946"/>
                  </a:cubicBezTo>
                  <a:cubicBezTo>
                    <a:pt x="260" y="3082"/>
                    <a:pt x="311" y="3213"/>
                    <a:pt x="366" y="3340"/>
                  </a:cubicBezTo>
                  <a:cubicBezTo>
                    <a:pt x="476" y="3591"/>
                    <a:pt x="587" y="3824"/>
                    <a:pt x="650" y="4045"/>
                  </a:cubicBezTo>
                  <a:cubicBezTo>
                    <a:pt x="714" y="4266"/>
                    <a:pt x="710" y="4474"/>
                    <a:pt x="684" y="4627"/>
                  </a:cubicBezTo>
                  <a:cubicBezTo>
                    <a:pt x="659" y="4784"/>
                    <a:pt x="612" y="4894"/>
                    <a:pt x="591" y="4949"/>
                  </a:cubicBezTo>
                  <a:cubicBezTo>
                    <a:pt x="561" y="5021"/>
                    <a:pt x="540" y="5068"/>
                    <a:pt x="527" y="5098"/>
                  </a:cubicBezTo>
                  <a:cubicBezTo>
                    <a:pt x="519" y="5119"/>
                    <a:pt x="502" y="5144"/>
                    <a:pt x="489" y="5174"/>
                  </a:cubicBezTo>
                  <a:cubicBezTo>
                    <a:pt x="476" y="5204"/>
                    <a:pt x="464" y="5233"/>
                    <a:pt x="447" y="5272"/>
                  </a:cubicBezTo>
                  <a:cubicBezTo>
                    <a:pt x="438" y="5289"/>
                    <a:pt x="430" y="5310"/>
                    <a:pt x="421" y="5331"/>
                  </a:cubicBezTo>
                  <a:cubicBezTo>
                    <a:pt x="413" y="5352"/>
                    <a:pt x="404" y="5374"/>
                    <a:pt x="396" y="5395"/>
                  </a:cubicBezTo>
                  <a:cubicBezTo>
                    <a:pt x="383" y="5429"/>
                    <a:pt x="370" y="5467"/>
                    <a:pt x="353" y="5509"/>
                  </a:cubicBezTo>
                  <a:cubicBezTo>
                    <a:pt x="340" y="5556"/>
                    <a:pt x="323" y="5607"/>
                    <a:pt x="307" y="5666"/>
                  </a:cubicBezTo>
                  <a:cubicBezTo>
                    <a:pt x="290" y="5726"/>
                    <a:pt x="277" y="5794"/>
                    <a:pt x="260" y="5866"/>
                  </a:cubicBezTo>
                  <a:cubicBezTo>
                    <a:pt x="251" y="5900"/>
                    <a:pt x="247" y="5938"/>
                    <a:pt x="239" y="5981"/>
                  </a:cubicBezTo>
                  <a:cubicBezTo>
                    <a:pt x="230" y="6019"/>
                    <a:pt x="226" y="6061"/>
                    <a:pt x="222" y="6104"/>
                  </a:cubicBezTo>
                  <a:cubicBezTo>
                    <a:pt x="175" y="6443"/>
                    <a:pt x="175" y="6885"/>
                    <a:pt x="302" y="7364"/>
                  </a:cubicBezTo>
                  <a:cubicBezTo>
                    <a:pt x="323" y="7424"/>
                    <a:pt x="340" y="7487"/>
                    <a:pt x="357" y="7547"/>
                  </a:cubicBezTo>
                  <a:cubicBezTo>
                    <a:pt x="383" y="7606"/>
                    <a:pt x="404" y="7666"/>
                    <a:pt x="425" y="7729"/>
                  </a:cubicBezTo>
                  <a:cubicBezTo>
                    <a:pt x="455" y="7789"/>
                    <a:pt x="476" y="7848"/>
                    <a:pt x="510" y="7912"/>
                  </a:cubicBezTo>
                  <a:cubicBezTo>
                    <a:pt x="527" y="7941"/>
                    <a:pt x="548" y="7971"/>
                    <a:pt x="578" y="7997"/>
                  </a:cubicBezTo>
                  <a:cubicBezTo>
                    <a:pt x="591" y="8009"/>
                    <a:pt x="608" y="8018"/>
                    <a:pt x="629" y="8026"/>
                  </a:cubicBezTo>
                  <a:cubicBezTo>
                    <a:pt x="640" y="8028"/>
                    <a:pt x="650" y="8029"/>
                    <a:pt x="661" y="8029"/>
                  </a:cubicBezTo>
                  <a:cubicBezTo>
                    <a:pt x="672" y="8029"/>
                    <a:pt x="682" y="8028"/>
                    <a:pt x="693" y="8026"/>
                  </a:cubicBezTo>
                  <a:cubicBezTo>
                    <a:pt x="714" y="8018"/>
                    <a:pt x="731" y="8005"/>
                    <a:pt x="748" y="7988"/>
                  </a:cubicBezTo>
                  <a:cubicBezTo>
                    <a:pt x="761" y="7971"/>
                    <a:pt x="769" y="7954"/>
                    <a:pt x="773" y="7933"/>
                  </a:cubicBezTo>
                  <a:cubicBezTo>
                    <a:pt x="782" y="7895"/>
                    <a:pt x="782" y="7857"/>
                    <a:pt x="778" y="7823"/>
                  </a:cubicBezTo>
                  <a:cubicBezTo>
                    <a:pt x="761" y="7750"/>
                    <a:pt x="744" y="7683"/>
                    <a:pt x="727" y="7615"/>
                  </a:cubicBezTo>
                  <a:cubicBezTo>
                    <a:pt x="689" y="7479"/>
                    <a:pt x="646" y="7339"/>
                    <a:pt x="608" y="7199"/>
                  </a:cubicBezTo>
                  <a:cubicBezTo>
                    <a:pt x="565" y="7063"/>
                    <a:pt x="527" y="6919"/>
                    <a:pt x="506" y="6774"/>
                  </a:cubicBezTo>
                  <a:cubicBezTo>
                    <a:pt x="481" y="6630"/>
                    <a:pt x="476" y="6481"/>
                    <a:pt x="493" y="6333"/>
                  </a:cubicBezTo>
                  <a:cubicBezTo>
                    <a:pt x="510" y="6184"/>
                    <a:pt x="561" y="6044"/>
                    <a:pt x="621" y="5904"/>
                  </a:cubicBezTo>
                  <a:cubicBezTo>
                    <a:pt x="680" y="5768"/>
                    <a:pt x="756" y="5632"/>
                    <a:pt x="824" y="5497"/>
                  </a:cubicBezTo>
                  <a:cubicBezTo>
                    <a:pt x="896" y="5361"/>
                    <a:pt x="960" y="5221"/>
                    <a:pt x="1011" y="5072"/>
                  </a:cubicBezTo>
                  <a:cubicBezTo>
                    <a:pt x="1020" y="5042"/>
                    <a:pt x="1028" y="5009"/>
                    <a:pt x="1037" y="4979"/>
                  </a:cubicBezTo>
                  <a:cubicBezTo>
                    <a:pt x="1066" y="4860"/>
                    <a:pt x="1083" y="4737"/>
                    <a:pt x="1087" y="4618"/>
                  </a:cubicBezTo>
                  <a:cubicBezTo>
                    <a:pt x="1096" y="4312"/>
                    <a:pt x="1028" y="4011"/>
                    <a:pt x="943" y="3735"/>
                  </a:cubicBezTo>
                  <a:cubicBezTo>
                    <a:pt x="854" y="3455"/>
                    <a:pt x="744" y="3192"/>
                    <a:pt x="655" y="2937"/>
                  </a:cubicBezTo>
                  <a:cubicBezTo>
                    <a:pt x="565" y="2683"/>
                    <a:pt x="489" y="2432"/>
                    <a:pt x="459" y="2190"/>
                  </a:cubicBezTo>
                  <a:cubicBezTo>
                    <a:pt x="425" y="1948"/>
                    <a:pt x="438" y="1715"/>
                    <a:pt x="489" y="1515"/>
                  </a:cubicBezTo>
                  <a:cubicBezTo>
                    <a:pt x="540" y="1312"/>
                    <a:pt x="621" y="1133"/>
                    <a:pt x="684" y="976"/>
                  </a:cubicBezTo>
                  <a:cubicBezTo>
                    <a:pt x="748" y="815"/>
                    <a:pt x="795" y="675"/>
                    <a:pt x="820" y="552"/>
                  </a:cubicBezTo>
                  <a:cubicBezTo>
                    <a:pt x="850" y="433"/>
                    <a:pt x="846" y="331"/>
                    <a:pt x="833" y="263"/>
                  </a:cubicBezTo>
                  <a:cubicBezTo>
                    <a:pt x="816" y="166"/>
                    <a:pt x="769" y="94"/>
                    <a:pt x="722" y="55"/>
                  </a:cubicBezTo>
                  <a:cubicBezTo>
                    <a:pt x="705" y="38"/>
                    <a:pt x="689" y="30"/>
                    <a:pt x="672" y="21"/>
                  </a:cubicBezTo>
                  <a:cubicBezTo>
                    <a:pt x="642" y="4"/>
                    <a:pt x="612" y="0"/>
                    <a:pt x="587" y="0"/>
                  </a:cubicBezTo>
                  <a:close/>
                </a:path>
              </a:pathLst>
            </a:custGeom>
            <a:solidFill>
              <a:srgbClr val="1E15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-3191002" y="3200310"/>
              <a:ext cx="173535" cy="1667124"/>
            </a:xfrm>
            <a:custGeom>
              <a:avLst/>
              <a:gdLst/>
              <a:ahLst/>
              <a:cxnLst/>
              <a:rect l="l" t="t" r="r" b="b"/>
              <a:pathLst>
                <a:path w="829" h="7964" extrusionOk="0">
                  <a:moveTo>
                    <a:pt x="535" y="0"/>
                  </a:moveTo>
                  <a:cubicBezTo>
                    <a:pt x="527" y="4"/>
                    <a:pt x="523" y="4"/>
                    <a:pt x="510" y="9"/>
                  </a:cubicBezTo>
                  <a:cubicBezTo>
                    <a:pt x="480" y="17"/>
                    <a:pt x="434" y="26"/>
                    <a:pt x="357" y="72"/>
                  </a:cubicBezTo>
                  <a:cubicBezTo>
                    <a:pt x="306" y="102"/>
                    <a:pt x="213" y="174"/>
                    <a:pt x="141" y="314"/>
                  </a:cubicBezTo>
                  <a:cubicBezTo>
                    <a:pt x="64" y="454"/>
                    <a:pt x="26" y="654"/>
                    <a:pt x="13" y="883"/>
                  </a:cubicBezTo>
                  <a:cubicBezTo>
                    <a:pt x="1" y="1112"/>
                    <a:pt x="13" y="1371"/>
                    <a:pt x="35" y="1647"/>
                  </a:cubicBezTo>
                  <a:cubicBezTo>
                    <a:pt x="56" y="1919"/>
                    <a:pt x="77" y="2207"/>
                    <a:pt x="119" y="2492"/>
                  </a:cubicBezTo>
                  <a:cubicBezTo>
                    <a:pt x="145" y="2632"/>
                    <a:pt x="175" y="2772"/>
                    <a:pt x="217" y="2908"/>
                  </a:cubicBezTo>
                  <a:cubicBezTo>
                    <a:pt x="260" y="3043"/>
                    <a:pt x="310" y="3171"/>
                    <a:pt x="366" y="3298"/>
                  </a:cubicBezTo>
                  <a:cubicBezTo>
                    <a:pt x="476" y="3548"/>
                    <a:pt x="586" y="3786"/>
                    <a:pt x="650" y="4015"/>
                  </a:cubicBezTo>
                  <a:cubicBezTo>
                    <a:pt x="714" y="4240"/>
                    <a:pt x="709" y="4452"/>
                    <a:pt x="680" y="4614"/>
                  </a:cubicBezTo>
                  <a:cubicBezTo>
                    <a:pt x="650" y="4775"/>
                    <a:pt x="603" y="4885"/>
                    <a:pt x="578" y="4945"/>
                  </a:cubicBezTo>
                  <a:cubicBezTo>
                    <a:pt x="544" y="5013"/>
                    <a:pt x="523" y="5055"/>
                    <a:pt x="506" y="5085"/>
                  </a:cubicBezTo>
                  <a:cubicBezTo>
                    <a:pt x="493" y="5106"/>
                    <a:pt x="480" y="5136"/>
                    <a:pt x="463" y="5170"/>
                  </a:cubicBezTo>
                  <a:cubicBezTo>
                    <a:pt x="455" y="5200"/>
                    <a:pt x="442" y="5229"/>
                    <a:pt x="425" y="5263"/>
                  </a:cubicBezTo>
                  <a:cubicBezTo>
                    <a:pt x="412" y="5301"/>
                    <a:pt x="395" y="5340"/>
                    <a:pt x="383" y="5386"/>
                  </a:cubicBezTo>
                  <a:cubicBezTo>
                    <a:pt x="370" y="5416"/>
                    <a:pt x="357" y="5454"/>
                    <a:pt x="344" y="5497"/>
                  </a:cubicBezTo>
                  <a:cubicBezTo>
                    <a:pt x="332" y="5543"/>
                    <a:pt x="315" y="5594"/>
                    <a:pt x="298" y="5654"/>
                  </a:cubicBezTo>
                  <a:cubicBezTo>
                    <a:pt x="281" y="5713"/>
                    <a:pt x="268" y="5777"/>
                    <a:pt x="251" y="5849"/>
                  </a:cubicBezTo>
                  <a:cubicBezTo>
                    <a:pt x="247" y="5883"/>
                    <a:pt x="238" y="5921"/>
                    <a:pt x="234" y="5959"/>
                  </a:cubicBezTo>
                  <a:cubicBezTo>
                    <a:pt x="226" y="6002"/>
                    <a:pt x="217" y="6040"/>
                    <a:pt x="217" y="6082"/>
                  </a:cubicBezTo>
                  <a:cubicBezTo>
                    <a:pt x="175" y="6418"/>
                    <a:pt x="175" y="6855"/>
                    <a:pt x="302" y="7326"/>
                  </a:cubicBezTo>
                  <a:cubicBezTo>
                    <a:pt x="319" y="7385"/>
                    <a:pt x="336" y="7445"/>
                    <a:pt x="353" y="7504"/>
                  </a:cubicBezTo>
                  <a:cubicBezTo>
                    <a:pt x="378" y="7564"/>
                    <a:pt x="400" y="7623"/>
                    <a:pt x="421" y="7682"/>
                  </a:cubicBezTo>
                  <a:cubicBezTo>
                    <a:pt x="446" y="7742"/>
                    <a:pt x="476" y="7806"/>
                    <a:pt x="501" y="7861"/>
                  </a:cubicBezTo>
                  <a:cubicBezTo>
                    <a:pt x="518" y="7890"/>
                    <a:pt x="535" y="7916"/>
                    <a:pt x="557" y="7937"/>
                  </a:cubicBezTo>
                  <a:cubicBezTo>
                    <a:pt x="575" y="7952"/>
                    <a:pt x="597" y="7963"/>
                    <a:pt x="616" y="7963"/>
                  </a:cubicBezTo>
                  <a:cubicBezTo>
                    <a:pt x="619" y="7963"/>
                    <a:pt x="622" y="7963"/>
                    <a:pt x="625" y="7963"/>
                  </a:cubicBezTo>
                  <a:lnTo>
                    <a:pt x="629" y="7963"/>
                  </a:lnTo>
                  <a:cubicBezTo>
                    <a:pt x="625" y="7954"/>
                    <a:pt x="620" y="7946"/>
                    <a:pt x="612" y="7933"/>
                  </a:cubicBezTo>
                  <a:cubicBezTo>
                    <a:pt x="595" y="7890"/>
                    <a:pt x="561" y="7814"/>
                    <a:pt x="514" y="7687"/>
                  </a:cubicBezTo>
                  <a:cubicBezTo>
                    <a:pt x="484" y="7598"/>
                    <a:pt x="425" y="7432"/>
                    <a:pt x="361" y="7199"/>
                  </a:cubicBezTo>
                  <a:cubicBezTo>
                    <a:pt x="332" y="7080"/>
                    <a:pt x="302" y="6944"/>
                    <a:pt x="281" y="6795"/>
                  </a:cubicBezTo>
                  <a:cubicBezTo>
                    <a:pt x="260" y="6647"/>
                    <a:pt x="247" y="6481"/>
                    <a:pt x="264" y="6307"/>
                  </a:cubicBezTo>
                  <a:cubicBezTo>
                    <a:pt x="268" y="6218"/>
                    <a:pt x="285" y="6129"/>
                    <a:pt x="306" y="6036"/>
                  </a:cubicBezTo>
                  <a:cubicBezTo>
                    <a:pt x="332" y="5947"/>
                    <a:pt x="361" y="5857"/>
                    <a:pt x="395" y="5768"/>
                  </a:cubicBezTo>
                  <a:cubicBezTo>
                    <a:pt x="467" y="5586"/>
                    <a:pt x="557" y="5407"/>
                    <a:pt x="633" y="5216"/>
                  </a:cubicBezTo>
                  <a:cubicBezTo>
                    <a:pt x="675" y="5123"/>
                    <a:pt x="709" y="5025"/>
                    <a:pt x="739" y="4928"/>
                  </a:cubicBezTo>
                  <a:cubicBezTo>
                    <a:pt x="773" y="4826"/>
                    <a:pt x="794" y="4724"/>
                    <a:pt x="803" y="4622"/>
                  </a:cubicBezTo>
                  <a:cubicBezTo>
                    <a:pt x="828" y="4414"/>
                    <a:pt x="790" y="4198"/>
                    <a:pt x="731" y="3994"/>
                  </a:cubicBezTo>
                  <a:cubicBezTo>
                    <a:pt x="608" y="3582"/>
                    <a:pt x="391" y="3200"/>
                    <a:pt x="289" y="2797"/>
                  </a:cubicBezTo>
                  <a:cubicBezTo>
                    <a:pt x="260" y="2700"/>
                    <a:pt x="238" y="2598"/>
                    <a:pt x="217" y="2500"/>
                  </a:cubicBezTo>
                  <a:cubicBezTo>
                    <a:pt x="200" y="2402"/>
                    <a:pt x="183" y="2305"/>
                    <a:pt x="170" y="2207"/>
                  </a:cubicBezTo>
                  <a:cubicBezTo>
                    <a:pt x="158" y="2114"/>
                    <a:pt x="153" y="2016"/>
                    <a:pt x="145" y="1927"/>
                  </a:cubicBezTo>
                  <a:cubicBezTo>
                    <a:pt x="145" y="1880"/>
                    <a:pt x="145" y="1834"/>
                    <a:pt x="141" y="1791"/>
                  </a:cubicBezTo>
                  <a:cubicBezTo>
                    <a:pt x="141" y="1766"/>
                    <a:pt x="141" y="1745"/>
                    <a:pt x="141" y="1723"/>
                  </a:cubicBezTo>
                  <a:cubicBezTo>
                    <a:pt x="141" y="1702"/>
                    <a:pt x="141" y="1677"/>
                    <a:pt x="141" y="1655"/>
                  </a:cubicBezTo>
                  <a:cubicBezTo>
                    <a:pt x="145" y="1307"/>
                    <a:pt x="196" y="1002"/>
                    <a:pt x="251" y="768"/>
                  </a:cubicBezTo>
                  <a:cubicBezTo>
                    <a:pt x="281" y="650"/>
                    <a:pt x="310" y="548"/>
                    <a:pt x="340" y="467"/>
                  </a:cubicBezTo>
                  <a:cubicBezTo>
                    <a:pt x="353" y="425"/>
                    <a:pt x="366" y="386"/>
                    <a:pt x="374" y="357"/>
                  </a:cubicBezTo>
                  <a:cubicBezTo>
                    <a:pt x="387" y="323"/>
                    <a:pt x="400" y="297"/>
                    <a:pt x="408" y="276"/>
                  </a:cubicBezTo>
                  <a:cubicBezTo>
                    <a:pt x="459" y="144"/>
                    <a:pt x="497" y="77"/>
                    <a:pt x="514" y="38"/>
                  </a:cubicBezTo>
                  <a:cubicBezTo>
                    <a:pt x="523" y="17"/>
                    <a:pt x="531" y="9"/>
                    <a:pt x="5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-3151857" y="3200310"/>
              <a:ext cx="169976" cy="1666077"/>
            </a:xfrm>
            <a:custGeom>
              <a:avLst/>
              <a:gdLst/>
              <a:ahLst/>
              <a:cxnLst/>
              <a:rect l="l" t="t" r="r" b="b"/>
              <a:pathLst>
                <a:path w="812" h="7959" extrusionOk="0">
                  <a:moveTo>
                    <a:pt x="357" y="0"/>
                  </a:moveTo>
                  <a:cubicBezTo>
                    <a:pt x="357" y="9"/>
                    <a:pt x="353" y="21"/>
                    <a:pt x="344" y="47"/>
                  </a:cubicBezTo>
                  <a:cubicBezTo>
                    <a:pt x="327" y="85"/>
                    <a:pt x="297" y="157"/>
                    <a:pt x="251" y="285"/>
                  </a:cubicBezTo>
                  <a:cubicBezTo>
                    <a:pt x="247" y="306"/>
                    <a:pt x="234" y="331"/>
                    <a:pt x="225" y="365"/>
                  </a:cubicBezTo>
                  <a:cubicBezTo>
                    <a:pt x="213" y="395"/>
                    <a:pt x="204" y="433"/>
                    <a:pt x="187" y="471"/>
                  </a:cubicBezTo>
                  <a:cubicBezTo>
                    <a:pt x="162" y="552"/>
                    <a:pt x="136" y="654"/>
                    <a:pt x="106" y="773"/>
                  </a:cubicBezTo>
                  <a:cubicBezTo>
                    <a:pt x="51" y="1006"/>
                    <a:pt x="5" y="1307"/>
                    <a:pt x="0" y="1651"/>
                  </a:cubicBezTo>
                  <a:cubicBezTo>
                    <a:pt x="0" y="1736"/>
                    <a:pt x="5" y="1825"/>
                    <a:pt x="5" y="1919"/>
                  </a:cubicBezTo>
                  <a:cubicBezTo>
                    <a:pt x="13" y="2008"/>
                    <a:pt x="17" y="2101"/>
                    <a:pt x="34" y="2199"/>
                  </a:cubicBezTo>
                  <a:cubicBezTo>
                    <a:pt x="56" y="2385"/>
                    <a:pt x="94" y="2581"/>
                    <a:pt x="149" y="2780"/>
                  </a:cubicBezTo>
                  <a:cubicBezTo>
                    <a:pt x="251" y="3175"/>
                    <a:pt x="467" y="3553"/>
                    <a:pt x="595" y="3973"/>
                  </a:cubicBezTo>
                  <a:cubicBezTo>
                    <a:pt x="654" y="4181"/>
                    <a:pt x="692" y="4402"/>
                    <a:pt x="671" y="4618"/>
                  </a:cubicBezTo>
                  <a:cubicBezTo>
                    <a:pt x="658" y="4728"/>
                    <a:pt x="637" y="4834"/>
                    <a:pt x="603" y="4936"/>
                  </a:cubicBezTo>
                  <a:cubicBezTo>
                    <a:pt x="573" y="5038"/>
                    <a:pt x="535" y="5136"/>
                    <a:pt x="497" y="5229"/>
                  </a:cubicBezTo>
                  <a:cubicBezTo>
                    <a:pt x="416" y="5420"/>
                    <a:pt x="327" y="5603"/>
                    <a:pt x="259" y="5781"/>
                  </a:cubicBezTo>
                  <a:cubicBezTo>
                    <a:pt x="221" y="5866"/>
                    <a:pt x="196" y="5955"/>
                    <a:pt x="170" y="6044"/>
                  </a:cubicBezTo>
                  <a:cubicBezTo>
                    <a:pt x="149" y="6133"/>
                    <a:pt x="132" y="6218"/>
                    <a:pt x="123" y="6303"/>
                  </a:cubicBezTo>
                  <a:cubicBezTo>
                    <a:pt x="106" y="6473"/>
                    <a:pt x="119" y="6638"/>
                    <a:pt x="136" y="6787"/>
                  </a:cubicBezTo>
                  <a:cubicBezTo>
                    <a:pt x="157" y="6931"/>
                    <a:pt x="187" y="7067"/>
                    <a:pt x="213" y="7182"/>
                  </a:cubicBezTo>
                  <a:cubicBezTo>
                    <a:pt x="272" y="7415"/>
                    <a:pt x="331" y="7585"/>
                    <a:pt x="357" y="7670"/>
                  </a:cubicBezTo>
                  <a:cubicBezTo>
                    <a:pt x="416" y="7844"/>
                    <a:pt x="442" y="7924"/>
                    <a:pt x="455" y="7958"/>
                  </a:cubicBezTo>
                  <a:cubicBezTo>
                    <a:pt x="493" y="7941"/>
                    <a:pt x="501" y="7878"/>
                    <a:pt x="493" y="7818"/>
                  </a:cubicBezTo>
                  <a:cubicBezTo>
                    <a:pt x="484" y="7755"/>
                    <a:pt x="463" y="7687"/>
                    <a:pt x="446" y="7619"/>
                  </a:cubicBezTo>
                  <a:cubicBezTo>
                    <a:pt x="412" y="7483"/>
                    <a:pt x="365" y="7347"/>
                    <a:pt x="327" y="7207"/>
                  </a:cubicBezTo>
                  <a:cubicBezTo>
                    <a:pt x="285" y="7067"/>
                    <a:pt x="247" y="6923"/>
                    <a:pt x="221" y="6774"/>
                  </a:cubicBezTo>
                  <a:cubicBezTo>
                    <a:pt x="196" y="6626"/>
                    <a:pt x="187" y="6473"/>
                    <a:pt x="208" y="6320"/>
                  </a:cubicBezTo>
                  <a:cubicBezTo>
                    <a:pt x="225" y="6163"/>
                    <a:pt x="272" y="6014"/>
                    <a:pt x="336" y="5874"/>
                  </a:cubicBezTo>
                  <a:cubicBezTo>
                    <a:pt x="395" y="5734"/>
                    <a:pt x="471" y="5598"/>
                    <a:pt x="539" y="5463"/>
                  </a:cubicBezTo>
                  <a:cubicBezTo>
                    <a:pt x="612" y="5327"/>
                    <a:pt x="675" y="5191"/>
                    <a:pt x="726" y="5047"/>
                  </a:cubicBezTo>
                  <a:cubicBezTo>
                    <a:pt x="773" y="4907"/>
                    <a:pt x="798" y="4758"/>
                    <a:pt x="803" y="4610"/>
                  </a:cubicBezTo>
                  <a:cubicBezTo>
                    <a:pt x="811" y="4308"/>
                    <a:pt x="747" y="4015"/>
                    <a:pt x="662" y="3739"/>
                  </a:cubicBezTo>
                  <a:cubicBezTo>
                    <a:pt x="578" y="3464"/>
                    <a:pt x="467" y="3200"/>
                    <a:pt x="378" y="2946"/>
                  </a:cubicBezTo>
                  <a:cubicBezTo>
                    <a:pt x="285" y="2687"/>
                    <a:pt x="213" y="2432"/>
                    <a:pt x="179" y="2186"/>
                  </a:cubicBezTo>
                  <a:cubicBezTo>
                    <a:pt x="145" y="1940"/>
                    <a:pt x="157" y="1702"/>
                    <a:pt x="208" y="1494"/>
                  </a:cubicBezTo>
                  <a:cubicBezTo>
                    <a:pt x="264" y="1286"/>
                    <a:pt x="344" y="1108"/>
                    <a:pt x="408" y="951"/>
                  </a:cubicBezTo>
                  <a:cubicBezTo>
                    <a:pt x="471" y="794"/>
                    <a:pt x="522" y="654"/>
                    <a:pt x="548" y="535"/>
                  </a:cubicBezTo>
                  <a:cubicBezTo>
                    <a:pt x="578" y="416"/>
                    <a:pt x="578" y="323"/>
                    <a:pt x="569" y="259"/>
                  </a:cubicBezTo>
                  <a:cubicBezTo>
                    <a:pt x="556" y="161"/>
                    <a:pt x="514" y="94"/>
                    <a:pt x="467" y="55"/>
                  </a:cubicBezTo>
                  <a:cubicBezTo>
                    <a:pt x="429" y="17"/>
                    <a:pt x="387" y="4"/>
                    <a:pt x="3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-3158137" y="3201148"/>
              <a:ext cx="186722" cy="1037871"/>
            </a:xfrm>
            <a:custGeom>
              <a:avLst/>
              <a:gdLst/>
              <a:ahLst/>
              <a:cxnLst/>
              <a:rect l="l" t="t" r="r" b="b"/>
              <a:pathLst>
                <a:path w="892" h="4958" extrusionOk="0">
                  <a:moveTo>
                    <a:pt x="468" y="0"/>
                  </a:moveTo>
                  <a:lnTo>
                    <a:pt x="468" y="0"/>
                  </a:lnTo>
                  <a:cubicBezTo>
                    <a:pt x="472" y="5"/>
                    <a:pt x="472" y="13"/>
                    <a:pt x="472" y="30"/>
                  </a:cubicBezTo>
                  <a:cubicBezTo>
                    <a:pt x="476" y="132"/>
                    <a:pt x="472" y="480"/>
                    <a:pt x="310" y="849"/>
                  </a:cubicBezTo>
                  <a:cubicBezTo>
                    <a:pt x="124" y="1286"/>
                    <a:pt x="1" y="1825"/>
                    <a:pt x="145" y="2343"/>
                  </a:cubicBezTo>
                  <a:cubicBezTo>
                    <a:pt x="289" y="2865"/>
                    <a:pt x="646" y="3808"/>
                    <a:pt x="739" y="4207"/>
                  </a:cubicBezTo>
                  <a:cubicBezTo>
                    <a:pt x="777" y="4372"/>
                    <a:pt x="803" y="4580"/>
                    <a:pt x="820" y="4758"/>
                  </a:cubicBezTo>
                  <a:cubicBezTo>
                    <a:pt x="824" y="4830"/>
                    <a:pt x="828" y="4898"/>
                    <a:pt x="833" y="4958"/>
                  </a:cubicBezTo>
                  <a:cubicBezTo>
                    <a:pt x="862" y="4839"/>
                    <a:pt x="879" y="4716"/>
                    <a:pt x="883" y="4597"/>
                  </a:cubicBezTo>
                  <a:cubicBezTo>
                    <a:pt x="892" y="4291"/>
                    <a:pt x="824" y="3990"/>
                    <a:pt x="739" y="3714"/>
                  </a:cubicBezTo>
                  <a:cubicBezTo>
                    <a:pt x="650" y="3434"/>
                    <a:pt x="540" y="3171"/>
                    <a:pt x="451" y="2916"/>
                  </a:cubicBezTo>
                  <a:cubicBezTo>
                    <a:pt x="361" y="2662"/>
                    <a:pt x="285" y="2411"/>
                    <a:pt x="255" y="2169"/>
                  </a:cubicBezTo>
                  <a:cubicBezTo>
                    <a:pt x="221" y="1927"/>
                    <a:pt x="234" y="1694"/>
                    <a:pt x="285" y="1494"/>
                  </a:cubicBezTo>
                  <a:cubicBezTo>
                    <a:pt x="336" y="1291"/>
                    <a:pt x="417" y="1112"/>
                    <a:pt x="480" y="955"/>
                  </a:cubicBezTo>
                  <a:cubicBezTo>
                    <a:pt x="544" y="794"/>
                    <a:pt x="591" y="654"/>
                    <a:pt x="616" y="531"/>
                  </a:cubicBezTo>
                  <a:cubicBezTo>
                    <a:pt x="646" y="412"/>
                    <a:pt x="642" y="310"/>
                    <a:pt x="629" y="242"/>
                  </a:cubicBezTo>
                  <a:cubicBezTo>
                    <a:pt x="612" y="145"/>
                    <a:pt x="565" y="73"/>
                    <a:pt x="518" y="34"/>
                  </a:cubicBezTo>
                  <a:cubicBezTo>
                    <a:pt x="501" y="17"/>
                    <a:pt x="485" y="9"/>
                    <a:pt x="468" y="0"/>
                  </a:cubicBezTo>
                  <a:close/>
                </a:path>
              </a:pathLst>
            </a:custGeom>
            <a:solidFill>
              <a:srgbClr val="1E1549">
                <a:alpha val="41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-3183048" y="3263739"/>
              <a:ext cx="44797" cy="204099"/>
            </a:xfrm>
            <a:custGeom>
              <a:avLst/>
              <a:gdLst/>
              <a:ahLst/>
              <a:cxnLst/>
              <a:rect l="l" t="t" r="r" b="b"/>
              <a:pathLst>
                <a:path w="214" h="975" extrusionOk="0">
                  <a:moveTo>
                    <a:pt x="200" y="1"/>
                  </a:moveTo>
                  <a:cubicBezTo>
                    <a:pt x="195" y="1"/>
                    <a:pt x="187" y="7"/>
                    <a:pt x="175" y="28"/>
                  </a:cubicBezTo>
                  <a:cubicBezTo>
                    <a:pt x="162" y="49"/>
                    <a:pt x="132" y="105"/>
                    <a:pt x="103" y="185"/>
                  </a:cubicBezTo>
                  <a:cubicBezTo>
                    <a:pt x="77" y="266"/>
                    <a:pt x="47" y="368"/>
                    <a:pt x="26" y="470"/>
                  </a:cubicBezTo>
                  <a:cubicBezTo>
                    <a:pt x="9" y="576"/>
                    <a:pt x="1" y="682"/>
                    <a:pt x="1" y="767"/>
                  </a:cubicBezTo>
                  <a:cubicBezTo>
                    <a:pt x="1" y="852"/>
                    <a:pt x="9" y="915"/>
                    <a:pt x="14" y="936"/>
                  </a:cubicBezTo>
                  <a:cubicBezTo>
                    <a:pt x="22" y="970"/>
                    <a:pt x="26" y="975"/>
                    <a:pt x="35" y="975"/>
                  </a:cubicBezTo>
                  <a:cubicBezTo>
                    <a:pt x="39" y="975"/>
                    <a:pt x="43" y="966"/>
                    <a:pt x="47" y="932"/>
                  </a:cubicBezTo>
                  <a:cubicBezTo>
                    <a:pt x="47" y="911"/>
                    <a:pt x="43" y="847"/>
                    <a:pt x="47" y="767"/>
                  </a:cubicBezTo>
                  <a:cubicBezTo>
                    <a:pt x="52" y="682"/>
                    <a:pt x="60" y="580"/>
                    <a:pt x="77" y="478"/>
                  </a:cubicBezTo>
                  <a:cubicBezTo>
                    <a:pt x="98" y="376"/>
                    <a:pt x="124" y="279"/>
                    <a:pt x="149" y="202"/>
                  </a:cubicBezTo>
                  <a:cubicBezTo>
                    <a:pt x="175" y="122"/>
                    <a:pt x="196" y="62"/>
                    <a:pt x="205" y="41"/>
                  </a:cubicBezTo>
                  <a:cubicBezTo>
                    <a:pt x="213" y="11"/>
                    <a:pt x="209" y="3"/>
                    <a:pt x="205" y="3"/>
                  </a:cubicBezTo>
                  <a:cubicBezTo>
                    <a:pt x="203" y="2"/>
                    <a:pt x="202" y="1"/>
                    <a:pt x="20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-3183885" y="3496938"/>
              <a:ext cx="12560" cy="29516"/>
            </a:xfrm>
            <a:custGeom>
              <a:avLst/>
              <a:gdLst/>
              <a:ahLst/>
              <a:cxnLst/>
              <a:rect l="l" t="t" r="r" b="b"/>
              <a:pathLst>
                <a:path w="60" h="141" extrusionOk="0">
                  <a:moveTo>
                    <a:pt x="30" y="1"/>
                  </a:moveTo>
                  <a:cubicBezTo>
                    <a:pt x="26" y="1"/>
                    <a:pt x="18" y="1"/>
                    <a:pt x="13" y="5"/>
                  </a:cubicBezTo>
                  <a:cubicBezTo>
                    <a:pt x="5" y="18"/>
                    <a:pt x="1" y="124"/>
                    <a:pt x="13" y="137"/>
                  </a:cubicBezTo>
                  <a:cubicBezTo>
                    <a:pt x="22" y="141"/>
                    <a:pt x="26" y="141"/>
                    <a:pt x="35" y="141"/>
                  </a:cubicBezTo>
                  <a:cubicBezTo>
                    <a:pt x="39" y="141"/>
                    <a:pt x="43" y="141"/>
                    <a:pt x="47" y="137"/>
                  </a:cubicBezTo>
                  <a:cubicBezTo>
                    <a:pt x="60" y="124"/>
                    <a:pt x="60" y="18"/>
                    <a:pt x="47" y="5"/>
                  </a:cubicBezTo>
                  <a:cubicBezTo>
                    <a:pt x="43" y="1"/>
                    <a:pt x="39" y="1"/>
                    <a:pt x="3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" name="Google Shape;60;p2"/>
          <p:cNvGrpSpPr/>
          <p:nvPr/>
        </p:nvGrpSpPr>
        <p:grpSpPr>
          <a:xfrm>
            <a:off x="1930332" y="3626340"/>
            <a:ext cx="167643" cy="2112146"/>
            <a:chOff x="-651590" y="3045822"/>
            <a:chExt cx="150299" cy="1893622"/>
          </a:xfrm>
        </p:grpSpPr>
        <p:sp>
          <p:nvSpPr>
            <p:cNvPr id="61" name="Google Shape;61;p2"/>
            <p:cNvSpPr/>
            <p:nvPr/>
          </p:nvSpPr>
          <p:spPr>
            <a:xfrm>
              <a:off x="-651590" y="3045822"/>
              <a:ext cx="150299" cy="1893622"/>
            </a:xfrm>
            <a:custGeom>
              <a:avLst/>
              <a:gdLst/>
              <a:ahLst/>
              <a:cxnLst/>
              <a:rect l="l" t="t" r="r" b="b"/>
              <a:pathLst>
                <a:path w="718" h="9046" extrusionOk="0">
                  <a:moveTo>
                    <a:pt x="378" y="29"/>
                  </a:moveTo>
                  <a:cubicBezTo>
                    <a:pt x="391" y="29"/>
                    <a:pt x="412" y="29"/>
                    <a:pt x="433" y="38"/>
                  </a:cubicBezTo>
                  <a:cubicBezTo>
                    <a:pt x="454" y="42"/>
                    <a:pt x="471" y="55"/>
                    <a:pt x="492" y="68"/>
                  </a:cubicBezTo>
                  <a:cubicBezTo>
                    <a:pt x="518" y="93"/>
                    <a:pt x="552" y="131"/>
                    <a:pt x="573" y="199"/>
                  </a:cubicBezTo>
                  <a:cubicBezTo>
                    <a:pt x="586" y="229"/>
                    <a:pt x="594" y="267"/>
                    <a:pt x="603" y="305"/>
                  </a:cubicBezTo>
                  <a:cubicBezTo>
                    <a:pt x="611" y="348"/>
                    <a:pt x="620" y="390"/>
                    <a:pt x="628" y="441"/>
                  </a:cubicBezTo>
                  <a:cubicBezTo>
                    <a:pt x="654" y="632"/>
                    <a:pt x="649" y="878"/>
                    <a:pt x="607" y="1154"/>
                  </a:cubicBezTo>
                  <a:cubicBezTo>
                    <a:pt x="569" y="1430"/>
                    <a:pt x="492" y="1740"/>
                    <a:pt x="437" y="2067"/>
                  </a:cubicBezTo>
                  <a:cubicBezTo>
                    <a:pt x="378" y="2398"/>
                    <a:pt x="348" y="2750"/>
                    <a:pt x="352" y="3102"/>
                  </a:cubicBezTo>
                  <a:cubicBezTo>
                    <a:pt x="352" y="3455"/>
                    <a:pt x="386" y="3803"/>
                    <a:pt x="446" y="4134"/>
                  </a:cubicBezTo>
                  <a:cubicBezTo>
                    <a:pt x="454" y="4185"/>
                    <a:pt x="463" y="4231"/>
                    <a:pt x="471" y="4282"/>
                  </a:cubicBezTo>
                  <a:cubicBezTo>
                    <a:pt x="522" y="4554"/>
                    <a:pt x="582" y="4813"/>
                    <a:pt x="620" y="5046"/>
                  </a:cubicBezTo>
                  <a:cubicBezTo>
                    <a:pt x="662" y="5322"/>
                    <a:pt x="675" y="5568"/>
                    <a:pt x="658" y="5763"/>
                  </a:cubicBezTo>
                  <a:cubicBezTo>
                    <a:pt x="645" y="5954"/>
                    <a:pt x="620" y="6095"/>
                    <a:pt x="603" y="6167"/>
                  </a:cubicBezTo>
                  <a:cubicBezTo>
                    <a:pt x="594" y="6222"/>
                    <a:pt x="582" y="6269"/>
                    <a:pt x="577" y="6303"/>
                  </a:cubicBezTo>
                  <a:cubicBezTo>
                    <a:pt x="569" y="6315"/>
                    <a:pt x="565" y="6332"/>
                    <a:pt x="556" y="6358"/>
                  </a:cubicBezTo>
                  <a:cubicBezTo>
                    <a:pt x="535" y="6421"/>
                    <a:pt x="480" y="6612"/>
                    <a:pt x="416" y="6863"/>
                  </a:cubicBezTo>
                  <a:cubicBezTo>
                    <a:pt x="352" y="7117"/>
                    <a:pt x="293" y="7436"/>
                    <a:pt x="276" y="7763"/>
                  </a:cubicBezTo>
                  <a:cubicBezTo>
                    <a:pt x="259" y="8089"/>
                    <a:pt x="297" y="8416"/>
                    <a:pt x="374" y="8667"/>
                  </a:cubicBezTo>
                  <a:cubicBezTo>
                    <a:pt x="382" y="8701"/>
                    <a:pt x="391" y="8730"/>
                    <a:pt x="399" y="8760"/>
                  </a:cubicBezTo>
                  <a:cubicBezTo>
                    <a:pt x="412" y="8786"/>
                    <a:pt x="420" y="8815"/>
                    <a:pt x="429" y="8841"/>
                  </a:cubicBezTo>
                  <a:cubicBezTo>
                    <a:pt x="450" y="8892"/>
                    <a:pt x="458" y="8943"/>
                    <a:pt x="446" y="8972"/>
                  </a:cubicBezTo>
                  <a:cubicBezTo>
                    <a:pt x="442" y="8981"/>
                    <a:pt x="437" y="8989"/>
                    <a:pt x="433" y="8993"/>
                  </a:cubicBezTo>
                  <a:cubicBezTo>
                    <a:pt x="425" y="8985"/>
                    <a:pt x="420" y="8972"/>
                    <a:pt x="408" y="8960"/>
                  </a:cubicBezTo>
                  <a:cubicBezTo>
                    <a:pt x="382" y="8917"/>
                    <a:pt x="331" y="8841"/>
                    <a:pt x="272" y="8696"/>
                  </a:cubicBezTo>
                  <a:cubicBezTo>
                    <a:pt x="255" y="8650"/>
                    <a:pt x="234" y="8582"/>
                    <a:pt x="212" y="8488"/>
                  </a:cubicBezTo>
                  <a:cubicBezTo>
                    <a:pt x="191" y="8399"/>
                    <a:pt x="174" y="8285"/>
                    <a:pt x="170" y="8153"/>
                  </a:cubicBezTo>
                  <a:cubicBezTo>
                    <a:pt x="170" y="8022"/>
                    <a:pt x="178" y="7873"/>
                    <a:pt x="200" y="7707"/>
                  </a:cubicBezTo>
                  <a:cubicBezTo>
                    <a:pt x="221" y="7546"/>
                    <a:pt x="259" y="7372"/>
                    <a:pt x="301" y="7185"/>
                  </a:cubicBezTo>
                  <a:cubicBezTo>
                    <a:pt x="382" y="6812"/>
                    <a:pt x="501" y="6400"/>
                    <a:pt x="560" y="5946"/>
                  </a:cubicBezTo>
                  <a:cubicBezTo>
                    <a:pt x="586" y="5721"/>
                    <a:pt x="594" y="5483"/>
                    <a:pt x="577" y="5250"/>
                  </a:cubicBezTo>
                  <a:cubicBezTo>
                    <a:pt x="565" y="5012"/>
                    <a:pt x="522" y="4775"/>
                    <a:pt x="475" y="4541"/>
                  </a:cubicBezTo>
                  <a:cubicBezTo>
                    <a:pt x="425" y="4308"/>
                    <a:pt x="365" y="4078"/>
                    <a:pt x="323" y="3849"/>
                  </a:cubicBezTo>
                  <a:cubicBezTo>
                    <a:pt x="280" y="3620"/>
                    <a:pt x="255" y="3391"/>
                    <a:pt x="255" y="3166"/>
                  </a:cubicBezTo>
                  <a:cubicBezTo>
                    <a:pt x="246" y="2716"/>
                    <a:pt x="306" y="2287"/>
                    <a:pt x="352" y="1910"/>
                  </a:cubicBezTo>
                  <a:cubicBezTo>
                    <a:pt x="399" y="1528"/>
                    <a:pt x="429" y="1192"/>
                    <a:pt x="433" y="925"/>
                  </a:cubicBezTo>
                  <a:cubicBezTo>
                    <a:pt x="437" y="662"/>
                    <a:pt x="416" y="462"/>
                    <a:pt x="399" y="365"/>
                  </a:cubicBezTo>
                  <a:cubicBezTo>
                    <a:pt x="382" y="212"/>
                    <a:pt x="357" y="131"/>
                    <a:pt x="344" y="89"/>
                  </a:cubicBezTo>
                  <a:cubicBezTo>
                    <a:pt x="335" y="59"/>
                    <a:pt x="331" y="46"/>
                    <a:pt x="327" y="38"/>
                  </a:cubicBezTo>
                  <a:cubicBezTo>
                    <a:pt x="340" y="34"/>
                    <a:pt x="357" y="29"/>
                    <a:pt x="378" y="29"/>
                  </a:cubicBezTo>
                  <a:close/>
                  <a:moveTo>
                    <a:pt x="318" y="42"/>
                  </a:moveTo>
                  <a:cubicBezTo>
                    <a:pt x="318" y="51"/>
                    <a:pt x="323" y="63"/>
                    <a:pt x="327" y="89"/>
                  </a:cubicBezTo>
                  <a:cubicBezTo>
                    <a:pt x="331" y="135"/>
                    <a:pt x="352" y="216"/>
                    <a:pt x="369" y="373"/>
                  </a:cubicBezTo>
                  <a:cubicBezTo>
                    <a:pt x="382" y="475"/>
                    <a:pt x="399" y="666"/>
                    <a:pt x="391" y="933"/>
                  </a:cubicBezTo>
                  <a:cubicBezTo>
                    <a:pt x="386" y="1197"/>
                    <a:pt x="352" y="1532"/>
                    <a:pt x="301" y="1910"/>
                  </a:cubicBezTo>
                  <a:cubicBezTo>
                    <a:pt x="255" y="2287"/>
                    <a:pt x="195" y="2716"/>
                    <a:pt x="200" y="3170"/>
                  </a:cubicBezTo>
                  <a:cubicBezTo>
                    <a:pt x="204" y="3399"/>
                    <a:pt x="229" y="3633"/>
                    <a:pt x="272" y="3866"/>
                  </a:cubicBezTo>
                  <a:cubicBezTo>
                    <a:pt x="318" y="4095"/>
                    <a:pt x="374" y="4329"/>
                    <a:pt x="425" y="4558"/>
                  </a:cubicBezTo>
                  <a:cubicBezTo>
                    <a:pt x="471" y="4792"/>
                    <a:pt x="509" y="5025"/>
                    <a:pt x="526" y="5258"/>
                  </a:cubicBezTo>
                  <a:cubicBezTo>
                    <a:pt x="539" y="5492"/>
                    <a:pt x="531" y="5721"/>
                    <a:pt x="505" y="5946"/>
                  </a:cubicBezTo>
                  <a:cubicBezTo>
                    <a:pt x="450" y="6392"/>
                    <a:pt x="335" y="6808"/>
                    <a:pt x="251" y="7181"/>
                  </a:cubicBezTo>
                  <a:cubicBezTo>
                    <a:pt x="208" y="7368"/>
                    <a:pt x="174" y="7546"/>
                    <a:pt x="153" y="7707"/>
                  </a:cubicBezTo>
                  <a:cubicBezTo>
                    <a:pt x="132" y="7873"/>
                    <a:pt x="123" y="8026"/>
                    <a:pt x="132" y="8162"/>
                  </a:cubicBezTo>
                  <a:cubicBezTo>
                    <a:pt x="136" y="8293"/>
                    <a:pt x="153" y="8408"/>
                    <a:pt x="174" y="8501"/>
                  </a:cubicBezTo>
                  <a:cubicBezTo>
                    <a:pt x="200" y="8595"/>
                    <a:pt x="225" y="8667"/>
                    <a:pt x="246" y="8713"/>
                  </a:cubicBezTo>
                  <a:cubicBezTo>
                    <a:pt x="306" y="8853"/>
                    <a:pt x="361" y="8926"/>
                    <a:pt x="395" y="8968"/>
                  </a:cubicBezTo>
                  <a:cubicBezTo>
                    <a:pt x="403" y="8981"/>
                    <a:pt x="416" y="8993"/>
                    <a:pt x="420" y="8998"/>
                  </a:cubicBezTo>
                  <a:cubicBezTo>
                    <a:pt x="413" y="9003"/>
                    <a:pt x="404" y="9005"/>
                    <a:pt x="394" y="9005"/>
                  </a:cubicBezTo>
                  <a:cubicBezTo>
                    <a:pt x="388" y="9005"/>
                    <a:pt x="381" y="9004"/>
                    <a:pt x="374" y="9002"/>
                  </a:cubicBezTo>
                  <a:cubicBezTo>
                    <a:pt x="348" y="8998"/>
                    <a:pt x="331" y="8985"/>
                    <a:pt x="318" y="8972"/>
                  </a:cubicBezTo>
                  <a:cubicBezTo>
                    <a:pt x="284" y="8938"/>
                    <a:pt x="267" y="8913"/>
                    <a:pt x="259" y="8900"/>
                  </a:cubicBezTo>
                  <a:cubicBezTo>
                    <a:pt x="255" y="8892"/>
                    <a:pt x="251" y="8887"/>
                    <a:pt x="246" y="8883"/>
                  </a:cubicBezTo>
                  <a:cubicBezTo>
                    <a:pt x="242" y="8875"/>
                    <a:pt x="238" y="8862"/>
                    <a:pt x="229" y="8849"/>
                  </a:cubicBezTo>
                  <a:cubicBezTo>
                    <a:pt x="225" y="8836"/>
                    <a:pt x="217" y="8828"/>
                    <a:pt x="212" y="8815"/>
                  </a:cubicBezTo>
                  <a:cubicBezTo>
                    <a:pt x="204" y="8802"/>
                    <a:pt x="200" y="8790"/>
                    <a:pt x="191" y="8773"/>
                  </a:cubicBezTo>
                  <a:cubicBezTo>
                    <a:pt x="178" y="8743"/>
                    <a:pt x="166" y="8713"/>
                    <a:pt x="153" y="8675"/>
                  </a:cubicBezTo>
                  <a:cubicBezTo>
                    <a:pt x="119" y="8582"/>
                    <a:pt x="60" y="8391"/>
                    <a:pt x="47" y="8123"/>
                  </a:cubicBezTo>
                  <a:cubicBezTo>
                    <a:pt x="43" y="7992"/>
                    <a:pt x="47" y="7839"/>
                    <a:pt x="68" y="7678"/>
                  </a:cubicBezTo>
                  <a:cubicBezTo>
                    <a:pt x="85" y="7512"/>
                    <a:pt x="123" y="7334"/>
                    <a:pt x="170" y="7147"/>
                  </a:cubicBezTo>
                  <a:cubicBezTo>
                    <a:pt x="217" y="6960"/>
                    <a:pt x="272" y="6765"/>
                    <a:pt x="327" y="6557"/>
                  </a:cubicBezTo>
                  <a:cubicBezTo>
                    <a:pt x="382" y="6349"/>
                    <a:pt x="437" y="6133"/>
                    <a:pt x="467" y="5904"/>
                  </a:cubicBezTo>
                  <a:cubicBezTo>
                    <a:pt x="497" y="5674"/>
                    <a:pt x="497" y="5437"/>
                    <a:pt x="475" y="5199"/>
                  </a:cubicBezTo>
                  <a:cubicBezTo>
                    <a:pt x="450" y="4961"/>
                    <a:pt x="403" y="4724"/>
                    <a:pt x="352" y="4486"/>
                  </a:cubicBezTo>
                  <a:cubicBezTo>
                    <a:pt x="246" y="4019"/>
                    <a:pt x="119" y="3552"/>
                    <a:pt x="98" y="3098"/>
                  </a:cubicBezTo>
                  <a:cubicBezTo>
                    <a:pt x="85" y="2873"/>
                    <a:pt x="102" y="2652"/>
                    <a:pt x="127" y="2440"/>
                  </a:cubicBezTo>
                  <a:cubicBezTo>
                    <a:pt x="153" y="2228"/>
                    <a:pt x="183" y="2024"/>
                    <a:pt x="204" y="1833"/>
                  </a:cubicBezTo>
                  <a:cubicBezTo>
                    <a:pt x="225" y="1638"/>
                    <a:pt x="238" y="1455"/>
                    <a:pt x="234" y="1290"/>
                  </a:cubicBezTo>
                  <a:cubicBezTo>
                    <a:pt x="234" y="1120"/>
                    <a:pt x="212" y="967"/>
                    <a:pt x="183" y="836"/>
                  </a:cubicBezTo>
                  <a:cubicBezTo>
                    <a:pt x="157" y="704"/>
                    <a:pt x="136" y="590"/>
                    <a:pt x="132" y="496"/>
                  </a:cubicBezTo>
                  <a:cubicBezTo>
                    <a:pt x="127" y="403"/>
                    <a:pt x="140" y="331"/>
                    <a:pt x="157" y="284"/>
                  </a:cubicBezTo>
                  <a:cubicBezTo>
                    <a:pt x="191" y="161"/>
                    <a:pt x="246" y="101"/>
                    <a:pt x="280" y="68"/>
                  </a:cubicBezTo>
                  <a:cubicBezTo>
                    <a:pt x="284" y="68"/>
                    <a:pt x="293" y="59"/>
                    <a:pt x="310" y="46"/>
                  </a:cubicBezTo>
                  <a:cubicBezTo>
                    <a:pt x="314" y="46"/>
                    <a:pt x="314" y="46"/>
                    <a:pt x="318" y="42"/>
                  </a:cubicBezTo>
                  <a:close/>
                  <a:moveTo>
                    <a:pt x="397" y="1"/>
                  </a:moveTo>
                  <a:cubicBezTo>
                    <a:pt x="390" y="1"/>
                    <a:pt x="382" y="2"/>
                    <a:pt x="374" y="4"/>
                  </a:cubicBezTo>
                  <a:cubicBezTo>
                    <a:pt x="344" y="8"/>
                    <a:pt x="323" y="17"/>
                    <a:pt x="310" y="25"/>
                  </a:cubicBezTo>
                  <a:cubicBezTo>
                    <a:pt x="301" y="29"/>
                    <a:pt x="297" y="34"/>
                    <a:pt x="289" y="38"/>
                  </a:cubicBezTo>
                  <a:cubicBezTo>
                    <a:pt x="251" y="63"/>
                    <a:pt x="174" y="123"/>
                    <a:pt x="123" y="280"/>
                  </a:cubicBezTo>
                  <a:cubicBezTo>
                    <a:pt x="106" y="326"/>
                    <a:pt x="89" y="407"/>
                    <a:pt x="93" y="505"/>
                  </a:cubicBezTo>
                  <a:cubicBezTo>
                    <a:pt x="98" y="602"/>
                    <a:pt x="119" y="717"/>
                    <a:pt x="144" y="848"/>
                  </a:cubicBezTo>
                  <a:cubicBezTo>
                    <a:pt x="170" y="980"/>
                    <a:pt x="187" y="1129"/>
                    <a:pt x="191" y="1294"/>
                  </a:cubicBezTo>
                  <a:cubicBezTo>
                    <a:pt x="191" y="1460"/>
                    <a:pt x="178" y="1642"/>
                    <a:pt x="157" y="1833"/>
                  </a:cubicBezTo>
                  <a:cubicBezTo>
                    <a:pt x="132" y="2024"/>
                    <a:pt x="106" y="2228"/>
                    <a:pt x="77" y="2440"/>
                  </a:cubicBezTo>
                  <a:cubicBezTo>
                    <a:pt x="51" y="2652"/>
                    <a:pt x="34" y="2877"/>
                    <a:pt x="47" y="3106"/>
                  </a:cubicBezTo>
                  <a:cubicBezTo>
                    <a:pt x="68" y="3569"/>
                    <a:pt x="195" y="4040"/>
                    <a:pt x="301" y="4507"/>
                  </a:cubicBezTo>
                  <a:cubicBezTo>
                    <a:pt x="352" y="4741"/>
                    <a:pt x="399" y="4974"/>
                    <a:pt x="425" y="5212"/>
                  </a:cubicBezTo>
                  <a:cubicBezTo>
                    <a:pt x="446" y="5445"/>
                    <a:pt x="446" y="5679"/>
                    <a:pt x="416" y="5904"/>
                  </a:cubicBezTo>
                  <a:cubicBezTo>
                    <a:pt x="352" y="6353"/>
                    <a:pt x="212" y="6765"/>
                    <a:pt x="123" y="7143"/>
                  </a:cubicBezTo>
                  <a:cubicBezTo>
                    <a:pt x="77" y="7330"/>
                    <a:pt x="38" y="7508"/>
                    <a:pt x="21" y="7678"/>
                  </a:cubicBezTo>
                  <a:cubicBezTo>
                    <a:pt x="4" y="7843"/>
                    <a:pt x="0" y="7996"/>
                    <a:pt x="4" y="8132"/>
                  </a:cubicBezTo>
                  <a:cubicBezTo>
                    <a:pt x="21" y="8404"/>
                    <a:pt x="85" y="8599"/>
                    <a:pt x="123" y="8692"/>
                  </a:cubicBezTo>
                  <a:cubicBezTo>
                    <a:pt x="136" y="8730"/>
                    <a:pt x="153" y="8760"/>
                    <a:pt x="166" y="8786"/>
                  </a:cubicBezTo>
                  <a:cubicBezTo>
                    <a:pt x="174" y="8802"/>
                    <a:pt x="178" y="8815"/>
                    <a:pt x="187" y="8828"/>
                  </a:cubicBezTo>
                  <a:cubicBezTo>
                    <a:pt x="191" y="8836"/>
                    <a:pt x="200" y="8849"/>
                    <a:pt x="204" y="8858"/>
                  </a:cubicBezTo>
                  <a:cubicBezTo>
                    <a:pt x="217" y="8879"/>
                    <a:pt x="229" y="8900"/>
                    <a:pt x="238" y="8913"/>
                  </a:cubicBezTo>
                  <a:cubicBezTo>
                    <a:pt x="246" y="8926"/>
                    <a:pt x="251" y="8930"/>
                    <a:pt x="255" y="8938"/>
                  </a:cubicBezTo>
                  <a:cubicBezTo>
                    <a:pt x="263" y="8955"/>
                    <a:pt x="276" y="8972"/>
                    <a:pt x="297" y="8993"/>
                  </a:cubicBezTo>
                  <a:cubicBezTo>
                    <a:pt x="306" y="9006"/>
                    <a:pt x="331" y="9032"/>
                    <a:pt x="365" y="9040"/>
                  </a:cubicBezTo>
                  <a:cubicBezTo>
                    <a:pt x="375" y="9043"/>
                    <a:pt x="388" y="9045"/>
                    <a:pt x="401" y="9045"/>
                  </a:cubicBezTo>
                  <a:cubicBezTo>
                    <a:pt x="410" y="9045"/>
                    <a:pt x="420" y="9044"/>
                    <a:pt x="429" y="9040"/>
                  </a:cubicBezTo>
                  <a:cubicBezTo>
                    <a:pt x="450" y="9032"/>
                    <a:pt x="475" y="9015"/>
                    <a:pt x="484" y="8989"/>
                  </a:cubicBezTo>
                  <a:cubicBezTo>
                    <a:pt x="505" y="8934"/>
                    <a:pt x="488" y="8879"/>
                    <a:pt x="471" y="8824"/>
                  </a:cubicBezTo>
                  <a:cubicBezTo>
                    <a:pt x="454" y="8773"/>
                    <a:pt x="433" y="8713"/>
                    <a:pt x="416" y="8654"/>
                  </a:cubicBezTo>
                  <a:cubicBezTo>
                    <a:pt x="348" y="8404"/>
                    <a:pt x="314" y="8081"/>
                    <a:pt x="331" y="7763"/>
                  </a:cubicBezTo>
                  <a:cubicBezTo>
                    <a:pt x="344" y="7440"/>
                    <a:pt x="403" y="7122"/>
                    <a:pt x="463" y="6871"/>
                  </a:cubicBezTo>
                  <a:cubicBezTo>
                    <a:pt x="522" y="6621"/>
                    <a:pt x="577" y="6430"/>
                    <a:pt x="590" y="6362"/>
                  </a:cubicBezTo>
                  <a:cubicBezTo>
                    <a:pt x="594" y="6336"/>
                    <a:pt x="599" y="6315"/>
                    <a:pt x="603" y="6303"/>
                  </a:cubicBezTo>
                  <a:cubicBezTo>
                    <a:pt x="611" y="6269"/>
                    <a:pt x="624" y="6226"/>
                    <a:pt x="637" y="6171"/>
                  </a:cubicBezTo>
                  <a:cubicBezTo>
                    <a:pt x="654" y="6099"/>
                    <a:pt x="688" y="5954"/>
                    <a:pt x="700" y="5759"/>
                  </a:cubicBezTo>
                  <a:cubicBezTo>
                    <a:pt x="717" y="5564"/>
                    <a:pt x="709" y="5314"/>
                    <a:pt x="662" y="5033"/>
                  </a:cubicBezTo>
                  <a:cubicBezTo>
                    <a:pt x="637" y="4842"/>
                    <a:pt x="594" y="4634"/>
                    <a:pt x="548" y="4418"/>
                  </a:cubicBezTo>
                  <a:cubicBezTo>
                    <a:pt x="531" y="4320"/>
                    <a:pt x="509" y="4223"/>
                    <a:pt x="492" y="4121"/>
                  </a:cubicBezTo>
                  <a:cubicBezTo>
                    <a:pt x="437" y="3794"/>
                    <a:pt x="403" y="3446"/>
                    <a:pt x="403" y="3094"/>
                  </a:cubicBezTo>
                  <a:cubicBezTo>
                    <a:pt x="403" y="2746"/>
                    <a:pt x="433" y="2398"/>
                    <a:pt x="488" y="2071"/>
                  </a:cubicBezTo>
                  <a:cubicBezTo>
                    <a:pt x="543" y="1744"/>
                    <a:pt x="616" y="1438"/>
                    <a:pt x="658" y="1158"/>
                  </a:cubicBezTo>
                  <a:cubicBezTo>
                    <a:pt x="696" y="878"/>
                    <a:pt x="700" y="624"/>
                    <a:pt x="666" y="428"/>
                  </a:cubicBezTo>
                  <a:cubicBezTo>
                    <a:pt x="662" y="382"/>
                    <a:pt x="649" y="335"/>
                    <a:pt x="641" y="292"/>
                  </a:cubicBezTo>
                  <a:cubicBezTo>
                    <a:pt x="633" y="250"/>
                    <a:pt x="620" y="212"/>
                    <a:pt x="607" y="178"/>
                  </a:cubicBezTo>
                  <a:cubicBezTo>
                    <a:pt x="582" y="114"/>
                    <a:pt x="543" y="63"/>
                    <a:pt x="509" y="42"/>
                  </a:cubicBezTo>
                  <a:cubicBezTo>
                    <a:pt x="480" y="17"/>
                    <a:pt x="450" y="8"/>
                    <a:pt x="425" y="4"/>
                  </a:cubicBezTo>
                  <a:cubicBezTo>
                    <a:pt x="414" y="2"/>
                    <a:pt x="405" y="1"/>
                    <a:pt x="397" y="1"/>
                  </a:cubicBezTo>
                  <a:close/>
                </a:path>
              </a:pathLst>
            </a:custGeom>
            <a:solidFill>
              <a:srgbClr val="1E15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-642798" y="3054614"/>
              <a:ext cx="104246" cy="1876247"/>
            </a:xfrm>
            <a:custGeom>
              <a:avLst/>
              <a:gdLst/>
              <a:ahLst/>
              <a:cxnLst/>
              <a:rect l="l" t="t" r="r" b="b"/>
              <a:pathLst>
                <a:path w="498" h="8963" extrusionOk="0">
                  <a:moveTo>
                    <a:pt x="276" y="0"/>
                  </a:moveTo>
                  <a:cubicBezTo>
                    <a:pt x="272" y="4"/>
                    <a:pt x="272" y="4"/>
                    <a:pt x="268" y="9"/>
                  </a:cubicBezTo>
                  <a:cubicBezTo>
                    <a:pt x="251" y="17"/>
                    <a:pt x="242" y="26"/>
                    <a:pt x="238" y="26"/>
                  </a:cubicBezTo>
                  <a:cubicBezTo>
                    <a:pt x="204" y="59"/>
                    <a:pt x="149" y="119"/>
                    <a:pt x="115" y="242"/>
                  </a:cubicBezTo>
                  <a:cubicBezTo>
                    <a:pt x="98" y="289"/>
                    <a:pt x="85" y="361"/>
                    <a:pt x="90" y="454"/>
                  </a:cubicBezTo>
                  <a:cubicBezTo>
                    <a:pt x="94" y="548"/>
                    <a:pt x="115" y="662"/>
                    <a:pt x="141" y="794"/>
                  </a:cubicBezTo>
                  <a:cubicBezTo>
                    <a:pt x="170" y="925"/>
                    <a:pt x="192" y="1078"/>
                    <a:pt x="192" y="1248"/>
                  </a:cubicBezTo>
                  <a:cubicBezTo>
                    <a:pt x="196" y="1413"/>
                    <a:pt x="183" y="1596"/>
                    <a:pt x="162" y="1791"/>
                  </a:cubicBezTo>
                  <a:cubicBezTo>
                    <a:pt x="141" y="1982"/>
                    <a:pt x="111" y="2186"/>
                    <a:pt x="85" y="2398"/>
                  </a:cubicBezTo>
                  <a:cubicBezTo>
                    <a:pt x="60" y="2610"/>
                    <a:pt x="43" y="2831"/>
                    <a:pt x="56" y="3056"/>
                  </a:cubicBezTo>
                  <a:cubicBezTo>
                    <a:pt x="77" y="3510"/>
                    <a:pt x="204" y="3977"/>
                    <a:pt x="310" y="4444"/>
                  </a:cubicBezTo>
                  <a:cubicBezTo>
                    <a:pt x="361" y="4682"/>
                    <a:pt x="408" y="4919"/>
                    <a:pt x="433" y="5157"/>
                  </a:cubicBezTo>
                  <a:cubicBezTo>
                    <a:pt x="455" y="5395"/>
                    <a:pt x="455" y="5632"/>
                    <a:pt x="425" y="5862"/>
                  </a:cubicBezTo>
                  <a:cubicBezTo>
                    <a:pt x="395" y="6091"/>
                    <a:pt x="340" y="6307"/>
                    <a:pt x="285" y="6515"/>
                  </a:cubicBezTo>
                  <a:cubicBezTo>
                    <a:pt x="230" y="6723"/>
                    <a:pt x="175" y="6918"/>
                    <a:pt x="128" y="7105"/>
                  </a:cubicBezTo>
                  <a:cubicBezTo>
                    <a:pt x="81" y="7292"/>
                    <a:pt x="43" y="7470"/>
                    <a:pt x="26" y="7636"/>
                  </a:cubicBezTo>
                  <a:cubicBezTo>
                    <a:pt x="5" y="7797"/>
                    <a:pt x="1" y="7950"/>
                    <a:pt x="5" y="8081"/>
                  </a:cubicBezTo>
                  <a:cubicBezTo>
                    <a:pt x="18" y="8349"/>
                    <a:pt x="77" y="8540"/>
                    <a:pt x="111" y="8633"/>
                  </a:cubicBezTo>
                  <a:cubicBezTo>
                    <a:pt x="124" y="8671"/>
                    <a:pt x="136" y="8701"/>
                    <a:pt x="149" y="8731"/>
                  </a:cubicBezTo>
                  <a:cubicBezTo>
                    <a:pt x="158" y="8748"/>
                    <a:pt x="162" y="8760"/>
                    <a:pt x="170" y="8773"/>
                  </a:cubicBezTo>
                  <a:cubicBezTo>
                    <a:pt x="175" y="8786"/>
                    <a:pt x="183" y="8794"/>
                    <a:pt x="187" y="8807"/>
                  </a:cubicBezTo>
                  <a:cubicBezTo>
                    <a:pt x="196" y="8820"/>
                    <a:pt x="200" y="8833"/>
                    <a:pt x="204" y="8841"/>
                  </a:cubicBezTo>
                  <a:cubicBezTo>
                    <a:pt x="209" y="8845"/>
                    <a:pt x="213" y="8850"/>
                    <a:pt x="217" y="8858"/>
                  </a:cubicBezTo>
                  <a:cubicBezTo>
                    <a:pt x="225" y="8871"/>
                    <a:pt x="242" y="8896"/>
                    <a:pt x="276" y="8930"/>
                  </a:cubicBezTo>
                  <a:cubicBezTo>
                    <a:pt x="289" y="8943"/>
                    <a:pt x="306" y="8956"/>
                    <a:pt x="332" y="8960"/>
                  </a:cubicBezTo>
                  <a:cubicBezTo>
                    <a:pt x="339" y="8962"/>
                    <a:pt x="346" y="8963"/>
                    <a:pt x="352" y="8963"/>
                  </a:cubicBezTo>
                  <a:cubicBezTo>
                    <a:pt x="362" y="8963"/>
                    <a:pt x="371" y="8961"/>
                    <a:pt x="378" y="8956"/>
                  </a:cubicBezTo>
                  <a:cubicBezTo>
                    <a:pt x="374" y="8951"/>
                    <a:pt x="361" y="8939"/>
                    <a:pt x="353" y="8926"/>
                  </a:cubicBezTo>
                  <a:cubicBezTo>
                    <a:pt x="319" y="8884"/>
                    <a:pt x="264" y="8811"/>
                    <a:pt x="204" y="8671"/>
                  </a:cubicBezTo>
                  <a:cubicBezTo>
                    <a:pt x="183" y="8625"/>
                    <a:pt x="158" y="8553"/>
                    <a:pt x="132" y="8459"/>
                  </a:cubicBezTo>
                  <a:cubicBezTo>
                    <a:pt x="111" y="8366"/>
                    <a:pt x="94" y="8251"/>
                    <a:pt x="90" y="8120"/>
                  </a:cubicBezTo>
                  <a:cubicBezTo>
                    <a:pt x="81" y="7984"/>
                    <a:pt x="90" y="7831"/>
                    <a:pt x="111" y="7665"/>
                  </a:cubicBezTo>
                  <a:cubicBezTo>
                    <a:pt x="132" y="7504"/>
                    <a:pt x="166" y="7326"/>
                    <a:pt x="209" y="7139"/>
                  </a:cubicBezTo>
                  <a:cubicBezTo>
                    <a:pt x="293" y="6766"/>
                    <a:pt x="408" y="6350"/>
                    <a:pt x="463" y="5904"/>
                  </a:cubicBezTo>
                  <a:cubicBezTo>
                    <a:pt x="489" y="5679"/>
                    <a:pt x="497" y="5450"/>
                    <a:pt x="484" y="5216"/>
                  </a:cubicBezTo>
                  <a:cubicBezTo>
                    <a:pt x="467" y="4983"/>
                    <a:pt x="429" y="4750"/>
                    <a:pt x="383" y="4516"/>
                  </a:cubicBezTo>
                  <a:cubicBezTo>
                    <a:pt x="332" y="4287"/>
                    <a:pt x="276" y="4053"/>
                    <a:pt x="230" y="3824"/>
                  </a:cubicBezTo>
                  <a:cubicBezTo>
                    <a:pt x="187" y="3591"/>
                    <a:pt x="162" y="3357"/>
                    <a:pt x="158" y="3128"/>
                  </a:cubicBezTo>
                  <a:cubicBezTo>
                    <a:pt x="153" y="2674"/>
                    <a:pt x="213" y="2245"/>
                    <a:pt x="259" y="1868"/>
                  </a:cubicBezTo>
                  <a:cubicBezTo>
                    <a:pt x="310" y="1490"/>
                    <a:pt x="344" y="1155"/>
                    <a:pt x="349" y="891"/>
                  </a:cubicBezTo>
                  <a:cubicBezTo>
                    <a:pt x="357" y="624"/>
                    <a:pt x="340" y="433"/>
                    <a:pt x="327" y="331"/>
                  </a:cubicBezTo>
                  <a:cubicBezTo>
                    <a:pt x="310" y="174"/>
                    <a:pt x="289" y="93"/>
                    <a:pt x="285" y="47"/>
                  </a:cubicBezTo>
                  <a:cubicBezTo>
                    <a:pt x="281" y="21"/>
                    <a:pt x="276" y="9"/>
                    <a:pt x="2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-616213" y="3051892"/>
              <a:ext cx="105921" cy="1876666"/>
            </a:xfrm>
            <a:custGeom>
              <a:avLst/>
              <a:gdLst/>
              <a:ahLst/>
              <a:cxnLst/>
              <a:rect l="l" t="t" r="r" b="b"/>
              <a:pathLst>
                <a:path w="506" h="8965" extrusionOk="0">
                  <a:moveTo>
                    <a:pt x="209" y="0"/>
                  </a:moveTo>
                  <a:cubicBezTo>
                    <a:pt x="188" y="0"/>
                    <a:pt x="171" y="5"/>
                    <a:pt x="158" y="9"/>
                  </a:cubicBezTo>
                  <a:cubicBezTo>
                    <a:pt x="162" y="17"/>
                    <a:pt x="166" y="30"/>
                    <a:pt x="175" y="60"/>
                  </a:cubicBezTo>
                  <a:cubicBezTo>
                    <a:pt x="188" y="102"/>
                    <a:pt x="213" y="183"/>
                    <a:pt x="230" y="336"/>
                  </a:cubicBezTo>
                  <a:cubicBezTo>
                    <a:pt x="247" y="433"/>
                    <a:pt x="268" y="633"/>
                    <a:pt x="264" y="896"/>
                  </a:cubicBezTo>
                  <a:cubicBezTo>
                    <a:pt x="260" y="1163"/>
                    <a:pt x="230" y="1499"/>
                    <a:pt x="183" y="1881"/>
                  </a:cubicBezTo>
                  <a:cubicBezTo>
                    <a:pt x="137" y="2258"/>
                    <a:pt x="77" y="2687"/>
                    <a:pt x="86" y="3137"/>
                  </a:cubicBezTo>
                  <a:cubicBezTo>
                    <a:pt x="86" y="3362"/>
                    <a:pt x="111" y="3591"/>
                    <a:pt x="154" y="3820"/>
                  </a:cubicBezTo>
                  <a:cubicBezTo>
                    <a:pt x="196" y="4049"/>
                    <a:pt x="256" y="4279"/>
                    <a:pt x="306" y="4512"/>
                  </a:cubicBezTo>
                  <a:cubicBezTo>
                    <a:pt x="353" y="4746"/>
                    <a:pt x="396" y="4983"/>
                    <a:pt x="408" y="5221"/>
                  </a:cubicBezTo>
                  <a:cubicBezTo>
                    <a:pt x="425" y="5454"/>
                    <a:pt x="417" y="5692"/>
                    <a:pt x="391" y="5917"/>
                  </a:cubicBezTo>
                  <a:cubicBezTo>
                    <a:pt x="332" y="6371"/>
                    <a:pt x="213" y="6783"/>
                    <a:pt x="132" y="7156"/>
                  </a:cubicBezTo>
                  <a:cubicBezTo>
                    <a:pt x="90" y="7343"/>
                    <a:pt x="52" y="7517"/>
                    <a:pt x="31" y="7678"/>
                  </a:cubicBezTo>
                  <a:cubicBezTo>
                    <a:pt x="9" y="7844"/>
                    <a:pt x="1" y="7993"/>
                    <a:pt x="1" y="8124"/>
                  </a:cubicBezTo>
                  <a:cubicBezTo>
                    <a:pt x="5" y="8256"/>
                    <a:pt x="22" y="8370"/>
                    <a:pt x="43" y="8459"/>
                  </a:cubicBezTo>
                  <a:cubicBezTo>
                    <a:pt x="65" y="8553"/>
                    <a:pt x="86" y="8621"/>
                    <a:pt x="103" y="8667"/>
                  </a:cubicBezTo>
                  <a:cubicBezTo>
                    <a:pt x="162" y="8812"/>
                    <a:pt x="213" y="8888"/>
                    <a:pt x="239" y="8931"/>
                  </a:cubicBezTo>
                  <a:cubicBezTo>
                    <a:pt x="251" y="8943"/>
                    <a:pt x="256" y="8956"/>
                    <a:pt x="264" y="8964"/>
                  </a:cubicBezTo>
                  <a:cubicBezTo>
                    <a:pt x="268" y="8960"/>
                    <a:pt x="273" y="8952"/>
                    <a:pt x="277" y="8943"/>
                  </a:cubicBezTo>
                  <a:cubicBezTo>
                    <a:pt x="289" y="8914"/>
                    <a:pt x="281" y="8863"/>
                    <a:pt x="260" y="8812"/>
                  </a:cubicBezTo>
                  <a:cubicBezTo>
                    <a:pt x="251" y="8786"/>
                    <a:pt x="243" y="8757"/>
                    <a:pt x="230" y="8731"/>
                  </a:cubicBezTo>
                  <a:cubicBezTo>
                    <a:pt x="222" y="8701"/>
                    <a:pt x="213" y="8672"/>
                    <a:pt x="205" y="8638"/>
                  </a:cubicBezTo>
                  <a:cubicBezTo>
                    <a:pt x="128" y="8387"/>
                    <a:pt x="90" y="8060"/>
                    <a:pt x="107" y="7734"/>
                  </a:cubicBezTo>
                  <a:cubicBezTo>
                    <a:pt x="124" y="7407"/>
                    <a:pt x="183" y="7088"/>
                    <a:pt x="247" y="6834"/>
                  </a:cubicBezTo>
                  <a:cubicBezTo>
                    <a:pt x="311" y="6583"/>
                    <a:pt x="366" y="6392"/>
                    <a:pt x="387" y="6329"/>
                  </a:cubicBezTo>
                  <a:cubicBezTo>
                    <a:pt x="396" y="6303"/>
                    <a:pt x="400" y="6286"/>
                    <a:pt x="408" y="6274"/>
                  </a:cubicBezTo>
                  <a:cubicBezTo>
                    <a:pt x="413" y="6240"/>
                    <a:pt x="425" y="6193"/>
                    <a:pt x="434" y="6138"/>
                  </a:cubicBezTo>
                  <a:cubicBezTo>
                    <a:pt x="451" y="6066"/>
                    <a:pt x="476" y="5925"/>
                    <a:pt x="489" y="5734"/>
                  </a:cubicBezTo>
                  <a:cubicBezTo>
                    <a:pt x="506" y="5539"/>
                    <a:pt x="493" y="5293"/>
                    <a:pt x="451" y="5017"/>
                  </a:cubicBezTo>
                  <a:cubicBezTo>
                    <a:pt x="408" y="4741"/>
                    <a:pt x="332" y="4431"/>
                    <a:pt x="277" y="4105"/>
                  </a:cubicBezTo>
                  <a:cubicBezTo>
                    <a:pt x="217" y="3774"/>
                    <a:pt x="183" y="3426"/>
                    <a:pt x="183" y="3073"/>
                  </a:cubicBezTo>
                  <a:cubicBezTo>
                    <a:pt x="179" y="2721"/>
                    <a:pt x="209" y="2369"/>
                    <a:pt x="268" y="2038"/>
                  </a:cubicBezTo>
                  <a:cubicBezTo>
                    <a:pt x="323" y="1711"/>
                    <a:pt x="400" y="1401"/>
                    <a:pt x="438" y="1125"/>
                  </a:cubicBezTo>
                  <a:cubicBezTo>
                    <a:pt x="480" y="849"/>
                    <a:pt x="485" y="603"/>
                    <a:pt x="459" y="412"/>
                  </a:cubicBezTo>
                  <a:cubicBezTo>
                    <a:pt x="451" y="361"/>
                    <a:pt x="442" y="319"/>
                    <a:pt x="434" y="276"/>
                  </a:cubicBezTo>
                  <a:cubicBezTo>
                    <a:pt x="425" y="238"/>
                    <a:pt x="417" y="200"/>
                    <a:pt x="404" y="170"/>
                  </a:cubicBezTo>
                  <a:cubicBezTo>
                    <a:pt x="383" y="102"/>
                    <a:pt x="349" y="64"/>
                    <a:pt x="323" y="39"/>
                  </a:cubicBezTo>
                  <a:cubicBezTo>
                    <a:pt x="285" y="5"/>
                    <a:pt x="239" y="0"/>
                    <a:pt x="2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-594024" y="3046450"/>
              <a:ext cx="89175" cy="924412"/>
            </a:xfrm>
            <a:custGeom>
              <a:avLst/>
              <a:gdLst/>
              <a:ahLst/>
              <a:cxnLst/>
              <a:rect l="l" t="t" r="r" b="b"/>
              <a:pathLst>
                <a:path w="426" h="4416" extrusionOk="0">
                  <a:moveTo>
                    <a:pt x="150" y="1"/>
                  </a:moveTo>
                  <a:cubicBezTo>
                    <a:pt x="150" y="5"/>
                    <a:pt x="154" y="18"/>
                    <a:pt x="158" y="35"/>
                  </a:cubicBezTo>
                  <a:cubicBezTo>
                    <a:pt x="200" y="175"/>
                    <a:pt x="328" y="688"/>
                    <a:pt x="239" y="1257"/>
                  </a:cubicBezTo>
                  <a:cubicBezTo>
                    <a:pt x="133" y="1928"/>
                    <a:pt x="69" y="2323"/>
                    <a:pt x="69" y="2323"/>
                  </a:cubicBezTo>
                  <a:cubicBezTo>
                    <a:pt x="69" y="2323"/>
                    <a:pt x="1" y="3167"/>
                    <a:pt x="22" y="3367"/>
                  </a:cubicBezTo>
                  <a:cubicBezTo>
                    <a:pt x="48" y="3562"/>
                    <a:pt x="158" y="4211"/>
                    <a:pt x="158" y="4211"/>
                  </a:cubicBezTo>
                  <a:lnTo>
                    <a:pt x="196" y="4279"/>
                  </a:lnTo>
                  <a:lnTo>
                    <a:pt x="273" y="4415"/>
                  </a:lnTo>
                  <a:cubicBezTo>
                    <a:pt x="256" y="4317"/>
                    <a:pt x="234" y="4220"/>
                    <a:pt x="217" y="4118"/>
                  </a:cubicBezTo>
                  <a:cubicBezTo>
                    <a:pt x="162" y="3791"/>
                    <a:pt x="128" y="3443"/>
                    <a:pt x="128" y="3091"/>
                  </a:cubicBezTo>
                  <a:cubicBezTo>
                    <a:pt x="128" y="2743"/>
                    <a:pt x="158" y="2395"/>
                    <a:pt x="213" y="2068"/>
                  </a:cubicBezTo>
                  <a:cubicBezTo>
                    <a:pt x="268" y="1741"/>
                    <a:pt x="341" y="1435"/>
                    <a:pt x="383" y="1155"/>
                  </a:cubicBezTo>
                  <a:cubicBezTo>
                    <a:pt x="421" y="875"/>
                    <a:pt x="425" y="621"/>
                    <a:pt x="391" y="425"/>
                  </a:cubicBezTo>
                  <a:cubicBezTo>
                    <a:pt x="387" y="379"/>
                    <a:pt x="374" y="332"/>
                    <a:pt x="366" y="289"/>
                  </a:cubicBezTo>
                  <a:cubicBezTo>
                    <a:pt x="358" y="247"/>
                    <a:pt x="345" y="209"/>
                    <a:pt x="332" y="175"/>
                  </a:cubicBezTo>
                  <a:cubicBezTo>
                    <a:pt x="307" y="111"/>
                    <a:pt x="268" y="60"/>
                    <a:pt x="234" y="39"/>
                  </a:cubicBezTo>
                  <a:cubicBezTo>
                    <a:pt x="205" y="18"/>
                    <a:pt x="175" y="5"/>
                    <a:pt x="150" y="1"/>
                  </a:cubicBezTo>
                  <a:close/>
                </a:path>
              </a:pathLst>
            </a:custGeom>
            <a:solidFill>
              <a:srgbClr val="1E1549">
                <a:alpha val="41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-612654" y="3098155"/>
              <a:ext cx="18840" cy="146742"/>
            </a:xfrm>
            <a:custGeom>
              <a:avLst/>
              <a:gdLst/>
              <a:ahLst/>
              <a:cxnLst/>
              <a:rect l="l" t="t" r="r" b="b"/>
              <a:pathLst>
                <a:path w="90" h="701" extrusionOk="0">
                  <a:moveTo>
                    <a:pt x="56" y="0"/>
                  </a:moveTo>
                  <a:cubicBezTo>
                    <a:pt x="52" y="0"/>
                    <a:pt x="48" y="0"/>
                    <a:pt x="39" y="21"/>
                  </a:cubicBezTo>
                  <a:cubicBezTo>
                    <a:pt x="31" y="38"/>
                    <a:pt x="22" y="81"/>
                    <a:pt x="14" y="140"/>
                  </a:cubicBezTo>
                  <a:cubicBezTo>
                    <a:pt x="5" y="200"/>
                    <a:pt x="1" y="276"/>
                    <a:pt x="1" y="352"/>
                  </a:cubicBezTo>
                  <a:cubicBezTo>
                    <a:pt x="5" y="424"/>
                    <a:pt x="14" y="501"/>
                    <a:pt x="22" y="560"/>
                  </a:cubicBezTo>
                  <a:cubicBezTo>
                    <a:pt x="35" y="620"/>
                    <a:pt x="48" y="662"/>
                    <a:pt x="56" y="675"/>
                  </a:cubicBezTo>
                  <a:cubicBezTo>
                    <a:pt x="65" y="700"/>
                    <a:pt x="73" y="700"/>
                    <a:pt x="81" y="700"/>
                  </a:cubicBezTo>
                  <a:cubicBezTo>
                    <a:pt x="86" y="696"/>
                    <a:pt x="90" y="692"/>
                    <a:pt x="86" y="666"/>
                  </a:cubicBezTo>
                  <a:cubicBezTo>
                    <a:pt x="86" y="654"/>
                    <a:pt x="77" y="607"/>
                    <a:pt x="69" y="552"/>
                  </a:cubicBezTo>
                  <a:cubicBezTo>
                    <a:pt x="60" y="492"/>
                    <a:pt x="56" y="420"/>
                    <a:pt x="52" y="348"/>
                  </a:cubicBezTo>
                  <a:cubicBezTo>
                    <a:pt x="52" y="276"/>
                    <a:pt x="56" y="204"/>
                    <a:pt x="60" y="144"/>
                  </a:cubicBezTo>
                  <a:cubicBezTo>
                    <a:pt x="65" y="89"/>
                    <a:pt x="69" y="42"/>
                    <a:pt x="69" y="30"/>
                  </a:cubicBezTo>
                  <a:cubicBezTo>
                    <a:pt x="69" y="4"/>
                    <a:pt x="65" y="0"/>
                    <a:pt x="5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" name="Google Shape;66;p2"/>
          <p:cNvGrpSpPr/>
          <p:nvPr/>
        </p:nvGrpSpPr>
        <p:grpSpPr>
          <a:xfrm>
            <a:off x="7652426" y="2795559"/>
            <a:ext cx="1840895" cy="2366241"/>
            <a:chOff x="7251969" y="2684746"/>
            <a:chExt cx="1973727" cy="2536980"/>
          </a:xfrm>
        </p:grpSpPr>
        <p:sp>
          <p:nvSpPr>
            <p:cNvPr id="67" name="Google Shape;67;p2"/>
            <p:cNvSpPr/>
            <p:nvPr/>
          </p:nvSpPr>
          <p:spPr>
            <a:xfrm>
              <a:off x="7251969" y="2684746"/>
              <a:ext cx="1973727" cy="2467299"/>
            </a:xfrm>
            <a:custGeom>
              <a:avLst/>
              <a:gdLst/>
              <a:ahLst/>
              <a:cxnLst/>
              <a:rect l="l" t="t" r="r" b="b"/>
              <a:pathLst>
                <a:path w="10565" h="13207" extrusionOk="0">
                  <a:moveTo>
                    <a:pt x="8493" y="4161"/>
                  </a:moveTo>
                  <a:cubicBezTo>
                    <a:pt x="8508" y="4161"/>
                    <a:pt x="8524" y="4161"/>
                    <a:pt x="8540" y="4161"/>
                  </a:cubicBezTo>
                  <a:cubicBezTo>
                    <a:pt x="8718" y="4161"/>
                    <a:pt x="8939" y="4187"/>
                    <a:pt x="9147" y="4250"/>
                  </a:cubicBezTo>
                  <a:cubicBezTo>
                    <a:pt x="9253" y="4284"/>
                    <a:pt x="9355" y="4323"/>
                    <a:pt x="9453" y="4365"/>
                  </a:cubicBezTo>
                  <a:cubicBezTo>
                    <a:pt x="9546" y="4412"/>
                    <a:pt x="9635" y="4458"/>
                    <a:pt x="9699" y="4509"/>
                  </a:cubicBezTo>
                  <a:cubicBezTo>
                    <a:pt x="9835" y="4607"/>
                    <a:pt x="9873" y="4726"/>
                    <a:pt x="9886" y="4768"/>
                  </a:cubicBezTo>
                  <a:cubicBezTo>
                    <a:pt x="9869" y="4777"/>
                    <a:pt x="9852" y="4785"/>
                    <a:pt x="9831" y="4794"/>
                  </a:cubicBezTo>
                  <a:cubicBezTo>
                    <a:pt x="9814" y="4802"/>
                    <a:pt x="9797" y="4806"/>
                    <a:pt x="9780" y="4811"/>
                  </a:cubicBezTo>
                  <a:cubicBezTo>
                    <a:pt x="9746" y="4823"/>
                    <a:pt x="9712" y="4828"/>
                    <a:pt x="9673" y="4832"/>
                  </a:cubicBezTo>
                  <a:cubicBezTo>
                    <a:pt x="9669" y="4836"/>
                    <a:pt x="9665" y="4836"/>
                    <a:pt x="9657" y="4836"/>
                  </a:cubicBezTo>
                  <a:cubicBezTo>
                    <a:pt x="9623" y="4840"/>
                    <a:pt x="9584" y="4845"/>
                    <a:pt x="9542" y="4845"/>
                  </a:cubicBezTo>
                  <a:cubicBezTo>
                    <a:pt x="9499" y="4845"/>
                    <a:pt x="9453" y="4845"/>
                    <a:pt x="9406" y="4840"/>
                  </a:cubicBezTo>
                  <a:cubicBezTo>
                    <a:pt x="9389" y="4836"/>
                    <a:pt x="9372" y="4836"/>
                    <a:pt x="9355" y="4832"/>
                  </a:cubicBezTo>
                  <a:cubicBezTo>
                    <a:pt x="9334" y="4832"/>
                    <a:pt x="9317" y="4828"/>
                    <a:pt x="9296" y="4828"/>
                  </a:cubicBezTo>
                  <a:cubicBezTo>
                    <a:pt x="9279" y="4823"/>
                    <a:pt x="9258" y="4819"/>
                    <a:pt x="9241" y="4815"/>
                  </a:cubicBezTo>
                  <a:cubicBezTo>
                    <a:pt x="9219" y="4815"/>
                    <a:pt x="9194" y="4806"/>
                    <a:pt x="9173" y="4802"/>
                  </a:cubicBezTo>
                  <a:cubicBezTo>
                    <a:pt x="9151" y="4798"/>
                    <a:pt x="9126" y="4794"/>
                    <a:pt x="9105" y="4785"/>
                  </a:cubicBezTo>
                  <a:cubicBezTo>
                    <a:pt x="9079" y="4781"/>
                    <a:pt x="9054" y="4773"/>
                    <a:pt x="9028" y="4764"/>
                  </a:cubicBezTo>
                  <a:cubicBezTo>
                    <a:pt x="8744" y="4683"/>
                    <a:pt x="8489" y="4522"/>
                    <a:pt x="8311" y="4365"/>
                  </a:cubicBezTo>
                  <a:cubicBezTo>
                    <a:pt x="8239" y="4297"/>
                    <a:pt x="8179" y="4238"/>
                    <a:pt x="8129" y="4178"/>
                  </a:cubicBezTo>
                  <a:lnTo>
                    <a:pt x="8129" y="4178"/>
                  </a:lnTo>
                  <a:cubicBezTo>
                    <a:pt x="8135" y="4180"/>
                    <a:pt x="8142" y="4181"/>
                    <a:pt x="8151" y="4181"/>
                  </a:cubicBezTo>
                  <a:cubicBezTo>
                    <a:pt x="8159" y="4181"/>
                    <a:pt x="8169" y="4180"/>
                    <a:pt x="8179" y="4178"/>
                  </a:cubicBezTo>
                  <a:cubicBezTo>
                    <a:pt x="8226" y="4178"/>
                    <a:pt x="8339" y="4161"/>
                    <a:pt x="8493" y="4161"/>
                  </a:cubicBezTo>
                  <a:close/>
                  <a:moveTo>
                    <a:pt x="4415" y="5375"/>
                  </a:moveTo>
                  <a:cubicBezTo>
                    <a:pt x="4572" y="5379"/>
                    <a:pt x="4691" y="5392"/>
                    <a:pt x="4733" y="5392"/>
                  </a:cubicBezTo>
                  <a:cubicBezTo>
                    <a:pt x="4703" y="5413"/>
                    <a:pt x="4665" y="5439"/>
                    <a:pt x="4627" y="5460"/>
                  </a:cubicBezTo>
                  <a:cubicBezTo>
                    <a:pt x="4610" y="5469"/>
                    <a:pt x="4589" y="5481"/>
                    <a:pt x="4572" y="5490"/>
                  </a:cubicBezTo>
                  <a:cubicBezTo>
                    <a:pt x="4550" y="5503"/>
                    <a:pt x="4529" y="5511"/>
                    <a:pt x="4508" y="5524"/>
                  </a:cubicBezTo>
                  <a:cubicBezTo>
                    <a:pt x="4491" y="5528"/>
                    <a:pt x="4478" y="5537"/>
                    <a:pt x="4466" y="5541"/>
                  </a:cubicBezTo>
                  <a:cubicBezTo>
                    <a:pt x="4406" y="5570"/>
                    <a:pt x="4343" y="5592"/>
                    <a:pt x="4279" y="5617"/>
                  </a:cubicBezTo>
                  <a:cubicBezTo>
                    <a:pt x="4258" y="5621"/>
                    <a:pt x="4241" y="5630"/>
                    <a:pt x="4219" y="5634"/>
                  </a:cubicBezTo>
                  <a:cubicBezTo>
                    <a:pt x="4194" y="5643"/>
                    <a:pt x="4173" y="5651"/>
                    <a:pt x="4147" y="5655"/>
                  </a:cubicBezTo>
                  <a:cubicBezTo>
                    <a:pt x="4130" y="5660"/>
                    <a:pt x="4113" y="5664"/>
                    <a:pt x="4096" y="5668"/>
                  </a:cubicBezTo>
                  <a:cubicBezTo>
                    <a:pt x="4079" y="5672"/>
                    <a:pt x="4062" y="5677"/>
                    <a:pt x="4045" y="5681"/>
                  </a:cubicBezTo>
                  <a:cubicBezTo>
                    <a:pt x="4041" y="5681"/>
                    <a:pt x="4041" y="5685"/>
                    <a:pt x="4037" y="5685"/>
                  </a:cubicBezTo>
                  <a:cubicBezTo>
                    <a:pt x="4011" y="5689"/>
                    <a:pt x="3990" y="5694"/>
                    <a:pt x="3965" y="5698"/>
                  </a:cubicBezTo>
                  <a:cubicBezTo>
                    <a:pt x="3842" y="5721"/>
                    <a:pt x="3716" y="5731"/>
                    <a:pt x="3597" y="5731"/>
                  </a:cubicBezTo>
                  <a:cubicBezTo>
                    <a:pt x="3478" y="5731"/>
                    <a:pt x="3364" y="5721"/>
                    <a:pt x="3264" y="5706"/>
                  </a:cubicBezTo>
                  <a:cubicBezTo>
                    <a:pt x="3180" y="5694"/>
                    <a:pt x="3103" y="5677"/>
                    <a:pt x="3044" y="5664"/>
                  </a:cubicBezTo>
                  <a:cubicBezTo>
                    <a:pt x="3086" y="5643"/>
                    <a:pt x="3192" y="5600"/>
                    <a:pt x="3332" y="5549"/>
                  </a:cubicBezTo>
                  <a:cubicBezTo>
                    <a:pt x="3481" y="5494"/>
                    <a:pt x="3672" y="5443"/>
                    <a:pt x="3867" y="5413"/>
                  </a:cubicBezTo>
                  <a:cubicBezTo>
                    <a:pt x="3948" y="5401"/>
                    <a:pt x="4028" y="5392"/>
                    <a:pt x="4109" y="5384"/>
                  </a:cubicBezTo>
                  <a:cubicBezTo>
                    <a:pt x="4164" y="5379"/>
                    <a:pt x="4224" y="5379"/>
                    <a:pt x="4275" y="5375"/>
                  </a:cubicBezTo>
                  <a:close/>
                  <a:moveTo>
                    <a:pt x="1062" y="10070"/>
                  </a:moveTo>
                  <a:cubicBezTo>
                    <a:pt x="1057" y="10082"/>
                    <a:pt x="1049" y="10095"/>
                    <a:pt x="1045" y="10108"/>
                  </a:cubicBezTo>
                  <a:cubicBezTo>
                    <a:pt x="1036" y="10116"/>
                    <a:pt x="1032" y="10129"/>
                    <a:pt x="1023" y="10137"/>
                  </a:cubicBezTo>
                  <a:cubicBezTo>
                    <a:pt x="1019" y="10137"/>
                    <a:pt x="1019" y="10142"/>
                    <a:pt x="1019" y="10142"/>
                  </a:cubicBezTo>
                  <a:cubicBezTo>
                    <a:pt x="1011" y="10154"/>
                    <a:pt x="1002" y="10163"/>
                    <a:pt x="994" y="10176"/>
                  </a:cubicBezTo>
                  <a:cubicBezTo>
                    <a:pt x="972" y="10201"/>
                    <a:pt x="951" y="10227"/>
                    <a:pt x="926" y="10252"/>
                  </a:cubicBezTo>
                  <a:cubicBezTo>
                    <a:pt x="892" y="10282"/>
                    <a:pt x="858" y="10311"/>
                    <a:pt x="820" y="10341"/>
                  </a:cubicBezTo>
                  <a:cubicBezTo>
                    <a:pt x="701" y="10426"/>
                    <a:pt x="573" y="10502"/>
                    <a:pt x="467" y="10553"/>
                  </a:cubicBezTo>
                  <a:cubicBezTo>
                    <a:pt x="459" y="10553"/>
                    <a:pt x="450" y="10558"/>
                    <a:pt x="446" y="10562"/>
                  </a:cubicBezTo>
                  <a:cubicBezTo>
                    <a:pt x="463" y="10536"/>
                    <a:pt x="484" y="10507"/>
                    <a:pt x="510" y="10473"/>
                  </a:cubicBezTo>
                  <a:cubicBezTo>
                    <a:pt x="569" y="10405"/>
                    <a:pt x="646" y="10324"/>
                    <a:pt x="735" y="10256"/>
                  </a:cubicBezTo>
                  <a:cubicBezTo>
                    <a:pt x="756" y="10239"/>
                    <a:pt x="781" y="10222"/>
                    <a:pt x="807" y="10205"/>
                  </a:cubicBezTo>
                  <a:cubicBezTo>
                    <a:pt x="820" y="10197"/>
                    <a:pt x="837" y="10188"/>
                    <a:pt x="849" y="10180"/>
                  </a:cubicBezTo>
                  <a:cubicBezTo>
                    <a:pt x="854" y="10176"/>
                    <a:pt x="862" y="10171"/>
                    <a:pt x="871" y="10167"/>
                  </a:cubicBezTo>
                  <a:cubicBezTo>
                    <a:pt x="879" y="10159"/>
                    <a:pt x="892" y="10154"/>
                    <a:pt x="905" y="10146"/>
                  </a:cubicBezTo>
                  <a:cubicBezTo>
                    <a:pt x="913" y="10142"/>
                    <a:pt x="926" y="10133"/>
                    <a:pt x="934" y="10129"/>
                  </a:cubicBezTo>
                  <a:cubicBezTo>
                    <a:pt x="947" y="10125"/>
                    <a:pt x="960" y="10116"/>
                    <a:pt x="968" y="10112"/>
                  </a:cubicBezTo>
                  <a:cubicBezTo>
                    <a:pt x="981" y="10108"/>
                    <a:pt x="989" y="10103"/>
                    <a:pt x="998" y="10099"/>
                  </a:cubicBezTo>
                  <a:cubicBezTo>
                    <a:pt x="1023" y="10086"/>
                    <a:pt x="1045" y="10078"/>
                    <a:pt x="1062" y="10070"/>
                  </a:cubicBezTo>
                  <a:close/>
                  <a:moveTo>
                    <a:pt x="6724" y="57"/>
                  </a:moveTo>
                  <a:cubicBezTo>
                    <a:pt x="6732" y="61"/>
                    <a:pt x="6736" y="61"/>
                    <a:pt x="6745" y="61"/>
                  </a:cubicBezTo>
                  <a:cubicBezTo>
                    <a:pt x="6800" y="65"/>
                    <a:pt x="6881" y="82"/>
                    <a:pt x="6949" y="138"/>
                  </a:cubicBezTo>
                  <a:cubicBezTo>
                    <a:pt x="6995" y="176"/>
                    <a:pt x="7046" y="248"/>
                    <a:pt x="7084" y="358"/>
                  </a:cubicBezTo>
                  <a:cubicBezTo>
                    <a:pt x="7118" y="469"/>
                    <a:pt x="7144" y="613"/>
                    <a:pt x="7157" y="779"/>
                  </a:cubicBezTo>
                  <a:cubicBezTo>
                    <a:pt x="7169" y="944"/>
                    <a:pt x="7161" y="1135"/>
                    <a:pt x="7127" y="1339"/>
                  </a:cubicBezTo>
                  <a:cubicBezTo>
                    <a:pt x="7097" y="1547"/>
                    <a:pt x="7046" y="1767"/>
                    <a:pt x="6983" y="2005"/>
                  </a:cubicBezTo>
                  <a:cubicBezTo>
                    <a:pt x="6919" y="2243"/>
                    <a:pt x="6847" y="2493"/>
                    <a:pt x="6787" y="2761"/>
                  </a:cubicBezTo>
                  <a:cubicBezTo>
                    <a:pt x="6775" y="2829"/>
                    <a:pt x="6762" y="2896"/>
                    <a:pt x="6749" y="2964"/>
                  </a:cubicBezTo>
                  <a:cubicBezTo>
                    <a:pt x="6741" y="3032"/>
                    <a:pt x="6724" y="3104"/>
                    <a:pt x="6715" y="3172"/>
                  </a:cubicBezTo>
                  <a:cubicBezTo>
                    <a:pt x="6698" y="3312"/>
                    <a:pt x="6681" y="3457"/>
                    <a:pt x="6673" y="3605"/>
                  </a:cubicBezTo>
                  <a:cubicBezTo>
                    <a:pt x="6660" y="3750"/>
                    <a:pt x="6660" y="3898"/>
                    <a:pt x="6656" y="4047"/>
                  </a:cubicBezTo>
                  <a:cubicBezTo>
                    <a:pt x="6660" y="4195"/>
                    <a:pt x="6660" y="4348"/>
                    <a:pt x="6664" y="4497"/>
                  </a:cubicBezTo>
                  <a:cubicBezTo>
                    <a:pt x="6677" y="4802"/>
                    <a:pt x="6698" y="5104"/>
                    <a:pt x="6724" y="5409"/>
                  </a:cubicBezTo>
                  <a:cubicBezTo>
                    <a:pt x="6745" y="5715"/>
                    <a:pt x="6770" y="6016"/>
                    <a:pt x="6783" y="6317"/>
                  </a:cubicBezTo>
                  <a:cubicBezTo>
                    <a:pt x="6800" y="6619"/>
                    <a:pt x="6809" y="6912"/>
                    <a:pt x="6796" y="7200"/>
                  </a:cubicBezTo>
                  <a:cubicBezTo>
                    <a:pt x="6783" y="7778"/>
                    <a:pt x="6677" y="8312"/>
                    <a:pt x="6562" y="8788"/>
                  </a:cubicBezTo>
                  <a:cubicBezTo>
                    <a:pt x="6448" y="9263"/>
                    <a:pt x="6333" y="9679"/>
                    <a:pt x="6257" y="10010"/>
                  </a:cubicBezTo>
                  <a:cubicBezTo>
                    <a:pt x="6176" y="10341"/>
                    <a:pt x="6129" y="10592"/>
                    <a:pt x="6108" y="10723"/>
                  </a:cubicBezTo>
                  <a:cubicBezTo>
                    <a:pt x="6087" y="10872"/>
                    <a:pt x="6078" y="10974"/>
                    <a:pt x="6074" y="11037"/>
                  </a:cubicBezTo>
                  <a:cubicBezTo>
                    <a:pt x="6045" y="11114"/>
                    <a:pt x="6011" y="11190"/>
                    <a:pt x="5981" y="11262"/>
                  </a:cubicBezTo>
                  <a:cubicBezTo>
                    <a:pt x="5964" y="11296"/>
                    <a:pt x="5951" y="11334"/>
                    <a:pt x="5934" y="11368"/>
                  </a:cubicBezTo>
                  <a:cubicBezTo>
                    <a:pt x="5824" y="11636"/>
                    <a:pt x="5722" y="11869"/>
                    <a:pt x="5646" y="12052"/>
                  </a:cubicBezTo>
                  <a:cubicBezTo>
                    <a:pt x="5646" y="12030"/>
                    <a:pt x="5650" y="12005"/>
                    <a:pt x="5650" y="11979"/>
                  </a:cubicBezTo>
                  <a:cubicBezTo>
                    <a:pt x="5650" y="11963"/>
                    <a:pt x="5650" y="11937"/>
                    <a:pt x="5650" y="11912"/>
                  </a:cubicBezTo>
                  <a:cubicBezTo>
                    <a:pt x="5650" y="11899"/>
                    <a:pt x="5650" y="11886"/>
                    <a:pt x="5650" y="11869"/>
                  </a:cubicBezTo>
                  <a:cubicBezTo>
                    <a:pt x="5650" y="11856"/>
                    <a:pt x="5650" y="11844"/>
                    <a:pt x="5650" y="11831"/>
                  </a:cubicBezTo>
                  <a:cubicBezTo>
                    <a:pt x="5650" y="11818"/>
                    <a:pt x="5650" y="11805"/>
                    <a:pt x="5650" y="11788"/>
                  </a:cubicBezTo>
                  <a:cubicBezTo>
                    <a:pt x="5654" y="11699"/>
                    <a:pt x="5654" y="11589"/>
                    <a:pt x="5654" y="11462"/>
                  </a:cubicBezTo>
                  <a:cubicBezTo>
                    <a:pt x="5654" y="11428"/>
                    <a:pt x="5654" y="11390"/>
                    <a:pt x="5654" y="11356"/>
                  </a:cubicBezTo>
                  <a:cubicBezTo>
                    <a:pt x="5671" y="11288"/>
                    <a:pt x="5701" y="11182"/>
                    <a:pt x="5743" y="11012"/>
                  </a:cubicBezTo>
                  <a:cubicBezTo>
                    <a:pt x="5777" y="10884"/>
                    <a:pt x="5841" y="10638"/>
                    <a:pt x="5926" y="10299"/>
                  </a:cubicBezTo>
                  <a:cubicBezTo>
                    <a:pt x="6011" y="9963"/>
                    <a:pt x="6117" y="9539"/>
                    <a:pt x="6189" y="9038"/>
                  </a:cubicBezTo>
                  <a:cubicBezTo>
                    <a:pt x="6265" y="8546"/>
                    <a:pt x="6325" y="7986"/>
                    <a:pt x="6342" y="7391"/>
                  </a:cubicBezTo>
                  <a:cubicBezTo>
                    <a:pt x="6363" y="6801"/>
                    <a:pt x="6354" y="6177"/>
                    <a:pt x="6333" y="5553"/>
                  </a:cubicBezTo>
                  <a:cubicBezTo>
                    <a:pt x="6308" y="4934"/>
                    <a:pt x="6269" y="4314"/>
                    <a:pt x="6240" y="3724"/>
                  </a:cubicBezTo>
                  <a:cubicBezTo>
                    <a:pt x="6206" y="3134"/>
                    <a:pt x="6185" y="2578"/>
                    <a:pt x="6172" y="2077"/>
                  </a:cubicBezTo>
                  <a:cubicBezTo>
                    <a:pt x="6172" y="1831"/>
                    <a:pt x="6168" y="1598"/>
                    <a:pt x="6172" y="1381"/>
                  </a:cubicBezTo>
                  <a:cubicBezTo>
                    <a:pt x="6176" y="1169"/>
                    <a:pt x="6172" y="970"/>
                    <a:pt x="6189" y="800"/>
                  </a:cubicBezTo>
                  <a:cubicBezTo>
                    <a:pt x="6206" y="634"/>
                    <a:pt x="6240" y="494"/>
                    <a:pt x="6295" y="388"/>
                  </a:cubicBezTo>
                  <a:cubicBezTo>
                    <a:pt x="6346" y="286"/>
                    <a:pt x="6414" y="218"/>
                    <a:pt x="6460" y="180"/>
                  </a:cubicBezTo>
                  <a:cubicBezTo>
                    <a:pt x="6533" y="121"/>
                    <a:pt x="6596" y="91"/>
                    <a:pt x="6651" y="78"/>
                  </a:cubicBezTo>
                  <a:cubicBezTo>
                    <a:pt x="6677" y="70"/>
                    <a:pt x="6702" y="65"/>
                    <a:pt x="6724" y="61"/>
                  </a:cubicBezTo>
                  <a:lnTo>
                    <a:pt x="6724" y="57"/>
                  </a:lnTo>
                  <a:close/>
                  <a:moveTo>
                    <a:pt x="4444" y="4828"/>
                  </a:moveTo>
                  <a:cubicBezTo>
                    <a:pt x="4631" y="4832"/>
                    <a:pt x="4801" y="4840"/>
                    <a:pt x="4937" y="4896"/>
                  </a:cubicBezTo>
                  <a:cubicBezTo>
                    <a:pt x="5073" y="4947"/>
                    <a:pt x="5179" y="5031"/>
                    <a:pt x="5234" y="5108"/>
                  </a:cubicBezTo>
                  <a:cubicBezTo>
                    <a:pt x="5289" y="5188"/>
                    <a:pt x="5302" y="5261"/>
                    <a:pt x="5310" y="5299"/>
                  </a:cubicBezTo>
                  <a:cubicBezTo>
                    <a:pt x="5323" y="5375"/>
                    <a:pt x="5327" y="5409"/>
                    <a:pt x="5336" y="5426"/>
                  </a:cubicBezTo>
                  <a:cubicBezTo>
                    <a:pt x="5340" y="5728"/>
                    <a:pt x="5404" y="6848"/>
                    <a:pt x="5450" y="8083"/>
                  </a:cubicBezTo>
                  <a:cubicBezTo>
                    <a:pt x="5501" y="9339"/>
                    <a:pt x="5535" y="10715"/>
                    <a:pt x="5552" y="11466"/>
                  </a:cubicBezTo>
                  <a:cubicBezTo>
                    <a:pt x="5561" y="11721"/>
                    <a:pt x="5565" y="11895"/>
                    <a:pt x="5569" y="11984"/>
                  </a:cubicBezTo>
                  <a:cubicBezTo>
                    <a:pt x="5578" y="12056"/>
                    <a:pt x="5582" y="12107"/>
                    <a:pt x="5582" y="12149"/>
                  </a:cubicBezTo>
                  <a:cubicBezTo>
                    <a:pt x="5586" y="12166"/>
                    <a:pt x="5586" y="12179"/>
                    <a:pt x="5586" y="12192"/>
                  </a:cubicBezTo>
                  <a:cubicBezTo>
                    <a:pt x="5582" y="12209"/>
                    <a:pt x="5573" y="12226"/>
                    <a:pt x="5569" y="12238"/>
                  </a:cubicBezTo>
                  <a:lnTo>
                    <a:pt x="5561" y="12251"/>
                  </a:lnTo>
                  <a:cubicBezTo>
                    <a:pt x="5497" y="12400"/>
                    <a:pt x="5480" y="12485"/>
                    <a:pt x="5476" y="12544"/>
                  </a:cubicBezTo>
                  <a:cubicBezTo>
                    <a:pt x="5472" y="12557"/>
                    <a:pt x="5472" y="12569"/>
                    <a:pt x="5472" y="12582"/>
                  </a:cubicBezTo>
                  <a:cubicBezTo>
                    <a:pt x="5472" y="12603"/>
                    <a:pt x="5472" y="12620"/>
                    <a:pt x="5476" y="12637"/>
                  </a:cubicBezTo>
                  <a:cubicBezTo>
                    <a:pt x="5474" y="12635"/>
                    <a:pt x="5472" y="12634"/>
                    <a:pt x="5470" y="12634"/>
                  </a:cubicBezTo>
                  <a:cubicBezTo>
                    <a:pt x="5468" y="12634"/>
                    <a:pt x="5467" y="12635"/>
                    <a:pt x="5467" y="12637"/>
                  </a:cubicBezTo>
                  <a:cubicBezTo>
                    <a:pt x="5459" y="12642"/>
                    <a:pt x="5463" y="12654"/>
                    <a:pt x="5467" y="12697"/>
                  </a:cubicBezTo>
                  <a:cubicBezTo>
                    <a:pt x="5463" y="12714"/>
                    <a:pt x="5459" y="12743"/>
                    <a:pt x="5438" y="12777"/>
                  </a:cubicBezTo>
                  <a:cubicBezTo>
                    <a:pt x="5429" y="12799"/>
                    <a:pt x="5412" y="12816"/>
                    <a:pt x="5391" y="12837"/>
                  </a:cubicBezTo>
                  <a:cubicBezTo>
                    <a:pt x="5387" y="12794"/>
                    <a:pt x="5378" y="12722"/>
                    <a:pt x="5361" y="12586"/>
                  </a:cubicBezTo>
                  <a:cubicBezTo>
                    <a:pt x="5340" y="12425"/>
                    <a:pt x="5268" y="11963"/>
                    <a:pt x="5204" y="11347"/>
                  </a:cubicBezTo>
                  <a:cubicBezTo>
                    <a:pt x="5174" y="11037"/>
                    <a:pt x="5145" y="10693"/>
                    <a:pt x="5123" y="10328"/>
                  </a:cubicBezTo>
                  <a:cubicBezTo>
                    <a:pt x="5102" y="9963"/>
                    <a:pt x="5090" y="9577"/>
                    <a:pt x="5085" y="9195"/>
                  </a:cubicBezTo>
                  <a:cubicBezTo>
                    <a:pt x="5073" y="8423"/>
                    <a:pt x="5060" y="7650"/>
                    <a:pt x="4992" y="7031"/>
                  </a:cubicBezTo>
                  <a:cubicBezTo>
                    <a:pt x="4928" y="6415"/>
                    <a:pt x="4831" y="5952"/>
                    <a:pt x="4792" y="5791"/>
                  </a:cubicBezTo>
                  <a:cubicBezTo>
                    <a:pt x="4746" y="5600"/>
                    <a:pt x="4725" y="5549"/>
                    <a:pt x="4712" y="5537"/>
                  </a:cubicBezTo>
                  <a:cubicBezTo>
                    <a:pt x="4792" y="5486"/>
                    <a:pt x="4860" y="5430"/>
                    <a:pt x="4903" y="5375"/>
                  </a:cubicBezTo>
                  <a:cubicBezTo>
                    <a:pt x="4954" y="5316"/>
                    <a:pt x="4979" y="5256"/>
                    <a:pt x="4983" y="5227"/>
                  </a:cubicBezTo>
                  <a:cubicBezTo>
                    <a:pt x="4992" y="5180"/>
                    <a:pt x="4988" y="5150"/>
                    <a:pt x="4983" y="5138"/>
                  </a:cubicBezTo>
                  <a:cubicBezTo>
                    <a:pt x="4975" y="5121"/>
                    <a:pt x="4971" y="5116"/>
                    <a:pt x="4962" y="5116"/>
                  </a:cubicBezTo>
                  <a:cubicBezTo>
                    <a:pt x="4945" y="5116"/>
                    <a:pt x="4941" y="5133"/>
                    <a:pt x="4911" y="5201"/>
                  </a:cubicBezTo>
                  <a:cubicBezTo>
                    <a:pt x="4899" y="5222"/>
                    <a:pt x="4877" y="5265"/>
                    <a:pt x="4831" y="5312"/>
                  </a:cubicBezTo>
                  <a:cubicBezTo>
                    <a:pt x="4822" y="5320"/>
                    <a:pt x="4809" y="5333"/>
                    <a:pt x="4801" y="5341"/>
                  </a:cubicBezTo>
                  <a:cubicBezTo>
                    <a:pt x="4788" y="5333"/>
                    <a:pt x="4771" y="5324"/>
                    <a:pt x="4746" y="5316"/>
                  </a:cubicBezTo>
                  <a:cubicBezTo>
                    <a:pt x="4703" y="5303"/>
                    <a:pt x="4580" y="5278"/>
                    <a:pt x="4415" y="5265"/>
                  </a:cubicBezTo>
                  <a:cubicBezTo>
                    <a:pt x="4372" y="5265"/>
                    <a:pt x="4326" y="5261"/>
                    <a:pt x="4275" y="5261"/>
                  </a:cubicBezTo>
                  <a:lnTo>
                    <a:pt x="4207" y="5261"/>
                  </a:lnTo>
                  <a:cubicBezTo>
                    <a:pt x="4190" y="5261"/>
                    <a:pt x="4168" y="5261"/>
                    <a:pt x="4147" y="5265"/>
                  </a:cubicBezTo>
                  <a:cubicBezTo>
                    <a:pt x="4050" y="5269"/>
                    <a:pt x="3948" y="5278"/>
                    <a:pt x="3846" y="5295"/>
                  </a:cubicBezTo>
                  <a:cubicBezTo>
                    <a:pt x="3642" y="5324"/>
                    <a:pt x="3443" y="5384"/>
                    <a:pt x="3290" y="5447"/>
                  </a:cubicBezTo>
                  <a:cubicBezTo>
                    <a:pt x="3137" y="5507"/>
                    <a:pt x="3031" y="5570"/>
                    <a:pt x="2997" y="5596"/>
                  </a:cubicBezTo>
                  <a:cubicBezTo>
                    <a:pt x="2972" y="5617"/>
                    <a:pt x="2959" y="5630"/>
                    <a:pt x="2955" y="5638"/>
                  </a:cubicBezTo>
                  <a:cubicBezTo>
                    <a:pt x="2916" y="5630"/>
                    <a:pt x="2887" y="5617"/>
                    <a:pt x="2865" y="5613"/>
                  </a:cubicBezTo>
                  <a:cubicBezTo>
                    <a:pt x="2835" y="5606"/>
                    <a:pt x="2814" y="5603"/>
                    <a:pt x="2799" y="5603"/>
                  </a:cubicBezTo>
                  <a:cubicBezTo>
                    <a:pt x="2778" y="5603"/>
                    <a:pt x="2770" y="5610"/>
                    <a:pt x="2768" y="5617"/>
                  </a:cubicBezTo>
                  <a:cubicBezTo>
                    <a:pt x="2764" y="5630"/>
                    <a:pt x="2764" y="5647"/>
                    <a:pt x="2840" y="5689"/>
                  </a:cubicBezTo>
                  <a:cubicBezTo>
                    <a:pt x="2878" y="5706"/>
                    <a:pt x="2980" y="5753"/>
                    <a:pt x="3124" y="5791"/>
                  </a:cubicBezTo>
                  <a:cubicBezTo>
                    <a:pt x="3120" y="5795"/>
                    <a:pt x="3120" y="5804"/>
                    <a:pt x="3116" y="5812"/>
                  </a:cubicBezTo>
                  <a:cubicBezTo>
                    <a:pt x="3103" y="5846"/>
                    <a:pt x="3078" y="5914"/>
                    <a:pt x="3061" y="6037"/>
                  </a:cubicBezTo>
                  <a:cubicBezTo>
                    <a:pt x="3048" y="6118"/>
                    <a:pt x="3031" y="6279"/>
                    <a:pt x="3052" y="6491"/>
                  </a:cubicBezTo>
                  <a:cubicBezTo>
                    <a:pt x="3065" y="6704"/>
                    <a:pt x="3116" y="6971"/>
                    <a:pt x="3188" y="7268"/>
                  </a:cubicBezTo>
                  <a:cubicBezTo>
                    <a:pt x="3260" y="7561"/>
                    <a:pt x="3337" y="7892"/>
                    <a:pt x="3404" y="8244"/>
                  </a:cubicBezTo>
                  <a:cubicBezTo>
                    <a:pt x="3468" y="8601"/>
                    <a:pt x="3532" y="8974"/>
                    <a:pt x="3595" y="9348"/>
                  </a:cubicBezTo>
                  <a:cubicBezTo>
                    <a:pt x="3659" y="9721"/>
                    <a:pt x="3727" y="10095"/>
                    <a:pt x="3808" y="10447"/>
                  </a:cubicBezTo>
                  <a:cubicBezTo>
                    <a:pt x="3846" y="10617"/>
                    <a:pt x="3888" y="10783"/>
                    <a:pt x="3935" y="10940"/>
                  </a:cubicBezTo>
                  <a:cubicBezTo>
                    <a:pt x="3944" y="10982"/>
                    <a:pt x="3956" y="11025"/>
                    <a:pt x="3969" y="11063"/>
                  </a:cubicBezTo>
                  <a:cubicBezTo>
                    <a:pt x="3982" y="11105"/>
                    <a:pt x="3994" y="11148"/>
                    <a:pt x="4007" y="11186"/>
                  </a:cubicBezTo>
                  <a:cubicBezTo>
                    <a:pt x="4033" y="11266"/>
                    <a:pt x="4054" y="11343"/>
                    <a:pt x="4084" y="11415"/>
                  </a:cubicBezTo>
                  <a:cubicBezTo>
                    <a:pt x="4275" y="11975"/>
                    <a:pt x="4500" y="12370"/>
                    <a:pt x="4597" y="12519"/>
                  </a:cubicBezTo>
                  <a:cubicBezTo>
                    <a:pt x="4470" y="12400"/>
                    <a:pt x="4347" y="12251"/>
                    <a:pt x="4232" y="12077"/>
                  </a:cubicBezTo>
                  <a:cubicBezTo>
                    <a:pt x="4130" y="11929"/>
                    <a:pt x="4041" y="11763"/>
                    <a:pt x="3952" y="11585"/>
                  </a:cubicBezTo>
                  <a:cubicBezTo>
                    <a:pt x="3888" y="11453"/>
                    <a:pt x="3825" y="11317"/>
                    <a:pt x="3761" y="11177"/>
                  </a:cubicBezTo>
                  <a:cubicBezTo>
                    <a:pt x="3740" y="11126"/>
                    <a:pt x="3714" y="11075"/>
                    <a:pt x="3693" y="11025"/>
                  </a:cubicBezTo>
                  <a:cubicBezTo>
                    <a:pt x="3519" y="10634"/>
                    <a:pt x="3358" y="10214"/>
                    <a:pt x="3209" y="9789"/>
                  </a:cubicBezTo>
                  <a:cubicBezTo>
                    <a:pt x="2908" y="8945"/>
                    <a:pt x="2687" y="8075"/>
                    <a:pt x="2568" y="7366"/>
                  </a:cubicBezTo>
                  <a:cubicBezTo>
                    <a:pt x="2450" y="6653"/>
                    <a:pt x="2450" y="6109"/>
                    <a:pt x="2450" y="5919"/>
                  </a:cubicBezTo>
                  <a:cubicBezTo>
                    <a:pt x="2450" y="5812"/>
                    <a:pt x="2450" y="5740"/>
                    <a:pt x="2450" y="5694"/>
                  </a:cubicBezTo>
                  <a:cubicBezTo>
                    <a:pt x="2458" y="5672"/>
                    <a:pt x="2466" y="5643"/>
                    <a:pt x="2483" y="5596"/>
                  </a:cubicBezTo>
                  <a:cubicBezTo>
                    <a:pt x="2496" y="5562"/>
                    <a:pt x="2522" y="5486"/>
                    <a:pt x="2577" y="5401"/>
                  </a:cubicBezTo>
                  <a:cubicBezTo>
                    <a:pt x="2632" y="5312"/>
                    <a:pt x="2725" y="5218"/>
                    <a:pt x="2853" y="5146"/>
                  </a:cubicBezTo>
                  <a:cubicBezTo>
                    <a:pt x="2984" y="5070"/>
                    <a:pt x="3146" y="5014"/>
                    <a:pt x="3324" y="4959"/>
                  </a:cubicBezTo>
                  <a:cubicBezTo>
                    <a:pt x="3498" y="4904"/>
                    <a:pt x="3685" y="4866"/>
                    <a:pt x="3876" y="4845"/>
                  </a:cubicBezTo>
                  <a:cubicBezTo>
                    <a:pt x="3939" y="4840"/>
                    <a:pt x="4003" y="4832"/>
                    <a:pt x="4071" y="4832"/>
                  </a:cubicBezTo>
                  <a:cubicBezTo>
                    <a:pt x="4084" y="4832"/>
                    <a:pt x="4101" y="4828"/>
                    <a:pt x="4113" y="4828"/>
                  </a:cubicBezTo>
                  <a:close/>
                  <a:moveTo>
                    <a:pt x="1446" y="4116"/>
                  </a:moveTo>
                  <a:cubicBezTo>
                    <a:pt x="1472" y="4116"/>
                    <a:pt x="1499" y="4119"/>
                    <a:pt x="1524" y="4127"/>
                  </a:cubicBezTo>
                  <a:cubicBezTo>
                    <a:pt x="1584" y="4140"/>
                    <a:pt x="1639" y="4178"/>
                    <a:pt x="1677" y="4233"/>
                  </a:cubicBezTo>
                  <a:cubicBezTo>
                    <a:pt x="1749" y="4352"/>
                    <a:pt x="1749" y="4535"/>
                    <a:pt x="1715" y="4722"/>
                  </a:cubicBezTo>
                  <a:cubicBezTo>
                    <a:pt x="1681" y="4913"/>
                    <a:pt x="1643" y="5125"/>
                    <a:pt x="1605" y="5354"/>
                  </a:cubicBezTo>
                  <a:cubicBezTo>
                    <a:pt x="1537" y="5804"/>
                    <a:pt x="1478" y="6317"/>
                    <a:pt x="1469" y="6861"/>
                  </a:cubicBezTo>
                  <a:cubicBezTo>
                    <a:pt x="1456" y="7404"/>
                    <a:pt x="1503" y="7981"/>
                    <a:pt x="1639" y="8542"/>
                  </a:cubicBezTo>
                  <a:cubicBezTo>
                    <a:pt x="1702" y="8817"/>
                    <a:pt x="1792" y="9093"/>
                    <a:pt x="1902" y="9356"/>
                  </a:cubicBezTo>
                  <a:cubicBezTo>
                    <a:pt x="2012" y="9615"/>
                    <a:pt x="2148" y="9866"/>
                    <a:pt x="2305" y="10091"/>
                  </a:cubicBezTo>
                  <a:cubicBezTo>
                    <a:pt x="2619" y="10541"/>
                    <a:pt x="2972" y="10918"/>
                    <a:pt x="3277" y="11254"/>
                  </a:cubicBezTo>
                  <a:cubicBezTo>
                    <a:pt x="3591" y="11589"/>
                    <a:pt x="3867" y="11878"/>
                    <a:pt x="4067" y="12120"/>
                  </a:cubicBezTo>
                  <a:cubicBezTo>
                    <a:pt x="4275" y="12357"/>
                    <a:pt x="4406" y="12548"/>
                    <a:pt x="4466" y="12650"/>
                  </a:cubicBezTo>
                  <a:cubicBezTo>
                    <a:pt x="4517" y="12735"/>
                    <a:pt x="4550" y="12799"/>
                    <a:pt x="4572" y="12854"/>
                  </a:cubicBezTo>
                  <a:cubicBezTo>
                    <a:pt x="4559" y="12837"/>
                    <a:pt x="4550" y="12824"/>
                    <a:pt x="4538" y="12816"/>
                  </a:cubicBezTo>
                  <a:lnTo>
                    <a:pt x="4466" y="12743"/>
                  </a:lnTo>
                  <a:cubicBezTo>
                    <a:pt x="4279" y="12548"/>
                    <a:pt x="4092" y="12361"/>
                    <a:pt x="3910" y="12175"/>
                  </a:cubicBezTo>
                  <a:cubicBezTo>
                    <a:pt x="3867" y="12132"/>
                    <a:pt x="3825" y="12086"/>
                    <a:pt x="3782" y="12043"/>
                  </a:cubicBezTo>
                  <a:lnTo>
                    <a:pt x="3774" y="12035"/>
                  </a:lnTo>
                  <a:lnTo>
                    <a:pt x="3612" y="11873"/>
                  </a:lnTo>
                  <a:lnTo>
                    <a:pt x="3413" y="11665"/>
                  </a:lnTo>
                  <a:lnTo>
                    <a:pt x="2848" y="11092"/>
                  </a:lnTo>
                  <a:cubicBezTo>
                    <a:pt x="2848" y="11092"/>
                    <a:pt x="2844" y="11088"/>
                    <a:pt x="2836" y="11080"/>
                  </a:cubicBezTo>
                  <a:cubicBezTo>
                    <a:pt x="2696" y="10935"/>
                    <a:pt x="2564" y="10800"/>
                    <a:pt x="2441" y="10672"/>
                  </a:cubicBezTo>
                  <a:cubicBezTo>
                    <a:pt x="2352" y="10583"/>
                    <a:pt x="2267" y="10494"/>
                    <a:pt x="2191" y="10418"/>
                  </a:cubicBezTo>
                  <a:cubicBezTo>
                    <a:pt x="2161" y="10388"/>
                    <a:pt x="2131" y="10358"/>
                    <a:pt x="2106" y="10333"/>
                  </a:cubicBezTo>
                  <a:cubicBezTo>
                    <a:pt x="2089" y="10316"/>
                    <a:pt x="2076" y="10303"/>
                    <a:pt x="2063" y="10290"/>
                  </a:cubicBezTo>
                  <a:cubicBezTo>
                    <a:pt x="2046" y="10265"/>
                    <a:pt x="2029" y="10239"/>
                    <a:pt x="2004" y="10205"/>
                  </a:cubicBezTo>
                  <a:cubicBezTo>
                    <a:pt x="1927" y="10082"/>
                    <a:pt x="1681" y="9743"/>
                    <a:pt x="1456" y="9242"/>
                  </a:cubicBezTo>
                  <a:cubicBezTo>
                    <a:pt x="1346" y="8991"/>
                    <a:pt x="1240" y="8703"/>
                    <a:pt x="1155" y="8389"/>
                  </a:cubicBezTo>
                  <a:cubicBezTo>
                    <a:pt x="1070" y="8079"/>
                    <a:pt x="1002" y="7744"/>
                    <a:pt x="947" y="7404"/>
                  </a:cubicBezTo>
                  <a:cubicBezTo>
                    <a:pt x="896" y="7064"/>
                    <a:pt x="845" y="6725"/>
                    <a:pt x="811" y="6402"/>
                  </a:cubicBezTo>
                  <a:cubicBezTo>
                    <a:pt x="781" y="6080"/>
                    <a:pt x="773" y="5774"/>
                    <a:pt x="794" y="5503"/>
                  </a:cubicBezTo>
                  <a:cubicBezTo>
                    <a:pt x="811" y="5227"/>
                    <a:pt x="858" y="4993"/>
                    <a:pt x="909" y="4811"/>
                  </a:cubicBezTo>
                  <a:cubicBezTo>
                    <a:pt x="960" y="4628"/>
                    <a:pt x="1011" y="4501"/>
                    <a:pt x="1040" y="4433"/>
                  </a:cubicBezTo>
                  <a:cubicBezTo>
                    <a:pt x="1045" y="4412"/>
                    <a:pt x="1053" y="4395"/>
                    <a:pt x="1062" y="4378"/>
                  </a:cubicBezTo>
                  <a:lnTo>
                    <a:pt x="1062" y="4374"/>
                  </a:lnTo>
                  <a:cubicBezTo>
                    <a:pt x="1066" y="4361"/>
                    <a:pt x="1074" y="4352"/>
                    <a:pt x="1079" y="4340"/>
                  </a:cubicBezTo>
                  <a:cubicBezTo>
                    <a:pt x="1100" y="4310"/>
                    <a:pt x="1125" y="4280"/>
                    <a:pt x="1155" y="4250"/>
                  </a:cubicBezTo>
                  <a:cubicBezTo>
                    <a:pt x="1197" y="4208"/>
                    <a:pt x="1261" y="4157"/>
                    <a:pt x="1363" y="4127"/>
                  </a:cubicBezTo>
                  <a:cubicBezTo>
                    <a:pt x="1388" y="4121"/>
                    <a:pt x="1417" y="4116"/>
                    <a:pt x="1446" y="4116"/>
                  </a:cubicBezTo>
                  <a:close/>
                  <a:moveTo>
                    <a:pt x="3146" y="5795"/>
                  </a:moveTo>
                  <a:cubicBezTo>
                    <a:pt x="3175" y="5804"/>
                    <a:pt x="3214" y="5808"/>
                    <a:pt x="3247" y="5817"/>
                  </a:cubicBezTo>
                  <a:cubicBezTo>
                    <a:pt x="3362" y="5836"/>
                    <a:pt x="3491" y="5848"/>
                    <a:pt x="3627" y="5848"/>
                  </a:cubicBezTo>
                  <a:cubicBezTo>
                    <a:pt x="3697" y="5848"/>
                    <a:pt x="3769" y="5845"/>
                    <a:pt x="3842" y="5838"/>
                  </a:cubicBezTo>
                  <a:cubicBezTo>
                    <a:pt x="3846" y="5868"/>
                    <a:pt x="3859" y="5935"/>
                    <a:pt x="3893" y="6080"/>
                  </a:cubicBezTo>
                  <a:cubicBezTo>
                    <a:pt x="3931" y="6237"/>
                    <a:pt x="4024" y="6687"/>
                    <a:pt x="4092" y="7294"/>
                  </a:cubicBezTo>
                  <a:cubicBezTo>
                    <a:pt x="4168" y="7896"/>
                    <a:pt x="4207" y="8652"/>
                    <a:pt x="4266" y="9412"/>
                  </a:cubicBezTo>
                  <a:cubicBezTo>
                    <a:pt x="4275" y="9505"/>
                    <a:pt x="4283" y="9598"/>
                    <a:pt x="4292" y="9692"/>
                  </a:cubicBezTo>
                  <a:cubicBezTo>
                    <a:pt x="4300" y="9798"/>
                    <a:pt x="4309" y="9904"/>
                    <a:pt x="4321" y="10006"/>
                  </a:cubicBezTo>
                  <a:cubicBezTo>
                    <a:pt x="4326" y="10057"/>
                    <a:pt x="4334" y="10108"/>
                    <a:pt x="4338" y="10154"/>
                  </a:cubicBezTo>
                  <a:cubicBezTo>
                    <a:pt x="4351" y="10265"/>
                    <a:pt x="4368" y="10375"/>
                    <a:pt x="4385" y="10481"/>
                  </a:cubicBezTo>
                  <a:cubicBezTo>
                    <a:pt x="4389" y="10515"/>
                    <a:pt x="4393" y="10549"/>
                    <a:pt x="4398" y="10583"/>
                  </a:cubicBezTo>
                  <a:cubicBezTo>
                    <a:pt x="4406" y="10626"/>
                    <a:pt x="4410" y="10668"/>
                    <a:pt x="4419" y="10710"/>
                  </a:cubicBezTo>
                  <a:cubicBezTo>
                    <a:pt x="4427" y="10753"/>
                    <a:pt x="4432" y="10795"/>
                    <a:pt x="4440" y="10834"/>
                  </a:cubicBezTo>
                  <a:cubicBezTo>
                    <a:pt x="4449" y="10876"/>
                    <a:pt x="4453" y="10914"/>
                    <a:pt x="4461" y="10957"/>
                  </a:cubicBezTo>
                  <a:cubicBezTo>
                    <a:pt x="4470" y="10995"/>
                    <a:pt x="4478" y="11033"/>
                    <a:pt x="4487" y="11071"/>
                  </a:cubicBezTo>
                  <a:cubicBezTo>
                    <a:pt x="4517" y="11228"/>
                    <a:pt x="4550" y="11377"/>
                    <a:pt x="4589" y="11517"/>
                  </a:cubicBezTo>
                  <a:cubicBezTo>
                    <a:pt x="4741" y="12111"/>
                    <a:pt x="4941" y="12531"/>
                    <a:pt x="5017" y="12676"/>
                  </a:cubicBezTo>
                  <a:cubicBezTo>
                    <a:pt x="5068" y="12769"/>
                    <a:pt x="5102" y="12824"/>
                    <a:pt x="5128" y="12862"/>
                  </a:cubicBezTo>
                  <a:cubicBezTo>
                    <a:pt x="5047" y="12837"/>
                    <a:pt x="4958" y="12790"/>
                    <a:pt x="4856" y="12727"/>
                  </a:cubicBezTo>
                  <a:cubicBezTo>
                    <a:pt x="4814" y="12701"/>
                    <a:pt x="4767" y="12663"/>
                    <a:pt x="4716" y="12629"/>
                  </a:cubicBezTo>
                  <a:cubicBezTo>
                    <a:pt x="4699" y="12595"/>
                    <a:pt x="4678" y="12557"/>
                    <a:pt x="4648" y="12506"/>
                  </a:cubicBezTo>
                  <a:cubicBezTo>
                    <a:pt x="4567" y="12366"/>
                    <a:pt x="4343" y="11963"/>
                    <a:pt x="4152" y="11390"/>
                  </a:cubicBezTo>
                  <a:cubicBezTo>
                    <a:pt x="4054" y="11101"/>
                    <a:pt x="3961" y="10774"/>
                    <a:pt x="3884" y="10422"/>
                  </a:cubicBezTo>
                  <a:cubicBezTo>
                    <a:pt x="3808" y="10074"/>
                    <a:pt x="3740" y="9700"/>
                    <a:pt x="3676" y="9327"/>
                  </a:cubicBezTo>
                  <a:cubicBezTo>
                    <a:pt x="3612" y="8953"/>
                    <a:pt x="3549" y="8580"/>
                    <a:pt x="3481" y="8227"/>
                  </a:cubicBezTo>
                  <a:cubicBezTo>
                    <a:pt x="3413" y="7871"/>
                    <a:pt x="3332" y="7540"/>
                    <a:pt x="3256" y="7243"/>
                  </a:cubicBezTo>
                  <a:cubicBezTo>
                    <a:pt x="3184" y="6950"/>
                    <a:pt x="3133" y="6687"/>
                    <a:pt x="3116" y="6479"/>
                  </a:cubicBezTo>
                  <a:cubicBezTo>
                    <a:pt x="3095" y="6275"/>
                    <a:pt x="3103" y="6118"/>
                    <a:pt x="3112" y="6042"/>
                  </a:cubicBezTo>
                  <a:cubicBezTo>
                    <a:pt x="3124" y="5923"/>
                    <a:pt x="3137" y="5859"/>
                    <a:pt x="3141" y="5821"/>
                  </a:cubicBezTo>
                  <a:cubicBezTo>
                    <a:pt x="3141" y="5808"/>
                    <a:pt x="3141" y="5800"/>
                    <a:pt x="3146" y="5795"/>
                  </a:cubicBezTo>
                  <a:close/>
                  <a:moveTo>
                    <a:pt x="8387" y="3572"/>
                  </a:moveTo>
                  <a:cubicBezTo>
                    <a:pt x="8420" y="3572"/>
                    <a:pt x="8456" y="3573"/>
                    <a:pt x="8494" y="3576"/>
                  </a:cubicBezTo>
                  <a:cubicBezTo>
                    <a:pt x="8629" y="3584"/>
                    <a:pt x="8799" y="3601"/>
                    <a:pt x="8986" y="3644"/>
                  </a:cubicBezTo>
                  <a:cubicBezTo>
                    <a:pt x="9028" y="3652"/>
                    <a:pt x="9075" y="3660"/>
                    <a:pt x="9122" y="3673"/>
                  </a:cubicBezTo>
                  <a:cubicBezTo>
                    <a:pt x="9143" y="3682"/>
                    <a:pt x="9164" y="3686"/>
                    <a:pt x="9185" y="3694"/>
                  </a:cubicBezTo>
                  <a:cubicBezTo>
                    <a:pt x="9232" y="3703"/>
                    <a:pt x="9279" y="3720"/>
                    <a:pt x="9325" y="3733"/>
                  </a:cubicBezTo>
                  <a:cubicBezTo>
                    <a:pt x="9355" y="3741"/>
                    <a:pt x="9385" y="3750"/>
                    <a:pt x="9415" y="3762"/>
                  </a:cubicBezTo>
                  <a:cubicBezTo>
                    <a:pt x="9478" y="3784"/>
                    <a:pt x="9542" y="3805"/>
                    <a:pt x="9606" y="3830"/>
                  </a:cubicBezTo>
                  <a:cubicBezTo>
                    <a:pt x="9716" y="3868"/>
                    <a:pt x="9831" y="3919"/>
                    <a:pt x="9941" y="3983"/>
                  </a:cubicBezTo>
                  <a:cubicBezTo>
                    <a:pt x="10051" y="4047"/>
                    <a:pt x="10157" y="4123"/>
                    <a:pt x="10246" y="4225"/>
                  </a:cubicBezTo>
                  <a:cubicBezTo>
                    <a:pt x="10331" y="4323"/>
                    <a:pt x="10391" y="4450"/>
                    <a:pt x="10420" y="4586"/>
                  </a:cubicBezTo>
                  <a:cubicBezTo>
                    <a:pt x="10450" y="4722"/>
                    <a:pt x="10446" y="4870"/>
                    <a:pt x="10425" y="5019"/>
                  </a:cubicBezTo>
                  <a:cubicBezTo>
                    <a:pt x="10387" y="5316"/>
                    <a:pt x="10268" y="5617"/>
                    <a:pt x="10153" y="5927"/>
                  </a:cubicBezTo>
                  <a:cubicBezTo>
                    <a:pt x="9920" y="6547"/>
                    <a:pt x="9665" y="7196"/>
                    <a:pt x="9398" y="7837"/>
                  </a:cubicBezTo>
                  <a:cubicBezTo>
                    <a:pt x="9130" y="8478"/>
                    <a:pt x="8854" y="9119"/>
                    <a:pt x="8557" y="9709"/>
                  </a:cubicBezTo>
                  <a:cubicBezTo>
                    <a:pt x="8409" y="10002"/>
                    <a:pt x="8256" y="10286"/>
                    <a:pt x="8099" y="10549"/>
                  </a:cubicBezTo>
                  <a:cubicBezTo>
                    <a:pt x="7942" y="10817"/>
                    <a:pt x="7780" y="11063"/>
                    <a:pt x="7615" y="11288"/>
                  </a:cubicBezTo>
                  <a:cubicBezTo>
                    <a:pt x="7292" y="11738"/>
                    <a:pt x="6957" y="12098"/>
                    <a:pt x="6673" y="12357"/>
                  </a:cubicBezTo>
                  <a:cubicBezTo>
                    <a:pt x="6605" y="12425"/>
                    <a:pt x="6533" y="12480"/>
                    <a:pt x="6469" y="12536"/>
                  </a:cubicBezTo>
                  <a:cubicBezTo>
                    <a:pt x="6405" y="12586"/>
                    <a:pt x="6350" y="12637"/>
                    <a:pt x="6295" y="12680"/>
                  </a:cubicBezTo>
                  <a:cubicBezTo>
                    <a:pt x="6185" y="12760"/>
                    <a:pt x="6095" y="12811"/>
                    <a:pt x="6028" y="12837"/>
                  </a:cubicBezTo>
                  <a:cubicBezTo>
                    <a:pt x="6006" y="12845"/>
                    <a:pt x="5985" y="12854"/>
                    <a:pt x="5964" y="12862"/>
                  </a:cubicBezTo>
                  <a:cubicBezTo>
                    <a:pt x="6002" y="12828"/>
                    <a:pt x="6070" y="12773"/>
                    <a:pt x="6163" y="12693"/>
                  </a:cubicBezTo>
                  <a:cubicBezTo>
                    <a:pt x="6316" y="12557"/>
                    <a:pt x="6741" y="12162"/>
                    <a:pt x="7195" y="11555"/>
                  </a:cubicBezTo>
                  <a:cubicBezTo>
                    <a:pt x="7424" y="11249"/>
                    <a:pt x="7662" y="10893"/>
                    <a:pt x="7882" y="10502"/>
                  </a:cubicBezTo>
                  <a:cubicBezTo>
                    <a:pt x="8103" y="10112"/>
                    <a:pt x="8311" y="9683"/>
                    <a:pt x="8489" y="9250"/>
                  </a:cubicBezTo>
                  <a:cubicBezTo>
                    <a:pt x="8672" y="8813"/>
                    <a:pt x="8837" y="8372"/>
                    <a:pt x="8986" y="7947"/>
                  </a:cubicBezTo>
                  <a:cubicBezTo>
                    <a:pt x="9130" y="7523"/>
                    <a:pt x="9258" y="7115"/>
                    <a:pt x="9359" y="6750"/>
                  </a:cubicBezTo>
                  <a:cubicBezTo>
                    <a:pt x="9559" y="6020"/>
                    <a:pt x="9669" y="5456"/>
                    <a:pt x="9699" y="5256"/>
                  </a:cubicBezTo>
                  <a:cubicBezTo>
                    <a:pt x="9733" y="5044"/>
                    <a:pt x="9741" y="4964"/>
                    <a:pt x="9737" y="4938"/>
                  </a:cubicBezTo>
                  <a:cubicBezTo>
                    <a:pt x="9784" y="4925"/>
                    <a:pt x="9831" y="4913"/>
                    <a:pt x="9873" y="4896"/>
                  </a:cubicBezTo>
                  <a:cubicBezTo>
                    <a:pt x="10000" y="4845"/>
                    <a:pt x="10089" y="4751"/>
                    <a:pt x="10132" y="4671"/>
                  </a:cubicBezTo>
                  <a:cubicBezTo>
                    <a:pt x="10183" y="4586"/>
                    <a:pt x="10187" y="4514"/>
                    <a:pt x="10187" y="4480"/>
                  </a:cubicBezTo>
                  <a:cubicBezTo>
                    <a:pt x="10187" y="4424"/>
                    <a:pt x="10174" y="4395"/>
                    <a:pt x="10166" y="4378"/>
                  </a:cubicBezTo>
                  <a:cubicBezTo>
                    <a:pt x="10153" y="4361"/>
                    <a:pt x="10145" y="4361"/>
                    <a:pt x="10136" y="4361"/>
                  </a:cubicBezTo>
                  <a:cubicBezTo>
                    <a:pt x="10132" y="4361"/>
                    <a:pt x="10128" y="4369"/>
                    <a:pt x="10123" y="4386"/>
                  </a:cubicBezTo>
                  <a:cubicBezTo>
                    <a:pt x="10119" y="4399"/>
                    <a:pt x="10119" y="4429"/>
                    <a:pt x="10111" y="4471"/>
                  </a:cubicBezTo>
                  <a:cubicBezTo>
                    <a:pt x="10106" y="4501"/>
                    <a:pt x="10094" y="4556"/>
                    <a:pt x="10051" y="4620"/>
                  </a:cubicBezTo>
                  <a:cubicBezTo>
                    <a:pt x="10026" y="4654"/>
                    <a:pt x="9996" y="4688"/>
                    <a:pt x="9958" y="4722"/>
                  </a:cubicBezTo>
                  <a:cubicBezTo>
                    <a:pt x="9954" y="4692"/>
                    <a:pt x="9945" y="4658"/>
                    <a:pt x="9928" y="4615"/>
                  </a:cubicBezTo>
                  <a:cubicBezTo>
                    <a:pt x="9898" y="4552"/>
                    <a:pt x="9843" y="4484"/>
                    <a:pt x="9767" y="4420"/>
                  </a:cubicBezTo>
                  <a:cubicBezTo>
                    <a:pt x="9690" y="4361"/>
                    <a:pt x="9597" y="4310"/>
                    <a:pt x="9499" y="4259"/>
                  </a:cubicBezTo>
                  <a:cubicBezTo>
                    <a:pt x="9474" y="4246"/>
                    <a:pt x="9449" y="4233"/>
                    <a:pt x="9423" y="4225"/>
                  </a:cubicBezTo>
                  <a:cubicBezTo>
                    <a:pt x="9398" y="4212"/>
                    <a:pt x="9372" y="4200"/>
                    <a:pt x="9347" y="4191"/>
                  </a:cubicBezTo>
                  <a:cubicBezTo>
                    <a:pt x="9325" y="4183"/>
                    <a:pt x="9304" y="4174"/>
                    <a:pt x="9283" y="4170"/>
                  </a:cubicBezTo>
                  <a:cubicBezTo>
                    <a:pt x="9262" y="4161"/>
                    <a:pt x="9241" y="4153"/>
                    <a:pt x="9219" y="4149"/>
                  </a:cubicBezTo>
                  <a:cubicBezTo>
                    <a:pt x="9207" y="4144"/>
                    <a:pt x="9194" y="4140"/>
                    <a:pt x="9181" y="4136"/>
                  </a:cubicBezTo>
                  <a:cubicBezTo>
                    <a:pt x="8984" y="4076"/>
                    <a:pt x="8780" y="4049"/>
                    <a:pt x="8607" y="4049"/>
                  </a:cubicBezTo>
                  <a:cubicBezTo>
                    <a:pt x="8583" y="4049"/>
                    <a:pt x="8559" y="4050"/>
                    <a:pt x="8536" y="4051"/>
                  </a:cubicBezTo>
                  <a:cubicBezTo>
                    <a:pt x="8349" y="4055"/>
                    <a:pt x="8213" y="4089"/>
                    <a:pt x="8167" y="4102"/>
                  </a:cubicBezTo>
                  <a:cubicBezTo>
                    <a:pt x="8124" y="4119"/>
                    <a:pt x="8103" y="4132"/>
                    <a:pt x="8099" y="4144"/>
                  </a:cubicBezTo>
                  <a:cubicBezTo>
                    <a:pt x="8048" y="4081"/>
                    <a:pt x="8010" y="4030"/>
                    <a:pt x="7988" y="4009"/>
                  </a:cubicBezTo>
                  <a:cubicBezTo>
                    <a:pt x="7945" y="3949"/>
                    <a:pt x="7923" y="3933"/>
                    <a:pt x="7909" y="3933"/>
                  </a:cubicBezTo>
                  <a:cubicBezTo>
                    <a:pt x="7905" y="3933"/>
                    <a:pt x="7902" y="3934"/>
                    <a:pt x="7899" y="3936"/>
                  </a:cubicBezTo>
                  <a:cubicBezTo>
                    <a:pt x="7887" y="3945"/>
                    <a:pt x="7882" y="3958"/>
                    <a:pt x="7925" y="4051"/>
                  </a:cubicBezTo>
                  <a:cubicBezTo>
                    <a:pt x="7954" y="4110"/>
                    <a:pt x="8056" y="4276"/>
                    <a:pt x="8239" y="4446"/>
                  </a:cubicBezTo>
                  <a:cubicBezTo>
                    <a:pt x="8396" y="4594"/>
                    <a:pt x="8617" y="4743"/>
                    <a:pt x="8871" y="4840"/>
                  </a:cubicBezTo>
                  <a:cubicBezTo>
                    <a:pt x="8863" y="4849"/>
                    <a:pt x="8846" y="4913"/>
                    <a:pt x="8816" y="5180"/>
                  </a:cubicBezTo>
                  <a:cubicBezTo>
                    <a:pt x="8812" y="5227"/>
                    <a:pt x="8803" y="5295"/>
                    <a:pt x="8791" y="5384"/>
                  </a:cubicBezTo>
                  <a:cubicBezTo>
                    <a:pt x="8782" y="5473"/>
                    <a:pt x="8765" y="5575"/>
                    <a:pt x="8748" y="5698"/>
                  </a:cubicBezTo>
                  <a:cubicBezTo>
                    <a:pt x="8735" y="5757"/>
                    <a:pt x="8731" y="5825"/>
                    <a:pt x="8718" y="5889"/>
                  </a:cubicBezTo>
                  <a:cubicBezTo>
                    <a:pt x="8706" y="5957"/>
                    <a:pt x="8693" y="6029"/>
                    <a:pt x="8680" y="6105"/>
                  </a:cubicBezTo>
                  <a:cubicBezTo>
                    <a:pt x="8668" y="6182"/>
                    <a:pt x="8651" y="6258"/>
                    <a:pt x="8638" y="6339"/>
                  </a:cubicBezTo>
                  <a:cubicBezTo>
                    <a:pt x="8621" y="6419"/>
                    <a:pt x="8600" y="6504"/>
                    <a:pt x="8583" y="6589"/>
                  </a:cubicBezTo>
                  <a:cubicBezTo>
                    <a:pt x="8430" y="7277"/>
                    <a:pt x="8188" y="8126"/>
                    <a:pt x="7853" y="8949"/>
                  </a:cubicBezTo>
                  <a:cubicBezTo>
                    <a:pt x="7522" y="9768"/>
                    <a:pt x="7118" y="10570"/>
                    <a:pt x="6745" y="11207"/>
                  </a:cubicBezTo>
                  <a:cubicBezTo>
                    <a:pt x="6724" y="11245"/>
                    <a:pt x="6702" y="11283"/>
                    <a:pt x="6677" y="11322"/>
                  </a:cubicBezTo>
                  <a:cubicBezTo>
                    <a:pt x="6656" y="11360"/>
                    <a:pt x="6634" y="11398"/>
                    <a:pt x="6613" y="11436"/>
                  </a:cubicBezTo>
                  <a:cubicBezTo>
                    <a:pt x="6575" y="11500"/>
                    <a:pt x="6537" y="11564"/>
                    <a:pt x="6499" y="11627"/>
                  </a:cubicBezTo>
                  <a:cubicBezTo>
                    <a:pt x="6490" y="11636"/>
                    <a:pt x="6486" y="11644"/>
                    <a:pt x="6482" y="11653"/>
                  </a:cubicBezTo>
                  <a:cubicBezTo>
                    <a:pt x="6354" y="11856"/>
                    <a:pt x="6240" y="12035"/>
                    <a:pt x="6142" y="12183"/>
                  </a:cubicBezTo>
                  <a:cubicBezTo>
                    <a:pt x="6091" y="12264"/>
                    <a:pt x="6045" y="12332"/>
                    <a:pt x="6006" y="12391"/>
                  </a:cubicBezTo>
                  <a:cubicBezTo>
                    <a:pt x="5994" y="12408"/>
                    <a:pt x="5981" y="12425"/>
                    <a:pt x="5972" y="12442"/>
                  </a:cubicBezTo>
                  <a:cubicBezTo>
                    <a:pt x="5951" y="12472"/>
                    <a:pt x="5934" y="12502"/>
                    <a:pt x="5917" y="12527"/>
                  </a:cubicBezTo>
                  <a:lnTo>
                    <a:pt x="5913" y="12531"/>
                  </a:lnTo>
                  <a:cubicBezTo>
                    <a:pt x="5879" y="12582"/>
                    <a:pt x="5866" y="12599"/>
                    <a:pt x="5854" y="12616"/>
                  </a:cubicBezTo>
                  <a:cubicBezTo>
                    <a:pt x="5828" y="12654"/>
                    <a:pt x="5807" y="12684"/>
                    <a:pt x="5790" y="12714"/>
                  </a:cubicBezTo>
                  <a:cubicBezTo>
                    <a:pt x="5803" y="12667"/>
                    <a:pt x="5820" y="12595"/>
                    <a:pt x="5854" y="12480"/>
                  </a:cubicBezTo>
                  <a:cubicBezTo>
                    <a:pt x="5883" y="12387"/>
                    <a:pt x="5943" y="12209"/>
                    <a:pt x="6053" y="11979"/>
                  </a:cubicBezTo>
                  <a:cubicBezTo>
                    <a:pt x="6163" y="11746"/>
                    <a:pt x="6325" y="11466"/>
                    <a:pt x="6499" y="11135"/>
                  </a:cubicBezTo>
                  <a:cubicBezTo>
                    <a:pt x="6668" y="10808"/>
                    <a:pt x="6847" y="10430"/>
                    <a:pt x="7008" y="10019"/>
                  </a:cubicBezTo>
                  <a:cubicBezTo>
                    <a:pt x="7165" y="9611"/>
                    <a:pt x="7314" y="9170"/>
                    <a:pt x="7441" y="8724"/>
                  </a:cubicBezTo>
                  <a:cubicBezTo>
                    <a:pt x="7564" y="8278"/>
                    <a:pt x="7670" y="7828"/>
                    <a:pt x="7755" y="7400"/>
                  </a:cubicBezTo>
                  <a:cubicBezTo>
                    <a:pt x="7840" y="6967"/>
                    <a:pt x="7908" y="6555"/>
                    <a:pt x="7963" y="6190"/>
                  </a:cubicBezTo>
                  <a:cubicBezTo>
                    <a:pt x="8069" y="5456"/>
                    <a:pt x="8120" y="4896"/>
                    <a:pt x="8137" y="4700"/>
                  </a:cubicBezTo>
                  <a:cubicBezTo>
                    <a:pt x="8158" y="4412"/>
                    <a:pt x="8158" y="4357"/>
                    <a:pt x="8145" y="4357"/>
                  </a:cubicBezTo>
                  <a:cubicBezTo>
                    <a:pt x="8137" y="4357"/>
                    <a:pt x="8124" y="4399"/>
                    <a:pt x="8086" y="4700"/>
                  </a:cubicBezTo>
                  <a:cubicBezTo>
                    <a:pt x="8056" y="4896"/>
                    <a:pt x="7997" y="5452"/>
                    <a:pt x="7887" y="6186"/>
                  </a:cubicBezTo>
                  <a:cubicBezTo>
                    <a:pt x="7831" y="6551"/>
                    <a:pt x="7763" y="6958"/>
                    <a:pt x="7679" y="7391"/>
                  </a:cubicBezTo>
                  <a:cubicBezTo>
                    <a:pt x="7589" y="7820"/>
                    <a:pt x="7483" y="8266"/>
                    <a:pt x="7360" y="8711"/>
                  </a:cubicBezTo>
                  <a:cubicBezTo>
                    <a:pt x="7237" y="9153"/>
                    <a:pt x="7089" y="9590"/>
                    <a:pt x="6932" y="9997"/>
                  </a:cubicBezTo>
                  <a:cubicBezTo>
                    <a:pt x="6775" y="10405"/>
                    <a:pt x="6596" y="10778"/>
                    <a:pt x="6431" y="11109"/>
                  </a:cubicBezTo>
                  <a:cubicBezTo>
                    <a:pt x="6261" y="11436"/>
                    <a:pt x="6100" y="11721"/>
                    <a:pt x="5994" y="11958"/>
                  </a:cubicBezTo>
                  <a:cubicBezTo>
                    <a:pt x="5883" y="12192"/>
                    <a:pt x="5828" y="12374"/>
                    <a:pt x="5803" y="12472"/>
                  </a:cubicBezTo>
                  <a:cubicBezTo>
                    <a:pt x="5764" y="12612"/>
                    <a:pt x="5756" y="12697"/>
                    <a:pt x="5756" y="12743"/>
                  </a:cubicBezTo>
                  <a:cubicBezTo>
                    <a:pt x="5752" y="12756"/>
                    <a:pt x="5752" y="12765"/>
                    <a:pt x="5752" y="12773"/>
                  </a:cubicBezTo>
                  <a:cubicBezTo>
                    <a:pt x="5722" y="12820"/>
                    <a:pt x="5705" y="12850"/>
                    <a:pt x="5696" y="12871"/>
                  </a:cubicBezTo>
                  <a:cubicBezTo>
                    <a:pt x="5675" y="12862"/>
                    <a:pt x="5654" y="12858"/>
                    <a:pt x="5641" y="12854"/>
                  </a:cubicBezTo>
                  <a:cubicBezTo>
                    <a:pt x="5624" y="12845"/>
                    <a:pt x="5612" y="12841"/>
                    <a:pt x="5603" y="12837"/>
                  </a:cubicBezTo>
                  <a:cubicBezTo>
                    <a:pt x="5603" y="12837"/>
                    <a:pt x="5599" y="12833"/>
                    <a:pt x="5599" y="12833"/>
                  </a:cubicBezTo>
                  <a:cubicBezTo>
                    <a:pt x="5590" y="12816"/>
                    <a:pt x="5582" y="12799"/>
                    <a:pt x="5573" y="12773"/>
                  </a:cubicBezTo>
                  <a:cubicBezTo>
                    <a:pt x="5569" y="12769"/>
                    <a:pt x="5565" y="12760"/>
                    <a:pt x="5565" y="12752"/>
                  </a:cubicBezTo>
                  <a:cubicBezTo>
                    <a:pt x="5561" y="12743"/>
                    <a:pt x="5556" y="12735"/>
                    <a:pt x="5556" y="12727"/>
                  </a:cubicBezTo>
                  <a:cubicBezTo>
                    <a:pt x="5544" y="12680"/>
                    <a:pt x="5539" y="12625"/>
                    <a:pt x="5552" y="12548"/>
                  </a:cubicBezTo>
                  <a:cubicBezTo>
                    <a:pt x="5552" y="12544"/>
                    <a:pt x="5552" y="12540"/>
                    <a:pt x="5556" y="12536"/>
                  </a:cubicBezTo>
                  <a:cubicBezTo>
                    <a:pt x="5556" y="12527"/>
                    <a:pt x="5556" y="12523"/>
                    <a:pt x="5561" y="12514"/>
                  </a:cubicBezTo>
                  <a:cubicBezTo>
                    <a:pt x="5561" y="12510"/>
                    <a:pt x="5561" y="12502"/>
                    <a:pt x="5565" y="12497"/>
                  </a:cubicBezTo>
                  <a:cubicBezTo>
                    <a:pt x="5578" y="12446"/>
                    <a:pt x="5599" y="12383"/>
                    <a:pt x="5650" y="12277"/>
                  </a:cubicBezTo>
                  <a:lnTo>
                    <a:pt x="5654" y="12268"/>
                  </a:lnTo>
                  <a:cubicBezTo>
                    <a:pt x="5663" y="12243"/>
                    <a:pt x="5679" y="12213"/>
                    <a:pt x="5692" y="12183"/>
                  </a:cubicBezTo>
                  <a:cubicBezTo>
                    <a:pt x="5705" y="12154"/>
                    <a:pt x="5718" y="12124"/>
                    <a:pt x="5730" y="12094"/>
                  </a:cubicBezTo>
                  <a:cubicBezTo>
                    <a:pt x="5735" y="12090"/>
                    <a:pt x="5735" y="12090"/>
                    <a:pt x="5735" y="12086"/>
                  </a:cubicBezTo>
                  <a:cubicBezTo>
                    <a:pt x="5743" y="12064"/>
                    <a:pt x="5756" y="12043"/>
                    <a:pt x="5764" y="12018"/>
                  </a:cubicBezTo>
                  <a:cubicBezTo>
                    <a:pt x="5777" y="11988"/>
                    <a:pt x="5790" y="11958"/>
                    <a:pt x="5807" y="11924"/>
                  </a:cubicBezTo>
                  <a:cubicBezTo>
                    <a:pt x="5820" y="11895"/>
                    <a:pt x="5832" y="11865"/>
                    <a:pt x="5845" y="11835"/>
                  </a:cubicBezTo>
                  <a:cubicBezTo>
                    <a:pt x="5862" y="11801"/>
                    <a:pt x="5875" y="11772"/>
                    <a:pt x="5887" y="11738"/>
                  </a:cubicBezTo>
                  <a:cubicBezTo>
                    <a:pt x="5926" y="11653"/>
                    <a:pt x="5964" y="11568"/>
                    <a:pt x="6006" y="11474"/>
                  </a:cubicBezTo>
                  <a:cubicBezTo>
                    <a:pt x="6011" y="11462"/>
                    <a:pt x="6015" y="11453"/>
                    <a:pt x="6019" y="11440"/>
                  </a:cubicBezTo>
                  <a:cubicBezTo>
                    <a:pt x="6045" y="11385"/>
                    <a:pt x="6066" y="11330"/>
                    <a:pt x="6091" y="11275"/>
                  </a:cubicBezTo>
                  <a:cubicBezTo>
                    <a:pt x="6104" y="11245"/>
                    <a:pt x="6117" y="11220"/>
                    <a:pt x="6129" y="11190"/>
                  </a:cubicBezTo>
                  <a:cubicBezTo>
                    <a:pt x="6151" y="11143"/>
                    <a:pt x="6172" y="11097"/>
                    <a:pt x="6193" y="11046"/>
                  </a:cubicBezTo>
                  <a:cubicBezTo>
                    <a:pt x="6252" y="10901"/>
                    <a:pt x="6320" y="10753"/>
                    <a:pt x="6388" y="10592"/>
                  </a:cubicBezTo>
                  <a:cubicBezTo>
                    <a:pt x="6550" y="10222"/>
                    <a:pt x="6719" y="9815"/>
                    <a:pt x="6881" y="9386"/>
                  </a:cubicBezTo>
                  <a:cubicBezTo>
                    <a:pt x="6961" y="9174"/>
                    <a:pt x="7042" y="8953"/>
                    <a:pt x="7114" y="8733"/>
                  </a:cubicBezTo>
                  <a:cubicBezTo>
                    <a:pt x="7186" y="8508"/>
                    <a:pt x="7246" y="8278"/>
                    <a:pt x="7297" y="8049"/>
                  </a:cubicBezTo>
                  <a:cubicBezTo>
                    <a:pt x="7496" y="7128"/>
                    <a:pt x="7526" y="6207"/>
                    <a:pt x="7526" y="5477"/>
                  </a:cubicBezTo>
                  <a:cubicBezTo>
                    <a:pt x="7522" y="5108"/>
                    <a:pt x="7513" y="4794"/>
                    <a:pt x="7539" y="4543"/>
                  </a:cubicBezTo>
                  <a:cubicBezTo>
                    <a:pt x="7560" y="4297"/>
                    <a:pt x="7611" y="4119"/>
                    <a:pt x="7640" y="4026"/>
                  </a:cubicBezTo>
                  <a:cubicBezTo>
                    <a:pt x="7687" y="3881"/>
                    <a:pt x="7730" y="3805"/>
                    <a:pt x="7755" y="3762"/>
                  </a:cubicBezTo>
                  <a:cubicBezTo>
                    <a:pt x="7755" y="3758"/>
                    <a:pt x="7759" y="3758"/>
                    <a:pt x="7759" y="3754"/>
                  </a:cubicBezTo>
                  <a:cubicBezTo>
                    <a:pt x="7768" y="3745"/>
                    <a:pt x="7780" y="3737"/>
                    <a:pt x="7802" y="3720"/>
                  </a:cubicBezTo>
                  <a:cubicBezTo>
                    <a:pt x="7853" y="3682"/>
                    <a:pt x="7959" y="3618"/>
                    <a:pt x="8179" y="3588"/>
                  </a:cubicBezTo>
                  <a:cubicBezTo>
                    <a:pt x="8231" y="3579"/>
                    <a:pt x="8301" y="3572"/>
                    <a:pt x="8387" y="3572"/>
                  </a:cubicBezTo>
                  <a:close/>
                  <a:moveTo>
                    <a:pt x="4703" y="5541"/>
                  </a:moveTo>
                  <a:lnTo>
                    <a:pt x="4703" y="5541"/>
                  </a:lnTo>
                  <a:cubicBezTo>
                    <a:pt x="4699" y="5562"/>
                    <a:pt x="4708" y="5626"/>
                    <a:pt x="4741" y="5808"/>
                  </a:cubicBezTo>
                  <a:cubicBezTo>
                    <a:pt x="4771" y="5969"/>
                    <a:pt x="4865" y="6428"/>
                    <a:pt x="4920" y="7043"/>
                  </a:cubicBezTo>
                  <a:cubicBezTo>
                    <a:pt x="4983" y="7659"/>
                    <a:pt x="4992" y="8431"/>
                    <a:pt x="5005" y="9199"/>
                  </a:cubicBezTo>
                  <a:cubicBezTo>
                    <a:pt x="5009" y="9586"/>
                    <a:pt x="5022" y="9972"/>
                    <a:pt x="5043" y="10337"/>
                  </a:cubicBezTo>
                  <a:cubicBezTo>
                    <a:pt x="5068" y="10706"/>
                    <a:pt x="5098" y="11050"/>
                    <a:pt x="5132" y="11360"/>
                  </a:cubicBezTo>
                  <a:cubicBezTo>
                    <a:pt x="5200" y="11975"/>
                    <a:pt x="5281" y="12438"/>
                    <a:pt x="5310" y="12599"/>
                  </a:cubicBezTo>
                  <a:cubicBezTo>
                    <a:pt x="5340" y="12743"/>
                    <a:pt x="5357" y="12816"/>
                    <a:pt x="5370" y="12850"/>
                  </a:cubicBezTo>
                  <a:cubicBezTo>
                    <a:pt x="5353" y="12858"/>
                    <a:pt x="5340" y="12867"/>
                    <a:pt x="5323" y="12871"/>
                  </a:cubicBezTo>
                  <a:cubicBezTo>
                    <a:pt x="5303" y="12878"/>
                    <a:pt x="5277" y="12882"/>
                    <a:pt x="5248" y="12882"/>
                  </a:cubicBezTo>
                  <a:cubicBezTo>
                    <a:pt x="5222" y="12882"/>
                    <a:pt x="5193" y="12879"/>
                    <a:pt x="5162" y="12871"/>
                  </a:cubicBezTo>
                  <a:cubicBezTo>
                    <a:pt x="5149" y="12833"/>
                    <a:pt x="5119" y="12769"/>
                    <a:pt x="5064" y="12650"/>
                  </a:cubicBezTo>
                  <a:cubicBezTo>
                    <a:pt x="4996" y="12502"/>
                    <a:pt x="4805" y="12081"/>
                    <a:pt x="4657" y="11491"/>
                  </a:cubicBezTo>
                  <a:cubicBezTo>
                    <a:pt x="4618" y="11347"/>
                    <a:pt x="4584" y="11190"/>
                    <a:pt x="4555" y="11025"/>
                  </a:cubicBezTo>
                  <a:cubicBezTo>
                    <a:pt x="4550" y="11003"/>
                    <a:pt x="4546" y="10982"/>
                    <a:pt x="4542" y="10961"/>
                  </a:cubicBezTo>
                  <a:cubicBezTo>
                    <a:pt x="4538" y="10935"/>
                    <a:pt x="4534" y="10910"/>
                    <a:pt x="4529" y="10889"/>
                  </a:cubicBezTo>
                  <a:cubicBezTo>
                    <a:pt x="4504" y="10757"/>
                    <a:pt x="4483" y="10626"/>
                    <a:pt x="4466" y="10490"/>
                  </a:cubicBezTo>
                  <a:cubicBezTo>
                    <a:pt x="4453" y="10405"/>
                    <a:pt x="4440" y="10324"/>
                    <a:pt x="4432" y="10239"/>
                  </a:cubicBezTo>
                  <a:cubicBezTo>
                    <a:pt x="4432" y="10235"/>
                    <a:pt x="4432" y="10231"/>
                    <a:pt x="4427" y="10231"/>
                  </a:cubicBezTo>
                  <a:cubicBezTo>
                    <a:pt x="4419" y="10142"/>
                    <a:pt x="4410" y="10057"/>
                    <a:pt x="4398" y="9968"/>
                  </a:cubicBezTo>
                  <a:cubicBezTo>
                    <a:pt x="4376" y="9781"/>
                    <a:pt x="4359" y="9590"/>
                    <a:pt x="4347" y="9399"/>
                  </a:cubicBezTo>
                  <a:cubicBezTo>
                    <a:pt x="4287" y="8643"/>
                    <a:pt x="4245" y="7884"/>
                    <a:pt x="4168" y="7281"/>
                  </a:cubicBezTo>
                  <a:cubicBezTo>
                    <a:pt x="4092" y="6674"/>
                    <a:pt x="3986" y="6220"/>
                    <a:pt x="3944" y="6063"/>
                  </a:cubicBezTo>
                  <a:cubicBezTo>
                    <a:pt x="3901" y="5927"/>
                    <a:pt x="3880" y="5863"/>
                    <a:pt x="3867" y="5834"/>
                  </a:cubicBezTo>
                  <a:cubicBezTo>
                    <a:pt x="3910" y="5829"/>
                    <a:pt x="3948" y="5825"/>
                    <a:pt x="3990" y="5817"/>
                  </a:cubicBezTo>
                  <a:cubicBezTo>
                    <a:pt x="4020" y="5812"/>
                    <a:pt x="4045" y="5804"/>
                    <a:pt x="4075" y="5800"/>
                  </a:cubicBezTo>
                  <a:cubicBezTo>
                    <a:pt x="4105" y="5791"/>
                    <a:pt x="4135" y="5787"/>
                    <a:pt x="4164" y="5778"/>
                  </a:cubicBezTo>
                  <a:cubicBezTo>
                    <a:pt x="4185" y="5770"/>
                    <a:pt x="4202" y="5766"/>
                    <a:pt x="4224" y="5761"/>
                  </a:cubicBezTo>
                  <a:cubicBezTo>
                    <a:pt x="4249" y="5753"/>
                    <a:pt x="4275" y="5744"/>
                    <a:pt x="4296" y="5736"/>
                  </a:cubicBezTo>
                  <a:cubicBezTo>
                    <a:pt x="4321" y="5728"/>
                    <a:pt x="4347" y="5719"/>
                    <a:pt x="4368" y="5711"/>
                  </a:cubicBezTo>
                  <a:cubicBezTo>
                    <a:pt x="4487" y="5664"/>
                    <a:pt x="4593" y="5613"/>
                    <a:pt x="4686" y="5553"/>
                  </a:cubicBezTo>
                  <a:cubicBezTo>
                    <a:pt x="4691" y="5549"/>
                    <a:pt x="4695" y="5545"/>
                    <a:pt x="4703" y="5541"/>
                  </a:cubicBezTo>
                  <a:close/>
                  <a:moveTo>
                    <a:pt x="8880" y="4845"/>
                  </a:moveTo>
                  <a:lnTo>
                    <a:pt x="8880" y="4845"/>
                  </a:lnTo>
                  <a:cubicBezTo>
                    <a:pt x="8918" y="4857"/>
                    <a:pt x="8956" y="4870"/>
                    <a:pt x="8994" y="4883"/>
                  </a:cubicBezTo>
                  <a:cubicBezTo>
                    <a:pt x="9147" y="4930"/>
                    <a:pt x="9304" y="4955"/>
                    <a:pt x="9453" y="4959"/>
                  </a:cubicBezTo>
                  <a:cubicBezTo>
                    <a:pt x="9474" y="4960"/>
                    <a:pt x="9495" y="4961"/>
                    <a:pt x="9516" y="4961"/>
                  </a:cubicBezTo>
                  <a:cubicBezTo>
                    <a:pt x="9586" y="4961"/>
                    <a:pt x="9655" y="4955"/>
                    <a:pt x="9720" y="4942"/>
                  </a:cubicBezTo>
                  <a:lnTo>
                    <a:pt x="9720" y="4942"/>
                  </a:lnTo>
                  <a:cubicBezTo>
                    <a:pt x="9707" y="4972"/>
                    <a:pt x="9690" y="5053"/>
                    <a:pt x="9648" y="5252"/>
                  </a:cubicBezTo>
                  <a:cubicBezTo>
                    <a:pt x="9606" y="5447"/>
                    <a:pt x="9491" y="6008"/>
                    <a:pt x="9283" y="6738"/>
                  </a:cubicBezTo>
                  <a:cubicBezTo>
                    <a:pt x="9181" y="7098"/>
                    <a:pt x="9058" y="7506"/>
                    <a:pt x="8909" y="7926"/>
                  </a:cubicBezTo>
                  <a:cubicBezTo>
                    <a:pt x="8761" y="8351"/>
                    <a:pt x="8591" y="8788"/>
                    <a:pt x="8413" y="9225"/>
                  </a:cubicBezTo>
                  <a:cubicBezTo>
                    <a:pt x="8230" y="9658"/>
                    <a:pt x="8027" y="10078"/>
                    <a:pt x="7810" y="10468"/>
                  </a:cubicBezTo>
                  <a:cubicBezTo>
                    <a:pt x="7589" y="10859"/>
                    <a:pt x="7356" y="11211"/>
                    <a:pt x="7131" y="11513"/>
                  </a:cubicBezTo>
                  <a:cubicBezTo>
                    <a:pt x="6685" y="12120"/>
                    <a:pt x="6269" y="12519"/>
                    <a:pt x="6125" y="12659"/>
                  </a:cubicBezTo>
                  <a:cubicBezTo>
                    <a:pt x="6002" y="12777"/>
                    <a:pt x="5934" y="12841"/>
                    <a:pt x="5904" y="12875"/>
                  </a:cubicBezTo>
                  <a:cubicBezTo>
                    <a:pt x="5862" y="12879"/>
                    <a:pt x="5820" y="12884"/>
                    <a:pt x="5786" y="12884"/>
                  </a:cubicBezTo>
                  <a:cubicBezTo>
                    <a:pt x="5760" y="12879"/>
                    <a:pt x="5739" y="12879"/>
                    <a:pt x="5718" y="12875"/>
                  </a:cubicBezTo>
                  <a:cubicBezTo>
                    <a:pt x="5747" y="12845"/>
                    <a:pt x="5798" y="12782"/>
                    <a:pt x="5900" y="12642"/>
                  </a:cubicBezTo>
                  <a:cubicBezTo>
                    <a:pt x="5913" y="12625"/>
                    <a:pt x="5921" y="12612"/>
                    <a:pt x="5955" y="12565"/>
                  </a:cubicBezTo>
                  <a:lnTo>
                    <a:pt x="5960" y="12561"/>
                  </a:lnTo>
                  <a:lnTo>
                    <a:pt x="5964" y="12557"/>
                  </a:lnTo>
                  <a:cubicBezTo>
                    <a:pt x="6104" y="12353"/>
                    <a:pt x="6439" y="11882"/>
                    <a:pt x="6809" y="11245"/>
                  </a:cubicBezTo>
                  <a:cubicBezTo>
                    <a:pt x="6855" y="11165"/>
                    <a:pt x="6906" y="11084"/>
                    <a:pt x="6953" y="10999"/>
                  </a:cubicBezTo>
                  <a:cubicBezTo>
                    <a:pt x="6978" y="10948"/>
                    <a:pt x="7008" y="10901"/>
                    <a:pt x="7038" y="10850"/>
                  </a:cubicBezTo>
                  <a:cubicBezTo>
                    <a:pt x="7063" y="10795"/>
                    <a:pt x="7093" y="10744"/>
                    <a:pt x="7123" y="10689"/>
                  </a:cubicBezTo>
                  <a:cubicBezTo>
                    <a:pt x="7161" y="10617"/>
                    <a:pt x="7199" y="10541"/>
                    <a:pt x="7241" y="10468"/>
                  </a:cubicBezTo>
                  <a:cubicBezTo>
                    <a:pt x="7263" y="10422"/>
                    <a:pt x="7288" y="10375"/>
                    <a:pt x="7314" y="10324"/>
                  </a:cubicBezTo>
                  <a:cubicBezTo>
                    <a:pt x="7352" y="10244"/>
                    <a:pt x="7394" y="10163"/>
                    <a:pt x="7437" y="10078"/>
                  </a:cubicBezTo>
                  <a:cubicBezTo>
                    <a:pt x="7496" y="9951"/>
                    <a:pt x="7560" y="9819"/>
                    <a:pt x="7619" y="9692"/>
                  </a:cubicBezTo>
                  <a:cubicBezTo>
                    <a:pt x="7640" y="9649"/>
                    <a:pt x="7657" y="9607"/>
                    <a:pt x="7674" y="9564"/>
                  </a:cubicBezTo>
                  <a:cubicBezTo>
                    <a:pt x="7696" y="9522"/>
                    <a:pt x="7713" y="9484"/>
                    <a:pt x="7734" y="9441"/>
                  </a:cubicBezTo>
                  <a:cubicBezTo>
                    <a:pt x="7763" y="9369"/>
                    <a:pt x="7793" y="9301"/>
                    <a:pt x="7823" y="9229"/>
                  </a:cubicBezTo>
                  <a:cubicBezTo>
                    <a:pt x="7857" y="9144"/>
                    <a:pt x="7895" y="9064"/>
                    <a:pt x="7925" y="8979"/>
                  </a:cubicBezTo>
                  <a:cubicBezTo>
                    <a:pt x="8264" y="8151"/>
                    <a:pt x="8506" y="7298"/>
                    <a:pt x="8655" y="6602"/>
                  </a:cubicBezTo>
                  <a:cubicBezTo>
                    <a:pt x="8693" y="6428"/>
                    <a:pt x="8723" y="6262"/>
                    <a:pt x="8748" y="6114"/>
                  </a:cubicBezTo>
                  <a:cubicBezTo>
                    <a:pt x="8761" y="6037"/>
                    <a:pt x="8774" y="5965"/>
                    <a:pt x="8786" y="5897"/>
                  </a:cubicBezTo>
                  <a:cubicBezTo>
                    <a:pt x="8795" y="5829"/>
                    <a:pt x="8803" y="5761"/>
                    <a:pt x="8812" y="5702"/>
                  </a:cubicBezTo>
                  <a:cubicBezTo>
                    <a:pt x="8825" y="5579"/>
                    <a:pt x="8842" y="5473"/>
                    <a:pt x="8850" y="5384"/>
                  </a:cubicBezTo>
                  <a:cubicBezTo>
                    <a:pt x="8863" y="5299"/>
                    <a:pt x="8863" y="5227"/>
                    <a:pt x="8867" y="5180"/>
                  </a:cubicBezTo>
                  <a:cubicBezTo>
                    <a:pt x="8884" y="4938"/>
                    <a:pt x="8884" y="4862"/>
                    <a:pt x="8880" y="4845"/>
                  </a:cubicBezTo>
                  <a:close/>
                  <a:moveTo>
                    <a:pt x="1121" y="10197"/>
                  </a:moveTo>
                  <a:cubicBezTo>
                    <a:pt x="1138" y="10214"/>
                    <a:pt x="1163" y="10244"/>
                    <a:pt x="1223" y="10299"/>
                  </a:cubicBezTo>
                  <a:cubicBezTo>
                    <a:pt x="1371" y="10439"/>
                    <a:pt x="2080" y="11058"/>
                    <a:pt x="2793" y="11674"/>
                  </a:cubicBezTo>
                  <a:cubicBezTo>
                    <a:pt x="3150" y="11979"/>
                    <a:pt x="3506" y="12285"/>
                    <a:pt x="3795" y="12536"/>
                  </a:cubicBezTo>
                  <a:cubicBezTo>
                    <a:pt x="4075" y="12782"/>
                    <a:pt x="4292" y="12968"/>
                    <a:pt x="4368" y="13036"/>
                  </a:cubicBezTo>
                  <a:cubicBezTo>
                    <a:pt x="4381" y="13045"/>
                    <a:pt x="4389" y="13053"/>
                    <a:pt x="4398" y="13062"/>
                  </a:cubicBezTo>
                  <a:cubicBezTo>
                    <a:pt x="4381" y="13053"/>
                    <a:pt x="4364" y="13045"/>
                    <a:pt x="4343" y="13036"/>
                  </a:cubicBezTo>
                  <a:cubicBezTo>
                    <a:pt x="4245" y="12994"/>
                    <a:pt x="3973" y="12875"/>
                    <a:pt x="3612" y="12718"/>
                  </a:cubicBezTo>
                  <a:cubicBezTo>
                    <a:pt x="3498" y="12667"/>
                    <a:pt x="3379" y="12612"/>
                    <a:pt x="3252" y="12552"/>
                  </a:cubicBezTo>
                  <a:cubicBezTo>
                    <a:pt x="3230" y="12540"/>
                    <a:pt x="3205" y="12527"/>
                    <a:pt x="3180" y="12514"/>
                  </a:cubicBezTo>
                  <a:cubicBezTo>
                    <a:pt x="3095" y="12476"/>
                    <a:pt x="3014" y="12434"/>
                    <a:pt x="2929" y="12391"/>
                  </a:cubicBezTo>
                  <a:cubicBezTo>
                    <a:pt x="2895" y="12374"/>
                    <a:pt x="2861" y="12357"/>
                    <a:pt x="2827" y="12336"/>
                  </a:cubicBezTo>
                  <a:cubicBezTo>
                    <a:pt x="2785" y="12319"/>
                    <a:pt x="2747" y="12298"/>
                    <a:pt x="2708" y="12277"/>
                  </a:cubicBezTo>
                  <a:cubicBezTo>
                    <a:pt x="2662" y="12251"/>
                    <a:pt x="2615" y="12226"/>
                    <a:pt x="2568" y="12200"/>
                  </a:cubicBezTo>
                  <a:cubicBezTo>
                    <a:pt x="2509" y="12166"/>
                    <a:pt x="2450" y="12132"/>
                    <a:pt x="2390" y="12094"/>
                  </a:cubicBezTo>
                  <a:cubicBezTo>
                    <a:pt x="1970" y="11848"/>
                    <a:pt x="1579" y="11555"/>
                    <a:pt x="1295" y="11283"/>
                  </a:cubicBezTo>
                  <a:cubicBezTo>
                    <a:pt x="1006" y="11016"/>
                    <a:pt x="824" y="10783"/>
                    <a:pt x="760" y="10702"/>
                  </a:cubicBezTo>
                  <a:cubicBezTo>
                    <a:pt x="701" y="10630"/>
                    <a:pt x="675" y="10600"/>
                    <a:pt x="658" y="10583"/>
                  </a:cubicBezTo>
                  <a:cubicBezTo>
                    <a:pt x="735" y="10545"/>
                    <a:pt x="820" y="10494"/>
                    <a:pt x="896" y="10435"/>
                  </a:cubicBezTo>
                  <a:cubicBezTo>
                    <a:pt x="917" y="10418"/>
                    <a:pt x="939" y="10401"/>
                    <a:pt x="960" y="10384"/>
                  </a:cubicBezTo>
                  <a:cubicBezTo>
                    <a:pt x="977" y="10367"/>
                    <a:pt x="994" y="10354"/>
                    <a:pt x="1011" y="10337"/>
                  </a:cubicBezTo>
                  <a:cubicBezTo>
                    <a:pt x="1019" y="10324"/>
                    <a:pt x="1032" y="10316"/>
                    <a:pt x="1040" y="10303"/>
                  </a:cubicBezTo>
                  <a:cubicBezTo>
                    <a:pt x="1053" y="10290"/>
                    <a:pt x="1062" y="10277"/>
                    <a:pt x="1070" y="10269"/>
                  </a:cubicBezTo>
                  <a:cubicBezTo>
                    <a:pt x="1091" y="10244"/>
                    <a:pt x="1108" y="10222"/>
                    <a:pt x="1121" y="10197"/>
                  </a:cubicBezTo>
                  <a:close/>
                  <a:moveTo>
                    <a:pt x="1057" y="9677"/>
                  </a:moveTo>
                  <a:cubicBezTo>
                    <a:pt x="1188" y="9677"/>
                    <a:pt x="1273" y="9723"/>
                    <a:pt x="1304" y="9738"/>
                  </a:cubicBezTo>
                  <a:cubicBezTo>
                    <a:pt x="1337" y="9758"/>
                    <a:pt x="1357" y="9765"/>
                    <a:pt x="1370" y="9765"/>
                  </a:cubicBezTo>
                  <a:cubicBezTo>
                    <a:pt x="1374" y="9765"/>
                    <a:pt x="1377" y="9765"/>
                    <a:pt x="1380" y="9764"/>
                  </a:cubicBezTo>
                  <a:cubicBezTo>
                    <a:pt x="1422" y="9806"/>
                    <a:pt x="1486" y="9870"/>
                    <a:pt x="1579" y="9955"/>
                  </a:cubicBezTo>
                  <a:cubicBezTo>
                    <a:pt x="1664" y="10036"/>
                    <a:pt x="1830" y="10188"/>
                    <a:pt x="2042" y="10405"/>
                  </a:cubicBezTo>
                  <a:cubicBezTo>
                    <a:pt x="2250" y="10626"/>
                    <a:pt x="2517" y="10906"/>
                    <a:pt x="2819" y="11220"/>
                  </a:cubicBezTo>
                  <a:cubicBezTo>
                    <a:pt x="3124" y="11538"/>
                    <a:pt x="3468" y="11890"/>
                    <a:pt x="3829" y="12264"/>
                  </a:cubicBezTo>
                  <a:cubicBezTo>
                    <a:pt x="4011" y="12451"/>
                    <a:pt x="4198" y="12642"/>
                    <a:pt x="4385" y="12833"/>
                  </a:cubicBezTo>
                  <a:lnTo>
                    <a:pt x="4457" y="12905"/>
                  </a:lnTo>
                  <a:cubicBezTo>
                    <a:pt x="4478" y="12930"/>
                    <a:pt x="4500" y="12951"/>
                    <a:pt x="4512" y="12973"/>
                  </a:cubicBezTo>
                  <a:cubicBezTo>
                    <a:pt x="4529" y="12998"/>
                    <a:pt x="4538" y="13024"/>
                    <a:pt x="4538" y="13041"/>
                  </a:cubicBezTo>
                  <a:cubicBezTo>
                    <a:pt x="4542" y="13049"/>
                    <a:pt x="4538" y="13058"/>
                    <a:pt x="4538" y="13058"/>
                  </a:cubicBezTo>
                  <a:cubicBezTo>
                    <a:pt x="4538" y="13058"/>
                    <a:pt x="4529" y="13066"/>
                    <a:pt x="4529" y="13066"/>
                  </a:cubicBezTo>
                  <a:cubicBezTo>
                    <a:pt x="4529" y="13070"/>
                    <a:pt x="4525" y="13070"/>
                    <a:pt x="4525" y="13075"/>
                  </a:cubicBezTo>
                  <a:cubicBezTo>
                    <a:pt x="4517" y="13079"/>
                    <a:pt x="4500" y="13083"/>
                    <a:pt x="4483" y="13083"/>
                  </a:cubicBezTo>
                  <a:cubicBezTo>
                    <a:pt x="4466" y="13062"/>
                    <a:pt x="4440" y="13036"/>
                    <a:pt x="4402" y="12998"/>
                  </a:cubicBezTo>
                  <a:cubicBezTo>
                    <a:pt x="4330" y="12926"/>
                    <a:pt x="4122" y="12727"/>
                    <a:pt x="3837" y="12476"/>
                  </a:cubicBezTo>
                  <a:cubicBezTo>
                    <a:pt x="3557" y="12226"/>
                    <a:pt x="3201" y="11916"/>
                    <a:pt x="2844" y="11610"/>
                  </a:cubicBezTo>
                  <a:cubicBezTo>
                    <a:pt x="2131" y="10995"/>
                    <a:pt x="1414" y="10384"/>
                    <a:pt x="1257" y="10261"/>
                  </a:cubicBezTo>
                  <a:cubicBezTo>
                    <a:pt x="1189" y="10210"/>
                    <a:pt x="1155" y="10184"/>
                    <a:pt x="1138" y="10176"/>
                  </a:cubicBezTo>
                  <a:cubicBezTo>
                    <a:pt x="1155" y="10142"/>
                    <a:pt x="1168" y="10112"/>
                    <a:pt x="1180" y="10078"/>
                  </a:cubicBezTo>
                  <a:cubicBezTo>
                    <a:pt x="1189" y="10048"/>
                    <a:pt x="1197" y="10019"/>
                    <a:pt x="1197" y="9989"/>
                  </a:cubicBezTo>
                  <a:cubicBezTo>
                    <a:pt x="1197" y="9989"/>
                    <a:pt x="1197" y="9989"/>
                    <a:pt x="1197" y="9985"/>
                  </a:cubicBezTo>
                  <a:cubicBezTo>
                    <a:pt x="1210" y="9895"/>
                    <a:pt x="1189" y="9828"/>
                    <a:pt x="1176" y="9802"/>
                  </a:cubicBezTo>
                  <a:cubicBezTo>
                    <a:pt x="1158" y="9769"/>
                    <a:pt x="1143" y="9760"/>
                    <a:pt x="1130" y="9760"/>
                  </a:cubicBezTo>
                  <a:cubicBezTo>
                    <a:pt x="1125" y="9760"/>
                    <a:pt x="1121" y="9761"/>
                    <a:pt x="1117" y="9764"/>
                  </a:cubicBezTo>
                  <a:cubicBezTo>
                    <a:pt x="1104" y="9768"/>
                    <a:pt x="1100" y="9781"/>
                    <a:pt x="1104" y="9828"/>
                  </a:cubicBezTo>
                  <a:cubicBezTo>
                    <a:pt x="1104" y="9845"/>
                    <a:pt x="1108" y="9895"/>
                    <a:pt x="1100" y="9955"/>
                  </a:cubicBezTo>
                  <a:cubicBezTo>
                    <a:pt x="1062" y="9963"/>
                    <a:pt x="1015" y="9976"/>
                    <a:pt x="955" y="9997"/>
                  </a:cubicBezTo>
                  <a:cubicBezTo>
                    <a:pt x="939" y="10002"/>
                    <a:pt x="926" y="10006"/>
                    <a:pt x="909" y="10014"/>
                  </a:cubicBezTo>
                  <a:cubicBezTo>
                    <a:pt x="892" y="10023"/>
                    <a:pt x="875" y="10031"/>
                    <a:pt x="858" y="10040"/>
                  </a:cubicBezTo>
                  <a:cubicBezTo>
                    <a:pt x="828" y="10053"/>
                    <a:pt x="794" y="10074"/>
                    <a:pt x="760" y="10095"/>
                  </a:cubicBezTo>
                  <a:cubicBezTo>
                    <a:pt x="743" y="10103"/>
                    <a:pt x="731" y="10112"/>
                    <a:pt x="718" y="10120"/>
                  </a:cubicBezTo>
                  <a:cubicBezTo>
                    <a:pt x="697" y="10133"/>
                    <a:pt x="675" y="10146"/>
                    <a:pt x="658" y="10163"/>
                  </a:cubicBezTo>
                  <a:cubicBezTo>
                    <a:pt x="561" y="10239"/>
                    <a:pt x="480" y="10328"/>
                    <a:pt x="421" y="10409"/>
                  </a:cubicBezTo>
                  <a:cubicBezTo>
                    <a:pt x="366" y="10490"/>
                    <a:pt x="336" y="10558"/>
                    <a:pt x="332" y="10583"/>
                  </a:cubicBezTo>
                  <a:cubicBezTo>
                    <a:pt x="327" y="10596"/>
                    <a:pt x="327" y="10604"/>
                    <a:pt x="332" y="10613"/>
                  </a:cubicBezTo>
                  <a:cubicBezTo>
                    <a:pt x="289" y="10630"/>
                    <a:pt x="259" y="10643"/>
                    <a:pt x="247" y="10651"/>
                  </a:cubicBezTo>
                  <a:cubicBezTo>
                    <a:pt x="204" y="10672"/>
                    <a:pt x="200" y="10689"/>
                    <a:pt x="204" y="10702"/>
                  </a:cubicBezTo>
                  <a:cubicBezTo>
                    <a:pt x="208" y="10716"/>
                    <a:pt x="214" y="10724"/>
                    <a:pt x="245" y="10724"/>
                  </a:cubicBezTo>
                  <a:cubicBezTo>
                    <a:pt x="252" y="10724"/>
                    <a:pt x="259" y="10724"/>
                    <a:pt x="268" y="10723"/>
                  </a:cubicBezTo>
                  <a:cubicBezTo>
                    <a:pt x="302" y="10723"/>
                    <a:pt x="395" y="10702"/>
                    <a:pt x="514" y="10651"/>
                  </a:cubicBezTo>
                  <a:cubicBezTo>
                    <a:pt x="552" y="10638"/>
                    <a:pt x="595" y="10617"/>
                    <a:pt x="637" y="10596"/>
                  </a:cubicBezTo>
                  <a:cubicBezTo>
                    <a:pt x="646" y="10613"/>
                    <a:pt x="667" y="10651"/>
                    <a:pt x="722" y="10736"/>
                  </a:cubicBezTo>
                  <a:cubicBezTo>
                    <a:pt x="781" y="10825"/>
                    <a:pt x="960" y="11067"/>
                    <a:pt x="1248" y="11339"/>
                  </a:cubicBezTo>
                  <a:cubicBezTo>
                    <a:pt x="1533" y="11614"/>
                    <a:pt x="1927" y="11916"/>
                    <a:pt x="2352" y="12166"/>
                  </a:cubicBezTo>
                  <a:cubicBezTo>
                    <a:pt x="2513" y="12264"/>
                    <a:pt x="2674" y="12349"/>
                    <a:pt x="2836" y="12434"/>
                  </a:cubicBezTo>
                  <a:cubicBezTo>
                    <a:pt x="3099" y="12569"/>
                    <a:pt x="3358" y="12688"/>
                    <a:pt x="3587" y="12786"/>
                  </a:cubicBezTo>
                  <a:cubicBezTo>
                    <a:pt x="3905" y="12922"/>
                    <a:pt x="4156" y="13024"/>
                    <a:pt x="4279" y="13070"/>
                  </a:cubicBezTo>
                  <a:cubicBezTo>
                    <a:pt x="4241" y="13066"/>
                    <a:pt x="4198" y="13062"/>
                    <a:pt x="4160" y="13058"/>
                  </a:cubicBezTo>
                  <a:cubicBezTo>
                    <a:pt x="4037" y="13041"/>
                    <a:pt x="3914" y="13024"/>
                    <a:pt x="3795" y="13002"/>
                  </a:cubicBezTo>
                  <a:cubicBezTo>
                    <a:pt x="3753" y="12998"/>
                    <a:pt x="3710" y="12990"/>
                    <a:pt x="3672" y="12981"/>
                  </a:cubicBezTo>
                  <a:cubicBezTo>
                    <a:pt x="3621" y="12973"/>
                    <a:pt x="3574" y="12964"/>
                    <a:pt x="3528" y="12956"/>
                  </a:cubicBezTo>
                  <a:cubicBezTo>
                    <a:pt x="3481" y="12943"/>
                    <a:pt x="3430" y="12934"/>
                    <a:pt x="3383" y="12922"/>
                  </a:cubicBezTo>
                  <a:cubicBezTo>
                    <a:pt x="3366" y="12922"/>
                    <a:pt x="3349" y="12918"/>
                    <a:pt x="3337" y="12913"/>
                  </a:cubicBezTo>
                  <a:cubicBezTo>
                    <a:pt x="3298" y="12905"/>
                    <a:pt x="3260" y="12896"/>
                    <a:pt x="3222" y="12884"/>
                  </a:cubicBezTo>
                  <a:cubicBezTo>
                    <a:pt x="3171" y="12871"/>
                    <a:pt x="3120" y="12858"/>
                    <a:pt x="3069" y="12845"/>
                  </a:cubicBezTo>
                  <a:cubicBezTo>
                    <a:pt x="3027" y="12837"/>
                    <a:pt x="2989" y="12824"/>
                    <a:pt x="2946" y="12811"/>
                  </a:cubicBezTo>
                  <a:cubicBezTo>
                    <a:pt x="2891" y="12799"/>
                    <a:pt x="2836" y="12782"/>
                    <a:pt x="2781" y="12765"/>
                  </a:cubicBezTo>
                  <a:cubicBezTo>
                    <a:pt x="2772" y="12760"/>
                    <a:pt x="2768" y="12760"/>
                    <a:pt x="2764" y="12760"/>
                  </a:cubicBezTo>
                  <a:cubicBezTo>
                    <a:pt x="2708" y="12743"/>
                    <a:pt x="2657" y="12727"/>
                    <a:pt x="2602" y="12705"/>
                  </a:cubicBezTo>
                  <a:cubicBezTo>
                    <a:pt x="2114" y="12544"/>
                    <a:pt x="1664" y="12345"/>
                    <a:pt x="1295" y="12120"/>
                  </a:cubicBezTo>
                  <a:cubicBezTo>
                    <a:pt x="926" y="11895"/>
                    <a:pt x="646" y="11631"/>
                    <a:pt x="467" y="11394"/>
                  </a:cubicBezTo>
                  <a:cubicBezTo>
                    <a:pt x="285" y="11156"/>
                    <a:pt x="200" y="10952"/>
                    <a:pt x="158" y="10846"/>
                  </a:cubicBezTo>
                  <a:cubicBezTo>
                    <a:pt x="128" y="10766"/>
                    <a:pt x="107" y="10706"/>
                    <a:pt x="90" y="10655"/>
                  </a:cubicBezTo>
                  <a:cubicBezTo>
                    <a:pt x="94" y="10647"/>
                    <a:pt x="94" y="10634"/>
                    <a:pt x="98" y="10613"/>
                  </a:cubicBezTo>
                  <a:cubicBezTo>
                    <a:pt x="107" y="10570"/>
                    <a:pt x="107" y="10447"/>
                    <a:pt x="170" y="10303"/>
                  </a:cubicBezTo>
                  <a:cubicBezTo>
                    <a:pt x="200" y="10235"/>
                    <a:pt x="251" y="10159"/>
                    <a:pt x="306" y="10082"/>
                  </a:cubicBezTo>
                  <a:cubicBezTo>
                    <a:pt x="366" y="10006"/>
                    <a:pt x="433" y="9934"/>
                    <a:pt x="510" y="9874"/>
                  </a:cubicBezTo>
                  <a:cubicBezTo>
                    <a:pt x="514" y="9870"/>
                    <a:pt x="518" y="9866"/>
                    <a:pt x="523" y="9866"/>
                  </a:cubicBezTo>
                  <a:cubicBezTo>
                    <a:pt x="531" y="9857"/>
                    <a:pt x="540" y="9849"/>
                    <a:pt x="552" y="9845"/>
                  </a:cubicBezTo>
                  <a:cubicBezTo>
                    <a:pt x="561" y="9836"/>
                    <a:pt x="569" y="9832"/>
                    <a:pt x="578" y="9823"/>
                  </a:cubicBezTo>
                  <a:cubicBezTo>
                    <a:pt x="637" y="9785"/>
                    <a:pt x="697" y="9755"/>
                    <a:pt x="760" y="9734"/>
                  </a:cubicBezTo>
                  <a:cubicBezTo>
                    <a:pt x="845" y="9705"/>
                    <a:pt x="939" y="9683"/>
                    <a:pt x="1011" y="9679"/>
                  </a:cubicBezTo>
                  <a:cubicBezTo>
                    <a:pt x="1027" y="9678"/>
                    <a:pt x="1042" y="9677"/>
                    <a:pt x="1057" y="9677"/>
                  </a:cubicBezTo>
                  <a:close/>
                  <a:moveTo>
                    <a:pt x="6725" y="1"/>
                  </a:moveTo>
                  <a:cubicBezTo>
                    <a:pt x="6689" y="1"/>
                    <a:pt x="6659" y="8"/>
                    <a:pt x="6634" y="19"/>
                  </a:cubicBezTo>
                  <a:cubicBezTo>
                    <a:pt x="6571" y="32"/>
                    <a:pt x="6490" y="61"/>
                    <a:pt x="6410" y="125"/>
                  </a:cubicBezTo>
                  <a:cubicBezTo>
                    <a:pt x="6354" y="167"/>
                    <a:pt x="6274" y="240"/>
                    <a:pt x="6214" y="354"/>
                  </a:cubicBezTo>
                  <a:cubicBezTo>
                    <a:pt x="6151" y="469"/>
                    <a:pt x="6108" y="621"/>
                    <a:pt x="6091" y="800"/>
                  </a:cubicBezTo>
                  <a:cubicBezTo>
                    <a:pt x="6074" y="974"/>
                    <a:pt x="6074" y="1173"/>
                    <a:pt x="6066" y="1390"/>
                  </a:cubicBezTo>
                  <a:cubicBezTo>
                    <a:pt x="6057" y="1602"/>
                    <a:pt x="6066" y="1840"/>
                    <a:pt x="6061" y="2090"/>
                  </a:cubicBezTo>
                  <a:cubicBezTo>
                    <a:pt x="6070" y="2587"/>
                    <a:pt x="6091" y="3151"/>
                    <a:pt x="6121" y="3741"/>
                  </a:cubicBezTo>
                  <a:cubicBezTo>
                    <a:pt x="6151" y="4331"/>
                    <a:pt x="6189" y="4951"/>
                    <a:pt x="6210" y="5570"/>
                  </a:cubicBezTo>
                  <a:cubicBezTo>
                    <a:pt x="6236" y="6190"/>
                    <a:pt x="6244" y="6810"/>
                    <a:pt x="6223" y="7396"/>
                  </a:cubicBezTo>
                  <a:cubicBezTo>
                    <a:pt x="6210" y="7986"/>
                    <a:pt x="6151" y="8542"/>
                    <a:pt x="6078" y="9030"/>
                  </a:cubicBezTo>
                  <a:cubicBezTo>
                    <a:pt x="6011" y="9522"/>
                    <a:pt x="5909" y="9946"/>
                    <a:pt x="5832" y="10286"/>
                  </a:cubicBezTo>
                  <a:cubicBezTo>
                    <a:pt x="5752" y="10621"/>
                    <a:pt x="5692" y="10872"/>
                    <a:pt x="5667" y="11003"/>
                  </a:cubicBezTo>
                  <a:cubicBezTo>
                    <a:pt x="5663" y="11033"/>
                    <a:pt x="5654" y="11058"/>
                    <a:pt x="5650" y="11084"/>
                  </a:cubicBezTo>
                  <a:cubicBezTo>
                    <a:pt x="5650" y="10965"/>
                    <a:pt x="5650" y="10838"/>
                    <a:pt x="5646" y="10702"/>
                  </a:cubicBezTo>
                  <a:cubicBezTo>
                    <a:pt x="5637" y="9951"/>
                    <a:pt x="5612" y="8983"/>
                    <a:pt x="5573" y="8075"/>
                  </a:cubicBezTo>
                  <a:cubicBezTo>
                    <a:pt x="5518" y="6814"/>
                    <a:pt x="5442" y="5677"/>
                    <a:pt x="5412" y="5401"/>
                  </a:cubicBezTo>
                  <a:cubicBezTo>
                    <a:pt x="5387" y="5188"/>
                    <a:pt x="5374" y="5146"/>
                    <a:pt x="5357" y="5142"/>
                  </a:cubicBezTo>
                  <a:cubicBezTo>
                    <a:pt x="5344" y="5112"/>
                    <a:pt x="5331" y="5082"/>
                    <a:pt x="5310" y="5053"/>
                  </a:cubicBezTo>
                  <a:cubicBezTo>
                    <a:pt x="5247" y="4951"/>
                    <a:pt x="5128" y="4857"/>
                    <a:pt x="4975" y="4794"/>
                  </a:cubicBezTo>
                  <a:cubicBezTo>
                    <a:pt x="4818" y="4726"/>
                    <a:pt x="4631" y="4713"/>
                    <a:pt x="4444" y="4709"/>
                  </a:cubicBezTo>
                  <a:cubicBezTo>
                    <a:pt x="4396" y="4707"/>
                    <a:pt x="4346" y="4706"/>
                    <a:pt x="4295" y="4706"/>
                  </a:cubicBezTo>
                  <a:cubicBezTo>
                    <a:pt x="4244" y="4706"/>
                    <a:pt x="4192" y="4707"/>
                    <a:pt x="4139" y="4709"/>
                  </a:cubicBezTo>
                  <a:cubicBezTo>
                    <a:pt x="4045" y="4709"/>
                    <a:pt x="3952" y="4717"/>
                    <a:pt x="3863" y="4726"/>
                  </a:cubicBezTo>
                  <a:cubicBezTo>
                    <a:pt x="3663" y="4747"/>
                    <a:pt x="3464" y="4785"/>
                    <a:pt x="3286" y="4845"/>
                  </a:cubicBezTo>
                  <a:cubicBezTo>
                    <a:pt x="3107" y="4904"/>
                    <a:pt x="2938" y="4964"/>
                    <a:pt x="2798" y="5053"/>
                  </a:cubicBezTo>
                  <a:cubicBezTo>
                    <a:pt x="2653" y="5138"/>
                    <a:pt x="2551" y="5252"/>
                    <a:pt x="2492" y="5350"/>
                  </a:cubicBezTo>
                  <a:cubicBezTo>
                    <a:pt x="2437" y="5452"/>
                    <a:pt x="2416" y="5537"/>
                    <a:pt x="2407" y="5579"/>
                  </a:cubicBezTo>
                  <a:cubicBezTo>
                    <a:pt x="2403" y="5626"/>
                    <a:pt x="2399" y="5655"/>
                    <a:pt x="2399" y="5677"/>
                  </a:cubicBezTo>
                  <a:cubicBezTo>
                    <a:pt x="2390" y="5723"/>
                    <a:pt x="2382" y="5800"/>
                    <a:pt x="2369" y="5919"/>
                  </a:cubicBezTo>
                  <a:cubicBezTo>
                    <a:pt x="2360" y="6114"/>
                    <a:pt x="2348" y="6670"/>
                    <a:pt x="2462" y="7387"/>
                  </a:cubicBezTo>
                  <a:cubicBezTo>
                    <a:pt x="2573" y="8104"/>
                    <a:pt x="2793" y="8987"/>
                    <a:pt x="3095" y="9836"/>
                  </a:cubicBezTo>
                  <a:cubicBezTo>
                    <a:pt x="3243" y="10256"/>
                    <a:pt x="3409" y="10672"/>
                    <a:pt x="3579" y="11063"/>
                  </a:cubicBezTo>
                  <a:cubicBezTo>
                    <a:pt x="3583" y="11067"/>
                    <a:pt x="3583" y="11071"/>
                    <a:pt x="3587" y="11075"/>
                  </a:cubicBezTo>
                  <a:cubicBezTo>
                    <a:pt x="3706" y="11343"/>
                    <a:pt x="3825" y="11598"/>
                    <a:pt x="3952" y="11831"/>
                  </a:cubicBezTo>
                  <a:cubicBezTo>
                    <a:pt x="3778" y="11636"/>
                    <a:pt x="3579" y="11415"/>
                    <a:pt x="3354" y="11173"/>
                  </a:cubicBezTo>
                  <a:cubicBezTo>
                    <a:pt x="3311" y="11122"/>
                    <a:pt x="3264" y="11071"/>
                    <a:pt x="3218" y="11020"/>
                  </a:cubicBezTo>
                  <a:cubicBezTo>
                    <a:pt x="3209" y="11012"/>
                    <a:pt x="3205" y="11008"/>
                    <a:pt x="3201" y="11003"/>
                  </a:cubicBezTo>
                  <a:cubicBezTo>
                    <a:pt x="2938" y="10710"/>
                    <a:pt x="2653" y="10384"/>
                    <a:pt x="2399" y="10019"/>
                  </a:cubicBezTo>
                  <a:cubicBezTo>
                    <a:pt x="2246" y="9798"/>
                    <a:pt x="2118" y="9556"/>
                    <a:pt x="2012" y="9301"/>
                  </a:cubicBezTo>
                  <a:cubicBezTo>
                    <a:pt x="1906" y="9047"/>
                    <a:pt x="1817" y="8775"/>
                    <a:pt x="1753" y="8503"/>
                  </a:cubicBezTo>
                  <a:cubicBezTo>
                    <a:pt x="1626" y="7956"/>
                    <a:pt x="1579" y="7391"/>
                    <a:pt x="1588" y="6857"/>
                  </a:cubicBezTo>
                  <a:cubicBezTo>
                    <a:pt x="1596" y="6317"/>
                    <a:pt x="1652" y="5812"/>
                    <a:pt x="1719" y="5362"/>
                  </a:cubicBezTo>
                  <a:cubicBezTo>
                    <a:pt x="1749" y="5133"/>
                    <a:pt x="1787" y="4925"/>
                    <a:pt x="1821" y="4730"/>
                  </a:cubicBezTo>
                  <a:cubicBezTo>
                    <a:pt x="1834" y="4628"/>
                    <a:pt x="1843" y="4531"/>
                    <a:pt x="1838" y="4437"/>
                  </a:cubicBezTo>
                  <a:cubicBezTo>
                    <a:pt x="1830" y="4344"/>
                    <a:pt x="1804" y="4246"/>
                    <a:pt x="1749" y="4174"/>
                  </a:cubicBezTo>
                  <a:cubicBezTo>
                    <a:pt x="1698" y="4098"/>
                    <a:pt x="1618" y="4051"/>
                    <a:pt x="1541" y="4034"/>
                  </a:cubicBezTo>
                  <a:cubicBezTo>
                    <a:pt x="1512" y="4028"/>
                    <a:pt x="1483" y="4025"/>
                    <a:pt x="1456" y="4025"/>
                  </a:cubicBezTo>
                  <a:cubicBezTo>
                    <a:pt x="1409" y="4025"/>
                    <a:pt x="1367" y="4033"/>
                    <a:pt x="1329" y="4047"/>
                  </a:cubicBezTo>
                  <a:cubicBezTo>
                    <a:pt x="1210" y="4085"/>
                    <a:pt x="1134" y="4153"/>
                    <a:pt x="1096" y="4200"/>
                  </a:cubicBezTo>
                  <a:cubicBezTo>
                    <a:pt x="1032" y="4272"/>
                    <a:pt x="998" y="4340"/>
                    <a:pt x="968" y="4391"/>
                  </a:cubicBezTo>
                  <a:cubicBezTo>
                    <a:pt x="955" y="4416"/>
                    <a:pt x="947" y="4441"/>
                    <a:pt x="939" y="4463"/>
                  </a:cubicBezTo>
                  <a:cubicBezTo>
                    <a:pt x="900" y="4535"/>
                    <a:pt x="858" y="4645"/>
                    <a:pt x="811" y="4789"/>
                  </a:cubicBezTo>
                  <a:cubicBezTo>
                    <a:pt x="756" y="4976"/>
                    <a:pt x="705" y="5218"/>
                    <a:pt x="684" y="5498"/>
                  </a:cubicBezTo>
                  <a:cubicBezTo>
                    <a:pt x="658" y="5774"/>
                    <a:pt x="663" y="6093"/>
                    <a:pt x="692" y="6419"/>
                  </a:cubicBezTo>
                  <a:cubicBezTo>
                    <a:pt x="726" y="6746"/>
                    <a:pt x="777" y="7086"/>
                    <a:pt x="828" y="7430"/>
                  </a:cubicBezTo>
                  <a:cubicBezTo>
                    <a:pt x="883" y="7769"/>
                    <a:pt x="951" y="8109"/>
                    <a:pt x="1045" y="8427"/>
                  </a:cubicBezTo>
                  <a:cubicBezTo>
                    <a:pt x="1130" y="8745"/>
                    <a:pt x="1240" y="9038"/>
                    <a:pt x="1359" y="9293"/>
                  </a:cubicBezTo>
                  <a:cubicBezTo>
                    <a:pt x="1503" y="9598"/>
                    <a:pt x="1652" y="9845"/>
                    <a:pt x="1770" y="10019"/>
                  </a:cubicBezTo>
                  <a:cubicBezTo>
                    <a:pt x="1719" y="9968"/>
                    <a:pt x="1673" y="9929"/>
                    <a:pt x="1639" y="9904"/>
                  </a:cubicBezTo>
                  <a:lnTo>
                    <a:pt x="1639" y="9900"/>
                  </a:lnTo>
                  <a:cubicBezTo>
                    <a:pt x="1635" y="9900"/>
                    <a:pt x="1630" y="9895"/>
                    <a:pt x="1626" y="9891"/>
                  </a:cubicBezTo>
                  <a:cubicBezTo>
                    <a:pt x="1486" y="9777"/>
                    <a:pt x="1405" y="9717"/>
                    <a:pt x="1354" y="9683"/>
                  </a:cubicBezTo>
                  <a:cubicBezTo>
                    <a:pt x="1354" y="9683"/>
                    <a:pt x="1350" y="9679"/>
                    <a:pt x="1350" y="9679"/>
                  </a:cubicBezTo>
                  <a:cubicBezTo>
                    <a:pt x="1333" y="9662"/>
                    <a:pt x="1295" y="9628"/>
                    <a:pt x="1236" y="9607"/>
                  </a:cubicBezTo>
                  <a:cubicBezTo>
                    <a:pt x="1182" y="9584"/>
                    <a:pt x="1112" y="9568"/>
                    <a:pt x="1034" y="9568"/>
                  </a:cubicBezTo>
                  <a:cubicBezTo>
                    <a:pt x="1025" y="9568"/>
                    <a:pt x="1016" y="9568"/>
                    <a:pt x="1006" y="9569"/>
                  </a:cubicBezTo>
                  <a:cubicBezTo>
                    <a:pt x="913" y="9573"/>
                    <a:pt x="820" y="9590"/>
                    <a:pt x="718" y="9624"/>
                  </a:cubicBezTo>
                  <a:cubicBezTo>
                    <a:pt x="616" y="9658"/>
                    <a:pt x="518" y="9709"/>
                    <a:pt x="433" y="9781"/>
                  </a:cubicBezTo>
                  <a:cubicBezTo>
                    <a:pt x="349" y="9849"/>
                    <a:pt x="272" y="9929"/>
                    <a:pt x="213" y="10010"/>
                  </a:cubicBezTo>
                  <a:cubicBezTo>
                    <a:pt x="153" y="10095"/>
                    <a:pt x="98" y="10180"/>
                    <a:pt x="64" y="10265"/>
                  </a:cubicBezTo>
                  <a:cubicBezTo>
                    <a:pt x="0" y="10435"/>
                    <a:pt x="13" y="10570"/>
                    <a:pt x="22" y="10617"/>
                  </a:cubicBezTo>
                  <a:cubicBezTo>
                    <a:pt x="22" y="10630"/>
                    <a:pt x="26" y="10638"/>
                    <a:pt x="26" y="10647"/>
                  </a:cubicBezTo>
                  <a:cubicBezTo>
                    <a:pt x="39" y="10702"/>
                    <a:pt x="51" y="10778"/>
                    <a:pt x="85" y="10876"/>
                  </a:cubicBezTo>
                  <a:cubicBezTo>
                    <a:pt x="124" y="10991"/>
                    <a:pt x="208" y="11207"/>
                    <a:pt x="391" y="11457"/>
                  </a:cubicBezTo>
                  <a:cubicBezTo>
                    <a:pt x="573" y="11708"/>
                    <a:pt x="862" y="11984"/>
                    <a:pt x="1244" y="12217"/>
                  </a:cubicBezTo>
                  <a:cubicBezTo>
                    <a:pt x="1622" y="12451"/>
                    <a:pt x="2076" y="12654"/>
                    <a:pt x="2573" y="12820"/>
                  </a:cubicBezTo>
                  <a:cubicBezTo>
                    <a:pt x="2628" y="12841"/>
                    <a:pt x="2683" y="12858"/>
                    <a:pt x="2738" y="12875"/>
                  </a:cubicBezTo>
                  <a:cubicBezTo>
                    <a:pt x="3188" y="13015"/>
                    <a:pt x="3668" y="13121"/>
                    <a:pt x="4152" y="13176"/>
                  </a:cubicBezTo>
                  <a:cubicBezTo>
                    <a:pt x="4219" y="13185"/>
                    <a:pt x="4292" y="13193"/>
                    <a:pt x="4359" y="13198"/>
                  </a:cubicBezTo>
                  <a:cubicBezTo>
                    <a:pt x="4393" y="13202"/>
                    <a:pt x="4427" y="13206"/>
                    <a:pt x="4466" y="13206"/>
                  </a:cubicBezTo>
                  <a:cubicBezTo>
                    <a:pt x="4504" y="13206"/>
                    <a:pt x="4555" y="13202"/>
                    <a:pt x="4601" y="13168"/>
                  </a:cubicBezTo>
                  <a:cubicBezTo>
                    <a:pt x="4610" y="13159"/>
                    <a:pt x="4623" y="13147"/>
                    <a:pt x="4627" y="13138"/>
                  </a:cubicBezTo>
                  <a:lnTo>
                    <a:pt x="4640" y="13121"/>
                  </a:lnTo>
                  <a:cubicBezTo>
                    <a:pt x="4644" y="13117"/>
                    <a:pt x="4648" y="13109"/>
                    <a:pt x="4648" y="13100"/>
                  </a:cubicBezTo>
                  <a:cubicBezTo>
                    <a:pt x="4661" y="13075"/>
                    <a:pt x="4661" y="13045"/>
                    <a:pt x="4661" y="13019"/>
                  </a:cubicBezTo>
                  <a:cubicBezTo>
                    <a:pt x="4657" y="13007"/>
                    <a:pt x="4652" y="12994"/>
                    <a:pt x="4652" y="12985"/>
                  </a:cubicBezTo>
                  <a:cubicBezTo>
                    <a:pt x="4652" y="12981"/>
                    <a:pt x="4652" y="12973"/>
                    <a:pt x="4652" y="12968"/>
                  </a:cubicBezTo>
                  <a:cubicBezTo>
                    <a:pt x="4652" y="12960"/>
                    <a:pt x="4652" y="12947"/>
                    <a:pt x="4648" y="12934"/>
                  </a:cubicBezTo>
                  <a:cubicBezTo>
                    <a:pt x="4644" y="12879"/>
                    <a:pt x="4618" y="12773"/>
                    <a:pt x="4529" y="12603"/>
                  </a:cubicBezTo>
                  <a:cubicBezTo>
                    <a:pt x="4529" y="12603"/>
                    <a:pt x="4525" y="12599"/>
                    <a:pt x="4525" y="12595"/>
                  </a:cubicBezTo>
                  <a:lnTo>
                    <a:pt x="4525" y="12595"/>
                  </a:lnTo>
                  <a:cubicBezTo>
                    <a:pt x="4584" y="12650"/>
                    <a:pt x="4644" y="12701"/>
                    <a:pt x="4703" y="12743"/>
                  </a:cubicBezTo>
                  <a:cubicBezTo>
                    <a:pt x="4741" y="12769"/>
                    <a:pt x="4775" y="12794"/>
                    <a:pt x="4814" y="12811"/>
                  </a:cubicBezTo>
                  <a:cubicBezTo>
                    <a:pt x="4924" y="12879"/>
                    <a:pt x="5026" y="12930"/>
                    <a:pt x="5119" y="12951"/>
                  </a:cubicBezTo>
                  <a:cubicBezTo>
                    <a:pt x="5156" y="12961"/>
                    <a:pt x="5191" y="12966"/>
                    <a:pt x="5224" y="12966"/>
                  </a:cubicBezTo>
                  <a:cubicBezTo>
                    <a:pt x="5275" y="12966"/>
                    <a:pt x="5319" y="12956"/>
                    <a:pt x="5353" y="12943"/>
                  </a:cubicBezTo>
                  <a:cubicBezTo>
                    <a:pt x="5374" y="12934"/>
                    <a:pt x="5395" y="12922"/>
                    <a:pt x="5416" y="12909"/>
                  </a:cubicBezTo>
                  <a:cubicBezTo>
                    <a:pt x="5455" y="12875"/>
                    <a:pt x="5476" y="12841"/>
                    <a:pt x="5493" y="12811"/>
                  </a:cubicBezTo>
                  <a:cubicBezTo>
                    <a:pt x="5497" y="12794"/>
                    <a:pt x="5501" y="12777"/>
                    <a:pt x="5505" y="12765"/>
                  </a:cubicBezTo>
                  <a:cubicBezTo>
                    <a:pt x="5527" y="12807"/>
                    <a:pt x="5548" y="12833"/>
                    <a:pt x="5565" y="12854"/>
                  </a:cubicBezTo>
                  <a:cubicBezTo>
                    <a:pt x="5596" y="12888"/>
                    <a:pt x="5613" y="12898"/>
                    <a:pt x="5621" y="12898"/>
                  </a:cubicBezTo>
                  <a:cubicBezTo>
                    <a:pt x="5622" y="12898"/>
                    <a:pt x="5624" y="12897"/>
                    <a:pt x="5624" y="12896"/>
                  </a:cubicBezTo>
                  <a:cubicBezTo>
                    <a:pt x="5624" y="12892"/>
                    <a:pt x="5624" y="12892"/>
                    <a:pt x="5624" y="12892"/>
                  </a:cubicBezTo>
                  <a:cubicBezTo>
                    <a:pt x="5658" y="12913"/>
                    <a:pt x="5709" y="12930"/>
                    <a:pt x="5777" y="12943"/>
                  </a:cubicBezTo>
                  <a:cubicBezTo>
                    <a:pt x="5797" y="12945"/>
                    <a:pt x="5819" y="12947"/>
                    <a:pt x="5842" y="12947"/>
                  </a:cubicBezTo>
                  <a:cubicBezTo>
                    <a:pt x="5905" y="12947"/>
                    <a:pt x="5981" y="12937"/>
                    <a:pt x="6061" y="12909"/>
                  </a:cubicBezTo>
                  <a:cubicBezTo>
                    <a:pt x="6138" y="12884"/>
                    <a:pt x="6240" y="12828"/>
                    <a:pt x="6354" y="12743"/>
                  </a:cubicBezTo>
                  <a:cubicBezTo>
                    <a:pt x="6410" y="12705"/>
                    <a:pt x="6469" y="12654"/>
                    <a:pt x="6537" y="12599"/>
                  </a:cubicBezTo>
                  <a:cubicBezTo>
                    <a:pt x="6601" y="12548"/>
                    <a:pt x="6673" y="12489"/>
                    <a:pt x="6745" y="12421"/>
                  </a:cubicBezTo>
                  <a:cubicBezTo>
                    <a:pt x="7038" y="12162"/>
                    <a:pt x="7377" y="11801"/>
                    <a:pt x="7713" y="11347"/>
                  </a:cubicBezTo>
                  <a:cubicBezTo>
                    <a:pt x="8044" y="10893"/>
                    <a:pt x="8370" y="10345"/>
                    <a:pt x="8668" y="9751"/>
                  </a:cubicBezTo>
                  <a:cubicBezTo>
                    <a:pt x="8969" y="9161"/>
                    <a:pt x="9245" y="8520"/>
                    <a:pt x="9516" y="7875"/>
                  </a:cubicBezTo>
                  <a:cubicBezTo>
                    <a:pt x="9784" y="7230"/>
                    <a:pt x="10034" y="6581"/>
                    <a:pt x="10268" y="5957"/>
                  </a:cubicBezTo>
                  <a:cubicBezTo>
                    <a:pt x="10378" y="5651"/>
                    <a:pt x="10501" y="5341"/>
                    <a:pt x="10544" y="5023"/>
                  </a:cubicBezTo>
                  <a:cubicBezTo>
                    <a:pt x="10565" y="4866"/>
                    <a:pt x="10565" y="4705"/>
                    <a:pt x="10527" y="4552"/>
                  </a:cubicBezTo>
                  <a:cubicBezTo>
                    <a:pt x="10493" y="4399"/>
                    <a:pt x="10420" y="4255"/>
                    <a:pt x="10323" y="4144"/>
                  </a:cubicBezTo>
                  <a:cubicBezTo>
                    <a:pt x="10221" y="4034"/>
                    <a:pt x="10102" y="3949"/>
                    <a:pt x="9988" y="3885"/>
                  </a:cubicBezTo>
                  <a:cubicBezTo>
                    <a:pt x="9869" y="3818"/>
                    <a:pt x="9750" y="3771"/>
                    <a:pt x="9635" y="3728"/>
                  </a:cubicBezTo>
                  <a:cubicBezTo>
                    <a:pt x="9495" y="3677"/>
                    <a:pt x="9364" y="3635"/>
                    <a:pt x="9236" y="3601"/>
                  </a:cubicBezTo>
                  <a:cubicBezTo>
                    <a:pt x="9151" y="3580"/>
                    <a:pt x="9071" y="3559"/>
                    <a:pt x="8994" y="3546"/>
                  </a:cubicBezTo>
                  <a:cubicBezTo>
                    <a:pt x="8803" y="3508"/>
                    <a:pt x="8634" y="3491"/>
                    <a:pt x="8489" y="3486"/>
                  </a:cubicBezTo>
                  <a:cubicBezTo>
                    <a:pt x="8474" y="3486"/>
                    <a:pt x="8460" y="3486"/>
                    <a:pt x="8445" y="3486"/>
                  </a:cubicBezTo>
                  <a:cubicBezTo>
                    <a:pt x="8325" y="3486"/>
                    <a:pt x="8227" y="3501"/>
                    <a:pt x="8162" y="3512"/>
                  </a:cubicBezTo>
                  <a:cubicBezTo>
                    <a:pt x="7938" y="3554"/>
                    <a:pt x="7823" y="3635"/>
                    <a:pt x="7776" y="3686"/>
                  </a:cubicBezTo>
                  <a:cubicBezTo>
                    <a:pt x="7772" y="3694"/>
                    <a:pt x="7768" y="3699"/>
                    <a:pt x="7763" y="3703"/>
                  </a:cubicBezTo>
                  <a:cubicBezTo>
                    <a:pt x="7755" y="3707"/>
                    <a:pt x="7747" y="3711"/>
                    <a:pt x="7721" y="3737"/>
                  </a:cubicBezTo>
                  <a:cubicBezTo>
                    <a:pt x="7687" y="3771"/>
                    <a:pt x="7628" y="3847"/>
                    <a:pt x="7564" y="4004"/>
                  </a:cubicBezTo>
                  <a:cubicBezTo>
                    <a:pt x="7526" y="4098"/>
                    <a:pt x="7466" y="4284"/>
                    <a:pt x="7441" y="4539"/>
                  </a:cubicBezTo>
                  <a:cubicBezTo>
                    <a:pt x="7411" y="4794"/>
                    <a:pt x="7415" y="5116"/>
                    <a:pt x="7415" y="5481"/>
                  </a:cubicBezTo>
                  <a:cubicBezTo>
                    <a:pt x="7407" y="6207"/>
                    <a:pt x="7377" y="7120"/>
                    <a:pt x="7178" y="8024"/>
                  </a:cubicBezTo>
                  <a:cubicBezTo>
                    <a:pt x="7084" y="8474"/>
                    <a:pt x="6927" y="8915"/>
                    <a:pt x="6770" y="9344"/>
                  </a:cubicBezTo>
                  <a:cubicBezTo>
                    <a:pt x="6609" y="9768"/>
                    <a:pt x="6443" y="10176"/>
                    <a:pt x="6286" y="10545"/>
                  </a:cubicBezTo>
                  <a:cubicBezTo>
                    <a:pt x="6248" y="10638"/>
                    <a:pt x="6210" y="10727"/>
                    <a:pt x="6172" y="10812"/>
                  </a:cubicBezTo>
                  <a:cubicBezTo>
                    <a:pt x="6176" y="10787"/>
                    <a:pt x="6180" y="10757"/>
                    <a:pt x="6189" y="10727"/>
                  </a:cubicBezTo>
                  <a:cubicBezTo>
                    <a:pt x="6214" y="10600"/>
                    <a:pt x="6265" y="10358"/>
                    <a:pt x="6350" y="10027"/>
                  </a:cubicBezTo>
                  <a:cubicBezTo>
                    <a:pt x="6435" y="9696"/>
                    <a:pt x="6554" y="9284"/>
                    <a:pt x="6673" y="8809"/>
                  </a:cubicBezTo>
                  <a:cubicBezTo>
                    <a:pt x="6787" y="8329"/>
                    <a:pt x="6902" y="7782"/>
                    <a:pt x="6915" y="7196"/>
                  </a:cubicBezTo>
                  <a:cubicBezTo>
                    <a:pt x="6940" y="6610"/>
                    <a:pt x="6889" y="5999"/>
                    <a:pt x="6842" y="5392"/>
                  </a:cubicBezTo>
                  <a:cubicBezTo>
                    <a:pt x="6821" y="5087"/>
                    <a:pt x="6796" y="4785"/>
                    <a:pt x="6787" y="4484"/>
                  </a:cubicBezTo>
                  <a:cubicBezTo>
                    <a:pt x="6775" y="4187"/>
                    <a:pt x="6775" y="3890"/>
                    <a:pt x="6792" y="3605"/>
                  </a:cubicBezTo>
                  <a:cubicBezTo>
                    <a:pt x="6800" y="3461"/>
                    <a:pt x="6817" y="3317"/>
                    <a:pt x="6834" y="3181"/>
                  </a:cubicBezTo>
                  <a:cubicBezTo>
                    <a:pt x="6842" y="3113"/>
                    <a:pt x="6855" y="3045"/>
                    <a:pt x="6864" y="2977"/>
                  </a:cubicBezTo>
                  <a:cubicBezTo>
                    <a:pt x="6876" y="2909"/>
                    <a:pt x="6889" y="2841"/>
                    <a:pt x="6902" y="2778"/>
                  </a:cubicBezTo>
                  <a:cubicBezTo>
                    <a:pt x="6957" y="2514"/>
                    <a:pt x="7029" y="2264"/>
                    <a:pt x="7093" y="2026"/>
                  </a:cubicBezTo>
                  <a:cubicBezTo>
                    <a:pt x="7152" y="1789"/>
                    <a:pt x="7203" y="1560"/>
                    <a:pt x="7233" y="1347"/>
                  </a:cubicBezTo>
                  <a:cubicBezTo>
                    <a:pt x="7263" y="1135"/>
                    <a:pt x="7271" y="936"/>
                    <a:pt x="7254" y="762"/>
                  </a:cubicBezTo>
                  <a:cubicBezTo>
                    <a:pt x="7254" y="719"/>
                    <a:pt x="7246" y="677"/>
                    <a:pt x="7241" y="638"/>
                  </a:cubicBezTo>
                  <a:cubicBezTo>
                    <a:pt x="7233" y="596"/>
                    <a:pt x="7229" y="558"/>
                    <a:pt x="7220" y="524"/>
                  </a:cubicBezTo>
                  <a:cubicBezTo>
                    <a:pt x="7203" y="447"/>
                    <a:pt x="7186" y="380"/>
                    <a:pt x="7165" y="320"/>
                  </a:cubicBezTo>
                  <a:cubicBezTo>
                    <a:pt x="7123" y="201"/>
                    <a:pt x="7050" y="112"/>
                    <a:pt x="6991" y="70"/>
                  </a:cubicBezTo>
                  <a:cubicBezTo>
                    <a:pt x="6898" y="10"/>
                    <a:pt x="6813" y="2"/>
                    <a:pt x="6749" y="2"/>
                  </a:cubicBezTo>
                  <a:cubicBezTo>
                    <a:pt x="6741" y="1"/>
                    <a:pt x="6733" y="1"/>
                    <a:pt x="6725" y="1"/>
                  </a:cubicBezTo>
                  <a:close/>
                </a:path>
              </a:pathLst>
            </a:custGeom>
            <a:solidFill>
              <a:srgbClr val="1E15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7335289" y="4565809"/>
              <a:ext cx="115080" cy="92101"/>
            </a:xfrm>
            <a:custGeom>
              <a:avLst/>
              <a:gdLst/>
              <a:ahLst/>
              <a:cxnLst/>
              <a:rect l="l" t="t" r="r" b="b"/>
              <a:pathLst>
                <a:path w="616" h="493" extrusionOk="0">
                  <a:moveTo>
                    <a:pt x="616" y="1"/>
                  </a:moveTo>
                  <a:lnTo>
                    <a:pt x="616" y="1"/>
                  </a:lnTo>
                  <a:cubicBezTo>
                    <a:pt x="599" y="9"/>
                    <a:pt x="577" y="17"/>
                    <a:pt x="552" y="30"/>
                  </a:cubicBezTo>
                  <a:cubicBezTo>
                    <a:pt x="471" y="64"/>
                    <a:pt x="378" y="119"/>
                    <a:pt x="289" y="187"/>
                  </a:cubicBezTo>
                  <a:cubicBezTo>
                    <a:pt x="200" y="255"/>
                    <a:pt x="123" y="336"/>
                    <a:pt x="64" y="404"/>
                  </a:cubicBezTo>
                  <a:cubicBezTo>
                    <a:pt x="38" y="438"/>
                    <a:pt x="17" y="467"/>
                    <a:pt x="0" y="493"/>
                  </a:cubicBezTo>
                  <a:cubicBezTo>
                    <a:pt x="4" y="489"/>
                    <a:pt x="13" y="484"/>
                    <a:pt x="21" y="484"/>
                  </a:cubicBezTo>
                  <a:cubicBezTo>
                    <a:pt x="127" y="433"/>
                    <a:pt x="255" y="357"/>
                    <a:pt x="374" y="272"/>
                  </a:cubicBezTo>
                  <a:cubicBezTo>
                    <a:pt x="480" y="192"/>
                    <a:pt x="573" y="94"/>
                    <a:pt x="616" y="1"/>
                  </a:cubicBezTo>
                  <a:close/>
                </a:path>
              </a:pathLst>
            </a:custGeom>
            <a:solidFill>
              <a:srgbClr val="1E15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7374895" y="4589535"/>
              <a:ext cx="698697" cy="535419"/>
            </a:xfrm>
            <a:custGeom>
              <a:avLst/>
              <a:gdLst/>
              <a:ahLst/>
              <a:cxnLst/>
              <a:rect l="l" t="t" r="r" b="b"/>
              <a:pathLst>
                <a:path w="3740" h="2866" extrusionOk="0">
                  <a:moveTo>
                    <a:pt x="463" y="1"/>
                  </a:moveTo>
                  <a:cubicBezTo>
                    <a:pt x="408" y="90"/>
                    <a:pt x="327" y="175"/>
                    <a:pt x="238" y="239"/>
                  </a:cubicBezTo>
                  <a:cubicBezTo>
                    <a:pt x="162" y="298"/>
                    <a:pt x="77" y="349"/>
                    <a:pt x="0" y="387"/>
                  </a:cubicBezTo>
                  <a:cubicBezTo>
                    <a:pt x="17" y="404"/>
                    <a:pt x="43" y="434"/>
                    <a:pt x="102" y="506"/>
                  </a:cubicBezTo>
                  <a:cubicBezTo>
                    <a:pt x="166" y="587"/>
                    <a:pt x="348" y="820"/>
                    <a:pt x="637" y="1087"/>
                  </a:cubicBezTo>
                  <a:cubicBezTo>
                    <a:pt x="921" y="1359"/>
                    <a:pt x="1312" y="1652"/>
                    <a:pt x="1732" y="1898"/>
                  </a:cubicBezTo>
                  <a:cubicBezTo>
                    <a:pt x="2152" y="2149"/>
                    <a:pt x="2594" y="2361"/>
                    <a:pt x="2954" y="2522"/>
                  </a:cubicBezTo>
                  <a:cubicBezTo>
                    <a:pt x="3315" y="2679"/>
                    <a:pt x="3587" y="2798"/>
                    <a:pt x="3685" y="2840"/>
                  </a:cubicBezTo>
                  <a:cubicBezTo>
                    <a:pt x="3706" y="2849"/>
                    <a:pt x="3723" y="2857"/>
                    <a:pt x="3740" y="2866"/>
                  </a:cubicBezTo>
                  <a:cubicBezTo>
                    <a:pt x="3731" y="2857"/>
                    <a:pt x="3723" y="2849"/>
                    <a:pt x="3710" y="2840"/>
                  </a:cubicBezTo>
                  <a:cubicBezTo>
                    <a:pt x="3634" y="2772"/>
                    <a:pt x="3417" y="2586"/>
                    <a:pt x="3137" y="2340"/>
                  </a:cubicBezTo>
                  <a:cubicBezTo>
                    <a:pt x="2848" y="2089"/>
                    <a:pt x="2492" y="1783"/>
                    <a:pt x="2135" y="1478"/>
                  </a:cubicBezTo>
                  <a:cubicBezTo>
                    <a:pt x="1422" y="862"/>
                    <a:pt x="713" y="243"/>
                    <a:pt x="565" y="103"/>
                  </a:cubicBezTo>
                  <a:cubicBezTo>
                    <a:pt x="505" y="48"/>
                    <a:pt x="480" y="18"/>
                    <a:pt x="4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7268595" y="4492577"/>
              <a:ext cx="831898" cy="636487"/>
            </a:xfrm>
            <a:custGeom>
              <a:avLst/>
              <a:gdLst/>
              <a:ahLst/>
              <a:cxnLst/>
              <a:rect l="l" t="t" r="r" b="b"/>
              <a:pathLst>
                <a:path w="4453" h="3407" extrusionOk="0">
                  <a:moveTo>
                    <a:pt x="968" y="0"/>
                  </a:moveTo>
                  <a:cubicBezTo>
                    <a:pt x="953" y="0"/>
                    <a:pt x="938" y="1"/>
                    <a:pt x="922" y="2"/>
                  </a:cubicBezTo>
                  <a:cubicBezTo>
                    <a:pt x="850" y="6"/>
                    <a:pt x="756" y="28"/>
                    <a:pt x="671" y="57"/>
                  </a:cubicBezTo>
                  <a:cubicBezTo>
                    <a:pt x="582" y="87"/>
                    <a:pt x="497" y="134"/>
                    <a:pt x="421" y="197"/>
                  </a:cubicBezTo>
                  <a:cubicBezTo>
                    <a:pt x="344" y="257"/>
                    <a:pt x="277" y="329"/>
                    <a:pt x="217" y="405"/>
                  </a:cubicBezTo>
                  <a:cubicBezTo>
                    <a:pt x="162" y="482"/>
                    <a:pt x="111" y="558"/>
                    <a:pt x="81" y="626"/>
                  </a:cubicBezTo>
                  <a:cubicBezTo>
                    <a:pt x="18" y="770"/>
                    <a:pt x="18" y="893"/>
                    <a:pt x="9" y="936"/>
                  </a:cubicBezTo>
                  <a:cubicBezTo>
                    <a:pt x="5" y="957"/>
                    <a:pt x="5" y="970"/>
                    <a:pt x="1" y="978"/>
                  </a:cubicBezTo>
                  <a:cubicBezTo>
                    <a:pt x="18" y="1029"/>
                    <a:pt x="39" y="1089"/>
                    <a:pt x="69" y="1169"/>
                  </a:cubicBezTo>
                  <a:cubicBezTo>
                    <a:pt x="111" y="1275"/>
                    <a:pt x="196" y="1479"/>
                    <a:pt x="378" y="1717"/>
                  </a:cubicBezTo>
                  <a:cubicBezTo>
                    <a:pt x="557" y="1954"/>
                    <a:pt x="837" y="2218"/>
                    <a:pt x="1206" y="2443"/>
                  </a:cubicBezTo>
                  <a:cubicBezTo>
                    <a:pt x="1575" y="2668"/>
                    <a:pt x="2025" y="2867"/>
                    <a:pt x="2513" y="3028"/>
                  </a:cubicBezTo>
                  <a:cubicBezTo>
                    <a:pt x="3001" y="3194"/>
                    <a:pt x="3532" y="3317"/>
                    <a:pt x="4071" y="3381"/>
                  </a:cubicBezTo>
                  <a:cubicBezTo>
                    <a:pt x="4109" y="3385"/>
                    <a:pt x="4152" y="3389"/>
                    <a:pt x="4190" y="3393"/>
                  </a:cubicBezTo>
                  <a:cubicBezTo>
                    <a:pt x="4067" y="3347"/>
                    <a:pt x="3812" y="3245"/>
                    <a:pt x="3498" y="3109"/>
                  </a:cubicBezTo>
                  <a:cubicBezTo>
                    <a:pt x="3133" y="2952"/>
                    <a:pt x="2687" y="2744"/>
                    <a:pt x="2263" y="2489"/>
                  </a:cubicBezTo>
                  <a:cubicBezTo>
                    <a:pt x="1838" y="2239"/>
                    <a:pt x="1444" y="1942"/>
                    <a:pt x="1159" y="1662"/>
                  </a:cubicBezTo>
                  <a:cubicBezTo>
                    <a:pt x="871" y="1390"/>
                    <a:pt x="692" y="1148"/>
                    <a:pt x="633" y="1059"/>
                  </a:cubicBezTo>
                  <a:cubicBezTo>
                    <a:pt x="578" y="974"/>
                    <a:pt x="557" y="936"/>
                    <a:pt x="548" y="919"/>
                  </a:cubicBezTo>
                  <a:cubicBezTo>
                    <a:pt x="506" y="940"/>
                    <a:pt x="463" y="961"/>
                    <a:pt x="425" y="974"/>
                  </a:cubicBezTo>
                  <a:cubicBezTo>
                    <a:pt x="306" y="1025"/>
                    <a:pt x="213" y="1046"/>
                    <a:pt x="179" y="1046"/>
                  </a:cubicBezTo>
                  <a:cubicBezTo>
                    <a:pt x="170" y="1047"/>
                    <a:pt x="163" y="1047"/>
                    <a:pt x="156" y="1047"/>
                  </a:cubicBezTo>
                  <a:cubicBezTo>
                    <a:pt x="125" y="1047"/>
                    <a:pt x="119" y="1039"/>
                    <a:pt x="115" y="1025"/>
                  </a:cubicBezTo>
                  <a:cubicBezTo>
                    <a:pt x="111" y="1012"/>
                    <a:pt x="115" y="995"/>
                    <a:pt x="158" y="974"/>
                  </a:cubicBezTo>
                  <a:cubicBezTo>
                    <a:pt x="170" y="966"/>
                    <a:pt x="200" y="953"/>
                    <a:pt x="243" y="936"/>
                  </a:cubicBezTo>
                  <a:cubicBezTo>
                    <a:pt x="238" y="927"/>
                    <a:pt x="238" y="919"/>
                    <a:pt x="243" y="906"/>
                  </a:cubicBezTo>
                  <a:cubicBezTo>
                    <a:pt x="247" y="881"/>
                    <a:pt x="277" y="813"/>
                    <a:pt x="332" y="732"/>
                  </a:cubicBezTo>
                  <a:cubicBezTo>
                    <a:pt x="391" y="651"/>
                    <a:pt x="472" y="562"/>
                    <a:pt x="569" y="486"/>
                  </a:cubicBezTo>
                  <a:cubicBezTo>
                    <a:pt x="667" y="409"/>
                    <a:pt x="773" y="354"/>
                    <a:pt x="866" y="320"/>
                  </a:cubicBezTo>
                  <a:cubicBezTo>
                    <a:pt x="926" y="299"/>
                    <a:pt x="973" y="286"/>
                    <a:pt x="1011" y="278"/>
                  </a:cubicBezTo>
                  <a:cubicBezTo>
                    <a:pt x="1019" y="218"/>
                    <a:pt x="1015" y="168"/>
                    <a:pt x="1015" y="151"/>
                  </a:cubicBezTo>
                  <a:cubicBezTo>
                    <a:pt x="1011" y="104"/>
                    <a:pt x="1015" y="91"/>
                    <a:pt x="1028" y="87"/>
                  </a:cubicBezTo>
                  <a:cubicBezTo>
                    <a:pt x="1032" y="84"/>
                    <a:pt x="1036" y="83"/>
                    <a:pt x="1041" y="83"/>
                  </a:cubicBezTo>
                  <a:cubicBezTo>
                    <a:pt x="1054" y="83"/>
                    <a:pt x="1069" y="92"/>
                    <a:pt x="1087" y="125"/>
                  </a:cubicBezTo>
                  <a:cubicBezTo>
                    <a:pt x="1100" y="151"/>
                    <a:pt x="1121" y="218"/>
                    <a:pt x="1108" y="308"/>
                  </a:cubicBezTo>
                  <a:cubicBezTo>
                    <a:pt x="1108" y="312"/>
                    <a:pt x="1108" y="312"/>
                    <a:pt x="1108" y="312"/>
                  </a:cubicBezTo>
                  <a:cubicBezTo>
                    <a:pt x="1108" y="342"/>
                    <a:pt x="1100" y="371"/>
                    <a:pt x="1091" y="401"/>
                  </a:cubicBezTo>
                  <a:cubicBezTo>
                    <a:pt x="1079" y="435"/>
                    <a:pt x="1066" y="465"/>
                    <a:pt x="1049" y="499"/>
                  </a:cubicBezTo>
                  <a:cubicBezTo>
                    <a:pt x="1066" y="507"/>
                    <a:pt x="1100" y="533"/>
                    <a:pt x="1168" y="584"/>
                  </a:cubicBezTo>
                  <a:cubicBezTo>
                    <a:pt x="1325" y="707"/>
                    <a:pt x="2042" y="1318"/>
                    <a:pt x="2755" y="1933"/>
                  </a:cubicBezTo>
                  <a:cubicBezTo>
                    <a:pt x="3112" y="2239"/>
                    <a:pt x="3468" y="2549"/>
                    <a:pt x="3748" y="2799"/>
                  </a:cubicBezTo>
                  <a:cubicBezTo>
                    <a:pt x="4033" y="3050"/>
                    <a:pt x="4241" y="3249"/>
                    <a:pt x="4313" y="3321"/>
                  </a:cubicBezTo>
                  <a:cubicBezTo>
                    <a:pt x="4351" y="3359"/>
                    <a:pt x="4377" y="3385"/>
                    <a:pt x="4394" y="3406"/>
                  </a:cubicBezTo>
                  <a:cubicBezTo>
                    <a:pt x="4411" y="3406"/>
                    <a:pt x="4428" y="3402"/>
                    <a:pt x="4436" y="3398"/>
                  </a:cubicBezTo>
                  <a:cubicBezTo>
                    <a:pt x="4436" y="3393"/>
                    <a:pt x="4440" y="3393"/>
                    <a:pt x="4440" y="3389"/>
                  </a:cubicBezTo>
                  <a:cubicBezTo>
                    <a:pt x="4440" y="3389"/>
                    <a:pt x="4449" y="3381"/>
                    <a:pt x="4449" y="3381"/>
                  </a:cubicBezTo>
                  <a:cubicBezTo>
                    <a:pt x="4449" y="3381"/>
                    <a:pt x="4453" y="3372"/>
                    <a:pt x="4449" y="3364"/>
                  </a:cubicBezTo>
                  <a:cubicBezTo>
                    <a:pt x="4449" y="3347"/>
                    <a:pt x="4440" y="3321"/>
                    <a:pt x="4423" y="3296"/>
                  </a:cubicBezTo>
                  <a:cubicBezTo>
                    <a:pt x="4411" y="3274"/>
                    <a:pt x="4389" y="3253"/>
                    <a:pt x="4368" y="3228"/>
                  </a:cubicBezTo>
                  <a:lnTo>
                    <a:pt x="4296" y="3156"/>
                  </a:lnTo>
                  <a:cubicBezTo>
                    <a:pt x="4109" y="2965"/>
                    <a:pt x="3922" y="2774"/>
                    <a:pt x="3740" y="2587"/>
                  </a:cubicBezTo>
                  <a:cubicBezTo>
                    <a:pt x="3379" y="2213"/>
                    <a:pt x="3035" y="1861"/>
                    <a:pt x="2730" y="1543"/>
                  </a:cubicBezTo>
                  <a:cubicBezTo>
                    <a:pt x="2428" y="1229"/>
                    <a:pt x="2161" y="949"/>
                    <a:pt x="1953" y="728"/>
                  </a:cubicBezTo>
                  <a:cubicBezTo>
                    <a:pt x="1741" y="511"/>
                    <a:pt x="1575" y="359"/>
                    <a:pt x="1490" y="278"/>
                  </a:cubicBezTo>
                  <a:cubicBezTo>
                    <a:pt x="1397" y="193"/>
                    <a:pt x="1333" y="129"/>
                    <a:pt x="1291" y="87"/>
                  </a:cubicBezTo>
                  <a:cubicBezTo>
                    <a:pt x="1288" y="88"/>
                    <a:pt x="1285" y="88"/>
                    <a:pt x="1281" y="88"/>
                  </a:cubicBezTo>
                  <a:cubicBezTo>
                    <a:pt x="1268" y="88"/>
                    <a:pt x="1248" y="81"/>
                    <a:pt x="1215" y="61"/>
                  </a:cubicBezTo>
                  <a:cubicBezTo>
                    <a:pt x="1184" y="46"/>
                    <a:pt x="1099" y="0"/>
                    <a:pt x="9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7396192" y="3453686"/>
              <a:ext cx="709907" cy="1632411"/>
            </a:xfrm>
            <a:custGeom>
              <a:avLst/>
              <a:gdLst/>
              <a:ahLst/>
              <a:cxnLst/>
              <a:rect l="l" t="t" r="r" b="b"/>
              <a:pathLst>
                <a:path w="3800" h="8738" extrusionOk="0">
                  <a:moveTo>
                    <a:pt x="674" y="0"/>
                  </a:moveTo>
                  <a:cubicBezTo>
                    <a:pt x="645" y="0"/>
                    <a:pt x="616" y="5"/>
                    <a:pt x="591" y="11"/>
                  </a:cubicBezTo>
                  <a:cubicBezTo>
                    <a:pt x="578" y="16"/>
                    <a:pt x="570" y="20"/>
                    <a:pt x="561" y="24"/>
                  </a:cubicBezTo>
                  <a:cubicBezTo>
                    <a:pt x="476" y="50"/>
                    <a:pt x="421" y="96"/>
                    <a:pt x="383" y="134"/>
                  </a:cubicBezTo>
                  <a:cubicBezTo>
                    <a:pt x="353" y="164"/>
                    <a:pt x="328" y="194"/>
                    <a:pt x="307" y="224"/>
                  </a:cubicBezTo>
                  <a:cubicBezTo>
                    <a:pt x="302" y="236"/>
                    <a:pt x="294" y="245"/>
                    <a:pt x="290" y="258"/>
                  </a:cubicBezTo>
                  <a:lnTo>
                    <a:pt x="290" y="262"/>
                  </a:lnTo>
                  <a:cubicBezTo>
                    <a:pt x="281" y="279"/>
                    <a:pt x="273" y="296"/>
                    <a:pt x="268" y="317"/>
                  </a:cubicBezTo>
                  <a:cubicBezTo>
                    <a:pt x="239" y="385"/>
                    <a:pt x="188" y="512"/>
                    <a:pt x="137" y="695"/>
                  </a:cubicBezTo>
                  <a:cubicBezTo>
                    <a:pt x="86" y="877"/>
                    <a:pt x="39" y="1111"/>
                    <a:pt x="22" y="1387"/>
                  </a:cubicBezTo>
                  <a:cubicBezTo>
                    <a:pt x="1" y="1658"/>
                    <a:pt x="9" y="1964"/>
                    <a:pt x="39" y="2286"/>
                  </a:cubicBezTo>
                  <a:cubicBezTo>
                    <a:pt x="73" y="2609"/>
                    <a:pt x="124" y="2948"/>
                    <a:pt x="175" y="3288"/>
                  </a:cubicBezTo>
                  <a:cubicBezTo>
                    <a:pt x="230" y="3628"/>
                    <a:pt x="298" y="3963"/>
                    <a:pt x="383" y="4273"/>
                  </a:cubicBezTo>
                  <a:cubicBezTo>
                    <a:pt x="468" y="4587"/>
                    <a:pt x="574" y="4875"/>
                    <a:pt x="684" y="5126"/>
                  </a:cubicBezTo>
                  <a:cubicBezTo>
                    <a:pt x="909" y="5627"/>
                    <a:pt x="1155" y="5966"/>
                    <a:pt x="1232" y="6089"/>
                  </a:cubicBezTo>
                  <a:cubicBezTo>
                    <a:pt x="1257" y="6123"/>
                    <a:pt x="1274" y="6149"/>
                    <a:pt x="1291" y="6174"/>
                  </a:cubicBezTo>
                  <a:cubicBezTo>
                    <a:pt x="1304" y="6187"/>
                    <a:pt x="1321" y="6200"/>
                    <a:pt x="1334" y="6217"/>
                  </a:cubicBezTo>
                  <a:cubicBezTo>
                    <a:pt x="1550" y="6433"/>
                    <a:pt x="1818" y="6709"/>
                    <a:pt x="2123" y="7023"/>
                  </a:cubicBezTo>
                  <a:cubicBezTo>
                    <a:pt x="2429" y="7337"/>
                    <a:pt x="2773" y="7689"/>
                    <a:pt x="3138" y="8059"/>
                  </a:cubicBezTo>
                  <a:cubicBezTo>
                    <a:pt x="3320" y="8245"/>
                    <a:pt x="3507" y="8432"/>
                    <a:pt x="3694" y="8627"/>
                  </a:cubicBezTo>
                  <a:lnTo>
                    <a:pt x="3766" y="8700"/>
                  </a:lnTo>
                  <a:cubicBezTo>
                    <a:pt x="3778" y="8708"/>
                    <a:pt x="3787" y="8721"/>
                    <a:pt x="3800" y="8738"/>
                  </a:cubicBezTo>
                  <a:cubicBezTo>
                    <a:pt x="3778" y="8683"/>
                    <a:pt x="3745" y="8619"/>
                    <a:pt x="3694" y="8534"/>
                  </a:cubicBezTo>
                  <a:cubicBezTo>
                    <a:pt x="3634" y="8432"/>
                    <a:pt x="3503" y="8241"/>
                    <a:pt x="3295" y="8004"/>
                  </a:cubicBezTo>
                  <a:cubicBezTo>
                    <a:pt x="3133" y="7808"/>
                    <a:pt x="2917" y="7579"/>
                    <a:pt x="2675" y="7320"/>
                  </a:cubicBezTo>
                  <a:cubicBezTo>
                    <a:pt x="2620" y="7261"/>
                    <a:pt x="2565" y="7201"/>
                    <a:pt x="2505" y="7138"/>
                  </a:cubicBezTo>
                  <a:cubicBezTo>
                    <a:pt x="2200" y="6802"/>
                    <a:pt x="1847" y="6425"/>
                    <a:pt x="1533" y="5975"/>
                  </a:cubicBezTo>
                  <a:cubicBezTo>
                    <a:pt x="1376" y="5750"/>
                    <a:pt x="1240" y="5499"/>
                    <a:pt x="1130" y="5240"/>
                  </a:cubicBezTo>
                  <a:cubicBezTo>
                    <a:pt x="1020" y="4977"/>
                    <a:pt x="930" y="4701"/>
                    <a:pt x="867" y="4426"/>
                  </a:cubicBezTo>
                  <a:cubicBezTo>
                    <a:pt x="731" y="3865"/>
                    <a:pt x="684" y="3288"/>
                    <a:pt x="697" y="2745"/>
                  </a:cubicBezTo>
                  <a:cubicBezTo>
                    <a:pt x="706" y="2201"/>
                    <a:pt x="765" y="1688"/>
                    <a:pt x="833" y="1238"/>
                  </a:cubicBezTo>
                  <a:cubicBezTo>
                    <a:pt x="871" y="1009"/>
                    <a:pt x="909" y="797"/>
                    <a:pt x="943" y="606"/>
                  </a:cubicBezTo>
                  <a:cubicBezTo>
                    <a:pt x="977" y="419"/>
                    <a:pt x="977" y="236"/>
                    <a:pt x="905" y="117"/>
                  </a:cubicBezTo>
                  <a:cubicBezTo>
                    <a:pt x="867" y="62"/>
                    <a:pt x="812" y="24"/>
                    <a:pt x="752" y="11"/>
                  </a:cubicBezTo>
                  <a:cubicBezTo>
                    <a:pt x="727" y="3"/>
                    <a:pt x="700" y="0"/>
                    <a:pt x="674" y="0"/>
                  </a:cubicBezTo>
                  <a:close/>
                </a:path>
              </a:pathLst>
            </a:custGeom>
            <a:solidFill>
              <a:srgbClr val="ACC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7820454" y="3688702"/>
              <a:ext cx="315722" cy="66694"/>
            </a:xfrm>
            <a:custGeom>
              <a:avLst/>
              <a:gdLst/>
              <a:ahLst/>
              <a:cxnLst/>
              <a:rect l="l" t="t" r="r" b="b"/>
              <a:pathLst>
                <a:path w="1690" h="357" extrusionOk="0">
                  <a:moveTo>
                    <a:pt x="1311" y="0"/>
                  </a:moveTo>
                  <a:cubicBezTo>
                    <a:pt x="1165" y="0"/>
                    <a:pt x="991" y="13"/>
                    <a:pt x="824" y="39"/>
                  </a:cubicBezTo>
                  <a:cubicBezTo>
                    <a:pt x="629" y="69"/>
                    <a:pt x="438" y="120"/>
                    <a:pt x="289" y="175"/>
                  </a:cubicBezTo>
                  <a:cubicBezTo>
                    <a:pt x="149" y="226"/>
                    <a:pt x="43" y="269"/>
                    <a:pt x="1" y="290"/>
                  </a:cubicBezTo>
                  <a:cubicBezTo>
                    <a:pt x="60" y="303"/>
                    <a:pt x="137" y="320"/>
                    <a:pt x="221" y="332"/>
                  </a:cubicBezTo>
                  <a:cubicBezTo>
                    <a:pt x="321" y="347"/>
                    <a:pt x="435" y="357"/>
                    <a:pt x="554" y="357"/>
                  </a:cubicBezTo>
                  <a:cubicBezTo>
                    <a:pt x="673" y="357"/>
                    <a:pt x="799" y="347"/>
                    <a:pt x="922" y="324"/>
                  </a:cubicBezTo>
                  <a:cubicBezTo>
                    <a:pt x="1172" y="281"/>
                    <a:pt x="1410" y="188"/>
                    <a:pt x="1584" y="86"/>
                  </a:cubicBezTo>
                  <a:cubicBezTo>
                    <a:pt x="1622" y="65"/>
                    <a:pt x="1660" y="39"/>
                    <a:pt x="1690" y="18"/>
                  </a:cubicBezTo>
                  <a:cubicBezTo>
                    <a:pt x="1648" y="18"/>
                    <a:pt x="1529" y="5"/>
                    <a:pt x="1372" y="1"/>
                  </a:cubicBezTo>
                  <a:cubicBezTo>
                    <a:pt x="1352" y="1"/>
                    <a:pt x="1332" y="0"/>
                    <a:pt x="1311" y="0"/>
                  </a:cubicBezTo>
                  <a:close/>
                </a:path>
              </a:pathLst>
            </a:custGeom>
            <a:solidFill>
              <a:srgbClr val="1E15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7829982" y="3767352"/>
              <a:ext cx="379987" cy="1320426"/>
            </a:xfrm>
            <a:custGeom>
              <a:avLst/>
              <a:gdLst/>
              <a:ahLst/>
              <a:cxnLst/>
              <a:rect l="l" t="t" r="r" b="b"/>
              <a:pathLst>
                <a:path w="2034" h="7068" extrusionOk="0">
                  <a:moveTo>
                    <a:pt x="52" y="0"/>
                  </a:moveTo>
                  <a:cubicBezTo>
                    <a:pt x="47" y="5"/>
                    <a:pt x="47" y="13"/>
                    <a:pt x="47" y="26"/>
                  </a:cubicBezTo>
                  <a:cubicBezTo>
                    <a:pt x="43" y="64"/>
                    <a:pt x="30" y="128"/>
                    <a:pt x="18" y="247"/>
                  </a:cubicBezTo>
                  <a:cubicBezTo>
                    <a:pt x="9" y="323"/>
                    <a:pt x="1" y="480"/>
                    <a:pt x="22" y="684"/>
                  </a:cubicBezTo>
                  <a:cubicBezTo>
                    <a:pt x="39" y="892"/>
                    <a:pt x="90" y="1155"/>
                    <a:pt x="162" y="1448"/>
                  </a:cubicBezTo>
                  <a:cubicBezTo>
                    <a:pt x="238" y="1745"/>
                    <a:pt x="319" y="2076"/>
                    <a:pt x="387" y="2432"/>
                  </a:cubicBezTo>
                  <a:cubicBezTo>
                    <a:pt x="455" y="2785"/>
                    <a:pt x="518" y="3158"/>
                    <a:pt x="582" y="3532"/>
                  </a:cubicBezTo>
                  <a:cubicBezTo>
                    <a:pt x="646" y="3905"/>
                    <a:pt x="714" y="4279"/>
                    <a:pt x="790" y="4627"/>
                  </a:cubicBezTo>
                  <a:cubicBezTo>
                    <a:pt x="867" y="4979"/>
                    <a:pt x="960" y="5306"/>
                    <a:pt x="1058" y="5595"/>
                  </a:cubicBezTo>
                  <a:cubicBezTo>
                    <a:pt x="1249" y="6168"/>
                    <a:pt x="1473" y="6571"/>
                    <a:pt x="1554" y="6711"/>
                  </a:cubicBezTo>
                  <a:cubicBezTo>
                    <a:pt x="1584" y="6762"/>
                    <a:pt x="1605" y="6800"/>
                    <a:pt x="1622" y="6834"/>
                  </a:cubicBezTo>
                  <a:cubicBezTo>
                    <a:pt x="1669" y="6868"/>
                    <a:pt x="1720" y="6906"/>
                    <a:pt x="1762" y="6932"/>
                  </a:cubicBezTo>
                  <a:cubicBezTo>
                    <a:pt x="1864" y="6995"/>
                    <a:pt x="1953" y="7042"/>
                    <a:pt x="2034" y="7067"/>
                  </a:cubicBezTo>
                  <a:cubicBezTo>
                    <a:pt x="2008" y="7029"/>
                    <a:pt x="1974" y="6974"/>
                    <a:pt x="1923" y="6881"/>
                  </a:cubicBezTo>
                  <a:cubicBezTo>
                    <a:pt x="1847" y="6736"/>
                    <a:pt x="1647" y="6316"/>
                    <a:pt x="1495" y="5722"/>
                  </a:cubicBezTo>
                  <a:cubicBezTo>
                    <a:pt x="1333" y="5128"/>
                    <a:pt x="1232" y="4372"/>
                    <a:pt x="1172" y="3617"/>
                  </a:cubicBezTo>
                  <a:cubicBezTo>
                    <a:pt x="1113" y="2857"/>
                    <a:pt x="1074" y="2101"/>
                    <a:pt x="998" y="1499"/>
                  </a:cubicBezTo>
                  <a:cubicBezTo>
                    <a:pt x="930" y="892"/>
                    <a:pt x="837" y="442"/>
                    <a:pt x="799" y="285"/>
                  </a:cubicBezTo>
                  <a:cubicBezTo>
                    <a:pt x="765" y="140"/>
                    <a:pt x="752" y="73"/>
                    <a:pt x="748" y="43"/>
                  </a:cubicBezTo>
                  <a:cubicBezTo>
                    <a:pt x="675" y="50"/>
                    <a:pt x="603" y="53"/>
                    <a:pt x="533" y="53"/>
                  </a:cubicBezTo>
                  <a:cubicBezTo>
                    <a:pt x="397" y="53"/>
                    <a:pt x="268" y="41"/>
                    <a:pt x="153" y="22"/>
                  </a:cubicBezTo>
                  <a:cubicBezTo>
                    <a:pt x="120" y="13"/>
                    <a:pt x="81" y="9"/>
                    <a:pt x="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7974391" y="3719714"/>
              <a:ext cx="280787" cy="1371801"/>
            </a:xfrm>
            <a:custGeom>
              <a:avLst/>
              <a:gdLst/>
              <a:ahLst/>
              <a:cxnLst/>
              <a:rect l="l" t="t" r="r" b="b"/>
              <a:pathLst>
                <a:path w="1503" h="7343" extrusionOk="0">
                  <a:moveTo>
                    <a:pt x="836" y="1"/>
                  </a:moveTo>
                  <a:lnTo>
                    <a:pt x="836" y="1"/>
                  </a:lnTo>
                  <a:cubicBezTo>
                    <a:pt x="828" y="5"/>
                    <a:pt x="824" y="9"/>
                    <a:pt x="819" y="13"/>
                  </a:cubicBezTo>
                  <a:cubicBezTo>
                    <a:pt x="726" y="73"/>
                    <a:pt x="620" y="124"/>
                    <a:pt x="501" y="171"/>
                  </a:cubicBezTo>
                  <a:cubicBezTo>
                    <a:pt x="382" y="217"/>
                    <a:pt x="255" y="251"/>
                    <a:pt x="123" y="277"/>
                  </a:cubicBezTo>
                  <a:cubicBezTo>
                    <a:pt x="81" y="285"/>
                    <a:pt x="43" y="289"/>
                    <a:pt x="0" y="294"/>
                  </a:cubicBezTo>
                  <a:cubicBezTo>
                    <a:pt x="13" y="323"/>
                    <a:pt x="34" y="387"/>
                    <a:pt x="77" y="523"/>
                  </a:cubicBezTo>
                  <a:cubicBezTo>
                    <a:pt x="119" y="680"/>
                    <a:pt x="225" y="1134"/>
                    <a:pt x="301" y="1741"/>
                  </a:cubicBezTo>
                  <a:cubicBezTo>
                    <a:pt x="378" y="2344"/>
                    <a:pt x="420" y="3103"/>
                    <a:pt x="480" y="3859"/>
                  </a:cubicBezTo>
                  <a:cubicBezTo>
                    <a:pt x="539" y="4614"/>
                    <a:pt x="637" y="5366"/>
                    <a:pt x="790" y="5951"/>
                  </a:cubicBezTo>
                  <a:cubicBezTo>
                    <a:pt x="938" y="6541"/>
                    <a:pt x="1129" y="6962"/>
                    <a:pt x="1197" y="7110"/>
                  </a:cubicBezTo>
                  <a:cubicBezTo>
                    <a:pt x="1252" y="7229"/>
                    <a:pt x="1282" y="7293"/>
                    <a:pt x="1295" y="7331"/>
                  </a:cubicBezTo>
                  <a:cubicBezTo>
                    <a:pt x="1326" y="7339"/>
                    <a:pt x="1355" y="7342"/>
                    <a:pt x="1381" y="7342"/>
                  </a:cubicBezTo>
                  <a:cubicBezTo>
                    <a:pt x="1410" y="7342"/>
                    <a:pt x="1436" y="7338"/>
                    <a:pt x="1456" y="7331"/>
                  </a:cubicBezTo>
                  <a:cubicBezTo>
                    <a:pt x="1473" y="7327"/>
                    <a:pt x="1486" y="7318"/>
                    <a:pt x="1503" y="7310"/>
                  </a:cubicBezTo>
                  <a:cubicBezTo>
                    <a:pt x="1490" y="7276"/>
                    <a:pt x="1473" y="7203"/>
                    <a:pt x="1443" y="7059"/>
                  </a:cubicBezTo>
                  <a:cubicBezTo>
                    <a:pt x="1414" y="6898"/>
                    <a:pt x="1333" y="6435"/>
                    <a:pt x="1265" y="5820"/>
                  </a:cubicBezTo>
                  <a:cubicBezTo>
                    <a:pt x="1231" y="5510"/>
                    <a:pt x="1201" y="5166"/>
                    <a:pt x="1176" y="4797"/>
                  </a:cubicBezTo>
                  <a:cubicBezTo>
                    <a:pt x="1155" y="4432"/>
                    <a:pt x="1142" y="4046"/>
                    <a:pt x="1138" y="3659"/>
                  </a:cubicBezTo>
                  <a:cubicBezTo>
                    <a:pt x="1125" y="2891"/>
                    <a:pt x="1116" y="2119"/>
                    <a:pt x="1053" y="1503"/>
                  </a:cubicBezTo>
                  <a:cubicBezTo>
                    <a:pt x="998" y="888"/>
                    <a:pt x="904" y="429"/>
                    <a:pt x="874" y="268"/>
                  </a:cubicBezTo>
                  <a:cubicBezTo>
                    <a:pt x="841" y="86"/>
                    <a:pt x="832" y="22"/>
                    <a:pt x="8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7709484" y="3586326"/>
              <a:ext cx="586233" cy="1496595"/>
            </a:xfrm>
            <a:custGeom>
              <a:avLst/>
              <a:gdLst/>
              <a:ahLst/>
              <a:cxnLst/>
              <a:rect l="l" t="t" r="r" b="b"/>
              <a:pathLst>
                <a:path w="3138" h="8011" extrusionOk="0">
                  <a:moveTo>
                    <a:pt x="1864" y="0"/>
                  </a:moveTo>
                  <a:cubicBezTo>
                    <a:pt x="1721" y="0"/>
                    <a:pt x="1573" y="6"/>
                    <a:pt x="1427" y="19"/>
                  </a:cubicBezTo>
                  <a:cubicBezTo>
                    <a:pt x="1236" y="40"/>
                    <a:pt x="1049" y="78"/>
                    <a:pt x="875" y="133"/>
                  </a:cubicBezTo>
                  <a:cubicBezTo>
                    <a:pt x="697" y="188"/>
                    <a:pt x="535" y="244"/>
                    <a:pt x="404" y="320"/>
                  </a:cubicBezTo>
                  <a:cubicBezTo>
                    <a:pt x="276" y="392"/>
                    <a:pt x="183" y="486"/>
                    <a:pt x="128" y="575"/>
                  </a:cubicBezTo>
                  <a:cubicBezTo>
                    <a:pt x="73" y="660"/>
                    <a:pt x="47" y="736"/>
                    <a:pt x="34" y="770"/>
                  </a:cubicBezTo>
                  <a:cubicBezTo>
                    <a:pt x="17" y="817"/>
                    <a:pt x="9" y="846"/>
                    <a:pt x="1" y="868"/>
                  </a:cubicBezTo>
                  <a:cubicBezTo>
                    <a:pt x="1" y="914"/>
                    <a:pt x="1" y="986"/>
                    <a:pt x="1" y="1093"/>
                  </a:cubicBezTo>
                  <a:cubicBezTo>
                    <a:pt x="1" y="1283"/>
                    <a:pt x="1" y="1827"/>
                    <a:pt x="119" y="2540"/>
                  </a:cubicBezTo>
                  <a:cubicBezTo>
                    <a:pt x="238" y="3249"/>
                    <a:pt x="459" y="4119"/>
                    <a:pt x="760" y="4963"/>
                  </a:cubicBezTo>
                  <a:cubicBezTo>
                    <a:pt x="909" y="5388"/>
                    <a:pt x="1070" y="5808"/>
                    <a:pt x="1244" y="6199"/>
                  </a:cubicBezTo>
                  <a:cubicBezTo>
                    <a:pt x="1418" y="6585"/>
                    <a:pt x="1584" y="6954"/>
                    <a:pt x="1783" y="7251"/>
                  </a:cubicBezTo>
                  <a:cubicBezTo>
                    <a:pt x="1898" y="7425"/>
                    <a:pt x="2021" y="7574"/>
                    <a:pt x="2148" y="7693"/>
                  </a:cubicBezTo>
                  <a:cubicBezTo>
                    <a:pt x="2051" y="7544"/>
                    <a:pt x="1826" y="7149"/>
                    <a:pt x="1635" y="6589"/>
                  </a:cubicBezTo>
                  <a:cubicBezTo>
                    <a:pt x="1533" y="6300"/>
                    <a:pt x="1439" y="5974"/>
                    <a:pt x="1359" y="5621"/>
                  </a:cubicBezTo>
                  <a:cubicBezTo>
                    <a:pt x="1278" y="5269"/>
                    <a:pt x="1210" y="4895"/>
                    <a:pt x="1146" y="4522"/>
                  </a:cubicBezTo>
                  <a:cubicBezTo>
                    <a:pt x="1083" y="4148"/>
                    <a:pt x="1019" y="3775"/>
                    <a:pt x="955" y="3418"/>
                  </a:cubicBezTo>
                  <a:cubicBezTo>
                    <a:pt x="888" y="3066"/>
                    <a:pt x="811" y="2735"/>
                    <a:pt x="739" y="2442"/>
                  </a:cubicBezTo>
                  <a:cubicBezTo>
                    <a:pt x="667" y="2145"/>
                    <a:pt x="616" y="1878"/>
                    <a:pt x="603" y="1665"/>
                  </a:cubicBezTo>
                  <a:cubicBezTo>
                    <a:pt x="582" y="1453"/>
                    <a:pt x="599" y="1292"/>
                    <a:pt x="612" y="1211"/>
                  </a:cubicBezTo>
                  <a:cubicBezTo>
                    <a:pt x="629" y="1088"/>
                    <a:pt x="654" y="1020"/>
                    <a:pt x="667" y="986"/>
                  </a:cubicBezTo>
                  <a:cubicBezTo>
                    <a:pt x="671" y="978"/>
                    <a:pt x="671" y="969"/>
                    <a:pt x="675" y="965"/>
                  </a:cubicBezTo>
                  <a:cubicBezTo>
                    <a:pt x="531" y="927"/>
                    <a:pt x="429" y="880"/>
                    <a:pt x="391" y="863"/>
                  </a:cubicBezTo>
                  <a:cubicBezTo>
                    <a:pt x="315" y="821"/>
                    <a:pt x="315" y="804"/>
                    <a:pt x="319" y="791"/>
                  </a:cubicBezTo>
                  <a:cubicBezTo>
                    <a:pt x="321" y="784"/>
                    <a:pt x="329" y="777"/>
                    <a:pt x="350" y="777"/>
                  </a:cubicBezTo>
                  <a:cubicBezTo>
                    <a:pt x="365" y="777"/>
                    <a:pt x="386" y="780"/>
                    <a:pt x="416" y="787"/>
                  </a:cubicBezTo>
                  <a:cubicBezTo>
                    <a:pt x="438" y="791"/>
                    <a:pt x="467" y="804"/>
                    <a:pt x="506" y="812"/>
                  </a:cubicBezTo>
                  <a:cubicBezTo>
                    <a:pt x="510" y="804"/>
                    <a:pt x="523" y="791"/>
                    <a:pt x="548" y="770"/>
                  </a:cubicBezTo>
                  <a:cubicBezTo>
                    <a:pt x="582" y="744"/>
                    <a:pt x="688" y="681"/>
                    <a:pt x="841" y="621"/>
                  </a:cubicBezTo>
                  <a:cubicBezTo>
                    <a:pt x="994" y="558"/>
                    <a:pt x="1193" y="498"/>
                    <a:pt x="1397" y="469"/>
                  </a:cubicBezTo>
                  <a:cubicBezTo>
                    <a:pt x="1540" y="444"/>
                    <a:pt x="1688" y="435"/>
                    <a:pt x="1820" y="435"/>
                  </a:cubicBezTo>
                  <a:cubicBezTo>
                    <a:pt x="1871" y="435"/>
                    <a:pt x="1920" y="436"/>
                    <a:pt x="1966" y="439"/>
                  </a:cubicBezTo>
                  <a:cubicBezTo>
                    <a:pt x="2131" y="452"/>
                    <a:pt x="2254" y="477"/>
                    <a:pt x="2297" y="490"/>
                  </a:cubicBezTo>
                  <a:cubicBezTo>
                    <a:pt x="2322" y="498"/>
                    <a:pt x="2339" y="507"/>
                    <a:pt x="2352" y="515"/>
                  </a:cubicBezTo>
                  <a:cubicBezTo>
                    <a:pt x="2360" y="507"/>
                    <a:pt x="2373" y="494"/>
                    <a:pt x="2382" y="486"/>
                  </a:cubicBezTo>
                  <a:cubicBezTo>
                    <a:pt x="2428" y="439"/>
                    <a:pt x="2450" y="396"/>
                    <a:pt x="2462" y="375"/>
                  </a:cubicBezTo>
                  <a:cubicBezTo>
                    <a:pt x="2492" y="307"/>
                    <a:pt x="2496" y="290"/>
                    <a:pt x="2513" y="290"/>
                  </a:cubicBezTo>
                  <a:cubicBezTo>
                    <a:pt x="2522" y="290"/>
                    <a:pt x="2526" y="295"/>
                    <a:pt x="2534" y="312"/>
                  </a:cubicBezTo>
                  <a:cubicBezTo>
                    <a:pt x="2539" y="324"/>
                    <a:pt x="2543" y="354"/>
                    <a:pt x="2534" y="401"/>
                  </a:cubicBezTo>
                  <a:cubicBezTo>
                    <a:pt x="2530" y="430"/>
                    <a:pt x="2505" y="490"/>
                    <a:pt x="2454" y="549"/>
                  </a:cubicBezTo>
                  <a:cubicBezTo>
                    <a:pt x="2411" y="604"/>
                    <a:pt x="2343" y="660"/>
                    <a:pt x="2263" y="711"/>
                  </a:cubicBezTo>
                  <a:cubicBezTo>
                    <a:pt x="2276" y="723"/>
                    <a:pt x="2297" y="774"/>
                    <a:pt x="2343" y="965"/>
                  </a:cubicBezTo>
                  <a:cubicBezTo>
                    <a:pt x="2382" y="1126"/>
                    <a:pt x="2479" y="1589"/>
                    <a:pt x="2543" y="2205"/>
                  </a:cubicBezTo>
                  <a:cubicBezTo>
                    <a:pt x="2611" y="2824"/>
                    <a:pt x="2624" y="3597"/>
                    <a:pt x="2636" y="4369"/>
                  </a:cubicBezTo>
                  <a:cubicBezTo>
                    <a:pt x="2641" y="4751"/>
                    <a:pt x="2653" y="5137"/>
                    <a:pt x="2674" y="5502"/>
                  </a:cubicBezTo>
                  <a:cubicBezTo>
                    <a:pt x="2696" y="5867"/>
                    <a:pt x="2725" y="6211"/>
                    <a:pt x="2755" y="6521"/>
                  </a:cubicBezTo>
                  <a:cubicBezTo>
                    <a:pt x="2819" y="7137"/>
                    <a:pt x="2891" y="7599"/>
                    <a:pt x="2912" y="7760"/>
                  </a:cubicBezTo>
                  <a:cubicBezTo>
                    <a:pt x="2929" y="7896"/>
                    <a:pt x="2938" y="7968"/>
                    <a:pt x="2942" y="8011"/>
                  </a:cubicBezTo>
                  <a:cubicBezTo>
                    <a:pt x="2963" y="7990"/>
                    <a:pt x="2980" y="7973"/>
                    <a:pt x="2989" y="7951"/>
                  </a:cubicBezTo>
                  <a:cubicBezTo>
                    <a:pt x="3010" y="7917"/>
                    <a:pt x="3014" y="7888"/>
                    <a:pt x="3018" y="7871"/>
                  </a:cubicBezTo>
                  <a:cubicBezTo>
                    <a:pt x="3014" y="7828"/>
                    <a:pt x="3010" y="7816"/>
                    <a:pt x="3018" y="7811"/>
                  </a:cubicBezTo>
                  <a:cubicBezTo>
                    <a:pt x="3018" y="7809"/>
                    <a:pt x="3019" y="7808"/>
                    <a:pt x="3021" y="7808"/>
                  </a:cubicBezTo>
                  <a:cubicBezTo>
                    <a:pt x="3023" y="7808"/>
                    <a:pt x="3025" y="7809"/>
                    <a:pt x="3027" y="7811"/>
                  </a:cubicBezTo>
                  <a:cubicBezTo>
                    <a:pt x="3023" y="7782"/>
                    <a:pt x="3023" y="7752"/>
                    <a:pt x="3027" y="7718"/>
                  </a:cubicBezTo>
                  <a:cubicBezTo>
                    <a:pt x="3031" y="7659"/>
                    <a:pt x="3048" y="7574"/>
                    <a:pt x="3112" y="7425"/>
                  </a:cubicBezTo>
                  <a:lnTo>
                    <a:pt x="3120" y="7412"/>
                  </a:lnTo>
                  <a:cubicBezTo>
                    <a:pt x="3124" y="7400"/>
                    <a:pt x="3133" y="7383"/>
                    <a:pt x="3137" y="7366"/>
                  </a:cubicBezTo>
                  <a:cubicBezTo>
                    <a:pt x="3133" y="7323"/>
                    <a:pt x="3129" y="7260"/>
                    <a:pt x="3120" y="7158"/>
                  </a:cubicBezTo>
                  <a:cubicBezTo>
                    <a:pt x="3116" y="7069"/>
                    <a:pt x="3112" y="6895"/>
                    <a:pt x="3103" y="6640"/>
                  </a:cubicBezTo>
                  <a:cubicBezTo>
                    <a:pt x="3086" y="5889"/>
                    <a:pt x="3052" y="4513"/>
                    <a:pt x="3001" y="3257"/>
                  </a:cubicBezTo>
                  <a:cubicBezTo>
                    <a:pt x="2955" y="2022"/>
                    <a:pt x="2891" y="902"/>
                    <a:pt x="2887" y="600"/>
                  </a:cubicBezTo>
                  <a:cubicBezTo>
                    <a:pt x="2878" y="583"/>
                    <a:pt x="2874" y="549"/>
                    <a:pt x="2861" y="473"/>
                  </a:cubicBezTo>
                  <a:cubicBezTo>
                    <a:pt x="2853" y="435"/>
                    <a:pt x="2840" y="362"/>
                    <a:pt x="2785" y="282"/>
                  </a:cubicBezTo>
                  <a:cubicBezTo>
                    <a:pt x="2730" y="205"/>
                    <a:pt x="2624" y="121"/>
                    <a:pt x="2488" y="70"/>
                  </a:cubicBezTo>
                  <a:cubicBezTo>
                    <a:pt x="2352" y="14"/>
                    <a:pt x="2182" y="6"/>
                    <a:pt x="1995" y="2"/>
                  </a:cubicBezTo>
                  <a:cubicBezTo>
                    <a:pt x="1952" y="1"/>
                    <a:pt x="1908" y="0"/>
                    <a:pt x="18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8306553" y="2696142"/>
              <a:ext cx="284897" cy="2240129"/>
            </a:xfrm>
            <a:custGeom>
              <a:avLst/>
              <a:gdLst/>
              <a:ahLst/>
              <a:cxnLst/>
              <a:rect l="l" t="t" r="r" b="b"/>
              <a:pathLst>
                <a:path w="1525" h="11991" extrusionOk="0">
                  <a:moveTo>
                    <a:pt x="1079" y="0"/>
                  </a:moveTo>
                  <a:cubicBezTo>
                    <a:pt x="1057" y="4"/>
                    <a:pt x="1032" y="9"/>
                    <a:pt x="1006" y="17"/>
                  </a:cubicBezTo>
                  <a:cubicBezTo>
                    <a:pt x="981" y="21"/>
                    <a:pt x="956" y="30"/>
                    <a:pt x="930" y="47"/>
                  </a:cubicBezTo>
                  <a:cubicBezTo>
                    <a:pt x="896" y="64"/>
                    <a:pt x="858" y="85"/>
                    <a:pt x="815" y="119"/>
                  </a:cubicBezTo>
                  <a:cubicBezTo>
                    <a:pt x="769" y="157"/>
                    <a:pt x="701" y="225"/>
                    <a:pt x="650" y="327"/>
                  </a:cubicBezTo>
                  <a:cubicBezTo>
                    <a:pt x="595" y="433"/>
                    <a:pt x="561" y="573"/>
                    <a:pt x="544" y="739"/>
                  </a:cubicBezTo>
                  <a:cubicBezTo>
                    <a:pt x="527" y="909"/>
                    <a:pt x="531" y="1108"/>
                    <a:pt x="527" y="1320"/>
                  </a:cubicBezTo>
                  <a:cubicBezTo>
                    <a:pt x="523" y="1537"/>
                    <a:pt x="527" y="1770"/>
                    <a:pt x="527" y="2016"/>
                  </a:cubicBezTo>
                  <a:cubicBezTo>
                    <a:pt x="540" y="2517"/>
                    <a:pt x="561" y="3073"/>
                    <a:pt x="595" y="3663"/>
                  </a:cubicBezTo>
                  <a:cubicBezTo>
                    <a:pt x="624" y="4253"/>
                    <a:pt x="663" y="4873"/>
                    <a:pt x="688" y="5492"/>
                  </a:cubicBezTo>
                  <a:cubicBezTo>
                    <a:pt x="709" y="6116"/>
                    <a:pt x="718" y="6740"/>
                    <a:pt x="697" y="7330"/>
                  </a:cubicBezTo>
                  <a:cubicBezTo>
                    <a:pt x="680" y="7925"/>
                    <a:pt x="620" y="8485"/>
                    <a:pt x="544" y="8977"/>
                  </a:cubicBezTo>
                  <a:cubicBezTo>
                    <a:pt x="472" y="9478"/>
                    <a:pt x="366" y="9902"/>
                    <a:pt x="281" y="10238"/>
                  </a:cubicBezTo>
                  <a:cubicBezTo>
                    <a:pt x="196" y="10577"/>
                    <a:pt x="132" y="10823"/>
                    <a:pt x="98" y="10951"/>
                  </a:cubicBezTo>
                  <a:cubicBezTo>
                    <a:pt x="85" y="11002"/>
                    <a:pt x="77" y="11044"/>
                    <a:pt x="64" y="11082"/>
                  </a:cubicBezTo>
                  <a:cubicBezTo>
                    <a:pt x="39" y="11176"/>
                    <a:pt x="22" y="11244"/>
                    <a:pt x="9" y="11295"/>
                  </a:cubicBezTo>
                  <a:cubicBezTo>
                    <a:pt x="9" y="11329"/>
                    <a:pt x="9" y="11367"/>
                    <a:pt x="9" y="11401"/>
                  </a:cubicBezTo>
                  <a:cubicBezTo>
                    <a:pt x="9" y="11651"/>
                    <a:pt x="5" y="11829"/>
                    <a:pt x="5" y="11918"/>
                  </a:cubicBezTo>
                  <a:cubicBezTo>
                    <a:pt x="5" y="11944"/>
                    <a:pt x="1" y="11969"/>
                    <a:pt x="1" y="11991"/>
                  </a:cubicBezTo>
                  <a:cubicBezTo>
                    <a:pt x="111" y="11736"/>
                    <a:pt x="255" y="11384"/>
                    <a:pt x="429" y="10976"/>
                  </a:cubicBezTo>
                  <a:cubicBezTo>
                    <a:pt x="433" y="10913"/>
                    <a:pt x="442" y="10811"/>
                    <a:pt x="463" y="10662"/>
                  </a:cubicBezTo>
                  <a:cubicBezTo>
                    <a:pt x="484" y="10531"/>
                    <a:pt x="531" y="10280"/>
                    <a:pt x="612" y="9949"/>
                  </a:cubicBezTo>
                  <a:cubicBezTo>
                    <a:pt x="688" y="9618"/>
                    <a:pt x="803" y="9202"/>
                    <a:pt x="917" y="8727"/>
                  </a:cubicBezTo>
                  <a:cubicBezTo>
                    <a:pt x="1032" y="8251"/>
                    <a:pt x="1138" y="7717"/>
                    <a:pt x="1151" y="7139"/>
                  </a:cubicBezTo>
                  <a:cubicBezTo>
                    <a:pt x="1164" y="6851"/>
                    <a:pt x="1155" y="6558"/>
                    <a:pt x="1138" y="6256"/>
                  </a:cubicBezTo>
                  <a:cubicBezTo>
                    <a:pt x="1125" y="5955"/>
                    <a:pt x="1100" y="5654"/>
                    <a:pt x="1079" y="5348"/>
                  </a:cubicBezTo>
                  <a:cubicBezTo>
                    <a:pt x="1053" y="5043"/>
                    <a:pt x="1032" y="4741"/>
                    <a:pt x="1019" y="4436"/>
                  </a:cubicBezTo>
                  <a:cubicBezTo>
                    <a:pt x="1015" y="4287"/>
                    <a:pt x="1015" y="4134"/>
                    <a:pt x="1011" y="3986"/>
                  </a:cubicBezTo>
                  <a:cubicBezTo>
                    <a:pt x="1015" y="3837"/>
                    <a:pt x="1015" y="3689"/>
                    <a:pt x="1028" y="3544"/>
                  </a:cubicBezTo>
                  <a:cubicBezTo>
                    <a:pt x="1036" y="3396"/>
                    <a:pt x="1053" y="3251"/>
                    <a:pt x="1070" y="3111"/>
                  </a:cubicBezTo>
                  <a:cubicBezTo>
                    <a:pt x="1079" y="3043"/>
                    <a:pt x="1096" y="2971"/>
                    <a:pt x="1104" y="2903"/>
                  </a:cubicBezTo>
                  <a:cubicBezTo>
                    <a:pt x="1117" y="2835"/>
                    <a:pt x="1130" y="2768"/>
                    <a:pt x="1142" y="2700"/>
                  </a:cubicBezTo>
                  <a:cubicBezTo>
                    <a:pt x="1202" y="2432"/>
                    <a:pt x="1274" y="2182"/>
                    <a:pt x="1338" y="1944"/>
                  </a:cubicBezTo>
                  <a:cubicBezTo>
                    <a:pt x="1401" y="1706"/>
                    <a:pt x="1452" y="1486"/>
                    <a:pt x="1482" y="1278"/>
                  </a:cubicBezTo>
                  <a:cubicBezTo>
                    <a:pt x="1516" y="1074"/>
                    <a:pt x="1524" y="883"/>
                    <a:pt x="1512" y="718"/>
                  </a:cubicBezTo>
                  <a:cubicBezTo>
                    <a:pt x="1499" y="552"/>
                    <a:pt x="1473" y="408"/>
                    <a:pt x="1439" y="297"/>
                  </a:cubicBezTo>
                  <a:cubicBezTo>
                    <a:pt x="1401" y="187"/>
                    <a:pt x="1350" y="115"/>
                    <a:pt x="1304" y="77"/>
                  </a:cubicBezTo>
                  <a:cubicBezTo>
                    <a:pt x="1236" y="21"/>
                    <a:pt x="1155" y="4"/>
                    <a:pt x="11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8770420" y="3461906"/>
              <a:ext cx="328425" cy="127970"/>
            </a:xfrm>
            <a:custGeom>
              <a:avLst/>
              <a:gdLst/>
              <a:ahLst/>
              <a:cxnLst/>
              <a:rect l="l" t="t" r="r" b="b"/>
              <a:pathLst>
                <a:path w="1758" h="685" extrusionOk="0">
                  <a:moveTo>
                    <a:pt x="365" y="1"/>
                  </a:moveTo>
                  <a:cubicBezTo>
                    <a:pt x="211" y="1"/>
                    <a:pt x="98" y="18"/>
                    <a:pt x="51" y="18"/>
                  </a:cubicBezTo>
                  <a:cubicBezTo>
                    <a:pt x="41" y="20"/>
                    <a:pt x="31" y="21"/>
                    <a:pt x="23" y="21"/>
                  </a:cubicBezTo>
                  <a:cubicBezTo>
                    <a:pt x="14" y="21"/>
                    <a:pt x="7" y="20"/>
                    <a:pt x="1" y="18"/>
                  </a:cubicBezTo>
                  <a:lnTo>
                    <a:pt x="1" y="18"/>
                  </a:lnTo>
                  <a:cubicBezTo>
                    <a:pt x="51" y="78"/>
                    <a:pt x="111" y="137"/>
                    <a:pt x="183" y="205"/>
                  </a:cubicBezTo>
                  <a:cubicBezTo>
                    <a:pt x="361" y="362"/>
                    <a:pt x="616" y="523"/>
                    <a:pt x="900" y="604"/>
                  </a:cubicBezTo>
                  <a:cubicBezTo>
                    <a:pt x="1064" y="654"/>
                    <a:pt x="1238" y="684"/>
                    <a:pt x="1397" y="684"/>
                  </a:cubicBezTo>
                  <a:cubicBezTo>
                    <a:pt x="1510" y="684"/>
                    <a:pt x="1614" y="669"/>
                    <a:pt x="1703" y="634"/>
                  </a:cubicBezTo>
                  <a:cubicBezTo>
                    <a:pt x="1724" y="625"/>
                    <a:pt x="1741" y="617"/>
                    <a:pt x="1758" y="608"/>
                  </a:cubicBezTo>
                  <a:cubicBezTo>
                    <a:pt x="1745" y="566"/>
                    <a:pt x="1707" y="447"/>
                    <a:pt x="1571" y="349"/>
                  </a:cubicBezTo>
                  <a:cubicBezTo>
                    <a:pt x="1507" y="298"/>
                    <a:pt x="1418" y="252"/>
                    <a:pt x="1325" y="205"/>
                  </a:cubicBezTo>
                  <a:cubicBezTo>
                    <a:pt x="1227" y="163"/>
                    <a:pt x="1125" y="124"/>
                    <a:pt x="1019" y="90"/>
                  </a:cubicBezTo>
                  <a:cubicBezTo>
                    <a:pt x="811" y="27"/>
                    <a:pt x="590" y="1"/>
                    <a:pt x="412" y="1"/>
                  </a:cubicBezTo>
                  <a:cubicBezTo>
                    <a:pt x="396" y="1"/>
                    <a:pt x="380" y="1"/>
                    <a:pt x="365" y="1"/>
                  </a:cubicBezTo>
                  <a:close/>
                </a:path>
              </a:pathLst>
            </a:custGeom>
            <a:solidFill>
              <a:srgbClr val="1E15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8320003" y="3589689"/>
              <a:ext cx="748017" cy="1502013"/>
            </a:xfrm>
            <a:custGeom>
              <a:avLst/>
              <a:gdLst/>
              <a:ahLst/>
              <a:cxnLst/>
              <a:rect l="l" t="t" r="r" b="b"/>
              <a:pathLst>
                <a:path w="4004" h="8040" extrusionOk="0">
                  <a:moveTo>
                    <a:pt x="3159" y="1"/>
                  </a:moveTo>
                  <a:lnTo>
                    <a:pt x="3159" y="1"/>
                  </a:lnTo>
                  <a:cubicBezTo>
                    <a:pt x="3167" y="18"/>
                    <a:pt x="3167" y="94"/>
                    <a:pt x="3150" y="336"/>
                  </a:cubicBezTo>
                  <a:cubicBezTo>
                    <a:pt x="3146" y="383"/>
                    <a:pt x="3146" y="455"/>
                    <a:pt x="3133" y="540"/>
                  </a:cubicBezTo>
                  <a:cubicBezTo>
                    <a:pt x="3125" y="629"/>
                    <a:pt x="3108" y="735"/>
                    <a:pt x="3095" y="858"/>
                  </a:cubicBezTo>
                  <a:cubicBezTo>
                    <a:pt x="3086" y="917"/>
                    <a:pt x="3078" y="985"/>
                    <a:pt x="3069" y="1053"/>
                  </a:cubicBezTo>
                  <a:cubicBezTo>
                    <a:pt x="3057" y="1121"/>
                    <a:pt x="3044" y="1193"/>
                    <a:pt x="3031" y="1270"/>
                  </a:cubicBezTo>
                  <a:cubicBezTo>
                    <a:pt x="3006" y="1418"/>
                    <a:pt x="2976" y="1584"/>
                    <a:pt x="2938" y="1758"/>
                  </a:cubicBezTo>
                  <a:cubicBezTo>
                    <a:pt x="2789" y="2454"/>
                    <a:pt x="2547" y="3307"/>
                    <a:pt x="2208" y="4135"/>
                  </a:cubicBezTo>
                  <a:cubicBezTo>
                    <a:pt x="1877" y="4962"/>
                    <a:pt x="1469" y="5765"/>
                    <a:pt x="1092" y="6401"/>
                  </a:cubicBezTo>
                  <a:cubicBezTo>
                    <a:pt x="722" y="7038"/>
                    <a:pt x="387" y="7509"/>
                    <a:pt x="247" y="7713"/>
                  </a:cubicBezTo>
                  <a:lnTo>
                    <a:pt x="243" y="7717"/>
                  </a:lnTo>
                  <a:lnTo>
                    <a:pt x="238" y="7721"/>
                  </a:lnTo>
                  <a:cubicBezTo>
                    <a:pt x="204" y="7768"/>
                    <a:pt x="196" y="7781"/>
                    <a:pt x="183" y="7798"/>
                  </a:cubicBezTo>
                  <a:cubicBezTo>
                    <a:pt x="81" y="7938"/>
                    <a:pt x="30" y="8001"/>
                    <a:pt x="1" y="8031"/>
                  </a:cubicBezTo>
                  <a:cubicBezTo>
                    <a:pt x="22" y="8035"/>
                    <a:pt x="43" y="8035"/>
                    <a:pt x="69" y="8040"/>
                  </a:cubicBezTo>
                  <a:cubicBezTo>
                    <a:pt x="103" y="8040"/>
                    <a:pt x="145" y="8035"/>
                    <a:pt x="187" y="8031"/>
                  </a:cubicBezTo>
                  <a:cubicBezTo>
                    <a:pt x="217" y="7997"/>
                    <a:pt x="285" y="7933"/>
                    <a:pt x="408" y="7815"/>
                  </a:cubicBezTo>
                  <a:cubicBezTo>
                    <a:pt x="552" y="7675"/>
                    <a:pt x="968" y="7276"/>
                    <a:pt x="1414" y="6669"/>
                  </a:cubicBezTo>
                  <a:cubicBezTo>
                    <a:pt x="1639" y="6367"/>
                    <a:pt x="1872" y="6015"/>
                    <a:pt x="2093" y="5624"/>
                  </a:cubicBezTo>
                  <a:cubicBezTo>
                    <a:pt x="2310" y="5234"/>
                    <a:pt x="2513" y="4814"/>
                    <a:pt x="2696" y="4381"/>
                  </a:cubicBezTo>
                  <a:cubicBezTo>
                    <a:pt x="2874" y="3944"/>
                    <a:pt x="3044" y="3507"/>
                    <a:pt x="3192" y="3082"/>
                  </a:cubicBezTo>
                  <a:cubicBezTo>
                    <a:pt x="3341" y="2662"/>
                    <a:pt x="3464" y="2254"/>
                    <a:pt x="3566" y="1894"/>
                  </a:cubicBezTo>
                  <a:cubicBezTo>
                    <a:pt x="3774" y="1164"/>
                    <a:pt x="3889" y="603"/>
                    <a:pt x="3931" y="408"/>
                  </a:cubicBezTo>
                  <a:cubicBezTo>
                    <a:pt x="3973" y="209"/>
                    <a:pt x="3990" y="128"/>
                    <a:pt x="4003" y="98"/>
                  </a:cubicBezTo>
                  <a:lnTo>
                    <a:pt x="4003" y="98"/>
                  </a:lnTo>
                  <a:cubicBezTo>
                    <a:pt x="3938" y="111"/>
                    <a:pt x="3869" y="117"/>
                    <a:pt x="3799" y="117"/>
                  </a:cubicBezTo>
                  <a:cubicBezTo>
                    <a:pt x="3778" y="117"/>
                    <a:pt x="3757" y="116"/>
                    <a:pt x="3736" y="115"/>
                  </a:cubicBezTo>
                  <a:cubicBezTo>
                    <a:pt x="3587" y="111"/>
                    <a:pt x="3430" y="86"/>
                    <a:pt x="3277" y="39"/>
                  </a:cubicBezTo>
                  <a:cubicBezTo>
                    <a:pt x="3239" y="26"/>
                    <a:pt x="3201" y="13"/>
                    <a:pt x="31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8284321" y="3352057"/>
              <a:ext cx="920076" cy="1737216"/>
            </a:xfrm>
            <a:custGeom>
              <a:avLst/>
              <a:gdLst/>
              <a:ahLst/>
              <a:cxnLst/>
              <a:rect l="l" t="t" r="r" b="b"/>
              <a:pathLst>
                <a:path w="4925" h="9299" extrusionOk="0">
                  <a:moveTo>
                    <a:pt x="2861" y="0"/>
                  </a:moveTo>
                  <a:cubicBezTo>
                    <a:pt x="2775" y="0"/>
                    <a:pt x="2705" y="7"/>
                    <a:pt x="2653" y="16"/>
                  </a:cubicBezTo>
                  <a:cubicBezTo>
                    <a:pt x="2433" y="46"/>
                    <a:pt x="2327" y="110"/>
                    <a:pt x="2276" y="148"/>
                  </a:cubicBezTo>
                  <a:cubicBezTo>
                    <a:pt x="2254" y="165"/>
                    <a:pt x="2242" y="173"/>
                    <a:pt x="2233" y="182"/>
                  </a:cubicBezTo>
                  <a:cubicBezTo>
                    <a:pt x="2233" y="186"/>
                    <a:pt x="2229" y="186"/>
                    <a:pt x="2229" y="190"/>
                  </a:cubicBezTo>
                  <a:cubicBezTo>
                    <a:pt x="2204" y="233"/>
                    <a:pt x="2161" y="309"/>
                    <a:pt x="2114" y="454"/>
                  </a:cubicBezTo>
                  <a:cubicBezTo>
                    <a:pt x="2085" y="547"/>
                    <a:pt x="2034" y="725"/>
                    <a:pt x="2013" y="971"/>
                  </a:cubicBezTo>
                  <a:cubicBezTo>
                    <a:pt x="1987" y="1222"/>
                    <a:pt x="1996" y="1536"/>
                    <a:pt x="2000" y="1905"/>
                  </a:cubicBezTo>
                  <a:cubicBezTo>
                    <a:pt x="2000" y="2635"/>
                    <a:pt x="1970" y="3556"/>
                    <a:pt x="1771" y="4477"/>
                  </a:cubicBezTo>
                  <a:cubicBezTo>
                    <a:pt x="1720" y="4706"/>
                    <a:pt x="1660" y="4936"/>
                    <a:pt x="1588" y="5161"/>
                  </a:cubicBezTo>
                  <a:cubicBezTo>
                    <a:pt x="1516" y="5381"/>
                    <a:pt x="1435" y="5602"/>
                    <a:pt x="1355" y="5814"/>
                  </a:cubicBezTo>
                  <a:cubicBezTo>
                    <a:pt x="1193" y="6243"/>
                    <a:pt x="1024" y="6650"/>
                    <a:pt x="862" y="7020"/>
                  </a:cubicBezTo>
                  <a:cubicBezTo>
                    <a:pt x="540" y="7758"/>
                    <a:pt x="281" y="8365"/>
                    <a:pt x="128" y="8696"/>
                  </a:cubicBezTo>
                  <a:lnTo>
                    <a:pt x="124" y="8705"/>
                  </a:lnTo>
                  <a:cubicBezTo>
                    <a:pt x="52" y="8853"/>
                    <a:pt x="35" y="8925"/>
                    <a:pt x="26" y="8976"/>
                  </a:cubicBezTo>
                  <a:cubicBezTo>
                    <a:pt x="1" y="9129"/>
                    <a:pt x="52" y="9214"/>
                    <a:pt x="73" y="9261"/>
                  </a:cubicBezTo>
                  <a:cubicBezTo>
                    <a:pt x="73" y="9261"/>
                    <a:pt x="77" y="9265"/>
                    <a:pt x="77" y="9265"/>
                  </a:cubicBezTo>
                  <a:cubicBezTo>
                    <a:pt x="86" y="9269"/>
                    <a:pt x="98" y="9273"/>
                    <a:pt x="115" y="9282"/>
                  </a:cubicBezTo>
                  <a:cubicBezTo>
                    <a:pt x="128" y="9286"/>
                    <a:pt x="149" y="9290"/>
                    <a:pt x="170" y="9299"/>
                  </a:cubicBezTo>
                  <a:cubicBezTo>
                    <a:pt x="179" y="9278"/>
                    <a:pt x="196" y="9248"/>
                    <a:pt x="226" y="9201"/>
                  </a:cubicBezTo>
                  <a:cubicBezTo>
                    <a:pt x="226" y="9193"/>
                    <a:pt x="226" y="9184"/>
                    <a:pt x="230" y="9171"/>
                  </a:cubicBezTo>
                  <a:cubicBezTo>
                    <a:pt x="230" y="9125"/>
                    <a:pt x="238" y="9040"/>
                    <a:pt x="277" y="8900"/>
                  </a:cubicBezTo>
                  <a:cubicBezTo>
                    <a:pt x="302" y="8802"/>
                    <a:pt x="357" y="8620"/>
                    <a:pt x="468" y="8386"/>
                  </a:cubicBezTo>
                  <a:cubicBezTo>
                    <a:pt x="574" y="8149"/>
                    <a:pt x="735" y="7864"/>
                    <a:pt x="905" y="7537"/>
                  </a:cubicBezTo>
                  <a:cubicBezTo>
                    <a:pt x="1070" y="7206"/>
                    <a:pt x="1249" y="6833"/>
                    <a:pt x="1406" y="6425"/>
                  </a:cubicBezTo>
                  <a:cubicBezTo>
                    <a:pt x="1563" y="6018"/>
                    <a:pt x="1711" y="5581"/>
                    <a:pt x="1834" y="5139"/>
                  </a:cubicBezTo>
                  <a:cubicBezTo>
                    <a:pt x="1957" y="4694"/>
                    <a:pt x="2063" y="4248"/>
                    <a:pt x="2153" y="3819"/>
                  </a:cubicBezTo>
                  <a:cubicBezTo>
                    <a:pt x="2237" y="3386"/>
                    <a:pt x="2305" y="2979"/>
                    <a:pt x="2361" y="2614"/>
                  </a:cubicBezTo>
                  <a:cubicBezTo>
                    <a:pt x="2471" y="1880"/>
                    <a:pt x="2530" y="1324"/>
                    <a:pt x="2560" y="1128"/>
                  </a:cubicBezTo>
                  <a:cubicBezTo>
                    <a:pt x="2598" y="827"/>
                    <a:pt x="2611" y="785"/>
                    <a:pt x="2619" y="785"/>
                  </a:cubicBezTo>
                  <a:cubicBezTo>
                    <a:pt x="2632" y="785"/>
                    <a:pt x="2632" y="840"/>
                    <a:pt x="2611" y="1128"/>
                  </a:cubicBezTo>
                  <a:cubicBezTo>
                    <a:pt x="2594" y="1324"/>
                    <a:pt x="2543" y="1884"/>
                    <a:pt x="2437" y="2618"/>
                  </a:cubicBezTo>
                  <a:cubicBezTo>
                    <a:pt x="2382" y="2983"/>
                    <a:pt x="2314" y="3395"/>
                    <a:pt x="2229" y="3828"/>
                  </a:cubicBezTo>
                  <a:cubicBezTo>
                    <a:pt x="2144" y="4256"/>
                    <a:pt x="2038" y="4706"/>
                    <a:pt x="1915" y="5152"/>
                  </a:cubicBezTo>
                  <a:cubicBezTo>
                    <a:pt x="1788" y="5598"/>
                    <a:pt x="1639" y="6039"/>
                    <a:pt x="1482" y="6447"/>
                  </a:cubicBezTo>
                  <a:cubicBezTo>
                    <a:pt x="1321" y="6858"/>
                    <a:pt x="1142" y="7236"/>
                    <a:pt x="973" y="7563"/>
                  </a:cubicBezTo>
                  <a:cubicBezTo>
                    <a:pt x="799" y="7894"/>
                    <a:pt x="637" y="8174"/>
                    <a:pt x="527" y="8407"/>
                  </a:cubicBezTo>
                  <a:cubicBezTo>
                    <a:pt x="417" y="8637"/>
                    <a:pt x="357" y="8815"/>
                    <a:pt x="328" y="8908"/>
                  </a:cubicBezTo>
                  <a:cubicBezTo>
                    <a:pt x="294" y="9023"/>
                    <a:pt x="277" y="9095"/>
                    <a:pt x="264" y="9142"/>
                  </a:cubicBezTo>
                  <a:cubicBezTo>
                    <a:pt x="281" y="9112"/>
                    <a:pt x="302" y="9082"/>
                    <a:pt x="328" y="9044"/>
                  </a:cubicBezTo>
                  <a:cubicBezTo>
                    <a:pt x="340" y="9027"/>
                    <a:pt x="353" y="9010"/>
                    <a:pt x="387" y="8959"/>
                  </a:cubicBezTo>
                  <a:lnTo>
                    <a:pt x="391" y="8955"/>
                  </a:lnTo>
                  <a:cubicBezTo>
                    <a:pt x="527" y="8743"/>
                    <a:pt x="854" y="8272"/>
                    <a:pt x="1219" y="7635"/>
                  </a:cubicBezTo>
                  <a:cubicBezTo>
                    <a:pt x="1592" y="6998"/>
                    <a:pt x="1996" y="6196"/>
                    <a:pt x="2327" y="5377"/>
                  </a:cubicBezTo>
                  <a:cubicBezTo>
                    <a:pt x="2662" y="4554"/>
                    <a:pt x="2904" y="3705"/>
                    <a:pt x="3057" y="3017"/>
                  </a:cubicBezTo>
                  <a:cubicBezTo>
                    <a:pt x="3074" y="2932"/>
                    <a:pt x="3095" y="2847"/>
                    <a:pt x="3112" y="2767"/>
                  </a:cubicBezTo>
                  <a:cubicBezTo>
                    <a:pt x="3125" y="2686"/>
                    <a:pt x="3142" y="2610"/>
                    <a:pt x="3154" y="2533"/>
                  </a:cubicBezTo>
                  <a:cubicBezTo>
                    <a:pt x="3167" y="2457"/>
                    <a:pt x="3180" y="2385"/>
                    <a:pt x="3192" y="2317"/>
                  </a:cubicBezTo>
                  <a:cubicBezTo>
                    <a:pt x="3205" y="2253"/>
                    <a:pt x="3209" y="2185"/>
                    <a:pt x="3222" y="2126"/>
                  </a:cubicBezTo>
                  <a:cubicBezTo>
                    <a:pt x="3239" y="2003"/>
                    <a:pt x="3256" y="1901"/>
                    <a:pt x="3265" y="1812"/>
                  </a:cubicBezTo>
                  <a:cubicBezTo>
                    <a:pt x="3277" y="1723"/>
                    <a:pt x="3286" y="1655"/>
                    <a:pt x="3290" y="1608"/>
                  </a:cubicBezTo>
                  <a:cubicBezTo>
                    <a:pt x="3320" y="1341"/>
                    <a:pt x="3337" y="1277"/>
                    <a:pt x="3345" y="1268"/>
                  </a:cubicBezTo>
                  <a:cubicBezTo>
                    <a:pt x="3091" y="1171"/>
                    <a:pt x="2870" y="1022"/>
                    <a:pt x="2713" y="874"/>
                  </a:cubicBezTo>
                  <a:cubicBezTo>
                    <a:pt x="2530" y="704"/>
                    <a:pt x="2428" y="538"/>
                    <a:pt x="2399" y="479"/>
                  </a:cubicBezTo>
                  <a:cubicBezTo>
                    <a:pt x="2356" y="386"/>
                    <a:pt x="2361" y="373"/>
                    <a:pt x="2373" y="364"/>
                  </a:cubicBezTo>
                  <a:cubicBezTo>
                    <a:pt x="2376" y="362"/>
                    <a:pt x="2379" y="361"/>
                    <a:pt x="2383" y="361"/>
                  </a:cubicBezTo>
                  <a:cubicBezTo>
                    <a:pt x="2397" y="361"/>
                    <a:pt x="2419" y="377"/>
                    <a:pt x="2462" y="437"/>
                  </a:cubicBezTo>
                  <a:cubicBezTo>
                    <a:pt x="2484" y="458"/>
                    <a:pt x="2522" y="509"/>
                    <a:pt x="2573" y="572"/>
                  </a:cubicBezTo>
                  <a:cubicBezTo>
                    <a:pt x="2577" y="560"/>
                    <a:pt x="2598" y="547"/>
                    <a:pt x="2641" y="530"/>
                  </a:cubicBezTo>
                  <a:cubicBezTo>
                    <a:pt x="2687" y="517"/>
                    <a:pt x="2823" y="483"/>
                    <a:pt x="3010" y="479"/>
                  </a:cubicBezTo>
                  <a:cubicBezTo>
                    <a:pt x="3033" y="478"/>
                    <a:pt x="3057" y="477"/>
                    <a:pt x="3081" y="477"/>
                  </a:cubicBezTo>
                  <a:cubicBezTo>
                    <a:pt x="3254" y="477"/>
                    <a:pt x="3458" y="504"/>
                    <a:pt x="3655" y="564"/>
                  </a:cubicBezTo>
                  <a:cubicBezTo>
                    <a:pt x="3765" y="598"/>
                    <a:pt x="3876" y="636"/>
                    <a:pt x="3973" y="687"/>
                  </a:cubicBezTo>
                  <a:cubicBezTo>
                    <a:pt x="4071" y="738"/>
                    <a:pt x="4164" y="789"/>
                    <a:pt x="4241" y="848"/>
                  </a:cubicBezTo>
                  <a:cubicBezTo>
                    <a:pt x="4317" y="912"/>
                    <a:pt x="4372" y="980"/>
                    <a:pt x="4402" y="1043"/>
                  </a:cubicBezTo>
                  <a:cubicBezTo>
                    <a:pt x="4419" y="1086"/>
                    <a:pt x="4428" y="1120"/>
                    <a:pt x="4432" y="1150"/>
                  </a:cubicBezTo>
                  <a:cubicBezTo>
                    <a:pt x="4470" y="1116"/>
                    <a:pt x="4500" y="1082"/>
                    <a:pt x="4525" y="1048"/>
                  </a:cubicBezTo>
                  <a:cubicBezTo>
                    <a:pt x="4568" y="984"/>
                    <a:pt x="4580" y="929"/>
                    <a:pt x="4585" y="899"/>
                  </a:cubicBezTo>
                  <a:cubicBezTo>
                    <a:pt x="4593" y="857"/>
                    <a:pt x="4593" y="827"/>
                    <a:pt x="4597" y="814"/>
                  </a:cubicBezTo>
                  <a:cubicBezTo>
                    <a:pt x="4602" y="797"/>
                    <a:pt x="4606" y="789"/>
                    <a:pt x="4610" y="789"/>
                  </a:cubicBezTo>
                  <a:cubicBezTo>
                    <a:pt x="4619" y="789"/>
                    <a:pt x="4627" y="789"/>
                    <a:pt x="4640" y="806"/>
                  </a:cubicBezTo>
                  <a:cubicBezTo>
                    <a:pt x="4648" y="823"/>
                    <a:pt x="4661" y="852"/>
                    <a:pt x="4661" y="908"/>
                  </a:cubicBezTo>
                  <a:cubicBezTo>
                    <a:pt x="4661" y="942"/>
                    <a:pt x="4657" y="1014"/>
                    <a:pt x="4606" y="1099"/>
                  </a:cubicBezTo>
                  <a:cubicBezTo>
                    <a:pt x="4563" y="1179"/>
                    <a:pt x="4474" y="1273"/>
                    <a:pt x="4347" y="1324"/>
                  </a:cubicBezTo>
                  <a:cubicBezTo>
                    <a:pt x="4305" y="1341"/>
                    <a:pt x="4258" y="1353"/>
                    <a:pt x="4211" y="1366"/>
                  </a:cubicBezTo>
                  <a:cubicBezTo>
                    <a:pt x="4215" y="1392"/>
                    <a:pt x="4207" y="1472"/>
                    <a:pt x="4173" y="1684"/>
                  </a:cubicBezTo>
                  <a:cubicBezTo>
                    <a:pt x="4143" y="1884"/>
                    <a:pt x="4033" y="2448"/>
                    <a:pt x="3833" y="3178"/>
                  </a:cubicBezTo>
                  <a:cubicBezTo>
                    <a:pt x="3732" y="3543"/>
                    <a:pt x="3604" y="3951"/>
                    <a:pt x="3460" y="4375"/>
                  </a:cubicBezTo>
                  <a:cubicBezTo>
                    <a:pt x="3311" y="4800"/>
                    <a:pt x="3146" y="5241"/>
                    <a:pt x="2963" y="5678"/>
                  </a:cubicBezTo>
                  <a:cubicBezTo>
                    <a:pt x="2785" y="6111"/>
                    <a:pt x="2577" y="6540"/>
                    <a:pt x="2356" y="6930"/>
                  </a:cubicBezTo>
                  <a:cubicBezTo>
                    <a:pt x="2136" y="7321"/>
                    <a:pt x="1898" y="7677"/>
                    <a:pt x="1669" y="7983"/>
                  </a:cubicBezTo>
                  <a:cubicBezTo>
                    <a:pt x="1215" y="8590"/>
                    <a:pt x="790" y="8985"/>
                    <a:pt x="637" y="9121"/>
                  </a:cubicBezTo>
                  <a:cubicBezTo>
                    <a:pt x="544" y="9201"/>
                    <a:pt x="476" y="9256"/>
                    <a:pt x="438" y="9290"/>
                  </a:cubicBezTo>
                  <a:cubicBezTo>
                    <a:pt x="459" y="9282"/>
                    <a:pt x="480" y="9273"/>
                    <a:pt x="502" y="9265"/>
                  </a:cubicBezTo>
                  <a:cubicBezTo>
                    <a:pt x="569" y="9239"/>
                    <a:pt x="659" y="9188"/>
                    <a:pt x="769" y="9108"/>
                  </a:cubicBezTo>
                  <a:cubicBezTo>
                    <a:pt x="824" y="9065"/>
                    <a:pt x="879" y="9014"/>
                    <a:pt x="943" y="8964"/>
                  </a:cubicBezTo>
                  <a:cubicBezTo>
                    <a:pt x="1007" y="8908"/>
                    <a:pt x="1079" y="8853"/>
                    <a:pt x="1147" y="8785"/>
                  </a:cubicBezTo>
                  <a:cubicBezTo>
                    <a:pt x="1431" y="8526"/>
                    <a:pt x="1766" y="8166"/>
                    <a:pt x="2089" y="7716"/>
                  </a:cubicBezTo>
                  <a:cubicBezTo>
                    <a:pt x="2254" y="7491"/>
                    <a:pt x="2416" y="7245"/>
                    <a:pt x="2573" y="6977"/>
                  </a:cubicBezTo>
                  <a:cubicBezTo>
                    <a:pt x="2730" y="6714"/>
                    <a:pt x="2883" y="6430"/>
                    <a:pt x="3031" y="6137"/>
                  </a:cubicBezTo>
                  <a:cubicBezTo>
                    <a:pt x="3328" y="5547"/>
                    <a:pt x="3604" y="4906"/>
                    <a:pt x="3872" y="4265"/>
                  </a:cubicBezTo>
                  <a:cubicBezTo>
                    <a:pt x="4139" y="3624"/>
                    <a:pt x="4394" y="2975"/>
                    <a:pt x="4627" y="2355"/>
                  </a:cubicBezTo>
                  <a:cubicBezTo>
                    <a:pt x="4742" y="2045"/>
                    <a:pt x="4861" y="1744"/>
                    <a:pt x="4899" y="1447"/>
                  </a:cubicBezTo>
                  <a:cubicBezTo>
                    <a:pt x="4920" y="1298"/>
                    <a:pt x="4924" y="1150"/>
                    <a:pt x="4894" y="1014"/>
                  </a:cubicBezTo>
                  <a:cubicBezTo>
                    <a:pt x="4865" y="878"/>
                    <a:pt x="4805" y="751"/>
                    <a:pt x="4720" y="653"/>
                  </a:cubicBezTo>
                  <a:cubicBezTo>
                    <a:pt x="4631" y="551"/>
                    <a:pt x="4525" y="475"/>
                    <a:pt x="4415" y="411"/>
                  </a:cubicBezTo>
                  <a:cubicBezTo>
                    <a:pt x="4305" y="347"/>
                    <a:pt x="4190" y="296"/>
                    <a:pt x="4080" y="258"/>
                  </a:cubicBezTo>
                  <a:cubicBezTo>
                    <a:pt x="3859" y="173"/>
                    <a:pt x="3647" y="110"/>
                    <a:pt x="3460" y="72"/>
                  </a:cubicBezTo>
                  <a:cubicBezTo>
                    <a:pt x="3273" y="29"/>
                    <a:pt x="3103" y="12"/>
                    <a:pt x="2968" y="4"/>
                  </a:cubicBezTo>
                  <a:cubicBezTo>
                    <a:pt x="2930" y="1"/>
                    <a:pt x="2894" y="0"/>
                    <a:pt x="28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8306553" y="2696142"/>
              <a:ext cx="284897" cy="2240129"/>
            </a:xfrm>
            <a:custGeom>
              <a:avLst/>
              <a:gdLst/>
              <a:ahLst/>
              <a:cxnLst/>
              <a:rect l="l" t="t" r="r" b="b"/>
              <a:pathLst>
                <a:path w="1525" h="11991" extrusionOk="0">
                  <a:moveTo>
                    <a:pt x="1079" y="0"/>
                  </a:moveTo>
                  <a:cubicBezTo>
                    <a:pt x="1057" y="4"/>
                    <a:pt x="1032" y="9"/>
                    <a:pt x="1006" y="17"/>
                  </a:cubicBezTo>
                  <a:cubicBezTo>
                    <a:pt x="981" y="21"/>
                    <a:pt x="956" y="30"/>
                    <a:pt x="930" y="47"/>
                  </a:cubicBezTo>
                  <a:cubicBezTo>
                    <a:pt x="1032" y="166"/>
                    <a:pt x="1155" y="446"/>
                    <a:pt x="1057" y="1057"/>
                  </a:cubicBezTo>
                  <a:cubicBezTo>
                    <a:pt x="900" y="2025"/>
                    <a:pt x="849" y="2823"/>
                    <a:pt x="858" y="3502"/>
                  </a:cubicBezTo>
                  <a:cubicBezTo>
                    <a:pt x="866" y="4177"/>
                    <a:pt x="1053" y="6779"/>
                    <a:pt x="985" y="7182"/>
                  </a:cubicBezTo>
                  <a:cubicBezTo>
                    <a:pt x="922" y="7581"/>
                    <a:pt x="756" y="8616"/>
                    <a:pt x="735" y="8871"/>
                  </a:cubicBezTo>
                  <a:cubicBezTo>
                    <a:pt x="714" y="9121"/>
                    <a:pt x="395" y="10548"/>
                    <a:pt x="306" y="10768"/>
                  </a:cubicBezTo>
                  <a:cubicBezTo>
                    <a:pt x="268" y="10862"/>
                    <a:pt x="166" y="10980"/>
                    <a:pt x="64" y="11082"/>
                  </a:cubicBezTo>
                  <a:cubicBezTo>
                    <a:pt x="39" y="11176"/>
                    <a:pt x="22" y="11244"/>
                    <a:pt x="9" y="11295"/>
                  </a:cubicBezTo>
                  <a:cubicBezTo>
                    <a:pt x="9" y="11329"/>
                    <a:pt x="9" y="11367"/>
                    <a:pt x="9" y="11401"/>
                  </a:cubicBezTo>
                  <a:cubicBezTo>
                    <a:pt x="9" y="11651"/>
                    <a:pt x="5" y="11829"/>
                    <a:pt x="5" y="11918"/>
                  </a:cubicBezTo>
                  <a:cubicBezTo>
                    <a:pt x="5" y="11944"/>
                    <a:pt x="1" y="11969"/>
                    <a:pt x="1" y="11991"/>
                  </a:cubicBezTo>
                  <a:cubicBezTo>
                    <a:pt x="111" y="11736"/>
                    <a:pt x="255" y="11384"/>
                    <a:pt x="429" y="10976"/>
                  </a:cubicBezTo>
                  <a:cubicBezTo>
                    <a:pt x="433" y="10913"/>
                    <a:pt x="442" y="10811"/>
                    <a:pt x="463" y="10662"/>
                  </a:cubicBezTo>
                  <a:cubicBezTo>
                    <a:pt x="484" y="10531"/>
                    <a:pt x="531" y="10280"/>
                    <a:pt x="612" y="9949"/>
                  </a:cubicBezTo>
                  <a:cubicBezTo>
                    <a:pt x="688" y="9618"/>
                    <a:pt x="803" y="9202"/>
                    <a:pt x="917" y="8727"/>
                  </a:cubicBezTo>
                  <a:cubicBezTo>
                    <a:pt x="1032" y="8251"/>
                    <a:pt x="1138" y="7717"/>
                    <a:pt x="1151" y="7139"/>
                  </a:cubicBezTo>
                  <a:cubicBezTo>
                    <a:pt x="1164" y="6851"/>
                    <a:pt x="1155" y="6558"/>
                    <a:pt x="1138" y="6256"/>
                  </a:cubicBezTo>
                  <a:cubicBezTo>
                    <a:pt x="1125" y="5955"/>
                    <a:pt x="1100" y="5654"/>
                    <a:pt x="1079" y="5348"/>
                  </a:cubicBezTo>
                  <a:cubicBezTo>
                    <a:pt x="1053" y="5043"/>
                    <a:pt x="1032" y="4741"/>
                    <a:pt x="1019" y="4436"/>
                  </a:cubicBezTo>
                  <a:cubicBezTo>
                    <a:pt x="1015" y="4287"/>
                    <a:pt x="1015" y="4134"/>
                    <a:pt x="1011" y="3986"/>
                  </a:cubicBezTo>
                  <a:cubicBezTo>
                    <a:pt x="1015" y="3837"/>
                    <a:pt x="1015" y="3689"/>
                    <a:pt x="1028" y="3544"/>
                  </a:cubicBezTo>
                  <a:cubicBezTo>
                    <a:pt x="1036" y="3396"/>
                    <a:pt x="1053" y="3251"/>
                    <a:pt x="1070" y="3111"/>
                  </a:cubicBezTo>
                  <a:cubicBezTo>
                    <a:pt x="1079" y="3043"/>
                    <a:pt x="1096" y="2971"/>
                    <a:pt x="1104" y="2903"/>
                  </a:cubicBezTo>
                  <a:cubicBezTo>
                    <a:pt x="1117" y="2835"/>
                    <a:pt x="1130" y="2768"/>
                    <a:pt x="1142" y="2700"/>
                  </a:cubicBezTo>
                  <a:cubicBezTo>
                    <a:pt x="1202" y="2432"/>
                    <a:pt x="1274" y="2182"/>
                    <a:pt x="1338" y="1944"/>
                  </a:cubicBezTo>
                  <a:cubicBezTo>
                    <a:pt x="1401" y="1706"/>
                    <a:pt x="1452" y="1486"/>
                    <a:pt x="1482" y="1278"/>
                  </a:cubicBezTo>
                  <a:cubicBezTo>
                    <a:pt x="1516" y="1074"/>
                    <a:pt x="1524" y="883"/>
                    <a:pt x="1512" y="718"/>
                  </a:cubicBezTo>
                  <a:cubicBezTo>
                    <a:pt x="1499" y="552"/>
                    <a:pt x="1473" y="408"/>
                    <a:pt x="1439" y="297"/>
                  </a:cubicBezTo>
                  <a:cubicBezTo>
                    <a:pt x="1401" y="187"/>
                    <a:pt x="1350" y="115"/>
                    <a:pt x="1304" y="77"/>
                  </a:cubicBezTo>
                  <a:cubicBezTo>
                    <a:pt x="1236" y="21"/>
                    <a:pt x="1155" y="4"/>
                    <a:pt x="1100" y="0"/>
                  </a:cubicBezTo>
                  <a:close/>
                </a:path>
              </a:pathLst>
            </a:custGeom>
            <a:solidFill>
              <a:srgbClr val="1E1549">
                <a:alpha val="41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7467556" y="3453686"/>
              <a:ext cx="428373" cy="1367691"/>
            </a:xfrm>
            <a:custGeom>
              <a:avLst/>
              <a:gdLst/>
              <a:ahLst/>
              <a:cxnLst/>
              <a:rect l="l" t="t" r="r" b="b"/>
              <a:pathLst>
                <a:path w="2293" h="7321" extrusionOk="0">
                  <a:moveTo>
                    <a:pt x="292" y="0"/>
                  </a:moveTo>
                  <a:cubicBezTo>
                    <a:pt x="263" y="0"/>
                    <a:pt x="234" y="5"/>
                    <a:pt x="209" y="11"/>
                  </a:cubicBezTo>
                  <a:cubicBezTo>
                    <a:pt x="196" y="16"/>
                    <a:pt x="188" y="20"/>
                    <a:pt x="179" y="24"/>
                  </a:cubicBezTo>
                  <a:cubicBezTo>
                    <a:pt x="179" y="198"/>
                    <a:pt x="171" y="648"/>
                    <a:pt x="99" y="1544"/>
                  </a:cubicBezTo>
                  <a:cubicBezTo>
                    <a:pt x="1" y="2774"/>
                    <a:pt x="336" y="5215"/>
                    <a:pt x="756" y="5779"/>
                  </a:cubicBezTo>
                  <a:cubicBezTo>
                    <a:pt x="1177" y="6340"/>
                    <a:pt x="2068" y="7235"/>
                    <a:pt x="2068" y="7235"/>
                  </a:cubicBezTo>
                  <a:lnTo>
                    <a:pt x="2293" y="7320"/>
                  </a:lnTo>
                  <a:cubicBezTo>
                    <a:pt x="2238" y="7261"/>
                    <a:pt x="2183" y="7201"/>
                    <a:pt x="2123" y="7138"/>
                  </a:cubicBezTo>
                  <a:cubicBezTo>
                    <a:pt x="1818" y="6802"/>
                    <a:pt x="1465" y="6425"/>
                    <a:pt x="1151" y="5975"/>
                  </a:cubicBezTo>
                  <a:cubicBezTo>
                    <a:pt x="994" y="5750"/>
                    <a:pt x="858" y="5499"/>
                    <a:pt x="748" y="5240"/>
                  </a:cubicBezTo>
                  <a:cubicBezTo>
                    <a:pt x="638" y="4977"/>
                    <a:pt x="548" y="4701"/>
                    <a:pt x="485" y="4426"/>
                  </a:cubicBezTo>
                  <a:cubicBezTo>
                    <a:pt x="349" y="3865"/>
                    <a:pt x="302" y="3288"/>
                    <a:pt x="315" y="2745"/>
                  </a:cubicBezTo>
                  <a:cubicBezTo>
                    <a:pt x="324" y="2201"/>
                    <a:pt x="383" y="1688"/>
                    <a:pt x="451" y="1238"/>
                  </a:cubicBezTo>
                  <a:cubicBezTo>
                    <a:pt x="489" y="1009"/>
                    <a:pt x="527" y="797"/>
                    <a:pt x="561" y="606"/>
                  </a:cubicBezTo>
                  <a:cubicBezTo>
                    <a:pt x="595" y="419"/>
                    <a:pt x="595" y="236"/>
                    <a:pt x="523" y="117"/>
                  </a:cubicBezTo>
                  <a:cubicBezTo>
                    <a:pt x="485" y="62"/>
                    <a:pt x="430" y="24"/>
                    <a:pt x="370" y="11"/>
                  </a:cubicBezTo>
                  <a:cubicBezTo>
                    <a:pt x="345" y="3"/>
                    <a:pt x="318" y="0"/>
                    <a:pt x="292" y="0"/>
                  </a:cubicBezTo>
                  <a:close/>
                </a:path>
              </a:pathLst>
            </a:custGeom>
            <a:solidFill>
              <a:srgbClr val="1E1549">
                <a:alpha val="1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8263024" y="3357475"/>
              <a:ext cx="962671" cy="1745996"/>
            </a:xfrm>
            <a:custGeom>
              <a:avLst/>
              <a:gdLst/>
              <a:ahLst/>
              <a:cxnLst/>
              <a:rect l="l" t="t" r="r" b="b"/>
              <a:pathLst>
                <a:path w="5153" h="9346" extrusionOk="0">
                  <a:moveTo>
                    <a:pt x="3824" y="0"/>
                  </a:moveTo>
                  <a:cubicBezTo>
                    <a:pt x="3824" y="26"/>
                    <a:pt x="3824" y="59"/>
                    <a:pt x="3824" y="106"/>
                  </a:cubicBezTo>
                  <a:cubicBezTo>
                    <a:pt x="3820" y="204"/>
                    <a:pt x="3816" y="357"/>
                    <a:pt x="3807" y="548"/>
                  </a:cubicBezTo>
                  <a:cubicBezTo>
                    <a:pt x="3807" y="586"/>
                    <a:pt x="3807" y="628"/>
                    <a:pt x="3803" y="671"/>
                  </a:cubicBezTo>
                  <a:cubicBezTo>
                    <a:pt x="3795" y="828"/>
                    <a:pt x="3782" y="1006"/>
                    <a:pt x="3769" y="1205"/>
                  </a:cubicBezTo>
                  <a:cubicBezTo>
                    <a:pt x="3765" y="1244"/>
                    <a:pt x="3761" y="1286"/>
                    <a:pt x="3761" y="1324"/>
                  </a:cubicBezTo>
                  <a:cubicBezTo>
                    <a:pt x="3608" y="3149"/>
                    <a:pt x="3103" y="6307"/>
                    <a:pt x="1413" y="7619"/>
                  </a:cubicBezTo>
                  <a:cubicBezTo>
                    <a:pt x="1363" y="7657"/>
                    <a:pt x="1316" y="7695"/>
                    <a:pt x="1265" y="7729"/>
                  </a:cubicBezTo>
                  <a:cubicBezTo>
                    <a:pt x="1133" y="7814"/>
                    <a:pt x="998" y="7895"/>
                    <a:pt x="857" y="7958"/>
                  </a:cubicBezTo>
                  <a:cubicBezTo>
                    <a:pt x="824" y="7975"/>
                    <a:pt x="790" y="7992"/>
                    <a:pt x="756" y="8005"/>
                  </a:cubicBezTo>
                  <a:cubicBezTo>
                    <a:pt x="671" y="8039"/>
                    <a:pt x="582" y="8073"/>
                    <a:pt x="492" y="8098"/>
                  </a:cubicBezTo>
                  <a:cubicBezTo>
                    <a:pt x="454" y="8111"/>
                    <a:pt x="412" y="8124"/>
                    <a:pt x="369" y="8132"/>
                  </a:cubicBezTo>
                  <a:cubicBezTo>
                    <a:pt x="327" y="8145"/>
                    <a:pt x="284" y="8154"/>
                    <a:pt x="242" y="8162"/>
                  </a:cubicBezTo>
                  <a:cubicBezTo>
                    <a:pt x="242" y="8162"/>
                    <a:pt x="242" y="8166"/>
                    <a:pt x="238" y="8166"/>
                  </a:cubicBezTo>
                  <a:cubicBezTo>
                    <a:pt x="238" y="8247"/>
                    <a:pt x="208" y="8383"/>
                    <a:pt x="170" y="8548"/>
                  </a:cubicBezTo>
                  <a:cubicBezTo>
                    <a:pt x="161" y="8586"/>
                    <a:pt x="153" y="8629"/>
                    <a:pt x="144" y="8671"/>
                  </a:cubicBezTo>
                  <a:cubicBezTo>
                    <a:pt x="115" y="8782"/>
                    <a:pt x="89" y="8901"/>
                    <a:pt x="60" y="9019"/>
                  </a:cubicBezTo>
                  <a:cubicBezTo>
                    <a:pt x="60" y="9024"/>
                    <a:pt x="60" y="9028"/>
                    <a:pt x="55" y="9032"/>
                  </a:cubicBezTo>
                  <a:cubicBezTo>
                    <a:pt x="55" y="9041"/>
                    <a:pt x="55" y="9053"/>
                    <a:pt x="51" y="9062"/>
                  </a:cubicBezTo>
                  <a:cubicBezTo>
                    <a:pt x="43" y="9100"/>
                    <a:pt x="34" y="9138"/>
                    <a:pt x="26" y="9176"/>
                  </a:cubicBezTo>
                  <a:cubicBezTo>
                    <a:pt x="17" y="9223"/>
                    <a:pt x="9" y="9266"/>
                    <a:pt x="0" y="9308"/>
                  </a:cubicBezTo>
                  <a:cubicBezTo>
                    <a:pt x="43" y="9274"/>
                    <a:pt x="64" y="9240"/>
                    <a:pt x="81" y="9210"/>
                  </a:cubicBezTo>
                  <a:cubicBezTo>
                    <a:pt x="85" y="9193"/>
                    <a:pt x="89" y="9176"/>
                    <a:pt x="93" y="9164"/>
                  </a:cubicBezTo>
                  <a:cubicBezTo>
                    <a:pt x="115" y="9206"/>
                    <a:pt x="136" y="9232"/>
                    <a:pt x="153" y="9253"/>
                  </a:cubicBezTo>
                  <a:cubicBezTo>
                    <a:pt x="184" y="9287"/>
                    <a:pt x="201" y="9297"/>
                    <a:pt x="209" y="9297"/>
                  </a:cubicBezTo>
                  <a:cubicBezTo>
                    <a:pt x="210" y="9297"/>
                    <a:pt x="212" y="9296"/>
                    <a:pt x="212" y="9295"/>
                  </a:cubicBezTo>
                  <a:cubicBezTo>
                    <a:pt x="212" y="9291"/>
                    <a:pt x="212" y="9291"/>
                    <a:pt x="212" y="9291"/>
                  </a:cubicBezTo>
                  <a:cubicBezTo>
                    <a:pt x="246" y="9312"/>
                    <a:pt x="297" y="9329"/>
                    <a:pt x="365" y="9342"/>
                  </a:cubicBezTo>
                  <a:cubicBezTo>
                    <a:pt x="385" y="9344"/>
                    <a:pt x="407" y="9346"/>
                    <a:pt x="430" y="9346"/>
                  </a:cubicBezTo>
                  <a:cubicBezTo>
                    <a:pt x="493" y="9346"/>
                    <a:pt x="569" y="9336"/>
                    <a:pt x="649" y="9308"/>
                  </a:cubicBezTo>
                  <a:cubicBezTo>
                    <a:pt x="726" y="9283"/>
                    <a:pt x="828" y="9227"/>
                    <a:pt x="942" y="9142"/>
                  </a:cubicBezTo>
                  <a:cubicBezTo>
                    <a:pt x="998" y="9104"/>
                    <a:pt x="1057" y="9053"/>
                    <a:pt x="1125" y="8998"/>
                  </a:cubicBezTo>
                  <a:cubicBezTo>
                    <a:pt x="1189" y="8947"/>
                    <a:pt x="1261" y="8888"/>
                    <a:pt x="1333" y="8820"/>
                  </a:cubicBezTo>
                  <a:cubicBezTo>
                    <a:pt x="1626" y="8561"/>
                    <a:pt x="1965" y="8200"/>
                    <a:pt x="2301" y="7746"/>
                  </a:cubicBezTo>
                  <a:cubicBezTo>
                    <a:pt x="2632" y="7292"/>
                    <a:pt x="2958" y="6744"/>
                    <a:pt x="3256" y="6150"/>
                  </a:cubicBezTo>
                  <a:cubicBezTo>
                    <a:pt x="3557" y="5560"/>
                    <a:pt x="3833" y="4919"/>
                    <a:pt x="4104" y="4274"/>
                  </a:cubicBezTo>
                  <a:cubicBezTo>
                    <a:pt x="4372" y="3629"/>
                    <a:pt x="4622" y="2980"/>
                    <a:pt x="4856" y="2356"/>
                  </a:cubicBezTo>
                  <a:cubicBezTo>
                    <a:pt x="4966" y="2050"/>
                    <a:pt x="5089" y="1740"/>
                    <a:pt x="5132" y="1422"/>
                  </a:cubicBezTo>
                  <a:cubicBezTo>
                    <a:pt x="5153" y="1265"/>
                    <a:pt x="5153" y="1104"/>
                    <a:pt x="5115" y="951"/>
                  </a:cubicBezTo>
                  <a:cubicBezTo>
                    <a:pt x="5081" y="798"/>
                    <a:pt x="5008" y="654"/>
                    <a:pt x="4911" y="543"/>
                  </a:cubicBezTo>
                  <a:cubicBezTo>
                    <a:pt x="4809" y="433"/>
                    <a:pt x="4690" y="348"/>
                    <a:pt x="4576" y="284"/>
                  </a:cubicBezTo>
                  <a:cubicBezTo>
                    <a:pt x="4457" y="217"/>
                    <a:pt x="4338" y="170"/>
                    <a:pt x="4223" y="127"/>
                  </a:cubicBezTo>
                  <a:cubicBezTo>
                    <a:pt x="4083" y="76"/>
                    <a:pt x="3952" y="34"/>
                    <a:pt x="3824" y="0"/>
                  </a:cubicBezTo>
                  <a:close/>
                </a:path>
              </a:pathLst>
            </a:custGeom>
            <a:solidFill>
              <a:srgbClr val="1E1549">
                <a:alpha val="41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7846235" y="3563721"/>
              <a:ext cx="460505" cy="1578795"/>
            </a:xfrm>
            <a:custGeom>
              <a:avLst/>
              <a:gdLst/>
              <a:ahLst/>
              <a:cxnLst/>
              <a:rect l="l" t="t" r="r" b="b"/>
              <a:pathLst>
                <a:path w="2465" h="8451" extrusionOk="0">
                  <a:moveTo>
                    <a:pt x="1114" y="1"/>
                  </a:moveTo>
                  <a:cubicBezTo>
                    <a:pt x="1063" y="1"/>
                    <a:pt x="1011" y="2"/>
                    <a:pt x="958" y="4"/>
                  </a:cubicBezTo>
                  <a:cubicBezTo>
                    <a:pt x="962" y="34"/>
                    <a:pt x="971" y="76"/>
                    <a:pt x="975" y="123"/>
                  </a:cubicBezTo>
                  <a:cubicBezTo>
                    <a:pt x="992" y="233"/>
                    <a:pt x="1017" y="377"/>
                    <a:pt x="1043" y="556"/>
                  </a:cubicBezTo>
                  <a:cubicBezTo>
                    <a:pt x="1051" y="594"/>
                    <a:pt x="1055" y="632"/>
                    <a:pt x="1064" y="674"/>
                  </a:cubicBezTo>
                  <a:cubicBezTo>
                    <a:pt x="1072" y="747"/>
                    <a:pt x="1085" y="827"/>
                    <a:pt x="1098" y="912"/>
                  </a:cubicBezTo>
                  <a:cubicBezTo>
                    <a:pt x="1106" y="950"/>
                    <a:pt x="1111" y="989"/>
                    <a:pt x="1115" y="1031"/>
                  </a:cubicBezTo>
                  <a:cubicBezTo>
                    <a:pt x="1314" y="2334"/>
                    <a:pt x="1599" y="4405"/>
                    <a:pt x="1552" y="5106"/>
                  </a:cubicBezTo>
                  <a:cubicBezTo>
                    <a:pt x="1531" y="5381"/>
                    <a:pt x="1429" y="5615"/>
                    <a:pt x="1285" y="5802"/>
                  </a:cubicBezTo>
                  <a:cubicBezTo>
                    <a:pt x="1263" y="5831"/>
                    <a:pt x="1242" y="5857"/>
                    <a:pt x="1217" y="5882"/>
                  </a:cubicBezTo>
                  <a:cubicBezTo>
                    <a:pt x="1098" y="6014"/>
                    <a:pt x="962" y="6120"/>
                    <a:pt x="822" y="6196"/>
                  </a:cubicBezTo>
                  <a:cubicBezTo>
                    <a:pt x="796" y="6209"/>
                    <a:pt x="775" y="6222"/>
                    <a:pt x="754" y="6235"/>
                  </a:cubicBezTo>
                  <a:cubicBezTo>
                    <a:pt x="673" y="6273"/>
                    <a:pt x="593" y="6307"/>
                    <a:pt x="516" y="6328"/>
                  </a:cubicBezTo>
                  <a:cubicBezTo>
                    <a:pt x="474" y="6341"/>
                    <a:pt x="436" y="6349"/>
                    <a:pt x="398" y="6358"/>
                  </a:cubicBezTo>
                  <a:cubicBezTo>
                    <a:pt x="402" y="6362"/>
                    <a:pt x="402" y="6366"/>
                    <a:pt x="406" y="6370"/>
                  </a:cubicBezTo>
                  <a:cubicBezTo>
                    <a:pt x="525" y="6638"/>
                    <a:pt x="644" y="6893"/>
                    <a:pt x="771" y="7126"/>
                  </a:cubicBezTo>
                  <a:cubicBezTo>
                    <a:pt x="597" y="6931"/>
                    <a:pt x="398" y="6710"/>
                    <a:pt x="173" y="6468"/>
                  </a:cubicBezTo>
                  <a:cubicBezTo>
                    <a:pt x="130" y="6417"/>
                    <a:pt x="83" y="6366"/>
                    <a:pt x="37" y="6315"/>
                  </a:cubicBezTo>
                  <a:cubicBezTo>
                    <a:pt x="28" y="6307"/>
                    <a:pt x="24" y="6303"/>
                    <a:pt x="20" y="6298"/>
                  </a:cubicBezTo>
                  <a:cubicBezTo>
                    <a:pt x="16" y="6295"/>
                    <a:pt x="15" y="6293"/>
                    <a:pt x="14" y="6293"/>
                  </a:cubicBezTo>
                  <a:lnTo>
                    <a:pt x="14" y="6293"/>
                  </a:lnTo>
                  <a:cubicBezTo>
                    <a:pt x="1" y="6293"/>
                    <a:pt x="1200" y="7754"/>
                    <a:pt x="1200" y="7754"/>
                  </a:cubicBezTo>
                  <a:cubicBezTo>
                    <a:pt x="1200" y="7754"/>
                    <a:pt x="1348" y="7886"/>
                    <a:pt x="1522" y="8038"/>
                  </a:cubicBezTo>
                  <a:cubicBezTo>
                    <a:pt x="1745" y="8233"/>
                    <a:pt x="2004" y="8451"/>
                    <a:pt x="2038" y="8451"/>
                  </a:cubicBezTo>
                  <a:cubicBezTo>
                    <a:pt x="2039" y="8451"/>
                    <a:pt x="2040" y="8451"/>
                    <a:pt x="2040" y="8450"/>
                  </a:cubicBezTo>
                  <a:cubicBezTo>
                    <a:pt x="2078" y="8420"/>
                    <a:pt x="2384" y="8149"/>
                    <a:pt x="2384" y="8149"/>
                  </a:cubicBezTo>
                  <a:lnTo>
                    <a:pt x="2392" y="8068"/>
                  </a:lnTo>
                  <a:lnTo>
                    <a:pt x="2435" y="7648"/>
                  </a:lnTo>
                  <a:lnTo>
                    <a:pt x="2465" y="7347"/>
                  </a:lnTo>
                  <a:lnTo>
                    <a:pt x="2409" y="6553"/>
                  </a:lnTo>
                  <a:cubicBezTo>
                    <a:pt x="2409" y="6553"/>
                    <a:pt x="2435" y="6311"/>
                    <a:pt x="2465" y="5997"/>
                  </a:cubicBezTo>
                  <a:cubicBezTo>
                    <a:pt x="2456" y="5246"/>
                    <a:pt x="2431" y="4278"/>
                    <a:pt x="2392" y="3370"/>
                  </a:cubicBezTo>
                  <a:cubicBezTo>
                    <a:pt x="2337" y="2109"/>
                    <a:pt x="2261" y="972"/>
                    <a:pt x="2231" y="696"/>
                  </a:cubicBezTo>
                  <a:cubicBezTo>
                    <a:pt x="2206" y="483"/>
                    <a:pt x="2193" y="441"/>
                    <a:pt x="2176" y="437"/>
                  </a:cubicBezTo>
                  <a:cubicBezTo>
                    <a:pt x="2163" y="411"/>
                    <a:pt x="2150" y="377"/>
                    <a:pt x="2129" y="348"/>
                  </a:cubicBezTo>
                  <a:cubicBezTo>
                    <a:pt x="2066" y="246"/>
                    <a:pt x="1947" y="152"/>
                    <a:pt x="1794" y="89"/>
                  </a:cubicBezTo>
                  <a:cubicBezTo>
                    <a:pt x="1637" y="21"/>
                    <a:pt x="1450" y="8"/>
                    <a:pt x="1263" y="4"/>
                  </a:cubicBezTo>
                  <a:cubicBezTo>
                    <a:pt x="1215" y="2"/>
                    <a:pt x="1165" y="1"/>
                    <a:pt x="1114" y="1"/>
                  </a:cubicBezTo>
                  <a:close/>
                </a:path>
              </a:pathLst>
            </a:custGeom>
            <a:solidFill>
              <a:srgbClr val="1E1549">
                <a:alpha val="41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7332861" y="4472214"/>
              <a:ext cx="789864" cy="679829"/>
            </a:xfrm>
            <a:custGeom>
              <a:avLst/>
              <a:gdLst/>
              <a:ahLst/>
              <a:cxnLst/>
              <a:rect l="l" t="t" r="r" b="b"/>
              <a:pathLst>
                <a:path w="4228" h="3639" extrusionOk="0">
                  <a:moveTo>
                    <a:pt x="601" y="0"/>
                  </a:moveTo>
                  <a:cubicBezTo>
                    <a:pt x="592" y="0"/>
                    <a:pt x="583" y="0"/>
                    <a:pt x="573" y="1"/>
                  </a:cubicBezTo>
                  <a:cubicBezTo>
                    <a:pt x="480" y="5"/>
                    <a:pt x="387" y="22"/>
                    <a:pt x="285" y="56"/>
                  </a:cubicBezTo>
                  <a:cubicBezTo>
                    <a:pt x="187" y="90"/>
                    <a:pt x="85" y="141"/>
                    <a:pt x="0" y="213"/>
                  </a:cubicBezTo>
                  <a:cubicBezTo>
                    <a:pt x="0" y="213"/>
                    <a:pt x="34" y="243"/>
                    <a:pt x="90" y="298"/>
                  </a:cubicBezTo>
                  <a:cubicBezTo>
                    <a:pt x="145" y="353"/>
                    <a:pt x="230" y="429"/>
                    <a:pt x="327" y="527"/>
                  </a:cubicBezTo>
                  <a:cubicBezTo>
                    <a:pt x="357" y="552"/>
                    <a:pt x="387" y="582"/>
                    <a:pt x="416" y="612"/>
                  </a:cubicBezTo>
                  <a:cubicBezTo>
                    <a:pt x="442" y="633"/>
                    <a:pt x="463" y="659"/>
                    <a:pt x="493" y="684"/>
                  </a:cubicBezTo>
                  <a:cubicBezTo>
                    <a:pt x="518" y="709"/>
                    <a:pt x="548" y="739"/>
                    <a:pt x="578" y="769"/>
                  </a:cubicBezTo>
                  <a:cubicBezTo>
                    <a:pt x="1193" y="1363"/>
                    <a:pt x="2097" y="2250"/>
                    <a:pt x="2212" y="2407"/>
                  </a:cubicBezTo>
                  <a:cubicBezTo>
                    <a:pt x="2288" y="2513"/>
                    <a:pt x="2365" y="2619"/>
                    <a:pt x="2394" y="2768"/>
                  </a:cubicBezTo>
                  <a:cubicBezTo>
                    <a:pt x="2399" y="2798"/>
                    <a:pt x="2403" y="2832"/>
                    <a:pt x="2403" y="2866"/>
                  </a:cubicBezTo>
                  <a:cubicBezTo>
                    <a:pt x="2403" y="2955"/>
                    <a:pt x="2390" y="3065"/>
                    <a:pt x="2348" y="3197"/>
                  </a:cubicBezTo>
                  <a:cubicBezTo>
                    <a:pt x="2335" y="3231"/>
                    <a:pt x="2322" y="3269"/>
                    <a:pt x="2305" y="3307"/>
                  </a:cubicBezTo>
                  <a:cubicBezTo>
                    <a:pt x="2755" y="3447"/>
                    <a:pt x="3235" y="3553"/>
                    <a:pt x="3719" y="3608"/>
                  </a:cubicBezTo>
                  <a:cubicBezTo>
                    <a:pt x="3786" y="3617"/>
                    <a:pt x="3859" y="3625"/>
                    <a:pt x="3926" y="3630"/>
                  </a:cubicBezTo>
                  <a:cubicBezTo>
                    <a:pt x="3960" y="3634"/>
                    <a:pt x="3994" y="3638"/>
                    <a:pt x="4033" y="3638"/>
                  </a:cubicBezTo>
                  <a:cubicBezTo>
                    <a:pt x="4071" y="3638"/>
                    <a:pt x="4122" y="3634"/>
                    <a:pt x="4168" y="3600"/>
                  </a:cubicBezTo>
                  <a:cubicBezTo>
                    <a:pt x="4177" y="3591"/>
                    <a:pt x="4190" y="3579"/>
                    <a:pt x="4194" y="3570"/>
                  </a:cubicBezTo>
                  <a:lnTo>
                    <a:pt x="4207" y="3553"/>
                  </a:lnTo>
                  <a:cubicBezTo>
                    <a:pt x="4211" y="3549"/>
                    <a:pt x="4215" y="3541"/>
                    <a:pt x="4215" y="3532"/>
                  </a:cubicBezTo>
                  <a:cubicBezTo>
                    <a:pt x="4228" y="3507"/>
                    <a:pt x="4228" y="3477"/>
                    <a:pt x="4228" y="3451"/>
                  </a:cubicBezTo>
                  <a:cubicBezTo>
                    <a:pt x="4224" y="3439"/>
                    <a:pt x="4219" y="3426"/>
                    <a:pt x="4219" y="3417"/>
                  </a:cubicBezTo>
                  <a:cubicBezTo>
                    <a:pt x="4219" y="3413"/>
                    <a:pt x="4219" y="3405"/>
                    <a:pt x="4219" y="3400"/>
                  </a:cubicBezTo>
                  <a:lnTo>
                    <a:pt x="4139" y="3286"/>
                  </a:lnTo>
                  <a:lnTo>
                    <a:pt x="3349" y="2475"/>
                  </a:lnTo>
                  <a:lnTo>
                    <a:pt x="3341" y="2467"/>
                  </a:lnTo>
                  <a:lnTo>
                    <a:pt x="3179" y="2305"/>
                  </a:lnTo>
                  <a:lnTo>
                    <a:pt x="2980" y="2097"/>
                  </a:lnTo>
                  <a:lnTo>
                    <a:pt x="2415" y="1524"/>
                  </a:lnTo>
                  <a:cubicBezTo>
                    <a:pt x="2415" y="1524"/>
                    <a:pt x="2411" y="1520"/>
                    <a:pt x="2403" y="1512"/>
                  </a:cubicBezTo>
                  <a:cubicBezTo>
                    <a:pt x="2284" y="1401"/>
                    <a:pt x="1320" y="506"/>
                    <a:pt x="1312" y="489"/>
                  </a:cubicBezTo>
                  <a:cubicBezTo>
                    <a:pt x="1312" y="485"/>
                    <a:pt x="1265" y="421"/>
                    <a:pt x="1206" y="336"/>
                  </a:cubicBezTo>
                  <a:lnTo>
                    <a:pt x="1206" y="332"/>
                  </a:lnTo>
                  <a:cubicBezTo>
                    <a:pt x="1202" y="332"/>
                    <a:pt x="1197" y="327"/>
                    <a:pt x="1193" y="323"/>
                  </a:cubicBezTo>
                  <a:cubicBezTo>
                    <a:pt x="1053" y="209"/>
                    <a:pt x="972" y="149"/>
                    <a:pt x="921" y="115"/>
                  </a:cubicBezTo>
                  <a:cubicBezTo>
                    <a:pt x="921" y="115"/>
                    <a:pt x="917" y="111"/>
                    <a:pt x="917" y="111"/>
                  </a:cubicBezTo>
                  <a:cubicBezTo>
                    <a:pt x="900" y="94"/>
                    <a:pt x="862" y="60"/>
                    <a:pt x="803" y="39"/>
                  </a:cubicBezTo>
                  <a:cubicBezTo>
                    <a:pt x="749" y="16"/>
                    <a:pt x="679" y="0"/>
                    <a:pt x="601" y="0"/>
                  </a:cubicBezTo>
                  <a:close/>
                </a:path>
              </a:pathLst>
            </a:custGeom>
            <a:solidFill>
              <a:srgbClr val="1E1549">
                <a:alpha val="1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8673649" y="3463400"/>
              <a:ext cx="54177" cy="364294"/>
            </a:xfrm>
            <a:custGeom>
              <a:avLst/>
              <a:gdLst/>
              <a:ahLst/>
              <a:cxnLst/>
              <a:rect l="l" t="t" r="r" b="b"/>
              <a:pathLst>
                <a:path w="290" h="1950" extrusionOk="0">
                  <a:moveTo>
                    <a:pt x="230" y="1"/>
                  </a:moveTo>
                  <a:cubicBezTo>
                    <a:pt x="216" y="1"/>
                    <a:pt x="200" y="12"/>
                    <a:pt x="179" y="65"/>
                  </a:cubicBezTo>
                  <a:cubicBezTo>
                    <a:pt x="149" y="150"/>
                    <a:pt x="81" y="558"/>
                    <a:pt x="43" y="965"/>
                  </a:cubicBezTo>
                  <a:cubicBezTo>
                    <a:pt x="5" y="1373"/>
                    <a:pt x="1" y="1784"/>
                    <a:pt x="18" y="1874"/>
                  </a:cubicBezTo>
                  <a:cubicBezTo>
                    <a:pt x="30" y="1937"/>
                    <a:pt x="52" y="1950"/>
                    <a:pt x="73" y="1950"/>
                  </a:cubicBezTo>
                  <a:cubicBezTo>
                    <a:pt x="90" y="1950"/>
                    <a:pt x="107" y="1941"/>
                    <a:pt x="124" y="1874"/>
                  </a:cubicBezTo>
                  <a:cubicBezTo>
                    <a:pt x="141" y="1789"/>
                    <a:pt x="170" y="1381"/>
                    <a:pt x="204" y="978"/>
                  </a:cubicBezTo>
                  <a:cubicBezTo>
                    <a:pt x="243" y="575"/>
                    <a:pt x="289" y="172"/>
                    <a:pt x="281" y="82"/>
                  </a:cubicBezTo>
                  <a:cubicBezTo>
                    <a:pt x="277" y="15"/>
                    <a:pt x="260" y="6"/>
                    <a:pt x="238" y="2"/>
                  </a:cubicBezTo>
                  <a:cubicBezTo>
                    <a:pt x="236" y="1"/>
                    <a:pt x="233" y="1"/>
                    <a:pt x="23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8666549" y="3877574"/>
              <a:ext cx="33440" cy="39979"/>
            </a:xfrm>
            <a:custGeom>
              <a:avLst/>
              <a:gdLst/>
              <a:ahLst/>
              <a:cxnLst/>
              <a:rect l="l" t="t" r="r" b="b"/>
              <a:pathLst>
                <a:path w="179" h="214" extrusionOk="0">
                  <a:moveTo>
                    <a:pt x="68" y="0"/>
                  </a:moveTo>
                  <a:cubicBezTo>
                    <a:pt x="47" y="5"/>
                    <a:pt x="17" y="47"/>
                    <a:pt x="9" y="98"/>
                  </a:cubicBezTo>
                  <a:cubicBezTo>
                    <a:pt x="0" y="149"/>
                    <a:pt x="9" y="204"/>
                    <a:pt x="34" y="208"/>
                  </a:cubicBezTo>
                  <a:cubicBezTo>
                    <a:pt x="41" y="213"/>
                    <a:pt x="49" y="214"/>
                    <a:pt x="59" y="214"/>
                  </a:cubicBezTo>
                  <a:cubicBezTo>
                    <a:pt x="68" y="214"/>
                    <a:pt x="79" y="213"/>
                    <a:pt x="90" y="213"/>
                  </a:cubicBezTo>
                  <a:cubicBezTo>
                    <a:pt x="107" y="208"/>
                    <a:pt x="124" y="208"/>
                    <a:pt x="136" y="200"/>
                  </a:cubicBezTo>
                  <a:cubicBezTo>
                    <a:pt x="153" y="187"/>
                    <a:pt x="162" y="153"/>
                    <a:pt x="170" y="119"/>
                  </a:cubicBezTo>
                  <a:cubicBezTo>
                    <a:pt x="175" y="85"/>
                    <a:pt x="179" y="51"/>
                    <a:pt x="166" y="39"/>
                  </a:cubicBezTo>
                  <a:cubicBezTo>
                    <a:pt x="153" y="26"/>
                    <a:pt x="136" y="17"/>
                    <a:pt x="115" y="13"/>
                  </a:cubicBezTo>
                  <a:cubicBezTo>
                    <a:pt x="98" y="5"/>
                    <a:pt x="81" y="0"/>
                    <a:pt x="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8785552" y="3367563"/>
              <a:ext cx="99947" cy="37177"/>
            </a:xfrm>
            <a:custGeom>
              <a:avLst/>
              <a:gdLst/>
              <a:ahLst/>
              <a:cxnLst/>
              <a:rect l="l" t="t" r="r" b="b"/>
              <a:pathLst>
                <a:path w="535" h="199" extrusionOk="0">
                  <a:moveTo>
                    <a:pt x="382" y="0"/>
                  </a:moveTo>
                  <a:cubicBezTo>
                    <a:pt x="343" y="0"/>
                    <a:pt x="299" y="3"/>
                    <a:pt x="255" y="10"/>
                  </a:cubicBezTo>
                  <a:cubicBezTo>
                    <a:pt x="140" y="27"/>
                    <a:pt x="30" y="69"/>
                    <a:pt x="13" y="99"/>
                  </a:cubicBezTo>
                  <a:cubicBezTo>
                    <a:pt x="0" y="116"/>
                    <a:pt x="4" y="137"/>
                    <a:pt x="9" y="158"/>
                  </a:cubicBezTo>
                  <a:cubicBezTo>
                    <a:pt x="17" y="175"/>
                    <a:pt x="21" y="188"/>
                    <a:pt x="43" y="196"/>
                  </a:cubicBezTo>
                  <a:cubicBezTo>
                    <a:pt x="48" y="198"/>
                    <a:pt x="56" y="199"/>
                    <a:pt x="66" y="199"/>
                  </a:cubicBezTo>
                  <a:cubicBezTo>
                    <a:pt x="111" y="199"/>
                    <a:pt x="197" y="185"/>
                    <a:pt x="280" y="171"/>
                  </a:cubicBezTo>
                  <a:cubicBezTo>
                    <a:pt x="386" y="154"/>
                    <a:pt x="493" y="141"/>
                    <a:pt x="514" y="120"/>
                  </a:cubicBezTo>
                  <a:cubicBezTo>
                    <a:pt x="531" y="107"/>
                    <a:pt x="535" y="86"/>
                    <a:pt x="535" y="65"/>
                  </a:cubicBezTo>
                  <a:cubicBezTo>
                    <a:pt x="535" y="48"/>
                    <a:pt x="531" y="31"/>
                    <a:pt x="509" y="18"/>
                  </a:cubicBezTo>
                  <a:cubicBezTo>
                    <a:pt x="496" y="8"/>
                    <a:pt x="446" y="0"/>
                    <a:pt x="38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8416775" y="2817947"/>
              <a:ext cx="45397" cy="249401"/>
            </a:xfrm>
            <a:custGeom>
              <a:avLst/>
              <a:gdLst/>
              <a:ahLst/>
              <a:cxnLst/>
              <a:rect l="l" t="t" r="r" b="b"/>
              <a:pathLst>
                <a:path w="243" h="1335" extrusionOk="0">
                  <a:moveTo>
                    <a:pt x="173" y="1"/>
                  </a:moveTo>
                  <a:cubicBezTo>
                    <a:pt x="160" y="1"/>
                    <a:pt x="145" y="10"/>
                    <a:pt x="128" y="44"/>
                  </a:cubicBezTo>
                  <a:cubicBezTo>
                    <a:pt x="98" y="99"/>
                    <a:pt x="47" y="380"/>
                    <a:pt x="26" y="660"/>
                  </a:cubicBezTo>
                  <a:cubicBezTo>
                    <a:pt x="1" y="940"/>
                    <a:pt x="5" y="1224"/>
                    <a:pt x="26" y="1284"/>
                  </a:cubicBezTo>
                  <a:cubicBezTo>
                    <a:pt x="43" y="1326"/>
                    <a:pt x="60" y="1335"/>
                    <a:pt x="81" y="1335"/>
                  </a:cubicBezTo>
                  <a:cubicBezTo>
                    <a:pt x="102" y="1335"/>
                    <a:pt x="115" y="1330"/>
                    <a:pt x="132" y="1284"/>
                  </a:cubicBezTo>
                  <a:cubicBezTo>
                    <a:pt x="149" y="1224"/>
                    <a:pt x="162" y="948"/>
                    <a:pt x="187" y="672"/>
                  </a:cubicBezTo>
                  <a:cubicBezTo>
                    <a:pt x="208" y="397"/>
                    <a:pt x="242" y="121"/>
                    <a:pt x="230" y="57"/>
                  </a:cubicBezTo>
                  <a:cubicBezTo>
                    <a:pt x="221" y="15"/>
                    <a:pt x="204" y="6"/>
                    <a:pt x="183" y="2"/>
                  </a:cubicBezTo>
                  <a:cubicBezTo>
                    <a:pt x="180" y="1"/>
                    <a:pt x="177" y="1"/>
                    <a:pt x="17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7741991" y="3854596"/>
              <a:ext cx="80332" cy="454153"/>
            </a:xfrm>
            <a:custGeom>
              <a:avLst/>
              <a:gdLst/>
              <a:ahLst/>
              <a:cxnLst/>
              <a:rect l="l" t="t" r="r" b="b"/>
              <a:pathLst>
                <a:path w="430" h="2431" extrusionOk="0">
                  <a:moveTo>
                    <a:pt x="77" y="0"/>
                  </a:moveTo>
                  <a:cubicBezTo>
                    <a:pt x="60" y="0"/>
                    <a:pt x="43" y="5"/>
                    <a:pt x="30" y="89"/>
                  </a:cubicBezTo>
                  <a:cubicBezTo>
                    <a:pt x="9" y="200"/>
                    <a:pt x="1" y="722"/>
                    <a:pt x="68" y="1235"/>
                  </a:cubicBezTo>
                  <a:cubicBezTo>
                    <a:pt x="132" y="1749"/>
                    <a:pt x="268" y="2254"/>
                    <a:pt x="319" y="2352"/>
                  </a:cubicBezTo>
                  <a:cubicBezTo>
                    <a:pt x="350" y="2413"/>
                    <a:pt x="369" y="2431"/>
                    <a:pt x="387" y="2431"/>
                  </a:cubicBezTo>
                  <a:cubicBezTo>
                    <a:pt x="391" y="2431"/>
                    <a:pt x="395" y="2430"/>
                    <a:pt x="400" y="2428"/>
                  </a:cubicBezTo>
                  <a:cubicBezTo>
                    <a:pt x="416" y="2424"/>
                    <a:pt x="429" y="2407"/>
                    <a:pt x="421" y="2322"/>
                  </a:cubicBezTo>
                  <a:cubicBezTo>
                    <a:pt x="408" y="2212"/>
                    <a:pt x="289" y="1715"/>
                    <a:pt x="230" y="1214"/>
                  </a:cubicBezTo>
                  <a:cubicBezTo>
                    <a:pt x="162" y="709"/>
                    <a:pt x="149" y="200"/>
                    <a:pt x="132" y="89"/>
                  </a:cubicBezTo>
                  <a:cubicBezTo>
                    <a:pt x="119" y="9"/>
                    <a:pt x="98" y="0"/>
                    <a:pt x="7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7820454" y="4392630"/>
              <a:ext cx="46144" cy="66133"/>
            </a:xfrm>
            <a:custGeom>
              <a:avLst/>
              <a:gdLst/>
              <a:ahLst/>
              <a:cxnLst/>
              <a:rect l="l" t="t" r="r" b="b"/>
              <a:pathLst>
                <a:path w="247" h="354" extrusionOk="0">
                  <a:moveTo>
                    <a:pt x="105" y="0"/>
                  </a:moveTo>
                  <a:cubicBezTo>
                    <a:pt x="92" y="0"/>
                    <a:pt x="79" y="3"/>
                    <a:pt x="64" y="6"/>
                  </a:cubicBezTo>
                  <a:cubicBezTo>
                    <a:pt x="47" y="15"/>
                    <a:pt x="30" y="19"/>
                    <a:pt x="22" y="36"/>
                  </a:cubicBezTo>
                  <a:cubicBezTo>
                    <a:pt x="1" y="79"/>
                    <a:pt x="73" y="333"/>
                    <a:pt x="124" y="350"/>
                  </a:cubicBezTo>
                  <a:cubicBezTo>
                    <a:pt x="131" y="352"/>
                    <a:pt x="138" y="353"/>
                    <a:pt x="145" y="353"/>
                  </a:cubicBezTo>
                  <a:cubicBezTo>
                    <a:pt x="156" y="353"/>
                    <a:pt x="167" y="351"/>
                    <a:pt x="179" y="346"/>
                  </a:cubicBezTo>
                  <a:cubicBezTo>
                    <a:pt x="196" y="338"/>
                    <a:pt x="213" y="333"/>
                    <a:pt x="221" y="316"/>
                  </a:cubicBezTo>
                  <a:cubicBezTo>
                    <a:pt x="247" y="274"/>
                    <a:pt x="171" y="19"/>
                    <a:pt x="120" y="2"/>
                  </a:cubicBezTo>
                  <a:cubicBezTo>
                    <a:pt x="115" y="1"/>
                    <a:pt x="110" y="0"/>
                    <a:pt x="10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7810179" y="3612854"/>
              <a:ext cx="165894" cy="64265"/>
            </a:xfrm>
            <a:custGeom>
              <a:avLst/>
              <a:gdLst/>
              <a:ahLst/>
              <a:cxnLst/>
              <a:rect l="l" t="t" r="r" b="b"/>
              <a:pathLst>
                <a:path w="888" h="344" extrusionOk="0">
                  <a:moveTo>
                    <a:pt x="803" y="0"/>
                  </a:moveTo>
                  <a:cubicBezTo>
                    <a:pt x="726" y="0"/>
                    <a:pt x="569" y="24"/>
                    <a:pt x="416" y="72"/>
                  </a:cubicBezTo>
                  <a:cubicBezTo>
                    <a:pt x="226" y="127"/>
                    <a:pt x="51" y="212"/>
                    <a:pt x="22" y="250"/>
                  </a:cubicBezTo>
                  <a:cubicBezTo>
                    <a:pt x="1" y="276"/>
                    <a:pt x="5" y="293"/>
                    <a:pt x="13" y="314"/>
                  </a:cubicBezTo>
                  <a:cubicBezTo>
                    <a:pt x="22" y="331"/>
                    <a:pt x="30" y="344"/>
                    <a:pt x="64" y="344"/>
                  </a:cubicBezTo>
                  <a:cubicBezTo>
                    <a:pt x="111" y="344"/>
                    <a:pt x="285" y="276"/>
                    <a:pt x="463" y="225"/>
                  </a:cubicBezTo>
                  <a:cubicBezTo>
                    <a:pt x="641" y="170"/>
                    <a:pt x="824" y="131"/>
                    <a:pt x="858" y="106"/>
                  </a:cubicBezTo>
                  <a:cubicBezTo>
                    <a:pt x="888" y="85"/>
                    <a:pt x="888" y="68"/>
                    <a:pt x="883" y="42"/>
                  </a:cubicBezTo>
                  <a:cubicBezTo>
                    <a:pt x="883" y="25"/>
                    <a:pt x="875" y="12"/>
                    <a:pt x="841" y="4"/>
                  </a:cubicBezTo>
                  <a:cubicBezTo>
                    <a:pt x="833" y="2"/>
                    <a:pt x="820" y="0"/>
                    <a:pt x="80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7413005" y="3728494"/>
              <a:ext cx="61089" cy="385031"/>
            </a:xfrm>
            <a:custGeom>
              <a:avLst/>
              <a:gdLst/>
              <a:ahLst/>
              <a:cxnLst/>
              <a:rect l="l" t="t" r="r" b="b"/>
              <a:pathLst>
                <a:path w="327" h="2061" extrusionOk="0">
                  <a:moveTo>
                    <a:pt x="110" y="0"/>
                  </a:moveTo>
                  <a:cubicBezTo>
                    <a:pt x="93" y="0"/>
                    <a:pt x="77" y="5"/>
                    <a:pt x="60" y="77"/>
                  </a:cubicBezTo>
                  <a:cubicBezTo>
                    <a:pt x="34" y="166"/>
                    <a:pt x="0" y="607"/>
                    <a:pt x="38" y="1045"/>
                  </a:cubicBezTo>
                  <a:cubicBezTo>
                    <a:pt x="72" y="1482"/>
                    <a:pt x="178" y="1910"/>
                    <a:pt x="221" y="1995"/>
                  </a:cubicBezTo>
                  <a:cubicBezTo>
                    <a:pt x="249" y="2048"/>
                    <a:pt x="266" y="2060"/>
                    <a:pt x="283" y="2060"/>
                  </a:cubicBezTo>
                  <a:cubicBezTo>
                    <a:pt x="286" y="2060"/>
                    <a:pt x="289" y="2060"/>
                    <a:pt x="293" y="2059"/>
                  </a:cubicBezTo>
                  <a:cubicBezTo>
                    <a:pt x="314" y="2055"/>
                    <a:pt x="327" y="2042"/>
                    <a:pt x="323" y="1970"/>
                  </a:cubicBezTo>
                  <a:cubicBezTo>
                    <a:pt x="314" y="1876"/>
                    <a:pt x="234" y="1456"/>
                    <a:pt x="200" y="1028"/>
                  </a:cubicBezTo>
                  <a:cubicBezTo>
                    <a:pt x="161" y="603"/>
                    <a:pt x="174" y="174"/>
                    <a:pt x="161" y="81"/>
                  </a:cubicBezTo>
                  <a:cubicBezTo>
                    <a:pt x="149" y="13"/>
                    <a:pt x="132" y="5"/>
                    <a:pt x="1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7359015" y="4775792"/>
              <a:ext cx="216708" cy="189246"/>
            </a:xfrm>
            <a:custGeom>
              <a:avLst/>
              <a:gdLst/>
              <a:ahLst/>
              <a:cxnLst/>
              <a:rect l="l" t="t" r="r" b="b"/>
              <a:pathLst>
                <a:path w="1160" h="1013" extrusionOk="0">
                  <a:moveTo>
                    <a:pt x="55" y="0"/>
                  </a:moveTo>
                  <a:cubicBezTo>
                    <a:pt x="43" y="0"/>
                    <a:pt x="34" y="6"/>
                    <a:pt x="26" y="14"/>
                  </a:cubicBezTo>
                  <a:cubicBezTo>
                    <a:pt x="13" y="23"/>
                    <a:pt x="0" y="35"/>
                    <a:pt x="22" y="86"/>
                  </a:cubicBezTo>
                  <a:cubicBezTo>
                    <a:pt x="51" y="150"/>
                    <a:pt x="247" y="405"/>
                    <a:pt x="489" y="612"/>
                  </a:cubicBezTo>
                  <a:cubicBezTo>
                    <a:pt x="726" y="825"/>
                    <a:pt x="1002" y="990"/>
                    <a:pt x="1070" y="1007"/>
                  </a:cubicBezTo>
                  <a:cubicBezTo>
                    <a:pt x="1085" y="1011"/>
                    <a:pt x="1096" y="1012"/>
                    <a:pt x="1106" y="1012"/>
                  </a:cubicBezTo>
                  <a:cubicBezTo>
                    <a:pt x="1130" y="1012"/>
                    <a:pt x="1140" y="1002"/>
                    <a:pt x="1146" y="990"/>
                  </a:cubicBezTo>
                  <a:cubicBezTo>
                    <a:pt x="1159" y="973"/>
                    <a:pt x="1159" y="956"/>
                    <a:pt x="1121" y="918"/>
                  </a:cubicBezTo>
                  <a:cubicBezTo>
                    <a:pt x="1074" y="867"/>
                    <a:pt x="820" y="693"/>
                    <a:pt x="590" y="489"/>
                  </a:cubicBezTo>
                  <a:cubicBezTo>
                    <a:pt x="361" y="290"/>
                    <a:pt x="158" y="61"/>
                    <a:pt x="102" y="18"/>
                  </a:cubicBezTo>
                  <a:cubicBezTo>
                    <a:pt x="81" y="6"/>
                    <a:pt x="66" y="0"/>
                    <a:pt x="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7611218" y="4967280"/>
              <a:ext cx="38111" cy="36056"/>
            </a:xfrm>
            <a:custGeom>
              <a:avLst/>
              <a:gdLst/>
              <a:ahLst/>
              <a:cxnLst/>
              <a:rect l="l" t="t" r="r" b="b"/>
              <a:pathLst>
                <a:path w="204" h="193" extrusionOk="0">
                  <a:moveTo>
                    <a:pt x="64" y="1"/>
                  </a:moveTo>
                  <a:cubicBezTo>
                    <a:pt x="55" y="1"/>
                    <a:pt x="48" y="3"/>
                    <a:pt x="43" y="8"/>
                  </a:cubicBezTo>
                  <a:cubicBezTo>
                    <a:pt x="30" y="20"/>
                    <a:pt x="21" y="37"/>
                    <a:pt x="13" y="54"/>
                  </a:cubicBezTo>
                  <a:cubicBezTo>
                    <a:pt x="4" y="71"/>
                    <a:pt x="0" y="88"/>
                    <a:pt x="0" y="105"/>
                  </a:cubicBezTo>
                  <a:cubicBezTo>
                    <a:pt x="0" y="137"/>
                    <a:pt x="89" y="193"/>
                    <a:pt x="138" y="193"/>
                  </a:cubicBezTo>
                  <a:cubicBezTo>
                    <a:pt x="148" y="193"/>
                    <a:pt x="156" y="191"/>
                    <a:pt x="161" y="186"/>
                  </a:cubicBezTo>
                  <a:cubicBezTo>
                    <a:pt x="174" y="173"/>
                    <a:pt x="183" y="156"/>
                    <a:pt x="191" y="135"/>
                  </a:cubicBezTo>
                  <a:cubicBezTo>
                    <a:pt x="195" y="122"/>
                    <a:pt x="204" y="105"/>
                    <a:pt x="204" y="88"/>
                  </a:cubicBezTo>
                  <a:cubicBezTo>
                    <a:pt x="200" y="56"/>
                    <a:pt x="111" y="1"/>
                    <a:pt x="6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8308981" y="4788122"/>
              <a:ext cx="47638" cy="23352"/>
            </a:xfrm>
            <a:custGeom>
              <a:avLst/>
              <a:gdLst/>
              <a:ahLst/>
              <a:cxnLst/>
              <a:rect l="l" t="t" r="r" b="b"/>
              <a:pathLst>
                <a:path w="255" h="125" extrusionOk="0">
                  <a:moveTo>
                    <a:pt x="94" y="0"/>
                  </a:moveTo>
                  <a:cubicBezTo>
                    <a:pt x="50" y="0"/>
                    <a:pt x="15" y="11"/>
                    <a:pt x="9" y="24"/>
                  </a:cubicBezTo>
                  <a:cubicBezTo>
                    <a:pt x="0" y="37"/>
                    <a:pt x="0" y="46"/>
                    <a:pt x="0" y="63"/>
                  </a:cubicBezTo>
                  <a:cubicBezTo>
                    <a:pt x="5" y="75"/>
                    <a:pt x="9" y="88"/>
                    <a:pt x="17" y="97"/>
                  </a:cubicBezTo>
                  <a:cubicBezTo>
                    <a:pt x="30" y="105"/>
                    <a:pt x="77" y="109"/>
                    <a:pt x="123" y="118"/>
                  </a:cubicBezTo>
                  <a:cubicBezTo>
                    <a:pt x="152" y="120"/>
                    <a:pt x="180" y="125"/>
                    <a:pt x="201" y="125"/>
                  </a:cubicBezTo>
                  <a:cubicBezTo>
                    <a:pt x="214" y="125"/>
                    <a:pt x="224" y="123"/>
                    <a:pt x="229" y="118"/>
                  </a:cubicBezTo>
                  <a:cubicBezTo>
                    <a:pt x="242" y="109"/>
                    <a:pt x="246" y="97"/>
                    <a:pt x="251" y="84"/>
                  </a:cubicBezTo>
                  <a:cubicBezTo>
                    <a:pt x="255" y="71"/>
                    <a:pt x="255" y="58"/>
                    <a:pt x="251" y="50"/>
                  </a:cubicBezTo>
                  <a:cubicBezTo>
                    <a:pt x="242" y="33"/>
                    <a:pt x="191" y="7"/>
                    <a:pt x="132" y="3"/>
                  </a:cubicBezTo>
                  <a:cubicBezTo>
                    <a:pt x="119" y="1"/>
                    <a:pt x="106" y="0"/>
                    <a:pt x="94" y="0"/>
                  </a:cubicBezTo>
                  <a:close/>
                </a:path>
              </a:pathLst>
            </a:custGeom>
            <a:solidFill>
              <a:srgbClr val="1E15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8423127" y="4817079"/>
              <a:ext cx="57353" cy="51188"/>
            </a:xfrm>
            <a:custGeom>
              <a:avLst/>
              <a:gdLst/>
              <a:ahLst/>
              <a:cxnLst/>
              <a:rect l="l" t="t" r="r" b="b"/>
              <a:pathLst>
                <a:path w="307" h="274" extrusionOk="0">
                  <a:moveTo>
                    <a:pt x="50" y="1"/>
                  </a:moveTo>
                  <a:cubicBezTo>
                    <a:pt x="49" y="1"/>
                    <a:pt x="48" y="1"/>
                    <a:pt x="47" y="1"/>
                  </a:cubicBezTo>
                  <a:cubicBezTo>
                    <a:pt x="30" y="5"/>
                    <a:pt x="22" y="14"/>
                    <a:pt x="13" y="26"/>
                  </a:cubicBezTo>
                  <a:cubicBezTo>
                    <a:pt x="9" y="35"/>
                    <a:pt x="0" y="48"/>
                    <a:pt x="9" y="60"/>
                  </a:cubicBezTo>
                  <a:cubicBezTo>
                    <a:pt x="13" y="82"/>
                    <a:pt x="68" y="128"/>
                    <a:pt x="124" y="179"/>
                  </a:cubicBezTo>
                  <a:cubicBezTo>
                    <a:pt x="179" y="226"/>
                    <a:pt x="234" y="273"/>
                    <a:pt x="255" y="273"/>
                  </a:cubicBezTo>
                  <a:cubicBezTo>
                    <a:pt x="257" y="273"/>
                    <a:pt x="260" y="274"/>
                    <a:pt x="262" y="274"/>
                  </a:cubicBezTo>
                  <a:cubicBezTo>
                    <a:pt x="272" y="274"/>
                    <a:pt x="283" y="266"/>
                    <a:pt x="293" y="256"/>
                  </a:cubicBezTo>
                  <a:cubicBezTo>
                    <a:pt x="302" y="247"/>
                    <a:pt x="306" y="239"/>
                    <a:pt x="306" y="222"/>
                  </a:cubicBezTo>
                  <a:cubicBezTo>
                    <a:pt x="302" y="200"/>
                    <a:pt x="255" y="141"/>
                    <a:pt x="196" y="90"/>
                  </a:cubicBezTo>
                  <a:cubicBezTo>
                    <a:pt x="139" y="42"/>
                    <a:pt x="75" y="1"/>
                    <a:pt x="50" y="1"/>
                  </a:cubicBezTo>
                  <a:close/>
                </a:path>
              </a:pathLst>
            </a:custGeom>
            <a:solidFill>
              <a:srgbClr val="1E15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8345411" y="4883399"/>
              <a:ext cx="40539" cy="35495"/>
            </a:xfrm>
            <a:custGeom>
              <a:avLst/>
              <a:gdLst/>
              <a:ahLst/>
              <a:cxnLst/>
              <a:rect l="l" t="t" r="r" b="b"/>
              <a:pathLst>
                <a:path w="217" h="190" extrusionOk="0">
                  <a:moveTo>
                    <a:pt x="48" y="1"/>
                  </a:moveTo>
                  <a:cubicBezTo>
                    <a:pt x="45" y="1"/>
                    <a:pt x="41" y="1"/>
                    <a:pt x="39" y="3"/>
                  </a:cubicBezTo>
                  <a:cubicBezTo>
                    <a:pt x="26" y="7"/>
                    <a:pt x="22" y="19"/>
                    <a:pt x="13" y="32"/>
                  </a:cubicBezTo>
                  <a:cubicBezTo>
                    <a:pt x="5" y="45"/>
                    <a:pt x="1" y="53"/>
                    <a:pt x="5" y="66"/>
                  </a:cubicBezTo>
                  <a:cubicBezTo>
                    <a:pt x="5" y="83"/>
                    <a:pt x="43" y="113"/>
                    <a:pt x="81" y="138"/>
                  </a:cubicBezTo>
                  <a:cubicBezTo>
                    <a:pt x="113" y="166"/>
                    <a:pt x="148" y="190"/>
                    <a:pt x="166" y="190"/>
                  </a:cubicBezTo>
                  <a:cubicBezTo>
                    <a:pt x="168" y="190"/>
                    <a:pt x="169" y="190"/>
                    <a:pt x="170" y="189"/>
                  </a:cubicBezTo>
                  <a:cubicBezTo>
                    <a:pt x="183" y="185"/>
                    <a:pt x="196" y="177"/>
                    <a:pt x="204" y="164"/>
                  </a:cubicBezTo>
                  <a:cubicBezTo>
                    <a:pt x="213" y="151"/>
                    <a:pt x="217" y="143"/>
                    <a:pt x="217" y="130"/>
                  </a:cubicBezTo>
                  <a:cubicBezTo>
                    <a:pt x="217" y="113"/>
                    <a:pt x="183" y="75"/>
                    <a:pt x="145" y="45"/>
                  </a:cubicBezTo>
                  <a:cubicBezTo>
                    <a:pt x="109" y="20"/>
                    <a:pt x="70" y="1"/>
                    <a:pt x="48" y="1"/>
                  </a:cubicBezTo>
                  <a:close/>
                </a:path>
              </a:pathLst>
            </a:custGeom>
            <a:solidFill>
              <a:srgbClr val="1E15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8228837" y="4869388"/>
              <a:ext cx="23913" cy="21671"/>
            </a:xfrm>
            <a:custGeom>
              <a:avLst/>
              <a:gdLst/>
              <a:ahLst/>
              <a:cxnLst/>
              <a:rect l="l" t="t" r="r" b="b"/>
              <a:pathLst>
                <a:path w="128" h="116" extrusionOk="0">
                  <a:moveTo>
                    <a:pt x="54" y="1"/>
                  </a:moveTo>
                  <a:cubicBezTo>
                    <a:pt x="33" y="1"/>
                    <a:pt x="14" y="6"/>
                    <a:pt x="9" y="18"/>
                  </a:cubicBezTo>
                  <a:cubicBezTo>
                    <a:pt x="5" y="27"/>
                    <a:pt x="5" y="39"/>
                    <a:pt x="5" y="56"/>
                  </a:cubicBezTo>
                  <a:cubicBezTo>
                    <a:pt x="1" y="69"/>
                    <a:pt x="1" y="78"/>
                    <a:pt x="5" y="90"/>
                  </a:cubicBezTo>
                  <a:cubicBezTo>
                    <a:pt x="12" y="105"/>
                    <a:pt x="48" y="116"/>
                    <a:pt x="79" y="116"/>
                  </a:cubicBezTo>
                  <a:cubicBezTo>
                    <a:pt x="100" y="116"/>
                    <a:pt x="118" y="111"/>
                    <a:pt x="124" y="99"/>
                  </a:cubicBezTo>
                  <a:cubicBezTo>
                    <a:pt x="128" y="90"/>
                    <a:pt x="128" y="78"/>
                    <a:pt x="128" y="61"/>
                  </a:cubicBezTo>
                  <a:cubicBezTo>
                    <a:pt x="128" y="48"/>
                    <a:pt x="128" y="35"/>
                    <a:pt x="124" y="27"/>
                  </a:cubicBezTo>
                  <a:cubicBezTo>
                    <a:pt x="119" y="12"/>
                    <a:pt x="84" y="1"/>
                    <a:pt x="54" y="1"/>
                  </a:cubicBezTo>
                  <a:close/>
                </a:path>
              </a:pathLst>
            </a:custGeom>
            <a:solidFill>
              <a:srgbClr val="1E15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7784772" y="4694527"/>
              <a:ext cx="1103905" cy="527199"/>
            </a:xfrm>
            <a:custGeom>
              <a:avLst/>
              <a:gdLst/>
              <a:ahLst/>
              <a:cxnLst/>
              <a:rect l="l" t="t" r="r" b="b"/>
              <a:pathLst>
                <a:path w="5909" h="2822" extrusionOk="0">
                  <a:moveTo>
                    <a:pt x="2664" y="110"/>
                  </a:moveTo>
                  <a:cubicBezTo>
                    <a:pt x="2847" y="110"/>
                    <a:pt x="3035" y="134"/>
                    <a:pt x="3222" y="186"/>
                  </a:cubicBezTo>
                  <a:cubicBezTo>
                    <a:pt x="3456" y="250"/>
                    <a:pt x="3681" y="364"/>
                    <a:pt x="3872" y="521"/>
                  </a:cubicBezTo>
                  <a:cubicBezTo>
                    <a:pt x="4067" y="682"/>
                    <a:pt x="4224" y="890"/>
                    <a:pt x="4326" y="1120"/>
                  </a:cubicBezTo>
                  <a:lnTo>
                    <a:pt x="4351" y="1179"/>
                  </a:lnTo>
                  <a:cubicBezTo>
                    <a:pt x="4211" y="1205"/>
                    <a:pt x="4080" y="1247"/>
                    <a:pt x="3961" y="1302"/>
                  </a:cubicBezTo>
                  <a:cubicBezTo>
                    <a:pt x="3702" y="1425"/>
                    <a:pt x="3494" y="1591"/>
                    <a:pt x="3379" y="1761"/>
                  </a:cubicBezTo>
                  <a:cubicBezTo>
                    <a:pt x="3260" y="1935"/>
                    <a:pt x="3235" y="2092"/>
                    <a:pt x="3231" y="2168"/>
                  </a:cubicBezTo>
                  <a:cubicBezTo>
                    <a:pt x="3222" y="2249"/>
                    <a:pt x="3226" y="2308"/>
                    <a:pt x="3235" y="2342"/>
                  </a:cubicBezTo>
                  <a:cubicBezTo>
                    <a:pt x="3231" y="2363"/>
                    <a:pt x="3231" y="2389"/>
                    <a:pt x="3239" y="2423"/>
                  </a:cubicBezTo>
                  <a:cubicBezTo>
                    <a:pt x="3239" y="2427"/>
                    <a:pt x="3239" y="2427"/>
                    <a:pt x="3239" y="2427"/>
                  </a:cubicBezTo>
                  <a:cubicBezTo>
                    <a:pt x="3010" y="2431"/>
                    <a:pt x="2789" y="2435"/>
                    <a:pt x="2581" y="2435"/>
                  </a:cubicBezTo>
                  <a:cubicBezTo>
                    <a:pt x="2373" y="2440"/>
                    <a:pt x="2174" y="2444"/>
                    <a:pt x="1991" y="2444"/>
                  </a:cubicBezTo>
                  <a:cubicBezTo>
                    <a:pt x="1949" y="2448"/>
                    <a:pt x="1902" y="2448"/>
                    <a:pt x="1860" y="2448"/>
                  </a:cubicBezTo>
                  <a:cubicBezTo>
                    <a:pt x="1817" y="2448"/>
                    <a:pt x="1775" y="2452"/>
                    <a:pt x="1732" y="2452"/>
                  </a:cubicBezTo>
                  <a:cubicBezTo>
                    <a:pt x="1718" y="2452"/>
                    <a:pt x="1706" y="2454"/>
                    <a:pt x="1693" y="2454"/>
                  </a:cubicBezTo>
                  <a:cubicBezTo>
                    <a:pt x="1687" y="2454"/>
                    <a:pt x="1680" y="2454"/>
                    <a:pt x="1673" y="2452"/>
                  </a:cubicBezTo>
                  <a:cubicBezTo>
                    <a:pt x="1635" y="2452"/>
                    <a:pt x="1592" y="2452"/>
                    <a:pt x="1558" y="2444"/>
                  </a:cubicBezTo>
                  <a:cubicBezTo>
                    <a:pt x="1541" y="2444"/>
                    <a:pt x="1529" y="2440"/>
                    <a:pt x="1512" y="2435"/>
                  </a:cubicBezTo>
                  <a:cubicBezTo>
                    <a:pt x="1376" y="2410"/>
                    <a:pt x="1274" y="2346"/>
                    <a:pt x="1198" y="2283"/>
                  </a:cubicBezTo>
                  <a:cubicBezTo>
                    <a:pt x="1125" y="2215"/>
                    <a:pt x="1075" y="2155"/>
                    <a:pt x="1045" y="2113"/>
                  </a:cubicBezTo>
                  <a:cubicBezTo>
                    <a:pt x="1019" y="2079"/>
                    <a:pt x="998" y="2049"/>
                    <a:pt x="981" y="2024"/>
                  </a:cubicBezTo>
                  <a:cubicBezTo>
                    <a:pt x="968" y="1994"/>
                    <a:pt x="951" y="1969"/>
                    <a:pt x="939" y="1947"/>
                  </a:cubicBezTo>
                  <a:cubicBezTo>
                    <a:pt x="913" y="1905"/>
                    <a:pt x="901" y="1867"/>
                    <a:pt x="884" y="1845"/>
                  </a:cubicBezTo>
                  <a:cubicBezTo>
                    <a:pt x="879" y="1833"/>
                    <a:pt x="875" y="1828"/>
                    <a:pt x="871" y="1820"/>
                  </a:cubicBezTo>
                  <a:cubicBezTo>
                    <a:pt x="875" y="1816"/>
                    <a:pt x="875" y="1799"/>
                    <a:pt x="871" y="1765"/>
                  </a:cubicBezTo>
                  <a:cubicBezTo>
                    <a:pt x="871" y="1735"/>
                    <a:pt x="862" y="1684"/>
                    <a:pt x="867" y="1612"/>
                  </a:cubicBezTo>
                  <a:cubicBezTo>
                    <a:pt x="867" y="1591"/>
                    <a:pt x="867" y="1561"/>
                    <a:pt x="867" y="1531"/>
                  </a:cubicBezTo>
                  <a:cubicBezTo>
                    <a:pt x="867" y="1510"/>
                    <a:pt x="871" y="1480"/>
                    <a:pt x="875" y="1455"/>
                  </a:cubicBezTo>
                  <a:cubicBezTo>
                    <a:pt x="888" y="1349"/>
                    <a:pt x="922" y="1132"/>
                    <a:pt x="1075" y="890"/>
                  </a:cubicBezTo>
                  <a:cubicBezTo>
                    <a:pt x="1147" y="772"/>
                    <a:pt x="1253" y="649"/>
                    <a:pt x="1393" y="538"/>
                  </a:cubicBezTo>
                  <a:cubicBezTo>
                    <a:pt x="1529" y="424"/>
                    <a:pt x="1698" y="326"/>
                    <a:pt x="1889" y="254"/>
                  </a:cubicBezTo>
                  <a:cubicBezTo>
                    <a:pt x="2120" y="164"/>
                    <a:pt x="2386" y="110"/>
                    <a:pt x="2664" y="110"/>
                  </a:cubicBezTo>
                  <a:close/>
                  <a:moveTo>
                    <a:pt x="4598" y="1269"/>
                  </a:moveTo>
                  <a:cubicBezTo>
                    <a:pt x="4693" y="1269"/>
                    <a:pt x="4792" y="1279"/>
                    <a:pt x="4890" y="1298"/>
                  </a:cubicBezTo>
                  <a:cubicBezTo>
                    <a:pt x="4954" y="1311"/>
                    <a:pt x="5013" y="1328"/>
                    <a:pt x="5077" y="1345"/>
                  </a:cubicBezTo>
                  <a:cubicBezTo>
                    <a:pt x="5170" y="1379"/>
                    <a:pt x="5264" y="1417"/>
                    <a:pt x="5353" y="1468"/>
                  </a:cubicBezTo>
                  <a:cubicBezTo>
                    <a:pt x="5497" y="1548"/>
                    <a:pt x="5625" y="1663"/>
                    <a:pt x="5705" y="1803"/>
                  </a:cubicBezTo>
                  <a:cubicBezTo>
                    <a:pt x="5748" y="1875"/>
                    <a:pt x="5773" y="1952"/>
                    <a:pt x="5786" y="2028"/>
                  </a:cubicBezTo>
                  <a:cubicBezTo>
                    <a:pt x="5794" y="2109"/>
                    <a:pt x="5790" y="2185"/>
                    <a:pt x="5752" y="2249"/>
                  </a:cubicBezTo>
                  <a:cubicBezTo>
                    <a:pt x="5739" y="2274"/>
                    <a:pt x="5709" y="2304"/>
                    <a:pt x="5680" y="2329"/>
                  </a:cubicBezTo>
                  <a:cubicBezTo>
                    <a:pt x="5650" y="2355"/>
                    <a:pt x="5620" y="2376"/>
                    <a:pt x="5586" y="2397"/>
                  </a:cubicBezTo>
                  <a:cubicBezTo>
                    <a:pt x="5518" y="2435"/>
                    <a:pt x="5442" y="2465"/>
                    <a:pt x="5366" y="2486"/>
                  </a:cubicBezTo>
                  <a:cubicBezTo>
                    <a:pt x="5047" y="2567"/>
                    <a:pt x="4733" y="2601"/>
                    <a:pt x="4457" y="2601"/>
                  </a:cubicBezTo>
                  <a:cubicBezTo>
                    <a:pt x="4427" y="2601"/>
                    <a:pt x="4396" y="2602"/>
                    <a:pt x="4366" y="2602"/>
                  </a:cubicBezTo>
                  <a:cubicBezTo>
                    <a:pt x="4123" y="2602"/>
                    <a:pt x="3905" y="2588"/>
                    <a:pt x="3732" y="2584"/>
                  </a:cubicBezTo>
                  <a:cubicBezTo>
                    <a:pt x="3655" y="2580"/>
                    <a:pt x="3583" y="2567"/>
                    <a:pt x="3524" y="2558"/>
                  </a:cubicBezTo>
                  <a:cubicBezTo>
                    <a:pt x="3515" y="2554"/>
                    <a:pt x="3502" y="2554"/>
                    <a:pt x="3490" y="2550"/>
                  </a:cubicBezTo>
                  <a:cubicBezTo>
                    <a:pt x="3464" y="2546"/>
                    <a:pt x="3439" y="2537"/>
                    <a:pt x="3417" y="2533"/>
                  </a:cubicBezTo>
                  <a:cubicBezTo>
                    <a:pt x="3417" y="2529"/>
                    <a:pt x="3413" y="2529"/>
                    <a:pt x="3409" y="2529"/>
                  </a:cubicBezTo>
                  <a:cubicBezTo>
                    <a:pt x="3388" y="2520"/>
                    <a:pt x="3375" y="2508"/>
                    <a:pt x="3362" y="2499"/>
                  </a:cubicBezTo>
                  <a:cubicBezTo>
                    <a:pt x="3333" y="2478"/>
                    <a:pt x="3311" y="2452"/>
                    <a:pt x="3303" y="2427"/>
                  </a:cubicBezTo>
                  <a:cubicBezTo>
                    <a:pt x="3299" y="2418"/>
                    <a:pt x="3294" y="2414"/>
                    <a:pt x="3294" y="2410"/>
                  </a:cubicBezTo>
                  <a:cubicBezTo>
                    <a:pt x="3286" y="2393"/>
                    <a:pt x="3282" y="2380"/>
                    <a:pt x="3282" y="2372"/>
                  </a:cubicBezTo>
                  <a:cubicBezTo>
                    <a:pt x="3282" y="2338"/>
                    <a:pt x="3282" y="2274"/>
                    <a:pt x="3303" y="2172"/>
                  </a:cubicBezTo>
                  <a:cubicBezTo>
                    <a:pt x="3316" y="2104"/>
                    <a:pt x="3341" y="1964"/>
                    <a:pt x="3456" y="1811"/>
                  </a:cubicBezTo>
                  <a:cubicBezTo>
                    <a:pt x="3562" y="1659"/>
                    <a:pt x="3761" y="1510"/>
                    <a:pt x="4012" y="1396"/>
                  </a:cubicBezTo>
                  <a:cubicBezTo>
                    <a:pt x="4122" y="1340"/>
                    <a:pt x="4254" y="1302"/>
                    <a:pt x="4389" y="1285"/>
                  </a:cubicBezTo>
                  <a:cubicBezTo>
                    <a:pt x="4428" y="1277"/>
                    <a:pt x="4466" y="1272"/>
                    <a:pt x="4504" y="1272"/>
                  </a:cubicBezTo>
                  <a:cubicBezTo>
                    <a:pt x="4535" y="1270"/>
                    <a:pt x="4566" y="1269"/>
                    <a:pt x="4598" y="1269"/>
                  </a:cubicBezTo>
                  <a:close/>
                  <a:moveTo>
                    <a:pt x="807" y="1629"/>
                  </a:moveTo>
                  <a:cubicBezTo>
                    <a:pt x="811" y="1693"/>
                    <a:pt x="824" y="1739"/>
                    <a:pt x="833" y="1769"/>
                  </a:cubicBezTo>
                  <a:cubicBezTo>
                    <a:pt x="833" y="1773"/>
                    <a:pt x="837" y="1782"/>
                    <a:pt x="837" y="1786"/>
                  </a:cubicBezTo>
                  <a:cubicBezTo>
                    <a:pt x="833" y="1786"/>
                    <a:pt x="833" y="1799"/>
                    <a:pt x="845" y="1854"/>
                  </a:cubicBezTo>
                  <a:cubicBezTo>
                    <a:pt x="858" y="1884"/>
                    <a:pt x="862" y="1922"/>
                    <a:pt x="888" y="1969"/>
                  </a:cubicBezTo>
                  <a:cubicBezTo>
                    <a:pt x="901" y="1994"/>
                    <a:pt x="913" y="2024"/>
                    <a:pt x="926" y="2053"/>
                  </a:cubicBezTo>
                  <a:cubicBezTo>
                    <a:pt x="943" y="2087"/>
                    <a:pt x="964" y="2121"/>
                    <a:pt x="985" y="2160"/>
                  </a:cubicBezTo>
                  <a:cubicBezTo>
                    <a:pt x="1015" y="2206"/>
                    <a:pt x="1070" y="2274"/>
                    <a:pt x="1147" y="2351"/>
                  </a:cubicBezTo>
                  <a:cubicBezTo>
                    <a:pt x="1232" y="2423"/>
                    <a:pt x="1350" y="2495"/>
                    <a:pt x="1499" y="2529"/>
                  </a:cubicBezTo>
                  <a:lnTo>
                    <a:pt x="1503" y="2529"/>
                  </a:lnTo>
                  <a:cubicBezTo>
                    <a:pt x="1478" y="2558"/>
                    <a:pt x="1448" y="2580"/>
                    <a:pt x="1410" y="2601"/>
                  </a:cubicBezTo>
                  <a:cubicBezTo>
                    <a:pt x="1325" y="2660"/>
                    <a:pt x="1215" y="2686"/>
                    <a:pt x="1104" y="2699"/>
                  </a:cubicBezTo>
                  <a:cubicBezTo>
                    <a:pt x="1045" y="2703"/>
                    <a:pt x="990" y="2703"/>
                    <a:pt x="930" y="2707"/>
                  </a:cubicBezTo>
                  <a:lnTo>
                    <a:pt x="756" y="2707"/>
                  </a:lnTo>
                  <a:cubicBezTo>
                    <a:pt x="637" y="2707"/>
                    <a:pt x="536" y="2699"/>
                    <a:pt x="429" y="2669"/>
                  </a:cubicBezTo>
                  <a:cubicBezTo>
                    <a:pt x="328" y="2639"/>
                    <a:pt x="230" y="2601"/>
                    <a:pt x="171" y="2533"/>
                  </a:cubicBezTo>
                  <a:cubicBezTo>
                    <a:pt x="107" y="2474"/>
                    <a:pt x="98" y="2384"/>
                    <a:pt x="115" y="2304"/>
                  </a:cubicBezTo>
                  <a:cubicBezTo>
                    <a:pt x="132" y="2219"/>
                    <a:pt x="171" y="2143"/>
                    <a:pt x="209" y="2075"/>
                  </a:cubicBezTo>
                  <a:cubicBezTo>
                    <a:pt x="251" y="2007"/>
                    <a:pt x="289" y="1947"/>
                    <a:pt x="332" y="1905"/>
                  </a:cubicBezTo>
                  <a:cubicBezTo>
                    <a:pt x="421" y="1820"/>
                    <a:pt x="502" y="1773"/>
                    <a:pt x="544" y="1744"/>
                  </a:cubicBezTo>
                  <a:cubicBezTo>
                    <a:pt x="625" y="1697"/>
                    <a:pt x="663" y="1671"/>
                    <a:pt x="680" y="1654"/>
                  </a:cubicBezTo>
                  <a:cubicBezTo>
                    <a:pt x="697" y="1654"/>
                    <a:pt x="735" y="1646"/>
                    <a:pt x="807" y="1629"/>
                  </a:cubicBezTo>
                  <a:close/>
                  <a:moveTo>
                    <a:pt x="2676" y="0"/>
                  </a:moveTo>
                  <a:cubicBezTo>
                    <a:pt x="2376" y="0"/>
                    <a:pt x="2089" y="61"/>
                    <a:pt x="1843" y="160"/>
                  </a:cubicBezTo>
                  <a:cubicBezTo>
                    <a:pt x="1643" y="237"/>
                    <a:pt x="1465" y="347"/>
                    <a:pt x="1325" y="466"/>
                  </a:cubicBezTo>
                  <a:cubicBezTo>
                    <a:pt x="1181" y="585"/>
                    <a:pt x="1070" y="721"/>
                    <a:pt x="994" y="852"/>
                  </a:cubicBezTo>
                  <a:cubicBezTo>
                    <a:pt x="837" y="1111"/>
                    <a:pt x="807" y="1340"/>
                    <a:pt x="799" y="1455"/>
                  </a:cubicBezTo>
                  <a:cubicBezTo>
                    <a:pt x="799" y="1489"/>
                    <a:pt x="799" y="1523"/>
                    <a:pt x="799" y="1553"/>
                  </a:cubicBezTo>
                  <a:cubicBezTo>
                    <a:pt x="705" y="1591"/>
                    <a:pt x="671" y="1616"/>
                    <a:pt x="659" y="1629"/>
                  </a:cubicBezTo>
                  <a:cubicBezTo>
                    <a:pt x="633" y="1633"/>
                    <a:pt x="591" y="1646"/>
                    <a:pt x="506" y="1680"/>
                  </a:cubicBezTo>
                  <a:cubicBezTo>
                    <a:pt x="459" y="1705"/>
                    <a:pt x="370" y="1748"/>
                    <a:pt x="268" y="1845"/>
                  </a:cubicBezTo>
                  <a:cubicBezTo>
                    <a:pt x="243" y="1867"/>
                    <a:pt x="217" y="1896"/>
                    <a:pt x="192" y="1926"/>
                  </a:cubicBezTo>
                  <a:cubicBezTo>
                    <a:pt x="166" y="1960"/>
                    <a:pt x="149" y="1994"/>
                    <a:pt x="124" y="2028"/>
                  </a:cubicBezTo>
                  <a:cubicBezTo>
                    <a:pt x="81" y="2100"/>
                    <a:pt x="35" y="2185"/>
                    <a:pt x="13" y="2287"/>
                  </a:cubicBezTo>
                  <a:lnTo>
                    <a:pt x="5" y="2325"/>
                  </a:lnTo>
                  <a:cubicBezTo>
                    <a:pt x="5" y="2338"/>
                    <a:pt x="5" y="2351"/>
                    <a:pt x="5" y="2367"/>
                  </a:cubicBezTo>
                  <a:cubicBezTo>
                    <a:pt x="5" y="2380"/>
                    <a:pt x="1" y="2393"/>
                    <a:pt x="5" y="2410"/>
                  </a:cubicBezTo>
                  <a:lnTo>
                    <a:pt x="9" y="2452"/>
                  </a:lnTo>
                  <a:cubicBezTo>
                    <a:pt x="13" y="2482"/>
                    <a:pt x="30" y="2508"/>
                    <a:pt x="39" y="2537"/>
                  </a:cubicBezTo>
                  <a:cubicBezTo>
                    <a:pt x="56" y="2563"/>
                    <a:pt x="73" y="2588"/>
                    <a:pt x="94" y="2609"/>
                  </a:cubicBezTo>
                  <a:cubicBezTo>
                    <a:pt x="179" y="2703"/>
                    <a:pt x="294" y="2745"/>
                    <a:pt x="404" y="2775"/>
                  </a:cubicBezTo>
                  <a:cubicBezTo>
                    <a:pt x="459" y="2792"/>
                    <a:pt x="519" y="2805"/>
                    <a:pt x="578" y="2813"/>
                  </a:cubicBezTo>
                  <a:cubicBezTo>
                    <a:pt x="637" y="2817"/>
                    <a:pt x="701" y="2822"/>
                    <a:pt x="756" y="2822"/>
                  </a:cubicBezTo>
                  <a:cubicBezTo>
                    <a:pt x="816" y="2822"/>
                    <a:pt x="875" y="2822"/>
                    <a:pt x="934" y="2817"/>
                  </a:cubicBezTo>
                  <a:cubicBezTo>
                    <a:pt x="994" y="2817"/>
                    <a:pt x="1058" y="2817"/>
                    <a:pt x="1117" y="2809"/>
                  </a:cubicBezTo>
                  <a:cubicBezTo>
                    <a:pt x="1240" y="2800"/>
                    <a:pt x="1367" y="2766"/>
                    <a:pt x="1474" y="2699"/>
                  </a:cubicBezTo>
                  <a:cubicBezTo>
                    <a:pt x="1529" y="2660"/>
                    <a:pt x="1580" y="2618"/>
                    <a:pt x="1618" y="2563"/>
                  </a:cubicBezTo>
                  <a:cubicBezTo>
                    <a:pt x="1622" y="2558"/>
                    <a:pt x="1626" y="2550"/>
                    <a:pt x="1626" y="2546"/>
                  </a:cubicBezTo>
                  <a:lnTo>
                    <a:pt x="1631" y="2546"/>
                  </a:lnTo>
                  <a:cubicBezTo>
                    <a:pt x="1665" y="2546"/>
                    <a:pt x="1703" y="2550"/>
                    <a:pt x="1741" y="2550"/>
                  </a:cubicBezTo>
                  <a:cubicBezTo>
                    <a:pt x="1788" y="2546"/>
                    <a:pt x="1826" y="2542"/>
                    <a:pt x="1868" y="2542"/>
                  </a:cubicBezTo>
                  <a:lnTo>
                    <a:pt x="2590" y="2542"/>
                  </a:lnTo>
                  <a:cubicBezTo>
                    <a:pt x="2802" y="2537"/>
                    <a:pt x="3027" y="2537"/>
                    <a:pt x="3256" y="2537"/>
                  </a:cubicBezTo>
                  <a:cubicBezTo>
                    <a:pt x="3269" y="2537"/>
                    <a:pt x="3282" y="2537"/>
                    <a:pt x="3294" y="2533"/>
                  </a:cubicBezTo>
                  <a:cubicBezTo>
                    <a:pt x="3299" y="2542"/>
                    <a:pt x="3307" y="2550"/>
                    <a:pt x="3316" y="2558"/>
                  </a:cubicBezTo>
                  <a:cubicBezTo>
                    <a:pt x="3328" y="2567"/>
                    <a:pt x="3341" y="2580"/>
                    <a:pt x="3362" y="2592"/>
                  </a:cubicBezTo>
                  <a:cubicBezTo>
                    <a:pt x="3367" y="2592"/>
                    <a:pt x="3375" y="2597"/>
                    <a:pt x="3384" y="2601"/>
                  </a:cubicBezTo>
                  <a:cubicBezTo>
                    <a:pt x="3409" y="2614"/>
                    <a:pt x="3443" y="2622"/>
                    <a:pt x="3477" y="2631"/>
                  </a:cubicBezTo>
                  <a:cubicBezTo>
                    <a:pt x="3545" y="2648"/>
                    <a:pt x="3630" y="2665"/>
                    <a:pt x="3732" y="2673"/>
                  </a:cubicBezTo>
                  <a:cubicBezTo>
                    <a:pt x="3927" y="2686"/>
                    <a:pt x="4177" y="2703"/>
                    <a:pt x="4462" y="2707"/>
                  </a:cubicBezTo>
                  <a:cubicBezTo>
                    <a:pt x="4746" y="2707"/>
                    <a:pt x="5069" y="2673"/>
                    <a:pt x="5400" y="2592"/>
                  </a:cubicBezTo>
                  <a:cubicBezTo>
                    <a:pt x="5480" y="2571"/>
                    <a:pt x="5565" y="2537"/>
                    <a:pt x="5646" y="2491"/>
                  </a:cubicBezTo>
                  <a:cubicBezTo>
                    <a:pt x="5684" y="2469"/>
                    <a:pt x="5722" y="2444"/>
                    <a:pt x="5760" y="2410"/>
                  </a:cubicBezTo>
                  <a:cubicBezTo>
                    <a:pt x="5777" y="2397"/>
                    <a:pt x="5794" y="2380"/>
                    <a:pt x="5811" y="2363"/>
                  </a:cubicBezTo>
                  <a:cubicBezTo>
                    <a:pt x="5828" y="2342"/>
                    <a:pt x="5841" y="2321"/>
                    <a:pt x="5854" y="2300"/>
                  </a:cubicBezTo>
                  <a:cubicBezTo>
                    <a:pt x="5905" y="2206"/>
                    <a:pt x="5909" y="2104"/>
                    <a:pt x="5896" y="2007"/>
                  </a:cubicBezTo>
                  <a:cubicBezTo>
                    <a:pt x="5883" y="1913"/>
                    <a:pt x="5850" y="1824"/>
                    <a:pt x="5803" y="1744"/>
                  </a:cubicBezTo>
                  <a:cubicBezTo>
                    <a:pt x="5705" y="1578"/>
                    <a:pt x="5561" y="1455"/>
                    <a:pt x="5404" y="1366"/>
                  </a:cubicBezTo>
                  <a:cubicBezTo>
                    <a:pt x="5302" y="1311"/>
                    <a:pt x="5196" y="1268"/>
                    <a:pt x="5090" y="1234"/>
                  </a:cubicBezTo>
                  <a:cubicBezTo>
                    <a:pt x="5030" y="1213"/>
                    <a:pt x="4967" y="1196"/>
                    <a:pt x="4907" y="1188"/>
                  </a:cubicBezTo>
                  <a:cubicBezTo>
                    <a:pt x="4810" y="1168"/>
                    <a:pt x="4713" y="1160"/>
                    <a:pt x="4618" y="1160"/>
                  </a:cubicBezTo>
                  <a:cubicBezTo>
                    <a:pt x="4568" y="1160"/>
                    <a:pt x="4518" y="1162"/>
                    <a:pt x="4470" y="1166"/>
                  </a:cubicBezTo>
                  <a:cubicBezTo>
                    <a:pt x="4457" y="1132"/>
                    <a:pt x="4445" y="1098"/>
                    <a:pt x="4428" y="1064"/>
                  </a:cubicBezTo>
                  <a:cubicBezTo>
                    <a:pt x="4317" y="818"/>
                    <a:pt x="4148" y="602"/>
                    <a:pt x="3940" y="432"/>
                  </a:cubicBezTo>
                  <a:cubicBezTo>
                    <a:pt x="3732" y="262"/>
                    <a:pt x="3490" y="143"/>
                    <a:pt x="3243" y="76"/>
                  </a:cubicBezTo>
                  <a:cubicBezTo>
                    <a:pt x="3053" y="24"/>
                    <a:pt x="2862" y="0"/>
                    <a:pt x="2676" y="0"/>
                  </a:cubicBezTo>
                  <a:close/>
                </a:path>
              </a:pathLst>
            </a:custGeom>
            <a:solidFill>
              <a:srgbClr val="1E15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7803080" y="4998665"/>
              <a:ext cx="262665" cy="201763"/>
            </a:xfrm>
            <a:custGeom>
              <a:avLst/>
              <a:gdLst/>
              <a:ahLst/>
              <a:cxnLst/>
              <a:rect l="l" t="t" r="r" b="b"/>
              <a:pathLst>
                <a:path w="1406" h="1080" extrusionOk="0">
                  <a:moveTo>
                    <a:pt x="709" y="1"/>
                  </a:moveTo>
                  <a:cubicBezTo>
                    <a:pt x="637" y="18"/>
                    <a:pt x="599" y="26"/>
                    <a:pt x="582" y="26"/>
                  </a:cubicBezTo>
                  <a:cubicBezTo>
                    <a:pt x="569" y="39"/>
                    <a:pt x="539" y="60"/>
                    <a:pt x="488" y="94"/>
                  </a:cubicBezTo>
                  <a:cubicBezTo>
                    <a:pt x="476" y="99"/>
                    <a:pt x="463" y="107"/>
                    <a:pt x="446" y="116"/>
                  </a:cubicBezTo>
                  <a:cubicBezTo>
                    <a:pt x="404" y="145"/>
                    <a:pt x="323" y="192"/>
                    <a:pt x="234" y="277"/>
                  </a:cubicBezTo>
                  <a:cubicBezTo>
                    <a:pt x="191" y="319"/>
                    <a:pt x="153" y="379"/>
                    <a:pt x="111" y="447"/>
                  </a:cubicBezTo>
                  <a:cubicBezTo>
                    <a:pt x="73" y="515"/>
                    <a:pt x="34" y="591"/>
                    <a:pt x="17" y="676"/>
                  </a:cubicBezTo>
                  <a:cubicBezTo>
                    <a:pt x="0" y="756"/>
                    <a:pt x="9" y="846"/>
                    <a:pt x="73" y="905"/>
                  </a:cubicBezTo>
                  <a:cubicBezTo>
                    <a:pt x="132" y="973"/>
                    <a:pt x="230" y="1011"/>
                    <a:pt x="331" y="1041"/>
                  </a:cubicBezTo>
                  <a:cubicBezTo>
                    <a:pt x="438" y="1071"/>
                    <a:pt x="539" y="1079"/>
                    <a:pt x="658" y="1079"/>
                  </a:cubicBezTo>
                  <a:lnTo>
                    <a:pt x="862" y="1079"/>
                  </a:lnTo>
                  <a:cubicBezTo>
                    <a:pt x="909" y="1075"/>
                    <a:pt x="955" y="1075"/>
                    <a:pt x="1006" y="1071"/>
                  </a:cubicBezTo>
                  <a:cubicBezTo>
                    <a:pt x="1117" y="1058"/>
                    <a:pt x="1227" y="1032"/>
                    <a:pt x="1312" y="973"/>
                  </a:cubicBezTo>
                  <a:cubicBezTo>
                    <a:pt x="1350" y="952"/>
                    <a:pt x="1380" y="930"/>
                    <a:pt x="1405" y="901"/>
                  </a:cubicBezTo>
                  <a:lnTo>
                    <a:pt x="1401" y="901"/>
                  </a:lnTo>
                  <a:cubicBezTo>
                    <a:pt x="1252" y="867"/>
                    <a:pt x="1134" y="795"/>
                    <a:pt x="1049" y="723"/>
                  </a:cubicBezTo>
                  <a:cubicBezTo>
                    <a:pt x="972" y="646"/>
                    <a:pt x="917" y="578"/>
                    <a:pt x="887" y="532"/>
                  </a:cubicBezTo>
                  <a:cubicBezTo>
                    <a:pt x="866" y="493"/>
                    <a:pt x="845" y="459"/>
                    <a:pt x="828" y="425"/>
                  </a:cubicBezTo>
                  <a:cubicBezTo>
                    <a:pt x="815" y="396"/>
                    <a:pt x="803" y="366"/>
                    <a:pt x="790" y="341"/>
                  </a:cubicBezTo>
                  <a:cubicBezTo>
                    <a:pt x="764" y="294"/>
                    <a:pt x="760" y="256"/>
                    <a:pt x="747" y="226"/>
                  </a:cubicBezTo>
                  <a:cubicBezTo>
                    <a:pt x="735" y="171"/>
                    <a:pt x="735" y="158"/>
                    <a:pt x="739" y="158"/>
                  </a:cubicBezTo>
                  <a:cubicBezTo>
                    <a:pt x="739" y="154"/>
                    <a:pt x="735" y="145"/>
                    <a:pt x="735" y="141"/>
                  </a:cubicBezTo>
                  <a:cubicBezTo>
                    <a:pt x="726" y="111"/>
                    <a:pt x="713" y="65"/>
                    <a:pt x="7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7945808" y="4714703"/>
              <a:ext cx="651993" cy="438461"/>
            </a:xfrm>
            <a:custGeom>
              <a:avLst/>
              <a:gdLst/>
              <a:ahLst/>
              <a:cxnLst/>
              <a:rect l="l" t="t" r="r" b="b"/>
              <a:pathLst>
                <a:path w="3490" h="2347" extrusionOk="0">
                  <a:moveTo>
                    <a:pt x="2038" y="393"/>
                  </a:moveTo>
                  <a:cubicBezTo>
                    <a:pt x="2050" y="393"/>
                    <a:pt x="2063" y="394"/>
                    <a:pt x="2076" y="396"/>
                  </a:cubicBezTo>
                  <a:cubicBezTo>
                    <a:pt x="2135" y="400"/>
                    <a:pt x="2186" y="426"/>
                    <a:pt x="2195" y="443"/>
                  </a:cubicBezTo>
                  <a:cubicBezTo>
                    <a:pt x="2199" y="451"/>
                    <a:pt x="2199" y="464"/>
                    <a:pt x="2195" y="477"/>
                  </a:cubicBezTo>
                  <a:cubicBezTo>
                    <a:pt x="2190" y="490"/>
                    <a:pt x="2186" y="502"/>
                    <a:pt x="2173" y="511"/>
                  </a:cubicBezTo>
                  <a:cubicBezTo>
                    <a:pt x="2168" y="516"/>
                    <a:pt x="2158" y="518"/>
                    <a:pt x="2145" y="518"/>
                  </a:cubicBezTo>
                  <a:cubicBezTo>
                    <a:pt x="2124" y="518"/>
                    <a:pt x="2096" y="513"/>
                    <a:pt x="2067" y="511"/>
                  </a:cubicBezTo>
                  <a:cubicBezTo>
                    <a:pt x="2021" y="502"/>
                    <a:pt x="1974" y="498"/>
                    <a:pt x="1961" y="490"/>
                  </a:cubicBezTo>
                  <a:cubicBezTo>
                    <a:pt x="1953" y="481"/>
                    <a:pt x="1949" y="468"/>
                    <a:pt x="1944" y="456"/>
                  </a:cubicBezTo>
                  <a:cubicBezTo>
                    <a:pt x="1944" y="439"/>
                    <a:pt x="1944" y="430"/>
                    <a:pt x="1953" y="417"/>
                  </a:cubicBezTo>
                  <a:cubicBezTo>
                    <a:pt x="1959" y="404"/>
                    <a:pt x="1994" y="393"/>
                    <a:pt x="2038" y="393"/>
                  </a:cubicBezTo>
                  <a:close/>
                  <a:moveTo>
                    <a:pt x="2605" y="549"/>
                  </a:moveTo>
                  <a:cubicBezTo>
                    <a:pt x="2630" y="549"/>
                    <a:pt x="2694" y="590"/>
                    <a:pt x="2751" y="638"/>
                  </a:cubicBezTo>
                  <a:cubicBezTo>
                    <a:pt x="2810" y="689"/>
                    <a:pt x="2857" y="748"/>
                    <a:pt x="2861" y="770"/>
                  </a:cubicBezTo>
                  <a:cubicBezTo>
                    <a:pt x="2861" y="787"/>
                    <a:pt x="2857" y="795"/>
                    <a:pt x="2848" y="804"/>
                  </a:cubicBezTo>
                  <a:cubicBezTo>
                    <a:pt x="2838" y="814"/>
                    <a:pt x="2827" y="822"/>
                    <a:pt x="2817" y="822"/>
                  </a:cubicBezTo>
                  <a:cubicBezTo>
                    <a:pt x="2815" y="822"/>
                    <a:pt x="2812" y="821"/>
                    <a:pt x="2810" y="821"/>
                  </a:cubicBezTo>
                  <a:cubicBezTo>
                    <a:pt x="2789" y="821"/>
                    <a:pt x="2734" y="774"/>
                    <a:pt x="2679" y="727"/>
                  </a:cubicBezTo>
                  <a:lnTo>
                    <a:pt x="2657" y="710"/>
                  </a:lnTo>
                  <a:cubicBezTo>
                    <a:pt x="2657" y="710"/>
                    <a:pt x="2657" y="706"/>
                    <a:pt x="2657" y="706"/>
                  </a:cubicBezTo>
                  <a:cubicBezTo>
                    <a:pt x="2611" y="668"/>
                    <a:pt x="2568" y="625"/>
                    <a:pt x="2564" y="608"/>
                  </a:cubicBezTo>
                  <a:cubicBezTo>
                    <a:pt x="2560" y="604"/>
                    <a:pt x="2560" y="600"/>
                    <a:pt x="2560" y="596"/>
                  </a:cubicBezTo>
                  <a:cubicBezTo>
                    <a:pt x="2560" y="587"/>
                    <a:pt x="2564" y="583"/>
                    <a:pt x="2568" y="574"/>
                  </a:cubicBezTo>
                  <a:cubicBezTo>
                    <a:pt x="2577" y="562"/>
                    <a:pt x="2585" y="553"/>
                    <a:pt x="2602" y="549"/>
                  </a:cubicBezTo>
                  <a:cubicBezTo>
                    <a:pt x="2603" y="549"/>
                    <a:pt x="2604" y="549"/>
                    <a:pt x="2605" y="549"/>
                  </a:cubicBezTo>
                  <a:close/>
                  <a:moveTo>
                    <a:pt x="1569" y="829"/>
                  </a:moveTo>
                  <a:cubicBezTo>
                    <a:pt x="1599" y="829"/>
                    <a:pt x="1634" y="840"/>
                    <a:pt x="1639" y="855"/>
                  </a:cubicBezTo>
                  <a:cubicBezTo>
                    <a:pt x="1643" y="863"/>
                    <a:pt x="1643" y="876"/>
                    <a:pt x="1643" y="889"/>
                  </a:cubicBezTo>
                  <a:cubicBezTo>
                    <a:pt x="1643" y="906"/>
                    <a:pt x="1643" y="918"/>
                    <a:pt x="1639" y="927"/>
                  </a:cubicBezTo>
                  <a:cubicBezTo>
                    <a:pt x="1633" y="939"/>
                    <a:pt x="1615" y="944"/>
                    <a:pt x="1594" y="944"/>
                  </a:cubicBezTo>
                  <a:cubicBezTo>
                    <a:pt x="1563" y="944"/>
                    <a:pt x="1527" y="933"/>
                    <a:pt x="1520" y="918"/>
                  </a:cubicBezTo>
                  <a:cubicBezTo>
                    <a:pt x="1516" y="906"/>
                    <a:pt x="1516" y="897"/>
                    <a:pt x="1520" y="884"/>
                  </a:cubicBezTo>
                  <a:cubicBezTo>
                    <a:pt x="1520" y="867"/>
                    <a:pt x="1520" y="855"/>
                    <a:pt x="1524" y="846"/>
                  </a:cubicBezTo>
                  <a:cubicBezTo>
                    <a:pt x="1529" y="834"/>
                    <a:pt x="1548" y="829"/>
                    <a:pt x="1569" y="829"/>
                  </a:cubicBezTo>
                  <a:close/>
                  <a:moveTo>
                    <a:pt x="2187" y="904"/>
                  </a:moveTo>
                  <a:cubicBezTo>
                    <a:pt x="2209" y="904"/>
                    <a:pt x="2248" y="923"/>
                    <a:pt x="2284" y="948"/>
                  </a:cubicBezTo>
                  <a:cubicBezTo>
                    <a:pt x="2322" y="978"/>
                    <a:pt x="2356" y="1016"/>
                    <a:pt x="2356" y="1033"/>
                  </a:cubicBezTo>
                  <a:cubicBezTo>
                    <a:pt x="2356" y="1046"/>
                    <a:pt x="2352" y="1054"/>
                    <a:pt x="2343" y="1067"/>
                  </a:cubicBezTo>
                  <a:cubicBezTo>
                    <a:pt x="2335" y="1080"/>
                    <a:pt x="2322" y="1088"/>
                    <a:pt x="2309" y="1092"/>
                  </a:cubicBezTo>
                  <a:cubicBezTo>
                    <a:pt x="2308" y="1093"/>
                    <a:pt x="2307" y="1093"/>
                    <a:pt x="2305" y="1093"/>
                  </a:cubicBezTo>
                  <a:cubicBezTo>
                    <a:pt x="2287" y="1093"/>
                    <a:pt x="2252" y="1069"/>
                    <a:pt x="2220" y="1041"/>
                  </a:cubicBezTo>
                  <a:cubicBezTo>
                    <a:pt x="2182" y="1016"/>
                    <a:pt x="2144" y="986"/>
                    <a:pt x="2144" y="969"/>
                  </a:cubicBezTo>
                  <a:cubicBezTo>
                    <a:pt x="2140" y="956"/>
                    <a:pt x="2144" y="948"/>
                    <a:pt x="2152" y="935"/>
                  </a:cubicBezTo>
                  <a:cubicBezTo>
                    <a:pt x="2161" y="922"/>
                    <a:pt x="2165" y="910"/>
                    <a:pt x="2178" y="906"/>
                  </a:cubicBezTo>
                  <a:cubicBezTo>
                    <a:pt x="2180" y="904"/>
                    <a:pt x="2184" y="904"/>
                    <a:pt x="2187" y="904"/>
                  </a:cubicBezTo>
                  <a:close/>
                  <a:moveTo>
                    <a:pt x="1805" y="0"/>
                  </a:moveTo>
                  <a:cubicBezTo>
                    <a:pt x="1652" y="0"/>
                    <a:pt x="1504" y="17"/>
                    <a:pt x="1363" y="48"/>
                  </a:cubicBezTo>
                  <a:cubicBezTo>
                    <a:pt x="1244" y="69"/>
                    <a:pt x="1134" y="103"/>
                    <a:pt x="1027" y="146"/>
                  </a:cubicBezTo>
                  <a:cubicBezTo>
                    <a:pt x="836" y="218"/>
                    <a:pt x="667" y="316"/>
                    <a:pt x="531" y="430"/>
                  </a:cubicBezTo>
                  <a:cubicBezTo>
                    <a:pt x="391" y="541"/>
                    <a:pt x="285" y="664"/>
                    <a:pt x="213" y="782"/>
                  </a:cubicBezTo>
                  <a:cubicBezTo>
                    <a:pt x="60" y="1024"/>
                    <a:pt x="26" y="1241"/>
                    <a:pt x="13" y="1347"/>
                  </a:cubicBezTo>
                  <a:cubicBezTo>
                    <a:pt x="9" y="1372"/>
                    <a:pt x="5" y="1402"/>
                    <a:pt x="5" y="1423"/>
                  </a:cubicBezTo>
                  <a:cubicBezTo>
                    <a:pt x="5" y="1453"/>
                    <a:pt x="0" y="1483"/>
                    <a:pt x="5" y="1504"/>
                  </a:cubicBezTo>
                  <a:cubicBezTo>
                    <a:pt x="0" y="1576"/>
                    <a:pt x="9" y="1627"/>
                    <a:pt x="9" y="1657"/>
                  </a:cubicBezTo>
                  <a:cubicBezTo>
                    <a:pt x="13" y="1691"/>
                    <a:pt x="13" y="1708"/>
                    <a:pt x="9" y="1712"/>
                  </a:cubicBezTo>
                  <a:cubicBezTo>
                    <a:pt x="13" y="1720"/>
                    <a:pt x="17" y="1725"/>
                    <a:pt x="22" y="1737"/>
                  </a:cubicBezTo>
                  <a:cubicBezTo>
                    <a:pt x="39" y="1759"/>
                    <a:pt x="51" y="1797"/>
                    <a:pt x="77" y="1839"/>
                  </a:cubicBezTo>
                  <a:cubicBezTo>
                    <a:pt x="89" y="1861"/>
                    <a:pt x="106" y="1886"/>
                    <a:pt x="119" y="1916"/>
                  </a:cubicBezTo>
                  <a:cubicBezTo>
                    <a:pt x="136" y="1941"/>
                    <a:pt x="157" y="1971"/>
                    <a:pt x="183" y="2005"/>
                  </a:cubicBezTo>
                  <a:cubicBezTo>
                    <a:pt x="213" y="2047"/>
                    <a:pt x="263" y="2107"/>
                    <a:pt x="336" y="2175"/>
                  </a:cubicBezTo>
                  <a:cubicBezTo>
                    <a:pt x="412" y="2238"/>
                    <a:pt x="514" y="2302"/>
                    <a:pt x="650" y="2327"/>
                  </a:cubicBezTo>
                  <a:cubicBezTo>
                    <a:pt x="667" y="2332"/>
                    <a:pt x="679" y="2336"/>
                    <a:pt x="696" y="2336"/>
                  </a:cubicBezTo>
                  <a:cubicBezTo>
                    <a:pt x="730" y="2344"/>
                    <a:pt x="773" y="2344"/>
                    <a:pt x="811" y="2344"/>
                  </a:cubicBezTo>
                  <a:cubicBezTo>
                    <a:pt x="818" y="2346"/>
                    <a:pt x="825" y="2346"/>
                    <a:pt x="831" y="2346"/>
                  </a:cubicBezTo>
                  <a:cubicBezTo>
                    <a:pt x="844" y="2346"/>
                    <a:pt x="856" y="2344"/>
                    <a:pt x="870" y="2344"/>
                  </a:cubicBezTo>
                  <a:cubicBezTo>
                    <a:pt x="913" y="2344"/>
                    <a:pt x="955" y="2340"/>
                    <a:pt x="998" y="2340"/>
                  </a:cubicBezTo>
                  <a:cubicBezTo>
                    <a:pt x="1040" y="2340"/>
                    <a:pt x="1087" y="2340"/>
                    <a:pt x="1129" y="2336"/>
                  </a:cubicBezTo>
                  <a:cubicBezTo>
                    <a:pt x="1312" y="2336"/>
                    <a:pt x="1511" y="2332"/>
                    <a:pt x="1719" y="2327"/>
                  </a:cubicBezTo>
                  <a:cubicBezTo>
                    <a:pt x="1927" y="2327"/>
                    <a:pt x="2148" y="2323"/>
                    <a:pt x="2377" y="2319"/>
                  </a:cubicBezTo>
                  <a:cubicBezTo>
                    <a:pt x="2377" y="2319"/>
                    <a:pt x="2377" y="2319"/>
                    <a:pt x="2377" y="2315"/>
                  </a:cubicBezTo>
                  <a:cubicBezTo>
                    <a:pt x="2369" y="2281"/>
                    <a:pt x="2369" y="2255"/>
                    <a:pt x="2373" y="2234"/>
                  </a:cubicBezTo>
                  <a:cubicBezTo>
                    <a:pt x="2364" y="2200"/>
                    <a:pt x="2360" y="2141"/>
                    <a:pt x="2369" y="2060"/>
                  </a:cubicBezTo>
                  <a:cubicBezTo>
                    <a:pt x="2373" y="1984"/>
                    <a:pt x="2398" y="1827"/>
                    <a:pt x="2517" y="1653"/>
                  </a:cubicBezTo>
                  <a:cubicBezTo>
                    <a:pt x="2606" y="1517"/>
                    <a:pt x="2763" y="1381"/>
                    <a:pt x="2954" y="1271"/>
                  </a:cubicBezTo>
                  <a:cubicBezTo>
                    <a:pt x="3001" y="1245"/>
                    <a:pt x="3048" y="1220"/>
                    <a:pt x="3099" y="1194"/>
                  </a:cubicBezTo>
                  <a:cubicBezTo>
                    <a:pt x="3218" y="1139"/>
                    <a:pt x="3349" y="1097"/>
                    <a:pt x="3489" y="1071"/>
                  </a:cubicBezTo>
                  <a:lnTo>
                    <a:pt x="3464" y="1012"/>
                  </a:lnTo>
                  <a:cubicBezTo>
                    <a:pt x="3362" y="782"/>
                    <a:pt x="3205" y="574"/>
                    <a:pt x="3010" y="413"/>
                  </a:cubicBezTo>
                  <a:cubicBezTo>
                    <a:pt x="2819" y="256"/>
                    <a:pt x="2594" y="142"/>
                    <a:pt x="2360" y="78"/>
                  </a:cubicBezTo>
                  <a:cubicBezTo>
                    <a:pt x="2175" y="25"/>
                    <a:pt x="1987" y="0"/>
                    <a:pt x="180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8397719" y="4931598"/>
              <a:ext cx="469659" cy="249028"/>
            </a:xfrm>
            <a:custGeom>
              <a:avLst/>
              <a:gdLst/>
              <a:ahLst/>
              <a:cxnLst/>
              <a:rect l="l" t="t" r="r" b="b"/>
              <a:pathLst>
                <a:path w="2514" h="1333" extrusionOk="0">
                  <a:moveTo>
                    <a:pt x="1317" y="0"/>
                  </a:moveTo>
                  <a:cubicBezTo>
                    <a:pt x="1285" y="0"/>
                    <a:pt x="1254" y="1"/>
                    <a:pt x="1223" y="3"/>
                  </a:cubicBezTo>
                  <a:cubicBezTo>
                    <a:pt x="1185" y="3"/>
                    <a:pt x="1147" y="8"/>
                    <a:pt x="1108" y="16"/>
                  </a:cubicBezTo>
                  <a:cubicBezTo>
                    <a:pt x="973" y="33"/>
                    <a:pt x="841" y="71"/>
                    <a:pt x="731" y="127"/>
                  </a:cubicBezTo>
                  <a:cubicBezTo>
                    <a:pt x="480" y="241"/>
                    <a:pt x="281" y="390"/>
                    <a:pt x="175" y="542"/>
                  </a:cubicBezTo>
                  <a:cubicBezTo>
                    <a:pt x="60" y="695"/>
                    <a:pt x="35" y="835"/>
                    <a:pt x="22" y="903"/>
                  </a:cubicBezTo>
                  <a:cubicBezTo>
                    <a:pt x="1" y="1005"/>
                    <a:pt x="1" y="1069"/>
                    <a:pt x="1" y="1103"/>
                  </a:cubicBezTo>
                  <a:cubicBezTo>
                    <a:pt x="1" y="1111"/>
                    <a:pt x="5" y="1124"/>
                    <a:pt x="13" y="1141"/>
                  </a:cubicBezTo>
                  <a:cubicBezTo>
                    <a:pt x="13" y="1145"/>
                    <a:pt x="18" y="1149"/>
                    <a:pt x="22" y="1158"/>
                  </a:cubicBezTo>
                  <a:cubicBezTo>
                    <a:pt x="30" y="1183"/>
                    <a:pt x="52" y="1209"/>
                    <a:pt x="81" y="1230"/>
                  </a:cubicBezTo>
                  <a:cubicBezTo>
                    <a:pt x="94" y="1239"/>
                    <a:pt x="107" y="1251"/>
                    <a:pt x="128" y="1260"/>
                  </a:cubicBezTo>
                  <a:cubicBezTo>
                    <a:pt x="132" y="1260"/>
                    <a:pt x="136" y="1260"/>
                    <a:pt x="136" y="1264"/>
                  </a:cubicBezTo>
                  <a:cubicBezTo>
                    <a:pt x="158" y="1268"/>
                    <a:pt x="183" y="1277"/>
                    <a:pt x="209" y="1281"/>
                  </a:cubicBezTo>
                  <a:cubicBezTo>
                    <a:pt x="277" y="1294"/>
                    <a:pt x="361" y="1311"/>
                    <a:pt x="451" y="1315"/>
                  </a:cubicBezTo>
                  <a:cubicBezTo>
                    <a:pt x="624" y="1319"/>
                    <a:pt x="842" y="1333"/>
                    <a:pt x="1085" y="1333"/>
                  </a:cubicBezTo>
                  <a:cubicBezTo>
                    <a:pt x="1115" y="1333"/>
                    <a:pt x="1146" y="1332"/>
                    <a:pt x="1176" y="1332"/>
                  </a:cubicBezTo>
                  <a:cubicBezTo>
                    <a:pt x="1452" y="1332"/>
                    <a:pt x="1766" y="1298"/>
                    <a:pt x="2085" y="1217"/>
                  </a:cubicBezTo>
                  <a:cubicBezTo>
                    <a:pt x="2161" y="1196"/>
                    <a:pt x="2237" y="1166"/>
                    <a:pt x="2305" y="1128"/>
                  </a:cubicBezTo>
                  <a:cubicBezTo>
                    <a:pt x="2339" y="1107"/>
                    <a:pt x="2369" y="1086"/>
                    <a:pt x="2399" y="1060"/>
                  </a:cubicBezTo>
                  <a:cubicBezTo>
                    <a:pt x="2428" y="1035"/>
                    <a:pt x="2458" y="1005"/>
                    <a:pt x="2471" y="980"/>
                  </a:cubicBezTo>
                  <a:cubicBezTo>
                    <a:pt x="2509" y="916"/>
                    <a:pt x="2513" y="840"/>
                    <a:pt x="2505" y="759"/>
                  </a:cubicBezTo>
                  <a:cubicBezTo>
                    <a:pt x="2492" y="683"/>
                    <a:pt x="2467" y="606"/>
                    <a:pt x="2424" y="534"/>
                  </a:cubicBezTo>
                  <a:cubicBezTo>
                    <a:pt x="2344" y="394"/>
                    <a:pt x="2216" y="279"/>
                    <a:pt x="2072" y="199"/>
                  </a:cubicBezTo>
                  <a:cubicBezTo>
                    <a:pt x="1923" y="114"/>
                    <a:pt x="1766" y="59"/>
                    <a:pt x="1609" y="29"/>
                  </a:cubicBezTo>
                  <a:cubicBezTo>
                    <a:pt x="1511" y="10"/>
                    <a:pt x="1412" y="0"/>
                    <a:pt x="13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8200253" y="4714703"/>
              <a:ext cx="397548" cy="237445"/>
            </a:xfrm>
            <a:custGeom>
              <a:avLst/>
              <a:gdLst/>
              <a:ahLst/>
              <a:cxnLst/>
              <a:rect l="l" t="t" r="r" b="b"/>
              <a:pathLst>
                <a:path w="2128" h="1271" extrusionOk="0">
                  <a:moveTo>
                    <a:pt x="443" y="0"/>
                  </a:moveTo>
                  <a:cubicBezTo>
                    <a:pt x="290" y="0"/>
                    <a:pt x="142" y="17"/>
                    <a:pt x="1" y="48"/>
                  </a:cubicBezTo>
                  <a:cubicBezTo>
                    <a:pt x="260" y="74"/>
                    <a:pt x="794" y="180"/>
                    <a:pt x="1198" y="596"/>
                  </a:cubicBezTo>
                  <a:cubicBezTo>
                    <a:pt x="1232" y="630"/>
                    <a:pt x="1266" y="668"/>
                    <a:pt x="1295" y="706"/>
                  </a:cubicBezTo>
                  <a:cubicBezTo>
                    <a:pt x="1295" y="706"/>
                    <a:pt x="1295" y="710"/>
                    <a:pt x="1295" y="710"/>
                  </a:cubicBezTo>
                  <a:cubicBezTo>
                    <a:pt x="1418" y="859"/>
                    <a:pt x="1520" y="1046"/>
                    <a:pt x="1592" y="1271"/>
                  </a:cubicBezTo>
                  <a:cubicBezTo>
                    <a:pt x="1639" y="1245"/>
                    <a:pt x="1686" y="1220"/>
                    <a:pt x="1737" y="1194"/>
                  </a:cubicBezTo>
                  <a:cubicBezTo>
                    <a:pt x="1856" y="1139"/>
                    <a:pt x="1987" y="1097"/>
                    <a:pt x="2127" y="1071"/>
                  </a:cubicBezTo>
                  <a:lnTo>
                    <a:pt x="2102" y="1012"/>
                  </a:lnTo>
                  <a:cubicBezTo>
                    <a:pt x="2000" y="782"/>
                    <a:pt x="1843" y="574"/>
                    <a:pt x="1648" y="413"/>
                  </a:cubicBezTo>
                  <a:cubicBezTo>
                    <a:pt x="1457" y="256"/>
                    <a:pt x="1232" y="142"/>
                    <a:pt x="998" y="78"/>
                  </a:cubicBezTo>
                  <a:cubicBezTo>
                    <a:pt x="813" y="25"/>
                    <a:pt x="625" y="0"/>
                    <a:pt x="443" y="0"/>
                  </a:cubicBezTo>
                  <a:close/>
                </a:path>
              </a:pathLst>
            </a:custGeom>
            <a:solidFill>
              <a:srgbClr val="1E1549">
                <a:alpha val="1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7872015" y="4998665"/>
              <a:ext cx="193730" cy="201763"/>
            </a:xfrm>
            <a:custGeom>
              <a:avLst/>
              <a:gdLst/>
              <a:ahLst/>
              <a:cxnLst/>
              <a:rect l="l" t="t" r="r" b="b"/>
              <a:pathLst>
                <a:path w="1037" h="1080" extrusionOk="0">
                  <a:moveTo>
                    <a:pt x="340" y="1"/>
                  </a:moveTo>
                  <a:cubicBezTo>
                    <a:pt x="268" y="18"/>
                    <a:pt x="230" y="26"/>
                    <a:pt x="213" y="26"/>
                  </a:cubicBezTo>
                  <a:cubicBezTo>
                    <a:pt x="200" y="39"/>
                    <a:pt x="170" y="60"/>
                    <a:pt x="119" y="94"/>
                  </a:cubicBezTo>
                  <a:cubicBezTo>
                    <a:pt x="64" y="268"/>
                    <a:pt x="1" y="710"/>
                    <a:pt x="493" y="1079"/>
                  </a:cubicBezTo>
                  <a:cubicBezTo>
                    <a:pt x="540" y="1075"/>
                    <a:pt x="586" y="1075"/>
                    <a:pt x="637" y="1071"/>
                  </a:cubicBezTo>
                  <a:cubicBezTo>
                    <a:pt x="748" y="1058"/>
                    <a:pt x="858" y="1032"/>
                    <a:pt x="943" y="973"/>
                  </a:cubicBezTo>
                  <a:cubicBezTo>
                    <a:pt x="981" y="952"/>
                    <a:pt x="1011" y="930"/>
                    <a:pt x="1036" y="901"/>
                  </a:cubicBezTo>
                  <a:lnTo>
                    <a:pt x="1032" y="901"/>
                  </a:lnTo>
                  <a:cubicBezTo>
                    <a:pt x="883" y="867"/>
                    <a:pt x="765" y="795"/>
                    <a:pt x="680" y="723"/>
                  </a:cubicBezTo>
                  <a:cubicBezTo>
                    <a:pt x="603" y="646"/>
                    <a:pt x="548" y="578"/>
                    <a:pt x="518" y="532"/>
                  </a:cubicBezTo>
                  <a:cubicBezTo>
                    <a:pt x="497" y="493"/>
                    <a:pt x="476" y="459"/>
                    <a:pt x="459" y="425"/>
                  </a:cubicBezTo>
                  <a:cubicBezTo>
                    <a:pt x="446" y="396"/>
                    <a:pt x="434" y="366"/>
                    <a:pt x="421" y="341"/>
                  </a:cubicBezTo>
                  <a:cubicBezTo>
                    <a:pt x="395" y="294"/>
                    <a:pt x="391" y="256"/>
                    <a:pt x="378" y="226"/>
                  </a:cubicBezTo>
                  <a:cubicBezTo>
                    <a:pt x="366" y="171"/>
                    <a:pt x="366" y="158"/>
                    <a:pt x="370" y="158"/>
                  </a:cubicBezTo>
                  <a:cubicBezTo>
                    <a:pt x="370" y="154"/>
                    <a:pt x="366" y="145"/>
                    <a:pt x="366" y="141"/>
                  </a:cubicBezTo>
                  <a:cubicBezTo>
                    <a:pt x="357" y="111"/>
                    <a:pt x="344" y="65"/>
                    <a:pt x="340" y="1"/>
                  </a:cubicBezTo>
                  <a:close/>
                </a:path>
              </a:pathLst>
            </a:custGeom>
            <a:solidFill>
              <a:srgbClr val="1E1549">
                <a:alpha val="1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8412852" y="4925059"/>
              <a:ext cx="475824" cy="275369"/>
            </a:xfrm>
            <a:custGeom>
              <a:avLst/>
              <a:gdLst/>
              <a:ahLst/>
              <a:cxnLst/>
              <a:rect l="l" t="t" r="r" b="b"/>
              <a:pathLst>
                <a:path w="2547" h="1474" extrusionOk="0">
                  <a:moveTo>
                    <a:pt x="1664" y="0"/>
                  </a:moveTo>
                  <a:cubicBezTo>
                    <a:pt x="1664" y="0"/>
                    <a:pt x="1685" y="43"/>
                    <a:pt x="1715" y="111"/>
                  </a:cubicBezTo>
                  <a:cubicBezTo>
                    <a:pt x="1813" y="353"/>
                    <a:pt x="1961" y="972"/>
                    <a:pt x="1350" y="1125"/>
                  </a:cubicBezTo>
                  <a:cubicBezTo>
                    <a:pt x="849" y="1248"/>
                    <a:pt x="412" y="1274"/>
                    <a:pt x="162" y="1324"/>
                  </a:cubicBezTo>
                  <a:cubicBezTo>
                    <a:pt x="94" y="1337"/>
                    <a:pt x="38" y="1350"/>
                    <a:pt x="0" y="1358"/>
                  </a:cubicBezTo>
                  <a:cubicBezTo>
                    <a:pt x="5" y="1358"/>
                    <a:pt x="13" y="1363"/>
                    <a:pt x="22" y="1367"/>
                  </a:cubicBezTo>
                  <a:cubicBezTo>
                    <a:pt x="47" y="1380"/>
                    <a:pt x="81" y="1388"/>
                    <a:pt x="115" y="1397"/>
                  </a:cubicBezTo>
                  <a:cubicBezTo>
                    <a:pt x="183" y="1414"/>
                    <a:pt x="268" y="1431"/>
                    <a:pt x="370" y="1439"/>
                  </a:cubicBezTo>
                  <a:cubicBezTo>
                    <a:pt x="565" y="1452"/>
                    <a:pt x="815" y="1469"/>
                    <a:pt x="1100" y="1473"/>
                  </a:cubicBezTo>
                  <a:cubicBezTo>
                    <a:pt x="1384" y="1473"/>
                    <a:pt x="1707" y="1439"/>
                    <a:pt x="2038" y="1358"/>
                  </a:cubicBezTo>
                  <a:cubicBezTo>
                    <a:pt x="2118" y="1337"/>
                    <a:pt x="2203" y="1303"/>
                    <a:pt x="2284" y="1257"/>
                  </a:cubicBezTo>
                  <a:cubicBezTo>
                    <a:pt x="2322" y="1235"/>
                    <a:pt x="2360" y="1210"/>
                    <a:pt x="2398" y="1176"/>
                  </a:cubicBezTo>
                  <a:cubicBezTo>
                    <a:pt x="2415" y="1163"/>
                    <a:pt x="2432" y="1146"/>
                    <a:pt x="2449" y="1129"/>
                  </a:cubicBezTo>
                  <a:cubicBezTo>
                    <a:pt x="2466" y="1108"/>
                    <a:pt x="2479" y="1087"/>
                    <a:pt x="2492" y="1066"/>
                  </a:cubicBezTo>
                  <a:cubicBezTo>
                    <a:pt x="2543" y="972"/>
                    <a:pt x="2547" y="870"/>
                    <a:pt x="2534" y="773"/>
                  </a:cubicBezTo>
                  <a:cubicBezTo>
                    <a:pt x="2521" y="679"/>
                    <a:pt x="2488" y="590"/>
                    <a:pt x="2441" y="510"/>
                  </a:cubicBezTo>
                  <a:cubicBezTo>
                    <a:pt x="2343" y="344"/>
                    <a:pt x="2199" y="221"/>
                    <a:pt x="2042" y="132"/>
                  </a:cubicBezTo>
                  <a:cubicBezTo>
                    <a:pt x="1940" y="77"/>
                    <a:pt x="1834" y="34"/>
                    <a:pt x="1728" y="0"/>
                  </a:cubicBezTo>
                  <a:close/>
                </a:path>
              </a:pathLst>
            </a:custGeom>
            <a:solidFill>
              <a:srgbClr val="1E1549">
                <a:alpha val="1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6" name="Google Shape;106;p2"/>
          <p:cNvGrpSpPr/>
          <p:nvPr/>
        </p:nvGrpSpPr>
        <p:grpSpPr>
          <a:xfrm rot="866411">
            <a:off x="6784247" y="3734856"/>
            <a:ext cx="803058" cy="819614"/>
            <a:chOff x="1103300" y="-1868750"/>
            <a:chExt cx="127350" cy="129975"/>
          </a:xfrm>
        </p:grpSpPr>
        <p:sp>
          <p:nvSpPr>
            <p:cNvPr id="107" name="Google Shape;107;p2"/>
            <p:cNvSpPr/>
            <p:nvPr/>
          </p:nvSpPr>
          <p:spPr>
            <a:xfrm>
              <a:off x="1103300" y="-1868750"/>
              <a:ext cx="127350" cy="129975"/>
            </a:xfrm>
            <a:custGeom>
              <a:avLst/>
              <a:gdLst/>
              <a:ahLst/>
              <a:cxnLst/>
              <a:rect l="l" t="t" r="r" b="b"/>
              <a:pathLst>
                <a:path w="5094" h="5199" extrusionOk="0">
                  <a:moveTo>
                    <a:pt x="3476" y="80"/>
                  </a:moveTo>
                  <a:cubicBezTo>
                    <a:pt x="3510" y="80"/>
                    <a:pt x="3543" y="85"/>
                    <a:pt x="3574" y="98"/>
                  </a:cubicBezTo>
                  <a:cubicBezTo>
                    <a:pt x="3655" y="128"/>
                    <a:pt x="3702" y="217"/>
                    <a:pt x="3706" y="302"/>
                  </a:cubicBezTo>
                  <a:cubicBezTo>
                    <a:pt x="3702" y="395"/>
                    <a:pt x="3693" y="497"/>
                    <a:pt x="3685" y="591"/>
                  </a:cubicBezTo>
                  <a:cubicBezTo>
                    <a:pt x="3668" y="777"/>
                    <a:pt x="3646" y="960"/>
                    <a:pt x="3621" y="1117"/>
                  </a:cubicBezTo>
                  <a:cubicBezTo>
                    <a:pt x="3595" y="1278"/>
                    <a:pt x="3579" y="1423"/>
                    <a:pt x="3579" y="1537"/>
                  </a:cubicBezTo>
                  <a:cubicBezTo>
                    <a:pt x="3583" y="1652"/>
                    <a:pt x="3600" y="1737"/>
                    <a:pt x="3612" y="1779"/>
                  </a:cubicBezTo>
                  <a:cubicBezTo>
                    <a:pt x="3629" y="1843"/>
                    <a:pt x="3646" y="1877"/>
                    <a:pt x="3659" y="1898"/>
                  </a:cubicBezTo>
                  <a:cubicBezTo>
                    <a:pt x="3672" y="1915"/>
                    <a:pt x="3676" y="1919"/>
                    <a:pt x="3685" y="1919"/>
                  </a:cubicBezTo>
                  <a:cubicBezTo>
                    <a:pt x="3689" y="1915"/>
                    <a:pt x="3689" y="1911"/>
                    <a:pt x="3685" y="1889"/>
                  </a:cubicBezTo>
                  <a:cubicBezTo>
                    <a:pt x="3680" y="1868"/>
                    <a:pt x="3672" y="1830"/>
                    <a:pt x="3659" y="1766"/>
                  </a:cubicBezTo>
                  <a:cubicBezTo>
                    <a:pt x="3659" y="1762"/>
                    <a:pt x="3659" y="1754"/>
                    <a:pt x="3655" y="1741"/>
                  </a:cubicBezTo>
                  <a:lnTo>
                    <a:pt x="3655" y="1741"/>
                  </a:lnTo>
                  <a:cubicBezTo>
                    <a:pt x="3672" y="1754"/>
                    <a:pt x="3689" y="1766"/>
                    <a:pt x="3710" y="1783"/>
                  </a:cubicBezTo>
                  <a:cubicBezTo>
                    <a:pt x="3744" y="1809"/>
                    <a:pt x="3808" y="1860"/>
                    <a:pt x="3901" y="1915"/>
                  </a:cubicBezTo>
                  <a:cubicBezTo>
                    <a:pt x="3999" y="1970"/>
                    <a:pt x="4126" y="2030"/>
                    <a:pt x="4279" y="2076"/>
                  </a:cubicBezTo>
                  <a:cubicBezTo>
                    <a:pt x="4351" y="2102"/>
                    <a:pt x="4432" y="2123"/>
                    <a:pt x="4517" y="2144"/>
                  </a:cubicBezTo>
                  <a:cubicBezTo>
                    <a:pt x="4601" y="2165"/>
                    <a:pt x="4686" y="2187"/>
                    <a:pt x="4771" y="2216"/>
                  </a:cubicBezTo>
                  <a:cubicBezTo>
                    <a:pt x="4814" y="2233"/>
                    <a:pt x="4856" y="2250"/>
                    <a:pt x="4894" y="2271"/>
                  </a:cubicBezTo>
                  <a:cubicBezTo>
                    <a:pt x="4911" y="2284"/>
                    <a:pt x="4928" y="2293"/>
                    <a:pt x="4941" y="2310"/>
                  </a:cubicBezTo>
                  <a:cubicBezTo>
                    <a:pt x="4954" y="2322"/>
                    <a:pt x="4962" y="2344"/>
                    <a:pt x="4975" y="2361"/>
                  </a:cubicBezTo>
                  <a:cubicBezTo>
                    <a:pt x="5009" y="2433"/>
                    <a:pt x="5000" y="2526"/>
                    <a:pt x="4962" y="2607"/>
                  </a:cubicBezTo>
                  <a:cubicBezTo>
                    <a:pt x="4924" y="2687"/>
                    <a:pt x="4869" y="2764"/>
                    <a:pt x="4805" y="2832"/>
                  </a:cubicBezTo>
                  <a:cubicBezTo>
                    <a:pt x="4741" y="2900"/>
                    <a:pt x="4669" y="2955"/>
                    <a:pt x="4593" y="3001"/>
                  </a:cubicBezTo>
                  <a:cubicBezTo>
                    <a:pt x="4440" y="3103"/>
                    <a:pt x="4283" y="3171"/>
                    <a:pt x="4139" y="3222"/>
                  </a:cubicBezTo>
                  <a:cubicBezTo>
                    <a:pt x="3990" y="3273"/>
                    <a:pt x="3859" y="3303"/>
                    <a:pt x="3753" y="3328"/>
                  </a:cubicBezTo>
                  <a:cubicBezTo>
                    <a:pt x="3651" y="3354"/>
                    <a:pt x="3570" y="3371"/>
                    <a:pt x="3532" y="3383"/>
                  </a:cubicBezTo>
                  <a:cubicBezTo>
                    <a:pt x="3413" y="3413"/>
                    <a:pt x="3392" y="3426"/>
                    <a:pt x="3396" y="3439"/>
                  </a:cubicBezTo>
                  <a:cubicBezTo>
                    <a:pt x="3396" y="3443"/>
                    <a:pt x="3400" y="3443"/>
                    <a:pt x="3413" y="3447"/>
                  </a:cubicBezTo>
                  <a:cubicBezTo>
                    <a:pt x="3409" y="3451"/>
                    <a:pt x="3404" y="3456"/>
                    <a:pt x="3396" y="3464"/>
                  </a:cubicBezTo>
                  <a:cubicBezTo>
                    <a:pt x="3383" y="3481"/>
                    <a:pt x="3371" y="3502"/>
                    <a:pt x="3354" y="3532"/>
                  </a:cubicBezTo>
                  <a:cubicBezTo>
                    <a:pt x="3332" y="3570"/>
                    <a:pt x="3290" y="3647"/>
                    <a:pt x="3252" y="3757"/>
                  </a:cubicBezTo>
                  <a:cubicBezTo>
                    <a:pt x="3213" y="3863"/>
                    <a:pt x="3175" y="4007"/>
                    <a:pt x="3150" y="4169"/>
                  </a:cubicBezTo>
                  <a:cubicBezTo>
                    <a:pt x="3120" y="4330"/>
                    <a:pt x="3103" y="4517"/>
                    <a:pt x="3124" y="4716"/>
                  </a:cubicBezTo>
                  <a:cubicBezTo>
                    <a:pt x="3133" y="4818"/>
                    <a:pt x="3167" y="4916"/>
                    <a:pt x="3150" y="4996"/>
                  </a:cubicBezTo>
                  <a:cubicBezTo>
                    <a:pt x="3141" y="5039"/>
                    <a:pt x="3120" y="5077"/>
                    <a:pt x="3090" y="5098"/>
                  </a:cubicBezTo>
                  <a:cubicBezTo>
                    <a:pt x="3067" y="5113"/>
                    <a:pt x="3040" y="5119"/>
                    <a:pt x="3012" y="5119"/>
                  </a:cubicBezTo>
                  <a:cubicBezTo>
                    <a:pt x="2998" y="5119"/>
                    <a:pt x="2985" y="5118"/>
                    <a:pt x="2972" y="5115"/>
                  </a:cubicBezTo>
                  <a:cubicBezTo>
                    <a:pt x="2925" y="5107"/>
                    <a:pt x="2878" y="5085"/>
                    <a:pt x="2836" y="5068"/>
                  </a:cubicBezTo>
                  <a:cubicBezTo>
                    <a:pt x="2789" y="5052"/>
                    <a:pt x="2742" y="5026"/>
                    <a:pt x="2700" y="5005"/>
                  </a:cubicBezTo>
                  <a:cubicBezTo>
                    <a:pt x="2657" y="4984"/>
                    <a:pt x="2615" y="4958"/>
                    <a:pt x="2573" y="4933"/>
                  </a:cubicBezTo>
                  <a:cubicBezTo>
                    <a:pt x="2534" y="4903"/>
                    <a:pt x="2496" y="4877"/>
                    <a:pt x="2458" y="4848"/>
                  </a:cubicBezTo>
                  <a:cubicBezTo>
                    <a:pt x="2411" y="4810"/>
                    <a:pt x="2369" y="4771"/>
                    <a:pt x="2326" y="4733"/>
                  </a:cubicBezTo>
                  <a:cubicBezTo>
                    <a:pt x="2237" y="4644"/>
                    <a:pt x="2161" y="4555"/>
                    <a:pt x="2101" y="4462"/>
                  </a:cubicBezTo>
                  <a:cubicBezTo>
                    <a:pt x="2012" y="4330"/>
                    <a:pt x="1953" y="4203"/>
                    <a:pt x="1915" y="4097"/>
                  </a:cubicBezTo>
                  <a:cubicBezTo>
                    <a:pt x="1872" y="3995"/>
                    <a:pt x="1855" y="3914"/>
                    <a:pt x="1843" y="3872"/>
                  </a:cubicBezTo>
                  <a:cubicBezTo>
                    <a:pt x="1817" y="3748"/>
                    <a:pt x="1809" y="3727"/>
                    <a:pt x="1796" y="3727"/>
                  </a:cubicBezTo>
                  <a:cubicBezTo>
                    <a:pt x="1792" y="3727"/>
                    <a:pt x="1787" y="3736"/>
                    <a:pt x="1787" y="3765"/>
                  </a:cubicBezTo>
                  <a:cubicBezTo>
                    <a:pt x="1766" y="3765"/>
                    <a:pt x="1728" y="3774"/>
                    <a:pt x="1643" y="3804"/>
                  </a:cubicBezTo>
                  <a:cubicBezTo>
                    <a:pt x="1601" y="3816"/>
                    <a:pt x="1520" y="3850"/>
                    <a:pt x="1418" y="3910"/>
                  </a:cubicBezTo>
                  <a:cubicBezTo>
                    <a:pt x="1320" y="3969"/>
                    <a:pt x="1202" y="4067"/>
                    <a:pt x="1096" y="4198"/>
                  </a:cubicBezTo>
                  <a:cubicBezTo>
                    <a:pt x="1040" y="4262"/>
                    <a:pt x="989" y="4343"/>
                    <a:pt x="943" y="4419"/>
                  </a:cubicBezTo>
                  <a:cubicBezTo>
                    <a:pt x="922" y="4457"/>
                    <a:pt x="896" y="4491"/>
                    <a:pt x="866" y="4517"/>
                  </a:cubicBezTo>
                  <a:cubicBezTo>
                    <a:pt x="840" y="4535"/>
                    <a:pt x="805" y="4547"/>
                    <a:pt x="771" y="4547"/>
                  </a:cubicBezTo>
                  <a:cubicBezTo>
                    <a:pt x="766" y="4547"/>
                    <a:pt x="761" y="4547"/>
                    <a:pt x="756" y="4546"/>
                  </a:cubicBezTo>
                  <a:cubicBezTo>
                    <a:pt x="671" y="4538"/>
                    <a:pt x="595" y="4479"/>
                    <a:pt x="540" y="4398"/>
                  </a:cubicBezTo>
                  <a:cubicBezTo>
                    <a:pt x="480" y="4321"/>
                    <a:pt x="433" y="4232"/>
                    <a:pt x="399" y="4139"/>
                  </a:cubicBezTo>
                  <a:cubicBezTo>
                    <a:pt x="332" y="3952"/>
                    <a:pt x="310" y="3748"/>
                    <a:pt x="327" y="3557"/>
                  </a:cubicBezTo>
                  <a:cubicBezTo>
                    <a:pt x="332" y="3464"/>
                    <a:pt x="349" y="3371"/>
                    <a:pt x="374" y="3286"/>
                  </a:cubicBezTo>
                  <a:cubicBezTo>
                    <a:pt x="395" y="3201"/>
                    <a:pt x="429" y="3120"/>
                    <a:pt x="459" y="3040"/>
                  </a:cubicBezTo>
                  <a:cubicBezTo>
                    <a:pt x="573" y="2734"/>
                    <a:pt x="705" y="2522"/>
                    <a:pt x="747" y="2445"/>
                  </a:cubicBezTo>
                  <a:cubicBezTo>
                    <a:pt x="786" y="2382"/>
                    <a:pt x="803" y="2352"/>
                    <a:pt x="807" y="2331"/>
                  </a:cubicBezTo>
                  <a:cubicBezTo>
                    <a:pt x="818" y="2339"/>
                    <a:pt x="823" y="2342"/>
                    <a:pt x="827" y="2342"/>
                  </a:cubicBezTo>
                  <a:cubicBezTo>
                    <a:pt x="829" y="2342"/>
                    <a:pt x="831" y="2341"/>
                    <a:pt x="832" y="2339"/>
                  </a:cubicBezTo>
                  <a:cubicBezTo>
                    <a:pt x="841" y="2335"/>
                    <a:pt x="837" y="2314"/>
                    <a:pt x="764" y="2225"/>
                  </a:cubicBezTo>
                  <a:cubicBezTo>
                    <a:pt x="739" y="2195"/>
                    <a:pt x="688" y="2140"/>
                    <a:pt x="616" y="2072"/>
                  </a:cubicBezTo>
                  <a:cubicBezTo>
                    <a:pt x="548" y="2004"/>
                    <a:pt x="455" y="1923"/>
                    <a:pt x="349" y="1826"/>
                  </a:cubicBezTo>
                  <a:cubicBezTo>
                    <a:pt x="298" y="1779"/>
                    <a:pt x="247" y="1728"/>
                    <a:pt x="191" y="1673"/>
                  </a:cubicBezTo>
                  <a:cubicBezTo>
                    <a:pt x="166" y="1643"/>
                    <a:pt x="141" y="1614"/>
                    <a:pt x="119" y="1584"/>
                  </a:cubicBezTo>
                  <a:cubicBezTo>
                    <a:pt x="107" y="1567"/>
                    <a:pt x="98" y="1554"/>
                    <a:pt x="94" y="1537"/>
                  </a:cubicBezTo>
                  <a:cubicBezTo>
                    <a:pt x="85" y="1524"/>
                    <a:pt x="81" y="1507"/>
                    <a:pt x="81" y="1490"/>
                  </a:cubicBezTo>
                  <a:cubicBezTo>
                    <a:pt x="73" y="1418"/>
                    <a:pt x="107" y="1346"/>
                    <a:pt x="162" y="1287"/>
                  </a:cubicBezTo>
                  <a:cubicBezTo>
                    <a:pt x="217" y="1223"/>
                    <a:pt x="285" y="1172"/>
                    <a:pt x="353" y="1125"/>
                  </a:cubicBezTo>
                  <a:cubicBezTo>
                    <a:pt x="497" y="1032"/>
                    <a:pt x="658" y="973"/>
                    <a:pt x="820" y="939"/>
                  </a:cubicBezTo>
                  <a:cubicBezTo>
                    <a:pt x="952" y="910"/>
                    <a:pt x="1085" y="899"/>
                    <a:pt x="1208" y="899"/>
                  </a:cubicBezTo>
                  <a:cubicBezTo>
                    <a:pt x="1230" y="899"/>
                    <a:pt x="1252" y="900"/>
                    <a:pt x="1274" y="900"/>
                  </a:cubicBezTo>
                  <a:cubicBezTo>
                    <a:pt x="1550" y="905"/>
                    <a:pt x="1762" y="939"/>
                    <a:pt x="1838" y="943"/>
                  </a:cubicBezTo>
                  <a:lnTo>
                    <a:pt x="1936" y="943"/>
                  </a:lnTo>
                  <a:cubicBezTo>
                    <a:pt x="1936" y="943"/>
                    <a:pt x="1936" y="943"/>
                    <a:pt x="1936" y="947"/>
                  </a:cubicBezTo>
                  <a:cubicBezTo>
                    <a:pt x="1937" y="948"/>
                    <a:pt x="1939" y="948"/>
                    <a:pt x="1940" y="948"/>
                  </a:cubicBezTo>
                  <a:cubicBezTo>
                    <a:pt x="1950" y="948"/>
                    <a:pt x="1972" y="934"/>
                    <a:pt x="2055" y="858"/>
                  </a:cubicBezTo>
                  <a:cubicBezTo>
                    <a:pt x="2123" y="803"/>
                    <a:pt x="2297" y="637"/>
                    <a:pt x="2573" y="468"/>
                  </a:cubicBezTo>
                  <a:cubicBezTo>
                    <a:pt x="2708" y="383"/>
                    <a:pt x="2865" y="302"/>
                    <a:pt x="3044" y="226"/>
                  </a:cubicBezTo>
                  <a:cubicBezTo>
                    <a:pt x="3112" y="192"/>
                    <a:pt x="3188" y="162"/>
                    <a:pt x="3260" y="132"/>
                  </a:cubicBezTo>
                  <a:cubicBezTo>
                    <a:pt x="3277" y="128"/>
                    <a:pt x="3294" y="120"/>
                    <a:pt x="3311" y="115"/>
                  </a:cubicBezTo>
                  <a:cubicBezTo>
                    <a:pt x="3364" y="94"/>
                    <a:pt x="3421" y="80"/>
                    <a:pt x="3476" y="80"/>
                  </a:cubicBezTo>
                  <a:close/>
                  <a:moveTo>
                    <a:pt x="3474" y="1"/>
                  </a:moveTo>
                  <a:cubicBezTo>
                    <a:pt x="3407" y="1"/>
                    <a:pt x="3341" y="18"/>
                    <a:pt x="3281" y="39"/>
                  </a:cubicBezTo>
                  <a:cubicBezTo>
                    <a:pt x="3252" y="52"/>
                    <a:pt x="3222" y="64"/>
                    <a:pt x="3192" y="77"/>
                  </a:cubicBezTo>
                  <a:cubicBezTo>
                    <a:pt x="3129" y="103"/>
                    <a:pt x="3069" y="128"/>
                    <a:pt x="3010" y="153"/>
                  </a:cubicBezTo>
                  <a:cubicBezTo>
                    <a:pt x="2831" y="234"/>
                    <a:pt x="2670" y="319"/>
                    <a:pt x="2530" y="408"/>
                  </a:cubicBezTo>
                  <a:cubicBezTo>
                    <a:pt x="2254" y="582"/>
                    <a:pt x="2076" y="760"/>
                    <a:pt x="2017" y="824"/>
                  </a:cubicBezTo>
                  <a:cubicBezTo>
                    <a:pt x="1978" y="871"/>
                    <a:pt x="1957" y="896"/>
                    <a:pt x="1944" y="917"/>
                  </a:cubicBezTo>
                  <a:cubicBezTo>
                    <a:pt x="1927" y="909"/>
                    <a:pt x="1898" y="900"/>
                    <a:pt x="1843" y="892"/>
                  </a:cubicBezTo>
                  <a:cubicBezTo>
                    <a:pt x="1770" y="875"/>
                    <a:pt x="1558" y="837"/>
                    <a:pt x="1274" y="824"/>
                  </a:cubicBezTo>
                  <a:cubicBezTo>
                    <a:pt x="1129" y="824"/>
                    <a:pt x="968" y="828"/>
                    <a:pt x="798" y="862"/>
                  </a:cubicBezTo>
                  <a:cubicBezTo>
                    <a:pt x="633" y="896"/>
                    <a:pt x="459" y="960"/>
                    <a:pt x="306" y="1058"/>
                  </a:cubicBezTo>
                  <a:cubicBezTo>
                    <a:pt x="230" y="1108"/>
                    <a:pt x="162" y="1168"/>
                    <a:pt x="98" y="1236"/>
                  </a:cubicBezTo>
                  <a:cubicBezTo>
                    <a:pt x="68" y="1270"/>
                    <a:pt x="43" y="1312"/>
                    <a:pt x="26" y="1355"/>
                  </a:cubicBezTo>
                  <a:cubicBezTo>
                    <a:pt x="5" y="1401"/>
                    <a:pt x="0" y="1452"/>
                    <a:pt x="5" y="1499"/>
                  </a:cubicBezTo>
                  <a:cubicBezTo>
                    <a:pt x="5" y="1524"/>
                    <a:pt x="13" y="1550"/>
                    <a:pt x="22" y="1571"/>
                  </a:cubicBezTo>
                  <a:cubicBezTo>
                    <a:pt x="30" y="1597"/>
                    <a:pt x="47" y="1614"/>
                    <a:pt x="60" y="1631"/>
                  </a:cubicBezTo>
                  <a:cubicBezTo>
                    <a:pt x="85" y="1664"/>
                    <a:pt x="111" y="1698"/>
                    <a:pt x="141" y="1724"/>
                  </a:cubicBezTo>
                  <a:cubicBezTo>
                    <a:pt x="196" y="1783"/>
                    <a:pt x="251" y="1834"/>
                    <a:pt x="302" y="1881"/>
                  </a:cubicBezTo>
                  <a:cubicBezTo>
                    <a:pt x="408" y="1974"/>
                    <a:pt x="501" y="2055"/>
                    <a:pt x="578" y="2119"/>
                  </a:cubicBezTo>
                  <a:cubicBezTo>
                    <a:pt x="650" y="2187"/>
                    <a:pt x="701" y="2233"/>
                    <a:pt x="726" y="2259"/>
                  </a:cubicBezTo>
                  <a:cubicBezTo>
                    <a:pt x="756" y="2288"/>
                    <a:pt x="773" y="2305"/>
                    <a:pt x="790" y="2318"/>
                  </a:cubicBezTo>
                  <a:cubicBezTo>
                    <a:pt x="777" y="2331"/>
                    <a:pt x="752" y="2356"/>
                    <a:pt x="705" y="2420"/>
                  </a:cubicBezTo>
                  <a:cubicBezTo>
                    <a:pt x="650" y="2492"/>
                    <a:pt x="514" y="2704"/>
                    <a:pt x="387" y="3018"/>
                  </a:cubicBezTo>
                  <a:cubicBezTo>
                    <a:pt x="357" y="3095"/>
                    <a:pt x="323" y="3175"/>
                    <a:pt x="298" y="3269"/>
                  </a:cubicBezTo>
                  <a:cubicBezTo>
                    <a:pt x="272" y="3358"/>
                    <a:pt x="255" y="3456"/>
                    <a:pt x="247" y="3553"/>
                  </a:cubicBezTo>
                  <a:cubicBezTo>
                    <a:pt x="234" y="3757"/>
                    <a:pt x="251" y="3969"/>
                    <a:pt x="323" y="4169"/>
                  </a:cubicBezTo>
                  <a:cubicBezTo>
                    <a:pt x="361" y="4271"/>
                    <a:pt x="412" y="4368"/>
                    <a:pt x="476" y="4449"/>
                  </a:cubicBezTo>
                  <a:cubicBezTo>
                    <a:pt x="510" y="4491"/>
                    <a:pt x="548" y="4534"/>
                    <a:pt x="595" y="4563"/>
                  </a:cubicBezTo>
                  <a:cubicBezTo>
                    <a:pt x="637" y="4597"/>
                    <a:pt x="692" y="4619"/>
                    <a:pt x="752" y="4623"/>
                  </a:cubicBezTo>
                  <a:cubicBezTo>
                    <a:pt x="757" y="4623"/>
                    <a:pt x="763" y="4623"/>
                    <a:pt x="769" y="4623"/>
                  </a:cubicBezTo>
                  <a:cubicBezTo>
                    <a:pt x="820" y="4623"/>
                    <a:pt x="875" y="4607"/>
                    <a:pt x="913" y="4576"/>
                  </a:cubicBezTo>
                  <a:cubicBezTo>
                    <a:pt x="960" y="4542"/>
                    <a:pt x="985" y="4495"/>
                    <a:pt x="1011" y="4457"/>
                  </a:cubicBezTo>
                  <a:cubicBezTo>
                    <a:pt x="1057" y="4377"/>
                    <a:pt x="1104" y="4304"/>
                    <a:pt x="1155" y="4241"/>
                  </a:cubicBezTo>
                  <a:cubicBezTo>
                    <a:pt x="1253" y="4114"/>
                    <a:pt x="1363" y="4024"/>
                    <a:pt x="1456" y="3961"/>
                  </a:cubicBezTo>
                  <a:cubicBezTo>
                    <a:pt x="1550" y="3901"/>
                    <a:pt x="1626" y="3867"/>
                    <a:pt x="1664" y="3850"/>
                  </a:cubicBezTo>
                  <a:cubicBezTo>
                    <a:pt x="1732" y="3816"/>
                    <a:pt x="1770" y="3799"/>
                    <a:pt x="1787" y="3787"/>
                  </a:cubicBezTo>
                  <a:cubicBezTo>
                    <a:pt x="1787" y="3812"/>
                    <a:pt x="1792" y="3842"/>
                    <a:pt x="1796" y="3884"/>
                  </a:cubicBezTo>
                  <a:cubicBezTo>
                    <a:pt x="1800" y="3927"/>
                    <a:pt x="1817" y="4012"/>
                    <a:pt x="1855" y="4122"/>
                  </a:cubicBezTo>
                  <a:cubicBezTo>
                    <a:pt x="1889" y="4232"/>
                    <a:pt x="1949" y="4368"/>
                    <a:pt x="2042" y="4504"/>
                  </a:cubicBezTo>
                  <a:cubicBezTo>
                    <a:pt x="2101" y="4593"/>
                    <a:pt x="2174" y="4686"/>
                    <a:pt x="2258" y="4771"/>
                  </a:cubicBezTo>
                  <a:cubicBezTo>
                    <a:pt x="2437" y="4954"/>
                    <a:pt x="2674" y="5115"/>
                    <a:pt x="2959" y="5192"/>
                  </a:cubicBezTo>
                  <a:cubicBezTo>
                    <a:pt x="2977" y="5196"/>
                    <a:pt x="2996" y="5198"/>
                    <a:pt x="3015" y="5198"/>
                  </a:cubicBezTo>
                  <a:cubicBezTo>
                    <a:pt x="3056" y="5198"/>
                    <a:pt x="3098" y="5188"/>
                    <a:pt x="3133" y="5162"/>
                  </a:cubicBezTo>
                  <a:cubicBezTo>
                    <a:pt x="3188" y="5128"/>
                    <a:pt x="3218" y="5068"/>
                    <a:pt x="3226" y="5009"/>
                  </a:cubicBezTo>
                  <a:cubicBezTo>
                    <a:pt x="3239" y="4954"/>
                    <a:pt x="3230" y="4899"/>
                    <a:pt x="3222" y="4848"/>
                  </a:cubicBezTo>
                  <a:cubicBezTo>
                    <a:pt x="3213" y="4797"/>
                    <a:pt x="3205" y="4750"/>
                    <a:pt x="3201" y="4703"/>
                  </a:cubicBezTo>
                  <a:cubicBezTo>
                    <a:pt x="3180" y="4517"/>
                    <a:pt x="3197" y="4334"/>
                    <a:pt x="3222" y="4177"/>
                  </a:cubicBezTo>
                  <a:cubicBezTo>
                    <a:pt x="3269" y="3859"/>
                    <a:pt x="3362" y="3630"/>
                    <a:pt x="3400" y="3553"/>
                  </a:cubicBezTo>
                  <a:cubicBezTo>
                    <a:pt x="3413" y="3524"/>
                    <a:pt x="3421" y="3502"/>
                    <a:pt x="3430" y="3485"/>
                  </a:cubicBezTo>
                  <a:cubicBezTo>
                    <a:pt x="3438" y="3468"/>
                    <a:pt x="3443" y="3456"/>
                    <a:pt x="3447" y="3447"/>
                  </a:cubicBezTo>
                  <a:cubicBezTo>
                    <a:pt x="3451" y="3447"/>
                    <a:pt x="3451" y="3447"/>
                    <a:pt x="3451" y="3443"/>
                  </a:cubicBezTo>
                  <a:cubicBezTo>
                    <a:pt x="3472" y="3443"/>
                    <a:pt x="3502" y="3439"/>
                    <a:pt x="3545" y="3430"/>
                  </a:cubicBezTo>
                  <a:cubicBezTo>
                    <a:pt x="3583" y="3426"/>
                    <a:pt x="3663" y="3413"/>
                    <a:pt x="3770" y="3392"/>
                  </a:cubicBezTo>
                  <a:cubicBezTo>
                    <a:pt x="3876" y="3371"/>
                    <a:pt x="4011" y="3341"/>
                    <a:pt x="4164" y="3290"/>
                  </a:cubicBezTo>
                  <a:cubicBezTo>
                    <a:pt x="4313" y="3239"/>
                    <a:pt x="4478" y="3171"/>
                    <a:pt x="4640" y="3069"/>
                  </a:cubicBezTo>
                  <a:cubicBezTo>
                    <a:pt x="4720" y="3018"/>
                    <a:pt x="4797" y="2955"/>
                    <a:pt x="4865" y="2883"/>
                  </a:cubicBezTo>
                  <a:cubicBezTo>
                    <a:pt x="4932" y="2810"/>
                    <a:pt x="4996" y="2730"/>
                    <a:pt x="5039" y="2636"/>
                  </a:cubicBezTo>
                  <a:cubicBezTo>
                    <a:pt x="5081" y="2543"/>
                    <a:pt x="5094" y="2420"/>
                    <a:pt x="5043" y="2322"/>
                  </a:cubicBezTo>
                  <a:lnTo>
                    <a:pt x="5022" y="2288"/>
                  </a:lnTo>
                  <a:cubicBezTo>
                    <a:pt x="5013" y="2276"/>
                    <a:pt x="5009" y="2263"/>
                    <a:pt x="4996" y="2254"/>
                  </a:cubicBezTo>
                  <a:cubicBezTo>
                    <a:pt x="4975" y="2229"/>
                    <a:pt x="4954" y="2216"/>
                    <a:pt x="4932" y="2204"/>
                  </a:cubicBezTo>
                  <a:cubicBezTo>
                    <a:pt x="4886" y="2174"/>
                    <a:pt x="4839" y="2157"/>
                    <a:pt x="4797" y="2140"/>
                  </a:cubicBezTo>
                  <a:cubicBezTo>
                    <a:pt x="4708" y="2110"/>
                    <a:pt x="4614" y="2089"/>
                    <a:pt x="4533" y="2072"/>
                  </a:cubicBezTo>
                  <a:cubicBezTo>
                    <a:pt x="4449" y="2051"/>
                    <a:pt x="4372" y="2030"/>
                    <a:pt x="4296" y="2004"/>
                  </a:cubicBezTo>
                  <a:cubicBezTo>
                    <a:pt x="4147" y="1962"/>
                    <a:pt x="4024" y="1906"/>
                    <a:pt x="3931" y="1860"/>
                  </a:cubicBezTo>
                  <a:cubicBezTo>
                    <a:pt x="3837" y="1809"/>
                    <a:pt x="3774" y="1762"/>
                    <a:pt x="3736" y="1741"/>
                  </a:cubicBezTo>
                  <a:cubicBezTo>
                    <a:pt x="3697" y="1715"/>
                    <a:pt x="3668" y="1703"/>
                    <a:pt x="3651" y="1694"/>
                  </a:cubicBezTo>
                  <a:cubicBezTo>
                    <a:pt x="3646" y="1652"/>
                    <a:pt x="3642" y="1597"/>
                    <a:pt x="3642" y="1537"/>
                  </a:cubicBezTo>
                  <a:cubicBezTo>
                    <a:pt x="3646" y="1423"/>
                    <a:pt x="3668" y="1287"/>
                    <a:pt x="3697" y="1125"/>
                  </a:cubicBezTo>
                  <a:cubicBezTo>
                    <a:pt x="3723" y="964"/>
                    <a:pt x="3744" y="786"/>
                    <a:pt x="3761" y="595"/>
                  </a:cubicBezTo>
                  <a:cubicBezTo>
                    <a:pt x="3774" y="497"/>
                    <a:pt x="3782" y="400"/>
                    <a:pt x="3786" y="298"/>
                  </a:cubicBezTo>
                  <a:cubicBezTo>
                    <a:pt x="3782" y="238"/>
                    <a:pt x="3765" y="183"/>
                    <a:pt x="3736" y="137"/>
                  </a:cubicBezTo>
                  <a:cubicBezTo>
                    <a:pt x="3706" y="86"/>
                    <a:pt x="3655" y="43"/>
                    <a:pt x="3604" y="26"/>
                  </a:cubicBezTo>
                  <a:cubicBezTo>
                    <a:pt x="3561" y="8"/>
                    <a:pt x="3517" y="1"/>
                    <a:pt x="3474" y="1"/>
                  </a:cubicBezTo>
                  <a:close/>
                </a:path>
              </a:pathLst>
            </a:custGeom>
            <a:solidFill>
              <a:srgbClr val="1E15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1105100" y="-1866775"/>
              <a:ext cx="123425" cy="126025"/>
            </a:xfrm>
            <a:custGeom>
              <a:avLst/>
              <a:gdLst/>
              <a:ahLst/>
              <a:cxnLst/>
              <a:rect l="l" t="t" r="r" b="b"/>
              <a:pathLst>
                <a:path w="4937" h="5041" extrusionOk="0">
                  <a:moveTo>
                    <a:pt x="3120" y="363"/>
                  </a:moveTo>
                  <a:cubicBezTo>
                    <a:pt x="3129" y="363"/>
                    <a:pt x="3150" y="363"/>
                    <a:pt x="3171" y="376"/>
                  </a:cubicBezTo>
                  <a:cubicBezTo>
                    <a:pt x="3197" y="389"/>
                    <a:pt x="3214" y="418"/>
                    <a:pt x="3218" y="452"/>
                  </a:cubicBezTo>
                  <a:cubicBezTo>
                    <a:pt x="3222" y="486"/>
                    <a:pt x="3205" y="524"/>
                    <a:pt x="3184" y="554"/>
                  </a:cubicBezTo>
                  <a:cubicBezTo>
                    <a:pt x="3163" y="584"/>
                    <a:pt x="3133" y="614"/>
                    <a:pt x="3086" y="622"/>
                  </a:cubicBezTo>
                  <a:cubicBezTo>
                    <a:pt x="3061" y="622"/>
                    <a:pt x="3035" y="618"/>
                    <a:pt x="3018" y="601"/>
                  </a:cubicBezTo>
                  <a:cubicBezTo>
                    <a:pt x="2997" y="588"/>
                    <a:pt x="2989" y="571"/>
                    <a:pt x="2980" y="550"/>
                  </a:cubicBezTo>
                  <a:cubicBezTo>
                    <a:pt x="2967" y="507"/>
                    <a:pt x="2980" y="469"/>
                    <a:pt x="2997" y="444"/>
                  </a:cubicBezTo>
                  <a:cubicBezTo>
                    <a:pt x="3035" y="389"/>
                    <a:pt x="3082" y="376"/>
                    <a:pt x="3095" y="372"/>
                  </a:cubicBezTo>
                  <a:cubicBezTo>
                    <a:pt x="3103" y="372"/>
                    <a:pt x="3108" y="367"/>
                    <a:pt x="3112" y="367"/>
                  </a:cubicBezTo>
                  <a:cubicBezTo>
                    <a:pt x="3112" y="367"/>
                    <a:pt x="3116" y="367"/>
                    <a:pt x="3120" y="363"/>
                  </a:cubicBezTo>
                  <a:close/>
                  <a:moveTo>
                    <a:pt x="2878" y="779"/>
                  </a:moveTo>
                  <a:cubicBezTo>
                    <a:pt x="2908" y="783"/>
                    <a:pt x="2938" y="809"/>
                    <a:pt x="2950" y="843"/>
                  </a:cubicBezTo>
                  <a:cubicBezTo>
                    <a:pt x="2967" y="872"/>
                    <a:pt x="2963" y="919"/>
                    <a:pt x="2946" y="953"/>
                  </a:cubicBezTo>
                  <a:cubicBezTo>
                    <a:pt x="2929" y="987"/>
                    <a:pt x="2908" y="1021"/>
                    <a:pt x="2866" y="1042"/>
                  </a:cubicBezTo>
                  <a:cubicBezTo>
                    <a:pt x="2852" y="1047"/>
                    <a:pt x="2836" y="1051"/>
                    <a:pt x="2821" y="1051"/>
                  </a:cubicBezTo>
                  <a:cubicBezTo>
                    <a:pt x="2811" y="1051"/>
                    <a:pt x="2802" y="1050"/>
                    <a:pt x="2793" y="1046"/>
                  </a:cubicBezTo>
                  <a:cubicBezTo>
                    <a:pt x="2772" y="1038"/>
                    <a:pt x="2755" y="1021"/>
                    <a:pt x="2743" y="1004"/>
                  </a:cubicBezTo>
                  <a:cubicBezTo>
                    <a:pt x="2721" y="970"/>
                    <a:pt x="2717" y="928"/>
                    <a:pt x="2726" y="894"/>
                  </a:cubicBezTo>
                  <a:cubicBezTo>
                    <a:pt x="2734" y="860"/>
                    <a:pt x="2755" y="838"/>
                    <a:pt x="2772" y="821"/>
                  </a:cubicBezTo>
                  <a:cubicBezTo>
                    <a:pt x="2793" y="809"/>
                    <a:pt x="2806" y="805"/>
                    <a:pt x="2815" y="805"/>
                  </a:cubicBezTo>
                  <a:cubicBezTo>
                    <a:pt x="2819" y="800"/>
                    <a:pt x="2823" y="796"/>
                    <a:pt x="2827" y="792"/>
                  </a:cubicBezTo>
                  <a:cubicBezTo>
                    <a:pt x="2836" y="788"/>
                    <a:pt x="2853" y="779"/>
                    <a:pt x="2878" y="779"/>
                  </a:cubicBezTo>
                  <a:close/>
                  <a:moveTo>
                    <a:pt x="476" y="1258"/>
                  </a:moveTo>
                  <a:cubicBezTo>
                    <a:pt x="497" y="1258"/>
                    <a:pt x="524" y="1271"/>
                    <a:pt x="535" y="1297"/>
                  </a:cubicBezTo>
                  <a:cubicBezTo>
                    <a:pt x="552" y="1322"/>
                    <a:pt x="552" y="1361"/>
                    <a:pt x="535" y="1390"/>
                  </a:cubicBezTo>
                  <a:cubicBezTo>
                    <a:pt x="518" y="1420"/>
                    <a:pt x="489" y="1437"/>
                    <a:pt x="455" y="1445"/>
                  </a:cubicBezTo>
                  <a:cubicBezTo>
                    <a:pt x="446" y="1448"/>
                    <a:pt x="438" y="1449"/>
                    <a:pt x="429" y="1449"/>
                  </a:cubicBezTo>
                  <a:cubicBezTo>
                    <a:pt x="421" y="1449"/>
                    <a:pt x="412" y="1448"/>
                    <a:pt x="404" y="1445"/>
                  </a:cubicBezTo>
                  <a:cubicBezTo>
                    <a:pt x="383" y="1437"/>
                    <a:pt x="366" y="1424"/>
                    <a:pt x="357" y="1411"/>
                  </a:cubicBezTo>
                  <a:cubicBezTo>
                    <a:pt x="340" y="1378"/>
                    <a:pt x="344" y="1344"/>
                    <a:pt x="353" y="1318"/>
                  </a:cubicBezTo>
                  <a:cubicBezTo>
                    <a:pt x="370" y="1293"/>
                    <a:pt x="387" y="1280"/>
                    <a:pt x="404" y="1271"/>
                  </a:cubicBezTo>
                  <a:cubicBezTo>
                    <a:pt x="417" y="1263"/>
                    <a:pt x="429" y="1259"/>
                    <a:pt x="438" y="1259"/>
                  </a:cubicBezTo>
                  <a:cubicBezTo>
                    <a:pt x="446" y="1259"/>
                    <a:pt x="451" y="1259"/>
                    <a:pt x="455" y="1263"/>
                  </a:cubicBezTo>
                  <a:cubicBezTo>
                    <a:pt x="459" y="1259"/>
                    <a:pt x="463" y="1259"/>
                    <a:pt x="468" y="1259"/>
                  </a:cubicBezTo>
                  <a:cubicBezTo>
                    <a:pt x="470" y="1258"/>
                    <a:pt x="473" y="1258"/>
                    <a:pt x="476" y="1258"/>
                  </a:cubicBezTo>
                  <a:close/>
                  <a:moveTo>
                    <a:pt x="2641" y="1170"/>
                  </a:moveTo>
                  <a:cubicBezTo>
                    <a:pt x="2653" y="1170"/>
                    <a:pt x="2675" y="1174"/>
                    <a:pt x="2700" y="1187"/>
                  </a:cubicBezTo>
                  <a:cubicBezTo>
                    <a:pt x="2726" y="1203"/>
                    <a:pt x="2759" y="1229"/>
                    <a:pt x="2772" y="1271"/>
                  </a:cubicBezTo>
                  <a:cubicBezTo>
                    <a:pt x="2785" y="1314"/>
                    <a:pt x="2785" y="1365"/>
                    <a:pt x="2755" y="1411"/>
                  </a:cubicBezTo>
                  <a:cubicBezTo>
                    <a:pt x="2726" y="1454"/>
                    <a:pt x="2670" y="1479"/>
                    <a:pt x="2615" y="1479"/>
                  </a:cubicBezTo>
                  <a:cubicBezTo>
                    <a:pt x="2560" y="1475"/>
                    <a:pt x="2509" y="1441"/>
                    <a:pt x="2488" y="1394"/>
                  </a:cubicBezTo>
                  <a:cubicBezTo>
                    <a:pt x="2462" y="1348"/>
                    <a:pt x="2467" y="1293"/>
                    <a:pt x="2488" y="1254"/>
                  </a:cubicBezTo>
                  <a:cubicBezTo>
                    <a:pt x="2509" y="1216"/>
                    <a:pt x="2543" y="1195"/>
                    <a:pt x="2573" y="1187"/>
                  </a:cubicBezTo>
                  <a:cubicBezTo>
                    <a:pt x="2585" y="1182"/>
                    <a:pt x="2602" y="1178"/>
                    <a:pt x="2611" y="1178"/>
                  </a:cubicBezTo>
                  <a:cubicBezTo>
                    <a:pt x="2615" y="1174"/>
                    <a:pt x="2624" y="1174"/>
                    <a:pt x="2641" y="1170"/>
                  </a:cubicBezTo>
                  <a:close/>
                  <a:moveTo>
                    <a:pt x="824" y="1327"/>
                  </a:moveTo>
                  <a:cubicBezTo>
                    <a:pt x="833" y="1331"/>
                    <a:pt x="845" y="1335"/>
                    <a:pt x="858" y="1348"/>
                  </a:cubicBezTo>
                  <a:cubicBezTo>
                    <a:pt x="866" y="1361"/>
                    <a:pt x="875" y="1373"/>
                    <a:pt x="879" y="1390"/>
                  </a:cubicBezTo>
                  <a:cubicBezTo>
                    <a:pt x="883" y="1424"/>
                    <a:pt x="871" y="1458"/>
                    <a:pt x="837" y="1484"/>
                  </a:cubicBezTo>
                  <a:cubicBezTo>
                    <a:pt x="816" y="1501"/>
                    <a:pt x="785" y="1510"/>
                    <a:pt x="756" y="1510"/>
                  </a:cubicBezTo>
                  <a:cubicBezTo>
                    <a:pt x="751" y="1510"/>
                    <a:pt x="745" y="1510"/>
                    <a:pt x="739" y="1509"/>
                  </a:cubicBezTo>
                  <a:cubicBezTo>
                    <a:pt x="722" y="1509"/>
                    <a:pt x="701" y="1505"/>
                    <a:pt x="684" y="1492"/>
                  </a:cubicBezTo>
                  <a:cubicBezTo>
                    <a:pt x="667" y="1484"/>
                    <a:pt x="654" y="1467"/>
                    <a:pt x="650" y="1441"/>
                  </a:cubicBezTo>
                  <a:cubicBezTo>
                    <a:pt x="646" y="1420"/>
                    <a:pt x="650" y="1403"/>
                    <a:pt x="659" y="1386"/>
                  </a:cubicBezTo>
                  <a:cubicBezTo>
                    <a:pt x="667" y="1373"/>
                    <a:pt x="680" y="1361"/>
                    <a:pt x="692" y="1352"/>
                  </a:cubicBezTo>
                  <a:cubicBezTo>
                    <a:pt x="731" y="1327"/>
                    <a:pt x="769" y="1327"/>
                    <a:pt x="790" y="1327"/>
                  </a:cubicBezTo>
                  <a:close/>
                  <a:moveTo>
                    <a:pt x="1102" y="1460"/>
                  </a:moveTo>
                  <a:cubicBezTo>
                    <a:pt x="1112" y="1460"/>
                    <a:pt x="1122" y="1461"/>
                    <a:pt x="1130" y="1462"/>
                  </a:cubicBezTo>
                  <a:cubicBezTo>
                    <a:pt x="1151" y="1462"/>
                    <a:pt x="1164" y="1467"/>
                    <a:pt x="1172" y="1471"/>
                  </a:cubicBezTo>
                  <a:cubicBezTo>
                    <a:pt x="1181" y="1471"/>
                    <a:pt x="1193" y="1471"/>
                    <a:pt x="1210" y="1475"/>
                  </a:cubicBezTo>
                  <a:cubicBezTo>
                    <a:pt x="1227" y="1479"/>
                    <a:pt x="1240" y="1492"/>
                    <a:pt x="1248" y="1505"/>
                  </a:cubicBezTo>
                  <a:cubicBezTo>
                    <a:pt x="1261" y="1522"/>
                    <a:pt x="1265" y="1552"/>
                    <a:pt x="1257" y="1569"/>
                  </a:cubicBezTo>
                  <a:cubicBezTo>
                    <a:pt x="1236" y="1607"/>
                    <a:pt x="1206" y="1628"/>
                    <a:pt x="1172" y="1649"/>
                  </a:cubicBezTo>
                  <a:cubicBezTo>
                    <a:pt x="1146" y="1662"/>
                    <a:pt x="1111" y="1673"/>
                    <a:pt x="1077" y="1673"/>
                  </a:cubicBezTo>
                  <a:cubicBezTo>
                    <a:pt x="1068" y="1673"/>
                    <a:pt x="1058" y="1672"/>
                    <a:pt x="1049" y="1670"/>
                  </a:cubicBezTo>
                  <a:cubicBezTo>
                    <a:pt x="1024" y="1666"/>
                    <a:pt x="1002" y="1653"/>
                    <a:pt x="985" y="1632"/>
                  </a:cubicBezTo>
                  <a:cubicBezTo>
                    <a:pt x="968" y="1611"/>
                    <a:pt x="964" y="1585"/>
                    <a:pt x="968" y="1564"/>
                  </a:cubicBezTo>
                  <a:cubicBezTo>
                    <a:pt x="973" y="1539"/>
                    <a:pt x="981" y="1518"/>
                    <a:pt x="994" y="1505"/>
                  </a:cubicBezTo>
                  <a:cubicBezTo>
                    <a:pt x="1011" y="1488"/>
                    <a:pt x="1028" y="1479"/>
                    <a:pt x="1045" y="1471"/>
                  </a:cubicBezTo>
                  <a:cubicBezTo>
                    <a:pt x="1064" y="1463"/>
                    <a:pt x="1084" y="1460"/>
                    <a:pt x="1102" y="1460"/>
                  </a:cubicBezTo>
                  <a:close/>
                  <a:moveTo>
                    <a:pt x="1562" y="1630"/>
                  </a:moveTo>
                  <a:cubicBezTo>
                    <a:pt x="1564" y="1630"/>
                    <a:pt x="1566" y="1631"/>
                    <a:pt x="1567" y="1632"/>
                  </a:cubicBezTo>
                  <a:cubicBezTo>
                    <a:pt x="1580" y="1636"/>
                    <a:pt x="1584" y="1649"/>
                    <a:pt x="1575" y="1683"/>
                  </a:cubicBezTo>
                  <a:cubicBezTo>
                    <a:pt x="1567" y="1709"/>
                    <a:pt x="1541" y="1776"/>
                    <a:pt x="1546" y="1874"/>
                  </a:cubicBezTo>
                  <a:cubicBezTo>
                    <a:pt x="1550" y="1921"/>
                    <a:pt x="1558" y="1972"/>
                    <a:pt x="1580" y="2023"/>
                  </a:cubicBezTo>
                  <a:cubicBezTo>
                    <a:pt x="1597" y="2074"/>
                    <a:pt x="1630" y="2125"/>
                    <a:pt x="1669" y="2150"/>
                  </a:cubicBezTo>
                  <a:cubicBezTo>
                    <a:pt x="1685" y="2160"/>
                    <a:pt x="1703" y="2165"/>
                    <a:pt x="1720" y="2165"/>
                  </a:cubicBezTo>
                  <a:cubicBezTo>
                    <a:pt x="1747" y="2165"/>
                    <a:pt x="1775" y="2154"/>
                    <a:pt x="1800" y="2133"/>
                  </a:cubicBezTo>
                  <a:cubicBezTo>
                    <a:pt x="1838" y="2103"/>
                    <a:pt x="1877" y="2057"/>
                    <a:pt x="1906" y="2018"/>
                  </a:cubicBezTo>
                  <a:cubicBezTo>
                    <a:pt x="1966" y="1942"/>
                    <a:pt x="2000" y="1874"/>
                    <a:pt x="2017" y="1853"/>
                  </a:cubicBezTo>
                  <a:cubicBezTo>
                    <a:pt x="2037" y="1826"/>
                    <a:pt x="2047" y="1818"/>
                    <a:pt x="2054" y="1818"/>
                  </a:cubicBezTo>
                  <a:cubicBezTo>
                    <a:pt x="2056" y="1818"/>
                    <a:pt x="2057" y="1818"/>
                    <a:pt x="2059" y="1819"/>
                  </a:cubicBezTo>
                  <a:cubicBezTo>
                    <a:pt x="2068" y="1823"/>
                    <a:pt x="2076" y="1836"/>
                    <a:pt x="2063" y="1874"/>
                  </a:cubicBezTo>
                  <a:cubicBezTo>
                    <a:pt x="2055" y="1904"/>
                    <a:pt x="2025" y="1976"/>
                    <a:pt x="1966" y="2061"/>
                  </a:cubicBezTo>
                  <a:cubicBezTo>
                    <a:pt x="1936" y="2103"/>
                    <a:pt x="1902" y="2154"/>
                    <a:pt x="1847" y="2197"/>
                  </a:cubicBezTo>
                  <a:cubicBezTo>
                    <a:pt x="1821" y="2218"/>
                    <a:pt x="1788" y="2235"/>
                    <a:pt x="1745" y="2243"/>
                  </a:cubicBezTo>
                  <a:cubicBezTo>
                    <a:pt x="1739" y="2244"/>
                    <a:pt x="1732" y="2244"/>
                    <a:pt x="1726" y="2244"/>
                  </a:cubicBezTo>
                  <a:cubicBezTo>
                    <a:pt x="1693" y="2244"/>
                    <a:pt x="1659" y="2236"/>
                    <a:pt x="1630" y="2218"/>
                  </a:cubicBezTo>
                  <a:cubicBezTo>
                    <a:pt x="1563" y="2175"/>
                    <a:pt x="1529" y="2112"/>
                    <a:pt x="1503" y="2052"/>
                  </a:cubicBezTo>
                  <a:cubicBezTo>
                    <a:pt x="1482" y="1989"/>
                    <a:pt x="1473" y="1929"/>
                    <a:pt x="1473" y="1874"/>
                  </a:cubicBezTo>
                  <a:cubicBezTo>
                    <a:pt x="1473" y="1764"/>
                    <a:pt x="1512" y="1687"/>
                    <a:pt x="1524" y="1666"/>
                  </a:cubicBezTo>
                  <a:cubicBezTo>
                    <a:pt x="1543" y="1637"/>
                    <a:pt x="1555" y="1630"/>
                    <a:pt x="1562" y="1630"/>
                  </a:cubicBezTo>
                  <a:close/>
                  <a:moveTo>
                    <a:pt x="4432" y="2464"/>
                  </a:moveTo>
                  <a:cubicBezTo>
                    <a:pt x="4445" y="2464"/>
                    <a:pt x="4495" y="2481"/>
                    <a:pt x="4512" y="2540"/>
                  </a:cubicBezTo>
                  <a:cubicBezTo>
                    <a:pt x="4525" y="2600"/>
                    <a:pt x="4478" y="2681"/>
                    <a:pt x="4398" y="2685"/>
                  </a:cubicBezTo>
                  <a:cubicBezTo>
                    <a:pt x="4385" y="2685"/>
                    <a:pt x="4372" y="2685"/>
                    <a:pt x="4355" y="2681"/>
                  </a:cubicBezTo>
                  <a:cubicBezTo>
                    <a:pt x="4351" y="2676"/>
                    <a:pt x="4347" y="2676"/>
                    <a:pt x="4343" y="2672"/>
                  </a:cubicBezTo>
                  <a:cubicBezTo>
                    <a:pt x="4326" y="2659"/>
                    <a:pt x="4313" y="2638"/>
                    <a:pt x="4309" y="2621"/>
                  </a:cubicBezTo>
                  <a:cubicBezTo>
                    <a:pt x="4304" y="2587"/>
                    <a:pt x="4317" y="2562"/>
                    <a:pt x="4330" y="2545"/>
                  </a:cubicBezTo>
                  <a:cubicBezTo>
                    <a:pt x="4334" y="2540"/>
                    <a:pt x="4338" y="2536"/>
                    <a:pt x="4343" y="2532"/>
                  </a:cubicBezTo>
                  <a:cubicBezTo>
                    <a:pt x="4360" y="2515"/>
                    <a:pt x="4372" y="2498"/>
                    <a:pt x="4389" y="2485"/>
                  </a:cubicBezTo>
                  <a:cubicBezTo>
                    <a:pt x="4394" y="2481"/>
                    <a:pt x="4398" y="2481"/>
                    <a:pt x="4406" y="2477"/>
                  </a:cubicBezTo>
                  <a:cubicBezTo>
                    <a:pt x="4406" y="2473"/>
                    <a:pt x="4406" y="2464"/>
                    <a:pt x="4432" y="2464"/>
                  </a:cubicBezTo>
                  <a:close/>
                  <a:moveTo>
                    <a:pt x="3655" y="2409"/>
                  </a:moveTo>
                  <a:cubicBezTo>
                    <a:pt x="3681" y="2409"/>
                    <a:pt x="3719" y="2422"/>
                    <a:pt x="3748" y="2447"/>
                  </a:cubicBezTo>
                  <a:cubicBezTo>
                    <a:pt x="3778" y="2477"/>
                    <a:pt x="3791" y="2528"/>
                    <a:pt x="3778" y="2574"/>
                  </a:cubicBezTo>
                  <a:cubicBezTo>
                    <a:pt x="3765" y="2621"/>
                    <a:pt x="3731" y="2659"/>
                    <a:pt x="3685" y="2681"/>
                  </a:cubicBezTo>
                  <a:cubicBezTo>
                    <a:pt x="3670" y="2686"/>
                    <a:pt x="3655" y="2688"/>
                    <a:pt x="3640" y="2688"/>
                  </a:cubicBezTo>
                  <a:cubicBezTo>
                    <a:pt x="3606" y="2688"/>
                    <a:pt x="3571" y="2676"/>
                    <a:pt x="3545" y="2655"/>
                  </a:cubicBezTo>
                  <a:cubicBezTo>
                    <a:pt x="3507" y="2621"/>
                    <a:pt x="3494" y="2574"/>
                    <a:pt x="3502" y="2536"/>
                  </a:cubicBezTo>
                  <a:cubicBezTo>
                    <a:pt x="3507" y="2494"/>
                    <a:pt x="3532" y="2464"/>
                    <a:pt x="3557" y="2451"/>
                  </a:cubicBezTo>
                  <a:cubicBezTo>
                    <a:pt x="3566" y="2447"/>
                    <a:pt x="3570" y="2447"/>
                    <a:pt x="3579" y="2443"/>
                  </a:cubicBezTo>
                  <a:cubicBezTo>
                    <a:pt x="3579" y="2439"/>
                    <a:pt x="3583" y="2430"/>
                    <a:pt x="3600" y="2422"/>
                  </a:cubicBezTo>
                  <a:cubicBezTo>
                    <a:pt x="3608" y="2417"/>
                    <a:pt x="3630" y="2413"/>
                    <a:pt x="3655" y="2409"/>
                  </a:cubicBezTo>
                  <a:close/>
                  <a:moveTo>
                    <a:pt x="4101" y="2528"/>
                  </a:moveTo>
                  <a:cubicBezTo>
                    <a:pt x="4113" y="2532"/>
                    <a:pt x="4130" y="2536"/>
                    <a:pt x="4143" y="2549"/>
                  </a:cubicBezTo>
                  <a:cubicBezTo>
                    <a:pt x="4152" y="2562"/>
                    <a:pt x="4160" y="2583"/>
                    <a:pt x="4156" y="2596"/>
                  </a:cubicBezTo>
                  <a:cubicBezTo>
                    <a:pt x="4156" y="2630"/>
                    <a:pt x="4139" y="2659"/>
                    <a:pt x="4122" y="2685"/>
                  </a:cubicBezTo>
                  <a:cubicBezTo>
                    <a:pt x="4101" y="2706"/>
                    <a:pt x="4071" y="2736"/>
                    <a:pt x="4029" y="2740"/>
                  </a:cubicBezTo>
                  <a:cubicBezTo>
                    <a:pt x="4012" y="2740"/>
                    <a:pt x="3990" y="2740"/>
                    <a:pt x="3973" y="2727"/>
                  </a:cubicBezTo>
                  <a:cubicBezTo>
                    <a:pt x="3952" y="2719"/>
                    <a:pt x="3939" y="2698"/>
                    <a:pt x="3935" y="2681"/>
                  </a:cubicBezTo>
                  <a:cubicBezTo>
                    <a:pt x="3922" y="2638"/>
                    <a:pt x="3939" y="2608"/>
                    <a:pt x="3961" y="2583"/>
                  </a:cubicBezTo>
                  <a:cubicBezTo>
                    <a:pt x="3982" y="2562"/>
                    <a:pt x="4003" y="2553"/>
                    <a:pt x="4020" y="2545"/>
                  </a:cubicBezTo>
                  <a:cubicBezTo>
                    <a:pt x="4037" y="2540"/>
                    <a:pt x="4050" y="2536"/>
                    <a:pt x="4054" y="2536"/>
                  </a:cubicBezTo>
                  <a:lnTo>
                    <a:pt x="4058" y="2536"/>
                  </a:lnTo>
                  <a:cubicBezTo>
                    <a:pt x="4067" y="2532"/>
                    <a:pt x="4079" y="2528"/>
                    <a:pt x="4101" y="2528"/>
                  </a:cubicBezTo>
                  <a:close/>
                  <a:moveTo>
                    <a:pt x="2929" y="2139"/>
                  </a:moveTo>
                  <a:cubicBezTo>
                    <a:pt x="2932" y="2139"/>
                    <a:pt x="2935" y="2140"/>
                    <a:pt x="2938" y="2142"/>
                  </a:cubicBezTo>
                  <a:cubicBezTo>
                    <a:pt x="2946" y="2146"/>
                    <a:pt x="2950" y="2154"/>
                    <a:pt x="2942" y="2192"/>
                  </a:cubicBezTo>
                  <a:cubicBezTo>
                    <a:pt x="2938" y="2218"/>
                    <a:pt x="2912" y="2282"/>
                    <a:pt x="2904" y="2379"/>
                  </a:cubicBezTo>
                  <a:cubicBezTo>
                    <a:pt x="2900" y="2426"/>
                    <a:pt x="2900" y="2477"/>
                    <a:pt x="2912" y="2532"/>
                  </a:cubicBezTo>
                  <a:cubicBezTo>
                    <a:pt x="2921" y="2587"/>
                    <a:pt x="2938" y="2642"/>
                    <a:pt x="2967" y="2681"/>
                  </a:cubicBezTo>
                  <a:cubicBezTo>
                    <a:pt x="2985" y="2705"/>
                    <a:pt x="3004" y="2717"/>
                    <a:pt x="3025" y="2717"/>
                  </a:cubicBezTo>
                  <a:cubicBezTo>
                    <a:pt x="3041" y="2717"/>
                    <a:pt x="3057" y="2710"/>
                    <a:pt x="3074" y="2698"/>
                  </a:cubicBezTo>
                  <a:cubicBezTo>
                    <a:pt x="3095" y="2685"/>
                    <a:pt x="3112" y="2668"/>
                    <a:pt x="3129" y="2647"/>
                  </a:cubicBezTo>
                  <a:cubicBezTo>
                    <a:pt x="3150" y="2625"/>
                    <a:pt x="3163" y="2608"/>
                    <a:pt x="3180" y="2587"/>
                  </a:cubicBezTo>
                  <a:cubicBezTo>
                    <a:pt x="3235" y="2511"/>
                    <a:pt x="3260" y="2443"/>
                    <a:pt x="3273" y="2417"/>
                  </a:cubicBezTo>
                  <a:cubicBezTo>
                    <a:pt x="3290" y="2383"/>
                    <a:pt x="3299" y="2379"/>
                    <a:pt x="3307" y="2379"/>
                  </a:cubicBezTo>
                  <a:cubicBezTo>
                    <a:pt x="3320" y="2383"/>
                    <a:pt x="3328" y="2392"/>
                    <a:pt x="3320" y="2434"/>
                  </a:cubicBezTo>
                  <a:cubicBezTo>
                    <a:pt x="3316" y="2460"/>
                    <a:pt x="3294" y="2540"/>
                    <a:pt x="3239" y="2630"/>
                  </a:cubicBezTo>
                  <a:cubicBezTo>
                    <a:pt x="3222" y="2651"/>
                    <a:pt x="3205" y="2672"/>
                    <a:pt x="3188" y="2693"/>
                  </a:cubicBezTo>
                  <a:cubicBezTo>
                    <a:pt x="3171" y="2719"/>
                    <a:pt x="3150" y="2740"/>
                    <a:pt x="3120" y="2761"/>
                  </a:cubicBezTo>
                  <a:cubicBezTo>
                    <a:pt x="3097" y="2780"/>
                    <a:pt x="3061" y="2796"/>
                    <a:pt x="3023" y="2796"/>
                  </a:cubicBezTo>
                  <a:cubicBezTo>
                    <a:pt x="3019" y="2796"/>
                    <a:pt x="3014" y="2796"/>
                    <a:pt x="3010" y="2795"/>
                  </a:cubicBezTo>
                  <a:cubicBezTo>
                    <a:pt x="2963" y="2791"/>
                    <a:pt x="2929" y="2761"/>
                    <a:pt x="2904" y="2736"/>
                  </a:cubicBezTo>
                  <a:cubicBezTo>
                    <a:pt x="2883" y="2702"/>
                    <a:pt x="2866" y="2672"/>
                    <a:pt x="2857" y="2638"/>
                  </a:cubicBezTo>
                  <a:cubicBezTo>
                    <a:pt x="2849" y="2608"/>
                    <a:pt x="2840" y="2574"/>
                    <a:pt x="2836" y="2545"/>
                  </a:cubicBezTo>
                  <a:cubicBezTo>
                    <a:pt x="2823" y="2481"/>
                    <a:pt x="2827" y="2422"/>
                    <a:pt x="2832" y="2371"/>
                  </a:cubicBezTo>
                  <a:cubicBezTo>
                    <a:pt x="2844" y="2265"/>
                    <a:pt x="2883" y="2192"/>
                    <a:pt x="2895" y="2171"/>
                  </a:cubicBezTo>
                  <a:cubicBezTo>
                    <a:pt x="2913" y="2145"/>
                    <a:pt x="2922" y="2139"/>
                    <a:pt x="2929" y="2139"/>
                  </a:cubicBezTo>
                  <a:close/>
                  <a:moveTo>
                    <a:pt x="2098" y="2555"/>
                  </a:moveTo>
                  <a:cubicBezTo>
                    <a:pt x="2101" y="2555"/>
                    <a:pt x="2103" y="2556"/>
                    <a:pt x="2106" y="2557"/>
                  </a:cubicBezTo>
                  <a:cubicBezTo>
                    <a:pt x="2114" y="2562"/>
                    <a:pt x="2123" y="2570"/>
                    <a:pt x="2119" y="2600"/>
                  </a:cubicBezTo>
                  <a:cubicBezTo>
                    <a:pt x="2114" y="2621"/>
                    <a:pt x="2093" y="2672"/>
                    <a:pt x="2089" y="2740"/>
                  </a:cubicBezTo>
                  <a:cubicBezTo>
                    <a:pt x="2085" y="2770"/>
                    <a:pt x="2089" y="2808"/>
                    <a:pt x="2106" y="2838"/>
                  </a:cubicBezTo>
                  <a:cubicBezTo>
                    <a:pt x="2119" y="2872"/>
                    <a:pt x="2144" y="2893"/>
                    <a:pt x="2178" y="2901"/>
                  </a:cubicBezTo>
                  <a:cubicBezTo>
                    <a:pt x="2186" y="2902"/>
                    <a:pt x="2195" y="2903"/>
                    <a:pt x="2203" y="2903"/>
                  </a:cubicBezTo>
                  <a:cubicBezTo>
                    <a:pt x="2232" y="2903"/>
                    <a:pt x="2262" y="2897"/>
                    <a:pt x="2288" y="2884"/>
                  </a:cubicBezTo>
                  <a:cubicBezTo>
                    <a:pt x="2322" y="2867"/>
                    <a:pt x="2348" y="2842"/>
                    <a:pt x="2369" y="2816"/>
                  </a:cubicBezTo>
                  <a:cubicBezTo>
                    <a:pt x="2411" y="2761"/>
                    <a:pt x="2437" y="2710"/>
                    <a:pt x="2450" y="2693"/>
                  </a:cubicBezTo>
                  <a:cubicBezTo>
                    <a:pt x="2462" y="2675"/>
                    <a:pt x="2469" y="2670"/>
                    <a:pt x="2476" y="2670"/>
                  </a:cubicBezTo>
                  <a:cubicBezTo>
                    <a:pt x="2479" y="2670"/>
                    <a:pt x="2481" y="2671"/>
                    <a:pt x="2484" y="2672"/>
                  </a:cubicBezTo>
                  <a:cubicBezTo>
                    <a:pt x="2496" y="2676"/>
                    <a:pt x="2501" y="2685"/>
                    <a:pt x="2496" y="2714"/>
                  </a:cubicBezTo>
                  <a:cubicBezTo>
                    <a:pt x="2492" y="2731"/>
                    <a:pt x="2475" y="2791"/>
                    <a:pt x="2428" y="2859"/>
                  </a:cubicBezTo>
                  <a:cubicBezTo>
                    <a:pt x="2403" y="2893"/>
                    <a:pt x="2369" y="2927"/>
                    <a:pt x="2322" y="2952"/>
                  </a:cubicBezTo>
                  <a:cubicBezTo>
                    <a:pt x="2291" y="2971"/>
                    <a:pt x="2251" y="2983"/>
                    <a:pt x="2210" y="2983"/>
                  </a:cubicBezTo>
                  <a:cubicBezTo>
                    <a:pt x="2195" y="2983"/>
                    <a:pt x="2180" y="2981"/>
                    <a:pt x="2165" y="2978"/>
                  </a:cubicBezTo>
                  <a:cubicBezTo>
                    <a:pt x="2106" y="2969"/>
                    <a:pt x="2055" y="2922"/>
                    <a:pt x="2034" y="2872"/>
                  </a:cubicBezTo>
                  <a:cubicBezTo>
                    <a:pt x="2012" y="2825"/>
                    <a:pt x="2008" y="2774"/>
                    <a:pt x="2012" y="2731"/>
                  </a:cubicBezTo>
                  <a:cubicBezTo>
                    <a:pt x="2025" y="2647"/>
                    <a:pt x="2059" y="2596"/>
                    <a:pt x="2072" y="2579"/>
                  </a:cubicBezTo>
                  <a:cubicBezTo>
                    <a:pt x="2084" y="2561"/>
                    <a:pt x="2092" y="2555"/>
                    <a:pt x="2098" y="2555"/>
                  </a:cubicBezTo>
                  <a:close/>
                  <a:moveTo>
                    <a:pt x="1173" y="3012"/>
                  </a:moveTo>
                  <a:cubicBezTo>
                    <a:pt x="1184" y="3012"/>
                    <a:pt x="1198" y="3015"/>
                    <a:pt x="1215" y="3024"/>
                  </a:cubicBezTo>
                  <a:cubicBezTo>
                    <a:pt x="1244" y="3037"/>
                    <a:pt x="1261" y="3075"/>
                    <a:pt x="1261" y="3118"/>
                  </a:cubicBezTo>
                  <a:cubicBezTo>
                    <a:pt x="1257" y="3160"/>
                    <a:pt x="1236" y="3198"/>
                    <a:pt x="1206" y="3228"/>
                  </a:cubicBezTo>
                  <a:cubicBezTo>
                    <a:pt x="1193" y="3245"/>
                    <a:pt x="1181" y="3258"/>
                    <a:pt x="1164" y="3275"/>
                  </a:cubicBezTo>
                  <a:cubicBezTo>
                    <a:pt x="1147" y="3287"/>
                    <a:pt x="1121" y="3300"/>
                    <a:pt x="1096" y="3304"/>
                  </a:cubicBezTo>
                  <a:cubicBezTo>
                    <a:pt x="1066" y="3304"/>
                    <a:pt x="1036" y="3296"/>
                    <a:pt x="1019" y="3275"/>
                  </a:cubicBezTo>
                  <a:cubicBezTo>
                    <a:pt x="998" y="3258"/>
                    <a:pt x="985" y="3237"/>
                    <a:pt x="981" y="3211"/>
                  </a:cubicBezTo>
                  <a:cubicBezTo>
                    <a:pt x="973" y="3160"/>
                    <a:pt x="998" y="3118"/>
                    <a:pt x="1024" y="3092"/>
                  </a:cubicBezTo>
                  <a:cubicBezTo>
                    <a:pt x="1045" y="3063"/>
                    <a:pt x="1074" y="3046"/>
                    <a:pt x="1096" y="3037"/>
                  </a:cubicBezTo>
                  <a:cubicBezTo>
                    <a:pt x="1117" y="3024"/>
                    <a:pt x="1134" y="3020"/>
                    <a:pt x="1142" y="3020"/>
                  </a:cubicBezTo>
                  <a:lnTo>
                    <a:pt x="1147" y="3020"/>
                  </a:lnTo>
                  <a:cubicBezTo>
                    <a:pt x="1147" y="3016"/>
                    <a:pt x="1151" y="3016"/>
                    <a:pt x="1151" y="3016"/>
                  </a:cubicBezTo>
                  <a:cubicBezTo>
                    <a:pt x="1157" y="3014"/>
                    <a:pt x="1164" y="3012"/>
                    <a:pt x="1173" y="3012"/>
                  </a:cubicBezTo>
                  <a:close/>
                  <a:moveTo>
                    <a:pt x="919" y="3338"/>
                  </a:moveTo>
                  <a:cubicBezTo>
                    <a:pt x="922" y="3338"/>
                    <a:pt x="926" y="3338"/>
                    <a:pt x="930" y="3338"/>
                  </a:cubicBezTo>
                  <a:cubicBezTo>
                    <a:pt x="960" y="3347"/>
                    <a:pt x="985" y="3377"/>
                    <a:pt x="985" y="3411"/>
                  </a:cubicBezTo>
                  <a:cubicBezTo>
                    <a:pt x="990" y="3449"/>
                    <a:pt x="973" y="3483"/>
                    <a:pt x="951" y="3508"/>
                  </a:cubicBezTo>
                  <a:cubicBezTo>
                    <a:pt x="930" y="3534"/>
                    <a:pt x="905" y="3559"/>
                    <a:pt x="866" y="3576"/>
                  </a:cubicBezTo>
                  <a:cubicBezTo>
                    <a:pt x="857" y="3580"/>
                    <a:pt x="847" y="3582"/>
                    <a:pt x="836" y="3582"/>
                  </a:cubicBezTo>
                  <a:cubicBezTo>
                    <a:pt x="823" y="3582"/>
                    <a:pt x="810" y="3579"/>
                    <a:pt x="799" y="3572"/>
                  </a:cubicBezTo>
                  <a:cubicBezTo>
                    <a:pt x="777" y="3559"/>
                    <a:pt x="765" y="3542"/>
                    <a:pt x="756" y="3521"/>
                  </a:cubicBezTo>
                  <a:cubicBezTo>
                    <a:pt x="743" y="3483"/>
                    <a:pt x="756" y="3440"/>
                    <a:pt x="777" y="3419"/>
                  </a:cubicBezTo>
                  <a:cubicBezTo>
                    <a:pt x="794" y="3394"/>
                    <a:pt x="816" y="3381"/>
                    <a:pt x="833" y="3372"/>
                  </a:cubicBezTo>
                  <a:cubicBezTo>
                    <a:pt x="850" y="3364"/>
                    <a:pt x="866" y="3360"/>
                    <a:pt x="871" y="3360"/>
                  </a:cubicBezTo>
                  <a:cubicBezTo>
                    <a:pt x="875" y="3355"/>
                    <a:pt x="875" y="3355"/>
                    <a:pt x="875" y="3355"/>
                  </a:cubicBezTo>
                  <a:cubicBezTo>
                    <a:pt x="882" y="3348"/>
                    <a:pt x="896" y="3338"/>
                    <a:pt x="919" y="3338"/>
                  </a:cubicBezTo>
                  <a:close/>
                  <a:moveTo>
                    <a:pt x="2526" y="3624"/>
                  </a:moveTo>
                  <a:cubicBezTo>
                    <a:pt x="2530" y="3624"/>
                    <a:pt x="2532" y="3625"/>
                    <a:pt x="2535" y="3627"/>
                  </a:cubicBezTo>
                  <a:cubicBezTo>
                    <a:pt x="2543" y="3627"/>
                    <a:pt x="2552" y="3631"/>
                    <a:pt x="2560" y="3640"/>
                  </a:cubicBezTo>
                  <a:cubicBezTo>
                    <a:pt x="2568" y="3644"/>
                    <a:pt x="2577" y="3657"/>
                    <a:pt x="2581" y="3669"/>
                  </a:cubicBezTo>
                  <a:cubicBezTo>
                    <a:pt x="2594" y="3695"/>
                    <a:pt x="2598" y="3720"/>
                    <a:pt x="2598" y="3754"/>
                  </a:cubicBezTo>
                  <a:cubicBezTo>
                    <a:pt x="2602" y="3788"/>
                    <a:pt x="2598" y="3827"/>
                    <a:pt x="2585" y="3865"/>
                  </a:cubicBezTo>
                  <a:cubicBezTo>
                    <a:pt x="2581" y="3886"/>
                    <a:pt x="2573" y="3907"/>
                    <a:pt x="2556" y="3928"/>
                  </a:cubicBezTo>
                  <a:cubicBezTo>
                    <a:pt x="2546" y="3941"/>
                    <a:pt x="2522" y="3954"/>
                    <a:pt x="2498" y="3954"/>
                  </a:cubicBezTo>
                  <a:cubicBezTo>
                    <a:pt x="2490" y="3954"/>
                    <a:pt x="2482" y="3953"/>
                    <a:pt x="2475" y="3950"/>
                  </a:cubicBezTo>
                  <a:cubicBezTo>
                    <a:pt x="2420" y="3933"/>
                    <a:pt x="2403" y="3882"/>
                    <a:pt x="2394" y="3844"/>
                  </a:cubicBezTo>
                  <a:cubicBezTo>
                    <a:pt x="2386" y="3801"/>
                    <a:pt x="2394" y="3759"/>
                    <a:pt x="2407" y="3725"/>
                  </a:cubicBezTo>
                  <a:cubicBezTo>
                    <a:pt x="2437" y="3661"/>
                    <a:pt x="2488" y="3636"/>
                    <a:pt x="2505" y="3627"/>
                  </a:cubicBezTo>
                  <a:cubicBezTo>
                    <a:pt x="2515" y="3625"/>
                    <a:pt x="2522" y="3624"/>
                    <a:pt x="2526" y="3624"/>
                  </a:cubicBezTo>
                  <a:close/>
                  <a:moveTo>
                    <a:pt x="753" y="3681"/>
                  </a:moveTo>
                  <a:cubicBezTo>
                    <a:pt x="758" y="3681"/>
                    <a:pt x="763" y="3681"/>
                    <a:pt x="769" y="3682"/>
                  </a:cubicBezTo>
                  <a:cubicBezTo>
                    <a:pt x="786" y="3682"/>
                    <a:pt x="807" y="3699"/>
                    <a:pt x="816" y="3716"/>
                  </a:cubicBezTo>
                  <a:cubicBezTo>
                    <a:pt x="833" y="3754"/>
                    <a:pt x="820" y="3793"/>
                    <a:pt x="811" y="3822"/>
                  </a:cubicBezTo>
                  <a:cubicBezTo>
                    <a:pt x="799" y="3856"/>
                    <a:pt x="790" y="3886"/>
                    <a:pt x="765" y="3920"/>
                  </a:cubicBezTo>
                  <a:cubicBezTo>
                    <a:pt x="756" y="3937"/>
                    <a:pt x="735" y="3958"/>
                    <a:pt x="705" y="3958"/>
                  </a:cubicBezTo>
                  <a:cubicBezTo>
                    <a:pt x="680" y="3958"/>
                    <a:pt x="654" y="3945"/>
                    <a:pt x="642" y="3928"/>
                  </a:cubicBezTo>
                  <a:cubicBezTo>
                    <a:pt x="629" y="3911"/>
                    <a:pt x="620" y="3890"/>
                    <a:pt x="620" y="3873"/>
                  </a:cubicBezTo>
                  <a:cubicBezTo>
                    <a:pt x="616" y="3852"/>
                    <a:pt x="620" y="3835"/>
                    <a:pt x="625" y="3822"/>
                  </a:cubicBezTo>
                  <a:cubicBezTo>
                    <a:pt x="646" y="3763"/>
                    <a:pt x="675" y="3733"/>
                    <a:pt x="688" y="3720"/>
                  </a:cubicBezTo>
                  <a:cubicBezTo>
                    <a:pt x="692" y="3712"/>
                    <a:pt x="701" y="3699"/>
                    <a:pt x="722" y="3691"/>
                  </a:cubicBezTo>
                  <a:cubicBezTo>
                    <a:pt x="732" y="3684"/>
                    <a:pt x="741" y="3681"/>
                    <a:pt x="753" y="3681"/>
                  </a:cubicBezTo>
                  <a:close/>
                  <a:moveTo>
                    <a:pt x="2582" y="4050"/>
                  </a:moveTo>
                  <a:cubicBezTo>
                    <a:pt x="2590" y="4050"/>
                    <a:pt x="2598" y="4051"/>
                    <a:pt x="2607" y="4056"/>
                  </a:cubicBezTo>
                  <a:cubicBezTo>
                    <a:pt x="2611" y="4056"/>
                    <a:pt x="2615" y="4060"/>
                    <a:pt x="2619" y="4064"/>
                  </a:cubicBezTo>
                  <a:cubicBezTo>
                    <a:pt x="2641" y="4081"/>
                    <a:pt x="2649" y="4111"/>
                    <a:pt x="2653" y="4136"/>
                  </a:cubicBezTo>
                  <a:cubicBezTo>
                    <a:pt x="2658" y="4162"/>
                    <a:pt x="2662" y="4196"/>
                    <a:pt x="2653" y="4230"/>
                  </a:cubicBezTo>
                  <a:cubicBezTo>
                    <a:pt x="2653" y="4247"/>
                    <a:pt x="2649" y="4259"/>
                    <a:pt x="2641" y="4276"/>
                  </a:cubicBezTo>
                  <a:cubicBezTo>
                    <a:pt x="2636" y="4293"/>
                    <a:pt x="2628" y="4315"/>
                    <a:pt x="2607" y="4332"/>
                  </a:cubicBezTo>
                  <a:cubicBezTo>
                    <a:pt x="2598" y="4340"/>
                    <a:pt x="2585" y="4344"/>
                    <a:pt x="2568" y="4344"/>
                  </a:cubicBezTo>
                  <a:cubicBezTo>
                    <a:pt x="2556" y="4344"/>
                    <a:pt x="2543" y="4336"/>
                    <a:pt x="2535" y="4332"/>
                  </a:cubicBezTo>
                  <a:cubicBezTo>
                    <a:pt x="2530" y="4327"/>
                    <a:pt x="2530" y="4327"/>
                    <a:pt x="2526" y="4327"/>
                  </a:cubicBezTo>
                  <a:cubicBezTo>
                    <a:pt x="2509" y="4310"/>
                    <a:pt x="2505" y="4293"/>
                    <a:pt x="2496" y="4281"/>
                  </a:cubicBezTo>
                  <a:cubicBezTo>
                    <a:pt x="2488" y="4247"/>
                    <a:pt x="2488" y="4213"/>
                    <a:pt x="2488" y="4187"/>
                  </a:cubicBezTo>
                  <a:cubicBezTo>
                    <a:pt x="2496" y="4132"/>
                    <a:pt x="2518" y="4094"/>
                    <a:pt x="2530" y="4081"/>
                  </a:cubicBezTo>
                  <a:cubicBezTo>
                    <a:pt x="2539" y="4073"/>
                    <a:pt x="2543" y="4068"/>
                    <a:pt x="2547" y="4068"/>
                  </a:cubicBezTo>
                  <a:cubicBezTo>
                    <a:pt x="2552" y="4064"/>
                    <a:pt x="2556" y="4056"/>
                    <a:pt x="2564" y="4051"/>
                  </a:cubicBezTo>
                  <a:cubicBezTo>
                    <a:pt x="2568" y="4051"/>
                    <a:pt x="2575" y="4050"/>
                    <a:pt x="2582" y="4050"/>
                  </a:cubicBezTo>
                  <a:close/>
                  <a:moveTo>
                    <a:pt x="2660" y="4391"/>
                  </a:moveTo>
                  <a:cubicBezTo>
                    <a:pt x="2678" y="4391"/>
                    <a:pt x="2700" y="4398"/>
                    <a:pt x="2717" y="4412"/>
                  </a:cubicBezTo>
                  <a:cubicBezTo>
                    <a:pt x="2743" y="4429"/>
                    <a:pt x="2759" y="4459"/>
                    <a:pt x="2768" y="4489"/>
                  </a:cubicBezTo>
                  <a:cubicBezTo>
                    <a:pt x="2772" y="4501"/>
                    <a:pt x="2776" y="4518"/>
                    <a:pt x="2781" y="4535"/>
                  </a:cubicBezTo>
                  <a:cubicBezTo>
                    <a:pt x="2781" y="4548"/>
                    <a:pt x="2785" y="4569"/>
                    <a:pt x="2776" y="4591"/>
                  </a:cubicBezTo>
                  <a:cubicBezTo>
                    <a:pt x="2772" y="4612"/>
                    <a:pt x="2755" y="4633"/>
                    <a:pt x="2730" y="4637"/>
                  </a:cubicBezTo>
                  <a:cubicBezTo>
                    <a:pt x="2722" y="4640"/>
                    <a:pt x="2716" y="4641"/>
                    <a:pt x="2709" y="4641"/>
                  </a:cubicBezTo>
                  <a:cubicBezTo>
                    <a:pt x="2694" y="4641"/>
                    <a:pt x="2682" y="4635"/>
                    <a:pt x="2670" y="4629"/>
                  </a:cubicBezTo>
                  <a:cubicBezTo>
                    <a:pt x="2641" y="4612"/>
                    <a:pt x="2619" y="4586"/>
                    <a:pt x="2607" y="4561"/>
                  </a:cubicBezTo>
                  <a:cubicBezTo>
                    <a:pt x="2585" y="4510"/>
                    <a:pt x="2594" y="4467"/>
                    <a:pt x="2598" y="4455"/>
                  </a:cubicBezTo>
                  <a:cubicBezTo>
                    <a:pt x="2594" y="4450"/>
                    <a:pt x="2590" y="4442"/>
                    <a:pt x="2598" y="4425"/>
                  </a:cubicBezTo>
                  <a:cubicBezTo>
                    <a:pt x="2602" y="4416"/>
                    <a:pt x="2615" y="4404"/>
                    <a:pt x="2636" y="4395"/>
                  </a:cubicBezTo>
                  <a:cubicBezTo>
                    <a:pt x="2643" y="4393"/>
                    <a:pt x="2651" y="4391"/>
                    <a:pt x="2660" y="4391"/>
                  </a:cubicBezTo>
                  <a:close/>
                  <a:moveTo>
                    <a:pt x="3404" y="1"/>
                  </a:moveTo>
                  <a:cubicBezTo>
                    <a:pt x="3349" y="1"/>
                    <a:pt x="3292" y="15"/>
                    <a:pt x="3239" y="36"/>
                  </a:cubicBezTo>
                  <a:cubicBezTo>
                    <a:pt x="3222" y="41"/>
                    <a:pt x="3205" y="49"/>
                    <a:pt x="3188" y="53"/>
                  </a:cubicBezTo>
                  <a:cubicBezTo>
                    <a:pt x="3116" y="83"/>
                    <a:pt x="3040" y="113"/>
                    <a:pt x="2972" y="147"/>
                  </a:cubicBezTo>
                  <a:cubicBezTo>
                    <a:pt x="2793" y="223"/>
                    <a:pt x="2636" y="304"/>
                    <a:pt x="2501" y="389"/>
                  </a:cubicBezTo>
                  <a:cubicBezTo>
                    <a:pt x="2225" y="558"/>
                    <a:pt x="2051" y="724"/>
                    <a:pt x="1983" y="779"/>
                  </a:cubicBezTo>
                  <a:cubicBezTo>
                    <a:pt x="1900" y="855"/>
                    <a:pt x="1878" y="869"/>
                    <a:pt x="1868" y="869"/>
                  </a:cubicBezTo>
                  <a:cubicBezTo>
                    <a:pt x="1867" y="869"/>
                    <a:pt x="1865" y="869"/>
                    <a:pt x="1864" y="868"/>
                  </a:cubicBezTo>
                  <a:cubicBezTo>
                    <a:pt x="1864" y="864"/>
                    <a:pt x="1864" y="864"/>
                    <a:pt x="1864" y="864"/>
                  </a:cubicBezTo>
                  <a:lnTo>
                    <a:pt x="1766" y="864"/>
                  </a:lnTo>
                  <a:cubicBezTo>
                    <a:pt x="1690" y="860"/>
                    <a:pt x="1478" y="826"/>
                    <a:pt x="1202" y="821"/>
                  </a:cubicBezTo>
                  <a:cubicBezTo>
                    <a:pt x="1180" y="821"/>
                    <a:pt x="1158" y="820"/>
                    <a:pt x="1136" y="820"/>
                  </a:cubicBezTo>
                  <a:cubicBezTo>
                    <a:pt x="1013" y="820"/>
                    <a:pt x="880" y="831"/>
                    <a:pt x="748" y="860"/>
                  </a:cubicBezTo>
                  <a:cubicBezTo>
                    <a:pt x="586" y="894"/>
                    <a:pt x="425" y="953"/>
                    <a:pt x="281" y="1046"/>
                  </a:cubicBezTo>
                  <a:cubicBezTo>
                    <a:pt x="213" y="1093"/>
                    <a:pt x="145" y="1148"/>
                    <a:pt x="90" y="1208"/>
                  </a:cubicBezTo>
                  <a:cubicBezTo>
                    <a:pt x="35" y="1267"/>
                    <a:pt x="1" y="1339"/>
                    <a:pt x="9" y="1411"/>
                  </a:cubicBezTo>
                  <a:cubicBezTo>
                    <a:pt x="9" y="1428"/>
                    <a:pt x="13" y="1445"/>
                    <a:pt x="22" y="1458"/>
                  </a:cubicBezTo>
                  <a:cubicBezTo>
                    <a:pt x="26" y="1475"/>
                    <a:pt x="35" y="1488"/>
                    <a:pt x="47" y="1505"/>
                  </a:cubicBezTo>
                  <a:cubicBezTo>
                    <a:pt x="69" y="1535"/>
                    <a:pt x="94" y="1564"/>
                    <a:pt x="119" y="1594"/>
                  </a:cubicBezTo>
                  <a:cubicBezTo>
                    <a:pt x="175" y="1649"/>
                    <a:pt x="226" y="1700"/>
                    <a:pt x="277" y="1747"/>
                  </a:cubicBezTo>
                  <a:cubicBezTo>
                    <a:pt x="383" y="1844"/>
                    <a:pt x="476" y="1925"/>
                    <a:pt x="544" y="1993"/>
                  </a:cubicBezTo>
                  <a:cubicBezTo>
                    <a:pt x="616" y="2061"/>
                    <a:pt x="667" y="2116"/>
                    <a:pt x="692" y="2146"/>
                  </a:cubicBezTo>
                  <a:cubicBezTo>
                    <a:pt x="765" y="2235"/>
                    <a:pt x="769" y="2256"/>
                    <a:pt x="760" y="2260"/>
                  </a:cubicBezTo>
                  <a:cubicBezTo>
                    <a:pt x="759" y="2262"/>
                    <a:pt x="757" y="2263"/>
                    <a:pt x="755" y="2263"/>
                  </a:cubicBezTo>
                  <a:cubicBezTo>
                    <a:pt x="751" y="2263"/>
                    <a:pt x="746" y="2260"/>
                    <a:pt x="735" y="2252"/>
                  </a:cubicBezTo>
                  <a:cubicBezTo>
                    <a:pt x="731" y="2273"/>
                    <a:pt x="714" y="2303"/>
                    <a:pt x="675" y="2366"/>
                  </a:cubicBezTo>
                  <a:cubicBezTo>
                    <a:pt x="633" y="2443"/>
                    <a:pt x="501" y="2655"/>
                    <a:pt x="387" y="2961"/>
                  </a:cubicBezTo>
                  <a:cubicBezTo>
                    <a:pt x="357" y="3041"/>
                    <a:pt x="323" y="3122"/>
                    <a:pt x="302" y="3207"/>
                  </a:cubicBezTo>
                  <a:cubicBezTo>
                    <a:pt x="277" y="3292"/>
                    <a:pt x="260" y="3385"/>
                    <a:pt x="255" y="3478"/>
                  </a:cubicBezTo>
                  <a:cubicBezTo>
                    <a:pt x="238" y="3669"/>
                    <a:pt x="260" y="3873"/>
                    <a:pt x="327" y="4060"/>
                  </a:cubicBezTo>
                  <a:cubicBezTo>
                    <a:pt x="361" y="4153"/>
                    <a:pt x="408" y="4242"/>
                    <a:pt x="468" y="4319"/>
                  </a:cubicBezTo>
                  <a:cubicBezTo>
                    <a:pt x="523" y="4400"/>
                    <a:pt x="599" y="4459"/>
                    <a:pt x="684" y="4467"/>
                  </a:cubicBezTo>
                  <a:cubicBezTo>
                    <a:pt x="689" y="4468"/>
                    <a:pt x="694" y="4468"/>
                    <a:pt x="699" y="4468"/>
                  </a:cubicBezTo>
                  <a:cubicBezTo>
                    <a:pt x="733" y="4468"/>
                    <a:pt x="768" y="4456"/>
                    <a:pt x="794" y="4438"/>
                  </a:cubicBezTo>
                  <a:cubicBezTo>
                    <a:pt x="824" y="4412"/>
                    <a:pt x="850" y="4378"/>
                    <a:pt x="871" y="4340"/>
                  </a:cubicBezTo>
                  <a:cubicBezTo>
                    <a:pt x="917" y="4264"/>
                    <a:pt x="968" y="4183"/>
                    <a:pt x="1024" y="4119"/>
                  </a:cubicBezTo>
                  <a:cubicBezTo>
                    <a:pt x="1130" y="3988"/>
                    <a:pt x="1248" y="3890"/>
                    <a:pt x="1346" y="3831"/>
                  </a:cubicBezTo>
                  <a:cubicBezTo>
                    <a:pt x="1448" y="3771"/>
                    <a:pt x="1529" y="3737"/>
                    <a:pt x="1571" y="3725"/>
                  </a:cubicBezTo>
                  <a:cubicBezTo>
                    <a:pt x="1656" y="3695"/>
                    <a:pt x="1694" y="3686"/>
                    <a:pt x="1715" y="3686"/>
                  </a:cubicBezTo>
                  <a:cubicBezTo>
                    <a:pt x="1715" y="3657"/>
                    <a:pt x="1720" y="3648"/>
                    <a:pt x="1724" y="3648"/>
                  </a:cubicBezTo>
                  <a:cubicBezTo>
                    <a:pt x="1737" y="3648"/>
                    <a:pt x="1745" y="3669"/>
                    <a:pt x="1771" y="3793"/>
                  </a:cubicBezTo>
                  <a:cubicBezTo>
                    <a:pt x="1783" y="3835"/>
                    <a:pt x="1800" y="3916"/>
                    <a:pt x="1843" y="4018"/>
                  </a:cubicBezTo>
                  <a:cubicBezTo>
                    <a:pt x="1881" y="4124"/>
                    <a:pt x="1940" y="4251"/>
                    <a:pt x="2029" y="4383"/>
                  </a:cubicBezTo>
                  <a:cubicBezTo>
                    <a:pt x="2089" y="4476"/>
                    <a:pt x="2165" y="4565"/>
                    <a:pt x="2254" y="4654"/>
                  </a:cubicBezTo>
                  <a:cubicBezTo>
                    <a:pt x="2297" y="4692"/>
                    <a:pt x="2339" y="4731"/>
                    <a:pt x="2386" y="4769"/>
                  </a:cubicBezTo>
                  <a:cubicBezTo>
                    <a:pt x="2424" y="4798"/>
                    <a:pt x="2462" y="4824"/>
                    <a:pt x="2501" y="4854"/>
                  </a:cubicBezTo>
                  <a:cubicBezTo>
                    <a:pt x="2543" y="4879"/>
                    <a:pt x="2585" y="4905"/>
                    <a:pt x="2628" y="4926"/>
                  </a:cubicBezTo>
                  <a:cubicBezTo>
                    <a:pt x="2670" y="4947"/>
                    <a:pt x="2717" y="4973"/>
                    <a:pt x="2764" y="4989"/>
                  </a:cubicBezTo>
                  <a:cubicBezTo>
                    <a:pt x="2806" y="5006"/>
                    <a:pt x="2853" y="5028"/>
                    <a:pt x="2900" y="5036"/>
                  </a:cubicBezTo>
                  <a:cubicBezTo>
                    <a:pt x="2913" y="5039"/>
                    <a:pt x="2926" y="5040"/>
                    <a:pt x="2940" y="5040"/>
                  </a:cubicBezTo>
                  <a:cubicBezTo>
                    <a:pt x="2968" y="5040"/>
                    <a:pt x="2995" y="5034"/>
                    <a:pt x="3018" y="5019"/>
                  </a:cubicBezTo>
                  <a:cubicBezTo>
                    <a:pt x="3048" y="4998"/>
                    <a:pt x="3069" y="4960"/>
                    <a:pt x="3078" y="4917"/>
                  </a:cubicBezTo>
                  <a:cubicBezTo>
                    <a:pt x="3095" y="4837"/>
                    <a:pt x="3061" y="4739"/>
                    <a:pt x="3052" y="4637"/>
                  </a:cubicBezTo>
                  <a:cubicBezTo>
                    <a:pt x="3031" y="4438"/>
                    <a:pt x="3048" y="4251"/>
                    <a:pt x="3078" y="4090"/>
                  </a:cubicBezTo>
                  <a:cubicBezTo>
                    <a:pt x="3103" y="3928"/>
                    <a:pt x="3141" y="3784"/>
                    <a:pt x="3180" y="3678"/>
                  </a:cubicBezTo>
                  <a:cubicBezTo>
                    <a:pt x="3218" y="3568"/>
                    <a:pt x="3260" y="3491"/>
                    <a:pt x="3282" y="3453"/>
                  </a:cubicBezTo>
                  <a:cubicBezTo>
                    <a:pt x="3299" y="3423"/>
                    <a:pt x="3311" y="3402"/>
                    <a:pt x="3324" y="3385"/>
                  </a:cubicBezTo>
                  <a:cubicBezTo>
                    <a:pt x="3332" y="3377"/>
                    <a:pt x="3337" y="3372"/>
                    <a:pt x="3341" y="3368"/>
                  </a:cubicBezTo>
                  <a:cubicBezTo>
                    <a:pt x="3328" y="3364"/>
                    <a:pt x="3324" y="3364"/>
                    <a:pt x="3324" y="3360"/>
                  </a:cubicBezTo>
                  <a:cubicBezTo>
                    <a:pt x="3320" y="3351"/>
                    <a:pt x="3341" y="3334"/>
                    <a:pt x="3460" y="3304"/>
                  </a:cubicBezTo>
                  <a:cubicBezTo>
                    <a:pt x="3498" y="3292"/>
                    <a:pt x="3579" y="3275"/>
                    <a:pt x="3681" y="3249"/>
                  </a:cubicBezTo>
                  <a:cubicBezTo>
                    <a:pt x="3787" y="3224"/>
                    <a:pt x="3918" y="3194"/>
                    <a:pt x="4067" y="3143"/>
                  </a:cubicBezTo>
                  <a:cubicBezTo>
                    <a:pt x="4211" y="3092"/>
                    <a:pt x="4368" y="3024"/>
                    <a:pt x="4521" y="2922"/>
                  </a:cubicBezTo>
                  <a:cubicBezTo>
                    <a:pt x="4597" y="2876"/>
                    <a:pt x="4669" y="2821"/>
                    <a:pt x="4733" y="2753"/>
                  </a:cubicBezTo>
                  <a:cubicBezTo>
                    <a:pt x="4797" y="2685"/>
                    <a:pt x="4852" y="2608"/>
                    <a:pt x="4890" y="2528"/>
                  </a:cubicBezTo>
                  <a:cubicBezTo>
                    <a:pt x="4928" y="2447"/>
                    <a:pt x="4937" y="2354"/>
                    <a:pt x="4903" y="2282"/>
                  </a:cubicBezTo>
                  <a:cubicBezTo>
                    <a:pt x="4890" y="2265"/>
                    <a:pt x="4882" y="2243"/>
                    <a:pt x="4869" y="2231"/>
                  </a:cubicBezTo>
                  <a:cubicBezTo>
                    <a:pt x="4856" y="2214"/>
                    <a:pt x="4839" y="2205"/>
                    <a:pt x="4822" y="2192"/>
                  </a:cubicBezTo>
                  <a:cubicBezTo>
                    <a:pt x="4784" y="2171"/>
                    <a:pt x="4742" y="2154"/>
                    <a:pt x="4699" y="2137"/>
                  </a:cubicBezTo>
                  <a:cubicBezTo>
                    <a:pt x="4614" y="2108"/>
                    <a:pt x="4529" y="2086"/>
                    <a:pt x="4445" y="2065"/>
                  </a:cubicBezTo>
                  <a:cubicBezTo>
                    <a:pt x="4360" y="2044"/>
                    <a:pt x="4279" y="2023"/>
                    <a:pt x="4207" y="1997"/>
                  </a:cubicBezTo>
                  <a:cubicBezTo>
                    <a:pt x="4054" y="1951"/>
                    <a:pt x="3927" y="1891"/>
                    <a:pt x="3829" y="1836"/>
                  </a:cubicBezTo>
                  <a:cubicBezTo>
                    <a:pt x="3736" y="1781"/>
                    <a:pt x="3672" y="1730"/>
                    <a:pt x="3638" y="1704"/>
                  </a:cubicBezTo>
                  <a:cubicBezTo>
                    <a:pt x="3617" y="1687"/>
                    <a:pt x="3600" y="1675"/>
                    <a:pt x="3583" y="1662"/>
                  </a:cubicBezTo>
                  <a:lnTo>
                    <a:pt x="3583" y="1662"/>
                  </a:lnTo>
                  <a:cubicBezTo>
                    <a:pt x="3587" y="1675"/>
                    <a:pt x="3587" y="1683"/>
                    <a:pt x="3587" y="1687"/>
                  </a:cubicBezTo>
                  <a:cubicBezTo>
                    <a:pt x="3600" y="1751"/>
                    <a:pt x="3608" y="1789"/>
                    <a:pt x="3613" y="1810"/>
                  </a:cubicBezTo>
                  <a:cubicBezTo>
                    <a:pt x="3617" y="1832"/>
                    <a:pt x="3617" y="1836"/>
                    <a:pt x="3613" y="1840"/>
                  </a:cubicBezTo>
                  <a:cubicBezTo>
                    <a:pt x="3604" y="1840"/>
                    <a:pt x="3600" y="1836"/>
                    <a:pt x="3587" y="1819"/>
                  </a:cubicBezTo>
                  <a:cubicBezTo>
                    <a:pt x="3574" y="1798"/>
                    <a:pt x="3557" y="1764"/>
                    <a:pt x="3540" y="1700"/>
                  </a:cubicBezTo>
                  <a:cubicBezTo>
                    <a:pt x="3528" y="1658"/>
                    <a:pt x="3511" y="1573"/>
                    <a:pt x="3507" y="1458"/>
                  </a:cubicBezTo>
                  <a:cubicBezTo>
                    <a:pt x="3507" y="1344"/>
                    <a:pt x="3523" y="1199"/>
                    <a:pt x="3549" y="1038"/>
                  </a:cubicBezTo>
                  <a:cubicBezTo>
                    <a:pt x="3574" y="881"/>
                    <a:pt x="3596" y="698"/>
                    <a:pt x="3613" y="512"/>
                  </a:cubicBezTo>
                  <a:cubicBezTo>
                    <a:pt x="3621" y="418"/>
                    <a:pt x="3630" y="316"/>
                    <a:pt x="3634" y="223"/>
                  </a:cubicBezTo>
                  <a:cubicBezTo>
                    <a:pt x="3630" y="138"/>
                    <a:pt x="3583" y="49"/>
                    <a:pt x="3502" y="19"/>
                  </a:cubicBezTo>
                  <a:cubicBezTo>
                    <a:pt x="3471" y="6"/>
                    <a:pt x="3438" y="1"/>
                    <a:pt x="340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1175675" y="-1813325"/>
              <a:ext cx="12650" cy="16450"/>
            </a:xfrm>
            <a:custGeom>
              <a:avLst/>
              <a:gdLst/>
              <a:ahLst/>
              <a:cxnLst/>
              <a:rect l="l" t="t" r="r" b="b"/>
              <a:pathLst>
                <a:path w="506" h="658" extrusionOk="0">
                  <a:moveTo>
                    <a:pt x="106" y="1"/>
                  </a:moveTo>
                  <a:cubicBezTo>
                    <a:pt x="99" y="1"/>
                    <a:pt x="90" y="7"/>
                    <a:pt x="72" y="33"/>
                  </a:cubicBezTo>
                  <a:cubicBezTo>
                    <a:pt x="60" y="54"/>
                    <a:pt x="21" y="127"/>
                    <a:pt x="9" y="233"/>
                  </a:cubicBezTo>
                  <a:cubicBezTo>
                    <a:pt x="4" y="284"/>
                    <a:pt x="0" y="343"/>
                    <a:pt x="13" y="407"/>
                  </a:cubicBezTo>
                  <a:cubicBezTo>
                    <a:pt x="17" y="436"/>
                    <a:pt x="26" y="470"/>
                    <a:pt x="34" y="500"/>
                  </a:cubicBezTo>
                  <a:cubicBezTo>
                    <a:pt x="43" y="534"/>
                    <a:pt x="60" y="564"/>
                    <a:pt x="81" y="593"/>
                  </a:cubicBezTo>
                  <a:cubicBezTo>
                    <a:pt x="106" y="623"/>
                    <a:pt x="140" y="653"/>
                    <a:pt x="187" y="657"/>
                  </a:cubicBezTo>
                  <a:cubicBezTo>
                    <a:pt x="191" y="658"/>
                    <a:pt x="196" y="658"/>
                    <a:pt x="200" y="658"/>
                  </a:cubicBezTo>
                  <a:cubicBezTo>
                    <a:pt x="238" y="658"/>
                    <a:pt x="274" y="642"/>
                    <a:pt x="297" y="623"/>
                  </a:cubicBezTo>
                  <a:cubicBezTo>
                    <a:pt x="327" y="602"/>
                    <a:pt x="348" y="581"/>
                    <a:pt x="365" y="555"/>
                  </a:cubicBezTo>
                  <a:cubicBezTo>
                    <a:pt x="386" y="534"/>
                    <a:pt x="399" y="513"/>
                    <a:pt x="416" y="492"/>
                  </a:cubicBezTo>
                  <a:cubicBezTo>
                    <a:pt x="471" y="402"/>
                    <a:pt x="493" y="322"/>
                    <a:pt x="497" y="296"/>
                  </a:cubicBezTo>
                  <a:cubicBezTo>
                    <a:pt x="505" y="254"/>
                    <a:pt x="497" y="245"/>
                    <a:pt x="484" y="241"/>
                  </a:cubicBezTo>
                  <a:cubicBezTo>
                    <a:pt x="476" y="241"/>
                    <a:pt x="467" y="245"/>
                    <a:pt x="450" y="279"/>
                  </a:cubicBezTo>
                  <a:cubicBezTo>
                    <a:pt x="437" y="305"/>
                    <a:pt x="412" y="373"/>
                    <a:pt x="357" y="449"/>
                  </a:cubicBezTo>
                  <a:cubicBezTo>
                    <a:pt x="340" y="470"/>
                    <a:pt x="327" y="487"/>
                    <a:pt x="306" y="509"/>
                  </a:cubicBezTo>
                  <a:cubicBezTo>
                    <a:pt x="289" y="530"/>
                    <a:pt x="272" y="547"/>
                    <a:pt x="251" y="560"/>
                  </a:cubicBezTo>
                  <a:cubicBezTo>
                    <a:pt x="234" y="572"/>
                    <a:pt x="218" y="579"/>
                    <a:pt x="202" y="579"/>
                  </a:cubicBezTo>
                  <a:cubicBezTo>
                    <a:pt x="181" y="579"/>
                    <a:pt x="162" y="567"/>
                    <a:pt x="144" y="543"/>
                  </a:cubicBezTo>
                  <a:cubicBezTo>
                    <a:pt x="115" y="504"/>
                    <a:pt x="98" y="449"/>
                    <a:pt x="89" y="394"/>
                  </a:cubicBezTo>
                  <a:cubicBezTo>
                    <a:pt x="77" y="339"/>
                    <a:pt x="77" y="288"/>
                    <a:pt x="81" y="241"/>
                  </a:cubicBezTo>
                  <a:cubicBezTo>
                    <a:pt x="89" y="144"/>
                    <a:pt x="115" y="80"/>
                    <a:pt x="119" y="54"/>
                  </a:cubicBezTo>
                  <a:cubicBezTo>
                    <a:pt x="127" y="16"/>
                    <a:pt x="123" y="8"/>
                    <a:pt x="115" y="4"/>
                  </a:cubicBezTo>
                  <a:cubicBezTo>
                    <a:pt x="112" y="2"/>
                    <a:pt x="109" y="1"/>
                    <a:pt x="106" y="1"/>
                  </a:cubicBezTo>
                  <a:close/>
                </a:path>
              </a:pathLst>
            </a:custGeom>
            <a:solidFill>
              <a:srgbClr val="1E15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1141925" y="-1826025"/>
              <a:ext cx="15100" cy="15375"/>
            </a:xfrm>
            <a:custGeom>
              <a:avLst/>
              <a:gdLst/>
              <a:ahLst/>
              <a:cxnLst/>
              <a:rect l="l" t="t" r="r" b="b"/>
              <a:pathLst>
                <a:path w="604" h="615" extrusionOk="0">
                  <a:moveTo>
                    <a:pt x="89" y="0"/>
                  </a:moveTo>
                  <a:cubicBezTo>
                    <a:pt x="82" y="0"/>
                    <a:pt x="70" y="7"/>
                    <a:pt x="51" y="36"/>
                  </a:cubicBezTo>
                  <a:cubicBezTo>
                    <a:pt x="39" y="57"/>
                    <a:pt x="0" y="134"/>
                    <a:pt x="0" y="244"/>
                  </a:cubicBezTo>
                  <a:cubicBezTo>
                    <a:pt x="0" y="299"/>
                    <a:pt x="9" y="359"/>
                    <a:pt x="30" y="422"/>
                  </a:cubicBezTo>
                  <a:cubicBezTo>
                    <a:pt x="56" y="482"/>
                    <a:pt x="90" y="545"/>
                    <a:pt x="157" y="588"/>
                  </a:cubicBezTo>
                  <a:cubicBezTo>
                    <a:pt x="186" y="606"/>
                    <a:pt x="220" y="614"/>
                    <a:pt x="253" y="614"/>
                  </a:cubicBezTo>
                  <a:cubicBezTo>
                    <a:pt x="259" y="614"/>
                    <a:pt x="266" y="614"/>
                    <a:pt x="272" y="613"/>
                  </a:cubicBezTo>
                  <a:cubicBezTo>
                    <a:pt x="315" y="605"/>
                    <a:pt x="348" y="588"/>
                    <a:pt x="374" y="567"/>
                  </a:cubicBezTo>
                  <a:cubicBezTo>
                    <a:pt x="429" y="520"/>
                    <a:pt x="463" y="473"/>
                    <a:pt x="493" y="431"/>
                  </a:cubicBezTo>
                  <a:cubicBezTo>
                    <a:pt x="552" y="346"/>
                    <a:pt x="582" y="274"/>
                    <a:pt x="590" y="244"/>
                  </a:cubicBezTo>
                  <a:cubicBezTo>
                    <a:pt x="603" y="206"/>
                    <a:pt x="595" y="193"/>
                    <a:pt x="586" y="189"/>
                  </a:cubicBezTo>
                  <a:cubicBezTo>
                    <a:pt x="584" y="188"/>
                    <a:pt x="583" y="188"/>
                    <a:pt x="581" y="188"/>
                  </a:cubicBezTo>
                  <a:cubicBezTo>
                    <a:pt x="574" y="188"/>
                    <a:pt x="564" y="196"/>
                    <a:pt x="544" y="223"/>
                  </a:cubicBezTo>
                  <a:cubicBezTo>
                    <a:pt x="527" y="244"/>
                    <a:pt x="493" y="312"/>
                    <a:pt x="433" y="388"/>
                  </a:cubicBezTo>
                  <a:cubicBezTo>
                    <a:pt x="404" y="427"/>
                    <a:pt x="365" y="473"/>
                    <a:pt x="327" y="503"/>
                  </a:cubicBezTo>
                  <a:cubicBezTo>
                    <a:pt x="302" y="524"/>
                    <a:pt x="274" y="535"/>
                    <a:pt x="247" y="535"/>
                  </a:cubicBezTo>
                  <a:cubicBezTo>
                    <a:pt x="230" y="535"/>
                    <a:pt x="212" y="530"/>
                    <a:pt x="196" y="520"/>
                  </a:cubicBezTo>
                  <a:cubicBezTo>
                    <a:pt x="157" y="495"/>
                    <a:pt x="124" y="444"/>
                    <a:pt x="107" y="393"/>
                  </a:cubicBezTo>
                  <a:cubicBezTo>
                    <a:pt x="85" y="342"/>
                    <a:pt x="77" y="291"/>
                    <a:pt x="73" y="244"/>
                  </a:cubicBezTo>
                  <a:cubicBezTo>
                    <a:pt x="68" y="146"/>
                    <a:pt x="94" y="79"/>
                    <a:pt x="102" y="53"/>
                  </a:cubicBezTo>
                  <a:cubicBezTo>
                    <a:pt x="111" y="19"/>
                    <a:pt x="107" y="6"/>
                    <a:pt x="94" y="2"/>
                  </a:cubicBezTo>
                  <a:cubicBezTo>
                    <a:pt x="93" y="1"/>
                    <a:pt x="91" y="0"/>
                    <a:pt x="89" y="0"/>
                  </a:cubicBezTo>
                  <a:close/>
                </a:path>
              </a:pathLst>
            </a:custGeom>
            <a:solidFill>
              <a:srgbClr val="1E15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1155300" y="-1802900"/>
              <a:ext cx="12325" cy="10700"/>
            </a:xfrm>
            <a:custGeom>
              <a:avLst/>
              <a:gdLst/>
              <a:ahLst/>
              <a:cxnLst/>
              <a:rect l="l" t="t" r="r" b="b"/>
              <a:pathLst>
                <a:path w="493" h="428" extrusionOk="0">
                  <a:moveTo>
                    <a:pt x="90" y="0"/>
                  </a:moveTo>
                  <a:cubicBezTo>
                    <a:pt x="84" y="0"/>
                    <a:pt x="76" y="6"/>
                    <a:pt x="64" y="24"/>
                  </a:cubicBezTo>
                  <a:cubicBezTo>
                    <a:pt x="51" y="41"/>
                    <a:pt x="17" y="92"/>
                    <a:pt x="4" y="176"/>
                  </a:cubicBezTo>
                  <a:cubicBezTo>
                    <a:pt x="0" y="219"/>
                    <a:pt x="4" y="270"/>
                    <a:pt x="26" y="317"/>
                  </a:cubicBezTo>
                  <a:cubicBezTo>
                    <a:pt x="47" y="367"/>
                    <a:pt x="98" y="414"/>
                    <a:pt x="157" y="423"/>
                  </a:cubicBezTo>
                  <a:cubicBezTo>
                    <a:pt x="172" y="426"/>
                    <a:pt x="187" y="428"/>
                    <a:pt x="202" y="428"/>
                  </a:cubicBezTo>
                  <a:cubicBezTo>
                    <a:pt x="243" y="428"/>
                    <a:pt x="283" y="416"/>
                    <a:pt x="314" y="397"/>
                  </a:cubicBezTo>
                  <a:cubicBezTo>
                    <a:pt x="361" y="372"/>
                    <a:pt x="395" y="338"/>
                    <a:pt x="420" y="304"/>
                  </a:cubicBezTo>
                  <a:cubicBezTo>
                    <a:pt x="467" y="236"/>
                    <a:pt x="484" y="176"/>
                    <a:pt x="488" y="159"/>
                  </a:cubicBezTo>
                  <a:cubicBezTo>
                    <a:pt x="493" y="130"/>
                    <a:pt x="488" y="121"/>
                    <a:pt x="476" y="117"/>
                  </a:cubicBezTo>
                  <a:cubicBezTo>
                    <a:pt x="473" y="116"/>
                    <a:pt x="471" y="115"/>
                    <a:pt x="468" y="115"/>
                  </a:cubicBezTo>
                  <a:cubicBezTo>
                    <a:pt x="461" y="115"/>
                    <a:pt x="454" y="120"/>
                    <a:pt x="442" y="138"/>
                  </a:cubicBezTo>
                  <a:cubicBezTo>
                    <a:pt x="429" y="155"/>
                    <a:pt x="403" y="206"/>
                    <a:pt x="361" y="261"/>
                  </a:cubicBezTo>
                  <a:cubicBezTo>
                    <a:pt x="340" y="287"/>
                    <a:pt x="314" y="312"/>
                    <a:pt x="280" y="329"/>
                  </a:cubicBezTo>
                  <a:cubicBezTo>
                    <a:pt x="254" y="342"/>
                    <a:pt x="224" y="348"/>
                    <a:pt x="195" y="348"/>
                  </a:cubicBezTo>
                  <a:cubicBezTo>
                    <a:pt x="187" y="348"/>
                    <a:pt x="178" y="347"/>
                    <a:pt x="170" y="346"/>
                  </a:cubicBezTo>
                  <a:cubicBezTo>
                    <a:pt x="136" y="338"/>
                    <a:pt x="111" y="317"/>
                    <a:pt x="98" y="283"/>
                  </a:cubicBezTo>
                  <a:cubicBezTo>
                    <a:pt x="81" y="253"/>
                    <a:pt x="77" y="215"/>
                    <a:pt x="81" y="185"/>
                  </a:cubicBezTo>
                  <a:cubicBezTo>
                    <a:pt x="85" y="117"/>
                    <a:pt x="106" y="66"/>
                    <a:pt x="111" y="45"/>
                  </a:cubicBezTo>
                  <a:cubicBezTo>
                    <a:pt x="115" y="15"/>
                    <a:pt x="106" y="7"/>
                    <a:pt x="98" y="2"/>
                  </a:cubicBezTo>
                  <a:cubicBezTo>
                    <a:pt x="95" y="1"/>
                    <a:pt x="93" y="0"/>
                    <a:pt x="90" y="0"/>
                  </a:cubicBezTo>
                  <a:close/>
                </a:path>
              </a:pathLst>
            </a:custGeom>
            <a:solidFill>
              <a:srgbClr val="1E15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1166650" y="-1837550"/>
              <a:ext cx="8075" cy="7775"/>
            </a:xfrm>
            <a:custGeom>
              <a:avLst/>
              <a:gdLst/>
              <a:ahLst/>
              <a:cxnLst/>
              <a:rect l="l" t="t" r="r" b="b"/>
              <a:pathLst>
                <a:path w="323" h="311" extrusionOk="0">
                  <a:moveTo>
                    <a:pt x="191" y="43"/>
                  </a:moveTo>
                  <a:cubicBezTo>
                    <a:pt x="200" y="47"/>
                    <a:pt x="208" y="51"/>
                    <a:pt x="217" y="56"/>
                  </a:cubicBezTo>
                  <a:cubicBezTo>
                    <a:pt x="238" y="68"/>
                    <a:pt x="255" y="90"/>
                    <a:pt x="264" y="119"/>
                  </a:cubicBezTo>
                  <a:cubicBezTo>
                    <a:pt x="272" y="145"/>
                    <a:pt x="268" y="183"/>
                    <a:pt x="251" y="213"/>
                  </a:cubicBezTo>
                  <a:cubicBezTo>
                    <a:pt x="232" y="239"/>
                    <a:pt x="199" y="256"/>
                    <a:pt x="168" y="256"/>
                  </a:cubicBezTo>
                  <a:cubicBezTo>
                    <a:pt x="164" y="256"/>
                    <a:pt x="161" y="256"/>
                    <a:pt x="157" y="255"/>
                  </a:cubicBezTo>
                  <a:cubicBezTo>
                    <a:pt x="119" y="255"/>
                    <a:pt x="85" y="230"/>
                    <a:pt x="73" y="200"/>
                  </a:cubicBezTo>
                  <a:cubicBezTo>
                    <a:pt x="56" y="166"/>
                    <a:pt x="56" y="132"/>
                    <a:pt x="73" y="107"/>
                  </a:cubicBezTo>
                  <a:cubicBezTo>
                    <a:pt x="98" y="51"/>
                    <a:pt x="153" y="47"/>
                    <a:pt x="170" y="47"/>
                  </a:cubicBezTo>
                  <a:cubicBezTo>
                    <a:pt x="179" y="43"/>
                    <a:pt x="187" y="43"/>
                    <a:pt x="191" y="43"/>
                  </a:cubicBezTo>
                  <a:close/>
                  <a:moveTo>
                    <a:pt x="179" y="1"/>
                  </a:moveTo>
                  <a:cubicBezTo>
                    <a:pt x="162" y="5"/>
                    <a:pt x="153" y="5"/>
                    <a:pt x="149" y="9"/>
                  </a:cubicBezTo>
                  <a:cubicBezTo>
                    <a:pt x="140" y="9"/>
                    <a:pt x="123" y="13"/>
                    <a:pt x="111" y="18"/>
                  </a:cubicBezTo>
                  <a:cubicBezTo>
                    <a:pt x="81" y="26"/>
                    <a:pt x="47" y="47"/>
                    <a:pt x="26" y="85"/>
                  </a:cubicBezTo>
                  <a:cubicBezTo>
                    <a:pt x="5" y="124"/>
                    <a:pt x="0" y="179"/>
                    <a:pt x="26" y="225"/>
                  </a:cubicBezTo>
                  <a:cubicBezTo>
                    <a:pt x="47" y="272"/>
                    <a:pt x="98" y="306"/>
                    <a:pt x="153" y="310"/>
                  </a:cubicBezTo>
                  <a:cubicBezTo>
                    <a:pt x="208" y="310"/>
                    <a:pt x="264" y="285"/>
                    <a:pt x="293" y="242"/>
                  </a:cubicBezTo>
                  <a:cubicBezTo>
                    <a:pt x="323" y="196"/>
                    <a:pt x="323" y="145"/>
                    <a:pt x="310" y="102"/>
                  </a:cubicBezTo>
                  <a:cubicBezTo>
                    <a:pt x="297" y="60"/>
                    <a:pt x="264" y="34"/>
                    <a:pt x="238" y="18"/>
                  </a:cubicBezTo>
                  <a:cubicBezTo>
                    <a:pt x="213" y="5"/>
                    <a:pt x="191" y="1"/>
                    <a:pt x="179" y="1"/>
                  </a:cubicBezTo>
                  <a:close/>
                </a:path>
              </a:pathLst>
            </a:custGeom>
            <a:solidFill>
              <a:srgbClr val="1E15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1168025" y="-1836500"/>
              <a:ext cx="5450" cy="5350"/>
            </a:xfrm>
            <a:custGeom>
              <a:avLst/>
              <a:gdLst/>
              <a:ahLst/>
              <a:cxnLst/>
              <a:rect l="l" t="t" r="r" b="b"/>
              <a:pathLst>
                <a:path w="218" h="214" extrusionOk="0">
                  <a:moveTo>
                    <a:pt x="136" y="1"/>
                  </a:moveTo>
                  <a:cubicBezTo>
                    <a:pt x="132" y="1"/>
                    <a:pt x="124" y="1"/>
                    <a:pt x="115" y="5"/>
                  </a:cubicBezTo>
                  <a:cubicBezTo>
                    <a:pt x="98" y="5"/>
                    <a:pt x="43" y="9"/>
                    <a:pt x="18" y="65"/>
                  </a:cubicBezTo>
                  <a:cubicBezTo>
                    <a:pt x="1" y="90"/>
                    <a:pt x="1" y="124"/>
                    <a:pt x="18" y="158"/>
                  </a:cubicBezTo>
                  <a:cubicBezTo>
                    <a:pt x="30" y="188"/>
                    <a:pt x="64" y="213"/>
                    <a:pt x="102" y="213"/>
                  </a:cubicBezTo>
                  <a:cubicBezTo>
                    <a:pt x="106" y="214"/>
                    <a:pt x="109" y="214"/>
                    <a:pt x="113" y="214"/>
                  </a:cubicBezTo>
                  <a:cubicBezTo>
                    <a:pt x="144" y="214"/>
                    <a:pt x="177" y="197"/>
                    <a:pt x="196" y="171"/>
                  </a:cubicBezTo>
                  <a:cubicBezTo>
                    <a:pt x="213" y="141"/>
                    <a:pt x="217" y="103"/>
                    <a:pt x="209" y="77"/>
                  </a:cubicBezTo>
                  <a:cubicBezTo>
                    <a:pt x="200" y="48"/>
                    <a:pt x="183" y="26"/>
                    <a:pt x="162" y="14"/>
                  </a:cubicBezTo>
                  <a:cubicBezTo>
                    <a:pt x="153" y="9"/>
                    <a:pt x="145" y="5"/>
                    <a:pt x="1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1173025" y="-1847300"/>
              <a:ext cx="6275" cy="6825"/>
            </a:xfrm>
            <a:custGeom>
              <a:avLst/>
              <a:gdLst/>
              <a:ahLst/>
              <a:cxnLst/>
              <a:rect l="l" t="t" r="r" b="b"/>
              <a:pathLst>
                <a:path w="251" h="273" extrusionOk="0">
                  <a:moveTo>
                    <a:pt x="135" y="42"/>
                  </a:moveTo>
                  <a:cubicBezTo>
                    <a:pt x="151" y="42"/>
                    <a:pt x="177" y="45"/>
                    <a:pt x="191" y="81"/>
                  </a:cubicBezTo>
                  <a:cubicBezTo>
                    <a:pt x="195" y="102"/>
                    <a:pt x="195" y="127"/>
                    <a:pt x="183" y="153"/>
                  </a:cubicBezTo>
                  <a:cubicBezTo>
                    <a:pt x="170" y="178"/>
                    <a:pt x="149" y="204"/>
                    <a:pt x="127" y="217"/>
                  </a:cubicBezTo>
                  <a:cubicBezTo>
                    <a:pt x="122" y="219"/>
                    <a:pt x="116" y="220"/>
                    <a:pt x="111" y="220"/>
                  </a:cubicBezTo>
                  <a:cubicBezTo>
                    <a:pt x="95" y="220"/>
                    <a:pt x="81" y="211"/>
                    <a:pt x="68" y="195"/>
                  </a:cubicBezTo>
                  <a:cubicBezTo>
                    <a:pt x="55" y="174"/>
                    <a:pt x="51" y="149"/>
                    <a:pt x="55" y="127"/>
                  </a:cubicBezTo>
                  <a:cubicBezTo>
                    <a:pt x="64" y="81"/>
                    <a:pt x="102" y="64"/>
                    <a:pt x="110" y="55"/>
                  </a:cubicBezTo>
                  <a:cubicBezTo>
                    <a:pt x="119" y="51"/>
                    <a:pt x="127" y="47"/>
                    <a:pt x="127" y="42"/>
                  </a:cubicBezTo>
                  <a:cubicBezTo>
                    <a:pt x="130" y="42"/>
                    <a:pt x="132" y="42"/>
                    <a:pt x="135" y="42"/>
                  </a:cubicBezTo>
                  <a:close/>
                  <a:moveTo>
                    <a:pt x="161" y="0"/>
                  </a:moveTo>
                  <a:cubicBezTo>
                    <a:pt x="136" y="0"/>
                    <a:pt x="119" y="9"/>
                    <a:pt x="110" y="13"/>
                  </a:cubicBezTo>
                  <a:cubicBezTo>
                    <a:pt x="106" y="17"/>
                    <a:pt x="102" y="21"/>
                    <a:pt x="98" y="26"/>
                  </a:cubicBezTo>
                  <a:cubicBezTo>
                    <a:pt x="89" y="26"/>
                    <a:pt x="76" y="30"/>
                    <a:pt x="55" y="42"/>
                  </a:cubicBezTo>
                  <a:cubicBezTo>
                    <a:pt x="38" y="59"/>
                    <a:pt x="17" y="81"/>
                    <a:pt x="9" y="115"/>
                  </a:cubicBezTo>
                  <a:cubicBezTo>
                    <a:pt x="0" y="149"/>
                    <a:pt x="4" y="191"/>
                    <a:pt x="26" y="225"/>
                  </a:cubicBezTo>
                  <a:cubicBezTo>
                    <a:pt x="38" y="242"/>
                    <a:pt x="55" y="259"/>
                    <a:pt x="76" y="267"/>
                  </a:cubicBezTo>
                  <a:cubicBezTo>
                    <a:pt x="85" y="271"/>
                    <a:pt x="94" y="272"/>
                    <a:pt x="104" y="272"/>
                  </a:cubicBezTo>
                  <a:cubicBezTo>
                    <a:pt x="119" y="272"/>
                    <a:pt x="135" y="268"/>
                    <a:pt x="149" y="263"/>
                  </a:cubicBezTo>
                  <a:cubicBezTo>
                    <a:pt x="191" y="242"/>
                    <a:pt x="212" y="208"/>
                    <a:pt x="229" y="174"/>
                  </a:cubicBezTo>
                  <a:cubicBezTo>
                    <a:pt x="246" y="140"/>
                    <a:pt x="250" y="93"/>
                    <a:pt x="233" y="64"/>
                  </a:cubicBezTo>
                  <a:cubicBezTo>
                    <a:pt x="221" y="30"/>
                    <a:pt x="191" y="4"/>
                    <a:pt x="161" y="0"/>
                  </a:cubicBezTo>
                  <a:close/>
                </a:path>
              </a:pathLst>
            </a:custGeom>
            <a:solidFill>
              <a:srgbClr val="1E15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1174275" y="-1846250"/>
              <a:ext cx="3650" cy="4450"/>
            </a:xfrm>
            <a:custGeom>
              <a:avLst/>
              <a:gdLst/>
              <a:ahLst/>
              <a:cxnLst/>
              <a:rect l="l" t="t" r="r" b="b"/>
              <a:pathLst>
                <a:path w="146" h="178" extrusionOk="0">
                  <a:moveTo>
                    <a:pt x="85" y="0"/>
                  </a:moveTo>
                  <a:cubicBezTo>
                    <a:pt x="82" y="0"/>
                    <a:pt x="80" y="0"/>
                    <a:pt x="77" y="0"/>
                  </a:cubicBezTo>
                  <a:cubicBezTo>
                    <a:pt x="77" y="5"/>
                    <a:pt x="69" y="9"/>
                    <a:pt x="60" y="13"/>
                  </a:cubicBezTo>
                  <a:cubicBezTo>
                    <a:pt x="52" y="22"/>
                    <a:pt x="14" y="39"/>
                    <a:pt x="5" y="85"/>
                  </a:cubicBezTo>
                  <a:cubicBezTo>
                    <a:pt x="1" y="107"/>
                    <a:pt x="5" y="132"/>
                    <a:pt x="18" y="153"/>
                  </a:cubicBezTo>
                  <a:cubicBezTo>
                    <a:pt x="31" y="169"/>
                    <a:pt x="45" y="178"/>
                    <a:pt x="61" y="178"/>
                  </a:cubicBezTo>
                  <a:cubicBezTo>
                    <a:pt x="66" y="178"/>
                    <a:pt x="72" y="177"/>
                    <a:pt x="77" y="175"/>
                  </a:cubicBezTo>
                  <a:cubicBezTo>
                    <a:pt x="99" y="162"/>
                    <a:pt x="120" y="136"/>
                    <a:pt x="133" y="111"/>
                  </a:cubicBezTo>
                  <a:cubicBezTo>
                    <a:pt x="145" y="85"/>
                    <a:pt x="145" y="60"/>
                    <a:pt x="141" y="39"/>
                  </a:cubicBezTo>
                  <a:cubicBezTo>
                    <a:pt x="127" y="3"/>
                    <a:pt x="101" y="0"/>
                    <a:pt x="8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1179275" y="-1857700"/>
              <a:ext cx="6400" cy="6500"/>
            </a:xfrm>
            <a:custGeom>
              <a:avLst/>
              <a:gdLst/>
              <a:ahLst/>
              <a:cxnLst/>
              <a:rect l="l" t="t" r="r" b="b"/>
              <a:pathLst>
                <a:path w="256" h="260" extrusionOk="0">
                  <a:moveTo>
                    <a:pt x="158" y="34"/>
                  </a:moveTo>
                  <a:cubicBezTo>
                    <a:pt x="166" y="38"/>
                    <a:pt x="200" y="47"/>
                    <a:pt x="200" y="93"/>
                  </a:cubicBezTo>
                  <a:cubicBezTo>
                    <a:pt x="204" y="132"/>
                    <a:pt x="158" y="200"/>
                    <a:pt x="111" y="204"/>
                  </a:cubicBezTo>
                  <a:cubicBezTo>
                    <a:pt x="109" y="204"/>
                    <a:pt x="106" y="204"/>
                    <a:pt x="104" y="204"/>
                  </a:cubicBezTo>
                  <a:cubicBezTo>
                    <a:pt x="85" y="204"/>
                    <a:pt x="68" y="189"/>
                    <a:pt x="64" y="170"/>
                  </a:cubicBezTo>
                  <a:cubicBezTo>
                    <a:pt x="56" y="149"/>
                    <a:pt x="60" y="123"/>
                    <a:pt x="73" y="106"/>
                  </a:cubicBezTo>
                  <a:cubicBezTo>
                    <a:pt x="94" y="68"/>
                    <a:pt x="132" y="47"/>
                    <a:pt x="145" y="38"/>
                  </a:cubicBezTo>
                  <a:cubicBezTo>
                    <a:pt x="145" y="38"/>
                    <a:pt x="145" y="38"/>
                    <a:pt x="149" y="34"/>
                  </a:cubicBezTo>
                  <a:close/>
                  <a:moveTo>
                    <a:pt x="153" y="0"/>
                  </a:moveTo>
                  <a:cubicBezTo>
                    <a:pt x="149" y="4"/>
                    <a:pt x="145" y="4"/>
                    <a:pt x="145" y="4"/>
                  </a:cubicBezTo>
                  <a:cubicBezTo>
                    <a:pt x="141" y="4"/>
                    <a:pt x="136" y="9"/>
                    <a:pt x="128" y="9"/>
                  </a:cubicBezTo>
                  <a:cubicBezTo>
                    <a:pt x="115" y="13"/>
                    <a:pt x="68" y="26"/>
                    <a:pt x="30" y="81"/>
                  </a:cubicBezTo>
                  <a:cubicBezTo>
                    <a:pt x="13" y="106"/>
                    <a:pt x="0" y="144"/>
                    <a:pt x="13" y="187"/>
                  </a:cubicBezTo>
                  <a:cubicBezTo>
                    <a:pt x="22" y="208"/>
                    <a:pt x="30" y="225"/>
                    <a:pt x="51" y="238"/>
                  </a:cubicBezTo>
                  <a:cubicBezTo>
                    <a:pt x="68" y="255"/>
                    <a:pt x="94" y="259"/>
                    <a:pt x="119" y="259"/>
                  </a:cubicBezTo>
                  <a:cubicBezTo>
                    <a:pt x="166" y="251"/>
                    <a:pt x="196" y="221"/>
                    <a:pt x="217" y="191"/>
                  </a:cubicBezTo>
                  <a:cubicBezTo>
                    <a:pt x="238" y="161"/>
                    <a:pt x="255" y="123"/>
                    <a:pt x="251" y="89"/>
                  </a:cubicBezTo>
                  <a:cubicBezTo>
                    <a:pt x="247" y="55"/>
                    <a:pt x="230" y="26"/>
                    <a:pt x="204" y="13"/>
                  </a:cubicBezTo>
                  <a:cubicBezTo>
                    <a:pt x="183" y="0"/>
                    <a:pt x="162" y="0"/>
                    <a:pt x="153" y="0"/>
                  </a:cubicBezTo>
                  <a:close/>
                </a:path>
              </a:pathLst>
            </a:custGeom>
            <a:solidFill>
              <a:srgbClr val="1E15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1180650" y="-1856850"/>
              <a:ext cx="3750" cy="4275"/>
            </a:xfrm>
            <a:custGeom>
              <a:avLst/>
              <a:gdLst/>
              <a:ahLst/>
              <a:cxnLst/>
              <a:rect l="l" t="t" r="r" b="b"/>
              <a:pathLst>
                <a:path w="150" h="171" extrusionOk="0">
                  <a:moveTo>
                    <a:pt x="94" y="0"/>
                  </a:moveTo>
                  <a:cubicBezTo>
                    <a:pt x="90" y="4"/>
                    <a:pt x="90" y="4"/>
                    <a:pt x="90" y="4"/>
                  </a:cubicBezTo>
                  <a:cubicBezTo>
                    <a:pt x="77" y="13"/>
                    <a:pt x="39" y="34"/>
                    <a:pt x="18" y="72"/>
                  </a:cubicBezTo>
                  <a:cubicBezTo>
                    <a:pt x="5" y="89"/>
                    <a:pt x="1" y="115"/>
                    <a:pt x="9" y="136"/>
                  </a:cubicBezTo>
                  <a:cubicBezTo>
                    <a:pt x="13" y="155"/>
                    <a:pt x="30" y="170"/>
                    <a:pt x="49" y="170"/>
                  </a:cubicBezTo>
                  <a:cubicBezTo>
                    <a:pt x="51" y="170"/>
                    <a:pt x="54" y="170"/>
                    <a:pt x="56" y="170"/>
                  </a:cubicBezTo>
                  <a:cubicBezTo>
                    <a:pt x="103" y="166"/>
                    <a:pt x="149" y="98"/>
                    <a:pt x="145" y="59"/>
                  </a:cubicBezTo>
                  <a:cubicBezTo>
                    <a:pt x="145" y="13"/>
                    <a:pt x="111" y="4"/>
                    <a:pt x="10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1192425" y="-1806575"/>
              <a:ext cx="7450" cy="7025"/>
            </a:xfrm>
            <a:custGeom>
              <a:avLst/>
              <a:gdLst/>
              <a:ahLst/>
              <a:cxnLst/>
              <a:rect l="l" t="t" r="r" b="b"/>
              <a:pathLst>
                <a:path w="298" h="281" extrusionOk="0">
                  <a:moveTo>
                    <a:pt x="149" y="43"/>
                  </a:moveTo>
                  <a:cubicBezTo>
                    <a:pt x="171" y="48"/>
                    <a:pt x="200" y="52"/>
                    <a:pt x="221" y="77"/>
                  </a:cubicBezTo>
                  <a:cubicBezTo>
                    <a:pt x="238" y="94"/>
                    <a:pt x="247" y="124"/>
                    <a:pt x="234" y="154"/>
                  </a:cubicBezTo>
                  <a:cubicBezTo>
                    <a:pt x="226" y="183"/>
                    <a:pt x="200" y="209"/>
                    <a:pt x="171" y="222"/>
                  </a:cubicBezTo>
                  <a:cubicBezTo>
                    <a:pt x="162" y="224"/>
                    <a:pt x="153" y="226"/>
                    <a:pt x="143" y="226"/>
                  </a:cubicBezTo>
                  <a:cubicBezTo>
                    <a:pt x="123" y="226"/>
                    <a:pt x="100" y="219"/>
                    <a:pt x="86" y="205"/>
                  </a:cubicBezTo>
                  <a:cubicBezTo>
                    <a:pt x="60" y="188"/>
                    <a:pt x="52" y="158"/>
                    <a:pt x="56" y="132"/>
                  </a:cubicBezTo>
                  <a:cubicBezTo>
                    <a:pt x="56" y="107"/>
                    <a:pt x="73" y="90"/>
                    <a:pt x="86" y="82"/>
                  </a:cubicBezTo>
                  <a:cubicBezTo>
                    <a:pt x="103" y="69"/>
                    <a:pt x="115" y="65"/>
                    <a:pt x="124" y="65"/>
                  </a:cubicBezTo>
                  <a:cubicBezTo>
                    <a:pt x="141" y="56"/>
                    <a:pt x="149" y="56"/>
                    <a:pt x="149" y="48"/>
                  </a:cubicBezTo>
                  <a:lnTo>
                    <a:pt x="149" y="43"/>
                  </a:lnTo>
                  <a:close/>
                  <a:moveTo>
                    <a:pt x="162" y="1"/>
                  </a:moveTo>
                  <a:cubicBezTo>
                    <a:pt x="137" y="5"/>
                    <a:pt x="115" y="9"/>
                    <a:pt x="107" y="14"/>
                  </a:cubicBezTo>
                  <a:cubicBezTo>
                    <a:pt x="90" y="22"/>
                    <a:pt x="86" y="31"/>
                    <a:pt x="86" y="35"/>
                  </a:cubicBezTo>
                  <a:cubicBezTo>
                    <a:pt x="77" y="39"/>
                    <a:pt x="73" y="39"/>
                    <a:pt x="64" y="43"/>
                  </a:cubicBezTo>
                  <a:cubicBezTo>
                    <a:pt x="39" y="56"/>
                    <a:pt x="14" y="86"/>
                    <a:pt x="9" y="128"/>
                  </a:cubicBezTo>
                  <a:cubicBezTo>
                    <a:pt x="1" y="166"/>
                    <a:pt x="14" y="213"/>
                    <a:pt x="52" y="247"/>
                  </a:cubicBezTo>
                  <a:cubicBezTo>
                    <a:pt x="78" y="268"/>
                    <a:pt x="113" y="280"/>
                    <a:pt x="147" y="280"/>
                  </a:cubicBezTo>
                  <a:cubicBezTo>
                    <a:pt x="162" y="280"/>
                    <a:pt x="177" y="278"/>
                    <a:pt x="192" y="273"/>
                  </a:cubicBezTo>
                  <a:cubicBezTo>
                    <a:pt x="238" y="251"/>
                    <a:pt x="272" y="213"/>
                    <a:pt x="285" y="166"/>
                  </a:cubicBezTo>
                  <a:cubicBezTo>
                    <a:pt x="298" y="120"/>
                    <a:pt x="285" y="69"/>
                    <a:pt x="255" y="39"/>
                  </a:cubicBezTo>
                  <a:cubicBezTo>
                    <a:pt x="226" y="14"/>
                    <a:pt x="188" y="1"/>
                    <a:pt x="162" y="1"/>
                  </a:cubicBezTo>
                  <a:close/>
                </a:path>
              </a:pathLst>
            </a:custGeom>
            <a:solidFill>
              <a:srgbClr val="1E15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1193700" y="-1805500"/>
              <a:ext cx="4900" cy="4575"/>
            </a:xfrm>
            <a:custGeom>
              <a:avLst/>
              <a:gdLst/>
              <a:ahLst/>
              <a:cxnLst/>
              <a:rect l="l" t="t" r="r" b="b"/>
              <a:pathLst>
                <a:path w="196" h="183" extrusionOk="0">
                  <a:moveTo>
                    <a:pt x="98" y="0"/>
                  </a:moveTo>
                  <a:lnTo>
                    <a:pt x="98" y="5"/>
                  </a:lnTo>
                  <a:cubicBezTo>
                    <a:pt x="98" y="13"/>
                    <a:pt x="90" y="13"/>
                    <a:pt x="73" y="22"/>
                  </a:cubicBezTo>
                  <a:cubicBezTo>
                    <a:pt x="64" y="22"/>
                    <a:pt x="52" y="26"/>
                    <a:pt x="35" y="39"/>
                  </a:cubicBezTo>
                  <a:cubicBezTo>
                    <a:pt x="22" y="47"/>
                    <a:pt x="5" y="64"/>
                    <a:pt x="5" y="89"/>
                  </a:cubicBezTo>
                  <a:cubicBezTo>
                    <a:pt x="1" y="115"/>
                    <a:pt x="9" y="145"/>
                    <a:pt x="35" y="162"/>
                  </a:cubicBezTo>
                  <a:cubicBezTo>
                    <a:pt x="49" y="176"/>
                    <a:pt x="72" y="183"/>
                    <a:pt x="92" y="183"/>
                  </a:cubicBezTo>
                  <a:cubicBezTo>
                    <a:pt x="102" y="183"/>
                    <a:pt x="111" y="181"/>
                    <a:pt x="120" y="179"/>
                  </a:cubicBezTo>
                  <a:cubicBezTo>
                    <a:pt x="149" y="166"/>
                    <a:pt x="175" y="140"/>
                    <a:pt x="183" y="111"/>
                  </a:cubicBezTo>
                  <a:cubicBezTo>
                    <a:pt x="196" y="81"/>
                    <a:pt x="187" y="51"/>
                    <a:pt x="170" y="34"/>
                  </a:cubicBezTo>
                  <a:cubicBezTo>
                    <a:pt x="149" y="9"/>
                    <a:pt x="120" y="5"/>
                    <a:pt x="9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1203150" y="-1803600"/>
              <a:ext cx="5975" cy="5325"/>
            </a:xfrm>
            <a:custGeom>
              <a:avLst/>
              <a:gdLst/>
              <a:ahLst/>
              <a:cxnLst/>
              <a:rect l="l" t="t" r="r" b="b"/>
              <a:pathLst>
                <a:path w="239" h="213" extrusionOk="0">
                  <a:moveTo>
                    <a:pt x="174" y="43"/>
                  </a:moveTo>
                  <a:cubicBezTo>
                    <a:pt x="183" y="47"/>
                    <a:pt x="187" y="52"/>
                    <a:pt x="187" y="69"/>
                  </a:cubicBezTo>
                  <a:cubicBezTo>
                    <a:pt x="187" y="81"/>
                    <a:pt x="174" y="103"/>
                    <a:pt x="157" y="124"/>
                  </a:cubicBezTo>
                  <a:cubicBezTo>
                    <a:pt x="141" y="145"/>
                    <a:pt x="124" y="158"/>
                    <a:pt x="102" y="158"/>
                  </a:cubicBezTo>
                  <a:cubicBezTo>
                    <a:pt x="99" y="159"/>
                    <a:pt x="95" y="159"/>
                    <a:pt x="92" y="159"/>
                  </a:cubicBezTo>
                  <a:cubicBezTo>
                    <a:pt x="76" y="159"/>
                    <a:pt x="64" y="151"/>
                    <a:pt x="64" y="137"/>
                  </a:cubicBezTo>
                  <a:cubicBezTo>
                    <a:pt x="56" y="124"/>
                    <a:pt x="64" y="103"/>
                    <a:pt x="73" y="90"/>
                  </a:cubicBezTo>
                  <a:cubicBezTo>
                    <a:pt x="98" y="60"/>
                    <a:pt x="132" y="52"/>
                    <a:pt x="145" y="43"/>
                  </a:cubicBezTo>
                  <a:close/>
                  <a:moveTo>
                    <a:pt x="179" y="1"/>
                  </a:moveTo>
                  <a:cubicBezTo>
                    <a:pt x="157" y="1"/>
                    <a:pt x="145" y="5"/>
                    <a:pt x="136" y="9"/>
                  </a:cubicBezTo>
                  <a:lnTo>
                    <a:pt x="132" y="9"/>
                  </a:lnTo>
                  <a:cubicBezTo>
                    <a:pt x="128" y="9"/>
                    <a:pt x="115" y="13"/>
                    <a:pt x="98" y="18"/>
                  </a:cubicBezTo>
                  <a:cubicBezTo>
                    <a:pt x="81" y="26"/>
                    <a:pt x="60" y="35"/>
                    <a:pt x="39" y="56"/>
                  </a:cubicBezTo>
                  <a:cubicBezTo>
                    <a:pt x="17" y="81"/>
                    <a:pt x="0" y="111"/>
                    <a:pt x="13" y="154"/>
                  </a:cubicBezTo>
                  <a:cubicBezTo>
                    <a:pt x="17" y="171"/>
                    <a:pt x="30" y="192"/>
                    <a:pt x="51" y="200"/>
                  </a:cubicBezTo>
                  <a:cubicBezTo>
                    <a:pt x="68" y="213"/>
                    <a:pt x="90" y="213"/>
                    <a:pt x="107" y="213"/>
                  </a:cubicBezTo>
                  <a:cubicBezTo>
                    <a:pt x="149" y="209"/>
                    <a:pt x="179" y="179"/>
                    <a:pt x="200" y="154"/>
                  </a:cubicBezTo>
                  <a:cubicBezTo>
                    <a:pt x="217" y="132"/>
                    <a:pt x="234" y="103"/>
                    <a:pt x="234" y="69"/>
                  </a:cubicBezTo>
                  <a:cubicBezTo>
                    <a:pt x="238" y="56"/>
                    <a:pt x="230" y="35"/>
                    <a:pt x="221" y="22"/>
                  </a:cubicBezTo>
                  <a:cubicBezTo>
                    <a:pt x="208" y="9"/>
                    <a:pt x="191" y="5"/>
                    <a:pt x="179" y="1"/>
                  </a:cubicBezTo>
                  <a:close/>
                </a:path>
              </a:pathLst>
            </a:custGeom>
            <a:solidFill>
              <a:srgbClr val="1E15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1204525" y="-1802525"/>
              <a:ext cx="3325" cy="2900"/>
            </a:xfrm>
            <a:custGeom>
              <a:avLst/>
              <a:gdLst/>
              <a:ahLst/>
              <a:cxnLst/>
              <a:rect l="l" t="t" r="r" b="b"/>
              <a:pathLst>
                <a:path w="133" h="116" extrusionOk="0">
                  <a:moveTo>
                    <a:pt x="90" y="0"/>
                  </a:moveTo>
                  <a:cubicBezTo>
                    <a:pt x="77" y="9"/>
                    <a:pt x="43" y="17"/>
                    <a:pt x="18" y="47"/>
                  </a:cubicBezTo>
                  <a:cubicBezTo>
                    <a:pt x="9" y="60"/>
                    <a:pt x="1" y="81"/>
                    <a:pt x="9" y="94"/>
                  </a:cubicBezTo>
                  <a:cubicBezTo>
                    <a:pt x="9" y="108"/>
                    <a:pt x="21" y="116"/>
                    <a:pt x="37" y="116"/>
                  </a:cubicBezTo>
                  <a:cubicBezTo>
                    <a:pt x="40" y="116"/>
                    <a:pt x="44" y="116"/>
                    <a:pt x="47" y="115"/>
                  </a:cubicBezTo>
                  <a:cubicBezTo>
                    <a:pt x="69" y="115"/>
                    <a:pt x="86" y="102"/>
                    <a:pt x="102" y="81"/>
                  </a:cubicBezTo>
                  <a:cubicBezTo>
                    <a:pt x="119" y="60"/>
                    <a:pt x="132" y="38"/>
                    <a:pt x="132" y="26"/>
                  </a:cubicBezTo>
                  <a:cubicBezTo>
                    <a:pt x="132" y="9"/>
                    <a:pt x="128" y="4"/>
                    <a:pt x="11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1212700" y="-1805175"/>
              <a:ext cx="5550" cy="5525"/>
            </a:xfrm>
            <a:custGeom>
              <a:avLst/>
              <a:gdLst/>
              <a:ahLst/>
              <a:cxnLst/>
              <a:rect l="l" t="t" r="r" b="b"/>
              <a:pathLst>
                <a:path w="222" h="221" extrusionOk="0">
                  <a:moveTo>
                    <a:pt x="132" y="43"/>
                  </a:moveTo>
                  <a:cubicBezTo>
                    <a:pt x="145" y="51"/>
                    <a:pt x="157" y="64"/>
                    <a:pt x="162" y="85"/>
                  </a:cubicBezTo>
                  <a:cubicBezTo>
                    <a:pt x="162" y="102"/>
                    <a:pt x="157" y="123"/>
                    <a:pt x="145" y="140"/>
                  </a:cubicBezTo>
                  <a:cubicBezTo>
                    <a:pt x="132" y="157"/>
                    <a:pt x="111" y="166"/>
                    <a:pt x="94" y="170"/>
                  </a:cubicBezTo>
                  <a:cubicBezTo>
                    <a:pt x="81" y="170"/>
                    <a:pt x="73" y="166"/>
                    <a:pt x="68" y="161"/>
                  </a:cubicBezTo>
                  <a:cubicBezTo>
                    <a:pt x="64" y="161"/>
                    <a:pt x="60" y="157"/>
                    <a:pt x="56" y="153"/>
                  </a:cubicBezTo>
                  <a:cubicBezTo>
                    <a:pt x="56" y="149"/>
                    <a:pt x="56" y="149"/>
                    <a:pt x="56" y="149"/>
                  </a:cubicBezTo>
                  <a:cubicBezTo>
                    <a:pt x="56" y="144"/>
                    <a:pt x="56" y="144"/>
                    <a:pt x="56" y="144"/>
                  </a:cubicBezTo>
                  <a:cubicBezTo>
                    <a:pt x="56" y="127"/>
                    <a:pt x="64" y="110"/>
                    <a:pt x="77" y="98"/>
                  </a:cubicBezTo>
                  <a:cubicBezTo>
                    <a:pt x="90" y="81"/>
                    <a:pt x="102" y="64"/>
                    <a:pt x="111" y="55"/>
                  </a:cubicBezTo>
                  <a:cubicBezTo>
                    <a:pt x="119" y="51"/>
                    <a:pt x="124" y="47"/>
                    <a:pt x="128" y="47"/>
                  </a:cubicBezTo>
                  <a:cubicBezTo>
                    <a:pt x="132" y="43"/>
                    <a:pt x="132" y="43"/>
                    <a:pt x="132" y="43"/>
                  </a:cubicBezTo>
                  <a:close/>
                  <a:moveTo>
                    <a:pt x="128" y="0"/>
                  </a:moveTo>
                  <a:cubicBezTo>
                    <a:pt x="102" y="0"/>
                    <a:pt x="102" y="9"/>
                    <a:pt x="102" y="13"/>
                  </a:cubicBezTo>
                  <a:cubicBezTo>
                    <a:pt x="94" y="17"/>
                    <a:pt x="90" y="17"/>
                    <a:pt x="85" y="21"/>
                  </a:cubicBezTo>
                  <a:cubicBezTo>
                    <a:pt x="68" y="34"/>
                    <a:pt x="56" y="51"/>
                    <a:pt x="39" y="68"/>
                  </a:cubicBezTo>
                  <a:cubicBezTo>
                    <a:pt x="34" y="72"/>
                    <a:pt x="30" y="76"/>
                    <a:pt x="26" y="81"/>
                  </a:cubicBezTo>
                  <a:cubicBezTo>
                    <a:pt x="13" y="98"/>
                    <a:pt x="0" y="123"/>
                    <a:pt x="5" y="157"/>
                  </a:cubicBezTo>
                  <a:cubicBezTo>
                    <a:pt x="9" y="174"/>
                    <a:pt x="22" y="195"/>
                    <a:pt x="39" y="208"/>
                  </a:cubicBezTo>
                  <a:cubicBezTo>
                    <a:pt x="43" y="212"/>
                    <a:pt x="47" y="212"/>
                    <a:pt x="51" y="217"/>
                  </a:cubicBezTo>
                  <a:cubicBezTo>
                    <a:pt x="68" y="221"/>
                    <a:pt x="81" y="221"/>
                    <a:pt x="94" y="221"/>
                  </a:cubicBezTo>
                  <a:cubicBezTo>
                    <a:pt x="174" y="217"/>
                    <a:pt x="221" y="136"/>
                    <a:pt x="208" y="76"/>
                  </a:cubicBezTo>
                  <a:cubicBezTo>
                    <a:pt x="191" y="17"/>
                    <a:pt x="141" y="0"/>
                    <a:pt x="128" y="0"/>
                  </a:cubicBezTo>
                  <a:close/>
                </a:path>
              </a:pathLst>
            </a:custGeom>
            <a:solidFill>
              <a:srgbClr val="1E15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1213975" y="-1804125"/>
              <a:ext cx="2775" cy="3200"/>
            </a:xfrm>
            <a:custGeom>
              <a:avLst/>
              <a:gdLst/>
              <a:ahLst/>
              <a:cxnLst/>
              <a:rect l="l" t="t" r="r" b="b"/>
              <a:pathLst>
                <a:path w="111" h="128" extrusionOk="0">
                  <a:moveTo>
                    <a:pt x="81" y="1"/>
                  </a:moveTo>
                  <a:cubicBezTo>
                    <a:pt x="81" y="1"/>
                    <a:pt x="81" y="1"/>
                    <a:pt x="77" y="5"/>
                  </a:cubicBezTo>
                  <a:cubicBezTo>
                    <a:pt x="73" y="5"/>
                    <a:pt x="68" y="9"/>
                    <a:pt x="60" y="13"/>
                  </a:cubicBezTo>
                  <a:cubicBezTo>
                    <a:pt x="51" y="22"/>
                    <a:pt x="39" y="39"/>
                    <a:pt x="26" y="56"/>
                  </a:cubicBezTo>
                  <a:cubicBezTo>
                    <a:pt x="13" y="73"/>
                    <a:pt x="0" y="90"/>
                    <a:pt x="5" y="107"/>
                  </a:cubicBezTo>
                  <a:cubicBezTo>
                    <a:pt x="5" y="111"/>
                    <a:pt x="9" y="115"/>
                    <a:pt x="17" y="119"/>
                  </a:cubicBezTo>
                  <a:cubicBezTo>
                    <a:pt x="22" y="124"/>
                    <a:pt x="30" y="128"/>
                    <a:pt x="43" y="128"/>
                  </a:cubicBezTo>
                  <a:cubicBezTo>
                    <a:pt x="60" y="124"/>
                    <a:pt x="81" y="115"/>
                    <a:pt x="94" y="98"/>
                  </a:cubicBezTo>
                  <a:cubicBezTo>
                    <a:pt x="106" y="81"/>
                    <a:pt x="111" y="60"/>
                    <a:pt x="111" y="43"/>
                  </a:cubicBezTo>
                  <a:cubicBezTo>
                    <a:pt x="106" y="22"/>
                    <a:pt x="94" y="9"/>
                    <a:pt x="8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1164725" y="-1776200"/>
              <a:ext cx="5450" cy="8300"/>
            </a:xfrm>
            <a:custGeom>
              <a:avLst/>
              <a:gdLst/>
              <a:ahLst/>
              <a:cxnLst/>
              <a:rect l="l" t="t" r="r" b="b"/>
              <a:pathLst>
                <a:path w="218" h="332" extrusionOk="0">
                  <a:moveTo>
                    <a:pt x="137" y="34"/>
                  </a:moveTo>
                  <a:cubicBezTo>
                    <a:pt x="137" y="38"/>
                    <a:pt x="141" y="38"/>
                    <a:pt x="141" y="38"/>
                  </a:cubicBezTo>
                  <a:cubicBezTo>
                    <a:pt x="145" y="42"/>
                    <a:pt x="154" y="42"/>
                    <a:pt x="158" y="59"/>
                  </a:cubicBezTo>
                  <a:cubicBezTo>
                    <a:pt x="162" y="76"/>
                    <a:pt x="167" y="106"/>
                    <a:pt x="167" y="136"/>
                  </a:cubicBezTo>
                  <a:cubicBezTo>
                    <a:pt x="167" y="161"/>
                    <a:pt x="162" y="195"/>
                    <a:pt x="154" y="229"/>
                  </a:cubicBezTo>
                  <a:cubicBezTo>
                    <a:pt x="145" y="246"/>
                    <a:pt x="141" y="259"/>
                    <a:pt x="133" y="267"/>
                  </a:cubicBezTo>
                  <a:cubicBezTo>
                    <a:pt x="126" y="273"/>
                    <a:pt x="120" y="277"/>
                    <a:pt x="114" y="277"/>
                  </a:cubicBezTo>
                  <a:cubicBezTo>
                    <a:pt x="112" y="277"/>
                    <a:pt x="109" y="277"/>
                    <a:pt x="107" y="276"/>
                  </a:cubicBezTo>
                  <a:cubicBezTo>
                    <a:pt x="99" y="276"/>
                    <a:pt x="86" y="263"/>
                    <a:pt x="77" y="250"/>
                  </a:cubicBezTo>
                  <a:cubicBezTo>
                    <a:pt x="69" y="237"/>
                    <a:pt x="65" y="225"/>
                    <a:pt x="60" y="208"/>
                  </a:cubicBezTo>
                  <a:cubicBezTo>
                    <a:pt x="56" y="178"/>
                    <a:pt x="56" y="144"/>
                    <a:pt x="69" y="119"/>
                  </a:cubicBezTo>
                  <a:cubicBezTo>
                    <a:pt x="86" y="68"/>
                    <a:pt x="124" y="46"/>
                    <a:pt x="137" y="34"/>
                  </a:cubicBezTo>
                  <a:close/>
                  <a:moveTo>
                    <a:pt x="141" y="1"/>
                  </a:moveTo>
                  <a:cubicBezTo>
                    <a:pt x="137" y="1"/>
                    <a:pt x="130" y="2"/>
                    <a:pt x="120" y="4"/>
                  </a:cubicBezTo>
                  <a:cubicBezTo>
                    <a:pt x="103" y="13"/>
                    <a:pt x="52" y="38"/>
                    <a:pt x="22" y="102"/>
                  </a:cubicBezTo>
                  <a:cubicBezTo>
                    <a:pt x="9" y="136"/>
                    <a:pt x="1" y="178"/>
                    <a:pt x="9" y="221"/>
                  </a:cubicBezTo>
                  <a:cubicBezTo>
                    <a:pt x="18" y="259"/>
                    <a:pt x="35" y="310"/>
                    <a:pt x="90" y="327"/>
                  </a:cubicBezTo>
                  <a:cubicBezTo>
                    <a:pt x="97" y="330"/>
                    <a:pt x="105" y="331"/>
                    <a:pt x="113" y="331"/>
                  </a:cubicBezTo>
                  <a:cubicBezTo>
                    <a:pt x="137" y="331"/>
                    <a:pt x="161" y="318"/>
                    <a:pt x="171" y="305"/>
                  </a:cubicBezTo>
                  <a:cubicBezTo>
                    <a:pt x="188" y="284"/>
                    <a:pt x="196" y="263"/>
                    <a:pt x="200" y="242"/>
                  </a:cubicBezTo>
                  <a:cubicBezTo>
                    <a:pt x="213" y="204"/>
                    <a:pt x="217" y="165"/>
                    <a:pt x="213" y="131"/>
                  </a:cubicBezTo>
                  <a:cubicBezTo>
                    <a:pt x="213" y="97"/>
                    <a:pt x="209" y="72"/>
                    <a:pt x="196" y="46"/>
                  </a:cubicBezTo>
                  <a:cubicBezTo>
                    <a:pt x="192" y="34"/>
                    <a:pt x="183" y="21"/>
                    <a:pt x="175" y="17"/>
                  </a:cubicBezTo>
                  <a:cubicBezTo>
                    <a:pt x="167" y="8"/>
                    <a:pt x="158" y="4"/>
                    <a:pt x="150" y="4"/>
                  </a:cubicBezTo>
                  <a:cubicBezTo>
                    <a:pt x="147" y="2"/>
                    <a:pt x="145" y="1"/>
                    <a:pt x="141" y="1"/>
                  </a:cubicBezTo>
                  <a:close/>
                </a:path>
              </a:pathLst>
            </a:custGeom>
            <a:solidFill>
              <a:srgbClr val="1E15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1166125" y="-1775375"/>
              <a:ext cx="2775" cy="6125"/>
            </a:xfrm>
            <a:custGeom>
              <a:avLst/>
              <a:gdLst/>
              <a:ahLst/>
              <a:cxnLst/>
              <a:rect l="l" t="t" r="r" b="b"/>
              <a:pathLst>
                <a:path w="111" h="245" extrusionOk="0">
                  <a:moveTo>
                    <a:pt x="81" y="1"/>
                  </a:moveTo>
                  <a:cubicBezTo>
                    <a:pt x="68" y="13"/>
                    <a:pt x="30" y="35"/>
                    <a:pt x="13" y="86"/>
                  </a:cubicBezTo>
                  <a:cubicBezTo>
                    <a:pt x="0" y="111"/>
                    <a:pt x="0" y="145"/>
                    <a:pt x="4" y="175"/>
                  </a:cubicBezTo>
                  <a:cubicBezTo>
                    <a:pt x="9" y="192"/>
                    <a:pt x="13" y="204"/>
                    <a:pt x="21" y="217"/>
                  </a:cubicBezTo>
                  <a:cubicBezTo>
                    <a:pt x="30" y="230"/>
                    <a:pt x="43" y="243"/>
                    <a:pt x="51" y="243"/>
                  </a:cubicBezTo>
                  <a:cubicBezTo>
                    <a:pt x="53" y="244"/>
                    <a:pt x="56" y="244"/>
                    <a:pt x="58" y="244"/>
                  </a:cubicBezTo>
                  <a:cubicBezTo>
                    <a:pt x="64" y="244"/>
                    <a:pt x="70" y="240"/>
                    <a:pt x="77" y="234"/>
                  </a:cubicBezTo>
                  <a:cubicBezTo>
                    <a:pt x="85" y="226"/>
                    <a:pt x="89" y="213"/>
                    <a:pt x="98" y="196"/>
                  </a:cubicBezTo>
                  <a:cubicBezTo>
                    <a:pt x="106" y="162"/>
                    <a:pt x="111" y="128"/>
                    <a:pt x="111" y="103"/>
                  </a:cubicBezTo>
                  <a:cubicBezTo>
                    <a:pt x="111" y="73"/>
                    <a:pt x="106" y="43"/>
                    <a:pt x="102" y="26"/>
                  </a:cubicBezTo>
                  <a:cubicBezTo>
                    <a:pt x="98" y="9"/>
                    <a:pt x="89" y="9"/>
                    <a:pt x="85" y="5"/>
                  </a:cubicBezTo>
                  <a:cubicBezTo>
                    <a:pt x="85" y="5"/>
                    <a:pt x="81" y="5"/>
                    <a:pt x="8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1167275" y="-1765525"/>
              <a:ext cx="4375" cy="7375"/>
            </a:xfrm>
            <a:custGeom>
              <a:avLst/>
              <a:gdLst/>
              <a:ahLst/>
              <a:cxnLst/>
              <a:rect l="l" t="t" r="r" b="b"/>
              <a:pathLst>
                <a:path w="175" h="295" extrusionOk="0">
                  <a:moveTo>
                    <a:pt x="86" y="35"/>
                  </a:moveTo>
                  <a:cubicBezTo>
                    <a:pt x="90" y="35"/>
                    <a:pt x="98" y="35"/>
                    <a:pt x="103" y="44"/>
                  </a:cubicBezTo>
                  <a:cubicBezTo>
                    <a:pt x="107" y="48"/>
                    <a:pt x="107" y="52"/>
                    <a:pt x="111" y="57"/>
                  </a:cubicBezTo>
                  <a:cubicBezTo>
                    <a:pt x="115" y="65"/>
                    <a:pt x="115" y="78"/>
                    <a:pt x="120" y="95"/>
                  </a:cubicBezTo>
                  <a:cubicBezTo>
                    <a:pt x="124" y="116"/>
                    <a:pt x="120" y="142"/>
                    <a:pt x="115" y="171"/>
                  </a:cubicBezTo>
                  <a:cubicBezTo>
                    <a:pt x="111" y="197"/>
                    <a:pt x="98" y="231"/>
                    <a:pt x="90" y="239"/>
                  </a:cubicBezTo>
                  <a:cubicBezTo>
                    <a:pt x="89" y="240"/>
                    <a:pt x="87" y="241"/>
                    <a:pt x="85" y="241"/>
                  </a:cubicBezTo>
                  <a:cubicBezTo>
                    <a:pt x="79" y="241"/>
                    <a:pt x="68" y="234"/>
                    <a:pt x="65" y="218"/>
                  </a:cubicBezTo>
                  <a:cubicBezTo>
                    <a:pt x="60" y="218"/>
                    <a:pt x="60" y="214"/>
                    <a:pt x="60" y="214"/>
                  </a:cubicBezTo>
                  <a:cubicBezTo>
                    <a:pt x="52" y="188"/>
                    <a:pt x="52" y="163"/>
                    <a:pt x="52" y="142"/>
                  </a:cubicBezTo>
                  <a:cubicBezTo>
                    <a:pt x="52" y="95"/>
                    <a:pt x="69" y="61"/>
                    <a:pt x="73" y="48"/>
                  </a:cubicBezTo>
                  <a:cubicBezTo>
                    <a:pt x="73" y="44"/>
                    <a:pt x="73" y="40"/>
                    <a:pt x="73" y="35"/>
                  </a:cubicBezTo>
                  <a:close/>
                  <a:moveTo>
                    <a:pt x="95" y="0"/>
                  </a:moveTo>
                  <a:cubicBezTo>
                    <a:pt x="88" y="0"/>
                    <a:pt x="81" y="1"/>
                    <a:pt x="77" y="1"/>
                  </a:cubicBezTo>
                  <a:cubicBezTo>
                    <a:pt x="69" y="6"/>
                    <a:pt x="65" y="14"/>
                    <a:pt x="60" y="18"/>
                  </a:cubicBezTo>
                  <a:cubicBezTo>
                    <a:pt x="56" y="18"/>
                    <a:pt x="52" y="23"/>
                    <a:pt x="43" y="31"/>
                  </a:cubicBezTo>
                  <a:cubicBezTo>
                    <a:pt x="31" y="44"/>
                    <a:pt x="9" y="82"/>
                    <a:pt x="1" y="137"/>
                  </a:cubicBezTo>
                  <a:cubicBezTo>
                    <a:pt x="1" y="163"/>
                    <a:pt x="1" y="197"/>
                    <a:pt x="14" y="231"/>
                  </a:cubicBezTo>
                  <a:cubicBezTo>
                    <a:pt x="18" y="243"/>
                    <a:pt x="22" y="260"/>
                    <a:pt x="39" y="277"/>
                  </a:cubicBezTo>
                  <a:cubicBezTo>
                    <a:pt x="43" y="277"/>
                    <a:pt x="43" y="277"/>
                    <a:pt x="48" y="282"/>
                  </a:cubicBezTo>
                  <a:cubicBezTo>
                    <a:pt x="56" y="286"/>
                    <a:pt x="69" y="294"/>
                    <a:pt x="81" y="294"/>
                  </a:cubicBezTo>
                  <a:cubicBezTo>
                    <a:pt x="98" y="294"/>
                    <a:pt x="111" y="290"/>
                    <a:pt x="120" y="282"/>
                  </a:cubicBezTo>
                  <a:cubicBezTo>
                    <a:pt x="141" y="265"/>
                    <a:pt x="149" y="243"/>
                    <a:pt x="154" y="226"/>
                  </a:cubicBezTo>
                  <a:cubicBezTo>
                    <a:pt x="162" y="209"/>
                    <a:pt x="166" y="197"/>
                    <a:pt x="166" y="180"/>
                  </a:cubicBezTo>
                  <a:cubicBezTo>
                    <a:pt x="175" y="146"/>
                    <a:pt x="171" y="112"/>
                    <a:pt x="166" y="86"/>
                  </a:cubicBezTo>
                  <a:cubicBezTo>
                    <a:pt x="162" y="61"/>
                    <a:pt x="154" y="31"/>
                    <a:pt x="132" y="14"/>
                  </a:cubicBezTo>
                  <a:cubicBezTo>
                    <a:pt x="128" y="10"/>
                    <a:pt x="124" y="6"/>
                    <a:pt x="120" y="6"/>
                  </a:cubicBezTo>
                  <a:cubicBezTo>
                    <a:pt x="111" y="1"/>
                    <a:pt x="103" y="0"/>
                    <a:pt x="95" y="0"/>
                  </a:cubicBezTo>
                  <a:close/>
                </a:path>
              </a:pathLst>
            </a:custGeom>
            <a:solidFill>
              <a:srgbClr val="1E15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1168550" y="-1764650"/>
              <a:ext cx="1825" cy="5150"/>
            </a:xfrm>
            <a:custGeom>
              <a:avLst/>
              <a:gdLst/>
              <a:ahLst/>
              <a:cxnLst/>
              <a:rect l="l" t="t" r="r" b="b"/>
              <a:pathLst>
                <a:path w="73" h="206" extrusionOk="0">
                  <a:moveTo>
                    <a:pt x="22" y="0"/>
                  </a:moveTo>
                  <a:cubicBezTo>
                    <a:pt x="22" y="5"/>
                    <a:pt x="22" y="9"/>
                    <a:pt x="22" y="13"/>
                  </a:cubicBezTo>
                  <a:cubicBezTo>
                    <a:pt x="18" y="26"/>
                    <a:pt x="1" y="60"/>
                    <a:pt x="1" y="107"/>
                  </a:cubicBezTo>
                  <a:cubicBezTo>
                    <a:pt x="1" y="128"/>
                    <a:pt x="1" y="153"/>
                    <a:pt x="9" y="179"/>
                  </a:cubicBezTo>
                  <a:cubicBezTo>
                    <a:pt x="16" y="196"/>
                    <a:pt x="29" y="205"/>
                    <a:pt x="36" y="205"/>
                  </a:cubicBezTo>
                  <a:cubicBezTo>
                    <a:pt x="37" y="205"/>
                    <a:pt x="38" y="205"/>
                    <a:pt x="39" y="204"/>
                  </a:cubicBezTo>
                  <a:cubicBezTo>
                    <a:pt x="47" y="196"/>
                    <a:pt x="60" y="162"/>
                    <a:pt x="64" y="136"/>
                  </a:cubicBezTo>
                  <a:cubicBezTo>
                    <a:pt x="69" y="107"/>
                    <a:pt x="73" y="81"/>
                    <a:pt x="69" y="60"/>
                  </a:cubicBezTo>
                  <a:cubicBezTo>
                    <a:pt x="64" y="34"/>
                    <a:pt x="60" y="17"/>
                    <a:pt x="52" y="9"/>
                  </a:cubicBezTo>
                  <a:cubicBezTo>
                    <a:pt x="47" y="0"/>
                    <a:pt x="39" y="0"/>
                    <a:pt x="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1169725" y="-1757000"/>
              <a:ext cx="5000" cy="6250"/>
            </a:xfrm>
            <a:custGeom>
              <a:avLst/>
              <a:gdLst/>
              <a:ahLst/>
              <a:cxnLst/>
              <a:rect l="l" t="t" r="r" b="b"/>
              <a:pathLst>
                <a:path w="200" h="250" extrusionOk="0">
                  <a:moveTo>
                    <a:pt x="68" y="46"/>
                  </a:moveTo>
                  <a:cubicBezTo>
                    <a:pt x="78" y="46"/>
                    <a:pt x="90" y="49"/>
                    <a:pt x="102" y="59"/>
                  </a:cubicBezTo>
                  <a:cubicBezTo>
                    <a:pt x="115" y="72"/>
                    <a:pt x="124" y="89"/>
                    <a:pt x="132" y="115"/>
                  </a:cubicBezTo>
                  <a:cubicBezTo>
                    <a:pt x="141" y="140"/>
                    <a:pt x="149" y="170"/>
                    <a:pt x="141" y="183"/>
                  </a:cubicBezTo>
                  <a:cubicBezTo>
                    <a:pt x="141" y="191"/>
                    <a:pt x="136" y="195"/>
                    <a:pt x="132" y="195"/>
                  </a:cubicBezTo>
                  <a:cubicBezTo>
                    <a:pt x="131" y="197"/>
                    <a:pt x="129" y="197"/>
                    <a:pt x="127" y="197"/>
                  </a:cubicBezTo>
                  <a:cubicBezTo>
                    <a:pt x="123" y="197"/>
                    <a:pt x="117" y="194"/>
                    <a:pt x="111" y="191"/>
                  </a:cubicBezTo>
                  <a:cubicBezTo>
                    <a:pt x="90" y="183"/>
                    <a:pt x="77" y="166"/>
                    <a:pt x="68" y="144"/>
                  </a:cubicBezTo>
                  <a:cubicBezTo>
                    <a:pt x="47" y="110"/>
                    <a:pt x="51" y="76"/>
                    <a:pt x="47" y="68"/>
                  </a:cubicBezTo>
                  <a:cubicBezTo>
                    <a:pt x="47" y="59"/>
                    <a:pt x="47" y="55"/>
                    <a:pt x="43" y="51"/>
                  </a:cubicBezTo>
                  <a:cubicBezTo>
                    <a:pt x="49" y="49"/>
                    <a:pt x="58" y="46"/>
                    <a:pt x="68" y="46"/>
                  </a:cubicBezTo>
                  <a:close/>
                  <a:moveTo>
                    <a:pt x="75" y="0"/>
                  </a:moveTo>
                  <a:cubicBezTo>
                    <a:pt x="66" y="0"/>
                    <a:pt x="58" y="2"/>
                    <a:pt x="51" y="4"/>
                  </a:cubicBezTo>
                  <a:cubicBezTo>
                    <a:pt x="30" y="13"/>
                    <a:pt x="17" y="25"/>
                    <a:pt x="13" y="34"/>
                  </a:cubicBezTo>
                  <a:cubicBezTo>
                    <a:pt x="5" y="51"/>
                    <a:pt x="9" y="59"/>
                    <a:pt x="13" y="64"/>
                  </a:cubicBezTo>
                  <a:cubicBezTo>
                    <a:pt x="9" y="76"/>
                    <a:pt x="0" y="119"/>
                    <a:pt x="22" y="170"/>
                  </a:cubicBezTo>
                  <a:cubicBezTo>
                    <a:pt x="34" y="195"/>
                    <a:pt x="56" y="221"/>
                    <a:pt x="85" y="238"/>
                  </a:cubicBezTo>
                  <a:cubicBezTo>
                    <a:pt x="97" y="244"/>
                    <a:pt x="109" y="250"/>
                    <a:pt x="124" y="250"/>
                  </a:cubicBezTo>
                  <a:cubicBezTo>
                    <a:pt x="131" y="250"/>
                    <a:pt x="137" y="249"/>
                    <a:pt x="145" y="246"/>
                  </a:cubicBezTo>
                  <a:cubicBezTo>
                    <a:pt x="170" y="242"/>
                    <a:pt x="187" y="221"/>
                    <a:pt x="196" y="200"/>
                  </a:cubicBezTo>
                  <a:cubicBezTo>
                    <a:pt x="200" y="178"/>
                    <a:pt x="196" y="157"/>
                    <a:pt x="196" y="144"/>
                  </a:cubicBezTo>
                  <a:cubicBezTo>
                    <a:pt x="191" y="127"/>
                    <a:pt x="187" y="110"/>
                    <a:pt x="183" y="98"/>
                  </a:cubicBezTo>
                  <a:cubicBezTo>
                    <a:pt x="174" y="68"/>
                    <a:pt x="158" y="38"/>
                    <a:pt x="132" y="21"/>
                  </a:cubicBezTo>
                  <a:cubicBezTo>
                    <a:pt x="115" y="7"/>
                    <a:pt x="93" y="0"/>
                    <a:pt x="75" y="0"/>
                  </a:cubicBezTo>
                  <a:close/>
                </a:path>
              </a:pathLst>
            </a:custGeom>
            <a:solidFill>
              <a:srgbClr val="1E15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1170775" y="-1755875"/>
              <a:ext cx="2700" cy="3825"/>
            </a:xfrm>
            <a:custGeom>
              <a:avLst/>
              <a:gdLst/>
              <a:ahLst/>
              <a:cxnLst/>
              <a:rect l="l" t="t" r="r" b="b"/>
              <a:pathLst>
                <a:path w="108" h="153" extrusionOk="0">
                  <a:moveTo>
                    <a:pt x="26" y="1"/>
                  </a:moveTo>
                  <a:cubicBezTo>
                    <a:pt x="16" y="1"/>
                    <a:pt x="7" y="4"/>
                    <a:pt x="1" y="6"/>
                  </a:cubicBezTo>
                  <a:cubicBezTo>
                    <a:pt x="5" y="10"/>
                    <a:pt x="5" y="14"/>
                    <a:pt x="5" y="23"/>
                  </a:cubicBezTo>
                  <a:cubicBezTo>
                    <a:pt x="9" y="31"/>
                    <a:pt x="5" y="65"/>
                    <a:pt x="26" y="99"/>
                  </a:cubicBezTo>
                  <a:cubicBezTo>
                    <a:pt x="35" y="121"/>
                    <a:pt x="48" y="138"/>
                    <a:pt x="69" y="146"/>
                  </a:cubicBezTo>
                  <a:cubicBezTo>
                    <a:pt x="75" y="149"/>
                    <a:pt x="81" y="152"/>
                    <a:pt x="85" y="152"/>
                  </a:cubicBezTo>
                  <a:cubicBezTo>
                    <a:pt x="87" y="152"/>
                    <a:pt x="89" y="152"/>
                    <a:pt x="90" y="150"/>
                  </a:cubicBezTo>
                  <a:cubicBezTo>
                    <a:pt x="94" y="150"/>
                    <a:pt x="99" y="146"/>
                    <a:pt x="99" y="138"/>
                  </a:cubicBezTo>
                  <a:cubicBezTo>
                    <a:pt x="107" y="125"/>
                    <a:pt x="99" y="95"/>
                    <a:pt x="90" y="70"/>
                  </a:cubicBezTo>
                  <a:cubicBezTo>
                    <a:pt x="82" y="44"/>
                    <a:pt x="73" y="27"/>
                    <a:pt x="60" y="14"/>
                  </a:cubicBezTo>
                  <a:cubicBezTo>
                    <a:pt x="48" y="4"/>
                    <a:pt x="36" y="1"/>
                    <a:pt x="2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2"/>
            <p:cNvSpPr/>
            <p:nvPr/>
          </p:nvSpPr>
          <p:spPr>
            <a:xfrm>
              <a:off x="1129400" y="-1791475"/>
              <a:ext cx="7250" cy="7325"/>
            </a:xfrm>
            <a:custGeom>
              <a:avLst/>
              <a:gdLst/>
              <a:ahLst/>
              <a:cxnLst/>
              <a:rect l="l" t="t" r="r" b="b"/>
              <a:pathLst>
                <a:path w="290" h="293" extrusionOk="0">
                  <a:moveTo>
                    <a:pt x="187" y="38"/>
                  </a:moveTo>
                  <a:cubicBezTo>
                    <a:pt x="192" y="38"/>
                    <a:pt x="209" y="38"/>
                    <a:pt x="221" y="46"/>
                  </a:cubicBezTo>
                  <a:cubicBezTo>
                    <a:pt x="230" y="55"/>
                    <a:pt x="243" y="76"/>
                    <a:pt x="238" y="101"/>
                  </a:cubicBezTo>
                  <a:cubicBezTo>
                    <a:pt x="238" y="127"/>
                    <a:pt x="221" y="157"/>
                    <a:pt x="196" y="182"/>
                  </a:cubicBezTo>
                  <a:cubicBezTo>
                    <a:pt x="170" y="212"/>
                    <a:pt x="145" y="237"/>
                    <a:pt x="115" y="237"/>
                  </a:cubicBezTo>
                  <a:cubicBezTo>
                    <a:pt x="114" y="238"/>
                    <a:pt x="112" y="238"/>
                    <a:pt x="110" y="238"/>
                  </a:cubicBezTo>
                  <a:cubicBezTo>
                    <a:pt x="90" y="238"/>
                    <a:pt x="68" y="214"/>
                    <a:pt x="60" y="186"/>
                  </a:cubicBezTo>
                  <a:cubicBezTo>
                    <a:pt x="56" y="161"/>
                    <a:pt x="69" y="131"/>
                    <a:pt x="85" y="110"/>
                  </a:cubicBezTo>
                  <a:cubicBezTo>
                    <a:pt x="124" y="68"/>
                    <a:pt x="170" y="51"/>
                    <a:pt x="183" y="38"/>
                  </a:cubicBezTo>
                  <a:close/>
                  <a:moveTo>
                    <a:pt x="201" y="0"/>
                  </a:moveTo>
                  <a:cubicBezTo>
                    <a:pt x="192" y="0"/>
                    <a:pt x="185" y="2"/>
                    <a:pt x="179" y="4"/>
                  </a:cubicBezTo>
                  <a:cubicBezTo>
                    <a:pt x="179" y="4"/>
                    <a:pt x="175" y="4"/>
                    <a:pt x="175" y="8"/>
                  </a:cubicBezTo>
                  <a:lnTo>
                    <a:pt x="170" y="8"/>
                  </a:lnTo>
                  <a:cubicBezTo>
                    <a:pt x="162" y="8"/>
                    <a:pt x="145" y="12"/>
                    <a:pt x="124" y="25"/>
                  </a:cubicBezTo>
                  <a:cubicBezTo>
                    <a:pt x="102" y="34"/>
                    <a:pt x="73" y="51"/>
                    <a:pt x="52" y="80"/>
                  </a:cubicBezTo>
                  <a:cubicBezTo>
                    <a:pt x="26" y="106"/>
                    <a:pt x="1" y="148"/>
                    <a:pt x="9" y="199"/>
                  </a:cubicBezTo>
                  <a:cubicBezTo>
                    <a:pt x="13" y="225"/>
                    <a:pt x="26" y="246"/>
                    <a:pt x="47" y="263"/>
                  </a:cubicBezTo>
                  <a:cubicBezTo>
                    <a:pt x="64" y="284"/>
                    <a:pt x="94" y="292"/>
                    <a:pt x="124" y="292"/>
                  </a:cubicBezTo>
                  <a:cubicBezTo>
                    <a:pt x="149" y="288"/>
                    <a:pt x="175" y="275"/>
                    <a:pt x="192" y="263"/>
                  </a:cubicBezTo>
                  <a:cubicBezTo>
                    <a:pt x="209" y="246"/>
                    <a:pt x="221" y="233"/>
                    <a:pt x="234" y="216"/>
                  </a:cubicBezTo>
                  <a:cubicBezTo>
                    <a:pt x="264" y="186"/>
                    <a:pt x="285" y="148"/>
                    <a:pt x="289" y="106"/>
                  </a:cubicBezTo>
                  <a:cubicBezTo>
                    <a:pt x="289" y="63"/>
                    <a:pt x="272" y="25"/>
                    <a:pt x="243" y="12"/>
                  </a:cubicBezTo>
                  <a:cubicBezTo>
                    <a:pt x="226" y="3"/>
                    <a:pt x="212" y="0"/>
                    <a:pt x="201" y="0"/>
                  </a:cubicBezTo>
                  <a:close/>
                </a:path>
              </a:pathLst>
            </a:custGeom>
            <a:solidFill>
              <a:srgbClr val="1E15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1130775" y="-1790550"/>
              <a:ext cx="4700" cy="5025"/>
            </a:xfrm>
            <a:custGeom>
              <a:avLst/>
              <a:gdLst/>
              <a:ahLst/>
              <a:cxnLst/>
              <a:rect l="l" t="t" r="r" b="b"/>
              <a:pathLst>
                <a:path w="188" h="201" extrusionOk="0">
                  <a:moveTo>
                    <a:pt x="128" y="1"/>
                  </a:moveTo>
                  <a:cubicBezTo>
                    <a:pt x="115" y="14"/>
                    <a:pt x="69" y="31"/>
                    <a:pt x="30" y="73"/>
                  </a:cubicBezTo>
                  <a:cubicBezTo>
                    <a:pt x="14" y="94"/>
                    <a:pt x="1" y="124"/>
                    <a:pt x="5" y="149"/>
                  </a:cubicBezTo>
                  <a:cubicBezTo>
                    <a:pt x="13" y="177"/>
                    <a:pt x="35" y="201"/>
                    <a:pt x="55" y="201"/>
                  </a:cubicBezTo>
                  <a:cubicBezTo>
                    <a:pt x="57" y="201"/>
                    <a:pt x="59" y="201"/>
                    <a:pt x="60" y="200"/>
                  </a:cubicBezTo>
                  <a:cubicBezTo>
                    <a:pt x="90" y="200"/>
                    <a:pt x="115" y="175"/>
                    <a:pt x="141" y="145"/>
                  </a:cubicBezTo>
                  <a:cubicBezTo>
                    <a:pt x="166" y="120"/>
                    <a:pt x="183" y="90"/>
                    <a:pt x="183" y="64"/>
                  </a:cubicBezTo>
                  <a:cubicBezTo>
                    <a:pt x="188" y="39"/>
                    <a:pt x="175" y="18"/>
                    <a:pt x="166" y="9"/>
                  </a:cubicBezTo>
                  <a:cubicBezTo>
                    <a:pt x="154" y="1"/>
                    <a:pt x="137" y="1"/>
                    <a:pt x="13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1123675" y="-1783350"/>
              <a:ext cx="6175" cy="6150"/>
            </a:xfrm>
            <a:custGeom>
              <a:avLst/>
              <a:gdLst/>
              <a:ahLst/>
              <a:cxnLst/>
              <a:rect l="l" t="t" r="r" b="b"/>
              <a:pathLst>
                <a:path w="247" h="246" extrusionOk="0">
                  <a:moveTo>
                    <a:pt x="167" y="42"/>
                  </a:moveTo>
                  <a:cubicBezTo>
                    <a:pt x="171" y="42"/>
                    <a:pt x="174" y="42"/>
                    <a:pt x="179" y="44"/>
                  </a:cubicBezTo>
                  <a:cubicBezTo>
                    <a:pt x="183" y="48"/>
                    <a:pt x="196" y="61"/>
                    <a:pt x="196" y="78"/>
                  </a:cubicBezTo>
                  <a:cubicBezTo>
                    <a:pt x="196" y="95"/>
                    <a:pt x="183" y="116"/>
                    <a:pt x="166" y="137"/>
                  </a:cubicBezTo>
                  <a:cubicBezTo>
                    <a:pt x="149" y="158"/>
                    <a:pt x="128" y="180"/>
                    <a:pt x="107" y="188"/>
                  </a:cubicBezTo>
                  <a:cubicBezTo>
                    <a:pt x="102" y="190"/>
                    <a:pt x="97" y="191"/>
                    <a:pt x="93" y="191"/>
                  </a:cubicBezTo>
                  <a:cubicBezTo>
                    <a:pt x="78" y="191"/>
                    <a:pt x="66" y="180"/>
                    <a:pt x="60" y="167"/>
                  </a:cubicBezTo>
                  <a:cubicBezTo>
                    <a:pt x="56" y="150"/>
                    <a:pt x="60" y="129"/>
                    <a:pt x="73" y="112"/>
                  </a:cubicBezTo>
                  <a:cubicBezTo>
                    <a:pt x="94" y="78"/>
                    <a:pt x="132" y="61"/>
                    <a:pt x="145" y="52"/>
                  </a:cubicBezTo>
                  <a:cubicBezTo>
                    <a:pt x="145" y="48"/>
                    <a:pt x="145" y="48"/>
                    <a:pt x="149" y="48"/>
                  </a:cubicBezTo>
                  <a:cubicBezTo>
                    <a:pt x="149" y="48"/>
                    <a:pt x="153" y="44"/>
                    <a:pt x="153" y="44"/>
                  </a:cubicBezTo>
                  <a:cubicBezTo>
                    <a:pt x="156" y="44"/>
                    <a:pt x="161" y="42"/>
                    <a:pt x="167" y="42"/>
                  </a:cubicBezTo>
                  <a:close/>
                  <a:moveTo>
                    <a:pt x="176" y="1"/>
                  </a:moveTo>
                  <a:cubicBezTo>
                    <a:pt x="153" y="1"/>
                    <a:pt x="139" y="11"/>
                    <a:pt x="132" y="18"/>
                  </a:cubicBezTo>
                  <a:cubicBezTo>
                    <a:pt x="132" y="18"/>
                    <a:pt x="132" y="18"/>
                    <a:pt x="128" y="23"/>
                  </a:cubicBezTo>
                  <a:cubicBezTo>
                    <a:pt x="123" y="23"/>
                    <a:pt x="107" y="27"/>
                    <a:pt x="90" y="35"/>
                  </a:cubicBezTo>
                  <a:cubicBezTo>
                    <a:pt x="73" y="44"/>
                    <a:pt x="51" y="57"/>
                    <a:pt x="30" y="82"/>
                  </a:cubicBezTo>
                  <a:cubicBezTo>
                    <a:pt x="13" y="103"/>
                    <a:pt x="0" y="146"/>
                    <a:pt x="13" y="184"/>
                  </a:cubicBezTo>
                  <a:cubicBezTo>
                    <a:pt x="22" y="205"/>
                    <a:pt x="34" y="222"/>
                    <a:pt x="56" y="235"/>
                  </a:cubicBezTo>
                  <a:cubicBezTo>
                    <a:pt x="67" y="242"/>
                    <a:pt x="80" y="245"/>
                    <a:pt x="93" y="245"/>
                  </a:cubicBezTo>
                  <a:cubicBezTo>
                    <a:pt x="104" y="245"/>
                    <a:pt x="114" y="243"/>
                    <a:pt x="123" y="239"/>
                  </a:cubicBezTo>
                  <a:cubicBezTo>
                    <a:pt x="162" y="222"/>
                    <a:pt x="187" y="197"/>
                    <a:pt x="208" y="171"/>
                  </a:cubicBezTo>
                  <a:cubicBezTo>
                    <a:pt x="230" y="146"/>
                    <a:pt x="247" y="112"/>
                    <a:pt x="242" y="74"/>
                  </a:cubicBezTo>
                  <a:cubicBezTo>
                    <a:pt x="242" y="40"/>
                    <a:pt x="217" y="10"/>
                    <a:pt x="187" y="1"/>
                  </a:cubicBezTo>
                  <a:cubicBezTo>
                    <a:pt x="183" y="1"/>
                    <a:pt x="179" y="1"/>
                    <a:pt x="176" y="1"/>
                  </a:cubicBezTo>
                  <a:close/>
                </a:path>
              </a:pathLst>
            </a:custGeom>
            <a:solidFill>
              <a:srgbClr val="1E15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1125050" y="-1782325"/>
              <a:ext cx="3525" cy="3750"/>
            </a:xfrm>
            <a:custGeom>
              <a:avLst/>
              <a:gdLst/>
              <a:ahLst/>
              <a:cxnLst/>
              <a:rect l="l" t="t" r="r" b="b"/>
              <a:pathLst>
                <a:path w="141" h="150" extrusionOk="0">
                  <a:moveTo>
                    <a:pt x="112" y="1"/>
                  </a:moveTo>
                  <a:cubicBezTo>
                    <a:pt x="106" y="1"/>
                    <a:pt x="101" y="3"/>
                    <a:pt x="98" y="3"/>
                  </a:cubicBezTo>
                  <a:cubicBezTo>
                    <a:pt x="98" y="3"/>
                    <a:pt x="94" y="7"/>
                    <a:pt x="94" y="7"/>
                  </a:cubicBezTo>
                  <a:cubicBezTo>
                    <a:pt x="90" y="7"/>
                    <a:pt x="90" y="7"/>
                    <a:pt x="90" y="11"/>
                  </a:cubicBezTo>
                  <a:cubicBezTo>
                    <a:pt x="77" y="20"/>
                    <a:pt x="39" y="37"/>
                    <a:pt x="18" y="71"/>
                  </a:cubicBezTo>
                  <a:cubicBezTo>
                    <a:pt x="5" y="88"/>
                    <a:pt x="1" y="109"/>
                    <a:pt x="5" y="126"/>
                  </a:cubicBezTo>
                  <a:cubicBezTo>
                    <a:pt x="11" y="139"/>
                    <a:pt x="23" y="150"/>
                    <a:pt x="38" y="150"/>
                  </a:cubicBezTo>
                  <a:cubicBezTo>
                    <a:pt x="42" y="150"/>
                    <a:pt x="47" y="149"/>
                    <a:pt x="52" y="147"/>
                  </a:cubicBezTo>
                  <a:cubicBezTo>
                    <a:pt x="73" y="139"/>
                    <a:pt x="94" y="117"/>
                    <a:pt x="111" y="96"/>
                  </a:cubicBezTo>
                  <a:cubicBezTo>
                    <a:pt x="128" y="75"/>
                    <a:pt x="141" y="54"/>
                    <a:pt x="141" y="37"/>
                  </a:cubicBezTo>
                  <a:cubicBezTo>
                    <a:pt x="141" y="20"/>
                    <a:pt x="128" y="7"/>
                    <a:pt x="124" y="3"/>
                  </a:cubicBezTo>
                  <a:cubicBezTo>
                    <a:pt x="119" y="1"/>
                    <a:pt x="116" y="1"/>
                    <a:pt x="1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2"/>
            <p:cNvSpPr/>
            <p:nvPr/>
          </p:nvSpPr>
          <p:spPr>
            <a:xfrm>
              <a:off x="1120500" y="-1774775"/>
              <a:ext cx="5425" cy="6975"/>
            </a:xfrm>
            <a:custGeom>
              <a:avLst/>
              <a:gdLst/>
              <a:ahLst/>
              <a:cxnLst/>
              <a:rect l="l" t="t" r="r" b="b"/>
              <a:pathLst>
                <a:path w="217" h="279" extrusionOk="0">
                  <a:moveTo>
                    <a:pt x="137" y="46"/>
                  </a:moveTo>
                  <a:cubicBezTo>
                    <a:pt x="144" y="46"/>
                    <a:pt x="150" y="49"/>
                    <a:pt x="153" y="57"/>
                  </a:cubicBezTo>
                  <a:cubicBezTo>
                    <a:pt x="161" y="70"/>
                    <a:pt x="153" y="100"/>
                    <a:pt x="144" y="130"/>
                  </a:cubicBezTo>
                  <a:cubicBezTo>
                    <a:pt x="136" y="155"/>
                    <a:pt x="123" y="189"/>
                    <a:pt x="106" y="210"/>
                  </a:cubicBezTo>
                  <a:cubicBezTo>
                    <a:pt x="100" y="221"/>
                    <a:pt x="93" y="225"/>
                    <a:pt x="87" y="225"/>
                  </a:cubicBezTo>
                  <a:cubicBezTo>
                    <a:pt x="80" y="225"/>
                    <a:pt x="72" y="221"/>
                    <a:pt x="64" y="214"/>
                  </a:cubicBezTo>
                  <a:cubicBezTo>
                    <a:pt x="51" y="202"/>
                    <a:pt x="51" y="176"/>
                    <a:pt x="55" y="155"/>
                  </a:cubicBezTo>
                  <a:cubicBezTo>
                    <a:pt x="68" y="108"/>
                    <a:pt x="89" y="79"/>
                    <a:pt x="98" y="66"/>
                  </a:cubicBezTo>
                  <a:cubicBezTo>
                    <a:pt x="102" y="62"/>
                    <a:pt x="110" y="53"/>
                    <a:pt x="123" y="49"/>
                  </a:cubicBezTo>
                  <a:cubicBezTo>
                    <a:pt x="128" y="47"/>
                    <a:pt x="132" y="46"/>
                    <a:pt x="137" y="46"/>
                  </a:cubicBezTo>
                  <a:close/>
                  <a:moveTo>
                    <a:pt x="137" y="1"/>
                  </a:moveTo>
                  <a:cubicBezTo>
                    <a:pt x="125" y="1"/>
                    <a:pt x="116" y="4"/>
                    <a:pt x="106" y="11"/>
                  </a:cubicBezTo>
                  <a:cubicBezTo>
                    <a:pt x="85" y="19"/>
                    <a:pt x="76" y="32"/>
                    <a:pt x="72" y="40"/>
                  </a:cubicBezTo>
                  <a:cubicBezTo>
                    <a:pt x="59" y="53"/>
                    <a:pt x="30" y="83"/>
                    <a:pt x="9" y="142"/>
                  </a:cubicBezTo>
                  <a:cubicBezTo>
                    <a:pt x="4" y="155"/>
                    <a:pt x="0" y="172"/>
                    <a:pt x="4" y="193"/>
                  </a:cubicBezTo>
                  <a:cubicBezTo>
                    <a:pt x="4" y="210"/>
                    <a:pt x="13" y="231"/>
                    <a:pt x="26" y="248"/>
                  </a:cubicBezTo>
                  <a:cubicBezTo>
                    <a:pt x="38" y="265"/>
                    <a:pt x="64" y="278"/>
                    <a:pt x="89" y="278"/>
                  </a:cubicBezTo>
                  <a:cubicBezTo>
                    <a:pt x="119" y="278"/>
                    <a:pt x="140" y="257"/>
                    <a:pt x="149" y="240"/>
                  </a:cubicBezTo>
                  <a:cubicBezTo>
                    <a:pt x="174" y="206"/>
                    <a:pt x="183" y="176"/>
                    <a:pt x="195" y="142"/>
                  </a:cubicBezTo>
                  <a:cubicBezTo>
                    <a:pt x="204" y="113"/>
                    <a:pt x="217" y="74"/>
                    <a:pt x="200" y="36"/>
                  </a:cubicBezTo>
                  <a:cubicBezTo>
                    <a:pt x="191" y="19"/>
                    <a:pt x="170" y="2"/>
                    <a:pt x="153" y="2"/>
                  </a:cubicBezTo>
                  <a:cubicBezTo>
                    <a:pt x="147" y="1"/>
                    <a:pt x="142" y="1"/>
                    <a:pt x="137" y="1"/>
                  </a:cubicBezTo>
                  <a:close/>
                </a:path>
              </a:pathLst>
            </a:custGeom>
            <a:solidFill>
              <a:srgbClr val="1E15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2"/>
            <p:cNvSpPr/>
            <p:nvPr/>
          </p:nvSpPr>
          <p:spPr>
            <a:xfrm>
              <a:off x="1121775" y="-1773625"/>
              <a:ext cx="2775" cy="4500"/>
            </a:xfrm>
            <a:custGeom>
              <a:avLst/>
              <a:gdLst/>
              <a:ahLst/>
              <a:cxnLst/>
              <a:rect l="l" t="t" r="r" b="b"/>
              <a:pathLst>
                <a:path w="111" h="180" extrusionOk="0">
                  <a:moveTo>
                    <a:pt x="86" y="0"/>
                  </a:moveTo>
                  <a:cubicBezTo>
                    <a:pt x="81" y="0"/>
                    <a:pt x="77" y="1"/>
                    <a:pt x="72" y="3"/>
                  </a:cubicBezTo>
                  <a:cubicBezTo>
                    <a:pt x="59" y="7"/>
                    <a:pt x="51" y="16"/>
                    <a:pt x="47" y="20"/>
                  </a:cubicBezTo>
                  <a:cubicBezTo>
                    <a:pt x="38" y="33"/>
                    <a:pt x="17" y="62"/>
                    <a:pt x="4" y="109"/>
                  </a:cubicBezTo>
                  <a:cubicBezTo>
                    <a:pt x="0" y="130"/>
                    <a:pt x="0" y="156"/>
                    <a:pt x="13" y="168"/>
                  </a:cubicBezTo>
                  <a:cubicBezTo>
                    <a:pt x="21" y="175"/>
                    <a:pt x="29" y="179"/>
                    <a:pt x="36" y="179"/>
                  </a:cubicBezTo>
                  <a:cubicBezTo>
                    <a:pt x="42" y="179"/>
                    <a:pt x="49" y="175"/>
                    <a:pt x="55" y="164"/>
                  </a:cubicBezTo>
                  <a:cubicBezTo>
                    <a:pt x="72" y="143"/>
                    <a:pt x="85" y="109"/>
                    <a:pt x="93" y="84"/>
                  </a:cubicBezTo>
                  <a:cubicBezTo>
                    <a:pt x="102" y="54"/>
                    <a:pt x="110" y="24"/>
                    <a:pt x="102" y="11"/>
                  </a:cubicBezTo>
                  <a:cubicBezTo>
                    <a:pt x="99" y="3"/>
                    <a:pt x="93" y="0"/>
                    <a:pt x="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2"/>
            <p:cNvSpPr/>
            <p:nvPr/>
          </p:nvSpPr>
          <p:spPr>
            <a:xfrm>
              <a:off x="1129200" y="-1830300"/>
              <a:ext cx="7550" cy="5375"/>
            </a:xfrm>
            <a:custGeom>
              <a:avLst/>
              <a:gdLst/>
              <a:ahLst/>
              <a:cxnLst/>
              <a:rect l="l" t="t" r="r" b="b"/>
              <a:pathLst>
                <a:path w="302" h="215" extrusionOk="0">
                  <a:moveTo>
                    <a:pt x="166" y="45"/>
                  </a:moveTo>
                  <a:cubicBezTo>
                    <a:pt x="176" y="45"/>
                    <a:pt x="184" y="46"/>
                    <a:pt x="191" y="46"/>
                  </a:cubicBezTo>
                  <a:lnTo>
                    <a:pt x="195" y="46"/>
                  </a:lnTo>
                  <a:cubicBezTo>
                    <a:pt x="204" y="46"/>
                    <a:pt x="217" y="50"/>
                    <a:pt x="229" y="54"/>
                  </a:cubicBezTo>
                  <a:cubicBezTo>
                    <a:pt x="238" y="59"/>
                    <a:pt x="242" y="63"/>
                    <a:pt x="246" y="71"/>
                  </a:cubicBezTo>
                  <a:cubicBezTo>
                    <a:pt x="251" y="76"/>
                    <a:pt x="251" y="84"/>
                    <a:pt x="246" y="93"/>
                  </a:cubicBezTo>
                  <a:cubicBezTo>
                    <a:pt x="228" y="123"/>
                    <a:pt x="166" y="163"/>
                    <a:pt x="113" y="163"/>
                  </a:cubicBezTo>
                  <a:cubicBezTo>
                    <a:pt x="106" y="163"/>
                    <a:pt x="100" y="162"/>
                    <a:pt x="93" y="160"/>
                  </a:cubicBezTo>
                  <a:cubicBezTo>
                    <a:pt x="64" y="152"/>
                    <a:pt x="51" y="135"/>
                    <a:pt x="55" y="110"/>
                  </a:cubicBezTo>
                  <a:cubicBezTo>
                    <a:pt x="60" y="84"/>
                    <a:pt x="77" y="67"/>
                    <a:pt x="98" y="59"/>
                  </a:cubicBezTo>
                  <a:cubicBezTo>
                    <a:pt x="123" y="47"/>
                    <a:pt x="147" y="45"/>
                    <a:pt x="166" y="45"/>
                  </a:cubicBezTo>
                  <a:close/>
                  <a:moveTo>
                    <a:pt x="138" y="1"/>
                  </a:moveTo>
                  <a:cubicBezTo>
                    <a:pt x="120" y="1"/>
                    <a:pt x="100" y="4"/>
                    <a:pt x="81" y="12"/>
                  </a:cubicBezTo>
                  <a:cubicBezTo>
                    <a:pt x="64" y="20"/>
                    <a:pt x="47" y="29"/>
                    <a:pt x="30" y="46"/>
                  </a:cubicBezTo>
                  <a:cubicBezTo>
                    <a:pt x="17" y="59"/>
                    <a:pt x="9" y="80"/>
                    <a:pt x="4" y="105"/>
                  </a:cubicBezTo>
                  <a:cubicBezTo>
                    <a:pt x="0" y="126"/>
                    <a:pt x="4" y="152"/>
                    <a:pt x="21" y="173"/>
                  </a:cubicBezTo>
                  <a:cubicBezTo>
                    <a:pt x="38" y="194"/>
                    <a:pt x="60" y="207"/>
                    <a:pt x="85" y="211"/>
                  </a:cubicBezTo>
                  <a:cubicBezTo>
                    <a:pt x="94" y="213"/>
                    <a:pt x="104" y="214"/>
                    <a:pt x="113" y="214"/>
                  </a:cubicBezTo>
                  <a:cubicBezTo>
                    <a:pt x="147" y="214"/>
                    <a:pt x="182" y="203"/>
                    <a:pt x="208" y="190"/>
                  </a:cubicBezTo>
                  <a:cubicBezTo>
                    <a:pt x="242" y="169"/>
                    <a:pt x="272" y="148"/>
                    <a:pt x="293" y="110"/>
                  </a:cubicBezTo>
                  <a:cubicBezTo>
                    <a:pt x="301" y="93"/>
                    <a:pt x="297" y="63"/>
                    <a:pt x="284" y="46"/>
                  </a:cubicBezTo>
                  <a:cubicBezTo>
                    <a:pt x="276" y="33"/>
                    <a:pt x="263" y="20"/>
                    <a:pt x="246" y="16"/>
                  </a:cubicBezTo>
                  <a:cubicBezTo>
                    <a:pt x="234" y="13"/>
                    <a:pt x="224" y="10"/>
                    <a:pt x="217" y="10"/>
                  </a:cubicBezTo>
                  <a:cubicBezTo>
                    <a:pt x="213" y="10"/>
                    <a:pt x="211" y="11"/>
                    <a:pt x="208" y="12"/>
                  </a:cubicBezTo>
                  <a:cubicBezTo>
                    <a:pt x="200" y="8"/>
                    <a:pt x="187" y="3"/>
                    <a:pt x="166" y="3"/>
                  </a:cubicBezTo>
                  <a:cubicBezTo>
                    <a:pt x="158" y="2"/>
                    <a:pt x="148" y="1"/>
                    <a:pt x="138" y="1"/>
                  </a:cubicBezTo>
                  <a:close/>
                </a:path>
              </a:pathLst>
            </a:custGeom>
            <a:solidFill>
              <a:srgbClr val="1E15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1130475" y="-1829175"/>
              <a:ext cx="5000" cy="2950"/>
            </a:xfrm>
            <a:custGeom>
              <a:avLst/>
              <a:gdLst/>
              <a:ahLst/>
              <a:cxnLst/>
              <a:rect l="l" t="t" r="r" b="b"/>
              <a:pathLst>
                <a:path w="200" h="118" extrusionOk="0">
                  <a:moveTo>
                    <a:pt x="115" y="0"/>
                  </a:moveTo>
                  <a:cubicBezTo>
                    <a:pt x="96" y="0"/>
                    <a:pt x="72" y="2"/>
                    <a:pt x="47" y="14"/>
                  </a:cubicBezTo>
                  <a:cubicBezTo>
                    <a:pt x="26" y="22"/>
                    <a:pt x="9" y="39"/>
                    <a:pt x="4" y="65"/>
                  </a:cubicBezTo>
                  <a:cubicBezTo>
                    <a:pt x="0" y="90"/>
                    <a:pt x="13" y="107"/>
                    <a:pt x="42" y="115"/>
                  </a:cubicBezTo>
                  <a:cubicBezTo>
                    <a:pt x="49" y="117"/>
                    <a:pt x="55" y="118"/>
                    <a:pt x="62" y="118"/>
                  </a:cubicBezTo>
                  <a:cubicBezTo>
                    <a:pt x="115" y="118"/>
                    <a:pt x="177" y="78"/>
                    <a:pt x="195" y="48"/>
                  </a:cubicBezTo>
                  <a:cubicBezTo>
                    <a:pt x="200" y="39"/>
                    <a:pt x="200" y="31"/>
                    <a:pt x="195" y="26"/>
                  </a:cubicBezTo>
                  <a:cubicBezTo>
                    <a:pt x="191" y="18"/>
                    <a:pt x="187" y="14"/>
                    <a:pt x="178" y="9"/>
                  </a:cubicBezTo>
                  <a:cubicBezTo>
                    <a:pt x="166" y="5"/>
                    <a:pt x="153" y="1"/>
                    <a:pt x="144" y="1"/>
                  </a:cubicBezTo>
                  <a:lnTo>
                    <a:pt x="140" y="1"/>
                  </a:lnTo>
                  <a:cubicBezTo>
                    <a:pt x="133" y="1"/>
                    <a:pt x="125" y="0"/>
                    <a:pt x="11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2"/>
            <p:cNvSpPr/>
            <p:nvPr/>
          </p:nvSpPr>
          <p:spPr>
            <a:xfrm>
              <a:off x="1121225" y="-1833625"/>
              <a:ext cx="5975" cy="4625"/>
            </a:xfrm>
            <a:custGeom>
              <a:avLst/>
              <a:gdLst/>
              <a:ahLst/>
              <a:cxnLst/>
              <a:rect l="l" t="t" r="r" b="b"/>
              <a:pathLst>
                <a:path w="239" h="185" extrusionOk="0">
                  <a:moveTo>
                    <a:pt x="145" y="39"/>
                  </a:moveTo>
                  <a:cubicBezTo>
                    <a:pt x="158" y="39"/>
                    <a:pt x="183" y="43"/>
                    <a:pt x="183" y="73"/>
                  </a:cubicBezTo>
                  <a:cubicBezTo>
                    <a:pt x="188" y="85"/>
                    <a:pt x="179" y="107"/>
                    <a:pt x="162" y="115"/>
                  </a:cubicBezTo>
                  <a:cubicBezTo>
                    <a:pt x="145" y="128"/>
                    <a:pt x="120" y="132"/>
                    <a:pt x="98" y="132"/>
                  </a:cubicBezTo>
                  <a:cubicBezTo>
                    <a:pt x="73" y="128"/>
                    <a:pt x="56" y="115"/>
                    <a:pt x="56" y="107"/>
                  </a:cubicBezTo>
                  <a:cubicBezTo>
                    <a:pt x="52" y="94"/>
                    <a:pt x="64" y="77"/>
                    <a:pt x="77" y="64"/>
                  </a:cubicBezTo>
                  <a:cubicBezTo>
                    <a:pt x="107" y="43"/>
                    <a:pt x="132" y="43"/>
                    <a:pt x="145" y="39"/>
                  </a:cubicBezTo>
                  <a:close/>
                  <a:moveTo>
                    <a:pt x="145" y="1"/>
                  </a:moveTo>
                  <a:cubicBezTo>
                    <a:pt x="124" y="1"/>
                    <a:pt x="86" y="1"/>
                    <a:pt x="47" y="26"/>
                  </a:cubicBezTo>
                  <a:cubicBezTo>
                    <a:pt x="35" y="35"/>
                    <a:pt x="22" y="47"/>
                    <a:pt x="14" y="60"/>
                  </a:cubicBezTo>
                  <a:cubicBezTo>
                    <a:pt x="5" y="77"/>
                    <a:pt x="1" y="94"/>
                    <a:pt x="5" y="115"/>
                  </a:cubicBezTo>
                  <a:cubicBezTo>
                    <a:pt x="9" y="141"/>
                    <a:pt x="22" y="158"/>
                    <a:pt x="39" y="166"/>
                  </a:cubicBezTo>
                  <a:cubicBezTo>
                    <a:pt x="56" y="179"/>
                    <a:pt x="77" y="183"/>
                    <a:pt x="94" y="183"/>
                  </a:cubicBezTo>
                  <a:cubicBezTo>
                    <a:pt x="100" y="184"/>
                    <a:pt x="106" y="184"/>
                    <a:pt x="111" y="184"/>
                  </a:cubicBezTo>
                  <a:cubicBezTo>
                    <a:pt x="140" y="184"/>
                    <a:pt x="171" y="175"/>
                    <a:pt x="192" y="158"/>
                  </a:cubicBezTo>
                  <a:cubicBezTo>
                    <a:pt x="226" y="132"/>
                    <a:pt x="238" y="98"/>
                    <a:pt x="234" y="64"/>
                  </a:cubicBezTo>
                  <a:cubicBezTo>
                    <a:pt x="230" y="47"/>
                    <a:pt x="221" y="35"/>
                    <a:pt x="213" y="22"/>
                  </a:cubicBezTo>
                  <a:cubicBezTo>
                    <a:pt x="200" y="9"/>
                    <a:pt x="188" y="5"/>
                    <a:pt x="179" y="1"/>
                  </a:cubicBezTo>
                  <a:close/>
                </a:path>
              </a:pathLst>
            </a:custGeom>
            <a:solidFill>
              <a:srgbClr val="1E15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2"/>
            <p:cNvSpPr/>
            <p:nvPr/>
          </p:nvSpPr>
          <p:spPr>
            <a:xfrm>
              <a:off x="1122500" y="-1832675"/>
              <a:ext cx="3425" cy="2375"/>
            </a:xfrm>
            <a:custGeom>
              <a:avLst/>
              <a:gdLst/>
              <a:ahLst/>
              <a:cxnLst/>
              <a:rect l="l" t="t" r="r" b="b"/>
              <a:pathLst>
                <a:path w="137" h="95" extrusionOk="0">
                  <a:moveTo>
                    <a:pt x="94" y="1"/>
                  </a:moveTo>
                  <a:cubicBezTo>
                    <a:pt x="81" y="5"/>
                    <a:pt x="56" y="5"/>
                    <a:pt x="26" y="26"/>
                  </a:cubicBezTo>
                  <a:cubicBezTo>
                    <a:pt x="13" y="39"/>
                    <a:pt x="1" y="56"/>
                    <a:pt x="5" y="69"/>
                  </a:cubicBezTo>
                  <a:cubicBezTo>
                    <a:pt x="5" y="77"/>
                    <a:pt x="22" y="90"/>
                    <a:pt x="47" y="94"/>
                  </a:cubicBezTo>
                  <a:cubicBezTo>
                    <a:pt x="69" y="94"/>
                    <a:pt x="94" y="90"/>
                    <a:pt x="111" y="77"/>
                  </a:cubicBezTo>
                  <a:cubicBezTo>
                    <a:pt x="128" y="69"/>
                    <a:pt x="137" y="47"/>
                    <a:pt x="132" y="35"/>
                  </a:cubicBezTo>
                  <a:cubicBezTo>
                    <a:pt x="132" y="5"/>
                    <a:pt x="107" y="1"/>
                    <a:pt x="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2"/>
            <p:cNvSpPr/>
            <p:nvPr/>
          </p:nvSpPr>
          <p:spPr>
            <a:xfrm>
              <a:off x="1113600" y="-1835350"/>
              <a:ext cx="5325" cy="4800"/>
            </a:xfrm>
            <a:custGeom>
              <a:avLst/>
              <a:gdLst/>
              <a:ahLst/>
              <a:cxnLst/>
              <a:rect l="l" t="t" r="r" b="b"/>
              <a:pathLst>
                <a:path w="213" h="192" extrusionOk="0">
                  <a:moveTo>
                    <a:pt x="128" y="44"/>
                  </a:moveTo>
                  <a:cubicBezTo>
                    <a:pt x="138" y="44"/>
                    <a:pt x="148" y="47"/>
                    <a:pt x="153" y="61"/>
                  </a:cubicBezTo>
                  <a:cubicBezTo>
                    <a:pt x="161" y="74"/>
                    <a:pt x="161" y="91"/>
                    <a:pt x="149" y="104"/>
                  </a:cubicBezTo>
                  <a:cubicBezTo>
                    <a:pt x="140" y="121"/>
                    <a:pt x="123" y="133"/>
                    <a:pt x="102" y="137"/>
                  </a:cubicBezTo>
                  <a:cubicBezTo>
                    <a:pt x="99" y="138"/>
                    <a:pt x="96" y="139"/>
                    <a:pt x="93" y="139"/>
                  </a:cubicBezTo>
                  <a:cubicBezTo>
                    <a:pt x="79" y="139"/>
                    <a:pt x="67" y="132"/>
                    <a:pt x="60" y="125"/>
                  </a:cubicBezTo>
                  <a:cubicBezTo>
                    <a:pt x="55" y="112"/>
                    <a:pt x="55" y="95"/>
                    <a:pt x="60" y="82"/>
                  </a:cubicBezTo>
                  <a:cubicBezTo>
                    <a:pt x="64" y="70"/>
                    <a:pt x="77" y="57"/>
                    <a:pt x="85" y="48"/>
                  </a:cubicBezTo>
                  <a:cubicBezTo>
                    <a:pt x="85" y="48"/>
                    <a:pt x="85" y="53"/>
                    <a:pt x="89" y="53"/>
                  </a:cubicBezTo>
                  <a:cubicBezTo>
                    <a:pt x="94" y="53"/>
                    <a:pt x="98" y="53"/>
                    <a:pt x="111" y="48"/>
                  </a:cubicBezTo>
                  <a:cubicBezTo>
                    <a:pt x="113" y="46"/>
                    <a:pt x="120" y="44"/>
                    <a:pt x="128" y="44"/>
                  </a:cubicBezTo>
                  <a:close/>
                  <a:moveTo>
                    <a:pt x="136" y="1"/>
                  </a:moveTo>
                  <a:cubicBezTo>
                    <a:pt x="133" y="1"/>
                    <a:pt x="130" y="1"/>
                    <a:pt x="128" y="2"/>
                  </a:cubicBezTo>
                  <a:cubicBezTo>
                    <a:pt x="123" y="2"/>
                    <a:pt x="119" y="2"/>
                    <a:pt x="115" y="6"/>
                  </a:cubicBezTo>
                  <a:cubicBezTo>
                    <a:pt x="111" y="2"/>
                    <a:pt x="106" y="2"/>
                    <a:pt x="98" y="2"/>
                  </a:cubicBezTo>
                  <a:cubicBezTo>
                    <a:pt x="89" y="2"/>
                    <a:pt x="77" y="6"/>
                    <a:pt x="64" y="14"/>
                  </a:cubicBezTo>
                  <a:cubicBezTo>
                    <a:pt x="47" y="23"/>
                    <a:pt x="30" y="36"/>
                    <a:pt x="17" y="61"/>
                  </a:cubicBezTo>
                  <a:cubicBezTo>
                    <a:pt x="4" y="87"/>
                    <a:pt x="0" y="121"/>
                    <a:pt x="17" y="154"/>
                  </a:cubicBezTo>
                  <a:cubicBezTo>
                    <a:pt x="26" y="167"/>
                    <a:pt x="43" y="180"/>
                    <a:pt x="64" y="188"/>
                  </a:cubicBezTo>
                  <a:cubicBezTo>
                    <a:pt x="72" y="191"/>
                    <a:pt x="81" y="192"/>
                    <a:pt x="89" y="192"/>
                  </a:cubicBezTo>
                  <a:cubicBezTo>
                    <a:pt x="98" y="192"/>
                    <a:pt x="106" y="191"/>
                    <a:pt x="115" y="188"/>
                  </a:cubicBezTo>
                  <a:cubicBezTo>
                    <a:pt x="149" y="180"/>
                    <a:pt x="178" y="163"/>
                    <a:pt x="195" y="133"/>
                  </a:cubicBezTo>
                  <a:cubicBezTo>
                    <a:pt x="212" y="104"/>
                    <a:pt x="212" y="65"/>
                    <a:pt x="195" y="40"/>
                  </a:cubicBezTo>
                  <a:cubicBezTo>
                    <a:pt x="184" y="14"/>
                    <a:pt x="157" y="1"/>
                    <a:pt x="136" y="1"/>
                  </a:cubicBezTo>
                  <a:close/>
                </a:path>
              </a:pathLst>
            </a:custGeom>
            <a:solidFill>
              <a:srgbClr val="1E15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2"/>
            <p:cNvSpPr/>
            <p:nvPr/>
          </p:nvSpPr>
          <p:spPr>
            <a:xfrm>
              <a:off x="1114975" y="-1834275"/>
              <a:ext cx="2675" cy="2400"/>
            </a:xfrm>
            <a:custGeom>
              <a:avLst/>
              <a:gdLst/>
              <a:ahLst/>
              <a:cxnLst/>
              <a:rect l="l" t="t" r="r" b="b"/>
              <a:pathLst>
                <a:path w="107" h="96" extrusionOk="0">
                  <a:moveTo>
                    <a:pt x="73" y="1"/>
                  </a:moveTo>
                  <a:cubicBezTo>
                    <a:pt x="65" y="1"/>
                    <a:pt x="58" y="3"/>
                    <a:pt x="56" y="5"/>
                  </a:cubicBezTo>
                  <a:cubicBezTo>
                    <a:pt x="43" y="10"/>
                    <a:pt x="39" y="10"/>
                    <a:pt x="34" y="10"/>
                  </a:cubicBezTo>
                  <a:cubicBezTo>
                    <a:pt x="30" y="10"/>
                    <a:pt x="30" y="5"/>
                    <a:pt x="30" y="5"/>
                  </a:cubicBezTo>
                  <a:cubicBezTo>
                    <a:pt x="22" y="14"/>
                    <a:pt x="9" y="27"/>
                    <a:pt x="5" y="39"/>
                  </a:cubicBezTo>
                  <a:cubicBezTo>
                    <a:pt x="0" y="52"/>
                    <a:pt x="0" y="69"/>
                    <a:pt x="5" y="82"/>
                  </a:cubicBezTo>
                  <a:cubicBezTo>
                    <a:pt x="12" y="89"/>
                    <a:pt x="24" y="96"/>
                    <a:pt x="38" y="96"/>
                  </a:cubicBezTo>
                  <a:cubicBezTo>
                    <a:pt x="41" y="96"/>
                    <a:pt x="44" y="95"/>
                    <a:pt x="47" y="94"/>
                  </a:cubicBezTo>
                  <a:cubicBezTo>
                    <a:pt x="68" y="90"/>
                    <a:pt x="85" y="78"/>
                    <a:pt x="94" y="61"/>
                  </a:cubicBezTo>
                  <a:cubicBezTo>
                    <a:pt x="106" y="48"/>
                    <a:pt x="106" y="31"/>
                    <a:pt x="98" y="18"/>
                  </a:cubicBezTo>
                  <a:cubicBezTo>
                    <a:pt x="93" y="4"/>
                    <a:pt x="83" y="1"/>
                    <a:pt x="7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2"/>
            <p:cNvSpPr/>
            <p:nvPr/>
          </p:nvSpPr>
          <p:spPr>
            <a:xfrm>
              <a:off x="1159750" y="-1868750"/>
              <a:ext cx="70900" cy="129975"/>
            </a:xfrm>
            <a:custGeom>
              <a:avLst/>
              <a:gdLst/>
              <a:ahLst/>
              <a:cxnLst/>
              <a:rect l="l" t="t" r="r" b="b"/>
              <a:pathLst>
                <a:path w="2836" h="5199" extrusionOk="0">
                  <a:moveTo>
                    <a:pt x="1216" y="1"/>
                  </a:moveTo>
                  <a:cubicBezTo>
                    <a:pt x="1149" y="1"/>
                    <a:pt x="1083" y="18"/>
                    <a:pt x="1023" y="39"/>
                  </a:cubicBezTo>
                  <a:cubicBezTo>
                    <a:pt x="994" y="52"/>
                    <a:pt x="964" y="64"/>
                    <a:pt x="934" y="77"/>
                  </a:cubicBezTo>
                  <a:cubicBezTo>
                    <a:pt x="951" y="90"/>
                    <a:pt x="977" y="107"/>
                    <a:pt x="1002" y="132"/>
                  </a:cubicBezTo>
                  <a:cubicBezTo>
                    <a:pt x="1096" y="234"/>
                    <a:pt x="1193" y="442"/>
                    <a:pt x="1079" y="850"/>
                  </a:cubicBezTo>
                  <a:cubicBezTo>
                    <a:pt x="892" y="1512"/>
                    <a:pt x="815" y="1855"/>
                    <a:pt x="1138" y="1962"/>
                  </a:cubicBezTo>
                  <a:cubicBezTo>
                    <a:pt x="1363" y="2038"/>
                    <a:pt x="1978" y="2369"/>
                    <a:pt x="2144" y="2624"/>
                  </a:cubicBezTo>
                  <a:cubicBezTo>
                    <a:pt x="2161" y="2645"/>
                    <a:pt x="2169" y="2666"/>
                    <a:pt x="2174" y="2687"/>
                  </a:cubicBezTo>
                  <a:cubicBezTo>
                    <a:pt x="2174" y="2687"/>
                    <a:pt x="2174" y="2692"/>
                    <a:pt x="2174" y="2696"/>
                  </a:cubicBezTo>
                  <a:cubicBezTo>
                    <a:pt x="2178" y="2717"/>
                    <a:pt x="2178" y="2738"/>
                    <a:pt x="2169" y="2760"/>
                  </a:cubicBezTo>
                  <a:cubicBezTo>
                    <a:pt x="2148" y="2815"/>
                    <a:pt x="2084" y="2861"/>
                    <a:pt x="1953" y="2904"/>
                  </a:cubicBezTo>
                  <a:cubicBezTo>
                    <a:pt x="1193" y="3146"/>
                    <a:pt x="310" y="2717"/>
                    <a:pt x="425" y="3685"/>
                  </a:cubicBezTo>
                  <a:cubicBezTo>
                    <a:pt x="446" y="3855"/>
                    <a:pt x="442" y="4003"/>
                    <a:pt x="421" y="4135"/>
                  </a:cubicBezTo>
                  <a:cubicBezTo>
                    <a:pt x="416" y="4152"/>
                    <a:pt x="416" y="4169"/>
                    <a:pt x="412" y="4186"/>
                  </a:cubicBezTo>
                  <a:cubicBezTo>
                    <a:pt x="399" y="4241"/>
                    <a:pt x="382" y="4296"/>
                    <a:pt x="366" y="4347"/>
                  </a:cubicBezTo>
                  <a:cubicBezTo>
                    <a:pt x="357" y="4368"/>
                    <a:pt x="349" y="4385"/>
                    <a:pt x="340" y="4406"/>
                  </a:cubicBezTo>
                  <a:cubicBezTo>
                    <a:pt x="272" y="4551"/>
                    <a:pt x="179" y="4661"/>
                    <a:pt x="68" y="4733"/>
                  </a:cubicBezTo>
                  <a:cubicBezTo>
                    <a:pt x="47" y="4746"/>
                    <a:pt x="22" y="4759"/>
                    <a:pt x="0" y="4771"/>
                  </a:cubicBezTo>
                  <a:cubicBezTo>
                    <a:pt x="179" y="4954"/>
                    <a:pt x="416" y="5115"/>
                    <a:pt x="701" y="5192"/>
                  </a:cubicBezTo>
                  <a:cubicBezTo>
                    <a:pt x="719" y="5196"/>
                    <a:pt x="738" y="5198"/>
                    <a:pt x="757" y="5198"/>
                  </a:cubicBezTo>
                  <a:cubicBezTo>
                    <a:pt x="798" y="5198"/>
                    <a:pt x="840" y="5188"/>
                    <a:pt x="875" y="5162"/>
                  </a:cubicBezTo>
                  <a:cubicBezTo>
                    <a:pt x="930" y="5128"/>
                    <a:pt x="960" y="5068"/>
                    <a:pt x="968" y="5009"/>
                  </a:cubicBezTo>
                  <a:cubicBezTo>
                    <a:pt x="981" y="4954"/>
                    <a:pt x="972" y="4899"/>
                    <a:pt x="964" y="4848"/>
                  </a:cubicBezTo>
                  <a:cubicBezTo>
                    <a:pt x="955" y="4797"/>
                    <a:pt x="947" y="4750"/>
                    <a:pt x="943" y="4703"/>
                  </a:cubicBezTo>
                  <a:cubicBezTo>
                    <a:pt x="922" y="4517"/>
                    <a:pt x="939" y="4334"/>
                    <a:pt x="964" y="4177"/>
                  </a:cubicBezTo>
                  <a:cubicBezTo>
                    <a:pt x="1011" y="3859"/>
                    <a:pt x="1104" y="3630"/>
                    <a:pt x="1142" y="3553"/>
                  </a:cubicBezTo>
                  <a:cubicBezTo>
                    <a:pt x="1155" y="3524"/>
                    <a:pt x="1163" y="3502"/>
                    <a:pt x="1172" y="3485"/>
                  </a:cubicBezTo>
                  <a:cubicBezTo>
                    <a:pt x="1180" y="3468"/>
                    <a:pt x="1185" y="3456"/>
                    <a:pt x="1189" y="3447"/>
                  </a:cubicBezTo>
                  <a:cubicBezTo>
                    <a:pt x="1193" y="3447"/>
                    <a:pt x="1193" y="3447"/>
                    <a:pt x="1193" y="3443"/>
                  </a:cubicBezTo>
                  <a:cubicBezTo>
                    <a:pt x="1214" y="3443"/>
                    <a:pt x="1244" y="3439"/>
                    <a:pt x="1287" y="3430"/>
                  </a:cubicBezTo>
                  <a:cubicBezTo>
                    <a:pt x="1325" y="3426"/>
                    <a:pt x="1405" y="3413"/>
                    <a:pt x="1512" y="3392"/>
                  </a:cubicBezTo>
                  <a:cubicBezTo>
                    <a:pt x="1618" y="3371"/>
                    <a:pt x="1753" y="3341"/>
                    <a:pt x="1906" y="3290"/>
                  </a:cubicBezTo>
                  <a:cubicBezTo>
                    <a:pt x="2055" y="3239"/>
                    <a:pt x="2220" y="3171"/>
                    <a:pt x="2382" y="3069"/>
                  </a:cubicBezTo>
                  <a:cubicBezTo>
                    <a:pt x="2462" y="3018"/>
                    <a:pt x="2539" y="2955"/>
                    <a:pt x="2607" y="2883"/>
                  </a:cubicBezTo>
                  <a:cubicBezTo>
                    <a:pt x="2674" y="2810"/>
                    <a:pt x="2738" y="2730"/>
                    <a:pt x="2781" y="2636"/>
                  </a:cubicBezTo>
                  <a:cubicBezTo>
                    <a:pt x="2823" y="2543"/>
                    <a:pt x="2836" y="2420"/>
                    <a:pt x="2785" y="2322"/>
                  </a:cubicBezTo>
                  <a:lnTo>
                    <a:pt x="2764" y="2288"/>
                  </a:lnTo>
                  <a:cubicBezTo>
                    <a:pt x="2755" y="2276"/>
                    <a:pt x="2751" y="2263"/>
                    <a:pt x="2738" y="2254"/>
                  </a:cubicBezTo>
                  <a:cubicBezTo>
                    <a:pt x="2717" y="2229"/>
                    <a:pt x="2696" y="2216"/>
                    <a:pt x="2674" y="2204"/>
                  </a:cubicBezTo>
                  <a:cubicBezTo>
                    <a:pt x="2628" y="2174"/>
                    <a:pt x="2581" y="2157"/>
                    <a:pt x="2539" y="2140"/>
                  </a:cubicBezTo>
                  <a:cubicBezTo>
                    <a:pt x="2450" y="2110"/>
                    <a:pt x="2356" y="2089"/>
                    <a:pt x="2275" y="2072"/>
                  </a:cubicBezTo>
                  <a:cubicBezTo>
                    <a:pt x="2191" y="2051"/>
                    <a:pt x="2114" y="2030"/>
                    <a:pt x="2038" y="2004"/>
                  </a:cubicBezTo>
                  <a:cubicBezTo>
                    <a:pt x="1889" y="1962"/>
                    <a:pt x="1766" y="1906"/>
                    <a:pt x="1673" y="1860"/>
                  </a:cubicBezTo>
                  <a:cubicBezTo>
                    <a:pt x="1579" y="1809"/>
                    <a:pt x="1516" y="1762"/>
                    <a:pt x="1478" y="1741"/>
                  </a:cubicBezTo>
                  <a:cubicBezTo>
                    <a:pt x="1439" y="1715"/>
                    <a:pt x="1410" y="1703"/>
                    <a:pt x="1393" y="1694"/>
                  </a:cubicBezTo>
                  <a:cubicBezTo>
                    <a:pt x="1388" y="1652"/>
                    <a:pt x="1384" y="1597"/>
                    <a:pt x="1384" y="1537"/>
                  </a:cubicBezTo>
                  <a:cubicBezTo>
                    <a:pt x="1388" y="1423"/>
                    <a:pt x="1410" y="1287"/>
                    <a:pt x="1439" y="1125"/>
                  </a:cubicBezTo>
                  <a:cubicBezTo>
                    <a:pt x="1465" y="964"/>
                    <a:pt x="1486" y="786"/>
                    <a:pt x="1503" y="595"/>
                  </a:cubicBezTo>
                  <a:cubicBezTo>
                    <a:pt x="1516" y="497"/>
                    <a:pt x="1524" y="400"/>
                    <a:pt x="1528" y="298"/>
                  </a:cubicBezTo>
                  <a:cubicBezTo>
                    <a:pt x="1524" y="238"/>
                    <a:pt x="1507" y="183"/>
                    <a:pt x="1478" y="137"/>
                  </a:cubicBezTo>
                  <a:cubicBezTo>
                    <a:pt x="1448" y="86"/>
                    <a:pt x="1397" y="43"/>
                    <a:pt x="1346" y="26"/>
                  </a:cubicBezTo>
                  <a:cubicBezTo>
                    <a:pt x="1303" y="8"/>
                    <a:pt x="1259" y="1"/>
                    <a:pt x="1216" y="1"/>
                  </a:cubicBezTo>
                  <a:close/>
                </a:path>
              </a:pathLst>
            </a:custGeom>
            <a:solidFill>
              <a:srgbClr val="1E1549">
                <a:alpha val="1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"/>
            <p:cNvSpPr/>
            <p:nvPr/>
          </p:nvSpPr>
          <p:spPr>
            <a:xfrm>
              <a:off x="1156025" y="-1854525"/>
              <a:ext cx="15950" cy="11900"/>
            </a:xfrm>
            <a:custGeom>
              <a:avLst/>
              <a:gdLst/>
              <a:ahLst/>
              <a:cxnLst/>
              <a:rect l="l" t="t" r="r" b="b"/>
              <a:pathLst>
                <a:path w="638" h="476" extrusionOk="0">
                  <a:moveTo>
                    <a:pt x="587" y="0"/>
                  </a:moveTo>
                  <a:cubicBezTo>
                    <a:pt x="553" y="5"/>
                    <a:pt x="404" y="77"/>
                    <a:pt x="273" y="170"/>
                  </a:cubicBezTo>
                  <a:cubicBezTo>
                    <a:pt x="137" y="268"/>
                    <a:pt x="26" y="387"/>
                    <a:pt x="9" y="421"/>
                  </a:cubicBezTo>
                  <a:cubicBezTo>
                    <a:pt x="1" y="446"/>
                    <a:pt x="5" y="459"/>
                    <a:pt x="18" y="467"/>
                  </a:cubicBezTo>
                  <a:cubicBezTo>
                    <a:pt x="23" y="472"/>
                    <a:pt x="27" y="475"/>
                    <a:pt x="35" y="475"/>
                  </a:cubicBezTo>
                  <a:cubicBezTo>
                    <a:pt x="41" y="475"/>
                    <a:pt x="49" y="473"/>
                    <a:pt x="60" y="467"/>
                  </a:cubicBezTo>
                  <a:cubicBezTo>
                    <a:pt x="90" y="455"/>
                    <a:pt x="209" y="348"/>
                    <a:pt x="336" y="259"/>
                  </a:cubicBezTo>
                  <a:cubicBezTo>
                    <a:pt x="459" y="166"/>
                    <a:pt x="595" y="90"/>
                    <a:pt x="621" y="64"/>
                  </a:cubicBezTo>
                  <a:cubicBezTo>
                    <a:pt x="638" y="43"/>
                    <a:pt x="638" y="30"/>
                    <a:pt x="629" y="17"/>
                  </a:cubicBezTo>
                  <a:cubicBezTo>
                    <a:pt x="625" y="5"/>
                    <a:pt x="616" y="0"/>
                    <a:pt x="58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2"/>
            <p:cNvSpPr/>
            <p:nvPr/>
          </p:nvSpPr>
          <p:spPr>
            <a:xfrm>
              <a:off x="1176300" y="-1859400"/>
              <a:ext cx="3625" cy="2925"/>
            </a:xfrm>
            <a:custGeom>
              <a:avLst/>
              <a:gdLst/>
              <a:ahLst/>
              <a:cxnLst/>
              <a:rect l="l" t="t" r="r" b="b"/>
              <a:pathLst>
                <a:path w="145" h="117" extrusionOk="0">
                  <a:moveTo>
                    <a:pt x="96" y="1"/>
                  </a:moveTo>
                  <a:cubicBezTo>
                    <a:pt x="83" y="1"/>
                    <a:pt x="69" y="3"/>
                    <a:pt x="56" y="9"/>
                  </a:cubicBezTo>
                  <a:cubicBezTo>
                    <a:pt x="26" y="21"/>
                    <a:pt x="1" y="43"/>
                    <a:pt x="5" y="60"/>
                  </a:cubicBezTo>
                  <a:cubicBezTo>
                    <a:pt x="5" y="68"/>
                    <a:pt x="13" y="77"/>
                    <a:pt x="22" y="89"/>
                  </a:cubicBezTo>
                  <a:cubicBezTo>
                    <a:pt x="30" y="98"/>
                    <a:pt x="35" y="106"/>
                    <a:pt x="43" y="115"/>
                  </a:cubicBezTo>
                  <a:cubicBezTo>
                    <a:pt x="46" y="116"/>
                    <a:pt x="51" y="116"/>
                    <a:pt x="55" y="116"/>
                  </a:cubicBezTo>
                  <a:cubicBezTo>
                    <a:pt x="67" y="116"/>
                    <a:pt x="83" y="113"/>
                    <a:pt x="98" y="106"/>
                  </a:cubicBezTo>
                  <a:cubicBezTo>
                    <a:pt x="119" y="98"/>
                    <a:pt x="141" y="89"/>
                    <a:pt x="141" y="77"/>
                  </a:cubicBezTo>
                  <a:cubicBezTo>
                    <a:pt x="145" y="64"/>
                    <a:pt x="141" y="55"/>
                    <a:pt x="141" y="38"/>
                  </a:cubicBezTo>
                  <a:cubicBezTo>
                    <a:pt x="136" y="30"/>
                    <a:pt x="136" y="17"/>
                    <a:pt x="128" y="9"/>
                  </a:cubicBezTo>
                  <a:cubicBezTo>
                    <a:pt x="123" y="4"/>
                    <a:pt x="111" y="1"/>
                    <a:pt x="9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2"/>
            <p:cNvSpPr/>
            <p:nvPr/>
          </p:nvSpPr>
          <p:spPr>
            <a:xfrm>
              <a:off x="1114450" y="-1844350"/>
              <a:ext cx="31325" cy="6375"/>
            </a:xfrm>
            <a:custGeom>
              <a:avLst/>
              <a:gdLst/>
              <a:ahLst/>
              <a:cxnLst/>
              <a:rect l="l" t="t" r="r" b="b"/>
              <a:pathLst>
                <a:path w="1253" h="255" extrusionOk="0">
                  <a:moveTo>
                    <a:pt x="870" y="1"/>
                  </a:moveTo>
                  <a:cubicBezTo>
                    <a:pt x="788" y="1"/>
                    <a:pt x="698" y="7"/>
                    <a:pt x="607" y="18"/>
                  </a:cubicBezTo>
                  <a:cubicBezTo>
                    <a:pt x="471" y="35"/>
                    <a:pt x="340" y="65"/>
                    <a:pt x="238" y="103"/>
                  </a:cubicBezTo>
                  <a:cubicBezTo>
                    <a:pt x="132" y="137"/>
                    <a:pt x="55" y="171"/>
                    <a:pt x="34" y="188"/>
                  </a:cubicBezTo>
                  <a:cubicBezTo>
                    <a:pt x="0" y="213"/>
                    <a:pt x="0" y="226"/>
                    <a:pt x="4" y="239"/>
                  </a:cubicBezTo>
                  <a:cubicBezTo>
                    <a:pt x="7" y="248"/>
                    <a:pt x="13" y="255"/>
                    <a:pt x="31" y="255"/>
                  </a:cubicBezTo>
                  <a:cubicBezTo>
                    <a:pt x="39" y="255"/>
                    <a:pt x="48" y="254"/>
                    <a:pt x="60" y="251"/>
                  </a:cubicBezTo>
                  <a:cubicBezTo>
                    <a:pt x="89" y="247"/>
                    <a:pt x="166" y="222"/>
                    <a:pt x="263" y="192"/>
                  </a:cubicBezTo>
                  <a:cubicBezTo>
                    <a:pt x="365" y="166"/>
                    <a:pt x="492" y="141"/>
                    <a:pt x="620" y="124"/>
                  </a:cubicBezTo>
                  <a:cubicBezTo>
                    <a:pt x="751" y="107"/>
                    <a:pt x="879" y="103"/>
                    <a:pt x="985" y="103"/>
                  </a:cubicBezTo>
                  <a:cubicBezTo>
                    <a:pt x="1053" y="103"/>
                    <a:pt x="1111" y="105"/>
                    <a:pt x="1151" y="105"/>
                  </a:cubicBezTo>
                  <a:cubicBezTo>
                    <a:pt x="1172" y="105"/>
                    <a:pt x="1187" y="104"/>
                    <a:pt x="1197" y="103"/>
                  </a:cubicBezTo>
                  <a:cubicBezTo>
                    <a:pt x="1240" y="99"/>
                    <a:pt x="1248" y="90"/>
                    <a:pt x="1248" y="73"/>
                  </a:cubicBezTo>
                  <a:cubicBezTo>
                    <a:pt x="1252" y="60"/>
                    <a:pt x="1248" y="52"/>
                    <a:pt x="1206" y="35"/>
                  </a:cubicBezTo>
                  <a:cubicBezTo>
                    <a:pt x="1176" y="26"/>
                    <a:pt x="1095" y="14"/>
                    <a:pt x="985" y="5"/>
                  </a:cubicBezTo>
                  <a:cubicBezTo>
                    <a:pt x="949" y="2"/>
                    <a:pt x="911" y="1"/>
                    <a:pt x="8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2"/>
            <p:cNvSpPr/>
            <p:nvPr/>
          </p:nvSpPr>
          <p:spPr>
            <a:xfrm>
              <a:off x="1113600" y="-1806625"/>
              <a:ext cx="12325" cy="31175"/>
            </a:xfrm>
            <a:custGeom>
              <a:avLst/>
              <a:gdLst/>
              <a:ahLst/>
              <a:cxnLst/>
              <a:rect l="l" t="t" r="r" b="b"/>
              <a:pathLst>
                <a:path w="493" h="1247" extrusionOk="0">
                  <a:moveTo>
                    <a:pt x="461" y="0"/>
                  </a:moveTo>
                  <a:cubicBezTo>
                    <a:pt x="452" y="0"/>
                    <a:pt x="439" y="6"/>
                    <a:pt x="416" y="28"/>
                  </a:cubicBezTo>
                  <a:cubicBezTo>
                    <a:pt x="395" y="50"/>
                    <a:pt x="344" y="117"/>
                    <a:pt x="285" y="215"/>
                  </a:cubicBezTo>
                  <a:cubicBezTo>
                    <a:pt x="225" y="313"/>
                    <a:pt x="161" y="440"/>
                    <a:pt x="115" y="576"/>
                  </a:cubicBezTo>
                  <a:cubicBezTo>
                    <a:pt x="68" y="712"/>
                    <a:pt x="34" y="848"/>
                    <a:pt x="17" y="962"/>
                  </a:cubicBezTo>
                  <a:cubicBezTo>
                    <a:pt x="0" y="1077"/>
                    <a:pt x="0" y="1162"/>
                    <a:pt x="4" y="1191"/>
                  </a:cubicBezTo>
                  <a:cubicBezTo>
                    <a:pt x="13" y="1238"/>
                    <a:pt x="21" y="1247"/>
                    <a:pt x="38" y="1247"/>
                  </a:cubicBezTo>
                  <a:cubicBezTo>
                    <a:pt x="47" y="1247"/>
                    <a:pt x="60" y="1242"/>
                    <a:pt x="72" y="1196"/>
                  </a:cubicBezTo>
                  <a:cubicBezTo>
                    <a:pt x="81" y="1166"/>
                    <a:pt x="89" y="1085"/>
                    <a:pt x="115" y="979"/>
                  </a:cubicBezTo>
                  <a:cubicBezTo>
                    <a:pt x="136" y="869"/>
                    <a:pt x="170" y="737"/>
                    <a:pt x="217" y="610"/>
                  </a:cubicBezTo>
                  <a:cubicBezTo>
                    <a:pt x="259" y="483"/>
                    <a:pt x="319" y="359"/>
                    <a:pt x="369" y="262"/>
                  </a:cubicBezTo>
                  <a:cubicBezTo>
                    <a:pt x="420" y="164"/>
                    <a:pt x="463" y="92"/>
                    <a:pt x="476" y="67"/>
                  </a:cubicBezTo>
                  <a:cubicBezTo>
                    <a:pt x="493" y="24"/>
                    <a:pt x="484" y="11"/>
                    <a:pt x="471" y="3"/>
                  </a:cubicBezTo>
                  <a:cubicBezTo>
                    <a:pt x="468" y="1"/>
                    <a:pt x="465" y="0"/>
                    <a:pt x="46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2"/>
            <p:cNvSpPr/>
            <p:nvPr/>
          </p:nvSpPr>
          <p:spPr>
            <a:xfrm>
              <a:off x="1114550" y="-1771450"/>
              <a:ext cx="3100" cy="4525"/>
            </a:xfrm>
            <a:custGeom>
              <a:avLst/>
              <a:gdLst/>
              <a:ahLst/>
              <a:cxnLst/>
              <a:rect l="l" t="t" r="r" b="b"/>
              <a:pathLst>
                <a:path w="124" h="181" extrusionOk="0">
                  <a:moveTo>
                    <a:pt x="56" y="1"/>
                  </a:moveTo>
                  <a:cubicBezTo>
                    <a:pt x="43" y="1"/>
                    <a:pt x="30" y="1"/>
                    <a:pt x="22" y="9"/>
                  </a:cubicBezTo>
                  <a:cubicBezTo>
                    <a:pt x="9" y="18"/>
                    <a:pt x="0" y="60"/>
                    <a:pt x="9" y="98"/>
                  </a:cubicBezTo>
                  <a:cubicBezTo>
                    <a:pt x="17" y="141"/>
                    <a:pt x="39" y="179"/>
                    <a:pt x="56" y="179"/>
                  </a:cubicBezTo>
                  <a:cubicBezTo>
                    <a:pt x="59" y="180"/>
                    <a:pt x="62" y="181"/>
                    <a:pt x="65" y="181"/>
                  </a:cubicBezTo>
                  <a:cubicBezTo>
                    <a:pt x="73" y="181"/>
                    <a:pt x="80" y="177"/>
                    <a:pt x="90" y="171"/>
                  </a:cubicBezTo>
                  <a:cubicBezTo>
                    <a:pt x="102" y="166"/>
                    <a:pt x="111" y="158"/>
                    <a:pt x="115" y="149"/>
                  </a:cubicBezTo>
                  <a:cubicBezTo>
                    <a:pt x="123" y="141"/>
                    <a:pt x="119" y="107"/>
                    <a:pt x="115" y="77"/>
                  </a:cubicBezTo>
                  <a:cubicBezTo>
                    <a:pt x="106" y="47"/>
                    <a:pt x="102" y="14"/>
                    <a:pt x="90" y="9"/>
                  </a:cubicBezTo>
                  <a:cubicBezTo>
                    <a:pt x="81" y="1"/>
                    <a:pt x="68" y="1"/>
                    <a:pt x="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2"/>
            <p:cNvSpPr/>
            <p:nvPr/>
          </p:nvSpPr>
          <p:spPr>
            <a:xfrm>
              <a:off x="1152225" y="-1774050"/>
              <a:ext cx="7450" cy="12050"/>
            </a:xfrm>
            <a:custGeom>
              <a:avLst/>
              <a:gdLst/>
              <a:ahLst/>
              <a:cxnLst/>
              <a:rect l="l" t="t" r="r" b="b"/>
              <a:pathLst>
                <a:path w="298" h="482" extrusionOk="0">
                  <a:moveTo>
                    <a:pt x="44" y="0"/>
                  </a:moveTo>
                  <a:cubicBezTo>
                    <a:pt x="39" y="0"/>
                    <a:pt x="35" y="1"/>
                    <a:pt x="30" y="3"/>
                  </a:cubicBezTo>
                  <a:cubicBezTo>
                    <a:pt x="17" y="7"/>
                    <a:pt x="9" y="11"/>
                    <a:pt x="4" y="33"/>
                  </a:cubicBezTo>
                  <a:cubicBezTo>
                    <a:pt x="0" y="58"/>
                    <a:pt x="30" y="173"/>
                    <a:pt x="85" y="275"/>
                  </a:cubicBezTo>
                  <a:cubicBezTo>
                    <a:pt x="136" y="381"/>
                    <a:pt x="212" y="466"/>
                    <a:pt x="238" y="478"/>
                  </a:cubicBezTo>
                  <a:cubicBezTo>
                    <a:pt x="244" y="481"/>
                    <a:pt x="249" y="482"/>
                    <a:pt x="254" y="482"/>
                  </a:cubicBezTo>
                  <a:cubicBezTo>
                    <a:pt x="264" y="482"/>
                    <a:pt x="271" y="476"/>
                    <a:pt x="280" y="470"/>
                  </a:cubicBezTo>
                  <a:cubicBezTo>
                    <a:pt x="289" y="461"/>
                    <a:pt x="297" y="453"/>
                    <a:pt x="293" y="432"/>
                  </a:cubicBezTo>
                  <a:cubicBezTo>
                    <a:pt x="285" y="410"/>
                    <a:pt x="225" y="321"/>
                    <a:pt x="178" y="224"/>
                  </a:cubicBezTo>
                  <a:cubicBezTo>
                    <a:pt x="127" y="130"/>
                    <a:pt x="89" y="33"/>
                    <a:pt x="68" y="11"/>
                  </a:cubicBezTo>
                  <a:cubicBezTo>
                    <a:pt x="60" y="3"/>
                    <a:pt x="52" y="0"/>
                    <a:pt x="4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9" name="Google Shape;149;p2"/>
          <p:cNvGrpSpPr/>
          <p:nvPr/>
        </p:nvGrpSpPr>
        <p:grpSpPr>
          <a:xfrm>
            <a:off x="307615" y="2163552"/>
            <a:ext cx="1606163" cy="2720157"/>
            <a:chOff x="381928" y="2783168"/>
            <a:chExt cx="1212748" cy="2053879"/>
          </a:xfrm>
        </p:grpSpPr>
        <p:sp>
          <p:nvSpPr>
            <p:cNvPr id="150" name="Google Shape;150;p2"/>
            <p:cNvSpPr/>
            <p:nvPr/>
          </p:nvSpPr>
          <p:spPr>
            <a:xfrm>
              <a:off x="381928" y="2783168"/>
              <a:ext cx="1212742" cy="2053860"/>
            </a:xfrm>
            <a:custGeom>
              <a:avLst/>
              <a:gdLst/>
              <a:ahLst/>
              <a:cxnLst/>
              <a:rect l="l" t="t" r="r" b="b"/>
              <a:pathLst>
                <a:path w="6784" h="11489" extrusionOk="0">
                  <a:moveTo>
                    <a:pt x="2880" y="73"/>
                  </a:moveTo>
                  <a:cubicBezTo>
                    <a:pt x="2910" y="73"/>
                    <a:pt x="2952" y="92"/>
                    <a:pt x="2976" y="115"/>
                  </a:cubicBezTo>
                  <a:cubicBezTo>
                    <a:pt x="3006" y="145"/>
                    <a:pt x="3014" y="200"/>
                    <a:pt x="3023" y="256"/>
                  </a:cubicBezTo>
                  <a:cubicBezTo>
                    <a:pt x="3078" y="714"/>
                    <a:pt x="3141" y="1172"/>
                    <a:pt x="3163" y="1270"/>
                  </a:cubicBezTo>
                  <a:cubicBezTo>
                    <a:pt x="3167" y="1278"/>
                    <a:pt x="3167" y="1287"/>
                    <a:pt x="3171" y="1291"/>
                  </a:cubicBezTo>
                  <a:cubicBezTo>
                    <a:pt x="3167" y="1304"/>
                    <a:pt x="3163" y="1317"/>
                    <a:pt x="3163" y="1325"/>
                  </a:cubicBezTo>
                  <a:cubicBezTo>
                    <a:pt x="3154" y="1372"/>
                    <a:pt x="3167" y="1376"/>
                    <a:pt x="3175" y="1380"/>
                  </a:cubicBezTo>
                  <a:cubicBezTo>
                    <a:pt x="3180" y="1380"/>
                    <a:pt x="3188" y="1376"/>
                    <a:pt x="3201" y="1351"/>
                  </a:cubicBezTo>
                  <a:cubicBezTo>
                    <a:pt x="3205" y="1351"/>
                    <a:pt x="3209" y="1346"/>
                    <a:pt x="3209" y="1329"/>
                  </a:cubicBezTo>
                  <a:cubicBezTo>
                    <a:pt x="3222" y="1300"/>
                    <a:pt x="3256" y="1232"/>
                    <a:pt x="3320" y="1160"/>
                  </a:cubicBezTo>
                  <a:cubicBezTo>
                    <a:pt x="3354" y="1121"/>
                    <a:pt x="3396" y="1079"/>
                    <a:pt x="3447" y="1045"/>
                  </a:cubicBezTo>
                  <a:cubicBezTo>
                    <a:pt x="3465" y="1036"/>
                    <a:pt x="3481" y="1029"/>
                    <a:pt x="3494" y="1029"/>
                  </a:cubicBezTo>
                  <a:cubicBezTo>
                    <a:pt x="3499" y="1029"/>
                    <a:pt x="3503" y="1030"/>
                    <a:pt x="3506" y="1032"/>
                  </a:cubicBezTo>
                  <a:cubicBezTo>
                    <a:pt x="3523" y="1036"/>
                    <a:pt x="3536" y="1062"/>
                    <a:pt x="3540" y="1087"/>
                  </a:cubicBezTo>
                  <a:cubicBezTo>
                    <a:pt x="3549" y="1143"/>
                    <a:pt x="3528" y="1206"/>
                    <a:pt x="3502" y="1261"/>
                  </a:cubicBezTo>
                  <a:cubicBezTo>
                    <a:pt x="3477" y="1317"/>
                    <a:pt x="3447" y="1376"/>
                    <a:pt x="3426" y="1427"/>
                  </a:cubicBezTo>
                  <a:cubicBezTo>
                    <a:pt x="3400" y="1503"/>
                    <a:pt x="3388" y="1571"/>
                    <a:pt x="3388" y="1614"/>
                  </a:cubicBezTo>
                  <a:cubicBezTo>
                    <a:pt x="3377" y="1609"/>
                    <a:pt x="3369" y="1607"/>
                    <a:pt x="3364" y="1607"/>
                  </a:cubicBezTo>
                  <a:cubicBezTo>
                    <a:pt x="3359" y="1607"/>
                    <a:pt x="3356" y="1609"/>
                    <a:pt x="3354" y="1614"/>
                  </a:cubicBezTo>
                  <a:cubicBezTo>
                    <a:pt x="3345" y="1618"/>
                    <a:pt x="3345" y="1626"/>
                    <a:pt x="3354" y="1643"/>
                  </a:cubicBezTo>
                  <a:cubicBezTo>
                    <a:pt x="3366" y="1669"/>
                    <a:pt x="3443" y="1767"/>
                    <a:pt x="3532" y="1860"/>
                  </a:cubicBezTo>
                  <a:cubicBezTo>
                    <a:pt x="3574" y="1902"/>
                    <a:pt x="3625" y="1945"/>
                    <a:pt x="3672" y="1974"/>
                  </a:cubicBezTo>
                  <a:cubicBezTo>
                    <a:pt x="3714" y="2004"/>
                    <a:pt x="3753" y="2017"/>
                    <a:pt x="3765" y="2021"/>
                  </a:cubicBezTo>
                  <a:cubicBezTo>
                    <a:pt x="3786" y="2021"/>
                    <a:pt x="3795" y="2017"/>
                    <a:pt x="3799" y="2008"/>
                  </a:cubicBezTo>
                  <a:cubicBezTo>
                    <a:pt x="3799" y="2000"/>
                    <a:pt x="3799" y="1996"/>
                    <a:pt x="3795" y="1987"/>
                  </a:cubicBezTo>
                  <a:cubicBezTo>
                    <a:pt x="3799" y="1979"/>
                    <a:pt x="3803" y="1966"/>
                    <a:pt x="3808" y="1953"/>
                  </a:cubicBezTo>
                  <a:cubicBezTo>
                    <a:pt x="3816" y="1915"/>
                    <a:pt x="3846" y="1805"/>
                    <a:pt x="3876" y="1660"/>
                  </a:cubicBezTo>
                  <a:cubicBezTo>
                    <a:pt x="3884" y="1622"/>
                    <a:pt x="3897" y="1588"/>
                    <a:pt x="3914" y="1554"/>
                  </a:cubicBezTo>
                  <a:cubicBezTo>
                    <a:pt x="3931" y="1525"/>
                    <a:pt x="3956" y="1499"/>
                    <a:pt x="3990" y="1495"/>
                  </a:cubicBezTo>
                  <a:cubicBezTo>
                    <a:pt x="3996" y="1493"/>
                    <a:pt x="4002" y="1492"/>
                    <a:pt x="4008" y="1492"/>
                  </a:cubicBezTo>
                  <a:cubicBezTo>
                    <a:pt x="4032" y="1492"/>
                    <a:pt x="4055" y="1505"/>
                    <a:pt x="4075" y="1529"/>
                  </a:cubicBezTo>
                  <a:cubicBezTo>
                    <a:pt x="4096" y="1559"/>
                    <a:pt x="4109" y="1597"/>
                    <a:pt x="4109" y="1635"/>
                  </a:cubicBezTo>
                  <a:cubicBezTo>
                    <a:pt x="4109" y="1677"/>
                    <a:pt x="4101" y="1720"/>
                    <a:pt x="4092" y="1767"/>
                  </a:cubicBezTo>
                  <a:cubicBezTo>
                    <a:pt x="4084" y="1813"/>
                    <a:pt x="4075" y="1856"/>
                    <a:pt x="4062" y="1898"/>
                  </a:cubicBezTo>
                  <a:cubicBezTo>
                    <a:pt x="4045" y="1987"/>
                    <a:pt x="4028" y="2068"/>
                    <a:pt x="4016" y="2144"/>
                  </a:cubicBezTo>
                  <a:cubicBezTo>
                    <a:pt x="3986" y="2289"/>
                    <a:pt x="3969" y="2403"/>
                    <a:pt x="3965" y="2441"/>
                  </a:cubicBezTo>
                  <a:cubicBezTo>
                    <a:pt x="3961" y="2454"/>
                    <a:pt x="3961" y="2467"/>
                    <a:pt x="3961" y="2475"/>
                  </a:cubicBezTo>
                  <a:cubicBezTo>
                    <a:pt x="3948" y="2492"/>
                    <a:pt x="3948" y="2501"/>
                    <a:pt x="3952" y="2509"/>
                  </a:cubicBezTo>
                  <a:cubicBezTo>
                    <a:pt x="3954" y="2514"/>
                    <a:pt x="3958" y="2517"/>
                    <a:pt x="3965" y="2517"/>
                  </a:cubicBezTo>
                  <a:cubicBezTo>
                    <a:pt x="3971" y="2517"/>
                    <a:pt x="3979" y="2515"/>
                    <a:pt x="3990" y="2509"/>
                  </a:cubicBezTo>
                  <a:cubicBezTo>
                    <a:pt x="4028" y="2497"/>
                    <a:pt x="4173" y="2399"/>
                    <a:pt x="4313" y="2289"/>
                  </a:cubicBezTo>
                  <a:cubicBezTo>
                    <a:pt x="4436" y="2191"/>
                    <a:pt x="4550" y="2085"/>
                    <a:pt x="4589" y="2042"/>
                  </a:cubicBezTo>
                  <a:cubicBezTo>
                    <a:pt x="4593" y="2051"/>
                    <a:pt x="4593" y="2059"/>
                    <a:pt x="4597" y="2068"/>
                  </a:cubicBezTo>
                  <a:cubicBezTo>
                    <a:pt x="4614" y="2119"/>
                    <a:pt x="4623" y="2127"/>
                    <a:pt x="4635" y="2127"/>
                  </a:cubicBezTo>
                  <a:cubicBezTo>
                    <a:pt x="4644" y="2127"/>
                    <a:pt x="4648" y="2115"/>
                    <a:pt x="4644" y="2055"/>
                  </a:cubicBezTo>
                  <a:cubicBezTo>
                    <a:pt x="4640" y="2021"/>
                    <a:pt x="4623" y="1915"/>
                    <a:pt x="4606" y="1775"/>
                  </a:cubicBezTo>
                  <a:cubicBezTo>
                    <a:pt x="4601" y="1703"/>
                    <a:pt x="4593" y="1626"/>
                    <a:pt x="4593" y="1542"/>
                  </a:cubicBezTo>
                  <a:cubicBezTo>
                    <a:pt x="4589" y="1499"/>
                    <a:pt x="4589" y="1457"/>
                    <a:pt x="4593" y="1414"/>
                  </a:cubicBezTo>
                  <a:cubicBezTo>
                    <a:pt x="4593" y="1372"/>
                    <a:pt x="4597" y="1329"/>
                    <a:pt x="4610" y="1295"/>
                  </a:cubicBezTo>
                  <a:cubicBezTo>
                    <a:pt x="4618" y="1266"/>
                    <a:pt x="4648" y="1244"/>
                    <a:pt x="4674" y="1244"/>
                  </a:cubicBezTo>
                  <a:cubicBezTo>
                    <a:pt x="4675" y="1244"/>
                    <a:pt x="4677" y="1244"/>
                    <a:pt x="4678" y="1244"/>
                  </a:cubicBezTo>
                  <a:cubicBezTo>
                    <a:pt x="4698" y="1244"/>
                    <a:pt x="4717" y="1268"/>
                    <a:pt x="4733" y="1300"/>
                  </a:cubicBezTo>
                  <a:cubicBezTo>
                    <a:pt x="4750" y="1329"/>
                    <a:pt x="4754" y="1368"/>
                    <a:pt x="4767" y="1410"/>
                  </a:cubicBezTo>
                  <a:cubicBezTo>
                    <a:pt x="4775" y="1448"/>
                    <a:pt x="4788" y="1486"/>
                    <a:pt x="4801" y="1520"/>
                  </a:cubicBezTo>
                  <a:cubicBezTo>
                    <a:pt x="4852" y="1652"/>
                    <a:pt x="4894" y="1750"/>
                    <a:pt x="4907" y="1783"/>
                  </a:cubicBezTo>
                  <a:cubicBezTo>
                    <a:pt x="4925" y="1827"/>
                    <a:pt x="4934" y="1840"/>
                    <a:pt x="4942" y="1840"/>
                  </a:cubicBezTo>
                  <a:cubicBezTo>
                    <a:pt x="4943" y="1840"/>
                    <a:pt x="4944" y="1839"/>
                    <a:pt x="4945" y="1839"/>
                  </a:cubicBezTo>
                  <a:cubicBezTo>
                    <a:pt x="4954" y="1839"/>
                    <a:pt x="4962" y="1830"/>
                    <a:pt x="4949" y="1771"/>
                  </a:cubicBezTo>
                  <a:cubicBezTo>
                    <a:pt x="4949" y="1758"/>
                    <a:pt x="4941" y="1728"/>
                    <a:pt x="4928" y="1694"/>
                  </a:cubicBezTo>
                  <a:cubicBezTo>
                    <a:pt x="4932" y="1694"/>
                    <a:pt x="4937" y="1690"/>
                    <a:pt x="4941" y="1690"/>
                  </a:cubicBezTo>
                  <a:cubicBezTo>
                    <a:pt x="4971" y="1669"/>
                    <a:pt x="5098" y="1546"/>
                    <a:pt x="5213" y="1410"/>
                  </a:cubicBezTo>
                  <a:cubicBezTo>
                    <a:pt x="5314" y="1291"/>
                    <a:pt x="5408" y="1164"/>
                    <a:pt x="5433" y="1113"/>
                  </a:cubicBezTo>
                  <a:cubicBezTo>
                    <a:pt x="5438" y="1113"/>
                    <a:pt x="5438" y="1113"/>
                    <a:pt x="5438" y="1109"/>
                  </a:cubicBezTo>
                  <a:cubicBezTo>
                    <a:pt x="5457" y="1100"/>
                    <a:pt x="5478" y="1090"/>
                    <a:pt x="5500" y="1090"/>
                  </a:cubicBezTo>
                  <a:cubicBezTo>
                    <a:pt x="5512" y="1090"/>
                    <a:pt x="5524" y="1093"/>
                    <a:pt x="5535" y="1100"/>
                  </a:cubicBezTo>
                  <a:cubicBezTo>
                    <a:pt x="5552" y="1109"/>
                    <a:pt x="5565" y="1126"/>
                    <a:pt x="5578" y="1147"/>
                  </a:cubicBezTo>
                  <a:cubicBezTo>
                    <a:pt x="5578" y="1155"/>
                    <a:pt x="5582" y="1160"/>
                    <a:pt x="5582" y="1164"/>
                  </a:cubicBezTo>
                  <a:cubicBezTo>
                    <a:pt x="5586" y="1172"/>
                    <a:pt x="5586" y="1181"/>
                    <a:pt x="5590" y="1189"/>
                  </a:cubicBezTo>
                  <a:cubicBezTo>
                    <a:pt x="5590" y="1198"/>
                    <a:pt x="5590" y="1206"/>
                    <a:pt x="5590" y="1215"/>
                  </a:cubicBezTo>
                  <a:cubicBezTo>
                    <a:pt x="5590" y="1266"/>
                    <a:pt x="5565" y="1321"/>
                    <a:pt x="5531" y="1376"/>
                  </a:cubicBezTo>
                  <a:cubicBezTo>
                    <a:pt x="5395" y="1592"/>
                    <a:pt x="5259" y="1813"/>
                    <a:pt x="5238" y="1864"/>
                  </a:cubicBezTo>
                  <a:cubicBezTo>
                    <a:pt x="5230" y="1881"/>
                    <a:pt x="5225" y="1894"/>
                    <a:pt x="5225" y="1902"/>
                  </a:cubicBezTo>
                  <a:cubicBezTo>
                    <a:pt x="5220" y="1901"/>
                    <a:pt x="5216" y="1901"/>
                    <a:pt x="5213" y="1901"/>
                  </a:cubicBezTo>
                  <a:cubicBezTo>
                    <a:pt x="5204" y="1901"/>
                    <a:pt x="5200" y="1904"/>
                    <a:pt x="5200" y="1907"/>
                  </a:cubicBezTo>
                  <a:cubicBezTo>
                    <a:pt x="5196" y="1915"/>
                    <a:pt x="5204" y="1928"/>
                    <a:pt x="5272" y="1958"/>
                  </a:cubicBezTo>
                  <a:cubicBezTo>
                    <a:pt x="5319" y="1974"/>
                    <a:pt x="5450" y="2021"/>
                    <a:pt x="5633" y="2047"/>
                  </a:cubicBezTo>
                  <a:cubicBezTo>
                    <a:pt x="5679" y="2055"/>
                    <a:pt x="5726" y="2059"/>
                    <a:pt x="5777" y="2064"/>
                  </a:cubicBezTo>
                  <a:cubicBezTo>
                    <a:pt x="5828" y="2068"/>
                    <a:pt x="5883" y="2068"/>
                    <a:pt x="5930" y="2072"/>
                  </a:cubicBezTo>
                  <a:cubicBezTo>
                    <a:pt x="5955" y="2076"/>
                    <a:pt x="5977" y="2081"/>
                    <a:pt x="5994" y="2093"/>
                  </a:cubicBezTo>
                  <a:cubicBezTo>
                    <a:pt x="6011" y="2102"/>
                    <a:pt x="6023" y="2123"/>
                    <a:pt x="6028" y="2136"/>
                  </a:cubicBezTo>
                  <a:cubicBezTo>
                    <a:pt x="6036" y="2153"/>
                    <a:pt x="6032" y="2170"/>
                    <a:pt x="6019" y="2182"/>
                  </a:cubicBezTo>
                  <a:cubicBezTo>
                    <a:pt x="6006" y="2195"/>
                    <a:pt x="5985" y="2208"/>
                    <a:pt x="5960" y="2216"/>
                  </a:cubicBezTo>
                  <a:cubicBezTo>
                    <a:pt x="5781" y="2268"/>
                    <a:pt x="5589" y="2290"/>
                    <a:pt x="5426" y="2290"/>
                  </a:cubicBezTo>
                  <a:cubicBezTo>
                    <a:pt x="5399" y="2290"/>
                    <a:pt x="5373" y="2290"/>
                    <a:pt x="5348" y="2289"/>
                  </a:cubicBezTo>
                  <a:cubicBezTo>
                    <a:pt x="5170" y="2284"/>
                    <a:pt x="5034" y="2259"/>
                    <a:pt x="4988" y="2255"/>
                  </a:cubicBezTo>
                  <a:cubicBezTo>
                    <a:pt x="4963" y="2250"/>
                    <a:pt x="4945" y="2248"/>
                    <a:pt x="4933" y="2248"/>
                  </a:cubicBezTo>
                  <a:cubicBezTo>
                    <a:pt x="4912" y="2248"/>
                    <a:pt x="4907" y="2253"/>
                    <a:pt x="4907" y="2259"/>
                  </a:cubicBezTo>
                  <a:cubicBezTo>
                    <a:pt x="4903" y="2263"/>
                    <a:pt x="4907" y="2272"/>
                    <a:pt x="4949" y="2289"/>
                  </a:cubicBezTo>
                  <a:cubicBezTo>
                    <a:pt x="4945" y="2293"/>
                    <a:pt x="4941" y="2293"/>
                    <a:pt x="4932" y="2301"/>
                  </a:cubicBezTo>
                  <a:cubicBezTo>
                    <a:pt x="4907" y="2318"/>
                    <a:pt x="4843" y="2373"/>
                    <a:pt x="4754" y="2441"/>
                  </a:cubicBezTo>
                  <a:cubicBezTo>
                    <a:pt x="4712" y="2475"/>
                    <a:pt x="4657" y="2518"/>
                    <a:pt x="4610" y="2560"/>
                  </a:cubicBezTo>
                  <a:cubicBezTo>
                    <a:pt x="4559" y="2603"/>
                    <a:pt x="4500" y="2645"/>
                    <a:pt x="4444" y="2683"/>
                  </a:cubicBezTo>
                  <a:cubicBezTo>
                    <a:pt x="4330" y="2764"/>
                    <a:pt x="4211" y="2836"/>
                    <a:pt x="4109" y="2879"/>
                  </a:cubicBezTo>
                  <a:cubicBezTo>
                    <a:pt x="4007" y="2925"/>
                    <a:pt x="3927" y="2942"/>
                    <a:pt x="3901" y="2946"/>
                  </a:cubicBezTo>
                  <a:cubicBezTo>
                    <a:pt x="3859" y="2951"/>
                    <a:pt x="3850" y="2959"/>
                    <a:pt x="3850" y="2968"/>
                  </a:cubicBezTo>
                  <a:cubicBezTo>
                    <a:pt x="3850" y="2976"/>
                    <a:pt x="3854" y="2985"/>
                    <a:pt x="3901" y="2989"/>
                  </a:cubicBezTo>
                  <a:cubicBezTo>
                    <a:pt x="3905" y="2993"/>
                    <a:pt x="3910" y="2993"/>
                    <a:pt x="3914" y="2993"/>
                  </a:cubicBezTo>
                  <a:cubicBezTo>
                    <a:pt x="3910" y="3006"/>
                    <a:pt x="3905" y="3031"/>
                    <a:pt x="3897" y="3074"/>
                  </a:cubicBezTo>
                  <a:cubicBezTo>
                    <a:pt x="3876" y="3193"/>
                    <a:pt x="3808" y="3761"/>
                    <a:pt x="3740" y="4330"/>
                  </a:cubicBezTo>
                  <a:cubicBezTo>
                    <a:pt x="3672" y="4899"/>
                    <a:pt x="3663" y="5476"/>
                    <a:pt x="3672" y="5599"/>
                  </a:cubicBezTo>
                  <a:cubicBezTo>
                    <a:pt x="3672" y="5637"/>
                    <a:pt x="3676" y="5663"/>
                    <a:pt x="3680" y="5676"/>
                  </a:cubicBezTo>
                  <a:cubicBezTo>
                    <a:pt x="3672" y="5680"/>
                    <a:pt x="3668" y="5684"/>
                    <a:pt x="3663" y="5688"/>
                  </a:cubicBezTo>
                  <a:cubicBezTo>
                    <a:pt x="3642" y="5705"/>
                    <a:pt x="3642" y="5714"/>
                    <a:pt x="3646" y="5722"/>
                  </a:cubicBezTo>
                  <a:cubicBezTo>
                    <a:pt x="3646" y="5728"/>
                    <a:pt x="3648" y="5731"/>
                    <a:pt x="3657" y="5731"/>
                  </a:cubicBezTo>
                  <a:cubicBezTo>
                    <a:pt x="3663" y="5731"/>
                    <a:pt x="3672" y="5730"/>
                    <a:pt x="3685" y="5727"/>
                  </a:cubicBezTo>
                  <a:cubicBezTo>
                    <a:pt x="3727" y="5718"/>
                    <a:pt x="3893" y="5629"/>
                    <a:pt x="4045" y="5523"/>
                  </a:cubicBezTo>
                  <a:cubicBezTo>
                    <a:pt x="4202" y="5421"/>
                    <a:pt x="4347" y="5302"/>
                    <a:pt x="4372" y="5268"/>
                  </a:cubicBezTo>
                  <a:cubicBezTo>
                    <a:pt x="4389" y="5243"/>
                    <a:pt x="4385" y="5230"/>
                    <a:pt x="4381" y="5226"/>
                  </a:cubicBezTo>
                  <a:cubicBezTo>
                    <a:pt x="4389" y="5221"/>
                    <a:pt x="4393" y="5213"/>
                    <a:pt x="4393" y="5154"/>
                  </a:cubicBezTo>
                  <a:cubicBezTo>
                    <a:pt x="4398" y="5115"/>
                    <a:pt x="4389" y="5005"/>
                    <a:pt x="4376" y="4861"/>
                  </a:cubicBezTo>
                  <a:cubicBezTo>
                    <a:pt x="4372" y="4789"/>
                    <a:pt x="4364" y="4708"/>
                    <a:pt x="4359" y="4623"/>
                  </a:cubicBezTo>
                  <a:cubicBezTo>
                    <a:pt x="4355" y="4581"/>
                    <a:pt x="4355" y="4538"/>
                    <a:pt x="4364" y="4500"/>
                  </a:cubicBezTo>
                  <a:cubicBezTo>
                    <a:pt x="4368" y="4462"/>
                    <a:pt x="4385" y="4428"/>
                    <a:pt x="4410" y="4402"/>
                  </a:cubicBezTo>
                  <a:cubicBezTo>
                    <a:pt x="4433" y="4380"/>
                    <a:pt x="4465" y="4368"/>
                    <a:pt x="4492" y="4368"/>
                  </a:cubicBezTo>
                  <a:cubicBezTo>
                    <a:pt x="4496" y="4368"/>
                    <a:pt x="4500" y="4368"/>
                    <a:pt x="4504" y="4368"/>
                  </a:cubicBezTo>
                  <a:cubicBezTo>
                    <a:pt x="4534" y="4373"/>
                    <a:pt x="4555" y="4394"/>
                    <a:pt x="4567" y="4432"/>
                  </a:cubicBezTo>
                  <a:cubicBezTo>
                    <a:pt x="4580" y="4466"/>
                    <a:pt x="4584" y="4508"/>
                    <a:pt x="4593" y="4547"/>
                  </a:cubicBezTo>
                  <a:cubicBezTo>
                    <a:pt x="4601" y="4585"/>
                    <a:pt x="4614" y="4623"/>
                    <a:pt x="4623" y="4661"/>
                  </a:cubicBezTo>
                  <a:cubicBezTo>
                    <a:pt x="4657" y="4801"/>
                    <a:pt x="4686" y="4907"/>
                    <a:pt x="4699" y="4941"/>
                  </a:cubicBezTo>
                  <a:cubicBezTo>
                    <a:pt x="4703" y="4958"/>
                    <a:pt x="4708" y="4971"/>
                    <a:pt x="4716" y="4980"/>
                  </a:cubicBezTo>
                  <a:cubicBezTo>
                    <a:pt x="4708" y="4988"/>
                    <a:pt x="4708" y="4988"/>
                    <a:pt x="4708" y="4992"/>
                  </a:cubicBezTo>
                  <a:cubicBezTo>
                    <a:pt x="4712" y="4997"/>
                    <a:pt x="4716" y="4997"/>
                    <a:pt x="4725" y="4997"/>
                  </a:cubicBezTo>
                  <a:cubicBezTo>
                    <a:pt x="4729" y="5001"/>
                    <a:pt x="4733" y="5001"/>
                    <a:pt x="4737" y="5001"/>
                  </a:cubicBezTo>
                  <a:cubicBezTo>
                    <a:pt x="4737" y="4997"/>
                    <a:pt x="4741" y="4997"/>
                    <a:pt x="4746" y="4988"/>
                  </a:cubicBezTo>
                  <a:cubicBezTo>
                    <a:pt x="4763" y="4980"/>
                    <a:pt x="4792" y="4963"/>
                    <a:pt x="4835" y="4933"/>
                  </a:cubicBezTo>
                  <a:cubicBezTo>
                    <a:pt x="4869" y="4907"/>
                    <a:pt x="4928" y="4861"/>
                    <a:pt x="4996" y="4780"/>
                  </a:cubicBezTo>
                  <a:cubicBezTo>
                    <a:pt x="5064" y="4699"/>
                    <a:pt x="5136" y="4589"/>
                    <a:pt x="5196" y="4453"/>
                  </a:cubicBezTo>
                  <a:cubicBezTo>
                    <a:pt x="5255" y="4317"/>
                    <a:pt x="5302" y="4156"/>
                    <a:pt x="5348" y="3991"/>
                  </a:cubicBezTo>
                  <a:cubicBezTo>
                    <a:pt x="5374" y="3906"/>
                    <a:pt x="5395" y="3821"/>
                    <a:pt x="5421" y="3736"/>
                  </a:cubicBezTo>
                  <a:cubicBezTo>
                    <a:pt x="5433" y="3693"/>
                    <a:pt x="5446" y="3651"/>
                    <a:pt x="5463" y="3609"/>
                  </a:cubicBezTo>
                  <a:cubicBezTo>
                    <a:pt x="5476" y="3566"/>
                    <a:pt x="5488" y="3524"/>
                    <a:pt x="5514" y="3494"/>
                  </a:cubicBezTo>
                  <a:cubicBezTo>
                    <a:pt x="5518" y="3485"/>
                    <a:pt x="5522" y="3477"/>
                    <a:pt x="5531" y="3469"/>
                  </a:cubicBezTo>
                  <a:cubicBezTo>
                    <a:pt x="5535" y="3469"/>
                    <a:pt x="5539" y="3464"/>
                    <a:pt x="5544" y="3460"/>
                  </a:cubicBezTo>
                  <a:cubicBezTo>
                    <a:pt x="5548" y="3456"/>
                    <a:pt x="5552" y="3452"/>
                    <a:pt x="5556" y="3452"/>
                  </a:cubicBezTo>
                  <a:cubicBezTo>
                    <a:pt x="5561" y="3447"/>
                    <a:pt x="5565" y="3443"/>
                    <a:pt x="5569" y="3443"/>
                  </a:cubicBezTo>
                  <a:cubicBezTo>
                    <a:pt x="5573" y="3439"/>
                    <a:pt x="5578" y="3439"/>
                    <a:pt x="5582" y="3435"/>
                  </a:cubicBezTo>
                  <a:lnTo>
                    <a:pt x="5599" y="3435"/>
                  </a:lnTo>
                  <a:cubicBezTo>
                    <a:pt x="5604" y="3433"/>
                    <a:pt x="5609" y="3432"/>
                    <a:pt x="5615" y="3432"/>
                  </a:cubicBezTo>
                  <a:cubicBezTo>
                    <a:pt x="5639" y="3432"/>
                    <a:pt x="5662" y="3448"/>
                    <a:pt x="5679" y="3469"/>
                  </a:cubicBezTo>
                  <a:cubicBezTo>
                    <a:pt x="5696" y="3498"/>
                    <a:pt x="5701" y="3541"/>
                    <a:pt x="5701" y="3583"/>
                  </a:cubicBezTo>
                  <a:cubicBezTo>
                    <a:pt x="5705" y="3621"/>
                    <a:pt x="5696" y="3664"/>
                    <a:pt x="5692" y="3706"/>
                  </a:cubicBezTo>
                  <a:cubicBezTo>
                    <a:pt x="5667" y="3876"/>
                    <a:pt x="5629" y="4033"/>
                    <a:pt x="5586" y="4173"/>
                  </a:cubicBezTo>
                  <a:cubicBezTo>
                    <a:pt x="5497" y="4449"/>
                    <a:pt x="5391" y="4640"/>
                    <a:pt x="5361" y="4712"/>
                  </a:cubicBezTo>
                  <a:cubicBezTo>
                    <a:pt x="5310" y="4814"/>
                    <a:pt x="5306" y="4827"/>
                    <a:pt x="5314" y="4835"/>
                  </a:cubicBezTo>
                  <a:lnTo>
                    <a:pt x="5319" y="4835"/>
                  </a:lnTo>
                  <a:cubicBezTo>
                    <a:pt x="5331" y="4844"/>
                    <a:pt x="5361" y="4861"/>
                    <a:pt x="5438" y="4882"/>
                  </a:cubicBezTo>
                  <a:cubicBezTo>
                    <a:pt x="5493" y="4898"/>
                    <a:pt x="5633" y="4937"/>
                    <a:pt x="5823" y="4937"/>
                  </a:cubicBezTo>
                  <a:cubicBezTo>
                    <a:pt x="5881" y="4937"/>
                    <a:pt x="5944" y="4933"/>
                    <a:pt x="6011" y="4924"/>
                  </a:cubicBezTo>
                  <a:cubicBezTo>
                    <a:pt x="6083" y="4916"/>
                    <a:pt x="6155" y="4903"/>
                    <a:pt x="6231" y="4878"/>
                  </a:cubicBezTo>
                  <a:cubicBezTo>
                    <a:pt x="6308" y="4856"/>
                    <a:pt x="6388" y="4827"/>
                    <a:pt x="6460" y="4793"/>
                  </a:cubicBezTo>
                  <a:cubicBezTo>
                    <a:pt x="6499" y="4780"/>
                    <a:pt x="6537" y="4767"/>
                    <a:pt x="6575" y="4759"/>
                  </a:cubicBezTo>
                  <a:cubicBezTo>
                    <a:pt x="6588" y="4756"/>
                    <a:pt x="6599" y="4755"/>
                    <a:pt x="6608" y="4755"/>
                  </a:cubicBezTo>
                  <a:cubicBezTo>
                    <a:pt x="6630" y="4755"/>
                    <a:pt x="6645" y="4762"/>
                    <a:pt x="6660" y="4780"/>
                  </a:cubicBezTo>
                  <a:cubicBezTo>
                    <a:pt x="6673" y="4793"/>
                    <a:pt x="6685" y="4810"/>
                    <a:pt x="6702" y="4827"/>
                  </a:cubicBezTo>
                  <a:lnTo>
                    <a:pt x="6707" y="4835"/>
                  </a:lnTo>
                  <a:cubicBezTo>
                    <a:pt x="6707" y="4844"/>
                    <a:pt x="6707" y="4852"/>
                    <a:pt x="6707" y="4861"/>
                  </a:cubicBezTo>
                  <a:cubicBezTo>
                    <a:pt x="6698" y="4890"/>
                    <a:pt x="6677" y="4924"/>
                    <a:pt x="6651" y="4954"/>
                  </a:cubicBezTo>
                  <a:cubicBezTo>
                    <a:pt x="6596" y="5013"/>
                    <a:pt x="6524" y="5060"/>
                    <a:pt x="6448" y="5094"/>
                  </a:cubicBezTo>
                  <a:cubicBezTo>
                    <a:pt x="6371" y="5137"/>
                    <a:pt x="6295" y="5166"/>
                    <a:pt x="6219" y="5192"/>
                  </a:cubicBezTo>
                  <a:cubicBezTo>
                    <a:pt x="6066" y="5247"/>
                    <a:pt x="5913" y="5277"/>
                    <a:pt x="5773" y="5285"/>
                  </a:cubicBezTo>
                  <a:cubicBezTo>
                    <a:pt x="5727" y="5289"/>
                    <a:pt x="5683" y="5290"/>
                    <a:pt x="5641" y="5290"/>
                  </a:cubicBezTo>
                  <a:cubicBezTo>
                    <a:pt x="5435" y="5290"/>
                    <a:pt x="5281" y="5253"/>
                    <a:pt x="5221" y="5243"/>
                  </a:cubicBezTo>
                  <a:cubicBezTo>
                    <a:pt x="5170" y="5234"/>
                    <a:pt x="5140" y="5230"/>
                    <a:pt x="5123" y="5226"/>
                  </a:cubicBezTo>
                  <a:cubicBezTo>
                    <a:pt x="5166" y="5183"/>
                    <a:pt x="5191" y="5149"/>
                    <a:pt x="5204" y="5132"/>
                  </a:cubicBezTo>
                  <a:cubicBezTo>
                    <a:pt x="5238" y="5081"/>
                    <a:pt x="5242" y="5069"/>
                    <a:pt x="5234" y="5060"/>
                  </a:cubicBezTo>
                  <a:cubicBezTo>
                    <a:pt x="5233" y="5059"/>
                    <a:pt x="5232" y="5059"/>
                    <a:pt x="5230" y="5059"/>
                  </a:cubicBezTo>
                  <a:cubicBezTo>
                    <a:pt x="5224" y="5059"/>
                    <a:pt x="5208" y="5068"/>
                    <a:pt x="5170" y="5103"/>
                  </a:cubicBezTo>
                  <a:cubicBezTo>
                    <a:pt x="5140" y="5132"/>
                    <a:pt x="5056" y="5213"/>
                    <a:pt x="4937" y="5315"/>
                  </a:cubicBezTo>
                  <a:cubicBezTo>
                    <a:pt x="4818" y="5417"/>
                    <a:pt x="4665" y="5531"/>
                    <a:pt x="4500" y="5633"/>
                  </a:cubicBezTo>
                  <a:cubicBezTo>
                    <a:pt x="4334" y="5735"/>
                    <a:pt x="4164" y="5824"/>
                    <a:pt x="4020" y="5892"/>
                  </a:cubicBezTo>
                  <a:cubicBezTo>
                    <a:pt x="3880" y="5956"/>
                    <a:pt x="3770" y="6002"/>
                    <a:pt x="3731" y="6019"/>
                  </a:cubicBezTo>
                  <a:cubicBezTo>
                    <a:pt x="3676" y="6045"/>
                    <a:pt x="3672" y="6058"/>
                    <a:pt x="3676" y="6066"/>
                  </a:cubicBezTo>
                  <a:cubicBezTo>
                    <a:pt x="3676" y="6066"/>
                    <a:pt x="3680" y="6070"/>
                    <a:pt x="3680" y="6070"/>
                  </a:cubicBezTo>
                  <a:cubicBezTo>
                    <a:pt x="3680" y="6079"/>
                    <a:pt x="3676" y="6096"/>
                    <a:pt x="3672" y="6126"/>
                  </a:cubicBezTo>
                  <a:cubicBezTo>
                    <a:pt x="3668" y="6202"/>
                    <a:pt x="3668" y="6567"/>
                    <a:pt x="3693" y="6928"/>
                  </a:cubicBezTo>
                  <a:cubicBezTo>
                    <a:pt x="3714" y="7293"/>
                    <a:pt x="3757" y="7649"/>
                    <a:pt x="3778" y="7730"/>
                  </a:cubicBezTo>
                  <a:cubicBezTo>
                    <a:pt x="3782" y="7751"/>
                    <a:pt x="3786" y="7768"/>
                    <a:pt x="3791" y="7777"/>
                  </a:cubicBezTo>
                  <a:lnTo>
                    <a:pt x="3753" y="7781"/>
                  </a:lnTo>
                  <a:cubicBezTo>
                    <a:pt x="3638" y="7798"/>
                    <a:pt x="3621" y="7806"/>
                    <a:pt x="3625" y="7819"/>
                  </a:cubicBezTo>
                  <a:cubicBezTo>
                    <a:pt x="3625" y="7822"/>
                    <a:pt x="3631" y="7829"/>
                    <a:pt x="3698" y="7829"/>
                  </a:cubicBezTo>
                  <a:cubicBezTo>
                    <a:pt x="3714" y="7829"/>
                    <a:pt x="3733" y="7828"/>
                    <a:pt x="3757" y="7828"/>
                  </a:cubicBezTo>
                  <a:cubicBezTo>
                    <a:pt x="3778" y="7828"/>
                    <a:pt x="3808" y="7823"/>
                    <a:pt x="3846" y="7819"/>
                  </a:cubicBezTo>
                  <a:cubicBezTo>
                    <a:pt x="3880" y="7815"/>
                    <a:pt x="3927" y="7811"/>
                    <a:pt x="3977" y="7802"/>
                  </a:cubicBezTo>
                  <a:cubicBezTo>
                    <a:pt x="4079" y="7781"/>
                    <a:pt x="4211" y="7751"/>
                    <a:pt x="4351" y="7692"/>
                  </a:cubicBezTo>
                  <a:cubicBezTo>
                    <a:pt x="4487" y="7632"/>
                    <a:pt x="4635" y="7543"/>
                    <a:pt x="4775" y="7433"/>
                  </a:cubicBezTo>
                  <a:cubicBezTo>
                    <a:pt x="4916" y="7318"/>
                    <a:pt x="5043" y="7182"/>
                    <a:pt x="5166" y="7042"/>
                  </a:cubicBezTo>
                  <a:cubicBezTo>
                    <a:pt x="5225" y="6970"/>
                    <a:pt x="5285" y="6898"/>
                    <a:pt x="5340" y="6826"/>
                  </a:cubicBezTo>
                  <a:cubicBezTo>
                    <a:pt x="5395" y="6754"/>
                    <a:pt x="5450" y="6682"/>
                    <a:pt x="5518" y="6660"/>
                  </a:cubicBezTo>
                  <a:cubicBezTo>
                    <a:pt x="5530" y="6657"/>
                    <a:pt x="5543" y="6656"/>
                    <a:pt x="5556" y="6656"/>
                  </a:cubicBezTo>
                  <a:cubicBezTo>
                    <a:pt x="5580" y="6656"/>
                    <a:pt x="5604" y="6661"/>
                    <a:pt x="5620" y="6669"/>
                  </a:cubicBezTo>
                  <a:cubicBezTo>
                    <a:pt x="5650" y="6682"/>
                    <a:pt x="5671" y="6707"/>
                    <a:pt x="5671" y="6737"/>
                  </a:cubicBezTo>
                  <a:cubicBezTo>
                    <a:pt x="5675" y="6766"/>
                    <a:pt x="5667" y="6800"/>
                    <a:pt x="5654" y="6834"/>
                  </a:cubicBezTo>
                  <a:cubicBezTo>
                    <a:pt x="5637" y="6868"/>
                    <a:pt x="5616" y="6898"/>
                    <a:pt x="5599" y="6932"/>
                  </a:cubicBezTo>
                  <a:cubicBezTo>
                    <a:pt x="5522" y="7059"/>
                    <a:pt x="5450" y="7165"/>
                    <a:pt x="5391" y="7246"/>
                  </a:cubicBezTo>
                  <a:cubicBezTo>
                    <a:pt x="5323" y="7322"/>
                    <a:pt x="5276" y="7386"/>
                    <a:pt x="5255" y="7420"/>
                  </a:cubicBezTo>
                  <a:cubicBezTo>
                    <a:pt x="5187" y="7518"/>
                    <a:pt x="5183" y="7539"/>
                    <a:pt x="5191" y="7543"/>
                  </a:cubicBezTo>
                  <a:cubicBezTo>
                    <a:pt x="5193" y="7545"/>
                    <a:pt x="5195" y="7546"/>
                    <a:pt x="5196" y="7546"/>
                  </a:cubicBezTo>
                  <a:cubicBezTo>
                    <a:pt x="5205" y="7546"/>
                    <a:pt x="5218" y="7529"/>
                    <a:pt x="5259" y="7488"/>
                  </a:cubicBezTo>
                  <a:cubicBezTo>
                    <a:pt x="5323" y="7505"/>
                    <a:pt x="5505" y="7547"/>
                    <a:pt x="5743" y="7607"/>
                  </a:cubicBezTo>
                  <a:cubicBezTo>
                    <a:pt x="5866" y="7632"/>
                    <a:pt x="6002" y="7666"/>
                    <a:pt x="6142" y="7696"/>
                  </a:cubicBezTo>
                  <a:cubicBezTo>
                    <a:pt x="6214" y="7713"/>
                    <a:pt x="6286" y="7730"/>
                    <a:pt x="6325" y="7777"/>
                  </a:cubicBezTo>
                  <a:cubicBezTo>
                    <a:pt x="6342" y="7802"/>
                    <a:pt x="6350" y="7828"/>
                    <a:pt x="6342" y="7853"/>
                  </a:cubicBezTo>
                  <a:cubicBezTo>
                    <a:pt x="6333" y="7878"/>
                    <a:pt x="6312" y="7904"/>
                    <a:pt x="6286" y="7917"/>
                  </a:cubicBezTo>
                  <a:cubicBezTo>
                    <a:pt x="6255" y="7934"/>
                    <a:pt x="6217" y="7938"/>
                    <a:pt x="6176" y="7938"/>
                  </a:cubicBezTo>
                  <a:cubicBezTo>
                    <a:pt x="6144" y="7938"/>
                    <a:pt x="6111" y="7935"/>
                    <a:pt x="6078" y="7934"/>
                  </a:cubicBezTo>
                  <a:cubicBezTo>
                    <a:pt x="6002" y="7929"/>
                    <a:pt x="5926" y="7925"/>
                    <a:pt x="5854" y="7921"/>
                  </a:cubicBezTo>
                  <a:cubicBezTo>
                    <a:pt x="5705" y="7912"/>
                    <a:pt x="5569" y="7904"/>
                    <a:pt x="5446" y="7900"/>
                  </a:cubicBezTo>
                  <a:cubicBezTo>
                    <a:pt x="5221" y="7887"/>
                    <a:pt x="5047" y="7878"/>
                    <a:pt x="4966" y="7878"/>
                  </a:cubicBezTo>
                  <a:cubicBezTo>
                    <a:pt x="4996" y="7844"/>
                    <a:pt x="4996" y="7832"/>
                    <a:pt x="4992" y="7828"/>
                  </a:cubicBezTo>
                  <a:cubicBezTo>
                    <a:pt x="4989" y="7824"/>
                    <a:pt x="4986" y="7822"/>
                    <a:pt x="4981" y="7822"/>
                  </a:cubicBezTo>
                  <a:cubicBezTo>
                    <a:pt x="4973" y="7822"/>
                    <a:pt x="4961" y="7828"/>
                    <a:pt x="4937" y="7844"/>
                  </a:cubicBezTo>
                  <a:cubicBezTo>
                    <a:pt x="4928" y="7853"/>
                    <a:pt x="4911" y="7861"/>
                    <a:pt x="4886" y="7878"/>
                  </a:cubicBezTo>
                  <a:cubicBezTo>
                    <a:pt x="4877" y="7887"/>
                    <a:pt x="4860" y="7900"/>
                    <a:pt x="4848" y="7908"/>
                  </a:cubicBezTo>
                  <a:cubicBezTo>
                    <a:pt x="4750" y="7980"/>
                    <a:pt x="4589" y="8086"/>
                    <a:pt x="4406" y="8154"/>
                  </a:cubicBezTo>
                  <a:cubicBezTo>
                    <a:pt x="4147" y="8248"/>
                    <a:pt x="3863" y="8273"/>
                    <a:pt x="3803" y="8294"/>
                  </a:cubicBezTo>
                  <a:cubicBezTo>
                    <a:pt x="3786" y="8299"/>
                    <a:pt x="3778" y="8307"/>
                    <a:pt x="3770" y="8307"/>
                  </a:cubicBezTo>
                  <a:cubicBezTo>
                    <a:pt x="3770" y="8311"/>
                    <a:pt x="3765" y="8311"/>
                    <a:pt x="3765" y="8311"/>
                  </a:cubicBezTo>
                  <a:cubicBezTo>
                    <a:pt x="3765" y="8316"/>
                    <a:pt x="3761" y="8316"/>
                    <a:pt x="3761" y="8316"/>
                  </a:cubicBezTo>
                  <a:cubicBezTo>
                    <a:pt x="3761" y="8316"/>
                    <a:pt x="3761" y="8320"/>
                    <a:pt x="3761" y="8320"/>
                  </a:cubicBezTo>
                  <a:lnTo>
                    <a:pt x="3757" y="8320"/>
                  </a:lnTo>
                  <a:cubicBezTo>
                    <a:pt x="3757" y="8324"/>
                    <a:pt x="3757" y="8324"/>
                    <a:pt x="3757" y="8328"/>
                  </a:cubicBezTo>
                  <a:cubicBezTo>
                    <a:pt x="3761" y="8333"/>
                    <a:pt x="3761" y="8333"/>
                    <a:pt x="3765" y="8337"/>
                  </a:cubicBezTo>
                  <a:cubicBezTo>
                    <a:pt x="3765" y="8337"/>
                    <a:pt x="3770" y="8337"/>
                    <a:pt x="3774" y="8341"/>
                  </a:cubicBezTo>
                  <a:lnTo>
                    <a:pt x="3812" y="8341"/>
                  </a:lnTo>
                  <a:cubicBezTo>
                    <a:pt x="3825" y="8341"/>
                    <a:pt x="3846" y="8341"/>
                    <a:pt x="3876" y="8337"/>
                  </a:cubicBezTo>
                  <a:cubicBezTo>
                    <a:pt x="3876" y="8354"/>
                    <a:pt x="3876" y="8384"/>
                    <a:pt x="3880" y="8430"/>
                  </a:cubicBezTo>
                  <a:cubicBezTo>
                    <a:pt x="3893" y="8566"/>
                    <a:pt x="3990" y="9198"/>
                    <a:pt x="4139" y="9814"/>
                  </a:cubicBezTo>
                  <a:cubicBezTo>
                    <a:pt x="4253" y="10306"/>
                    <a:pt x="4402" y="10786"/>
                    <a:pt x="4483" y="11028"/>
                  </a:cubicBezTo>
                  <a:cubicBezTo>
                    <a:pt x="4495" y="11070"/>
                    <a:pt x="4512" y="11134"/>
                    <a:pt x="4534" y="11210"/>
                  </a:cubicBezTo>
                  <a:cubicBezTo>
                    <a:pt x="4538" y="11236"/>
                    <a:pt x="4542" y="11261"/>
                    <a:pt x="4538" y="11282"/>
                  </a:cubicBezTo>
                  <a:cubicBezTo>
                    <a:pt x="4529" y="11304"/>
                    <a:pt x="4517" y="11321"/>
                    <a:pt x="4491" y="11333"/>
                  </a:cubicBezTo>
                  <a:cubicBezTo>
                    <a:pt x="4444" y="11363"/>
                    <a:pt x="4372" y="11384"/>
                    <a:pt x="4313" y="11401"/>
                  </a:cubicBezTo>
                  <a:cubicBezTo>
                    <a:pt x="4277" y="11411"/>
                    <a:pt x="4240" y="11416"/>
                    <a:pt x="4205" y="11416"/>
                  </a:cubicBezTo>
                  <a:cubicBezTo>
                    <a:pt x="4178" y="11416"/>
                    <a:pt x="4153" y="11413"/>
                    <a:pt x="4130" y="11406"/>
                  </a:cubicBezTo>
                  <a:cubicBezTo>
                    <a:pt x="4079" y="11384"/>
                    <a:pt x="4041" y="11342"/>
                    <a:pt x="4016" y="11299"/>
                  </a:cubicBezTo>
                  <a:cubicBezTo>
                    <a:pt x="3986" y="11253"/>
                    <a:pt x="3965" y="11210"/>
                    <a:pt x="3944" y="11176"/>
                  </a:cubicBezTo>
                  <a:cubicBezTo>
                    <a:pt x="3935" y="11159"/>
                    <a:pt x="3927" y="11147"/>
                    <a:pt x="3918" y="11138"/>
                  </a:cubicBezTo>
                  <a:cubicBezTo>
                    <a:pt x="3905" y="11113"/>
                    <a:pt x="3897" y="11087"/>
                    <a:pt x="3884" y="11062"/>
                  </a:cubicBezTo>
                  <a:cubicBezTo>
                    <a:pt x="3871" y="11032"/>
                    <a:pt x="3859" y="11007"/>
                    <a:pt x="3846" y="10977"/>
                  </a:cubicBezTo>
                  <a:cubicBezTo>
                    <a:pt x="3770" y="10786"/>
                    <a:pt x="3685" y="10540"/>
                    <a:pt x="3617" y="10294"/>
                  </a:cubicBezTo>
                  <a:cubicBezTo>
                    <a:pt x="3485" y="9797"/>
                    <a:pt x="3409" y="9288"/>
                    <a:pt x="3379" y="9177"/>
                  </a:cubicBezTo>
                  <a:cubicBezTo>
                    <a:pt x="3371" y="9139"/>
                    <a:pt x="3362" y="9114"/>
                    <a:pt x="3358" y="9101"/>
                  </a:cubicBezTo>
                  <a:cubicBezTo>
                    <a:pt x="3375" y="9097"/>
                    <a:pt x="3375" y="9088"/>
                    <a:pt x="3375" y="9084"/>
                  </a:cubicBezTo>
                  <a:cubicBezTo>
                    <a:pt x="3375" y="9075"/>
                    <a:pt x="3366" y="9071"/>
                    <a:pt x="3290" y="9071"/>
                  </a:cubicBezTo>
                  <a:cubicBezTo>
                    <a:pt x="3277" y="9071"/>
                    <a:pt x="3256" y="9075"/>
                    <a:pt x="3235" y="9075"/>
                  </a:cubicBezTo>
                  <a:lnTo>
                    <a:pt x="3150" y="9075"/>
                  </a:lnTo>
                  <a:cubicBezTo>
                    <a:pt x="3133" y="9077"/>
                    <a:pt x="3116" y="9079"/>
                    <a:pt x="3098" y="9079"/>
                  </a:cubicBezTo>
                  <a:cubicBezTo>
                    <a:pt x="3080" y="9079"/>
                    <a:pt x="3061" y="9077"/>
                    <a:pt x="3039" y="9075"/>
                  </a:cubicBezTo>
                  <a:cubicBezTo>
                    <a:pt x="3001" y="9075"/>
                    <a:pt x="2955" y="9075"/>
                    <a:pt x="2908" y="9071"/>
                  </a:cubicBezTo>
                  <a:cubicBezTo>
                    <a:pt x="2721" y="9054"/>
                    <a:pt x="2492" y="9012"/>
                    <a:pt x="2275" y="8931"/>
                  </a:cubicBezTo>
                  <a:cubicBezTo>
                    <a:pt x="2055" y="8850"/>
                    <a:pt x="1851" y="8736"/>
                    <a:pt x="1698" y="8625"/>
                  </a:cubicBezTo>
                  <a:cubicBezTo>
                    <a:pt x="1660" y="8600"/>
                    <a:pt x="1626" y="8575"/>
                    <a:pt x="1596" y="8549"/>
                  </a:cubicBezTo>
                  <a:cubicBezTo>
                    <a:pt x="1562" y="8524"/>
                    <a:pt x="1533" y="8498"/>
                    <a:pt x="1511" y="8477"/>
                  </a:cubicBezTo>
                  <a:cubicBezTo>
                    <a:pt x="1486" y="8456"/>
                    <a:pt x="1465" y="8439"/>
                    <a:pt x="1448" y="8422"/>
                  </a:cubicBezTo>
                  <a:cubicBezTo>
                    <a:pt x="1431" y="8409"/>
                    <a:pt x="1418" y="8396"/>
                    <a:pt x="1410" y="8388"/>
                  </a:cubicBezTo>
                  <a:cubicBezTo>
                    <a:pt x="1380" y="8362"/>
                    <a:pt x="1363" y="8350"/>
                    <a:pt x="1350" y="8341"/>
                  </a:cubicBezTo>
                  <a:cubicBezTo>
                    <a:pt x="1346" y="8337"/>
                    <a:pt x="1333" y="8333"/>
                    <a:pt x="1274" y="8328"/>
                  </a:cubicBezTo>
                  <a:cubicBezTo>
                    <a:pt x="1231" y="8328"/>
                    <a:pt x="1100" y="8328"/>
                    <a:pt x="934" y="8320"/>
                  </a:cubicBezTo>
                  <a:cubicBezTo>
                    <a:pt x="849" y="8316"/>
                    <a:pt x="756" y="8307"/>
                    <a:pt x="654" y="8294"/>
                  </a:cubicBezTo>
                  <a:cubicBezTo>
                    <a:pt x="557" y="8286"/>
                    <a:pt x="446" y="8273"/>
                    <a:pt x="353" y="8248"/>
                  </a:cubicBezTo>
                  <a:cubicBezTo>
                    <a:pt x="306" y="8235"/>
                    <a:pt x="264" y="8214"/>
                    <a:pt x="234" y="8184"/>
                  </a:cubicBezTo>
                  <a:cubicBezTo>
                    <a:pt x="204" y="8150"/>
                    <a:pt x="196" y="8112"/>
                    <a:pt x="208" y="8074"/>
                  </a:cubicBezTo>
                  <a:cubicBezTo>
                    <a:pt x="213" y="8057"/>
                    <a:pt x="217" y="8048"/>
                    <a:pt x="225" y="8035"/>
                  </a:cubicBezTo>
                  <a:cubicBezTo>
                    <a:pt x="225" y="8031"/>
                    <a:pt x="225" y="8031"/>
                    <a:pt x="230" y="8027"/>
                  </a:cubicBezTo>
                  <a:cubicBezTo>
                    <a:pt x="238" y="8014"/>
                    <a:pt x="251" y="8002"/>
                    <a:pt x="264" y="7993"/>
                  </a:cubicBezTo>
                  <a:cubicBezTo>
                    <a:pt x="268" y="7985"/>
                    <a:pt x="272" y="7980"/>
                    <a:pt x="281" y="7976"/>
                  </a:cubicBezTo>
                  <a:cubicBezTo>
                    <a:pt x="310" y="7955"/>
                    <a:pt x="353" y="7946"/>
                    <a:pt x="391" y="7942"/>
                  </a:cubicBezTo>
                  <a:cubicBezTo>
                    <a:pt x="399" y="7942"/>
                    <a:pt x="407" y="7941"/>
                    <a:pt x="415" y="7941"/>
                  </a:cubicBezTo>
                  <a:cubicBezTo>
                    <a:pt x="483" y="7941"/>
                    <a:pt x="545" y="7956"/>
                    <a:pt x="595" y="7968"/>
                  </a:cubicBezTo>
                  <a:cubicBezTo>
                    <a:pt x="654" y="7980"/>
                    <a:pt x="697" y="7989"/>
                    <a:pt x="722" y="7989"/>
                  </a:cubicBezTo>
                  <a:cubicBezTo>
                    <a:pt x="734" y="7990"/>
                    <a:pt x="744" y="7990"/>
                    <a:pt x="753" y="7990"/>
                  </a:cubicBezTo>
                  <a:cubicBezTo>
                    <a:pt x="794" y="7990"/>
                    <a:pt x="803" y="7982"/>
                    <a:pt x="803" y="7972"/>
                  </a:cubicBezTo>
                  <a:cubicBezTo>
                    <a:pt x="803" y="7972"/>
                    <a:pt x="803" y="7972"/>
                    <a:pt x="803" y="7968"/>
                  </a:cubicBezTo>
                  <a:lnTo>
                    <a:pt x="807" y="7968"/>
                  </a:lnTo>
                  <a:cubicBezTo>
                    <a:pt x="811" y="7970"/>
                    <a:pt x="814" y="7971"/>
                    <a:pt x="817" y="7971"/>
                  </a:cubicBezTo>
                  <a:cubicBezTo>
                    <a:pt x="820" y="7971"/>
                    <a:pt x="822" y="7970"/>
                    <a:pt x="824" y="7968"/>
                  </a:cubicBezTo>
                  <a:cubicBezTo>
                    <a:pt x="828" y="7963"/>
                    <a:pt x="828" y="7951"/>
                    <a:pt x="769" y="7874"/>
                  </a:cubicBezTo>
                  <a:cubicBezTo>
                    <a:pt x="731" y="7823"/>
                    <a:pt x="612" y="7687"/>
                    <a:pt x="489" y="7484"/>
                  </a:cubicBezTo>
                  <a:cubicBezTo>
                    <a:pt x="366" y="7280"/>
                    <a:pt x="242" y="7013"/>
                    <a:pt x="162" y="6728"/>
                  </a:cubicBezTo>
                  <a:cubicBezTo>
                    <a:pt x="119" y="6588"/>
                    <a:pt x="90" y="6444"/>
                    <a:pt x="73" y="6308"/>
                  </a:cubicBezTo>
                  <a:cubicBezTo>
                    <a:pt x="68" y="6244"/>
                    <a:pt x="77" y="6181"/>
                    <a:pt x="119" y="6155"/>
                  </a:cubicBezTo>
                  <a:cubicBezTo>
                    <a:pt x="136" y="6142"/>
                    <a:pt x="154" y="6137"/>
                    <a:pt x="170" y="6137"/>
                  </a:cubicBezTo>
                  <a:cubicBezTo>
                    <a:pt x="175" y="6137"/>
                    <a:pt x="179" y="6137"/>
                    <a:pt x="183" y="6138"/>
                  </a:cubicBezTo>
                  <a:cubicBezTo>
                    <a:pt x="200" y="6142"/>
                    <a:pt x="213" y="6155"/>
                    <a:pt x="221" y="6181"/>
                  </a:cubicBezTo>
                  <a:cubicBezTo>
                    <a:pt x="230" y="6202"/>
                    <a:pt x="234" y="6227"/>
                    <a:pt x="242" y="6257"/>
                  </a:cubicBezTo>
                  <a:cubicBezTo>
                    <a:pt x="247" y="6283"/>
                    <a:pt x="251" y="6308"/>
                    <a:pt x="259" y="6333"/>
                  </a:cubicBezTo>
                  <a:cubicBezTo>
                    <a:pt x="268" y="6384"/>
                    <a:pt x="276" y="6431"/>
                    <a:pt x="285" y="6474"/>
                  </a:cubicBezTo>
                  <a:cubicBezTo>
                    <a:pt x="306" y="6554"/>
                    <a:pt x="319" y="6614"/>
                    <a:pt x="327" y="6643"/>
                  </a:cubicBezTo>
                  <a:cubicBezTo>
                    <a:pt x="349" y="6737"/>
                    <a:pt x="361" y="6749"/>
                    <a:pt x="370" y="6749"/>
                  </a:cubicBezTo>
                  <a:cubicBezTo>
                    <a:pt x="374" y="6749"/>
                    <a:pt x="378" y="6745"/>
                    <a:pt x="378" y="6728"/>
                  </a:cubicBezTo>
                  <a:cubicBezTo>
                    <a:pt x="387" y="6728"/>
                    <a:pt x="395" y="6720"/>
                    <a:pt x="416" y="6690"/>
                  </a:cubicBezTo>
                  <a:cubicBezTo>
                    <a:pt x="433" y="6669"/>
                    <a:pt x="476" y="6597"/>
                    <a:pt x="535" y="6503"/>
                  </a:cubicBezTo>
                  <a:cubicBezTo>
                    <a:pt x="565" y="6457"/>
                    <a:pt x="599" y="6406"/>
                    <a:pt x="641" y="6355"/>
                  </a:cubicBezTo>
                  <a:cubicBezTo>
                    <a:pt x="680" y="6304"/>
                    <a:pt x="722" y="6257"/>
                    <a:pt x="777" y="6253"/>
                  </a:cubicBezTo>
                  <a:cubicBezTo>
                    <a:pt x="783" y="6252"/>
                    <a:pt x="789" y="6252"/>
                    <a:pt x="795" y="6252"/>
                  </a:cubicBezTo>
                  <a:cubicBezTo>
                    <a:pt x="845" y="6252"/>
                    <a:pt x="880" y="6284"/>
                    <a:pt x="883" y="6329"/>
                  </a:cubicBezTo>
                  <a:cubicBezTo>
                    <a:pt x="892" y="6384"/>
                    <a:pt x="862" y="6431"/>
                    <a:pt x="828" y="6469"/>
                  </a:cubicBezTo>
                  <a:cubicBezTo>
                    <a:pt x="794" y="6508"/>
                    <a:pt x="756" y="6533"/>
                    <a:pt x="722" y="6558"/>
                  </a:cubicBezTo>
                  <a:cubicBezTo>
                    <a:pt x="692" y="6584"/>
                    <a:pt x="671" y="6605"/>
                    <a:pt x="663" y="6618"/>
                  </a:cubicBezTo>
                  <a:cubicBezTo>
                    <a:pt x="650" y="6635"/>
                    <a:pt x="646" y="6643"/>
                    <a:pt x="641" y="6652"/>
                  </a:cubicBezTo>
                  <a:cubicBezTo>
                    <a:pt x="637" y="6660"/>
                    <a:pt x="633" y="6673"/>
                    <a:pt x="629" y="6703"/>
                  </a:cubicBezTo>
                  <a:cubicBezTo>
                    <a:pt x="624" y="6737"/>
                    <a:pt x="620" y="6834"/>
                    <a:pt x="641" y="6966"/>
                  </a:cubicBezTo>
                  <a:cubicBezTo>
                    <a:pt x="658" y="7093"/>
                    <a:pt x="701" y="7250"/>
                    <a:pt x="769" y="7395"/>
                  </a:cubicBezTo>
                  <a:cubicBezTo>
                    <a:pt x="841" y="7543"/>
                    <a:pt x="934" y="7675"/>
                    <a:pt x="1023" y="7768"/>
                  </a:cubicBezTo>
                  <a:cubicBezTo>
                    <a:pt x="1113" y="7861"/>
                    <a:pt x="1193" y="7925"/>
                    <a:pt x="1223" y="7942"/>
                  </a:cubicBezTo>
                  <a:cubicBezTo>
                    <a:pt x="1240" y="7951"/>
                    <a:pt x="1253" y="7955"/>
                    <a:pt x="1261" y="7959"/>
                  </a:cubicBezTo>
                  <a:cubicBezTo>
                    <a:pt x="1265" y="7963"/>
                    <a:pt x="1265" y="7968"/>
                    <a:pt x="1270" y="7968"/>
                  </a:cubicBezTo>
                  <a:cubicBezTo>
                    <a:pt x="1271" y="7968"/>
                    <a:pt x="1272" y="7968"/>
                    <a:pt x="1273" y="7968"/>
                  </a:cubicBezTo>
                  <a:cubicBezTo>
                    <a:pt x="1281" y="7968"/>
                    <a:pt x="1291" y="7954"/>
                    <a:pt x="1295" y="7895"/>
                  </a:cubicBezTo>
                  <a:cubicBezTo>
                    <a:pt x="1299" y="7874"/>
                    <a:pt x="1295" y="7832"/>
                    <a:pt x="1287" y="7781"/>
                  </a:cubicBezTo>
                  <a:cubicBezTo>
                    <a:pt x="1278" y="7726"/>
                    <a:pt x="1261" y="7662"/>
                    <a:pt x="1248" y="7586"/>
                  </a:cubicBezTo>
                  <a:cubicBezTo>
                    <a:pt x="1240" y="7518"/>
                    <a:pt x="1240" y="7429"/>
                    <a:pt x="1278" y="7365"/>
                  </a:cubicBezTo>
                  <a:cubicBezTo>
                    <a:pt x="1306" y="7315"/>
                    <a:pt x="1365" y="7278"/>
                    <a:pt x="1419" y="7278"/>
                  </a:cubicBezTo>
                  <a:cubicBezTo>
                    <a:pt x="1438" y="7278"/>
                    <a:pt x="1457" y="7283"/>
                    <a:pt x="1473" y="7293"/>
                  </a:cubicBezTo>
                  <a:cubicBezTo>
                    <a:pt x="1537" y="7327"/>
                    <a:pt x="1554" y="7429"/>
                    <a:pt x="1562" y="7513"/>
                  </a:cubicBezTo>
                  <a:cubicBezTo>
                    <a:pt x="1571" y="7603"/>
                    <a:pt x="1579" y="7687"/>
                    <a:pt x="1588" y="7764"/>
                  </a:cubicBezTo>
                  <a:cubicBezTo>
                    <a:pt x="1605" y="7917"/>
                    <a:pt x="1618" y="8031"/>
                    <a:pt x="1626" y="8074"/>
                  </a:cubicBezTo>
                  <a:cubicBezTo>
                    <a:pt x="1635" y="8116"/>
                    <a:pt x="1643" y="8133"/>
                    <a:pt x="1652" y="8137"/>
                  </a:cubicBezTo>
                  <a:cubicBezTo>
                    <a:pt x="1647" y="8137"/>
                    <a:pt x="1643" y="8137"/>
                    <a:pt x="1639" y="8142"/>
                  </a:cubicBezTo>
                  <a:cubicBezTo>
                    <a:pt x="1635" y="8146"/>
                    <a:pt x="1635" y="8154"/>
                    <a:pt x="1686" y="8197"/>
                  </a:cubicBezTo>
                  <a:cubicBezTo>
                    <a:pt x="1719" y="8226"/>
                    <a:pt x="1817" y="8290"/>
                    <a:pt x="1957" y="8362"/>
                  </a:cubicBezTo>
                  <a:cubicBezTo>
                    <a:pt x="2101" y="8434"/>
                    <a:pt x="2288" y="8502"/>
                    <a:pt x="2479" y="8541"/>
                  </a:cubicBezTo>
                  <a:cubicBezTo>
                    <a:pt x="2631" y="8573"/>
                    <a:pt x="2782" y="8586"/>
                    <a:pt x="2917" y="8586"/>
                  </a:cubicBezTo>
                  <a:cubicBezTo>
                    <a:pt x="2957" y="8586"/>
                    <a:pt x="2995" y="8585"/>
                    <a:pt x="3031" y="8583"/>
                  </a:cubicBezTo>
                  <a:cubicBezTo>
                    <a:pt x="3188" y="8575"/>
                    <a:pt x="3307" y="8549"/>
                    <a:pt x="3345" y="8536"/>
                  </a:cubicBezTo>
                  <a:cubicBezTo>
                    <a:pt x="3404" y="8519"/>
                    <a:pt x="3413" y="8507"/>
                    <a:pt x="3413" y="8498"/>
                  </a:cubicBezTo>
                  <a:cubicBezTo>
                    <a:pt x="3413" y="8493"/>
                    <a:pt x="3408" y="8489"/>
                    <a:pt x="3389" y="8489"/>
                  </a:cubicBezTo>
                  <a:cubicBezTo>
                    <a:pt x="3378" y="8489"/>
                    <a:pt x="3361" y="8491"/>
                    <a:pt x="3337" y="8494"/>
                  </a:cubicBezTo>
                  <a:cubicBezTo>
                    <a:pt x="3324" y="8494"/>
                    <a:pt x="3307" y="8494"/>
                    <a:pt x="3281" y="8498"/>
                  </a:cubicBezTo>
                  <a:cubicBezTo>
                    <a:pt x="3281" y="8494"/>
                    <a:pt x="3281" y="8490"/>
                    <a:pt x="3281" y="8481"/>
                  </a:cubicBezTo>
                  <a:cubicBezTo>
                    <a:pt x="3286" y="8426"/>
                    <a:pt x="3260" y="8171"/>
                    <a:pt x="3243" y="7917"/>
                  </a:cubicBezTo>
                  <a:cubicBezTo>
                    <a:pt x="3222" y="7662"/>
                    <a:pt x="3205" y="7407"/>
                    <a:pt x="3192" y="7352"/>
                  </a:cubicBezTo>
                  <a:cubicBezTo>
                    <a:pt x="3192" y="7344"/>
                    <a:pt x="3188" y="7339"/>
                    <a:pt x="3188" y="7335"/>
                  </a:cubicBezTo>
                  <a:lnTo>
                    <a:pt x="3226" y="7335"/>
                  </a:lnTo>
                  <a:cubicBezTo>
                    <a:pt x="3247" y="7335"/>
                    <a:pt x="3252" y="7331"/>
                    <a:pt x="3252" y="7327"/>
                  </a:cubicBezTo>
                  <a:cubicBezTo>
                    <a:pt x="3252" y="7322"/>
                    <a:pt x="3247" y="7318"/>
                    <a:pt x="3230" y="7310"/>
                  </a:cubicBezTo>
                  <a:cubicBezTo>
                    <a:pt x="3214" y="7301"/>
                    <a:pt x="3180" y="7297"/>
                    <a:pt x="3120" y="7271"/>
                  </a:cubicBezTo>
                  <a:cubicBezTo>
                    <a:pt x="3082" y="7259"/>
                    <a:pt x="3006" y="7225"/>
                    <a:pt x="2916" y="7165"/>
                  </a:cubicBezTo>
                  <a:cubicBezTo>
                    <a:pt x="2823" y="7106"/>
                    <a:pt x="2717" y="7017"/>
                    <a:pt x="2602" y="6906"/>
                  </a:cubicBezTo>
                  <a:cubicBezTo>
                    <a:pt x="2488" y="6796"/>
                    <a:pt x="2360" y="6665"/>
                    <a:pt x="2208" y="6550"/>
                  </a:cubicBezTo>
                  <a:cubicBezTo>
                    <a:pt x="2059" y="6427"/>
                    <a:pt x="1868" y="6346"/>
                    <a:pt x="1681" y="6270"/>
                  </a:cubicBezTo>
                  <a:cubicBezTo>
                    <a:pt x="1588" y="6232"/>
                    <a:pt x="1503" y="6193"/>
                    <a:pt x="1410" y="6151"/>
                  </a:cubicBezTo>
                  <a:cubicBezTo>
                    <a:pt x="1320" y="6113"/>
                    <a:pt x="1231" y="6079"/>
                    <a:pt x="1163" y="6024"/>
                  </a:cubicBezTo>
                  <a:cubicBezTo>
                    <a:pt x="1129" y="5994"/>
                    <a:pt x="1104" y="5960"/>
                    <a:pt x="1079" y="5926"/>
                  </a:cubicBezTo>
                  <a:cubicBezTo>
                    <a:pt x="1070" y="5909"/>
                    <a:pt x="1057" y="5888"/>
                    <a:pt x="1049" y="5871"/>
                  </a:cubicBezTo>
                  <a:cubicBezTo>
                    <a:pt x="1040" y="5854"/>
                    <a:pt x="1040" y="5841"/>
                    <a:pt x="1045" y="5828"/>
                  </a:cubicBezTo>
                  <a:cubicBezTo>
                    <a:pt x="1045" y="5820"/>
                    <a:pt x="1049" y="5816"/>
                    <a:pt x="1049" y="5811"/>
                  </a:cubicBezTo>
                  <a:cubicBezTo>
                    <a:pt x="1053" y="5807"/>
                    <a:pt x="1053" y="5799"/>
                    <a:pt x="1057" y="5794"/>
                  </a:cubicBezTo>
                  <a:lnTo>
                    <a:pt x="1062" y="5794"/>
                  </a:lnTo>
                  <a:cubicBezTo>
                    <a:pt x="1066" y="5782"/>
                    <a:pt x="1074" y="5773"/>
                    <a:pt x="1087" y="5765"/>
                  </a:cubicBezTo>
                  <a:cubicBezTo>
                    <a:pt x="1091" y="5760"/>
                    <a:pt x="1096" y="5756"/>
                    <a:pt x="1104" y="5756"/>
                  </a:cubicBezTo>
                  <a:cubicBezTo>
                    <a:pt x="1110" y="5752"/>
                    <a:pt x="1116" y="5750"/>
                    <a:pt x="1122" y="5750"/>
                  </a:cubicBezTo>
                  <a:cubicBezTo>
                    <a:pt x="1127" y="5750"/>
                    <a:pt x="1134" y="5752"/>
                    <a:pt x="1142" y="5756"/>
                  </a:cubicBezTo>
                  <a:cubicBezTo>
                    <a:pt x="1155" y="5760"/>
                    <a:pt x="1172" y="5769"/>
                    <a:pt x="1189" y="5777"/>
                  </a:cubicBezTo>
                  <a:cubicBezTo>
                    <a:pt x="1329" y="5862"/>
                    <a:pt x="1461" y="5922"/>
                    <a:pt x="1558" y="5964"/>
                  </a:cubicBezTo>
                  <a:cubicBezTo>
                    <a:pt x="1660" y="6011"/>
                    <a:pt x="1732" y="6045"/>
                    <a:pt x="1770" y="6066"/>
                  </a:cubicBezTo>
                  <a:cubicBezTo>
                    <a:pt x="1796" y="6075"/>
                    <a:pt x="1813" y="6083"/>
                    <a:pt x="1830" y="6092"/>
                  </a:cubicBezTo>
                  <a:cubicBezTo>
                    <a:pt x="1855" y="6134"/>
                    <a:pt x="1864" y="6134"/>
                    <a:pt x="1872" y="6134"/>
                  </a:cubicBezTo>
                  <a:cubicBezTo>
                    <a:pt x="1881" y="6130"/>
                    <a:pt x="1881" y="6126"/>
                    <a:pt x="1881" y="6113"/>
                  </a:cubicBezTo>
                  <a:cubicBezTo>
                    <a:pt x="1893" y="6118"/>
                    <a:pt x="1901" y="6120"/>
                    <a:pt x="1907" y="6120"/>
                  </a:cubicBezTo>
                  <a:cubicBezTo>
                    <a:pt x="1910" y="6120"/>
                    <a:pt x="1913" y="6119"/>
                    <a:pt x="1915" y="6117"/>
                  </a:cubicBezTo>
                  <a:cubicBezTo>
                    <a:pt x="1915" y="6113"/>
                    <a:pt x="1910" y="6100"/>
                    <a:pt x="1872" y="6075"/>
                  </a:cubicBezTo>
                  <a:cubicBezTo>
                    <a:pt x="1864" y="6041"/>
                    <a:pt x="1834" y="5956"/>
                    <a:pt x="1804" y="5837"/>
                  </a:cubicBezTo>
                  <a:cubicBezTo>
                    <a:pt x="1775" y="5722"/>
                    <a:pt x="1745" y="5574"/>
                    <a:pt x="1736" y="5425"/>
                  </a:cubicBezTo>
                  <a:cubicBezTo>
                    <a:pt x="1728" y="5353"/>
                    <a:pt x="1732" y="5277"/>
                    <a:pt x="1775" y="5247"/>
                  </a:cubicBezTo>
                  <a:cubicBezTo>
                    <a:pt x="1789" y="5234"/>
                    <a:pt x="1808" y="5228"/>
                    <a:pt x="1828" y="5228"/>
                  </a:cubicBezTo>
                  <a:cubicBezTo>
                    <a:pt x="1860" y="5228"/>
                    <a:pt x="1895" y="5243"/>
                    <a:pt x="1919" y="5264"/>
                  </a:cubicBezTo>
                  <a:cubicBezTo>
                    <a:pt x="1957" y="5294"/>
                    <a:pt x="1974" y="5340"/>
                    <a:pt x="1987" y="5378"/>
                  </a:cubicBezTo>
                  <a:cubicBezTo>
                    <a:pt x="1995" y="5417"/>
                    <a:pt x="2000" y="5446"/>
                    <a:pt x="2004" y="5459"/>
                  </a:cubicBezTo>
                  <a:cubicBezTo>
                    <a:pt x="2012" y="5489"/>
                    <a:pt x="2017" y="5502"/>
                    <a:pt x="2025" y="5510"/>
                  </a:cubicBezTo>
                  <a:lnTo>
                    <a:pt x="2025" y="5523"/>
                  </a:lnTo>
                  <a:cubicBezTo>
                    <a:pt x="2029" y="5553"/>
                    <a:pt x="2038" y="5586"/>
                    <a:pt x="2046" y="5625"/>
                  </a:cubicBezTo>
                  <a:cubicBezTo>
                    <a:pt x="2055" y="5663"/>
                    <a:pt x="2063" y="5705"/>
                    <a:pt x="2080" y="5748"/>
                  </a:cubicBezTo>
                  <a:cubicBezTo>
                    <a:pt x="2131" y="5926"/>
                    <a:pt x="2233" y="6134"/>
                    <a:pt x="2369" y="6317"/>
                  </a:cubicBezTo>
                  <a:cubicBezTo>
                    <a:pt x="2505" y="6499"/>
                    <a:pt x="2674" y="6656"/>
                    <a:pt x="2823" y="6758"/>
                  </a:cubicBezTo>
                  <a:cubicBezTo>
                    <a:pt x="2861" y="6783"/>
                    <a:pt x="2899" y="6805"/>
                    <a:pt x="2933" y="6826"/>
                  </a:cubicBezTo>
                  <a:cubicBezTo>
                    <a:pt x="2967" y="6847"/>
                    <a:pt x="3001" y="6860"/>
                    <a:pt x="3027" y="6877"/>
                  </a:cubicBezTo>
                  <a:cubicBezTo>
                    <a:pt x="3056" y="6890"/>
                    <a:pt x="3082" y="6898"/>
                    <a:pt x="3103" y="6911"/>
                  </a:cubicBezTo>
                  <a:cubicBezTo>
                    <a:pt x="3124" y="6919"/>
                    <a:pt x="3141" y="6923"/>
                    <a:pt x="3154" y="6928"/>
                  </a:cubicBezTo>
                  <a:cubicBezTo>
                    <a:pt x="3191" y="6939"/>
                    <a:pt x="3211" y="6943"/>
                    <a:pt x="3223" y="6943"/>
                  </a:cubicBezTo>
                  <a:cubicBezTo>
                    <a:pt x="3233" y="6943"/>
                    <a:pt x="3237" y="6940"/>
                    <a:pt x="3239" y="6936"/>
                  </a:cubicBezTo>
                  <a:cubicBezTo>
                    <a:pt x="3243" y="6928"/>
                    <a:pt x="3235" y="6919"/>
                    <a:pt x="3171" y="6885"/>
                  </a:cubicBezTo>
                  <a:cubicBezTo>
                    <a:pt x="3167" y="6881"/>
                    <a:pt x="3163" y="6881"/>
                    <a:pt x="3163" y="6881"/>
                  </a:cubicBezTo>
                  <a:cubicBezTo>
                    <a:pt x="3163" y="6868"/>
                    <a:pt x="3167" y="6851"/>
                    <a:pt x="3171" y="6822"/>
                  </a:cubicBezTo>
                  <a:cubicBezTo>
                    <a:pt x="3175" y="6728"/>
                    <a:pt x="3171" y="6300"/>
                    <a:pt x="3188" y="5867"/>
                  </a:cubicBezTo>
                  <a:cubicBezTo>
                    <a:pt x="3201" y="5438"/>
                    <a:pt x="3230" y="5009"/>
                    <a:pt x="3230" y="4916"/>
                  </a:cubicBezTo>
                  <a:cubicBezTo>
                    <a:pt x="3230" y="4899"/>
                    <a:pt x="3226" y="4886"/>
                    <a:pt x="3226" y="4873"/>
                  </a:cubicBezTo>
                  <a:lnTo>
                    <a:pt x="3226" y="4873"/>
                  </a:lnTo>
                  <a:cubicBezTo>
                    <a:pt x="3269" y="4890"/>
                    <a:pt x="3298" y="4899"/>
                    <a:pt x="3315" y="4903"/>
                  </a:cubicBezTo>
                  <a:cubicBezTo>
                    <a:pt x="3326" y="4904"/>
                    <a:pt x="3334" y="4905"/>
                    <a:pt x="3340" y="4905"/>
                  </a:cubicBezTo>
                  <a:cubicBezTo>
                    <a:pt x="3358" y="4905"/>
                    <a:pt x="3363" y="4901"/>
                    <a:pt x="3366" y="4895"/>
                  </a:cubicBezTo>
                  <a:cubicBezTo>
                    <a:pt x="3366" y="4890"/>
                    <a:pt x="3366" y="4886"/>
                    <a:pt x="3362" y="4882"/>
                  </a:cubicBezTo>
                  <a:cubicBezTo>
                    <a:pt x="3362" y="4878"/>
                    <a:pt x="3362" y="4878"/>
                    <a:pt x="3358" y="4878"/>
                  </a:cubicBezTo>
                  <a:lnTo>
                    <a:pt x="3354" y="4873"/>
                  </a:lnTo>
                  <a:cubicBezTo>
                    <a:pt x="3345" y="4865"/>
                    <a:pt x="3341" y="4861"/>
                    <a:pt x="3328" y="4856"/>
                  </a:cubicBezTo>
                  <a:cubicBezTo>
                    <a:pt x="3281" y="4835"/>
                    <a:pt x="3052" y="4738"/>
                    <a:pt x="2848" y="4593"/>
                  </a:cubicBezTo>
                  <a:cubicBezTo>
                    <a:pt x="2641" y="4453"/>
                    <a:pt x="2471" y="4271"/>
                    <a:pt x="2433" y="4237"/>
                  </a:cubicBezTo>
                  <a:cubicBezTo>
                    <a:pt x="2414" y="4221"/>
                    <a:pt x="2402" y="4215"/>
                    <a:pt x="2394" y="4215"/>
                  </a:cubicBezTo>
                  <a:cubicBezTo>
                    <a:pt x="2390" y="4215"/>
                    <a:pt x="2387" y="4217"/>
                    <a:pt x="2386" y="4220"/>
                  </a:cubicBezTo>
                  <a:lnTo>
                    <a:pt x="2382" y="4220"/>
                  </a:lnTo>
                  <a:cubicBezTo>
                    <a:pt x="2365" y="4220"/>
                    <a:pt x="2339" y="4220"/>
                    <a:pt x="2301" y="4216"/>
                  </a:cubicBezTo>
                  <a:cubicBezTo>
                    <a:pt x="2237" y="4216"/>
                    <a:pt x="2059" y="4216"/>
                    <a:pt x="1830" y="4160"/>
                  </a:cubicBezTo>
                  <a:cubicBezTo>
                    <a:pt x="1715" y="4135"/>
                    <a:pt x="1588" y="4097"/>
                    <a:pt x="1465" y="4042"/>
                  </a:cubicBezTo>
                  <a:cubicBezTo>
                    <a:pt x="1342" y="3982"/>
                    <a:pt x="1219" y="3893"/>
                    <a:pt x="1185" y="3761"/>
                  </a:cubicBezTo>
                  <a:cubicBezTo>
                    <a:pt x="1176" y="3723"/>
                    <a:pt x="1172" y="3685"/>
                    <a:pt x="1176" y="3651"/>
                  </a:cubicBezTo>
                  <a:cubicBezTo>
                    <a:pt x="1180" y="3643"/>
                    <a:pt x="1180" y="3638"/>
                    <a:pt x="1180" y="3630"/>
                  </a:cubicBezTo>
                  <a:cubicBezTo>
                    <a:pt x="1185" y="3626"/>
                    <a:pt x="1185" y="3617"/>
                    <a:pt x="1185" y="3613"/>
                  </a:cubicBezTo>
                  <a:cubicBezTo>
                    <a:pt x="1189" y="3600"/>
                    <a:pt x="1197" y="3587"/>
                    <a:pt x="1202" y="3575"/>
                  </a:cubicBezTo>
                  <a:cubicBezTo>
                    <a:pt x="1228" y="3533"/>
                    <a:pt x="1266" y="3508"/>
                    <a:pt x="1305" y="3508"/>
                  </a:cubicBezTo>
                  <a:cubicBezTo>
                    <a:pt x="1317" y="3508"/>
                    <a:pt x="1330" y="3510"/>
                    <a:pt x="1342" y="3515"/>
                  </a:cubicBezTo>
                  <a:cubicBezTo>
                    <a:pt x="1397" y="3532"/>
                    <a:pt x="1439" y="3587"/>
                    <a:pt x="1490" y="3630"/>
                  </a:cubicBezTo>
                  <a:cubicBezTo>
                    <a:pt x="1541" y="3676"/>
                    <a:pt x="1592" y="3715"/>
                    <a:pt x="1643" y="3749"/>
                  </a:cubicBezTo>
                  <a:cubicBezTo>
                    <a:pt x="1851" y="3884"/>
                    <a:pt x="2038" y="3918"/>
                    <a:pt x="2101" y="3927"/>
                  </a:cubicBezTo>
                  <a:cubicBezTo>
                    <a:pt x="2148" y="3931"/>
                    <a:pt x="2178" y="3931"/>
                    <a:pt x="2191" y="3931"/>
                  </a:cubicBezTo>
                  <a:cubicBezTo>
                    <a:pt x="2197" y="3933"/>
                    <a:pt x="2202" y="3934"/>
                    <a:pt x="2207" y="3934"/>
                  </a:cubicBezTo>
                  <a:cubicBezTo>
                    <a:pt x="2211" y="3934"/>
                    <a:pt x="2214" y="3933"/>
                    <a:pt x="2216" y="3931"/>
                  </a:cubicBezTo>
                  <a:cubicBezTo>
                    <a:pt x="2220" y="3923"/>
                    <a:pt x="2225" y="3914"/>
                    <a:pt x="2199" y="3884"/>
                  </a:cubicBezTo>
                  <a:cubicBezTo>
                    <a:pt x="2186" y="3863"/>
                    <a:pt x="2140" y="3808"/>
                    <a:pt x="2084" y="3736"/>
                  </a:cubicBezTo>
                  <a:cubicBezTo>
                    <a:pt x="2029" y="3660"/>
                    <a:pt x="1970" y="3562"/>
                    <a:pt x="1915" y="3460"/>
                  </a:cubicBezTo>
                  <a:cubicBezTo>
                    <a:pt x="1800" y="3256"/>
                    <a:pt x="1728" y="3036"/>
                    <a:pt x="1702" y="2993"/>
                  </a:cubicBezTo>
                  <a:cubicBezTo>
                    <a:pt x="1686" y="2959"/>
                    <a:pt x="1677" y="2959"/>
                    <a:pt x="1669" y="2959"/>
                  </a:cubicBezTo>
                  <a:cubicBezTo>
                    <a:pt x="1669" y="2959"/>
                    <a:pt x="1664" y="2963"/>
                    <a:pt x="1664" y="2963"/>
                  </a:cubicBezTo>
                  <a:cubicBezTo>
                    <a:pt x="1652" y="2951"/>
                    <a:pt x="1630" y="2934"/>
                    <a:pt x="1592" y="2913"/>
                  </a:cubicBezTo>
                  <a:cubicBezTo>
                    <a:pt x="1541" y="2874"/>
                    <a:pt x="1380" y="2777"/>
                    <a:pt x="1193" y="2624"/>
                  </a:cubicBezTo>
                  <a:cubicBezTo>
                    <a:pt x="1100" y="2543"/>
                    <a:pt x="994" y="2454"/>
                    <a:pt x="896" y="2352"/>
                  </a:cubicBezTo>
                  <a:cubicBezTo>
                    <a:pt x="845" y="2297"/>
                    <a:pt x="803" y="2242"/>
                    <a:pt x="769" y="2178"/>
                  </a:cubicBezTo>
                  <a:cubicBezTo>
                    <a:pt x="739" y="2115"/>
                    <a:pt x="722" y="2042"/>
                    <a:pt x="735" y="1979"/>
                  </a:cubicBezTo>
                  <a:cubicBezTo>
                    <a:pt x="739" y="1945"/>
                    <a:pt x="752" y="1915"/>
                    <a:pt x="773" y="1898"/>
                  </a:cubicBezTo>
                  <a:cubicBezTo>
                    <a:pt x="789" y="1886"/>
                    <a:pt x="806" y="1878"/>
                    <a:pt x="826" y="1878"/>
                  </a:cubicBezTo>
                  <a:cubicBezTo>
                    <a:pt x="834" y="1878"/>
                    <a:pt x="841" y="1879"/>
                    <a:pt x="849" y="1881"/>
                  </a:cubicBezTo>
                  <a:cubicBezTo>
                    <a:pt x="909" y="1894"/>
                    <a:pt x="964" y="1945"/>
                    <a:pt x="1015" y="1996"/>
                  </a:cubicBezTo>
                  <a:cubicBezTo>
                    <a:pt x="1117" y="2098"/>
                    <a:pt x="1219" y="2191"/>
                    <a:pt x="1312" y="2272"/>
                  </a:cubicBezTo>
                  <a:cubicBezTo>
                    <a:pt x="1499" y="2437"/>
                    <a:pt x="1647" y="2552"/>
                    <a:pt x="1702" y="2590"/>
                  </a:cubicBezTo>
                  <a:cubicBezTo>
                    <a:pt x="1760" y="2630"/>
                    <a:pt x="1783" y="2641"/>
                    <a:pt x="1795" y="2641"/>
                  </a:cubicBezTo>
                  <a:cubicBezTo>
                    <a:pt x="1799" y="2641"/>
                    <a:pt x="1802" y="2639"/>
                    <a:pt x="1804" y="2637"/>
                  </a:cubicBezTo>
                  <a:cubicBezTo>
                    <a:pt x="1809" y="2632"/>
                    <a:pt x="1804" y="2624"/>
                    <a:pt x="1787" y="2603"/>
                  </a:cubicBezTo>
                  <a:cubicBezTo>
                    <a:pt x="1800" y="2594"/>
                    <a:pt x="1821" y="2577"/>
                    <a:pt x="1851" y="2552"/>
                  </a:cubicBezTo>
                  <a:cubicBezTo>
                    <a:pt x="1893" y="2505"/>
                    <a:pt x="2021" y="2373"/>
                    <a:pt x="2123" y="2157"/>
                  </a:cubicBezTo>
                  <a:cubicBezTo>
                    <a:pt x="2174" y="2051"/>
                    <a:pt x="2220" y="1919"/>
                    <a:pt x="2233" y="1775"/>
                  </a:cubicBezTo>
                  <a:cubicBezTo>
                    <a:pt x="2237" y="1741"/>
                    <a:pt x="2237" y="1703"/>
                    <a:pt x="2242" y="1673"/>
                  </a:cubicBezTo>
                  <a:cubicBezTo>
                    <a:pt x="2246" y="1639"/>
                    <a:pt x="2250" y="1605"/>
                    <a:pt x="2267" y="1584"/>
                  </a:cubicBezTo>
                  <a:cubicBezTo>
                    <a:pt x="2278" y="1566"/>
                    <a:pt x="2296" y="1553"/>
                    <a:pt x="2314" y="1553"/>
                  </a:cubicBezTo>
                  <a:cubicBezTo>
                    <a:pt x="2317" y="1553"/>
                    <a:pt x="2319" y="1554"/>
                    <a:pt x="2322" y="1554"/>
                  </a:cubicBezTo>
                  <a:cubicBezTo>
                    <a:pt x="2343" y="1559"/>
                    <a:pt x="2369" y="1576"/>
                    <a:pt x="2382" y="1597"/>
                  </a:cubicBezTo>
                  <a:cubicBezTo>
                    <a:pt x="2411" y="1648"/>
                    <a:pt x="2416" y="1724"/>
                    <a:pt x="2420" y="1792"/>
                  </a:cubicBezTo>
                  <a:cubicBezTo>
                    <a:pt x="2424" y="1864"/>
                    <a:pt x="2424" y="1932"/>
                    <a:pt x="2416" y="2000"/>
                  </a:cubicBezTo>
                  <a:cubicBezTo>
                    <a:pt x="2403" y="2132"/>
                    <a:pt x="2369" y="2255"/>
                    <a:pt x="2326" y="2361"/>
                  </a:cubicBezTo>
                  <a:cubicBezTo>
                    <a:pt x="2237" y="2573"/>
                    <a:pt x="2118" y="2705"/>
                    <a:pt x="2080" y="2751"/>
                  </a:cubicBezTo>
                  <a:cubicBezTo>
                    <a:pt x="2063" y="2772"/>
                    <a:pt x="2051" y="2785"/>
                    <a:pt x="2042" y="2798"/>
                  </a:cubicBezTo>
                  <a:cubicBezTo>
                    <a:pt x="2040" y="2796"/>
                    <a:pt x="2039" y="2795"/>
                    <a:pt x="2038" y="2795"/>
                  </a:cubicBezTo>
                  <a:cubicBezTo>
                    <a:pt x="2037" y="2795"/>
                    <a:pt x="2036" y="2796"/>
                    <a:pt x="2034" y="2798"/>
                  </a:cubicBezTo>
                  <a:cubicBezTo>
                    <a:pt x="2029" y="2798"/>
                    <a:pt x="2029" y="2802"/>
                    <a:pt x="2029" y="2815"/>
                  </a:cubicBezTo>
                  <a:cubicBezTo>
                    <a:pt x="2017" y="2828"/>
                    <a:pt x="2021" y="2836"/>
                    <a:pt x="2021" y="2840"/>
                  </a:cubicBezTo>
                  <a:cubicBezTo>
                    <a:pt x="2024" y="2840"/>
                    <a:pt x="2026" y="2842"/>
                    <a:pt x="2029" y="2842"/>
                  </a:cubicBezTo>
                  <a:cubicBezTo>
                    <a:pt x="2031" y="2842"/>
                    <a:pt x="2032" y="2842"/>
                    <a:pt x="2034" y="2840"/>
                  </a:cubicBezTo>
                  <a:cubicBezTo>
                    <a:pt x="2038" y="2853"/>
                    <a:pt x="2042" y="2866"/>
                    <a:pt x="2051" y="2883"/>
                  </a:cubicBezTo>
                  <a:cubicBezTo>
                    <a:pt x="2080" y="2976"/>
                    <a:pt x="2254" y="3405"/>
                    <a:pt x="2530" y="3783"/>
                  </a:cubicBezTo>
                  <a:cubicBezTo>
                    <a:pt x="2666" y="3969"/>
                    <a:pt x="2832" y="4135"/>
                    <a:pt x="2976" y="4254"/>
                  </a:cubicBezTo>
                  <a:cubicBezTo>
                    <a:pt x="3120" y="4368"/>
                    <a:pt x="3247" y="4436"/>
                    <a:pt x="3290" y="4462"/>
                  </a:cubicBezTo>
                  <a:cubicBezTo>
                    <a:pt x="3327" y="4479"/>
                    <a:pt x="3347" y="4485"/>
                    <a:pt x="3358" y="4485"/>
                  </a:cubicBezTo>
                  <a:cubicBezTo>
                    <a:pt x="3366" y="4485"/>
                    <a:pt x="3369" y="4482"/>
                    <a:pt x="3371" y="4479"/>
                  </a:cubicBezTo>
                  <a:cubicBezTo>
                    <a:pt x="3375" y="4474"/>
                    <a:pt x="3375" y="4462"/>
                    <a:pt x="3311" y="4419"/>
                  </a:cubicBezTo>
                  <a:cubicBezTo>
                    <a:pt x="3303" y="4411"/>
                    <a:pt x="3286" y="4402"/>
                    <a:pt x="3269" y="4390"/>
                  </a:cubicBezTo>
                  <a:cubicBezTo>
                    <a:pt x="3273" y="4377"/>
                    <a:pt x="3277" y="4360"/>
                    <a:pt x="3281" y="4330"/>
                  </a:cubicBezTo>
                  <a:cubicBezTo>
                    <a:pt x="3303" y="4241"/>
                    <a:pt x="3354" y="3817"/>
                    <a:pt x="3426" y="3396"/>
                  </a:cubicBezTo>
                  <a:cubicBezTo>
                    <a:pt x="3498" y="2976"/>
                    <a:pt x="3583" y="2560"/>
                    <a:pt x="3595" y="2471"/>
                  </a:cubicBezTo>
                  <a:cubicBezTo>
                    <a:pt x="3595" y="2458"/>
                    <a:pt x="3595" y="2450"/>
                    <a:pt x="3595" y="2441"/>
                  </a:cubicBezTo>
                  <a:cubicBezTo>
                    <a:pt x="3599" y="2443"/>
                    <a:pt x="3602" y="2443"/>
                    <a:pt x="3605" y="2443"/>
                  </a:cubicBezTo>
                  <a:cubicBezTo>
                    <a:pt x="3611" y="2443"/>
                    <a:pt x="3614" y="2440"/>
                    <a:pt x="3617" y="2437"/>
                  </a:cubicBezTo>
                  <a:cubicBezTo>
                    <a:pt x="3621" y="2433"/>
                    <a:pt x="3621" y="2424"/>
                    <a:pt x="3587" y="2386"/>
                  </a:cubicBezTo>
                  <a:cubicBezTo>
                    <a:pt x="3579" y="2378"/>
                    <a:pt x="3566" y="2365"/>
                    <a:pt x="3545" y="2344"/>
                  </a:cubicBezTo>
                  <a:cubicBezTo>
                    <a:pt x="3511" y="2310"/>
                    <a:pt x="3464" y="2263"/>
                    <a:pt x="3413" y="2208"/>
                  </a:cubicBezTo>
                  <a:cubicBezTo>
                    <a:pt x="3328" y="2115"/>
                    <a:pt x="3235" y="1991"/>
                    <a:pt x="3154" y="1860"/>
                  </a:cubicBezTo>
                  <a:cubicBezTo>
                    <a:pt x="3078" y="1724"/>
                    <a:pt x="3018" y="1584"/>
                    <a:pt x="2976" y="1465"/>
                  </a:cubicBezTo>
                  <a:cubicBezTo>
                    <a:pt x="2938" y="1351"/>
                    <a:pt x="2912" y="1257"/>
                    <a:pt x="2904" y="1227"/>
                  </a:cubicBezTo>
                  <a:cubicBezTo>
                    <a:pt x="2887" y="1181"/>
                    <a:pt x="2878" y="1172"/>
                    <a:pt x="2870" y="1172"/>
                  </a:cubicBezTo>
                  <a:cubicBezTo>
                    <a:pt x="2865" y="1177"/>
                    <a:pt x="2861" y="1181"/>
                    <a:pt x="2857" y="1194"/>
                  </a:cubicBezTo>
                  <a:cubicBezTo>
                    <a:pt x="2848" y="1185"/>
                    <a:pt x="2832" y="1177"/>
                    <a:pt x="2810" y="1164"/>
                  </a:cubicBezTo>
                  <a:cubicBezTo>
                    <a:pt x="2759" y="1138"/>
                    <a:pt x="2607" y="1066"/>
                    <a:pt x="2416" y="952"/>
                  </a:cubicBezTo>
                  <a:cubicBezTo>
                    <a:pt x="2369" y="922"/>
                    <a:pt x="2318" y="892"/>
                    <a:pt x="2267" y="858"/>
                  </a:cubicBezTo>
                  <a:cubicBezTo>
                    <a:pt x="2216" y="824"/>
                    <a:pt x="2161" y="786"/>
                    <a:pt x="2110" y="748"/>
                  </a:cubicBezTo>
                  <a:cubicBezTo>
                    <a:pt x="2055" y="714"/>
                    <a:pt x="2000" y="671"/>
                    <a:pt x="1949" y="629"/>
                  </a:cubicBezTo>
                  <a:cubicBezTo>
                    <a:pt x="1919" y="608"/>
                    <a:pt x="1893" y="587"/>
                    <a:pt x="1868" y="565"/>
                  </a:cubicBezTo>
                  <a:cubicBezTo>
                    <a:pt x="1838" y="540"/>
                    <a:pt x="1813" y="523"/>
                    <a:pt x="1796" y="497"/>
                  </a:cubicBezTo>
                  <a:cubicBezTo>
                    <a:pt x="1775" y="476"/>
                    <a:pt x="1758" y="451"/>
                    <a:pt x="1758" y="430"/>
                  </a:cubicBezTo>
                  <a:cubicBezTo>
                    <a:pt x="1758" y="408"/>
                    <a:pt x="1770" y="391"/>
                    <a:pt x="1792" y="379"/>
                  </a:cubicBezTo>
                  <a:cubicBezTo>
                    <a:pt x="1803" y="373"/>
                    <a:pt x="1816" y="371"/>
                    <a:pt x="1829" y="371"/>
                  </a:cubicBezTo>
                  <a:cubicBezTo>
                    <a:pt x="1866" y="371"/>
                    <a:pt x="1906" y="391"/>
                    <a:pt x="1944" y="417"/>
                  </a:cubicBezTo>
                  <a:cubicBezTo>
                    <a:pt x="2055" y="493"/>
                    <a:pt x="2169" y="557"/>
                    <a:pt x="2271" y="604"/>
                  </a:cubicBezTo>
                  <a:cubicBezTo>
                    <a:pt x="2475" y="701"/>
                    <a:pt x="2645" y="744"/>
                    <a:pt x="2704" y="752"/>
                  </a:cubicBezTo>
                  <a:cubicBezTo>
                    <a:pt x="2740" y="759"/>
                    <a:pt x="2765" y="762"/>
                    <a:pt x="2781" y="762"/>
                  </a:cubicBezTo>
                  <a:cubicBezTo>
                    <a:pt x="2803" y="762"/>
                    <a:pt x="2810" y="757"/>
                    <a:pt x="2810" y="752"/>
                  </a:cubicBezTo>
                  <a:cubicBezTo>
                    <a:pt x="2819" y="752"/>
                    <a:pt x="2827" y="744"/>
                    <a:pt x="2827" y="667"/>
                  </a:cubicBezTo>
                  <a:cubicBezTo>
                    <a:pt x="2827" y="642"/>
                    <a:pt x="2827" y="591"/>
                    <a:pt x="2810" y="527"/>
                  </a:cubicBezTo>
                  <a:cubicBezTo>
                    <a:pt x="2793" y="463"/>
                    <a:pt x="2772" y="391"/>
                    <a:pt x="2768" y="298"/>
                  </a:cubicBezTo>
                  <a:cubicBezTo>
                    <a:pt x="2768" y="256"/>
                    <a:pt x="2764" y="205"/>
                    <a:pt x="2776" y="162"/>
                  </a:cubicBezTo>
                  <a:cubicBezTo>
                    <a:pt x="2785" y="124"/>
                    <a:pt x="2815" y="94"/>
                    <a:pt x="2861" y="77"/>
                  </a:cubicBezTo>
                  <a:cubicBezTo>
                    <a:pt x="2866" y="75"/>
                    <a:pt x="2873" y="73"/>
                    <a:pt x="2880" y="73"/>
                  </a:cubicBezTo>
                  <a:close/>
                  <a:moveTo>
                    <a:pt x="2891" y="1"/>
                  </a:moveTo>
                  <a:cubicBezTo>
                    <a:pt x="2874" y="1"/>
                    <a:pt x="2848" y="5"/>
                    <a:pt x="2832" y="14"/>
                  </a:cubicBezTo>
                  <a:cubicBezTo>
                    <a:pt x="2776" y="35"/>
                    <a:pt x="2721" y="86"/>
                    <a:pt x="2708" y="149"/>
                  </a:cubicBezTo>
                  <a:cubicBezTo>
                    <a:pt x="2696" y="209"/>
                    <a:pt x="2704" y="256"/>
                    <a:pt x="2704" y="306"/>
                  </a:cubicBezTo>
                  <a:cubicBezTo>
                    <a:pt x="2708" y="404"/>
                    <a:pt x="2738" y="485"/>
                    <a:pt x="2755" y="544"/>
                  </a:cubicBezTo>
                  <a:cubicBezTo>
                    <a:pt x="2772" y="604"/>
                    <a:pt x="2781" y="650"/>
                    <a:pt x="2785" y="671"/>
                  </a:cubicBezTo>
                  <a:cubicBezTo>
                    <a:pt x="2789" y="710"/>
                    <a:pt x="2793" y="727"/>
                    <a:pt x="2798" y="739"/>
                  </a:cubicBezTo>
                  <a:cubicBezTo>
                    <a:pt x="2785" y="731"/>
                    <a:pt x="2759" y="722"/>
                    <a:pt x="2713" y="710"/>
                  </a:cubicBezTo>
                  <a:cubicBezTo>
                    <a:pt x="2657" y="688"/>
                    <a:pt x="2496" y="642"/>
                    <a:pt x="2297" y="544"/>
                  </a:cubicBezTo>
                  <a:cubicBezTo>
                    <a:pt x="2199" y="497"/>
                    <a:pt x="2093" y="434"/>
                    <a:pt x="1983" y="357"/>
                  </a:cubicBezTo>
                  <a:cubicBezTo>
                    <a:pt x="1953" y="340"/>
                    <a:pt x="1923" y="319"/>
                    <a:pt x="1885" y="306"/>
                  </a:cubicBezTo>
                  <a:cubicBezTo>
                    <a:pt x="1867" y="303"/>
                    <a:pt x="1850" y="301"/>
                    <a:pt x="1832" y="301"/>
                  </a:cubicBezTo>
                  <a:cubicBezTo>
                    <a:pt x="1807" y="301"/>
                    <a:pt x="1783" y="305"/>
                    <a:pt x="1758" y="315"/>
                  </a:cubicBezTo>
                  <a:cubicBezTo>
                    <a:pt x="1715" y="336"/>
                    <a:pt x="1681" y="383"/>
                    <a:pt x="1686" y="434"/>
                  </a:cubicBezTo>
                  <a:cubicBezTo>
                    <a:pt x="1690" y="485"/>
                    <a:pt x="1715" y="519"/>
                    <a:pt x="1741" y="548"/>
                  </a:cubicBezTo>
                  <a:cubicBezTo>
                    <a:pt x="1915" y="705"/>
                    <a:pt x="2106" y="841"/>
                    <a:pt x="2275" y="943"/>
                  </a:cubicBezTo>
                  <a:cubicBezTo>
                    <a:pt x="2522" y="1096"/>
                    <a:pt x="2725" y="1185"/>
                    <a:pt x="2793" y="1211"/>
                  </a:cubicBezTo>
                  <a:cubicBezTo>
                    <a:pt x="2823" y="1219"/>
                    <a:pt x="2844" y="1227"/>
                    <a:pt x="2857" y="1227"/>
                  </a:cubicBezTo>
                  <a:cubicBezTo>
                    <a:pt x="2857" y="1232"/>
                    <a:pt x="2857" y="1236"/>
                    <a:pt x="2857" y="1236"/>
                  </a:cubicBezTo>
                  <a:cubicBezTo>
                    <a:pt x="2861" y="1270"/>
                    <a:pt x="2878" y="1368"/>
                    <a:pt x="2916" y="1491"/>
                  </a:cubicBezTo>
                  <a:cubicBezTo>
                    <a:pt x="2950" y="1609"/>
                    <a:pt x="3014" y="1758"/>
                    <a:pt x="3095" y="1898"/>
                  </a:cubicBezTo>
                  <a:cubicBezTo>
                    <a:pt x="3175" y="2034"/>
                    <a:pt x="3277" y="2161"/>
                    <a:pt x="3362" y="2250"/>
                  </a:cubicBezTo>
                  <a:cubicBezTo>
                    <a:pt x="3455" y="2344"/>
                    <a:pt x="3528" y="2403"/>
                    <a:pt x="3557" y="2420"/>
                  </a:cubicBezTo>
                  <a:cubicBezTo>
                    <a:pt x="3562" y="2424"/>
                    <a:pt x="3562" y="2424"/>
                    <a:pt x="3562" y="2424"/>
                  </a:cubicBezTo>
                  <a:cubicBezTo>
                    <a:pt x="3557" y="2429"/>
                    <a:pt x="3557" y="2437"/>
                    <a:pt x="3553" y="2450"/>
                  </a:cubicBezTo>
                  <a:cubicBezTo>
                    <a:pt x="3553" y="2450"/>
                    <a:pt x="3549" y="2454"/>
                    <a:pt x="3549" y="2458"/>
                  </a:cubicBezTo>
                  <a:cubicBezTo>
                    <a:pt x="3519" y="2547"/>
                    <a:pt x="3426" y="2963"/>
                    <a:pt x="3354" y="3388"/>
                  </a:cubicBezTo>
                  <a:cubicBezTo>
                    <a:pt x="3281" y="3808"/>
                    <a:pt x="3235" y="4233"/>
                    <a:pt x="3235" y="4326"/>
                  </a:cubicBezTo>
                  <a:cubicBezTo>
                    <a:pt x="3235" y="4343"/>
                    <a:pt x="3235" y="4356"/>
                    <a:pt x="3239" y="4368"/>
                  </a:cubicBezTo>
                  <a:cubicBezTo>
                    <a:pt x="3180" y="4330"/>
                    <a:pt x="3103" y="4275"/>
                    <a:pt x="3018" y="4199"/>
                  </a:cubicBezTo>
                  <a:cubicBezTo>
                    <a:pt x="2878" y="4084"/>
                    <a:pt x="2721" y="3923"/>
                    <a:pt x="2585" y="3740"/>
                  </a:cubicBezTo>
                  <a:cubicBezTo>
                    <a:pt x="2322" y="3371"/>
                    <a:pt x="2140" y="2951"/>
                    <a:pt x="2093" y="2866"/>
                  </a:cubicBezTo>
                  <a:cubicBezTo>
                    <a:pt x="2080" y="2845"/>
                    <a:pt x="2072" y="2832"/>
                    <a:pt x="2063" y="2823"/>
                  </a:cubicBezTo>
                  <a:cubicBezTo>
                    <a:pt x="2076" y="2811"/>
                    <a:pt x="2093" y="2798"/>
                    <a:pt x="2114" y="2781"/>
                  </a:cubicBezTo>
                  <a:cubicBezTo>
                    <a:pt x="2161" y="2738"/>
                    <a:pt x="2288" y="2607"/>
                    <a:pt x="2386" y="2386"/>
                  </a:cubicBezTo>
                  <a:cubicBezTo>
                    <a:pt x="2433" y="2276"/>
                    <a:pt x="2471" y="2144"/>
                    <a:pt x="2488" y="2004"/>
                  </a:cubicBezTo>
                  <a:cubicBezTo>
                    <a:pt x="2492" y="1932"/>
                    <a:pt x="2496" y="1860"/>
                    <a:pt x="2492" y="1788"/>
                  </a:cubicBezTo>
                  <a:cubicBezTo>
                    <a:pt x="2488" y="1750"/>
                    <a:pt x="2483" y="1711"/>
                    <a:pt x="2479" y="1673"/>
                  </a:cubicBezTo>
                  <a:cubicBezTo>
                    <a:pt x="2475" y="1639"/>
                    <a:pt x="2466" y="1597"/>
                    <a:pt x="2441" y="1559"/>
                  </a:cubicBezTo>
                  <a:cubicBezTo>
                    <a:pt x="2416" y="1520"/>
                    <a:pt x="2377" y="1486"/>
                    <a:pt x="2326" y="1482"/>
                  </a:cubicBezTo>
                  <a:cubicBezTo>
                    <a:pt x="2321" y="1481"/>
                    <a:pt x="2316" y="1481"/>
                    <a:pt x="2311" y="1481"/>
                  </a:cubicBezTo>
                  <a:cubicBezTo>
                    <a:pt x="2265" y="1481"/>
                    <a:pt x="2222" y="1512"/>
                    <a:pt x="2203" y="1550"/>
                  </a:cubicBezTo>
                  <a:cubicBezTo>
                    <a:pt x="2161" y="1631"/>
                    <a:pt x="2169" y="1707"/>
                    <a:pt x="2165" y="1771"/>
                  </a:cubicBezTo>
                  <a:cubicBezTo>
                    <a:pt x="2152" y="1902"/>
                    <a:pt x="2110" y="2030"/>
                    <a:pt x="2063" y="2132"/>
                  </a:cubicBezTo>
                  <a:cubicBezTo>
                    <a:pt x="1970" y="2340"/>
                    <a:pt x="1851" y="2471"/>
                    <a:pt x="1813" y="2522"/>
                  </a:cubicBezTo>
                  <a:cubicBezTo>
                    <a:pt x="1792" y="2552"/>
                    <a:pt x="1775" y="2569"/>
                    <a:pt x="1766" y="2586"/>
                  </a:cubicBezTo>
                  <a:cubicBezTo>
                    <a:pt x="1758" y="2577"/>
                    <a:pt x="1745" y="2564"/>
                    <a:pt x="1728" y="2552"/>
                  </a:cubicBezTo>
                  <a:cubicBezTo>
                    <a:pt x="1681" y="2505"/>
                    <a:pt x="1537" y="2390"/>
                    <a:pt x="1354" y="2225"/>
                  </a:cubicBezTo>
                  <a:cubicBezTo>
                    <a:pt x="1265" y="2140"/>
                    <a:pt x="1163" y="2047"/>
                    <a:pt x="1062" y="1945"/>
                  </a:cubicBezTo>
                  <a:cubicBezTo>
                    <a:pt x="1011" y="1894"/>
                    <a:pt x="951" y="1830"/>
                    <a:pt x="862" y="1809"/>
                  </a:cubicBezTo>
                  <a:cubicBezTo>
                    <a:pt x="853" y="1807"/>
                    <a:pt x="843" y="1806"/>
                    <a:pt x="833" y="1806"/>
                  </a:cubicBezTo>
                  <a:cubicBezTo>
                    <a:pt x="794" y="1806"/>
                    <a:pt x="753" y="1820"/>
                    <a:pt x="722" y="1847"/>
                  </a:cubicBezTo>
                  <a:cubicBezTo>
                    <a:pt x="688" y="1881"/>
                    <a:pt x="671" y="1924"/>
                    <a:pt x="663" y="1966"/>
                  </a:cubicBezTo>
                  <a:cubicBezTo>
                    <a:pt x="646" y="2055"/>
                    <a:pt x="671" y="2140"/>
                    <a:pt x="705" y="2212"/>
                  </a:cubicBezTo>
                  <a:cubicBezTo>
                    <a:pt x="743" y="2284"/>
                    <a:pt x="794" y="2348"/>
                    <a:pt x="845" y="2399"/>
                  </a:cubicBezTo>
                  <a:cubicBezTo>
                    <a:pt x="951" y="2505"/>
                    <a:pt x="1053" y="2598"/>
                    <a:pt x="1151" y="2675"/>
                  </a:cubicBezTo>
                  <a:cubicBezTo>
                    <a:pt x="1350" y="2828"/>
                    <a:pt x="1511" y="2921"/>
                    <a:pt x="1571" y="2951"/>
                  </a:cubicBezTo>
                  <a:cubicBezTo>
                    <a:pt x="1613" y="2972"/>
                    <a:pt x="1643" y="2985"/>
                    <a:pt x="1660" y="2989"/>
                  </a:cubicBezTo>
                  <a:cubicBezTo>
                    <a:pt x="1660" y="2993"/>
                    <a:pt x="1660" y="3002"/>
                    <a:pt x="1660" y="3006"/>
                  </a:cubicBezTo>
                  <a:cubicBezTo>
                    <a:pt x="1669" y="3057"/>
                    <a:pt x="1736" y="3286"/>
                    <a:pt x="1851" y="3498"/>
                  </a:cubicBezTo>
                  <a:cubicBezTo>
                    <a:pt x="1906" y="3600"/>
                    <a:pt x="1974" y="3702"/>
                    <a:pt x="2034" y="3774"/>
                  </a:cubicBezTo>
                  <a:cubicBezTo>
                    <a:pt x="2076" y="3825"/>
                    <a:pt x="2110" y="3863"/>
                    <a:pt x="2135" y="3889"/>
                  </a:cubicBezTo>
                  <a:cubicBezTo>
                    <a:pt x="2127" y="3889"/>
                    <a:pt x="2118" y="3884"/>
                    <a:pt x="2110" y="3880"/>
                  </a:cubicBezTo>
                  <a:cubicBezTo>
                    <a:pt x="2051" y="3863"/>
                    <a:pt x="1872" y="3825"/>
                    <a:pt x="1681" y="3693"/>
                  </a:cubicBezTo>
                  <a:cubicBezTo>
                    <a:pt x="1630" y="3660"/>
                    <a:pt x="1584" y="3621"/>
                    <a:pt x="1537" y="3579"/>
                  </a:cubicBezTo>
                  <a:cubicBezTo>
                    <a:pt x="1486" y="3536"/>
                    <a:pt x="1444" y="3477"/>
                    <a:pt x="1363" y="3447"/>
                  </a:cubicBezTo>
                  <a:cubicBezTo>
                    <a:pt x="1346" y="3440"/>
                    <a:pt x="1327" y="3436"/>
                    <a:pt x="1307" y="3436"/>
                  </a:cubicBezTo>
                  <a:cubicBezTo>
                    <a:pt x="1283" y="3436"/>
                    <a:pt x="1257" y="3442"/>
                    <a:pt x="1236" y="3452"/>
                  </a:cubicBezTo>
                  <a:cubicBezTo>
                    <a:pt x="1193" y="3473"/>
                    <a:pt x="1163" y="3502"/>
                    <a:pt x="1142" y="3541"/>
                  </a:cubicBezTo>
                  <a:cubicBezTo>
                    <a:pt x="1121" y="3575"/>
                    <a:pt x="1108" y="3609"/>
                    <a:pt x="1104" y="3647"/>
                  </a:cubicBezTo>
                  <a:cubicBezTo>
                    <a:pt x="1100" y="3689"/>
                    <a:pt x="1104" y="3740"/>
                    <a:pt x="1117" y="3783"/>
                  </a:cubicBezTo>
                  <a:cubicBezTo>
                    <a:pt x="1138" y="3859"/>
                    <a:pt x="1185" y="3931"/>
                    <a:pt x="1244" y="3982"/>
                  </a:cubicBezTo>
                  <a:cubicBezTo>
                    <a:pt x="1304" y="4037"/>
                    <a:pt x="1371" y="4075"/>
                    <a:pt x="1435" y="4105"/>
                  </a:cubicBezTo>
                  <a:cubicBezTo>
                    <a:pt x="1567" y="4165"/>
                    <a:pt x="1698" y="4203"/>
                    <a:pt x="1817" y="4224"/>
                  </a:cubicBezTo>
                  <a:cubicBezTo>
                    <a:pt x="1976" y="4258"/>
                    <a:pt x="2111" y="4266"/>
                    <a:pt x="2203" y="4266"/>
                  </a:cubicBezTo>
                  <a:cubicBezTo>
                    <a:pt x="2249" y="4266"/>
                    <a:pt x="2284" y="4264"/>
                    <a:pt x="2305" y="4262"/>
                  </a:cubicBezTo>
                  <a:cubicBezTo>
                    <a:pt x="2343" y="4258"/>
                    <a:pt x="2369" y="4254"/>
                    <a:pt x="2386" y="4249"/>
                  </a:cubicBezTo>
                  <a:cubicBezTo>
                    <a:pt x="2390" y="4254"/>
                    <a:pt x="2394" y="4262"/>
                    <a:pt x="2399" y="4266"/>
                  </a:cubicBezTo>
                  <a:cubicBezTo>
                    <a:pt x="2424" y="4317"/>
                    <a:pt x="2594" y="4508"/>
                    <a:pt x="2806" y="4653"/>
                  </a:cubicBezTo>
                  <a:cubicBezTo>
                    <a:pt x="2921" y="4733"/>
                    <a:pt x="3039" y="4797"/>
                    <a:pt x="3137" y="4839"/>
                  </a:cubicBezTo>
                  <a:cubicBezTo>
                    <a:pt x="3158" y="4848"/>
                    <a:pt x="3175" y="4856"/>
                    <a:pt x="3192" y="4861"/>
                  </a:cubicBezTo>
                  <a:cubicBezTo>
                    <a:pt x="3192" y="4873"/>
                    <a:pt x="3188" y="4890"/>
                    <a:pt x="3184" y="4916"/>
                  </a:cubicBezTo>
                  <a:cubicBezTo>
                    <a:pt x="3167" y="5005"/>
                    <a:pt x="3129" y="5434"/>
                    <a:pt x="3116" y="5867"/>
                  </a:cubicBezTo>
                  <a:cubicBezTo>
                    <a:pt x="3099" y="6300"/>
                    <a:pt x="3112" y="6732"/>
                    <a:pt x="3124" y="6822"/>
                  </a:cubicBezTo>
                  <a:cubicBezTo>
                    <a:pt x="3124" y="6839"/>
                    <a:pt x="3129" y="6856"/>
                    <a:pt x="3129" y="6864"/>
                  </a:cubicBezTo>
                  <a:cubicBezTo>
                    <a:pt x="3129" y="6864"/>
                    <a:pt x="3124" y="6864"/>
                    <a:pt x="3124" y="6860"/>
                  </a:cubicBezTo>
                  <a:cubicBezTo>
                    <a:pt x="3103" y="6851"/>
                    <a:pt x="3082" y="6839"/>
                    <a:pt x="3052" y="6822"/>
                  </a:cubicBezTo>
                  <a:cubicBezTo>
                    <a:pt x="3027" y="6809"/>
                    <a:pt x="2997" y="6792"/>
                    <a:pt x="2963" y="6771"/>
                  </a:cubicBezTo>
                  <a:cubicBezTo>
                    <a:pt x="2933" y="6749"/>
                    <a:pt x="2895" y="6728"/>
                    <a:pt x="2861" y="6703"/>
                  </a:cubicBezTo>
                  <a:cubicBezTo>
                    <a:pt x="2717" y="6601"/>
                    <a:pt x="2556" y="6448"/>
                    <a:pt x="2424" y="6270"/>
                  </a:cubicBezTo>
                  <a:cubicBezTo>
                    <a:pt x="2292" y="6096"/>
                    <a:pt x="2195" y="5896"/>
                    <a:pt x="2140" y="5727"/>
                  </a:cubicBezTo>
                  <a:cubicBezTo>
                    <a:pt x="2127" y="5688"/>
                    <a:pt x="2118" y="5646"/>
                    <a:pt x="2106" y="5608"/>
                  </a:cubicBezTo>
                  <a:cubicBezTo>
                    <a:pt x="2093" y="5574"/>
                    <a:pt x="2089" y="5540"/>
                    <a:pt x="2080" y="5510"/>
                  </a:cubicBezTo>
                  <a:cubicBezTo>
                    <a:pt x="2076" y="5480"/>
                    <a:pt x="2068" y="5455"/>
                    <a:pt x="2063" y="5434"/>
                  </a:cubicBezTo>
                  <a:cubicBezTo>
                    <a:pt x="2063" y="5408"/>
                    <a:pt x="2059" y="5391"/>
                    <a:pt x="2055" y="5383"/>
                  </a:cubicBezTo>
                  <a:cubicBezTo>
                    <a:pt x="2042" y="5315"/>
                    <a:pt x="2034" y="5306"/>
                    <a:pt x="2025" y="5306"/>
                  </a:cubicBezTo>
                  <a:cubicBezTo>
                    <a:pt x="2012" y="5272"/>
                    <a:pt x="1991" y="5238"/>
                    <a:pt x="1957" y="5213"/>
                  </a:cubicBezTo>
                  <a:cubicBezTo>
                    <a:pt x="1932" y="5187"/>
                    <a:pt x="1898" y="5171"/>
                    <a:pt x="1855" y="5162"/>
                  </a:cubicBezTo>
                  <a:cubicBezTo>
                    <a:pt x="1847" y="5161"/>
                    <a:pt x="1839" y="5161"/>
                    <a:pt x="1830" y="5161"/>
                  </a:cubicBezTo>
                  <a:cubicBezTo>
                    <a:pt x="1797" y="5161"/>
                    <a:pt x="1758" y="5168"/>
                    <a:pt x="1728" y="5192"/>
                  </a:cubicBezTo>
                  <a:cubicBezTo>
                    <a:pt x="1690" y="5221"/>
                    <a:pt x="1673" y="5268"/>
                    <a:pt x="1669" y="5311"/>
                  </a:cubicBezTo>
                  <a:cubicBezTo>
                    <a:pt x="1660" y="5353"/>
                    <a:pt x="1664" y="5391"/>
                    <a:pt x="1664" y="5434"/>
                  </a:cubicBezTo>
                  <a:cubicBezTo>
                    <a:pt x="1677" y="5586"/>
                    <a:pt x="1707" y="5739"/>
                    <a:pt x="1741" y="5858"/>
                  </a:cubicBezTo>
                  <a:cubicBezTo>
                    <a:pt x="1762" y="5926"/>
                    <a:pt x="1783" y="5985"/>
                    <a:pt x="1800" y="6028"/>
                  </a:cubicBezTo>
                  <a:cubicBezTo>
                    <a:pt x="1796" y="6028"/>
                    <a:pt x="1796" y="6024"/>
                    <a:pt x="1792" y="6024"/>
                  </a:cubicBezTo>
                  <a:cubicBezTo>
                    <a:pt x="1753" y="6002"/>
                    <a:pt x="1681" y="5960"/>
                    <a:pt x="1584" y="5913"/>
                  </a:cubicBezTo>
                  <a:cubicBezTo>
                    <a:pt x="1482" y="5862"/>
                    <a:pt x="1354" y="5803"/>
                    <a:pt x="1219" y="5722"/>
                  </a:cubicBezTo>
                  <a:cubicBezTo>
                    <a:pt x="1202" y="5714"/>
                    <a:pt x="1185" y="5701"/>
                    <a:pt x="1159" y="5693"/>
                  </a:cubicBezTo>
                  <a:cubicBezTo>
                    <a:pt x="1148" y="5687"/>
                    <a:pt x="1134" y="5685"/>
                    <a:pt x="1121" y="5685"/>
                  </a:cubicBezTo>
                  <a:cubicBezTo>
                    <a:pt x="1106" y="5685"/>
                    <a:pt x="1090" y="5688"/>
                    <a:pt x="1079" y="5693"/>
                  </a:cubicBezTo>
                  <a:cubicBezTo>
                    <a:pt x="1070" y="5697"/>
                    <a:pt x="1066" y="5697"/>
                    <a:pt x="1062" y="5701"/>
                  </a:cubicBezTo>
                  <a:lnTo>
                    <a:pt x="1057" y="5701"/>
                  </a:lnTo>
                  <a:cubicBezTo>
                    <a:pt x="1019" y="5727"/>
                    <a:pt x="989" y="5765"/>
                    <a:pt x="977" y="5816"/>
                  </a:cubicBezTo>
                  <a:cubicBezTo>
                    <a:pt x="972" y="5841"/>
                    <a:pt x="977" y="5875"/>
                    <a:pt x="989" y="5901"/>
                  </a:cubicBezTo>
                  <a:cubicBezTo>
                    <a:pt x="998" y="5922"/>
                    <a:pt x="1011" y="5943"/>
                    <a:pt x="1023" y="5964"/>
                  </a:cubicBezTo>
                  <a:cubicBezTo>
                    <a:pt x="1049" y="6007"/>
                    <a:pt x="1083" y="6045"/>
                    <a:pt x="1121" y="6079"/>
                  </a:cubicBezTo>
                  <a:cubicBezTo>
                    <a:pt x="1202" y="6142"/>
                    <a:pt x="1295" y="6176"/>
                    <a:pt x="1384" y="6219"/>
                  </a:cubicBezTo>
                  <a:cubicBezTo>
                    <a:pt x="1473" y="6261"/>
                    <a:pt x="1567" y="6300"/>
                    <a:pt x="1660" y="6338"/>
                  </a:cubicBezTo>
                  <a:cubicBezTo>
                    <a:pt x="1843" y="6414"/>
                    <a:pt x="2025" y="6491"/>
                    <a:pt x="2169" y="6605"/>
                  </a:cubicBezTo>
                  <a:cubicBezTo>
                    <a:pt x="2318" y="6720"/>
                    <a:pt x="2441" y="6847"/>
                    <a:pt x="2560" y="6957"/>
                  </a:cubicBezTo>
                  <a:cubicBezTo>
                    <a:pt x="2679" y="7064"/>
                    <a:pt x="2789" y="7157"/>
                    <a:pt x="2887" y="7216"/>
                  </a:cubicBezTo>
                  <a:cubicBezTo>
                    <a:pt x="2984" y="7271"/>
                    <a:pt x="3065" y="7305"/>
                    <a:pt x="3107" y="7314"/>
                  </a:cubicBezTo>
                  <a:cubicBezTo>
                    <a:pt x="3124" y="7322"/>
                    <a:pt x="3137" y="7322"/>
                    <a:pt x="3150" y="7327"/>
                  </a:cubicBezTo>
                  <a:cubicBezTo>
                    <a:pt x="3150" y="7335"/>
                    <a:pt x="3150" y="7344"/>
                    <a:pt x="3146" y="7356"/>
                  </a:cubicBezTo>
                  <a:cubicBezTo>
                    <a:pt x="3141" y="7412"/>
                    <a:pt x="3150" y="7666"/>
                    <a:pt x="3171" y="7925"/>
                  </a:cubicBezTo>
                  <a:cubicBezTo>
                    <a:pt x="3188" y="8180"/>
                    <a:pt x="3222" y="8434"/>
                    <a:pt x="3239" y="8485"/>
                  </a:cubicBezTo>
                  <a:cubicBezTo>
                    <a:pt x="3239" y="8494"/>
                    <a:pt x="3243" y="8498"/>
                    <a:pt x="3243" y="8502"/>
                  </a:cubicBezTo>
                  <a:cubicBezTo>
                    <a:pt x="3188" y="8507"/>
                    <a:pt x="3112" y="8515"/>
                    <a:pt x="3027" y="8519"/>
                  </a:cubicBezTo>
                  <a:cubicBezTo>
                    <a:pt x="3008" y="8520"/>
                    <a:pt x="2989" y="8520"/>
                    <a:pt x="2969" y="8520"/>
                  </a:cubicBezTo>
                  <a:cubicBezTo>
                    <a:pt x="2827" y="8520"/>
                    <a:pt x="2656" y="8506"/>
                    <a:pt x="2492" y="8473"/>
                  </a:cubicBezTo>
                  <a:cubicBezTo>
                    <a:pt x="2305" y="8430"/>
                    <a:pt x="2123" y="8367"/>
                    <a:pt x="1987" y="8303"/>
                  </a:cubicBezTo>
                  <a:cubicBezTo>
                    <a:pt x="1847" y="8239"/>
                    <a:pt x="1745" y="8180"/>
                    <a:pt x="1711" y="8159"/>
                  </a:cubicBezTo>
                  <a:cubicBezTo>
                    <a:pt x="1686" y="8146"/>
                    <a:pt x="1673" y="8137"/>
                    <a:pt x="1660" y="8137"/>
                  </a:cubicBezTo>
                  <a:cubicBezTo>
                    <a:pt x="1669" y="8133"/>
                    <a:pt x="1673" y="8125"/>
                    <a:pt x="1673" y="8065"/>
                  </a:cubicBezTo>
                  <a:cubicBezTo>
                    <a:pt x="1673" y="8027"/>
                    <a:pt x="1664" y="7908"/>
                    <a:pt x="1652" y="7755"/>
                  </a:cubicBezTo>
                  <a:cubicBezTo>
                    <a:pt x="1647" y="7679"/>
                    <a:pt x="1639" y="7594"/>
                    <a:pt x="1630" y="7505"/>
                  </a:cubicBezTo>
                  <a:cubicBezTo>
                    <a:pt x="1626" y="7458"/>
                    <a:pt x="1622" y="7412"/>
                    <a:pt x="1605" y="7361"/>
                  </a:cubicBezTo>
                  <a:cubicBezTo>
                    <a:pt x="1592" y="7314"/>
                    <a:pt x="1558" y="7259"/>
                    <a:pt x="1507" y="7229"/>
                  </a:cubicBezTo>
                  <a:cubicBezTo>
                    <a:pt x="1481" y="7214"/>
                    <a:pt x="1450" y="7206"/>
                    <a:pt x="1419" y="7206"/>
                  </a:cubicBezTo>
                  <a:cubicBezTo>
                    <a:pt x="1390" y="7206"/>
                    <a:pt x="1362" y="7213"/>
                    <a:pt x="1337" y="7225"/>
                  </a:cubicBezTo>
                  <a:cubicBezTo>
                    <a:pt x="1287" y="7246"/>
                    <a:pt x="1244" y="7284"/>
                    <a:pt x="1219" y="7327"/>
                  </a:cubicBezTo>
                  <a:cubicBezTo>
                    <a:pt x="1168" y="7420"/>
                    <a:pt x="1172" y="7522"/>
                    <a:pt x="1185" y="7598"/>
                  </a:cubicBezTo>
                  <a:cubicBezTo>
                    <a:pt x="1197" y="7679"/>
                    <a:pt x="1219" y="7743"/>
                    <a:pt x="1231" y="7794"/>
                  </a:cubicBezTo>
                  <a:cubicBezTo>
                    <a:pt x="1244" y="7844"/>
                    <a:pt x="1248" y="7878"/>
                    <a:pt x="1248" y="7900"/>
                  </a:cubicBezTo>
                  <a:lnTo>
                    <a:pt x="1253" y="7904"/>
                  </a:lnTo>
                  <a:lnTo>
                    <a:pt x="1248" y="7904"/>
                  </a:lnTo>
                  <a:cubicBezTo>
                    <a:pt x="1223" y="7883"/>
                    <a:pt x="1155" y="7819"/>
                    <a:pt x="1070" y="7726"/>
                  </a:cubicBezTo>
                  <a:cubicBezTo>
                    <a:pt x="989" y="7632"/>
                    <a:pt x="900" y="7505"/>
                    <a:pt x="837" y="7365"/>
                  </a:cubicBezTo>
                  <a:cubicBezTo>
                    <a:pt x="769" y="7225"/>
                    <a:pt x="726" y="7076"/>
                    <a:pt x="705" y="6953"/>
                  </a:cubicBezTo>
                  <a:cubicBezTo>
                    <a:pt x="684" y="6830"/>
                    <a:pt x="680" y="6737"/>
                    <a:pt x="675" y="6703"/>
                  </a:cubicBezTo>
                  <a:cubicBezTo>
                    <a:pt x="675" y="6686"/>
                    <a:pt x="671" y="6677"/>
                    <a:pt x="671" y="6669"/>
                  </a:cubicBezTo>
                  <a:cubicBezTo>
                    <a:pt x="675" y="6665"/>
                    <a:pt x="684" y="6660"/>
                    <a:pt x="692" y="6652"/>
                  </a:cubicBezTo>
                  <a:cubicBezTo>
                    <a:pt x="705" y="6643"/>
                    <a:pt x="731" y="6626"/>
                    <a:pt x="760" y="6605"/>
                  </a:cubicBezTo>
                  <a:cubicBezTo>
                    <a:pt x="790" y="6584"/>
                    <a:pt x="832" y="6554"/>
                    <a:pt x="875" y="6512"/>
                  </a:cubicBezTo>
                  <a:cubicBezTo>
                    <a:pt x="896" y="6491"/>
                    <a:pt x="917" y="6465"/>
                    <a:pt x="934" y="6431"/>
                  </a:cubicBezTo>
                  <a:cubicBezTo>
                    <a:pt x="951" y="6401"/>
                    <a:pt x="955" y="6359"/>
                    <a:pt x="951" y="6321"/>
                  </a:cubicBezTo>
                  <a:cubicBezTo>
                    <a:pt x="947" y="6283"/>
                    <a:pt x="930" y="6240"/>
                    <a:pt x="892" y="6210"/>
                  </a:cubicBezTo>
                  <a:cubicBezTo>
                    <a:pt x="866" y="6188"/>
                    <a:pt x="833" y="6178"/>
                    <a:pt x="800" y="6178"/>
                  </a:cubicBezTo>
                  <a:cubicBezTo>
                    <a:pt x="790" y="6178"/>
                    <a:pt x="779" y="6179"/>
                    <a:pt x="769" y="6181"/>
                  </a:cubicBezTo>
                  <a:cubicBezTo>
                    <a:pt x="726" y="6185"/>
                    <a:pt x="688" y="6206"/>
                    <a:pt x="658" y="6232"/>
                  </a:cubicBezTo>
                  <a:cubicBezTo>
                    <a:pt x="629" y="6257"/>
                    <a:pt x="603" y="6283"/>
                    <a:pt x="582" y="6312"/>
                  </a:cubicBezTo>
                  <a:cubicBezTo>
                    <a:pt x="544" y="6367"/>
                    <a:pt x="510" y="6418"/>
                    <a:pt x="480" y="6469"/>
                  </a:cubicBezTo>
                  <a:cubicBezTo>
                    <a:pt x="421" y="6563"/>
                    <a:pt x="387" y="6635"/>
                    <a:pt x="374" y="6669"/>
                  </a:cubicBezTo>
                  <a:cubicBezTo>
                    <a:pt x="374" y="6656"/>
                    <a:pt x="374" y="6648"/>
                    <a:pt x="370" y="6635"/>
                  </a:cubicBezTo>
                  <a:cubicBezTo>
                    <a:pt x="366" y="6601"/>
                    <a:pt x="357" y="6541"/>
                    <a:pt x="344" y="6461"/>
                  </a:cubicBezTo>
                  <a:cubicBezTo>
                    <a:pt x="336" y="6418"/>
                    <a:pt x="327" y="6372"/>
                    <a:pt x="319" y="6321"/>
                  </a:cubicBezTo>
                  <a:cubicBezTo>
                    <a:pt x="315" y="6295"/>
                    <a:pt x="310" y="6270"/>
                    <a:pt x="302" y="6244"/>
                  </a:cubicBezTo>
                  <a:cubicBezTo>
                    <a:pt x="298" y="6215"/>
                    <a:pt x="293" y="6185"/>
                    <a:pt x="281" y="6151"/>
                  </a:cubicBezTo>
                  <a:cubicBezTo>
                    <a:pt x="272" y="6121"/>
                    <a:pt x="242" y="6083"/>
                    <a:pt x="196" y="6070"/>
                  </a:cubicBezTo>
                  <a:cubicBezTo>
                    <a:pt x="187" y="6069"/>
                    <a:pt x="178" y="6068"/>
                    <a:pt x="169" y="6068"/>
                  </a:cubicBezTo>
                  <a:cubicBezTo>
                    <a:pt x="136" y="6068"/>
                    <a:pt x="104" y="6080"/>
                    <a:pt x="77" y="6100"/>
                  </a:cubicBezTo>
                  <a:cubicBezTo>
                    <a:pt x="43" y="6121"/>
                    <a:pt x="22" y="6164"/>
                    <a:pt x="9" y="6202"/>
                  </a:cubicBezTo>
                  <a:cubicBezTo>
                    <a:pt x="0" y="6240"/>
                    <a:pt x="0" y="6278"/>
                    <a:pt x="5" y="6317"/>
                  </a:cubicBezTo>
                  <a:cubicBezTo>
                    <a:pt x="22" y="6461"/>
                    <a:pt x="51" y="6605"/>
                    <a:pt x="94" y="6754"/>
                  </a:cubicBezTo>
                  <a:cubicBezTo>
                    <a:pt x="175" y="7042"/>
                    <a:pt x="306" y="7314"/>
                    <a:pt x="438" y="7518"/>
                  </a:cubicBezTo>
                  <a:cubicBezTo>
                    <a:pt x="565" y="7726"/>
                    <a:pt x="688" y="7861"/>
                    <a:pt x="735" y="7904"/>
                  </a:cubicBezTo>
                  <a:cubicBezTo>
                    <a:pt x="764" y="7934"/>
                    <a:pt x="781" y="7951"/>
                    <a:pt x="794" y="7959"/>
                  </a:cubicBezTo>
                  <a:cubicBezTo>
                    <a:pt x="794" y="7959"/>
                    <a:pt x="794" y="7959"/>
                    <a:pt x="790" y="7963"/>
                  </a:cubicBezTo>
                  <a:cubicBezTo>
                    <a:pt x="781" y="7959"/>
                    <a:pt x="764" y="7951"/>
                    <a:pt x="726" y="7942"/>
                  </a:cubicBezTo>
                  <a:cubicBezTo>
                    <a:pt x="705" y="7938"/>
                    <a:pt x="663" y="7925"/>
                    <a:pt x="607" y="7908"/>
                  </a:cubicBezTo>
                  <a:cubicBezTo>
                    <a:pt x="557" y="7897"/>
                    <a:pt x="489" y="7878"/>
                    <a:pt x="407" y="7878"/>
                  </a:cubicBezTo>
                  <a:cubicBezTo>
                    <a:pt x="399" y="7878"/>
                    <a:pt x="391" y="7878"/>
                    <a:pt x="382" y="7878"/>
                  </a:cubicBezTo>
                  <a:cubicBezTo>
                    <a:pt x="336" y="7883"/>
                    <a:pt x="285" y="7891"/>
                    <a:pt x="238" y="7921"/>
                  </a:cubicBezTo>
                  <a:cubicBezTo>
                    <a:pt x="234" y="7925"/>
                    <a:pt x="225" y="7929"/>
                    <a:pt x="221" y="7938"/>
                  </a:cubicBezTo>
                  <a:cubicBezTo>
                    <a:pt x="183" y="7963"/>
                    <a:pt x="153" y="8006"/>
                    <a:pt x="141" y="8057"/>
                  </a:cubicBezTo>
                  <a:cubicBezTo>
                    <a:pt x="119" y="8116"/>
                    <a:pt x="141" y="8184"/>
                    <a:pt x="183" y="8231"/>
                  </a:cubicBezTo>
                  <a:cubicBezTo>
                    <a:pt x="221" y="8277"/>
                    <a:pt x="281" y="8303"/>
                    <a:pt x="336" y="8320"/>
                  </a:cubicBezTo>
                  <a:cubicBezTo>
                    <a:pt x="595" y="8372"/>
                    <a:pt x="856" y="8386"/>
                    <a:pt x="1040" y="8386"/>
                  </a:cubicBezTo>
                  <a:cubicBezTo>
                    <a:pt x="1157" y="8386"/>
                    <a:pt x="1243" y="8380"/>
                    <a:pt x="1278" y="8375"/>
                  </a:cubicBezTo>
                  <a:cubicBezTo>
                    <a:pt x="1308" y="8371"/>
                    <a:pt x="1325" y="8367"/>
                    <a:pt x="1333" y="8362"/>
                  </a:cubicBezTo>
                  <a:cubicBezTo>
                    <a:pt x="1342" y="8375"/>
                    <a:pt x="1354" y="8392"/>
                    <a:pt x="1376" y="8417"/>
                  </a:cubicBezTo>
                  <a:cubicBezTo>
                    <a:pt x="1405" y="8460"/>
                    <a:pt x="1507" y="8566"/>
                    <a:pt x="1660" y="8681"/>
                  </a:cubicBezTo>
                  <a:cubicBezTo>
                    <a:pt x="1817" y="8799"/>
                    <a:pt x="2025" y="8918"/>
                    <a:pt x="2250" y="8999"/>
                  </a:cubicBezTo>
                  <a:cubicBezTo>
                    <a:pt x="2475" y="9080"/>
                    <a:pt x="2713" y="9126"/>
                    <a:pt x="2908" y="9135"/>
                  </a:cubicBezTo>
                  <a:cubicBezTo>
                    <a:pt x="2955" y="9139"/>
                    <a:pt x="3001" y="9139"/>
                    <a:pt x="3039" y="9139"/>
                  </a:cubicBezTo>
                  <a:cubicBezTo>
                    <a:pt x="3082" y="9139"/>
                    <a:pt x="3120" y="9139"/>
                    <a:pt x="3154" y="9135"/>
                  </a:cubicBezTo>
                  <a:cubicBezTo>
                    <a:pt x="3205" y="9131"/>
                    <a:pt x="3243" y="9126"/>
                    <a:pt x="3273" y="9122"/>
                  </a:cubicBezTo>
                  <a:cubicBezTo>
                    <a:pt x="3281" y="9122"/>
                    <a:pt x="3290" y="9118"/>
                    <a:pt x="3294" y="9118"/>
                  </a:cubicBezTo>
                  <a:cubicBezTo>
                    <a:pt x="3311" y="9114"/>
                    <a:pt x="3324" y="9114"/>
                    <a:pt x="3332" y="9109"/>
                  </a:cubicBezTo>
                  <a:cubicBezTo>
                    <a:pt x="3332" y="9122"/>
                    <a:pt x="3332" y="9148"/>
                    <a:pt x="3337" y="9186"/>
                  </a:cubicBezTo>
                  <a:cubicBezTo>
                    <a:pt x="3345" y="9300"/>
                    <a:pt x="3413" y="9814"/>
                    <a:pt x="3549" y="10315"/>
                  </a:cubicBezTo>
                  <a:cubicBezTo>
                    <a:pt x="3617" y="10565"/>
                    <a:pt x="3702" y="10811"/>
                    <a:pt x="3786" y="11002"/>
                  </a:cubicBezTo>
                  <a:cubicBezTo>
                    <a:pt x="3799" y="11028"/>
                    <a:pt x="3812" y="11057"/>
                    <a:pt x="3825" y="11079"/>
                  </a:cubicBezTo>
                  <a:cubicBezTo>
                    <a:pt x="3893" y="11232"/>
                    <a:pt x="3952" y="11338"/>
                    <a:pt x="3982" y="11380"/>
                  </a:cubicBezTo>
                  <a:cubicBezTo>
                    <a:pt x="4017" y="11437"/>
                    <a:pt x="4032" y="11449"/>
                    <a:pt x="4041" y="11449"/>
                  </a:cubicBezTo>
                  <a:cubicBezTo>
                    <a:pt x="4043" y="11449"/>
                    <a:pt x="4044" y="11449"/>
                    <a:pt x="4045" y="11448"/>
                  </a:cubicBezTo>
                  <a:cubicBezTo>
                    <a:pt x="4050" y="11444"/>
                    <a:pt x="4050" y="11444"/>
                    <a:pt x="4050" y="11439"/>
                  </a:cubicBezTo>
                  <a:cubicBezTo>
                    <a:pt x="4067" y="11452"/>
                    <a:pt x="4088" y="11465"/>
                    <a:pt x="4109" y="11469"/>
                  </a:cubicBezTo>
                  <a:cubicBezTo>
                    <a:pt x="4142" y="11483"/>
                    <a:pt x="4177" y="11488"/>
                    <a:pt x="4212" y="11488"/>
                  </a:cubicBezTo>
                  <a:cubicBezTo>
                    <a:pt x="4253" y="11488"/>
                    <a:pt x="4293" y="11481"/>
                    <a:pt x="4330" y="11469"/>
                  </a:cubicBezTo>
                  <a:cubicBezTo>
                    <a:pt x="4364" y="11461"/>
                    <a:pt x="4398" y="11452"/>
                    <a:pt x="4432" y="11439"/>
                  </a:cubicBezTo>
                  <a:cubicBezTo>
                    <a:pt x="4466" y="11427"/>
                    <a:pt x="4500" y="11414"/>
                    <a:pt x="4529" y="11393"/>
                  </a:cubicBezTo>
                  <a:cubicBezTo>
                    <a:pt x="4563" y="11372"/>
                    <a:pt x="4593" y="11338"/>
                    <a:pt x="4601" y="11299"/>
                  </a:cubicBezTo>
                  <a:cubicBezTo>
                    <a:pt x="4614" y="11257"/>
                    <a:pt x="4606" y="11223"/>
                    <a:pt x="4597" y="11193"/>
                  </a:cubicBezTo>
                  <a:cubicBezTo>
                    <a:pt x="4576" y="11134"/>
                    <a:pt x="4559" y="11087"/>
                    <a:pt x="4546" y="11049"/>
                  </a:cubicBezTo>
                  <a:cubicBezTo>
                    <a:pt x="4478" y="10820"/>
                    <a:pt x="4330" y="10310"/>
                    <a:pt x="4207" y="9797"/>
                  </a:cubicBezTo>
                  <a:cubicBezTo>
                    <a:pt x="4058" y="9181"/>
                    <a:pt x="3956" y="8553"/>
                    <a:pt x="3927" y="8422"/>
                  </a:cubicBezTo>
                  <a:cubicBezTo>
                    <a:pt x="3918" y="8379"/>
                    <a:pt x="3910" y="8350"/>
                    <a:pt x="3905" y="8333"/>
                  </a:cubicBezTo>
                  <a:lnTo>
                    <a:pt x="3927" y="8333"/>
                  </a:lnTo>
                  <a:cubicBezTo>
                    <a:pt x="3961" y="8328"/>
                    <a:pt x="3999" y="8324"/>
                    <a:pt x="4041" y="8316"/>
                  </a:cubicBezTo>
                  <a:cubicBezTo>
                    <a:pt x="4156" y="8299"/>
                    <a:pt x="4296" y="8269"/>
                    <a:pt x="4432" y="8218"/>
                  </a:cubicBezTo>
                  <a:cubicBezTo>
                    <a:pt x="4652" y="8137"/>
                    <a:pt x="4839" y="7997"/>
                    <a:pt x="4924" y="7921"/>
                  </a:cubicBezTo>
                  <a:cubicBezTo>
                    <a:pt x="4928" y="7921"/>
                    <a:pt x="4937" y="7925"/>
                    <a:pt x="4941" y="7925"/>
                  </a:cubicBezTo>
                  <a:cubicBezTo>
                    <a:pt x="5009" y="7934"/>
                    <a:pt x="5196" y="7946"/>
                    <a:pt x="5442" y="7963"/>
                  </a:cubicBezTo>
                  <a:cubicBezTo>
                    <a:pt x="5565" y="7972"/>
                    <a:pt x="5705" y="7980"/>
                    <a:pt x="5849" y="7989"/>
                  </a:cubicBezTo>
                  <a:cubicBezTo>
                    <a:pt x="5926" y="7993"/>
                    <a:pt x="5998" y="7997"/>
                    <a:pt x="6074" y="8006"/>
                  </a:cubicBezTo>
                  <a:cubicBezTo>
                    <a:pt x="6108" y="8006"/>
                    <a:pt x="6144" y="8009"/>
                    <a:pt x="6180" y="8009"/>
                  </a:cubicBezTo>
                  <a:cubicBezTo>
                    <a:pt x="6226" y="8009"/>
                    <a:pt x="6273" y="8004"/>
                    <a:pt x="6320" y="7980"/>
                  </a:cubicBezTo>
                  <a:cubicBezTo>
                    <a:pt x="6363" y="7955"/>
                    <a:pt x="6397" y="7921"/>
                    <a:pt x="6410" y="7870"/>
                  </a:cubicBezTo>
                  <a:cubicBezTo>
                    <a:pt x="6427" y="7819"/>
                    <a:pt x="6405" y="7768"/>
                    <a:pt x="6376" y="7730"/>
                  </a:cubicBezTo>
                  <a:cubicBezTo>
                    <a:pt x="6346" y="7696"/>
                    <a:pt x="6308" y="7670"/>
                    <a:pt x="6269" y="7658"/>
                  </a:cubicBezTo>
                  <a:cubicBezTo>
                    <a:pt x="6231" y="7645"/>
                    <a:pt x="6193" y="7637"/>
                    <a:pt x="6155" y="7628"/>
                  </a:cubicBezTo>
                  <a:cubicBezTo>
                    <a:pt x="6015" y="7598"/>
                    <a:pt x="5879" y="7569"/>
                    <a:pt x="5756" y="7539"/>
                  </a:cubicBezTo>
                  <a:cubicBezTo>
                    <a:pt x="5739" y="7535"/>
                    <a:pt x="5722" y="7535"/>
                    <a:pt x="5705" y="7530"/>
                  </a:cubicBezTo>
                  <a:cubicBezTo>
                    <a:pt x="5514" y="7488"/>
                    <a:pt x="5365" y="7458"/>
                    <a:pt x="5293" y="7446"/>
                  </a:cubicBezTo>
                  <a:cubicBezTo>
                    <a:pt x="5319" y="7412"/>
                    <a:pt x="5365" y="7361"/>
                    <a:pt x="5438" y="7280"/>
                  </a:cubicBezTo>
                  <a:cubicBezTo>
                    <a:pt x="5505" y="7199"/>
                    <a:pt x="5573" y="7089"/>
                    <a:pt x="5654" y="6962"/>
                  </a:cubicBezTo>
                  <a:cubicBezTo>
                    <a:pt x="5675" y="6932"/>
                    <a:pt x="5696" y="6898"/>
                    <a:pt x="5713" y="6860"/>
                  </a:cubicBezTo>
                  <a:cubicBezTo>
                    <a:pt x="5730" y="6822"/>
                    <a:pt x="5747" y="6775"/>
                    <a:pt x="5739" y="6724"/>
                  </a:cubicBezTo>
                  <a:cubicBezTo>
                    <a:pt x="5735" y="6673"/>
                    <a:pt x="5696" y="6622"/>
                    <a:pt x="5650" y="6605"/>
                  </a:cubicBezTo>
                  <a:cubicBezTo>
                    <a:pt x="5620" y="6593"/>
                    <a:pt x="5590" y="6586"/>
                    <a:pt x="5561" y="6586"/>
                  </a:cubicBezTo>
                  <a:cubicBezTo>
                    <a:pt x="5540" y="6586"/>
                    <a:pt x="5518" y="6590"/>
                    <a:pt x="5497" y="6597"/>
                  </a:cubicBezTo>
                  <a:cubicBezTo>
                    <a:pt x="5395" y="6631"/>
                    <a:pt x="5336" y="6711"/>
                    <a:pt x="5281" y="6783"/>
                  </a:cubicBezTo>
                  <a:cubicBezTo>
                    <a:pt x="5225" y="6856"/>
                    <a:pt x="5166" y="6928"/>
                    <a:pt x="5107" y="6996"/>
                  </a:cubicBezTo>
                  <a:cubicBezTo>
                    <a:pt x="4992" y="7136"/>
                    <a:pt x="4865" y="7271"/>
                    <a:pt x="4729" y="7378"/>
                  </a:cubicBezTo>
                  <a:cubicBezTo>
                    <a:pt x="4597" y="7488"/>
                    <a:pt x="4453" y="7573"/>
                    <a:pt x="4321" y="7632"/>
                  </a:cubicBezTo>
                  <a:cubicBezTo>
                    <a:pt x="4190" y="7692"/>
                    <a:pt x="4062" y="7726"/>
                    <a:pt x="3965" y="7743"/>
                  </a:cubicBezTo>
                  <a:cubicBezTo>
                    <a:pt x="3914" y="7755"/>
                    <a:pt x="3871" y="7764"/>
                    <a:pt x="3833" y="7768"/>
                  </a:cubicBezTo>
                  <a:lnTo>
                    <a:pt x="3820" y="7772"/>
                  </a:lnTo>
                  <a:cubicBezTo>
                    <a:pt x="3820" y="7760"/>
                    <a:pt x="3825" y="7747"/>
                    <a:pt x="3820" y="7721"/>
                  </a:cubicBezTo>
                  <a:cubicBezTo>
                    <a:pt x="3820" y="7641"/>
                    <a:pt x="3786" y="7280"/>
                    <a:pt x="3765" y="6923"/>
                  </a:cubicBezTo>
                  <a:cubicBezTo>
                    <a:pt x="3740" y="6563"/>
                    <a:pt x="3731" y="6202"/>
                    <a:pt x="3719" y="6121"/>
                  </a:cubicBezTo>
                  <a:cubicBezTo>
                    <a:pt x="3714" y="6096"/>
                    <a:pt x="3714" y="6079"/>
                    <a:pt x="3710" y="6070"/>
                  </a:cubicBezTo>
                  <a:cubicBezTo>
                    <a:pt x="3719" y="6070"/>
                    <a:pt x="3731" y="6066"/>
                    <a:pt x="3748" y="6062"/>
                  </a:cubicBezTo>
                  <a:cubicBezTo>
                    <a:pt x="3791" y="6053"/>
                    <a:pt x="3905" y="6011"/>
                    <a:pt x="4050" y="5951"/>
                  </a:cubicBezTo>
                  <a:cubicBezTo>
                    <a:pt x="4194" y="5888"/>
                    <a:pt x="4372" y="5799"/>
                    <a:pt x="4538" y="5693"/>
                  </a:cubicBezTo>
                  <a:cubicBezTo>
                    <a:pt x="4708" y="5591"/>
                    <a:pt x="4865" y="5472"/>
                    <a:pt x="4983" y="5366"/>
                  </a:cubicBezTo>
                  <a:cubicBezTo>
                    <a:pt x="5030" y="5319"/>
                    <a:pt x="5073" y="5281"/>
                    <a:pt x="5107" y="5247"/>
                  </a:cubicBezTo>
                  <a:cubicBezTo>
                    <a:pt x="5119" y="5255"/>
                    <a:pt x="5149" y="5268"/>
                    <a:pt x="5213" y="5289"/>
                  </a:cubicBezTo>
                  <a:cubicBezTo>
                    <a:pt x="5272" y="5308"/>
                    <a:pt x="5443" y="5352"/>
                    <a:pt x="5674" y="5352"/>
                  </a:cubicBezTo>
                  <a:cubicBezTo>
                    <a:pt x="5709" y="5352"/>
                    <a:pt x="5744" y="5351"/>
                    <a:pt x="5781" y="5349"/>
                  </a:cubicBezTo>
                  <a:cubicBezTo>
                    <a:pt x="5926" y="5340"/>
                    <a:pt x="6083" y="5315"/>
                    <a:pt x="6244" y="5260"/>
                  </a:cubicBezTo>
                  <a:cubicBezTo>
                    <a:pt x="6325" y="5230"/>
                    <a:pt x="6405" y="5200"/>
                    <a:pt x="6482" y="5158"/>
                  </a:cubicBezTo>
                  <a:cubicBezTo>
                    <a:pt x="6562" y="5120"/>
                    <a:pt x="6639" y="5069"/>
                    <a:pt x="6707" y="5001"/>
                  </a:cubicBezTo>
                  <a:cubicBezTo>
                    <a:pt x="6736" y="4967"/>
                    <a:pt x="6766" y="4924"/>
                    <a:pt x="6775" y="4869"/>
                  </a:cubicBezTo>
                  <a:cubicBezTo>
                    <a:pt x="6779" y="4856"/>
                    <a:pt x="6779" y="4844"/>
                    <a:pt x="6779" y="4827"/>
                  </a:cubicBezTo>
                  <a:cubicBezTo>
                    <a:pt x="6783" y="4806"/>
                    <a:pt x="6758" y="4784"/>
                    <a:pt x="6758" y="4780"/>
                  </a:cubicBezTo>
                  <a:cubicBezTo>
                    <a:pt x="6741" y="4763"/>
                    <a:pt x="6728" y="4746"/>
                    <a:pt x="6711" y="4729"/>
                  </a:cubicBezTo>
                  <a:cubicBezTo>
                    <a:pt x="6694" y="4708"/>
                    <a:pt x="6668" y="4691"/>
                    <a:pt x="6639" y="4687"/>
                  </a:cubicBezTo>
                  <a:cubicBezTo>
                    <a:pt x="6630" y="4685"/>
                    <a:pt x="6621" y="4685"/>
                    <a:pt x="6613" y="4685"/>
                  </a:cubicBezTo>
                  <a:cubicBezTo>
                    <a:pt x="6592" y="4685"/>
                    <a:pt x="6573" y="4688"/>
                    <a:pt x="6558" y="4691"/>
                  </a:cubicBezTo>
                  <a:cubicBezTo>
                    <a:pt x="6516" y="4699"/>
                    <a:pt x="6473" y="4712"/>
                    <a:pt x="6435" y="4729"/>
                  </a:cubicBezTo>
                  <a:cubicBezTo>
                    <a:pt x="6354" y="4763"/>
                    <a:pt x="6286" y="4793"/>
                    <a:pt x="6210" y="4814"/>
                  </a:cubicBezTo>
                  <a:cubicBezTo>
                    <a:pt x="6138" y="4835"/>
                    <a:pt x="6066" y="4852"/>
                    <a:pt x="5998" y="4861"/>
                  </a:cubicBezTo>
                  <a:cubicBezTo>
                    <a:pt x="5922" y="4871"/>
                    <a:pt x="5851" y="4875"/>
                    <a:pt x="5786" y="4875"/>
                  </a:cubicBezTo>
                  <a:cubicBezTo>
                    <a:pt x="5620" y="4875"/>
                    <a:pt x="5498" y="4849"/>
                    <a:pt x="5446" y="4839"/>
                  </a:cubicBezTo>
                  <a:cubicBezTo>
                    <a:pt x="5387" y="4827"/>
                    <a:pt x="5357" y="4822"/>
                    <a:pt x="5340" y="4818"/>
                  </a:cubicBezTo>
                  <a:cubicBezTo>
                    <a:pt x="5348" y="4806"/>
                    <a:pt x="5370" y="4780"/>
                    <a:pt x="5399" y="4733"/>
                  </a:cubicBezTo>
                  <a:cubicBezTo>
                    <a:pt x="5442" y="4665"/>
                    <a:pt x="5556" y="4470"/>
                    <a:pt x="5650" y="4190"/>
                  </a:cubicBezTo>
                  <a:cubicBezTo>
                    <a:pt x="5696" y="4050"/>
                    <a:pt x="5735" y="3884"/>
                    <a:pt x="5760" y="3715"/>
                  </a:cubicBezTo>
                  <a:cubicBezTo>
                    <a:pt x="5773" y="3630"/>
                    <a:pt x="5790" y="3528"/>
                    <a:pt x="5735" y="3430"/>
                  </a:cubicBezTo>
                  <a:cubicBezTo>
                    <a:pt x="5713" y="3392"/>
                    <a:pt x="5671" y="3367"/>
                    <a:pt x="5624" y="3362"/>
                  </a:cubicBezTo>
                  <a:cubicBezTo>
                    <a:pt x="5618" y="3360"/>
                    <a:pt x="5612" y="3359"/>
                    <a:pt x="5605" y="3359"/>
                  </a:cubicBezTo>
                  <a:cubicBezTo>
                    <a:pt x="5599" y="3359"/>
                    <a:pt x="5592" y="3360"/>
                    <a:pt x="5586" y="3362"/>
                  </a:cubicBezTo>
                  <a:cubicBezTo>
                    <a:pt x="5527" y="3371"/>
                    <a:pt x="5480" y="3409"/>
                    <a:pt x="5450" y="3452"/>
                  </a:cubicBezTo>
                  <a:cubicBezTo>
                    <a:pt x="5421" y="3498"/>
                    <a:pt x="5408" y="3545"/>
                    <a:pt x="5391" y="3587"/>
                  </a:cubicBezTo>
                  <a:cubicBezTo>
                    <a:pt x="5378" y="3630"/>
                    <a:pt x="5365" y="3672"/>
                    <a:pt x="5353" y="3719"/>
                  </a:cubicBezTo>
                  <a:cubicBezTo>
                    <a:pt x="5327" y="3804"/>
                    <a:pt x="5302" y="3889"/>
                    <a:pt x="5281" y="3974"/>
                  </a:cubicBezTo>
                  <a:cubicBezTo>
                    <a:pt x="5238" y="4139"/>
                    <a:pt x="5191" y="4296"/>
                    <a:pt x="5132" y="4428"/>
                  </a:cubicBezTo>
                  <a:cubicBezTo>
                    <a:pt x="5077" y="4559"/>
                    <a:pt x="5009" y="4670"/>
                    <a:pt x="4949" y="4746"/>
                  </a:cubicBezTo>
                  <a:cubicBezTo>
                    <a:pt x="4890" y="4822"/>
                    <a:pt x="4835" y="4873"/>
                    <a:pt x="4805" y="4899"/>
                  </a:cubicBezTo>
                  <a:cubicBezTo>
                    <a:pt x="4780" y="4920"/>
                    <a:pt x="4758" y="4937"/>
                    <a:pt x="4746" y="4950"/>
                  </a:cubicBezTo>
                  <a:cubicBezTo>
                    <a:pt x="4746" y="4946"/>
                    <a:pt x="4746" y="4937"/>
                    <a:pt x="4746" y="4933"/>
                  </a:cubicBezTo>
                  <a:cubicBezTo>
                    <a:pt x="4741" y="4890"/>
                    <a:pt x="4716" y="4784"/>
                    <a:pt x="4682" y="4644"/>
                  </a:cubicBezTo>
                  <a:cubicBezTo>
                    <a:pt x="4678" y="4606"/>
                    <a:pt x="4669" y="4572"/>
                    <a:pt x="4661" y="4534"/>
                  </a:cubicBezTo>
                  <a:cubicBezTo>
                    <a:pt x="4652" y="4496"/>
                    <a:pt x="4648" y="4453"/>
                    <a:pt x="4631" y="4407"/>
                  </a:cubicBezTo>
                  <a:cubicBezTo>
                    <a:pt x="4623" y="4381"/>
                    <a:pt x="4610" y="4356"/>
                    <a:pt x="4593" y="4339"/>
                  </a:cubicBezTo>
                  <a:cubicBezTo>
                    <a:pt x="4572" y="4317"/>
                    <a:pt x="4542" y="4300"/>
                    <a:pt x="4512" y="4296"/>
                  </a:cubicBezTo>
                  <a:cubicBezTo>
                    <a:pt x="4507" y="4296"/>
                    <a:pt x="4502" y="4296"/>
                    <a:pt x="4497" y="4296"/>
                  </a:cubicBezTo>
                  <a:cubicBezTo>
                    <a:pt x="4444" y="4296"/>
                    <a:pt x="4398" y="4316"/>
                    <a:pt x="4359" y="4351"/>
                  </a:cubicBezTo>
                  <a:cubicBezTo>
                    <a:pt x="4321" y="4390"/>
                    <a:pt x="4300" y="4440"/>
                    <a:pt x="4292" y="4491"/>
                  </a:cubicBezTo>
                  <a:cubicBezTo>
                    <a:pt x="4283" y="4538"/>
                    <a:pt x="4287" y="4585"/>
                    <a:pt x="4287" y="4631"/>
                  </a:cubicBezTo>
                  <a:cubicBezTo>
                    <a:pt x="4296" y="4716"/>
                    <a:pt x="4304" y="4797"/>
                    <a:pt x="4313" y="4869"/>
                  </a:cubicBezTo>
                  <a:cubicBezTo>
                    <a:pt x="4330" y="5013"/>
                    <a:pt x="4343" y="5120"/>
                    <a:pt x="4351" y="5158"/>
                  </a:cubicBezTo>
                  <a:cubicBezTo>
                    <a:pt x="4355" y="5196"/>
                    <a:pt x="4364" y="5213"/>
                    <a:pt x="4372" y="5221"/>
                  </a:cubicBezTo>
                  <a:cubicBezTo>
                    <a:pt x="4364" y="5221"/>
                    <a:pt x="4355" y="5221"/>
                    <a:pt x="4338" y="5230"/>
                  </a:cubicBezTo>
                  <a:cubicBezTo>
                    <a:pt x="4304" y="5251"/>
                    <a:pt x="4160" y="5362"/>
                    <a:pt x="4003" y="5468"/>
                  </a:cubicBezTo>
                  <a:cubicBezTo>
                    <a:pt x="3893" y="5544"/>
                    <a:pt x="3774" y="5616"/>
                    <a:pt x="3710" y="5654"/>
                  </a:cubicBezTo>
                  <a:cubicBezTo>
                    <a:pt x="3714" y="5642"/>
                    <a:pt x="3714" y="5625"/>
                    <a:pt x="3719" y="5599"/>
                  </a:cubicBezTo>
                  <a:lnTo>
                    <a:pt x="3719" y="5595"/>
                  </a:lnTo>
                  <a:cubicBezTo>
                    <a:pt x="3727" y="5472"/>
                    <a:pt x="3744" y="4903"/>
                    <a:pt x="3812" y="4334"/>
                  </a:cubicBezTo>
                  <a:cubicBezTo>
                    <a:pt x="3876" y="3770"/>
                    <a:pt x="3939" y="3201"/>
                    <a:pt x="3944" y="3078"/>
                  </a:cubicBezTo>
                  <a:cubicBezTo>
                    <a:pt x="3944" y="3031"/>
                    <a:pt x="3944" y="3006"/>
                    <a:pt x="3944" y="2989"/>
                  </a:cubicBezTo>
                  <a:cubicBezTo>
                    <a:pt x="3986" y="2989"/>
                    <a:pt x="4058" y="2972"/>
                    <a:pt x="4135" y="2938"/>
                  </a:cubicBezTo>
                  <a:cubicBezTo>
                    <a:pt x="4245" y="2896"/>
                    <a:pt x="4368" y="2823"/>
                    <a:pt x="4487" y="2743"/>
                  </a:cubicBezTo>
                  <a:cubicBezTo>
                    <a:pt x="4546" y="2700"/>
                    <a:pt x="4601" y="2658"/>
                    <a:pt x="4652" y="2615"/>
                  </a:cubicBezTo>
                  <a:cubicBezTo>
                    <a:pt x="4708" y="2569"/>
                    <a:pt x="4754" y="2531"/>
                    <a:pt x="4797" y="2492"/>
                  </a:cubicBezTo>
                  <a:cubicBezTo>
                    <a:pt x="4886" y="2420"/>
                    <a:pt x="4949" y="2356"/>
                    <a:pt x="4966" y="2331"/>
                  </a:cubicBezTo>
                  <a:cubicBezTo>
                    <a:pt x="4979" y="2318"/>
                    <a:pt x="4983" y="2310"/>
                    <a:pt x="4988" y="2301"/>
                  </a:cubicBezTo>
                  <a:cubicBezTo>
                    <a:pt x="5039" y="2314"/>
                    <a:pt x="5170" y="2348"/>
                    <a:pt x="5348" y="2356"/>
                  </a:cubicBezTo>
                  <a:cubicBezTo>
                    <a:pt x="5377" y="2358"/>
                    <a:pt x="5406" y="2359"/>
                    <a:pt x="5436" y="2359"/>
                  </a:cubicBezTo>
                  <a:cubicBezTo>
                    <a:pt x="5602" y="2359"/>
                    <a:pt x="5795" y="2337"/>
                    <a:pt x="5985" y="2280"/>
                  </a:cubicBezTo>
                  <a:cubicBezTo>
                    <a:pt x="6015" y="2272"/>
                    <a:pt x="6049" y="2259"/>
                    <a:pt x="6074" y="2229"/>
                  </a:cubicBezTo>
                  <a:cubicBezTo>
                    <a:pt x="6100" y="2199"/>
                    <a:pt x="6108" y="2153"/>
                    <a:pt x="6095" y="2115"/>
                  </a:cubicBezTo>
                  <a:cubicBezTo>
                    <a:pt x="6074" y="2042"/>
                    <a:pt x="5998" y="2008"/>
                    <a:pt x="5938" y="2000"/>
                  </a:cubicBezTo>
                  <a:cubicBezTo>
                    <a:pt x="5909" y="1998"/>
                    <a:pt x="5882" y="1998"/>
                    <a:pt x="5857" y="1998"/>
                  </a:cubicBezTo>
                  <a:cubicBezTo>
                    <a:pt x="5831" y="1998"/>
                    <a:pt x="5807" y="1998"/>
                    <a:pt x="5781" y="1996"/>
                  </a:cubicBezTo>
                  <a:cubicBezTo>
                    <a:pt x="5730" y="1991"/>
                    <a:pt x="5684" y="1987"/>
                    <a:pt x="5641" y="1983"/>
                  </a:cubicBezTo>
                  <a:cubicBezTo>
                    <a:pt x="5463" y="1962"/>
                    <a:pt x="5331" y="1924"/>
                    <a:pt x="5285" y="1911"/>
                  </a:cubicBezTo>
                  <a:cubicBezTo>
                    <a:pt x="5276" y="1911"/>
                    <a:pt x="5268" y="1907"/>
                    <a:pt x="5259" y="1907"/>
                  </a:cubicBezTo>
                  <a:cubicBezTo>
                    <a:pt x="5264" y="1902"/>
                    <a:pt x="5272" y="1898"/>
                    <a:pt x="5276" y="1890"/>
                  </a:cubicBezTo>
                  <a:cubicBezTo>
                    <a:pt x="5314" y="1847"/>
                    <a:pt x="5455" y="1631"/>
                    <a:pt x="5595" y="1410"/>
                  </a:cubicBezTo>
                  <a:cubicBezTo>
                    <a:pt x="5629" y="1355"/>
                    <a:pt x="5658" y="1291"/>
                    <a:pt x="5663" y="1215"/>
                  </a:cubicBezTo>
                  <a:cubicBezTo>
                    <a:pt x="5658" y="1143"/>
                    <a:pt x="5624" y="1070"/>
                    <a:pt x="5565" y="1041"/>
                  </a:cubicBezTo>
                  <a:cubicBezTo>
                    <a:pt x="5547" y="1031"/>
                    <a:pt x="5527" y="1027"/>
                    <a:pt x="5508" y="1027"/>
                  </a:cubicBezTo>
                  <a:cubicBezTo>
                    <a:pt x="5495" y="1027"/>
                    <a:pt x="5482" y="1029"/>
                    <a:pt x="5472" y="1032"/>
                  </a:cubicBezTo>
                  <a:cubicBezTo>
                    <a:pt x="5442" y="1041"/>
                    <a:pt x="5421" y="1053"/>
                    <a:pt x="5404" y="1066"/>
                  </a:cubicBezTo>
                  <a:cubicBezTo>
                    <a:pt x="5374" y="1087"/>
                    <a:pt x="5361" y="1113"/>
                    <a:pt x="5353" y="1130"/>
                  </a:cubicBezTo>
                  <a:cubicBezTo>
                    <a:pt x="5306" y="1189"/>
                    <a:pt x="5234" y="1278"/>
                    <a:pt x="5157" y="1363"/>
                  </a:cubicBezTo>
                  <a:cubicBezTo>
                    <a:pt x="5051" y="1486"/>
                    <a:pt x="4945" y="1601"/>
                    <a:pt x="4916" y="1648"/>
                  </a:cubicBezTo>
                  <a:cubicBezTo>
                    <a:pt x="4899" y="1605"/>
                    <a:pt x="4882" y="1554"/>
                    <a:pt x="4865" y="1495"/>
                  </a:cubicBezTo>
                  <a:cubicBezTo>
                    <a:pt x="4852" y="1465"/>
                    <a:pt x="4839" y="1427"/>
                    <a:pt x="4831" y="1393"/>
                  </a:cubicBezTo>
                  <a:cubicBezTo>
                    <a:pt x="4822" y="1359"/>
                    <a:pt x="4818" y="1312"/>
                    <a:pt x="4797" y="1270"/>
                  </a:cubicBezTo>
                  <a:cubicBezTo>
                    <a:pt x="4788" y="1249"/>
                    <a:pt x="4775" y="1223"/>
                    <a:pt x="4754" y="1206"/>
                  </a:cubicBezTo>
                  <a:cubicBezTo>
                    <a:pt x="4733" y="1185"/>
                    <a:pt x="4699" y="1172"/>
                    <a:pt x="4669" y="1172"/>
                  </a:cubicBezTo>
                  <a:cubicBezTo>
                    <a:pt x="4606" y="1172"/>
                    <a:pt x="4559" y="1223"/>
                    <a:pt x="4542" y="1274"/>
                  </a:cubicBezTo>
                  <a:cubicBezTo>
                    <a:pt x="4521" y="1325"/>
                    <a:pt x="4521" y="1372"/>
                    <a:pt x="4521" y="1414"/>
                  </a:cubicBezTo>
                  <a:cubicBezTo>
                    <a:pt x="4521" y="1461"/>
                    <a:pt x="4521" y="1503"/>
                    <a:pt x="4521" y="1546"/>
                  </a:cubicBezTo>
                  <a:cubicBezTo>
                    <a:pt x="4525" y="1631"/>
                    <a:pt x="4534" y="1711"/>
                    <a:pt x="4542" y="1783"/>
                  </a:cubicBezTo>
                  <a:cubicBezTo>
                    <a:pt x="4555" y="1868"/>
                    <a:pt x="4567" y="1936"/>
                    <a:pt x="4576" y="1987"/>
                  </a:cubicBezTo>
                  <a:cubicBezTo>
                    <a:pt x="4576" y="1991"/>
                    <a:pt x="4572" y="1991"/>
                    <a:pt x="4567" y="1991"/>
                  </a:cubicBezTo>
                  <a:cubicBezTo>
                    <a:pt x="4534" y="2013"/>
                    <a:pt x="4402" y="2127"/>
                    <a:pt x="4266" y="2233"/>
                  </a:cubicBezTo>
                  <a:cubicBezTo>
                    <a:pt x="4173" y="2310"/>
                    <a:pt x="4075" y="2382"/>
                    <a:pt x="4016" y="2429"/>
                  </a:cubicBezTo>
                  <a:cubicBezTo>
                    <a:pt x="4028" y="2378"/>
                    <a:pt x="4054" y="2280"/>
                    <a:pt x="4079" y="2157"/>
                  </a:cubicBezTo>
                  <a:cubicBezTo>
                    <a:pt x="4096" y="2081"/>
                    <a:pt x="4113" y="2000"/>
                    <a:pt x="4135" y="1911"/>
                  </a:cubicBezTo>
                  <a:cubicBezTo>
                    <a:pt x="4143" y="1868"/>
                    <a:pt x="4152" y="1826"/>
                    <a:pt x="4160" y="1779"/>
                  </a:cubicBezTo>
                  <a:cubicBezTo>
                    <a:pt x="4173" y="1733"/>
                    <a:pt x="4181" y="1686"/>
                    <a:pt x="4181" y="1635"/>
                  </a:cubicBezTo>
                  <a:cubicBezTo>
                    <a:pt x="4181" y="1584"/>
                    <a:pt x="4164" y="1525"/>
                    <a:pt x="4126" y="1482"/>
                  </a:cubicBezTo>
                  <a:cubicBezTo>
                    <a:pt x="4099" y="1448"/>
                    <a:pt x="4052" y="1422"/>
                    <a:pt x="4004" y="1422"/>
                  </a:cubicBezTo>
                  <a:cubicBezTo>
                    <a:pt x="3992" y="1422"/>
                    <a:pt x="3981" y="1424"/>
                    <a:pt x="3969" y="1427"/>
                  </a:cubicBezTo>
                  <a:cubicBezTo>
                    <a:pt x="3914" y="1440"/>
                    <a:pt x="3876" y="1482"/>
                    <a:pt x="3850" y="1525"/>
                  </a:cubicBezTo>
                  <a:cubicBezTo>
                    <a:pt x="3829" y="1567"/>
                    <a:pt x="3820" y="1609"/>
                    <a:pt x="3812" y="1648"/>
                  </a:cubicBezTo>
                  <a:cubicBezTo>
                    <a:pt x="3782" y="1796"/>
                    <a:pt x="3765" y="1907"/>
                    <a:pt x="3761" y="1945"/>
                  </a:cubicBezTo>
                  <a:cubicBezTo>
                    <a:pt x="3761" y="1949"/>
                    <a:pt x="3761" y="1953"/>
                    <a:pt x="3761" y="1958"/>
                  </a:cubicBezTo>
                  <a:cubicBezTo>
                    <a:pt x="3744" y="1949"/>
                    <a:pt x="3727" y="1936"/>
                    <a:pt x="3706" y="1919"/>
                  </a:cubicBezTo>
                  <a:cubicBezTo>
                    <a:pt x="3668" y="1890"/>
                    <a:pt x="3625" y="1851"/>
                    <a:pt x="3583" y="1809"/>
                  </a:cubicBezTo>
                  <a:cubicBezTo>
                    <a:pt x="3528" y="1750"/>
                    <a:pt x="3472" y="1690"/>
                    <a:pt x="3430" y="1652"/>
                  </a:cubicBezTo>
                  <a:cubicBezTo>
                    <a:pt x="3438" y="1622"/>
                    <a:pt x="3451" y="1546"/>
                    <a:pt x="3489" y="1448"/>
                  </a:cubicBezTo>
                  <a:cubicBezTo>
                    <a:pt x="3506" y="1401"/>
                    <a:pt x="3536" y="1351"/>
                    <a:pt x="3566" y="1291"/>
                  </a:cubicBezTo>
                  <a:cubicBezTo>
                    <a:pt x="3595" y="1227"/>
                    <a:pt x="3621" y="1155"/>
                    <a:pt x="3612" y="1075"/>
                  </a:cubicBezTo>
                  <a:cubicBezTo>
                    <a:pt x="3604" y="1036"/>
                    <a:pt x="3583" y="990"/>
                    <a:pt x="3536" y="969"/>
                  </a:cubicBezTo>
                  <a:cubicBezTo>
                    <a:pt x="3522" y="962"/>
                    <a:pt x="3508" y="958"/>
                    <a:pt x="3495" y="958"/>
                  </a:cubicBezTo>
                  <a:cubicBezTo>
                    <a:pt x="3484" y="958"/>
                    <a:pt x="3473" y="961"/>
                    <a:pt x="3464" y="964"/>
                  </a:cubicBezTo>
                  <a:cubicBezTo>
                    <a:pt x="3443" y="969"/>
                    <a:pt x="3426" y="977"/>
                    <a:pt x="3409" y="990"/>
                  </a:cubicBezTo>
                  <a:cubicBezTo>
                    <a:pt x="3349" y="1028"/>
                    <a:pt x="3307" y="1075"/>
                    <a:pt x="3269" y="1121"/>
                  </a:cubicBezTo>
                  <a:cubicBezTo>
                    <a:pt x="3243" y="1151"/>
                    <a:pt x="3222" y="1185"/>
                    <a:pt x="3205" y="1215"/>
                  </a:cubicBezTo>
                  <a:cubicBezTo>
                    <a:pt x="3192" y="1058"/>
                    <a:pt x="3146" y="650"/>
                    <a:pt x="3090" y="247"/>
                  </a:cubicBezTo>
                  <a:cubicBezTo>
                    <a:pt x="3082" y="188"/>
                    <a:pt x="3078" y="120"/>
                    <a:pt x="3027" y="65"/>
                  </a:cubicBezTo>
                  <a:cubicBezTo>
                    <a:pt x="3001" y="39"/>
                    <a:pt x="2972" y="26"/>
                    <a:pt x="2942" y="14"/>
                  </a:cubicBezTo>
                  <a:cubicBezTo>
                    <a:pt x="2925" y="9"/>
                    <a:pt x="2908" y="5"/>
                    <a:pt x="2891" y="1"/>
                  </a:cubicBezTo>
                  <a:close/>
                </a:path>
              </a:pathLst>
            </a:custGeom>
            <a:solidFill>
              <a:srgbClr val="1E15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2"/>
            <p:cNvSpPr/>
            <p:nvPr/>
          </p:nvSpPr>
          <p:spPr>
            <a:xfrm>
              <a:off x="394084" y="2796218"/>
              <a:ext cx="1186821" cy="2027939"/>
            </a:xfrm>
            <a:custGeom>
              <a:avLst/>
              <a:gdLst/>
              <a:ahLst/>
              <a:cxnLst/>
              <a:rect l="l" t="t" r="r" b="b"/>
              <a:pathLst>
                <a:path w="6639" h="11344" extrusionOk="0">
                  <a:moveTo>
                    <a:pt x="2812" y="0"/>
                  </a:moveTo>
                  <a:cubicBezTo>
                    <a:pt x="2805" y="0"/>
                    <a:pt x="2798" y="2"/>
                    <a:pt x="2793" y="4"/>
                  </a:cubicBezTo>
                  <a:cubicBezTo>
                    <a:pt x="2747" y="21"/>
                    <a:pt x="2717" y="51"/>
                    <a:pt x="2708" y="89"/>
                  </a:cubicBezTo>
                  <a:cubicBezTo>
                    <a:pt x="2696" y="132"/>
                    <a:pt x="2700" y="183"/>
                    <a:pt x="2700" y="225"/>
                  </a:cubicBezTo>
                  <a:cubicBezTo>
                    <a:pt x="2704" y="318"/>
                    <a:pt x="2725" y="390"/>
                    <a:pt x="2742" y="454"/>
                  </a:cubicBezTo>
                  <a:cubicBezTo>
                    <a:pt x="2759" y="518"/>
                    <a:pt x="2759" y="569"/>
                    <a:pt x="2759" y="594"/>
                  </a:cubicBezTo>
                  <a:cubicBezTo>
                    <a:pt x="2759" y="671"/>
                    <a:pt x="2751" y="679"/>
                    <a:pt x="2742" y="679"/>
                  </a:cubicBezTo>
                  <a:cubicBezTo>
                    <a:pt x="2742" y="684"/>
                    <a:pt x="2735" y="689"/>
                    <a:pt x="2713" y="689"/>
                  </a:cubicBezTo>
                  <a:cubicBezTo>
                    <a:pt x="2697" y="689"/>
                    <a:pt x="2672" y="686"/>
                    <a:pt x="2636" y="679"/>
                  </a:cubicBezTo>
                  <a:cubicBezTo>
                    <a:pt x="2577" y="671"/>
                    <a:pt x="2407" y="628"/>
                    <a:pt x="2203" y="531"/>
                  </a:cubicBezTo>
                  <a:cubicBezTo>
                    <a:pt x="2101" y="484"/>
                    <a:pt x="1987" y="420"/>
                    <a:pt x="1876" y="344"/>
                  </a:cubicBezTo>
                  <a:cubicBezTo>
                    <a:pt x="1838" y="318"/>
                    <a:pt x="1798" y="298"/>
                    <a:pt x="1761" y="298"/>
                  </a:cubicBezTo>
                  <a:cubicBezTo>
                    <a:pt x="1748" y="298"/>
                    <a:pt x="1735" y="300"/>
                    <a:pt x="1724" y="306"/>
                  </a:cubicBezTo>
                  <a:cubicBezTo>
                    <a:pt x="1702" y="318"/>
                    <a:pt x="1690" y="335"/>
                    <a:pt x="1690" y="357"/>
                  </a:cubicBezTo>
                  <a:cubicBezTo>
                    <a:pt x="1690" y="378"/>
                    <a:pt x="1707" y="403"/>
                    <a:pt x="1728" y="424"/>
                  </a:cubicBezTo>
                  <a:cubicBezTo>
                    <a:pt x="1745" y="450"/>
                    <a:pt x="1770" y="467"/>
                    <a:pt x="1800" y="492"/>
                  </a:cubicBezTo>
                  <a:cubicBezTo>
                    <a:pt x="1825" y="514"/>
                    <a:pt x="1851" y="535"/>
                    <a:pt x="1881" y="556"/>
                  </a:cubicBezTo>
                  <a:cubicBezTo>
                    <a:pt x="1932" y="598"/>
                    <a:pt x="1987" y="637"/>
                    <a:pt x="2042" y="675"/>
                  </a:cubicBezTo>
                  <a:cubicBezTo>
                    <a:pt x="2148" y="751"/>
                    <a:pt x="2250" y="819"/>
                    <a:pt x="2348" y="879"/>
                  </a:cubicBezTo>
                  <a:cubicBezTo>
                    <a:pt x="2539" y="993"/>
                    <a:pt x="2691" y="1065"/>
                    <a:pt x="2742" y="1091"/>
                  </a:cubicBezTo>
                  <a:cubicBezTo>
                    <a:pt x="2764" y="1104"/>
                    <a:pt x="2780" y="1112"/>
                    <a:pt x="2789" y="1121"/>
                  </a:cubicBezTo>
                  <a:cubicBezTo>
                    <a:pt x="2793" y="1108"/>
                    <a:pt x="2797" y="1104"/>
                    <a:pt x="2802" y="1099"/>
                  </a:cubicBezTo>
                  <a:cubicBezTo>
                    <a:pt x="2810" y="1099"/>
                    <a:pt x="2819" y="1108"/>
                    <a:pt x="2836" y="1154"/>
                  </a:cubicBezTo>
                  <a:cubicBezTo>
                    <a:pt x="2844" y="1184"/>
                    <a:pt x="2870" y="1278"/>
                    <a:pt x="2908" y="1392"/>
                  </a:cubicBezTo>
                  <a:cubicBezTo>
                    <a:pt x="2950" y="1511"/>
                    <a:pt x="3010" y="1651"/>
                    <a:pt x="3086" y="1787"/>
                  </a:cubicBezTo>
                  <a:cubicBezTo>
                    <a:pt x="3167" y="1918"/>
                    <a:pt x="3260" y="2042"/>
                    <a:pt x="3345" y="2135"/>
                  </a:cubicBezTo>
                  <a:cubicBezTo>
                    <a:pt x="3426" y="2224"/>
                    <a:pt x="3494" y="2288"/>
                    <a:pt x="3519" y="2313"/>
                  </a:cubicBezTo>
                  <a:cubicBezTo>
                    <a:pt x="3553" y="2351"/>
                    <a:pt x="3553" y="2360"/>
                    <a:pt x="3549" y="2364"/>
                  </a:cubicBezTo>
                  <a:cubicBezTo>
                    <a:pt x="3546" y="2367"/>
                    <a:pt x="3543" y="2370"/>
                    <a:pt x="3537" y="2370"/>
                  </a:cubicBezTo>
                  <a:cubicBezTo>
                    <a:pt x="3534" y="2370"/>
                    <a:pt x="3531" y="2370"/>
                    <a:pt x="3527" y="2368"/>
                  </a:cubicBezTo>
                  <a:cubicBezTo>
                    <a:pt x="3527" y="2377"/>
                    <a:pt x="3527" y="2385"/>
                    <a:pt x="3527" y="2398"/>
                  </a:cubicBezTo>
                  <a:cubicBezTo>
                    <a:pt x="3515" y="2487"/>
                    <a:pt x="3430" y="2903"/>
                    <a:pt x="3358" y="3323"/>
                  </a:cubicBezTo>
                  <a:cubicBezTo>
                    <a:pt x="3286" y="3744"/>
                    <a:pt x="3235" y="4168"/>
                    <a:pt x="3213" y="4257"/>
                  </a:cubicBezTo>
                  <a:cubicBezTo>
                    <a:pt x="3209" y="4287"/>
                    <a:pt x="3205" y="4304"/>
                    <a:pt x="3201" y="4317"/>
                  </a:cubicBezTo>
                  <a:cubicBezTo>
                    <a:pt x="3218" y="4329"/>
                    <a:pt x="3235" y="4338"/>
                    <a:pt x="3243" y="4346"/>
                  </a:cubicBezTo>
                  <a:cubicBezTo>
                    <a:pt x="3307" y="4389"/>
                    <a:pt x="3307" y="4401"/>
                    <a:pt x="3303" y="4406"/>
                  </a:cubicBezTo>
                  <a:cubicBezTo>
                    <a:pt x="3301" y="4409"/>
                    <a:pt x="3298" y="4412"/>
                    <a:pt x="3290" y="4412"/>
                  </a:cubicBezTo>
                  <a:cubicBezTo>
                    <a:pt x="3279" y="4412"/>
                    <a:pt x="3259" y="4406"/>
                    <a:pt x="3222" y="4389"/>
                  </a:cubicBezTo>
                  <a:cubicBezTo>
                    <a:pt x="3179" y="4363"/>
                    <a:pt x="3052" y="4295"/>
                    <a:pt x="2908" y="4181"/>
                  </a:cubicBezTo>
                  <a:cubicBezTo>
                    <a:pt x="2764" y="4062"/>
                    <a:pt x="2598" y="3896"/>
                    <a:pt x="2462" y="3710"/>
                  </a:cubicBezTo>
                  <a:cubicBezTo>
                    <a:pt x="2186" y="3332"/>
                    <a:pt x="2012" y="2903"/>
                    <a:pt x="1983" y="2810"/>
                  </a:cubicBezTo>
                  <a:cubicBezTo>
                    <a:pt x="1974" y="2793"/>
                    <a:pt x="1970" y="2780"/>
                    <a:pt x="1966" y="2767"/>
                  </a:cubicBezTo>
                  <a:cubicBezTo>
                    <a:pt x="1964" y="2769"/>
                    <a:pt x="1963" y="2769"/>
                    <a:pt x="1961" y="2769"/>
                  </a:cubicBezTo>
                  <a:cubicBezTo>
                    <a:pt x="1958" y="2769"/>
                    <a:pt x="1956" y="2767"/>
                    <a:pt x="1953" y="2767"/>
                  </a:cubicBezTo>
                  <a:cubicBezTo>
                    <a:pt x="1953" y="2763"/>
                    <a:pt x="1949" y="2755"/>
                    <a:pt x="1961" y="2742"/>
                  </a:cubicBezTo>
                  <a:cubicBezTo>
                    <a:pt x="1961" y="2729"/>
                    <a:pt x="1961" y="2725"/>
                    <a:pt x="1966" y="2725"/>
                  </a:cubicBezTo>
                  <a:cubicBezTo>
                    <a:pt x="1968" y="2723"/>
                    <a:pt x="1969" y="2722"/>
                    <a:pt x="1970" y="2722"/>
                  </a:cubicBezTo>
                  <a:cubicBezTo>
                    <a:pt x="1971" y="2722"/>
                    <a:pt x="1972" y="2723"/>
                    <a:pt x="1974" y="2725"/>
                  </a:cubicBezTo>
                  <a:cubicBezTo>
                    <a:pt x="1983" y="2712"/>
                    <a:pt x="1995" y="2699"/>
                    <a:pt x="2012" y="2678"/>
                  </a:cubicBezTo>
                  <a:cubicBezTo>
                    <a:pt x="2050" y="2632"/>
                    <a:pt x="2169" y="2500"/>
                    <a:pt x="2258" y="2288"/>
                  </a:cubicBezTo>
                  <a:cubicBezTo>
                    <a:pt x="2301" y="2182"/>
                    <a:pt x="2335" y="2059"/>
                    <a:pt x="2348" y="1927"/>
                  </a:cubicBezTo>
                  <a:cubicBezTo>
                    <a:pt x="2356" y="1859"/>
                    <a:pt x="2356" y="1791"/>
                    <a:pt x="2352" y="1719"/>
                  </a:cubicBezTo>
                  <a:cubicBezTo>
                    <a:pt x="2348" y="1651"/>
                    <a:pt x="2343" y="1575"/>
                    <a:pt x="2314" y="1524"/>
                  </a:cubicBezTo>
                  <a:cubicBezTo>
                    <a:pt x="2301" y="1503"/>
                    <a:pt x="2275" y="1486"/>
                    <a:pt x="2254" y="1481"/>
                  </a:cubicBezTo>
                  <a:cubicBezTo>
                    <a:pt x="2251" y="1481"/>
                    <a:pt x="2249" y="1480"/>
                    <a:pt x="2246" y="1480"/>
                  </a:cubicBezTo>
                  <a:cubicBezTo>
                    <a:pt x="2228" y="1480"/>
                    <a:pt x="2210" y="1493"/>
                    <a:pt x="2199" y="1511"/>
                  </a:cubicBezTo>
                  <a:cubicBezTo>
                    <a:pt x="2182" y="1532"/>
                    <a:pt x="2178" y="1566"/>
                    <a:pt x="2174" y="1600"/>
                  </a:cubicBezTo>
                  <a:cubicBezTo>
                    <a:pt x="2169" y="1630"/>
                    <a:pt x="2169" y="1668"/>
                    <a:pt x="2165" y="1702"/>
                  </a:cubicBezTo>
                  <a:cubicBezTo>
                    <a:pt x="2152" y="1846"/>
                    <a:pt x="2106" y="1978"/>
                    <a:pt x="2055" y="2084"/>
                  </a:cubicBezTo>
                  <a:cubicBezTo>
                    <a:pt x="1953" y="2300"/>
                    <a:pt x="1825" y="2432"/>
                    <a:pt x="1783" y="2479"/>
                  </a:cubicBezTo>
                  <a:cubicBezTo>
                    <a:pt x="1753" y="2504"/>
                    <a:pt x="1732" y="2521"/>
                    <a:pt x="1719" y="2530"/>
                  </a:cubicBezTo>
                  <a:cubicBezTo>
                    <a:pt x="1736" y="2551"/>
                    <a:pt x="1741" y="2559"/>
                    <a:pt x="1736" y="2564"/>
                  </a:cubicBezTo>
                  <a:cubicBezTo>
                    <a:pt x="1734" y="2566"/>
                    <a:pt x="1731" y="2568"/>
                    <a:pt x="1727" y="2568"/>
                  </a:cubicBezTo>
                  <a:cubicBezTo>
                    <a:pt x="1715" y="2568"/>
                    <a:pt x="1692" y="2557"/>
                    <a:pt x="1634" y="2517"/>
                  </a:cubicBezTo>
                  <a:cubicBezTo>
                    <a:pt x="1579" y="2479"/>
                    <a:pt x="1431" y="2364"/>
                    <a:pt x="1244" y="2199"/>
                  </a:cubicBezTo>
                  <a:cubicBezTo>
                    <a:pt x="1151" y="2118"/>
                    <a:pt x="1049" y="2025"/>
                    <a:pt x="947" y="1923"/>
                  </a:cubicBezTo>
                  <a:cubicBezTo>
                    <a:pt x="896" y="1872"/>
                    <a:pt x="841" y="1821"/>
                    <a:pt x="781" y="1808"/>
                  </a:cubicBezTo>
                  <a:cubicBezTo>
                    <a:pt x="773" y="1806"/>
                    <a:pt x="766" y="1805"/>
                    <a:pt x="758" y="1805"/>
                  </a:cubicBezTo>
                  <a:cubicBezTo>
                    <a:pt x="738" y="1805"/>
                    <a:pt x="721" y="1813"/>
                    <a:pt x="705" y="1825"/>
                  </a:cubicBezTo>
                  <a:cubicBezTo>
                    <a:pt x="684" y="1842"/>
                    <a:pt x="671" y="1872"/>
                    <a:pt x="667" y="1906"/>
                  </a:cubicBezTo>
                  <a:cubicBezTo>
                    <a:pt x="654" y="1969"/>
                    <a:pt x="671" y="2042"/>
                    <a:pt x="701" y="2105"/>
                  </a:cubicBezTo>
                  <a:cubicBezTo>
                    <a:pt x="735" y="2169"/>
                    <a:pt x="777" y="2224"/>
                    <a:pt x="828" y="2279"/>
                  </a:cubicBezTo>
                  <a:cubicBezTo>
                    <a:pt x="926" y="2381"/>
                    <a:pt x="1032" y="2470"/>
                    <a:pt x="1125" y="2551"/>
                  </a:cubicBezTo>
                  <a:cubicBezTo>
                    <a:pt x="1312" y="2704"/>
                    <a:pt x="1473" y="2801"/>
                    <a:pt x="1524" y="2840"/>
                  </a:cubicBezTo>
                  <a:cubicBezTo>
                    <a:pt x="1562" y="2861"/>
                    <a:pt x="1584" y="2878"/>
                    <a:pt x="1596" y="2890"/>
                  </a:cubicBezTo>
                  <a:cubicBezTo>
                    <a:pt x="1596" y="2890"/>
                    <a:pt x="1601" y="2886"/>
                    <a:pt x="1601" y="2886"/>
                  </a:cubicBezTo>
                  <a:cubicBezTo>
                    <a:pt x="1609" y="2886"/>
                    <a:pt x="1618" y="2886"/>
                    <a:pt x="1634" y="2920"/>
                  </a:cubicBezTo>
                  <a:cubicBezTo>
                    <a:pt x="1660" y="2963"/>
                    <a:pt x="1732" y="3183"/>
                    <a:pt x="1847" y="3387"/>
                  </a:cubicBezTo>
                  <a:cubicBezTo>
                    <a:pt x="1902" y="3489"/>
                    <a:pt x="1961" y="3587"/>
                    <a:pt x="2016" y="3663"/>
                  </a:cubicBezTo>
                  <a:cubicBezTo>
                    <a:pt x="2072" y="3735"/>
                    <a:pt x="2118" y="3790"/>
                    <a:pt x="2131" y="3811"/>
                  </a:cubicBezTo>
                  <a:cubicBezTo>
                    <a:pt x="2157" y="3841"/>
                    <a:pt x="2152" y="3850"/>
                    <a:pt x="2148" y="3858"/>
                  </a:cubicBezTo>
                  <a:cubicBezTo>
                    <a:pt x="2146" y="3860"/>
                    <a:pt x="2143" y="3861"/>
                    <a:pt x="2139" y="3861"/>
                  </a:cubicBezTo>
                  <a:cubicBezTo>
                    <a:pt x="2134" y="3861"/>
                    <a:pt x="2129" y="3860"/>
                    <a:pt x="2123" y="3858"/>
                  </a:cubicBezTo>
                  <a:cubicBezTo>
                    <a:pt x="2110" y="3858"/>
                    <a:pt x="2080" y="3858"/>
                    <a:pt x="2033" y="3854"/>
                  </a:cubicBezTo>
                  <a:cubicBezTo>
                    <a:pt x="1970" y="3845"/>
                    <a:pt x="1783" y="3811"/>
                    <a:pt x="1575" y="3676"/>
                  </a:cubicBezTo>
                  <a:cubicBezTo>
                    <a:pt x="1524" y="3642"/>
                    <a:pt x="1473" y="3603"/>
                    <a:pt x="1422" y="3557"/>
                  </a:cubicBezTo>
                  <a:cubicBezTo>
                    <a:pt x="1371" y="3514"/>
                    <a:pt x="1329" y="3459"/>
                    <a:pt x="1274" y="3442"/>
                  </a:cubicBezTo>
                  <a:cubicBezTo>
                    <a:pt x="1262" y="3437"/>
                    <a:pt x="1249" y="3435"/>
                    <a:pt x="1237" y="3435"/>
                  </a:cubicBezTo>
                  <a:cubicBezTo>
                    <a:pt x="1198" y="3435"/>
                    <a:pt x="1160" y="3460"/>
                    <a:pt x="1134" y="3502"/>
                  </a:cubicBezTo>
                  <a:cubicBezTo>
                    <a:pt x="1104" y="3553"/>
                    <a:pt x="1100" y="3625"/>
                    <a:pt x="1117" y="3688"/>
                  </a:cubicBezTo>
                  <a:cubicBezTo>
                    <a:pt x="1151" y="3820"/>
                    <a:pt x="1274" y="3909"/>
                    <a:pt x="1397" y="3964"/>
                  </a:cubicBezTo>
                  <a:cubicBezTo>
                    <a:pt x="1520" y="4024"/>
                    <a:pt x="1647" y="4062"/>
                    <a:pt x="1762" y="4087"/>
                  </a:cubicBezTo>
                  <a:cubicBezTo>
                    <a:pt x="1991" y="4143"/>
                    <a:pt x="2169" y="4143"/>
                    <a:pt x="2233" y="4143"/>
                  </a:cubicBezTo>
                  <a:cubicBezTo>
                    <a:pt x="2271" y="4147"/>
                    <a:pt x="2297" y="4147"/>
                    <a:pt x="2314" y="4147"/>
                  </a:cubicBezTo>
                  <a:lnTo>
                    <a:pt x="2318" y="4147"/>
                  </a:lnTo>
                  <a:cubicBezTo>
                    <a:pt x="2319" y="4144"/>
                    <a:pt x="2322" y="4142"/>
                    <a:pt x="2326" y="4142"/>
                  </a:cubicBezTo>
                  <a:cubicBezTo>
                    <a:pt x="2334" y="4142"/>
                    <a:pt x="2346" y="4148"/>
                    <a:pt x="2365" y="4164"/>
                  </a:cubicBezTo>
                  <a:cubicBezTo>
                    <a:pt x="2403" y="4198"/>
                    <a:pt x="2573" y="4380"/>
                    <a:pt x="2780" y="4520"/>
                  </a:cubicBezTo>
                  <a:cubicBezTo>
                    <a:pt x="2984" y="4665"/>
                    <a:pt x="3213" y="4762"/>
                    <a:pt x="3260" y="4783"/>
                  </a:cubicBezTo>
                  <a:cubicBezTo>
                    <a:pt x="3298" y="4805"/>
                    <a:pt x="3303" y="4813"/>
                    <a:pt x="3298" y="4822"/>
                  </a:cubicBezTo>
                  <a:cubicBezTo>
                    <a:pt x="3295" y="4828"/>
                    <a:pt x="3290" y="4832"/>
                    <a:pt x="3272" y="4832"/>
                  </a:cubicBezTo>
                  <a:cubicBezTo>
                    <a:pt x="3266" y="4832"/>
                    <a:pt x="3258" y="4831"/>
                    <a:pt x="3247" y="4830"/>
                  </a:cubicBezTo>
                  <a:cubicBezTo>
                    <a:pt x="3230" y="4826"/>
                    <a:pt x="3201" y="4817"/>
                    <a:pt x="3158" y="4800"/>
                  </a:cubicBezTo>
                  <a:lnTo>
                    <a:pt x="3158" y="4800"/>
                  </a:lnTo>
                  <a:cubicBezTo>
                    <a:pt x="3158" y="4813"/>
                    <a:pt x="3162" y="4826"/>
                    <a:pt x="3162" y="4843"/>
                  </a:cubicBezTo>
                  <a:cubicBezTo>
                    <a:pt x="3162" y="4936"/>
                    <a:pt x="3133" y="5365"/>
                    <a:pt x="3120" y="5794"/>
                  </a:cubicBezTo>
                  <a:cubicBezTo>
                    <a:pt x="3103" y="6227"/>
                    <a:pt x="3107" y="6655"/>
                    <a:pt x="3103" y="6749"/>
                  </a:cubicBezTo>
                  <a:cubicBezTo>
                    <a:pt x="3099" y="6778"/>
                    <a:pt x="3095" y="6795"/>
                    <a:pt x="3095" y="6808"/>
                  </a:cubicBezTo>
                  <a:cubicBezTo>
                    <a:pt x="3095" y="6808"/>
                    <a:pt x="3099" y="6808"/>
                    <a:pt x="3103" y="6812"/>
                  </a:cubicBezTo>
                  <a:cubicBezTo>
                    <a:pt x="3167" y="6846"/>
                    <a:pt x="3175" y="6855"/>
                    <a:pt x="3171" y="6863"/>
                  </a:cubicBezTo>
                  <a:cubicBezTo>
                    <a:pt x="3169" y="6867"/>
                    <a:pt x="3165" y="6870"/>
                    <a:pt x="3155" y="6870"/>
                  </a:cubicBezTo>
                  <a:cubicBezTo>
                    <a:pt x="3143" y="6870"/>
                    <a:pt x="3123" y="6866"/>
                    <a:pt x="3086" y="6855"/>
                  </a:cubicBezTo>
                  <a:cubicBezTo>
                    <a:pt x="3073" y="6850"/>
                    <a:pt x="3056" y="6846"/>
                    <a:pt x="3035" y="6838"/>
                  </a:cubicBezTo>
                  <a:cubicBezTo>
                    <a:pt x="3014" y="6825"/>
                    <a:pt x="2988" y="6817"/>
                    <a:pt x="2959" y="6804"/>
                  </a:cubicBezTo>
                  <a:cubicBezTo>
                    <a:pt x="2933" y="6787"/>
                    <a:pt x="2899" y="6774"/>
                    <a:pt x="2865" y="6753"/>
                  </a:cubicBezTo>
                  <a:cubicBezTo>
                    <a:pt x="2831" y="6732"/>
                    <a:pt x="2793" y="6710"/>
                    <a:pt x="2755" y="6685"/>
                  </a:cubicBezTo>
                  <a:cubicBezTo>
                    <a:pt x="2606" y="6583"/>
                    <a:pt x="2437" y="6426"/>
                    <a:pt x="2301" y="6244"/>
                  </a:cubicBezTo>
                  <a:cubicBezTo>
                    <a:pt x="2165" y="6061"/>
                    <a:pt x="2063" y="5853"/>
                    <a:pt x="2012" y="5675"/>
                  </a:cubicBezTo>
                  <a:cubicBezTo>
                    <a:pt x="1995" y="5632"/>
                    <a:pt x="1987" y="5590"/>
                    <a:pt x="1978" y="5552"/>
                  </a:cubicBezTo>
                  <a:cubicBezTo>
                    <a:pt x="1970" y="5513"/>
                    <a:pt x="1961" y="5480"/>
                    <a:pt x="1957" y="5450"/>
                  </a:cubicBezTo>
                  <a:lnTo>
                    <a:pt x="1957" y="5437"/>
                  </a:lnTo>
                  <a:cubicBezTo>
                    <a:pt x="1949" y="5429"/>
                    <a:pt x="1944" y="5416"/>
                    <a:pt x="1936" y="5386"/>
                  </a:cubicBezTo>
                  <a:cubicBezTo>
                    <a:pt x="1932" y="5373"/>
                    <a:pt x="1927" y="5344"/>
                    <a:pt x="1919" y="5305"/>
                  </a:cubicBezTo>
                  <a:cubicBezTo>
                    <a:pt x="1906" y="5267"/>
                    <a:pt x="1889" y="5221"/>
                    <a:pt x="1851" y="5191"/>
                  </a:cubicBezTo>
                  <a:cubicBezTo>
                    <a:pt x="1827" y="5170"/>
                    <a:pt x="1792" y="5155"/>
                    <a:pt x="1760" y="5155"/>
                  </a:cubicBezTo>
                  <a:cubicBezTo>
                    <a:pt x="1740" y="5155"/>
                    <a:pt x="1721" y="5161"/>
                    <a:pt x="1707" y="5174"/>
                  </a:cubicBezTo>
                  <a:cubicBezTo>
                    <a:pt x="1664" y="5204"/>
                    <a:pt x="1660" y="5280"/>
                    <a:pt x="1668" y="5352"/>
                  </a:cubicBezTo>
                  <a:cubicBezTo>
                    <a:pt x="1677" y="5501"/>
                    <a:pt x="1707" y="5649"/>
                    <a:pt x="1736" y="5764"/>
                  </a:cubicBezTo>
                  <a:cubicBezTo>
                    <a:pt x="1766" y="5883"/>
                    <a:pt x="1796" y="5968"/>
                    <a:pt x="1804" y="6002"/>
                  </a:cubicBezTo>
                  <a:cubicBezTo>
                    <a:pt x="1842" y="6027"/>
                    <a:pt x="1847" y="6040"/>
                    <a:pt x="1847" y="6044"/>
                  </a:cubicBezTo>
                  <a:cubicBezTo>
                    <a:pt x="1845" y="6046"/>
                    <a:pt x="1842" y="6047"/>
                    <a:pt x="1839" y="6047"/>
                  </a:cubicBezTo>
                  <a:cubicBezTo>
                    <a:pt x="1833" y="6047"/>
                    <a:pt x="1825" y="6045"/>
                    <a:pt x="1813" y="6040"/>
                  </a:cubicBezTo>
                  <a:cubicBezTo>
                    <a:pt x="1813" y="6053"/>
                    <a:pt x="1813" y="6057"/>
                    <a:pt x="1804" y="6061"/>
                  </a:cubicBezTo>
                  <a:cubicBezTo>
                    <a:pt x="1796" y="6061"/>
                    <a:pt x="1787" y="6061"/>
                    <a:pt x="1762" y="6019"/>
                  </a:cubicBezTo>
                  <a:cubicBezTo>
                    <a:pt x="1745" y="6010"/>
                    <a:pt x="1728" y="6002"/>
                    <a:pt x="1702" y="5993"/>
                  </a:cubicBezTo>
                  <a:cubicBezTo>
                    <a:pt x="1664" y="5972"/>
                    <a:pt x="1592" y="5938"/>
                    <a:pt x="1490" y="5891"/>
                  </a:cubicBezTo>
                  <a:cubicBezTo>
                    <a:pt x="1393" y="5845"/>
                    <a:pt x="1261" y="5789"/>
                    <a:pt x="1121" y="5704"/>
                  </a:cubicBezTo>
                  <a:cubicBezTo>
                    <a:pt x="1104" y="5696"/>
                    <a:pt x="1087" y="5687"/>
                    <a:pt x="1074" y="5683"/>
                  </a:cubicBezTo>
                  <a:cubicBezTo>
                    <a:pt x="1066" y="5679"/>
                    <a:pt x="1059" y="5677"/>
                    <a:pt x="1054" y="5677"/>
                  </a:cubicBezTo>
                  <a:cubicBezTo>
                    <a:pt x="1048" y="5677"/>
                    <a:pt x="1042" y="5679"/>
                    <a:pt x="1036" y="5683"/>
                  </a:cubicBezTo>
                  <a:cubicBezTo>
                    <a:pt x="1011" y="5692"/>
                    <a:pt x="985" y="5721"/>
                    <a:pt x="977" y="5755"/>
                  </a:cubicBezTo>
                  <a:cubicBezTo>
                    <a:pt x="972" y="5768"/>
                    <a:pt x="972" y="5781"/>
                    <a:pt x="981" y="5798"/>
                  </a:cubicBezTo>
                  <a:cubicBezTo>
                    <a:pt x="989" y="5815"/>
                    <a:pt x="1002" y="5836"/>
                    <a:pt x="1011" y="5853"/>
                  </a:cubicBezTo>
                  <a:cubicBezTo>
                    <a:pt x="1036" y="5887"/>
                    <a:pt x="1061" y="5921"/>
                    <a:pt x="1095" y="5951"/>
                  </a:cubicBezTo>
                  <a:cubicBezTo>
                    <a:pt x="1163" y="6006"/>
                    <a:pt x="1252" y="6040"/>
                    <a:pt x="1342" y="6078"/>
                  </a:cubicBezTo>
                  <a:cubicBezTo>
                    <a:pt x="1435" y="6120"/>
                    <a:pt x="1520" y="6159"/>
                    <a:pt x="1613" y="6197"/>
                  </a:cubicBezTo>
                  <a:cubicBezTo>
                    <a:pt x="1800" y="6273"/>
                    <a:pt x="1991" y="6354"/>
                    <a:pt x="2140" y="6477"/>
                  </a:cubicBezTo>
                  <a:cubicBezTo>
                    <a:pt x="2292" y="6592"/>
                    <a:pt x="2420" y="6723"/>
                    <a:pt x="2534" y="6833"/>
                  </a:cubicBezTo>
                  <a:cubicBezTo>
                    <a:pt x="2649" y="6944"/>
                    <a:pt x="2755" y="7033"/>
                    <a:pt x="2848" y="7092"/>
                  </a:cubicBezTo>
                  <a:cubicBezTo>
                    <a:pt x="2938" y="7152"/>
                    <a:pt x="3014" y="7186"/>
                    <a:pt x="3052" y="7198"/>
                  </a:cubicBezTo>
                  <a:cubicBezTo>
                    <a:pt x="3112" y="7224"/>
                    <a:pt x="3146" y="7228"/>
                    <a:pt x="3162" y="7237"/>
                  </a:cubicBezTo>
                  <a:cubicBezTo>
                    <a:pt x="3179" y="7245"/>
                    <a:pt x="3184" y="7249"/>
                    <a:pt x="3184" y="7254"/>
                  </a:cubicBezTo>
                  <a:cubicBezTo>
                    <a:pt x="3184" y="7258"/>
                    <a:pt x="3179" y="7262"/>
                    <a:pt x="3158" y="7262"/>
                  </a:cubicBezTo>
                  <a:lnTo>
                    <a:pt x="3120" y="7262"/>
                  </a:lnTo>
                  <a:cubicBezTo>
                    <a:pt x="3120" y="7266"/>
                    <a:pt x="3124" y="7271"/>
                    <a:pt x="3124" y="7279"/>
                  </a:cubicBezTo>
                  <a:cubicBezTo>
                    <a:pt x="3137" y="7334"/>
                    <a:pt x="3154" y="7589"/>
                    <a:pt x="3175" y="7844"/>
                  </a:cubicBezTo>
                  <a:cubicBezTo>
                    <a:pt x="3192" y="8098"/>
                    <a:pt x="3218" y="8353"/>
                    <a:pt x="3213" y="8408"/>
                  </a:cubicBezTo>
                  <a:cubicBezTo>
                    <a:pt x="3213" y="8417"/>
                    <a:pt x="3213" y="8421"/>
                    <a:pt x="3213" y="8425"/>
                  </a:cubicBezTo>
                  <a:cubicBezTo>
                    <a:pt x="3239" y="8421"/>
                    <a:pt x="3256" y="8421"/>
                    <a:pt x="3269" y="8421"/>
                  </a:cubicBezTo>
                  <a:cubicBezTo>
                    <a:pt x="3293" y="8418"/>
                    <a:pt x="3310" y="8416"/>
                    <a:pt x="3321" y="8416"/>
                  </a:cubicBezTo>
                  <a:cubicBezTo>
                    <a:pt x="3340" y="8416"/>
                    <a:pt x="3345" y="8420"/>
                    <a:pt x="3345" y="8425"/>
                  </a:cubicBezTo>
                  <a:cubicBezTo>
                    <a:pt x="3345" y="8434"/>
                    <a:pt x="3336" y="8446"/>
                    <a:pt x="3277" y="8463"/>
                  </a:cubicBezTo>
                  <a:cubicBezTo>
                    <a:pt x="3239" y="8476"/>
                    <a:pt x="3120" y="8502"/>
                    <a:pt x="2963" y="8510"/>
                  </a:cubicBezTo>
                  <a:cubicBezTo>
                    <a:pt x="2927" y="8512"/>
                    <a:pt x="2889" y="8513"/>
                    <a:pt x="2849" y="8513"/>
                  </a:cubicBezTo>
                  <a:cubicBezTo>
                    <a:pt x="2714" y="8513"/>
                    <a:pt x="2563" y="8500"/>
                    <a:pt x="2411" y="8468"/>
                  </a:cubicBezTo>
                  <a:cubicBezTo>
                    <a:pt x="2220" y="8429"/>
                    <a:pt x="2033" y="8361"/>
                    <a:pt x="1889" y="8289"/>
                  </a:cubicBezTo>
                  <a:cubicBezTo>
                    <a:pt x="1749" y="8217"/>
                    <a:pt x="1647" y="8153"/>
                    <a:pt x="1618" y="8124"/>
                  </a:cubicBezTo>
                  <a:cubicBezTo>
                    <a:pt x="1567" y="8081"/>
                    <a:pt x="1567" y="8073"/>
                    <a:pt x="1571" y="8069"/>
                  </a:cubicBezTo>
                  <a:cubicBezTo>
                    <a:pt x="1575" y="8064"/>
                    <a:pt x="1579" y="8064"/>
                    <a:pt x="1584" y="8064"/>
                  </a:cubicBezTo>
                  <a:cubicBezTo>
                    <a:pt x="1575" y="8060"/>
                    <a:pt x="1567" y="8043"/>
                    <a:pt x="1558" y="8001"/>
                  </a:cubicBezTo>
                  <a:cubicBezTo>
                    <a:pt x="1550" y="7958"/>
                    <a:pt x="1537" y="7844"/>
                    <a:pt x="1520" y="7691"/>
                  </a:cubicBezTo>
                  <a:cubicBezTo>
                    <a:pt x="1511" y="7614"/>
                    <a:pt x="1503" y="7530"/>
                    <a:pt x="1494" y="7440"/>
                  </a:cubicBezTo>
                  <a:cubicBezTo>
                    <a:pt x="1486" y="7356"/>
                    <a:pt x="1469" y="7254"/>
                    <a:pt x="1405" y="7220"/>
                  </a:cubicBezTo>
                  <a:cubicBezTo>
                    <a:pt x="1389" y="7210"/>
                    <a:pt x="1370" y="7205"/>
                    <a:pt x="1351" y="7205"/>
                  </a:cubicBezTo>
                  <a:cubicBezTo>
                    <a:pt x="1297" y="7205"/>
                    <a:pt x="1238" y="7242"/>
                    <a:pt x="1210" y="7292"/>
                  </a:cubicBezTo>
                  <a:cubicBezTo>
                    <a:pt x="1172" y="7356"/>
                    <a:pt x="1172" y="7445"/>
                    <a:pt x="1180" y="7513"/>
                  </a:cubicBezTo>
                  <a:cubicBezTo>
                    <a:pt x="1193" y="7589"/>
                    <a:pt x="1210" y="7653"/>
                    <a:pt x="1219" y="7708"/>
                  </a:cubicBezTo>
                  <a:cubicBezTo>
                    <a:pt x="1227" y="7759"/>
                    <a:pt x="1231" y="7801"/>
                    <a:pt x="1227" y="7822"/>
                  </a:cubicBezTo>
                  <a:cubicBezTo>
                    <a:pt x="1223" y="7881"/>
                    <a:pt x="1213" y="7895"/>
                    <a:pt x="1205" y="7895"/>
                  </a:cubicBezTo>
                  <a:cubicBezTo>
                    <a:pt x="1204" y="7895"/>
                    <a:pt x="1203" y="7895"/>
                    <a:pt x="1202" y="7895"/>
                  </a:cubicBezTo>
                  <a:cubicBezTo>
                    <a:pt x="1197" y="7895"/>
                    <a:pt x="1197" y="7890"/>
                    <a:pt x="1193" y="7886"/>
                  </a:cubicBezTo>
                  <a:cubicBezTo>
                    <a:pt x="1185" y="7882"/>
                    <a:pt x="1172" y="7878"/>
                    <a:pt x="1155" y="7869"/>
                  </a:cubicBezTo>
                  <a:cubicBezTo>
                    <a:pt x="1125" y="7852"/>
                    <a:pt x="1045" y="7788"/>
                    <a:pt x="955" y="7695"/>
                  </a:cubicBezTo>
                  <a:cubicBezTo>
                    <a:pt x="866" y="7602"/>
                    <a:pt x="773" y="7470"/>
                    <a:pt x="701" y="7322"/>
                  </a:cubicBezTo>
                  <a:cubicBezTo>
                    <a:pt x="633" y="7177"/>
                    <a:pt x="590" y="7020"/>
                    <a:pt x="573" y="6893"/>
                  </a:cubicBezTo>
                  <a:cubicBezTo>
                    <a:pt x="552" y="6761"/>
                    <a:pt x="556" y="6664"/>
                    <a:pt x="561" y="6630"/>
                  </a:cubicBezTo>
                  <a:cubicBezTo>
                    <a:pt x="565" y="6600"/>
                    <a:pt x="569" y="6587"/>
                    <a:pt x="573" y="6579"/>
                  </a:cubicBezTo>
                  <a:cubicBezTo>
                    <a:pt x="578" y="6570"/>
                    <a:pt x="582" y="6562"/>
                    <a:pt x="595" y="6545"/>
                  </a:cubicBezTo>
                  <a:cubicBezTo>
                    <a:pt x="603" y="6532"/>
                    <a:pt x="624" y="6511"/>
                    <a:pt x="654" y="6485"/>
                  </a:cubicBezTo>
                  <a:cubicBezTo>
                    <a:pt x="688" y="6460"/>
                    <a:pt x="726" y="6435"/>
                    <a:pt x="760" y="6396"/>
                  </a:cubicBezTo>
                  <a:cubicBezTo>
                    <a:pt x="794" y="6358"/>
                    <a:pt x="824" y="6311"/>
                    <a:pt x="815" y="6256"/>
                  </a:cubicBezTo>
                  <a:cubicBezTo>
                    <a:pt x="812" y="6211"/>
                    <a:pt x="777" y="6179"/>
                    <a:pt x="727" y="6179"/>
                  </a:cubicBezTo>
                  <a:cubicBezTo>
                    <a:pt x="721" y="6179"/>
                    <a:pt x="715" y="6179"/>
                    <a:pt x="709" y="6180"/>
                  </a:cubicBezTo>
                  <a:cubicBezTo>
                    <a:pt x="654" y="6184"/>
                    <a:pt x="612" y="6231"/>
                    <a:pt x="573" y="6282"/>
                  </a:cubicBezTo>
                  <a:cubicBezTo>
                    <a:pt x="531" y="6333"/>
                    <a:pt x="497" y="6384"/>
                    <a:pt x="467" y="6430"/>
                  </a:cubicBezTo>
                  <a:cubicBezTo>
                    <a:pt x="408" y="6524"/>
                    <a:pt x="365" y="6596"/>
                    <a:pt x="348" y="6617"/>
                  </a:cubicBezTo>
                  <a:cubicBezTo>
                    <a:pt x="327" y="6647"/>
                    <a:pt x="319" y="6655"/>
                    <a:pt x="310" y="6655"/>
                  </a:cubicBezTo>
                  <a:cubicBezTo>
                    <a:pt x="310" y="6672"/>
                    <a:pt x="306" y="6676"/>
                    <a:pt x="302" y="6676"/>
                  </a:cubicBezTo>
                  <a:cubicBezTo>
                    <a:pt x="293" y="6676"/>
                    <a:pt x="281" y="6664"/>
                    <a:pt x="259" y="6570"/>
                  </a:cubicBezTo>
                  <a:cubicBezTo>
                    <a:pt x="251" y="6541"/>
                    <a:pt x="238" y="6481"/>
                    <a:pt x="217" y="6401"/>
                  </a:cubicBezTo>
                  <a:cubicBezTo>
                    <a:pt x="208" y="6358"/>
                    <a:pt x="200" y="6311"/>
                    <a:pt x="191" y="6260"/>
                  </a:cubicBezTo>
                  <a:cubicBezTo>
                    <a:pt x="183" y="6235"/>
                    <a:pt x="179" y="6210"/>
                    <a:pt x="174" y="6184"/>
                  </a:cubicBezTo>
                  <a:cubicBezTo>
                    <a:pt x="166" y="6154"/>
                    <a:pt x="162" y="6129"/>
                    <a:pt x="153" y="6108"/>
                  </a:cubicBezTo>
                  <a:cubicBezTo>
                    <a:pt x="145" y="6082"/>
                    <a:pt x="132" y="6069"/>
                    <a:pt x="115" y="6065"/>
                  </a:cubicBezTo>
                  <a:cubicBezTo>
                    <a:pt x="111" y="6064"/>
                    <a:pt x="107" y="6064"/>
                    <a:pt x="102" y="6064"/>
                  </a:cubicBezTo>
                  <a:cubicBezTo>
                    <a:pt x="86" y="6064"/>
                    <a:pt x="68" y="6069"/>
                    <a:pt x="51" y="6082"/>
                  </a:cubicBezTo>
                  <a:cubicBezTo>
                    <a:pt x="9" y="6108"/>
                    <a:pt x="0" y="6171"/>
                    <a:pt x="5" y="6235"/>
                  </a:cubicBezTo>
                  <a:cubicBezTo>
                    <a:pt x="22" y="6371"/>
                    <a:pt x="51" y="6515"/>
                    <a:pt x="94" y="6655"/>
                  </a:cubicBezTo>
                  <a:cubicBezTo>
                    <a:pt x="174" y="6940"/>
                    <a:pt x="298" y="7207"/>
                    <a:pt x="421" y="7411"/>
                  </a:cubicBezTo>
                  <a:cubicBezTo>
                    <a:pt x="544" y="7614"/>
                    <a:pt x="663" y="7750"/>
                    <a:pt x="701" y="7801"/>
                  </a:cubicBezTo>
                  <a:cubicBezTo>
                    <a:pt x="760" y="7878"/>
                    <a:pt x="760" y="7890"/>
                    <a:pt x="756" y="7895"/>
                  </a:cubicBezTo>
                  <a:cubicBezTo>
                    <a:pt x="754" y="7897"/>
                    <a:pt x="752" y="7898"/>
                    <a:pt x="749" y="7898"/>
                  </a:cubicBezTo>
                  <a:cubicBezTo>
                    <a:pt x="746" y="7898"/>
                    <a:pt x="743" y="7897"/>
                    <a:pt x="739" y="7895"/>
                  </a:cubicBezTo>
                  <a:lnTo>
                    <a:pt x="735" y="7895"/>
                  </a:lnTo>
                  <a:cubicBezTo>
                    <a:pt x="735" y="7899"/>
                    <a:pt x="735" y="7899"/>
                    <a:pt x="735" y="7899"/>
                  </a:cubicBezTo>
                  <a:cubicBezTo>
                    <a:pt x="735" y="7909"/>
                    <a:pt x="726" y="7917"/>
                    <a:pt x="685" y="7917"/>
                  </a:cubicBezTo>
                  <a:cubicBezTo>
                    <a:pt x="676" y="7917"/>
                    <a:pt x="666" y="7917"/>
                    <a:pt x="654" y="7916"/>
                  </a:cubicBezTo>
                  <a:cubicBezTo>
                    <a:pt x="629" y="7916"/>
                    <a:pt x="586" y="7907"/>
                    <a:pt x="527" y="7895"/>
                  </a:cubicBezTo>
                  <a:cubicBezTo>
                    <a:pt x="477" y="7883"/>
                    <a:pt x="415" y="7868"/>
                    <a:pt x="347" y="7868"/>
                  </a:cubicBezTo>
                  <a:cubicBezTo>
                    <a:pt x="339" y="7868"/>
                    <a:pt x="331" y="7869"/>
                    <a:pt x="323" y="7869"/>
                  </a:cubicBezTo>
                  <a:cubicBezTo>
                    <a:pt x="285" y="7873"/>
                    <a:pt x="242" y="7882"/>
                    <a:pt x="213" y="7903"/>
                  </a:cubicBezTo>
                  <a:cubicBezTo>
                    <a:pt x="179" y="7929"/>
                    <a:pt x="149" y="7962"/>
                    <a:pt x="140" y="8001"/>
                  </a:cubicBezTo>
                  <a:cubicBezTo>
                    <a:pt x="128" y="8039"/>
                    <a:pt x="136" y="8077"/>
                    <a:pt x="166" y="8111"/>
                  </a:cubicBezTo>
                  <a:cubicBezTo>
                    <a:pt x="196" y="8141"/>
                    <a:pt x="238" y="8162"/>
                    <a:pt x="285" y="8175"/>
                  </a:cubicBezTo>
                  <a:cubicBezTo>
                    <a:pt x="378" y="8200"/>
                    <a:pt x="489" y="8213"/>
                    <a:pt x="586" y="8221"/>
                  </a:cubicBezTo>
                  <a:cubicBezTo>
                    <a:pt x="688" y="8234"/>
                    <a:pt x="781" y="8243"/>
                    <a:pt x="866" y="8247"/>
                  </a:cubicBezTo>
                  <a:cubicBezTo>
                    <a:pt x="1032" y="8255"/>
                    <a:pt x="1163" y="8255"/>
                    <a:pt x="1206" y="8255"/>
                  </a:cubicBezTo>
                  <a:cubicBezTo>
                    <a:pt x="1265" y="8260"/>
                    <a:pt x="1278" y="8264"/>
                    <a:pt x="1282" y="8268"/>
                  </a:cubicBezTo>
                  <a:cubicBezTo>
                    <a:pt x="1295" y="8277"/>
                    <a:pt x="1312" y="8289"/>
                    <a:pt x="1342" y="8315"/>
                  </a:cubicBezTo>
                  <a:cubicBezTo>
                    <a:pt x="1350" y="8323"/>
                    <a:pt x="1363" y="8336"/>
                    <a:pt x="1380" y="8349"/>
                  </a:cubicBezTo>
                  <a:cubicBezTo>
                    <a:pt x="1397" y="8366"/>
                    <a:pt x="1418" y="8383"/>
                    <a:pt x="1443" y="8404"/>
                  </a:cubicBezTo>
                  <a:cubicBezTo>
                    <a:pt x="1465" y="8425"/>
                    <a:pt x="1494" y="8451"/>
                    <a:pt x="1528" y="8476"/>
                  </a:cubicBezTo>
                  <a:cubicBezTo>
                    <a:pt x="1558" y="8502"/>
                    <a:pt x="1592" y="8527"/>
                    <a:pt x="1630" y="8552"/>
                  </a:cubicBezTo>
                  <a:cubicBezTo>
                    <a:pt x="1783" y="8663"/>
                    <a:pt x="1987" y="8777"/>
                    <a:pt x="2207" y="8858"/>
                  </a:cubicBezTo>
                  <a:cubicBezTo>
                    <a:pt x="2424" y="8939"/>
                    <a:pt x="2653" y="8981"/>
                    <a:pt x="2840" y="8998"/>
                  </a:cubicBezTo>
                  <a:cubicBezTo>
                    <a:pt x="2887" y="9002"/>
                    <a:pt x="2933" y="9002"/>
                    <a:pt x="2971" y="9002"/>
                  </a:cubicBezTo>
                  <a:cubicBezTo>
                    <a:pt x="2993" y="9004"/>
                    <a:pt x="3012" y="9006"/>
                    <a:pt x="3030" y="9006"/>
                  </a:cubicBezTo>
                  <a:cubicBezTo>
                    <a:pt x="3048" y="9006"/>
                    <a:pt x="3065" y="9004"/>
                    <a:pt x="3082" y="9002"/>
                  </a:cubicBezTo>
                  <a:lnTo>
                    <a:pt x="3167" y="9002"/>
                  </a:lnTo>
                  <a:cubicBezTo>
                    <a:pt x="3188" y="9002"/>
                    <a:pt x="3209" y="8998"/>
                    <a:pt x="3218" y="8998"/>
                  </a:cubicBezTo>
                  <a:cubicBezTo>
                    <a:pt x="3298" y="8998"/>
                    <a:pt x="3307" y="9002"/>
                    <a:pt x="3307" y="9011"/>
                  </a:cubicBezTo>
                  <a:cubicBezTo>
                    <a:pt x="3307" y="9015"/>
                    <a:pt x="3307" y="9024"/>
                    <a:pt x="3290" y="9028"/>
                  </a:cubicBezTo>
                  <a:cubicBezTo>
                    <a:pt x="3294" y="9041"/>
                    <a:pt x="3303" y="9066"/>
                    <a:pt x="3311" y="9104"/>
                  </a:cubicBezTo>
                  <a:cubicBezTo>
                    <a:pt x="3341" y="9215"/>
                    <a:pt x="3417" y="9724"/>
                    <a:pt x="3549" y="10221"/>
                  </a:cubicBezTo>
                  <a:cubicBezTo>
                    <a:pt x="3617" y="10467"/>
                    <a:pt x="3702" y="10713"/>
                    <a:pt x="3778" y="10904"/>
                  </a:cubicBezTo>
                  <a:cubicBezTo>
                    <a:pt x="3803" y="10963"/>
                    <a:pt x="3829" y="11014"/>
                    <a:pt x="3850" y="11065"/>
                  </a:cubicBezTo>
                  <a:cubicBezTo>
                    <a:pt x="3859" y="11074"/>
                    <a:pt x="3867" y="11086"/>
                    <a:pt x="3876" y="11103"/>
                  </a:cubicBezTo>
                  <a:cubicBezTo>
                    <a:pt x="3897" y="11137"/>
                    <a:pt x="3918" y="11180"/>
                    <a:pt x="3948" y="11226"/>
                  </a:cubicBezTo>
                  <a:cubicBezTo>
                    <a:pt x="3973" y="11269"/>
                    <a:pt x="4011" y="11311"/>
                    <a:pt x="4062" y="11333"/>
                  </a:cubicBezTo>
                  <a:cubicBezTo>
                    <a:pt x="4085" y="11340"/>
                    <a:pt x="4110" y="11343"/>
                    <a:pt x="4137" y="11343"/>
                  </a:cubicBezTo>
                  <a:cubicBezTo>
                    <a:pt x="4172" y="11343"/>
                    <a:pt x="4209" y="11338"/>
                    <a:pt x="4245" y="11328"/>
                  </a:cubicBezTo>
                  <a:cubicBezTo>
                    <a:pt x="4304" y="11311"/>
                    <a:pt x="4376" y="11290"/>
                    <a:pt x="4423" y="11260"/>
                  </a:cubicBezTo>
                  <a:cubicBezTo>
                    <a:pt x="4449" y="11248"/>
                    <a:pt x="4461" y="11231"/>
                    <a:pt x="4470" y="11209"/>
                  </a:cubicBezTo>
                  <a:cubicBezTo>
                    <a:pt x="4474" y="11188"/>
                    <a:pt x="4470" y="11163"/>
                    <a:pt x="4466" y="11137"/>
                  </a:cubicBezTo>
                  <a:cubicBezTo>
                    <a:pt x="4444" y="11061"/>
                    <a:pt x="4427" y="10997"/>
                    <a:pt x="4415" y="10955"/>
                  </a:cubicBezTo>
                  <a:cubicBezTo>
                    <a:pt x="4334" y="10713"/>
                    <a:pt x="4185" y="10233"/>
                    <a:pt x="4071" y="9741"/>
                  </a:cubicBezTo>
                  <a:cubicBezTo>
                    <a:pt x="3922" y="9125"/>
                    <a:pt x="3825" y="8493"/>
                    <a:pt x="3812" y="8357"/>
                  </a:cubicBezTo>
                  <a:cubicBezTo>
                    <a:pt x="3808" y="8311"/>
                    <a:pt x="3808" y="8281"/>
                    <a:pt x="3808" y="8264"/>
                  </a:cubicBezTo>
                  <a:cubicBezTo>
                    <a:pt x="3778" y="8268"/>
                    <a:pt x="3757" y="8268"/>
                    <a:pt x="3744" y="8268"/>
                  </a:cubicBezTo>
                  <a:cubicBezTo>
                    <a:pt x="3697" y="8268"/>
                    <a:pt x="3693" y="8264"/>
                    <a:pt x="3689" y="8255"/>
                  </a:cubicBezTo>
                  <a:cubicBezTo>
                    <a:pt x="3689" y="8247"/>
                    <a:pt x="3693" y="8234"/>
                    <a:pt x="3735" y="8221"/>
                  </a:cubicBezTo>
                  <a:cubicBezTo>
                    <a:pt x="3795" y="8200"/>
                    <a:pt x="4079" y="8175"/>
                    <a:pt x="4338" y="8081"/>
                  </a:cubicBezTo>
                  <a:cubicBezTo>
                    <a:pt x="4521" y="8013"/>
                    <a:pt x="4682" y="7907"/>
                    <a:pt x="4780" y="7835"/>
                  </a:cubicBezTo>
                  <a:cubicBezTo>
                    <a:pt x="4792" y="7827"/>
                    <a:pt x="4809" y="7814"/>
                    <a:pt x="4818" y="7805"/>
                  </a:cubicBezTo>
                  <a:cubicBezTo>
                    <a:pt x="4843" y="7788"/>
                    <a:pt x="4860" y="7780"/>
                    <a:pt x="4869" y="7771"/>
                  </a:cubicBezTo>
                  <a:cubicBezTo>
                    <a:pt x="4893" y="7755"/>
                    <a:pt x="4905" y="7749"/>
                    <a:pt x="4913" y="7749"/>
                  </a:cubicBezTo>
                  <a:cubicBezTo>
                    <a:pt x="4918" y="7749"/>
                    <a:pt x="4921" y="7751"/>
                    <a:pt x="4924" y="7755"/>
                  </a:cubicBezTo>
                  <a:cubicBezTo>
                    <a:pt x="4928" y="7759"/>
                    <a:pt x="4928" y="7771"/>
                    <a:pt x="4898" y="7805"/>
                  </a:cubicBezTo>
                  <a:cubicBezTo>
                    <a:pt x="4979" y="7805"/>
                    <a:pt x="5153" y="7814"/>
                    <a:pt x="5378" y="7827"/>
                  </a:cubicBezTo>
                  <a:cubicBezTo>
                    <a:pt x="5501" y="7831"/>
                    <a:pt x="5637" y="7839"/>
                    <a:pt x="5786" y="7848"/>
                  </a:cubicBezTo>
                  <a:cubicBezTo>
                    <a:pt x="5858" y="7852"/>
                    <a:pt x="5934" y="7856"/>
                    <a:pt x="6010" y="7861"/>
                  </a:cubicBezTo>
                  <a:cubicBezTo>
                    <a:pt x="6043" y="7862"/>
                    <a:pt x="6076" y="7865"/>
                    <a:pt x="6108" y="7865"/>
                  </a:cubicBezTo>
                  <a:cubicBezTo>
                    <a:pt x="6149" y="7865"/>
                    <a:pt x="6187" y="7861"/>
                    <a:pt x="6218" y="7844"/>
                  </a:cubicBezTo>
                  <a:cubicBezTo>
                    <a:pt x="6244" y="7831"/>
                    <a:pt x="6265" y="7805"/>
                    <a:pt x="6274" y="7780"/>
                  </a:cubicBezTo>
                  <a:cubicBezTo>
                    <a:pt x="6282" y="7755"/>
                    <a:pt x="6274" y="7729"/>
                    <a:pt x="6252" y="7704"/>
                  </a:cubicBezTo>
                  <a:cubicBezTo>
                    <a:pt x="6218" y="7657"/>
                    <a:pt x="6146" y="7640"/>
                    <a:pt x="6074" y="7623"/>
                  </a:cubicBezTo>
                  <a:cubicBezTo>
                    <a:pt x="5934" y="7593"/>
                    <a:pt x="5798" y="7559"/>
                    <a:pt x="5675" y="7534"/>
                  </a:cubicBezTo>
                  <a:cubicBezTo>
                    <a:pt x="5437" y="7474"/>
                    <a:pt x="5255" y="7432"/>
                    <a:pt x="5191" y="7411"/>
                  </a:cubicBezTo>
                  <a:lnTo>
                    <a:pt x="5191" y="7415"/>
                  </a:lnTo>
                  <a:cubicBezTo>
                    <a:pt x="5150" y="7456"/>
                    <a:pt x="5137" y="7473"/>
                    <a:pt x="5128" y="7473"/>
                  </a:cubicBezTo>
                  <a:cubicBezTo>
                    <a:pt x="5127" y="7473"/>
                    <a:pt x="5125" y="7472"/>
                    <a:pt x="5123" y="7470"/>
                  </a:cubicBezTo>
                  <a:cubicBezTo>
                    <a:pt x="5115" y="7466"/>
                    <a:pt x="5119" y="7445"/>
                    <a:pt x="5187" y="7347"/>
                  </a:cubicBezTo>
                  <a:cubicBezTo>
                    <a:pt x="5208" y="7313"/>
                    <a:pt x="5255" y="7249"/>
                    <a:pt x="5323" y="7173"/>
                  </a:cubicBezTo>
                  <a:cubicBezTo>
                    <a:pt x="5382" y="7092"/>
                    <a:pt x="5454" y="6986"/>
                    <a:pt x="5531" y="6859"/>
                  </a:cubicBezTo>
                  <a:cubicBezTo>
                    <a:pt x="5548" y="6825"/>
                    <a:pt x="5569" y="6795"/>
                    <a:pt x="5586" y="6761"/>
                  </a:cubicBezTo>
                  <a:cubicBezTo>
                    <a:pt x="5599" y="6727"/>
                    <a:pt x="5607" y="6693"/>
                    <a:pt x="5603" y="6664"/>
                  </a:cubicBezTo>
                  <a:cubicBezTo>
                    <a:pt x="5603" y="6634"/>
                    <a:pt x="5582" y="6609"/>
                    <a:pt x="5552" y="6596"/>
                  </a:cubicBezTo>
                  <a:cubicBezTo>
                    <a:pt x="5536" y="6588"/>
                    <a:pt x="5512" y="6583"/>
                    <a:pt x="5488" y="6583"/>
                  </a:cubicBezTo>
                  <a:cubicBezTo>
                    <a:pt x="5475" y="6583"/>
                    <a:pt x="5462" y="6584"/>
                    <a:pt x="5450" y="6587"/>
                  </a:cubicBezTo>
                  <a:cubicBezTo>
                    <a:pt x="5382" y="6609"/>
                    <a:pt x="5327" y="6681"/>
                    <a:pt x="5272" y="6753"/>
                  </a:cubicBezTo>
                  <a:cubicBezTo>
                    <a:pt x="5217" y="6825"/>
                    <a:pt x="5157" y="6897"/>
                    <a:pt x="5098" y="6969"/>
                  </a:cubicBezTo>
                  <a:cubicBezTo>
                    <a:pt x="4975" y="7109"/>
                    <a:pt x="4848" y="7245"/>
                    <a:pt x="4707" y="7360"/>
                  </a:cubicBezTo>
                  <a:cubicBezTo>
                    <a:pt x="4567" y="7470"/>
                    <a:pt x="4419" y="7559"/>
                    <a:pt x="4283" y="7619"/>
                  </a:cubicBezTo>
                  <a:cubicBezTo>
                    <a:pt x="4143" y="7678"/>
                    <a:pt x="4011" y="7708"/>
                    <a:pt x="3909" y="7729"/>
                  </a:cubicBezTo>
                  <a:cubicBezTo>
                    <a:pt x="3859" y="7738"/>
                    <a:pt x="3812" y="7742"/>
                    <a:pt x="3778" y="7746"/>
                  </a:cubicBezTo>
                  <a:cubicBezTo>
                    <a:pt x="3740" y="7750"/>
                    <a:pt x="3710" y="7755"/>
                    <a:pt x="3689" y="7755"/>
                  </a:cubicBezTo>
                  <a:cubicBezTo>
                    <a:pt x="3665" y="7755"/>
                    <a:pt x="3646" y="7756"/>
                    <a:pt x="3630" y="7756"/>
                  </a:cubicBezTo>
                  <a:cubicBezTo>
                    <a:pt x="3563" y="7756"/>
                    <a:pt x="3557" y="7749"/>
                    <a:pt x="3557" y="7746"/>
                  </a:cubicBezTo>
                  <a:cubicBezTo>
                    <a:pt x="3553" y="7733"/>
                    <a:pt x="3570" y="7725"/>
                    <a:pt x="3685" y="7708"/>
                  </a:cubicBezTo>
                  <a:lnTo>
                    <a:pt x="3723" y="7704"/>
                  </a:lnTo>
                  <a:cubicBezTo>
                    <a:pt x="3718" y="7695"/>
                    <a:pt x="3714" y="7678"/>
                    <a:pt x="3710" y="7657"/>
                  </a:cubicBezTo>
                  <a:cubicBezTo>
                    <a:pt x="3689" y="7576"/>
                    <a:pt x="3646" y="7220"/>
                    <a:pt x="3625" y="6855"/>
                  </a:cubicBezTo>
                  <a:cubicBezTo>
                    <a:pt x="3600" y="6494"/>
                    <a:pt x="3600" y="6129"/>
                    <a:pt x="3604" y="6053"/>
                  </a:cubicBezTo>
                  <a:cubicBezTo>
                    <a:pt x="3608" y="6023"/>
                    <a:pt x="3612" y="6006"/>
                    <a:pt x="3612" y="5997"/>
                  </a:cubicBezTo>
                  <a:cubicBezTo>
                    <a:pt x="3612" y="5997"/>
                    <a:pt x="3608" y="5993"/>
                    <a:pt x="3608" y="5993"/>
                  </a:cubicBezTo>
                  <a:cubicBezTo>
                    <a:pt x="3604" y="5985"/>
                    <a:pt x="3608" y="5972"/>
                    <a:pt x="3663" y="5946"/>
                  </a:cubicBezTo>
                  <a:cubicBezTo>
                    <a:pt x="3702" y="5929"/>
                    <a:pt x="3812" y="5883"/>
                    <a:pt x="3952" y="5819"/>
                  </a:cubicBezTo>
                  <a:cubicBezTo>
                    <a:pt x="4096" y="5751"/>
                    <a:pt x="4266" y="5662"/>
                    <a:pt x="4432" y="5560"/>
                  </a:cubicBezTo>
                  <a:cubicBezTo>
                    <a:pt x="4597" y="5458"/>
                    <a:pt x="4750" y="5344"/>
                    <a:pt x="4869" y="5242"/>
                  </a:cubicBezTo>
                  <a:cubicBezTo>
                    <a:pt x="4988" y="5140"/>
                    <a:pt x="5072" y="5059"/>
                    <a:pt x="5102" y="5030"/>
                  </a:cubicBezTo>
                  <a:cubicBezTo>
                    <a:pt x="5140" y="4995"/>
                    <a:pt x="5156" y="4986"/>
                    <a:pt x="5162" y="4986"/>
                  </a:cubicBezTo>
                  <a:cubicBezTo>
                    <a:pt x="5164" y="4986"/>
                    <a:pt x="5165" y="4986"/>
                    <a:pt x="5166" y="4987"/>
                  </a:cubicBezTo>
                  <a:cubicBezTo>
                    <a:pt x="5174" y="4996"/>
                    <a:pt x="5170" y="5008"/>
                    <a:pt x="5136" y="5059"/>
                  </a:cubicBezTo>
                  <a:cubicBezTo>
                    <a:pt x="5123" y="5076"/>
                    <a:pt x="5098" y="5110"/>
                    <a:pt x="5055" y="5153"/>
                  </a:cubicBezTo>
                  <a:cubicBezTo>
                    <a:pt x="5072" y="5157"/>
                    <a:pt x="5102" y="5161"/>
                    <a:pt x="5153" y="5170"/>
                  </a:cubicBezTo>
                  <a:cubicBezTo>
                    <a:pt x="5213" y="5180"/>
                    <a:pt x="5367" y="5217"/>
                    <a:pt x="5573" y="5217"/>
                  </a:cubicBezTo>
                  <a:cubicBezTo>
                    <a:pt x="5615" y="5217"/>
                    <a:pt x="5659" y="5216"/>
                    <a:pt x="5705" y="5212"/>
                  </a:cubicBezTo>
                  <a:cubicBezTo>
                    <a:pt x="5845" y="5204"/>
                    <a:pt x="5998" y="5174"/>
                    <a:pt x="6151" y="5119"/>
                  </a:cubicBezTo>
                  <a:cubicBezTo>
                    <a:pt x="6227" y="5093"/>
                    <a:pt x="6303" y="5064"/>
                    <a:pt x="6380" y="5021"/>
                  </a:cubicBezTo>
                  <a:cubicBezTo>
                    <a:pt x="6456" y="4987"/>
                    <a:pt x="6528" y="4940"/>
                    <a:pt x="6583" y="4881"/>
                  </a:cubicBezTo>
                  <a:cubicBezTo>
                    <a:pt x="6609" y="4851"/>
                    <a:pt x="6630" y="4817"/>
                    <a:pt x="6639" y="4788"/>
                  </a:cubicBezTo>
                  <a:cubicBezTo>
                    <a:pt x="6639" y="4779"/>
                    <a:pt x="6639" y="4771"/>
                    <a:pt x="6639" y="4762"/>
                  </a:cubicBezTo>
                  <a:lnTo>
                    <a:pt x="6634" y="4754"/>
                  </a:lnTo>
                  <a:cubicBezTo>
                    <a:pt x="6617" y="4737"/>
                    <a:pt x="6605" y="4720"/>
                    <a:pt x="6592" y="4707"/>
                  </a:cubicBezTo>
                  <a:cubicBezTo>
                    <a:pt x="6577" y="4689"/>
                    <a:pt x="6562" y="4682"/>
                    <a:pt x="6540" y="4682"/>
                  </a:cubicBezTo>
                  <a:cubicBezTo>
                    <a:pt x="6531" y="4682"/>
                    <a:pt x="6520" y="4683"/>
                    <a:pt x="6507" y="4686"/>
                  </a:cubicBezTo>
                  <a:cubicBezTo>
                    <a:pt x="6469" y="4694"/>
                    <a:pt x="6431" y="4707"/>
                    <a:pt x="6392" y="4720"/>
                  </a:cubicBezTo>
                  <a:cubicBezTo>
                    <a:pt x="6320" y="4754"/>
                    <a:pt x="6240" y="4783"/>
                    <a:pt x="6163" y="4805"/>
                  </a:cubicBezTo>
                  <a:cubicBezTo>
                    <a:pt x="6087" y="4830"/>
                    <a:pt x="6015" y="4843"/>
                    <a:pt x="5943" y="4851"/>
                  </a:cubicBezTo>
                  <a:cubicBezTo>
                    <a:pt x="5876" y="4860"/>
                    <a:pt x="5813" y="4864"/>
                    <a:pt x="5755" y="4864"/>
                  </a:cubicBezTo>
                  <a:cubicBezTo>
                    <a:pt x="5565" y="4864"/>
                    <a:pt x="5425" y="4825"/>
                    <a:pt x="5370" y="4809"/>
                  </a:cubicBezTo>
                  <a:cubicBezTo>
                    <a:pt x="5293" y="4788"/>
                    <a:pt x="5263" y="4771"/>
                    <a:pt x="5251" y="4762"/>
                  </a:cubicBezTo>
                  <a:lnTo>
                    <a:pt x="5246" y="4762"/>
                  </a:lnTo>
                  <a:cubicBezTo>
                    <a:pt x="5238" y="4754"/>
                    <a:pt x="5242" y="4741"/>
                    <a:pt x="5293" y="4639"/>
                  </a:cubicBezTo>
                  <a:cubicBezTo>
                    <a:pt x="5323" y="4567"/>
                    <a:pt x="5429" y="4376"/>
                    <a:pt x="5518" y="4100"/>
                  </a:cubicBezTo>
                  <a:cubicBezTo>
                    <a:pt x="5561" y="3960"/>
                    <a:pt x="5599" y="3803"/>
                    <a:pt x="5624" y="3633"/>
                  </a:cubicBezTo>
                  <a:cubicBezTo>
                    <a:pt x="5628" y="3591"/>
                    <a:pt x="5637" y="3548"/>
                    <a:pt x="5633" y="3510"/>
                  </a:cubicBezTo>
                  <a:cubicBezTo>
                    <a:pt x="5633" y="3468"/>
                    <a:pt x="5628" y="3425"/>
                    <a:pt x="5611" y="3396"/>
                  </a:cubicBezTo>
                  <a:cubicBezTo>
                    <a:pt x="5594" y="3375"/>
                    <a:pt x="5571" y="3359"/>
                    <a:pt x="5547" y="3359"/>
                  </a:cubicBezTo>
                  <a:cubicBezTo>
                    <a:pt x="5541" y="3359"/>
                    <a:pt x="5536" y="3360"/>
                    <a:pt x="5531" y="3362"/>
                  </a:cubicBezTo>
                  <a:cubicBezTo>
                    <a:pt x="5497" y="3366"/>
                    <a:pt x="5467" y="3387"/>
                    <a:pt x="5446" y="3421"/>
                  </a:cubicBezTo>
                  <a:cubicBezTo>
                    <a:pt x="5420" y="3451"/>
                    <a:pt x="5408" y="3493"/>
                    <a:pt x="5395" y="3536"/>
                  </a:cubicBezTo>
                  <a:cubicBezTo>
                    <a:pt x="5378" y="3578"/>
                    <a:pt x="5365" y="3620"/>
                    <a:pt x="5353" y="3663"/>
                  </a:cubicBezTo>
                  <a:cubicBezTo>
                    <a:pt x="5327" y="3748"/>
                    <a:pt x="5306" y="3833"/>
                    <a:pt x="5280" y="3918"/>
                  </a:cubicBezTo>
                  <a:cubicBezTo>
                    <a:pt x="5234" y="4083"/>
                    <a:pt x="5187" y="4244"/>
                    <a:pt x="5128" y="4380"/>
                  </a:cubicBezTo>
                  <a:cubicBezTo>
                    <a:pt x="5068" y="4516"/>
                    <a:pt x="4996" y="4626"/>
                    <a:pt x="4928" y="4707"/>
                  </a:cubicBezTo>
                  <a:cubicBezTo>
                    <a:pt x="4860" y="4788"/>
                    <a:pt x="4801" y="4834"/>
                    <a:pt x="4767" y="4860"/>
                  </a:cubicBezTo>
                  <a:cubicBezTo>
                    <a:pt x="4724" y="4890"/>
                    <a:pt x="4695" y="4907"/>
                    <a:pt x="4678" y="4915"/>
                  </a:cubicBezTo>
                  <a:cubicBezTo>
                    <a:pt x="4673" y="4924"/>
                    <a:pt x="4669" y="4924"/>
                    <a:pt x="4669" y="4928"/>
                  </a:cubicBezTo>
                  <a:cubicBezTo>
                    <a:pt x="4665" y="4928"/>
                    <a:pt x="4661" y="4928"/>
                    <a:pt x="4657" y="4924"/>
                  </a:cubicBezTo>
                  <a:cubicBezTo>
                    <a:pt x="4648" y="4924"/>
                    <a:pt x="4644" y="4924"/>
                    <a:pt x="4640" y="4919"/>
                  </a:cubicBezTo>
                  <a:cubicBezTo>
                    <a:pt x="4640" y="4915"/>
                    <a:pt x="4640" y="4915"/>
                    <a:pt x="4648" y="4907"/>
                  </a:cubicBezTo>
                  <a:cubicBezTo>
                    <a:pt x="4640" y="4898"/>
                    <a:pt x="4635" y="4885"/>
                    <a:pt x="4631" y="4868"/>
                  </a:cubicBezTo>
                  <a:cubicBezTo>
                    <a:pt x="4618" y="4834"/>
                    <a:pt x="4589" y="4728"/>
                    <a:pt x="4555" y="4588"/>
                  </a:cubicBezTo>
                  <a:cubicBezTo>
                    <a:pt x="4546" y="4550"/>
                    <a:pt x="4533" y="4512"/>
                    <a:pt x="4525" y="4474"/>
                  </a:cubicBezTo>
                  <a:cubicBezTo>
                    <a:pt x="4516" y="4435"/>
                    <a:pt x="4512" y="4393"/>
                    <a:pt x="4499" y="4359"/>
                  </a:cubicBezTo>
                  <a:cubicBezTo>
                    <a:pt x="4487" y="4321"/>
                    <a:pt x="4466" y="4300"/>
                    <a:pt x="4436" y="4295"/>
                  </a:cubicBezTo>
                  <a:cubicBezTo>
                    <a:pt x="4432" y="4295"/>
                    <a:pt x="4428" y="4295"/>
                    <a:pt x="4424" y="4295"/>
                  </a:cubicBezTo>
                  <a:cubicBezTo>
                    <a:pt x="4397" y="4295"/>
                    <a:pt x="4365" y="4307"/>
                    <a:pt x="4342" y="4329"/>
                  </a:cubicBezTo>
                  <a:cubicBezTo>
                    <a:pt x="4317" y="4355"/>
                    <a:pt x="4300" y="4389"/>
                    <a:pt x="4296" y="4427"/>
                  </a:cubicBezTo>
                  <a:cubicBezTo>
                    <a:pt x="4287" y="4465"/>
                    <a:pt x="4287" y="4508"/>
                    <a:pt x="4291" y="4550"/>
                  </a:cubicBezTo>
                  <a:cubicBezTo>
                    <a:pt x="4296" y="4635"/>
                    <a:pt x="4304" y="4716"/>
                    <a:pt x="4308" y="4788"/>
                  </a:cubicBezTo>
                  <a:cubicBezTo>
                    <a:pt x="4321" y="4932"/>
                    <a:pt x="4330" y="5042"/>
                    <a:pt x="4325" y="5081"/>
                  </a:cubicBezTo>
                  <a:cubicBezTo>
                    <a:pt x="4325" y="5140"/>
                    <a:pt x="4321" y="5148"/>
                    <a:pt x="4313" y="5153"/>
                  </a:cubicBezTo>
                  <a:cubicBezTo>
                    <a:pt x="4317" y="5157"/>
                    <a:pt x="4321" y="5170"/>
                    <a:pt x="4304" y="5191"/>
                  </a:cubicBezTo>
                  <a:cubicBezTo>
                    <a:pt x="4279" y="5229"/>
                    <a:pt x="4134" y="5348"/>
                    <a:pt x="3977" y="5450"/>
                  </a:cubicBezTo>
                  <a:cubicBezTo>
                    <a:pt x="3825" y="5556"/>
                    <a:pt x="3659" y="5645"/>
                    <a:pt x="3617" y="5654"/>
                  </a:cubicBezTo>
                  <a:cubicBezTo>
                    <a:pt x="3604" y="5657"/>
                    <a:pt x="3595" y="5658"/>
                    <a:pt x="3589" y="5658"/>
                  </a:cubicBezTo>
                  <a:cubicBezTo>
                    <a:pt x="3579" y="5658"/>
                    <a:pt x="3577" y="5655"/>
                    <a:pt x="3574" y="5649"/>
                  </a:cubicBezTo>
                  <a:cubicBezTo>
                    <a:pt x="3574" y="5641"/>
                    <a:pt x="3574" y="5632"/>
                    <a:pt x="3595" y="5615"/>
                  </a:cubicBezTo>
                  <a:cubicBezTo>
                    <a:pt x="3600" y="5611"/>
                    <a:pt x="3604" y="5607"/>
                    <a:pt x="3612" y="5603"/>
                  </a:cubicBezTo>
                  <a:cubicBezTo>
                    <a:pt x="3608" y="5590"/>
                    <a:pt x="3604" y="5564"/>
                    <a:pt x="3604" y="5526"/>
                  </a:cubicBezTo>
                  <a:cubicBezTo>
                    <a:pt x="3595" y="5403"/>
                    <a:pt x="3604" y="4826"/>
                    <a:pt x="3672" y="4257"/>
                  </a:cubicBezTo>
                  <a:cubicBezTo>
                    <a:pt x="3740" y="3688"/>
                    <a:pt x="3808" y="3120"/>
                    <a:pt x="3829" y="3001"/>
                  </a:cubicBezTo>
                  <a:cubicBezTo>
                    <a:pt x="3837" y="2958"/>
                    <a:pt x="3842" y="2933"/>
                    <a:pt x="3846" y="2920"/>
                  </a:cubicBezTo>
                  <a:cubicBezTo>
                    <a:pt x="3842" y="2920"/>
                    <a:pt x="3837" y="2920"/>
                    <a:pt x="3833" y="2916"/>
                  </a:cubicBezTo>
                  <a:cubicBezTo>
                    <a:pt x="3786" y="2912"/>
                    <a:pt x="3782" y="2903"/>
                    <a:pt x="3782" y="2895"/>
                  </a:cubicBezTo>
                  <a:cubicBezTo>
                    <a:pt x="3782" y="2886"/>
                    <a:pt x="3791" y="2878"/>
                    <a:pt x="3833" y="2873"/>
                  </a:cubicBezTo>
                  <a:cubicBezTo>
                    <a:pt x="3859" y="2869"/>
                    <a:pt x="3939" y="2852"/>
                    <a:pt x="4041" y="2806"/>
                  </a:cubicBezTo>
                  <a:cubicBezTo>
                    <a:pt x="4143" y="2763"/>
                    <a:pt x="4262" y="2691"/>
                    <a:pt x="4376" y="2610"/>
                  </a:cubicBezTo>
                  <a:cubicBezTo>
                    <a:pt x="4432" y="2572"/>
                    <a:pt x="4491" y="2530"/>
                    <a:pt x="4542" y="2487"/>
                  </a:cubicBezTo>
                  <a:cubicBezTo>
                    <a:pt x="4589" y="2445"/>
                    <a:pt x="4644" y="2402"/>
                    <a:pt x="4686" y="2368"/>
                  </a:cubicBezTo>
                  <a:cubicBezTo>
                    <a:pt x="4775" y="2300"/>
                    <a:pt x="4839" y="2245"/>
                    <a:pt x="4864" y="2228"/>
                  </a:cubicBezTo>
                  <a:cubicBezTo>
                    <a:pt x="4873" y="2220"/>
                    <a:pt x="4877" y="2220"/>
                    <a:pt x="4881" y="2216"/>
                  </a:cubicBezTo>
                  <a:cubicBezTo>
                    <a:pt x="4839" y="2199"/>
                    <a:pt x="4835" y="2190"/>
                    <a:pt x="4839" y="2186"/>
                  </a:cubicBezTo>
                  <a:cubicBezTo>
                    <a:pt x="4839" y="2180"/>
                    <a:pt x="4844" y="2175"/>
                    <a:pt x="4865" y="2175"/>
                  </a:cubicBezTo>
                  <a:cubicBezTo>
                    <a:pt x="4877" y="2175"/>
                    <a:pt x="4895" y="2177"/>
                    <a:pt x="4920" y="2182"/>
                  </a:cubicBezTo>
                  <a:cubicBezTo>
                    <a:pt x="4966" y="2186"/>
                    <a:pt x="5102" y="2211"/>
                    <a:pt x="5280" y="2216"/>
                  </a:cubicBezTo>
                  <a:cubicBezTo>
                    <a:pt x="5305" y="2217"/>
                    <a:pt x="5331" y="2217"/>
                    <a:pt x="5358" y="2217"/>
                  </a:cubicBezTo>
                  <a:cubicBezTo>
                    <a:pt x="5521" y="2217"/>
                    <a:pt x="5713" y="2195"/>
                    <a:pt x="5892" y="2143"/>
                  </a:cubicBezTo>
                  <a:cubicBezTo>
                    <a:pt x="5917" y="2135"/>
                    <a:pt x="5938" y="2122"/>
                    <a:pt x="5951" y="2109"/>
                  </a:cubicBezTo>
                  <a:cubicBezTo>
                    <a:pt x="5964" y="2097"/>
                    <a:pt x="5968" y="2080"/>
                    <a:pt x="5960" y="2063"/>
                  </a:cubicBezTo>
                  <a:cubicBezTo>
                    <a:pt x="5955" y="2046"/>
                    <a:pt x="5943" y="2029"/>
                    <a:pt x="5926" y="2020"/>
                  </a:cubicBezTo>
                  <a:cubicBezTo>
                    <a:pt x="5909" y="2008"/>
                    <a:pt x="5887" y="2003"/>
                    <a:pt x="5862" y="1999"/>
                  </a:cubicBezTo>
                  <a:cubicBezTo>
                    <a:pt x="5815" y="1995"/>
                    <a:pt x="5760" y="1995"/>
                    <a:pt x="5709" y="1991"/>
                  </a:cubicBezTo>
                  <a:cubicBezTo>
                    <a:pt x="5658" y="1986"/>
                    <a:pt x="5611" y="1982"/>
                    <a:pt x="5565" y="1974"/>
                  </a:cubicBezTo>
                  <a:cubicBezTo>
                    <a:pt x="5382" y="1948"/>
                    <a:pt x="5251" y="1901"/>
                    <a:pt x="5204" y="1885"/>
                  </a:cubicBezTo>
                  <a:cubicBezTo>
                    <a:pt x="5136" y="1855"/>
                    <a:pt x="5128" y="1842"/>
                    <a:pt x="5132" y="1834"/>
                  </a:cubicBezTo>
                  <a:cubicBezTo>
                    <a:pt x="5132" y="1831"/>
                    <a:pt x="5136" y="1828"/>
                    <a:pt x="5145" y="1828"/>
                  </a:cubicBezTo>
                  <a:cubicBezTo>
                    <a:pt x="5148" y="1828"/>
                    <a:pt x="5152" y="1828"/>
                    <a:pt x="5157" y="1829"/>
                  </a:cubicBezTo>
                  <a:cubicBezTo>
                    <a:pt x="5157" y="1821"/>
                    <a:pt x="5162" y="1808"/>
                    <a:pt x="5170" y="1791"/>
                  </a:cubicBezTo>
                  <a:cubicBezTo>
                    <a:pt x="5191" y="1740"/>
                    <a:pt x="5327" y="1519"/>
                    <a:pt x="5463" y="1303"/>
                  </a:cubicBezTo>
                  <a:cubicBezTo>
                    <a:pt x="5497" y="1248"/>
                    <a:pt x="5522" y="1193"/>
                    <a:pt x="5522" y="1142"/>
                  </a:cubicBezTo>
                  <a:cubicBezTo>
                    <a:pt x="5522" y="1091"/>
                    <a:pt x="5497" y="1044"/>
                    <a:pt x="5467" y="1027"/>
                  </a:cubicBezTo>
                  <a:cubicBezTo>
                    <a:pt x="5456" y="1020"/>
                    <a:pt x="5444" y="1017"/>
                    <a:pt x="5432" y="1017"/>
                  </a:cubicBezTo>
                  <a:cubicBezTo>
                    <a:pt x="5410" y="1017"/>
                    <a:pt x="5389" y="1027"/>
                    <a:pt x="5370" y="1036"/>
                  </a:cubicBezTo>
                  <a:cubicBezTo>
                    <a:pt x="5370" y="1040"/>
                    <a:pt x="5370" y="1040"/>
                    <a:pt x="5365" y="1040"/>
                  </a:cubicBezTo>
                  <a:cubicBezTo>
                    <a:pt x="5340" y="1091"/>
                    <a:pt x="5246" y="1218"/>
                    <a:pt x="5145" y="1337"/>
                  </a:cubicBezTo>
                  <a:cubicBezTo>
                    <a:pt x="5030" y="1473"/>
                    <a:pt x="4903" y="1596"/>
                    <a:pt x="4873" y="1617"/>
                  </a:cubicBezTo>
                  <a:cubicBezTo>
                    <a:pt x="4869" y="1617"/>
                    <a:pt x="4864" y="1621"/>
                    <a:pt x="4860" y="1621"/>
                  </a:cubicBezTo>
                  <a:cubicBezTo>
                    <a:pt x="4873" y="1655"/>
                    <a:pt x="4881" y="1685"/>
                    <a:pt x="4881" y="1698"/>
                  </a:cubicBezTo>
                  <a:cubicBezTo>
                    <a:pt x="4894" y="1757"/>
                    <a:pt x="4886" y="1766"/>
                    <a:pt x="4877" y="1766"/>
                  </a:cubicBezTo>
                  <a:cubicBezTo>
                    <a:pt x="4876" y="1766"/>
                    <a:pt x="4875" y="1767"/>
                    <a:pt x="4874" y="1767"/>
                  </a:cubicBezTo>
                  <a:cubicBezTo>
                    <a:pt x="4866" y="1767"/>
                    <a:pt x="4857" y="1754"/>
                    <a:pt x="4839" y="1710"/>
                  </a:cubicBezTo>
                  <a:cubicBezTo>
                    <a:pt x="4826" y="1677"/>
                    <a:pt x="4784" y="1579"/>
                    <a:pt x="4733" y="1447"/>
                  </a:cubicBezTo>
                  <a:cubicBezTo>
                    <a:pt x="4720" y="1413"/>
                    <a:pt x="4707" y="1375"/>
                    <a:pt x="4695" y="1337"/>
                  </a:cubicBezTo>
                  <a:cubicBezTo>
                    <a:pt x="4686" y="1295"/>
                    <a:pt x="4682" y="1256"/>
                    <a:pt x="4665" y="1227"/>
                  </a:cubicBezTo>
                  <a:cubicBezTo>
                    <a:pt x="4649" y="1195"/>
                    <a:pt x="4630" y="1171"/>
                    <a:pt x="4610" y="1171"/>
                  </a:cubicBezTo>
                  <a:cubicBezTo>
                    <a:pt x="4609" y="1171"/>
                    <a:pt x="4607" y="1171"/>
                    <a:pt x="4606" y="1171"/>
                  </a:cubicBezTo>
                  <a:cubicBezTo>
                    <a:pt x="4604" y="1171"/>
                    <a:pt x="4602" y="1171"/>
                    <a:pt x="4600" y="1171"/>
                  </a:cubicBezTo>
                  <a:cubicBezTo>
                    <a:pt x="4576" y="1171"/>
                    <a:pt x="4550" y="1195"/>
                    <a:pt x="4542" y="1222"/>
                  </a:cubicBezTo>
                  <a:cubicBezTo>
                    <a:pt x="4529" y="1256"/>
                    <a:pt x="4525" y="1299"/>
                    <a:pt x="4525" y="1341"/>
                  </a:cubicBezTo>
                  <a:cubicBezTo>
                    <a:pt x="4521" y="1384"/>
                    <a:pt x="4521" y="1426"/>
                    <a:pt x="4525" y="1469"/>
                  </a:cubicBezTo>
                  <a:cubicBezTo>
                    <a:pt x="4525" y="1553"/>
                    <a:pt x="4533" y="1630"/>
                    <a:pt x="4538" y="1702"/>
                  </a:cubicBezTo>
                  <a:cubicBezTo>
                    <a:pt x="4555" y="1842"/>
                    <a:pt x="4572" y="1948"/>
                    <a:pt x="4576" y="1982"/>
                  </a:cubicBezTo>
                  <a:cubicBezTo>
                    <a:pt x="4580" y="2042"/>
                    <a:pt x="4576" y="2054"/>
                    <a:pt x="4567" y="2054"/>
                  </a:cubicBezTo>
                  <a:cubicBezTo>
                    <a:pt x="4555" y="2054"/>
                    <a:pt x="4546" y="2046"/>
                    <a:pt x="4529" y="1995"/>
                  </a:cubicBezTo>
                  <a:cubicBezTo>
                    <a:pt x="4525" y="1986"/>
                    <a:pt x="4525" y="1978"/>
                    <a:pt x="4521" y="1969"/>
                  </a:cubicBezTo>
                  <a:cubicBezTo>
                    <a:pt x="4482" y="2012"/>
                    <a:pt x="4368" y="2118"/>
                    <a:pt x="4245" y="2216"/>
                  </a:cubicBezTo>
                  <a:cubicBezTo>
                    <a:pt x="4105" y="2326"/>
                    <a:pt x="3960" y="2424"/>
                    <a:pt x="3922" y="2436"/>
                  </a:cubicBezTo>
                  <a:cubicBezTo>
                    <a:pt x="3911" y="2442"/>
                    <a:pt x="3903" y="2444"/>
                    <a:pt x="3897" y="2444"/>
                  </a:cubicBezTo>
                  <a:cubicBezTo>
                    <a:pt x="3890" y="2444"/>
                    <a:pt x="3886" y="2441"/>
                    <a:pt x="3884" y="2436"/>
                  </a:cubicBezTo>
                  <a:cubicBezTo>
                    <a:pt x="3880" y="2428"/>
                    <a:pt x="3880" y="2419"/>
                    <a:pt x="3893" y="2402"/>
                  </a:cubicBezTo>
                  <a:cubicBezTo>
                    <a:pt x="3893" y="2394"/>
                    <a:pt x="3893" y="2381"/>
                    <a:pt x="3897" y="2368"/>
                  </a:cubicBezTo>
                  <a:cubicBezTo>
                    <a:pt x="3901" y="2330"/>
                    <a:pt x="3918" y="2216"/>
                    <a:pt x="3948" y="2071"/>
                  </a:cubicBezTo>
                  <a:cubicBezTo>
                    <a:pt x="3960" y="1995"/>
                    <a:pt x="3977" y="1914"/>
                    <a:pt x="3994" y="1825"/>
                  </a:cubicBezTo>
                  <a:cubicBezTo>
                    <a:pt x="4007" y="1783"/>
                    <a:pt x="4016" y="1740"/>
                    <a:pt x="4024" y="1694"/>
                  </a:cubicBezTo>
                  <a:cubicBezTo>
                    <a:pt x="4033" y="1647"/>
                    <a:pt x="4041" y="1604"/>
                    <a:pt x="4041" y="1562"/>
                  </a:cubicBezTo>
                  <a:cubicBezTo>
                    <a:pt x="4041" y="1524"/>
                    <a:pt x="4028" y="1486"/>
                    <a:pt x="4007" y="1456"/>
                  </a:cubicBezTo>
                  <a:cubicBezTo>
                    <a:pt x="3987" y="1432"/>
                    <a:pt x="3964" y="1419"/>
                    <a:pt x="3940" y="1419"/>
                  </a:cubicBezTo>
                  <a:cubicBezTo>
                    <a:pt x="3934" y="1419"/>
                    <a:pt x="3928" y="1420"/>
                    <a:pt x="3922" y="1422"/>
                  </a:cubicBezTo>
                  <a:cubicBezTo>
                    <a:pt x="3888" y="1426"/>
                    <a:pt x="3863" y="1452"/>
                    <a:pt x="3846" y="1481"/>
                  </a:cubicBezTo>
                  <a:cubicBezTo>
                    <a:pt x="3829" y="1515"/>
                    <a:pt x="3816" y="1549"/>
                    <a:pt x="3808" y="1587"/>
                  </a:cubicBezTo>
                  <a:cubicBezTo>
                    <a:pt x="3778" y="1732"/>
                    <a:pt x="3748" y="1842"/>
                    <a:pt x="3740" y="1880"/>
                  </a:cubicBezTo>
                  <a:cubicBezTo>
                    <a:pt x="3735" y="1893"/>
                    <a:pt x="3731" y="1906"/>
                    <a:pt x="3727" y="1914"/>
                  </a:cubicBezTo>
                  <a:cubicBezTo>
                    <a:pt x="3731" y="1923"/>
                    <a:pt x="3731" y="1927"/>
                    <a:pt x="3731" y="1935"/>
                  </a:cubicBezTo>
                  <a:cubicBezTo>
                    <a:pt x="3727" y="1944"/>
                    <a:pt x="3718" y="1948"/>
                    <a:pt x="3697" y="1948"/>
                  </a:cubicBezTo>
                  <a:cubicBezTo>
                    <a:pt x="3685" y="1944"/>
                    <a:pt x="3646" y="1931"/>
                    <a:pt x="3604" y="1901"/>
                  </a:cubicBezTo>
                  <a:cubicBezTo>
                    <a:pt x="3557" y="1872"/>
                    <a:pt x="3506" y="1829"/>
                    <a:pt x="3464" y="1787"/>
                  </a:cubicBezTo>
                  <a:cubicBezTo>
                    <a:pt x="3375" y="1694"/>
                    <a:pt x="3298" y="1596"/>
                    <a:pt x="3286" y="1570"/>
                  </a:cubicBezTo>
                  <a:cubicBezTo>
                    <a:pt x="3277" y="1553"/>
                    <a:pt x="3277" y="1545"/>
                    <a:pt x="3286" y="1541"/>
                  </a:cubicBezTo>
                  <a:cubicBezTo>
                    <a:pt x="3288" y="1536"/>
                    <a:pt x="3291" y="1534"/>
                    <a:pt x="3296" y="1534"/>
                  </a:cubicBezTo>
                  <a:cubicBezTo>
                    <a:pt x="3301" y="1534"/>
                    <a:pt x="3309" y="1536"/>
                    <a:pt x="3320" y="1541"/>
                  </a:cubicBezTo>
                  <a:cubicBezTo>
                    <a:pt x="3320" y="1498"/>
                    <a:pt x="3332" y="1430"/>
                    <a:pt x="3358" y="1354"/>
                  </a:cubicBezTo>
                  <a:cubicBezTo>
                    <a:pt x="3379" y="1303"/>
                    <a:pt x="3409" y="1244"/>
                    <a:pt x="3434" y="1188"/>
                  </a:cubicBezTo>
                  <a:cubicBezTo>
                    <a:pt x="3460" y="1133"/>
                    <a:pt x="3481" y="1070"/>
                    <a:pt x="3472" y="1014"/>
                  </a:cubicBezTo>
                  <a:cubicBezTo>
                    <a:pt x="3468" y="989"/>
                    <a:pt x="3455" y="963"/>
                    <a:pt x="3438" y="959"/>
                  </a:cubicBezTo>
                  <a:cubicBezTo>
                    <a:pt x="3435" y="957"/>
                    <a:pt x="3431" y="956"/>
                    <a:pt x="3426" y="956"/>
                  </a:cubicBezTo>
                  <a:cubicBezTo>
                    <a:pt x="3413" y="956"/>
                    <a:pt x="3397" y="963"/>
                    <a:pt x="3379" y="972"/>
                  </a:cubicBezTo>
                  <a:cubicBezTo>
                    <a:pt x="3328" y="1006"/>
                    <a:pt x="3286" y="1048"/>
                    <a:pt x="3252" y="1087"/>
                  </a:cubicBezTo>
                  <a:cubicBezTo>
                    <a:pt x="3188" y="1159"/>
                    <a:pt x="3154" y="1227"/>
                    <a:pt x="3141" y="1256"/>
                  </a:cubicBezTo>
                  <a:cubicBezTo>
                    <a:pt x="3141" y="1273"/>
                    <a:pt x="3137" y="1278"/>
                    <a:pt x="3133" y="1278"/>
                  </a:cubicBezTo>
                  <a:cubicBezTo>
                    <a:pt x="3120" y="1303"/>
                    <a:pt x="3112" y="1307"/>
                    <a:pt x="3107" y="1307"/>
                  </a:cubicBezTo>
                  <a:cubicBezTo>
                    <a:pt x="3099" y="1303"/>
                    <a:pt x="3086" y="1299"/>
                    <a:pt x="3095" y="1252"/>
                  </a:cubicBezTo>
                  <a:cubicBezTo>
                    <a:pt x="3095" y="1244"/>
                    <a:pt x="3099" y="1231"/>
                    <a:pt x="3103" y="1218"/>
                  </a:cubicBezTo>
                  <a:cubicBezTo>
                    <a:pt x="3099" y="1214"/>
                    <a:pt x="3099" y="1205"/>
                    <a:pt x="3095" y="1197"/>
                  </a:cubicBezTo>
                  <a:cubicBezTo>
                    <a:pt x="3073" y="1099"/>
                    <a:pt x="3010" y="641"/>
                    <a:pt x="2955" y="183"/>
                  </a:cubicBezTo>
                  <a:cubicBezTo>
                    <a:pt x="2946" y="127"/>
                    <a:pt x="2938" y="72"/>
                    <a:pt x="2908" y="42"/>
                  </a:cubicBezTo>
                  <a:cubicBezTo>
                    <a:pt x="2884" y="19"/>
                    <a:pt x="2842" y="0"/>
                    <a:pt x="28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2"/>
            <p:cNvSpPr/>
            <p:nvPr/>
          </p:nvSpPr>
          <p:spPr>
            <a:xfrm>
              <a:off x="1011723" y="2969089"/>
              <a:ext cx="462286" cy="828766"/>
            </a:xfrm>
            <a:custGeom>
              <a:avLst/>
              <a:gdLst/>
              <a:ahLst/>
              <a:cxnLst/>
              <a:rect l="l" t="t" r="r" b="b"/>
              <a:pathLst>
                <a:path w="2586" h="4636" extrusionOk="0">
                  <a:moveTo>
                    <a:pt x="2042" y="1"/>
                  </a:moveTo>
                  <a:cubicBezTo>
                    <a:pt x="2042" y="1"/>
                    <a:pt x="2038" y="30"/>
                    <a:pt x="2033" y="77"/>
                  </a:cubicBezTo>
                  <a:cubicBezTo>
                    <a:pt x="2012" y="183"/>
                    <a:pt x="1957" y="378"/>
                    <a:pt x="1791" y="540"/>
                  </a:cubicBezTo>
                  <a:cubicBezTo>
                    <a:pt x="1554" y="765"/>
                    <a:pt x="1439" y="973"/>
                    <a:pt x="1673" y="998"/>
                  </a:cubicBezTo>
                  <a:cubicBezTo>
                    <a:pt x="1906" y="1024"/>
                    <a:pt x="2492" y="1079"/>
                    <a:pt x="2297" y="1147"/>
                  </a:cubicBezTo>
                  <a:cubicBezTo>
                    <a:pt x="2152" y="1198"/>
                    <a:pt x="2025" y="1216"/>
                    <a:pt x="1915" y="1216"/>
                  </a:cubicBezTo>
                  <a:cubicBezTo>
                    <a:pt x="1685" y="1216"/>
                    <a:pt x="1528" y="1139"/>
                    <a:pt x="1438" y="1139"/>
                  </a:cubicBezTo>
                  <a:cubicBezTo>
                    <a:pt x="1418" y="1139"/>
                    <a:pt x="1402" y="1142"/>
                    <a:pt x="1388" y="1151"/>
                  </a:cubicBezTo>
                  <a:cubicBezTo>
                    <a:pt x="1282" y="1219"/>
                    <a:pt x="654" y="1737"/>
                    <a:pt x="446" y="1796"/>
                  </a:cubicBezTo>
                  <a:cubicBezTo>
                    <a:pt x="234" y="1860"/>
                    <a:pt x="268" y="2055"/>
                    <a:pt x="230" y="2221"/>
                  </a:cubicBezTo>
                  <a:cubicBezTo>
                    <a:pt x="191" y="2386"/>
                    <a:pt x="0" y="4551"/>
                    <a:pt x="157" y="4636"/>
                  </a:cubicBezTo>
                  <a:cubicBezTo>
                    <a:pt x="170" y="4610"/>
                    <a:pt x="183" y="4585"/>
                    <a:pt x="196" y="4559"/>
                  </a:cubicBezTo>
                  <a:lnTo>
                    <a:pt x="196" y="4555"/>
                  </a:lnTo>
                  <a:cubicBezTo>
                    <a:pt x="204" y="4432"/>
                    <a:pt x="221" y="3863"/>
                    <a:pt x="289" y="3294"/>
                  </a:cubicBezTo>
                  <a:cubicBezTo>
                    <a:pt x="353" y="2730"/>
                    <a:pt x="416" y="2161"/>
                    <a:pt x="421" y="2038"/>
                  </a:cubicBezTo>
                  <a:cubicBezTo>
                    <a:pt x="421" y="1991"/>
                    <a:pt x="421" y="1966"/>
                    <a:pt x="421" y="1949"/>
                  </a:cubicBezTo>
                  <a:cubicBezTo>
                    <a:pt x="463" y="1949"/>
                    <a:pt x="535" y="1932"/>
                    <a:pt x="612" y="1898"/>
                  </a:cubicBezTo>
                  <a:cubicBezTo>
                    <a:pt x="722" y="1856"/>
                    <a:pt x="845" y="1783"/>
                    <a:pt x="964" y="1703"/>
                  </a:cubicBezTo>
                  <a:cubicBezTo>
                    <a:pt x="1023" y="1660"/>
                    <a:pt x="1078" y="1618"/>
                    <a:pt x="1129" y="1575"/>
                  </a:cubicBezTo>
                  <a:cubicBezTo>
                    <a:pt x="1185" y="1529"/>
                    <a:pt x="1231" y="1491"/>
                    <a:pt x="1274" y="1452"/>
                  </a:cubicBezTo>
                  <a:cubicBezTo>
                    <a:pt x="1363" y="1380"/>
                    <a:pt x="1426" y="1316"/>
                    <a:pt x="1443" y="1291"/>
                  </a:cubicBezTo>
                  <a:cubicBezTo>
                    <a:pt x="1456" y="1278"/>
                    <a:pt x="1460" y="1270"/>
                    <a:pt x="1465" y="1261"/>
                  </a:cubicBezTo>
                  <a:cubicBezTo>
                    <a:pt x="1516" y="1274"/>
                    <a:pt x="1647" y="1308"/>
                    <a:pt x="1825" y="1316"/>
                  </a:cubicBezTo>
                  <a:cubicBezTo>
                    <a:pt x="1854" y="1318"/>
                    <a:pt x="1883" y="1319"/>
                    <a:pt x="1913" y="1319"/>
                  </a:cubicBezTo>
                  <a:cubicBezTo>
                    <a:pt x="2079" y="1319"/>
                    <a:pt x="2272" y="1297"/>
                    <a:pt x="2462" y="1240"/>
                  </a:cubicBezTo>
                  <a:cubicBezTo>
                    <a:pt x="2492" y="1232"/>
                    <a:pt x="2526" y="1219"/>
                    <a:pt x="2551" y="1189"/>
                  </a:cubicBezTo>
                  <a:cubicBezTo>
                    <a:pt x="2577" y="1159"/>
                    <a:pt x="2585" y="1113"/>
                    <a:pt x="2572" y="1075"/>
                  </a:cubicBezTo>
                  <a:cubicBezTo>
                    <a:pt x="2551" y="1002"/>
                    <a:pt x="2475" y="968"/>
                    <a:pt x="2415" y="960"/>
                  </a:cubicBezTo>
                  <a:cubicBezTo>
                    <a:pt x="2386" y="958"/>
                    <a:pt x="2359" y="958"/>
                    <a:pt x="2334" y="958"/>
                  </a:cubicBezTo>
                  <a:cubicBezTo>
                    <a:pt x="2308" y="958"/>
                    <a:pt x="2284" y="958"/>
                    <a:pt x="2258" y="956"/>
                  </a:cubicBezTo>
                  <a:cubicBezTo>
                    <a:pt x="2207" y="951"/>
                    <a:pt x="2161" y="947"/>
                    <a:pt x="2118" y="943"/>
                  </a:cubicBezTo>
                  <a:cubicBezTo>
                    <a:pt x="1940" y="922"/>
                    <a:pt x="1808" y="884"/>
                    <a:pt x="1762" y="871"/>
                  </a:cubicBezTo>
                  <a:cubicBezTo>
                    <a:pt x="1753" y="871"/>
                    <a:pt x="1745" y="867"/>
                    <a:pt x="1736" y="867"/>
                  </a:cubicBezTo>
                  <a:cubicBezTo>
                    <a:pt x="1741" y="862"/>
                    <a:pt x="1749" y="858"/>
                    <a:pt x="1753" y="850"/>
                  </a:cubicBezTo>
                  <a:cubicBezTo>
                    <a:pt x="1791" y="807"/>
                    <a:pt x="1932" y="591"/>
                    <a:pt x="2072" y="370"/>
                  </a:cubicBezTo>
                  <a:cubicBezTo>
                    <a:pt x="2106" y="315"/>
                    <a:pt x="2135" y="251"/>
                    <a:pt x="2140" y="175"/>
                  </a:cubicBezTo>
                  <a:cubicBezTo>
                    <a:pt x="2135" y="103"/>
                    <a:pt x="2101" y="30"/>
                    <a:pt x="2042" y="1"/>
                  </a:cubicBezTo>
                  <a:close/>
                </a:path>
              </a:pathLst>
            </a:custGeom>
            <a:solidFill>
              <a:srgbClr val="1E1549">
                <a:alpha val="41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2"/>
            <p:cNvSpPr/>
            <p:nvPr/>
          </p:nvSpPr>
          <p:spPr>
            <a:xfrm>
              <a:off x="1009399" y="3384192"/>
              <a:ext cx="585277" cy="789259"/>
            </a:xfrm>
            <a:custGeom>
              <a:avLst/>
              <a:gdLst/>
              <a:ahLst/>
              <a:cxnLst/>
              <a:rect l="l" t="t" r="r" b="b"/>
              <a:pathLst>
                <a:path w="3274" h="4415" extrusionOk="0">
                  <a:moveTo>
                    <a:pt x="2114" y="0"/>
                  </a:moveTo>
                  <a:cubicBezTo>
                    <a:pt x="2093" y="26"/>
                    <a:pt x="2080" y="43"/>
                    <a:pt x="2080" y="43"/>
                  </a:cubicBezTo>
                  <a:cubicBezTo>
                    <a:pt x="2080" y="43"/>
                    <a:pt x="2080" y="51"/>
                    <a:pt x="2085" y="73"/>
                  </a:cubicBezTo>
                  <a:cubicBezTo>
                    <a:pt x="2093" y="174"/>
                    <a:pt x="2106" y="518"/>
                    <a:pt x="1991" y="773"/>
                  </a:cubicBezTo>
                  <a:cubicBezTo>
                    <a:pt x="1851" y="1070"/>
                    <a:pt x="1681" y="1486"/>
                    <a:pt x="1737" y="1524"/>
                  </a:cubicBezTo>
                  <a:cubicBezTo>
                    <a:pt x="1789" y="1562"/>
                    <a:pt x="1908" y="1639"/>
                    <a:pt x="2221" y="1639"/>
                  </a:cubicBezTo>
                  <a:cubicBezTo>
                    <a:pt x="2263" y="1639"/>
                    <a:pt x="2308" y="1637"/>
                    <a:pt x="2356" y="1635"/>
                  </a:cubicBezTo>
                  <a:cubicBezTo>
                    <a:pt x="2678" y="1615"/>
                    <a:pt x="2952" y="1536"/>
                    <a:pt x="3029" y="1536"/>
                  </a:cubicBezTo>
                  <a:cubicBezTo>
                    <a:pt x="3053" y="1536"/>
                    <a:pt x="3058" y="1543"/>
                    <a:pt x="3040" y="1562"/>
                  </a:cubicBezTo>
                  <a:cubicBezTo>
                    <a:pt x="2847" y="1768"/>
                    <a:pt x="2397" y="1851"/>
                    <a:pt x="2108" y="1851"/>
                  </a:cubicBezTo>
                  <a:cubicBezTo>
                    <a:pt x="2021" y="1851"/>
                    <a:pt x="1949" y="1843"/>
                    <a:pt x="1902" y="1830"/>
                  </a:cubicBezTo>
                  <a:cubicBezTo>
                    <a:pt x="1776" y="1794"/>
                    <a:pt x="1779" y="1670"/>
                    <a:pt x="1693" y="1670"/>
                  </a:cubicBezTo>
                  <a:cubicBezTo>
                    <a:pt x="1637" y="1670"/>
                    <a:pt x="1543" y="1723"/>
                    <a:pt x="1350" y="1885"/>
                  </a:cubicBezTo>
                  <a:cubicBezTo>
                    <a:pt x="862" y="2297"/>
                    <a:pt x="234" y="2581"/>
                    <a:pt x="115" y="2628"/>
                  </a:cubicBezTo>
                  <a:cubicBezTo>
                    <a:pt x="1" y="2679"/>
                    <a:pt x="9" y="4253"/>
                    <a:pt x="281" y="4415"/>
                  </a:cubicBezTo>
                  <a:cubicBezTo>
                    <a:pt x="293" y="4398"/>
                    <a:pt x="302" y="4376"/>
                    <a:pt x="310" y="4359"/>
                  </a:cubicBezTo>
                  <a:cubicBezTo>
                    <a:pt x="310" y="4279"/>
                    <a:pt x="276" y="3918"/>
                    <a:pt x="255" y="3561"/>
                  </a:cubicBezTo>
                  <a:cubicBezTo>
                    <a:pt x="230" y="3201"/>
                    <a:pt x="221" y="2840"/>
                    <a:pt x="209" y="2759"/>
                  </a:cubicBezTo>
                  <a:cubicBezTo>
                    <a:pt x="204" y="2734"/>
                    <a:pt x="204" y="2717"/>
                    <a:pt x="200" y="2708"/>
                  </a:cubicBezTo>
                  <a:cubicBezTo>
                    <a:pt x="209" y="2708"/>
                    <a:pt x="221" y="2704"/>
                    <a:pt x="238" y="2700"/>
                  </a:cubicBezTo>
                  <a:cubicBezTo>
                    <a:pt x="281" y="2691"/>
                    <a:pt x="395" y="2649"/>
                    <a:pt x="540" y="2589"/>
                  </a:cubicBezTo>
                  <a:cubicBezTo>
                    <a:pt x="684" y="2526"/>
                    <a:pt x="862" y="2437"/>
                    <a:pt x="1028" y="2331"/>
                  </a:cubicBezTo>
                  <a:cubicBezTo>
                    <a:pt x="1198" y="2229"/>
                    <a:pt x="1355" y="2110"/>
                    <a:pt x="1473" y="2004"/>
                  </a:cubicBezTo>
                  <a:cubicBezTo>
                    <a:pt x="1520" y="1957"/>
                    <a:pt x="1563" y="1919"/>
                    <a:pt x="1597" y="1885"/>
                  </a:cubicBezTo>
                  <a:cubicBezTo>
                    <a:pt x="1609" y="1893"/>
                    <a:pt x="1639" y="1906"/>
                    <a:pt x="1703" y="1927"/>
                  </a:cubicBezTo>
                  <a:cubicBezTo>
                    <a:pt x="1762" y="1946"/>
                    <a:pt x="1933" y="1990"/>
                    <a:pt x="2164" y="1990"/>
                  </a:cubicBezTo>
                  <a:cubicBezTo>
                    <a:pt x="2199" y="1990"/>
                    <a:pt x="2234" y="1989"/>
                    <a:pt x="2271" y="1987"/>
                  </a:cubicBezTo>
                  <a:cubicBezTo>
                    <a:pt x="2416" y="1978"/>
                    <a:pt x="2573" y="1953"/>
                    <a:pt x="2734" y="1898"/>
                  </a:cubicBezTo>
                  <a:cubicBezTo>
                    <a:pt x="2815" y="1868"/>
                    <a:pt x="2895" y="1838"/>
                    <a:pt x="2972" y="1796"/>
                  </a:cubicBezTo>
                  <a:cubicBezTo>
                    <a:pt x="3052" y="1758"/>
                    <a:pt x="3129" y="1707"/>
                    <a:pt x="3197" y="1639"/>
                  </a:cubicBezTo>
                  <a:cubicBezTo>
                    <a:pt x="3226" y="1605"/>
                    <a:pt x="3256" y="1562"/>
                    <a:pt x="3265" y="1507"/>
                  </a:cubicBezTo>
                  <a:cubicBezTo>
                    <a:pt x="3269" y="1494"/>
                    <a:pt x="3269" y="1482"/>
                    <a:pt x="3269" y="1465"/>
                  </a:cubicBezTo>
                  <a:cubicBezTo>
                    <a:pt x="3273" y="1444"/>
                    <a:pt x="3248" y="1422"/>
                    <a:pt x="3248" y="1418"/>
                  </a:cubicBezTo>
                  <a:cubicBezTo>
                    <a:pt x="3231" y="1401"/>
                    <a:pt x="3218" y="1384"/>
                    <a:pt x="3201" y="1367"/>
                  </a:cubicBezTo>
                  <a:cubicBezTo>
                    <a:pt x="3184" y="1346"/>
                    <a:pt x="3158" y="1329"/>
                    <a:pt x="3129" y="1325"/>
                  </a:cubicBezTo>
                  <a:cubicBezTo>
                    <a:pt x="3116" y="1323"/>
                    <a:pt x="3104" y="1322"/>
                    <a:pt x="3092" y="1322"/>
                  </a:cubicBezTo>
                  <a:cubicBezTo>
                    <a:pt x="3076" y="1322"/>
                    <a:pt x="3061" y="1324"/>
                    <a:pt x="3048" y="1329"/>
                  </a:cubicBezTo>
                  <a:cubicBezTo>
                    <a:pt x="3006" y="1337"/>
                    <a:pt x="2963" y="1350"/>
                    <a:pt x="2925" y="1367"/>
                  </a:cubicBezTo>
                  <a:cubicBezTo>
                    <a:pt x="2844" y="1401"/>
                    <a:pt x="2776" y="1431"/>
                    <a:pt x="2700" y="1452"/>
                  </a:cubicBezTo>
                  <a:cubicBezTo>
                    <a:pt x="2628" y="1473"/>
                    <a:pt x="2556" y="1490"/>
                    <a:pt x="2488" y="1499"/>
                  </a:cubicBezTo>
                  <a:cubicBezTo>
                    <a:pt x="2412" y="1509"/>
                    <a:pt x="2341" y="1513"/>
                    <a:pt x="2276" y="1513"/>
                  </a:cubicBezTo>
                  <a:cubicBezTo>
                    <a:pt x="2110" y="1513"/>
                    <a:pt x="1988" y="1487"/>
                    <a:pt x="1936" y="1477"/>
                  </a:cubicBezTo>
                  <a:cubicBezTo>
                    <a:pt x="1877" y="1465"/>
                    <a:pt x="1847" y="1460"/>
                    <a:pt x="1830" y="1456"/>
                  </a:cubicBezTo>
                  <a:cubicBezTo>
                    <a:pt x="1838" y="1444"/>
                    <a:pt x="1860" y="1418"/>
                    <a:pt x="1889" y="1371"/>
                  </a:cubicBezTo>
                  <a:cubicBezTo>
                    <a:pt x="1932" y="1303"/>
                    <a:pt x="2046" y="1108"/>
                    <a:pt x="2140" y="828"/>
                  </a:cubicBezTo>
                  <a:cubicBezTo>
                    <a:pt x="2186" y="688"/>
                    <a:pt x="2225" y="522"/>
                    <a:pt x="2250" y="353"/>
                  </a:cubicBezTo>
                  <a:cubicBezTo>
                    <a:pt x="2263" y="268"/>
                    <a:pt x="2280" y="166"/>
                    <a:pt x="2225" y="68"/>
                  </a:cubicBezTo>
                  <a:cubicBezTo>
                    <a:pt x="2203" y="30"/>
                    <a:pt x="2161" y="5"/>
                    <a:pt x="2114" y="0"/>
                  </a:cubicBezTo>
                  <a:close/>
                </a:path>
              </a:pathLst>
            </a:custGeom>
            <a:solidFill>
              <a:srgbClr val="1E1549">
                <a:alpha val="41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2"/>
            <p:cNvSpPr/>
            <p:nvPr/>
          </p:nvSpPr>
          <p:spPr>
            <a:xfrm>
              <a:off x="1058739" y="4129305"/>
              <a:ext cx="472118" cy="143550"/>
            </a:xfrm>
            <a:custGeom>
              <a:avLst/>
              <a:gdLst/>
              <a:ahLst/>
              <a:cxnLst/>
              <a:rect l="l" t="t" r="r" b="b"/>
              <a:pathLst>
                <a:path w="2641" h="803" extrusionOk="0">
                  <a:moveTo>
                    <a:pt x="1919" y="0"/>
                  </a:moveTo>
                  <a:lnTo>
                    <a:pt x="1834" y="9"/>
                  </a:lnTo>
                  <a:cubicBezTo>
                    <a:pt x="1834" y="9"/>
                    <a:pt x="1953" y="51"/>
                    <a:pt x="2080" y="102"/>
                  </a:cubicBezTo>
                  <a:cubicBezTo>
                    <a:pt x="2250" y="174"/>
                    <a:pt x="2424" y="259"/>
                    <a:pt x="2339" y="298"/>
                  </a:cubicBezTo>
                  <a:cubicBezTo>
                    <a:pt x="2282" y="322"/>
                    <a:pt x="2150" y="333"/>
                    <a:pt x="2001" y="333"/>
                  </a:cubicBezTo>
                  <a:cubicBezTo>
                    <a:pt x="1763" y="333"/>
                    <a:pt x="1481" y="305"/>
                    <a:pt x="1384" y="255"/>
                  </a:cubicBezTo>
                  <a:cubicBezTo>
                    <a:pt x="1312" y="220"/>
                    <a:pt x="1274" y="176"/>
                    <a:pt x="1225" y="176"/>
                  </a:cubicBezTo>
                  <a:cubicBezTo>
                    <a:pt x="1191" y="176"/>
                    <a:pt x="1151" y="198"/>
                    <a:pt x="1091" y="264"/>
                  </a:cubicBezTo>
                  <a:cubicBezTo>
                    <a:pt x="981" y="378"/>
                    <a:pt x="548" y="616"/>
                    <a:pt x="242" y="722"/>
                  </a:cubicBezTo>
                  <a:cubicBezTo>
                    <a:pt x="149" y="753"/>
                    <a:pt x="70" y="773"/>
                    <a:pt x="15" y="773"/>
                  </a:cubicBezTo>
                  <a:cubicBezTo>
                    <a:pt x="10" y="773"/>
                    <a:pt x="5" y="773"/>
                    <a:pt x="0" y="773"/>
                  </a:cubicBezTo>
                  <a:lnTo>
                    <a:pt x="0" y="773"/>
                  </a:lnTo>
                  <a:cubicBezTo>
                    <a:pt x="43" y="781"/>
                    <a:pt x="94" y="794"/>
                    <a:pt x="141" y="803"/>
                  </a:cubicBezTo>
                  <a:cubicBezTo>
                    <a:pt x="175" y="798"/>
                    <a:pt x="213" y="794"/>
                    <a:pt x="255" y="786"/>
                  </a:cubicBezTo>
                  <a:cubicBezTo>
                    <a:pt x="370" y="769"/>
                    <a:pt x="510" y="739"/>
                    <a:pt x="646" y="688"/>
                  </a:cubicBezTo>
                  <a:cubicBezTo>
                    <a:pt x="866" y="607"/>
                    <a:pt x="1053" y="467"/>
                    <a:pt x="1138" y="391"/>
                  </a:cubicBezTo>
                  <a:cubicBezTo>
                    <a:pt x="1142" y="391"/>
                    <a:pt x="1151" y="395"/>
                    <a:pt x="1155" y="395"/>
                  </a:cubicBezTo>
                  <a:cubicBezTo>
                    <a:pt x="1223" y="404"/>
                    <a:pt x="1410" y="416"/>
                    <a:pt x="1656" y="433"/>
                  </a:cubicBezTo>
                  <a:cubicBezTo>
                    <a:pt x="1779" y="442"/>
                    <a:pt x="1919" y="450"/>
                    <a:pt x="2063" y="459"/>
                  </a:cubicBezTo>
                  <a:cubicBezTo>
                    <a:pt x="2140" y="463"/>
                    <a:pt x="2212" y="467"/>
                    <a:pt x="2288" y="476"/>
                  </a:cubicBezTo>
                  <a:cubicBezTo>
                    <a:pt x="2322" y="476"/>
                    <a:pt x="2358" y="479"/>
                    <a:pt x="2394" y="479"/>
                  </a:cubicBezTo>
                  <a:cubicBezTo>
                    <a:pt x="2440" y="479"/>
                    <a:pt x="2487" y="474"/>
                    <a:pt x="2534" y="450"/>
                  </a:cubicBezTo>
                  <a:cubicBezTo>
                    <a:pt x="2577" y="425"/>
                    <a:pt x="2611" y="391"/>
                    <a:pt x="2624" y="340"/>
                  </a:cubicBezTo>
                  <a:cubicBezTo>
                    <a:pt x="2641" y="289"/>
                    <a:pt x="2619" y="238"/>
                    <a:pt x="2590" y="200"/>
                  </a:cubicBezTo>
                  <a:cubicBezTo>
                    <a:pt x="2560" y="166"/>
                    <a:pt x="2522" y="140"/>
                    <a:pt x="2483" y="128"/>
                  </a:cubicBezTo>
                  <a:cubicBezTo>
                    <a:pt x="2445" y="115"/>
                    <a:pt x="2407" y="107"/>
                    <a:pt x="2369" y="98"/>
                  </a:cubicBezTo>
                  <a:cubicBezTo>
                    <a:pt x="2229" y="68"/>
                    <a:pt x="2093" y="39"/>
                    <a:pt x="1970" y="9"/>
                  </a:cubicBezTo>
                  <a:cubicBezTo>
                    <a:pt x="1953" y="5"/>
                    <a:pt x="1936" y="5"/>
                    <a:pt x="1919" y="0"/>
                  </a:cubicBezTo>
                  <a:close/>
                </a:path>
              </a:pathLst>
            </a:custGeom>
            <a:solidFill>
              <a:srgbClr val="1E1549">
                <a:alpha val="41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2"/>
            <p:cNvSpPr/>
            <p:nvPr/>
          </p:nvSpPr>
          <p:spPr>
            <a:xfrm>
              <a:off x="1058739" y="4265170"/>
              <a:ext cx="148196" cy="571877"/>
            </a:xfrm>
            <a:custGeom>
              <a:avLst/>
              <a:gdLst/>
              <a:ahLst/>
              <a:cxnLst/>
              <a:rect l="l" t="t" r="r" b="b"/>
              <a:pathLst>
                <a:path w="829" h="3199" extrusionOk="0">
                  <a:moveTo>
                    <a:pt x="119" y="0"/>
                  </a:moveTo>
                  <a:lnTo>
                    <a:pt x="0" y="13"/>
                  </a:lnTo>
                  <a:cubicBezTo>
                    <a:pt x="0" y="13"/>
                    <a:pt x="0" y="26"/>
                    <a:pt x="5" y="51"/>
                  </a:cubicBezTo>
                  <a:cubicBezTo>
                    <a:pt x="39" y="327"/>
                    <a:pt x="264" y="1999"/>
                    <a:pt x="361" y="2284"/>
                  </a:cubicBezTo>
                  <a:cubicBezTo>
                    <a:pt x="429" y="2479"/>
                    <a:pt x="289" y="2695"/>
                    <a:pt x="98" y="2772"/>
                  </a:cubicBezTo>
                  <a:cubicBezTo>
                    <a:pt x="77" y="2780"/>
                    <a:pt x="56" y="2784"/>
                    <a:pt x="34" y="2789"/>
                  </a:cubicBezTo>
                  <a:cubicBezTo>
                    <a:pt x="107" y="2942"/>
                    <a:pt x="166" y="3048"/>
                    <a:pt x="196" y="3090"/>
                  </a:cubicBezTo>
                  <a:cubicBezTo>
                    <a:pt x="231" y="3147"/>
                    <a:pt x="246" y="3159"/>
                    <a:pt x="255" y="3159"/>
                  </a:cubicBezTo>
                  <a:cubicBezTo>
                    <a:pt x="257" y="3159"/>
                    <a:pt x="258" y="3159"/>
                    <a:pt x="259" y="3158"/>
                  </a:cubicBezTo>
                  <a:cubicBezTo>
                    <a:pt x="264" y="3154"/>
                    <a:pt x="264" y="3154"/>
                    <a:pt x="264" y="3149"/>
                  </a:cubicBezTo>
                  <a:cubicBezTo>
                    <a:pt x="281" y="3162"/>
                    <a:pt x="302" y="3175"/>
                    <a:pt x="323" y="3179"/>
                  </a:cubicBezTo>
                  <a:cubicBezTo>
                    <a:pt x="356" y="3193"/>
                    <a:pt x="391" y="3198"/>
                    <a:pt x="426" y="3198"/>
                  </a:cubicBezTo>
                  <a:cubicBezTo>
                    <a:pt x="467" y="3198"/>
                    <a:pt x="507" y="3191"/>
                    <a:pt x="544" y="3179"/>
                  </a:cubicBezTo>
                  <a:cubicBezTo>
                    <a:pt x="578" y="3171"/>
                    <a:pt x="612" y="3162"/>
                    <a:pt x="646" y="3149"/>
                  </a:cubicBezTo>
                  <a:cubicBezTo>
                    <a:pt x="680" y="3137"/>
                    <a:pt x="714" y="3124"/>
                    <a:pt x="743" y="3103"/>
                  </a:cubicBezTo>
                  <a:cubicBezTo>
                    <a:pt x="777" y="3082"/>
                    <a:pt x="807" y="3048"/>
                    <a:pt x="815" y="3009"/>
                  </a:cubicBezTo>
                  <a:cubicBezTo>
                    <a:pt x="828" y="2967"/>
                    <a:pt x="820" y="2933"/>
                    <a:pt x="811" y="2903"/>
                  </a:cubicBezTo>
                  <a:cubicBezTo>
                    <a:pt x="790" y="2844"/>
                    <a:pt x="773" y="2797"/>
                    <a:pt x="760" y="2759"/>
                  </a:cubicBezTo>
                  <a:cubicBezTo>
                    <a:pt x="692" y="2530"/>
                    <a:pt x="544" y="2020"/>
                    <a:pt x="421" y="1507"/>
                  </a:cubicBezTo>
                  <a:cubicBezTo>
                    <a:pt x="272" y="891"/>
                    <a:pt x="170" y="263"/>
                    <a:pt x="141" y="132"/>
                  </a:cubicBezTo>
                  <a:cubicBezTo>
                    <a:pt x="132" y="89"/>
                    <a:pt x="124" y="60"/>
                    <a:pt x="119" y="43"/>
                  </a:cubicBezTo>
                  <a:lnTo>
                    <a:pt x="141" y="43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rgbClr val="1E1549">
                <a:alpha val="41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2"/>
            <p:cNvSpPr/>
            <p:nvPr/>
          </p:nvSpPr>
          <p:spPr>
            <a:xfrm>
              <a:off x="555689" y="3802335"/>
              <a:ext cx="392389" cy="296039"/>
            </a:xfrm>
            <a:custGeom>
              <a:avLst/>
              <a:gdLst/>
              <a:ahLst/>
              <a:cxnLst/>
              <a:rect l="l" t="t" r="r" b="b"/>
              <a:pathLst>
                <a:path w="2195" h="1656" extrusionOk="0">
                  <a:moveTo>
                    <a:pt x="85" y="0"/>
                  </a:moveTo>
                  <a:cubicBezTo>
                    <a:pt x="47" y="26"/>
                    <a:pt x="17" y="64"/>
                    <a:pt x="5" y="115"/>
                  </a:cubicBezTo>
                  <a:cubicBezTo>
                    <a:pt x="0" y="140"/>
                    <a:pt x="5" y="174"/>
                    <a:pt x="17" y="200"/>
                  </a:cubicBezTo>
                  <a:cubicBezTo>
                    <a:pt x="26" y="221"/>
                    <a:pt x="39" y="242"/>
                    <a:pt x="51" y="263"/>
                  </a:cubicBezTo>
                  <a:cubicBezTo>
                    <a:pt x="77" y="306"/>
                    <a:pt x="111" y="344"/>
                    <a:pt x="149" y="378"/>
                  </a:cubicBezTo>
                  <a:cubicBezTo>
                    <a:pt x="230" y="441"/>
                    <a:pt x="323" y="475"/>
                    <a:pt x="412" y="518"/>
                  </a:cubicBezTo>
                  <a:cubicBezTo>
                    <a:pt x="501" y="560"/>
                    <a:pt x="595" y="599"/>
                    <a:pt x="688" y="637"/>
                  </a:cubicBezTo>
                  <a:cubicBezTo>
                    <a:pt x="871" y="713"/>
                    <a:pt x="1053" y="790"/>
                    <a:pt x="1197" y="904"/>
                  </a:cubicBezTo>
                  <a:cubicBezTo>
                    <a:pt x="1346" y="1019"/>
                    <a:pt x="1469" y="1146"/>
                    <a:pt x="1588" y="1256"/>
                  </a:cubicBezTo>
                  <a:cubicBezTo>
                    <a:pt x="1707" y="1363"/>
                    <a:pt x="1817" y="1456"/>
                    <a:pt x="1915" y="1515"/>
                  </a:cubicBezTo>
                  <a:cubicBezTo>
                    <a:pt x="2012" y="1570"/>
                    <a:pt x="2093" y="1604"/>
                    <a:pt x="2135" y="1613"/>
                  </a:cubicBezTo>
                  <a:cubicBezTo>
                    <a:pt x="2152" y="1621"/>
                    <a:pt x="2165" y="1621"/>
                    <a:pt x="2178" y="1626"/>
                  </a:cubicBezTo>
                  <a:cubicBezTo>
                    <a:pt x="2178" y="1634"/>
                    <a:pt x="2178" y="1643"/>
                    <a:pt x="2174" y="1655"/>
                  </a:cubicBezTo>
                  <a:cubicBezTo>
                    <a:pt x="2174" y="1655"/>
                    <a:pt x="2195" y="1626"/>
                    <a:pt x="2182" y="1583"/>
                  </a:cubicBezTo>
                  <a:cubicBezTo>
                    <a:pt x="2169" y="1528"/>
                    <a:pt x="2114" y="1452"/>
                    <a:pt x="1932" y="1371"/>
                  </a:cubicBezTo>
                  <a:cubicBezTo>
                    <a:pt x="1601" y="1227"/>
                    <a:pt x="1431" y="900"/>
                    <a:pt x="1261" y="726"/>
                  </a:cubicBezTo>
                  <a:cubicBezTo>
                    <a:pt x="1091" y="552"/>
                    <a:pt x="701" y="441"/>
                    <a:pt x="374" y="314"/>
                  </a:cubicBezTo>
                  <a:cubicBezTo>
                    <a:pt x="179" y="242"/>
                    <a:pt x="115" y="149"/>
                    <a:pt x="94" y="81"/>
                  </a:cubicBezTo>
                  <a:cubicBezTo>
                    <a:pt x="81" y="38"/>
                    <a:pt x="90" y="9"/>
                    <a:pt x="90" y="0"/>
                  </a:cubicBezTo>
                  <a:close/>
                </a:path>
              </a:pathLst>
            </a:custGeom>
            <a:solidFill>
              <a:srgbClr val="5555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2"/>
            <p:cNvSpPr/>
            <p:nvPr/>
          </p:nvSpPr>
          <p:spPr>
            <a:xfrm>
              <a:off x="403201" y="4202064"/>
              <a:ext cx="576875" cy="215057"/>
            </a:xfrm>
            <a:custGeom>
              <a:avLst/>
              <a:gdLst/>
              <a:ahLst/>
              <a:cxnLst/>
              <a:rect l="l" t="t" r="r" b="b"/>
              <a:pathLst>
                <a:path w="3227" h="1203" extrusionOk="0">
                  <a:moveTo>
                    <a:pt x="102" y="1"/>
                  </a:moveTo>
                  <a:cubicBezTo>
                    <a:pt x="64" y="26"/>
                    <a:pt x="34" y="69"/>
                    <a:pt x="22" y="120"/>
                  </a:cubicBezTo>
                  <a:cubicBezTo>
                    <a:pt x="0" y="179"/>
                    <a:pt x="22" y="247"/>
                    <a:pt x="64" y="294"/>
                  </a:cubicBezTo>
                  <a:cubicBezTo>
                    <a:pt x="102" y="340"/>
                    <a:pt x="162" y="366"/>
                    <a:pt x="217" y="383"/>
                  </a:cubicBezTo>
                  <a:cubicBezTo>
                    <a:pt x="476" y="435"/>
                    <a:pt x="737" y="449"/>
                    <a:pt x="921" y="449"/>
                  </a:cubicBezTo>
                  <a:cubicBezTo>
                    <a:pt x="1038" y="449"/>
                    <a:pt x="1124" y="443"/>
                    <a:pt x="1159" y="438"/>
                  </a:cubicBezTo>
                  <a:cubicBezTo>
                    <a:pt x="1189" y="434"/>
                    <a:pt x="1206" y="430"/>
                    <a:pt x="1214" y="425"/>
                  </a:cubicBezTo>
                  <a:cubicBezTo>
                    <a:pt x="1223" y="438"/>
                    <a:pt x="1235" y="455"/>
                    <a:pt x="1257" y="480"/>
                  </a:cubicBezTo>
                  <a:cubicBezTo>
                    <a:pt x="1286" y="523"/>
                    <a:pt x="1388" y="629"/>
                    <a:pt x="1541" y="744"/>
                  </a:cubicBezTo>
                  <a:cubicBezTo>
                    <a:pt x="1698" y="858"/>
                    <a:pt x="1906" y="981"/>
                    <a:pt x="2131" y="1062"/>
                  </a:cubicBezTo>
                  <a:cubicBezTo>
                    <a:pt x="2356" y="1143"/>
                    <a:pt x="2594" y="1189"/>
                    <a:pt x="2789" y="1198"/>
                  </a:cubicBezTo>
                  <a:cubicBezTo>
                    <a:pt x="2836" y="1202"/>
                    <a:pt x="2882" y="1202"/>
                    <a:pt x="2920" y="1202"/>
                  </a:cubicBezTo>
                  <a:cubicBezTo>
                    <a:pt x="2963" y="1202"/>
                    <a:pt x="3001" y="1202"/>
                    <a:pt x="3035" y="1198"/>
                  </a:cubicBezTo>
                  <a:cubicBezTo>
                    <a:pt x="3086" y="1194"/>
                    <a:pt x="3124" y="1189"/>
                    <a:pt x="3154" y="1185"/>
                  </a:cubicBezTo>
                  <a:cubicBezTo>
                    <a:pt x="3179" y="1168"/>
                    <a:pt x="3201" y="1151"/>
                    <a:pt x="3226" y="1134"/>
                  </a:cubicBezTo>
                  <a:lnTo>
                    <a:pt x="3226" y="1134"/>
                  </a:lnTo>
                  <a:cubicBezTo>
                    <a:pt x="3192" y="1139"/>
                    <a:pt x="3156" y="1143"/>
                    <a:pt x="3121" y="1143"/>
                  </a:cubicBezTo>
                  <a:cubicBezTo>
                    <a:pt x="3099" y="1143"/>
                    <a:pt x="3077" y="1142"/>
                    <a:pt x="3056" y="1138"/>
                  </a:cubicBezTo>
                  <a:cubicBezTo>
                    <a:pt x="3055" y="1140"/>
                    <a:pt x="3054" y="1140"/>
                    <a:pt x="3053" y="1140"/>
                  </a:cubicBezTo>
                  <a:cubicBezTo>
                    <a:pt x="3052" y="1140"/>
                    <a:pt x="3052" y="1138"/>
                    <a:pt x="3052" y="1138"/>
                  </a:cubicBezTo>
                  <a:cubicBezTo>
                    <a:pt x="2653" y="1104"/>
                    <a:pt x="2144" y="799"/>
                    <a:pt x="1796" y="701"/>
                  </a:cubicBezTo>
                  <a:cubicBezTo>
                    <a:pt x="1397" y="587"/>
                    <a:pt x="1350" y="315"/>
                    <a:pt x="1168" y="264"/>
                  </a:cubicBezTo>
                  <a:cubicBezTo>
                    <a:pt x="1101" y="247"/>
                    <a:pt x="978" y="243"/>
                    <a:pt x="842" y="243"/>
                  </a:cubicBezTo>
                  <a:cubicBezTo>
                    <a:pt x="749" y="243"/>
                    <a:pt x="650" y="245"/>
                    <a:pt x="559" y="245"/>
                  </a:cubicBezTo>
                  <a:cubicBezTo>
                    <a:pt x="416" y="245"/>
                    <a:pt x="291" y="241"/>
                    <a:pt x="234" y="222"/>
                  </a:cubicBezTo>
                  <a:cubicBezTo>
                    <a:pt x="136" y="188"/>
                    <a:pt x="136" y="107"/>
                    <a:pt x="145" y="52"/>
                  </a:cubicBezTo>
                  <a:cubicBezTo>
                    <a:pt x="149" y="22"/>
                    <a:pt x="157" y="1"/>
                    <a:pt x="157" y="1"/>
                  </a:cubicBezTo>
                  <a:close/>
                </a:path>
              </a:pathLst>
            </a:custGeom>
            <a:solidFill>
              <a:srgbClr val="1E1549">
                <a:alpha val="41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2"/>
            <p:cNvSpPr/>
            <p:nvPr/>
          </p:nvSpPr>
          <p:spPr>
            <a:xfrm>
              <a:off x="578393" y="3416013"/>
              <a:ext cx="410802" cy="238476"/>
            </a:xfrm>
            <a:custGeom>
              <a:avLst/>
              <a:gdLst/>
              <a:ahLst/>
              <a:cxnLst/>
              <a:rect l="l" t="t" r="r" b="b"/>
              <a:pathLst>
                <a:path w="2298" h="1334" extrusionOk="0">
                  <a:moveTo>
                    <a:pt x="43" y="1"/>
                  </a:moveTo>
                  <a:lnTo>
                    <a:pt x="5" y="107"/>
                  </a:lnTo>
                  <a:cubicBezTo>
                    <a:pt x="1" y="149"/>
                    <a:pt x="5" y="200"/>
                    <a:pt x="18" y="243"/>
                  </a:cubicBezTo>
                  <a:cubicBezTo>
                    <a:pt x="39" y="319"/>
                    <a:pt x="86" y="391"/>
                    <a:pt x="145" y="442"/>
                  </a:cubicBezTo>
                  <a:cubicBezTo>
                    <a:pt x="205" y="497"/>
                    <a:pt x="272" y="535"/>
                    <a:pt x="336" y="565"/>
                  </a:cubicBezTo>
                  <a:cubicBezTo>
                    <a:pt x="468" y="625"/>
                    <a:pt x="599" y="663"/>
                    <a:pt x="718" y="684"/>
                  </a:cubicBezTo>
                  <a:cubicBezTo>
                    <a:pt x="877" y="718"/>
                    <a:pt x="1012" y="726"/>
                    <a:pt x="1104" y="726"/>
                  </a:cubicBezTo>
                  <a:cubicBezTo>
                    <a:pt x="1150" y="726"/>
                    <a:pt x="1185" y="724"/>
                    <a:pt x="1206" y="722"/>
                  </a:cubicBezTo>
                  <a:cubicBezTo>
                    <a:pt x="1244" y="718"/>
                    <a:pt x="1270" y="714"/>
                    <a:pt x="1287" y="709"/>
                  </a:cubicBezTo>
                  <a:cubicBezTo>
                    <a:pt x="1291" y="714"/>
                    <a:pt x="1295" y="722"/>
                    <a:pt x="1300" y="726"/>
                  </a:cubicBezTo>
                  <a:cubicBezTo>
                    <a:pt x="1325" y="777"/>
                    <a:pt x="1495" y="968"/>
                    <a:pt x="1707" y="1113"/>
                  </a:cubicBezTo>
                  <a:cubicBezTo>
                    <a:pt x="1822" y="1193"/>
                    <a:pt x="1940" y="1257"/>
                    <a:pt x="2038" y="1299"/>
                  </a:cubicBezTo>
                  <a:cubicBezTo>
                    <a:pt x="2106" y="1308"/>
                    <a:pt x="2178" y="1321"/>
                    <a:pt x="2255" y="1333"/>
                  </a:cubicBezTo>
                  <a:cubicBezTo>
                    <a:pt x="2297" y="1274"/>
                    <a:pt x="1924" y="994"/>
                    <a:pt x="1707" y="884"/>
                  </a:cubicBezTo>
                  <a:cubicBezTo>
                    <a:pt x="1508" y="786"/>
                    <a:pt x="1392" y="581"/>
                    <a:pt x="1305" y="581"/>
                  </a:cubicBezTo>
                  <a:cubicBezTo>
                    <a:pt x="1297" y="581"/>
                    <a:pt x="1290" y="583"/>
                    <a:pt x="1283" y="586"/>
                  </a:cubicBezTo>
                  <a:cubicBezTo>
                    <a:pt x="1262" y="597"/>
                    <a:pt x="1231" y="602"/>
                    <a:pt x="1192" y="602"/>
                  </a:cubicBezTo>
                  <a:cubicBezTo>
                    <a:pt x="1062" y="602"/>
                    <a:pt x="833" y="548"/>
                    <a:pt x="514" y="463"/>
                  </a:cubicBezTo>
                  <a:cubicBezTo>
                    <a:pt x="247" y="395"/>
                    <a:pt x="128" y="226"/>
                    <a:pt x="77" y="111"/>
                  </a:cubicBezTo>
                  <a:cubicBezTo>
                    <a:pt x="52" y="47"/>
                    <a:pt x="43" y="5"/>
                    <a:pt x="43" y="1"/>
                  </a:cubicBezTo>
                  <a:close/>
                </a:path>
              </a:pathLst>
            </a:custGeom>
            <a:solidFill>
              <a:srgbClr val="1E1549">
                <a:alpha val="41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2"/>
            <p:cNvSpPr/>
            <p:nvPr/>
          </p:nvSpPr>
          <p:spPr>
            <a:xfrm>
              <a:off x="787013" y="2936553"/>
              <a:ext cx="237757" cy="284598"/>
            </a:xfrm>
            <a:custGeom>
              <a:avLst/>
              <a:gdLst/>
              <a:ahLst/>
              <a:cxnLst/>
              <a:rect l="l" t="t" r="r" b="b"/>
              <a:pathLst>
                <a:path w="1330" h="1592" extrusionOk="0">
                  <a:moveTo>
                    <a:pt x="1" y="0"/>
                  </a:moveTo>
                  <a:cubicBezTo>
                    <a:pt x="1" y="0"/>
                    <a:pt x="5" y="38"/>
                    <a:pt x="9" y="85"/>
                  </a:cubicBezTo>
                  <a:cubicBezTo>
                    <a:pt x="256" y="238"/>
                    <a:pt x="459" y="327"/>
                    <a:pt x="527" y="353"/>
                  </a:cubicBezTo>
                  <a:cubicBezTo>
                    <a:pt x="557" y="361"/>
                    <a:pt x="578" y="369"/>
                    <a:pt x="591" y="369"/>
                  </a:cubicBezTo>
                  <a:cubicBezTo>
                    <a:pt x="591" y="374"/>
                    <a:pt x="591" y="378"/>
                    <a:pt x="591" y="378"/>
                  </a:cubicBezTo>
                  <a:cubicBezTo>
                    <a:pt x="595" y="412"/>
                    <a:pt x="612" y="510"/>
                    <a:pt x="650" y="633"/>
                  </a:cubicBezTo>
                  <a:cubicBezTo>
                    <a:pt x="684" y="751"/>
                    <a:pt x="748" y="900"/>
                    <a:pt x="829" y="1040"/>
                  </a:cubicBezTo>
                  <a:cubicBezTo>
                    <a:pt x="909" y="1176"/>
                    <a:pt x="1011" y="1303"/>
                    <a:pt x="1096" y="1392"/>
                  </a:cubicBezTo>
                  <a:cubicBezTo>
                    <a:pt x="1189" y="1486"/>
                    <a:pt x="1262" y="1545"/>
                    <a:pt x="1291" y="1562"/>
                  </a:cubicBezTo>
                  <a:cubicBezTo>
                    <a:pt x="1296" y="1566"/>
                    <a:pt x="1296" y="1566"/>
                    <a:pt x="1296" y="1566"/>
                  </a:cubicBezTo>
                  <a:cubicBezTo>
                    <a:pt x="1291" y="1571"/>
                    <a:pt x="1291" y="1579"/>
                    <a:pt x="1287" y="1592"/>
                  </a:cubicBezTo>
                  <a:lnTo>
                    <a:pt x="1329" y="1583"/>
                  </a:lnTo>
                  <a:cubicBezTo>
                    <a:pt x="1329" y="1583"/>
                    <a:pt x="1313" y="1545"/>
                    <a:pt x="1279" y="1486"/>
                  </a:cubicBezTo>
                  <a:cubicBezTo>
                    <a:pt x="1189" y="1324"/>
                    <a:pt x="1011" y="1010"/>
                    <a:pt x="897" y="862"/>
                  </a:cubicBezTo>
                  <a:cubicBezTo>
                    <a:pt x="735" y="658"/>
                    <a:pt x="752" y="306"/>
                    <a:pt x="663" y="268"/>
                  </a:cubicBezTo>
                  <a:cubicBezTo>
                    <a:pt x="570" y="234"/>
                    <a:pt x="35" y="13"/>
                    <a:pt x="1" y="0"/>
                  </a:cubicBezTo>
                  <a:close/>
                </a:path>
              </a:pathLst>
            </a:custGeom>
            <a:solidFill>
              <a:srgbClr val="1E1549">
                <a:alpha val="41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2"/>
            <p:cNvSpPr/>
            <p:nvPr/>
          </p:nvSpPr>
          <p:spPr>
            <a:xfrm>
              <a:off x="887302" y="2842698"/>
              <a:ext cx="17519" cy="46658"/>
            </a:xfrm>
            <a:custGeom>
              <a:avLst/>
              <a:gdLst/>
              <a:ahLst/>
              <a:cxnLst/>
              <a:rect l="l" t="t" r="r" b="b"/>
              <a:pathLst>
                <a:path w="98" h="261" extrusionOk="0">
                  <a:moveTo>
                    <a:pt x="32" y="0"/>
                  </a:moveTo>
                  <a:cubicBezTo>
                    <a:pt x="27" y="0"/>
                    <a:pt x="22" y="2"/>
                    <a:pt x="17" y="7"/>
                  </a:cubicBezTo>
                  <a:cubicBezTo>
                    <a:pt x="9" y="20"/>
                    <a:pt x="0" y="80"/>
                    <a:pt x="9" y="139"/>
                  </a:cubicBezTo>
                  <a:cubicBezTo>
                    <a:pt x="17" y="194"/>
                    <a:pt x="43" y="249"/>
                    <a:pt x="55" y="258"/>
                  </a:cubicBezTo>
                  <a:cubicBezTo>
                    <a:pt x="60" y="260"/>
                    <a:pt x="64" y="261"/>
                    <a:pt x="68" y="261"/>
                  </a:cubicBezTo>
                  <a:cubicBezTo>
                    <a:pt x="72" y="261"/>
                    <a:pt x="77" y="260"/>
                    <a:pt x="81" y="258"/>
                  </a:cubicBezTo>
                  <a:cubicBezTo>
                    <a:pt x="89" y="254"/>
                    <a:pt x="94" y="249"/>
                    <a:pt x="98" y="241"/>
                  </a:cubicBezTo>
                  <a:cubicBezTo>
                    <a:pt x="98" y="224"/>
                    <a:pt x="85" y="177"/>
                    <a:pt x="81" y="126"/>
                  </a:cubicBezTo>
                  <a:cubicBezTo>
                    <a:pt x="72" y="75"/>
                    <a:pt x="72" y="24"/>
                    <a:pt x="64" y="12"/>
                  </a:cubicBezTo>
                  <a:cubicBezTo>
                    <a:pt x="60" y="3"/>
                    <a:pt x="51" y="3"/>
                    <a:pt x="43" y="3"/>
                  </a:cubicBezTo>
                  <a:cubicBezTo>
                    <a:pt x="39" y="1"/>
                    <a:pt x="36" y="0"/>
                    <a:pt x="3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2"/>
            <p:cNvSpPr/>
            <p:nvPr/>
          </p:nvSpPr>
          <p:spPr>
            <a:xfrm>
              <a:off x="724803" y="2867190"/>
              <a:ext cx="69361" cy="48982"/>
            </a:xfrm>
            <a:custGeom>
              <a:avLst/>
              <a:gdLst/>
              <a:ahLst/>
              <a:cxnLst/>
              <a:rect l="l" t="t" r="r" b="b"/>
              <a:pathLst>
                <a:path w="388" h="274" extrusionOk="0">
                  <a:moveTo>
                    <a:pt x="29" y="0"/>
                  </a:moveTo>
                  <a:cubicBezTo>
                    <a:pt x="21" y="0"/>
                    <a:pt x="15" y="3"/>
                    <a:pt x="9" y="6"/>
                  </a:cubicBezTo>
                  <a:cubicBezTo>
                    <a:pt x="5" y="15"/>
                    <a:pt x="1" y="19"/>
                    <a:pt x="5" y="36"/>
                  </a:cubicBezTo>
                  <a:cubicBezTo>
                    <a:pt x="14" y="57"/>
                    <a:pt x="82" y="129"/>
                    <a:pt x="162" y="184"/>
                  </a:cubicBezTo>
                  <a:cubicBezTo>
                    <a:pt x="243" y="240"/>
                    <a:pt x="336" y="274"/>
                    <a:pt x="362" y="274"/>
                  </a:cubicBezTo>
                  <a:cubicBezTo>
                    <a:pt x="379" y="274"/>
                    <a:pt x="383" y="265"/>
                    <a:pt x="387" y="257"/>
                  </a:cubicBezTo>
                  <a:cubicBezTo>
                    <a:pt x="387" y="248"/>
                    <a:pt x="387" y="240"/>
                    <a:pt x="374" y="231"/>
                  </a:cubicBezTo>
                  <a:cubicBezTo>
                    <a:pt x="362" y="214"/>
                    <a:pt x="277" y="176"/>
                    <a:pt x="200" y="125"/>
                  </a:cubicBezTo>
                  <a:cubicBezTo>
                    <a:pt x="124" y="74"/>
                    <a:pt x="60" y="10"/>
                    <a:pt x="39" y="2"/>
                  </a:cubicBezTo>
                  <a:cubicBezTo>
                    <a:pt x="35" y="1"/>
                    <a:pt x="32" y="0"/>
                    <a:pt x="2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2"/>
            <p:cNvSpPr/>
            <p:nvPr/>
          </p:nvSpPr>
          <p:spPr>
            <a:xfrm>
              <a:off x="954875" y="2988753"/>
              <a:ext cx="38792" cy="59530"/>
            </a:xfrm>
            <a:custGeom>
              <a:avLst/>
              <a:gdLst/>
              <a:ahLst/>
              <a:cxnLst/>
              <a:rect l="l" t="t" r="r" b="b"/>
              <a:pathLst>
                <a:path w="217" h="333" extrusionOk="0">
                  <a:moveTo>
                    <a:pt x="191" y="1"/>
                  </a:moveTo>
                  <a:cubicBezTo>
                    <a:pt x="187" y="1"/>
                    <a:pt x="183" y="2"/>
                    <a:pt x="178" y="5"/>
                  </a:cubicBezTo>
                  <a:cubicBezTo>
                    <a:pt x="161" y="10"/>
                    <a:pt x="102" y="69"/>
                    <a:pt x="59" y="141"/>
                  </a:cubicBezTo>
                  <a:cubicBezTo>
                    <a:pt x="17" y="213"/>
                    <a:pt x="0" y="294"/>
                    <a:pt x="4" y="311"/>
                  </a:cubicBezTo>
                  <a:cubicBezTo>
                    <a:pt x="9" y="328"/>
                    <a:pt x="17" y="328"/>
                    <a:pt x="25" y="332"/>
                  </a:cubicBezTo>
                  <a:cubicBezTo>
                    <a:pt x="34" y="332"/>
                    <a:pt x="38" y="332"/>
                    <a:pt x="47" y="324"/>
                  </a:cubicBezTo>
                  <a:cubicBezTo>
                    <a:pt x="59" y="311"/>
                    <a:pt x="85" y="239"/>
                    <a:pt x="123" y="175"/>
                  </a:cubicBezTo>
                  <a:cubicBezTo>
                    <a:pt x="161" y="111"/>
                    <a:pt x="208" y="52"/>
                    <a:pt x="212" y="35"/>
                  </a:cubicBezTo>
                  <a:cubicBezTo>
                    <a:pt x="216" y="22"/>
                    <a:pt x="212" y="14"/>
                    <a:pt x="204" y="10"/>
                  </a:cubicBezTo>
                  <a:cubicBezTo>
                    <a:pt x="201" y="4"/>
                    <a:pt x="197" y="1"/>
                    <a:pt x="19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2"/>
            <p:cNvSpPr/>
            <p:nvPr/>
          </p:nvSpPr>
          <p:spPr>
            <a:xfrm>
              <a:off x="1067856" y="3082071"/>
              <a:ext cx="19843" cy="61675"/>
            </a:xfrm>
            <a:custGeom>
              <a:avLst/>
              <a:gdLst/>
              <a:ahLst/>
              <a:cxnLst/>
              <a:rect l="l" t="t" r="r" b="b"/>
              <a:pathLst>
                <a:path w="111" h="345" extrusionOk="0">
                  <a:moveTo>
                    <a:pt x="78" y="0"/>
                  </a:moveTo>
                  <a:cubicBezTo>
                    <a:pt x="74" y="0"/>
                    <a:pt x="69" y="2"/>
                    <a:pt x="64" y="10"/>
                  </a:cubicBezTo>
                  <a:cubicBezTo>
                    <a:pt x="51" y="22"/>
                    <a:pt x="26" y="90"/>
                    <a:pt x="13" y="167"/>
                  </a:cubicBezTo>
                  <a:cubicBezTo>
                    <a:pt x="0" y="239"/>
                    <a:pt x="5" y="315"/>
                    <a:pt x="13" y="328"/>
                  </a:cubicBezTo>
                  <a:cubicBezTo>
                    <a:pt x="17" y="341"/>
                    <a:pt x="26" y="345"/>
                    <a:pt x="39" y="345"/>
                  </a:cubicBezTo>
                  <a:cubicBezTo>
                    <a:pt x="43" y="345"/>
                    <a:pt x="51" y="341"/>
                    <a:pt x="60" y="328"/>
                  </a:cubicBezTo>
                  <a:cubicBezTo>
                    <a:pt x="64" y="315"/>
                    <a:pt x="73" y="243"/>
                    <a:pt x="85" y="175"/>
                  </a:cubicBezTo>
                  <a:cubicBezTo>
                    <a:pt x="94" y="107"/>
                    <a:pt x="111" y="39"/>
                    <a:pt x="107" y="22"/>
                  </a:cubicBezTo>
                  <a:cubicBezTo>
                    <a:pt x="102" y="10"/>
                    <a:pt x="98" y="5"/>
                    <a:pt x="85" y="1"/>
                  </a:cubicBezTo>
                  <a:cubicBezTo>
                    <a:pt x="84" y="1"/>
                    <a:pt x="81" y="0"/>
                    <a:pt x="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2"/>
            <p:cNvSpPr/>
            <p:nvPr/>
          </p:nvSpPr>
          <p:spPr>
            <a:xfrm>
              <a:off x="1202825" y="3038988"/>
              <a:ext cx="14659" cy="41653"/>
            </a:xfrm>
            <a:custGeom>
              <a:avLst/>
              <a:gdLst/>
              <a:ahLst/>
              <a:cxnLst/>
              <a:rect l="l" t="t" r="r" b="b"/>
              <a:pathLst>
                <a:path w="82" h="233" extrusionOk="0">
                  <a:moveTo>
                    <a:pt x="48" y="0"/>
                  </a:moveTo>
                  <a:cubicBezTo>
                    <a:pt x="39" y="0"/>
                    <a:pt x="31" y="0"/>
                    <a:pt x="26" y="4"/>
                  </a:cubicBezTo>
                  <a:cubicBezTo>
                    <a:pt x="14" y="13"/>
                    <a:pt x="1" y="64"/>
                    <a:pt x="5" y="119"/>
                  </a:cubicBezTo>
                  <a:cubicBezTo>
                    <a:pt x="5" y="170"/>
                    <a:pt x="22" y="221"/>
                    <a:pt x="35" y="229"/>
                  </a:cubicBezTo>
                  <a:cubicBezTo>
                    <a:pt x="39" y="232"/>
                    <a:pt x="43" y="233"/>
                    <a:pt x="48" y="233"/>
                  </a:cubicBezTo>
                  <a:cubicBezTo>
                    <a:pt x="52" y="233"/>
                    <a:pt x="56" y="232"/>
                    <a:pt x="60" y="229"/>
                  </a:cubicBezTo>
                  <a:cubicBezTo>
                    <a:pt x="69" y="225"/>
                    <a:pt x="73" y="225"/>
                    <a:pt x="77" y="212"/>
                  </a:cubicBezTo>
                  <a:cubicBezTo>
                    <a:pt x="82" y="204"/>
                    <a:pt x="77" y="157"/>
                    <a:pt x="73" y="115"/>
                  </a:cubicBezTo>
                  <a:cubicBezTo>
                    <a:pt x="73" y="68"/>
                    <a:pt x="77" y="26"/>
                    <a:pt x="69" y="13"/>
                  </a:cubicBezTo>
                  <a:cubicBezTo>
                    <a:pt x="65" y="4"/>
                    <a:pt x="56" y="4"/>
                    <a:pt x="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2"/>
            <p:cNvSpPr/>
            <p:nvPr/>
          </p:nvSpPr>
          <p:spPr>
            <a:xfrm>
              <a:off x="1082336" y="3205780"/>
              <a:ext cx="57026" cy="55239"/>
            </a:xfrm>
            <a:custGeom>
              <a:avLst/>
              <a:gdLst/>
              <a:ahLst/>
              <a:cxnLst/>
              <a:rect l="l" t="t" r="r" b="b"/>
              <a:pathLst>
                <a:path w="319" h="309" extrusionOk="0">
                  <a:moveTo>
                    <a:pt x="295" y="1"/>
                  </a:moveTo>
                  <a:cubicBezTo>
                    <a:pt x="291" y="1"/>
                    <a:pt x="287" y="2"/>
                    <a:pt x="280" y="5"/>
                  </a:cubicBezTo>
                  <a:cubicBezTo>
                    <a:pt x="242" y="18"/>
                    <a:pt x="21" y="234"/>
                    <a:pt x="9" y="273"/>
                  </a:cubicBezTo>
                  <a:cubicBezTo>
                    <a:pt x="0" y="285"/>
                    <a:pt x="9" y="294"/>
                    <a:pt x="13" y="302"/>
                  </a:cubicBezTo>
                  <a:cubicBezTo>
                    <a:pt x="16" y="305"/>
                    <a:pt x="21" y="308"/>
                    <a:pt x="28" y="308"/>
                  </a:cubicBezTo>
                  <a:cubicBezTo>
                    <a:pt x="31" y="308"/>
                    <a:pt x="35" y="308"/>
                    <a:pt x="38" y="307"/>
                  </a:cubicBezTo>
                  <a:cubicBezTo>
                    <a:pt x="76" y="290"/>
                    <a:pt x="301" y="77"/>
                    <a:pt x="314" y="35"/>
                  </a:cubicBezTo>
                  <a:cubicBezTo>
                    <a:pt x="318" y="22"/>
                    <a:pt x="314" y="14"/>
                    <a:pt x="310" y="9"/>
                  </a:cubicBezTo>
                  <a:cubicBezTo>
                    <a:pt x="305" y="4"/>
                    <a:pt x="301" y="1"/>
                    <a:pt x="29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2"/>
            <p:cNvSpPr/>
            <p:nvPr/>
          </p:nvSpPr>
          <p:spPr>
            <a:xfrm>
              <a:off x="992774" y="3276394"/>
              <a:ext cx="35038" cy="178052"/>
            </a:xfrm>
            <a:custGeom>
              <a:avLst/>
              <a:gdLst/>
              <a:ahLst/>
              <a:cxnLst/>
              <a:rect l="l" t="t" r="r" b="b"/>
              <a:pathLst>
                <a:path w="196" h="996" extrusionOk="0">
                  <a:moveTo>
                    <a:pt x="170" y="1"/>
                  </a:moveTo>
                  <a:cubicBezTo>
                    <a:pt x="162" y="1"/>
                    <a:pt x="157" y="1"/>
                    <a:pt x="145" y="35"/>
                  </a:cubicBezTo>
                  <a:cubicBezTo>
                    <a:pt x="132" y="81"/>
                    <a:pt x="106" y="285"/>
                    <a:pt x="72" y="493"/>
                  </a:cubicBezTo>
                  <a:cubicBezTo>
                    <a:pt x="38" y="701"/>
                    <a:pt x="0" y="905"/>
                    <a:pt x="0" y="951"/>
                  </a:cubicBezTo>
                  <a:cubicBezTo>
                    <a:pt x="0" y="985"/>
                    <a:pt x="4" y="994"/>
                    <a:pt x="17" y="994"/>
                  </a:cubicBezTo>
                  <a:cubicBezTo>
                    <a:pt x="19" y="995"/>
                    <a:pt x="21" y="995"/>
                    <a:pt x="22" y="995"/>
                  </a:cubicBezTo>
                  <a:cubicBezTo>
                    <a:pt x="29" y="995"/>
                    <a:pt x="37" y="987"/>
                    <a:pt x="47" y="960"/>
                  </a:cubicBezTo>
                  <a:cubicBezTo>
                    <a:pt x="64" y="917"/>
                    <a:pt x="111" y="714"/>
                    <a:pt x="140" y="502"/>
                  </a:cubicBezTo>
                  <a:cubicBezTo>
                    <a:pt x="174" y="294"/>
                    <a:pt x="195" y="86"/>
                    <a:pt x="191" y="39"/>
                  </a:cubicBezTo>
                  <a:cubicBezTo>
                    <a:pt x="187" y="5"/>
                    <a:pt x="183" y="1"/>
                    <a:pt x="1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2"/>
            <p:cNvSpPr/>
            <p:nvPr/>
          </p:nvSpPr>
          <p:spPr>
            <a:xfrm>
              <a:off x="982942" y="3485018"/>
              <a:ext cx="19128" cy="25564"/>
            </a:xfrm>
            <a:custGeom>
              <a:avLst/>
              <a:gdLst/>
              <a:ahLst/>
              <a:cxnLst/>
              <a:rect l="l" t="t" r="r" b="b"/>
              <a:pathLst>
                <a:path w="107" h="143" extrusionOk="0">
                  <a:moveTo>
                    <a:pt x="64" y="1"/>
                  </a:moveTo>
                  <a:cubicBezTo>
                    <a:pt x="59" y="1"/>
                    <a:pt x="51" y="1"/>
                    <a:pt x="42" y="5"/>
                  </a:cubicBezTo>
                  <a:cubicBezTo>
                    <a:pt x="26" y="14"/>
                    <a:pt x="0" y="116"/>
                    <a:pt x="17" y="132"/>
                  </a:cubicBezTo>
                  <a:cubicBezTo>
                    <a:pt x="21" y="137"/>
                    <a:pt x="30" y="141"/>
                    <a:pt x="38" y="141"/>
                  </a:cubicBezTo>
                  <a:cubicBezTo>
                    <a:pt x="44" y="141"/>
                    <a:pt x="50" y="143"/>
                    <a:pt x="55" y="143"/>
                  </a:cubicBezTo>
                  <a:cubicBezTo>
                    <a:pt x="58" y="143"/>
                    <a:pt x="61" y="142"/>
                    <a:pt x="64" y="141"/>
                  </a:cubicBezTo>
                  <a:cubicBezTo>
                    <a:pt x="81" y="128"/>
                    <a:pt x="106" y="26"/>
                    <a:pt x="89" y="14"/>
                  </a:cubicBezTo>
                  <a:cubicBezTo>
                    <a:pt x="85" y="5"/>
                    <a:pt x="76" y="5"/>
                    <a:pt x="6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2"/>
            <p:cNvSpPr/>
            <p:nvPr/>
          </p:nvSpPr>
          <p:spPr>
            <a:xfrm>
              <a:off x="711216" y="3137490"/>
              <a:ext cx="75260" cy="111730"/>
            </a:xfrm>
            <a:custGeom>
              <a:avLst/>
              <a:gdLst/>
              <a:ahLst/>
              <a:cxnLst/>
              <a:rect l="l" t="t" r="r" b="b"/>
              <a:pathLst>
                <a:path w="421" h="625" extrusionOk="0">
                  <a:moveTo>
                    <a:pt x="404" y="1"/>
                  </a:moveTo>
                  <a:cubicBezTo>
                    <a:pt x="400" y="1"/>
                    <a:pt x="391" y="1"/>
                    <a:pt x="374" y="22"/>
                  </a:cubicBezTo>
                  <a:cubicBezTo>
                    <a:pt x="357" y="52"/>
                    <a:pt x="302" y="192"/>
                    <a:pt x="217" y="319"/>
                  </a:cubicBezTo>
                  <a:cubicBezTo>
                    <a:pt x="136" y="447"/>
                    <a:pt x="30" y="557"/>
                    <a:pt x="13" y="582"/>
                  </a:cubicBezTo>
                  <a:cubicBezTo>
                    <a:pt x="1" y="604"/>
                    <a:pt x="1" y="612"/>
                    <a:pt x="9" y="621"/>
                  </a:cubicBezTo>
                  <a:cubicBezTo>
                    <a:pt x="11" y="623"/>
                    <a:pt x="14" y="625"/>
                    <a:pt x="20" y="625"/>
                  </a:cubicBezTo>
                  <a:cubicBezTo>
                    <a:pt x="25" y="625"/>
                    <a:pt x="32" y="623"/>
                    <a:pt x="43" y="616"/>
                  </a:cubicBezTo>
                  <a:cubicBezTo>
                    <a:pt x="73" y="599"/>
                    <a:pt x="192" y="493"/>
                    <a:pt x="276" y="358"/>
                  </a:cubicBezTo>
                  <a:cubicBezTo>
                    <a:pt x="366" y="226"/>
                    <a:pt x="417" y="73"/>
                    <a:pt x="421" y="39"/>
                  </a:cubicBezTo>
                  <a:cubicBezTo>
                    <a:pt x="421" y="14"/>
                    <a:pt x="417" y="5"/>
                    <a:pt x="40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2"/>
            <p:cNvSpPr/>
            <p:nvPr/>
          </p:nvSpPr>
          <p:spPr>
            <a:xfrm>
              <a:off x="779505" y="3103345"/>
              <a:ext cx="18413" cy="20022"/>
            </a:xfrm>
            <a:custGeom>
              <a:avLst/>
              <a:gdLst/>
              <a:ahLst/>
              <a:cxnLst/>
              <a:rect l="l" t="t" r="r" b="b"/>
              <a:pathLst>
                <a:path w="103" h="112" extrusionOk="0">
                  <a:moveTo>
                    <a:pt x="60" y="1"/>
                  </a:moveTo>
                  <a:cubicBezTo>
                    <a:pt x="56" y="1"/>
                    <a:pt x="47" y="1"/>
                    <a:pt x="39" y="5"/>
                  </a:cubicBezTo>
                  <a:cubicBezTo>
                    <a:pt x="22" y="9"/>
                    <a:pt x="1" y="90"/>
                    <a:pt x="18" y="103"/>
                  </a:cubicBezTo>
                  <a:cubicBezTo>
                    <a:pt x="22" y="107"/>
                    <a:pt x="30" y="107"/>
                    <a:pt x="43" y="111"/>
                  </a:cubicBezTo>
                  <a:lnTo>
                    <a:pt x="64" y="111"/>
                  </a:lnTo>
                  <a:cubicBezTo>
                    <a:pt x="81" y="103"/>
                    <a:pt x="102" y="26"/>
                    <a:pt x="85" y="14"/>
                  </a:cubicBezTo>
                  <a:cubicBezTo>
                    <a:pt x="77" y="5"/>
                    <a:pt x="73" y="5"/>
                    <a:pt x="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2"/>
            <p:cNvSpPr/>
            <p:nvPr/>
          </p:nvSpPr>
          <p:spPr>
            <a:xfrm>
              <a:off x="527623" y="3155903"/>
              <a:ext cx="92779" cy="94210"/>
            </a:xfrm>
            <a:custGeom>
              <a:avLst/>
              <a:gdLst/>
              <a:ahLst/>
              <a:cxnLst/>
              <a:rect l="l" t="t" r="r" b="b"/>
              <a:pathLst>
                <a:path w="519" h="527" extrusionOk="0">
                  <a:moveTo>
                    <a:pt x="21" y="0"/>
                  </a:moveTo>
                  <a:cubicBezTo>
                    <a:pt x="16" y="0"/>
                    <a:pt x="13" y="2"/>
                    <a:pt x="9" y="4"/>
                  </a:cubicBezTo>
                  <a:cubicBezTo>
                    <a:pt x="5" y="8"/>
                    <a:pt x="0" y="13"/>
                    <a:pt x="9" y="38"/>
                  </a:cubicBezTo>
                  <a:cubicBezTo>
                    <a:pt x="17" y="72"/>
                    <a:pt x="102" y="199"/>
                    <a:pt x="208" y="310"/>
                  </a:cubicBezTo>
                  <a:cubicBezTo>
                    <a:pt x="314" y="424"/>
                    <a:pt x="442" y="513"/>
                    <a:pt x="476" y="522"/>
                  </a:cubicBezTo>
                  <a:cubicBezTo>
                    <a:pt x="485" y="525"/>
                    <a:pt x="491" y="527"/>
                    <a:pt x="497" y="527"/>
                  </a:cubicBezTo>
                  <a:cubicBezTo>
                    <a:pt x="503" y="527"/>
                    <a:pt x="507" y="524"/>
                    <a:pt x="510" y="522"/>
                  </a:cubicBezTo>
                  <a:cubicBezTo>
                    <a:pt x="518" y="513"/>
                    <a:pt x="518" y="505"/>
                    <a:pt x="501" y="488"/>
                  </a:cubicBezTo>
                  <a:cubicBezTo>
                    <a:pt x="480" y="462"/>
                    <a:pt x="365" y="369"/>
                    <a:pt x="264" y="259"/>
                  </a:cubicBezTo>
                  <a:cubicBezTo>
                    <a:pt x="157" y="153"/>
                    <a:pt x="68" y="34"/>
                    <a:pt x="47" y="13"/>
                  </a:cubicBezTo>
                  <a:cubicBezTo>
                    <a:pt x="35" y="3"/>
                    <a:pt x="28" y="0"/>
                    <a:pt x="2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2"/>
            <p:cNvSpPr/>
            <p:nvPr/>
          </p:nvSpPr>
          <p:spPr>
            <a:xfrm>
              <a:off x="601275" y="3426739"/>
              <a:ext cx="27351" cy="45764"/>
            </a:xfrm>
            <a:custGeom>
              <a:avLst/>
              <a:gdLst/>
              <a:ahLst/>
              <a:cxnLst/>
              <a:rect l="l" t="t" r="r" b="b"/>
              <a:pathLst>
                <a:path w="153" h="256" extrusionOk="0">
                  <a:moveTo>
                    <a:pt x="34" y="0"/>
                  </a:moveTo>
                  <a:cubicBezTo>
                    <a:pt x="26" y="0"/>
                    <a:pt x="21" y="0"/>
                    <a:pt x="13" y="9"/>
                  </a:cubicBezTo>
                  <a:cubicBezTo>
                    <a:pt x="4" y="21"/>
                    <a:pt x="0" y="89"/>
                    <a:pt x="30" y="153"/>
                  </a:cubicBezTo>
                  <a:cubicBezTo>
                    <a:pt x="55" y="212"/>
                    <a:pt x="106" y="255"/>
                    <a:pt x="123" y="255"/>
                  </a:cubicBezTo>
                  <a:cubicBezTo>
                    <a:pt x="126" y="256"/>
                    <a:pt x="128" y="256"/>
                    <a:pt x="130" y="256"/>
                  </a:cubicBezTo>
                  <a:cubicBezTo>
                    <a:pt x="138" y="256"/>
                    <a:pt x="142" y="250"/>
                    <a:pt x="149" y="246"/>
                  </a:cubicBezTo>
                  <a:cubicBezTo>
                    <a:pt x="153" y="238"/>
                    <a:pt x="153" y="234"/>
                    <a:pt x="153" y="221"/>
                  </a:cubicBezTo>
                  <a:cubicBezTo>
                    <a:pt x="149" y="208"/>
                    <a:pt x="115" y="170"/>
                    <a:pt x="93" y="119"/>
                  </a:cubicBezTo>
                  <a:cubicBezTo>
                    <a:pt x="72" y="72"/>
                    <a:pt x="68" y="21"/>
                    <a:pt x="60" y="13"/>
                  </a:cubicBezTo>
                  <a:cubicBezTo>
                    <a:pt x="55" y="4"/>
                    <a:pt x="47" y="0"/>
                    <a:pt x="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2"/>
            <p:cNvSpPr/>
            <p:nvPr/>
          </p:nvSpPr>
          <p:spPr>
            <a:xfrm>
              <a:off x="731774" y="3379187"/>
              <a:ext cx="62389" cy="102970"/>
            </a:xfrm>
            <a:custGeom>
              <a:avLst/>
              <a:gdLst/>
              <a:ahLst/>
              <a:cxnLst/>
              <a:rect l="l" t="t" r="r" b="b"/>
              <a:pathLst>
                <a:path w="349" h="576" extrusionOk="0">
                  <a:moveTo>
                    <a:pt x="25" y="1"/>
                  </a:moveTo>
                  <a:cubicBezTo>
                    <a:pt x="22" y="1"/>
                    <a:pt x="20" y="2"/>
                    <a:pt x="17" y="3"/>
                  </a:cubicBezTo>
                  <a:cubicBezTo>
                    <a:pt x="9" y="3"/>
                    <a:pt x="0" y="7"/>
                    <a:pt x="0" y="33"/>
                  </a:cubicBezTo>
                  <a:cubicBezTo>
                    <a:pt x="0" y="62"/>
                    <a:pt x="38" y="202"/>
                    <a:pt x="106" y="326"/>
                  </a:cubicBezTo>
                  <a:cubicBezTo>
                    <a:pt x="178" y="449"/>
                    <a:pt x="276" y="555"/>
                    <a:pt x="306" y="567"/>
                  </a:cubicBezTo>
                  <a:cubicBezTo>
                    <a:pt x="313" y="573"/>
                    <a:pt x="319" y="575"/>
                    <a:pt x="324" y="575"/>
                  </a:cubicBezTo>
                  <a:cubicBezTo>
                    <a:pt x="330" y="575"/>
                    <a:pt x="335" y="572"/>
                    <a:pt x="340" y="567"/>
                  </a:cubicBezTo>
                  <a:cubicBezTo>
                    <a:pt x="344" y="563"/>
                    <a:pt x="348" y="555"/>
                    <a:pt x="335" y="533"/>
                  </a:cubicBezTo>
                  <a:cubicBezTo>
                    <a:pt x="323" y="508"/>
                    <a:pt x="234" y="406"/>
                    <a:pt x="170" y="287"/>
                  </a:cubicBezTo>
                  <a:cubicBezTo>
                    <a:pt x="102" y="173"/>
                    <a:pt x="64" y="45"/>
                    <a:pt x="47" y="20"/>
                  </a:cubicBezTo>
                  <a:cubicBezTo>
                    <a:pt x="38" y="5"/>
                    <a:pt x="31" y="1"/>
                    <a:pt x="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2"/>
            <p:cNvSpPr/>
            <p:nvPr/>
          </p:nvSpPr>
          <p:spPr>
            <a:xfrm>
              <a:off x="692982" y="3738514"/>
              <a:ext cx="33608" cy="118880"/>
            </a:xfrm>
            <a:custGeom>
              <a:avLst/>
              <a:gdLst/>
              <a:ahLst/>
              <a:cxnLst/>
              <a:rect l="l" t="t" r="r" b="b"/>
              <a:pathLst>
                <a:path w="188" h="665" extrusionOk="0">
                  <a:moveTo>
                    <a:pt x="26" y="1"/>
                  </a:moveTo>
                  <a:cubicBezTo>
                    <a:pt x="22" y="1"/>
                    <a:pt x="13" y="5"/>
                    <a:pt x="9" y="30"/>
                  </a:cubicBezTo>
                  <a:cubicBezTo>
                    <a:pt x="1" y="60"/>
                    <a:pt x="9" y="204"/>
                    <a:pt x="43" y="344"/>
                  </a:cubicBezTo>
                  <a:cubicBezTo>
                    <a:pt x="73" y="484"/>
                    <a:pt x="124" y="620"/>
                    <a:pt x="145" y="646"/>
                  </a:cubicBezTo>
                  <a:cubicBezTo>
                    <a:pt x="155" y="659"/>
                    <a:pt x="162" y="664"/>
                    <a:pt x="169" y="664"/>
                  </a:cubicBezTo>
                  <a:cubicBezTo>
                    <a:pt x="171" y="664"/>
                    <a:pt x="173" y="664"/>
                    <a:pt x="175" y="663"/>
                  </a:cubicBezTo>
                  <a:cubicBezTo>
                    <a:pt x="183" y="658"/>
                    <a:pt x="187" y="654"/>
                    <a:pt x="187" y="629"/>
                  </a:cubicBezTo>
                  <a:cubicBezTo>
                    <a:pt x="183" y="599"/>
                    <a:pt x="141" y="463"/>
                    <a:pt x="111" y="327"/>
                  </a:cubicBezTo>
                  <a:cubicBezTo>
                    <a:pt x="81" y="192"/>
                    <a:pt x="64" y="56"/>
                    <a:pt x="56" y="26"/>
                  </a:cubicBezTo>
                  <a:cubicBezTo>
                    <a:pt x="47" y="5"/>
                    <a:pt x="39" y="1"/>
                    <a:pt x="2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2"/>
            <p:cNvSpPr/>
            <p:nvPr/>
          </p:nvSpPr>
          <p:spPr>
            <a:xfrm>
              <a:off x="956306" y="3742268"/>
              <a:ext cx="17698" cy="220957"/>
            </a:xfrm>
            <a:custGeom>
              <a:avLst/>
              <a:gdLst/>
              <a:ahLst/>
              <a:cxnLst/>
              <a:rect l="l" t="t" r="r" b="b"/>
              <a:pathLst>
                <a:path w="99" h="1236" extrusionOk="0">
                  <a:moveTo>
                    <a:pt x="60" y="1"/>
                  </a:moveTo>
                  <a:cubicBezTo>
                    <a:pt x="51" y="1"/>
                    <a:pt x="43" y="5"/>
                    <a:pt x="39" y="47"/>
                  </a:cubicBezTo>
                  <a:cubicBezTo>
                    <a:pt x="17" y="158"/>
                    <a:pt x="1" y="1075"/>
                    <a:pt x="17" y="1185"/>
                  </a:cubicBezTo>
                  <a:cubicBezTo>
                    <a:pt x="22" y="1227"/>
                    <a:pt x="30" y="1236"/>
                    <a:pt x="39" y="1236"/>
                  </a:cubicBezTo>
                  <a:cubicBezTo>
                    <a:pt x="47" y="1236"/>
                    <a:pt x="56" y="1227"/>
                    <a:pt x="60" y="1185"/>
                  </a:cubicBezTo>
                  <a:cubicBezTo>
                    <a:pt x="81" y="1075"/>
                    <a:pt x="98" y="158"/>
                    <a:pt x="81" y="47"/>
                  </a:cubicBezTo>
                  <a:cubicBezTo>
                    <a:pt x="77" y="5"/>
                    <a:pt x="68" y="1"/>
                    <a:pt x="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2"/>
            <p:cNvSpPr/>
            <p:nvPr/>
          </p:nvSpPr>
          <p:spPr>
            <a:xfrm>
              <a:off x="1161887" y="3595856"/>
              <a:ext cx="16983" cy="79552"/>
            </a:xfrm>
            <a:custGeom>
              <a:avLst/>
              <a:gdLst/>
              <a:ahLst/>
              <a:cxnLst/>
              <a:rect l="l" t="t" r="r" b="b"/>
              <a:pathLst>
                <a:path w="95" h="445" extrusionOk="0">
                  <a:moveTo>
                    <a:pt x="60" y="1"/>
                  </a:moveTo>
                  <a:cubicBezTo>
                    <a:pt x="56" y="1"/>
                    <a:pt x="47" y="1"/>
                    <a:pt x="39" y="13"/>
                  </a:cubicBezTo>
                  <a:cubicBezTo>
                    <a:pt x="26" y="30"/>
                    <a:pt x="1" y="128"/>
                    <a:pt x="5" y="226"/>
                  </a:cubicBezTo>
                  <a:cubicBezTo>
                    <a:pt x="5" y="323"/>
                    <a:pt x="30" y="417"/>
                    <a:pt x="47" y="434"/>
                  </a:cubicBezTo>
                  <a:cubicBezTo>
                    <a:pt x="53" y="442"/>
                    <a:pt x="58" y="445"/>
                    <a:pt x="65" y="445"/>
                  </a:cubicBezTo>
                  <a:cubicBezTo>
                    <a:pt x="68" y="445"/>
                    <a:pt x="72" y="444"/>
                    <a:pt x="77" y="442"/>
                  </a:cubicBezTo>
                  <a:cubicBezTo>
                    <a:pt x="81" y="442"/>
                    <a:pt x="90" y="438"/>
                    <a:pt x="90" y="421"/>
                  </a:cubicBezTo>
                  <a:cubicBezTo>
                    <a:pt x="94" y="400"/>
                    <a:pt x="77" y="310"/>
                    <a:pt x="77" y="221"/>
                  </a:cubicBezTo>
                  <a:cubicBezTo>
                    <a:pt x="73" y="132"/>
                    <a:pt x="86" y="43"/>
                    <a:pt x="81" y="22"/>
                  </a:cubicBezTo>
                  <a:cubicBezTo>
                    <a:pt x="77" y="5"/>
                    <a:pt x="73" y="5"/>
                    <a:pt x="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"/>
            <p:cNvSpPr/>
            <p:nvPr/>
          </p:nvSpPr>
          <p:spPr>
            <a:xfrm>
              <a:off x="1325101" y="3432817"/>
              <a:ext cx="44870" cy="118880"/>
            </a:xfrm>
            <a:custGeom>
              <a:avLst/>
              <a:gdLst/>
              <a:ahLst/>
              <a:cxnLst/>
              <a:rect l="l" t="t" r="r" b="b"/>
              <a:pathLst>
                <a:path w="251" h="665" extrusionOk="0">
                  <a:moveTo>
                    <a:pt x="225" y="0"/>
                  </a:moveTo>
                  <a:cubicBezTo>
                    <a:pt x="217" y="0"/>
                    <a:pt x="208" y="0"/>
                    <a:pt x="200" y="26"/>
                  </a:cubicBezTo>
                  <a:cubicBezTo>
                    <a:pt x="187" y="55"/>
                    <a:pt x="157" y="195"/>
                    <a:pt x="111" y="331"/>
                  </a:cubicBezTo>
                  <a:cubicBezTo>
                    <a:pt x="68" y="467"/>
                    <a:pt x="9" y="599"/>
                    <a:pt x="5" y="628"/>
                  </a:cubicBezTo>
                  <a:cubicBezTo>
                    <a:pt x="0" y="649"/>
                    <a:pt x="5" y="658"/>
                    <a:pt x="13" y="662"/>
                  </a:cubicBezTo>
                  <a:cubicBezTo>
                    <a:pt x="16" y="664"/>
                    <a:pt x="19" y="665"/>
                    <a:pt x="22" y="665"/>
                  </a:cubicBezTo>
                  <a:cubicBezTo>
                    <a:pt x="28" y="665"/>
                    <a:pt x="34" y="661"/>
                    <a:pt x="43" y="649"/>
                  </a:cubicBezTo>
                  <a:cubicBezTo>
                    <a:pt x="64" y="624"/>
                    <a:pt x="136" y="492"/>
                    <a:pt x="179" y="352"/>
                  </a:cubicBezTo>
                  <a:cubicBezTo>
                    <a:pt x="225" y="212"/>
                    <a:pt x="251" y="64"/>
                    <a:pt x="246" y="30"/>
                  </a:cubicBezTo>
                  <a:cubicBezTo>
                    <a:pt x="242" y="9"/>
                    <a:pt x="234" y="4"/>
                    <a:pt x="2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"/>
            <p:cNvSpPr/>
            <p:nvPr/>
          </p:nvSpPr>
          <p:spPr>
            <a:xfrm>
              <a:off x="611107" y="4102310"/>
              <a:ext cx="16804" cy="56491"/>
            </a:xfrm>
            <a:custGeom>
              <a:avLst/>
              <a:gdLst/>
              <a:ahLst/>
              <a:cxnLst/>
              <a:rect l="l" t="t" r="r" b="b"/>
              <a:pathLst>
                <a:path w="94" h="316" extrusionOk="0">
                  <a:moveTo>
                    <a:pt x="61" y="0"/>
                  </a:moveTo>
                  <a:cubicBezTo>
                    <a:pt x="57" y="0"/>
                    <a:pt x="52" y="2"/>
                    <a:pt x="47" y="7"/>
                  </a:cubicBezTo>
                  <a:cubicBezTo>
                    <a:pt x="30" y="16"/>
                    <a:pt x="5" y="83"/>
                    <a:pt x="5" y="156"/>
                  </a:cubicBezTo>
                  <a:cubicBezTo>
                    <a:pt x="0" y="228"/>
                    <a:pt x="26" y="300"/>
                    <a:pt x="38" y="308"/>
                  </a:cubicBezTo>
                  <a:cubicBezTo>
                    <a:pt x="43" y="313"/>
                    <a:pt x="48" y="315"/>
                    <a:pt x="53" y="315"/>
                  </a:cubicBezTo>
                  <a:cubicBezTo>
                    <a:pt x="57" y="315"/>
                    <a:pt x="60" y="314"/>
                    <a:pt x="64" y="313"/>
                  </a:cubicBezTo>
                  <a:cubicBezTo>
                    <a:pt x="72" y="308"/>
                    <a:pt x="81" y="304"/>
                    <a:pt x="81" y="296"/>
                  </a:cubicBezTo>
                  <a:cubicBezTo>
                    <a:pt x="85" y="279"/>
                    <a:pt x="72" y="219"/>
                    <a:pt x="77" y="156"/>
                  </a:cubicBezTo>
                  <a:cubicBezTo>
                    <a:pt x="77" y="96"/>
                    <a:pt x="94" y="37"/>
                    <a:pt x="89" y="20"/>
                  </a:cubicBezTo>
                  <a:cubicBezTo>
                    <a:pt x="85" y="11"/>
                    <a:pt x="77" y="7"/>
                    <a:pt x="68" y="3"/>
                  </a:cubicBezTo>
                  <a:cubicBezTo>
                    <a:pt x="66" y="1"/>
                    <a:pt x="64" y="0"/>
                    <a:pt x="6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"/>
            <p:cNvSpPr/>
            <p:nvPr/>
          </p:nvSpPr>
          <p:spPr>
            <a:xfrm>
              <a:off x="450932" y="3944814"/>
              <a:ext cx="41116" cy="64893"/>
            </a:xfrm>
            <a:custGeom>
              <a:avLst/>
              <a:gdLst/>
              <a:ahLst/>
              <a:cxnLst/>
              <a:rect l="l" t="t" r="r" b="b"/>
              <a:pathLst>
                <a:path w="230" h="363" extrusionOk="0">
                  <a:moveTo>
                    <a:pt x="201" y="0"/>
                  </a:moveTo>
                  <a:cubicBezTo>
                    <a:pt x="197" y="0"/>
                    <a:pt x="193" y="2"/>
                    <a:pt x="187" y="5"/>
                  </a:cubicBezTo>
                  <a:cubicBezTo>
                    <a:pt x="158" y="31"/>
                    <a:pt x="5" y="294"/>
                    <a:pt x="5" y="336"/>
                  </a:cubicBezTo>
                  <a:cubicBezTo>
                    <a:pt x="1" y="349"/>
                    <a:pt x="9" y="353"/>
                    <a:pt x="18" y="362"/>
                  </a:cubicBezTo>
                  <a:cubicBezTo>
                    <a:pt x="22" y="362"/>
                    <a:pt x="25" y="363"/>
                    <a:pt x="29" y="363"/>
                  </a:cubicBezTo>
                  <a:cubicBezTo>
                    <a:pt x="33" y="363"/>
                    <a:pt x="37" y="362"/>
                    <a:pt x="43" y="358"/>
                  </a:cubicBezTo>
                  <a:cubicBezTo>
                    <a:pt x="77" y="332"/>
                    <a:pt x="226" y="69"/>
                    <a:pt x="230" y="31"/>
                  </a:cubicBezTo>
                  <a:cubicBezTo>
                    <a:pt x="230" y="14"/>
                    <a:pt x="221" y="10"/>
                    <a:pt x="213" y="5"/>
                  </a:cubicBezTo>
                  <a:cubicBezTo>
                    <a:pt x="210" y="3"/>
                    <a:pt x="207" y="0"/>
                    <a:pt x="20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2"/>
            <p:cNvSpPr/>
            <p:nvPr/>
          </p:nvSpPr>
          <p:spPr>
            <a:xfrm>
              <a:off x="450932" y="4061372"/>
              <a:ext cx="40401" cy="67038"/>
            </a:xfrm>
            <a:custGeom>
              <a:avLst/>
              <a:gdLst/>
              <a:ahLst/>
              <a:cxnLst/>
              <a:rect l="l" t="t" r="r" b="b"/>
              <a:pathLst>
                <a:path w="226" h="375" extrusionOk="0">
                  <a:moveTo>
                    <a:pt x="36" y="0"/>
                  </a:moveTo>
                  <a:cubicBezTo>
                    <a:pt x="32" y="0"/>
                    <a:pt x="29" y="1"/>
                    <a:pt x="26" y="3"/>
                  </a:cubicBezTo>
                  <a:cubicBezTo>
                    <a:pt x="18" y="3"/>
                    <a:pt x="9" y="7"/>
                    <a:pt x="5" y="20"/>
                  </a:cubicBezTo>
                  <a:cubicBezTo>
                    <a:pt x="1" y="41"/>
                    <a:pt x="18" y="134"/>
                    <a:pt x="60" y="215"/>
                  </a:cubicBezTo>
                  <a:cubicBezTo>
                    <a:pt x="103" y="300"/>
                    <a:pt x="171" y="363"/>
                    <a:pt x="187" y="372"/>
                  </a:cubicBezTo>
                  <a:cubicBezTo>
                    <a:pt x="195" y="374"/>
                    <a:pt x="200" y="375"/>
                    <a:pt x="205" y="375"/>
                  </a:cubicBezTo>
                  <a:cubicBezTo>
                    <a:pt x="211" y="375"/>
                    <a:pt x="215" y="373"/>
                    <a:pt x="217" y="368"/>
                  </a:cubicBezTo>
                  <a:cubicBezTo>
                    <a:pt x="226" y="363"/>
                    <a:pt x="226" y="355"/>
                    <a:pt x="221" y="342"/>
                  </a:cubicBezTo>
                  <a:cubicBezTo>
                    <a:pt x="217" y="321"/>
                    <a:pt x="162" y="257"/>
                    <a:pt x="124" y="181"/>
                  </a:cubicBezTo>
                  <a:cubicBezTo>
                    <a:pt x="86" y="109"/>
                    <a:pt x="64" y="28"/>
                    <a:pt x="52" y="11"/>
                  </a:cubicBezTo>
                  <a:cubicBezTo>
                    <a:pt x="46" y="3"/>
                    <a:pt x="41" y="0"/>
                    <a:pt x="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2"/>
            <p:cNvSpPr/>
            <p:nvPr/>
          </p:nvSpPr>
          <p:spPr>
            <a:xfrm>
              <a:off x="962384" y="4139495"/>
              <a:ext cx="20737" cy="61317"/>
            </a:xfrm>
            <a:custGeom>
              <a:avLst/>
              <a:gdLst/>
              <a:ahLst/>
              <a:cxnLst/>
              <a:rect l="l" t="t" r="r" b="b"/>
              <a:pathLst>
                <a:path w="116" h="343" extrusionOk="0">
                  <a:moveTo>
                    <a:pt x="39" y="0"/>
                  </a:moveTo>
                  <a:cubicBezTo>
                    <a:pt x="36" y="0"/>
                    <a:pt x="33" y="1"/>
                    <a:pt x="30" y="3"/>
                  </a:cubicBezTo>
                  <a:cubicBezTo>
                    <a:pt x="22" y="3"/>
                    <a:pt x="13" y="7"/>
                    <a:pt x="9" y="20"/>
                  </a:cubicBezTo>
                  <a:cubicBezTo>
                    <a:pt x="0" y="50"/>
                    <a:pt x="34" y="304"/>
                    <a:pt x="56" y="334"/>
                  </a:cubicBezTo>
                  <a:cubicBezTo>
                    <a:pt x="64" y="342"/>
                    <a:pt x="73" y="342"/>
                    <a:pt x="85" y="342"/>
                  </a:cubicBezTo>
                  <a:cubicBezTo>
                    <a:pt x="90" y="342"/>
                    <a:pt x="98" y="338"/>
                    <a:pt x="102" y="325"/>
                  </a:cubicBezTo>
                  <a:cubicBezTo>
                    <a:pt x="115" y="291"/>
                    <a:pt x="77" y="37"/>
                    <a:pt x="56" y="11"/>
                  </a:cubicBezTo>
                  <a:cubicBezTo>
                    <a:pt x="50" y="3"/>
                    <a:pt x="45" y="0"/>
                    <a:pt x="3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2"/>
            <p:cNvSpPr/>
            <p:nvPr/>
          </p:nvSpPr>
          <p:spPr>
            <a:xfrm>
              <a:off x="1081442" y="4099271"/>
              <a:ext cx="182340" cy="93853"/>
            </a:xfrm>
            <a:custGeom>
              <a:avLst/>
              <a:gdLst/>
              <a:ahLst/>
              <a:cxnLst/>
              <a:rect l="l" t="t" r="r" b="b"/>
              <a:pathLst>
                <a:path w="1020" h="525" extrusionOk="0">
                  <a:moveTo>
                    <a:pt x="1006" y="1"/>
                  </a:moveTo>
                  <a:cubicBezTo>
                    <a:pt x="1000" y="1"/>
                    <a:pt x="988" y="6"/>
                    <a:pt x="964" y="24"/>
                  </a:cubicBezTo>
                  <a:cubicBezTo>
                    <a:pt x="947" y="41"/>
                    <a:pt x="892" y="88"/>
                    <a:pt x="820" y="147"/>
                  </a:cubicBezTo>
                  <a:cubicBezTo>
                    <a:pt x="744" y="207"/>
                    <a:pt x="646" y="270"/>
                    <a:pt x="540" y="321"/>
                  </a:cubicBezTo>
                  <a:cubicBezTo>
                    <a:pt x="434" y="376"/>
                    <a:pt x="323" y="415"/>
                    <a:pt x="230" y="436"/>
                  </a:cubicBezTo>
                  <a:cubicBezTo>
                    <a:pt x="137" y="461"/>
                    <a:pt x="69" y="474"/>
                    <a:pt x="43" y="478"/>
                  </a:cubicBezTo>
                  <a:cubicBezTo>
                    <a:pt x="5" y="487"/>
                    <a:pt x="1" y="495"/>
                    <a:pt x="5" y="508"/>
                  </a:cubicBezTo>
                  <a:cubicBezTo>
                    <a:pt x="5" y="516"/>
                    <a:pt x="9" y="521"/>
                    <a:pt x="48" y="525"/>
                  </a:cubicBezTo>
                  <a:cubicBezTo>
                    <a:pt x="73" y="525"/>
                    <a:pt x="149" y="521"/>
                    <a:pt x="247" y="499"/>
                  </a:cubicBezTo>
                  <a:cubicBezTo>
                    <a:pt x="345" y="478"/>
                    <a:pt x="459" y="440"/>
                    <a:pt x="574" y="389"/>
                  </a:cubicBezTo>
                  <a:cubicBezTo>
                    <a:pt x="684" y="334"/>
                    <a:pt x="786" y="262"/>
                    <a:pt x="862" y="198"/>
                  </a:cubicBezTo>
                  <a:cubicBezTo>
                    <a:pt x="935" y="134"/>
                    <a:pt x="986" y="79"/>
                    <a:pt x="998" y="54"/>
                  </a:cubicBezTo>
                  <a:cubicBezTo>
                    <a:pt x="1019" y="20"/>
                    <a:pt x="1019" y="11"/>
                    <a:pt x="1011" y="3"/>
                  </a:cubicBezTo>
                  <a:cubicBezTo>
                    <a:pt x="1010" y="2"/>
                    <a:pt x="1008" y="1"/>
                    <a:pt x="100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2"/>
            <p:cNvSpPr/>
            <p:nvPr/>
          </p:nvSpPr>
          <p:spPr>
            <a:xfrm>
              <a:off x="1306867" y="4026512"/>
              <a:ext cx="28245" cy="33966"/>
            </a:xfrm>
            <a:custGeom>
              <a:avLst/>
              <a:gdLst/>
              <a:ahLst/>
              <a:cxnLst/>
              <a:rect l="l" t="t" r="r" b="b"/>
              <a:pathLst>
                <a:path w="158" h="190" extrusionOk="0">
                  <a:moveTo>
                    <a:pt x="120" y="1"/>
                  </a:moveTo>
                  <a:cubicBezTo>
                    <a:pt x="117" y="1"/>
                    <a:pt x="114" y="1"/>
                    <a:pt x="111" y="2"/>
                  </a:cubicBezTo>
                  <a:cubicBezTo>
                    <a:pt x="90" y="7"/>
                    <a:pt x="0" y="138"/>
                    <a:pt x="5" y="164"/>
                  </a:cubicBezTo>
                  <a:cubicBezTo>
                    <a:pt x="5" y="172"/>
                    <a:pt x="13" y="176"/>
                    <a:pt x="22" y="181"/>
                  </a:cubicBezTo>
                  <a:cubicBezTo>
                    <a:pt x="26" y="185"/>
                    <a:pt x="34" y="189"/>
                    <a:pt x="43" y="189"/>
                  </a:cubicBezTo>
                  <a:cubicBezTo>
                    <a:pt x="68" y="181"/>
                    <a:pt x="157" y="53"/>
                    <a:pt x="153" y="24"/>
                  </a:cubicBezTo>
                  <a:cubicBezTo>
                    <a:pt x="149" y="15"/>
                    <a:pt x="145" y="11"/>
                    <a:pt x="136" y="7"/>
                  </a:cubicBezTo>
                  <a:cubicBezTo>
                    <a:pt x="130" y="4"/>
                    <a:pt x="126" y="1"/>
                    <a:pt x="12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2"/>
            <p:cNvSpPr/>
            <p:nvPr/>
          </p:nvSpPr>
          <p:spPr>
            <a:xfrm>
              <a:off x="1326532" y="4133774"/>
              <a:ext cx="65428" cy="17162"/>
            </a:xfrm>
            <a:custGeom>
              <a:avLst/>
              <a:gdLst/>
              <a:ahLst/>
              <a:cxnLst/>
              <a:rect l="l" t="t" r="r" b="b"/>
              <a:pathLst>
                <a:path w="366" h="96" extrusionOk="0">
                  <a:moveTo>
                    <a:pt x="100" y="0"/>
                  </a:moveTo>
                  <a:cubicBezTo>
                    <a:pt x="57" y="0"/>
                    <a:pt x="24" y="4"/>
                    <a:pt x="14" y="9"/>
                  </a:cubicBezTo>
                  <a:cubicBezTo>
                    <a:pt x="1" y="18"/>
                    <a:pt x="1" y="26"/>
                    <a:pt x="1" y="35"/>
                  </a:cubicBezTo>
                  <a:cubicBezTo>
                    <a:pt x="1" y="43"/>
                    <a:pt x="1" y="52"/>
                    <a:pt x="14" y="56"/>
                  </a:cubicBezTo>
                  <a:cubicBezTo>
                    <a:pt x="30" y="65"/>
                    <a:pt x="107" y="69"/>
                    <a:pt x="179" y="77"/>
                  </a:cubicBezTo>
                  <a:cubicBezTo>
                    <a:pt x="245" y="85"/>
                    <a:pt x="308" y="95"/>
                    <a:pt x="335" y="95"/>
                  </a:cubicBezTo>
                  <a:cubicBezTo>
                    <a:pt x="339" y="95"/>
                    <a:pt x="342" y="95"/>
                    <a:pt x="345" y="94"/>
                  </a:cubicBezTo>
                  <a:cubicBezTo>
                    <a:pt x="357" y="90"/>
                    <a:pt x="362" y="82"/>
                    <a:pt x="366" y="73"/>
                  </a:cubicBezTo>
                  <a:cubicBezTo>
                    <a:pt x="366" y="65"/>
                    <a:pt x="366" y="60"/>
                    <a:pt x="357" y="48"/>
                  </a:cubicBezTo>
                  <a:cubicBezTo>
                    <a:pt x="340" y="39"/>
                    <a:pt x="264" y="14"/>
                    <a:pt x="188" y="5"/>
                  </a:cubicBezTo>
                  <a:cubicBezTo>
                    <a:pt x="157" y="2"/>
                    <a:pt x="127" y="0"/>
                    <a:pt x="1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2"/>
            <p:cNvSpPr/>
            <p:nvPr/>
          </p:nvSpPr>
          <p:spPr>
            <a:xfrm>
              <a:off x="788622" y="4313616"/>
              <a:ext cx="120845" cy="21273"/>
            </a:xfrm>
            <a:custGeom>
              <a:avLst/>
              <a:gdLst/>
              <a:ahLst/>
              <a:cxnLst/>
              <a:rect l="l" t="t" r="r" b="b"/>
              <a:pathLst>
                <a:path w="676" h="119" extrusionOk="0">
                  <a:moveTo>
                    <a:pt x="34" y="1"/>
                  </a:moveTo>
                  <a:cubicBezTo>
                    <a:pt x="9" y="5"/>
                    <a:pt x="5" y="9"/>
                    <a:pt x="0" y="18"/>
                  </a:cubicBezTo>
                  <a:cubicBezTo>
                    <a:pt x="0" y="26"/>
                    <a:pt x="0" y="35"/>
                    <a:pt x="22" y="47"/>
                  </a:cubicBezTo>
                  <a:cubicBezTo>
                    <a:pt x="47" y="64"/>
                    <a:pt x="187" y="107"/>
                    <a:pt x="332" y="115"/>
                  </a:cubicBezTo>
                  <a:cubicBezTo>
                    <a:pt x="360" y="118"/>
                    <a:pt x="388" y="119"/>
                    <a:pt x="415" y="119"/>
                  </a:cubicBezTo>
                  <a:cubicBezTo>
                    <a:pt x="531" y="119"/>
                    <a:pt x="629" y="100"/>
                    <a:pt x="650" y="90"/>
                  </a:cubicBezTo>
                  <a:cubicBezTo>
                    <a:pt x="671" y="77"/>
                    <a:pt x="675" y="69"/>
                    <a:pt x="675" y="60"/>
                  </a:cubicBezTo>
                  <a:cubicBezTo>
                    <a:pt x="671" y="52"/>
                    <a:pt x="667" y="47"/>
                    <a:pt x="646" y="43"/>
                  </a:cubicBezTo>
                  <a:cubicBezTo>
                    <a:pt x="642" y="43"/>
                    <a:pt x="636" y="43"/>
                    <a:pt x="630" y="43"/>
                  </a:cubicBezTo>
                  <a:cubicBezTo>
                    <a:pt x="596" y="43"/>
                    <a:pt x="529" y="48"/>
                    <a:pt x="451" y="48"/>
                  </a:cubicBezTo>
                  <a:cubicBezTo>
                    <a:pt x="415" y="48"/>
                    <a:pt x="375" y="47"/>
                    <a:pt x="336" y="43"/>
                  </a:cubicBezTo>
                  <a:cubicBezTo>
                    <a:pt x="200" y="35"/>
                    <a:pt x="64" y="5"/>
                    <a:pt x="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5" name="Google Shape;185;p2"/>
          <p:cNvGrpSpPr/>
          <p:nvPr/>
        </p:nvGrpSpPr>
        <p:grpSpPr>
          <a:xfrm>
            <a:off x="-185834" y="4268363"/>
            <a:ext cx="3334980" cy="1481629"/>
            <a:chOff x="-462037" y="4426274"/>
            <a:chExt cx="3455580" cy="1535208"/>
          </a:xfrm>
        </p:grpSpPr>
        <p:sp>
          <p:nvSpPr>
            <p:cNvPr id="186" name="Google Shape;186;p2"/>
            <p:cNvSpPr/>
            <p:nvPr/>
          </p:nvSpPr>
          <p:spPr>
            <a:xfrm>
              <a:off x="259489" y="5399733"/>
              <a:ext cx="983677" cy="205406"/>
            </a:xfrm>
            <a:custGeom>
              <a:avLst/>
              <a:gdLst/>
              <a:ahLst/>
              <a:cxnLst/>
              <a:rect l="l" t="t" r="r" b="b"/>
              <a:pathLst>
                <a:path w="4334" h="905" extrusionOk="0">
                  <a:moveTo>
                    <a:pt x="1990" y="0"/>
                  </a:moveTo>
                  <a:cubicBezTo>
                    <a:pt x="1960" y="0"/>
                    <a:pt x="1931" y="1"/>
                    <a:pt x="1902" y="2"/>
                  </a:cubicBezTo>
                  <a:cubicBezTo>
                    <a:pt x="1770" y="6"/>
                    <a:pt x="1643" y="27"/>
                    <a:pt x="1533" y="57"/>
                  </a:cubicBezTo>
                  <a:cubicBezTo>
                    <a:pt x="1312" y="108"/>
                    <a:pt x="1159" y="188"/>
                    <a:pt x="1108" y="222"/>
                  </a:cubicBezTo>
                  <a:cubicBezTo>
                    <a:pt x="1095" y="231"/>
                    <a:pt x="1083" y="239"/>
                    <a:pt x="1074" y="244"/>
                  </a:cubicBezTo>
                  <a:cubicBezTo>
                    <a:pt x="972" y="197"/>
                    <a:pt x="845" y="167"/>
                    <a:pt x="718" y="167"/>
                  </a:cubicBezTo>
                  <a:cubicBezTo>
                    <a:pt x="552" y="167"/>
                    <a:pt x="391" y="214"/>
                    <a:pt x="268" y="265"/>
                  </a:cubicBezTo>
                  <a:cubicBezTo>
                    <a:pt x="149" y="316"/>
                    <a:pt x="64" y="375"/>
                    <a:pt x="39" y="396"/>
                  </a:cubicBezTo>
                  <a:cubicBezTo>
                    <a:pt x="0" y="430"/>
                    <a:pt x="0" y="443"/>
                    <a:pt x="5" y="451"/>
                  </a:cubicBezTo>
                  <a:cubicBezTo>
                    <a:pt x="6" y="455"/>
                    <a:pt x="10" y="458"/>
                    <a:pt x="17" y="458"/>
                  </a:cubicBezTo>
                  <a:cubicBezTo>
                    <a:pt x="26" y="458"/>
                    <a:pt x="42" y="453"/>
                    <a:pt x="68" y="439"/>
                  </a:cubicBezTo>
                  <a:cubicBezTo>
                    <a:pt x="98" y="426"/>
                    <a:pt x="183" y="379"/>
                    <a:pt x="297" y="333"/>
                  </a:cubicBezTo>
                  <a:cubicBezTo>
                    <a:pt x="410" y="288"/>
                    <a:pt x="554" y="252"/>
                    <a:pt x="698" y="252"/>
                  </a:cubicBezTo>
                  <a:cubicBezTo>
                    <a:pt x="706" y="252"/>
                    <a:pt x="714" y="252"/>
                    <a:pt x="722" y="252"/>
                  </a:cubicBezTo>
                  <a:cubicBezTo>
                    <a:pt x="875" y="252"/>
                    <a:pt x="1023" y="294"/>
                    <a:pt x="1129" y="358"/>
                  </a:cubicBezTo>
                  <a:cubicBezTo>
                    <a:pt x="1235" y="418"/>
                    <a:pt x="1299" y="485"/>
                    <a:pt x="1325" y="507"/>
                  </a:cubicBezTo>
                  <a:cubicBezTo>
                    <a:pt x="1352" y="534"/>
                    <a:pt x="1365" y="542"/>
                    <a:pt x="1374" y="542"/>
                  </a:cubicBezTo>
                  <a:cubicBezTo>
                    <a:pt x="1376" y="542"/>
                    <a:pt x="1378" y="541"/>
                    <a:pt x="1380" y="541"/>
                  </a:cubicBezTo>
                  <a:cubicBezTo>
                    <a:pt x="1388" y="536"/>
                    <a:pt x="1392" y="524"/>
                    <a:pt x="1363" y="477"/>
                  </a:cubicBezTo>
                  <a:cubicBezTo>
                    <a:pt x="1346" y="443"/>
                    <a:pt x="1282" y="362"/>
                    <a:pt x="1168" y="294"/>
                  </a:cubicBezTo>
                  <a:cubicBezTo>
                    <a:pt x="1155" y="286"/>
                    <a:pt x="1142" y="277"/>
                    <a:pt x="1125" y="269"/>
                  </a:cubicBezTo>
                  <a:lnTo>
                    <a:pt x="1134" y="269"/>
                  </a:lnTo>
                  <a:cubicBezTo>
                    <a:pt x="1189" y="244"/>
                    <a:pt x="1337" y="176"/>
                    <a:pt x="1554" y="129"/>
                  </a:cubicBezTo>
                  <a:cubicBezTo>
                    <a:pt x="1660" y="103"/>
                    <a:pt x="1779" y="86"/>
                    <a:pt x="1910" y="82"/>
                  </a:cubicBezTo>
                  <a:cubicBezTo>
                    <a:pt x="1932" y="82"/>
                    <a:pt x="1953" y="81"/>
                    <a:pt x="1975" y="81"/>
                  </a:cubicBezTo>
                  <a:cubicBezTo>
                    <a:pt x="2083" y="81"/>
                    <a:pt x="2196" y="90"/>
                    <a:pt x="2309" y="108"/>
                  </a:cubicBezTo>
                  <a:cubicBezTo>
                    <a:pt x="2441" y="133"/>
                    <a:pt x="2572" y="171"/>
                    <a:pt x="2691" y="218"/>
                  </a:cubicBezTo>
                  <a:cubicBezTo>
                    <a:pt x="2810" y="269"/>
                    <a:pt x="2916" y="324"/>
                    <a:pt x="3010" y="384"/>
                  </a:cubicBezTo>
                  <a:cubicBezTo>
                    <a:pt x="3192" y="502"/>
                    <a:pt x="3311" y="617"/>
                    <a:pt x="3358" y="655"/>
                  </a:cubicBezTo>
                  <a:cubicBezTo>
                    <a:pt x="3243" y="668"/>
                    <a:pt x="3137" y="689"/>
                    <a:pt x="3044" y="715"/>
                  </a:cubicBezTo>
                  <a:cubicBezTo>
                    <a:pt x="3010" y="723"/>
                    <a:pt x="2980" y="736"/>
                    <a:pt x="2950" y="744"/>
                  </a:cubicBezTo>
                  <a:cubicBezTo>
                    <a:pt x="2920" y="753"/>
                    <a:pt x="2895" y="766"/>
                    <a:pt x="2874" y="774"/>
                  </a:cubicBezTo>
                  <a:cubicBezTo>
                    <a:pt x="2827" y="795"/>
                    <a:pt x="2797" y="812"/>
                    <a:pt x="2780" y="825"/>
                  </a:cubicBezTo>
                  <a:cubicBezTo>
                    <a:pt x="2734" y="855"/>
                    <a:pt x="2734" y="863"/>
                    <a:pt x="2738" y="876"/>
                  </a:cubicBezTo>
                  <a:cubicBezTo>
                    <a:pt x="2740" y="880"/>
                    <a:pt x="2743" y="883"/>
                    <a:pt x="2752" y="883"/>
                  </a:cubicBezTo>
                  <a:cubicBezTo>
                    <a:pt x="2761" y="883"/>
                    <a:pt x="2776" y="880"/>
                    <a:pt x="2802" y="872"/>
                  </a:cubicBezTo>
                  <a:cubicBezTo>
                    <a:pt x="2810" y="867"/>
                    <a:pt x="2823" y="863"/>
                    <a:pt x="2840" y="855"/>
                  </a:cubicBezTo>
                  <a:cubicBezTo>
                    <a:pt x="2857" y="850"/>
                    <a:pt x="2874" y="842"/>
                    <a:pt x="2899" y="838"/>
                  </a:cubicBezTo>
                  <a:cubicBezTo>
                    <a:pt x="2920" y="829"/>
                    <a:pt x="2946" y="821"/>
                    <a:pt x="2976" y="812"/>
                  </a:cubicBezTo>
                  <a:cubicBezTo>
                    <a:pt x="3001" y="804"/>
                    <a:pt x="3031" y="791"/>
                    <a:pt x="3065" y="787"/>
                  </a:cubicBezTo>
                  <a:cubicBezTo>
                    <a:pt x="3187" y="755"/>
                    <a:pt x="3341" y="731"/>
                    <a:pt x="3499" y="731"/>
                  </a:cubicBezTo>
                  <a:cubicBezTo>
                    <a:pt x="3511" y="731"/>
                    <a:pt x="3523" y="731"/>
                    <a:pt x="3536" y="732"/>
                  </a:cubicBezTo>
                  <a:cubicBezTo>
                    <a:pt x="3706" y="736"/>
                    <a:pt x="3871" y="761"/>
                    <a:pt x="4003" y="800"/>
                  </a:cubicBezTo>
                  <a:cubicBezTo>
                    <a:pt x="4130" y="838"/>
                    <a:pt x="4228" y="880"/>
                    <a:pt x="4262" y="893"/>
                  </a:cubicBezTo>
                  <a:cubicBezTo>
                    <a:pt x="4287" y="901"/>
                    <a:pt x="4303" y="905"/>
                    <a:pt x="4313" y="905"/>
                  </a:cubicBezTo>
                  <a:cubicBezTo>
                    <a:pt x="4323" y="905"/>
                    <a:pt x="4327" y="901"/>
                    <a:pt x="4330" y="897"/>
                  </a:cubicBezTo>
                  <a:cubicBezTo>
                    <a:pt x="4334" y="889"/>
                    <a:pt x="4334" y="876"/>
                    <a:pt x="4283" y="846"/>
                  </a:cubicBezTo>
                  <a:cubicBezTo>
                    <a:pt x="4253" y="821"/>
                    <a:pt x="4156" y="774"/>
                    <a:pt x="4024" y="727"/>
                  </a:cubicBezTo>
                  <a:cubicBezTo>
                    <a:pt x="3888" y="685"/>
                    <a:pt x="3714" y="651"/>
                    <a:pt x="3536" y="651"/>
                  </a:cubicBezTo>
                  <a:cubicBezTo>
                    <a:pt x="3523" y="650"/>
                    <a:pt x="3510" y="649"/>
                    <a:pt x="3497" y="649"/>
                  </a:cubicBezTo>
                  <a:cubicBezTo>
                    <a:pt x="3470" y="649"/>
                    <a:pt x="3443" y="651"/>
                    <a:pt x="3417" y="651"/>
                  </a:cubicBezTo>
                  <a:cubicBezTo>
                    <a:pt x="3413" y="642"/>
                    <a:pt x="3404" y="630"/>
                    <a:pt x="3392" y="617"/>
                  </a:cubicBezTo>
                  <a:cubicBezTo>
                    <a:pt x="3353" y="570"/>
                    <a:pt x="3239" y="447"/>
                    <a:pt x="3048" y="320"/>
                  </a:cubicBezTo>
                  <a:cubicBezTo>
                    <a:pt x="2954" y="256"/>
                    <a:pt x="2844" y="197"/>
                    <a:pt x="2717" y="146"/>
                  </a:cubicBezTo>
                  <a:cubicBezTo>
                    <a:pt x="2594" y="95"/>
                    <a:pt x="2458" y="53"/>
                    <a:pt x="2318" y="27"/>
                  </a:cubicBezTo>
                  <a:cubicBezTo>
                    <a:pt x="2208" y="7"/>
                    <a:pt x="2098" y="0"/>
                    <a:pt x="1990" y="0"/>
                  </a:cubicBezTo>
                  <a:close/>
                </a:path>
              </a:pathLst>
            </a:custGeom>
            <a:solidFill>
              <a:srgbClr val="1E15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2"/>
            <p:cNvSpPr/>
            <p:nvPr/>
          </p:nvSpPr>
          <p:spPr>
            <a:xfrm>
              <a:off x="-462037" y="4426274"/>
              <a:ext cx="3455580" cy="1535208"/>
            </a:xfrm>
            <a:custGeom>
              <a:avLst/>
              <a:gdLst/>
              <a:ahLst/>
              <a:cxnLst/>
              <a:rect l="l" t="t" r="r" b="b"/>
              <a:pathLst>
                <a:path w="15225" h="6764" extrusionOk="0">
                  <a:moveTo>
                    <a:pt x="4640" y="81"/>
                  </a:moveTo>
                  <a:cubicBezTo>
                    <a:pt x="4694" y="81"/>
                    <a:pt x="4749" y="85"/>
                    <a:pt x="4801" y="93"/>
                  </a:cubicBezTo>
                  <a:cubicBezTo>
                    <a:pt x="4987" y="123"/>
                    <a:pt x="5161" y="203"/>
                    <a:pt x="5297" y="318"/>
                  </a:cubicBezTo>
                  <a:cubicBezTo>
                    <a:pt x="5433" y="432"/>
                    <a:pt x="5522" y="581"/>
                    <a:pt x="5573" y="721"/>
                  </a:cubicBezTo>
                  <a:cubicBezTo>
                    <a:pt x="5594" y="789"/>
                    <a:pt x="5611" y="861"/>
                    <a:pt x="5620" y="925"/>
                  </a:cubicBezTo>
                  <a:cubicBezTo>
                    <a:pt x="5628" y="988"/>
                    <a:pt x="5633" y="1048"/>
                    <a:pt x="5633" y="1099"/>
                  </a:cubicBezTo>
                  <a:cubicBezTo>
                    <a:pt x="5628" y="1205"/>
                    <a:pt x="5611" y="1281"/>
                    <a:pt x="5603" y="1320"/>
                  </a:cubicBezTo>
                  <a:cubicBezTo>
                    <a:pt x="5594" y="1349"/>
                    <a:pt x="5590" y="1370"/>
                    <a:pt x="5586" y="1392"/>
                  </a:cubicBezTo>
                  <a:cubicBezTo>
                    <a:pt x="5582" y="1409"/>
                    <a:pt x="5577" y="1421"/>
                    <a:pt x="5577" y="1434"/>
                  </a:cubicBezTo>
                  <a:cubicBezTo>
                    <a:pt x="5573" y="1447"/>
                    <a:pt x="5573" y="1455"/>
                    <a:pt x="5577" y="1460"/>
                  </a:cubicBezTo>
                  <a:cubicBezTo>
                    <a:pt x="5560" y="1455"/>
                    <a:pt x="5543" y="1451"/>
                    <a:pt x="5531" y="1447"/>
                  </a:cubicBezTo>
                  <a:cubicBezTo>
                    <a:pt x="5467" y="1438"/>
                    <a:pt x="5408" y="1434"/>
                    <a:pt x="5357" y="1430"/>
                  </a:cubicBezTo>
                  <a:cubicBezTo>
                    <a:pt x="5324" y="1427"/>
                    <a:pt x="5294" y="1426"/>
                    <a:pt x="5267" y="1426"/>
                  </a:cubicBezTo>
                  <a:cubicBezTo>
                    <a:pt x="5208" y="1426"/>
                    <a:pt x="5165" y="1431"/>
                    <a:pt x="5144" y="1434"/>
                  </a:cubicBezTo>
                  <a:cubicBezTo>
                    <a:pt x="5106" y="1443"/>
                    <a:pt x="5098" y="1455"/>
                    <a:pt x="5102" y="1464"/>
                  </a:cubicBezTo>
                  <a:cubicBezTo>
                    <a:pt x="5102" y="1472"/>
                    <a:pt x="5106" y="1481"/>
                    <a:pt x="5149" y="1485"/>
                  </a:cubicBezTo>
                  <a:cubicBezTo>
                    <a:pt x="5174" y="1489"/>
                    <a:pt x="5251" y="1494"/>
                    <a:pt x="5352" y="1502"/>
                  </a:cubicBezTo>
                  <a:cubicBezTo>
                    <a:pt x="5450" y="1515"/>
                    <a:pt x="5577" y="1532"/>
                    <a:pt x="5692" y="1574"/>
                  </a:cubicBezTo>
                  <a:cubicBezTo>
                    <a:pt x="5811" y="1612"/>
                    <a:pt x="5917" y="1676"/>
                    <a:pt x="5989" y="1744"/>
                  </a:cubicBezTo>
                  <a:cubicBezTo>
                    <a:pt x="6061" y="1808"/>
                    <a:pt x="6104" y="1871"/>
                    <a:pt x="6121" y="1888"/>
                  </a:cubicBezTo>
                  <a:cubicBezTo>
                    <a:pt x="6139" y="1913"/>
                    <a:pt x="6149" y="1920"/>
                    <a:pt x="6158" y="1920"/>
                  </a:cubicBezTo>
                  <a:cubicBezTo>
                    <a:pt x="6161" y="1920"/>
                    <a:pt x="6164" y="1919"/>
                    <a:pt x="6167" y="1918"/>
                  </a:cubicBezTo>
                  <a:cubicBezTo>
                    <a:pt x="6176" y="1914"/>
                    <a:pt x="6180" y="1905"/>
                    <a:pt x="6167" y="1863"/>
                  </a:cubicBezTo>
                  <a:cubicBezTo>
                    <a:pt x="6155" y="1837"/>
                    <a:pt x="6116" y="1765"/>
                    <a:pt x="6040" y="1689"/>
                  </a:cubicBezTo>
                  <a:cubicBezTo>
                    <a:pt x="5964" y="1612"/>
                    <a:pt x="5845" y="1540"/>
                    <a:pt x="5717" y="1498"/>
                  </a:cubicBezTo>
                  <a:cubicBezTo>
                    <a:pt x="5692" y="1485"/>
                    <a:pt x="5662" y="1477"/>
                    <a:pt x="5633" y="1472"/>
                  </a:cubicBezTo>
                  <a:cubicBezTo>
                    <a:pt x="5650" y="1451"/>
                    <a:pt x="5671" y="1426"/>
                    <a:pt x="5705" y="1392"/>
                  </a:cubicBezTo>
                  <a:cubicBezTo>
                    <a:pt x="5722" y="1370"/>
                    <a:pt x="5751" y="1345"/>
                    <a:pt x="5785" y="1311"/>
                  </a:cubicBezTo>
                  <a:cubicBezTo>
                    <a:pt x="5819" y="1281"/>
                    <a:pt x="5866" y="1239"/>
                    <a:pt x="5921" y="1201"/>
                  </a:cubicBezTo>
                  <a:cubicBezTo>
                    <a:pt x="6032" y="1120"/>
                    <a:pt x="6189" y="1044"/>
                    <a:pt x="6380" y="993"/>
                  </a:cubicBezTo>
                  <a:cubicBezTo>
                    <a:pt x="6477" y="971"/>
                    <a:pt x="6583" y="957"/>
                    <a:pt x="6694" y="957"/>
                  </a:cubicBezTo>
                  <a:cubicBezTo>
                    <a:pt x="6800" y="957"/>
                    <a:pt x="6910" y="970"/>
                    <a:pt x="7020" y="1001"/>
                  </a:cubicBezTo>
                  <a:cubicBezTo>
                    <a:pt x="7241" y="1061"/>
                    <a:pt x="7458" y="1192"/>
                    <a:pt x="7627" y="1366"/>
                  </a:cubicBezTo>
                  <a:cubicBezTo>
                    <a:pt x="7797" y="1540"/>
                    <a:pt x="7920" y="1761"/>
                    <a:pt x="7975" y="1986"/>
                  </a:cubicBezTo>
                  <a:cubicBezTo>
                    <a:pt x="8035" y="2211"/>
                    <a:pt x="8022" y="2436"/>
                    <a:pt x="7980" y="2627"/>
                  </a:cubicBezTo>
                  <a:cubicBezTo>
                    <a:pt x="7933" y="2818"/>
                    <a:pt x="7861" y="2979"/>
                    <a:pt x="7789" y="3094"/>
                  </a:cubicBezTo>
                  <a:cubicBezTo>
                    <a:pt x="7751" y="3149"/>
                    <a:pt x="7717" y="3200"/>
                    <a:pt x="7687" y="3238"/>
                  </a:cubicBezTo>
                  <a:cubicBezTo>
                    <a:pt x="7653" y="3276"/>
                    <a:pt x="7632" y="3306"/>
                    <a:pt x="7615" y="3323"/>
                  </a:cubicBezTo>
                  <a:cubicBezTo>
                    <a:pt x="7585" y="3353"/>
                    <a:pt x="7568" y="3378"/>
                    <a:pt x="7551" y="3395"/>
                  </a:cubicBezTo>
                  <a:cubicBezTo>
                    <a:pt x="7534" y="3412"/>
                    <a:pt x="7521" y="3425"/>
                    <a:pt x="7513" y="3437"/>
                  </a:cubicBezTo>
                  <a:cubicBezTo>
                    <a:pt x="7500" y="3450"/>
                    <a:pt x="7496" y="3459"/>
                    <a:pt x="7496" y="3467"/>
                  </a:cubicBezTo>
                  <a:cubicBezTo>
                    <a:pt x="7417" y="3451"/>
                    <a:pt x="7336" y="3443"/>
                    <a:pt x="7262" y="3443"/>
                  </a:cubicBezTo>
                  <a:cubicBezTo>
                    <a:pt x="7220" y="3443"/>
                    <a:pt x="7180" y="3446"/>
                    <a:pt x="7144" y="3450"/>
                  </a:cubicBezTo>
                  <a:cubicBezTo>
                    <a:pt x="7033" y="3463"/>
                    <a:pt x="6953" y="3488"/>
                    <a:pt x="6927" y="3501"/>
                  </a:cubicBezTo>
                  <a:cubicBezTo>
                    <a:pt x="6889" y="3522"/>
                    <a:pt x="6889" y="3531"/>
                    <a:pt x="6889" y="3544"/>
                  </a:cubicBezTo>
                  <a:cubicBezTo>
                    <a:pt x="6892" y="3550"/>
                    <a:pt x="6897" y="3554"/>
                    <a:pt x="6917" y="3554"/>
                  </a:cubicBezTo>
                  <a:cubicBezTo>
                    <a:pt x="6924" y="3554"/>
                    <a:pt x="6933" y="3553"/>
                    <a:pt x="6944" y="3552"/>
                  </a:cubicBezTo>
                  <a:cubicBezTo>
                    <a:pt x="6970" y="3548"/>
                    <a:pt x="7050" y="3531"/>
                    <a:pt x="7152" y="3522"/>
                  </a:cubicBezTo>
                  <a:cubicBezTo>
                    <a:pt x="7178" y="3520"/>
                    <a:pt x="7205" y="3519"/>
                    <a:pt x="7233" y="3519"/>
                  </a:cubicBezTo>
                  <a:cubicBezTo>
                    <a:pt x="7320" y="3519"/>
                    <a:pt x="7416" y="3530"/>
                    <a:pt x="7513" y="3552"/>
                  </a:cubicBezTo>
                  <a:cubicBezTo>
                    <a:pt x="7636" y="3582"/>
                    <a:pt x="7755" y="3637"/>
                    <a:pt x="7844" y="3688"/>
                  </a:cubicBezTo>
                  <a:cubicBezTo>
                    <a:pt x="7933" y="3743"/>
                    <a:pt x="7997" y="3790"/>
                    <a:pt x="8018" y="3807"/>
                  </a:cubicBezTo>
                  <a:cubicBezTo>
                    <a:pt x="8039" y="3823"/>
                    <a:pt x="8052" y="3829"/>
                    <a:pt x="8061" y="3829"/>
                  </a:cubicBezTo>
                  <a:cubicBezTo>
                    <a:pt x="8066" y="3829"/>
                    <a:pt x="8070" y="3827"/>
                    <a:pt x="8073" y="3824"/>
                  </a:cubicBezTo>
                  <a:cubicBezTo>
                    <a:pt x="8077" y="3815"/>
                    <a:pt x="8082" y="3807"/>
                    <a:pt x="8052" y="3769"/>
                  </a:cubicBezTo>
                  <a:cubicBezTo>
                    <a:pt x="8035" y="3747"/>
                    <a:pt x="7975" y="3688"/>
                    <a:pt x="7882" y="3624"/>
                  </a:cubicBezTo>
                  <a:cubicBezTo>
                    <a:pt x="7793" y="3565"/>
                    <a:pt x="7666" y="3505"/>
                    <a:pt x="7530" y="3471"/>
                  </a:cubicBezTo>
                  <a:cubicBezTo>
                    <a:pt x="7521" y="3471"/>
                    <a:pt x="7517" y="3471"/>
                    <a:pt x="7509" y="3467"/>
                  </a:cubicBezTo>
                  <a:cubicBezTo>
                    <a:pt x="7513" y="3467"/>
                    <a:pt x="7521" y="3463"/>
                    <a:pt x="7530" y="3459"/>
                  </a:cubicBezTo>
                  <a:cubicBezTo>
                    <a:pt x="7538" y="3450"/>
                    <a:pt x="7555" y="3442"/>
                    <a:pt x="7577" y="3425"/>
                  </a:cubicBezTo>
                  <a:cubicBezTo>
                    <a:pt x="7598" y="3408"/>
                    <a:pt x="7623" y="3387"/>
                    <a:pt x="7653" y="3361"/>
                  </a:cubicBezTo>
                  <a:cubicBezTo>
                    <a:pt x="7691" y="3319"/>
                    <a:pt x="7768" y="3246"/>
                    <a:pt x="7844" y="3123"/>
                  </a:cubicBezTo>
                  <a:cubicBezTo>
                    <a:pt x="7925" y="3005"/>
                    <a:pt x="8001" y="2839"/>
                    <a:pt x="8052" y="2640"/>
                  </a:cubicBezTo>
                  <a:cubicBezTo>
                    <a:pt x="8069" y="2563"/>
                    <a:pt x="8082" y="2482"/>
                    <a:pt x="8090" y="2398"/>
                  </a:cubicBezTo>
                  <a:cubicBezTo>
                    <a:pt x="8107" y="2393"/>
                    <a:pt x="8128" y="2389"/>
                    <a:pt x="8154" y="2381"/>
                  </a:cubicBezTo>
                  <a:cubicBezTo>
                    <a:pt x="8216" y="2366"/>
                    <a:pt x="8372" y="2317"/>
                    <a:pt x="8587" y="2317"/>
                  </a:cubicBezTo>
                  <a:cubicBezTo>
                    <a:pt x="8622" y="2317"/>
                    <a:pt x="8659" y="2318"/>
                    <a:pt x="8697" y="2321"/>
                  </a:cubicBezTo>
                  <a:cubicBezTo>
                    <a:pt x="8829" y="2325"/>
                    <a:pt x="8981" y="2359"/>
                    <a:pt x="9130" y="2410"/>
                  </a:cubicBezTo>
                  <a:cubicBezTo>
                    <a:pt x="9279" y="2465"/>
                    <a:pt x="9431" y="2542"/>
                    <a:pt x="9563" y="2644"/>
                  </a:cubicBezTo>
                  <a:cubicBezTo>
                    <a:pt x="9699" y="2741"/>
                    <a:pt x="9826" y="2856"/>
                    <a:pt x="9915" y="2988"/>
                  </a:cubicBezTo>
                  <a:cubicBezTo>
                    <a:pt x="9958" y="3051"/>
                    <a:pt x="9996" y="3119"/>
                    <a:pt x="10026" y="3187"/>
                  </a:cubicBezTo>
                  <a:cubicBezTo>
                    <a:pt x="10055" y="3255"/>
                    <a:pt x="10076" y="3323"/>
                    <a:pt x="10098" y="3387"/>
                  </a:cubicBezTo>
                  <a:cubicBezTo>
                    <a:pt x="10166" y="3650"/>
                    <a:pt x="10161" y="3858"/>
                    <a:pt x="10170" y="3930"/>
                  </a:cubicBezTo>
                  <a:cubicBezTo>
                    <a:pt x="10174" y="3993"/>
                    <a:pt x="10178" y="4027"/>
                    <a:pt x="10183" y="4044"/>
                  </a:cubicBezTo>
                  <a:cubicBezTo>
                    <a:pt x="10093" y="4053"/>
                    <a:pt x="10009" y="4070"/>
                    <a:pt x="9928" y="4087"/>
                  </a:cubicBezTo>
                  <a:cubicBezTo>
                    <a:pt x="9762" y="4129"/>
                    <a:pt x="9614" y="4189"/>
                    <a:pt x="9486" y="4257"/>
                  </a:cubicBezTo>
                  <a:cubicBezTo>
                    <a:pt x="9232" y="4388"/>
                    <a:pt x="9075" y="4541"/>
                    <a:pt x="9024" y="4596"/>
                  </a:cubicBezTo>
                  <a:cubicBezTo>
                    <a:pt x="8952" y="4681"/>
                    <a:pt x="8947" y="4698"/>
                    <a:pt x="8956" y="4707"/>
                  </a:cubicBezTo>
                  <a:cubicBezTo>
                    <a:pt x="8958" y="4707"/>
                    <a:pt x="8959" y="4708"/>
                    <a:pt x="8962" y="4708"/>
                  </a:cubicBezTo>
                  <a:cubicBezTo>
                    <a:pt x="8972" y="4708"/>
                    <a:pt x="8993" y="4696"/>
                    <a:pt x="9062" y="4634"/>
                  </a:cubicBezTo>
                  <a:cubicBezTo>
                    <a:pt x="9117" y="4588"/>
                    <a:pt x="9274" y="4443"/>
                    <a:pt x="9520" y="4320"/>
                  </a:cubicBezTo>
                  <a:cubicBezTo>
                    <a:pt x="9644" y="4261"/>
                    <a:pt x="9792" y="4206"/>
                    <a:pt x="9949" y="4167"/>
                  </a:cubicBezTo>
                  <a:cubicBezTo>
                    <a:pt x="10093" y="4133"/>
                    <a:pt x="10247" y="4112"/>
                    <a:pt x="10406" y="4112"/>
                  </a:cubicBezTo>
                  <a:cubicBezTo>
                    <a:pt x="10421" y="4112"/>
                    <a:pt x="10435" y="4112"/>
                    <a:pt x="10450" y="4112"/>
                  </a:cubicBezTo>
                  <a:cubicBezTo>
                    <a:pt x="10620" y="4121"/>
                    <a:pt x="10790" y="4151"/>
                    <a:pt x="10942" y="4197"/>
                  </a:cubicBezTo>
                  <a:cubicBezTo>
                    <a:pt x="11099" y="4244"/>
                    <a:pt x="11239" y="4308"/>
                    <a:pt x="11358" y="4375"/>
                  </a:cubicBezTo>
                  <a:cubicBezTo>
                    <a:pt x="11600" y="4516"/>
                    <a:pt x="11749" y="4664"/>
                    <a:pt x="11800" y="4715"/>
                  </a:cubicBezTo>
                  <a:cubicBezTo>
                    <a:pt x="11825" y="4736"/>
                    <a:pt x="11842" y="4753"/>
                    <a:pt x="11855" y="4766"/>
                  </a:cubicBezTo>
                  <a:cubicBezTo>
                    <a:pt x="11770" y="4830"/>
                    <a:pt x="11702" y="4893"/>
                    <a:pt x="11651" y="4948"/>
                  </a:cubicBezTo>
                  <a:cubicBezTo>
                    <a:pt x="11600" y="4999"/>
                    <a:pt x="11566" y="5046"/>
                    <a:pt x="11549" y="5072"/>
                  </a:cubicBezTo>
                  <a:cubicBezTo>
                    <a:pt x="11490" y="5169"/>
                    <a:pt x="11490" y="5186"/>
                    <a:pt x="11498" y="5190"/>
                  </a:cubicBezTo>
                  <a:cubicBezTo>
                    <a:pt x="11500" y="5191"/>
                    <a:pt x="11501" y="5191"/>
                    <a:pt x="11503" y="5191"/>
                  </a:cubicBezTo>
                  <a:cubicBezTo>
                    <a:pt x="11512" y="5191"/>
                    <a:pt x="11530" y="5177"/>
                    <a:pt x="11592" y="5101"/>
                  </a:cubicBezTo>
                  <a:cubicBezTo>
                    <a:pt x="11638" y="5046"/>
                    <a:pt x="11778" y="4885"/>
                    <a:pt x="12020" y="4745"/>
                  </a:cubicBezTo>
                  <a:cubicBezTo>
                    <a:pt x="12139" y="4677"/>
                    <a:pt x="12284" y="4617"/>
                    <a:pt x="12441" y="4583"/>
                  </a:cubicBezTo>
                  <a:cubicBezTo>
                    <a:pt x="12540" y="4562"/>
                    <a:pt x="12646" y="4551"/>
                    <a:pt x="12754" y="4551"/>
                  </a:cubicBezTo>
                  <a:cubicBezTo>
                    <a:pt x="12816" y="4551"/>
                    <a:pt x="12879" y="4554"/>
                    <a:pt x="12941" y="4562"/>
                  </a:cubicBezTo>
                  <a:cubicBezTo>
                    <a:pt x="13111" y="4588"/>
                    <a:pt x="13272" y="4647"/>
                    <a:pt x="13413" y="4724"/>
                  </a:cubicBezTo>
                  <a:cubicBezTo>
                    <a:pt x="13557" y="4804"/>
                    <a:pt x="13676" y="4902"/>
                    <a:pt x="13773" y="4999"/>
                  </a:cubicBezTo>
                  <a:cubicBezTo>
                    <a:pt x="13867" y="5097"/>
                    <a:pt x="13939" y="5199"/>
                    <a:pt x="13986" y="5280"/>
                  </a:cubicBezTo>
                  <a:cubicBezTo>
                    <a:pt x="14011" y="5322"/>
                    <a:pt x="14028" y="5360"/>
                    <a:pt x="14045" y="5390"/>
                  </a:cubicBezTo>
                  <a:cubicBezTo>
                    <a:pt x="14058" y="5415"/>
                    <a:pt x="14070" y="5441"/>
                    <a:pt x="14075" y="5454"/>
                  </a:cubicBezTo>
                  <a:cubicBezTo>
                    <a:pt x="14075" y="5458"/>
                    <a:pt x="14075" y="5458"/>
                    <a:pt x="14079" y="5458"/>
                  </a:cubicBezTo>
                  <a:cubicBezTo>
                    <a:pt x="13960" y="5458"/>
                    <a:pt x="13854" y="5475"/>
                    <a:pt x="13756" y="5496"/>
                  </a:cubicBezTo>
                  <a:cubicBezTo>
                    <a:pt x="13519" y="5555"/>
                    <a:pt x="13357" y="5645"/>
                    <a:pt x="13302" y="5679"/>
                  </a:cubicBezTo>
                  <a:cubicBezTo>
                    <a:pt x="13226" y="5729"/>
                    <a:pt x="13217" y="5742"/>
                    <a:pt x="13226" y="5755"/>
                  </a:cubicBezTo>
                  <a:cubicBezTo>
                    <a:pt x="13227" y="5758"/>
                    <a:pt x="13229" y="5759"/>
                    <a:pt x="13234" y="5759"/>
                  </a:cubicBezTo>
                  <a:cubicBezTo>
                    <a:pt x="13244" y="5759"/>
                    <a:pt x="13267" y="5751"/>
                    <a:pt x="13328" y="5725"/>
                  </a:cubicBezTo>
                  <a:cubicBezTo>
                    <a:pt x="13387" y="5700"/>
                    <a:pt x="13548" y="5619"/>
                    <a:pt x="13778" y="5568"/>
                  </a:cubicBezTo>
                  <a:cubicBezTo>
                    <a:pt x="13880" y="5549"/>
                    <a:pt x="13993" y="5534"/>
                    <a:pt x="14116" y="5534"/>
                  </a:cubicBezTo>
                  <a:cubicBezTo>
                    <a:pt x="14130" y="5534"/>
                    <a:pt x="14145" y="5534"/>
                    <a:pt x="14160" y="5534"/>
                  </a:cubicBezTo>
                  <a:cubicBezTo>
                    <a:pt x="14295" y="5543"/>
                    <a:pt x="14435" y="5572"/>
                    <a:pt x="14567" y="5628"/>
                  </a:cubicBezTo>
                  <a:cubicBezTo>
                    <a:pt x="14703" y="5683"/>
                    <a:pt x="14822" y="5763"/>
                    <a:pt x="14915" y="5861"/>
                  </a:cubicBezTo>
                  <a:cubicBezTo>
                    <a:pt x="15008" y="5959"/>
                    <a:pt x="15072" y="6073"/>
                    <a:pt x="15106" y="6179"/>
                  </a:cubicBezTo>
                  <a:cubicBezTo>
                    <a:pt x="15144" y="6285"/>
                    <a:pt x="15157" y="6387"/>
                    <a:pt x="15153" y="6468"/>
                  </a:cubicBezTo>
                  <a:cubicBezTo>
                    <a:pt x="15153" y="6527"/>
                    <a:pt x="15149" y="6570"/>
                    <a:pt x="15140" y="6604"/>
                  </a:cubicBezTo>
                  <a:cubicBezTo>
                    <a:pt x="15123" y="6604"/>
                    <a:pt x="15098" y="6600"/>
                    <a:pt x="15076" y="6600"/>
                  </a:cubicBezTo>
                  <a:cubicBezTo>
                    <a:pt x="15000" y="6595"/>
                    <a:pt x="14864" y="6591"/>
                    <a:pt x="14626" y="6587"/>
                  </a:cubicBezTo>
                  <a:cubicBezTo>
                    <a:pt x="14222" y="6578"/>
                    <a:pt x="12846" y="6568"/>
                    <a:pt x="11136" y="6568"/>
                  </a:cubicBezTo>
                  <a:cubicBezTo>
                    <a:pt x="10242" y="6568"/>
                    <a:pt x="9257" y="6571"/>
                    <a:pt x="8273" y="6578"/>
                  </a:cubicBezTo>
                  <a:cubicBezTo>
                    <a:pt x="5403" y="6595"/>
                    <a:pt x="2534" y="6655"/>
                    <a:pt x="1919" y="6676"/>
                  </a:cubicBezTo>
                  <a:cubicBezTo>
                    <a:pt x="1668" y="6689"/>
                    <a:pt x="1537" y="6693"/>
                    <a:pt x="1473" y="6701"/>
                  </a:cubicBezTo>
                  <a:cubicBezTo>
                    <a:pt x="1473" y="6697"/>
                    <a:pt x="1469" y="6697"/>
                    <a:pt x="1465" y="6697"/>
                  </a:cubicBezTo>
                  <a:cubicBezTo>
                    <a:pt x="1439" y="6701"/>
                    <a:pt x="1376" y="6711"/>
                    <a:pt x="1286" y="6711"/>
                  </a:cubicBezTo>
                  <a:cubicBezTo>
                    <a:pt x="1271" y="6711"/>
                    <a:pt x="1256" y="6710"/>
                    <a:pt x="1240" y="6710"/>
                  </a:cubicBezTo>
                  <a:cubicBezTo>
                    <a:pt x="1193" y="6706"/>
                    <a:pt x="1100" y="6706"/>
                    <a:pt x="981" y="6684"/>
                  </a:cubicBezTo>
                  <a:cubicBezTo>
                    <a:pt x="862" y="6663"/>
                    <a:pt x="709" y="6629"/>
                    <a:pt x="573" y="6527"/>
                  </a:cubicBezTo>
                  <a:cubicBezTo>
                    <a:pt x="442" y="6417"/>
                    <a:pt x="319" y="6260"/>
                    <a:pt x="229" y="6077"/>
                  </a:cubicBezTo>
                  <a:cubicBezTo>
                    <a:pt x="140" y="5891"/>
                    <a:pt x="85" y="5679"/>
                    <a:pt x="85" y="5462"/>
                  </a:cubicBezTo>
                  <a:cubicBezTo>
                    <a:pt x="81" y="5246"/>
                    <a:pt x="128" y="5029"/>
                    <a:pt x="212" y="4842"/>
                  </a:cubicBezTo>
                  <a:cubicBezTo>
                    <a:pt x="251" y="4749"/>
                    <a:pt x="302" y="4660"/>
                    <a:pt x="357" y="4583"/>
                  </a:cubicBezTo>
                  <a:cubicBezTo>
                    <a:pt x="416" y="4511"/>
                    <a:pt x="484" y="4448"/>
                    <a:pt x="552" y="4397"/>
                  </a:cubicBezTo>
                  <a:cubicBezTo>
                    <a:pt x="620" y="4342"/>
                    <a:pt x="692" y="4303"/>
                    <a:pt x="756" y="4269"/>
                  </a:cubicBezTo>
                  <a:cubicBezTo>
                    <a:pt x="824" y="4240"/>
                    <a:pt x="887" y="4210"/>
                    <a:pt x="947" y="4197"/>
                  </a:cubicBezTo>
                  <a:cubicBezTo>
                    <a:pt x="1061" y="4167"/>
                    <a:pt x="1150" y="4163"/>
                    <a:pt x="1197" y="4163"/>
                  </a:cubicBezTo>
                  <a:lnTo>
                    <a:pt x="1278" y="4163"/>
                  </a:lnTo>
                  <a:cubicBezTo>
                    <a:pt x="1299" y="4167"/>
                    <a:pt x="1312" y="4167"/>
                    <a:pt x="1325" y="4167"/>
                  </a:cubicBezTo>
                  <a:cubicBezTo>
                    <a:pt x="1346" y="4167"/>
                    <a:pt x="1350" y="4163"/>
                    <a:pt x="1354" y="4159"/>
                  </a:cubicBezTo>
                  <a:cubicBezTo>
                    <a:pt x="1354" y="4155"/>
                    <a:pt x="1350" y="4151"/>
                    <a:pt x="1333" y="4142"/>
                  </a:cubicBezTo>
                  <a:cubicBezTo>
                    <a:pt x="1320" y="4138"/>
                    <a:pt x="1308" y="4129"/>
                    <a:pt x="1282" y="4125"/>
                  </a:cubicBezTo>
                  <a:cubicBezTo>
                    <a:pt x="1261" y="4121"/>
                    <a:pt x="1235" y="4112"/>
                    <a:pt x="1197" y="4112"/>
                  </a:cubicBezTo>
                  <a:cubicBezTo>
                    <a:pt x="1184" y="4110"/>
                    <a:pt x="1169" y="4109"/>
                    <a:pt x="1149" y="4109"/>
                  </a:cubicBezTo>
                  <a:cubicBezTo>
                    <a:pt x="1130" y="4109"/>
                    <a:pt x="1108" y="4110"/>
                    <a:pt x="1083" y="4112"/>
                  </a:cubicBezTo>
                  <a:cubicBezTo>
                    <a:pt x="1087" y="4095"/>
                    <a:pt x="1095" y="4078"/>
                    <a:pt x="1104" y="4044"/>
                  </a:cubicBezTo>
                  <a:cubicBezTo>
                    <a:pt x="1117" y="3993"/>
                    <a:pt x="1163" y="3841"/>
                    <a:pt x="1286" y="3675"/>
                  </a:cubicBezTo>
                  <a:cubicBezTo>
                    <a:pt x="1405" y="3505"/>
                    <a:pt x="1596" y="3323"/>
                    <a:pt x="1821" y="3200"/>
                  </a:cubicBezTo>
                  <a:cubicBezTo>
                    <a:pt x="2046" y="3072"/>
                    <a:pt x="2301" y="3009"/>
                    <a:pt x="2509" y="3000"/>
                  </a:cubicBezTo>
                  <a:cubicBezTo>
                    <a:pt x="2545" y="2998"/>
                    <a:pt x="2580" y="2997"/>
                    <a:pt x="2613" y="2997"/>
                  </a:cubicBezTo>
                  <a:cubicBezTo>
                    <a:pt x="2768" y="2997"/>
                    <a:pt x="2883" y="3018"/>
                    <a:pt x="2929" y="3022"/>
                  </a:cubicBezTo>
                  <a:cubicBezTo>
                    <a:pt x="2965" y="3027"/>
                    <a:pt x="2989" y="3030"/>
                    <a:pt x="3003" y="3030"/>
                  </a:cubicBezTo>
                  <a:cubicBezTo>
                    <a:pt x="3021" y="3030"/>
                    <a:pt x="3027" y="3026"/>
                    <a:pt x="3027" y="3022"/>
                  </a:cubicBezTo>
                  <a:cubicBezTo>
                    <a:pt x="3031" y="3013"/>
                    <a:pt x="3022" y="3000"/>
                    <a:pt x="2937" y="2971"/>
                  </a:cubicBezTo>
                  <a:cubicBezTo>
                    <a:pt x="2888" y="2955"/>
                    <a:pt x="2751" y="2923"/>
                    <a:pt x="2566" y="2923"/>
                  </a:cubicBezTo>
                  <a:cubicBezTo>
                    <a:pt x="2546" y="2923"/>
                    <a:pt x="2526" y="2923"/>
                    <a:pt x="2504" y="2924"/>
                  </a:cubicBezTo>
                  <a:cubicBezTo>
                    <a:pt x="2390" y="2928"/>
                    <a:pt x="2263" y="2945"/>
                    <a:pt x="2131" y="2983"/>
                  </a:cubicBezTo>
                  <a:cubicBezTo>
                    <a:pt x="2127" y="2971"/>
                    <a:pt x="2118" y="2958"/>
                    <a:pt x="2114" y="2941"/>
                  </a:cubicBezTo>
                  <a:cubicBezTo>
                    <a:pt x="2105" y="2924"/>
                    <a:pt x="2097" y="2903"/>
                    <a:pt x="2084" y="2873"/>
                  </a:cubicBezTo>
                  <a:cubicBezTo>
                    <a:pt x="2067" y="2839"/>
                    <a:pt x="2059" y="2801"/>
                    <a:pt x="2042" y="2758"/>
                  </a:cubicBezTo>
                  <a:cubicBezTo>
                    <a:pt x="2012" y="2669"/>
                    <a:pt x="1987" y="2555"/>
                    <a:pt x="1974" y="2419"/>
                  </a:cubicBezTo>
                  <a:cubicBezTo>
                    <a:pt x="1961" y="2287"/>
                    <a:pt x="1970" y="2134"/>
                    <a:pt x="2004" y="1982"/>
                  </a:cubicBezTo>
                  <a:cubicBezTo>
                    <a:pt x="2033" y="1825"/>
                    <a:pt x="2093" y="1668"/>
                    <a:pt x="2182" y="1527"/>
                  </a:cubicBezTo>
                  <a:cubicBezTo>
                    <a:pt x="2267" y="1383"/>
                    <a:pt x="2381" y="1264"/>
                    <a:pt x="2504" y="1167"/>
                  </a:cubicBezTo>
                  <a:cubicBezTo>
                    <a:pt x="2628" y="1069"/>
                    <a:pt x="2763" y="1001"/>
                    <a:pt x="2891" y="950"/>
                  </a:cubicBezTo>
                  <a:cubicBezTo>
                    <a:pt x="3141" y="857"/>
                    <a:pt x="3349" y="853"/>
                    <a:pt x="3417" y="848"/>
                  </a:cubicBezTo>
                  <a:cubicBezTo>
                    <a:pt x="3459" y="844"/>
                    <a:pt x="3489" y="844"/>
                    <a:pt x="3506" y="840"/>
                  </a:cubicBezTo>
                  <a:cubicBezTo>
                    <a:pt x="3506" y="844"/>
                    <a:pt x="3506" y="844"/>
                    <a:pt x="3506" y="844"/>
                  </a:cubicBezTo>
                  <a:cubicBezTo>
                    <a:pt x="3498" y="882"/>
                    <a:pt x="3493" y="916"/>
                    <a:pt x="3489" y="933"/>
                  </a:cubicBezTo>
                  <a:cubicBezTo>
                    <a:pt x="3481" y="1061"/>
                    <a:pt x="3489" y="1078"/>
                    <a:pt x="3502" y="1078"/>
                  </a:cubicBezTo>
                  <a:cubicBezTo>
                    <a:pt x="3510" y="1078"/>
                    <a:pt x="3515" y="1065"/>
                    <a:pt x="3544" y="942"/>
                  </a:cubicBezTo>
                  <a:cubicBezTo>
                    <a:pt x="3549" y="925"/>
                    <a:pt x="3557" y="895"/>
                    <a:pt x="3566" y="857"/>
                  </a:cubicBezTo>
                  <a:cubicBezTo>
                    <a:pt x="3570" y="840"/>
                    <a:pt x="3578" y="819"/>
                    <a:pt x="3587" y="797"/>
                  </a:cubicBezTo>
                  <a:cubicBezTo>
                    <a:pt x="3591" y="776"/>
                    <a:pt x="3600" y="755"/>
                    <a:pt x="3612" y="730"/>
                  </a:cubicBezTo>
                  <a:cubicBezTo>
                    <a:pt x="3655" y="636"/>
                    <a:pt x="3727" y="522"/>
                    <a:pt x="3837" y="420"/>
                  </a:cubicBezTo>
                  <a:cubicBezTo>
                    <a:pt x="3948" y="314"/>
                    <a:pt x="4092" y="224"/>
                    <a:pt x="4262" y="161"/>
                  </a:cubicBezTo>
                  <a:cubicBezTo>
                    <a:pt x="4347" y="127"/>
                    <a:pt x="4436" y="101"/>
                    <a:pt x="4525" y="89"/>
                  </a:cubicBezTo>
                  <a:cubicBezTo>
                    <a:pt x="4562" y="83"/>
                    <a:pt x="4601" y="81"/>
                    <a:pt x="4640" y="81"/>
                  </a:cubicBezTo>
                  <a:close/>
                  <a:moveTo>
                    <a:pt x="4637" y="0"/>
                  </a:moveTo>
                  <a:cubicBezTo>
                    <a:pt x="4595" y="0"/>
                    <a:pt x="4553" y="3"/>
                    <a:pt x="4512" y="8"/>
                  </a:cubicBezTo>
                  <a:cubicBezTo>
                    <a:pt x="4410" y="25"/>
                    <a:pt x="4321" y="50"/>
                    <a:pt x="4232" y="84"/>
                  </a:cubicBezTo>
                  <a:cubicBezTo>
                    <a:pt x="4054" y="152"/>
                    <a:pt x="3901" y="254"/>
                    <a:pt x="3786" y="369"/>
                  </a:cubicBezTo>
                  <a:cubicBezTo>
                    <a:pt x="3667" y="479"/>
                    <a:pt x="3595" y="602"/>
                    <a:pt x="3553" y="708"/>
                  </a:cubicBezTo>
                  <a:cubicBezTo>
                    <a:pt x="3540" y="734"/>
                    <a:pt x="3532" y="759"/>
                    <a:pt x="3527" y="780"/>
                  </a:cubicBezTo>
                  <a:lnTo>
                    <a:pt x="3519" y="810"/>
                  </a:lnTo>
                  <a:cubicBezTo>
                    <a:pt x="3498" y="806"/>
                    <a:pt x="3468" y="802"/>
                    <a:pt x="3417" y="797"/>
                  </a:cubicBezTo>
                  <a:cubicBezTo>
                    <a:pt x="3400" y="795"/>
                    <a:pt x="3376" y="794"/>
                    <a:pt x="3344" y="794"/>
                  </a:cubicBezTo>
                  <a:cubicBezTo>
                    <a:pt x="3240" y="794"/>
                    <a:pt x="3063" y="811"/>
                    <a:pt x="2861" y="882"/>
                  </a:cubicBezTo>
                  <a:cubicBezTo>
                    <a:pt x="2729" y="929"/>
                    <a:pt x="2585" y="1001"/>
                    <a:pt x="2454" y="1103"/>
                  </a:cubicBezTo>
                  <a:cubicBezTo>
                    <a:pt x="2386" y="1154"/>
                    <a:pt x="2326" y="1213"/>
                    <a:pt x="2267" y="1277"/>
                  </a:cubicBezTo>
                  <a:cubicBezTo>
                    <a:pt x="2207" y="1341"/>
                    <a:pt x="2152" y="1413"/>
                    <a:pt x="2110" y="1485"/>
                  </a:cubicBezTo>
                  <a:cubicBezTo>
                    <a:pt x="2016" y="1638"/>
                    <a:pt x="1957" y="1803"/>
                    <a:pt x="1923" y="1965"/>
                  </a:cubicBezTo>
                  <a:cubicBezTo>
                    <a:pt x="1889" y="2130"/>
                    <a:pt x="1885" y="2291"/>
                    <a:pt x="1902" y="2427"/>
                  </a:cubicBezTo>
                  <a:cubicBezTo>
                    <a:pt x="1914" y="2567"/>
                    <a:pt x="1948" y="2690"/>
                    <a:pt x="1978" y="2780"/>
                  </a:cubicBezTo>
                  <a:cubicBezTo>
                    <a:pt x="2012" y="2873"/>
                    <a:pt x="2050" y="2937"/>
                    <a:pt x="2067" y="2966"/>
                  </a:cubicBezTo>
                  <a:cubicBezTo>
                    <a:pt x="2076" y="2979"/>
                    <a:pt x="2080" y="2988"/>
                    <a:pt x="2084" y="2996"/>
                  </a:cubicBezTo>
                  <a:cubicBezTo>
                    <a:pt x="1982" y="3030"/>
                    <a:pt x="1876" y="3072"/>
                    <a:pt x="1779" y="3128"/>
                  </a:cubicBezTo>
                  <a:cubicBezTo>
                    <a:pt x="1545" y="3259"/>
                    <a:pt x="1346" y="3454"/>
                    <a:pt x="1223" y="3633"/>
                  </a:cubicBezTo>
                  <a:cubicBezTo>
                    <a:pt x="1100" y="3811"/>
                    <a:pt x="1057" y="3981"/>
                    <a:pt x="1053" y="4036"/>
                  </a:cubicBezTo>
                  <a:cubicBezTo>
                    <a:pt x="1049" y="4074"/>
                    <a:pt x="1049" y="4100"/>
                    <a:pt x="1049" y="4112"/>
                  </a:cubicBezTo>
                  <a:cubicBezTo>
                    <a:pt x="1015" y="4117"/>
                    <a:pt x="972" y="4125"/>
                    <a:pt x="926" y="4134"/>
                  </a:cubicBezTo>
                  <a:cubicBezTo>
                    <a:pt x="866" y="4151"/>
                    <a:pt x="798" y="4176"/>
                    <a:pt x="726" y="4206"/>
                  </a:cubicBezTo>
                  <a:cubicBezTo>
                    <a:pt x="654" y="4240"/>
                    <a:pt x="577" y="4282"/>
                    <a:pt x="505" y="4337"/>
                  </a:cubicBezTo>
                  <a:cubicBezTo>
                    <a:pt x="433" y="4392"/>
                    <a:pt x="361" y="4460"/>
                    <a:pt x="297" y="4541"/>
                  </a:cubicBezTo>
                  <a:cubicBezTo>
                    <a:pt x="229" y="4622"/>
                    <a:pt x="179" y="4715"/>
                    <a:pt x="136" y="4813"/>
                  </a:cubicBezTo>
                  <a:cubicBezTo>
                    <a:pt x="47" y="5008"/>
                    <a:pt x="0" y="5237"/>
                    <a:pt x="4" y="5466"/>
                  </a:cubicBezTo>
                  <a:cubicBezTo>
                    <a:pt x="4" y="5691"/>
                    <a:pt x="64" y="5920"/>
                    <a:pt x="157" y="6116"/>
                  </a:cubicBezTo>
                  <a:cubicBezTo>
                    <a:pt x="255" y="6311"/>
                    <a:pt x="382" y="6472"/>
                    <a:pt x="531" y="6587"/>
                  </a:cubicBezTo>
                  <a:cubicBezTo>
                    <a:pt x="607" y="6646"/>
                    <a:pt x="688" y="6680"/>
                    <a:pt x="764" y="6706"/>
                  </a:cubicBezTo>
                  <a:cubicBezTo>
                    <a:pt x="841" y="6727"/>
                    <a:pt x="913" y="6744"/>
                    <a:pt x="972" y="6748"/>
                  </a:cubicBezTo>
                  <a:cubicBezTo>
                    <a:pt x="1057" y="6759"/>
                    <a:pt x="1127" y="6763"/>
                    <a:pt x="1178" y="6763"/>
                  </a:cubicBezTo>
                  <a:cubicBezTo>
                    <a:pt x="1203" y="6763"/>
                    <a:pt x="1224" y="6762"/>
                    <a:pt x="1240" y="6761"/>
                  </a:cubicBezTo>
                  <a:cubicBezTo>
                    <a:pt x="1329" y="6757"/>
                    <a:pt x="1392" y="6740"/>
                    <a:pt x="1435" y="6723"/>
                  </a:cubicBezTo>
                  <a:cubicBezTo>
                    <a:pt x="1448" y="6727"/>
                    <a:pt x="1465" y="6727"/>
                    <a:pt x="1494" y="6727"/>
                  </a:cubicBezTo>
                  <a:cubicBezTo>
                    <a:pt x="1562" y="6731"/>
                    <a:pt x="1694" y="6731"/>
                    <a:pt x="1931" y="6731"/>
                  </a:cubicBezTo>
                  <a:cubicBezTo>
                    <a:pt x="2547" y="6727"/>
                    <a:pt x="5416" y="6680"/>
                    <a:pt x="8281" y="6659"/>
                  </a:cubicBezTo>
                  <a:cubicBezTo>
                    <a:pt x="11150" y="6638"/>
                    <a:pt x="14020" y="6646"/>
                    <a:pt x="14635" y="6638"/>
                  </a:cubicBezTo>
                  <a:cubicBezTo>
                    <a:pt x="14894" y="6633"/>
                    <a:pt x="15051" y="6629"/>
                    <a:pt x="15136" y="6625"/>
                  </a:cubicBezTo>
                  <a:cubicBezTo>
                    <a:pt x="15136" y="6629"/>
                    <a:pt x="15136" y="6633"/>
                    <a:pt x="15136" y="6633"/>
                  </a:cubicBezTo>
                  <a:cubicBezTo>
                    <a:pt x="15127" y="6680"/>
                    <a:pt x="15123" y="6706"/>
                    <a:pt x="15119" y="6718"/>
                  </a:cubicBezTo>
                  <a:cubicBezTo>
                    <a:pt x="15119" y="6735"/>
                    <a:pt x="15123" y="6744"/>
                    <a:pt x="15127" y="6744"/>
                  </a:cubicBezTo>
                  <a:cubicBezTo>
                    <a:pt x="15128" y="6745"/>
                    <a:pt x="15129" y="6745"/>
                    <a:pt x="15131" y="6745"/>
                  </a:cubicBezTo>
                  <a:cubicBezTo>
                    <a:pt x="15134" y="6745"/>
                    <a:pt x="15138" y="6741"/>
                    <a:pt x="15144" y="6731"/>
                  </a:cubicBezTo>
                  <a:cubicBezTo>
                    <a:pt x="15157" y="6718"/>
                    <a:pt x="15170" y="6693"/>
                    <a:pt x="15187" y="6646"/>
                  </a:cubicBezTo>
                  <a:cubicBezTo>
                    <a:pt x="15191" y="6638"/>
                    <a:pt x="15191" y="6629"/>
                    <a:pt x="15195" y="6621"/>
                  </a:cubicBezTo>
                  <a:cubicBezTo>
                    <a:pt x="15216" y="6621"/>
                    <a:pt x="15225" y="6617"/>
                    <a:pt x="15225" y="6612"/>
                  </a:cubicBezTo>
                  <a:cubicBezTo>
                    <a:pt x="15225" y="6612"/>
                    <a:pt x="15216" y="6612"/>
                    <a:pt x="15199" y="6608"/>
                  </a:cubicBezTo>
                  <a:cubicBezTo>
                    <a:pt x="15208" y="6574"/>
                    <a:pt x="15216" y="6527"/>
                    <a:pt x="15221" y="6468"/>
                  </a:cubicBezTo>
                  <a:cubicBezTo>
                    <a:pt x="15225" y="6383"/>
                    <a:pt x="15216" y="6273"/>
                    <a:pt x="15178" y="6154"/>
                  </a:cubicBezTo>
                  <a:cubicBezTo>
                    <a:pt x="15140" y="6035"/>
                    <a:pt x="15072" y="5908"/>
                    <a:pt x="14970" y="5806"/>
                  </a:cubicBezTo>
                  <a:cubicBezTo>
                    <a:pt x="14868" y="5695"/>
                    <a:pt x="14741" y="5611"/>
                    <a:pt x="14597" y="5551"/>
                  </a:cubicBezTo>
                  <a:cubicBezTo>
                    <a:pt x="14457" y="5492"/>
                    <a:pt x="14304" y="5462"/>
                    <a:pt x="14160" y="5458"/>
                  </a:cubicBezTo>
                  <a:lnTo>
                    <a:pt x="14134" y="5458"/>
                  </a:lnTo>
                  <a:cubicBezTo>
                    <a:pt x="14130" y="5454"/>
                    <a:pt x="14130" y="5454"/>
                    <a:pt x="14130" y="5454"/>
                  </a:cubicBezTo>
                  <a:cubicBezTo>
                    <a:pt x="14130" y="5449"/>
                    <a:pt x="14130" y="5445"/>
                    <a:pt x="14126" y="5441"/>
                  </a:cubicBezTo>
                  <a:cubicBezTo>
                    <a:pt x="14121" y="5424"/>
                    <a:pt x="14113" y="5394"/>
                    <a:pt x="14100" y="5360"/>
                  </a:cubicBezTo>
                  <a:cubicBezTo>
                    <a:pt x="14083" y="5330"/>
                    <a:pt x="14066" y="5288"/>
                    <a:pt x="14041" y="5246"/>
                  </a:cubicBezTo>
                  <a:cubicBezTo>
                    <a:pt x="13994" y="5156"/>
                    <a:pt x="13922" y="5055"/>
                    <a:pt x="13824" y="4948"/>
                  </a:cubicBezTo>
                  <a:cubicBezTo>
                    <a:pt x="13727" y="4842"/>
                    <a:pt x="13599" y="4736"/>
                    <a:pt x="13451" y="4651"/>
                  </a:cubicBezTo>
                  <a:cubicBezTo>
                    <a:pt x="13302" y="4571"/>
                    <a:pt x="13128" y="4507"/>
                    <a:pt x="12950" y="4482"/>
                  </a:cubicBezTo>
                  <a:cubicBezTo>
                    <a:pt x="12887" y="4473"/>
                    <a:pt x="12823" y="4468"/>
                    <a:pt x="12760" y="4468"/>
                  </a:cubicBezTo>
                  <a:cubicBezTo>
                    <a:pt x="12644" y="4468"/>
                    <a:pt x="12529" y="4482"/>
                    <a:pt x="12419" y="4507"/>
                  </a:cubicBezTo>
                  <a:cubicBezTo>
                    <a:pt x="12254" y="4545"/>
                    <a:pt x="12101" y="4609"/>
                    <a:pt x="11978" y="4681"/>
                  </a:cubicBezTo>
                  <a:cubicBezTo>
                    <a:pt x="11944" y="4702"/>
                    <a:pt x="11914" y="4724"/>
                    <a:pt x="11885" y="4740"/>
                  </a:cubicBezTo>
                  <a:cubicBezTo>
                    <a:pt x="11876" y="4724"/>
                    <a:pt x="11859" y="4707"/>
                    <a:pt x="11838" y="4677"/>
                  </a:cubicBezTo>
                  <a:cubicBezTo>
                    <a:pt x="11791" y="4617"/>
                    <a:pt x="11643" y="4460"/>
                    <a:pt x="11396" y="4312"/>
                  </a:cubicBezTo>
                  <a:cubicBezTo>
                    <a:pt x="11273" y="4240"/>
                    <a:pt x="11129" y="4167"/>
                    <a:pt x="10964" y="4121"/>
                  </a:cubicBezTo>
                  <a:cubicBezTo>
                    <a:pt x="10802" y="4070"/>
                    <a:pt x="10628" y="4036"/>
                    <a:pt x="10450" y="4032"/>
                  </a:cubicBezTo>
                  <a:cubicBezTo>
                    <a:pt x="10369" y="4032"/>
                    <a:pt x="10284" y="4036"/>
                    <a:pt x="10208" y="4040"/>
                  </a:cubicBezTo>
                  <a:cubicBezTo>
                    <a:pt x="10212" y="4027"/>
                    <a:pt x="10217" y="3993"/>
                    <a:pt x="10221" y="3926"/>
                  </a:cubicBezTo>
                  <a:cubicBezTo>
                    <a:pt x="10225" y="3853"/>
                    <a:pt x="10234" y="3641"/>
                    <a:pt x="10166" y="3365"/>
                  </a:cubicBezTo>
                  <a:cubicBezTo>
                    <a:pt x="10132" y="3229"/>
                    <a:pt x="10072" y="3077"/>
                    <a:pt x="9979" y="2941"/>
                  </a:cubicBezTo>
                  <a:cubicBezTo>
                    <a:pt x="9881" y="2797"/>
                    <a:pt x="9754" y="2678"/>
                    <a:pt x="9610" y="2576"/>
                  </a:cubicBezTo>
                  <a:cubicBezTo>
                    <a:pt x="9470" y="2470"/>
                    <a:pt x="9312" y="2389"/>
                    <a:pt x="9155" y="2334"/>
                  </a:cubicBezTo>
                  <a:cubicBezTo>
                    <a:pt x="8998" y="2279"/>
                    <a:pt x="8837" y="2249"/>
                    <a:pt x="8697" y="2245"/>
                  </a:cubicBezTo>
                  <a:cubicBezTo>
                    <a:pt x="8674" y="2244"/>
                    <a:pt x="8652" y="2243"/>
                    <a:pt x="8630" y="2243"/>
                  </a:cubicBezTo>
                  <a:cubicBezTo>
                    <a:pt x="8380" y="2243"/>
                    <a:pt x="8199" y="2307"/>
                    <a:pt x="8137" y="2334"/>
                  </a:cubicBezTo>
                  <a:cubicBezTo>
                    <a:pt x="8120" y="2338"/>
                    <a:pt x="8103" y="2347"/>
                    <a:pt x="8090" y="2355"/>
                  </a:cubicBezTo>
                  <a:cubicBezTo>
                    <a:pt x="8094" y="2228"/>
                    <a:pt x="8086" y="2096"/>
                    <a:pt x="8052" y="1965"/>
                  </a:cubicBezTo>
                  <a:cubicBezTo>
                    <a:pt x="7992" y="1723"/>
                    <a:pt x="7865" y="1494"/>
                    <a:pt x="7683" y="1307"/>
                  </a:cubicBezTo>
                  <a:cubicBezTo>
                    <a:pt x="7504" y="1120"/>
                    <a:pt x="7275" y="984"/>
                    <a:pt x="7037" y="921"/>
                  </a:cubicBezTo>
                  <a:cubicBezTo>
                    <a:pt x="6931" y="894"/>
                    <a:pt x="6824" y="877"/>
                    <a:pt x="6720" y="877"/>
                  </a:cubicBezTo>
                  <a:cubicBezTo>
                    <a:pt x="6709" y="877"/>
                    <a:pt x="6697" y="878"/>
                    <a:pt x="6685" y="878"/>
                  </a:cubicBezTo>
                  <a:cubicBezTo>
                    <a:pt x="6571" y="878"/>
                    <a:pt x="6460" y="895"/>
                    <a:pt x="6358" y="921"/>
                  </a:cubicBezTo>
                  <a:cubicBezTo>
                    <a:pt x="6159" y="976"/>
                    <a:pt x="5998" y="1065"/>
                    <a:pt x="5883" y="1150"/>
                  </a:cubicBezTo>
                  <a:cubicBezTo>
                    <a:pt x="5764" y="1235"/>
                    <a:pt x="5696" y="1315"/>
                    <a:pt x="5662" y="1358"/>
                  </a:cubicBezTo>
                  <a:cubicBezTo>
                    <a:pt x="5628" y="1404"/>
                    <a:pt x="5607" y="1438"/>
                    <a:pt x="5594" y="1464"/>
                  </a:cubicBezTo>
                  <a:cubicBezTo>
                    <a:pt x="5590" y="1460"/>
                    <a:pt x="5590" y="1460"/>
                    <a:pt x="5590" y="1460"/>
                  </a:cubicBezTo>
                  <a:cubicBezTo>
                    <a:pt x="5590" y="1460"/>
                    <a:pt x="5594" y="1451"/>
                    <a:pt x="5603" y="1443"/>
                  </a:cubicBezTo>
                  <a:cubicBezTo>
                    <a:pt x="5607" y="1434"/>
                    <a:pt x="5616" y="1421"/>
                    <a:pt x="5624" y="1404"/>
                  </a:cubicBezTo>
                  <a:cubicBezTo>
                    <a:pt x="5633" y="1387"/>
                    <a:pt x="5641" y="1362"/>
                    <a:pt x="5654" y="1332"/>
                  </a:cubicBezTo>
                  <a:cubicBezTo>
                    <a:pt x="5667" y="1290"/>
                    <a:pt x="5688" y="1213"/>
                    <a:pt x="5696" y="1099"/>
                  </a:cubicBezTo>
                  <a:cubicBezTo>
                    <a:pt x="5700" y="1044"/>
                    <a:pt x="5696" y="980"/>
                    <a:pt x="5692" y="912"/>
                  </a:cubicBezTo>
                  <a:cubicBezTo>
                    <a:pt x="5684" y="844"/>
                    <a:pt x="5667" y="768"/>
                    <a:pt x="5641" y="691"/>
                  </a:cubicBezTo>
                  <a:cubicBezTo>
                    <a:pt x="5590" y="539"/>
                    <a:pt x="5493" y="381"/>
                    <a:pt x="5344" y="254"/>
                  </a:cubicBezTo>
                  <a:cubicBezTo>
                    <a:pt x="5200" y="131"/>
                    <a:pt x="5013" y="42"/>
                    <a:pt x="4813" y="12"/>
                  </a:cubicBezTo>
                  <a:cubicBezTo>
                    <a:pt x="4754" y="5"/>
                    <a:pt x="4695" y="0"/>
                    <a:pt x="4637" y="0"/>
                  </a:cubicBezTo>
                  <a:close/>
                </a:path>
              </a:pathLst>
            </a:custGeom>
            <a:solidFill>
              <a:srgbClr val="1E15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2"/>
            <p:cNvSpPr/>
            <p:nvPr/>
          </p:nvSpPr>
          <p:spPr>
            <a:xfrm>
              <a:off x="-443880" y="4444431"/>
              <a:ext cx="3422216" cy="1505021"/>
            </a:xfrm>
            <a:custGeom>
              <a:avLst/>
              <a:gdLst/>
              <a:ahLst/>
              <a:cxnLst/>
              <a:rect l="l" t="t" r="r" b="b"/>
              <a:pathLst>
                <a:path w="15078" h="6631" extrusionOk="0">
                  <a:moveTo>
                    <a:pt x="4587" y="2809"/>
                  </a:moveTo>
                  <a:cubicBezTo>
                    <a:pt x="4598" y="2809"/>
                    <a:pt x="4608" y="2809"/>
                    <a:pt x="4619" y="2810"/>
                  </a:cubicBezTo>
                  <a:cubicBezTo>
                    <a:pt x="4776" y="2814"/>
                    <a:pt x="4929" y="2874"/>
                    <a:pt x="5035" y="2942"/>
                  </a:cubicBezTo>
                  <a:cubicBezTo>
                    <a:pt x="5141" y="3014"/>
                    <a:pt x="5200" y="3090"/>
                    <a:pt x="5217" y="3116"/>
                  </a:cubicBezTo>
                  <a:cubicBezTo>
                    <a:pt x="5243" y="3162"/>
                    <a:pt x="5243" y="3171"/>
                    <a:pt x="5234" y="3175"/>
                  </a:cubicBezTo>
                  <a:cubicBezTo>
                    <a:pt x="5232" y="3177"/>
                    <a:pt x="5229" y="3179"/>
                    <a:pt x="5225" y="3179"/>
                  </a:cubicBezTo>
                  <a:cubicBezTo>
                    <a:pt x="5217" y="3179"/>
                    <a:pt x="5203" y="3171"/>
                    <a:pt x="5179" y="3149"/>
                  </a:cubicBezTo>
                  <a:cubicBezTo>
                    <a:pt x="5154" y="3133"/>
                    <a:pt x="5094" y="3065"/>
                    <a:pt x="4997" y="3005"/>
                  </a:cubicBezTo>
                  <a:cubicBezTo>
                    <a:pt x="4899" y="2946"/>
                    <a:pt x="4759" y="2895"/>
                    <a:pt x="4619" y="2891"/>
                  </a:cubicBezTo>
                  <a:cubicBezTo>
                    <a:pt x="4611" y="2890"/>
                    <a:pt x="4604" y="2890"/>
                    <a:pt x="4597" y="2890"/>
                  </a:cubicBezTo>
                  <a:cubicBezTo>
                    <a:pt x="4460" y="2890"/>
                    <a:pt x="4329" y="2927"/>
                    <a:pt x="4233" y="2980"/>
                  </a:cubicBezTo>
                  <a:cubicBezTo>
                    <a:pt x="4126" y="3035"/>
                    <a:pt x="4063" y="3094"/>
                    <a:pt x="4037" y="3111"/>
                  </a:cubicBezTo>
                  <a:cubicBezTo>
                    <a:pt x="4012" y="3134"/>
                    <a:pt x="4000" y="3140"/>
                    <a:pt x="3993" y="3140"/>
                  </a:cubicBezTo>
                  <a:cubicBezTo>
                    <a:pt x="3990" y="3140"/>
                    <a:pt x="3988" y="3138"/>
                    <a:pt x="3986" y="3137"/>
                  </a:cubicBezTo>
                  <a:cubicBezTo>
                    <a:pt x="3978" y="3128"/>
                    <a:pt x="3974" y="3120"/>
                    <a:pt x="3999" y="3077"/>
                  </a:cubicBezTo>
                  <a:cubicBezTo>
                    <a:pt x="4016" y="3052"/>
                    <a:pt x="4084" y="2980"/>
                    <a:pt x="4194" y="2916"/>
                  </a:cubicBezTo>
                  <a:cubicBezTo>
                    <a:pt x="4250" y="2882"/>
                    <a:pt x="4313" y="2857"/>
                    <a:pt x="4385" y="2835"/>
                  </a:cubicBezTo>
                  <a:cubicBezTo>
                    <a:pt x="4452" y="2821"/>
                    <a:pt x="4518" y="2809"/>
                    <a:pt x="4587" y="2809"/>
                  </a:cubicBezTo>
                  <a:close/>
                  <a:moveTo>
                    <a:pt x="5089" y="4209"/>
                  </a:moveTo>
                  <a:cubicBezTo>
                    <a:pt x="5197" y="4209"/>
                    <a:pt x="5307" y="4216"/>
                    <a:pt x="5417" y="4236"/>
                  </a:cubicBezTo>
                  <a:cubicBezTo>
                    <a:pt x="5557" y="4262"/>
                    <a:pt x="5693" y="4304"/>
                    <a:pt x="5816" y="4355"/>
                  </a:cubicBezTo>
                  <a:cubicBezTo>
                    <a:pt x="5943" y="4406"/>
                    <a:pt x="6053" y="4465"/>
                    <a:pt x="6147" y="4529"/>
                  </a:cubicBezTo>
                  <a:cubicBezTo>
                    <a:pt x="6338" y="4656"/>
                    <a:pt x="6452" y="4779"/>
                    <a:pt x="6491" y="4826"/>
                  </a:cubicBezTo>
                  <a:cubicBezTo>
                    <a:pt x="6503" y="4839"/>
                    <a:pt x="6512" y="4851"/>
                    <a:pt x="6516" y="4860"/>
                  </a:cubicBezTo>
                  <a:cubicBezTo>
                    <a:pt x="6542" y="4860"/>
                    <a:pt x="6569" y="4858"/>
                    <a:pt x="6596" y="4858"/>
                  </a:cubicBezTo>
                  <a:cubicBezTo>
                    <a:pt x="6609" y="4858"/>
                    <a:pt x="6622" y="4859"/>
                    <a:pt x="6635" y="4860"/>
                  </a:cubicBezTo>
                  <a:cubicBezTo>
                    <a:pt x="6813" y="4860"/>
                    <a:pt x="6987" y="4894"/>
                    <a:pt x="7123" y="4936"/>
                  </a:cubicBezTo>
                  <a:cubicBezTo>
                    <a:pt x="7255" y="4983"/>
                    <a:pt x="7352" y="5030"/>
                    <a:pt x="7382" y="5055"/>
                  </a:cubicBezTo>
                  <a:cubicBezTo>
                    <a:pt x="7433" y="5085"/>
                    <a:pt x="7433" y="5098"/>
                    <a:pt x="7429" y="5106"/>
                  </a:cubicBezTo>
                  <a:cubicBezTo>
                    <a:pt x="7426" y="5110"/>
                    <a:pt x="7422" y="5114"/>
                    <a:pt x="7412" y="5114"/>
                  </a:cubicBezTo>
                  <a:cubicBezTo>
                    <a:pt x="7402" y="5114"/>
                    <a:pt x="7386" y="5110"/>
                    <a:pt x="7361" y="5102"/>
                  </a:cubicBezTo>
                  <a:cubicBezTo>
                    <a:pt x="7327" y="5089"/>
                    <a:pt x="7229" y="5047"/>
                    <a:pt x="7102" y="5009"/>
                  </a:cubicBezTo>
                  <a:cubicBezTo>
                    <a:pt x="6970" y="4970"/>
                    <a:pt x="6805" y="4945"/>
                    <a:pt x="6635" y="4941"/>
                  </a:cubicBezTo>
                  <a:cubicBezTo>
                    <a:pt x="6622" y="4940"/>
                    <a:pt x="6610" y="4940"/>
                    <a:pt x="6598" y="4940"/>
                  </a:cubicBezTo>
                  <a:cubicBezTo>
                    <a:pt x="6440" y="4940"/>
                    <a:pt x="6286" y="4964"/>
                    <a:pt x="6164" y="4996"/>
                  </a:cubicBezTo>
                  <a:cubicBezTo>
                    <a:pt x="6130" y="5000"/>
                    <a:pt x="6100" y="5013"/>
                    <a:pt x="6075" y="5021"/>
                  </a:cubicBezTo>
                  <a:cubicBezTo>
                    <a:pt x="6045" y="5030"/>
                    <a:pt x="6019" y="5038"/>
                    <a:pt x="5998" y="5047"/>
                  </a:cubicBezTo>
                  <a:cubicBezTo>
                    <a:pt x="5973" y="5051"/>
                    <a:pt x="5956" y="5059"/>
                    <a:pt x="5939" y="5064"/>
                  </a:cubicBezTo>
                  <a:cubicBezTo>
                    <a:pt x="5922" y="5072"/>
                    <a:pt x="5909" y="5076"/>
                    <a:pt x="5901" y="5081"/>
                  </a:cubicBezTo>
                  <a:cubicBezTo>
                    <a:pt x="5875" y="5089"/>
                    <a:pt x="5860" y="5092"/>
                    <a:pt x="5851" y="5092"/>
                  </a:cubicBezTo>
                  <a:cubicBezTo>
                    <a:pt x="5842" y="5092"/>
                    <a:pt x="5839" y="5089"/>
                    <a:pt x="5837" y="5085"/>
                  </a:cubicBezTo>
                  <a:cubicBezTo>
                    <a:pt x="5833" y="5072"/>
                    <a:pt x="5833" y="5064"/>
                    <a:pt x="5879" y="5034"/>
                  </a:cubicBezTo>
                  <a:cubicBezTo>
                    <a:pt x="5896" y="5021"/>
                    <a:pt x="5926" y="5004"/>
                    <a:pt x="5973" y="4983"/>
                  </a:cubicBezTo>
                  <a:cubicBezTo>
                    <a:pt x="5994" y="4975"/>
                    <a:pt x="6019" y="4962"/>
                    <a:pt x="6049" y="4953"/>
                  </a:cubicBezTo>
                  <a:cubicBezTo>
                    <a:pt x="6079" y="4945"/>
                    <a:pt x="6109" y="4932"/>
                    <a:pt x="6143" y="4924"/>
                  </a:cubicBezTo>
                  <a:cubicBezTo>
                    <a:pt x="6236" y="4898"/>
                    <a:pt x="6342" y="4877"/>
                    <a:pt x="6457" y="4864"/>
                  </a:cubicBezTo>
                  <a:cubicBezTo>
                    <a:pt x="6410" y="4826"/>
                    <a:pt x="6291" y="4711"/>
                    <a:pt x="6109" y="4593"/>
                  </a:cubicBezTo>
                  <a:cubicBezTo>
                    <a:pt x="6015" y="4533"/>
                    <a:pt x="5909" y="4478"/>
                    <a:pt x="5790" y="4427"/>
                  </a:cubicBezTo>
                  <a:cubicBezTo>
                    <a:pt x="5671" y="4380"/>
                    <a:pt x="5540" y="4342"/>
                    <a:pt x="5408" y="4317"/>
                  </a:cubicBezTo>
                  <a:cubicBezTo>
                    <a:pt x="5295" y="4299"/>
                    <a:pt x="5182" y="4290"/>
                    <a:pt x="5074" y="4290"/>
                  </a:cubicBezTo>
                  <a:cubicBezTo>
                    <a:pt x="5052" y="4290"/>
                    <a:pt x="5031" y="4291"/>
                    <a:pt x="5009" y="4291"/>
                  </a:cubicBezTo>
                  <a:cubicBezTo>
                    <a:pt x="4878" y="4295"/>
                    <a:pt x="4759" y="4312"/>
                    <a:pt x="4653" y="4338"/>
                  </a:cubicBezTo>
                  <a:cubicBezTo>
                    <a:pt x="4436" y="4385"/>
                    <a:pt x="4288" y="4453"/>
                    <a:pt x="4233" y="4478"/>
                  </a:cubicBezTo>
                  <a:lnTo>
                    <a:pt x="4224" y="4478"/>
                  </a:lnTo>
                  <a:cubicBezTo>
                    <a:pt x="4241" y="4486"/>
                    <a:pt x="4254" y="4495"/>
                    <a:pt x="4267" y="4503"/>
                  </a:cubicBezTo>
                  <a:cubicBezTo>
                    <a:pt x="4381" y="4571"/>
                    <a:pt x="4445" y="4652"/>
                    <a:pt x="4462" y="4686"/>
                  </a:cubicBezTo>
                  <a:cubicBezTo>
                    <a:pt x="4491" y="4733"/>
                    <a:pt x="4487" y="4745"/>
                    <a:pt x="4479" y="4750"/>
                  </a:cubicBezTo>
                  <a:cubicBezTo>
                    <a:pt x="4477" y="4750"/>
                    <a:pt x="4475" y="4751"/>
                    <a:pt x="4473" y="4751"/>
                  </a:cubicBezTo>
                  <a:cubicBezTo>
                    <a:pt x="4464" y="4751"/>
                    <a:pt x="4451" y="4743"/>
                    <a:pt x="4424" y="4716"/>
                  </a:cubicBezTo>
                  <a:cubicBezTo>
                    <a:pt x="4398" y="4694"/>
                    <a:pt x="4334" y="4627"/>
                    <a:pt x="4228" y="4567"/>
                  </a:cubicBezTo>
                  <a:cubicBezTo>
                    <a:pt x="4122" y="4503"/>
                    <a:pt x="3974" y="4461"/>
                    <a:pt x="3821" y="4461"/>
                  </a:cubicBezTo>
                  <a:cubicBezTo>
                    <a:pt x="3813" y="4461"/>
                    <a:pt x="3805" y="4461"/>
                    <a:pt x="3797" y="4461"/>
                  </a:cubicBezTo>
                  <a:cubicBezTo>
                    <a:pt x="3653" y="4461"/>
                    <a:pt x="3509" y="4497"/>
                    <a:pt x="3396" y="4542"/>
                  </a:cubicBezTo>
                  <a:cubicBezTo>
                    <a:pt x="3282" y="4588"/>
                    <a:pt x="3197" y="4635"/>
                    <a:pt x="3167" y="4648"/>
                  </a:cubicBezTo>
                  <a:cubicBezTo>
                    <a:pt x="3141" y="4662"/>
                    <a:pt x="3125" y="4667"/>
                    <a:pt x="3116" y="4667"/>
                  </a:cubicBezTo>
                  <a:cubicBezTo>
                    <a:pt x="3109" y="4667"/>
                    <a:pt x="3105" y="4664"/>
                    <a:pt x="3104" y="4660"/>
                  </a:cubicBezTo>
                  <a:cubicBezTo>
                    <a:pt x="3099" y="4652"/>
                    <a:pt x="3099" y="4639"/>
                    <a:pt x="3138" y="4605"/>
                  </a:cubicBezTo>
                  <a:cubicBezTo>
                    <a:pt x="3163" y="4584"/>
                    <a:pt x="3248" y="4525"/>
                    <a:pt x="3367" y="4474"/>
                  </a:cubicBezTo>
                  <a:cubicBezTo>
                    <a:pt x="3490" y="4423"/>
                    <a:pt x="3651" y="4376"/>
                    <a:pt x="3817" y="4376"/>
                  </a:cubicBezTo>
                  <a:cubicBezTo>
                    <a:pt x="3944" y="4376"/>
                    <a:pt x="4071" y="4406"/>
                    <a:pt x="4173" y="4453"/>
                  </a:cubicBezTo>
                  <a:cubicBezTo>
                    <a:pt x="4182" y="4448"/>
                    <a:pt x="4194" y="4440"/>
                    <a:pt x="4207" y="4431"/>
                  </a:cubicBezTo>
                  <a:cubicBezTo>
                    <a:pt x="4258" y="4397"/>
                    <a:pt x="4411" y="4317"/>
                    <a:pt x="4632" y="4266"/>
                  </a:cubicBezTo>
                  <a:cubicBezTo>
                    <a:pt x="4742" y="4236"/>
                    <a:pt x="4869" y="4215"/>
                    <a:pt x="5001" y="4211"/>
                  </a:cubicBezTo>
                  <a:cubicBezTo>
                    <a:pt x="5030" y="4210"/>
                    <a:pt x="5059" y="4209"/>
                    <a:pt x="5089" y="4209"/>
                  </a:cubicBezTo>
                  <a:close/>
                  <a:moveTo>
                    <a:pt x="4560" y="1"/>
                  </a:moveTo>
                  <a:cubicBezTo>
                    <a:pt x="4521" y="1"/>
                    <a:pt x="4482" y="3"/>
                    <a:pt x="4445" y="9"/>
                  </a:cubicBezTo>
                  <a:cubicBezTo>
                    <a:pt x="4356" y="21"/>
                    <a:pt x="4267" y="47"/>
                    <a:pt x="4182" y="81"/>
                  </a:cubicBezTo>
                  <a:cubicBezTo>
                    <a:pt x="4012" y="144"/>
                    <a:pt x="3868" y="234"/>
                    <a:pt x="3757" y="340"/>
                  </a:cubicBezTo>
                  <a:cubicBezTo>
                    <a:pt x="3647" y="442"/>
                    <a:pt x="3575" y="556"/>
                    <a:pt x="3532" y="650"/>
                  </a:cubicBezTo>
                  <a:cubicBezTo>
                    <a:pt x="3520" y="675"/>
                    <a:pt x="3511" y="696"/>
                    <a:pt x="3507" y="717"/>
                  </a:cubicBezTo>
                  <a:cubicBezTo>
                    <a:pt x="3498" y="739"/>
                    <a:pt x="3490" y="760"/>
                    <a:pt x="3486" y="777"/>
                  </a:cubicBezTo>
                  <a:cubicBezTo>
                    <a:pt x="3477" y="815"/>
                    <a:pt x="3469" y="845"/>
                    <a:pt x="3464" y="862"/>
                  </a:cubicBezTo>
                  <a:cubicBezTo>
                    <a:pt x="3435" y="985"/>
                    <a:pt x="3430" y="998"/>
                    <a:pt x="3422" y="998"/>
                  </a:cubicBezTo>
                  <a:cubicBezTo>
                    <a:pt x="3409" y="998"/>
                    <a:pt x="3401" y="981"/>
                    <a:pt x="3409" y="853"/>
                  </a:cubicBezTo>
                  <a:cubicBezTo>
                    <a:pt x="3413" y="836"/>
                    <a:pt x="3418" y="802"/>
                    <a:pt x="3426" y="764"/>
                  </a:cubicBezTo>
                  <a:cubicBezTo>
                    <a:pt x="3426" y="764"/>
                    <a:pt x="3426" y="764"/>
                    <a:pt x="3426" y="760"/>
                  </a:cubicBezTo>
                  <a:cubicBezTo>
                    <a:pt x="3409" y="764"/>
                    <a:pt x="3379" y="764"/>
                    <a:pt x="3337" y="768"/>
                  </a:cubicBezTo>
                  <a:cubicBezTo>
                    <a:pt x="3273" y="773"/>
                    <a:pt x="3104" y="777"/>
                    <a:pt x="2887" y="845"/>
                  </a:cubicBezTo>
                  <a:cubicBezTo>
                    <a:pt x="2862" y="853"/>
                    <a:pt x="2836" y="862"/>
                    <a:pt x="2811" y="870"/>
                  </a:cubicBezTo>
                  <a:cubicBezTo>
                    <a:pt x="2683" y="921"/>
                    <a:pt x="2548" y="989"/>
                    <a:pt x="2424" y="1087"/>
                  </a:cubicBezTo>
                  <a:cubicBezTo>
                    <a:pt x="2301" y="1184"/>
                    <a:pt x="2187" y="1303"/>
                    <a:pt x="2102" y="1447"/>
                  </a:cubicBezTo>
                  <a:cubicBezTo>
                    <a:pt x="2013" y="1588"/>
                    <a:pt x="1953" y="1745"/>
                    <a:pt x="1924" y="1902"/>
                  </a:cubicBezTo>
                  <a:cubicBezTo>
                    <a:pt x="1890" y="2054"/>
                    <a:pt x="1881" y="2207"/>
                    <a:pt x="1894" y="2339"/>
                  </a:cubicBezTo>
                  <a:cubicBezTo>
                    <a:pt x="1907" y="2475"/>
                    <a:pt x="1932" y="2589"/>
                    <a:pt x="1962" y="2678"/>
                  </a:cubicBezTo>
                  <a:cubicBezTo>
                    <a:pt x="1979" y="2721"/>
                    <a:pt x="1987" y="2759"/>
                    <a:pt x="2004" y="2793"/>
                  </a:cubicBezTo>
                  <a:cubicBezTo>
                    <a:pt x="2017" y="2823"/>
                    <a:pt x="2025" y="2848"/>
                    <a:pt x="2034" y="2861"/>
                  </a:cubicBezTo>
                  <a:cubicBezTo>
                    <a:pt x="2038" y="2878"/>
                    <a:pt x="2047" y="2891"/>
                    <a:pt x="2051" y="2903"/>
                  </a:cubicBezTo>
                  <a:cubicBezTo>
                    <a:pt x="2183" y="2865"/>
                    <a:pt x="2310" y="2848"/>
                    <a:pt x="2424" y="2844"/>
                  </a:cubicBezTo>
                  <a:cubicBezTo>
                    <a:pt x="2446" y="2843"/>
                    <a:pt x="2466" y="2843"/>
                    <a:pt x="2486" y="2843"/>
                  </a:cubicBezTo>
                  <a:cubicBezTo>
                    <a:pt x="2671" y="2843"/>
                    <a:pt x="2808" y="2875"/>
                    <a:pt x="2857" y="2891"/>
                  </a:cubicBezTo>
                  <a:cubicBezTo>
                    <a:pt x="2942" y="2920"/>
                    <a:pt x="2951" y="2933"/>
                    <a:pt x="2947" y="2942"/>
                  </a:cubicBezTo>
                  <a:cubicBezTo>
                    <a:pt x="2947" y="2946"/>
                    <a:pt x="2941" y="2950"/>
                    <a:pt x="2923" y="2950"/>
                  </a:cubicBezTo>
                  <a:cubicBezTo>
                    <a:pt x="2909" y="2950"/>
                    <a:pt x="2885" y="2947"/>
                    <a:pt x="2849" y="2942"/>
                  </a:cubicBezTo>
                  <a:cubicBezTo>
                    <a:pt x="2815" y="2942"/>
                    <a:pt x="2756" y="2929"/>
                    <a:pt x="2666" y="2920"/>
                  </a:cubicBezTo>
                  <a:cubicBezTo>
                    <a:pt x="2627" y="2918"/>
                    <a:pt x="2584" y="2915"/>
                    <a:pt x="2537" y="2915"/>
                  </a:cubicBezTo>
                  <a:cubicBezTo>
                    <a:pt x="2503" y="2915"/>
                    <a:pt x="2466" y="2917"/>
                    <a:pt x="2429" y="2920"/>
                  </a:cubicBezTo>
                  <a:cubicBezTo>
                    <a:pt x="2221" y="2929"/>
                    <a:pt x="1966" y="2992"/>
                    <a:pt x="1741" y="3120"/>
                  </a:cubicBezTo>
                  <a:cubicBezTo>
                    <a:pt x="1516" y="3243"/>
                    <a:pt x="1325" y="3425"/>
                    <a:pt x="1206" y="3595"/>
                  </a:cubicBezTo>
                  <a:cubicBezTo>
                    <a:pt x="1083" y="3761"/>
                    <a:pt x="1037" y="3913"/>
                    <a:pt x="1024" y="3964"/>
                  </a:cubicBezTo>
                  <a:cubicBezTo>
                    <a:pt x="1015" y="3998"/>
                    <a:pt x="1007" y="4015"/>
                    <a:pt x="1003" y="4032"/>
                  </a:cubicBezTo>
                  <a:cubicBezTo>
                    <a:pt x="1028" y="4030"/>
                    <a:pt x="1050" y="4029"/>
                    <a:pt x="1069" y="4029"/>
                  </a:cubicBezTo>
                  <a:cubicBezTo>
                    <a:pt x="1089" y="4029"/>
                    <a:pt x="1104" y="4030"/>
                    <a:pt x="1117" y="4032"/>
                  </a:cubicBezTo>
                  <a:cubicBezTo>
                    <a:pt x="1155" y="4032"/>
                    <a:pt x="1181" y="4041"/>
                    <a:pt x="1202" y="4045"/>
                  </a:cubicBezTo>
                  <a:cubicBezTo>
                    <a:pt x="1228" y="4049"/>
                    <a:pt x="1240" y="4058"/>
                    <a:pt x="1253" y="4062"/>
                  </a:cubicBezTo>
                  <a:cubicBezTo>
                    <a:pt x="1270" y="4071"/>
                    <a:pt x="1274" y="4075"/>
                    <a:pt x="1274" y="4079"/>
                  </a:cubicBezTo>
                  <a:cubicBezTo>
                    <a:pt x="1270" y="4083"/>
                    <a:pt x="1266" y="4087"/>
                    <a:pt x="1245" y="4087"/>
                  </a:cubicBezTo>
                  <a:cubicBezTo>
                    <a:pt x="1232" y="4087"/>
                    <a:pt x="1219" y="4087"/>
                    <a:pt x="1198" y="4083"/>
                  </a:cubicBezTo>
                  <a:lnTo>
                    <a:pt x="1117" y="4083"/>
                  </a:lnTo>
                  <a:cubicBezTo>
                    <a:pt x="1083" y="4083"/>
                    <a:pt x="1024" y="4083"/>
                    <a:pt x="947" y="4100"/>
                  </a:cubicBezTo>
                  <a:lnTo>
                    <a:pt x="909" y="4109"/>
                  </a:lnTo>
                  <a:cubicBezTo>
                    <a:pt x="896" y="4109"/>
                    <a:pt x="879" y="4113"/>
                    <a:pt x="867" y="4117"/>
                  </a:cubicBezTo>
                  <a:cubicBezTo>
                    <a:pt x="807" y="4130"/>
                    <a:pt x="744" y="4160"/>
                    <a:pt x="676" y="4189"/>
                  </a:cubicBezTo>
                  <a:cubicBezTo>
                    <a:pt x="612" y="4223"/>
                    <a:pt x="540" y="4262"/>
                    <a:pt x="472" y="4317"/>
                  </a:cubicBezTo>
                  <a:cubicBezTo>
                    <a:pt x="404" y="4368"/>
                    <a:pt x="336" y="4431"/>
                    <a:pt x="277" y="4503"/>
                  </a:cubicBezTo>
                  <a:cubicBezTo>
                    <a:pt x="222" y="4580"/>
                    <a:pt x="171" y="4669"/>
                    <a:pt x="132" y="4762"/>
                  </a:cubicBezTo>
                  <a:cubicBezTo>
                    <a:pt x="48" y="4949"/>
                    <a:pt x="1" y="5166"/>
                    <a:pt x="5" y="5382"/>
                  </a:cubicBezTo>
                  <a:cubicBezTo>
                    <a:pt x="5" y="5599"/>
                    <a:pt x="60" y="5811"/>
                    <a:pt x="149" y="5997"/>
                  </a:cubicBezTo>
                  <a:cubicBezTo>
                    <a:pt x="239" y="6180"/>
                    <a:pt x="362" y="6337"/>
                    <a:pt x="493" y="6447"/>
                  </a:cubicBezTo>
                  <a:cubicBezTo>
                    <a:pt x="629" y="6549"/>
                    <a:pt x="782" y="6583"/>
                    <a:pt x="901" y="6604"/>
                  </a:cubicBezTo>
                  <a:cubicBezTo>
                    <a:pt x="1020" y="6626"/>
                    <a:pt x="1113" y="6626"/>
                    <a:pt x="1160" y="6630"/>
                  </a:cubicBezTo>
                  <a:cubicBezTo>
                    <a:pt x="1176" y="6630"/>
                    <a:pt x="1191" y="6631"/>
                    <a:pt x="1206" y="6631"/>
                  </a:cubicBezTo>
                  <a:cubicBezTo>
                    <a:pt x="1296" y="6631"/>
                    <a:pt x="1359" y="6621"/>
                    <a:pt x="1385" y="6617"/>
                  </a:cubicBezTo>
                  <a:cubicBezTo>
                    <a:pt x="1389" y="6617"/>
                    <a:pt x="1393" y="6617"/>
                    <a:pt x="1393" y="6621"/>
                  </a:cubicBezTo>
                  <a:cubicBezTo>
                    <a:pt x="1457" y="6613"/>
                    <a:pt x="1588" y="6609"/>
                    <a:pt x="1839" y="6596"/>
                  </a:cubicBezTo>
                  <a:cubicBezTo>
                    <a:pt x="2454" y="6575"/>
                    <a:pt x="5323" y="6515"/>
                    <a:pt x="8193" y="6498"/>
                  </a:cubicBezTo>
                  <a:cubicBezTo>
                    <a:pt x="9177" y="6491"/>
                    <a:pt x="10162" y="6488"/>
                    <a:pt x="11056" y="6488"/>
                  </a:cubicBezTo>
                  <a:cubicBezTo>
                    <a:pt x="12766" y="6488"/>
                    <a:pt x="14142" y="6498"/>
                    <a:pt x="14546" y="6507"/>
                  </a:cubicBezTo>
                  <a:cubicBezTo>
                    <a:pt x="14784" y="6511"/>
                    <a:pt x="14920" y="6515"/>
                    <a:pt x="14996" y="6520"/>
                  </a:cubicBezTo>
                  <a:cubicBezTo>
                    <a:pt x="15018" y="6520"/>
                    <a:pt x="15043" y="6524"/>
                    <a:pt x="15060" y="6524"/>
                  </a:cubicBezTo>
                  <a:cubicBezTo>
                    <a:pt x="15069" y="6490"/>
                    <a:pt x="15073" y="6447"/>
                    <a:pt x="15073" y="6388"/>
                  </a:cubicBezTo>
                  <a:cubicBezTo>
                    <a:pt x="15077" y="6307"/>
                    <a:pt x="15064" y="6205"/>
                    <a:pt x="15026" y="6099"/>
                  </a:cubicBezTo>
                  <a:cubicBezTo>
                    <a:pt x="14992" y="5993"/>
                    <a:pt x="14928" y="5879"/>
                    <a:pt x="14835" y="5781"/>
                  </a:cubicBezTo>
                  <a:cubicBezTo>
                    <a:pt x="14742" y="5683"/>
                    <a:pt x="14623" y="5603"/>
                    <a:pt x="14487" y="5548"/>
                  </a:cubicBezTo>
                  <a:cubicBezTo>
                    <a:pt x="14355" y="5492"/>
                    <a:pt x="14215" y="5463"/>
                    <a:pt x="14080" y="5454"/>
                  </a:cubicBezTo>
                  <a:cubicBezTo>
                    <a:pt x="14065" y="5454"/>
                    <a:pt x="14050" y="5454"/>
                    <a:pt x="14036" y="5454"/>
                  </a:cubicBezTo>
                  <a:cubicBezTo>
                    <a:pt x="13913" y="5454"/>
                    <a:pt x="13800" y="5469"/>
                    <a:pt x="13698" y="5488"/>
                  </a:cubicBezTo>
                  <a:cubicBezTo>
                    <a:pt x="13468" y="5539"/>
                    <a:pt x="13307" y="5620"/>
                    <a:pt x="13248" y="5645"/>
                  </a:cubicBezTo>
                  <a:cubicBezTo>
                    <a:pt x="13187" y="5671"/>
                    <a:pt x="13164" y="5679"/>
                    <a:pt x="13154" y="5679"/>
                  </a:cubicBezTo>
                  <a:cubicBezTo>
                    <a:pt x="13149" y="5679"/>
                    <a:pt x="13147" y="5678"/>
                    <a:pt x="13146" y="5675"/>
                  </a:cubicBezTo>
                  <a:cubicBezTo>
                    <a:pt x="13137" y="5662"/>
                    <a:pt x="13146" y="5649"/>
                    <a:pt x="13222" y="5599"/>
                  </a:cubicBezTo>
                  <a:cubicBezTo>
                    <a:pt x="13277" y="5565"/>
                    <a:pt x="13434" y="5480"/>
                    <a:pt x="13659" y="5420"/>
                  </a:cubicBezTo>
                  <a:cubicBezTo>
                    <a:pt x="13668" y="5420"/>
                    <a:pt x="13672" y="5420"/>
                    <a:pt x="13676" y="5416"/>
                  </a:cubicBezTo>
                  <a:cubicBezTo>
                    <a:pt x="13774" y="5395"/>
                    <a:pt x="13880" y="5378"/>
                    <a:pt x="13999" y="5378"/>
                  </a:cubicBezTo>
                  <a:cubicBezTo>
                    <a:pt x="13995" y="5378"/>
                    <a:pt x="13995" y="5378"/>
                    <a:pt x="13995" y="5374"/>
                  </a:cubicBezTo>
                  <a:cubicBezTo>
                    <a:pt x="13990" y="5361"/>
                    <a:pt x="13978" y="5335"/>
                    <a:pt x="13965" y="5310"/>
                  </a:cubicBezTo>
                  <a:cubicBezTo>
                    <a:pt x="13948" y="5280"/>
                    <a:pt x="13931" y="5242"/>
                    <a:pt x="13906" y="5200"/>
                  </a:cubicBezTo>
                  <a:cubicBezTo>
                    <a:pt x="13859" y="5119"/>
                    <a:pt x="13787" y="5017"/>
                    <a:pt x="13693" y="4919"/>
                  </a:cubicBezTo>
                  <a:cubicBezTo>
                    <a:pt x="13596" y="4822"/>
                    <a:pt x="13477" y="4724"/>
                    <a:pt x="13333" y="4644"/>
                  </a:cubicBezTo>
                  <a:cubicBezTo>
                    <a:pt x="13192" y="4567"/>
                    <a:pt x="13031" y="4508"/>
                    <a:pt x="12861" y="4482"/>
                  </a:cubicBezTo>
                  <a:cubicBezTo>
                    <a:pt x="12799" y="4474"/>
                    <a:pt x="12736" y="4471"/>
                    <a:pt x="12674" y="4471"/>
                  </a:cubicBezTo>
                  <a:cubicBezTo>
                    <a:pt x="12566" y="4471"/>
                    <a:pt x="12460" y="4482"/>
                    <a:pt x="12361" y="4503"/>
                  </a:cubicBezTo>
                  <a:cubicBezTo>
                    <a:pt x="12250" y="4525"/>
                    <a:pt x="12153" y="4563"/>
                    <a:pt x="12059" y="4605"/>
                  </a:cubicBezTo>
                  <a:cubicBezTo>
                    <a:pt x="12017" y="4622"/>
                    <a:pt x="11979" y="4644"/>
                    <a:pt x="11940" y="4665"/>
                  </a:cubicBezTo>
                  <a:cubicBezTo>
                    <a:pt x="11698" y="4805"/>
                    <a:pt x="11558" y="4966"/>
                    <a:pt x="11512" y="5021"/>
                  </a:cubicBezTo>
                  <a:cubicBezTo>
                    <a:pt x="11450" y="5097"/>
                    <a:pt x="11432" y="5111"/>
                    <a:pt x="11423" y="5111"/>
                  </a:cubicBezTo>
                  <a:cubicBezTo>
                    <a:pt x="11421" y="5111"/>
                    <a:pt x="11420" y="5111"/>
                    <a:pt x="11418" y="5110"/>
                  </a:cubicBezTo>
                  <a:cubicBezTo>
                    <a:pt x="11410" y="5106"/>
                    <a:pt x="11410" y="5089"/>
                    <a:pt x="11469" y="4992"/>
                  </a:cubicBezTo>
                  <a:cubicBezTo>
                    <a:pt x="11486" y="4966"/>
                    <a:pt x="11520" y="4919"/>
                    <a:pt x="11571" y="4868"/>
                  </a:cubicBezTo>
                  <a:cubicBezTo>
                    <a:pt x="11622" y="4813"/>
                    <a:pt x="11690" y="4750"/>
                    <a:pt x="11775" y="4686"/>
                  </a:cubicBezTo>
                  <a:cubicBezTo>
                    <a:pt x="11762" y="4673"/>
                    <a:pt x="11745" y="4656"/>
                    <a:pt x="11720" y="4635"/>
                  </a:cubicBezTo>
                  <a:cubicBezTo>
                    <a:pt x="11669" y="4584"/>
                    <a:pt x="11520" y="4436"/>
                    <a:pt x="11278" y="4295"/>
                  </a:cubicBezTo>
                  <a:cubicBezTo>
                    <a:pt x="11159" y="4228"/>
                    <a:pt x="11019" y="4164"/>
                    <a:pt x="10862" y="4117"/>
                  </a:cubicBezTo>
                  <a:cubicBezTo>
                    <a:pt x="10710" y="4071"/>
                    <a:pt x="10540" y="4041"/>
                    <a:pt x="10370" y="4032"/>
                  </a:cubicBezTo>
                  <a:cubicBezTo>
                    <a:pt x="10355" y="4032"/>
                    <a:pt x="10341" y="4032"/>
                    <a:pt x="10326" y="4032"/>
                  </a:cubicBezTo>
                  <a:cubicBezTo>
                    <a:pt x="10167" y="4032"/>
                    <a:pt x="10013" y="4053"/>
                    <a:pt x="9869" y="4087"/>
                  </a:cubicBezTo>
                  <a:cubicBezTo>
                    <a:pt x="9750" y="4113"/>
                    <a:pt x="9640" y="4151"/>
                    <a:pt x="9542" y="4194"/>
                  </a:cubicBezTo>
                  <a:lnTo>
                    <a:pt x="9538" y="4198"/>
                  </a:lnTo>
                  <a:cubicBezTo>
                    <a:pt x="9504" y="4211"/>
                    <a:pt x="9474" y="4228"/>
                    <a:pt x="9440" y="4240"/>
                  </a:cubicBezTo>
                  <a:cubicBezTo>
                    <a:pt x="9390" y="4266"/>
                    <a:pt x="9343" y="4291"/>
                    <a:pt x="9300" y="4321"/>
                  </a:cubicBezTo>
                  <a:cubicBezTo>
                    <a:pt x="9135" y="4419"/>
                    <a:pt x="9024" y="4516"/>
                    <a:pt x="8982" y="4554"/>
                  </a:cubicBezTo>
                  <a:cubicBezTo>
                    <a:pt x="8913" y="4616"/>
                    <a:pt x="8892" y="4628"/>
                    <a:pt x="8882" y="4628"/>
                  </a:cubicBezTo>
                  <a:cubicBezTo>
                    <a:pt x="8879" y="4628"/>
                    <a:pt x="8878" y="4627"/>
                    <a:pt x="8876" y="4627"/>
                  </a:cubicBezTo>
                  <a:cubicBezTo>
                    <a:pt x="8867" y="4618"/>
                    <a:pt x="8872" y="4601"/>
                    <a:pt x="8944" y="4516"/>
                  </a:cubicBezTo>
                  <a:cubicBezTo>
                    <a:pt x="8995" y="4461"/>
                    <a:pt x="9152" y="4308"/>
                    <a:pt x="9406" y="4177"/>
                  </a:cubicBezTo>
                  <a:cubicBezTo>
                    <a:pt x="9487" y="4134"/>
                    <a:pt x="9581" y="4092"/>
                    <a:pt x="9682" y="4058"/>
                  </a:cubicBezTo>
                  <a:cubicBezTo>
                    <a:pt x="9733" y="4041"/>
                    <a:pt x="9788" y="4024"/>
                    <a:pt x="9848" y="4007"/>
                  </a:cubicBezTo>
                  <a:cubicBezTo>
                    <a:pt x="9882" y="4003"/>
                    <a:pt x="9916" y="3994"/>
                    <a:pt x="9950" y="3986"/>
                  </a:cubicBezTo>
                  <a:lnTo>
                    <a:pt x="9971" y="3981"/>
                  </a:lnTo>
                  <a:cubicBezTo>
                    <a:pt x="10018" y="3973"/>
                    <a:pt x="10060" y="3969"/>
                    <a:pt x="10103" y="3964"/>
                  </a:cubicBezTo>
                  <a:cubicBezTo>
                    <a:pt x="10103" y="3960"/>
                    <a:pt x="10103" y="3960"/>
                    <a:pt x="10103" y="3956"/>
                  </a:cubicBezTo>
                  <a:cubicBezTo>
                    <a:pt x="10098" y="3939"/>
                    <a:pt x="10094" y="3909"/>
                    <a:pt x="10090" y="3850"/>
                  </a:cubicBezTo>
                  <a:cubicBezTo>
                    <a:pt x="10081" y="3778"/>
                    <a:pt x="10086" y="3570"/>
                    <a:pt x="10018" y="3307"/>
                  </a:cubicBezTo>
                  <a:cubicBezTo>
                    <a:pt x="9996" y="3243"/>
                    <a:pt x="9975" y="3175"/>
                    <a:pt x="9946" y="3107"/>
                  </a:cubicBezTo>
                  <a:cubicBezTo>
                    <a:pt x="9916" y="3039"/>
                    <a:pt x="9878" y="2971"/>
                    <a:pt x="9835" y="2908"/>
                  </a:cubicBezTo>
                  <a:cubicBezTo>
                    <a:pt x="9746" y="2776"/>
                    <a:pt x="9619" y="2661"/>
                    <a:pt x="9483" y="2564"/>
                  </a:cubicBezTo>
                  <a:cubicBezTo>
                    <a:pt x="9351" y="2462"/>
                    <a:pt x="9199" y="2385"/>
                    <a:pt x="9050" y="2330"/>
                  </a:cubicBezTo>
                  <a:cubicBezTo>
                    <a:pt x="9037" y="2326"/>
                    <a:pt x="9020" y="2322"/>
                    <a:pt x="9008" y="2318"/>
                  </a:cubicBezTo>
                  <a:cubicBezTo>
                    <a:pt x="8872" y="2271"/>
                    <a:pt x="8740" y="2245"/>
                    <a:pt x="8617" y="2241"/>
                  </a:cubicBezTo>
                  <a:cubicBezTo>
                    <a:pt x="8579" y="2238"/>
                    <a:pt x="8542" y="2237"/>
                    <a:pt x="8507" y="2237"/>
                  </a:cubicBezTo>
                  <a:cubicBezTo>
                    <a:pt x="8292" y="2237"/>
                    <a:pt x="8136" y="2286"/>
                    <a:pt x="8074" y="2301"/>
                  </a:cubicBezTo>
                  <a:cubicBezTo>
                    <a:pt x="8048" y="2309"/>
                    <a:pt x="8031" y="2313"/>
                    <a:pt x="8014" y="2318"/>
                  </a:cubicBezTo>
                  <a:lnTo>
                    <a:pt x="8010" y="2318"/>
                  </a:lnTo>
                  <a:cubicBezTo>
                    <a:pt x="8006" y="2326"/>
                    <a:pt x="8006" y="2335"/>
                    <a:pt x="8006" y="2343"/>
                  </a:cubicBezTo>
                  <a:cubicBezTo>
                    <a:pt x="7997" y="2419"/>
                    <a:pt x="7989" y="2492"/>
                    <a:pt x="7972" y="2560"/>
                  </a:cubicBezTo>
                  <a:cubicBezTo>
                    <a:pt x="7929" y="2738"/>
                    <a:pt x="7862" y="2886"/>
                    <a:pt x="7794" y="3001"/>
                  </a:cubicBezTo>
                  <a:cubicBezTo>
                    <a:pt x="7781" y="3014"/>
                    <a:pt x="7772" y="3031"/>
                    <a:pt x="7764" y="3043"/>
                  </a:cubicBezTo>
                  <a:cubicBezTo>
                    <a:pt x="7747" y="3073"/>
                    <a:pt x="7730" y="3099"/>
                    <a:pt x="7713" y="3120"/>
                  </a:cubicBezTo>
                  <a:lnTo>
                    <a:pt x="7709" y="3120"/>
                  </a:lnTo>
                  <a:cubicBezTo>
                    <a:pt x="7654" y="3196"/>
                    <a:pt x="7603" y="3251"/>
                    <a:pt x="7573" y="3281"/>
                  </a:cubicBezTo>
                  <a:cubicBezTo>
                    <a:pt x="7543" y="3307"/>
                    <a:pt x="7518" y="3328"/>
                    <a:pt x="7497" y="3345"/>
                  </a:cubicBezTo>
                  <a:cubicBezTo>
                    <a:pt x="7475" y="3362"/>
                    <a:pt x="7458" y="3370"/>
                    <a:pt x="7450" y="3379"/>
                  </a:cubicBezTo>
                  <a:cubicBezTo>
                    <a:pt x="7441" y="3383"/>
                    <a:pt x="7433" y="3387"/>
                    <a:pt x="7429" y="3387"/>
                  </a:cubicBezTo>
                  <a:cubicBezTo>
                    <a:pt x="7437" y="3391"/>
                    <a:pt x="7441" y="3391"/>
                    <a:pt x="7450" y="3391"/>
                  </a:cubicBezTo>
                  <a:cubicBezTo>
                    <a:pt x="7586" y="3425"/>
                    <a:pt x="7713" y="3485"/>
                    <a:pt x="7802" y="3544"/>
                  </a:cubicBezTo>
                  <a:cubicBezTo>
                    <a:pt x="7895" y="3608"/>
                    <a:pt x="7955" y="3667"/>
                    <a:pt x="7972" y="3689"/>
                  </a:cubicBezTo>
                  <a:cubicBezTo>
                    <a:pt x="8002" y="3727"/>
                    <a:pt x="7997" y="3735"/>
                    <a:pt x="7993" y="3744"/>
                  </a:cubicBezTo>
                  <a:cubicBezTo>
                    <a:pt x="7990" y="3747"/>
                    <a:pt x="7986" y="3749"/>
                    <a:pt x="7981" y="3749"/>
                  </a:cubicBezTo>
                  <a:cubicBezTo>
                    <a:pt x="7972" y="3749"/>
                    <a:pt x="7959" y="3743"/>
                    <a:pt x="7938" y="3727"/>
                  </a:cubicBezTo>
                  <a:cubicBezTo>
                    <a:pt x="7917" y="3710"/>
                    <a:pt x="7853" y="3663"/>
                    <a:pt x="7764" y="3608"/>
                  </a:cubicBezTo>
                  <a:cubicBezTo>
                    <a:pt x="7675" y="3557"/>
                    <a:pt x="7556" y="3502"/>
                    <a:pt x="7433" y="3472"/>
                  </a:cubicBezTo>
                  <a:cubicBezTo>
                    <a:pt x="7336" y="3450"/>
                    <a:pt x="7240" y="3439"/>
                    <a:pt x="7153" y="3439"/>
                  </a:cubicBezTo>
                  <a:cubicBezTo>
                    <a:pt x="7125" y="3439"/>
                    <a:pt x="7098" y="3440"/>
                    <a:pt x="7072" y="3442"/>
                  </a:cubicBezTo>
                  <a:cubicBezTo>
                    <a:pt x="6970" y="3451"/>
                    <a:pt x="6890" y="3468"/>
                    <a:pt x="6864" y="3472"/>
                  </a:cubicBezTo>
                  <a:cubicBezTo>
                    <a:pt x="6853" y="3473"/>
                    <a:pt x="6844" y="3474"/>
                    <a:pt x="6837" y="3474"/>
                  </a:cubicBezTo>
                  <a:cubicBezTo>
                    <a:pt x="6817" y="3474"/>
                    <a:pt x="6812" y="3470"/>
                    <a:pt x="6809" y="3464"/>
                  </a:cubicBezTo>
                  <a:cubicBezTo>
                    <a:pt x="6809" y="3451"/>
                    <a:pt x="6809" y="3442"/>
                    <a:pt x="6847" y="3421"/>
                  </a:cubicBezTo>
                  <a:cubicBezTo>
                    <a:pt x="6868" y="3413"/>
                    <a:pt x="6919" y="3396"/>
                    <a:pt x="6987" y="3379"/>
                  </a:cubicBezTo>
                  <a:cubicBezTo>
                    <a:pt x="7013" y="3374"/>
                    <a:pt x="7038" y="3370"/>
                    <a:pt x="7064" y="3370"/>
                  </a:cubicBezTo>
                  <a:cubicBezTo>
                    <a:pt x="7098" y="3365"/>
                    <a:pt x="7136" y="3363"/>
                    <a:pt x="7176" y="3363"/>
                  </a:cubicBezTo>
                  <a:cubicBezTo>
                    <a:pt x="7204" y="3363"/>
                    <a:pt x="7233" y="3364"/>
                    <a:pt x="7263" y="3366"/>
                  </a:cubicBezTo>
                  <a:lnTo>
                    <a:pt x="7267" y="3366"/>
                  </a:lnTo>
                  <a:cubicBezTo>
                    <a:pt x="7314" y="3370"/>
                    <a:pt x="7365" y="3374"/>
                    <a:pt x="7416" y="3387"/>
                  </a:cubicBezTo>
                  <a:cubicBezTo>
                    <a:pt x="7416" y="3379"/>
                    <a:pt x="7420" y="3370"/>
                    <a:pt x="7433" y="3357"/>
                  </a:cubicBezTo>
                  <a:cubicBezTo>
                    <a:pt x="7441" y="3345"/>
                    <a:pt x="7454" y="3332"/>
                    <a:pt x="7471" y="3315"/>
                  </a:cubicBezTo>
                  <a:cubicBezTo>
                    <a:pt x="7488" y="3298"/>
                    <a:pt x="7505" y="3273"/>
                    <a:pt x="7535" y="3243"/>
                  </a:cubicBezTo>
                  <a:cubicBezTo>
                    <a:pt x="7552" y="3226"/>
                    <a:pt x="7573" y="3196"/>
                    <a:pt x="7607" y="3158"/>
                  </a:cubicBezTo>
                  <a:cubicBezTo>
                    <a:pt x="7637" y="3120"/>
                    <a:pt x="7671" y="3069"/>
                    <a:pt x="7709" y="3014"/>
                  </a:cubicBezTo>
                  <a:cubicBezTo>
                    <a:pt x="7781" y="2899"/>
                    <a:pt x="7853" y="2738"/>
                    <a:pt x="7900" y="2547"/>
                  </a:cubicBezTo>
                  <a:cubicBezTo>
                    <a:pt x="7942" y="2356"/>
                    <a:pt x="7955" y="2131"/>
                    <a:pt x="7895" y="1906"/>
                  </a:cubicBezTo>
                  <a:cubicBezTo>
                    <a:pt x="7840" y="1681"/>
                    <a:pt x="7717" y="1460"/>
                    <a:pt x="7547" y="1286"/>
                  </a:cubicBezTo>
                  <a:cubicBezTo>
                    <a:pt x="7463" y="1193"/>
                    <a:pt x="7361" y="1116"/>
                    <a:pt x="7250" y="1053"/>
                  </a:cubicBezTo>
                  <a:cubicBezTo>
                    <a:pt x="7153" y="993"/>
                    <a:pt x="7047" y="951"/>
                    <a:pt x="6940" y="921"/>
                  </a:cubicBezTo>
                  <a:cubicBezTo>
                    <a:pt x="6830" y="890"/>
                    <a:pt x="6720" y="877"/>
                    <a:pt x="6614" y="877"/>
                  </a:cubicBezTo>
                  <a:cubicBezTo>
                    <a:pt x="6503" y="877"/>
                    <a:pt x="6397" y="891"/>
                    <a:pt x="6300" y="913"/>
                  </a:cubicBezTo>
                  <a:cubicBezTo>
                    <a:pt x="6109" y="964"/>
                    <a:pt x="5952" y="1040"/>
                    <a:pt x="5841" y="1121"/>
                  </a:cubicBezTo>
                  <a:cubicBezTo>
                    <a:pt x="5786" y="1159"/>
                    <a:pt x="5739" y="1201"/>
                    <a:pt x="5705" y="1231"/>
                  </a:cubicBezTo>
                  <a:cubicBezTo>
                    <a:pt x="5697" y="1240"/>
                    <a:pt x="5688" y="1248"/>
                    <a:pt x="5684" y="1252"/>
                  </a:cubicBezTo>
                  <a:cubicBezTo>
                    <a:pt x="5659" y="1278"/>
                    <a:pt x="5637" y="1295"/>
                    <a:pt x="5625" y="1312"/>
                  </a:cubicBezTo>
                  <a:cubicBezTo>
                    <a:pt x="5591" y="1346"/>
                    <a:pt x="5570" y="1371"/>
                    <a:pt x="5553" y="1392"/>
                  </a:cubicBezTo>
                  <a:cubicBezTo>
                    <a:pt x="5561" y="1392"/>
                    <a:pt x="5565" y="1392"/>
                    <a:pt x="5574" y="1397"/>
                  </a:cubicBezTo>
                  <a:cubicBezTo>
                    <a:pt x="5595" y="1401"/>
                    <a:pt x="5616" y="1409"/>
                    <a:pt x="5637" y="1418"/>
                  </a:cubicBezTo>
                  <a:cubicBezTo>
                    <a:pt x="5765" y="1460"/>
                    <a:pt x="5884" y="1532"/>
                    <a:pt x="5960" y="1609"/>
                  </a:cubicBezTo>
                  <a:cubicBezTo>
                    <a:pt x="6036" y="1685"/>
                    <a:pt x="6075" y="1757"/>
                    <a:pt x="6087" y="1783"/>
                  </a:cubicBezTo>
                  <a:cubicBezTo>
                    <a:pt x="6100" y="1825"/>
                    <a:pt x="6096" y="1834"/>
                    <a:pt x="6087" y="1838"/>
                  </a:cubicBezTo>
                  <a:cubicBezTo>
                    <a:pt x="6084" y="1839"/>
                    <a:pt x="6081" y="1840"/>
                    <a:pt x="6078" y="1840"/>
                  </a:cubicBezTo>
                  <a:cubicBezTo>
                    <a:pt x="6069" y="1840"/>
                    <a:pt x="6059" y="1833"/>
                    <a:pt x="6041" y="1808"/>
                  </a:cubicBezTo>
                  <a:cubicBezTo>
                    <a:pt x="6024" y="1791"/>
                    <a:pt x="5981" y="1728"/>
                    <a:pt x="5909" y="1664"/>
                  </a:cubicBezTo>
                  <a:cubicBezTo>
                    <a:pt x="5837" y="1596"/>
                    <a:pt x="5731" y="1532"/>
                    <a:pt x="5612" y="1494"/>
                  </a:cubicBezTo>
                  <a:cubicBezTo>
                    <a:pt x="5578" y="1481"/>
                    <a:pt x="5540" y="1469"/>
                    <a:pt x="5502" y="1460"/>
                  </a:cubicBezTo>
                  <a:cubicBezTo>
                    <a:pt x="5421" y="1443"/>
                    <a:pt x="5340" y="1431"/>
                    <a:pt x="5272" y="1422"/>
                  </a:cubicBezTo>
                  <a:cubicBezTo>
                    <a:pt x="5251" y="1422"/>
                    <a:pt x="5234" y="1418"/>
                    <a:pt x="5217" y="1418"/>
                  </a:cubicBezTo>
                  <a:cubicBezTo>
                    <a:pt x="5145" y="1414"/>
                    <a:pt x="5090" y="1409"/>
                    <a:pt x="5069" y="1405"/>
                  </a:cubicBezTo>
                  <a:cubicBezTo>
                    <a:pt x="5026" y="1401"/>
                    <a:pt x="5022" y="1392"/>
                    <a:pt x="5022" y="1384"/>
                  </a:cubicBezTo>
                  <a:cubicBezTo>
                    <a:pt x="5018" y="1375"/>
                    <a:pt x="5026" y="1363"/>
                    <a:pt x="5064" y="1354"/>
                  </a:cubicBezTo>
                  <a:cubicBezTo>
                    <a:pt x="5090" y="1350"/>
                    <a:pt x="5149" y="1346"/>
                    <a:pt x="5230" y="1346"/>
                  </a:cubicBezTo>
                  <a:cubicBezTo>
                    <a:pt x="5243" y="1346"/>
                    <a:pt x="5260" y="1350"/>
                    <a:pt x="5277" y="1350"/>
                  </a:cubicBezTo>
                  <a:cubicBezTo>
                    <a:pt x="5328" y="1354"/>
                    <a:pt x="5387" y="1358"/>
                    <a:pt x="5451" y="1367"/>
                  </a:cubicBezTo>
                  <a:cubicBezTo>
                    <a:pt x="5463" y="1371"/>
                    <a:pt x="5480" y="1375"/>
                    <a:pt x="5497" y="1380"/>
                  </a:cubicBezTo>
                  <a:cubicBezTo>
                    <a:pt x="5493" y="1375"/>
                    <a:pt x="5493" y="1367"/>
                    <a:pt x="5497" y="1354"/>
                  </a:cubicBezTo>
                  <a:cubicBezTo>
                    <a:pt x="5497" y="1341"/>
                    <a:pt x="5502" y="1329"/>
                    <a:pt x="5506" y="1312"/>
                  </a:cubicBezTo>
                  <a:cubicBezTo>
                    <a:pt x="5510" y="1290"/>
                    <a:pt x="5514" y="1269"/>
                    <a:pt x="5523" y="1240"/>
                  </a:cubicBezTo>
                  <a:cubicBezTo>
                    <a:pt x="5531" y="1201"/>
                    <a:pt x="5548" y="1125"/>
                    <a:pt x="5553" y="1019"/>
                  </a:cubicBezTo>
                  <a:cubicBezTo>
                    <a:pt x="5553" y="968"/>
                    <a:pt x="5548" y="908"/>
                    <a:pt x="5540" y="845"/>
                  </a:cubicBezTo>
                  <a:cubicBezTo>
                    <a:pt x="5531" y="781"/>
                    <a:pt x="5514" y="709"/>
                    <a:pt x="5493" y="641"/>
                  </a:cubicBezTo>
                  <a:cubicBezTo>
                    <a:pt x="5442" y="501"/>
                    <a:pt x="5353" y="352"/>
                    <a:pt x="5217" y="238"/>
                  </a:cubicBezTo>
                  <a:cubicBezTo>
                    <a:pt x="5081" y="123"/>
                    <a:pt x="4907" y="43"/>
                    <a:pt x="4721" y="13"/>
                  </a:cubicBezTo>
                  <a:cubicBezTo>
                    <a:pt x="4669" y="5"/>
                    <a:pt x="4614" y="1"/>
                    <a:pt x="45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2"/>
            <p:cNvSpPr/>
            <p:nvPr/>
          </p:nvSpPr>
          <p:spPr>
            <a:xfrm>
              <a:off x="457858" y="5081980"/>
              <a:ext cx="288249" cy="83978"/>
            </a:xfrm>
            <a:custGeom>
              <a:avLst/>
              <a:gdLst/>
              <a:ahLst/>
              <a:cxnLst/>
              <a:rect l="l" t="t" r="r" b="b"/>
              <a:pathLst>
                <a:path w="1270" h="370" extrusionOk="0">
                  <a:moveTo>
                    <a:pt x="614" y="0"/>
                  </a:moveTo>
                  <a:cubicBezTo>
                    <a:pt x="545" y="0"/>
                    <a:pt x="479" y="12"/>
                    <a:pt x="412" y="26"/>
                  </a:cubicBezTo>
                  <a:cubicBezTo>
                    <a:pt x="340" y="48"/>
                    <a:pt x="277" y="73"/>
                    <a:pt x="221" y="107"/>
                  </a:cubicBezTo>
                  <a:cubicBezTo>
                    <a:pt x="111" y="171"/>
                    <a:pt x="43" y="243"/>
                    <a:pt x="26" y="268"/>
                  </a:cubicBezTo>
                  <a:cubicBezTo>
                    <a:pt x="1" y="311"/>
                    <a:pt x="5" y="319"/>
                    <a:pt x="13" y="328"/>
                  </a:cubicBezTo>
                  <a:cubicBezTo>
                    <a:pt x="15" y="329"/>
                    <a:pt x="17" y="331"/>
                    <a:pt x="20" y="331"/>
                  </a:cubicBezTo>
                  <a:cubicBezTo>
                    <a:pt x="27" y="331"/>
                    <a:pt x="39" y="325"/>
                    <a:pt x="64" y="302"/>
                  </a:cubicBezTo>
                  <a:cubicBezTo>
                    <a:pt x="90" y="285"/>
                    <a:pt x="153" y="226"/>
                    <a:pt x="260" y="171"/>
                  </a:cubicBezTo>
                  <a:cubicBezTo>
                    <a:pt x="356" y="118"/>
                    <a:pt x="487" y="81"/>
                    <a:pt x="624" y="81"/>
                  </a:cubicBezTo>
                  <a:cubicBezTo>
                    <a:pt x="631" y="81"/>
                    <a:pt x="638" y="81"/>
                    <a:pt x="646" y="82"/>
                  </a:cubicBezTo>
                  <a:cubicBezTo>
                    <a:pt x="786" y="86"/>
                    <a:pt x="926" y="137"/>
                    <a:pt x="1024" y="196"/>
                  </a:cubicBezTo>
                  <a:cubicBezTo>
                    <a:pt x="1121" y="256"/>
                    <a:pt x="1181" y="324"/>
                    <a:pt x="1206" y="340"/>
                  </a:cubicBezTo>
                  <a:cubicBezTo>
                    <a:pt x="1230" y="362"/>
                    <a:pt x="1244" y="370"/>
                    <a:pt x="1252" y="370"/>
                  </a:cubicBezTo>
                  <a:cubicBezTo>
                    <a:pt x="1256" y="370"/>
                    <a:pt x="1259" y="368"/>
                    <a:pt x="1261" y="366"/>
                  </a:cubicBezTo>
                  <a:cubicBezTo>
                    <a:pt x="1270" y="362"/>
                    <a:pt x="1270" y="353"/>
                    <a:pt x="1244" y="307"/>
                  </a:cubicBezTo>
                  <a:cubicBezTo>
                    <a:pt x="1227" y="281"/>
                    <a:pt x="1168" y="205"/>
                    <a:pt x="1062" y="133"/>
                  </a:cubicBezTo>
                  <a:cubicBezTo>
                    <a:pt x="956" y="65"/>
                    <a:pt x="803" y="5"/>
                    <a:pt x="646" y="1"/>
                  </a:cubicBezTo>
                  <a:cubicBezTo>
                    <a:pt x="635" y="0"/>
                    <a:pt x="625" y="0"/>
                    <a:pt x="614" y="0"/>
                  </a:cubicBezTo>
                  <a:close/>
                </a:path>
              </a:pathLst>
            </a:custGeom>
            <a:solidFill>
              <a:srgbClr val="1E15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2"/>
            <p:cNvSpPr/>
            <p:nvPr/>
          </p:nvSpPr>
          <p:spPr>
            <a:xfrm>
              <a:off x="2293109" y="5458971"/>
              <a:ext cx="440317" cy="215846"/>
            </a:xfrm>
            <a:custGeom>
              <a:avLst/>
              <a:gdLst/>
              <a:ahLst/>
              <a:cxnLst/>
              <a:rect l="l" t="t" r="r" b="b"/>
              <a:pathLst>
                <a:path w="1940" h="951" extrusionOk="0">
                  <a:moveTo>
                    <a:pt x="615" y="1"/>
                  </a:moveTo>
                  <a:cubicBezTo>
                    <a:pt x="507" y="1"/>
                    <a:pt x="401" y="12"/>
                    <a:pt x="302" y="33"/>
                  </a:cubicBezTo>
                  <a:cubicBezTo>
                    <a:pt x="191" y="55"/>
                    <a:pt x="94" y="93"/>
                    <a:pt x="0" y="135"/>
                  </a:cubicBezTo>
                  <a:cubicBezTo>
                    <a:pt x="0" y="135"/>
                    <a:pt x="47" y="130"/>
                    <a:pt x="126" y="130"/>
                  </a:cubicBezTo>
                  <a:cubicBezTo>
                    <a:pt x="426" y="130"/>
                    <a:pt x="1190" y="207"/>
                    <a:pt x="1600" y="950"/>
                  </a:cubicBezTo>
                  <a:cubicBezTo>
                    <a:pt x="1609" y="950"/>
                    <a:pt x="1613" y="950"/>
                    <a:pt x="1617" y="946"/>
                  </a:cubicBezTo>
                  <a:cubicBezTo>
                    <a:pt x="1715" y="925"/>
                    <a:pt x="1821" y="908"/>
                    <a:pt x="1940" y="908"/>
                  </a:cubicBezTo>
                  <a:cubicBezTo>
                    <a:pt x="1936" y="908"/>
                    <a:pt x="1936" y="908"/>
                    <a:pt x="1936" y="904"/>
                  </a:cubicBezTo>
                  <a:cubicBezTo>
                    <a:pt x="1931" y="891"/>
                    <a:pt x="1919" y="865"/>
                    <a:pt x="1906" y="840"/>
                  </a:cubicBezTo>
                  <a:cubicBezTo>
                    <a:pt x="1889" y="810"/>
                    <a:pt x="1872" y="772"/>
                    <a:pt x="1847" y="730"/>
                  </a:cubicBezTo>
                  <a:cubicBezTo>
                    <a:pt x="1800" y="649"/>
                    <a:pt x="1728" y="547"/>
                    <a:pt x="1634" y="449"/>
                  </a:cubicBezTo>
                  <a:cubicBezTo>
                    <a:pt x="1537" y="352"/>
                    <a:pt x="1418" y="254"/>
                    <a:pt x="1274" y="174"/>
                  </a:cubicBezTo>
                  <a:cubicBezTo>
                    <a:pt x="1133" y="97"/>
                    <a:pt x="972" y="38"/>
                    <a:pt x="802" y="12"/>
                  </a:cubicBezTo>
                  <a:cubicBezTo>
                    <a:pt x="740" y="4"/>
                    <a:pt x="677" y="1"/>
                    <a:pt x="615" y="1"/>
                  </a:cubicBezTo>
                  <a:close/>
                </a:path>
              </a:pathLst>
            </a:custGeom>
            <a:solidFill>
              <a:srgbClr val="1E1549">
                <a:alpha val="41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2"/>
            <p:cNvSpPr/>
            <p:nvPr/>
          </p:nvSpPr>
          <p:spPr>
            <a:xfrm>
              <a:off x="1666908" y="5359333"/>
              <a:ext cx="561745" cy="190199"/>
            </a:xfrm>
            <a:custGeom>
              <a:avLst/>
              <a:gdLst/>
              <a:ahLst/>
              <a:cxnLst/>
              <a:rect l="l" t="t" r="r" b="b"/>
              <a:pathLst>
                <a:path w="2475" h="838" extrusionOk="0">
                  <a:moveTo>
                    <a:pt x="1026" y="1"/>
                  </a:moveTo>
                  <a:cubicBezTo>
                    <a:pt x="867" y="1"/>
                    <a:pt x="713" y="22"/>
                    <a:pt x="569" y="56"/>
                  </a:cubicBezTo>
                  <a:cubicBezTo>
                    <a:pt x="450" y="82"/>
                    <a:pt x="340" y="120"/>
                    <a:pt x="242" y="163"/>
                  </a:cubicBezTo>
                  <a:lnTo>
                    <a:pt x="238" y="167"/>
                  </a:lnTo>
                  <a:lnTo>
                    <a:pt x="0" y="290"/>
                  </a:lnTo>
                  <a:cubicBezTo>
                    <a:pt x="25" y="282"/>
                    <a:pt x="342" y="205"/>
                    <a:pt x="748" y="205"/>
                  </a:cubicBezTo>
                  <a:cubicBezTo>
                    <a:pt x="1249" y="205"/>
                    <a:pt x="1886" y="323"/>
                    <a:pt x="2271" y="837"/>
                  </a:cubicBezTo>
                  <a:cubicBezTo>
                    <a:pt x="2322" y="782"/>
                    <a:pt x="2390" y="719"/>
                    <a:pt x="2475" y="655"/>
                  </a:cubicBezTo>
                  <a:cubicBezTo>
                    <a:pt x="2462" y="642"/>
                    <a:pt x="2445" y="625"/>
                    <a:pt x="2420" y="604"/>
                  </a:cubicBezTo>
                  <a:cubicBezTo>
                    <a:pt x="2369" y="553"/>
                    <a:pt x="2220" y="405"/>
                    <a:pt x="1978" y="264"/>
                  </a:cubicBezTo>
                  <a:cubicBezTo>
                    <a:pt x="1859" y="197"/>
                    <a:pt x="1719" y="133"/>
                    <a:pt x="1562" y="86"/>
                  </a:cubicBezTo>
                  <a:cubicBezTo>
                    <a:pt x="1410" y="40"/>
                    <a:pt x="1240" y="10"/>
                    <a:pt x="1070" y="1"/>
                  </a:cubicBezTo>
                  <a:cubicBezTo>
                    <a:pt x="1055" y="1"/>
                    <a:pt x="1041" y="1"/>
                    <a:pt x="1026" y="1"/>
                  </a:cubicBezTo>
                  <a:close/>
                </a:path>
              </a:pathLst>
            </a:custGeom>
            <a:solidFill>
              <a:srgbClr val="1E1549">
                <a:alpha val="41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2"/>
            <p:cNvSpPr/>
            <p:nvPr/>
          </p:nvSpPr>
          <p:spPr>
            <a:xfrm>
              <a:off x="1306485" y="5125330"/>
              <a:ext cx="18611" cy="27236"/>
            </a:xfrm>
            <a:custGeom>
              <a:avLst/>
              <a:gdLst/>
              <a:ahLst/>
              <a:cxnLst/>
              <a:rect l="l" t="t" r="r" b="b"/>
              <a:pathLst>
                <a:path w="82" h="120" extrusionOk="0">
                  <a:moveTo>
                    <a:pt x="82" y="1"/>
                  </a:moveTo>
                  <a:lnTo>
                    <a:pt x="82" y="1"/>
                  </a:lnTo>
                  <a:cubicBezTo>
                    <a:pt x="69" y="14"/>
                    <a:pt x="60" y="31"/>
                    <a:pt x="52" y="43"/>
                  </a:cubicBezTo>
                  <a:cubicBezTo>
                    <a:pt x="35" y="73"/>
                    <a:pt x="18" y="99"/>
                    <a:pt x="1" y="120"/>
                  </a:cubicBezTo>
                  <a:cubicBezTo>
                    <a:pt x="48" y="69"/>
                    <a:pt x="82" y="26"/>
                    <a:pt x="82" y="1"/>
                  </a:cubicBezTo>
                  <a:close/>
                </a:path>
              </a:pathLst>
            </a:custGeom>
            <a:solidFill>
              <a:srgbClr val="5555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2"/>
            <p:cNvSpPr/>
            <p:nvPr/>
          </p:nvSpPr>
          <p:spPr>
            <a:xfrm>
              <a:off x="1141935" y="4683200"/>
              <a:ext cx="221747" cy="530196"/>
            </a:xfrm>
            <a:custGeom>
              <a:avLst/>
              <a:gdLst/>
              <a:ahLst/>
              <a:cxnLst/>
              <a:rect l="l" t="t" r="r" b="b"/>
              <a:pathLst>
                <a:path w="977" h="2336" extrusionOk="0">
                  <a:moveTo>
                    <a:pt x="268" y="1"/>
                  </a:moveTo>
                  <a:lnTo>
                    <a:pt x="268" y="1"/>
                  </a:lnTo>
                  <a:cubicBezTo>
                    <a:pt x="484" y="379"/>
                    <a:pt x="976" y="1474"/>
                    <a:pt x="0" y="2327"/>
                  </a:cubicBezTo>
                  <a:cubicBezTo>
                    <a:pt x="221" y="2318"/>
                    <a:pt x="263" y="2314"/>
                    <a:pt x="276" y="2314"/>
                  </a:cubicBezTo>
                  <a:lnTo>
                    <a:pt x="280" y="2314"/>
                  </a:lnTo>
                  <a:lnTo>
                    <a:pt x="429" y="2335"/>
                  </a:lnTo>
                  <a:cubicBezTo>
                    <a:pt x="429" y="2327"/>
                    <a:pt x="433" y="2318"/>
                    <a:pt x="446" y="2305"/>
                  </a:cubicBezTo>
                  <a:cubicBezTo>
                    <a:pt x="454" y="2293"/>
                    <a:pt x="467" y="2280"/>
                    <a:pt x="484" y="2263"/>
                  </a:cubicBezTo>
                  <a:cubicBezTo>
                    <a:pt x="501" y="2246"/>
                    <a:pt x="518" y="2221"/>
                    <a:pt x="548" y="2191"/>
                  </a:cubicBezTo>
                  <a:cubicBezTo>
                    <a:pt x="565" y="2174"/>
                    <a:pt x="586" y="2144"/>
                    <a:pt x="620" y="2106"/>
                  </a:cubicBezTo>
                  <a:cubicBezTo>
                    <a:pt x="650" y="2068"/>
                    <a:pt x="684" y="2017"/>
                    <a:pt x="722" y="1962"/>
                  </a:cubicBezTo>
                  <a:cubicBezTo>
                    <a:pt x="794" y="1847"/>
                    <a:pt x="866" y="1686"/>
                    <a:pt x="913" y="1495"/>
                  </a:cubicBezTo>
                  <a:cubicBezTo>
                    <a:pt x="955" y="1304"/>
                    <a:pt x="968" y="1079"/>
                    <a:pt x="908" y="854"/>
                  </a:cubicBezTo>
                  <a:cubicBezTo>
                    <a:pt x="853" y="629"/>
                    <a:pt x="730" y="408"/>
                    <a:pt x="560" y="234"/>
                  </a:cubicBezTo>
                  <a:cubicBezTo>
                    <a:pt x="476" y="141"/>
                    <a:pt x="374" y="64"/>
                    <a:pt x="268" y="1"/>
                  </a:cubicBezTo>
                  <a:close/>
                </a:path>
              </a:pathLst>
            </a:custGeom>
            <a:solidFill>
              <a:srgbClr val="1E1549">
                <a:alpha val="41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2"/>
            <p:cNvSpPr/>
            <p:nvPr/>
          </p:nvSpPr>
          <p:spPr>
            <a:xfrm>
              <a:off x="1372987" y="4970312"/>
              <a:ext cx="2270" cy="6128"/>
            </a:xfrm>
            <a:custGeom>
              <a:avLst/>
              <a:gdLst/>
              <a:ahLst/>
              <a:cxnLst/>
              <a:rect l="l" t="t" r="r" b="b"/>
              <a:pathLst>
                <a:path w="10" h="27" extrusionOk="0">
                  <a:moveTo>
                    <a:pt x="5" y="1"/>
                  </a:moveTo>
                  <a:cubicBezTo>
                    <a:pt x="1" y="9"/>
                    <a:pt x="1" y="18"/>
                    <a:pt x="1" y="26"/>
                  </a:cubicBezTo>
                  <a:lnTo>
                    <a:pt x="9" y="1"/>
                  </a:lnTo>
                  <a:close/>
                </a:path>
              </a:pathLst>
            </a:custGeom>
            <a:solidFill>
              <a:srgbClr val="5555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2"/>
            <p:cNvSpPr/>
            <p:nvPr/>
          </p:nvSpPr>
          <p:spPr>
            <a:xfrm>
              <a:off x="1600407" y="4970312"/>
              <a:ext cx="248756" cy="395150"/>
            </a:xfrm>
            <a:custGeom>
              <a:avLst/>
              <a:gdLst/>
              <a:ahLst/>
              <a:cxnLst/>
              <a:rect l="l" t="t" r="r" b="b"/>
              <a:pathLst>
                <a:path w="1096" h="1741" extrusionOk="0">
                  <a:moveTo>
                    <a:pt x="1" y="1"/>
                  </a:moveTo>
                  <a:lnTo>
                    <a:pt x="1" y="1"/>
                  </a:lnTo>
                  <a:cubicBezTo>
                    <a:pt x="26" y="18"/>
                    <a:pt x="1011" y="688"/>
                    <a:pt x="675" y="1741"/>
                  </a:cubicBezTo>
                  <a:cubicBezTo>
                    <a:pt x="726" y="1724"/>
                    <a:pt x="781" y="1707"/>
                    <a:pt x="841" y="1690"/>
                  </a:cubicBezTo>
                  <a:cubicBezTo>
                    <a:pt x="875" y="1686"/>
                    <a:pt x="909" y="1677"/>
                    <a:pt x="943" y="1669"/>
                  </a:cubicBezTo>
                  <a:lnTo>
                    <a:pt x="1096" y="1639"/>
                  </a:lnTo>
                  <a:cubicBezTo>
                    <a:pt x="1091" y="1622"/>
                    <a:pt x="1087" y="1588"/>
                    <a:pt x="1083" y="1533"/>
                  </a:cubicBezTo>
                  <a:cubicBezTo>
                    <a:pt x="1074" y="1461"/>
                    <a:pt x="1079" y="1253"/>
                    <a:pt x="1011" y="990"/>
                  </a:cubicBezTo>
                  <a:cubicBezTo>
                    <a:pt x="989" y="926"/>
                    <a:pt x="968" y="858"/>
                    <a:pt x="939" y="790"/>
                  </a:cubicBezTo>
                  <a:cubicBezTo>
                    <a:pt x="909" y="722"/>
                    <a:pt x="871" y="654"/>
                    <a:pt x="828" y="591"/>
                  </a:cubicBezTo>
                  <a:cubicBezTo>
                    <a:pt x="739" y="459"/>
                    <a:pt x="612" y="344"/>
                    <a:pt x="476" y="247"/>
                  </a:cubicBezTo>
                  <a:cubicBezTo>
                    <a:pt x="344" y="145"/>
                    <a:pt x="192" y="68"/>
                    <a:pt x="43" y="13"/>
                  </a:cubicBezTo>
                  <a:cubicBezTo>
                    <a:pt x="30" y="9"/>
                    <a:pt x="13" y="5"/>
                    <a:pt x="1" y="1"/>
                  </a:cubicBezTo>
                  <a:close/>
                </a:path>
              </a:pathLst>
            </a:custGeom>
            <a:solidFill>
              <a:srgbClr val="1E1549">
                <a:alpha val="41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2"/>
            <p:cNvSpPr/>
            <p:nvPr/>
          </p:nvSpPr>
          <p:spPr>
            <a:xfrm>
              <a:off x="564759" y="4444431"/>
              <a:ext cx="251707" cy="313215"/>
            </a:xfrm>
            <a:custGeom>
              <a:avLst/>
              <a:gdLst/>
              <a:ahLst/>
              <a:cxnLst/>
              <a:rect l="l" t="t" r="r" b="b"/>
              <a:pathLst>
                <a:path w="1109" h="1380" extrusionOk="0">
                  <a:moveTo>
                    <a:pt x="116" y="1"/>
                  </a:moveTo>
                  <a:cubicBezTo>
                    <a:pt x="77" y="1"/>
                    <a:pt x="38" y="3"/>
                    <a:pt x="1" y="9"/>
                  </a:cubicBezTo>
                  <a:cubicBezTo>
                    <a:pt x="1" y="9"/>
                    <a:pt x="901" y="454"/>
                    <a:pt x="786" y="1346"/>
                  </a:cubicBezTo>
                  <a:cubicBezTo>
                    <a:pt x="799" y="1346"/>
                    <a:pt x="816" y="1350"/>
                    <a:pt x="833" y="1350"/>
                  </a:cubicBezTo>
                  <a:cubicBezTo>
                    <a:pt x="884" y="1354"/>
                    <a:pt x="943" y="1358"/>
                    <a:pt x="1007" y="1367"/>
                  </a:cubicBezTo>
                  <a:cubicBezTo>
                    <a:pt x="1019" y="1371"/>
                    <a:pt x="1036" y="1375"/>
                    <a:pt x="1053" y="1380"/>
                  </a:cubicBezTo>
                  <a:cubicBezTo>
                    <a:pt x="1049" y="1375"/>
                    <a:pt x="1049" y="1367"/>
                    <a:pt x="1053" y="1354"/>
                  </a:cubicBezTo>
                  <a:cubicBezTo>
                    <a:pt x="1053" y="1341"/>
                    <a:pt x="1058" y="1329"/>
                    <a:pt x="1062" y="1312"/>
                  </a:cubicBezTo>
                  <a:cubicBezTo>
                    <a:pt x="1066" y="1290"/>
                    <a:pt x="1070" y="1269"/>
                    <a:pt x="1079" y="1240"/>
                  </a:cubicBezTo>
                  <a:cubicBezTo>
                    <a:pt x="1087" y="1201"/>
                    <a:pt x="1104" y="1125"/>
                    <a:pt x="1109" y="1019"/>
                  </a:cubicBezTo>
                  <a:cubicBezTo>
                    <a:pt x="1109" y="968"/>
                    <a:pt x="1104" y="908"/>
                    <a:pt x="1096" y="845"/>
                  </a:cubicBezTo>
                  <a:cubicBezTo>
                    <a:pt x="1087" y="781"/>
                    <a:pt x="1070" y="709"/>
                    <a:pt x="1049" y="641"/>
                  </a:cubicBezTo>
                  <a:cubicBezTo>
                    <a:pt x="998" y="501"/>
                    <a:pt x="909" y="352"/>
                    <a:pt x="773" y="238"/>
                  </a:cubicBezTo>
                  <a:cubicBezTo>
                    <a:pt x="637" y="123"/>
                    <a:pt x="463" y="43"/>
                    <a:pt x="277" y="13"/>
                  </a:cubicBezTo>
                  <a:cubicBezTo>
                    <a:pt x="225" y="5"/>
                    <a:pt x="170" y="1"/>
                    <a:pt x="116" y="1"/>
                  </a:cubicBezTo>
                  <a:close/>
                </a:path>
              </a:pathLst>
            </a:custGeom>
            <a:solidFill>
              <a:srgbClr val="1E1549">
                <a:alpha val="41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2"/>
            <p:cNvSpPr/>
            <p:nvPr/>
          </p:nvSpPr>
          <p:spPr>
            <a:xfrm>
              <a:off x="816238" y="4728593"/>
              <a:ext cx="30187" cy="32910"/>
            </a:xfrm>
            <a:custGeom>
              <a:avLst/>
              <a:gdLst/>
              <a:ahLst/>
              <a:cxnLst/>
              <a:rect l="l" t="t" r="r" b="b"/>
              <a:pathLst>
                <a:path w="133" h="145" extrusionOk="0">
                  <a:moveTo>
                    <a:pt x="132" y="0"/>
                  </a:moveTo>
                  <a:lnTo>
                    <a:pt x="132" y="0"/>
                  </a:lnTo>
                  <a:cubicBezTo>
                    <a:pt x="107" y="26"/>
                    <a:pt x="85" y="43"/>
                    <a:pt x="73" y="60"/>
                  </a:cubicBezTo>
                  <a:cubicBezTo>
                    <a:pt x="39" y="94"/>
                    <a:pt x="18" y="119"/>
                    <a:pt x="1" y="140"/>
                  </a:cubicBezTo>
                  <a:cubicBezTo>
                    <a:pt x="9" y="140"/>
                    <a:pt x="13" y="140"/>
                    <a:pt x="22" y="145"/>
                  </a:cubicBezTo>
                  <a:cubicBezTo>
                    <a:pt x="56" y="111"/>
                    <a:pt x="94" y="60"/>
                    <a:pt x="132" y="0"/>
                  </a:cubicBezTo>
                  <a:close/>
                </a:path>
              </a:pathLst>
            </a:custGeom>
            <a:solidFill>
              <a:srgbClr val="5555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2"/>
            <p:cNvSpPr/>
            <p:nvPr/>
          </p:nvSpPr>
          <p:spPr>
            <a:xfrm>
              <a:off x="-16956" y="4635991"/>
              <a:ext cx="228556" cy="467553"/>
            </a:xfrm>
            <a:custGeom>
              <a:avLst/>
              <a:gdLst/>
              <a:ahLst/>
              <a:cxnLst/>
              <a:rect l="l" t="t" r="r" b="b"/>
              <a:pathLst>
                <a:path w="1007" h="2060" extrusionOk="0">
                  <a:moveTo>
                    <a:pt x="1006" y="1"/>
                  </a:moveTo>
                  <a:lnTo>
                    <a:pt x="1006" y="1"/>
                  </a:lnTo>
                  <a:cubicBezTo>
                    <a:pt x="981" y="9"/>
                    <a:pt x="955" y="18"/>
                    <a:pt x="930" y="26"/>
                  </a:cubicBezTo>
                  <a:cubicBezTo>
                    <a:pt x="802" y="77"/>
                    <a:pt x="667" y="145"/>
                    <a:pt x="543" y="243"/>
                  </a:cubicBezTo>
                  <a:cubicBezTo>
                    <a:pt x="420" y="340"/>
                    <a:pt x="306" y="459"/>
                    <a:pt x="221" y="603"/>
                  </a:cubicBezTo>
                  <a:cubicBezTo>
                    <a:pt x="132" y="744"/>
                    <a:pt x="72" y="901"/>
                    <a:pt x="43" y="1058"/>
                  </a:cubicBezTo>
                  <a:cubicBezTo>
                    <a:pt x="9" y="1210"/>
                    <a:pt x="0" y="1363"/>
                    <a:pt x="13" y="1495"/>
                  </a:cubicBezTo>
                  <a:cubicBezTo>
                    <a:pt x="26" y="1631"/>
                    <a:pt x="51" y="1745"/>
                    <a:pt x="81" y="1834"/>
                  </a:cubicBezTo>
                  <a:cubicBezTo>
                    <a:pt x="98" y="1877"/>
                    <a:pt x="106" y="1915"/>
                    <a:pt x="123" y="1949"/>
                  </a:cubicBezTo>
                  <a:cubicBezTo>
                    <a:pt x="136" y="1979"/>
                    <a:pt x="144" y="2000"/>
                    <a:pt x="153" y="2017"/>
                  </a:cubicBezTo>
                  <a:cubicBezTo>
                    <a:pt x="157" y="2034"/>
                    <a:pt x="166" y="2047"/>
                    <a:pt x="170" y="2059"/>
                  </a:cubicBezTo>
                  <a:cubicBezTo>
                    <a:pt x="302" y="2021"/>
                    <a:pt x="429" y="2004"/>
                    <a:pt x="543" y="2000"/>
                  </a:cubicBezTo>
                  <a:cubicBezTo>
                    <a:pt x="47" y="722"/>
                    <a:pt x="1006" y="1"/>
                    <a:pt x="1006" y="1"/>
                  </a:cubicBezTo>
                  <a:close/>
                </a:path>
              </a:pathLst>
            </a:custGeom>
            <a:solidFill>
              <a:srgbClr val="1E1549">
                <a:alpha val="41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2"/>
            <p:cNvSpPr/>
            <p:nvPr/>
          </p:nvSpPr>
          <p:spPr>
            <a:xfrm>
              <a:off x="-216460" y="5106038"/>
              <a:ext cx="377901" cy="256700"/>
            </a:xfrm>
            <a:custGeom>
              <a:avLst/>
              <a:gdLst/>
              <a:ahLst/>
              <a:cxnLst/>
              <a:rect l="l" t="t" r="r" b="b"/>
              <a:pathLst>
                <a:path w="1665" h="1131" extrusionOk="0">
                  <a:moveTo>
                    <a:pt x="1535" y="0"/>
                  </a:moveTo>
                  <a:cubicBezTo>
                    <a:pt x="1501" y="0"/>
                    <a:pt x="1464" y="2"/>
                    <a:pt x="1427" y="5"/>
                  </a:cubicBezTo>
                  <a:cubicBezTo>
                    <a:pt x="1219" y="14"/>
                    <a:pt x="964" y="77"/>
                    <a:pt x="739" y="205"/>
                  </a:cubicBezTo>
                  <a:cubicBezTo>
                    <a:pt x="514" y="328"/>
                    <a:pt x="323" y="510"/>
                    <a:pt x="204" y="680"/>
                  </a:cubicBezTo>
                  <a:cubicBezTo>
                    <a:pt x="81" y="846"/>
                    <a:pt x="35" y="998"/>
                    <a:pt x="22" y="1049"/>
                  </a:cubicBezTo>
                  <a:cubicBezTo>
                    <a:pt x="13" y="1083"/>
                    <a:pt x="5" y="1100"/>
                    <a:pt x="1" y="1117"/>
                  </a:cubicBezTo>
                  <a:cubicBezTo>
                    <a:pt x="26" y="1115"/>
                    <a:pt x="48" y="1114"/>
                    <a:pt x="67" y="1114"/>
                  </a:cubicBezTo>
                  <a:cubicBezTo>
                    <a:pt x="87" y="1114"/>
                    <a:pt x="102" y="1115"/>
                    <a:pt x="115" y="1117"/>
                  </a:cubicBezTo>
                  <a:cubicBezTo>
                    <a:pt x="153" y="1117"/>
                    <a:pt x="179" y="1126"/>
                    <a:pt x="200" y="1130"/>
                  </a:cubicBezTo>
                  <a:cubicBezTo>
                    <a:pt x="200" y="1130"/>
                    <a:pt x="569" y="141"/>
                    <a:pt x="1664" y="5"/>
                  </a:cubicBezTo>
                  <a:cubicBezTo>
                    <a:pt x="1625" y="3"/>
                    <a:pt x="1582" y="0"/>
                    <a:pt x="1535" y="0"/>
                  </a:cubicBezTo>
                  <a:close/>
                </a:path>
              </a:pathLst>
            </a:custGeom>
            <a:solidFill>
              <a:srgbClr val="1E1549">
                <a:alpha val="41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2"/>
            <p:cNvSpPr/>
            <p:nvPr/>
          </p:nvSpPr>
          <p:spPr>
            <a:xfrm>
              <a:off x="463759" y="5092874"/>
              <a:ext cx="273723" cy="71268"/>
            </a:xfrm>
            <a:custGeom>
              <a:avLst/>
              <a:gdLst/>
              <a:ahLst/>
              <a:cxnLst/>
              <a:rect l="l" t="t" r="r" b="b"/>
              <a:pathLst>
                <a:path w="1206" h="314" extrusionOk="0">
                  <a:moveTo>
                    <a:pt x="686" y="0"/>
                  </a:moveTo>
                  <a:cubicBezTo>
                    <a:pt x="662" y="0"/>
                    <a:pt x="641" y="4"/>
                    <a:pt x="641" y="4"/>
                  </a:cubicBezTo>
                  <a:lnTo>
                    <a:pt x="425" y="25"/>
                  </a:lnTo>
                  <a:lnTo>
                    <a:pt x="157" y="135"/>
                  </a:lnTo>
                  <a:lnTo>
                    <a:pt x="0" y="280"/>
                  </a:lnTo>
                  <a:cubicBezTo>
                    <a:pt x="0" y="280"/>
                    <a:pt x="281" y="180"/>
                    <a:pt x="618" y="180"/>
                  </a:cubicBezTo>
                  <a:cubicBezTo>
                    <a:pt x="810" y="180"/>
                    <a:pt x="1019" y="212"/>
                    <a:pt x="1206" y="314"/>
                  </a:cubicBezTo>
                  <a:cubicBezTo>
                    <a:pt x="1138" y="199"/>
                    <a:pt x="1010" y="114"/>
                    <a:pt x="1002" y="106"/>
                  </a:cubicBezTo>
                  <a:cubicBezTo>
                    <a:pt x="998" y="97"/>
                    <a:pt x="964" y="4"/>
                    <a:pt x="879" y="4"/>
                  </a:cubicBezTo>
                  <a:cubicBezTo>
                    <a:pt x="830" y="6"/>
                    <a:pt x="796" y="9"/>
                    <a:pt x="770" y="9"/>
                  </a:cubicBezTo>
                  <a:cubicBezTo>
                    <a:pt x="751" y="9"/>
                    <a:pt x="736" y="7"/>
                    <a:pt x="722" y="4"/>
                  </a:cubicBezTo>
                  <a:cubicBezTo>
                    <a:pt x="710" y="1"/>
                    <a:pt x="698" y="0"/>
                    <a:pt x="686" y="0"/>
                  </a:cubicBezTo>
                  <a:close/>
                </a:path>
              </a:pathLst>
            </a:custGeom>
            <a:solidFill>
              <a:srgbClr val="1E1549">
                <a:alpha val="41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2"/>
            <p:cNvSpPr/>
            <p:nvPr/>
          </p:nvSpPr>
          <p:spPr>
            <a:xfrm>
              <a:off x="566802" y="5413351"/>
              <a:ext cx="467326" cy="152522"/>
            </a:xfrm>
            <a:custGeom>
              <a:avLst/>
              <a:gdLst/>
              <a:ahLst/>
              <a:cxnLst/>
              <a:rect l="l" t="t" r="r" b="b"/>
              <a:pathLst>
                <a:path w="2059" h="672" extrusionOk="0">
                  <a:moveTo>
                    <a:pt x="768" y="0"/>
                  </a:moveTo>
                  <a:cubicBezTo>
                    <a:pt x="550" y="0"/>
                    <a:pt x="174" y="14"/>
                    <a:pt x="174" y="14"/>
                  </a:cubicBezTo>
                  <a:lnTo>
                    <a:pt x="0" y="124"/>
                  </a:lnTo>
                  <a:cubicBezTo>
                    <a:pt x="0" y="124"/>
                    <a:pt x="1134" y="298"/>
                    <a:pt x="1745" y="672"/>
                  </a:cubicBezTo>
                  <a:cubicBezTo>
                    <a:pt x="2046" y="621"/>
                    <a:pt x="2059" y="642"/>
                    <a:pt x="2046" y="621"/>
                  </a:cubicBezTo>
                  <a:cubicBezTo>
                    <a:pt x="2038" y="599"/>
                    <a:pt x="1770" y="387"/>
                    <a:pt x="1673" y="290"/>
                  </a:cubicBezTo>
                  <a:cubicBezTo>
                    <a:pt x="1579" y="188"/>
                    <a:pt x="1036" y="5"/>
                    <a:pt x="841" y="1"/>
                  </a:cubicBezTo>
                  <a:cubicBezTo>
                    <a:pt x="819" y="1"/>
                    <a:pt x="795" y="0"/>
                    <a:pt x="768" y="0"/>
                  </a:cubicBezTo>
                  <a:close/>
                </a:path>
              </a:pathLst>
            </a:custGeom>
            <a:solidFill>
              <a:srgbClr val="1E1549">
                <a:alpha val="41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2"/>
            <p:cNvSpPr/>
            <p:nvPr/>
          </p:nvSpPr>
          <p:spPr>
            <a:xfrm>
              <a:off x="895222" y="5557021"/>
              <a:ext cx="340224" cy="48344"/>
            </a:xfrm>
            <a:custGeom>
              <a:avLst/>
              <a:gdLst/>
              <a:ahLst/>
              <a:cxnLst/>
              <a:rect l="l" t="t" r="r" b="b"/>
              <a:pathLst>
                <a:path w="1499" h="213" extrusionOk="0">
                  <a:moveTo>
                    <a:pt x="574" y="0"/>
                  </a:moveTo>
                  <a:lnTo>
                    <a:pt x="141" y="90"/>
                  </a:lnTo>
                  <a:lnTo>
                    <a:pt x="1" y="179"/>
                  </a:lnTo>
                  <a:cubicBezTo>
                    <a:pt x="1" y="179"/>
                    <a:pt x="444" y="140"/>
                    <a:pt x="857" y="140"/>
                  </a:cubicBezTo>
                  <a:cubicBezTo>
                    <a:pt x="1118" y="140"/>
                    <a:pt x="1366" y="155"/>
                    <a:pt x="1483" y="205"/>
                  </a:cubicBezTo>
                  <a:lnTo>
                    <a:pt x="1483" y="205"/>
                  </a:lnTo>
                  <a:cubicBezTo>
                    <a:pt x="1193" y="71"/>
                    <a:pt x="1066" y="22"/>
                    <a:pt x="1066" y="22"/>
                  </a:cubicBezTo>
                  <a:lnTo>
                    <a:pt x="574" y="0"/>
                  </a:lnTo>
                  <a:close/>
                  <a:moveTo>
                    <a:pt x="1483" y="205"/>
                  </a:moveTo>
                  <a:cubicBezTo>
                    <a:pt x="1488" y="208"/>
                    <a:pt x="1494" y="210"/>
                    <a:pt x="1499" y="213"/>
                  </a:cubicBezTo>
                  <a:cubicBezTo>
                    <a:pt x="1494" y="210"/>
                    <a:pt x="1489" y="208"/>
                    <a:pt x="1483" y="205"/>
                  </a:cubicBezTo>
                  <a:close/>
                </a:path>
              </a:pathLst>
            </a:custGeom>
            <a:solidFill>
              <a:srgbClr val="1E1549">
                <a:alpha val="41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2"/>
            <p:cNvSpPr/>
            <p:nvPr/>
          </p:nvSpPr>
          <p:spPr>
            <a:xfrm>
              <a:off x="274923" y="5451027"/>
              <a:ext cx="297781" cy="71495"/>
            </a:xfrm>
            <a:custGeom>
              <a:avLst/>
              <a:gdLst/>
              <a:ahLst/>
              <a:cxnLst/>
              <a:rect l="l" t="t" r="r" b="b"/>
              <a:pathLst>
                <a:path w="1312" h="315" extrusionOk="0">
                  <a:moveTo>
                    <a:pt x="730" y="1"/>
                  </a:moveTo>
                  <a:lnTo>
                    <a:pt x="391" y="26"/>
                  </a:lnTo>
                  <a:lnTo>
                    <a:pt x="145" y="119"/>
                  </a:lnTo>
                  <a:lnTo>
                    <a:pt x="0" y="213"/>
                  </a:lnTo>
                  <a:cubicBezTo>
                    <a:pt x="0" y="213"/>
                    <a:pt x="295" y="164"/>
                    <a:pt x="617" y="164"/>
                  </a:cubicBezTo>
                  <a:cubicBezTo>
                    <a:pt x="879" y="164"/>
                    <a:pt x="1159" y="196"/>
                    <a:pt x="1312" y="315"/>
                  </a:cubicBezTo>
                  <a:cubicBezTo>
                    <a:pt x="1140" y="112"/>
                    <a:pt x="1085" y="93"/>
                    <a:pt x="1070" y="93"/>
                  </a:cubicBezTo>
                  <a:cubicBezTo>
                    <a:pt x="1067" y="93"/>
                    <a:pt x="1066" y="94"/>
                    <a:pt x="1066" y="94"/>
                  </a:cubicBezTo>
                  <a:lnTo>
                    <a:pt x="730" y="1"/>
                  </a:lnTo>
                  <a:close/>
                </a:path>
              </a:pathLst>
            </a:custGeom>
            <a:solidFill>
              <a:srgbClr val="1E1549">
                <a:alpha val="41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4" name="Google Shape;204;p2"/>
          <p:cNvSpPr/>
          <p:nvPr/>
        </p:nvSpPr>
        <p:spPr>
          <a:xfrm>
            <a:off x="1056795" y="607679"/>
            <a:ext cx="190124" cy="178796"/>
          </a:xfrm>
          <a:custGeom>
            <a:avLst/>
            <a:gdLst/>
            <a:ahLst/>
            <a:cxnLst/>
            <a:rect l="l" t="t" r="r" b="b"/>
            <a:pathLst>
              <a:path w="1007" h="947" extrusionOk="0">
                <a:moveTo>
                  <a:pt x="514" y="0"/>
                </a:moveTo>
                <a:cubicBezTo>
                  <a:pt x="246" y="0"/>
                  <a:pt x="60" y="195"/>
                  <a:pt x="26" y="488"/>
                </a:cubicBezTo>
                <a:cubicBezTo>
                  <a:pt x="0" y="756"/>
                  <a:pt x="246" y="947"/>
                  <a:pt x="514" y="947"/>
                </a:cubicBezTo>
                <a:cubicBezTo>
                  <a:pt x="786" y="947"/>
                  <a:pt x="1006" y="726"/>
                  <a:pt x="1006" y="459"/>
                </a:cubicBezTo>
                <a:cubicBezTo>
                  <a:pt x="1006" y="187"/>
                  <a:pt x="786" y="0"/>
                  <a:pt x="51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2"/>
          <p:cNvSpPr/>
          <p:nvPr/>
        </p:nvSpPr>
        <p:spPr>
          <a:xfrm>
            <a:off x="578515" y="957728"/>
            <a:ext cx="242989" cy="229395"/>
          </a:xfrm>
          <a:custGeom>
            <a:avLst/>
            <a:gdLst/>
            <a:ahLst/>
            <a:cxnLst/>
            <a:rect l="l" t="t" r="r" b="b"/>
            <a:pathLst>
              <a:path w="1287" h="1215" extrusionOk="0">
                <a:moveTo>
                  <a:pt x="659" y="0"/>
                </a:moveTo>
                <a:cubicBezTo>
                  <a:pt x="315" y="0"/>
                  <a:pt x="73" y="251"/>
                  <a:pt x="35" y="624"/>
                </a:cubicBezTo>
                <a:cubicBezTo>
                  <a:pt x="1" y="968"/>
                  <a:pt x="315" y="1214"/>
                  <a:pt x="659" y="1214"/>
                </a:cubicBezTo>
                <a:cubicBezTo>
                  <a:pt x="1007" y="1214"/>
                  <a:pt x="1287" y="930"/>
                  <a:pt x="1287" y="586"/>
                </a:cubicBezTo>
                <a:cubicBezTo>
                  <a:pt x="1287" y="238"/>
                  <a:pt x="1007" y="0"/>
                  <a:pt x="659" y="0"/>
                </a:cubicBezTo>
                <a:close/>
              </a:path>
            </a:pathLst>
          </a:custGeom>
          <a:solidFill>
            <a:srgbClr val="FFFFFF">
              <a:alpha val="363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2"/>
          <p:cNvSpPr/>
          <p:nvPr/>
        </p:nvSpPr>
        <p:spPr>
          <a:xfrm>
            <a:off x="8446944" y="488697"/>
            <a:ext cx="251107" cy="236570"/>
          </a:xfrm>
          <a:custGeom>
            <a:avLst/>
            <a:gdLst/>
            <a:ahLst/>
            <a:cxnLst/>
            <a:rect l="l" t="t" r="r" b="b"/>
            <a:pathLst>
              <a:path w="1330" h="1253" extrusionOk="0">
                <a:moveTo>
                  <a:pt x="684" y="0"/>
                </a:moveTo>
                <a:cubicBezTo>
                  <a:pt x="328" y="0"/>
                  <a:pt x="77" y="264"/>
                  <a:pt x="39" y="646"/>
                </a:cubicBezTo>
                <a:cubicBezTo>
                  <a:pt x="1" y="1002"/>
                  <a:pt x="328" y="1253"/>
                  <a:pt x="684" y="1253"/>
                </a:cubicBezTo>
                <a:cubicBezTo>
                  <a:pt x="1041" y="1253"/>
                  <a:pt x="1329" y="964"/>
                  <a:pt x="1329" y="607"/>
                </a:cubicBezTo>
                <a:cubicBezTo>
                  <a:pt x="1329" y="251"/>
                  <a:pt x="1041" y="0"/>
                  <a:pt x="684" y="0"/>
                </a:cubicBezTo>
                <a:close/>
              </a:path>
            </a:pathLst>
          </a:custGeom>
          <a:solidFill>
            <a:srgbClr val="FFFFFF">
              <a:alpha val="625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2"/>
          <p:cNvSpPr/>
          <p:nvPr/>
        </p:nvSpPr>
        <p:spPr>
          <a:xfrm>
            <a:off x="8207388" y="1958864"/>
            <a:ext cx="239024" cy="224675"/>
          </a:xfrm>
          <a:custGeom>
            <a:avLst/>
            <a:gdLst/>
            <a:ahLst/>
            <a:cxnLst/>
            <a:rect l="l" t="t" r="r" b="b"/>
            <a:pathLst>
              <a:path w="1266" h="1190" extrusionOk="0">
                <a:moveTo>
                  <a:pt x="650" y="1"/>
                </a:moveTo>
                <a:cubicBezTo>
                  <a:pt x="311" y="1"/>
                  <a:pt x="77" y="247"/>
                  <a:pt x="35" y="612"/>
                </a:cubicBezTo>
                <a:cubicBezTo>
                  <a:pt x="1" y="951"/>
                  <a:pt x="311" y="1189"/>
                  <a:pt x="650" y="1189"/>
                </a:cubicBezTo>
                <a:cubicBezTo>
                  <a:pt x="990" y="1189"/>
                  <a:pt x="1266" y="913"/>
                  <a:pt x="1266" y="574"/>
                </a:cubicBezTo>
                <a:cubicBezTo>
                  <a:pt x="1266" y="234"/>
                  <a:pt x="990" y="1"/>
                  <a:pt x="650" y="1"/>
                </a:cubicBezTo>
                <a:close/>
              </a:path>
            </a:pathLst>
          </a:custGeom>
          <a:solidFill>
            <a:srgbClr val="FFFFFF">
              <a:alpha val="791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2"/>
          <p:cNvSpPr/>
          <p:nvPr/>
        </p:nvSpPr>
        <p:spPr>
          <a:xfrm>
            <a:off x="8325956" y="1636011"/>
            <a:ext cx="146888" cy="138015"/>
          </a:xfrm>
          <a:custGeom>
            <a:avLst/>
            <a:gdLst/>
            <a:ahLst/>
            <a:cxnLst/>
            <a:rect l="l" t="t" r="r" b="b"/>
            <a:pathLst>
              <a:path w="778" h="731" extrusionOk="0">
                <a:moveTo>
                  <a:pt x="400" y="0"/>
                </a:moveTo>
                <a:cubicBezTo>
                  <a:pt x="192" y="0"/>
                  <a:pt x="48" y="153"/>
                  <a:pt x="22" y="378"/>
                </a:cubicBezTo>
                <a:cubicBezTo>
                  <a:pt x="1" y="582"/>
                  <a:pt x="192" y="730"/>
                  <a:pt x="400" y="730"/>
                </a:cubicBezTo>
                <a:cubicBezTo>
                  <a:pt x="608" y="730"/>
                  <a:pt x="778" y="561"/>
                  <a:pt x="778" y="353"/>
                </a:cubicBezTo>
                <a:cubicBezTo>
                  <a:pt x="778" y="145"/>
                  <a:pt x="608" y="0"/>
                  <a:pt x="400" y="0"/>
                </a:cubicBezTo>
                <a:close/>
              </a:path>
            </a:pathLst>
          </a:custGeom>
          <a:solidFill>
            <a:srgbClr val="FFFFFF">
              <a:alpha val="41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2"/>
          <p:cNvSpPr/>
          <p:nvPr/>
        </p:nvSpPr>
        <p:spPr>
          <a:xfrm>
            <a:off x="6386538" y="469589"/>
            <a:ext cx="239024" cy="224675"/>
          </a:xfrm>
          <a:custGeom>
            <a:avLst/>
            <a:gdLst/>
            <a:ahLst/>
            <a:cxnLst/>
            <a:rect l="l" t="t" r="r" b="b"/>
            <a:pathLst>
              <a:path w="1266" h="1190" extrusionOk="0">
                <a:moveTo>
                  <a:pt x="650" y="1"/>
                </a:moveTo>
                <a:cubicBezTo>
                  <a:pt x="311" y="1"/>
                  <a:pt x="77" y="247"/>
                  <a:pt x="35" y="612"/>
                </a:cubicBezTo>
                <a:cubicBezTo>
                  <a:pt x="1" y="951"/>
                  <a:pt x="311" y="1189"/>
                  <a:pt x="650" y="1189"/>
                </a:cubicBezTo>
                <a:cubicBezTo>
                  <a:pt x="990" y="1189"/>
                  <a:pt x="1266" y="913"/>
                  <a:pt x="1266" y="574"/>
                </a:cubicBezTo>
                <a:cubicBezTo>
                  <a:pt x="1266" y="234"/>
                  <a:pt x="990" y="1"/>
                  <a:pt x="650" y="1"/>
                </a:cubicBezTo>
                <a:close/>
              </a:path>
            </a:pathLst>
          </a:custGeom>
          <a:solidFill>
            <a:srgbClr val="73E7D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2"/>
          <p:cNvSpPr/>
          <p:nvPr/>
        </p:nvSpPr>
        <p:spPr>
          <a:xfrm>
            <a:off x="8491586" y="2642916"/>
            <a:ext cx="161824" cy="152768"/>
          </a:xfrm>
          <a:custGeom>
            <a:avLst/>
            <a:gdLst/>
            <a:ahLst/>
            <a:cxnLst/>
            <a:rect l="l" t="t" r="r" b="b"/>
            <a:pathLst>
              <a:path w="1287" h="1215" extrusionOk="0">
                <a:moveTo>
                  <a:pt x="659" y="0"/>
                </a:moveTo>
                <a:cubicBezTo>
                  <a:pt x="315" y="0"/>
                  <a:pt x="73" y="251"/>
                  <a:pt x="35" y="624"/>
                </a:cubicBezTo>
                <a:cubicBezTo>
                  <a:pt x="1" y="968"/>
                  <a:pt x="315" y="1214"/>
                  <a:pt x="659" y="1214"/>
                </a:cubicBezTo>
                <a:cubicBezTo>
                  <a:pt x="1007" y="1214"/>
                  <a:pt x="1287" y="930"/>
                  <a:pt x="1287" y="586"/>
                </a:cubicBezTo>
                <a:cubicBezTo>
                  <a:pt x="1287" y="238"/>
                  <a:pt x="1007" y="0"/>
                  <a:pt x="659" y="0"/>
                </a:cubicBezTo>
                <a:close/>
              </a:path>
            </a:pathLst>
          </a:custGeom>
          <a:solidFill>
            <a:srgbClr val="FFFFFF">
              <a:alpha val="363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TITLE_ONLY_1_1">
    <p:spTree>
      <p:nvGrpSpPr>
        <p:cNvPr id="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21"/>
          <p:cNvSpPr/>
          <p:nvPr/>
        </p:nvSpPr>
        <p:spPr>
          <a:xfrm flipH="1">
            <a:off x="4877639" y="1315763"/>
            <a:ext cx="4834429" cy="973398"/>
          </a:xfrm>
          <a:custGeom>
            <a:avLst/>
            <a:gdLst/>
            <a:ahLst/>
            <a:cxnLst/>
            <a:rect l="l" t="t" r="r" b="b"/>
            <a:pathLst>
              <a:path w="47063" h="9476" extrusionOk="0">
                <a:moveTo>
                  <a:pt x="23441" y="0"/>
                </a:moveTo>
                <a:cubicBezTo>
                  <a:pt x="21652" y="0"/>
                  <a:pt x="19637" y="2168"/>
                  <a:pt x="18069" y="3686"/>
                </a:cubicBezTo>
                <a:cubicBezTo>
                  <a:pt x="17609" y="4130"/>
                  <a:pt x="17096" y="4312"/>
                  <a:pt x="16520" y="4312"/>
                </a:cubicBezTo>
                <a:cubicBezTo>
                  <a:pt x="14534" y="4312"/>
                  <a:pt x="11807" y="2146"/>
                  <a:pt x="7992" y="1139"/>
                </a:cubicBezTo>
                <a:cubicBezTo>
                  <a:pt x="7746" y="1075"/>
                  <a:pt x="7504" y="1020"/>
                  <a:pt x="7267" y="978"/>
                </a:cubicBezTo>
                <a:cubicBezTo>
                  <a:pt x="6666" y="885"/>
                  <a:pt x="6056" y="831"/>
                  <a:pt x="5453" y="831"/>
                </a:cubicBezTo>
                <a:cubicBezTo>
                  <a:pt x="4623" y="831"/>
                  <a:pt x="3807" y="934"/>
                  <a:pt x="3052" y="1177"/>
                </a:cubicBezTo>
                <a:cubicBezTo>
                  <a:pt x="2729" y="1275"/>
                  <a:pt x="2428" y="1385"/>
                  <a:pt x="2152" y="1504"/>
                </a:cubicBezTo>
                <a:cubicBezTo>
                  <a:pt x="768" y="2090"/>
                  <a:pt x="0" y="2837"/>
                  <a:pt x="0" y="2837"/>
                </a:cubicBezTo>
                <a:cubicBezTo>
                  <a:pt x="0" y="2837"/>
                  <a:pt x="4" y="2990"/>
                  <a:pt x="9" y="3240"/>
                </a:cubicBezTo>
                <a:cubicBezTo>
                  <a:pt x="17" y="3495"/>
                  <a:pt x="26" y="3847"/>
                  <a:pt x="34" y="4246"/>
                </a:cubicBezTo>
                <a:cubicBezTo>
                  <a:pt x="183" y="5575"/>
                  <a:pt x="0" y="6780"/>
                  <a:pt x="94" y="8075"/>
                </a:cubicBezTo>
                <a:cubicBezTo>
                  <a:pt x="1851" y="6780"/>
                  <a:pt x="3706" y="5481"/>
                  <a:pt x="5900" y="5031"/>
                </a:cubicBezTo>
                <a:cubicBezTo>
                  <a:pt x="6205" y="4963"/>
                  <a:pt x="6515" y="4912"/>
                  <a:pt x="6834" y="4887"/>
                </a:cubicBezTo>
                <a:cubicBezTo>
                  <a:pt x="6988" y="4875"/>
                  <a:pt x="7144" y="4868"/>
                  <a:pt x="7301" y="4868"/>
                </a:cubicBezTo>
                <a:cubicBezTo>
                  <a:pt x="7788" y="4868"/>
                  <a:pt x="8291" y="4929"/>
                  <a:pt x="8807" y="5061"/>
                </a:cubicBezTo>
                <a:cubicBezTo>
                  <a:pt x="9126" y="5120"/>
                  <a:pt x="9440" y="5218"/>
                  <a:pt x="9754" y="5362"/>
                </a:cubicBezTo>
                <a:cubicBezTo>
                  <a:pt x="10068" y="5502"/>
                  <a:pt x="10378" y="5689"/>
                  <a:pt x="10688" y="5931"/>
                </a:cubicBezTo>
                <a:cubicBezTo>
                  <a:pt x="10879" y="6063"/>
                  <a:pt x="11057" y="6211"/>
                  <a:pt x="11218" y="6381"/>
                </a:cubicBezTo>
                <a:cubicBezTo>
                  <a:pt x="11379" y="6551"/>
                  <a:pt x="11532" y="6738"/>
                  <a:pt x="11668" y="6941"/>
                </a:cubicBezTo>
                <a:cubicBezTo>
                  <a:pt x="11931" y="7183"/>
                  <a:pt x="12135" y="7302"/>
                  <a:pt x="12322" y="7417"/>
                </a:cubicBezTo>
                <a:cubicBezTo>
                  <a:pt x="13233" y="7967"/>
                  <a:pt x="13776" y="8726"/>
                  <a:pt x="15374" y="8726"/>
                </a:cubicBezTo>
                <a:cubicBezTo>
                  <a:pt x="15748" y="8726"/>
                  <a:pt x="16180" y="8684"/>
                  <a:pt x="16689" y="8588"/>
                </a:cubicBezTo>
                <a:cubicBezTo>
                  <a:pt x="19747" y="8012"/>
                  <a:pt x="21618" y="6050"/>
                  <a:pt x="22148" y="6050"/>
                </a:cubicBezTo>
                <a:cubicBezTo>
                  <a:pt x="22391" y="6050"/>
                  <a:pt x="22352" y="6463"/>
                  <a:pt x="22016" y="7612"/>
                </a:cubicBezTo>
                <a:cubicBezTo>
                  <a:pt x="21612" y="8982"/>
                  <a:pt x="22946" y="9475"/>
                  <a:pt x="24863" y="9475"/>
                </a:cubicBezTo>
                <a:cubicBezTo>
                  <a:pt x="25244" y="9475"/>
                  <a:pt x="25647" y="9456"/>
                  <a:pt x="26065" y="9420"/>
                </a:cubicBezTo>
                <a:cubicBezTo>
                  <a:pt x="26273" y="9399"/>
                  <a:pt x="26485" y="9378"/>
                  <a:pt x="26702" y="9352"/>
                </a:cubicBezTo>
                <a:cubicBezTo>
                  <a:pt x="28153" y="9216"/>
                  <a:pt x="29550" y="8805"/>
                  <a:pt x="30929" y="8440"/>
                </a:cubicBezTo>
                <a:cubicBezTo>
                  <a:pt x="31205" y="8363"/>
                  <a:pt x="31481" y="8291"/>
                  <a:pt x="31753" y="8223"/>
                </a:cubicBezTo>
                <a:cubicBezTo>
                  <a:pt x="32054" y="8219"/>
                  <a:pt x="32343" y="8181"/>
                  <a:pt x="32618" y="8121"/>
                </a:cubicBezTo>
                <a:cubicBezTo>
                  <a:pt x="32899" y="8058"/>
                  <a:pt x="33166" y="7973"/>
                  <a:pt x="33421" y="7867"/>
                </a:cubicBezTo>
                <a:cubicBezTo>
                  <a:pt x="33722" y="7705"/>
                  <a:pt x="33998" y="7518"/>
                  <a:pt x="34278" y="7336"/>
                </a:cubicBezTo>
                <a:cubicBezTo>
                  <a:pt x="34681" y="6962"/>
                  <a:pt x="35021" y="6479"/>
                  <a:pt x="35360" y="6012"/>
                </a:cubicBezTo>
                <a:cubicBezTo>
                  <a:pt x="35534" y="5778"/>
                  <a:pt x="35704" y="5549"/>
                  <a:pt x="35887" y="5341"/>
                </a:cubicBezTo>
                <a:cubicBezTo>
                  <a:pt x="36328" y="4744"/>
                  <a:pt x="36909" y="4502"/>
                  <a:pt x="37519" y="4502"/>
                </a:cubicBezTo>
                <a:cubicBezTo>
                  <a:pt x="38656" y="4502"/>
                  <a:pt x="39893" y="5343"/>
                  <a:pt x="40517" y="6296"/>
                </a:cubicBezTo>
                <a:cubicBezTo>
                  <a:pt x="40708" y="6487"/>
                  <a:pt x="40899" y="6665"/>
                  <a:pt x="41107" y="6818"/>
                </a:cubicBezTo>
                <a:cubicBezTo>
                  <a:pt x="41463" y="7081"/>
                  <a:pt x="41854" y="7254"/>
                  <a:pt x="42318" y="7254"/>
                </a:cubicBezTo>
                <a:cubicBezTo>
                  <a:pt x="42385" y="7254"/>
                  <a:pt x="42454" y="7250"/>
                  <a:pt x="42525" y="7243"/>
                </a:cubicBezTo>
                <a:cubicBezTo>
                  <a:pt x="45301" y="6962"/>
                  <a:pt x="47062" y="3720"/>
                  <a:pt x="46324" y="944"/>
                </a:cubicBezTo>
                <a:lnTo>
                  <a:pt x="46324" y="944"/>
                </a:lnTo>
                <a:cubicBezTo>
                  <a:pt x="45581" y="2166"/>
                  <a:pt x="44736" y="3032"/>
                  <a:pt x="43807" y="3465"/>
                </a:cubicBezTo>
                <a:cubicBezTo>
                  <a:pt x="43573" y="3575"/>
                  <a:pt x="43336" y="3656"/>
                  <a:pt x="43089" y="3711"/>
                </a:cubicBezTo>
                <a:cubicBezTo>
                  <a:pt x="42864" y="3827"/>
                  <a:pt x="42642" y="3874"/>
                  <a:pt x="42423" y="3874"/>
                </a:cubicBezTo>
                <a:cubicBezTo>
                  <a:pt x="42271" y="3874"/>
                  <a:pt x="42120" y="3851"/>
                  <a:pt x="41969" y="3813"/>
                </a:cubicBezTo>
                <a:cubicBezTo>
                  <a:pt x="40502" y="3217"/>
                  <a:pt x="38941" y="2588"/>
                  <a:pt x="37442" y="2588"/>
                </a:cubicBezTo>
                <a:cubicBezTo>
                  <a:pt x="36382" y="2588"/>
                  <a:pt x="35352" y="2903"/>
                  <a:pt x="34410" y="3766"/>
                </a:cubicBezTo>
                <a:cubicBezTo>
                  <a:pt x="34206" y="3949"/>
                  <a:pt x="34011" y="4148"/>
                  <a:pt x="33828" y="4356"/>
                </a:cubicBezTo>
                <a:cubicBezTo>
                  <a:pt x="33641" y="4569"/>
                  <a:pt x="33472" y="4789"/>
                  <a:pt x="33314" y="5019"/>
                </a:cubicBezTo>
                <a:cubicBezTo>
                  <a:pt x="33107" y="5159"/>
                  <a:pt x="32894" y="5277"/>
                  <a:pt x="32678" y="5375"/>
                </a:cubicBezTo>
                <a:cubicBezTo>
                  <a:pt x="32119" y="5637"/>
                  <a:pt x="31523" y="5790"/>
                  <a:pt x="30886" y="5790"/>
                </a:cubicBezTo>
                <a:cubicBezTo>
                  <a:pt x="30286" y="5790"/>
                  <a:pt x="29648" y="5654"/>
                  <a:pt x="28968" y="5345"/>
                </a:cubicBezTo>
                <a:cubicBezTo>
                  <a:pt x="28760" y="5269"/>
                  <a:pt x="28557" y="5171"/>
                  <a:pt x="28361" y="5057"/>
                </a:cubicBezTo>
                <a:cubicBezTo>
                  <a:pt x="28166" y="4942"/>
                  <a:pt x="27975" y="4802"/>
                  <a:pt x="27793" y="4649"/>
                </a:cubicBezTo>
                <a:cubicBezTo>
                  <a:pt x="26587" y="3537"/>
                  <a:pt x="26124" y="1869"/>
                  <a:pt x="24978" y="672"/>
                </a:cubicBezTo>
                <a:cubicBezTo>
                  <a:pt x="24771" y="464"/>
                  <a:pt x="24554" y="312"/>
                  <a:pt x="24338" y="205"/>
                </a:cubicBezTo>
                <a:cubicBezTo>
                  <a:pt x="24047" y="64"/>
                  <a:pt x="23747" y="0"/>
                  <a:pt x="23441" y="0"/>
                </a:cubicBezTo>
                <a:close/>
              </a:path>
            </a:pathLst>
          </a:custGeom>
          <a:solidFill>
            <a:srgbClr val="73E7D7">
              <a:alpha val="270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3" name="Google Shape;1883;p21"/>
          <p:cNvSpPr/>
          <p:nvPr/>
        </p:nvSpPr>
        <p:spPr>
          <a:xfrm>
            <a:off x="-2239243" y="2571758"/>
            <a:ext cx="8374561" cy="704577"/>
          </a:xfrm>
          <a:custGeom>
            <a:avLst/>
            <a:gdLst/>
            <a:ahLst/>
            <a:cxnLst/>
            <a:rect l="l" t="t" r="r" b="b"/>
            <a:pathLst>
              <a:path w="36787" h="3095" extrusionOk="0">
                <a:moveTo>
                  <a:pt x="26014" y="1"/>
                </a:moveTo>
                <a:cubicBezTo>
                  <a:pt x="24846" y="1"/>
                  <a:pt x="23907" y="807"/>
                  <a:pt x="22942" y="1383"/>
                </a:cubicBezTo>
                <a:cubicBezTo>
                  <a:pt x="22921" y="1392"/>
                  <a:pt x="22904" y="1404"/>
                  <a:pt x="22882" y="1413"/>
                </a:cubicBezTo>
                <a:cubicBezTo>
                  <a:pt x="22479" y="1651"/>
                  <a:pt x="22059" y="1859"/>
                  <a:pt x="21588" y="1973"/>
                </a:cubicBezTo>
                <a:cubicBezTo>
                  <a:pt x="21337" y="2037"/>
                  <a:pt x="21087" y="2088"/>
                  <a:pt x="20837" y="2130"/>
                </a:cubicBezTo>
                <a:cubicBezTo>
                  <a:pt x="20492" y="2182"/>
                  <a:pt x="20144" y="2209"/>
                  <a:pt x="19796" y="2209"/>
                </a:cubicBezTo>
                <a:cubicBezTo>
                  <a:pt x="19260" y="2209"/>
                  <a:pt x="18723" y="2145"/>
                  <a:pt x="18201" y="2011"/>
                </a:cubicBezTo>
                <a:cubicBezTo>
                  <a:pt x="17331" y="1786"/>
                  <a:pt x="16554" y="1328"/>
                  <a:pt x="15731" y="984"/>
                </a:cubicBezTo>
                <a:cubicBezTo>
                  <a:pt x="14487" y="471"/>
                  <a:pt x="13171" y="72"/>
                  <a:pt x="11821" y="29"/>
                </a:cubicBezTo>
                <a:cubicBezTo>
                  <a:pt x="11766" y="28"/>
                  <a:pt x="11710" y="27"/>
                  <a:pt x="11654" y="27"/>
                </a:cubicBezTo>
                <a:cubicBezTo>
                  <a:pt x="11369" y="27"/>
                  <a:pt x="11083" y="45"/>
                  <a:pt x="10803" y="84"/>
                </a:cubicBezTo>
                <a:cubicBezTo>
                  <a:pt x="10264" y="165"/>
                  <a:pt x="9750" y="343"/>
                  <a:pt x="9237" y="513"/>
                </a:cubicBezTo>
                <a:cubicBezTo>
                  <a:pt x="9067" y="573"/>
                  <a:pt x="8897" y="624"/>
                  <a:pt x="8723" y="670"/>
                </a:cubicBezTo>
                <a:cubicBezTo>
                  <a:pt x="7772" y="921"/>
                  <a:pt x="6779" y="1010"/>
                  <a:pt x="5799" y="1022"/>
                </a:cubicBezTo>
                <a:lnTo>
                  <a:pt x="5676" y="1022"/>
                </a:lnTo>
                <a:cubicBezTo>
                  <a:pt x="5631" y="1023"/>
                  <a:pt x="5587" y="1023"/>
                  <a:pt x="5543" y="1023"/>
                </a:cubicBezTo>
                <a:cubicBezTo>
                  <a:pt x="4899" y="1023"/>
                  <a:pt x="4256" y="995"/>
                  <a:pt x="3613" y="963"/>
                </a:cubicBezTo>
                <a:cubicBezTo>
                  <a:pt x="3390" y="952"/>
                  <a:pt x="3163" y="932"/>
                  <a:pt x="2939" y="932"/>
                </a:cubicBezTo>
                <a:cubicBezTo>
                  <a:pt x="2903" y="932"/>
                  <a:pt x="2868" y="932"/>
                  <a:pt x="2832" y="933"/>
                </a:cubicBezTo>
                <a:cubicBezTo>
                  <a:pt x="2569" y="942"/>
                  <a:pt x="2305" y="993"/>
                  <a:pt x="2051" y="1044"/>
                </a:cubicBezTo>
                <a:cubicBezTo>
                  <a:pt x="1711" y="1107"/>
                  <a:pt x="1372" y="1184"/>
                  <a:pt x="1036" y="1273"/>
                </a:cubicBezTo>
                <a:cubicBezTo>
                  <a:pt x="879" y="1315"/>
                  <a:pt x="718" y="1362"/>
                  <a:pt x="561" y="1404"/>
                </a:cubicBezTo>
                <a:cubicBezTo>
                  <a:pt x="408" y="1447"/>
                  <a:pt x="238" y="1464"/>
                  <a:pt x="94" y="1536"/>
                </a:cubicBezTo>
                <a:cubicBezTo>
                  <a:pt x="86" y="1540"/>
                  <a:pt x="77" y="1545"/>
                  <a:pt x="69" y="1553"/>
                </a:cubicBezTo>
                <a:cubicBezTo>
                  <a:pt x="1" y="1634"/>
                  <a:pt x="480" y="1659"/>
                  <a:pt x="514" y="1663"/>
                </a:cubicBezTo>
                <a:cubicBezTo>
                  <a:pt x="524" y="1664"/>
                  <a:pt x="534" y="1664"/>
                  <a:pt x="543" y="1664"/>
                </a:cubicBezTo>
                <a:cubicBezTo>
                  <a:pt x="740" y="1664"/>
                  <a:pt x="927" y="1623"/>
                  <a:pt x="1121" y="1574"/>
                </a:cubicBezTo>
                <a:cubicBezTo>
                  <a:pt x="1431" y="1498"/>
                  <a:pt x="1741" y="1430"/>
                  <a:pt x="2055" y="1371"/>
                </a:cubicBezTo>
                <a:cubicBezTo>
                  <a:pt x="2221" y="1341"/>
                  <a:pt x="2386" y="1303"/>
                  <a:pt x="2556" y="1281"/>
                </a:cubicBezTo>
                <a:cubicBezTo>
                  <a:pt x="2624" y="1272"/>
                  <a:pt x="2692" y="1269"/>
                  <a:pt x="2761" y="1269"/>
                </a:cubicBezTo>
                <a:cubicBezTo>
                  <a:pt x="2856" y="1269"/>
                  <a:pt x="2950" y="1276"/>
                  <a:pt x="3044" y="1286"/>
                </a:cubicBezTo>
                <a:cubicBezTo>
                  <a:pt x="3409" y="1320"/>
                  <a:pt x="3778" y="1349"/>
                  <a:pt x="4143" y="1379"/>
                </a:cubicBezTo>
                <a:cubicBezTo>
                  <a:pt x="4721" y="1419"/>
                  <a:pt x="5301" y="1444"/>
                  <a:pt x="5880" y="1444"/>
                </a:cubicBezTo>
                <a:cubicBezTo>
                  <a:pt x="6033" y="1444"/>
                  <a:pt x="6185" y="1442"/>
                  <a:pt x="6338" y="1438"/>
                </a:cubicBezTo>
                <a:cubicBezTo>
                  <a:pt x="7076" y="1417"/>
                  <a:pt x="7806" y="1345"/>
                  <a:pt x="8528" y="1201"/>
                </a:cubicBezTo>
                <a:cubicBezTo>
                  <a:pt x="8948" y="1116"/>
                  <a:pt x="9355" y="989"/>
                  <a:pt x="9780" y="921"/>
                </a:cubicBezTo>
                <a:cubicBezTo>
                  <a:pt x="10052" y="880"/>
                  <a:pt x="10331" y="865"/>
                  <a:pt x="10608" y="865"/>
                </a:cubicBezTo>
                <a:cubicBezTo>
                  <a:pt x="10738" y="865"/>
                  <a:pt x="10867" y="869"/>
                  <a:pt x="10994" y="874"/>
                </a:cubicBezTo>
                <a:cubicBezTo>
                  <a:pt x="12844" y="950"/>
                  <a:pt x="14517" y="1977"/>
                  <a:pt x="16236" y="2563"/>
                </a:cubicBezTo>
                <a:cubicBezTo>
                  <a:pt x="16299" y="2589"/>
                  <a:pt x="16363" y="2610"/>
                  <a:pt x="16431" y="2631"/>
                </a:cubicBezTo>
                <a:cubicBezTo>
                  <a:pt x="16630" y="2703"/>
                  <a:pt x="16830" y="2771"/>
                  <a:pt x="17034" y="2826"/>
                </a:cubicBezTo>
                <a:cubicBezTo>
                  <a:pt x="17705" y="3013"/>
                  <a:pt x="18380" y="3094"/>
                  <a:pt x="19054" y="3094"/>
                </a:cubicBezTo>
                <a:cubicBezTo>
                  <a:pt x="19594" y="3094"/>
                  <a:pt x="20133" y="3042"/>
                  <a:pt x="20671" y="2949"/>
                </a:cubicBezTo>
                <a:cubicBezTo>
                  <a:pt x="20938" y="2903"/>
                  <a:pt x="21206" y="2848"/>
                  <a:pt x="21473" y="2784"/>
                </a:cubicBezTo>
                <a:cubicBezTo>
                  <a:pt x="22114" y="2623"/>
                  <a:pt x="22691" y="2359"/>
                  <a:pt x="23239" y="2037"/>
                </a:cubicBezTo>
                <a:cubicBezTo>
                  <a:pt x="23379" y="1956"/>
                  <a:pt x="23515" y="1871"/>
                  <a:pt x="23651" y="1782"/>
                </a:cubicBezTo>
                <a:cubicBezTo>
                  <a:pt x="24256" y="1362"/>
                  <a:pt x="24999" y="1032"/>
                  <a:pt x="25736" y="1032"/>
                </a:cubicBezTo>
                <a:cubicBezTo>
                  <a:pt x="26027" y="1032"/>
                  <a:pt x="26316" y="1083"/>
                  <a:pt x="26596" y="1201"/>
                </a:cubicBezTo>
                <a:cubicBezTo>
                  <a:pt x="27212" y="1460"/>
                  <a:pt x="27853" y="1689"/>
                  <a:pt x="28485" y="1910"/>
                </a:cubicBezTo>
                <a:cubicBezTo>
                  <a:pt x="29130" y="2139"/>
                  <a:pt x="29801" y="2326"/>
                  <a:pt x="30488" y="2376"/>
                </a:cubicBezTo>
                <a:cubicBezTo>
                  <a:pt x="30661" y="2388"/>
                  <a:pt x="30834" y="2394"/>
                  <a:pt x="31007" y="2394"/>
                </a:cubicBezTo>
                <a:cubicBezTo>
                  <a:pt x="31581" y="2394"/>
                  <a:pt x="32153" y="2334"/>
                  <a:pt x="32721" y="2249"/>
                </a:cubicBezTo>
                <a:cubicBezTo>
                  <a:pt x="33438" y="2135"/>
                  <a:pt x="34164" y="2003"/>
                  <a:pt x="34864" y="1803"/>
                </a:cubicBezTo>
                <a:cubicBezTo>
                  <a:pt x="35170" y="1719"/>
                  <a:pt x="35471" y="1621"/>
                  <a:pt x="35768" y="1511"/>
                </a:cubicBezTo>
                <a:cubicBezTo>
                  <a:pt x="35913" y="1460"/>
                  <a:pt x="36053" y="1404"/>
                  <a:pt x="36197" y="1349"/>
                </a:cubicBezTo>
                <a:cubicBezTo>
                  <a:pt x="36320" y="1298"/>
                  <a:pt x="36498" y="1256"/>
                  <a:pt x="36596" y="1167"/>
                </a:cubicBezTo>
                <a:cubicBezTo>
                  <a:pt x="36787" y="997"/>
                  <a:pt x="36643" y="708"/>
                  <a:pt x="36490" y="573"/>
                </a:cubicBezTo>
                <a:cubicBezTo>
                  <a:pt x="36392" y="483"/>
                  <a:pt x="36273" y="416"/>
                  <a:pt x="36176" y="382"/>
                </a:cubicBezTo>
                <a:cubicBezTo>
                  <a:pt x="35792" y="240"/>
                  <a:pt x="35368" y="179"/>
                  <a:pt x="34951" y="179"/>
                </a:cubicBezTo>
                <a:cubicBezTo>
                  <a:pt x="34783" y="179"/>
                  <a:pt x="34615" y="189"/>
                  <a:pt x="34453" y="208"/>
                </a:cubicBezTo>
                <a:cubicBezTo>
                  <a:pt x="34007" y="263"/>
                  <a:pt x="33595" y="411"/>
                  <a:pt x="33167" y="513"/>
                </a:cubicBezTo>
                <a:cubicBezTo>
                  <a:pt x="32789" y="607"/>
                  <a:pt x="32411" y="683"/>
                  <a:pt x="32029" y="742"/>
                </a:cubicBezTo>
                <a:cubicBezTo>
                  <a:pt x="31783" y="781"/>
                  <a:pt x="31537" y="810"/>
                  <a:pt x="31286" y="836"/>
                </a:cubicBezTo>
                <a:cubicBezTo>
                  <a:pt x="31066" y="869"/>
                  <a:pt x="30850" y="884"/>
                  <a:pt x="30636" y="884"/>
                </a:cubicBezTo>
                <a:cubicBezTo>
                  <a:pt x="29138" y="884"/>
                  <a:pt x="27772" y="157"/>
                  <a:pt x="26257" y="12"/>
                </a:cubicBezTo>
                <a:cubicBezTo>
                  <a:pt x="26175" y="4"/>
                  <a:pt x="26094" y="1"/>
                  <a:pt x="26014" y="1"/>
                </a:cubicBezTo>
                <a:close/>
              </a:path>
            </a:pathLst>
          </a:custGeom>
          <a:solidFill>
            <a:srgbClr val="73E7D7">
              <a:alpha val="270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4" name="Google Shape;1884;p21"/>
          <p:cNvSpPr/>
          <p:nvPr/>
        </p:nvSpPr>
        <p:spPr>
          <a:xfrm flipH="1">
            <a:off x="-1895931" y="508992"/>
            <a:ext cx="8374561" cy="756709"/>
          </a:xfrm>
          <a:custGeom>
            <a:avLst/>
            <a:gdLst/>
            <a:ahLst/>
            <a:cxnLst/>
            <a:rect l="l" t="t" r="r" b="b"/>
            <a:pathLst>
              <a:path w="36787" h="3324" extrusionOk="0">
                <a:moveTo>
                  <a:pt x="17501" y="0"/>
                </a:moveTo>
                <a:cubicBezTo>
                  <a:pt x="17059" y="0"/>
                  <a:pt x="16617" y="33"/>
                  <a:pt x="16176" y="94"/>
                </a:cubicBezTo>
                <a:cubicBezTo>
                  <a:pt x="15905" y="132"/>
                  <a:pt x="15633" y="178"/>
                  <a:pt x="15365" y="234"/>
                </a:cubicBezTo>
                <a:cubicBezTo>
                  <a:pt x="14720" y="374"/>
                  <a:pt x="14139" y="616"/>
                  <a:pt x="13574" y="921"/>
                </a:cubicBezTo>
                <a:cubicBezTo>
                  <a:pt x="13434" y="998"/>
                  <a:pt x="13298" y="1078"/>
                  <a:pt x="13158" y="1159"/>
                </a:cubicBezTo>
                <a:cubicBezTo>
                  <a:pt x="12563" y="1543"/>
                  <a:pt x="11841" y="1842"/>
                  <a:pt x="11129" y="1842"/>
                </a:cubicBezTo>
                <a:cubicBezTo>
                  <a:pt x="10810" y="1842"/>
                  <a:pt x="10494" y="1782"/>
                  <a:pt x="10192" y="1643"/>
                </a:cubicBezTo>
                <a:cubicBezTo>
                  <a:pt x="9589" y="1363"/>
                  <a:pt x="8952" y="1112"/>
                  <a:pt x="8332" y="870"/>
                </a:cubicBezTo>
                <a:cubicBezTo>
                  <a:pt x="7692" y="620"/>
                  <a:pt x="7029" y="408"/>
                  <a:pt x="6342" y="340"/>
                </a:cubicBezTo>
                <a:cubicBezTo>
                  <a:pt x="6066" y="311"/>
                  <a:pt x="5788" y="299"/>
                  <a:pt x="5511" y="299"/>
                </a:cubicBezTo>
                <a:cubicBezTo>
                  <a:pt x="5042" y="299"/>
                  <a:pt x="4573" y="335"/>
                  <a:pt x="4109" y="391"/>
                </a:cubicBezTo>
                <a:cubicBezTo>
                  <a:pt x="3384" y="476"/>
                  <a:pt x="2658" y="586"/>
                  <a:pt x="1949" y="760"/>
                </a:cubicBezTo>
                <a:cubicBezTo>
                  <a:pt x="1643" y="836"/>
                  <a:pt x="1338" y="925"/>
                  <a:pt x="1036" y="1023"/>
                </a:cubicBezTo>
                <a:cubicBezTo>
                  <a:pt x="892" y="1070"/>
                  <a:pt x="748" y="1121"/>
                  <a:pt x="603" y="1172"/>
                </a:cubicBezTo>
                <a:cubicBezTo>
                  <a:pt x="480" y="1218"/>
                  <a:pt x="298" y="1257"/>
                  <a:pt x="196" y="1341"/>
                </a:cubicBezTo>
                <a:cubicBezTo>
                  <a:pt x="1" y="1507"/>
                  <a:pt x="132" y="1796"/>
                  <a:pt x="285" y="1936"/>
                </a:cubicBezTo>
                <a:cubicBezTo>
                  <a:pt x="378" y="2029"/>
                  <a:pt x="493" y="2101"/>
                  <a:pt x="591" y="2139"/>
                </a:cubicBezTo>
                <a:cubicBezTo>
                  <a:pt x="1013" y="2310"/>
                  <a:pt x="1487" y="2383"/>
                  <a:pt x="1947" y="2383"/>
                </a:cubicBezTo>
                <a:cubicBezTo>
                  <a:pt x="2069" y="2383"/>
                  <a:pt x="2191" y="2378"/>
                  <a:pt x="2310" y="2369"/>
                </a:cubicBezTo>
                <a:cubicBezTo>
                  <a:pt x="2755" y="2330"/>
                  <a:pt x="3171" y="2195"/>
                  <a:pt x="3604" y="2105"/>
                </a:cubicBezTo>
                <a:cubicBezTo>
                  <a:pt x="3982" y="2029"/>
                  <a:pt x="4364" y="1965"/>
                  <a:pt x="4746" y="1919"/>
                </a:cubicBezTo>
                <a:cubicBezTo>
                  <a:pt x="4996" y="1889"/>
                  <a:pt x="5247" y="1868"/>
                  <a:pt x="5493" y="1851"/>
                </a:cubicBezTo>
                <a:cubicBezTo>
                  <a:pt x="5662" y="1831"/>
                  <a:pt x="5828" y="1822"/>
                  <a:pt x="5993" y="1822"/>
                </a:cubicBezTo>
                <a:cubicBezTo>
                  <a:pt x="7555" y="1822"/>
                  <a:pt x="8930" y="2640"/>
                  <a:pt x="10493" y="2844"/>
                </a:cubicBezTo>
                <a:cubicBezTo>
                  <a:pt x="10604" y="2858"/>
                  <a:pt x="10712" y="2865"/>
                  <a:pt x="10820" y="2865"/>
                </a:cubicBezTo>
                <a:cubicBezTo>
                  <a:pt x="11949" y="2865"/>
                  <a:pt x="12893" y="2114"/>
                  <a:pt x="13854" y="1583"/>
                </a:cubicBezTo>
                <a:cubicBezTo>
                  <a:pt x="13871" y="1575"/>
                  <a:pt x="13893" y="1566"/>
                  <a:pt x="13910" y="1554"/>
                </a:cubicBezTo>
                <a:cubicBezTo>
                  <a:pt x="14321" y="1333"/>
                  <a:pt x="14750" y="1138"/>
                  <a:pt x="15225" y="1036"/>
                </a:cubicBezTo>
                <a:cubicBezTo>
                  <a:pt x="15476" y="985"/>
                  <a:pt x="15730" y="938"/>
                  <a:pt x="15981" y="908"/>
                </a:cubicBezTo>
                <a:cubicBezTo>
                  <a:pt x="16251" y="877"/>
                  <a:pt x="16523" y="861"/>
                  <a:pt x="16794" y="861"/>
                </a:cubicBezTo>
                <a:cubicBezTo>
                  <a:pt x="17408" y="861"/>
                  <a:pt x="18021" y="943"/>
                  <a:pt x="18612" y="1116"/>
                </a:cubicBezTo>
                <a:cubicBezTo>
                  <a:pt x="19474" y="1367"/>
                  <a:pt x="20234" y="1855"/>
                  <a:pt x="21049" y="2224"/>
                </a:cubicBezTo>
                <a:cubicBezTo>
                  <a:pt x="22271" y="2780"/>
                  <a:pt x="23574" y="3226"/>
                  <a:pt x="24920" y="3311"/>
                </a:cubicBezTo>
                <a:cubicBezTo>
                  <a:pt x="25052" y="3319"/>
                  <a:pt x="25186" y="3323"/>
                  <a:pt x="25319" y="3323"/>
                </a:cubicBezTo>
                <a:cubicBezTo>
                  <a:pt x="25527" y="3323"/>
                  <a:pt x="25734" y="3313"/>
                  <a:pt x="25938" y="3290"/>
                </a:cubicBezTo>
                <a:cubicBezTo>
                  <a:pt x="26482" y="3230"/>
                  <a:pt x="27004" y="3069"/>
                  <a:pt x="27521" y="2912"/>
                </a:cubicBezTo>
                <a:cubicBezTo>
                  <a:pt x="27691" y="2861"/>
                  <a:pt x="27865" y="2818"/>
                  <a:pt x="28039" y="2776"/>
                </a:cubicBezTo>
                <a:cubicBezTo>
                  <a:pt x="28888" y="2581"/>
                  <a:pt x="29764" y="2518"/>
                  <a:pt x="30636" y="2518"/>
                </a:cubicBezTo>
                <a:cubicBezTo>
                  <a:pt x="30750" y="2518"/>
                  <a:pt x="30863" y="2519"/>
                  <a:pt x="30976" y="2521"/>
                </a:cubicBezTo>
                <a:cubicBezTo>
                  <a:pt x="31015" y="2526"/>
                  <a:pt x="31053" y="2526"/>
                  <a:pt x="31095" y="2526"/>
                </a:cubicBezTo>
                <a:cubicBezTo>
                  <a:pt x="31783" y="2543"/>
                  <a:pt x="32470" y="2598"/>
                  <a:pt x="33158" y="2653"/>
                </a:cubicBezTo>
                <a:cubicBezTo>
                  <a:pt x="33413" y="2674"/>
                  <a:pt x="33676" y="2708"/>
                  <a:pt x="33935" y="2712"/>
                </a:cubicBezTo>
                <a:cubicBezTo>
                  <a:pt x="34198" y="2712"/>
                  <a:pt x="34461" y="2670"/>
                  <a:pt x="34720" y="2627"/>
                </a:cubicBezTo>
                <a:cubicBezTo>
                  <a:pt x="35064" y="2572"/>
                  <a:pt x="35403" y="2509"/>
                  <a:pt x="35739" y="2432"/>
                </a:cubicBezTo>
                <a:cubicBezTo>
                  <a:pt x="35900" y="2394"/>
                  <a:pt x="36061" y="2356"/>
                  <a:pt x="36222" y="2318"/>
                </a:cubicBezTo>
                <a:cubicBezTo>
                  <a:pt x="36375" y="2279"/>
                  <a:pt x="36545" y="2271"/>
                  <a:pt x="36689" y="2203"/>
                </a:cubicBezTo>
                <a:cubicBezTo>
                  <a:pt x="36702" y="2199"/>
                  <a:pt x="36711" y="2190"/>
                  <a:pt x="36719" y="2182"/>
                </a:cubicBezTo>
                <a:cubicBezTo>
                  <a:pt x="36787" y="2105"/>
                  <a:pt x="36307" y="2063"/>
                  <a:pt x="36278" y="2063"/>
                </a:cubicBezTo>
                <a:cubicBezTo>
                  <a:pt x="36242" y="2060"/>
                  <a:pt x="36207" y="2059"/>
                  <a:pt x="36173" y="2059"/>
                </a:cubicBezTo>
                <a:cubicBezTo>
                  <a:pt x="36000" y="2059"/>
                  <a:pt x="35836" y="2091"/>
                  <a:pt x="35666" y="2127"/>
                </a:cubicBezTo>
                <a:cubicBezTo>
                  <a:pt x="35357" y="2195"/>
                  <a:pt x="35043" y="2254"/>
                  <a:pt x="34728" y="2301"/>
                </a:cubicBezTo>
                <a:cubicBezTo>
                  <a:pt x="34559" y="2322"/>
                  <a:pt x="34393" y="2356"/>
                  <a:pt x="34223" y="2373"/>
                </a:cubicBezTo>
                <a:cubicBezTo>
                  <a:pt x="34177" y="2378"/>
                  <a:pt x="34131" y="2380"/>
                  <a:pt x="34084" y="2380"/>
                </a:cubicBezTo>
                <a:cubicBezTo>
                  <a:pt x="33968" y="2380"/>
                  <a:pt x="33850" y="2367"/>
                  <a:pt x="33735" y="2352"/>
                </a:cubicBezTo>
                <a:cubicBezTo>
                  <a:pt x="33370" y="2305"/>
                  <a:pt x="33005" y="2262"/>
                  <a:pt x="32640" y="2224"/>
                </a:cubicBezTo>
                <a:cubicBezTo>
                  <a:pt x="31910" y="2148"/>
                  <a:pt x="31180" y="2093"/>
                  <a:pt x="30446" y="2088"/>
                </a:cubicBezTo>
                <a:cubicBezTo>
                  <a:pt x="30415" y="2088"/>
                  <a:pt x="30385" y="2088"/>
                  <a:pt x="30355" y="2088"/>
                </a:cubicBezTo>
                <a:cubicBezTo>
                  <a:pt x="29651" y="2088"/>
                  <a:pt x="28947" y="2136"/>
                  <a:pt x="28251" y="2250"/>
                </a:cubicBezTo>
                <a:cubicBezTo>
                  <a:pt x="27827" y="2322"/>
                  <a:pt x="27415" y="2436"/>
                  <a:pt x="26991" y="2487"/>
                </a:cubicBezTo>
                <a:cubicBezTo>
                  <a:pt x="26791" y="2511"/>
                  <a:pt x="26588" y="2520"/>
                  <a:pt x="26384" y="2520"/>
                </a:cubicBezTo>
                <a:cubicBezTo>
                  <a:pt x="26180" y="2520"/>
                  <a:pt x="25976" y="2511"/>
                  <a:pt x="25777" y="2496"/>
                </a:cubicBezTo>
                <a:cubicBezTo>
                  <a:pt x="23926" y="2356"/>
                  <a:pt x="22292" y="1273"/>
                  <a:pt x="20595" y="628"/>
                </a:cubicBezTo>
                <a:cubicBezTo>
                  <a:pt x="20531" y="603"/>
                  <a:pt x="20467" y="582"/>
                  <a:pt x="20404" y="556"/>
                </a:cubicBezTo>
                <a:cubicBezTo>
                  <a:pt x="20204" y="476"/>
                  <a:pt x="20005" y="403"/>
                  <a:pt x="19805" y="340"/>
                </a:cubicBezTo>
                <a:cubicBezTo>
                  <a:pt x="19043" y="102"/>
                  <a:pt x="18273" y="0"/>
                  <a:pt x="17501" y="0"/>
                </a:cubicBezTo>
                <a:close/>
              </a:path>
            </a:pathLst>
          </a:custGeom>
          <a:solidFill>
            <a:srgbClr val="73E7D7">
              <a:alpha val="270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5" name="Google Shape;1885;p21"/>
          <p:cNvSpPr/>
          <p:nvPr/>
        </p:nvSpPr>
        <p:spPr>
          <a:xfrm flipH="1">
            <a:off x="-1039726" y="3379376"/>
            <a:ext cx="10914908" cy="2515251"/>
          </a:xfrm>
          <a:custGeom>
            <a:avLst/>
            <a:gdLst/>
            <a:ahLst/>
            <a:cxnLst/>
            <a:rect l="l" t="t" r="r" b="b"/>
            <a:pathLst>
              <a:path w="53328" h="12289" extrusionOk="0">
                <a:moveTo>
                  <a:pt x="51250" y="0"/>
                </a:moveTo>
                <a:cubicBezTo>
                  <a:pt x="48878" y="0"/>
                  <a:pt x="44183" y="209"/>
                  <a:pt x="41256" y="1720"/>
                </a:cubicBezTo>
                <a:cubicBezTo>
                  <a:pt x="38209" y="3299"/>
                  <a:pt x="33981" y="4054"/>
                  <a:pt x="30127" y="4339"/>
                </a:cubicBezTo>
                <a:cubicBezTo>
                  <a:pt x="25948" y="4650"/>
                  <a:pt x="21473" y="4992"/>
                  <a:pt x="16917" y="4992"/>
                </a:cubicBezTo>
                <a:cubicBezTo>
                  <a:pt x="15064" y="4992"/>
                  <a:pt x="13198" y="4936"/>
                  <a:pt x="11333" y="4797"/>
                </a:cubicBezTo>
                <a:cubicBezTo>
                  <a:pt x="10854" y="4761"/>
                  <a:pt x="10351" y="4745"/>
                  <a:pt x="9834" y="4745"/>
                </a:cubicBezTo>
                <a:cubicBezTo>
                  <a:pt x="5419" y="4745"/>
                  <a:pt x="0" y="5922"/>
                  <a:pt x="0" y="5922"/>
                </a:cubicBezTo>
                <a:lnTo>
                  <a:pt x="450" y="12288"/>
                </a:lnTo>
                <a:lnTo>
                  <a:pt x="53327" y="8536"/>
                </a:lnTo>
                <a:lnTo>
                  <a:pt x="52724" y="31"/>
                </a:lnTo>
                <a:cubicBezTo>
                  <a:pt x="52724" y="31"/>
                  <a:pt x="52157" y="0"/>
                  <a:pt x="51250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4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6" name="Google Shape;1886;p21"/>
          <p:cNvSpPr/>
          <p:nvPr/>
        </p:nvSpPr>
        <p:spPr>
          <a:xfrm flipH="1">
            <a:off x="-99849" y="3075425"/>
            <a:ext cx="9320057" cy="1792361"/>
          </a:xfrm>
          <a:custGeom>
            <a:avLst/>
            <a:gdLst/>
            <a:ahLst/>
            <a:cxnLst/>
            <a:rect l="l" t="t" r="r" b="b"/>
            <a:pathLst>
              <a:path w="43107" h="8757" extrusionOk="0">
                <a:moveTo>
                  <a:pt x="40043" y="0"/>
                </a:moveTo>
                <a:cubicBezTo>
                  <a:pt x="38555" y="0"/>
                  <a:pt x="36588" y="269"/>
                  <a:pt x="34482" y="1291"/>
                </a:cubicBezTo>
                <a:cubicBezTo>
                  <a:pt x="30728" y="3112"/>
                  <a:pt x="29891" y="4545"/>
                  <a:pt x="26097" y="4545"/>
                </a:cubicBezTo>
                <a:cubicBezTo>
                  <a:pt x="25399" y="4545"/>
                  <a:pt x="24601" y="4497"/>
                  <a:pt x="23667" y="4393"/>
                </a:cubicBezTo>
                <a:cubicBezTo>
                  <a:pt x="20560" y="4050"/>
                  <a:pt x="14643" y="3964"/>
                  <a:pt x="9503" y="3964"/>
                </a:cubicBezTo>
                <a:cubicBezTo>
                  <a:pt x="4363" y="3964"/>
                  <a:pt x="0" y="4050"/>
                  <a:pt x="0" y="4050"/>
                </a:cubicBezTo>
                <a:lnTo>
                  <a:pt x="336" y="8757"/>
                </a:lnTo>
                <a:lnTo>
                  <a:pt x="43106" y="5722"/>
                </a:lnTo>
                <a:lnTo>
                  <a:pt x="42754" y="331"/>
                </a:lnTo>
                <a:cubicBezTo>
                  <a:pt x="42754" y="331"/>
                  <a:pt x="41694" y="0"/>
                  <a:pt x="40043" y="0"/>
                </a:cubicBezTo>
                <a:close/>
              </a:path>
            </a:pathLst>
          </a:custGeom>
          <a:solidFill>
            <a:srgbClr val="A3C886">
              <a:alpha val="47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7" name="Google Shape;1887;p21"/>
          <p:cNvSpPr/>
          <p:nvPr/>
        </p:nvSpPr>
        <p:spPr>
          <a:xfrm rot="290711" flipH="1">
            <a:off x="-1033401" y="3763074"/>
            <a:ext cx="10914849" cy="2515237"/>
          </a:xfrm>
          <a:custGeom>
            <a:avLst/>
            <a:gdLst/>
            <a:ahLst/>
            <a:cxnLst/>
            <a:rect l="l" t="t" r="r" b="b"/>
            <a:pathLst>
              <a:path w="53328" h="12289" extrusionOk="0">
                <a:moveTo>
                  <a:pt x="51250" y="0"/>
                </a:moveTo>
                <a:cubicBezTo>
                  <a:pt x="48878" y="0"/>
                  <a:pt x="44183" y="209"/>
                  <a:pt x="41256" y="1720"/>
                </a:cubicBezTo>
                <a:cubicBezTo>
                  <a:pt x="38209" y="3299"/>
                  <a:pt x="33981" y="4054"/>
                  <a:pt x="30127" y="4339"/>
                </a:cubicBezTo>
                <a:cubicBezTo>
                  <a:pt x="25948" y="4650"/>
                  <a:pt x="21473" y="4992"/>
                  <a:pt x="16917" y="4992"/>
                </a:cubicBezTo>
                <a:cubicBezTo>
                  <a:pt x="15064" y="4992"/>
                  <a:pt x="13198" y="4936"/>
                  <a:pt x="11333" y="4797"/>
                </a:cubicBezTo>
                <a:cubicBezTo>
                  <a:pt x="10854" y="4761"/>
                  <a:pt x="10351" y="4745"/>
                  <a:pt x="9834" y="4745"/>
                </a:cubicBezTo>
                <a:cubicBezTo>
                  <a:pt x="5419" y="4745"/>
                  <a:pt x="0" y="5922"/>
                  <a:pt x="0" y="5922"/>
                </a:cubicBezTo>
                <a:lnTo>
                  <a:pt x="450" y="12288"/>
                </a:lnTo>
                <a:lnTo>
                  <a:pt x="53327" y="8536"/>
                </a:lnTo>
                <a:lnTo>
                  <a:pt x="52724" y="31"/>
                </a:lnTo>
                <a:cubicBezTo>
                  <a:pt x="52724" y="31"/>
                  <a:pt x="52157" y="0"/>
                  <a:pt x="51250" y="0"/>
                </a:cubicBezTo>
                <a:close/>
              </a:path>
            </a:pathLst>
          </a:custGeom>
          <a:noFill/>
          <a:ln w="19050" cap="flat" cmpd="sng">
            <a:solidFill>
              <a:srgbClr val="92A37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8" name="Google Shape;1888;p21"/>
          <p:cNvSpPr/>
          <p:nvPr/>
        </p:nvSpPr>
        <p:spPr>
          <a:xfrm rot="-35273" flipH="1">
            <a:off x="-997639" y="3919410"/>
            <a:ext cx="10914816" cy="2515230"/>
          </a:xfrm>
          <a:custGeom>
            <a:avLst/>
            <a:gdLst/>
            <a:ahLst/>
            <a:cxnLst/>
            <a:rect l="l" t="t" r="r" b="b"/>
            <a:pathLst>
              <a:path w="53328" h="12289" extrusionOk="0">
                <a:moveTo>
                  <a:pt x="51250" y="0"/>
                </a:moveTo>
                <a:cubicBezTo>
                  <a:pt x="48878" y="0"/>
                  <a:pt x="44183" y="209"/>
                  <a:pt x="41256" y="1720"/>
                </a:cubicBezTo>
                <a:cubicBezTo>
                  <a:pt x="38209" y="3299"/>
                  <a:pt x="33981" y="4054"/>
                  <a:pt x="30127" y="4339"/>
                </a:cubicBezTo>
                <a:cubicBezTo>
                  <a:pt x="25948" y="4650"/>
                  <a:pt x="21473" y="4992"/>
                  <a:pt x="16917" y="4992"/>
                </a:cubicBezTo>
                <a:cubicBezTo>
                  <a:pt x="15064" y="4992"/>
                  <a:pt x="13198" y="4936"/>
                  <a:pt x="11333" y="4797"/>
                </a:cubicBezTo>
                <a:cubicBezTo>
                  <a:pt x="10854" y="4761"/>
                  <a:pt x="10351" y="4745"/>
                  <a:pt x="9834" y="4745"/>
                </a:cubicBezTo>
                <a:cubicBezTo>
                  <a:pt x="5419" y="4745"/>
                  <a:pt x="0" y="5922"/>
                  <a:pt x="0" y="5922"/>
                </a:cubicBezTo>
                <a:lnTo>
                  <a:pt x="450" y="12288"/>
                </a:lnTo>
                <a:lnTo>
                  <a:pt x="53327" y="8536"/>
                </a:lnTo>
                <a:lnTo>
                  <a:pt x="52724" y="31"/>
                </a:lnTo>
                <a:cubicBezTo>
                  <a:pt x="52724" y="31"/>
                  <a:pt x="52157" y="0"/>
                  <a:pt x="51250" y="0"/>
                </a:cubicBezTo>
                <a:close/>
              </a:path>
            </a:pathLst>
          </a:custGeom>
          <a:noFill/>
          <a:ln w="19050" cap="flat" cmpd="sng">
            <a:solidFill>
              <a:srgbClr val="92A37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9" name="Google Shape;1889;p21"/>
          <p:cNvSpPr/>
          <p:nvPr/>
        </p:nvSpPr>
        <p:spPr>
          <a:xfrm>
            <a:off x="8127835" y="5057881"/>
            <a:ext cx="268044" cy="79548"/>
          </a:xfrm>
          <a:custGeom>
            <a:avLst/>
            <a:gdLst/>
            <a:ahLst/>
            <a:cxnLst/>
            <a:rect l="l" t="t" r="r" b="b"/>
            <a:pathLst>
              <a:path w="2170" h="644" extrusionOk="0">
                <a:moveTo>
                  <a:pt x="2115" y="1"/>
                </a:moveTo>
                <a:cubicBezTo>
                  <a:pt x="2111" y="1"/>
                  <a:pt x="2106" y="1"/>
                  <a:pt x="2102" y="3"/>
                </a:cubicBezTo>
                <a:lnTo>
                  <a:pt x="1" y="644"/>
                </a:lnTo>
                <a:lnTo>
                  <a:pt x="328" y="644"/>
                </a:lnTo>
                <a:lnTo>
                  <a:pt x="2129" y="93"/>
                </a:lnTo>
                <a:cubicBezTo>
                  <a:pt x="2153" y="86"/>
                  <a:pt x="2170" y="61"/>
                  <a:pt x="2163" y="37"/>
                </a:cubicBezTo>
                <a:cubicBezTo>
                  <a:pt x="2155" y="17"/>
                  <a:pt x="2135" y="1"/>
                  <a:pt x="2115" y="1"/>
                </a:cubicBezTo>
                <a:close/>
              </a:path>
            </a:pathLst>
          </a:custGeom>
          <a:solidFill>
            <a:srgbClr val="42489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0" name="Google Shape;1890;p21"/>
          <p:cNvSpPr/>
          <p:nvPr/>
        </p:nvSpPr>
        <p:spPr>
          <a:xfrm>
            <a:off x="7444881" y="5057264"/>
            <a:ext cx="951000" cy="297566"/>
          </a:xfrm>
          <a:custGeom>
            <a:avLst/>
            <a:gdLst/>
            <a:ahLst/>
            <a:cxnLst/>
            <a:rect l="l" t="t" r="r" b="b"/>
            <a:pathLst>
              <a:path w="7699" h="2409" extrusionOk="0">
                <a:moveTo>
                  <a:pt x="7644" y="0"/>
                </a:moveTo>
                <a:cubicBezTo>
                  <a:pt x="7639" y="0"/>
                  <a:pt x="7635" y="1"/>
                  <a:pt x="7631" y="2"/>
                </a:cubicBezTo>
                <a:lnTo>
                  <a:pt x="1" y="2409"/>
                </a:lnTo>
                <a:lnTo>
                  <a:pt x="316" y="2409"/>
                </a:lnTo>
                <a:lnTo>
                  <a:pt x="7658" y="97"/>
                </a:lnTo>
                <a:cubicBezTo>
                  <a:pt x="7682" y="87"/>
                  <a:pt x="7699" y="60"/>
                  <a:pt x="7692" y="36"/>
                </a:cubicBezTo>
                <a:cubicBezTo>
                  <a:pt x="7683" y="14"/>
                  <a:pt x="7664" y="0"/>
                  <a:pt x="7644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91" name="Google Shape;1891;p21"/>
          <p:cNvGrpSpPr/>
          <p:nvPr/>
        </p:nvGrpSpPr>
        <p:grpSpPr>
          <a:xfrm flipH="1">
            <a:off x="7706205" y="3197741"/>
            <a:ext cx="255902" cy="1874920"/>
            <a:chOff x="-3200841" y="3196752"/>
            <a:chExt cx="229426" cy="1680940"/>
          </a:xfrm>
        </p:grpSpPr>
        <p:sp>
          <p:nvSpPr>
            <p:cNvPr id="1892" name="Google Shape;1892;p21"/>
            <p:cNvSpPr/>
            <p:nvPr/>
          </p:nvSpPr>
          <p:spPr>
            <a:xfrm>
              <a:off x="-3200841" y="3196752"/>
              <a:ext cx="229426" cy="1680940"/>
            </a:xfrm>
            <a:custGeom>
              <a:avLst/>
              <a:gdLst/>
              <a:ahLst/>
              <a:cxnLst/>
              <a:rect l="l" t="t" r="r" b="b"/>
              <a:pathLst>
                <a:path w="1096" h="8030" extrusionOk="0">
                  <a:moveTo>
                    <a:pt x="591" y="17"/>
                  </a:moveTo>
                  <a:cubicBezTo>
                    <a:pt x="612" y="21"/>
                    <a:pt x="642" y="30"/>
                    <a:pt x="676" y="51"/>
                  </a:cubicBezTo>
                  <a:cubicBezTo>
                    <a:pt x="684" y="55"/>
                    <a:pt x="693" y="64"/>
                    <a:pt x="701" y="72"/>
                  </a:cubicBezTo>
                  <a:cubicBezTo>
                    <a:pt x="748" y="111"/>
                    <a:pt x="790" y="178"/>
                    <a:pt x="803" y="276"/>
                  </a:cubicBezTo>
                  <a:cubicBezTo>
                    <a:pt x="812" y="340"/>
                    <a:pt x="812" y="433"/>
                    <a:pt x="782" y="552"/>
                  </a:cubicBezTo>
                  <a:cubicBezTo>
                    <a:pt x="756" y="671"/>
                    <a:pt x="705" y="811"/>
                    <a:pt x="642" y="968"/>
                  </a:cubicBezTo>
                  <a:cubicBezTo>
                    <a:pt x="578" y="1125"/>
                    <a:pt x="498" y="1303"/>
                    <a:pt x="442" y="1511"/>
                  </a:cubicBezTo>
                  <a:cubicBezTo>
                    <a:pt x="391" y="1719"/>
                    <a:pt x="379" y="1957"/>
                    <a:pt x="413" y="2203"/>
                  </a:cubicBezTo>
                  <a:cubicBezTo>
                    <a:pt x="447" y="2449"/>
                    <a:pt x="519" y="2704"/>
                    <a:pt x="612" y="2963"/>
                  </a:cubicBezTo>
                  <a:cubicBezTo>
                    <a:pt x="701" y="3217"/>
                    <a:pt x="812" y="3481"/>
                    <a:pt x="896" y="3756"/>
                  </a:cubicBezTo>
                  <a:cubicBezTo>
                    <a:pt x="981" y="4032"/>
                    <a:pt x="1045" y="4325"/>
                    <a:pt x="1037" y="4627"/>
                  </a:cubicBezTo>
                  <a:cubicBezTo>
                    <a:pt x="1032" y="4677"/>
                    <a:pt x="1028" y="4728"/>
                    <a:pt x="1024" y="4779"/>
                  </a:cubicBezTo>
                  <a:cubicBezTo>
                    <a:pt x="1011" y="4877"/>
                    <a:pt x="990" y="4970"/>
                    <a:pt x="960" y="5064"/>
                  </a:cubicBezTo>
                  <a:cubicBezTo>
                    <a:pt x="909" y="5208"/>
                    <a:pt x="846" y="5344"/>
                    <a:pt x="773" y="5480"/>
                  </a:cubicBezTo>
                  <a:cubicBezTo>
                    <a:pt x="705" y="5615"/>
                    <a:pt x="629" y="5751"/>
                    <a:pt x="570" y="5891"/>
                  </a:cubicBezTo>
                  <a:cubicBezTo>
                    <a:pt x="506" y="6031"/>
                    <a:pt x="459" y="6180"/>
                    <a:pt x="442" y="6337"/>
                  </a:cubicBezTo>
                  <a:cubicBezTo>
                    <a:pt x="421" y="6490"/>
                    <a:pt x="430" y="6643"/>
                    <a:pt x="455" y="6791"/>
                  </a:cubicBezTo>
                  <a:cubicBezTo>
                    <a:pt x="481" y="6940"/>
                    <a:pt x="519" y="7084"/>
                    <a:pt x="561" y="7224"/>
                  </a:cubicBezTo>
                  <a:cubicBezTo>
                    <a:pt x="599" y="7364"/>
                    <a:pt x="646" y="7500"/>
                    <a:pt x="680" y="7636"/>
                  </a:cubicBezTo>
                  <a:cubicBezTo>
                    <a:pt x="697" y="7704"/>
                    <a:pt x="718" y="7772"/>
                    <a:pt x="727" y="7835"/>
                  </a:cubicBezTo>
                  <a:cubicBezTo>
                    <a:pt x="735" y="7895"/>
                    <a:pt x="727" y="7958"/>
                    <a:pt x="689" y="7975"/>
                  </a:cubicBezTo>
                  <a:cubicBezTo>
                    <a:pt x="676" y="7941"/>
                    <a:pt x="650" y="7861"/>
                    <a:pt x="591" y="7687"/>
                  </a:cubicBezTo>
                  <a:cubicBezTo>
                    <a:pt x="565" y="7602"/>
                    <a:pt x="506" y="7432"/>
                    <a:pt x="447" y="7199"/>
                  </a:cubicBezTo>
                  <a:cubicBezTo>
                    <a:pt x="421" y="7084"/>
                    <a:pt x="391" y="6948"/>
                    <a:pt x="370" y="6804"/>
                  </a:cubicBezTo>
                  <a:cubicBezTo>
                    <a:pt x="353" y="6655"/>
                    <a:pt x="340" y="6490"/>
                    <a:pt x="357" y="6320"/>
                  </a:cubicBezTo>
                  <a:cubicBezTo>
                    <a:pt x="366" y="6235"/>
                    <a:pt x="383" y="6150"/>
                    <a:pt x="404" y="6061"/>
                  </a:cubicBezTo>
                  <a:cubicBezTo>
                    <a:pt x="430" y="5972"/>
                    <a:pt x="455" y="5883"/>
                    <a:pt x="493" y="5798"/>
                  </a:cubicBezTo>
                  <a:cubicBezTo>
                    <a:pt x="561" y="5620"/>
                    <a:pt x="650" y="5437"/>
                    <a:pt x="731" y="5246"/>
                  </a:cubicBezTo>
                  <a:cubicBezTo>
                    <a:pt x="769" y="5153"/>
                    <a:pt x="807" y="5055"/>
                    <a:pt x="837" y="4953"/>
                  </a:cubicBezTo>
                  <a:cubicBezTo>
                    <a:pt x="871" y="4851"/>
                    <a:pt x="892" y="4745"/>
                    <a:pt x="905" y="4635"/>
                  </a:cubicBezTo>
                  <a:cubicBezTo>
                    <a:pt x="926" y="4419"/>
                    <a:pt x="888" y="4198"/>
                    <a:pt x="824" y="3990"/>
                  </a:cubicBezTo>
                  <a:cubicBezTo>
                    <a:pt x="701" y="3570"/>
                    <a:pt x="485" y="3192"/>
                    <a:pt x="383" y="2797"/>
                  </a:cubicBezTo>
                  <a:cubicBezTo>
                    <a:pt x="328" y="2598"/>
                    <a:pt x="290" y="2402"/>
                    <a:pt x="268" y="2216"/>
                  </a:cubicBezTo>
                  <a:cubicBezTo>
                    <a:pt x="251" y="2118"/>
                    <a:pt x="247" y="2025"/>
                    <a:pt x="239" y="1936"/>
                  </a:cubicBezTo>
                  <a:cubicBezTo>
                    <a:pt x="239" y="1842"/>
                    <a:pt x="230" y="1753"/>
                    <a:pt x="234" y="1668"/>
                  </a:cubicBezTo>
                  <a:cubicBezTo>
                    <a:pt x="239" y="1324"/>
                    <a:pt x="285" y="1023"/>
                    <a:pt x="340" y="790"/>
                  </a:cubicBezTo>
                  <a:cubicBezTo>
                    <a:pt x="370" y="671"/>
                    <a:pt x="396" y="569"/>
                    <a:pt x="421" y="488"/>
                  </a:cubicBezTo>
                  <a:cubicBezTo>
                    <a:pt x="438" y="450"/>
                    <a:pt x="447" y="412"/>
                    <a:pt x="459" y="382"/>
                  </a:cubicBezTo>
                  <a:cubicBezTo>
                    <a:pt x="468" y="348"/>
                    <a:pt x="481" y="323"/>
                    <a:pt x="485" y="302"/>
                  </a:cubicBezTo>
                  <a:cubicBezTo>
                    <a:pt x="531" y="174"/>
                    <a:pt x="561" y="102"/>
                    <a:pt x="578" y="64"/>
                  </a:cubicBezTo>
                  <a:cubicBezTo>
                    <a:pt x="587" y="38"/>
                    <a:pt x="591" y="26"/>
                    <a:pt x="591" y="17"/>
                  </a:cubicBezTo>
                  <a:close/>
                  <a:moveTo>
                    <a:pt x="582" y="17"/>
                  </a:moveTo>
                  <a:lnTo>
                    <a:pt x="582" y="17"/>
                  </a:lnTo>
                  <a:cubicBezTo>
                    <a:pt x="578" y="26"/>
                    <a:pt x="570" y="34"/>
                    <a:pt x="561" y="55"/>
                  </a:cubicBezTo>
                  <a:cubicBezTo>
                    <a:pt x="544" y="94"/>
                    <a:pt x="506" y="161"/>
                    <a:pt x="455" y="293"/>
                  </a:cubicBezTo>
                  <a:cubicBezTo>
                    <a:pt x="447" y="314"/>
                    <a:pt x="434" y="340"/>
                    <a:pt x="421" y="374"/>
                  </a:cubicBezTo>
                  <a:cubicBezTo>
                    <a:pt x="413" y="403"/>
                    <a:pt x="400" y="442"/>
                    <a:pt x="387" y="484"/>
                  </a:cubicBezTo>
                  <a:cubicBezTo>
                    <a:pt x="357" y="565"/>
                    <a:pt x="328" y="667"/>
                    <a:pt x="298" y="785"/>
                  </a:cubicBezTo>
                  <a:cubicBezTo>
                    <a:pt x="243" y="1019"/>
                    <a:pt x="192" y="1324"/>
                    <a:pt x="188" y="1672"/>
                  </a:cubicBezTo>
                  <a:cubicBezTo>
                    <a:pt x="188" y="1694"/>
                    <a:pt x="188" y="1719"/>
                    <a:pt x="188" y="1740"/>
                  </a:cubicBezTo>
                  <a:cubicBezTo>
                    <a:pt x="188" y="1762"/>
                    <a:pt x="188" y="1783"/>
                    <a:pt x="188" y="1808"/>
                  </a:cubicBezTo>
                  <a:cubicBezTo>
                    <a:pt x="192" y="1851"/>
                    <a:pt x="192" y="1897"/>
                    <a:pt x="192" y="1944"/>
                  </a:cubicBezTo>
                  <a:cubicBezTo>
                    <a:pt x="200" y="2033"/>
                    <a:pt x="205" y="2131"/>
                    <a:pt x="217" y="2224"/>
                  </a:cubicBezTo>
                  <a:cubicBezTo>
                    <a:pt x="230" y="2322"/>
                    <a:pt x="247" y="2419"/>
                    <a:pt x="264" y="2517"/>
                  </a:cubicBezTo>
                  <a:cubicBezTo>
                    <a:pt x="285" y="2615"/>
                    <a:pt x="307" y="2717"/>
                    <a:pt x="336" y="2814"/>
                  </a:cubicBezTo>
                  <a:cubicBezTo>
                    <a:pt x="438" y="3217"/>
                    <a:pt x="655" y="3599"/>
                    <a:pt x="778" y="4011"/>
                  </a:cubicBezTo>
                  <a:cubicBezTo>
                    <a:pt x="837" y="4215"/>
                    <a:pt x="875" y="4431"/>
                    <a:pt x="850" y="4639"/>
                  </a:cubicBezTo>
                  <a:cubicBezTo>
                    <a:pt x="841" y="4741"/>
                    <a:pt x="820" y="4843"/>
                    <a:pt x="786" y="4945"/>
                  </a:cubicBezTo>
                  <a:cubicBezTo>
                    <a:pt x="756" y="5042"/>
                    <a:pt x="722" y="5140"/>
                    <a:pt x="680" y="5233"/>
                  </a:cubicBezTo>
                  <a:cubicBezTo>
                    <a:pt x="604" y="5424"/>
                    <a:pt x="514" y="5603"/>
                    <a:pt x="442" y="5785"/>
                  </a:cubicBezTo>
                  <a:cubicBezTo>
                    <a:pt x="408" y="5874"/>
                    <a:pt x="379" y="5964"/>
                    <a:pt x="353" y="6053"/>
                  </a:cubicBezTo>
                  <a:cubicBezTo>
                    <a:pt x="332" y="6146"/>
                    <a:pt x="315" y="6235"/>
                    <a:pt x="311" y="6324"/>
                  </a:cubicBezTo>
                  <a:cubicBezTo>
                    <a:pt x="294" y="6498"/>
                    <a:pt x="307" y="6664"/>
                    <a:pt x="328" y="6812"/>
                  </a:cubicBezTo>
                  <a:cubicBezTo>
                    <a:pt x="349" y="6961"/>
                    <a:pt x="379" y="7097"/>
                    <a:pt x="408" y="7216"/>
                  </a:cubicBezTo>
                  <a:cubicBezTo>
                    <a:pt x="472" y="7449"/>
                    <a:pt x="531" y="7615"/>
                    <a:pt x="561" y="7704"/>
                  </a:cubicBezTo>
                  <a:cubicBezTo>
                    <a:pt x="608" y="7831"/>
                    <a:pt x="642" y="7907"/>
                    <a:pt x="659" y="7950"/>
                  </a:cubicBezTo>
                  <a:cubicBezTo>
                    <a:pt x="667" y="7963"/>
                    <a:pt x="672" y="7971"/>
                    <a:pt x="676" y="7980"/>
                  </a:cubicBezTo>
                  <a:lnTo>
                    <a:pt x="672" y="7980"/>
                  </a:lnTo>
                  <a:cubicBezTo>
                    <a:pt x="669" y="7980"/>
                    <a:pt x="666" y="7980"/>
                    <a:pt x="663" y="7980"/>
                  </a:cubicBezTo>
                  <a:cubicBezTo>
                    <a:pt x="644" y="7980"/>
                    <a:pt x="622" y="7969"/>
                    <a:pt x="604" y="7954"/>
                  </a:cubicBezTo>
                  <a:cubicBezTo>
                    <a:pt x="582" y="7933"/>
                    <a:pt x="565" y="7907"/>
                    <a:pt x="548" y="7878"/>
                  </a:cubicBezTo>
                  <a:cubicBezTo>
                    <a:pt x="523" y="7823"/>
                    <a:pt x="493" y="7759"/>
                    <a:pt x="468" y="7699"/>
                  </a:cubicBezTo>
                  <a:cubicBezTo>
                    <a:pt x="447" y="7640"/>
                    <a:pt x="425" y="7581"/>
                    <a:pt x="400" y="7521"/>
                  </a:cubicBezTo>
                  <a:cubicBezTo>
                    <a:pt x="383" y="7462"/>
                    <a:pt x="366" y="7402"/>
                    <a:pt x="349" y="7343"/>
                  </a:cubicBezTo>
                  <a:cubicBezTo>
                    <a:pt x="222" y="6872"/>
                    <a:pt x="222" y="6435"/>
                    <a:pt x="264" y="6099"/>
                  </a:cubicBezTo>
                  <a:cubicBezTo>
                    <a:pt x="264" y="6057"/>
                    <a:pt x="273" y="6019"/>
                    <a:pt x="281" y="5976"/>
                  </a:cubicBezTo>
                  <a:cubicBezTo>
                    <a:pt x="285" y="5938"/>
                    <a:pt x="294" y="5900"/>
                    <a:pt x="298" y="5866"/>
                  </a:cubicBezTo>
                  <a:cubicBezTo>
                    <a:pt x="315" y="5794"/>
                    <a:pt x="328" y="5730"/>
                    <a:pt x="345" y="5671"/>
                  </a:cubicBezTo>
                  <a:cubicBezTo>
                    <a:pt x="362" y="5611"/>
                    <a:pt x="379" y="5560"/>
                    <a:pt x="391" y="5514"/>
                  </a:cubicBezTo>
                  <a:cubicBezTo>
                    <a:pt x="404" y="5471"/>
                    <a:pt x="417" y="5433"/>
                    <a:pt x="430" y="5403"/>
                  </a:cubicBezTo>
                  <a:cubicBezTo>
                    <a:pt x="442" y="5357"/>
                    <a:pt x="459" y="5318"/>
                    <a:pt x="472" y="5280"/>
                  </a:cubicBezTo>
                  <a:cubicBezTo>
                    <a:pt x="489" y="5246"/>
                    <a:pt x="502" y="5217"/>
                    <a:pt x="510" y="5187"/>
                  </a:cubicBezTo>
                  <a:cubicBezTo>
                    <a:pt x="527" y="5153"/>
                    <a:pt x="540" y="5123"/>
                    <a:pt x="553" y="5102"/>
                  </a:cubicBezTo>
                  <a:cubicBezTo>
                    <a:pt x="570" y="5072"/>
                    <a:pt x="591" y="5030"/>
                    <a:pt x="625" y="4962"/>
                  </a:cubicBezTo>
                  <a:cubicBezTo>
                    <a:pt x="650" y="4902"/>
                    <a:pt x="697" y="4792"/>
                    <a:pt x="727" y="4631"/>
                  </a:cubicBezTo>
                  <a:cubicBezTo>
                    <a:pt x="756" y="4469"/>
                    <a:pt x="761" y="4257"/>
                    <a:pt x="697" y="4032"/>
                  </a:cubicBezTo>
                  <a:cubicBezTo>
                    <a:pt x="633" y="3803"/>
                    <a:pt x="523" y="3565"/>
                    <a:pt x="413" y="3315"/>
                  </a:cubicBezTo>
                  <a:cubicBezTo>
                    <a:pt x="357" y="3188"/>
                    <a:pt x="307" y="3060"/>
                    <a:pt x="264" y="2925"/>
                  </a:cubicBezTo>
                  <a:cubicBezTo>
                    <a:pt x="222" y="2789"/>
                    <a:pt x="192" y="2649"/>
                    <a:pt x="166" y="2509"/>
                  </a:cubicBezTo>
                  <a:cubicBezTo>
                    <a:pt x="124" y="2224"/>
                    <a:pt x="103" y="1936"/>
                    <a:pt x="82" y="1664"/>
                  </a:cubicBezTo>
                  <a:cubicBezTo>
                    <a:pt x="60" y="1388"/>
                    <a:pt x="48" y="1129"/>
                    <a:pt x="60" y="900"/>
                  </a:cubicBezTo>
                  <a:cubicBezTo>
                    <a:pt x="73" y="671"/>
                    <a:pt x="111" y="471"/>
                    <a:pt x="188" y="331"/>
                  </a:cubicBezTo>
                  <a:cubicBezTo>
                    <a:pt x="260" y="191"/>
                    <a:pt x="353" y="119"/>
                    <a:pt x="404" y="89"/>
                  </a:cubicBezTo>
                  <a:cubicBezTo>
                    <a:pt x="481" y="43"/>
                    <a:pt x="527" y="34"/>
                    <a:pt x="557" y="26"/>
                  </a:cubicBezTo>
                  <a:cubicBezTo>
                    <a:pt x="570" y="21"/>
                    <a:pt x="574" y="21"/>
                    <a:pt x="582" y="17"/>
                  </a:cubicBezTo>
                  <a:close/>
                  <a:moveTo>
                    <a:pt x="587" y="0"/>
                  </a:moveTo>
                  <a:cubicBezTo>
                    <a:pt x="553" y="0"/>
                    <a:pt x="531" y="9"/>
                    <a:pt x="523" y="13"/>
                  </a:cubicBezTo>
                  <a:cubicBezTo>
                    <a:pt x="489" y="17"/>
                    <a:pt x="447" y="26"/>
                    <a:pt x="383" y="60"/>
                  </a:cubicBezTo>
                  <a:cubicBezTo>
                    <a:pt x="328" y="89"/>
                    <a:pt x="226" y="170"/>
                    <a:pt x="149" y="314"/>
                  </a:cubicBezTo>
                  <a:cubicBezTo>
                    <a:pt x="111" y="386"/>
                    <a:pt x="77" y="476"/>
                    <a:pt x="56" y="577"/>
                  </a:cubicBezTo>
                  <a:cubicBezTo>
                    <a:pt x="31" y="675"/>
                    <a:pt x="22" y="785"/>
                    <a:pt x="14" y="900"/>
                  </a:cubicBezTo>
                  <a:cubicBezTo>
                    <a:pt x="1" y="1133"/>
                    <a:pt x="9" y="1397"/>
                    <a:pt x="31" y="1672"/>
                  </a:cubicBezTo>
                  <a:cubicBezTo>
                    <a:pt x="52" y="1944"/>
                    <a:pt x="69" y="2233"/>
                    <a:pt x="116" y="2521"/>
                  </a:cubicBezTo>
                  <a:cubicBezTo>
                    <a:pt x="141" y="2666"/>
                    <a:pt x="171" y="2806"/>
                    <a:pt x="213" y="2946"/>
                  </a:cubicBezTo>
                  <a:cubicBezTo>
                    <a:pt x="260" y="3082"/>
                    <a:pt x="311" y="3213"/>
                    <a:pt x="366" y="3340"/>
                  </a:cubicBezTo>
                  <a:cubicBezTo>
                    <a:pt x="476" y="3591"/>
                    <a:pt x="587" y="3824"/>
                    <a:pt x="650" y="4045"/>
                  </a:cubicBezTo>
                  <a:cubicBezTo>
                    <a:pt x="714" y="4266"/>
                    <a:pt x="710" y="4474"/>
                    <a:pt x="684" y="4627"/>
                  </a:cubicBezTo>
                  <a:cubicBezTo>
                    <a:pt x="659" y="4784"/>
                    <a:pt x="612" y="4894"/>
                    <a:pt x="591" y="4949"/>
                  </a:cubicBezTo>
                  <a:cubicBezTo>
                    <a:pt x="561" y="5021"/>
                    <a:pt x="540" y="5068"/>
                    <a:pt x="527" y="5098"/>
                  </a:cubicBezTo>
                  <a:cubicBezTo>
                    <a:pt x="519" y="5119"/>
                    <a:pt x="502" y="5144"/>
                    <a:pt x="489" y="5174"/>
                  </a:cubicBezTo>
                  <a:cubicBezTo>
                    <a:pt x="476" y="5204"/>
                    <a:pt x="464" y="5233"/>
                    <a:pt x="447" y="5272"/>
                  </a:cubicBezTo>
                  <a:cubicBezTo>
                    <a:pt x="438" y="5289"/>
                    <a:pt x="430" y="5310"/>
                    <a:pt x="421" y="5331"/>
                  </a:cubicBezTo>
                  <a:cubicBezTo>
                    <a:pt x="413" y="5352"/>
                    <a:pt x="404" y="5374"/>
                    <a:pt x="396" y="5395"/>
                  </a:cubicBezTo>
                  <a:cubicBezTo>
                    <a:pt x="383" y="5429"/>
                    <a:pt x="370" y="5467"/>
                    <a:pt x="353" y="5509"/>
                  </a:cubicBezTo>
                  <a:cubicBezTo>
                    <a:pt x="340" y="5556"/>
                    <a:pt x="323" y="5607"/>
                    <a:pt x="307" y="5666"/>
                  </a:cubicBezTo>
                  <a:cubicBezTo>
                    <a:pt x="290" y="5726"/>
                    <a:pt x="277" y="5794"/>
                    <a:pt x="260" y="5866"/>
                  </a:cubicBezTo>
                  <a:cubicBezTo>
                    <a:pt x="251" y="5900"/>
                    <a:pt x="247" y="5938"/>
                    <a:pt x="239" y="5981"/>
                  </a:cubicBezTo>
                  <a:cubicBezTo>
                    <a:pt x="230" y="6019"/>
                    <a:pt x="226" y="6061"/>
                    <a:pt x="222" y="6104"/>
                  </a:cubicBezTo>
                  <a:cubicBezTo>
                    <a:pt x="175" y="6443"/>
                    <a:pt x="175" y="6885"/>
                    <a:pt x="302" y="7364"/>
                  </a:cubicBezTo>
                  <a:cubicBezTo>
                    <a:pt x="323" y="7424"/>
                    <a:pt x="340" y="7487"/>
                    <a:pt x="357" y="7547"/>
                  </a:cubicBezTo>
                  <a:cubicBezTo>
                    <a:pt x="383" y="7606"/>
                    <a:pt x="404" y="7666"/>
                    <a:pt x="425" y="7729"/>
                  </a:cubicBezTo>
                  <a:cubicBezTo>
                    <a:pt x="455" y="7789"/>
                    <a:pt x="476" y="7848"/>
                    <a:pt x="510" y="7912"/>
                  </a:cubicBezTo>
                  <a:cubicBezTo>
                    <a:pt x="527" y="7941"/>
                    <a:pt x="548" y="7971"/>
                    <a:pt x="578" y="7997"/>
                  </a:cubicBezTo>
                  <a:cubicBezTo>
                    <a:pt x="591" y="8009"/>
                    <a:pt x="608" y="8018"/>
                    <a:pt x="629" y="8026"/>
                  </a:cubicBezTo>
                  <a:cubicBezTo>
                    <a:pt x="640" y="8028"/>
                    <a:pt x="650" y="8029"/>
                    <a:pt x="661" y="8029"/>
                  </a:cubicBezTo>
                  <a:cubicBezTo>
                    <a:pt x="672" y="8029"/>
                    <a:pt x="682" y="8028"/>
                    <a:pt x="693" y="8026"/>
                  </a:cubicBezTo>
                  <a:cubicBezTo>
                    <a:pt x="714" y="8018"/>
                    <a:pt x="731" y="8005"/>
                    <a:pt x="748" y="7988"/>
                  </a:cubicBezTo>
                  <a:cubicBezTo>
                    <a:pt x="761" y="7971"/>
                    <a:pt x="769" y="7954"/>
                    <a:pt x="773" y="7933"/>
                  </a:cubicBezTo>
                  <a:cubicBezTo>
                    <a:pt x="782" y="7895"/>
                    <a:pt x="782" y="7857"/>
                    <a:pt x="778" y="7823"/>
                  </a:cubicBezTo>
                  <a:cubicBezTo>
                    <a:pt x="761" y="7750"/>
                    <a:pt x="744" y="7683"/>
                    <a:pt x="727" y="7615"/>
                  </a:cubicBezTo>
                  <a:cubicBezTo>
                    <a:pt x="689" y="7479"/>
                    <a:pt x="646" y="7339"/>
                    <a:pt x="608" y="7199"/>
                  </a:cubicBezTo>
                  <a:cubicBezTo>
                    <a:pt x="565" y="7063"/>
                    <a:pt x="527" y="6919"/>
                    <a:pt x="506" y="6774"/>
                  </a:cubicBezTo>
                  <a:cubicBezTo>
                    <a:pt x="481" y="6630"/>
                    <a:pt x="476" y="6481"/>
                    <a:pt x="493" y="6333"/>
                  </a:cubicBezTo>
                  <a:cubicBezTo>
                    <a:pt x="510" y="6184"/>
                    <a:pt x="561" y="6044"/>
                    <a:pt x="621" y="5904"/>
                  </a:cubicBezTo>
                  <a:cubicBezTo>
                    <a:pt x="680" y="5768"/>
                    <a:pt x="756" y="5632"/>
                    <a:pt x="824" y="5497"/>
                  </a:cubicBezTo>
                  <a:cubicBezTo>
                    <a:pt x="896" y="5361"/>
                    <a:pt x="960" y="5221"/>
                    <a:pt x="1011" y="5072"/>
                  </a:cubicBezTo>
                  <a:cubicBezTo>
                    <a:pt x="1020" y="5042"/>
                    <a:pt x="1028" y="5009"/>
                    <a:pt x="1037" y="4979"/>
                  </a:cubicBezTo>
                  <a:cubicBezTo>
                    <a:pt x="1066" y="4860"/>
                    <a:pt x="1083" y="4737"/>
                    <a:pt x="1087" y="4618"/>
                  </a:cubicBezTo>
                  <a:cubicBezTo>
                    <a:pt x="1096" y="4312"/>
                    <a:pt x="1028" y="4011"/>
                    <a:pt x="943" y="3735"/>
                  </a:cubicBezTo>
                  <a:cubicBezTo>
                    <a:pt x="854" y="3455"/>
                    <a:pt x="744" y="3192"/>
                    <a:pt x="655" y="2937"/>
                  </a:cubicBezTo>
                  <a:cubicBezTo>
                    <a:pt x="565" y="2683"/>
                    <a:pt x="489" y="2432"/>
                    <a:pt x="459" y="2190"/>
                  </a:cubicBezTo>
                  <a:cubicBezTo>
                    <a:pt x="425" y="1948"/>
                    <a:pt x="438" y="1715"/>
                    <a:pt x="489" y="1515"/>
                  </a:cubicBezTo>
                  <a:cubicBezTo>
                    <a:pt x="540" y="1312"/>
                    <a:pt x="621" y="1133"/>
                    <a:pt x="684" y="976"/>
                  </a:cubicBezTo>
                  <a:cubicBezTo>
                    <a:pt x="748" y="815"/>
                    <a:pt x="795" y="675"/>
                    <a:pt x="820" y="552"/>
                  </a:cubicBezTo>
                  <a:cubicBezTo>
                    <a:pt x="850" y="433"/>
                    <a:pt x="846" y="331"/>
                    <a:pt x="833" y="263"/>
                  </a:cubicBezTo>
                  <a:cubicBezTo>
                    <a:pt x="816" y="166"/>
                    <a:pt x="769" y="94"/>
                    <a:pt x="722" y="55"/>
                  </a:cubicBezTo>
                  <a:cubicBezTo>
                    <a:pt x="705" y="38"/>
                    <a:pt x="689" y="30"/>
                    <a:pt x="672" y="21"/>
                  </a:cubicBezTo>
                  <a:cubicBezTo>
                    <a:pt x="642" y="4"/>
                    <a:pt x="612" y="0"/>
                    <a:pt x="587" y="0"/>
                  </a:cubicBezTo>
                  <a:close/>
                </a:path>
              </a:pathLst>
            </a:custGeom>
            <a:solidFill>
              <a:srgbClr val="1E15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1893;p21"/>
            <p:cNvSpPr/>
            <p:nvPr/>
          </p:nvSpPr>
          <p:spPr>
            <a:xfrm>
              <a:off x="-3191002" y="3200310"/>
              <a:ext cx="173535" cy="1667124"/>
            </a:xfrm>
            <a:custGeom>
              <a:avLst/>
              <a:gdLst/>
              <a:ahLst/>
              <a:cxnLst/>
              <a:rect l="l" t="t" r="r" b="b"/>
              <a:pathLst>
                <a:path w="829" h="7964" extrusionOk="0">
                  <a:moveTo>
                    <a:pt x="535" y="0"/>
                  </a:moveTo>
                  <a:cubicBezTo>
                    <a:pt x="527" y="4"/>
                    <a:pt x="523" y="4"/>
                    <a:pt x="510" y="9"/>
                  </a:cubicBezTo>
                  <a:cubicBezTo>
                    <a:pt x="480" y="17"/>
                    <a:pt x="434" y="26"/>
                    <a:pt x="357" y="72"/>
                  </a:cubicBezTo>
                  <a:cubicBezTo>
                    <a:pt x="306" y="102"/>
                    <a:pt x="213" y="174"/>
                    <a:pt x="141" y="314"/>
                  </a:cubicBezTo>
                  <a:cubicBezTo>
                    <a:pt x="64" y="454"/>
                    <a:pt x="26" y="654"/>
                    <a:pt x="13" y="883"/>
                  </a:cubicBezTo>
                  <a:cubicBezTo>
                    <a:pt x="1" y="1112"/>
                    <a:pt x="13" y="1371"/>
                    <a:pt x="35" y="1647"/>
                  </a:cubicBezTo>
                  <a:cubicBezTo>
                    <a:pt x="56" y="1919"/>
                    <a:pt x="77" y="2207"/>
                    <a:pt x="119" y="2492"/>
                  </a:cubicBezTo>
                  <a:cubicBezTo>
                    <a:pt x="145" y="2632"/>
                    <a:pt x="175" y="2772"/>
                    <a:pt x="217" y="2908"/>
                  </a:cubicBezTo>
                  <a:cubicBezTo>
                    <a:pt x="260" y="3043"/>
                    <a:pt x="310" y="3171"/>
                    <a:pt x="366" y="3298"/>
                  </a:cubicBezTo>
                  <a:cubicBezTo>
                    <a:pt x="476" y="3548"/>
                    <a:pt x="586" y="3786"/>
                    <a:pt x="650" y="4015"/>
                  </a:cubicBezTo>
                  <a:cubicBezTo>
                    <a:pt x="714" y="4240"/>
                    <a:pt x="709" y="4452"/>
                    <a:pt x="680" y="4614"/>
                  </a:cubicBezTo>
                  <a:cubicBezTo>
                    <a:pt x="650" y="4775"/>
                    <a:pt x="603" y="4885"/>
                    <a:pt x="578" y="4945"/>
                  </a:cubicBezTo>
                  <a:cubicBezTo>
                    <a:pt x="544" y="5013"/>
                    <a:pt x="523" y="5055"/>
                    <a:pt x="506" y="5085"/>
                  </a:cubicBezTo>
                  <a:cubicBezTo>
                    <a:pt x="493" y="5106"/>
                    <a:pt x="480" y="5136"/>
                    <a:pt x="463" y="5170"/>
                  </a:cubicBezTo>
                  <a:cubicBezTo>
                    <a:pt x="455" y="5200"/>
                    <a:pt x="442" y="5229"/>
                    <a:pt x="425" y="5263"/>
                  </a:cubicBezTo>
                  <a:cubicBezTo>
                    <a:pt x="412" y="5301"/>
                    <a:pt x="395" y="5340"/>
                    <a:pt x="383" y="5386"/>
                  </a:cubicBezTo>
                  <a:cubicBezTo>
                    <a:pt x="370" y="5416"/>
                    <a:pt x="357" y="5454"/>
                    <a:pt x="344" y="5497"/>
                  </a:cubicBezTo>
                  <a:cubicBezTo>
                    <a:pt x="332" y="5543"/>
                    <a:pt x="315" y="5594"/>
                    <a:pt x="298" y="5654"/>
                  </a:cubicBezTo>
                  <a:cubicBezTo>
                    <a:pt x="281" y="5713"/>
                    <a:pt x="268" y="5777"/>
                    <a:pt x="251" y="5849"/>
                  </a:cubicBezTo>
                  <a:cubicBezTo>
                    <a:pt x="247" y="5883"/>
                    <a:pt x="238" y="5921"/>
                    <a:pt x="234" y="5959"/>
                  </a:cubicBezTo>
                  <a:cubicBezTo>
                    <a:pt x="226" y="6002"/>
                    <a:pt x="217" y="6040"/>
                    <a:pt x="217" y="6082"/>
                  </a:cubicBezTo>
                  <a:cubicBezTo>
                    <a:pt x="175" y="6418"/>
                    <a:pt x="175" y="6855"/>
                    <a:pt x="302" y="7326"/>
                  </a:cubicBezTo>
                  <a:cubicBezTo>
                    <a:pt x="319" y="7385"/>
                    <a:pt x="336" y="7445"/>
                    <a:pt x="353" y="7504"/>
                  </a:cubicBezTo>
                  <a:cubicBezTo>
                    <a:pt x="378" y="7564"/>
                    <a:pt x="400" y="7623"/>
                    <a:pt x="421" y="7682"/>
                  </a:cubicBezTo>
                  <a:cubicBezTo>
                    <a:pt x="446" y="7742"/>
                    <a:pt x="476" y="7806"/>
                    <a:pt x="501" y="7861"/>
                  </a:cubicBezTo>
                  <a:cubicBezTo>
                    <a:pt x="518" y="7890"/>
                    <a:pt x="535" y="7916"/>
                    <a:pt x="557" y="7937"/>
                  </a:cubicBezTo>
                  <a:cubicBezTo>
                    <a:pt x="575" y="7952"/>
                    <a:pt x="597" y="7963"/>
                    <a:pt x="616" y="7963"/>
                  </a:cubicBezTo>
                  <a:cubicBezTo>
                    <a:pt x="619" y="7963"/>
                    <a:pt x="622" y="7963"/>
                    <a:pt x="625" y="7963"/>
                  </a:cubicBezTo>
                  <a:lnTo>
                    <a:pt x="629" y="7963"/>
                  </a:lnTo>
                  <a:cubicBezTo>
                    <a:pt x="625" y="7954"/>
                    <a:pt x="620" y="7946"/>
                    <a:pt x="612" y="7933"/>
                  </a:cubicBezTo>
                  <a:cubicBezTo>
                    <a:pt x="595" y="7890"/>
                    <a:pt x="561" y="7814"/>
                    <a:pt x="514" y="7687"/>
                  </a:cubicBezTo>
                  <a:cubicBezTo>
                    <a:pt x="484" y="7598"/>
                    <a:pt x="425" y="7432"/>
                    <a:pt x="361" y="7199"/>
                  </a:cubicBezTo>
                  <a:cubicBezTo>
                    <a:pt x="332" y="7080"/>
                    <a:pt x="302" y="6944"/>
                    <a:pt x="281" y="6795"/>
                  </a:cubicBezTo>
                  <a:cubicBezTo>
                    <a:pt x="260" y="6647"/>
                    <a:pt x="247" y="6481"/>
                    <a:pt x="264" y="6307"/>
                  </a:cubicBezTo>
                  <a:cubicBezTo>
                    <a:pt x="268" y="6218"/>
                    <a:pt x="285" y="6129"/>
                    <a:pt x="306" y="6036"/>
                  </a:cubicBezTo>
                  <a:cubicBezTo>
                    <a:pt x="332" y="5947"/>
                    <a:pt x="361" y="5857"/>
                    <a:pt x="395" y="5768"/>
                  </a:cubicBezTo>
                  <a:cubicBezTo>
                    <a:pt x="467" y="5586"/>
                    <a:pt x="557" y="5407"/>
                    <a:pt x="633" y="5216"/>
                  </a:cubicBezTo>
                  <a:cubicBezTo>
                    <a:pt x="675" y="5123"/>
                    <a:pt x="709" y="5025"/>
                    <a:pt x="739" y="4928"/>
                  </a:cubicBezTo>
                  <a:cubicBezTo>
                    <a:pt x="773" y="4826"/>
                    <a:pt x="794" y="4724"/>
                    <a:pt x="803" y="4622"/>
                  </a:cubicBezTo>
                  <a:cubicBezTo>
                    <a:pt x="828" y="4414"/>
                    <a:pt x="790" y="4198"/>
                    <a:pt x="731" y="3994"/>
                  </a:cubicBezTo>
                  <a:cubicBezTo>
                    <a:pt x="608" y="3582"/>
                    <a:pt x="391" y="3200"/>
                    <a:pt x="289" y="2797"/>
                  </a:cubicBezTo>
                  <a:cubicBezTo>
                    <a:pt x="260" y="2700"/>
                    <a:pt x="238" y="2598"/>
                    <a:pt x="217" y="2500"/>
                  </a:cubicBezTo>
                  <a:cubicBezTo>
                    <a:pt x="200" y="2402"/>
                    <a:pt x="183" y="2305"/>
                    <a:pt x="170" y="2207"/>
                  </a:cubicBezTo>
                  <a:cubicBezTo>
                    <a:pt x="158" y="2114"/>
                    <a:pt x="153" y="2016"/>
                    <a:pt x="145" y="1927"/>
                  </a:cubicBezTo>
                  <a:cubicBezTo>
                    <a:pt x="145" y="1880"/>
                    <a:pt x="145" y="1834"/>
                    <a:pt x="141" y="1791"/>
                  </a:cubicBezTo>
                  <a:cubicBezTo>
                    <a:pt x="141" y="1766"/>
                    <a:pt x="141" y="1745"/>
                    <a:pt x="141" y="1723"/>
                  </a:cubicBezTo>
                  <a:cubicBezTo>
                    <a:pt x="141" y="1702"/>
                    <a:pt x="141" y="1677"/>
                    <a:pt x="141" y="1655"/>
                  </a:cubicBezTo>
                  <a:cubicBezTo>
                    <a:pt x="145" y="1307"/>
                    <a:pt x="196" y="1002"/>
                    <a:pt x="251" y="768"/>
                  </a:cubicBezTo>
                  <a:cubicBezTo>
                    <a:pt x="281" y="650"/>
                    <a:pt x="310" y="548"/>
                    <a:pt x="340" y="467"/>
                  </a:cubicBezTo>
                  <a:cubicBezTo>
                    <a:pt x="353" y="425"/>
                    <a:pt x="366" y="386"/>
                    <a:pt x="374" y="357"/>
                  </a:cubicBezTo>
                  <a:cubicBezTo>
                    <a:pt x="387" y="323"/>
                    <a:pt x="400" y="297"/>
                    <a:pt x="408" y="276"/>
                  </a:cubicBezTo>
                  <a:cubicBezTo>
                    <a:pt x="459" y="144"/>
                    <a:pt x="497" y="77"/>
                    <a:pt x="514" y="38"/>
                  </a:cubicBezTo>
                  <a:cubicBezTo>
                    <a:pt x="523" y="17"/>
                    <a:pt x="531" y="9"/>
                    <a:pt x="5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1894;p21"/>
            <p:cNvSpPr/>
            <p:nvPr/>
          </p:nvSpPr>
          <p:spPr>
            <a:xfrm>
              <a:off x="-3151857" y="3200310"/>
              <a:ext cx="169976" cy="1666077"/>
            </a:xfrm>
            <a:custGeom>
              <a:avLst/>
              <a:gdLst/>
              <a:ahLst/>
              <a:cxnLst/>
              <a:rect l="l" t="t" r="r" b="b"/>
              <a:pathLst>
                <a:path w="812" h="7959" extrusionOk="0">
                  <a:moveTo>
                    <a:pt x="357" y="0"/>
                  </a:moveTo>
                  <a:cubicBezTo>
                    <a:pt x="357" y="9"/>
                    <a:pt x="353" y="21"/>
                    <a:pt x="344" y="47"/>
                  </a:cubicBezTo>
                  <a:cubicBezTo>
                    <a:pt x="327" y="85"/>
                    <a:pt x="297" y="157"/>
                    <a:pt x="251" y="285"/>
                  </a:cubicBezTo>
                  <a:cubicBezTo>
                    <a:pt x="247" y="306"/>
                    <a:pt x="234" y="331"/>
                    <a:pt x="225" y="365"/>
                  </a:cubicBezTo>
                  <a:cubicBezTo>
                    <a:pt x="213" y="395"/>
                    <a:pt x="204" y="433"/>
                    <a:pt x="187" y="471"/>
                  </a:cubicBezTo>
                  <a:cubicBezTo>
                    <a:pt x="162" y="552"/>
                    <a:pt x="136" y="654"/>
                    <a:pt x="106" y="773"/>
                  </a:cubicBezTo>
                  <a:cubicBezTo>
                    <a:pt x="51" y="1006"/>
                    <a:pt x="5" y="1307"/>
                    <a:pt x="0" y="1651"/>
                  </a:cubicBezTo>
                  <a:cubicBezTo>
                    <a:pt x="0" y="1736"/>
                    <a:pt x="5" y="1825"/>
                    <a:pt x="5" y="1919"/>
                  </a:cubicBezTo>
                  <a:cubicBezTo>
                    <a:pt x="13" y="2008"/>
                    <a:pt x="17" y="2101"/>
                    <a:pt x="34" y="2199"/>
                  </a:cubicBezTo>
                  <a:cubicBezTo>
                    <a:pt x="56" y="2385"/>
                    <a:pt x="94" y="2581"/>
                    <a:pt x="149" y="2780"/>
                  </a:cubicBezTo>
                  <a:cubicBezTo>
                    <a:pt x="251" y="3175"/>
                    <a:pt x="467" y="3553"/>
                    <a:pt x="595" y="3973"/>
                  </a:cubicBezTo>
                  <a:cubicBezTo>
                    <a:pt x="654" y="4181"/>
                    <a:pt x="692" y="4402"/>
                    <a:pt x="671" y="4618"/>
                  </a:cubicBezTo>
                  <a:cubicBezTo>
                    <a:pt x="658" y="4728"/>
                    <a:pt x="637" y="4834"/>
                    <a:pt x="603" y="4936"/>
                  </a:cubicBezTo>
                  <a:cubicBezTo>
                    <a:pt x="573" y="5038"/>
                    <a:pt x="535" y="5136"/>
                    <a:pt x="497" y="5229"/>
                  </a:cubicBezTo>
                  <a:cubicBezTo>
                    <a:pt x="416" y="5420"/>
                    <a:pt x="327" y="5603"/>
                    <a:pt x="259" y="5781"/>
                  </a:cubicBezTo>
                  <a:cubicBezTo>
                    <a:pt x="221" y="5866"/>
                    <a:pt x="196" y="5955"/>
                    <a:pt x="170" y="6044"/>
                  </a:cubicBezTo>
                  <a:cubicBezTo>
                    <a:pt x="149" y="6133"/>
                    <a:pt x="132" y="6218"/>
                    <a:pt x="123" y="6303"/>
                  </a:cubicBezTo>
                  <a:cubicBezTo>
                    <a:pt x="106" y="6473"/>
                    <a:pt x="119" y="6638"/>
                    <a:pt x="136" y="6787"/>
                  </a:cubicBezTo>
                  <a:cubicBezTo>
                    <a:pt x="157" y="6931"/>
                    <a:pt x="187" y="7067"/>
                    <a:pt x="213" y="7182"/>
                  </a:cubicBezTo>
                  <a:cubicBezTo>
                    <a:pt x="272" y="7415"/>
                    <a:pt x="331" y="7585"/>
                    <a:pt x="357" y="7670"/>
                  </a:cubicBezTo>
                  <a:cubicBezTo>
                    <a:pt x="416" y="7844"/>
                    <a:pt x="442" y="7924"/>
                    <a:pt x="455" y="7958"/>
                  </a:cubicBezTo>
                  <a:cubicBezTo>
                    <a:pt x="493" y="7941"/>
                    <a:pt x="501" y="7878"/>
                    <a:pt x="493" y="7818"/>
                  </a:cubicBezTo>
                  <a:cubicBezTo>
                    <a:pt x="484" y="7755"/>
                    <a:pt x="463" y="7687"/>
                    <a:pt x="446" y="7619"/>
                  </a:cubicBezTo>
                  <a:cubicBezTo>
                    <a:pt x="412" y="7483"/>
                    <a:pt x="365" y="7347"/>
                    <a:pt x="327" y="7207"/>
                  </a:cubicBezTo>
                  <a:cubicBezTo>
                    <a:pt x="285" y="7067"/>
                    <a:pt x="247" y="6923"/>
                    <a:pt x="221" y="6774"/>
                  </a:cubicBezTo>
                  <a:cubicBezTo>
                    <a:pt x="196" y="6626"/>
                    <a:pt x="187" y="6473"/>
                    <a:pt x="208" y="6320"/>
                  </a:cubicBezTo>
                  <a:cubicBezTo>
                    <a:pt x="225" y="6163"/>
                    <a:pt x="272" y="6014"/>
                    <a:pt x="336" y="5874"/>
                  </a:cubicBezTo>
                  <a:cubicBezTo>
                    <a:pt x="395" y="5734"/>
                    <a:pt x="471" y="5598"/>
                    <a:pt x="539" y="5463"/>
                  </a:cubicBezTo>
                  <a:cubicBezTo>
                    <a:pt x="612" y="5327"/>
                    <a:pt x="675" y="5191"/>
                    <a:pt x="726" y="5047"/>
                  </a:cubicBezTo>
                  <a:cubicBezTo>
                    <a:pt x="773" y="4907"/>
                    <a:pt x="798" y="4758"/>
                    <a:pt x="803" y="4610"/>
                  </a:cubicBezTo>
                  <a:cubicBezTo>
                    <a:pt x="811" y="4308"/>
                    <a:pt x="747" y="4015"/>
                    <a:pt x="662" y="3739"/>
                  </a:cubicBezTo>
                  <a:cubicBezTo>
                    <a:pt x="578" y="3464"/>
                    <a:pt x="467" y="3200"/>
                    <a:pt x="378" y="2946"/>
                  </a:cubicBezTo>
                  <a:cubicBezTo>
                    <a:pt x="285" y="2687"/>
                    <a:pt x="213" y="2432"/>
                    <a:pt x="179" y="2186"/>
                  </a:cubicBezTo>
                  <a:cubicBezTo>
                    <a:pt x="145" y="1940"/>
                    <a:pt x="157" y="1702"/>
                    <a:pt x="208" y="1494"/>
                  </a:cubicBezTo>
                  <a:cubicBezTo>
                    <a:pt x="264" y="1286"/>
                    <a:pt x="344" y="1108"/>
                    <a:pt x="408" y="951"/>
                  </a:cubicBezTo>
                  <a:cubicBezTo>
                    <a:pt x="471" y="794"/>
                    <a:pt x="522" y="654"/>
                    <a:pt x="548" y="535"/>
                  </a:cubicBezTo>
                  <a:cubicBezTo>
                    <a:pt x="578" y="416"/>
                    <a:pt x="578" y="323"/>
                    <a:pt x="569" y="259"/>
                  </a:cubicBezTo>
                  <a:cubicBezTo>
                    <a:pt x="556" y="161"/>
                    <a:pt x="514" y="94"/>
                    <a:pt x="467" y="55"/>
                  </a:cubicBezTo>
                  <a:cubicBezTo>
                    <a:pt x="429" y="17"/>
                    <a:pt x="387" y="4"/>
                    <a:pt x="3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1895;p21"/>
            <p:cNvSpPr/>
            <p:nvPr/>
          </p:nvSpPr>
          <p:spPr>
            <a:xfrm>
              <a:off x="-3158137" y="3201148"/>
              <a:ext cx="186722" cy="1037871"/>
            </a:xfrm>
            <a:custGeom>
              <a:avLst/>
              <a:gdLst/>
              <a:ahLst/>
              <a:cxnLst/>
              <a:rect l="l" t="t" r="r" b="b"/>
              <a:pathLst>
                <a:path w="892" h="4958" extrusionOk="0">
                  <a:moveTo>
                    <a:pt x="468" y="0"/>
                  </a:moveTo>
                  <a:lnTo>
                    <a:pt x="468" y="0"/>
                  </a:lnTo>
                  <a:cubicBezTo>
                    <a:pt x="472" y="5"/>
                    <a:pt x="472" y="13"/>
                    <a:pt x="472" y="30"/>
                  </a:cubicBezTo>
                  <a:cubicBezTo>
                    <a:pt x="476" y="132"/>
                    <a:pt x="472" y="480"/>
                    <a:pt x="310" y="849"/>
                  </a:cubicBezTo>
                  <a:cubicBezTo>
                    <a:pt x="124" y="1286"/>
                    <a:pt x="1" y="1825"/>
                    <a:pt x="145" y="2343"/>
                  </a:cubicBezTo>
                  <a:cubicBezTo>
                    <a:pt x="289" y="2865"/>
                    <a:pt x="646" y="3808"/>
                    <a:pt x="739" y="4207"/>
                  </a:cubicBezTo>
                  <a:cubicBezTo>
                    <a:pt x="777" y="4372"/>
                    <a:pt x="803" y="4580"/>
                    <a:pt x="820" y="4758"/>
                  </a:cubicBezTo>
                  <a:cubicBezTo>
                    <a:pt x="824" y="4830"/>
                    <a:pt x="828" y="4898"/>
                    <a:pt x="833" y="4958"/>
                  </a:cubicBezTo>
                  <a:cubicBezTo>
                    <a:pt x="862" y="4839"/>
                    <a:pt x="879" y="4716"/>
                    <a:pt x="883" y="4597"/>
                  </a:cubicBezTo>
                  <a:cubicBezTo>
                    <a:pt x="892" y="4291"/>
                    <a:pt x="824" y="3990"/>
                    <a:pt x="739" y="3714"/>
                  </a:cubicBezTo>
                  <a:cubicBezTo>
                    <a:pt x="650" y="3434"/>
                    <a:pt x="540" y="3171"/>
                    <a:pt x="451" y="2916"/>
                  </a:cubicBezTo>
                  <a:cubicBezTo>
                    <a:pt x="361" y="2662"/>
                    <a:pt x="285" y="2411"/>
                    <a:pt x="255" y="2169"/>
                  </a:cubicBezTo>
                  <a:cubicBezTo>
                    <a:pt x="221" y="1927"/>
                    <a:pt x="234" y="1694"/>
                    <a:pt x="285" y="1494"/>
                  </a:cubicBezTo>
                  <a:cubicBezTo>
                    <a:pt x="336" y="1291"/>
                    <a:pt x="417" y="1112"/>
                    <a:pt x="480" y="955"/>
                  </a:cubicBezTo>
                  <a:cubicBezTo>
                    <a:pt x="544" y="794"/>
                    <a:pt x="591" y="654"/>
                    <a:pt x="616" y="531"/>
                  </a:cubicBezTo>
                  <a:cubicBezTo>
                    <a:pt x="646" y="412"/>
                    <a:pt x="642" y="310"/>
                    <a:pt x="629" y="242"/>
                  </a:cubicBezTo>
                  <a:cubicBezTo>
                    <a:pt x="612" y="145"/>
                    <a:pt x="565" y="73"/>
                    <a:pt x="518" y="34"/>
                  </a:cubicBezTo>
                  <a:cubicBezTo>
                    <a:pt x="501" y="17"/>
                    <a:pt x="485" y="9"/>
                    <a:pt x="468" y="0"/>
                  </a:cubicBezTo>
                  <a:close/>
                </a:path>
              </a:pathLst>
            </a:custGeom>
            <a:solidFill>
              <a:srgbClr val="1E1549">
                <a:alpha val="41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1896;p21"/>
            <p:cNvSpPr/>
            <p:nvPr/>
          </p:nvSpPr>
          <p:spPr>
            <a:xfrm>
              <a:off x="-3183048" y="3263739"/>
              <a:ext cx="44797" cy="204099"/>
            </a:xfrm>
            <a:custGeom>
              <a:avLst/>
              <a:gdLst/>
              <a:ahLst/>
              <a:cxnLst/>
              <a:rect l="l" t="t" r="r" b="b"/>
              <a:pathLst>
                <a:path w="214" h="975" extrusionOk="0">
                  <a:moveTo>
                    <a:pt x="200" y="1"/>
                  </a:moveTo>
                  <a:cubicBezTo>
                    <a:pt x="195" y="1"/>
                    <a:pt x="187" y="7"/>
                    <a:pt x="175" y="28"/>
                  </a:cubicBezTo>
                  <a:cubicBezTo>
                    <a:pt x="162" y="49"/>
                    <a:pt x="132" y="105"/>
                    <a:pt x="103" y="185"/>
                  </a:cubicBezTo>
                  <a:cubicBezTo>
                    <a:pt x="77" y="266"/>
                    <a:pt x="47" y="368"/>
                    <a:pt x="26" y="470"/>
                  </a:cubicBezTo>
                  <a:cubicBezTo>
                    <a:pt x="9" y="576"/>
                    <a:pt x="1" y="682"/>
                    <a:pt x="1" y="767"/>
                  </a:cubicBezTo>
                  <a:cubicBezTo>
                    <a:pt x="1" y="852"/>
                    <a:pt x="9" y="915"/>
                    <a:pt x="14" y="936"/>
                  </a:cubicBezTo>
                  <a:cubicBezTo>
                    <a:pt x="22" y="970"/>
                    <a:pt x="26" y="975"/>
                    <a:pt x="35" y="975"/>
                  </a:cubicBezTo>
                  <a:cubicBezTo>
                    <a:pt x="39" y="975"/>
                    <a:pt x="43" y="966"/>
                    <a:pt x="47" y="932"/>
                  </a:cubicBezTo>
                  <a:cubicBezTo>
                    <a:pt x="47" y="911"/>
                    <a:pt x="43" y="847"/>
                    <a:pt x="47" y="767"/>
                  </a:cubicBezTo>
                  <a:cubicBezTo>
                    <a:pt x="52" y="682"/>
                    <a:pt x="60" y="580"/>
                    <a:pt x="77" y="478"/>
                  </a:cubicBezTo>
                  <a:cubicBezTo>
                    <a:pt x="98" y="376"/>
                    <a:pt x="124" y="279"/>
                    <a:pt x="149" y="202"/>
                  </a:cubicBezTo>
                  <a:cubicBezTo>
                    <a:pt x="175" y="122"/>
                    <a:pt x="196" y="62"/>
                    <a:pt x="205" y="41"/>
                  </a:cubicBezTo>
                  <a:cubicBezTo>
                    <a:pt x="213" y="11"/>
                    <a:pt x="209" y="3"/>
                    <a:pt x="205" y="3"/>
                  </a:cubicBezTo>
                  <a:cubicBezTo>
                    <a:pt x="203" y="2"/>
                    <a:pt x="202" y="1"/>
                    <a:pt x="20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21"/>
            <p:cNvSpPr/>
            <p:nvPr/>
          </p:nvSpPr>
          <p:spPr>
            <a:xfrm>
              <a:off x="-3183885" y="3496938"/>
              <a:ext cx="12560" cy="29516"/>
            </a:xfrm>
            <a:custGeom>
              <a:avLst/>
              <a:gdLst/>
              <a:ahLst/>
              <a:cxnLst/>
              <a:rect l="l" t="t" r="r" b="b"/>
              <a:pathLst>
                <a:path w="60" h="141" extrusionOk="0">
                  <a:moveTo>
                    <a:pt x="30" y="1"/>
                  </a:moveTo>
                  <a:cubicBezTo>
                    <a:pt x="26" y="1"/>
                    <a:pt x="18" y="1"/>
                    <a:pt x="13" y="5"/>
                  </a:cubicBezTo>
                  <a:cubicBezTo>
                    <a:pt x="5" y="18"/>
                    <a:pt x="1" y="124"/>
                    <a:pt x="13" y="137"/>
                  </a:cubicBezTo>
                  <a:cubicBezTo>
                    <a:pt x="22" y="141"/>
                    <a:pt x="26" y="141"/>
                    <a:pt x="35" y="141"/>
                  </a:cubicBezTo>
                  <a:cubicBezTo>
                    <a:pt x="39" y="141"/>
                    <a:pt x="43" y="141"/>
                    <a:pt x="47" y="137"/>
                  </a:cubicBezTo>
                  <a:cubicBezTo>
                    <a:pt x="60" y="124"/>
                    <a:pt x="60" y="18"/>
                    <a:pt x="47" y="5"/>
                  </a:cubicBezTo>
                  <a:cubicBezTo>
                    <a:pt x="43" y="1"/>
                    <a:pt x="39" y="1"/>
                    <a:pt x="3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98" name="Google Shape;1898;p21"/>
          <p:cNvGrpSpPr/>
          <p:nvPr/>
        </p:nvGrpSpPr>
        <p:grpSpPr>
          <a:xfrm flipH="1">
            <a:off x="-134895" y="2795559"/>
            <a:ext cx="1840895" cy="2366241"/>
            <a:chOff x="7251969" y="2684746"/>
            <a:chExt cx="1973727" cy="2536980"/>
          </a:xfrm>
        </p:grpSpPr>
        <p:sp>
          <p:nvSpPr>
            <p:cNvPr id="1899" name="Google Shape;1899;p21"/>
            <p:cNvSpPr/>
            <p:nvPr/>
          </p:nvSpPr>
          <p:spPr>
            <a:xfrm>
              <a:off x="7251969" y="2684746"/>
              <a:ext cx="1973727" cy="2467299"/>
            </a:xfrm>
            <a:custGeom>
              <a:avLst/>
              <a:gdLst/>
              <a:ahLst/>
              <a:cxnLst/>
              <a:rect l="l" t="t" r="r" b="b"/>
              <a:pathLst>
                <a:path w="10565" h="13207" extrusionOk="0">
                  <a:moveTo>
                    <a:pt x="8493" y="4161"/>
                  </a:moveTo>
                  <a:cubicBezTo>
                    <a:pt x="8508" y="4161"/>
                    <a:pt x="8524" y="4161"/>
                    <a:pt x="8540" y="4161"/>
                  </a:cubicBezTo>
                  <a:cubicBezTo>
                    <a:pt x="8718" y="4161"/>
                    <a:pt x="8939" y="4187"/>
                    <a:pt x="9147" y="4250"/>
                  </a:cubicBezTo>
                  <a:cubicBezTo>
                    <a:pt x="9253" y="4284"/>
                    <a:pt x="9355" y="4323"/>
                    <a:pt x="9453" y="4365"/>
                  </a:cubicBezTo>
                  <a:cubicBezTo>
                    <a:pt x="9546" y="4412"/>
                    <a:pt x="9635" y="4458"/>
                    <a:pt x="9699" y="4509"/>
                  </a:cubicBezTo>
                  <a:cubicBezTo>
                    <a:pt x="9835" y="4607"/>
                    <a:pt x="9873" y="4726"/>
                    <a:pt x="9886" y="4768"/>
                  </a:cubicBezTo>
                  <a:cubicBezTo>
                    <a:pt x="9869" y="4777"/>
                    <a:pt x="9852" y="4785"/>
                    <a:pt x="9831" y="4794"/>
                  </a:cubicBezTo>
                  <a:cubicBezTo>
                    <a:pt x="9814" y="4802"/>
                    <a:pt x="9797" y="4806"/>
                    <a:pt x="9780" y="4811"/>
                  </a:cubicBezTo>
                  <a:cubicBezTo>
                    <a:pt x="9746" y="4823"/>
                    <a:pt x="9712" y="4828"/>
                    <a:pt x="9673" y="4832"/>
                  </a:cubicBezTo>
                  <a:cubicBezTo>
                    <a:pt x="9669" y="4836"/>
                    <a:pt x="9665" y="4836"/>
                    <a:pt x="9657" y="4836"/>
                  </a:cubicBezTo>
                  <a:cubicBezTo>
                    <a:pt x="9623" y="4840"/>
                    <a:pt x="9584" y="4845"/>
                    <a:pt x="9542" y="4845"/>
                  </a:cubicBezTo>
                  <a:cubicBezTo>
                    <a:pt x="9499" y="4845"/>
                    <a:pt x="9453" y="4845"/>
                    <a:pt x="9406" y="4840"/>
                  </a:cubicBezTo>
                  <a:cubicBezTo>
                    <a:pt x="9389" y="4836"/>
                    <a:pt x="9372" y="4836"/>
                    <a:pt x="9355" y="4832"/>
                  </a:cubicBezTo>
                  <a:cubicBezTo>
                    <a:pt x="9334" y="4832"/>
                    <a:pt x="9317" y="4828"/>
                    <a:pt x="9296" y="4828"/>
                  </a:cubicBezTo>
                  <a:cubicBezTo>
                    <a:pt x="9279" y="4823"/>
                    <a:pt x="9258" y="4819"/>
                    <a:pt x="9241" y="4815"/>
                  </a:cubicBezTo>
                  <a:cubicBezTo>
                    <a:pt x="9219" y="4815"/>
                    <a:pt x="9194" y="4806"/>
                    <a:pt x="9173" y="4802"/>
                  </a:cubicBezTo>
                  <a:cubicBezTo>
                    <a:pt x="9151" y="4798"/>
                    <a:pt x="9126" y="4794"/>
                    <a:pt x="9105" y="4785"/>
                  </a:cubicBezTo>
                  <a:cubicBezTo>
                    <a:pt x="9079" y="4781"/>
                    <a:pt x="9054" y="4773"/>
                    <a:pt x="9028" y="4764"/>
                  </a:cubicBezTo>
                  <a:cubicBezTo>
                    <a:pt x="8744" y="4683"/>
                    <a:pt x="8489" y="4522"/>
                    <a:pt x="8311" y="4365"/>
                  </a:cubicBezTo>
                  <a:cubicBezTo>
                    <a:pt x="8239" y="4297"/>
                    <a:pt x="8179" y="4238"/>
                    <a:pt x="8129" y="4178"/>
                  </a:cubicBezTo>
                  <a:lnTo>
                    <a:pt x="8129" y="4178"/>
                  </a:lnTo>
                  <a:cubicBezTo>
                    <a:pt x="8135" y="4180"/>
                    <a:pt x="8142" y="4181"/>
                    <a:pt x="8151" y="4181"/>
                  </a:cubicBezTo>
                  <a:cubicBezTo>
                    <a:pt x="8159" y="4181"/>
                    <a:pt x="8169" y="4180"/>
                    <a:pt x="8179" y="4178"/>
                  </a:cubicBezTo>
                  <a:cubicBezTo>
                    <a:pt x="8226" y="4178"/>
                    <a:pt x="8339" y="4161"/>
                    <a:pt x="8493" y="4161"/>
                  </a:cubicBezTo>
                  <a:close/>
                  <a:moveTo>
                    <a:pt x="4415" y="5375"/>
                  </a:moveTo>
                  <a:cubicBezTo>
                    <a:pt x="4572" y="5379"/>
                    <a:pt x="4691" y="5392"/>
                    <a:pt x="4733" y="5392"/>
                  </a:cubicBezTo>
                  <a:cubicBezTo>
                    <a:pt x="4703" y="5413"/>
                    <a:pt x="4665" y="5439"/>
                    <a:pt x="4627" y="5460"/>
                  </a:cubicBezTo>
                  <a:cubicBezTo>
                    <a:pt x="4610" y="5469"/>
                    <a:pt x="4589" y="5481"/>
                    <a:pt x="4572" y="5490"/>
                  </a:cubicBezTo>
                  <a:cubicBezTo>
                    <a:pt x="4550" y="5503"/>
                    <a:pt x="4529" y="5511"/>
                    <a:pt x="4508" y="5524"/>
                  </a:cubicBezTo>
                  <a:cubicBezTo>
                    <a:pt x="4491" y="5528"/>
                    <a:pt x="4478" y="5537"/>
                    <a:pt x="4466" y="5541"/>
                  </a:cubicBezTo>
                  <a:cubicBezTo>
                    <a:pt x="4406" y="5570"/>
                    <a:pt x="4343" y="5592"/>
                    <a:pt x="4279" y="5617"/>
                  </a:cubicBezTo>
                  <a:cubicBezTo>
                    <a:pt x="4258" y="5621"/>
                    <a:pt x="4241" y="5630"/>
                    <a:pt x="4219" y="5634"/>
                  </a:cubicBezTo>
                  <a:cubicBezTo>
                    <a:pt x="4194" y="5643"/>
                    <a:pt x="4173" y="5651"/>
                    <a:pt x="4147" y="5655"/>
                  </a:cubicBezTo>
                  <a:cubicBezTo>
                    <a:pt x="4130" y="5660"/>
                    <a:pt x="4113" y="5664"/>
                    <a:pt x="4096" y="5668"/>
                  </a:cubicBezTo>
                  <a:cubicBezTo>
                    <a:pt x="4079" y="5672"/>
                    <a:pt x="4062" y="5677"/>
                    <a:pt x="4045" y="5681"/>
                  </a:cubicBezTo>
                  <a:cubicBezTo>
                    <a:pt x="4041" y="5681"/>
                    <a:pt x="4041" y="5685"/>
                    <a:pt x="4037" y="5685"/>
                  </a:cubicBezTo>
                  <a:cubicBezTo>
                    <a:pt x="4011" y="5689"/>
                    <a:pt x="3990" y="5694"/>
                    <a:pt x="3965" y="5698"/>
                  </a:cubicBezTo>
                  <a:cubicBezTo>
                    <a:pt x="3842" y="5721"/>
                    <a:pt x="3716" y="5731"/>
                    <a:pt x="3597" y="5731"/>
                  </a:cubicBezTo>
                  <a:cubicBezTo>
                    <a:pt x="3478" y="5731"/>
                    <a:pt x="3364" y="5721"/>
                    <a:pt x="3264" y="5706"/>
                  </a:cubicBezTo>
                  <a:cubicBezTo>
                    <a:pt x="3180" y="5694"/>
                    <a:pt x="3103" y="5677"/>
                    <a:pt x="3044" y="5664"/>
                  </a:cubicBezTo>
                  <a:cubicBezTo>
                    <a:pt x="3086" y="5643"/>
                    <a:pt x="3192" y="5600"/>
                    <a:pt x="3332" y="5549"/>
                  </a:cubicBezTo>
                  <a:cubicBezTo>
                    <a:pt x="3481" y="5494"/>
                    <a:pt x="3672" y="5443"/>
                    <a:pt x="3867" y="5413"/>
                  </a:cubicBezTo>
                  <a:cubicBezTo>
                    <a:pt x="3948" y="5401"/>
                    <a:pt x="4028" y="5392"/>
                    <a:pt x="4109" y="5384"/>
                  </a:cubicBezTo>
                  <a:cubicBezTo>
                    <a:pt x="4164" y="5379"/>
                    <a:pt x="4224" y="5379"/>
                    <a:pt x="4275" y="5375"/>
                  </a:cubicBezTo>
                  <a:close/>
                  <a:moveTo>
                    <a:pt x="1062" y="10070"/>
                  </a:moveTo>
                  <a:cubicBezTo>
                    <a:pt x="1057" y="10082"/>
                    <a:pt x="1049" y="10095"/>
                    <a:pt x="1045" y="10108"/>
                  </a:cubicBezTo>
                  <a:cubicBezTo>
                    <a:pt x="1036" y="10116"/>
                    <a:pt x="1032" y="10129"/>
                    <a:pt x="1023" y="10137"/>
                  </a:cubicBezTo>
                  <a:cubicBezTo>
                    <a:pt x="1019" y="10137"/>
                    <a:pt x="1019" y="10142"/>
                    <a:pt x="1019" y="10142"/>
                  </a:cubicBezTo>
                  <a:cubicBezTo>
                    <a:pt x="1011" y="10154"/>
                    <a:pt x="1002" y="10163"/>
                    <a:pt x="994" y="10176"/>
                  </a:cubicBezTo>
                  <a:cubicBezTo>
                    <a:pt x="972" y="10201"/>
                    <a:pt x="951" y="10227"/>
                    <a:pt x="926" y="10252"/>
                  </a:cubicBezTo>
                  <a:cubicBezTo>
                    <a:pt x="892" y="10282"/>
                    <a:pt x="858" y="10311"/>
                    <a:pt x="820" y="10341"/>
                  </a:cubicBezTo>
                  <a:cubicBezTo>
                    <a:pt x="701" y="10426"/>
                    <a:pt x="573" y="10502"/>
                    <a:pt x="467" y="10553"/>
                  </a:cubicBezTo>
                  <a:cubicBezTo>
                    <a:pt x="459" y="10553"/>
                    <a:pt x="450" y="10558"/>
                    <a:pt x="446" y="10562"/>
                  </a:cubicBezTo>
                  <a:cubicBezTo>
                    <a:pt x="463" y="10536"/>
                    <a:pt x="484" y="10507"/>
                    <a:pt x="510" y="10473"/>
                  </a:cubicBezTo>
                  <a:cubicBezTo>
                    <a:pt x="569" y="10405"/>
                    <a:pt x="646" y="10324"/>
                    <a:pt x="735" y="10256"/>
                  </a:cubicBezTo>
                  <a:cubicBezTo>
                    <a:pt x="756" y="10239"/>
                    <a:pt x="781" y="10222"/>
                    <a:pt x="807" y="10205"/>
                  </a:cubicBezTo>
                  <a:cubicBezTo>
                    <a:pt x="820" y="10197"/>
                    <a:pt x="837" y="10188"/>
                    <a:pt x="849" y="10180"/>
                  </a:cubicBezTo>
                  <a:cubicBezTo>
                    <a:pt x="854" y="10176"/>
                    <a:pt x="862" y="10171"/>
                    <a:pt x="871" y="10167"/>
                  </a:cubicBezTo>
                  <a:cubicBezTo>
                    <a:pt x="879" y="10159"/>
                    <a:pt x="892" y="10154"/>
                    <a:pt x="905" y="10146"/>
                  </a:cubicBezTo>
                  <a:cubicBezTo>
                    <a:pt x="913" y="10142"/>
                    <a:pt x="926" y="10133"/>
                    <a:pt x="934" y="10129"/>
                  </a:cubicBezTo>
                  <a:cubicBezTo>
                    <a:pt x="947" y="10125"/>
                    <a:pt x="960" y="10116"/>
                    <a:pt x="968" y="10112"/>
                  </a:cubicBezTo>
                  <a:cubicBezTo>
                    <a:pt x="981" y="10108"/>
                    <a:pt x="989" y="10103"/>
                    <a:pt x="998" y="10099"/>
                  </a:cubicBezTo>
                  <a:cubicBezTo>
                    <a:pt x="1023" y="10086"/>
                    <a:pt x="1045" y="10078"/>
                    <a:pt x="1062" y="10070"/>
                  </a:cubicBezTo>
                  <a:close/>
                  <a:moveTo>
                    <a:pt x="6724" y="57"/>
                  </a:moveTo>
                  <a:cubicBezTo>
                    <a:pt x="6732" y="61"/>
                    <a:pt x="6736" y="61"/>
                    <a:pt x="6745" y="61"/>
                  </a:cubicBezTo>
                  <a:cubicBezTo>
                    <a:pt x="6800" y="65"/>
                    <a:pt x="6881" y="82"/>
                    <a:pt x="6949" y="138"/>
                  </a:cubicBezTo>
                  <a:cubicBezTo>
                    <a:pt x="6995" y="176"/>
                    <a:pt x="7046" y="248"/>
                    <a:pt x="7084" y="358"/>
                  </a:cubicBezTo>
                  <a:cubicBezTo>
                    <a:pt x="7118" y="469"/>
                    <a:pt x="7144" y="613"/>
                    <a:pt x="7157" y="779"/>
                  </a:cubicBezTo>
                  <a:cubicBezTo>
                    <a:pt x="7169" y="944"/>
                    <a:pt x="7161" y="1135"/>
                    <a:pt x="7127" y="1339"/>
                  </a:cubicBezTo>
                  <a:cubicBezTo>
                    <a:pt x="7097" y="1547"/>
                    <a:pt x="7046" y="1767"/>
                    <a:pt x="6983" y="2005"/>
                  </a:cubicBezTo>
                  <a:cubicBezTo>
                    <a:pt x="6919" y="2243"/>
                    <a:pt x="6847" y="2493"/>
                    <a:pt x="6787" y="2761"/>
                  </a:cubicBezTo>
                  <a:cubicBezTo>
                    <a:pt x="6775" y="2829"/>
                    <a:pt x="6762" y="2896"/>
                    <a:pt x="6749" y="2964"/>
                  </a:cubicBezTo>
                  <a:cubicBezTo>
                    <a:pt x="6741" y="3032"/>
                    <a:pt x="6724" y="3104"/>
                    <a:pt x="6715" y="3172"/>
                  </a:cubicBezTo>
                  <a:cubicBezTo>
                    <a:pt x="6698" y="3312"/>
                    <a:pt x="6681" y="3457"/>
                    <a:pt x="6673" y="3605"/>
                  </a:cubicBezTo>
                  <a:cubicBezTo>
                    <a:pt x="6660" y="3750"/>
                    <a:pt x="6660" y="3898"/>
                    <a:pt x="6656" y="4047"/>
                  </a:cubicBezTo>
                  <a:cubicBezTo>
                    <a:pt x="6660" y="4195"/>
                    <a:pt x="6660" y="4348"/>
                    <a:pt x="6664" y="4497"/>
                  </a:cubicBezTo>
                  <a:cubicBezTo>
                    <a:pt x="6677" y="4802"/>
                    <a:pt x="6698" y="5104"/>
                    <a:pt x="6724" y="5409"/>
                  </a:cubicBezTo>
                  <a:cubicBezTo>
                    <a:pt x="6745" y="5715"/>
                    <a:pt x="6770" y="6016"/>
                    <a:pt x="6783" y="6317"/>
                  </a:cubicBezTo>
                  <a:cubicBezTo>
                    <a:pt x="6800" y="6619"/>
                    <a:pt x="6809" y="6912"/>
                    <a:pt x="6796" y="7200"/>
                  </a:cubicBezTo>
                  <a:cubicBezTo>
                    <a:pt x="6783" y="7778"/>
                    <a:pt x="6677" y="8312"/>
                    <a:pt x="6562" y="8788"/>
                  </a:cubicBezTo>
                  <a:cubicBezTo>
                    <a:pt x="6448" y="9263"/>
                    <a:pt x="6333" y="9679"/>
                    <a:pt x="6257" y="10010"/>
                  </a:cubicBezTo>
                  <a:cubicBezTo>
                    <a:pt x="6176" y="10341"/>
                    <a:pt x="6129" y="10592"/>
                    <a:pt x="6108" y="10723"/>
                  </a:cubicBezTo>
                  <a:cubicBezTo>
                    <a:pt x="6087" y="10872"/>
                    <a:pt x="6078" y="10974"/>
                    <a:pt x="6074" y="11037"/>
                  </a:cubicBezTo>
                  <a:cubicBezTo>
                    <a:pt x="6045" y="11114"/>
                    <a:pt x="6011" y="11190"/>
                    <a:pt x="5981" y="11262"/>
                  </a:cubicBezTo>
                  <a:cubicBezTo>
                    <a:pt x="5964" y="11296"/>
                    <a:pt x="5951" y="11334"/>
                    <a:pt x="5934" y="11368"/>
                  </a:cubicBezTo>
                  <a:cubicBezTo>
                    <a:pt x="5824" y="11636"/>
                    <a:pt x="5722" y="11869"/>
                    <a:pt x="5646" y="12052"/>
                  </a:cubicBezTo>
                  <a:cubicBezTo>
                    <a:pt x="5646" y="12030"/>
                    <a:pt x="5650" y="12005"/>
                    <a:pt x="5650" y="11979"/>
                  </a:cubicBezTo>
                  <a:cubicBezTo>
                    <a:pt x="5650" y="11963"/>
                    <a:pt x="5650" y="11937"/>
                    <a:pt x="5650" y="11912"/>
                  </a:cubicBezTo>
                  <a:cubicBezTo>
                    <a:pt x="5650" y="11899"/>
                    <a:pt x="5650" y="11886"/>
                    <a:pt x="5650" y="11869"/>
                  </a:cubicBezTo>
                  <a:cubicBezTo>
                    <a:pt x="5650" y="11856"/>
                    <a:pt x="5650" y="11844"/>
                    <a:pt x="5650" y="11831"/>
                  </a:cubicBezTo>
                  <a:cubicBezTo>
                    <a:pt x="5650" y="11818"/>
                    <a:pt x="5650" y="11805"/>
                    <a:pt x="5650" y="11788"/>
                  </a:cubicBezTo>
                  <a:cubicBezTo>
                    <a:pt x="5654" y="11699"/>
                    <a:pt x="5654" y="11589"/>
                    <a:pt x="5654" y="11462"/>
                  </a:cubicBezTo>
                  <a:cubicBezTo>
                    <a:pt x="5654" y="11428"/>
                    <a:pt x="5654" y="11390"/>
                    <a:pt x="5654" y="11356"/>
                  </a:cubicBezTo>
                  <a:cubicBezTo>
                    <a:pt x="5671" y="11288"/>
                    <a:pt x="5701" y="11182"/>
                    <a:pt x="5743" y="11012"/>
                  </a:cubicBezTo>
                  <a:cubicBezTo>
                    <a:pt x="5777" y="10884"/>
                    <a:pt x="5841" y="10638"/>
                    <a:pt x="5926" y="10299"/>
                  </a:cubicBezTo>
                  <a:cubicBezTo>
                    <a:pt x="6011" y="9963"/>
                    <a:pt x="6117" y="9539"/>
                    <a:pt x="6189" y="9038"/>
                  </a:cubicBezTo>
                  <a:cubicBezTo>
                    <a:pt x="6265" y="8546"/>
                    <a:pt x="6325" y="7986"/>
                    <a:pt x="6342" y="7391"/>
                  </a:cubicBezTo>
                  <a:cubicBezTo>
                    <a:pt x="6363" y="6801"/>
                    <a:pt x="6354" y="6177"/>
                    <a:pt x="6333" y="5553"/>
                  </a:cubicBezTo>
                  <a:cubicBezTo>
                    <a:pt x="6308" y="4934"/>
                    <a:pt x="6269" y="4314"/>
                    <a:pt x="6240" y="3724"/>
                  </a:cubicBezTo>
                  <a:cubicBezTo>
                    <a:pt x="6206" y="3134"/>
                    <a:pt x="6185" y="2578"/>
                    <a:pt x="6172" y="2077"/>
                  </a:cubicBezTo>
                  <a:cubicBezTo>
                    <a:pt x="6172" y="1831"/>
                    <a:pt x="6168" y="1598"/>
                    <a:pt x="6172" y="1381"/>
                  </a:cubicBezTo>
                  <a:cubicBezTo>
                    <a:pt x="6176" y="1169"/>
                    <a:pt x="6172" y="970"/>
                    <a:pt x="6189" y="800"/>
                  </a:cubicBezTo>
                  <a:cubicBezTo>
                    <a:pt x="6206" y="634"/>
                    <a:pt x="6240" y="494"/>
                    <a:pt x="6295" y="388"/>
                  </a:cubicBezTo>
                  <a:cubicBezTo>
                    <a:pt x="6346" y="286"/>
                    <a:pt x="6414" y="218"/>
                    <a:pt x="6460" y="180"/>
                  </a:cubicBezTo>
                  <a:cubicBezTo>
                    <a:pt x="6533" y="121"/>
                    <a:pt x="6596" y="91"/>
                    <a:pt x="6651" y="78"/>
                  </a:cubicBezTo>
                  <a:cubicBezTo>
                    <a:pt x="6677" y="70"/>
                    <a:pt x="6702" y="65"/>
                    <a:pt x="6724" y="61"/>
                  </a:cubicBezTo>
                  <a:lnTo>
                    <a:pt x="6724" y="57"/>
                  </a:lnTo>
                  <a:close/>
                  <a:moveTo>
                    <a:pt x="4444" y="4828"/>
                  </a:moveTo>
                  <a:cubicBezTo>
                    <a:pt x="4631" y="4832"/>
                    <a:pt x="4801" y="4840"/>
                    <a:pt x="4937" y="4896"/>
                  </a:cubicBezTo>
                  <a:cubicBezTo>
                    <a:pt x="5073" y="4947"/>
                    <a:pt x="5179" y="5031"/>
                    <a:pt x="5234" y="5108"/>
                  </a:cubicBezTo>
                  <a:cubicBezTo>
                    <a:pt x="5289" y="5188"/>
                    <a:pt x="5302" y="5261"/>
                    <a:pt x="5310" y="5299"/>
                  </a:cubicBezTo>
                  <a:cubicBezTo>
                    <a:pt x="5323" y="5375"/>
                    <a:pt x="5327" y="5409"/>
                    <a:pt x="5336" y="5426"/>
                  </a:cubicBezTo>
                  <a:cubicBezTo>
                    <a:pt x="5340" y="5728"/>
                    <a:pt x="5404" y="6848"/>
                    <a:pt x="5450" y="8083"/>
                  </a:cubicBezTo>
                  <a:cubicBezTo>
                    <a:pt x="5501" y="9339"/>
                    <a:pt x="5535" y="10715"/>
                    <a:pt x="5552" y="11466"/>
                  </a:cubicBezTo>
                  <a:cubicBezTo>
                    <a:pt x="5561" y="11721"/>
                    <a:pt x="5565" y="11895"/>
                    <a:pt x="5569" y="11984"/>
                  </a:cubicBezTo>
                  <a:cubicBezTo>
                    <a:pt x="5578" y="12056"/>
                    <a:pt x="5582" y="12107"/>
                    <a:pt x="5582" y="12149"/>
                  </a:cubicBezTo>
                  <a:cubicBezTo>
                    <a:pt x="5586" y="12166"/>
                    <a:pt x="5586" y="12179"/>
                    <a:pt x="5586" y="12192"/>
                  </a:cubicBezTo>
                  <a:cubicBezTo>
                    <a:pt x="5582" y="12209"/>
                    <a:pt x="5573" y="12226"/>
                    <a:pt x="5569" y="12238"/>
                  </a:cubicBezTo>
                  <a:lnTo>
                    <a:pt x="5561" y="12251"/>
                  </a:lnTo>
                  <a:cubicBezTo>
                    <a:pt x="5497" y="12400"/>
                    <a:pt x="5480" y="12485"/>
                    <a:pt x="5476" y="12544"/>
                  </a:cubicBezTo>
                  <a:cubicBezTo>
                    <a:pt x="5472" y="12557"/>
                    <a:pt x="5472" y="12569"/>
                    <a:pt x="5472" y="12582"/>
                  </a:cubicBezTo>
                  <a:cubicBezTo>
                    <a:pt x="5472" y="12603"/>
                    <a:pt x="5472" y="12620"/>
                    <a:pt x="5476" y="12637"/>
                  </a:cubicBezTo>
                  <a:cubicBezTo>
                    <a:pt x="5474" y="12635"/>
                    <a:pt x="5472" y="12634"/>
                    <a:pt x="5470" y="12634"/>
                  </a:cubicBezTo>
                  <a:cubicBezTo>
                    <a:pt x="5468" y="12634"/>
                    <a:pt x="5467" y="12635"/>
                    <a:pt x="5467" y="12637"/>
                  </a:cubicBezTo>
                  <a:cubicBezTo>
                    <a:pt x="5459" y="12642"/>
                    <a:pt x="5463" y="12654"/>
                    <a:pt x="5467" y="12697"/>
                  </a:cubicBezTo>
                  <a:cubicBezTo>
                    <a:pt x="5463" y="12714"/>
                    <a:pt x="5459" y="12743"/>
                    <a:pt x="5438" y="12777"/>
                  </a:cubicBezTo>
                  <a:cubicBezTo>
                    <a:pt x="5429" y="12799"/>
                    <a:pt x="5412" y="12816"/>
                    <a:pt x="5391" y="12837"/>
                  </a:cubicBezTo>
                  <a:cubicBezTo>
                    <a:pt x="5387" y="12794"/>
                    <a:pt x="5378" y="12722"/>
                    <a:pt x="5361" y="12586"/>
                  </a:cubicBezTo>
                  <a:cubicBezTo>
                    <a:pt x="5340" y="12425"/>
                    <a:pt x="5268" y="11963"/>
                    <a:pt x="5204" y="11347"/>
                  </a:cubicBezTo>
                  <a:cubicBezTo>
                    <a:pt x="5174" y="11037"/>
                    <a:pt x="5145" y="10693"/>
                    <a:pt x="5123" y="10328"/>
                  </a:cubicBezTo>
                  <a:cubicBezTo>
                    <a:pt x="5102" y="9963"/>
                    <a:pt x="5090" y="9577"/>
                    <a:pt x="5085" y="9195"/>
                  </a:cubicBezTo>
                  <a:cubicBezTo>
                    <a:pt x="5073" y="8423"/>
                    <a:pt x="5060" y="7650"/>
                    <a:pt x="4992" y="7031"/>
                  </a:cubicBezTo>
                  <a:cubicBezTo>
                    <a:pt x="4928" y="6415"/>
                    <a:pt x="4831" y="5952"/>
                    <a:pt x="4792" y="5791"/>
                  </a:cubicBezTo>
                  <a:cubicBezTo>
                    <a:pt x="4746" y="5600"/>
                    <a:pt x="4725" y="5549"/>
                    <a:pt x="4712" y="5537"/>
                  </a:cubicBezTo>
                  <a:cubicBezTo>
                    <a:pt x="4792" y="5486"/>
                    <a:pt x="4860" y="5430"/>
                    <a:pt x="4903" y="5375"/>
                  </a:cubicBezTo>
                  <a:cubicBezTo>
                    <a:pt x="4954" y="5316"/>
                    <a:pt x="4979" y="5256"/>
                    <a:pt x="4983" y="5227"/>
                  </a:cubicBezTo>
                  <a:cubicBezTo>
                    <a:pt x="4992" y="5180"/>
                    <a:pt x="4988" y="5150"/>
                    <a:pt x="4983" y="5138"/>
                  </a:cubicBezTo>
                  <a:cubicBezTo>
                    <a:pt x="4975" y="5121"/>
                    <a:pt x="4971" y="5116"/>
                    <a:pt x="4962" y="5116"/>
                  </a:cubicBezTo>
                  <a:cubicBezTo>
                    <a:pt x="4945" y="5116"/>
                    <a:pt x="4941" y="5133"/>
                    <a:pt x="4911" y="5201"/>
                  </a:cubicBezTo>
                  <a:cubicBezTo>
                    <a:pt x="4899" y="5222"/>
                    <a:pt x="4877" y="5265"/>
                    <a:pt x="4831" y="5312"/>
                  </a:cubicBezTo>
                  <a:cubicBezTo>
                    <a:pt x="4822" y="5320"/>
                    <a:pt x="4809" y="5333"/>
                    <a:pt x="4801" y="5341"/>
                  </a:cubicBezTo>
                  <a:cubicBezTo>
                    <a:pt x="4788" y="5333"/>
                    <a:pt x="4771" y="5324"/>
                    <a:pt x="4746" y="5316"/>
                  </a:cubicBezTo>
                  <a:cubicBezTo>
                    <a:pt x="4703" y="5303"/>
                    <a:pt x="4580" y="5278"/>
                    <a:pt x="4415" y="5265"/>
                  </a:cubicBezTo>
                  <a:cubicBezTo>
                    <a:pt x="4372" y="5265"/>
                    <a:pt x="4326" y="5261"/>
                    <a:pt x="4275" y="5261"/>
                  </a:cubicBezTo>
                  <a:lnTo>
                    <a:pt x="4207" y="5261"/>
                  </a:lnTo>
                  <a:cubicBezTo>
                    <a:pt x="4190" y="5261"/>
                    <a:pt x="4168" y="5261"/>
                    <a:pt x="4147" y="5265"/>
                  </a:cubicBezTo>
                  <a:cubicBezTo>
                    <a:pt x="4050" y="5269"/>
                    <a:pt x="3948" y="5278"/>
                    <a:pt x="3846" y="5295"/>
                  </a:cubicBezTo>
                  <a:cubicBezTo>
                    <a:pt x="3642" y="5324"/>
                    <a:pt x="3443" y="5384"/>
                    <a:pt x="3290" y="5447"/>
                  </a:cubicBezTo>
                  <a:cubicBezTo>
                    <a:pt x="3137" y="5507"/>
                    <a:pt x="3031" y="5570"/>
                    <a:pt x="2997" y="5596"/>
                  </a:cubicBezTo>
                  <a:cubicBezTo>
                    <a:pt x="2972" y="5617"/>
                    <a:pt x="2959" y="5630"/>
                    <a:pt x="2955" y="5638"/>
                  </a:cubicBezTo>
                  <a:cubicBezTo>
                    <a:pt x="2916" y="5630"/>
                    <a:pt x="2887" y="5617"/>
                    <a:pt x="2865" y="5613"/>
                  </a:cubicBezTo>
                  <a:cubicBezTo>
                    <a:pt x="2835" y="5606"/>
                    <a:pt x="2814" y="5603"/>
                    <a:pt x="2799" y="5603"/>
                  </a:cubicBezTo>
                  <a:cubicBezTo>
                    <a:pt x="2778" y="5603"/>
                    <a:pt x="2770" y="5610"/>
                    <a:pt x="2768" y="5617"/>
                  </a:cubicBezTo>
                  <a:cubicBezTo>
                    <a:pt x="2764" y="5630"/>
                    <a:pt x="2764" y="5647"/>
                    <a:pt x="2840" y="5689"/>
                  </a:cubicBezTo>
                  <a:cubicBezTo>
                    <a:pt x="2878" y="5706"/>
                    <a:pt x="2980" y="5753"/>
                    <a:pt x="3124" y="5791"/>
                  </a:cubicBezTo>
                  <a:cubicBezTo>
                    <a:pt x="3120" y="5795"/>
                    <a:pt x="3120" y="5804"/>
                    <a:pt x="3116" y="5812"/>
                  </a:cubicBezTo>
                  <a:cubicBezTo>
                    <a:pt x="3103" y="5846"/>
                    <a:pt x="3078" y="5914"/>
                    <a:pt x="3061" y="6037"/>
                  </a:cubicBezTo>
                  <a:cubicBezTo>
                    <a:pt x="3048" y="6118"/>
                    <a:pt x="3031" y="6279"/>
                    <a:pt x="3052" y="6491"/>
                  </a:cubicBezTo>
                  <a:cubicBezTo>
                    <a:pt x="3065" y="6704"/>
                    <a:pt x="3116" y="6971"/>
                    <a:pt x="3188" y="7268"/>
                  </a:cubicBezTo>
                  <a:cubicBezTo>
                    <a:pt x="3260" y="7561"/>
                    <a:pt x="3337" y="7892"/>
                    <a:pt x="3404" y="8244"/>
                  </a:cubicBezTo>
                  <a:cubicBezTo>
                    <a:pt x="3468" y="8601"/>
                    <a:pt x="3532" y="8974"/>
                    <a:pt x="3595" y="9348"/>
                  </a:cubicBezTo>
                  <a:cubicBezTo>
                    <a:pt x="3659" y="9721"/>
                    <a:pt x="3727" y="10095"/>
                    <a:pt x="3808" y="10447"/>
                  </a:cubicBezTo>
                  <a:cubicBezTo>
                    <a:pt x="3846" y="10617"/>
                    <a:pt x="3888" y="10783"/>
                    <a:pt x="3935" y="10940"/>
                  </a:cubicBezTo>
                  <a:cubicBezTo>
                    <a:pt x="3944" y="10982"/>
                    <a:pt x="3956" y="11025"/>
                    <a:pt x="3969" y="11063"/>
                  </a:cubicBezTo>
                  <a:cubicBezTo>
                    <a:pt x="3982" y="11105"/>
                    <a:pt x="3994" y="11148"/>
                    <a:pt x="4007" y="11186"/>
                  </a:cubicBezTo>
                  <a:cubicBezTo>
                    <a:pt x="4033" y="11266"/>
                    <a:pt x="4054" y="11343"/>
                    <a:pt x="4084" y="11415"/>
                  </a:cubicBezTo>
                  <a:cubicBezTo>
                    <a:pt x="4275" y="11975"/>
                    <a:pt x="4500" y="12370"/>
                    <a:pt x="4597" y="12519"/>
                  </a:cubicBezTo>
                  <a:cubicBezTo>
                    <a:pt x="4470" y="12400"/>
                    <a:pt x="4347" y="12251"/>
                    <a:pt x="4232" y="12077"/>
                  </a:cubicBezTo>
                  <a:cubicBezTo>
                    <a:pt x="4130" y="11929"/>
                    <a:pt x="4041" y="11763"/>
                    <a:pt x="3952" y="11585"/>
                  </a:cubicBezTo>
                  <a:cubicBezTo>
                    <a:pt x="3888" y="11453"/>
                    <a:pt x="3825" y="11317"/>
                    <a:pt x="3761" y="11177"/>
                  </a:cubicBezTo>
                  <a:cubicBezTo>
                    <a:pt x="3740" y="11126"/>
                    <a:pt x="3714" y="11075"/>
                    <a:pt x="3693" y="11025"/>
                  </a:cubicBezTo>
                  <a:cubicBezTo>
                    <a:pt x="3519" y="10634"/>
                    <a:pt x="3358" y="10214"/>
                    <a:pt x="3209" y="9789"/>
                  </a:cubicBezTo>
                  <a:cubicBezTo>
                    <a:pt x="2908" y="8945"/>
                    <a:pt x="2687" y="8075"/>
                    <a:pt x="2568" y="7366"/>
                  </a:cubicBezTo>
                  <a:cubicBezTo>
                    <a:pt x="2450" y="6653"/>
                    <a:pt x="2450" y="6109"/>
                    <a:pt x="2450" y="5919"/>
                  </a:cubicBezTo>
                  <a:cubicBezTo>
                    <a:pt x="2450" y="5812"/>
                    <a:pt x="2450" y="5740"/>
                    <a:pt x="2450" y="5694"/>
                  </a:cubicBezTo>
                  <a:cubicBezTo>
                    <a:pt x="2458" y="5672"/>
                    <a:pt x="2466" y="5643"/>
                    <a:pt x="2483" y="5596"/>
                  </a:cubicBezTo>
                  <a:cubicBezTo>
                    <a:pt x="2496" y="5562"/>
                    <a:pt x="2522" y="5486"/>
                    <a:pt x="2577" y="5401"/>
                  </a:cubicBezTo>
                  <a:cubicBezTo>
                    <a:pt x="2632" y="5312"/>
                    <a:pt x="2725" y="5218"/>
                    <a:pt x="2853" y="5146"/>
                  </a:cubicBezTo>
                  <a:cubicBezTo>
                    <a:pt x="2984" y="5070"/>
                    <a:pt x="3146" y="5014"/>
                    <a:pt x="3324" y="4959"/>
                  </a:cubicBezTo>
                  <a:cubicBezTo>
                    <a:pt x="3498" y="4904"/>
                    <a:pt x="3685" y="4866"/>
                    <a:pt x="3876" y="4845"/>
                  </a:cubicBezTo>
                  <a:cubicBezTo>
                    <a:pt x="3939" y="4840"/>
                    <a:pt x="4003" y="4832"/>
                    <a:pt x="4071" y="4832"/>
                  </a:cubicBezTo>
                  <a:cubicBezTo>
                    <a:pt x="4084" y="4832"/>
                    <a:pt x="4101" y="4828"/>
                    <a:pt x="4113" y="4828"/>
                  </a:cubicBezTo>
                  <a:close/>
                  <a:moveTo>
                    <a:pt x="1446" y="4116"/>
                  </a:moveTo>
                  <a:cubicBezTo>
                    <a:pt x="1472" y="4116"/>
                    <a:pt x="1499" y="4119"/>
                    <a:pt x="1524" y="4127"/>
                  </a:cubicBezTo>
                  <a:cubicBezTo>
                    <a:pt x="1584" y="4140"/>
                    <a:pt x="1639" y="4178"/>
                    <a:pt x="1677" y="4233"/>
                  </a:cubicBezTo>
                  <a:cubicBezTo>
                    <a:pt x="1749" y="4352"/>
                    <a:pt x="1749" y="4535"/>
                    <a:pt x="1715" y="4722"/>
                  </a:cubicBezTo>
                  <a:cubicBezTo>
                    <a:pt x="1681" y="4913"/>
                    <a:pt x="1643" y="5125"/>
                    <a:pt x="1605" y="5354"/>
                  </a:cubicBezTo>
                  <a:cubicBezTo>
                    <a:pt x="1537" y="5804"/>
                    <a:pt x="1478" y="6317"/>
                    <a:pt x="1469" y="6861"/>
                  </a:cubicBezTo>
                  <a:cubicBezTo>
                    <a:pt x="1456" y="7404"/>
                    <a:pt x="1503" y="7981"/>
                    <a:pt x="1639" y="8542"/>
                  </a:cubicBezTo>
                  <a:cubicBezTo>
                    <a:pt x="1702" y="8817"/>
                    <a:pt x="1792" y="9093"/>
                    <a:pt x="1902" y="9356"/>
                  </a:cubicBezTo>
                  <a:cubicBezTo>
                    <a:pt x="2012" y="9615"/>
                    <a:pt x="2148" y="9866"/>
                    <a:pt x="2305" y="10091"/>
                  </a:cubicBezTo>
                  <a:cubicBezTo>
                    <a:pt x="2619" y="10541"/>
                    <a:pt x="2972" y="10918"/>
                    <a:pt x="3277" y="11254"/>
                  </a:cubicBezTo>
                  <a:cubicBezTo>
                    <a:pt x="3591" y="11589"/>
                    <a:pt x="3867" y="11878"/>
                    <a:pt x="4067" y="12120"/>
                  </a:cubicBezTo>
                  <a:cubicBezTo>
                    <a:pt x="4275" y="12357"/>
                    <a:pt x="4406" y="12548"/>
                    <a:pt x="4466" y="12650"/>
                  </a:cubicBezTo>
                  <a:cubicBezTo>
                    <a:pt x="4517" y="12735"/>
                    <a:pt x="4550" y="12799"/>
                    <a:pt x="4572" y="12854"/>
                  </a:cubicBezTo>
                  <a:cubicBezTo>
                    <a:pt x="4559" y="12837"/>
                    <a:pt x="4550" y="12824"/>
                    <a:pt x="4538" y="12816"/>
                  </a:cubicBezTo>
                  <a:lnTo>
                    <a:pt x="4466" y="12743"/>
                  </a:lnTo>
                  <a:cubicBezTo>
                    <a:pt x="4279" y="12548"/>
                    <a:pt x="4092" y="12361"/>
                    <a:pt x="3910" y="12175"/>
                  </a:cubicBezTo>
                  <a:cubicBezTo>
                    <a:pt x="3867" y="12132"/>
                    <a:pt x="3825" y="12086"/>
                    <a:pt x="3782" y="12043"/>
                  </a:cubicBezTo>
                  <a:lnTo>
                    <a:pt x="3774" y="12035"/>
                  </a:lnTo>
                  <a:lnTo>
                    <a:pt x="3612" y="11873"/>
                  </a:lnTo>
                  <a:lnTo>
                    <a:pt x="3413" y="11665"/>
                  </a:lnTo>
                  <a:lnTo>
                    <a:pt x="2848" y="11092"/>
                  </a:lnTo>
                  <a:cubicBezTo>
                    <a:pt x="2848" y="11092"/>
                    <a:pt x="2844" y="11088"/>
                    <a:pt x="2836" y="11080"/>
                  </a:cubicBezTo>
                  <a:cubicBezTo>
                    <a:pt x="2696" y="10935"/>
                    <a:pt x="2564" y="10800"/>
                    <a:pt x="2441" y="10672"/>
                  </a:cubicBezTo>
                  <a:cubicBezTo>
                    <a:pt x="2352" y="10583"/>
                    <a:pt x="2267" y="10494"/>
                    <a:pt x="2191" y="10418"/>
                  </a:cubicBezTo>
                  <a:cubicBezTo>
                    <a:pt x="2161" y="10388"/>
                    <a:pt x="2131" y="10358"/>
                    <a:pt x="2106" y="10333"/>
                  </a:cubicBezTo>
                  <a:cubicBezTo>
                    <a:pt x="2089" y="10316"/>
                    <a:pt x="2076" y="10303"/>
                    <a:pt x="2063" y="10290"/>
                  </a:cubicBezTo>
                  <a:cubicBezTo>
                    <a:pt x="2046" y="10265"/>
                    <a:pt x="2029" y="10239"/>
                    <a:pt x="2004" y="10205"/>
                  </a:cubicBezTo>
                  <a:cubicBezTo>
                    <a:pt x="1927" y="10082"/>
                    <a:pt x="1681" y="9743"/>
                    <a:pt x="1456" y="9242"/>
                  </a:cubicBezTo>
                  <a:cubicBezTo>
                    <a:pt x="1346" y="8991"/>
                    <a:pt x="1240" y="8703"/>
                    <a:pt x="1155" y="8389"/>
                  </a:cubicBezTo>
                  <a:cubicBezTo>
                    <a:pt x="1070" y="8079"/>
                    <a:pt x="1002" y="7744"/>
                    <a:pt x="947" y="7404"/>
                  </a:cubicBezTo>
                  <a:cubicBezTo>
                    <a:pt x="896" y="7064"/>
                    <a:pt x="845" y="6725"/>
                    <a:pt x="811" y="6402"/>
                  </a:cubicBezTo>
                  <a:cubicBezTo>
                    <a:pt x="781" y="6080"/>
                    <a:pt x="773" y="5774"/>
                    <a:pt x="794" y="5503"/>
                  </a:cubicBezTo>
                  <a:cubicBezTo>
                    <a:pt x="811" y="5227"/>
                    <a:pt x="858" y="4993"/>
                    <a:pt x="909" y="4811"/>
                  </a:cubicBezTo>
                  <a:cubicBezTo>
                    <a:pt x="960" y="4628"/>
                    <a:pt x="1011" y="4501"/>
                    <a:pt x="1040" y="4433"/>
                  </a:cubicBezTo>
                  <a:cubicBezTo>
                    <a:pt x="1045" y="4412"/>
                    <a:pt x="1053" y="4395"/>
                    <a:pt x="1062" y="4378"/>
                  </a:cubicBezTo>
                  <a:lnTo>
                    <a:pt x="1062" y="4374"/>
                  </a:lnTo>
                  <a:cubicBezTo>
                    <a:pt x="1066" y="4361"/>
                    <a:pt x="1074" y="4352"/>
                    <a:pt x="1079" y="4340"/>
                  </a:cubicBezTo>
                  <a:cubicBezTo>
                    <a:pt x="1100" y="4310"/>
                    <a:pt x="1125" y="4280"/>
                    <a:pt x="1155" y="4250"/>
                  </a:cubicBezTo>
                  <a:cubicBezTo>
                    <a:pt x="1197" y="4208"/>
                    <a:pt x="1261" y="4157"/>
                    <a:pt x="1363" y="4127"/>
                  </a:cubicBezTo>
                  <a:cubicBezTo>
                    <a:pt x="1388" y="4121"/>
                    <a:pt x="1417" y="4116"/>
                    <a:pt x="1446" y="4116"/>
                  </a:cubicBezTo>
                  <a:close/>
                  <a:moveTo>
                    <a:pt x="3146" y="5795"/>
                  </a:moveTo>
                  <a:cubicBezTo>
                    <a:pt x="3175" y="5804"/>
                    <a:pt x="3214" y="5808"/>
                    <a:pt x="3247" y="5817"/>
                  </a:cubicBezTo>
                  <a:cubicBezTo>
                    <a:pt x="3362" y="5836"/>
                    <a:pt x="3491" y="5848"/>
                    <a:pt x="3627" y="5848"/>
                  </a:cubicBezTo>
                  <a:cubicBezTo>
                    <a:pt x="3697" y="5848"/>
                    <a:pt x="3769" y="5845"/>
                    <a:pt x="3842" y="5838"/>
                  </a:cubicBezTo>
                  <a:cubicBezTo>
                    <a:pt x="3846" y="5868"/>
                    <a:pt x="3859" y="5935"/>
                    <a:pt x="3893" y="6080"/>
                  </a:cubicBezTo>
                  <a:cubicBezTo>
                    <a:pt x="3931" y="6237"/>
                    <a:pt x="4024" y="6687"/>
                    <a:pt x="4092" y="7294"/>
                  </a:cubicBezTo>
                  <a:cubicBezTo>
                    <a:pt x="4168" y="7896"/>
                    <a:pt x="4207" y="8652"/>
                    <a:pt x="4266" y="9412"/>
                  </a:cubicBezTo>
                  <a:cubicBezTo>
                    <a:pt x="4275" y="9505"/>
                    <a:pt x="4283" y="9598"/>
                    <a:pt x="4292" y="9692"/>
                  </a:cubicBezTo>
                  <a:cubicBezTo>
                    <a:pt x="4300" y="9798"/>
                    <a:pt x="4309" y="9904"/>
                    <a:pt x="4321" y="10006"/>
                  </a:cubicBezTo>
                  <a:cubicBezTo>
                    <a:pt x="4326" y="10057"/>
                    <a:pt x="4334" y="10108"/>
                    <a:pt x="4338" y="10154"/>
                  </a:cubicBezTo>
                  <a:cubicBezTo>
                    <a:pt x="4351" y="10265"/>
                    <a:pt x="4368" y="10375"/>
                    <a:pt x="4385" y="10481"/>
                  </a:cubicBezTo>
                  <a:cubicBezTo>
                    <a:pt x="4389" y="10515"/>
                    <a:pt x="4393" y="10549"/>
                    <a:pt x="4398" y="10583"/>
                  </a:cubicBezTo>
                  <a:cubicBezTo>
                    <a:pt x="4406" y="10626"/>
                    <a:pt x="4410" y="10668"/>
                    <a:pt x="4419" y="10710"/>
                  </a:cubicBezTo>
                  <a:cubicBezTo>
                    <a:pt x="4427" y="10753"/>
                    <a:pt x="4432" y="10795"/>
                    <a:pt x="4440" y="10834"/>
                  </a:cubicBezTo>
                  <a:cubicBezTo>
                    <a:pt x="4449" y="10876"/>
                    <a:pt x="4453" y="10914"/>
                    <a:pt x="4461" y="10957"/>
                  </a:cubicBezTo>
                  <a:cubicBezTo>
                    <a:pt x="4470" y="10995"/>
                    <a:pt x="4478" y="11033"/>
                    <a:pt x="4487" y="11071"/>
                  </a:cubicBezTo>
                  <a:cubicBezTo>
                    <a:pt x="4517" y="11228"/>
                    <a:pt x="4550" y="11377"/>
                    <a:pt x="4589" y="11517"/>
                  </a:cubicBezTo>
                  <a:cubicBezTo>
                    <a:pt x="4741" y="12111"/>
                    <a:pt x="4941" y="12531"/>
                    <a:pt x="5017" y="12676"/>
                  </a:cubicBezTo>
                  <a:cubicBezTo>
                    <a:pt x="5068" y="12769"/>
                    <a:pt x="5102" y="12824"/>
                    <a:pt x="5128" y="12862"/>
                  </a:cubicBezTo>
                  <a:cubicBezTo>
                    <a:pt x="5047" y="12837"/>
                    <a:pt x="4958" y="12790"/>
                    <a:pt x="4856" y="12727"/>
                  </a:cubicBezTo>
                  <a:cubicBezTo>
                    <a:pt x="4814" y="12701"/>
                    <a:pt x="4767" y="12663"/>
                    <a:pt x="4716" y="12629"/>
                  </a:cubicBezTo>
                  <a:cubicBezTo>
                    <a:pt x="4699" y="12595"/>
                    <a:pt x="4678" y="12557"/>
                    <a:pt x="4648" y="12506"/>
                  </a:cubicBezTo>
                  <a:cubicBezTo>
                    <a:pt x="4567" y="12366"/>
                    <a:pt x="4343" y="11963"/>
                    <a:pt x="4152" y="11390"/>
                  </a:cubicBezTo>
                  <a:cubicBezTo>
                    <a:pt x="4054" y="11101"/>
                    <a:pt x="3961" y="10774"/>
                    <a:pt x="3884" y="10422"/>
                  </a:cubicBezTo>
                  <a:cubicBezTo>
                    <a:pt x="3808" y="10074"/>
                    <a:pt x="3740" y="9700"/>
                    <a:pt x="3676" y="9327"/>
                  </a:cubicBezTo>
                  <a:cubicBezTo>
                    <a:pt x="3612" y="8953"/>
                    <a:pt x="3549" y="8580"/>
                    <a:pt x="3481" y="8227"/>
                  </a:cubicBezTo>
                  <a:cubicBezTo>
                    <a:pt x="3413" y="7871"/>
                    <a:pt x="3332" y="7540"/>
                    <a:pt x="3256" y="7243"/>
                  </a:cubicBezTo>
                  <a:cubicBezTo>
                    <a:pt x="3184" y="6950"/>
                    <a:pt x="3133" y="6687"/>
                    <a:pt x="3116" y="6479"/>
                  </a:cubicBezTo>
                  <a:cubicBezTo>
                    <a:pt x="3095" y="6275"/>
                    <a:pt x="3103" y="6118"/>
                    <a:pt x="3112" y="6042"/>
                  </a:cubicBezTo>
                  <a:cubicBezTo>
                    <a:pt x="3124" y="5923"/>
                    <a:pt x="3137" y="5859"/>
                    <a:pt x="3141" y="5821"/>
                  </a:cubicBezTo>
                  <a:cubicBezTo>
                    <a:pt x="3141" y="5808"/>
                    <a:pt x="3141" y="5800"/>
                    <a:pt x="3146" y="5795"/>
                  </a:cubicBezTo>
                  <a:close/>
                  <a:moveTo>
                    <a:pt x="8387" y="3572"/>
                  </a:moveTo>
                  <a:cubicBezTo>
                    <a:pt x="8420" y="3572"/>
                    <a:pt x="8456" y="3573"/>
                    <a:pt x="8494" y="3576"/>
                  </a:cubicBezTo>
                  <a:cubicBezTo>
                    <a:pt x="8629" y="3584"/>
                    <a:pt x="8799" y="3601"/>
                    <a:pt x="8986" y="3644"/>
                  </a:cubicBezTo>
                  <a:cubicBezTo>
                    <a:pt x="9028" y="3652"/>
                    <a:pt x="9075" y="3660"/>
                    <a:pt x="9122" y="3673"/>
                  </a:cubicBezTo>
                  <a:cubicBezTo>
                    <a:pt x="9143" y="3682"/>
                    <a:pt x="9164" y="3686"/>
                    <a:pt x="9185" y="3694"/>
                  </a:cubicBezTo>
                  <a:cubicBezTo>
                    <a:pt x="9232" y="3703"/>
                    <a:pt x="9279" y="3720"/>
                    <a:pt x="9325" y="3733"/>
                  </a:cubicBezTo>
                  <a:cubicBezTo>
                    <a:pt x="9355" y="3741"/>
                    <a:pt x="9385" y="3750"/>
                    <a:pt x="9415" y="3762"/>
                  </a:cubicBezTo>
                  <a:cubicBezTo>
                    <a:pt x="9478" y="3784"/>
                    <a:pt x="9542" y="3805"/>
                    <a:pt x="9606" y="3830"/>
                  </a:cubicBezTo>
                  <a:cubicBezTo>
                    <a:pt x="9716" y="3868"/>
                    <a:pt x="9831" y="3919"/>
                    <a:pt x="9941" y="3983"/>
                  </a:cubicBezTo>
                  <a:cubicBezTo>
                    <a:pt x="10051" y="4047"/>
                    <a:pt x="10157" y="4123"/>
                    <a:pt x="10246" y="4225"/>
                  </a:cubicBezTo>
                  <a:cubicBezTo>
                    <a:pt x="10331" y="4323"/>
                    <a:pt x="10391" y="4450"/>
                    <a:pt x="10420" y="4586"/>
                  </a:cubicBezTo>
                  <a:cubicBezTo>
                    <a:pt x="10450" y="4722"/>
                    <a:pt x="10446" y="4870"/>
                    <a:pt x="10425" y="5019"/>
                  </a:cubicBezTo>
                  <a:cubicBezTo>
                    <a:pt x="10387" y="5316"/>
                    <a:pt x="10268" y="5617"/>
                    <a:pt x="10153" y="5927"/>
                  </a:cubicBezTo>
                  <a:cubicBezTo>
                    <a:pt x="9920" y="6547"/>
                    <a:pt x="9665" y="7196"/>
                    <a:pt x="9398" y="7837"/>
                  </a:cubicBezTo>
                  <a:cubicBezTo>
                    <a:pt x="9130" y="8478"/>
                    <a:pt x="8854" y="9119"/>
                    <a:pt x="8557" y="9709"/>
                  </a:cubicBezTo>
                  <a:cubicBezTo>
                    <a:pt x="8409" y="10002"/>
                    <a:pt x="8256" y="10286"/>
                    <a:pt x="8099" y="10549"/>
                  </a:cubicBezTo>
                  <a:cubicBezTo>
                    <a:pt x="7942" y="10817"/>
                    <a:pt x="7780" y="11063"/>
                    <a:pt x="7615" y="11288"/>
                  </a:cubicBezTo>
                  <a:cubicBezTo>
                    <a:pt x="7292" y="11738"/>
                    <a:pt x="6957" y="12098"/>
                    <a:pt x="6673" y="12357"/>
                  </a:cubicBezTo>
                  <a:cubicBezTo>
                    <a:pt x="6605" y="12425"/>
                    <a:pt x="6533" y="12480"/>
                    <a:pt x="6469" y="12536"/>
                  </a:cubicBezTo>
                  <a:cubicBezTo>
                    <a:pt x="6405" y="12586"/>
                    <a:pt x="6350" y="12637"/>
                    <a:pt x="6295" y="12680"/>
                  </a:cubicBezTo>
                  <a:cubicBezTo>
                    <a:pt x="6185" y="12760"/>
                    <a:pt x="6095" y="12811"/>
                    <a:pt x="6028" y="12837"/>
                  </a:cubicBezTo>
                  <a:cubicBezTo>
                    <a:pt x="6006" y="12845"/>
                    <a:pt x="5985" y="12854"/>
                    <a:pt x="5964" y="12862"/>
                  </a:cubicBezTo>
                  <a:cubicBezTo>
                    <a:pt x="6002" y="12828"/>
                    <a:pt x="6070" y="12773"/>
                    <a:pt x="6163" y="12693"/>
                  </a:cubicBezTo>
                  <a:cubicBezTo>
                    <a:pt x="6316" y="12557"/>
                    <a:pt x="6741" y="12162"/>
                    <a:pt x="7195" y="11555"/>
                  </a:cubicBezTo>
                  <a:cubicBezTo>
                    <a:pt x="7424" y="11249"/>
                    <a:pt x="7662" y="10893"/>
                    <a:pt x="7882" y="10502"/>
                  </a:cubicBezTo>
                  <a:cubicBezTo>
                    <a:pt x="8103" y="10112"/>
                    <a:pt x="8311" y="9683"/>
                    <a:pt x="8489" y="9250"/>
                  </a:cubicBezTo>
                  <a:cubicBezTo>
                    <a:pt x="8672" y="8813"/>
                    <a:pt x="8837" y="8372"/>
                    <a:pt x="8986" y="7947"/>
                  </a:cubicBezTo>
                  <a:cubicBezTo>
                    <a:pt x="9130" y="7523"/>
                    <a:pt x="9258" y="7115"/>
                    <a:pt x="9359" y="6750"/>
                  </a:cubicBezTo>
                  <a:cubicBezTo>
                    <a:pt x="9559" y="6020"/>
                    <a:pt x="9669" y="5456"/>
                    <a:pt x="9699" y="5256"/>
                  </a:cubicBezTo>
                  <a:cubicBezTo>
                    <a:pt x="9733" y="5044"/>
                    <a:pt x="9741" y="4964"/>
                    <a:pt x="9737" y="4938"/>
                  </a:cubicBezTo>
                  <a:cubicBezTo>
                    <a:pt x="9784" y="4925"/>
                    <a:pt x="9831" y="4913"/>
                    <a:pt x="9873" y="4896"/>
                  </a:cubicBezTo>
                  <a:cubicBezTo>
                    <a:pt x="10000" y="4845"/>
                    <a:pt x="10089" y="4751"/>
                    <a:pt x="10132" y="4671"/>
                  </a:cubicBezTo>
                  <a:cubicBezTo>
                    <a:pt x="10183" y="4586"/>
                    <a:pt x="10187" y="4514"/>
                    <a:pt x="10187" y="4480"/>
                  </a:cubicBezTo>
                  <a:cubicBezTo>
                    <a:pt x="10187" y="4424"/>
                    <a:pt x="10174" y="4395"/>
                    <a:pt x="10166" y="4378"/>
                  </a:cubicBezTo>
                  <a:cubicBezTo>
                    <a:pt x="10153" y="4361"/>
                    <a:pt x="10145" y="4361"/>
                    <a:pt x="10136" y="4361"/>
                  </a:cubicBezTo>
                  <a:cubicBezTo>
                    <a:pt x="10132" y="4361"/>
                    <a:pt x="10128" y="4369"/>
                    <a:pt x="10123" y="4386"/>
                  </a:cubicBezTo>
                  <a:cubicBezTo>
                    <a:pt x="10119" y="4399"/>
                    <a:pt x="10119" y="4429"/>
                    <a:pt x="10111" y="4471"/>
                  </a:cubicBezTo>
                  <a:cubicBezTo>
                    <a:pt x="10106" y="4501"/>
                    <a:pt x="10094" y="4556"/>
                    <a:pt x="10051" y="4620"/>
                  </a:cubicBezTo>
                  <a:cubicBezTo>
                    <a:pt x="10026" y="4654"/>
                    <a:pt x="9996" y="4688"/>
                    <a:pt x="9958" y="4722"/>
                  </a:cubicBezTo>
                  <a:cubicBezTo>
                    <a:pt x="9954" y="4692"/>
                    <a:pt x="9945" y="4658"/>
                    <a:pt x="9928" y="4615"/>
                  </a:cubicBezTo>
                  <a:cubicBezTo>
                    <a:pt x="9898" y="4552"/>
                    <a:pt x="9843" y="4484"/>
                    <a:pt x="9767" y="4420"/>
                  </a:cubicBezTo>
                  <a:cubicBezTo>
                    <a:pt x="9690" y="4361"/>
                    <a:pt x="9597" y="4310"/>
                    <a:pt x="9499" y="4259"/>
                  </a:cubicBezTo>
                  <a:cubicBezTo>
                    <a:pt x="9474" y="4246"/>
                    <a:pt x="9449" y="4233"/>
                    <a:pt x="9423" y="4225"/>
                  </a:cubicBezTo>
                  <a:cubicBezTo>
                    <a:pt x="9398" y="4212"/>
                    <a:pt x="9372" y="4200"/>
                    <a:pt x="9347" y="4191"/>
                  </a:cubicBezTo>
                  <a:cubicBezTo>
                    <a:pt x="9325" y="4183"/>
                    <a:pt x="9304" y="4174"/>
                    <a:pt x="9283" y="4170"/>
                  </a:cubicBezTo>
                  <a:cubicBezTo>
                    <a:pt x="9262" y="4161"/>
                    <a:pt x="9241" y="4153"/>
                    <a:pt x="9219" y="4149"/>
                  </a:cubicBezTo>
                  <a:cubicBezTo>
                    <a:pt x="9207" y="4144"/>
                    <a:pt x="9194" y="4140"/>
                    <a:pt x="9181" y="4136"/>
                  </a:cubicBezTo>
                  <a:cubicBezTo>
                    <a:pt x="8984" y="4076"/>
                    <a:pt x="8780" y="4049"/>
                    <a:pt x="8607" y="4049"/>
                  </a:cubicBezTo>
                  <a:cubicBezTo>
                    <a:pt x="8583" y="4049"/>
                    <a:pt x="8559" y="4050"/>
                    <a:pt x="8536" y="4051"/>
                  </a:cubicBezTo>
                  <a:cubicBezTo>
                    <a:pt x="8349" y="4055"/>
                    <a:pt x="8213" y="4089"/>
                    <a:pt x="8167" y="4102"/>
                  </a:cubicBezTo>
                  <a:cubicBezTo>
                    <a:pt x="8124" y="4119"/>
                    <a:pt x="8103" y="4132"/>
                    <a:pt x="8099" y="4144"/>
                  </a:cubicBezTo>
                  <a:cubicBezTo>
                    <a:pt x="8048" y="4081"/>
                    <a:pt x="8010" y="4030"/>
                    <a:pt x="7988" y="4009"/>
                  </a:cubicBezTo>
                  <a:cubicBezTo>
                    <a:pt x="7945" y="3949"/>
                    <a:pt x="7923" y="3933"/>
                    <a:pt x="7909" y="3933"/>
                  </a:cubicBezTo>
                  <a:cubicBezTo>
                    <a:pt x="7905" y="3933"/>
                    <a:pt x="7902" y="3934"/>
                    <a:pt x="7899" y="3936"/>
                  </a:cubicBezTo>
                  <a:cubicBezTo>
                    <a:pt x="7887" y="3945"/>
                    <a:pt x="7882" y="3958"/>
                    <a:pt x="7925" y="4051"/>
                  </a:cubicBezTo>
                  <a:cubicBezTo>
                    <a:pt x="7954" y="4110"/>
                    <a:pt x="8056" y="4276"/>
                    <a:pt x="8239" y="4446"/>
                  </a:cubicBezTo>
                  <a:cubicBezTo>
                    <a:pt x="8396" y="4594"/>
                    <a:pt x="8617" y="4743"/>
                    <a:pt x="8871" y="4840"/>
                  </a:cubicBezTo>
                  <a:cubicBezTo>
                    <a:pt x="8863" y="4849"/>
                    <a:pt x="8846" y="4913"/>
                    <a:pt x="8816" y="5180"/>
                  </a:cubicBezTo>
                  <a:cubicBezTo>
                    <a:pt x="8812" y="5227"/>
                    <a:pt x="8803" y="5295"/>
                    <a:pt x="8791" y="5384"/>
                  </a:cubicBezTo>
                  <a:cubicBezTo>
                    <a:pt x="8782" y="5473"/>
                    <a:pt x="8765" y="5575"/>
                    <a:pt x="8748" y="5698"/>
                  </a:cubicBezTo>
                  <a:cubicBezTo>
                    <a:pt x="8735" y="5757"/>
                    <a:pt x="8731" y="5825"/>
                    <a:pt x="8718" y="5889"/>
                  </a:cubicBezTo>
                  <a:cubicBezTo>
                    <a:pt x="8706" y="5957"/>
                    <a:pt x="8693" y="6029"/>
                    <a:pt x="8680" y="6105"/>
                  </a:cubicBezTo>
                  <a:cubicBezTo>
                    <a:pt x="8668" y="6182"/>
                    <a:pt x="8651" y="6258"/>
                    <a:pt x="8638" y="6339"/>
                  </a:cubicBezTo>
                  <a:cubicBezTo>
                    <a:pt x="8621" y="6419"/>
                    <a:pt x="8600" y="6504"/>
                    <a:pt x="8583" y="6589"/>
                  </a:cubicBezTo>
                  <a:cubicBezTo>
                    <a:pt x="8430" y="7277"/>
                    <a:pt x="8188" y="8126"/>
                    <a:pt x="7853" y="8949"/>
                  </a:cubicBezTo>
                  <a:cubicBezTo>
                    <a:pt x="7522" y="9768"/>
                    <a:pt x="7118" y="10570"/>
                    <a:pt x="6745" y="11207"/>
                  </a:cubicBezTo>
                  <a:cubicBezTo>
                    <a:pt x="6724" y="11245"/>
                    <a:pt x="6702" y="11283"/>
                    <a:pt x="6677" y="11322"/>
                  </a:cubicBezTo>
                  <a:cubicBezTo>
                    <a:pt x="6656" y="11360"/>
                    <a:pt x="6634" y="11398"/>
                    <a:pt x="6613" y="11436"/>
                  </a:cubicBezTo>
                  <a:cubicBezTo>
                    <a:pt x="6575" y="11500"/>
                    <a:pt x="6537" y="11564"/>
                    <a:pt x="6499" y="11627"/>
                  </a:cubicBezTo>
                  <a:cubicBezTo>
                    <a:pt x="6490" y="11636"/>
                    <a:pt x="6486" y="11644"/>
                    <a:pt x="6482" y="11653"/>
                  </a:cubicBezTo>
                  <a:cubicBezTo>
                    <a:pt x="6354" y="11856"/>
                    <a:pt x="6240" y="12035"/>
                    <a:pt x="6142" y="12183"/>
                  </a:cubicBezTo>
                  <a:cubicBezTo>
                    <a:pt x="6091" y="12264"/>
                    <a:pt x="6045" y="12332"/>
                    <a:pt x="6006" y="12391"/>
                  </a:cubicBezTo>
                  <a:cubicBezTo>
                    <a:pt x="5994" y="12408"/>
                    <a:pt x="5981" y="12425"/>
                    <a:pt x="5972" y="12442"/>
                  </a:cubicBezTo>
                  <a:cubicBezTo>
                    <a:pt x="5951" y="12472"/>
                    <a:pt x="5934" y="12502"/>
                    <a:pt x="5917" y="12527"/>
                  </a:cubicBezTo>
                  <a:lnTo>
                    <a:pt x="5913" y="12531"/>
                  </a:lnTo>
                  <a:cubicBezTo>
                    <a:pt x="5879" y="12582"/>
                    <a:pt x="5866" y="12599"/>
                    <a:pt x="5854" y="12616"/>
                  </a:cubicBezTo>
                  <a:cubicBezTo>
                    <a:pt x="5828" y="12654"/>
                    <a:pt x="5807" y="12684"/>
                    <a:pt x="5790" y="12714"/>
                  </a:cubicBezTo>
                  <a:cubicBezTo>
                    <a:pt x="5803" y="12667"/>
                    <a:pt x="5820" y="12595"/>
                    <a:pt x="5854" y="12480"/>
                  </a:cubicBezTo>
                  <a:cubicBezTo>
                    <a:pt x="5883" y="12387"/>
                    <a:pt x="5943" y="12209"/>
                    <a:pt x="6053" y="11979"/>
                  </a:cubicBezTo>
                  <a:cubicBezTo>
                    <a:pt x="6163" y="11746"/>
                    <a:pt x="6325" y="11466"/>
                    <a:pt x="6499" y="11135"/>
                  </a:cubicBezTo>
                  <a:cubicBezTo>
                    <a:pt x="6668" y="10808"/>
                    <a:pt x="6847" y="10430"/>
                    <a:pt x="7008" y="10019"/>
                  </a:cubicBezTo>
                  <a:cubicBezTo>
                    <a:pt x="7165" y="9611"/>
                    <a:pt x="7314" y="9170"/>
                    <a:pt x="7441" y="8724"/>
                  </a:cubicBezTo>
                  <a:cubicBezTo>
                    <a:pt x="7564" y="8278"/>
                    <a:pt x="7670" y="7828"/>
                    <a:pt x="7755" y="7400"/>
                  </a:cubicBezTo>
                  <a:cubicBezTo>
                    <a:pt x="7840" y="6967"/>
                    <a:pt x="7908" y="6555"/>
                    <a:pt x="7963" y="6190"/>
                  </a:cubicBezTo>
                  <a:cubicBezTo>
                    <a:pt x="8069" y="5456"/>
                    <a:pt x="8120" y="4896"/>
                    <a:pt x="8137" y="4700"/>
                  </a:cubicBezTo>
                  <a:cubicBezTo>
                    <a:pt x="8158" y="4412"/>
                    <a:pt x="8158" y="4357"/>
                    <a:pt x="8145" y="4357"/>
                  </a:cubicBezTo>
                  <a:cubicBezTo>
                    <a:pt x="8137" y="4357"/>
                    <a:pt x="8124" y="4399"/>
                    <a:pt x="8086" y="4700"/>
                  </a:cubicBezTo>
                  <a:cubicBezTo>
                    <a:pt x="8056" y="4896"/>
                    <a:pt x="7997" y="5452"/>
                    <a:pt x="7887" y="6186"/>
                  </a:cubicBezTo>
                  <a:cubicBezTo>
                    <a:pt x="7831" y="6551"/>
                    <a:pt x="7763" y="6958"/>
                    <a:pt x="7679" y="7391"/>
                  </a:cubicBezTo>
                  <a:cubicBezTo>
                    <a:pt x="7589" y="7820"/>
                    <a:pt x="7483" y="8266"/>
                    <a:pt x="7360" y="8711"/>
                  </a:cubicBezTo>
                  <a:cubicBezTo>
                    <a:pt x="7237" y="9153"/>
                    <a:pt x="7089" y="9590"/>
                    <a:pt x="6932" y="9997"/>
                  </a:cubicBezTo>
                  <a:cubicBezTo>
                    <a:pt x="6775" y="10405"/>
                    <a:pt x="6596" y="10778"/>
                    <a:pt x="6431" y="11109"/>
                  </a:cubicBezTo>
                  <a:cubicBezTo>
                    <a:pt x="6261" y="11436"/>
                    <a:pt x="6100" y="11721"/>
                    <a:pt x="5994" y="11958"/>
                  </a:cubicBezTo>
                  <a:cubicBezTo>
                    <a:pt x="5883" y="12192"/>
                    <a:pt x="5828" y="12374"/>
                    <a:pt x="5803" y="12472"/>
                  </a:cubicBezTo>
                  <a:cubicBezTo>
                    <a:pt x="5764" y="12612"/>
                    <a:pt x="5756" y="12697"/>
                    <a:pt x="5756" y="12743"/>
                  </a:cubicBezTo>
                  <a:cubicBezTo>
                    <a:pt x="5752" y="12756"/>
                    <a:pt x="5752" y="12765"/>
                    <a:pt x="5752" y="12773"/>
                  </a:cubicBezTo>
                  <a:cubicBezTo>
                    <a:pt x="5722" y="12820"/>
                    <a:pt x="5705" y="12850"/>
                    <a:pt x="5696" y="12871"/>
                  </a:cubicBezTo>
                  <a:cubicBezTo>
                    <a:pt x="5675" y="12862"/>
                    <a:pt x="5654" y="12858"/>
                    <a:pt x="5641" y="12854"/>
                  </a:cubicBezTo>
                  <a:cubicBezTo>
                    <a:pt x="5624" y="12845"/>
                    <a:pt x="5612" y="12841"/>
                    <a:pt x="5603" y="12837"/>
                  </a:cubicBezTo>
                  <a:cubicBezTo>
                    <a:pt x="5603" y="12837"/>
                    <a:pt x="5599" y="12833"/>
                    <a:pt x="5599" y="12833"/>
                  </a:cubicBezTo>
                  <a:cubicBezTo>
                    <a:pt x="5590" y="12816"/>
                    <a:pt x="5582" y="12799"/>
                    <a:pt x="5573" y="12773"/>
                  </a:cubicBezTo>
                  <a:cubicBezTo>
                    <a:pt x="5569" y="12769"/>
                    <a:pt x="5565" y="12760"/>
                    <a:pt x="5565" y="12752"/>
                  </a:cubicBezTo>
                  <a:cubicBezTo>
                    <a:pt x="5561" y="12743"/>
                    <a:pt x="5556" y="12735"/>
                    <a:pt x="5556" y="12727"/>
                  </a:cubicBezTo>
                  <a:cubicBezTo>
                    <a:pt x="5544" y="12680"/>
                    <a:pt x="5539" y="12625"/>
                    <a:pt x="5552" y="12548"/>
                  </a:cubicBezTo>
                  <a:cubicBezTo>
                    <a:pt x="5552" y="12544"/>
                    <a:pt x="5552" y="12540"/>
                    <a:pt x="5556" y="12536"/>
                  </a:cubicBezTo>
                  <a:cubicBezTo>
                    <a:pt x="5556" y="12527"/>
                    <a:pt x="5556" y="12523"/>
                    <a:pt x="5561" y="12514"/>
                  </a:cubicBezTo>
                  <a:cubicBezTo>
                    <a:pt x="5561" y="12510"/>
                    <a:pt x="5561" y="12502"/>
                    <a:pt x="5565" y="12497"/>
                  </a:cubicBezTo>
                  <a:cubicBezTo>
                    <a:pt x="5578" y="12446"/>
                    <a:pt x="5599" y="12383"/>
                    <a:pt x="5650" y="12277"/>
                  </a:cubicBezTo>
                  <a:lnTo>
                    <a:pt x="5654" y="12268"/>
                  </a:lnTo>
                  <a:cubicBezTo>
                    <a:pt x="5663" y="12243"/>
                    <a:pt x="5679" y="12213"/>
                    <a:pt x="5692" y="12183"/>
                  </a:cubicBezTo>
                  <a:cubicBezTo>
                    <a:pt x="5705" y="12154"/>
                    <a:pt x="5718" y="12124"/>
                    <a:pt x="5730" y="12094"/>
                  </a:cubicBezTo>
                  <a:cubicBezTo>
                    <a:pt x="5735" y="12090"/>
                    <a:pt x="5735" y="12090"/>
                    <a:pt x="5735" y="12086"/>
                  </a:cubicBezTo>
                  <a:cubicBezTo>
                    <a:pt x="5743" y="12064"/>
                    <a:pt x="5756" y="12043"/>
                    <a:pt x="5764" y="12018"/>
                  </a:cubicBezTo>
                  <a:cubicBezTo>
                    <a:pt x="5777" y="11988"/>
                    <a:pt x="5790" y="11958"/>
                    <a:pt x="5807" y="11924"/>
                  </a:cubicBezTo>
                  <a:cubicBezTo>
                    <a:pt x="5820" y="11895"/>
                    <a:pt x="5832" y="11865"/>
                    <a:pt x="5845" y="11835"/>
                  </a:cubicBezTo>
                  <a:cubicBezTo>
                    <a:pt x="5862" y="11801"/>
                    <a:pt x="5875" y="11772"/>
                    <a:pt x="5887" y="11738"/>
                  </a:cubicBezTo>
                  <a:cubicBezTo>
                    <a:pt x="5926" y="11653"/>
                    <a:pt x="5964" y="11568"/>
                    <a:pt x="6006" y="11474"/>
                  </a:cubicBezTo>
                  <a:cubicBezTo>
                    <a:pt x="6011" y="11462"/>
                    <a:pt x="6015" y="11453"/>
                    <a:pt x="6019" y="11440"/>
                  </a:cubicBezTo>
                  <a:cubicBezTo>
                    <a:pt x="6045" y="11385"/>
                    <a:pt x="6066" y="11330"/>
                    <a:pt x="6091" y="11275"/>
                  </a:cubicBezTo>
                  <a:cubicBezTo>
                    <a:pt x="6104" y="11245"/>
                    <a:pt x="6117" y="11220"/>
                    <a:pt x="6129" y="11190"/>
                  </a:cubicBezTo>
                  <a:cubicBezTo>
                    <a:pt x="6151" y="11143"/>
                    <a:pt x="6172" y="11097"/>
                    <a:pt x="6193" y="11046"/>
                  </a:cubicBezTo>
                  <a:cubicBezTo>
                    <a:pt x="6252" y="10901"/>
                    <a:pt x="6320" y="10753"/>
                    <a:pt x="6388" y="10592"/>
                  </a:cubicBezTo>
                  <a:cubicBezTo>
                    <a:pt x="6550" y="10222"/>
                    <a:pt x="6719" y="9815"/>
                    <a:pt x="6881" y="9386"/>
                  </a:cubicBezTo>
                  <a:cubicBezTo>
                    <a:pt x="6961" y="9174"/>
                    <a:pt x="7042" y="8953"/>
                    <a:pt x="7114" y="8733"/>
                  </a:cubicBezTo>
                  <a:cubicBezTo>
                    <a:pt x="7186" y="8508"/>
                    <a:pt x="7246" y="8278"/>
                    <a:pt x="7297" y="8049"/>
                  </a:cubicBezTo>
                  <a:cubicBezTo>
                    <a:pt x="7496" y="7128"/>
                    <a:pt x="7526" y="6207"/>
                    <a:pt x="7526" y="5477"/>
                  </a:cubicBezTo>
                  <a:cubicBezTo>
                    <a:pt x="7522" y="5108"/>
                    <a:pt x="7513" y="4794"/>
                    <a:pt x="7539" y="4543"/>
                  </a:cubicBezTo>
                  <a:cubicBezTo>
                    <a:pt x="7560" y="4297"/>
                    <a:pt x="7611" y="4119"/>
                    <a:pt x="7640" y="4026"/>
                  </a:cubicBezTo>
                  <a:cubicBezTo>
                    <a:pt x="7687" y="3881"/>
                    <a:pt x="7730" y="3805"/>
                    <a:pt x="7755" y="3762"/>
                  </a:cubicBezTo>
                  <a:cubicBezTo>
                    <a:pt x="7755" y="3758"/>
                    <a:pt x="7759" y="3758"/>
                    <a:pt x="7759" y="3754"/>
                  </a:cubicBezTo>
                  <a:cubicBezTo>
                    <a:pt x="7768" y="3745"/>
                    <a:pt x="7780" y="3737"/>
                    <a:pt x="7802" y="3720"/>
                  </a:cubicBezTo>
                  <a:cubicBezTo>
                    <a:pt x="7853" y="3682"/>
                    <a:pt x="7959" y="3618"/>
                    <a:pt x="8179" y="3588"/>
                  </a:cubicBezTo>
                  <a:cubicBezTo>
                    <a:pt x="8231" y="3579"/>
                    <a:pt x="8301" y="3572"/>
                    <a:pt x="8387" y="3572"/>
                  </a:cubicBezTo>
                  <a:close/>
                  <a:moveTo>
                    <a:pt x="4703" y="5541"/>
                  </a:moveTo>
                  <a:lnTo>
                    <a:pt x="4703" y="5541"/>
                  </a:lnTo>
                  <a:cubicBezTo>
                    <a:pt x="4699" y="5562"/>
                    <a:pt x="4708" y="5626"/>
                    <a:pt x="4741" y="5808"/>
                  </a:cubicBezTo>
                  <a:cubicBezTo>
                    <a:pt x="4771" y="5969"/>
                    <a:pt x="4865" y="6428"/>
                    <a:pt x="4920" y="7043"/>
                  </a:cubicBezTo>
                  <a:cubicBezTo>
                    <a:pt x="4983" y="7659"/>
                    <a:pt x="4992" y="8431"/>
                    <a:pt x="5005" y="9199"/>
                  </a:cubicBezTo>
                  <a:cubicBezTo>
                    <a:pt x="5009" y="9586"/>
                    <a:pt x="5022" y="9972"/>
                    <a:pt x="5043" y="10337"/>
                  </a:cubicBezTo>
                  <a:cubicBezTo>
                    <a:pt x="5068" y="10706"/>
                    <a:pt x="5098" y="11050"/>
                    <a:pt x="5132" y="11360"/>
                  </a:cubicBezTo>
                  <a:cubicBezTo>
                    <a:pt x="5200" y="11975"/>
                    <a:pt x="5281" y="12438"/>
                    <a:pt x="5310" y="12599"/>
                  </a:cubicBezTo>
                  <a:cubicBezTo>
                    <a:pt x="5340" y="12743"/>
                    <a:pt x="5357" y="12816"/>
                    <a:pt x="5370" y="12850"/>
                  </a:cubicBezTo>
                  <a:cubicBezTo>
                    <a:pt x="5353" y="12858"/>
                    <a:pt x="5340" y="12867"/>
                    <a:pt x="5323" y="12871"/>
                  </a:cubicBezTo>
                  <a:cubicBezTo>
                    <a:pt x="5303" y="12878"/>
                    <a:pt x="5277" y="12882"/>
                    <a:pt x="5248" y="12882"/>
                  </a:cubicBezTo>
                  <a:cubicBezTo>
                    <a:pt x="5222" y="12882"/>
                    <a:pt x="5193" y="12879"/>
                    <a:pt x="5162" y="12871"/>
                  </a:cubicBezTo>
                  <a:cubicBezTo>
                    <a:pt x="5149" y="12833"/>
                    <a:pt x="5119" y="12769"/>
                    <a:pt x="5064" y="12650"/>
                  </a:cubicBezTo>
                  <a:cubicBezTo>
                    <a:pt x="4996" y="12502"/>
                    <a:pt x="4805" y="12081"/>
                    <a:pt x="4657" y="11491"/>
                  </a:cubicBezTo>
                  <a:cubicBezTo>
                    <a:pt x="4618" y="11347"/>
                    <a:pt x="4584" y="11190"/>
                    <a:pt x="4555" y="11025"/>
                  </a:cubicBezTo>
                  <a:cubicBezTo>
                    <a:pt x="4550" y="11003"/>
                    <a:pt x="4546" y="10982"/>
                    <a:pt x="4542" y="10961"/>
                  </a:cubicBezTo>
                  <a:cubicBezTo>
                    <a:pt x="4538" y="10935"/>
                    <a:pt x="4534" y="10910"/>
                    <a:pt x="4529" y="10889"/>
                  </a:cubicBezTo>
                  <a:cubicBezTo>
                    <a:pt x="4504" y="10757"/>
                    <a:pt x="4483" y="10626"/>
                    <a:pt x="4466" y="10490"/>
                  </a:cubicBezTo>
                  <a:cubicBezTo>
                    <a:pt x="4453" y="10405"/>
                    <a:pt x="4440" y="10324"/>
                    <a:pt x="4432" y="10239"/>
                  </a:cubicBezTo>
                  <a:cubicBezTo>
                    <a:pt x="4432" y="10235"/>
                    <a:pt x="4432" y="10231"/>
                    <a:pt x="4427" y="10231"/>
                  </a:cubicBezTo>
                  <a:cubicBezTo>
                    <a:pt x="4419" y="10142"/>
                    <a:pt x="4410" y="10057"/>
                    <a:pt x="4398" y="9968"/>
                  </a:cubicBezTo>
                  <a:cubicBezTo>
                    <a:pt x="4376" y="9781"/>
                    <a:pt x="4359" y="9590"/>
                    <a:pt x="4347" y="9399"/>
                  </a:cubicBezTo>
                  <a:cubicBezTo>
                    <a:pt x="4287" y="8643"/>
                    <a:pt x="4245" y="7884"/>
                    <a:pt x="4168" y="7281"/>
                  </a:cubicBezTo>
                  <a:cubicBezTo>
                    <a:pt x="4092" y="6674"/>
                    <a:pt x="3986" y="6220"/>
                    <a:pt x="3944" y="6063"/>
                  </a:cubicBezTo>
                  <a:cubicBezTo>
                    <a:pt x="3901" y="5927"/>
                    <a:pt x="3880" y="5863"/>
                    <a:pt x="3867" y="5834"/>
                  </a:cubicBezTo>
                  <a:cubicBezTo>
                    <a:pt x="3910" y="5829"/>
                    <a:pt x="3948" y="5825"/>
                    <a:pt x="3990" y="5817"/>
                  </a:cubicBezTo>
                  <a:cubicBezTo>
                    <a:pt x="4020" y="5812"/>
                    <a:pt x="4045" y="5804"/>
                    <a:pt x="4075" y="5800"/>
                  </a:cubicBezTo>
                  <a:cubicBezTo>
                    <a:pt x="4105" y="5791"/>
                    <a:pt x="4135" y="5787"/>
                    <a:pt x="4164" y="5778"/>
                  </a:cubicBezTo>
                  <a:cubicBezTo>
                    <a:pt x="4185" y="5770"/>
                    <a:pt x="4202" y="5766"/>
                    <a:pt x="4224" y="5761"/>
                  </a:cubicBezTo>
                  <a:cubicBezTo>
                    <a:pt x="4249" y="5753"/>
                    <a:pt x="4275" y="5744"/>
                    <a:pt x="4296" y="5736"/>
                  </a:cubicBezTo>
                  <a:cubicBezTo>
                    <a:pt x="4321" y="5728"/>
                    <a:pt x="4347" y="5719"/>
                    <a:pt x="4368" y="5711"/>
                  </a:cubicBezTo>
                  <a:cubicBezTo>
                    <a:pt x="4487" y="5664"/>
                    <a:pt x="4593" y="5613"/>
                    <a:pt x="4686" y="5553"/>
                  </a:cubicBezTo>
                  <a:cubicBezTo>
                    <a:pt x="4691" y="5549"/>
                    <a:pt x="4695" y="5545"/>
                    <a:pt x="4703" y="5541"/>
                  </a:cubicBezTo>
                  <a:close/>
                  <a:moveTo>
                    <a:pt x="8880" y="4845"/>
                  </a:moveTo>
                  <a:lnTo>
                    <a:pt x="8880" y="4845"/>
                  </a:lnTo>
                  <a:cubicBezTo>
                    <a:pt x="8918" y="4857"/>
                    <a:pt x="8956" y="4870"/>
                    <a:pt x="8994" y="4883"/>
                  </a:cubicBezTo>
                  <a:cubicBezTo>
                    <a:pt x="9147" y="4930"/>
                    <a:pt x="9304" y="4955"/>
                    <a:pt x="9453" y="4959"/>
                  </a:cubicBezTo>
                  <a:cubicBezTo>
                    <a:pt x="9474" y="4960"/>
                    <a:pt x="9495" y="4961"/>
                    <a:pt x="9516" y="4961"/>
                  </a:cubicBezTo>
                  <a:cubicBezTo>
                    <a:pt x="9586" y="4961"/>
                    <a:pt x="9655" y="4955"/>
                    <a:pt x="9720" y="4942"/>
                  </a:cubicBezTo>
                  <a:lnTo>
                    <a:pt x="9720" y="4942"/>
                  </a:lnTo>
                  <a:cubicBezTo>
                    <a:pt x="9707" y="4972"/>
                    <a:pt x="9690" y="5053"/>
                    <a:pt x="9648" y="5252"/>
                  </a:cubicBezTo>
                  <a:cubicBezTo>
                    <a:pt x="9606" y="5447"/>
                    <a:pt x="9491" y="6008"/>
                    <a:pt x="9283" y="6738"/>
                  </a:cubicBezTo>
                  <a:cubicBezTo>
                    <a:pt x="9181" y="7098"/>
                    <a:pt x="9058" y="7506"/>
                    <a:pt x="8909" y="7926"/>
                  </a:cubicBezTo>
                  <a:cubicBezTo>
                    <a:pt x="8761" y="8351"/>
                    <a:pt x="8591" y="8788"/>
                    <a:pt x="8413" y="9225"/>
                  </a:cubicBezTo>
                  <a:cubicBezTo>
                    <a:pt x="8230" y="9658"/>
                    <a:pt x="8027" y="10078"/>
                    <a:pt x="7810" y="10468"/>
                  </a:cubicBezTo>
                  <a:cubicBezTo>
                    <a:pt x="7589" y="10859"/>
                    <a:pt x="7356" y="11211"/>
                    <a:pt x="7131" y="11513"/>
                  </a:cubicBezTo>
                  <a:cubicBezTo>
                    <a:pt x="6685" y="12120"/>
                    <a:pt x="6269" y="12519"/>
                    <a:pt x="6125" y="12659"/>
                  </a:cubicBezTo>
                  <a:cubicBezTo>
                    <a:pt x="6002" y="12777"/>
                    <a:pt x="5934" y="12841"/>
                    <a:pt x="5904" y="12875"/>
                  </a:cubicBezTo>
                  <a:cubicBezTo>
                    <a:pt x="5862" y="12879"/>
                    <a:pt x="5820" y="12884"/>
                    <a:pt x="5786" y="12884"/>
                  </a:cubicBezTo>
                  <a:cubicBezTo>
                    <a:pt x="5760" y="12879"/>
                    <a:pt x="5739" y="12879"/>
                    <a:pt x="5718" y="12875"/>
                  </a:cubicBezTo>
                  <a:cubicBezTo>
                    <a:pt x="5747" y="12845"/>
                    <a:pt x="5798" y="12782"/>
                    <a:pt x="5900" y="12642"/>
                  </a:cubicBezTo>
                  <a:cubicBezTo>
                    <a:pt x="5913" y="12625"/>
                    <a:pt x="5921" y="12612"/>
                    <a:pt x="5955" y="12565"/>
                  </a:cubicBezTo>
                  <a:lnTo>
                    <a:pt x="5960" y="12561"/>
                  </a:lnTo>
                  <a:lnTo>
                    <a:pt x="5964" y="12557"/>
                  </a:lnTo>
                  <a:cubicBezTo>
                    <a:pt x="6104" y="12353"/>
                    <a:pt x="6439" y="11882"/>
                    <a:pt x="6809" y="11245"/>
                  </a:cubicBezTo>
                  <a:cubicBezTo>
                    <a:pt x="6855" y="11165"/>
                    <a:pt x="6906" y="11084"/>
                    <a:pt x="6953" y="10999"/>
                  </a:cubicBezTo>
                  <a:cubicBezTo>
                    <a:pt x="6978" y="10948"/>
                    <a:pt x="7008" y="10901"/>
                    <a:pt x="7038" y="10850"/>
                  </a:cubicBezTo>
                  <a:cubicBezTo>
                    <a:pt x="7063" y="10795"/>
                    <a:pt x="7093" y="10744"/>
                    <a:pt x="7123" y="10689"/>
                  </a:cubicBezTo>
                  <a:cubicBezTo>
                    <a:pt x="7161" y="10617"/>
                    <a:pt x="7199" y="10541"/>
                    <a:pt x="7241" y="10468"/>
                  </a:cubicBezTo>
                  <a:cubicBezTo>
                    <a:pt x="7263" y="10422"/>
                    <a:pt x="7288" y="10375"/>
                    <a:pt x="7314" y="10324"/>
                  </a:cubicBezTo>
                  <a:cubicBezTo>
                    <a:pt x="7352" y="10244"/>
                    <a:pt x="7394" y="10163"/>
                    <a:pt x="7437" y="10078"/>
                  </a:cubicBezTo>
                  <a:cubicBezTo>
                    <a:pt x="7496" y="9951"/>
                    <a:pt x="7560" y="9819"/>
                    <a:pt x="7619" y="9692"/>
                  </a:cubicBezTo>
                  <a:cubicBezTo>
                    <a:pt x="7640" y="9649"/>
                    <a:pt x="7657" y="9607"/>
                    <a:pt x="7674" y="9564"/>
                  </a:cubicBezTo>
                  <a:cubicBezTo>
                    <a:pt x="7696" y="9522"/>
                    <a:pt x="7713" y="9484"/>
                    <a:pt x="7734" y="9441"/>
                  </a:cubicBezTo>
                  <a:cubicBezTo>
                    <a:pt x="7763" y="9369"/>
                    <a:pt x="7793" y="9301"/>
                    <a:pt x="7823" y="9229"/>
                  </a:cubicBezTo>
                  <a:cubicBezTo>
                    <a:pt x="7857" y="9144"/>
                    <a:pt x="7895" y="9064"/>
                    <a:pt x="7925" y="8979"/>
                  </a:cubicBezTo>
                  <a:cubicBezTo>
                    <a:pt x="8264" y="8151"/>
                    <a:pt x="8506" y="7298"/>
                    <a:pt x="8655" y="6602"/>
                  </a:cubicBezTo>
                  <a:cubicBezTo>
                    <a:pt x="8693" y="6428"/>
                    <a:pt x="8723" y="6262"/>
                    <a:pt x="8748" y="6114"/>
                  </a:cubicBezTo>
                  <a:cubicBezTo>
                    <a:pt x="8761" y="6037"/>
                    <a:pt x="8774" y="5965"/>
                    <a:pt x="8786" y="5897"/>
                  </a:cubicBezTo>
                  <a:cubicBezTo>
                    <a:pt x="8795" y="5829"/>
                    <a:pt x="8803" y="5761"/>
                    <a:pt x="8812" y="5702"/>
                  </a:cubicBezTo>
                  <a:cubicBezTo>
                    <a:pt x="8825" y="5579"/>
                    <a:pt x="8842" y="5473"/>
                    <a:pt x="8850" y="5384"/>
                  </a:cubicBezTo>
                  <a:cubicBezTo>
                    <a:pt x="8863" y="5299"/>
                    <a:pt x="8863" y="5227"/>
                    <a:pt x="8867" y="5180"/>
                  </a:cubicBezTo>
                  <a:cubicBezTo>
                    <a:pt x="8884" y="4938"/>
                    <a:pt x="8884" y="4862"/>
                    <a:pt x="8880" y="4845"/>
                  </a:cubicBezTo>
                  <a:close/>
                  <a:moveTo>
                    <a:pt x="1121" y="10197"/>
                  </a:moveTo>
                  <a:cubicBezTo>
                    <a:pt x="1138" y="10214"/>
                    <a:pt x="1163" y="10244"/>
                    <a:pt x="1223" y="10299"/>
                  </a:cubicBezTo>
                  <a:cubicBezTo>
                    <a:pt x="1371" y="10439"/>
                    <a:pt x="2080" y="11058"/>
                    <a:pt x="2793" y="11674"/>
                  </a:cubicBezTo>
                  <a:cubicBezTo>
                    <a:pt x="3150" y="11979"/>
                    <a:pt x="3506" y="12285"/>
                    <a:pt x="3795" y="12536"/>
                  </a:cubicBezTo>
                  <a:cubicBezTo>
                    <a:pt x="4075" y="12782"/>
                    <a:pt x="4292" y="12968"/>
                    <a:pt x="4368" y="13036"/>
                  </a:cubicBezTo>
                  <a:cubicBezTo>
                    <a:pt x="4381" y="13045"/>
                    <a:pt x="4389" y="13053"/>
                    <a:pt x="4398" y="13062"/>
                  </a:cubicBezTo>
                  <a:cubicBezTo>
                    <a:pt x="4381" y="13053"/>
                    <a:pt x="4364" y="13045"/>
                    <a:pt x="4343" y="13036"/>
                  </a:cubicBezTo>
                  <a:cubicBezTo>
                    <a:pt x="4245" y="12994"/>
                    <a:pt x="3973" y="12875"/>
                    <a:pt x="3612" y="12718"/>
                  </a:cubicBezTo>
                  <a:cubicBezTo>
                    <a:pt x="3498" y="12667"/>
                    <a:pt x="3379" y="12612"/>
                    <a:pt x="3252" y="12552"/>
                  </a:cubicBezTo>
                  <a:cubicBezTo>
                    <a:pt x="3230" y="12540"/>
                    <a:pt x="3205" y="12527"/>
                    <a:pt x="3180" y="12514"/>
                  </a:cubicBezTo>
                  <a:cubicBezTo>
                    <a:pt x="3095" y="12476"/>
                    <a:pt x="3014" y="12434"/>
                    <a:pt x="2929" y="12391"/>
                  </a:cubicBezTo>
                  <a:cubicBezTo>
                    <a:pt x="2895" y="12374"/>
                    <a:pt x="2861" y="12357"/>
                    <a:pt x="2827" y="12336"/>
                  </a:cubicBezTo>
                  <a:cubicBezTo>
                    <a:pt x="2785" y="12319"/>
                    <a:pt x="2747" y="12298"/>
                    <a:pt x="2708" y="12277"/>
                  </a:cubicBezTo>
                  <a:cubicBezTo>
                    <a:pt x="2662" y="12251"/>
                    <a:pt x="2615" y="12226"/>
                    <a:pt x="2568" y="12200"/>
                  </a:cubicBezTo>
                  <a:cubicBezTo>
                    <a:pt x="2509" y="12166"/>
                    <a:pt x="2450" y="12132"/>
                    <a:pt x="2390" y="12094"/>
                  </a:cubicBezTo>
                  <a:cubicBezTo>
                    <a:pt x="1970" y="11848"/>
                    <a:pt x="1579" y="11555"/>
                    <a:pt x="1295" y="11283"/>
                  </a:cubicBezTo>
                  <a:cubicBezTo>
                    <a:pt x="1006" y="11016"/>
                    <a:pt x="824" y="10783"/>
                    <a:pt x="760" y="10702"/>
                  </a:cubicBezTo>
                  <a:cubicBezTo>
                    <a:pt x="701" y="10630"/>
                    <a:pt x="675" y="10600"/>
                    <a:pt x="658" y="10583"/>
                  </a:cubicBezTo>
                  <a:cubicBezTo>
                    <a:pt x="735" y="10545"/>
                    <a:pt x="820" y="10494"/>
                    <a:pt x="896" y="10435"/>
                  </a:cubicBezTo>
                  <a:cubicBezTo>
                    <a:pt x="917" y="10418"/>
                    <a:pt x="939" y="10401"/>
                    <a:pt x="960" y="10384"/>
                  </a:cubicBezTo>
                  <a:cubicBezTo>
                    <a:pt x="977" y="10367"/>
                    <a:pt x="994" y="10354"/>
                    <a:pt x="1011" y="10337"/>
                  </a:cubicBezTo>
                  <a:cubicBezTo>
                    <a:pt x="1019" y="10324"/>
                    <a:pt x="1032" y="10316"/>
                    <a:pt x="1040" y="10303"/>
                  </a:cubicBezTo>
                  <a:cubicBezTo>
                    <a:pt x="1053" y="10290"/>
                    <a:pt x="1062" y="10277"/>
                    <a:pt x="1070" y="10269"/>
                  </a:cubicBezTo>
                  <a:cubicBezTo>
                    <a:pt x="1091" y="10244"/>
                    <a:pt x="1108" y="10222"/>
                    <a:pt x="1121" y="10197"/>
                  </a:cubicBezTo>
                  <a:close/>
                  <a:moveTo>
                    <a:pt x="1057" y="9677"/>
                  </a:moveTo>
                  <a:cubicBezTo>
                    <a:pt x="1188" y="9677"/>
                    <a:pt x="1273" y="9723"/>
                    <a:pt x="1304" y="9738"/>
                  </a:cubicBezTo>
                  <a:cubicBezTo>
                    <a:pt x="1337" y="9758"/>
                    <a:pt x="1357" y="9765"/>
                    <a:pt x="1370" y="9765"/>
                  </a:cubicBezTo>
                  <a:cubicBezTo>
                    <a:pt x="1374" y="9765"/>
                    <a:pt x="1377" y="9765"/>
                    <a:pt x="1380" y="9764"/>
                  </a:cubicBezTo>
                  <a:cubicBezTo>
                    <a:pt x="1422" y="9806"/>
                    <a:pt x="1486" y="9870"/>
                    <a:pt x="1579" y="9955"/>
                  </a:cubicBezTo>
                  <a:cubicBezTo>
                    <a:pt x="1664" y="10036"/>
                    <a:pt x="1830" y="10188"/>
                    <a:pt x="2042" y="10405"/>
                  </a:cubicBezTo>
                  <a:cubicBezTo>
                    <a:pt x="2250" y="10626"/>
                    <a:pt x="2517" y="10906"/>
                    <a:pt x="2819" y="11220"/>
                  </a:cubicBezTo>
                  <a:cubicBezTo>
                    <a:pt x="3124" y="11538"/>
                    <a:pt x="3468" y="11890"/>
                    <a:pt x="3829" y="12264"/>
                  </a:cubicBezTo>
                  <a:cubicBezTo>
                    <a:pt x="4011" y="12451"/>
                    <a:pt x="4198" y="12642"/>
                    <a:pt x="4385" y="12833"/>
                  </a:cubicBezTo>
                  <a:lnTo>
                    <a:pt x="4457" y="12905"/>
                  </a:lnTo>
                  <a:cubicBezTo>
                    <a:pt x="4478" y="12930"/>
                    <a:pt x="4500" y="12951"/>
                    <a:pt x="4512" y="12973"/>
                  </a:cubicBezTo>
                  <a:cubicBezTo>
                    <a:pt x="4529" y="12998"/>
                    <a:pt x="4538" y="13024"/>
                    <a:pt x="4538" y="13041"/>
                  </a:cubicBezTo>
                  <a:cubicBezTo>
                    <a:pt x="4542" y="13049"/>
                    <a:pt x="4538" y="13058"/>
                    <a:pt x="4538" y="13058"/>
                  </a:cubicBezTo>
                  <a:cubicBezTo>
                    <a:pt x="4538" y="13058"/>
                    <a:pt x="4529" y="13066"/>
                    <a:pt x="4529" y="13066"/>
                  </a:cubicBezTo>
                  <a:cubicBezTo>
                    <a:pt x="4529" y="13070"/>
                    <a:pt x="4525" y="13070"/>
                    <a:pt x="4525" y="13075"/>
                  </a:cubicBezTo>
                  <a:cubicBezTo>
                    <a:pt x="4517" y="13079"/>
                    <a:pt x="4500" y="13083"/>
                    <a:pt x="4483" y="13083"/>
                  </a:cubicBezTo>
                  <a:cubicBezTo>
                    <a:pt x="4466" y="13062"/>
                    <a:pt x="4440" y="13036"/>
                    <a:pt x="4402" y="12998"/>
                  </a:cubicBezTo>
                  <a:cubicBezTo>
                    <a:pt x="4330" y="12926"/>
                    <a:pt x="4122" y="12727"/>
                    <a:pt x="3837" y="12476"/>
                  </a:cubicBezTo>
                  <a:cubicBezTo>
                    <a:pt x="3557" y="12226"/>
                    <a:pt x="3201" y="11916"/>
                    <a:pt x="2844" y="11610"/>
                  </a:cubicBezTo>
                  <a:cubicBezTo>
                    <a:pt x="2131" y="10995"/>
                    <a:pt x="1414" y="10384"/>
                    <a:pt x="1257" y="10261"/>
                  </a:cubicBezTo>
                  <a:cubicBezTo>
                    <a:pt x="1189" y="10210"/>
                    <a:pt x="1155" y="10184"/>
                    <a:pt x="1138" y="10176"/>
                  </a:cubicBezTo>
                  <a:cubicBezTo>
                    <a:pt x="1155" y="10142"/>
                    <a:pt x="1168" y="10112"/>
                    <a:pt x="1180" y="10078"/>
                  </a:cubicBezTo>
                  <a:cubicBezTo>
                    <a:pt x="1189" y="10048"/>
                    <a:pt x="1197" y="10019"/>
                    <a:pt x="1197" y="9989"/>
                  </a:cubicBezTo>
                  <a:cubicBezTo>
                    <a:pt x="1197" y="9989"/>
                    <a:pt x="1197" y="9989"/>
                    <a:pt x="1197" y="9985"/>
                  </a:cubicBezTo>
                  <a:cubicBezTo>
                    <a:pt x="1210" y="9895"/>
                    <a:pt x="1189" y="9828"/>
                    <a:pt x="1176" y="9802"/>
                  </a:cubicBezTo>
                  <a:cubicBezTo>
                    <a:pt x="1158" y="9769"/>
                    <a:pt x="1143" y="9760"/>
                    <a:pt x="1130" y="9760"/>
                  </a:cubicBezTo>
                  <a:cubicBezTo>
                    <a:pt x="1125" y="9760"/>
                    <a:pt x="1121" y="9761"/>
                    <a:pt x="1117" y="9764"/>
                  </a:cubicBezTo>
                  <a:cubicBezTo>
                    <a:pt x="1104" y="9768"/>
                    <a:pt x="1100" y="9781"/>
                    <a:pt x="1104" y="9828"/>
                  </a:cubicBezTo>
                  <a:cubicBezTo>
                    <a:pt x="1104" y="9845"/>
                    <a:pt x="1108" y="9895"/>
                    <a:pt x="1100" y="9955"/>
                  </a:cubicBezTo>
                  <a:cubicBezTo>
                    <a:pt x="1062" y="9963"/>
                    <a:pt x="1015" y="9976"/>
                    <a:pt x="955" y="9997"/>
                  </a:cubicBezTo>
                  <a:cubicBezTo>
                    <a:pt x="939" y="10002"/>
                    <a:pt x="926" y="10006"/>
                    <a:pt x="909" y="10014"/>
                  </a:cubicBezTo>
                  <a:cubicBezTo>
                    <a:pt x="892" y="10023"/>
                    <a:pt x="875" y="10031"/>
                    <a:pt x="858" y="10040"/>
                  </a:cubicBezTo>
                  <a:cubicBezTo>
                    <a:pt x="828" y="10053"/>
                    <a:pt x="794" y="10074"/>
                    <a:pt x="760" y="10095"/>
                  </a:cubicBezTo>
                  <a:cubicBezTo>
                    <a:pt x="743" y="10103"/>
                    <a:pt x="731" y="10112"/>
                    <a:pt x="718" y="10120"/>
                  </a:cubicBezTo>
                  <a:cubicBezTo>
                    <a:pt x="697" y="10133"/>
                    <a:pt x="675" y="10146"/>
                    <a:pt x="658" y="10163"/>
                  </a:cubicBezTo>
                  <a:cubicBezTo>
                    <a:pt x="561" y="10239"/>
                    <a:pt x="480" y="10328"/>
                    <a:pt x="421" y="10409"/>
                  </a:cubicBezTo>
                  <a:cubicBezTo>
                    <a:pt x="366" y="10490"/>
                    <a:pt x="336" y="10558"/>
                    <a:pt x="332" y="10583"/>
                  </a:cubicBezTo>
                  <a:cubicBezTo>
                    <a:pt x="327" y="10596"/>
                    <a:pt x="327" y="10604"/>
                    <a:pt x="332" y="10613"/>
                  </a:cubicBezTo>
                  <a:cubicBezTo>
                    <a:pt x="289" y="10630"/>
                    <a:pt x="259" y="10643"/>
                    <a:pt x="247" y="10651"/>
                  </a:cubicBezTo>
                  <a:cubicBezTo>
                    <a:pt x="204" y="10672"/>
                    <a:pt x="200" y="10689"/>
                    <a:pt x="204" y="10702"/>
                  </a:cubicBezTo>
                  <a:cubicBezTo>
                    <a:pt x="208" y="10716"/>
                    <a:pt x="214" y="10724"/>
                    <a:pt x="245" y="10724"/>
                  </a:cubicBezTo>
                  <a:cubicBezTo>
                    <a:pt x="252" y="10724"/>
                    <a:pt x="259" y="10724"/>
                    <a:pt x="268" y="10723"/>
                  </a:cubicBezTo>
                  <a:cubicBezTo>
                    <a:pt x="302" y="10723"/>
                    <a:pt x="395" y="10702"/>
                    <a:pt x="514" y="10651"/>
                  </a:cubicBezTo>
                  <a:cubicBezTo>
                    <a:pt x="552" y="10638"/>
                    <a:pt x="595" y="10617"/>
                    <a:pt x="637" y="10596"/>
                  </a:cubicBezTo>
                  <a:cubicBezTo>
                    <a:pt x="646" y="10613"/>
                    <a:pt x="667" y="10651"/>
                    <a:pt x="722" y="10736"/>
                  </a:cubicBezTo>
                  <a:cubicBezTo>
                    <a:pt x="781" y="10825"/>
                    <a:pt x="960" y="11067"/>
                    <a:pt x="1248" y="11339"/>
                  </a:cubicBezTo>
                  <a:cubicBezTo>
                    <a:pt x="1533" y="11614"/>
                    <a:pt x="1927" y="11916"/>
                    <a:pt x="2352" y="12166"/>
                  </a:cubicBezTo>
                  <a:cubicBezTo>
                    <a:pt x="2513" y="12264"/>
                    <a:pt x="2674" y="12349"/>
                    <a:pt x="2836" y="12434"/>
                  </a:cubicBezTo>
                  <a:cubicBezTo>
                    <a:pt x="3099" y="12569"/>
                    <a:pt x="3358" y="12688"/>
                    <a:pt x="3587" y="12786"/>
                  </a:cubicBezTo>
                  <a:cubicBezTo>
                    <a:pt x="3905" y="12922"/>
                    <a:pt x="4156" y="13024"/>
                    <a:pt x="4279" y="13070"/>
                  </a:cubicBezTo>
                  <a:cubicBezTo>
                    <a:pt x="4241" y="13066"/>
                    <a:pt x="4198" y="13062"/>
                    <a:pt x="4160" y="13058"/>
                  </a:cubicBezTo>
                  <a:cubicBezTo>
                    <a:pt x="4037" y="13041"/>
                    <a:pt x="3914" y="13024"/>
                    <a:pt x="3795" y="13002"/>
                  </a:cubicBezTo>
                  <a:cubicBezTo>
                    <a:pt x="3753" y="12998"/>
                    <a:pt x="3710" y="12990"/>
                    <a:pt x="3672" y="12981"/>
                  </a:cubicBezTo>
                  <a:cubicBezTo>
                    <a:pt x="3621" y="12973"/>
                    <a:pt x="3574" y="12964"/>
                    <a:pt x="3528" y="12956"/>
                  </a:cubicBezTo>
                  <a:cubicBezTo>
                    <a:pt x="3481" y="12943"/>
                    <a:pt x="3430" y="12934"/>
                    <a:pt x="3383" y="12922"/>
                  </a:cubicBezTo>
                  <a:cubicBezTo>
                    <a:pt x="3366" y="12922"/>
                    <a:pt x="3349" y="12918"/>
                    <a:pt x="3337" y="12913"/>
                  </a:cubicBezTo>
                  <a:cubicBezTo>
                    <a:pt x="3298" y="12905"/>
                    <a:pt x="3260" y="12896"/>
                    <a:pt x="3222" y="12884"/>
                  </a:cubicBezTo>
                  <a:cubicBezTo>
                    <a:pt x="3171" y="12871"/>
                    <a:pt x="3120" y="12858"/>
                    <a:pt x="3069" y="12845"/>
                  </a:cubicBezTo>
                  <a:cubicBezTo>
                    <a:pt x="3027" y="12837"/>
                    <a:pt x="2989" y="12824"/>
                    <a:pt x="2946" y="12811"/>
                  </a:cubicBezTo>
                  <a:cubicBezTo>
                    <a:pt x="2891" y="12799"/>
                    <a:pt x="2836" y="12782"/>
                    <a:pt x="2781" y="12765"/>
                  </a:cubicBezTo>
                  <a:cubicBezTo>
                    <a:pt x="2772" y="12760"/>
                    <a:pt x="2768" y="12760"/>
                    <a:pt x="2764" y="12760"/>
                  </a:cubicBezTo>
                  <a:cubicBezTo>
                    <a:pt x="2708" y="12743"/>
                    <a:pt x="2657" y="12727"/>
                    <a:pt x="2602" y="12705"/>
                  </a:cubicBezTo>
                  <a:cubicBezTo>
                    <a:pt x="2114" y="12544"/>
                    <a:pt x="1664" y="12345"/>
                    <a:pt x="1295" y="12120"/>
                  </a:cubicBezTo>
                  <a:cubicBezTo>
                    <a:pt x="926" y="11895"/>
                    <a:pt x="646" y="11631"/>
                    <a:pt x="467" y="11394"/>
                  </a:cubicBezTo>
                  <a:cubicBezTo>
                    <a:pt x="285" y="11156"/>
                    <a:pt x="200" y="10952"/>
                    <a:pt x="158" y="10846"/>
                  </a:cubicBezTo>
                  <a:cubicBezTo>
                    <a:pt x="128" y="10766"/>
                    <a:pt x="107" y="10706"/>
                    <a:pt x="90" y="10655"/>
                  </a:cubicBezTo>
                  <a:cubicBezTo>
                    <a:pt x="94" y="10647"/>
                    <a:pt x="94" y="10634"/>
                    <a:pt x="98" y="10613"/>
                  </a:cubicBezTo>
                  <a:cubicBezTo>
                    <a:pt x="107" y="10570"/>
                    <a:pt x="107" y="10447"/>
                    <a:pt x="170" y="10303"/>
                  </a:cubicBezTo>
                  <a:cubicBezTo>
                    <a:pt x="200" y="10235"/>
                    <a:pt x="251" y="10159"/>
                    <a:pt x="306" y="10082"/>
                  </a:cubicBezTo>
                  <a:cubicBezTo>
                    <a:pt x="366" y="10006"/>
                    <a:pt x="433" y="9934"/>
                    <a:pt x="510" y="9874"/>
                  </a:cubicBezTo>
                  <a:cubicBezTo>
                    <a:pt x="514" y="9870"/>
                    <a:pt x="518" y="9866"/>
                    <a:pt x="523" y="9866"/>
                  </a:cubicBezTo>
                  <a:cubicBezTo>
                    <a:pt x="531" y="9857"/>
                    <a:pt x="540" y="9849"/>
                    <a:pt x="552" y="9845"/>
                  </a:cubicBezTo>
                  <a:cubicBezTo>
                    <a:pt x="561" y="9836"/>
                    <a:pt x="569" y="9832"/>
                    <a:pt x="578" y="9823"/>
                  </a:cubicBezTo>
                  <a:cubicBezTo>
                    <a:pt x="637" y="9785"/>
                    <a:pt x="697" y="9755"/>
                    <a:pt x="760" y="9734"/>
                  </a:cubicBezTo>
                  <a:cubicBezTo>
                    <a:pt x="845" y="9705"/>
                    <a:pt x="939" y="9683"/>
                    <a:pt x="1011" y="9679"/>
                  </a:cubicBezTo>
                  <a:cubicBezTo>
                    <a:pt x="1027" y="9678"/>
                    <a:pt x="1042" y="9677"/>
                    <a:pt x="1057" y="9677"/>
                  </a:cubicBezTo>
                  <a:close/>
                  <a:moveTo>
                    <a:pt x="6725" y="1"/>
                  </a:moveTo>
                  <a:cubicBezTo>
                    <a:pt x="6689" y="1"/>
                    <a:pt x="6659" y="8"/>
                    <a:pt x="6634" y="19"/>
                  </a:cubicBezTo>
                  <a:cubicBezTo>
                    <a:pt x="6571" y="32"/>
                    <a:pt x="6490" y="61"/>
                    <a:pt x="6410" y="125"/>
                  </a:cubicBezTo>
                  <a:cubicBezTo>
                    <a:pt x="6354" y="167"/>
                    <a:pt x="6274" y="240"/>
                    <a:pt x="6214" y="354"/>
                  </a:cubicBezTo>
                  <a:cubicBezTo>
                    <a:pt x="6151" y="469"/>
                    <a:pt x="6108" y="621"/>
                    <a:pt x="6091" y="800"/>
                  </a:cubicBezTo>
                  <a:cubicBezTo>
                    <a:pt x="6074" y="974"/>
                    <a:pt x="6074" y="1173"/>
                    <a:pt x="6066" y="1390"/>
                  </a:cubicBezTo>
                  <a:cubicBezTo>
                    <a:pt x="6057" y="1602"/>
                    <a:pt x="6066" y="1840"/>
                    <a:pt x="6061" y="2090"/>
                  </a:cubicBezTo>
                  <a:cubicBezTo>
                    <a:pt x="6070" y="2587"/>
                    <a:pt x="6091" y="3151"/>
                    <a:pt x="6121" y="3741"/>
                  </a:cubicBezTo>
                  <a:cubicBezTo>
                    <a:pt x="6151" y="4331"/>
                    <a:pt x="6189" y="4951"/>
                    <a:pt x="6210" y="5570"/>
                  </a:cubicBezTo>
                  <a:cubicBezTo>
                    <a:pt x="6236" y="6190"/>
                    <a:pt x="6244" y="6810"/>
                    <a:pt x="6223" y="7396"/>
                  </a:cubicBezTo>
                  <a:cubicBezTo>
                    <a:pt x="6210" y="7986"/>
                    <a:pt x="6151" y="8542"/>
                    <a:pt x="6078" y="9030"/>
                  </a:cubicBezTo>
                  <a:cubicBezTo>
                    <a:pt x="6011" y="9522"/>
                    <a:pt x="5909" y="9946"/>
                    <a:pt x="5832" y="10286"/>
                  </a:cubicBezTo>
                  <a:cubicBezTo>
                    <a:pt x="5752" y="10621"/>
                    <a:pt x="5692" y="10872"/>
                    <a:pt x="5667" y="11003"/>
                  </a:cubicBezTo>
                  <a:cubicBezTo>
                    <a:pt x="5663" y="11033"/>
                    <a:pt x="5654" y="11058"/>
                    <a:pt x="5650" y="11084"/>
                  </a:cubicBezTo>
                  <a:cubicBezTo>
                    <a:pt x="5650" y="10965"/>
                    <a:pt x="5650" y="10838"/>
                    <a:pt x="5646" y="10702"/>
                  </a:cubicBezTo>
                  <a:cubicBezTo>
                    <a:pt x="5637" y="9951"/>
                    <a:pt x="5612" y="8983"/>
                    <a:pt x="5573" y="8075"/>
                  </a:cubicBezTo>
                  <a:cubicBezTo>
                    <a:pt x="5518" y="6814"/>
                    <a:pt x="5442" y="5677"/>
                    <a:pt x="5412" y="5401"/>
                  </a:cubicBezTo>
                  <a:cubicBezTo>
                    <a:pt x="5387" y="5188"/>
                    <a:pt x="5374" y="5146"/>
                    <a:pt x="5357" y="5142"/>
                  </a:cubicBezTo>
                  <a:cubicBezTo>
                    <a:pt x="5344" y="5112"/>
                    <a:pt x="5331" y="5082"/>
                    <a:pt x="5310" y="5053"/>
                  </a:cubicBezTo>
                  <a:cubicBezTo>
                    <a:pt x="5247" y="4951"/>
                    <a:pt x="5128" y="4857"/>
                    <a:pt x="4975" y="4794"/>
                  </a:cubicBezTo>
                  <a:cubicBezTo>
                    <a:pt x="4818" y="4726"/>
                    <a:pt x="4631" y="4713"/>
                    <a:pt x="4444" y="4709"/>
                  </a:cubicBezTo>
                  <a:cubicBezTo>
                    <a:pt x="4396" y="4707"/>
                    <a:pt x="4346" y="4706"/>
                    <a:pt x="4295" y="4706"/>
                  </a:cubicBezTo>
                  <a:cubicBezTo>
                    <a:pt x="4244" y="4706"/>
                    <a:pt x="4192" y="4707"/>
                    <a:pt x="4139" y="4709"/>
                  </a:cubicBezTo>
                  <a:cubicBezTo>
                    <a:pt x="4045" y="4709"/>
                    <a:pt x="3952" y="4717"/>
                    <a:pt x="3863" y="4726"/>
                  </a:cubicBezTo>
                  <a:cubicBezTo>
                    <a:pt x="3663" y="4747"/>
                    <a:pt x="3464" y="4785"/>
                    <a:pt x="3286" y="4845"/>
                  </a:cubicBezTo>
                  <a:cubicBezTo>
                    <a:pt x="3107" y="4904"/>
                    <a:pt x="2938" y="4964"/>
                    <a:pt x="2798" y="5053"/>
                  </a:cubicBezTo>
                  <a:cubicBezTo>
                    <a:pt x="2653" y="5138"/>
                    <a:pt x="2551" y="5252"/>
                    <a:pt x="2492" y="5350"/>
                  </a:cubicBezTo>
                  <a:cubicBezTo>
                    <a:pt x="2437" y="5452"/>
                    <a:pt x="2416" y="5537"/>
                    <a:pt x="2407" y="5579"/>
                  </a:cubicBezTo>
                  <a:cubicBezTo>
                    <a:pt x="2403" y="5626"/>
                    <a:pt x="2399" y="5655"/>
                    <a:pt x="2399" y="5677"/>
                  </a:cubicBezTo>
                  <a:cubicBezTo>
                    <a:pt x="2390" y="5723"/>
                    <a:pt x="2382" y="5800"/>
                    <a:pt x="2369" y="5919"/>
                  </a:cubicBezTo>
                  <a:cubicBezTo>
                    <a:pt x="2360" y="6114"/>
                    <a:pt x="2348" y="6670"/>
                    <a:pt x="2462" y="7387"/>
                  </a:cubicBezTo>
                  <a:cubicBezTo>
                    <a:pt x="2573" y="8104"/>
                    <a:pt x="2793" y="8987"/>
                    <a:pt x="3095" y="9836"/>
                  </a:cubicBezTo>
                  <a:cubicBezTo>
                    <a:pt x="3243" y="10256"/>
                    <a:pt x="3409" y="10672"/>
                    <a:pt x="3579" y="11063"/>
                  </a:cubicBezTo>
                  <a:cubicBezTo>
                    <a:pt x="3583" y="11067"/>
                    <a:pt x="3583" y="11071"/>
                    <a:pt x="3587" y="11075"/>
                  </a:cubicBezTo>
                  <a:cubicBezTo>
                    <a:pt x="3706" y="11343"/>
                    <a:pt x="3825" y="11598"/>
                    <a:pt x="3952" y="11831"/>
                  </a:cubicBezTo>
                  <a:cubicBezTo>
                    <a:pt x="3778" y="11636"/>
                    <a:pt x="3579" y="11415"/>
                    <a:pt x="3354" y="11173"/>
                  </a:cubicBezTo>
                  <a:cubicBezTo>
                    <a:pt x="3311" y="11122"/>
                    <a:pt x="3264" y="11071"/>
                    <a:pt x="3218" y="11020"/>
                  </a:cubicBezTo>
                  <a:cubicBezTo>
                    <a:pt x="3209" y="11012"/>
                    <a:pt x="3205" y="11008"/>
                    <a:pt x="3201" y="11003"/>
                  </a:cubicBezTo>
                  <a:cubicBezTo>
                    <a:pt x="2938" y="10710"/>
                    <a:pt x="2653" y="10384"/>
                    <a:pt x="2399" y="10019"/>
                  </a:cubicBezTo>
                  <a:cubicBezTo>
                    <a:pt x="2246" y="9798"/>
                    <a:pt x="2118" y="9556"/>
                    <a:pt x="2012" y="9301"/>
                  </a:cubicBezTo>
                  <a:cubicBezTo>
                    <a:pt x="1906" y="9047"/>
                    <a:pt x="1817" y="8775"/>
                    <a:pt x="1753" y="8503"/>
                  </a:cubicBezTo>
                  <a:cubicBezTo>
                    <a:pt x="1626" y="7956"/>
                    <a:pt x="1579" y="7391"/>
                    <a:pt x="1588" y="6857"/>
                  </a:cubicBezTo>
                  <a:cubicBezTo>
                    <a:pt x="1596" y="6317"/>
                    <a:pt x="1652" y="5812"/>
                    <a:pt x="1719" y="5362"/>
                  </a:cubicBezTo>
                  <a:cubicBezTo>
                    <a:pt x="1749" y="5133"/>
                    <a:pt x="1787" y="4925"/>
                    <a:pt x="1821" y="4730"/>
                  </a:cubicBezTo>
                  <a:cubicBezTo>
                    <a:pt x="1834" y="4628"/>
                    <a:pt x="1843" y="4531"/>
                    <a:pt x="1838" y="4437"/>
                  </a:cubicBezTo>
                  <a:cubicBezTo>
                    <a:pt x="1830" y="4344"/>
                    <a:pt x="1804" y="4246"/>
                    <a:pt x="1749" y="4174"/>
                  </a:cubicBezTo>
                  <a:cubicBezTo>
                    <a:pt x="1698" y="4098"/>
                    <a:pt x="1618" y="4051"/>
                    <a:pt x="1541" y="4034"/>
                  </a:cubicBezTo>
                  <a:cubicBezTo>
                    <a:pt x="1512" y="4028"/>
                    <a:pt x="1483" y="4025"/>
                    <a:pt x="1456" y="4025"/>
                  </a:cubicBezTo>
                  <a:cubicBezTo>
                    <a:pt x="1409" y="4025"/>
                    <a:pt x="1367" y="4033"/>
                    <a:pt x="1329" y="4047"/>
                  </a:cubicBezTo>
                  <a:cubicBezTo>
                    <a:pt x="1210" y="4085"/>
                    <a:pt x="1134" y="4153"/>
                    <a:pt x="1096" y="4200"/>
                  </a:cubicBezTo>
                  <a:cubicBezTo>
                    <a:pt x="1032" y="4272"/>
                    <a:pt x="998" y="4340"/>
                    <a:pt x="968" y="4391"/>
                  </a:cubicBezTo>
                  <a:cubicBezTo>
                    <a:pt x="955" y="4416"/>
                    <a:pt x="947" y="4441"/>
                    <a:pt x="939" y="4463"/>
                  </a:cubicBezTo>
                  <a:cubicBezTo>
                    <a:pt x="900" y="4535"/>
                    <a:pt x="858" y="4645"/>
                    <a:pt x="811" y="4789"/>
                  </a:cubicBezTo>
                  <a:cubicBezTo>
                    <a:pt x="756" y="4976"/>
                    <a:pt x="705" y="5218"/>
                    <a:pt x="684" y="5498"/>
                  </a:cubicBezTo>
                  <a:cubicBezTo>
                    <a:pt x="658" y="5774"/>
                    <a:pt x="663" y="6093"/>
                    <a:pt x="692" y="6419"/>
                  </a:cubicBezTo>
                  <a:cubicBezTo>
                    <a:pt x="726" y="6746"/>
                    <a:pt x="777" y="7086"/>
                    <a:pt x="828" y="7430"/>
                  </a:cubicBezTo>
                  <a:cubicBezTo>
                    <a:pt x="883" y="7769"/>
                    <a:pt x="951" y="8109"/>
                    <a:pt x="1045" y="8427"/>
                  </a:cubicBezTo>
                  <a:cubicBezTo>
                    <a:pt x="1130" y="8745"/>
                    <a:pt x="1240" y="9038"/>
                    <a:pt x="1359" y="9293"/>
                  </a:cubicBezTo>
                  <a:cubicBezTo>
                    <a:pt x="1503" y="9598"/>
                    <a:pt x="1652" y="9845"/>
                    <a:pt x="1770" y="10019"/>
                  </a:cubicBezTo>
                  <a:cubicBezTo>
                    <a:pt x="1719" y="9968"/>
                    <a:pt x="1673" y="9929"/>
                    <a:pt x="1639" y="9904"/>
                  </a:cubicBezTo>
                  <a:lnTo>
                    <a:pt x="1639" y="9900"/>
                  </a:lnTo>
                  <a:cubicBezTo>
                    <a:pt x="1635" y="9900"/>
                    <a:pt x="1630" y="9895"/>
                    <a:pt x="1626" y="9891"/>
                  </a:cubicBezTo>
                  <a:cubicBezTo>
                    <a:pt x="1486" y="9777"/>
                    <a:pt x="1405" y="9717"/>
                    <a:pt x="1354" y="9683"/>
                  </a:cubicBezTo>
                  <a:cubicBezTo>
                    <a:pt x="1354" y="9683"/>
                    <a:pt x="1350" y="9679"/>
                    <a:pt x="1350" y="9679"/>
                  </a:cubicBezTo>
                  <a:cubicBezTo>
                    <a:pt x="1333" y="9662"/>
                    <a:pt x="1295" y="9628"/>
                    <a:pt x="1236" y="9607"/>
                  </a:cubicBezTo>
                  <a:cubicBezTo>
                    <a:pt x="1182" y="9584"/>
                    <a:pt x="1112" y="9568"/>
                    <a:pt x="1034" y="9568"/>
                  </a:cubicBezTo>
                  <a:cubicBezTo>
                    <a:pt x="1025" y="9568"/>
                    <a:pt x="1016" y="9568"/>
                    <a:pt x="1006" y="9569"/>
                  </a:cubicBezTo>
                  <a:cubicBezTo>
                    <a:pt x="913" y="9573"/>
                    <a:pt x="820" y="9590"/>
                    <a:pt x="718" y="9624"/>
                  </a:cubicBezTo>
                  <a:cubicBezTo>
                    <a:pt x="616" y="9658"/>
                    <a:pt x="518" y="9709"/>
                    <a:pt x="433" y="9781"/>
                  </a:cubicBezTo>
                  <a:cubicBezTo>
                    <a:pt x="349" y="9849"/>
                    <a:pt x="272" y="9929"/>
                    <a:pt x="213" y="10010"/>
                  </a:cubicBezTo>
                  <a:cubicBezTo>
                    <a:pt x="153" y="10095"/>
                    <a:pt x="98" y="10180"/>
                    <a:pt x="64" y="10265"/>
                  </a:cubicBezTo>
                  <a:cubicBezTo>
                    <a:pt x="0" y="10435"/>
                    <a:pt x="13" y="10570"/>
                    <a:pt x="22" y="10617"/>
                  </a:cubicBezTo>
                  <a:cubicBezTo>
                    <a:pt x="22" y="10630"/>
                    <a:pt x="26" y="10638"/>
                    <a:pt x="26" y="10647"/>
                  </a:cubicBezTo>
                  <a:cubicBezTo>
                    <a:pt x="39" y="10702"/>
                    <a:pt x="51" y="10778"/>
                    <a:pt x="85" y="10876"/>
                  </a:cubicBezTo>
                  <a:cubicBezTo>
                    <a:pt x="124" y="10991"/>
                    <a:pt x="208" y="11207"/>
                    <a:pt x="391" y="11457"/>
                  </a:cubicBezTo>
                  <a:cubicBezTo>
                    <a:pt x="573" y="11708"/>
                    <a:pt x="862" y="11984"/>
                    <a:pt x="1244" y="12217"/>
                  </a:cubicBezTo>
                  <a:cubicBezTo>
                    <a:pt x="1622" y="12451"/>
                    <a:pt x="2076" y="12654"/>
                    <a:pt x="2573" y="12820"/>
                  </a:cubicBezTo>
                  <a:cubicBezTo>
                    <a:pt x="2628" y="12841"/>
                    <a:pt x="2683" y="12858"/>
                    <a:pt x="2738" y="12875"/>
                  </a:cubicBezTo>
                  <a:cubicBezTo>
                    <a:pt x="3188" y="13015"/>
                    <a:pt x="3668" y="13121"/>
                    <a:pt x="4152" y="13176"/>
                  </a:cubicBezTo>
                  <a:cubicBezTo>
                    <a:pt x="4219" y="13185"/>
                    <a:pt x="4292" y="13193"/>
                    <a:pt x="4359" y="13198"/>
                  </a:cubicBezTo>
                  <a:cubicBezTo>
                    <a:pt x="4393" y="13202"/>
                    <a:pt x="4427" y="13206"/>
                    <a:pt x="4466" y="13206"/>
                  </a:cubicBezTo>
                  <a:cubicBezTo>
                    <a:pt x="4504" y="13206"/>
                    <a:pt x="4555" y="13202"/>
                    <a:pt x="4601" y="13168"/>
                  </a:cubicBezTo>
                  <a:cubicBezTo>
                    <a:pt x="4610" y="13159"/>
                    <a:pt x="4623" y="13147"/>
                    <a:pt x="4627" y="13138"/>
                  </a:cubicBezTo>
                  <a:lnTo>
                    <a:pt x="4640" y="13121"/>
                  </a:lnTo>
                  <a:cubicBezTo>
                    <a:pt x="4644" y="13117"/>
                    <a:pt x="4648" y="13109"/>
                    <a:pt x="4648" y="13100"/>
                  </a:cubicBezTo>
                  <a:cubicBezTo>
                    <a:pt x="4661" y="13075"/>
                    <a:pt x="4661" y="13045"/>
                    <a:pt x="4661" y="13019"/>
                  </a:cubicBezTo>
                  <a:cubicBezTo>
                    <a:pt x="4657" y="13007"/>
                    <a:pt x="4652" y="12994"/>
                    <a:pt x="4652" y="12985"/>
                  </a:cubicBezTo>
                  <a:cubicBezTo>
                    <a:pt x="4652" y="12981"/>
                    <a:pt x="4652" y="12973"/>
                    <a:pt x="4652" y="12968"/>
                  </a:cubicBezTo>
                  <a:cubicBezTo>
                    <a:pt x="4652" y="12960"/>
                    <a:pt x="4652" y="12947"/>
                    <a:pt x="4648" y="12934"/>
                  </a:cubicBezTo>
                  <a:cubicBezTo>
                    <a:pt x="4644" y="12879"/>
                    <a:pt x="4618" y="12773"/>
                    <a:pt x="4529" y="12603"/>
                  </a:cubicBezTo>
                  <a:cubicBezTo>
                    <a:pt x="4529" y="12603"/>
                    <a:pt x="4525" y="12599"/>
                    <a:pt x="4525" y="12595"/>
                  </a:cubicBezTo>
                  <a:lnTo>
                    <a:pt x="4525" y="12595"/>
                  </a:lnTo>
                  <a:cubicBezTo>
                    <a:pt x="4584" y="12650"/>
                    <a:pt x="4644" y="12701"/>
                    <a:pt x="4703" y="12743"/>
                  </a:cubicBezTo>
                  <a:cubicBezTo>
                    <a:pt x="4741" y="12769"/>
                    <a:pt x="4775" y="12794"/>
                    <a:pt x="4814" y="12811"/>
                  </a:cubicBezTo>
                  <a:cubicBezTo>
                    <a:pt x="4924" y="12879"/>
                    <a:pt x="5026" y="12930"/>
                    <a:pt x="5119" y="12951"/>
                  </a:cubicBezTo>
                  <a:cubicBezTo>
                    <a:pt x="5156" y="12961"/>
                    <a:pt x="5191" y="12966"/>
                    <a:pt x="5224" y="12966"/>
                  </a:cubicBezTo>
                  <a:cubicBezTo>
                    <a:pt x="5275" y="12966"/>
                    <a:pt x="5319" y="12956"/>
                    <a:pt x="5353" y="12943"/>
                  </a:cubicBezTo>
                  <a:cubicBezTo>
                    <a:pt x="5374" y="12934"/>
                    <a:pt x="5395" y="12922"/>
                    <a:pt x="5416" y="12909"/>
                  </a:cubicBezTo>
                  <a:cubicBezTo>
                    <a:pt x="5455" y="12875"/>
                    <a:pt x="5476" y="12841"/>
                    <a:pt x="5493" y="12811"/>
                  </a:cubicBezTo>
                  <a:cubicBezTo>
                    <a:pt x="5497" y="12794"/>
                    <a:pt x="5501" y="12777"/>
                    <a:pt x="5505" y="12765"/>
                  </a:cubicBezTo>
                  <a:cubicBezTo>
                    <a:pt x="5527" y="12807"/>
                    <a:pt x="5548" y="12833"/>
                    <a:pt x="5565" y="12854"/>
                  </a:cubicBezTo>
                  <a:cubicBezTo>
                    <a:pt x="5596" y="12888"/>
                    <a:pt x="5613" y="12898"/>
                    <a:pt x="5621" y="12898"/>
                  </a:cubicBezTo>
                  <a:cubicBezTo>
                    <a:pt x="5622" y="12898"/>
                    <a:pt x="5624" y="12897"/>
                    <a:pt x="5624" y="12896"/>
                  </a:cubicBezTo>
                  <a:cubicBezTo>
                    <a:pt x="5624" y="12892"/>
                    <a:pt x="5624" y="12892"/>
                    <a:pt x="5624" y="12892"/>
                  </a:cubicBezTo>
                  <a:cubicBezTo>
                    <a:pt x="5658" y="12913"/>
                    <a:pt x="5709" y="12930"/>
                    <a:pt x="5777" y="12943"/>
                  </a:cubicBezTo>
                  <a:cubicBezTo>
                    <a:pt x="5797" y="12945"/>
                    <a:pt x="5819" y="12947"/>
                    <a:pt x="5842" y="12947"/>
                  </a:cubicBezTo>
                  <a:cubicBezTo>
                    <a:pt x="5905" y="12947"/>
                    <a:pt x="5981" y="12937"/>
                    <a:pt x="6061" y="12909"/>
                  </a:cubicBezTo>
                  <a:cubicBezTo>
                    <a:pt x="6138" y="12884"/>
                    <a:pt x="6240" y="12828"/>
                    <a:pt x="6354" y="12743"/>
                  </a:cubicBezTo>
                  <a:cubicBezTo>
                    <a:pt x="6410" y="12705"/>
                    <a:pt x="6469" y="12654"/>
                    <a:pt x="6537" y="12599"/>
                  </a:cubicBezTo>
                  <a:cubicBezTo>
                    <a:pt x="6601" y="12548"/>
                    <a:pt x="6673" y="12489"/>
                    <a:pt x="6745" y="12421"/>
                  </a:cubicBezTo>
                  <a:cubicBezTo>
                    <a:pt x="7038" y="12162"/>
                    <a:pt x="7377" y="11801"/>
                    <a:pt x="7713" y="11347"/>
                  </a:cubicBezTo>
                  <a:cubicBezTo>
                    <a:pt x="8044" y="10893"/>
                    <a:pt x="8370" y="10345"/>
                    <a:pt x="8668" y="9751"/>
                  </a:cubicBezTo>
                  <a:cubicBezTo>
                    <a:pt x="8969" y="9161"/>
                    <a:pt x="9245" y="8520"/>
                    <a:pt x="9516" y="7875"/>
                  </a:cubicBezTo>
                  <a:cubicBezTo>
                    <a:pt x="9784" y="7230"/>
                    <a:pt x="10034" y="6581"/>
                    <a:pt x="10268" y="5957"/>
                  </a:cubicBezTo>
                  <a:cubicBezTo>
                    <a:pt x="10378" y="5651"/>
                    <a:pt x="10501" y="5341"/>
                    <a:pt x="10544" y="5023"/>
                  </a:cubicBezTo>
                  <a:cubicBezTo>
                    <a:pt x="10565" y="4866"/>
                    <a:pt x="10565" y="4705"/>
                    <a:pt x="10527" y="4552"/>
                  </a:cubicBezTo>
                  <a:cubicBezTo>
                    <a:pt x="10493" y="4399"/>
                    <a:pt x="10420" y="4255"/>
                    <a:pt x="10323" y="4144"/>
                  </a:cubicBezTo>
                  <a:cubicBezTo>
                    <a:pt x="10221" y="4034"/>
                    <a:pt x="10102" y="3949"/>
                    <a:pt x="9988" y="3885"/>
                  </a:cubicBezTo>
                  <a:cubicBezTo>
                    <a:pt x="9869" y="3818"/>
                    <a:pt x="9750" y="3771"/>
                    <a:pt x="9635" y="3728"/>
                  </a:cubicBezTo>
                  <a:cubicBezTo>
                    <a:pt x="9495" y="3677"/>
                    <a:pt x="9364" y="3635"/>
                    <a:pt x="9236" y="3601"/>
                  </a:cubicBezTo>
                  <a:cubicBezTo>
                    <a:pt x="9151" y="3580"/>
                    <a:pt x="9071" y="3559"/>
                    <a:pt x="8994" y="3546"/>
                  </a:cubicBezTo>
                  <a:cubicBezTo>
                    <a:pt x="8803" y="3508"/>
                    <a:pt x="8634" y="3491"/>
                    <a:pt x="8489" y="3486"/>
                  </a:cubicBezTo>
                  <a:cubicBezTo>
                    <a:pt x="8474" y="3486"/>
                    <a:pt x="8460" y="3486"/>
                    <a:pt x="8445" y="3486"/>
                  </a:cubicBezTo>
                  <a:cubicBezTo>
                    <a:pt x="8325" y="3486"/>
                    <a:pt x="8227" y="3501"/>
                    <a:pt x="8162" y="3512"/>
                  </a:cubicBezTo>
                  <a:cubicBezTo>
                    <a:pt x="7938" y="3554"/>
                    <a:pt x="7823" y="3635"/>
                    <a:pt x="7776" y="3686"/>
                  </a:cubicBezTo>
                  <a:cubicBezTo>
                    <a:pt x="7772" y="3694"/>
                    <a:pt x="7768" y="3699"/>
                    <a:pt x="7763" y="3703"/>
                  </a:cubicBezTo>
                  <a:cubicBezTo>
                    <a:pt x="7755" y="3707"/>
                    <a:pt x="7747" y="3711"/>
                    <a:pt x="7721" y="3737"/>
                  </a:cubicBezTo>
                  <a:cubicBezTo>
                    <a:pt x="7687" y="3771"/>
                    <a:pt x="7628" y="3847"/>
                    <a:pt x="7564" y="4004"/>
                  </a:cubicBezTo>
                  <a:cubicBezTo>
                    <a:pt x="7526" y="4098"/>
                    <a:pt x="7466" y="4284"/>
                    <a:pt x="7441" y="4539"/>
                  </a:cubicBezTo>
                  <a:cubicBezTo>
                    <a:pt x="7411" y="4794"/>
                    <a:pt x="7415" y="5116"/>
                    <a:pt x="7415" y="5481"/>
                  </a:cubicBezTo>
                  <a:cubicBezTo>
                    <a:pt x="7407" y="6207"/>
                    <a:pt x="7377" y="7120"/>
                    <a:pt x="7178" y="8024"/>
                  </a:cubicBezTo>
                  <a:cubicBezTo>
                    <a:pt x="7084" y="8474"/>
                    <a:pt x="6927" y="8915"/>
                    <a:pt x="6770" y="9344"/>
                  </a:cubicBezTo>
                  <a:cubicBezTo>
                    <a:pt x="6609" y="9768"/>
                    <a:pt x="6443" y="10176"/>
                    <a:pt x="6286" y="10545"/>
                  </a:cubicBezTo>
                  <a:cubicBezTo>
                    <a:pt x="6248" y="10638"/>
                    <a:pt x="6210" y="10727"/>
                    <a:pt x="6172" y="10812"/>
                  </a:cubicBezTo>
                  <a:cubicBezTo>
                    <a:pt x="6176" y="10787"/>
                    <a:pt x="6180" y="10757"/>
                    <a:pt x="6189" y="10727"/>
                  </a:cubicBezTo>
                  <a:cubicBezTo>
                    <a:pt x="6214" y="10600"/>
                    <a:pt x="6265" y="10358"/>
                    <a:pt x="6350" y="10027"/>
                  </a:cubicBezTo>
                  <a:cubicBezTo>
                    <a:pt x="6435" y="9696"/>
                    <a:pt x="6554" y="9284"/>
                    <a:pt x="6673" y="8809"/>
                  </a:cubicBezTo>
                  <a:cubicBezTo>
                    <a:pt x="6787" y="8329"/>
                    <a:pt x="6902" y="7782"/>
                    <a:pt x="6915" y="7196"/>
                  </a:cubicBezTo>
                  <a:cubicBezTo>
                    <a:pt x="6940" y="6610"/>
                    <a:pt x="6889" y="5999"/>
                    <a:pt x="6842" y="5392"/>
                  </a:cubicBezTo>
                  <a:cubicBezTo>
                    <a:pt x="6821" y="5087"/>
                    <a:pt x="6796" y="4785"/>
                    <a:pt x="6787" y="4484"/>
                  </a:cubicBezTo>
                  <a:cubicBezTo>
                    <a:pt x="6775" y="4187"/>
                    <a:pt x="6775" y="3890"/>
                    <a:pt x="6792" y="3605"/>
                  </a:cubicBezTo>
                  <a:cubicBezTo>
                    <a:pt x="6800" y="3461"/>
                    <a:pt x="6817" y="3317"/>
                    <a:pt x="6834" y="3181"/>
                  </a:cubicBezTo>
                  <a:cubicBezTo>
                    <a:pt x="6842" y="3113"/>
                    <a:pt x="6855" y="3045"/>
                    <a:pt x="6864" y="2977"/>
                  </a:cubicBezTo>
                  <a:cubicBezTo>
                    <a:pt x="6876" y="2909"/>
                    <a:pt x="6889" y="2841"/>
                    <a:pt x="6902" y="2778"/>
                  </a:cubicBezTo>
                  <a:cubicBezTo>
                    <a:pt x="6957" y="2514"/>
                    <a:pt x="7029" y="2264"/>
                    <a:pt x="7093" y="2026"/>
                  </a:cubicBezTo>
                  <a:cubicBezTo>
                    <a:pt x="7152" y="1789"/>
                    <a:pt x="7203" y="1560"/>
                    <a:pt x="7233" y="1347"/>
                  </a:cubicBezTo>
                  <a:cubicBezTo>
                    <a:pt x="7263" y="1135"/>
                    <a:pt x="7271" y="936"/>
                    <a:pt x="7254" y="762"/>
                  </a:cubicBezTo>
                  <a:cubicBezTo>
                    <a:pt x="7254" y="719"/>
                    <a:pt x="7246" y="677"/>
                    <a:pt x="7241" y="638"/>
                  </a:cubicBezTo>
                  <a:cubicBezTo>
                    <a:pt x="7233" y="596"/>
                    <a:pt x="7229" y="558"/>
                    <a:pt x="7220" y="524"/>
                  </a:cubicBezTo>
                  <a:cubicBezTo>
                    <a:pt x="7203" y="447"/>
                    <a:pt x="7186" y="380"/>
                    <a:pt x="7165" y="320"/>
                  </a:cubicBezTo>
                  <a:cubicBezTo>
                    <a:pt x="7123" y="201"/>
                    <a:pt x="7050" y="112"/>
                    <a:pt x="6991" y="70"/>
                  </a:cubicBezTo>
                  <a:cubicBezTo>
                    <a:pt x="6898" y="10"/>
                    <a:pt x="6813" y="2"/>
                    <a:pt x="6749" y="2"/>
                  </a:cubicBezTo>
                  <a:cubicBezTo>
                    <a:pt x="6741" y="1"/>
                    <a:pt x="6733" y="1"/>
                    <a:pt x="6725" y="1"/>
                  </a:cubicBezTo>
                  <a:close/>
                </a:path>
              </a:pathLst>
            </a:custGeom>
            <a:solidFill>
              <a:srgbClr val="1E15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21"/>
            <p:cNvSpPr/>
            <p:nvPr/>
          </p:nvSpPr>
          <p:spPr>
            <a:xfrm>
              <a:off x="7335289" y="4565809"/>
              <a:ext cx="115080" cy="92101"/>
            </a:xfrm>
            <a:custGeom>
              <a:avLst/>
              <a:gdLst/>
              <a:ahLst/>
              <a:cxnLst/>
              <a:rect l="l" t="t" r="r" b="b"/>
              <a:pathLst>
                <a:path w="616" h="493" extrusionOk="0">
                  <a:moveTo>
                    <a:pt x="616" y="1"/>
                  </a:moveTo>
                  <a:lnTo>
                    <a:pt x="616" y="1"/>
                  </a:lnTo>
                  <a:cubicBezTo>
                    <a:pt x="599" y="9"/>
                    <a:pt x="577" y="17"/>
                    <a:pt x="552" y="30"/>
                  </a:cubicBezTo>
                  <a:cubicBezTo>
                    <a:pt x="471" y="64"/>
                    <a:pt x="378" y="119"/>
                    <a:pt x="289" y="187"/>
                  </a:cubicBezTo>
                  <a:cubicBezTo>
                    <a:pt x="200" y="255"/>
                    <a:pt x="123" y="336"/>
                    <a:pt x="64" y="404"/>
                  </a:cubicBezTo>
                  <a:cubicBezTo>
                    <a:pt x="38" y="438"/>
                    <a:pt x="17" y="467"/>
                    <a:pt x="0" y="493"/>
                  </a:cubicBezTo>
                  <a:cubicBezTo>
                    <a:pt x="4" y="489"/>
                    <a:pt x="13" y="484"/>
                    <a:pt x="21" y="484"/>
                  </a:cubicBezTo>
                  <a:cubicBezTo>
                    <a:pt x="127" y="433"/>
                    <a:pt x="255" y="357"/>
                    <a:pt x="374" y="272"/>
                  </a:cubicBezTo>
                  <a:cubicBezTo>
                    <a:pt x="480" y="192"/>
                    <a:pt x="573" y="94"/>
                    <a:pt x="616" y="1"/>
                  </a:cubicBezTo>
                  <a:close/>
                </a:path>
              </a:pathLst>
            </a:custGeom>
            <a:solidFill>
              <a:srgbClr val="1E15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21"/>
            <p:cNvSpPr/>
            <p:nvPr/>
          </p:nvSpPr>
          <p:spPr>
            <a:xfrm>
              <a:off x="7374895" y="4589535"/>
              <a:ext cx="698697" cy="535419"/>
            </a:xfrm>
            <a:custGeom>
              <a:avLst/>
              <a:gdLst/>
              <a:ahLst/>
              <a:cxnLst/>
              <a:rect l="l" t="t" r="r" b="b"/>
              <a:pathLst>
                <a:path w="3740" h="2866" extrusionOk="0">
                  <a:moveTo>
                    <a:pt x="463" y="1"/>
                  </a:moveTo>
                  <a:cubicBezTo>
                    <a:pt x="408" y="90"/>
                    <a:pt x="327" y="175"/>
                    <a:pt x="238" y="239"/>
                  </a:cubicBezTo>
                  <a:cubicBezTo>
                    <a:pt x="162" y="298"/>
                    <a:pt x="77" y="349"/>
                    <a:pt x="0" y="387"/>
                  </a:cubicBezTo>
                  <a:cubicBezTo>
                    <a:pt x="17" y="404"/>
                    <a:pt x="43" y="434"/>
                    <a:pt x="102" y="506"/>
                  </a:cubicBezTo>
                  <a:cubicBezTo>
                    <a:pt x="166" y="587"/>
                    <a:pt x="348" y="820"/>
                    <a:pt x="637" y="1087"/>
                  </a:cubicBezTo>
                  <a:cubicBezTo>
                    <a:pt x="921" y="1359"/>
                    <a:pt x="1312" y="1652"/>
                    <a:pt x="1732" y="1898"/>
                  </a:cubicBezTo>
                  <a:cubicBezTo>
                    <a:pt x="2152" y="2149"/>
                    <a:pt x="2594" y="2361"/>
                    <a:pt x="2954" y="2522"/>
                  </a:cubicBezTo>
                  <a:cubicBezTo>
                    <a:pt x="3315" y="2679"/>
                    <a:pt x="3587" y="2798"/>
                    <a:pt x="3685" y="2840"/>
                  </a:cubicBezTo>
                  <a:cubicBezTo>
                    <a:pt x="3706" y="2849"/>
                    <a:pt x="3723" y="2857"/>
                    <a:pt x="3740" y="2866"/>
                  </a:cubicBezTo>
                  <a:cubicBezTo>
                    <a:pt x="3731" y="2857"/>
                    <a:pt x="3723" y="2849"/>
                    <a:pt x="3710" y="2840"/>
                  </a:cubicBezTo>
                  <a:cubicBezTo>
                    <a:pt x="3634" y="2772"/>
                    <a:pt x="3417" y="2586"/>
                    <a:pt x="3137" y="2340"/>
                  </a:cubicBezTo>
                  <a:cubicBezTo>
                    <a:pt x="2848" y="2089"/>
                    <a:pt x="2492" y="1783"/>
                    <a:pt x="2135" y="1478"/>
                  </a:cubicBezTo>
                  <a:cubicBezTo>
                    <a:pt x="1422" y="862"/>
                    <a:pt x="713" y="243"/>
                    <a:pt x="565" y="103"/>
                  </a:cubicBezTo>
                  <a:cubicBezTo>
                    <a:pt x="505" y="48"/>
                    <a:pt x="480" y="18"/>
                    <a:pt x="4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21"/>
            <p:cNvSpPr/>
            <p:nvPr/>
          </p:nvSpPr>
          <p:spPr>
            <a:xfrm>
              <a:off x="7268595" y="4492577"/>
              <a:ext cx="831898" cy="636487"/>
            </a:xfrm>
            <a:custGeom>
              <a:avLst/>
              <a:gdLst/>
              <a:ahLst/>
              <a:cxnLst/>
              <a:rect l="l" t="t" r="r" b="b"/>
              <a:pathLst>
                <a:path w="4453" h="3407" extrusionOk="0">
                  <a:moveTo>
                    <a:pt x="968" y="0"/>
                  </a:moveTo>
                  <a:cubicBezTo>
                    <a:pt x="953" y="0"/>
                    <a:pt x="938" y="1"/>
                    <a:pt x="922" y="2"/>
                  </a:cubicBezTo>
                  <a:cubicBezTo>
                    <a:pt x="850" y="6"/>
                    <a:pt x="756" y="28"/>
                    <a:pt x="671" y="57"/>
                  </a:cubicBezTo>
                  <a:cubicBezTo>
                    <a:pt x="582" y="87"/>
                    <a:pt x="497" y="134"/>
                    <a:pt x="421" y="197"/>
                  </a:cubicBezTo>
                  <a:cubicBezTo>
                    <a:pt x="344" y="257"/>
                    <a:pt x="277" y="329"/>
                    <a:pt x="217" y="405"/>
                  </a:cubicBezTo>
                  <a:cubicBezTo>
                    <a:pt x="162" y="482"/>
                    <a:pt x="111" y="558"/>
                    <a:pt x="81" y="626"/>
                  </a:cubicBezTo>
                  <a:cubicBezTo>
                    <a:pt x="18" y="770"/>
                    <a:pt x="18" y="893"/>
                    <a:pt x="9" y="936"/>
                  </a:cubicBezTo>
                  <a:cubicBezTo>
                    <a:pt x="5" y="957"/>
                    <a:pt x="5" y="970"/>
                    <a:pt x="1" y="978"/>
                  </a:cubicBezTo>
                  <a:cubicBezTo>
                    <a:pt x="18" y="1029"/>
                    <a:pt x="39" y="1089"/>
                    <a:pt x="69" y="1169"/>
                  </a:cubicBezTo>
                  <a:cubicBezTo>
                    <a:pt x="111" y="1275"/>
                    <a:pt x="196" y="1479"/>
                    <a:pt x="378" y="1717"/>
                  </a:cubicBezTo>
                  <a:cubicBezTo>
                    <a:pt x="557" y="1954"/>
                    <a:pt x="837" y="2218"/>
                    <a:pt x="1206" y="2443"/>
                  </a:cubicBezTo>
                  <a:cubicBezTo>
                    <a:pt x="1575" y="2668"/>
                    <a:pt x="2025" y="2867"/>
                    <a:pt x="2513" y="3028"/>
                  </a:cubicBezTo>
                  <a:cubicBezTo>
                    <a:pt x="3001" y="3194"/>
                    <a:pt x="3532" y="3317"/>
                    <a:pt x="4071" y="3381"/>
                  </a:cubicBezTo>
                  <a:cubicBezTo>
                    <a:pt x="4109" y="3385"/>
                    <a:pt x="4152" y="3389"/>
                    <a:pt x="4190" y="3393"/>
                  </a:cubicBezTo>
                  <a:cubicBezTo>
                    <a:pt x="4067" y="3347"/>
                    <a:pt x="3812" y="3245"/>
                    <a:pt x="3498" y="3109"/>
                  </a:cubicBezTo>
                  <a:cubicBezTo>
                    <a:pt x="3133" y="2952"/>
                    <a:pt x="2687" y="2744"/>
                    <a:pt x="2263" y="2489"/>
                  </a:cubicBezTo>
                  <a:cubicBezTo>
                    <a:pt x="1838" y="2239"/>
                    <a:pt x="1444" y="1942"/>
                    <a:pt x="1159" y="1662"/>
                  </a:cubicBezTo>
                  <a:cubicBezTo>
                    <a:pt x="871" y="1390"/>
                    <a:pt x="692" y="1148"/>
                    <a:pt x="633" y="1059"/>
                  </a:cubicBezTo>
                  <a:cubicBezTo>
                    <a:pt x="578" y="974"/>
                    <a:pt x="557" y="936"/>
                    <a:pt x="548" y="919"/>
                  </a:cubicBezTo>
                  <a:cubicBezTo>
                    <a:pt x="506" y="940"/>
                    <a:pt x="463" y="961"/>
                    <a:pt x="425" y="974"/>
                  </a:cubicBezTo>
                  <a:cubicBezTo>
                    <a:pt x="306" y="1025"/>
                    <a:pt x="213" y="1046"/>
                    <a:pt x="179" y="1046"/>
                  </a:cubicBezTo>
                  <a:cubicBezTo>
                    <a:pt x="170" y="1047"/>
                    <a:pt x="163" y="1047"/>
                    <a:pt x="156" y="1047"/>
                  </a:cubicBezTo>
                  <a:cubicBezTo>
                    <a:pt x="125" y="1047"/>
                    <a:pt x="119" y="1039"/>
                    <a:pt x="115" y="1025"/>
                  </a:cubicBezTo>
                  <a:cubicBezTo>
                    <a:pt x="111" y="1012"/>
                    <a:pt x="115" y="995"/>
                    <a:pt x="158" y="974"/>
                  </a:cubicBezTo>
                  <a:cubicBezTo>
                    <a:pt x="170" y="966"/>
                    <a:pt x="200" y="953"/>
                    <a:pt x="243" y="936"/>
                  </a:cubicBezTo>
                  <a:cubicBezTo>
                    <a:pt x="238" y="927"/>
                    <a:pt x="238" y="919"/>
                    <a:pt x="243" y="906"/>
                  </a:cubicBezTo>
                  <a:cubicBezTo>
                    <a:pt x="247" y="881"/>
                    <a:pt x="277" y="813"/>
                    <a:pt x="332" y="732"/>
                  </a:cubicBezTo>
                  <a:cubicBezTo>
                    <a:pt x="391" y="651"/>
                    <a:pt x="472" y="562"/>
                    <a:pt x="569" y="486"/>
                  </a:cubicBezTo>
                  <a:cubicBezTo>
                    <a:pt x="667" y="409"/>
                    <a:pt x="773" y="354"/>
                    <a:pt x="866" y="320"/>
                  </a:cubicBezTo>
                  <a:cubicBezTo>
                    <a:pt x="926" y="299"/>
                    <a:pt x="973" y="286"/>
                    <a:pt x="1011" y="278"/>
                  </a:cubicBezTo>
                  <a:cubicBezTo>
                    <a:pt x="1019" y="218"/>
                    <a:pt x="1015" y="168"/>
                    <a:pt x="1015" y="151"/>
                  </a:cubicBezTo>
                  <a:cubicBezTo>
                    <a:pt x="1011" y="104"/>
                    <a:pt x="1015" y="91"/>
                    <a:pt x="1028" y="87"/>
                  </a:cubicBezTo>
                  <a:cubicBezTo>
                    <a:pt x="1032" y="84"/>
                    <a:pt x="1036" y="83"/>
                    <a:pt x="1041" y="83"/>
                  </a:cubicBezTo>
                  <a:cubicBezTo>
                    <a:pt x="1054" y="83"/>
                    <a:pt x="1069" y="92"/>
                    <a:pt x="1087" y="125"/>
                  </a:cubicBezTo>
                  <a:cubicBezTo>
                    <a:pt x="1100" y="151"/>
                    <a:pt x="1121" y="218"/>
                    <a:pt x="1108" y="308"/>
                  </a:cubicBezTo>
                  <a:cubicBezTo>
                    <a:pt x="1108" y="312"/>
                    <a:pt x="1108" y="312"/>
                    <a:pt x="1108" y="312"/>
                  </a:cubicBezTo>
                  <a:cubicBezTo>
                    <a:pt x="1108" y="342"/>
                    <a:pt x="1100" y="371"/>
                    <a:pt x="1091" y="401"/>
                  </a:cubicBezTo>
                  <a:cubicBezTo>
                    <a:pt x="1079" y="435"/>
                    <a:pt x="1066" y="465"/>
                    <a:pt x="1049" y="499"/>
                  </a:cubicBezTo>
                  <a:cubicBezTo>
                    <a:pt x="1066" y="507"/>
                    <a:pt x="1100" y="533"/>
                    <a:pt x="1168" y="584"/>
                  </a:cubicBezTo>
                  <a:cubicBezTo>
                    <a:pt x="1325" y="707"/>
                    <a:pt x="2042" y="1318"/>
                    <a:pt x="2755" y="1933"/>
                  </a:cubicBezTo>
                  <a:cubicBezTo>
                    <a:pt x="3112" y="2239"/>
                    <a:pt x="3468" y="2549"/>
                    <a:pt x="3748" y="2799"/>
                  </a:cubicBezTo>
                  <a:cubicBezTo>
                    <a:pt x="4033" y="3050"/>
                    <a:pt x="4241" y="3249"/>
                    <a:pt x="4313" y="3321"/>
                  </a:cubicBezTo>
                  <a:cubicBezTo>
                    <a:pt x="4351" y="3359"/>
                    <a:pt x="4377" y="3385"/>
                    <a:pt x="4394" y="3406"/>
                  </a:cubicBezTo>
                  <a:cubicBezTo>
                    <a:pt x="4411" y="3406"/>
                    <a:pt x="4428" y="3402"/>
                    <a:pt x="4436" y="3398"/>
                  </a:cubicBezTo>
                  <a:cubicBezTo>
                    <a:pt x="4436" y="3393"/>
                    <a:pt x="4440" y="3393"/>
                    <a:pt x="4440" y="3389"/>
                  </a:cubicBezTo>
                  <a:cubicBezTo>
                    <a:pt x="4440" y="3389"/>
                    <a:pt x="4449" y="3381"/>
                    <a:pt x="4449" y="3381"/>
                  </a:cubicBezTo>
                  <a:cubicBezTo>
                    <a:pt x="4449" y="3381"/>
                    <a:pt x="4453" y="3372"/>
                    <a:pt x="4449" y="3364"/>
                  </a:cubicBezTo>
                  <a:cubicBezTo>
                    <a:pt x="4449" y="3347"/>
                    <a:pt x="4440" y="3321"/>
                    <a:pt x="4423" y="3296"/>
                  </a:cubicBezTo>
                  <a:cubicBezTo>
                    <a:pt x="4411" y="3274"/>
                    <a:pt x="4389" y="3253"/>
                    <a:pt x="4368" y="3228"/>
                  </a:cubicBezTo>
                  <a:lnTo>
                    <a:pt x="4296" y="3156"/>
                  </a:lnTo>
                  <a:cubicBezTo>
                    <a:pt x="4109" y="2965"/>
                    <a:pt x="3922" y="2774"/>
                    <a:pt x="3740" y="2587"/>
                  </a:cubicBezTo>
                  <a:cubicBezTo>
                    <a:pt x="3379" y="2213"/>
                    <a:pt x="3035" y="1861"/>
                    <a:pt x="2730" y="1543"/>
                  </a:cubicBezTo>
                  <a:cubicBezTo>
                    <a:pt x="2428" y="1229"/>
                    <a:pt x="2161" y="949"/>
                    <a:pt x="1953" y="728"/>
                  </a:cubicBezTo>
                  <a:cubicBezTo>
                    <a:pt x="1741" y="511"/>
                    <a:pt x="1575" y="359"/>
                    <a:pt x="1490" y="278"/>
                  </a:cubicBezTo>
                  <a:cubicBezTo>
                    <a:pt x="1397" y="193"/>
                    <a:pt x="1333" y="129"/>
                    <a:pt x="1291" y="87"/>
                  </a:cubicBezTo>
                  <a:cubicBezTo>
                    <a:pt x="1288" y="88"/>
                    <a:pt x="1285" y="88"/>
                    <a:pt x="1281" y="88"/>
                  </a:cubicBezTo>
                  <a:cubicBezTo>
                    <a:pt x="1268" y="88"/>
                    <a:pt x="1248" y="81"/>
                    <a:pt x="1215" y="61"/>
                  </a:cubicBezTo>
                  <a:cubicBezTo>
                    <a:pt x="1184" y="46"/>
                    <a:pt x="1099" y="0"/>
                    <a:pt x="9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21"/>
            <p:cNvSpPr/>
            <p:nvPr/>
          </p:nvSpPr>
          <p:spPr>
            <a:xfrm>
              <a:off x="7396192" y="3453686"/>
              <a:ext cx="709907" cy="1632411"/>
            </a:xfrm>
            <a:custGeom>
              <a:avLst/>
              <a:gdLst/>
              <a:ahLst/>
              <a:cxnLst/>
              <a:rect l="l" t="t" r="r" b="b"/>
              <a:pathLst>
                <a:path w="3800" h="8738" extrusionOk="0">
                  <a:moveTo>
                    <a:pt x="674" y="0"/>
                  </a:moveTo>
                  <a:cubicBezTo>
                    <a:pt x="645" y="0"/>
                    <a:pt x="616" y="5"/>
                    <a:pt x="591" y="11"/>
                  </a:cubicBezTo>
                  <a:cubicBezTo>
                    <a:pt x="578" y="16"/>
                    <a:pt x="570" y="20"/>
                    <a:pt x="561" y="24"/>
                  </a:cubicBezTo>
                  <a:cubicBezTo>
                    <a:pt x="476" y="50"/>
                    <a:pt x="421" y="96"/>
                    <a:pt x="383" y="134"/>
                  </a:cubicBezTo>
                  <a:cubicBezTo>
                    <a:pt x="353" y="164"/>
                    <a:pt x="328" y="194"/>
                    <a:pt x="307" y="224"/>
                  </a:cubicBezTo>
                  <a:cubicBezTo>
                    <a:pt x="302" y="236"/>
                    <a:pt x="294" y="245"/>
                    <a:pt x="290" y="258"/>
                  </a:cubicBezTo>
                  <a:lnTo>
                    <a:pt x="290" y="262"/>
                  </a:lnTo>
                  <a:cubicBezTo>
                    <a:pt x="281" y="279"/>
                    <a:pt x="273" y="296"/>
                    <a:pt x="268" y="317"/>
                  </a:cubicBezTo>
                  <a:cubicBezTo>
                    <a:pt x="239" y="385"/>
                    <a:pt x="188" y="512"/>
                    <a:pt x="137" y="695"/>
                  </a:cubicBezTo>
                  <a:cubicBezTo>
                    <a:pt x="86" y="877"/>
                    <a:pt x="39" y="1111"/>
                    <a:pt x="22" y="1387"/>
                  </a:cubicBezTo>
                  <a:cubicBezTo>
                    <a:pt x="1" y="1658"/>
                    <a:pt x="9" y="1964"/>
                    <a:pt x="39" y="2286"/>
                  </a:cubicBezTo>
                  <a:cubicBezTo>
                    <a:pt x="73" y="2609"/>
                    <a:pt x="124" y="2948"/>
                    <a:pt x="175" y="3288"/>
                  </a:cubicBezTo>
                  <a:cubicBezTo>
                    <a:pt x="230" y="3628"/>
                    <a:pt x="298" y="3963"/>
                    <a:pt x="383" y="4273"/>
                  </a:cubicBezTo>
                  <a:cubicBezTo>
                    <a:pt x="468" y="4587"/>
                    <a:pt x="574" y="4875"/>
                    <a:pt x="684" y="5126"/>
                  </a:cubicBezTo>
                  <a:cubicBezTo>
                    <a:pt x="909" y="5627"/>
                    <a:pt x="1155" y="5966"/>
                    <a:pt x="1232" y="6089"/>
                  </a:cubicBezTo>
                  <a:cubicBezTo>
                    <a:pt x="1257" y="6123"/>
                    <a:pt x="1274" y="6149"/>
                    <a:pt x="1291" y="6174"/>
                  </a:cubicBezTo>
                  <a:cubicBezTo>
                    <a:pt x="1304" y="6187"/>
                    <a:pt x="1321" y="6200"/>
                    <a:pt x="1334" y="6217"/>
                  </a:cubicBezTo>
                  <a:cubicBezTo>
                    <a:pt x="1550" y="6433"/>
                    <a:pt x="1818" y="6709"/>
                    <a:pt x="2123" y="7023"/>
                  </a:cubicBezTo>
                  <a:cubicBezTo>
                    <a:pt x="2429" y="7337"/>
                    <a:pt x="2773" y="7689"/>
                    <a:pt x="3138" y="8059"/>
                  </a:cubicBezTo>
                  <a:cubicBezTo>
                    <a:pt x="3320" y="8245"/>
                    <a:pt x="3507" y="8432"/>
                    <a:pt x="3694" y="8627"/>
                  </a:cubicBezTo>
                  <a:lnTo>
                    <a:pt x="3766" y="8700"/>
                  </a:lnTo>
                  <a:cubicBezTo>
                    <a:pt x="3778" y="8708"/>
                    <a:pt x="3787" y="8721"/>
                    <a:pt x="3800" y="8738"/>
                  </a:cubicBezTo>
                  <a:cubicBezTo>
                    <a:pt x="3778" y="8683"/>
                    <a:pt x="3745" y="8619"/>
                    <a:pt x="3694" y="8534"/>
                  </a:cubicBezTo>
                  <a:cubicBezTo>
                    <a:pt x="3634" y="8432"/>
                    <a:pt x="3503" y="8241"/>
                    <a:pt x="3295" y="8004"/>
                  </a:cubicBezTo>
                  <a:cubicBezTo>
                    <a:pt x="3133" y="7808"/>
                    <a:pt x="2917" y="7579"/>
                    <a:pt x="2675" y="7320"/>
                  </a:cubicBezTo>
                  <a:cubicBezTo>
                    <a:pt x="2620" y="7261"/>
                    <a:pt x="2565" y="7201"/>
                    <a:pt x="2505" y="7138"/>
                  </a:cubicBezTo>
                  <a:cubicBezTo>
                    <a:pt x="2200" y="6802"/>
                    <a:pt x="1847" y="6425"/>
                    <a:pt x="1533" y="5975"/>
                  </a:cubicBezTo>
                  <a:cubicBezTo>
                    <a:pt x="1376" y="5750"/>
                    <a:pt x="1240" y="5499"/>
                    <a:pt x="1130" y="5240"/>
                  </a:cubicBezTo>
                  <a:cubicBezTo>
                    <a:pt x="1020" y="4977"/>
                    <a:pt x="930" y="4701"/>
                    <a:pt x="867" y="4426"/>
                  </a:cubicBezTo>
                  <a:cubicBezTo>
                    <a:pt x="731" y="3865"/>
                    <a:pt x="684" y="3288"/>
                    <a:pt x="697" y="2745"/>
                  </a:cubicBezTo>
                  <a:cubicBezTo>
                    <a:pt x="706" y="2201"/>
                    <a:pt x="765" y="1688"/>
                    <a:pt x="833" y="1238"/>
                  </a:cubicBezTo>
                  <a:cubicBezTo>
                    <a:pt x="871" y="1009"/>
                    <a:pt x="909" y="797"/>
                    <a:pt x="943" y="606"/>
                  </a:cubicBezTo>
                  <a:cubicBezTo>
                    <a:pt x="977" y="419"/>
                    <a:pt x="977" y="236"/>
                    <a:pt x="905" y="117"/>
                  </a:cubicBezTo>
                  <a:cubicBezTo>
                    <a:pt x="867" y="62"/>
                    <a:pt x="812" y="24"/>
                    <a:pt x="752" y="11"/>
                  </a:cubicBezTo>
                  <a:cubicBezTo>
                    <a:pt x="727" y="3"/>
                    <a:pt x="700" y="0"/>
                    <a:pt x="674" y="0"/>
                  </a:cubicBezTo>
                  <a:close/>
                </a:path>
              </a:pathLst>
            </a:custGeom>
            <a:solidFill>
              <a:srgbClr val="ACC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21"/>
            <p:cNvSpPr/>
            <p:nvPr/>
          </p:nvSpPr>
          <p:spPr>
            <a:xfrm>
              <a:off x="7820454" y="3688702"/>
              <a:ext cx="315722" cy="66694"/>
            </a:xfrm>
            <a:custGeom>
              <a:avLst/>
              <a:gdLst/>
              <a:ahLst/>
              <a:cxnLst/>
              <a:rect l="l" t="t" r="r" b="b"/>
              <a:pathLst>
                <a:path w="1690" h="357" extrusionOk="0">
                  <a:moveTo>
                    <a:pt x="1311" y="0"/>
                  </a:moveTo>
                  <a:cubicBezTo>
                    <a:pt x="1165" y="0"/>
                    <a:pt x="991" y="13"/>
                    <a:pt x="824" y="39"/>
                  </a:cubicBezTo>
                  <a:cubicBezTo>
                    <a:pt x="629" y="69"/>
                    <a:pt x="438" y="120"/>
                    <a:pt x="289" y="175"/>
                  </a:cubicBezTo>
                  <a:cubicBezTo>
                    <a:pt x="149" y="226"/>
                    <a:pt x="43" y="269"/>
                    <a:pt x="1" y="290"/>
                  </a:cubicBezTo>
                  <a:cubicBezTo>
                    <a:pt x="60" y="303"/>
                    <a:pt x="137" y="320"/>
                    <a:pt x="221" y="332"/>
                  </a:cubicBezTo>
                  <a:cubicBezTo>
                    <a:pt x="321" y="347"/>
                    <a:pt x="435" y="357"/>
                    <a:pt x="554" y="357"/>
                  </a:cubicBezTo>
                  <a:cubicBezTo>
                    <a:pt x="673" y="357"/>
                    <a:pt x="799" y="347"/>
                    <a:pt x="922" y="324"/>
                  </a:cubicBezTo>
                  <a:cubicBezTo>
                    <a:pt x="1172" y="281"/>
                    <a:pt x="1410" y="188"/>
                    <a:pt x="1584" y="86"/>
                  </a:cubicBezTo>
                  <a:cubicBezTo>
                    <a:pt x="1622" y="65"/>
                    <a:pt x="1660" y="39"/>
                    <a:pt x="1690" y="18"/>
                  </a:cubicBezTo>
                  <a:cubicBezTo>
                    <a:pt x="1648" y="18"/>
                    <a:pt x="1529" y="5"/>
                    <a:pt x="1372" y="1"/>
                  </a:cubicBezTo>
                  <a:cubicBezTo>
                    <a:pt x="1352" y="1"/>
                    <a:pt x="1332" y="0"/>
                    <a:pt x="1311" y="0"/>
                  </a:cubicBezTo>
                  <a:close/>
                </a:path>
              </a:pathLst>
            </a:custGeom>
            <a:solidFill>
              <a:srgbClr val="1E15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21"/>
            <p:cNvSpPr/>
            <p:nvPr/>
          </p:nvSpPr>
          <p:spPr>
            <a:xfrm>
              <a:off x="7829982" y="3767352"/>
              <a:ext cx="379987" cy="1320426"/>
            </a:xfrm>
            <a:custGeom>
              <a:avLst/>
              <a:gdLst/>
              <a:ahLst/>
              <a:cxnLst/>
              <a:rect l="l" t="t" r="r" b="b"/>
              <a:pathLst>
                <a:path w="2034" h="7068" extrusionOk="0">
                  <a:moveTo>
                    <a:pt x="52" y="0"/>
                  </a:moveTo>
                  <a:cubicBezTo>
                    <a:pt x="47" y="5"/>
                    <a:pt x="47" y="13"/>
                    <a:pt x="47" y="26"/>
                  </a:cubicBezTo>
                  <a:cubicBezTo>
                    <a:pt x="43" y="64"/>
                    <a:pt x="30" y="128"/>
                    <a:pt x="18" y="247"/>
                  </a:cubicBezTo>
                  <a:cubicBezTo>
                    <a:pt x="9" y="323"/>
                    <a:pt x="1" y="480"/>
                    <a:pt x="22" y="684"/>
                  </a:cubicBezTo>
                  <a:cubicBezTo>
                    <a:pt x="39" y="892"/>
                    <a:pt x="90" y="1155"/>
                    <a:pt x="162" y="1448"/>
                  </a:cubicBezTo>
                  <a:cubicBezTo>
                    <a:pt x="238" y="1745"/>
                    <a:pt x="319" y="2076"/>
                    <a:pt x="387" y="2432"/>
                  </a:cubicBezTo>
                  <a:cubicBezTo>
                    <a:pt x="455" y="2785"/>
                    <a:pt x="518" y="3158"/>
                    <a:pt x="582" y="3532"/>
                  </a:cubicBezTo>
                  <a:cubicBezTo>
                    <a:pt x="646" y="3905"/>
                    <a:pt x="714" y="4279"/>
                    <a:pt x="790" y="4627"/>
                  </a:cubicBezTo>
                  <a:cubicBezTo>
                    <a:pt x="867" y="4979"/>
                    <a:pt x="960" y="5306"/>
                    <a:pt x="1058" y="5595"/>
                  </a:cubicBezTo>
                  <a:cubicBezTo>
                    <a:pt x="1249" y="6168"/>
                    <a:pt x="1473" y="6571"/>
                    <a:pt x="1554" y="6711"/>
                  </a:cubicBezTo>
                  <a:cubicBezTo>
                    <a:pt x="1584" y="6762"/>
                    <a:pt x="1605" y="6800"/>
                    <a:pt x="1622" y="6834"/>
                  </a:cubicBezTo>
                  <a:cubicBezTo>
                    <a:pt x="1669" y="6868"/>
                    <a:pt x="1720" y="6906"/>
                    <a:pt x="1762" y="6932"/>
                  </a:cubicBezTo>
                  <a:cubicBezTo>
                    <a:pt x="1864" y="6995"/>
                    <a:pt x="1953" y="7042"/>
                    <a:pt x="2034" y="7067"/>
                  </a:cubicBezTo>
                  <a:cubicBezTo>
                    <a:pt x="2008" y="7029"/>
                    <a:pt x="1974" y="6974"/>
                    <a:pt x="1923" y="6881"/>
                  </a:cubicBezTo>
                  <a:cubicBezTo>
                    <a:pt x="1847" y="6736"/>
                    <a:pt x="1647" y="6316"/>
                    <a:pt x="1495" y="5722"/>
                  </a:cubicBezTo>
                  <a:cubicBezTo>
                    <a:pt x="1333" y="5128"/>
                    <a:pt x="1232" y="4372"/>
                    <a:pt x="1172" y="3617"/>
                  </a:cubicBezTo>
                  <a:cubicBezTo>
                    <a:pt x="1113" y="2857"/>
                    <a:pt x="1074" y="2101"/>
                    <a:pt x="998" y="1499"/>
                  </a:cubicBezTo>
                  <a:cubicBezTo>
                    <a:pt x="930" y="892"/>
                    <a:pt x="837" y="442"/>
                    <a:pt x="799" y="285"/>
                  </a:cubicBezTo>
                  <a:cubicBezTo>
                    <a:pt x="765" y="140"/>
                    <a:pt x="752" y="73"/>
                    <a:pt x="748" y="43"/>
                  </a:cubicBezTo>
                  <a:cubicBezTo>
                    <a:pt x="675" y="50"/>
                    <a:pt x="603" y="53"/>
                    <a:pt x="533" y="53"/>
                  </a:cubicBezTo>
                  <a:cubicBezTo>
                    <a:pt x="397" y="53"/>
                    <a:pt x="268" y="41"/>
                    <a:pt x="153" y="22"/>
                  </a:cubicBezTo>
                  <a:cubicBezTo>
                    <a:pt x="120" y="13"/>
                    <a:pt x="81" y="9"/>
                    <a:pt x="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21"/>
            <p:cNvSpPr/>
            <p:nvPr/>
          </p:nvSpPr>
          <p:spPr>
            <a:xfrm>
              <a:off x="7974391" y="3719714"/>
              <a:ext cx="280787" cy="1371801"/>
            </a:xfrm>
            <a:custGeom>
              <a:avLst/>
              <a:gdLst/>
              <a:ahLst/>
              <a:cxnLst/>
              <a:rect l="l" t="t" r="r" b="b"/>
              <a:pathLst>
                <a:path w="1503" h="7343" extrusionOk="0">
                  <a:moveTo>
                    <a:pt x="836" y="1"/>
                  </a:moveTo>
                  <a:lnTo>
                    <a:pt x="836" y="1"/>
                  </a:lnTo>
                  <a:cubicBezTo>
                    <a:pt x="828" y="5"/>
                    <a:pt x="824" y="9"/>
                    <a:pt x="819" y="13"/>
                  </a:cubicBezTo>
                  <a:cubicBezTo>
                    <a:pt x="726" y="73"/>
                    <a:pt x="620" y="124"/>
                    <a:pt x="501" y="171"/>
                  </a:cubicBezTo>
                  <a:cubicBezTo>
                    <a:pt x="382" y="217"/>
                    <a:pt x="255" y="251"/>
                    <a:pt x="123" y="277"/>
                  </a:cubicBezTo>
                  <a:cubicBezTo>
                    <a:pt x="81" y="285"/>
                    <a:pt x="43" y="289"/>
                    <a:pt x="0" y="294"/>
                  </a:cubicBezTo>
                  <a:cubicBezTo>
                    <a:pt x="13" y="323"/>
                    <a:pt x="34" y="387"/>
                    <a:pt x="77" y="523"/>
                  </a:cubicBezTo>
                  <a:cubicBezTo>
                    <a:pt x="119" y="680"/>
                    <a:pt x="225" y="1134"/>
                    <a:pt x="301" y="1741"/>
                  </a:cubicBezTo>
                  <a:cubicBezTo>
                    <a:pt x="378" y="2344"/>
                    <a:pt x="420" y="3103"/>
                    <a:pt x="480" y="3859"/>
                  </a:cubicBezTo>
                  <a:cubicBezTo>
                    <a:pt x="539" y="4614"/>
                    <a:pt x="637" y="5366"/>
                    <a:pt x="790" y="5951"/>
                  </a:cubicBezTo>
                  <a:cubicBezTo>
                    <a:pt x="938" y="6541"/>
                    <a:pt x="1129" y="6962"/>
                    <a:pt x="1197" y="7110"/>
                  </a:cubicBezTo>
                  <a:cubicBezTo>
                    <a:pt x="1252" y="7229"/>
                    <a:pt x="1282" y="7293"/>
                    <a:pt x="1295" y="7331"/>
                  </a:cubicBezTo>
                  <a:cubicBezTo>
                    <a:pt x="1326" y="7339"/>
                    <a:pt x="1355" y="7342"/>
                    <a:pt x="1381" y="7342"/>
                  </a:cubicBezTo>
                  <a:cubicBezTo>
                    <a:pt x="1410" y="7342"/>
                    <a:pt x="1436" y="7338"/>
                    <a:pt x="1456" y="7331"/>
                  </a:cubicBezTo>
                  <a:cubicBezTo>
                    <a:pt x="1473" y="7327"/>
                    <a:pt x="1486" y="7318"/>
                    <a:pt x="1503" y="7310"/>
                  </a:cubicBezTo>
                  <a:cubicBezTo>
                    <a:pt x="1490" y="7276"/>
                    <a:pt x="1473" y="7203"/>
                    <a:pt x="1443" y="7059"/>
                  </a:cubicBezTo>
                  <a:cubicBezTo>
                    <a:pt x="1414" y="6898"/>
                    <a:pt x="1333" y="6435"/>
                    <a:pt x="1265" y="5820"/>
                  </a:cubicBezTo>
                  <a:cubicBezTo>
                    <a:pt x="1231" y="5510"/>
                    <a:pt x="1201" y="5166"/>
                    <a:pt x="1176" y="4797"/>
                  </a:cubicBezTo>
                  <a:cubicBezTo>
                    <a:pt x="1155" y="4432"/>
                    <a:pt x="1142" y="4046"/>
                    <a:pt x="1138" y="3659"/>
                  </a:cubicBezTo>
                  <a:cubicBezTo>
                    <a:pt x="1125" y="2891"/>
                    <a:pt x="1116" y="2119"/>
                    <a:pt x="1053" y="1503"/>
                  </a:cubicBezTo>
                  <a:cubicBezTo>
                    <a:pt x="998" y="888"/>
                    <a:pt x="904" y="429"/>
                    <a:pt x="874" y="268"/>
                  </a:cubicBezTo>
                  <a:cubicBezTo>
                    <a:pt x="841" y="86"/>
                    <a:pt x="832" y="22"/>
                    <a:pt x="8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21"/>
            <p:cNvSpPr/>
            <p:nvPr/>
          </p:nvSpPr>
          <p:spPr>
            <a:xfrm>
              <a:off x="7709484" y="3586326"/>
              <a:ext cx="586233" cy="1496595"/>
            </a:xfrm>
            <a:custGeom>
              <a:avLst/>
              <a:gdLst/>
              <a:ahLst/>
              <a:cxnLst/>
              <a:rect l="l" t="t" r="r" b="b"/>
              <a:pathLst>
                <a:path w="3138" h="8011" extrusionOk="0">
                  <a:moveTo>
                    <a:pt x="1864" y="0"/>
                  </a:moveTo>
                  <a:cubicBezTo>
                    <a:pt x="1721" y="0"/>
                    <a:pt x="1573" y="6"/>
                    <a:pt x="1427" y="19"/>
                  </a:cubicBezTo>
                  <a:cubicBezTo>
                    <a:pt x="1236" y="40"/>
                    <a:pt x="1049" y="78"/>
                    <a:pt x="875" y="133"/>
                  </a:cubicBezTo>
                  <a:cubicBezTo>
                    <a:pt x="697" y="188"/>
                    <a:pt x="535" y="244"/>
                    <a:pt x="404" y="320"/>
                  </a:cubicBezTo>
                  <a:cubicBezTo>
                    <a:pt x="276" y="392"/>
                    <a:pt x="183" y="486"/>
                    <a:pt x="128" y="575"/>
                  </a:cubicBezTo>
                  <a:cubicBezTo>
                    <a:pt x="73" y="660"/>
                    <a:pt x="47" y="736"/>
                    <a:pt x="34" y="770"/>
                  </a:cubicBezTo>
                  <a:cubicBezTo>
                    <a:pt x="17" y="817"/>
                    <a:pt x="9" y="846"/>
                    <a:pt x="1" y="868"/>
                  </a:cubicBezTo>
                  <a:cubicBezTo>
                    <a:pt x="1" y="914"/>
                    <a:pt x="1" y="986"/>
                    <a:pt x="1" y="1093"/>
                  </a:cubicBezTo>
                  <a:cubicBezTo>
                    <a:pt x="1" y="1283"/>
                    <a:pt x="1" y="1827"/>
                    <a:pt x="119" y="2540"/>
                  </a:cubicBezTo>
                  <a:cubicBezTo>
                    <a:pt x="238" y="3249"/>
                    <a:pt x="459" y="4119"/>
                    <a:pt x="760" y="4963"/>
                  </a:cubicBezTo>
                  <a:cubicBezTo>
                    <a:pt x="909" y="5388"/>
                    <a:pt x="1070" y="5808"/>
                    <a:pt x="1244" y="6199"/>
                  </a:cubicBezTo>
                  <a:cubicBezTo>
                    <a:pt x="1418" y="6585"/>
                    <a:pt x="1584" y="6954"/>
                    <a:pt x="1783" y="7251"/>
                  </a:cubicBezTo>
                  <a:cubicBezTo>
                    <a:pt x="1898" y="7425"/>
                    <a:pt x="2021" y="7574"/>
                    <a:pt x="2148" y="7693"/>
                  </a:cubicBezTo>
                  <a:cubicBezTo>
                    <a:pt x="2051" y="7544"/>
                    <a:pt x="1826" y="7149"/>
                    <a:pt x="1635" y="6589"/>
                  </a:cubicBezTo>
                  <a:cubicBezTo>
                    <a:pt x="1533" y="6300"/>
                    <a:pt x="1439" y="5974"/>
                    <a:pt x="1359" y="5621"/>
                  </a:cubicBezTo>
                  <a:cubicBezTo>
                    <a:pt x="1278" y="5269"/>
                    <a:pt x="1210" y="4895"/>
                    <a:pt x="1146" y="4522"/>
                  </a:cubicBezTo>
                  <a:cubicBezTo>
                    <a:pt x="1083" y="4148"/>
                    <a:pt x="1019" y="3775"/>
                    <a:pt x="955" y="3418"/>
                  </a:cubicBezTo>
                  <a:cubicBezTo>
                    <a:pt x="888" y="3066"/>
                    <a:pt x="811" y="2735"/>
                    <a:pt x="739" y="2442"/>
                  </a:cubicBezTo>
                  <a:cubicBezTo>
                    <a:pt x="667" y="2145"/>
                    <a:pt x="616" y="1878"/>
                    <a:pt x="603" y="1665"/>
                  </a:cubicBezTo>
                  <a:cubicBezTo>
                    <a:pt x="582" y="1453"/>
                    <a:pt x="599" y="1292"/>
                    <a:pt x="612" y="1211"/>
                  </a:cubicBezTo>
                  <a:cubicBezTo>
                    <a:pt x="629" y="1088"/>
                    <a:pt x="654" y="1020"/>
                    <a:pt x="667" y="986"/>
                  </a:cubicBezTo>
                  <a:cubicBezTo>
                    <a:pt x="671" y="978"/>
                    <a:pt x="671" y="969"/>
                    <a:pt x="675" y="965"/>
                  </a:cubicBezTo>
                  <a:cubicBezTo>
                    <a:pt x="531" y="927"/>
                    <a:pt x="429" y="880"/>
                    <a:pt x="391" y="863"/>
                  </a:cubicBezTo>
                  <a:cubicBezTo>
                    <a:pt x="315" y="821"/>
                    <a:pt x="315" y="804"/>
                    <a:pt x="319" y="791"/>
                  </a:cubicBezTo>
                  <a:cubicBezTo>
                    <a:pt x="321" y="784"/>
                    <a:pt x="329" y="777"/>
                    <a:pt x="350" y="777"/>
                  </a:cubicBezTo>
                  <a:cubicBezTo>
                    <a:pt x="365" y="777"/>
                    <a:pt x="386" y="780"/>
                    <a:pt x="416" y="787"/>
                  </a:cubicBezTo>
                  <a:cubicBezTo>
                    <a:pt x="438" y="791"/>
                    <a:pt x="467" y="804"/>
                    <a:pt x="506" y="812"/>
                  </a:cubicBezTo>
                  <a:cubicBezTo>
                    <a:pt x="510" y="804"/>
                    <a:pt x="523" y="791"/>
                    <a:pt x="548" y="770"/>
                  </a:cubicBezTo>
                  <a:cubicBezTo>
                    <a:pt x="582" y="744"/>
                    <a:pt x="688" y="681"/>
                    <a:pt x="841" y="621"/>
                  </a:cubicBezTo>
                  <a:cubicBezTo>
                    <a:pt x="994" y="558"/>
                    <a:pt x="1193" y="498"/>
                    <a:pt x="1397" y="469"/>
                  </a:cubicBezTo>
                  <a:cubicBezTo>
                    <a:pt x="1540" y="444"/>
                    <a:pt x="1688" y="435"/>
                    <a:pt x="1820" y="435"/>
                  </a:cubicBezTo>
                  <a:cubicBezTo>
                    <a:pt x="1871" y="435"/>
                    <a:pt x="1920" y="436"/>
                    <a:pt x="1966" y="439"/>
                  </a:cubicBezTo>
                  <a:cubicBezTo>
                    <a:pt x="2131" y="452"/>
                    <a:pt x="2254" y="477"/>
                    <a:pt x="2297" y="490"/>
                  </a:cubicBezTo>
                  <a:cubicBezTo>
                    <a:pt x="2322" y="498"/>
                    <a:pt x="2339" y="507"/>
                    <a:pt x="2352" y="515"/>
                  </a:cubicBezTo>
                  <a:cubicBezTo>
                    <a:pt x="2360" y="507"/>
                    <a:pt x="2373" y="494"/>
                    <a:pt x="2382" y="486"/>
                  </a:cubicBezTo>
                  <a:cubicBezTo>
                    <a:pt x="2428" y="439"/>
                    <a:pt x="2450" y="396"/>
                    <a:pt x="2462" y="375"/>
                  </a:cubicBezTo>
                  <a:cubicBezTo>
                    <a:pt x="2492" y="307"/>
                    <a:pt x="2496" y="290"/>
                    <a:pt x="2513" y="290"/>
                  </a:cubicBezTo>
                  <a:cubicBezTo>
                    <a:pt x="2522" y="290"/>
                    <a:pt x="2526" y="295"/>
                    <a:pt x="2534" y="312"/>
                  </a:cubicBezTo>
                  <a:cubicBezTo>
                    <a:pt x="2539" y="324"/>
                    <a:pt x="2543" y="354"/>
                    <a:pt x="2534" y="401"/>
                  </a:cubicBezTo>
                  <a:cubicBezTo>
                    <a:pt x="2530" y="430"/>
                    <a:pt x="2505" y="490"/>
                    <a:pt x="2454" y="549"/>
                  </a:cubicBezTo>
                  <a:cubicBezTo>
                    <a:pt x="2411" y="604"/>
                    <a:pt x="2343" y="660"/>
                    <a:pt x="2263" y="711"/>
                  </a:cubicBezTo>
                  <a:cubicBezTo>
                    <a:pt x="2276" y="723"/>
                    <a:pt x="2297" y="774"/>
                    <a:pt x="2343" y="965"/>
                  </a:cubicBezTo>
                  <a:cubicBezTo>
                    <a:pt x="2382" y="1126"/>
                    <a:pt x="2479" y="1589"/>
                    <a:pt x="2543" y="2205"/>
                  </a:cubicBezTo>
                  <a:cubicBezTo>
                    <a:pt x="2611" y="2824"/>
                    <a:pt x="2624" y="3597"/>
                    <a:pt x="2636" y="4369"/>
                  </a:cubicBezTo>
                  <a:cubicBezTo>
                    <a:pt x="2641" y="4751"/>
                    <a:pt x="2653" y="5137"/>
                    <a:pt x="2674" y="5502"/>
                  </a:cubicBezTo>
                  <a:cubicBezTo>
                    <a:pt x="2696" y="5867"/>
                    <a:pt x="2725" y="6211"/>
                    <a:pt x="2755" y="6521"/>
                  </a:cubicBezTo>
                  <a:cubicBezTo>
                    <a:pt x="2819" y="7137"/>
                    <a:pt x="2891" y="7599"/>
                    <a:pt x="2912" y="7760"/>
                  </a:cubicBezTo>
                  <a:cubicBezTo>
                    <a:pt x="2929" y="7896"/>
                    <a:pt x="2938" y="7968"/>
                    <a:pt x="2942" y="8011"/>
                  </a:cubicBezTo>
                  <a:cubicBezTo>
                    <a:pt x="2963" y="7990"/>
                    <a:pt x="2980" y="7973"/>
                    <a:pt x="2989" y="7951"/>
                  </a:cubicBezTo>
                  <a:cubicBezTo>
                    <a:pt x="3010" y="7917"/>
                    <a:pt x="3014" y="7888"/>
                    <a:pt x="3018" y="7871"/>
                  </a:cubicBezTo>
                  <a:cubicBezTo>
                    <a:pt x="3014" y="7828"/>
                    <a:pt x="3010" y="7816"/>
                    <a:pt x="3018" y="7811"/>
                  </a:cubicBezTo>
                  <a:cubicBezTo>
                    <a:pt x="3018" y="7809"/>
                    <a:pt x="3019" y="7808"/>
                    <a:pt x="3021" y="7808"/>
                  </a:cubicBezTo>
                  <a:cubicBezTo>
                    <a:pt x="3023" y="7808"/>
                    <a:pt x="3025" y="7809"/>
                    <a:pt x="3027" y="7811"/>
                  </a:cubicBezTo>
                  <a:cubicBezTo>
                    <a:pt x="3023" y="7782"/>
                    <a:pt x="3023" y="7752"/>
                    <a:pt x="3027" y="7718"/>
                  </a:cubicBezTo>
                  <a:cubicBezTo>
                    <a:pt x="3031" y="7659"/>
                    <a:pt x="3048" y="7574"/>
                    <a:pt x="3112" y="7425"/>
                  </a:cubicBezTo>
                  <a:lnTo>
                    <a:pt x="3120" y="7412"/>
                  </a:lnTo>
                  <a:cubicBezTo>
                    <a:pt x="3124" y="7400"/>
                    <a:pt x="3133" y="7383"/>
                    <a:pt x="3137" y="7366"/>
                  </a:cubicBezTo>
                  <a:cubicBezTo>
                    <a:pt x="3133" y="7323"/>
                    <a:pt x="3129" y="7260"/>
                    <a:pt x="3120" y="7158"/>
                  </a:cubicBezTo>
                  <a:cubicBezTo>
                    <a:pt x="3116" y="7069"/>
                    <a:pt x="3112" y="6895"/>
                    <a:pt x="3103" y="6640"/>
                  </a:cubicBezTo>
                  <a:cubicBezTo>
                    <a:pt x="3086" y="5889"/>
                    <a:pt x="3052" y="4513"/>
                    <a:pt x="3001" y="3257"/>
                  </a:cubicBezTo>
                  <a:cubicBezTo>
                    <a:pt x="2955" y="2022"/>
                    <a:pt x="2891" y="902"/>
                    <a:pt x="2887" y="600"/>
                  </a:cubicBezTo>
                  <a:cubicBezTo>
                    <a:pt x="2878" y="583"/>
                    <a:pt x="2874" y="549"/>
                    <a:pt x="2861" y="473"/>
                  </a:cubicBezTo>
                  <a:cubicBezTo>
                    <a:pt x="2853" y="435"/>
                    <a:pt x="2840" y="362"/>
                    <a:pt x="2785" y="282"/>
                  </a:cubicBezTo>
                  <a:cubicBezTo>
                    <a:pt x="2730" y="205"/>
                    <a:pt x="2624" y="121"/>
                    <a:pt x="2488" y="70"/>
                  </a:cubicBezTo>
                  <a:cubicBezTo>
                    <a:pt x="2352" y="14"/>
                    <a:pt x="2182" y="6"/>
                    <a:pt x="1995" y="2"/>
                  </a:cubicBezTo>
                  <a:cubicBezTo>
                    <a:pt x="1952" y="1"/>
                    <a:pt x="1908" y="0"/>
                    <a:pt x="18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21"/>
            <p:cNvSpPr/>
            <p:nvPr/>
          </p:nvSpPr>
          <p:spPr>
            <a:xfrm>
              <a:off x="8306553" y="2696142"/>
              <a:ext cx="284897" cy="2240129"/>
            </a:xfrm>
            <a:custGeom>
              <a:avLst/>
              <a:gdLst/>
              <a:ahLst/>
              <a:cxnLst/>
              <a:rect l="l" t="t" r="r" b="b"/>
              <a:pathLst>
                <a:path w="1525" h="11991" extrusionOk="0">
                  <a:moveTo>
                    <a:pt x="1079" y="0"/>
                  </a:moveTo>
                  <a:cubicBezTo>
                    <a:pt x="1057" y="4"/>
                    <a:pt x="1032" y="9"/>
                    <a:pt x="1006" y="17"/>
                  </a:cubicBezTo>
                  <a:cubicBezTo>
                    <a:pt x="981" y="21"/>
                    <a:pt x="956" y="30"/>
                    <a:pt x="930" y="47"/>
                  </a:cubicBezTo>
                  <a:cubicBezTo>
                    <a:pt x="896" y="64"/>
                    <a:pt x="858" y="85"/>
                    <a:pt x="815" y="119"/>
                  </a:cubicBezTo>
                  <a:cubicBezTo>
                    <a:pt x="769" y="157"/>
                    <a:pt x="701" y="225"/>
                    <a:pt x="650" y="327"/>
                  </a:cubicBezTo>
                  <a:cubicBezTo>
                    <a:pt x="595" y="433"/>
                    <a:pt x="561" y="573"/>
                    <a:pt x="544" y="739"/>
                  </a:cubicBezTo>
                  <a:cubicBezTo>
                    <a:pt x="527" y="909"/>
                    <a:pt x="531" y="1108"/>
                    <a:pt x="527" y="1320"/>
                  </a:cubicBezTo>
                  <a:cubicBezTo>
                    <a:pt x="523" y="1537"/>
                    <a:pt x="527" y="1770"/>
                    <a:pt x="527" y="2016"/>
                  </a:cubicBezTo>
                  <a:cubicBezTo>
                    <a:pt x="540" y="2517"/>
                    <a:pt x="561" y="3073"/>
                    <a:pt x="595" y="3663"/>
                  </a:cubicBezTo>
                  <a:cubicBezTo>
                    <a:pt x="624" y="4253"/>
                    <a:pt x="663" y="4873"/>
                    <a:pt x="688" y="5492"/>
                  </a:cubicBezTo>
                  <a:cubicBezTo>
                    <a:pt x="709" y="6116"/>
                    <a:pt x="718" y="6740"/>
                    <a:pt x="697" y="7330"/>
                  </a:cubicBezTo>
                  <a:cubicBezTo>
                    <a:pt x="680" y="7925"/>
                    <a:pt x="620" y="8485"/>
                    <a:pt x="544" y="8977"/>
                  </a:cubicBezTo>
                  <a:cubicBezTo>
                    <a:pt x="472" y="9478"/>
                    <a:pt x="366" y="9902"/>
                    <a:pt x="281" y="10238"/>
                  </a:cubicBezTo>
                  <a:cubicBezTo>
                    <a:pt x="196" y="10577"/>
                    <a:pt x="132" y="10823"/>
                    <a:pt x="98" y="10951"/>
                  </a:cubicBezTo>
                  <a:cubicBezTo>
                    <a:pt x="85" y="11002"/>
                    <a:pt x="77" y="11044"/>
                    <a:pt x="64" y="11082"/>
                  </a:cubicBezTo>
                  <a:cubicBezTo>
                    <a:pt x="39" y="11176"/>
                    <a:pt x="22" y="11244"/>
                    <a:pt x="9" y="11295"/>
                  </a:cubicBezTo>
                  <a:cubicBezTo>
                    <a:pt x="9" y="11329"/>
                    <a:pt x="9" y="11367"/>
                    <a:pt x="9" y="11401"/>
                  </a:cubicBezTo>
                  <a:cubicBezTo>
                    <a:pt x="9" y="11651"/>
                    <a:pt x="5" y="11829"/>
                    <a:pt x="5" y="11918"/>
                  </a:cubicBezTo>
                  <a:cubicBezTo>
                    <a:pt x="5" y="11944"/>
                    <a:pt x="1" y="11969"/>
                    <a:pt x="1" y="11991"/>
                  </a:cubicBezTo>
                  <a:cubicBezTo>
                    <a:pt x="111" y="11736"/>
                    <a:pt x="255" y="11384"/>
                    <a:pt x="429" y="10976"/>
                  </a:cubicBezTo>
                  <a:cubicBezTo>
                    <a:pt x="433" y="10913"/>
                    <a:pt x="442" y="10811"/>
                    <a:pt x="463" y="10662"/>
                  </a:cubicBezTo>
                  <a:cubicBezTo>
                    <a:pt x="484" y="10531"/>
                    <a:pt x="531" y="10280"/>
                    <a:pt x="612" y="9949"/>
                  </a:cubicBezTo>
                  <a:cubicBezTo>
                    <a:pt x="688" y="9618"/>
                    <a:pt x="803" y="9202"/>
                    <a:pt x="917" y="8727"/>
                  </a:cubicBezTo>
                  <a:cubicBezTo>
                    <a:pt x="1032" y="8251"/>
                    <a:pt x="1138" y="7717"/>
                    <a:pt x="1151" y="7139"/>
                  </a:cubicBezTo>
                  <a:cubicBezTo>
                    <a:pt x="1164" y="6851"/>
                    <a:pt x="1155" y="6558"/>
                    <a:pt x="1138" y="6256"/>
                  </a:cubicBezTo>
                  <a:cubicBezTo>
                    <a:pt x="1125" y="5955"/>
                    <a:pt x="1100" y="5654"/>
                    <a:pt x="1079" y="5348"/>
                  </a:cubicBezTo>
                  <a:cubicBezTo>
                    <a:pt x="1053" y="5043"/>
                    <a:pt x="1032" y="4741"/>
                    <a:pt x="1019" y="4436"/>
                  </a:cubicBezTo>
                  <a:cubicBezTo>
                    <a:pt x="1015" y="4287"/>
                    <a:pt x="1015" y="4134"/>
                    <a:pt x="1011" y="3986"/>
                  </a:cubicBezTo>
                  <a:cubicBezTo>
                    <a:pt x="1015" y="3837"/>
                    <a:pt x="1015" y="3689"/>
                    <a:pt x="1028" y="3544"/>
                  </a:cubicBezTo>
                  <a:cubicBezTo>
                    <a:pt x="1036" y="3396"/>
                    <a:pt x="1053" y="3251"/>
                    <a:pt x="1070" y="3111"/>
                  </a:cubicBezTo>
                  <a:cubicBezTo>
                    <a:pt x="1079" y="3043"/>
                    <a:pt x="1096" y="2971"/>
                    <a:pt x="1104" y="2903"/>
                  </a:cubicBezTo>
                  <a:cubicBezTo>
                    <a:pt x="1117" y="2835"/>
                    <a:pt x="1130" y="2768"/>
                    <a:pt x="1142" y="2700"/>
                  </a:cubicBezTo>
                  <a:cubicBezTo>
                    <a:pt x="1202" y="2432"/>
                    <a:pt x="1274" y="2182"/>
                    <a:pt x="1338" y="1944"/>
                  </a:cubicBezTo>
                  <a:cubicBezTo>
                    <a:pt x="1401" y="1706"/>
                    <a:pt x="1452" y="1486"/>
                    <a:pt x="1482" y="1278"/>
                  </a:cubicBezTo>
                  <a:cubicBezTo>
                    <a:pt x="1516" y="1074"/>
                    <a:pt x="1524" y="883"/>
                    <a:pt x="1512" y="718"/>
                  </a:cubicBezTo>
                  <a:cubicBezTo>
                    <a:pt x="1499" y="552"/>
                    <a:pt x="1473" y="408"/>
                    <a:pt x="1439" y="297"/>
                  </a:cubicBezTo>
                  <a:cubicBezTo>
                    <a:pt x="1401" y="187"/>
                    <a:pt x="1350" y="115"/>
                    <a:pt x="1304" y="77"/>
                  </a:cubicBezTo>
                  <a:cubicBezTo>
                    <a:pt x="1236" y="21"/>
                    <a:pt x="1155" y="4"/>
                    <a:pt x="11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21"/>
            <p:cNvSpPr/>
            <p:nvPr/>
          </p:nvSpPr>
          <p:spPr>
            <a:xfrm>
              <a:off x="8770420" y="3461906"/>
              <a:ext cx="328425" cy="127970"/>
            </a:xfrm>
            <a:custGeom>
              <a:avLst/>
              <a:gdLst/>
              <a:ahLst/>
              <a:cxnLst/>
              <a:rect l="l" t="t" r="r" b="b"/>
              <a:pathLst>
                <a:path w="1758" h="685" extrusionOk="0">
                  <a:moveTo>
                    <a:pt x="365" y="1"/>
                  </a:moveTo>
                  <a:cubicBezTo>
                    <a:pt x="211" y="1"/>
                    <a:pt x="98" y="18"/>
                    <a:pt x="51" y="18"/>
                  </a:cubicBezTo>
                  <a:cubicBezTo>
                    <a:pt x="41" y="20"/>
                    <a:pt x="31" y="21"/>
                    <a:pt x="23" y="21"/>
                  </a:cubicBezTo>
                  <a:cubicBezTo>
                    <a:pt x="14" y="21"/>
                    <a:pt x="7" y="20"/>
                    <a:pt x="1" y="18"/>
                  </a:cubicBezTo>
                  <a:lnTo>
                    <a:pt x="1" y="18"/>
                  </a:lnTo>
                  <a:cubicBezTo>
                    <a:pt x="51" y="78"/>
                    <a:pt x="111" y="137"/>
                    <a:pt x="183" y="205"/>
                  </a:cubicBezTo>
                  <a:cubicBezTo>
                    <a:pt x="361" y="362"/>
                    <a:pt x="616" y="523"/>
                    <a:pt x="900" y="604"/>
                  </a:cubicBezTo>
                  <a:cubicBezTo>
                    <a:pt x="1064" y="654"/>
                    <a:pt x="1238" y="684"/>
                    <a:pt x="1397" y="684"/>
                  </a:cubicBezTo>
                  <a:cubicBezTo>
                    <a:pt x="1510" y="684"/>
                    <a:pt x="1614" y="669"/>
                    <a:pt x="1703" y="634"/>
                  </a:cubicBezTo>
                  <a:cubicBezTo>
                    <a:pt x="1724" y="625"/>
                    <a:pt x="1741" y="617"/>
                    <a:pt x="1758" y="608"/>
                  </a:cubicBezTo>
                  <a:cubicBezTo>
                    <a:pt x="1745" y="566"/>
                    <a:pt x="1707" y="447"/>
                    <a:pt x="1571" y="349"/>
                  </a:cubicBezTo>
                  <a:cubicBezTo>
                    <a:pt x="1507" y="298"/>
                    <a:pt x="1418" y="252"/>
                    <a:pt x="1325" y="205"/>
                  </a:cubicBezTo>
                  <a:cubicBezTo>
                    <a:pt x="1227" y="163"/>
                    <a:pt x="1125" y="124"/>
                    <a:pt x="1019" y="90"/>
                  </a:cubicBezTo>
                  <a:cubicBezTo>
                    <a:pt x="811" y="27"/>
                    <a:pt x="590" y="1"/>
                    <a:pt x="412" y="1"/>
                  </a:cubicBezTo>
                  <a:cubicBezTo>
                    <a:pt x="396" y="1"/>
                    <a:pt x="380" y="1"/>
                    <a:pt x="365" y="1"/>
                  </a:cubicBezTo>
                  <a:close/>
                </a:path>
              </a:pathLst>
            </a:custGeom>
            <a:solidFill>
              <a:srgbClr val="1E15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21"/>
            <p:cNvSpPr/>
            <p:nvPr/>
          </p:nvSpPr>
          <p:spPr>
            <a:xfrm>
              <a:off x="8320003" y="3589689"/>
              <a:ext cx="748017" cy="1502013"/>
            </a:xfrm>
            <a:custGeom>
              <a:avLst/>
              <a:gdLst/>
              <a:ahLst/>
              <a:cxnLst/>
              <a:rect l="l" t="t" r="r" b="b"/>
              <a:pathLst>
                <a:path w="4004" h="8040" extrusionOk="0">
                  <a:moveTo>
                    <a:pt x="3159" y="1"/>
                  </a:moveTo>
                  <a:lnTo>
                    <a:pt x="3159" y="1"/>
                  </a:lnTo>
                  <a:cubicBezTo>
                    <a:pt x="3167" y="18"/>
                    <a:pt x="3167" y="94"/>
                    <a:pt x="3150" y="336"/>
                  </a:cubicBezTo>
                  <a:cubicBezTo>
                    <a:pt x="3146" y="383"/>
                    <a:pt x="3146" y="455"/>
                    <a:pt x="3133" y="540"/>
                  </a:cubicBezTo>
                  <a:cubicBezTo>
                    <a:pt x="3125" y="629"/>
                    <a:pt x="3108" y="735"/>
                    <a:pt x="3095" y="858"/>
                  </a:cubicBezTo>
                  <a:cubicBezTo>
                    <a:pt x="3086" y="917"/>
                    <a:pt x="3078" y="985"/>
                    <a:pt x="3069" y="1053"/>
                  </a:cubicBezTo>
                  <a:cubicBezTo>
                    <a:pt x="3057" y="1121"/>
                    <a:pt x="3044" y="1193"/>
                    <a:pt x="3031" y="1270"/>
                  </a:cubicBezTo>
                  <a:cubicBezTo>
                    <a:pt x="3006" y="1418"/>
                    <a:pt x="2976" y="1584"/>
                    <a:pt x="2938" y="1758"/>
                  </a:cubicBezTo>
                  <a:cubicBezTo>
                    <a:pt x="2789" y="2454"/>
                    <a:pt x="2547" y="3307"/>
                    <a:pt x="2208" y="4135"/>
                  </a:cubicBezTo>
                  <a:cubicBezTo>
                    <a:pt x="1877" y="4962"/>
                    <a:pt x="1469" y="5765"/>
                    <a:pt x="1092" y="6401"/>
                  </a:cubicBezTo>
                  <a:cubicBezTo>
                    <a:pt x="722" y="7038"/>
                    <a:pt x="387" y="7509"/>
                    <a:pt x="247" y="7713"/>
                  </a:cubicBezTo>
                  <a:lnTo>
                    <a:pt x="243" y="7717"/>
                  </a:lnTo>
                  <a:lnTo>
                    <a:pt x="238" y="7721"/>
                  </a:lnTo>
                  <a:cubicBezTo>
                    <a:pt x="204" y="7768"/>
                    <a:pt x="196" y="7781"/>
                    <a:pt x="183" y="7798"/>
                  </a:cubicBezTo>
                  <a:cubicBezTo>
                    <a:pt x="81" y="7938"/>
                    <a:pt x="30" y="8001"/>
                    <a:pt x="1" y="8031"/>
                  </a:cubicBezTo>
                  <a:cubicBezTo>
                    <a:pt x="22" y="8035"/>
                    <a:pt x="43" y="8035"/>
                    <a:pt x="69" y="8040"/>
                  </a:cubicBezTo>
                  <a:cubicBezTo>
                    <a:pt x="103" y="8040"/>
                    <a:pt x="145" y="8035"/>
                    <a:pt x="187" y="8031"/>
                  </a:cubicBezTo>
                  <a:cubicBezTo>
                    <a:pt x="217" y="7997"/>
                    <a:pt x="285" y="7933"/>
                    <a:pt x="408" y="7815"/>
                  </a:cubicBezTo>
                  <a:cubicBezTo>
                    <a:pt x="552" y="7675"/>
                    <a:pt x="968" y="7276"/>
                    <a:pt x="1414" y="6669"/>
                  </a:cubicBezTo>
                  <a:cubicBezTo>
                    <a:pt x="1639" y="6367"/>
                    <a:pt x="1872" y="6015"/>
                    <a:pt x="2093" y="5624"/>
                  </a:cubicBezTo>
                  <a:cubicBezTo>
                    <a:pt x="2310" y="5234"/>
                    <a:pt x="2513" y="4814"/>
                    <a:pt x="2696" y="4381"/>
                  </a:cubicBezTo>
                  <a:cubicBezTo>
                    <a:pt x="2874" y="3944"/>
                    <a:pt x="3044" y="3507"/>
                    <a:pt x="3192" y="3082"/>
                  </a:cubicBezTo>
                  <a:cubicBezTo>
                    <a:pt x="3341" y="2662"/>
                    <a:pt x="3464" y="2254"/>
                    <a:pt x="3566" y="1894"/>
                  </a:cubicBezTo>
                  <a:cubicBezTo>
                    <a:pt x="3774" y="1164"/>
                    <a:pt x="3889" y="603"/>
                    <a:pt x="3931" y="408"/>
                  </a:cubicBezTo>
                  <a:cubicBezTo>
                    <a:pt x="3973" y="209"/>
                    <a:pt x="3990" y="128"/>
                    <a:pt x="4003" y="98"/>
                  </a:cubicBezTo>
                  <a:lnTo>
                    <a:pt x="4003" y="98"/>
                  </a:lnTo>
                  <a:cubicBezTo>
                    <a:pt x="3938" y="111"/>
                    <a:pt x="3869" y="117"/>
                    <a:pt x="3799" y="117"/>
                  </a:cubicBezTo>
                  <a:cubicBezTo>
                    <a:pt x="3778" y="117"/>
                    <a:pt x="3757" y="116"/>
                    <a:pt x="3736" y="115"/>
                  </a:cubicBezTo>
                  <a:cubicBezTo>
                    <a:pt x="3587" y="111"/>
                    <a:pt x="3430" y="86"/>
                    <a:pt x="3277" y="39"/>
                  </a:cubicBezTo>
                  <a:cubicBezTo>
                    <a:pt x="3239" y="26"/>
                    <a:pt x="3201" y="13"/>
                    <a:pt x="31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21"/>
            <p:cNvSpPr/>
            <p:nvPr/>
          </p:nvSpPr>
          <p:spPr>
            <a:xfrm>
              <a:off x="8284321" y="3352057"/>
              <a:ext cx="920076" cy="1737216"/>
            </a:xfrm>
            <a:custGeom>
              <a:avLst/>
              <a:gdLst/>
              <a:ahLst/>
              <a:cxnLst/>
              <a:rect l="l" t="t" r="r" b="b"/>
              <a:pathLst>
                <a:path w="4925" h="9299" extrusionOk="0">
                  <a:moveTo>
                    <a:pt x="2861" y="0"/>
                  </a:moveTo>
                  <a:cubicBezTo>
                    <a:pt x="2775" y="0"/>
                    <a:pt x="2705" y="7"/>
                    <a:pt x="2653" y="16"/>
                  </a:cubicBezTo>
                  <a:cubicBezTo>
                    <a:pt x="2433" y="46"/>
                    <a:pt x="2327" y="110"/>
                    <a:pt x="2276" y="148"/>
                  </a:cubicBezTo>
                  <a:cubicBezTo>
                    <a:pt x="2254" y="165"/>
                    <a:pt x="2242" y="173"/>
                    <a:pt x="2233" y="182"/>
                  </a:cubicBezTo>
                  <a:cubicBezTo>
                    <a:pt x="2233" y="186"/>
                    <a:pt x="2229" y="186"/>
                    <a:pt x="2229" y="190"/>
                  </a:cubicBezTo>
                  <a:cubicBezTo>
                    <a:pt x="2204" y="233"/>
                    <a:pt x="2161" y="309"/>
                    <a:pt x="2114" y="454"/>
                  </a:cubicBezTo>
                  <a:cubicBezTo>
                    <a:pt x="2085" y="547"/>
                    <a:pt x="2034" y="725"/>
                    <a:pt x="2013" y="971"/>
                  </a:cubicBezTo>
                  <a:cubicBezTo>
                    <a:pt x="1987" y="1222"/>
                    <a:pt x="1996" y="1536"/>
                    <a:pt x="2000" y="1905"/>
                  </a:cubicBezTo>
                  <a:cubicBezTo>
                    <a:pt x="2000" y="2635"/>
                    <a:pt x="1970" y="3556"/>
                    <a:pt x="1771" y="4477"/>
                  </a:cubicBezTo>
                  <a:cubicBezTo>
                    <a:pt x="1720" y="4706"/>
                    <a:pt x="1660" y="4936"/>
                    <a:pt x="1588" y="5161"/>
                  </a:cubicBezTo>
                  <a:cubicBezTo>
                    <a:pt x="1516" y="5381"/>
                    <a:pt x="1435" y="5602"/>
                    <a:pt x="1355" y="5814"/>
                  </a:cubicBezTo>
                  <a:cubicBezTo>
                    <a:pt x="1193" y="6243"/>
                    <a:pt x="1024" y="6650"/>
                    <a:pt x="862" y="7020"/>
                  </a:cubicBezTo>
                  <a:cubicBezTo>
                    <a:pt x="540" y="7758"/>
                    <a:pt x="281" y="8365"/>
                    <a:pt x="128" y="8696"/>
                  </a:cubicBezTo>
                  <a:lnTo>
                    <a:pt x="124" y="8705"/>
                  </a:lnTo>
                  <a:cubicBezTo>
                    <a:pt x="52" y="8853"/>
                    <a:pt x="35" y="8925"/>
                    <a:pt x="26" y="8976"/>
                  </a:cubicBezTo>
                  <a:cubicBezTo>
                    <a:pt x="1" y="9129"/>
                    <a:pt x="52" y="9214"/>
                    <a:pt x="73" y="9261"/>
                  </a:cubicBezTo>
                  <a:cubicBezTo>
                    <a:pt x="73" y="9261"/>
                    <a:pt x="77" y="9265"/>
                    <a:pt x="77" y="9265"/>
                  </a:cubicBezTo>
                  <a:cubicBezTo>
                    <a:pt x="86" y="9269"/>
                    <a:pt x="98" y="9273"/>
                    <a:pt x="115" y="9282"/>
                  </a:cubicBezTo>
                  <a:cubicBezTo>
                    <a:pt x="128" y="9286"/>
                    <a:pt x="149" y="9290"/>
                    <a:pt x="170" y="9299"/>
                  </a:cubicBezTo>
                  <a:cubicBezTo>
                    <a:pt x="179" y="9278"/>
                    <a:pt x="196" y="9248"/>
                    <a:pt x="226" y="9201"/>
                  </a:cubicBezTo>
                  <a:cubicBezTo>
                    <a:pt x="226" y="9193"/>
                    <a:pt x="226" y="9184"/>
                    <a:pt x="230" y="9171"/>
                  </a:cubicBezTo>
                  <a:cubicBezTo>
                    <a:pt x="230" y="9125"/>
                    <a:pt x="238" y="9040"/>
                    <a:pt x="277" y="8900"/>
                  </a:cubicBezTo>
                  <a:cubicBezTo>
                    <a:pt x="302" y="8802"/>
                    <a:pt x="357" y="8620"/>
                    <a:pt x="468" y="8386"/>
                  </a:cubicBezTo>
                  <a:cubicBezTo>
                    <a:pt x="574" y="8149"/>
                    <a:pt x="735" y="7864"/>
                    <a:pt x="905" y="7537"/>
                  </a:cubicBezTo>
                  <a:cubicBezTo>
                    <a:pt x="1070" y="7206"/>
                    <a:pt x="1249" y="6833"/>
                    <a:pt x="1406" y="6425"/>
                  </a:cubicBezTo>
                  <a:cubicBezTo>
                    <a:pt x="1563" y="6018"/>
                    <a:pt x="1711" y="5581"/>
                    <a:pt x="1834" y="5139"/>
                  </a:cubicBezTo>
                  <a:cubicBezTo>
                    <a:pt x="1957" y="4694"/>
                    <a:pt x="2063" y="4248"/>
                    <a:pt x="2153" y="3819"/>
                  </a:cubicBezTo>
                  <a:cubicBezTo>
                    <a:pt x="2237" y="3386"/>
                    <a:pt x="2305" y="2979"/>
                    <a:pt x="2361" y="2614"/>
                  </a:cubicBezTo>
                  <a:cubicBezTo>
                    <a:pt x="2471" y="1880"/>
                    <a:pt x="2530" y="1324"/>
                    <a:pt x="2560" y="1128"/>
                  </a:cubicBezTo>
                  <a:cubicBezTo>
                    <a:pt x="2598" y="827"/>
                    <a:pt x="2611" y="785"/>
                    <a:pt x="2619" y="785"/>
                  </a:cubicBezTo>
                  <a:cubicBezTo>
                    <a:pt x="2632" y="785"/>
                    <a:pt x="2632" y="840"/>
                    <a:pt x="2611" y="1128"/>
                  </a:cubicBezTo>
                  <a:cubicBezTo>
                    <a:pt x="2594" y="1324"/>
                    <a:pt x="2543" y="1884"/>
                    <a:pt x="2437" y="2618"/>
                  </a:cubicBezTo>
                  <a:cubicBezTo>
                    <a:pt x="2382" y="2983"/>
                    <a:pt x="2314" y="3395"/>
                    <a:pt x="2229" y="3828"/>
                  </a:cubicBezTo>
                  <a:cubicBezTo>
                    <a:pt x="2144" y="4256"/>
                    <a:pt x="2038" y="4706"/>
                    <a:pt x="1915" y="5152"/>
                  </a:cubicBezTo>
                  <a:cubicBezTo>
                    <a:pt x="1788" y="5598"/>
                    <a:pt x="1639" y="6039"/>
                    <a:pt x="1482" y="6447"/>
                  </a:cubicBezTo>
                  <a:cubicBezTo>
                    <a:pt x="1321" y="6858"/>
                    <a:pt x="1142" y="7236"/>
                    <a:pt x="973" y="7563"/>
                  </a:cubicBezTo>
                  <a:cubicBezTo>
                    <a:pt x="799" y="7894"/>
                    <a:pt x="637" y="8174"/>
                    <a:pt x="527" y="8407"/>
                  </a:cubicBezTo>
                  <a:cubicBezTo>
                    <a:pt x="417" y="8637"/>
                    <a:pt x="357" y="8815"/>
                    <a:pt x="328" y="8908"/>
                  </a:cubicBezTo>
                  <a:cubicBezTo>
                    <a:pt x="294" y="9023"/>
                    <a:pt x="277" y="9095"/>
                    <a:pt x="264" y="9142"/>
                  </a:cubicBezTo>
                  <a:cubicBezTo>
                    <a:pt x="281" y="9112"/>
                    <a:pt x="302" y="9082"/>
                    <a:pt x="328" y="9044"/>
                  </a:cubicBezTo>
                  <a:cubicBezTo>
                    <a:pt x="340" y="9027"/>
                    <a:pt x="353" y="9010"/>
                    <a:pt x="387" y="8959"/>
                  </a:cubicBezTo>
                  <a:lnTo>
                    <a:pt x="391" y="8955"/>
                  </a:lnTo>
                  <a:cubicBezTo>
                    <a:pt x="527" y="8743"/>
                    <a:pt x="854" y="8272"/>
                    <a:pt x="1219" y="7635"/>
                  </a:cubicBezTo>
                  <a:cubicBezTo>
                    <a:pt x="1592" y="6998"/>
                    <a:pt x="1996" y="6196"/>
                    <a:pt x="2327" y="5377"/>
                  </a:cubicBezTo>
                  <a:cubicBezTo>
                    <a:pt x="2662" y="4554"/>
                    <a:pt x="2904" y="3705"/>
                    <a:pt x="3057" y="3017"/>
                  </a:cubicBezTo>
                  <a:cubicBezTo>
                    <a:pt x="3074" y="2932"/>
                    <a:pt x="3095" y="2847"/>
                    <a:pt x="3112" y="2767"/>
                  </a:cubicBezTo>
                  <a:cubicBezTo>
                    <a:pt x="3125" y="2686"/>
                    <a:pt x="3142" y="2610"/>
                    <a:pt x="3154" y="2533"/>
                  </a:cubicBezTo>
                  <a:cubicBezTo>
                    <a:pt x="3167" y="2457"/>
                    <a:pt x="3180" y="2385"/>
                    <a:pt x="3192" y="2317"/>
                  </a:cubicBezTo>
                  <a:cubicBezTo>
                    <a:pt x="3205" y="2253"/>
                    <a:pt x="3209" y="2185"/>
                    <a:pt x="3222" y="2126"/>
                  </a:cubicBezTo>
                  <a:cubicBezTo>
                    <a:pt x="3239" y="2003"/>
                    <a:pt x="3256" y="1901"/>
                    <a:pt x="3265" y="1812"/>
                  </a:cubicBezTo>
                  <a:cubicBezTo>
                    <a:pt x="3277" y="1723"/>
                    <a:pt x="3286" y="1655"/>
                    <a:pt x="3290" y="1608"/>
                  </a:cubicBezTo>
                  <a:cubicBezTo>
                    <a:pt x="3320" y="1341"/>
                    <a:pt x="3337" y="1277"/>
                    <a:pt x="3345" y="1268"/>
                  </a:cubicBezTo>
                  <a:cubicBezTo>
                    <a:pt x="3091" y="1171"/>
                    <a:pt x="2870" y="1022"/>
                    <a:pt x="2713" y="874"/>
                  </a:cubicBezTo>
                  <a:cubicBezTo>
                    <a:pt x="2530" y="704"/>
                    <a:pt x="2428" y="538"/>
                    <a:pt x="2399" y="479"/>
                  </a:cubicBezTo>
                  <a:cubicBezTo>
                    <a:pt x="2356" y="386"/>
                    <a:pt x="2361" y="373"/>
                    <a:pt x="2373" y="364"/>
                  </a:cubicBezTo>
                  <a:cubicBezTo>
                    <a:pt x="2376" y="362"/>
                    <a:pt x="2379" y="361"/>
                    <a:pt x="2383" y="361"/>
                  </a:cubicBezTo>
                  <a:cubicBezTo>
                    <a:pt x="2397" y="361"/>
                    <a:pt x="2419" y="377"/>
                    <a:pt x="2462" y="437"/>
                  </a:cubicBezTo>
                  <a:cubicBezTo>
                    <a:pt x="2484" y="458"/>
                    <a:pt x="2522" y="509"/>
                    <a:pt x="2573" y="572"/>
                  </a:cubicBezTo>
                  <a:cubicBezTo>
                    <a:pt x="2577" y="560"/>
                    <a:pt x="2598" y="547"/>
                    <a:pt x="2641" y="530"/>
                  </a:cubicBezTo>
                  <a:cubicBezTo>
                    <a:pt x="2687" y="517"/>
                    <a:pt x="2823" y="483"/>
                    <a:pt x="3010" y="479"/>
                  </a:cubicBezTo>
                  <a:cubicBezTo>
                    <a:pt x="3033" y="478"/>
                    <a:pt x="3057" y="477"/>
                    <a:pt x="3081" y="477"/>
                  </a:cubicBezTo>
                  <a:cubicBezTo>
                    <a:pt x="3254" y="477"/>
                    <a:pt x="3458" y="504"/>
                    <a:pt x="3655" y="564"/>
                  </a:cubicBezTo>
                  <a:cubicBezTo>
                    <a:pt x="3765" y="598"/>
                    <a:pt x="3876" y="636"/>
                    <a:pt x="3973" y="687"/>
                  </a:cubicBezTo>
                  <a:cubicBezTo>
                    <a:pt x="4071" y="738"/>
                    <a:pt x="4164" y="789"/>
                    <a:pt x="4241" y="848"/>
                  </a:cubicBezTo>
                  <a:cubicBezTo>
                    <a:pt x="4317" y="912"/>
                    <a:pt x="4372" y="980"/>
                    <a:pt x="4402" y="1043"/>
                  </a:cubicBezTo>
                  <a:cubicBezTo>
                    <a:pt x="4419" y="1086"/>
                    <a:pt x="4428" y="1120"/>
                    <a:pt x="4432" y="1150"/>
                  </a:cubicBezTo>
                  <a:cubicBezTo>
                    <a:pt x="4470" y="1116"/>
                    <a:pt x="4500" y="1082"/>
                    <a:pt x="4525" y="1048"/>
                  </a:cubicBezTo>
                  <a:cubicBezTo>
                    <a:pt x="4568" y="984"/>
                    <a:pt x="4580" y="929"/>
                    <a:pt x="4585" y="899"/>
                  </a:cubicBezTo>
                  <a:cubicBezTo>
                    <a:pt x="4593" y="857"/>
                    <a:pt x="4593" y="827"/>
                    <a:pt x="4597" y="814"/>
                  </a:cubicBezTo>
                  <a:cubicBezTo>
                    <a:pt x="4602" y="797"/>
                    <a:pt x="4606" y="789"/>
                    <a:pt x="4610" y="789"/>
                  </a:cubicBezTo>
                  <a:cubicBezTo>
                    <a:pt x="4619" y="789"/>
                    <a:pt x="4627" y="789"/>
                    <a:pt x="4640" y="806"/>
                  </a:cubicBezTo>
                  <a:cubicBezTo>
                    <a:pt x="4648" y="823"/>
                    <a:pt x="4661" y="852"/>
                    <a:pt x="4661" y="908"/>
                  </a:cubicBezTo>
                  <a:cubicBezTo>
                    <a:pt x="4661" y="942"/>
                    <a:pt x="4657" y="1014"/>
                    <a:pt x="4606" y="1099"/>
                  </a:cubicBezTo>
                  <a:cubicBezTo>
                    <a:pt x="4563" y="1179"/>
                    <a:pt x="4474" y="1273"/>
                    <a:pt x="4347" y="1324"/>
                  </a:cubicBezTo>
                  <a:cubicBezTo>
                    <a:pt x="4305" y="1341"/>
                    <a:pt x="4258" y="1353"/>
                    <a:pt x="4211" y="1366"/>
                  </a:cubicBezTo>
                  <a:cubicBezTo>
                    <a:pt x="4215" y="1392"/>
                    <a:pt x="4207" y="1472"/>
                    <a:pt x="4173" y="1684"/>
                  </a:cubicBezTo>
                  <a:cubicBezTo>
                    <a:pt x="4143" y="1884"/>
                    <a:pt x="4033" y="2448"/>
                    <a:pt x="3833" y="3178"/>
                  </a:cubicBezTo>
                  <a:cubicBezTo>
                    <a:pt x="3732" y="3543"/>
                    <a:pt x="3604" y="3951"/>
                    <a:pt x="3460" y="4375"/>
                  </a:cubicBezTo>
                  <a:cubicBezTo>
                    <a:pt x="3311" y="4800"/>
                    <a:pt x="3146" y="5241"/>
                    <a:pt x="2963" y="5678"/>
                  </a:cubicBezTo>
                  <a:cubicBezTo>
                    <a:pt x="2785" y="6111"/>
                    <a:pt x="2577" y="6540"/>
                    <a:pt x="2356" y="6930"/>
                  </a:cubicBezTo>
                  <a:cubicBezTo>
                    <a:pt x="2136" y="7321"/>
                    <a:pt x="1898" y="7677"/>
                    <a:pt x="1669" y="7983"/>
                  </a:cubicBezTo>
                  <a:cubicBezTo>
                    <a:pt x="1215" y="8590"/>
                    <a:pt x="790" y="8985"/>
                    <a:pt x="637" y="9121"/>
                  </a:cubicBezTo>
                  <a:cubicBezTo>
                    <a:pt x="544" y="9201"/>
                    <a:pt x="476" y="9256"/>
                    <a:pt x="438" y="9290"/>
                  </a:cubicBezTo>
                  <a:cubicBezTo>
                    <a:pt x="459" y="9282"/>
                    <a:pt x="480" y="9273"/>
                    <a:pt x="502" y="9265"/>
                  </a:cubicBezTo>
                  <a:cubicBezTo>
                    <a:pt x="569" y="9239"/>
                    <a:pt x="659" y="9188"/>
                    <a:pt x="769" y="9108"/>
                  </a:cubicBezTo>
                  <a:cubicBezTo>
                    <a:pt x="824" y="9065"/>
                    <a:pt x="879" y="9014"/>
                    <a:pt x="943" y="8964"/>
                  </a:cubicBezTo>
                  <a:cubicBezTo>
                    <a:pt x="1007" y="8908"/>
                    <a:pt x="1079" y="8853"/>
                    <a:pt x="1147" y="8785"/>
                  </a:cubicBezTo>
                  <a:cubicBezTo>
                    <a:pt x="1431" y="8526"/>
                    <a:pt x="1766" y="8166"/>
                    <a:pt x="2089" y="7716"/>
                  </a:cubicBezTo>
                  <a:cubicBezTo>
                    <a:pt x="2254" y="7491"/>
                    <a:pt x="2416" y="7245"/>
                    <a:pt x="2573" y="6977"/>
                  </a:cubicBezTo>
                  <a:cubicBezTo>
                    <a:pt x="2730" y="6714"/>
                    <a:pt x="2883" y="6430"/>
                    <a:pt x="3031" y="6137"/>
                  </a:cubicBezTo>
                  <a:cubicBezTo>
                    <a:pt x="3328" y="5547"/>
                    <a:pt x="3604" y="4906"/>
                    <a:pt x="3872" y="4265"/>
                  </a:cubicBezTo>
                  <a:cubicBezTo>
                    <a:pt x="4139" y="3624"/>
                    <a:pt x="4394" y="2975"/>
                    <a:pt x="4627" y="2355"/>
                  </a:cubicBezTo>
                  <a:cubicBezTo>
                    <a:pt x="4742" y="2045"/>
                    <a:pt x="4861" y="1744"/>
                    <a:pt x="4899" y="1447"/>
                  </a:cubicBezTo>
                  <a:cubicBezTo>
                    <a:pt x="4920" y="1298"/>
                    <a:pt x="4924" y="1150"/>
                    <a:pt x="4894" y="1014"/>
                  </a:cubicBezTo>
                  <a:cubicBezTo>
                    <a:pt x="4865" y="878"/>
                    <a:pt x="4805" y="751"/>
                    <a:pt x="4720" y="653"/>
                  </a:cubicBezTo>
                  <a:cubicBezTo>
                    <a:pt x="4631" y="551"/>
                    <a:pt x="4525" y="475"/>
                    <a:pt x="4415" y="411"/>
                  </a:cubicBezTo>
                  <a:cubicBezTo>
                    <a:pt x="4305" y="347"/>
                    <a:pt x="4190" y="296"/>
                    <a:pt x="4080" y="258"/>
                  </a:cubicBezTo>
                  <a:cubicBezTo>
                    <a:pt x="3859" y="173"/>
                    <a:pt x="3647" y="110"/>
                    <a:pt x="3460" y="72"/>
                  </a:cubicBezTo>
                  <a:cubicBezTo>
                    <a:pt x="3273" y="29"/>
                    <a:pt x="3103" y="12"/>
                    <a:pt x="2968" y="4"/>
                  </a:cubicBezTo>
                  <a:cubicBezTo>
                    <a:pt x="2930" y="1"/>
                    <a:pt x="2894" y="0"/>
                    <a:pt x="28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21"/>
            <p:cNvSpPr/>
            <p:nvPr/>
          </p:nvSpPr>
          <p:spPr>
            <a:xfrm>
              <a:off x="8306553" y="2696142"/>
              <a:ext cx="284897" cy="2240129"/>
            </a:xfrm>
            <a:custGeom>
              <a:avLst/>
              <a:gdLst/>
              <a:ahLst/>
              <a:cxnLst/>
              <a:rect l="l" t="t" r="r" b="b"/>
              <a:pathLst>
                <a:path w="1525" h="11991" extrusionOk="0">
                  <a:moveTo>
                    <a:pt x="1079" y="0"/>
                  </a:moveTo>
                  <a:cubicBezTo>
                    <a:pt x="1057" y="4"/>
                    <a:pt x="1032" y="9"/>
                    <a:pt x="1006" y="17"/>
                  </a:cubicBezTo>
                  <a:cubicBezTo>
                    <a:pt x="981" y="21"/>
                    <a:pt x="956" y="30"/>
                    <a:pt x="930" y="47"/>
                  </a:cubicBezTo>
                  <a:cubicBezTo>
                    <a:pt x="1032" y="166"/>
                    <a:pt x="1155" y="446"/>
                    <a:pt x="1057" y="1057"/>
                  </a:cubicBezTo>
                  <a:cubicBezTo>
                    <a:pt x="900" y="2025"/>
                    <a:pt x="849" y="2823"/>
                    <a:pt x="858" y="3502"/>
                  </a:cubicBezTo>
                  <a:cubicBezTo>
                    <a:pt x="866" y="4177"/>
                    <a:pt x="1053" y="6779"/>
                    <a:pt x="985" y="7182"/>
                  </a:cubicBezTo>
                  <a:cubicBezTo>
                    <a:pt x="922" y="7581"/>
                    <a:pt x="756" y="8616"/>
                    <a:pt x="735" y="8871"/>
                  </a:cubicBezTo>
                  <a:cubicBezTo>
                    <a:pt x="714" y="9121"/>
                    <a:pt x="395" y="10548"/>
                    <a:pt x="306" y="10768"/>
                  </a:cubicBezTo>
                  <a:cubicBezTo>
                    <a:pt x="268" y="10862"/>
                    <a:pt x="166" y="10980"/>
                    <a:pt x="64" y="11082"/>
                  </a:cubicBezTo>
                  <a:cubicBezTo>
                    <a:pt x="39" y="11176"/>
                    <a:pt x="22" y="11244"/>
                    <a:pt x="9" y="11295"/>
                  </a:cubicBezTo>
                  <a:cubicBezTo>
                    <a:pt x="9" y="11329"/>
                    <a:pt x="9" y="11367"/>
                    <a:pt x="9" y="11401"/>
                  </a:cubicBezTo>
                  <a:cubicBezTo>
                    <a:pt x="9" y="11651"/>
                    <a:pt x="5" y="11829"/>
                    <a:pt x="5" y="11918"/>
                  </a:cubicBezTo>
                  <a:cubicBezTo>
                    <a:pt x="5" y="11944"/>
                    <a:pt x="1" y="11969"/>
                    <a:pt x="1" y="11991"/>
                  </a:cubicBezTo>
                  <a:cubicBezTo>
                    <a:pt x="111" y="11736"/>
                    <a:pt x="255" y="11384"/>
                    <a:pt x="429" y="10976"/>
                  </a:cubicBezTo>
                  <a:cubicBezTo>
                    <a:pt x="433" y="10913"/>
                    <a:pt x="442" y="10811"/>
                    <a:pt x="463" y="10662"/>
                  </a:cubicBezTo>
                  <a:cubicBezTo>
                    <a:pt x="484" y="10531"/>
                    <a:pt x="531" y="10280"/>
                    <a:pt x="612" y="9949"/>
                  </a:cubicBezTo>
                  <a:cubicBezTo>
                    <a:pt x="688" y="9618"/>
                    <a:pt x="803" y="9202"/>
                    <a:pt x="917" y="8727"/>
                  </a:cubicBezTo>
                  <a:cubicBezTo>
                    <a:pt x="1032" y="8251"/>
                    <a:pt x="1138" y="7717"/>
                    <a:pt x="1151" y="7139"/>
                  </a:cubicBezTo>
                  <a:cubicBezTo>
                    <a:pt x="1164" y="6851"/>
                    <a:pt x="1155" y="6558"/>
                    <a:pt x="1138" y="6256"/>
                  </a:cubicBezTo>
                  <a:cubicBezTo>
                    <a:pt x="1125" y="5955"/>
                    <a:pt x="1100" y="5654"/>
                    <a:pt x="1079" y="5348"/>
                  </a:cubicBezTo>
                  <a:cubicBezTo>
                    <a:pt x="1053" y="5043"/>
                    <a:pt x="1032" y="4741"/>
                    <a:pt x="1019" y="4436"/>
                  </a:cubicBezTo>
                  <a:cubicBezTo>
                    <a:pt x="1015" y="4287"/>
                    <a:pt x="1015" y="4134"/>
                    <a:pt x="1011" y="3986"/>
                  </a:cubicBezTo>
                  <a:cubicBezTo>
                    <a:pt x="1015" y="3837"/>
                    <a:pt x="1015" y="3689"/>
                    <a:pt x="1028" y="3544"/>
                  </a:cubicBezTo>
                  <a:cubicBezTo>
                    <a:pt x="1036" y="3396"/>
                    <a:pt x="1053" y="3251"/>
                    <a:pt x="1070" y="3111"/>
                  </a:cubicBezTo>
                  <a:cubicBezTo>
                    <a:pt x="1079" y="3043"/>
                    <a:pt x="1096" y="2971"/>
                    <a:pt x="1104" y="2903"/>
                  </a:cubicBezTo>
                  <a:cubicBezTo>
                    <a:pt x="1117" y="2835"/>
                    <a:pt x="1130" y="2768"/>
                    <a:pt x="1142" y="2700"/>
                  </a:cubicBezTo>
                  <a:cubicBezTo>
                    <a:pt x="1202" y="2432"/>
                    <a:pt x="1274" y="2182"/>
                    <a:pt x="1338" y="1944"/>
                  </a:cubicBezTo>
                  <a:cubicBezTo>
                    <a:pt x="1401" y="1706"/>
                    <a:pt x="1452" y="1486"/>
                    <a:pt x="1482" y="1278"/>
                  </a:cubicBezTo>
                  <a:cubicBezTo>
                    <a:pt x="1516" y="1074"/>
                    <a:pt x="1524" y="883"/>
                    <a:pt x="1512" y="718"/>
                  </a:cubicBezTo>
                  <a:cubicBezTo>
                    <a:pt x="1499" y="552"/>
                    <a:pt x="1473" y="408"/>
                    <a:pt x="1439" y="297"/>
                  </a:cubicBezTo>
                  <a:cubicBezTo>
                    <a:pt x="1401" y="187"/>
                    <a:pt x="1350" y="115"/>
                    <a:pt x="1304" y="77"/>
                  </a:cubicBezTo>
                  <a:cubicBezTo>
                    <a:pt x="1236" y="21"/>
                    <a:pt x="1155" y="4"/>
                    <a:pt x="1100" y="0"/>
                  </a:cubicBezTo>
                  <a:close/>
                </a:path>
              </a:pathLst>
            </a:custGeom>
            <a:solidFill>
              <a:srgbClr val="1E1549">
                <a:alpha val="41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21"/>
            <p:cNvSpPr/>
            <p:nvPr/>
          </p:nvSpPr>
          <p:spPr>
            <a:xfrm>
              <a:off x="7467556" y="3453686"/>
              <a:ext cx="428373" cy="1367691"/>
            </a:xfrm>
            <a:custGeom>
              <a:avLst/>
              <a:gdLst/>
              <a:ahLst/>
              <a:cxnLst/>
              <a:rect l="l" t="t" r="r" b="b"/>
              <a:pathLst>
                <a:path w="2293" h="7321" extrusionOk="0">
                  <a:moveTo>
                    <a:pt x="292" y="0"/>
                  </a:moveTo>
                  <a:cubicBezTo>
                    <a:pt x="263" y="0"/>
                    <a:pt x="234" y="5"/>
                    <a:pt x="209" y="11"/>
                  </a:cubicBezTo>
                  <a:cubicBezTo>
                    <a:pt x="196" y="16"/>
                    <a:pt x="188" y="20"/>
                    <a:pt x="179" y="24"/>
                  </a:cubicBezTo>
                  <a:cubicBezTo>
                    <a:pt x="179" y="198"/>
                    <a:pt x="171" y="648"/>
                    <a:pt x="99" y="1544"/>
                  </a:cubicBezTo>
                  <a:cubicBezTo>
                    <a:pt x="1" y="2774"/>
                    <a:pt x="336" y="5215"/>
                    <a:pt x="756" y="5779"/>
                  </a:cubicBezTo>
                  <a:cubicBezTo>
                    <a:pt x="1177" y="6340"/>
                    <a:pt x="2068" y="7235"/>
                    <a:pt x="2068" y="7235"/>
                  </a:cubicBezTo>
                  <a:lnTo>
                    <a:pt x="2293" y="7320"/>
                  </a:lnTo>
                  <a:cubicBezTo>
                    <a:pt x="2238" y="7261"/>
                    <a:pt x="2183" y="7201"/>
                    <a:pt x="2123" y="7138"/>
                  </a:cubicBezTo>
                  <a:cubicBezTo>
                    <a:pt x="1818" y="6802"/>
                    <a:pt x="1465" y="6425"/>
                    <a:pt x="1151" y="5975"/>
                  </a:cubicBezTo>
                  <a:cubicBezTo>
                    <a:pt x="994" y="5750"/>
                    <a:pt x="858" y="5499"/>
                    <a:pt x="748" y="5240"/>
                  </a:cubicBezTo>
                  <a:cubicBezTo>
                    <a:pt x="638" y="4977"/>
                    <a:pt x="548" y="4701"/>
                    <a:pt x="485" y="4426"/>
                  </a:cubicBezTo>
                  <a:cubicBezTo>
                    <a:pt x="349" y="3865"/>
                    <a:pt x="302" y="3288"/>
                    <a:pt x="315" y="2745"/>
                  </a:cubicBezTo>
                  <a:cubicBezTo>
                    <a:pt x="324" y="2201"/>
                    <a:pt x="383" y="1688"/>
                    <a:pt x="451" y="1238"/>
                  </a:cubicBezTo>
                  <a:cubicBezTo>
                    <a:pt x="489" y="1009"/>
                    <a:pt x="527" y="797"/>
                    <a:pt x="561" y="606"/>
                  </a:cubicBezTo>
                  <a:cubicBezTo>
                    <a:pt x="595" y="419"/>
                    <a:pt x="595" y="236"/>
                    <a:pt x="523" y="117"/>
                  </a:cubicBezTo>
                  <a:cubicBezTo>
                    <a:pt x="485" y="62"/>
                    <a:pt x="430" y="24"/>
                    <a:pt x="370" y="11"/>
                  </a:cubicBezTo>
                  <a:cubicBezTo>
                    <a:pt x="345" y="3"/>
                    <a:pt x="318" y="0"/>
                    <a:pt x="292" y="0"/>
                  </a:cubicBezTo>
                  <a:close/>
                </a:path>
              </a:pathLst>
            </a:custGeom>
            <a:solidFill>
              <a:srgbClr val="1E1549">
                <a:alpha val="1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21"/>
            <p:cNvSpPr/>
            <p:nvPr/>
          </p:nvSpPr>
          <p:spPr>
            <a:xfrm>
              <a:off x="8263024" y="3357475"/>
              <a:ext cx="962671" cy="1745996"/>
            </a:xfrm>
            <a:custGeom>
              <a:avLst/>
              <a:gdLst/>
              <a:ahLst/>
              <a:cxnLst/>
              <a:rect l="l" t="t" r="r" b="b"/>
              <a:pathLst>
                <a:path w="5153" h="9346" extrusionOk="0">
                  <a:moveTo>
                    <a:pt x="3824" y="0"/>
                  </a:moveTo>
                  <a:cubicBezTo>
                    <a:pt x="3824" y="26"/>
                    <a:pt x="3824" y="59"/>
                    <a:pt x="3824" y="106"/>
                  </a:cubicBezTo>
                  <a:cubicBezTo>
                    <a:pt x="3820" y="204"/>
                    <a:pt x="3816" y="357"/>
                    <a:pt x="3807" y="548"/>
                  </a:cubicBezTo>
                  <a:cubicBezTo>
                    <a:pt x="3807" y="586"/>
                    <a:pt x="3807" y="628"/>
                    <a:pt x="3803" y="671"/>
                  </a:cubicBezTo>
                  <a:cubicBezTo>
                    <a:pt x="3795" y="828"/>
                    <a:pt x="3782" y="1006"/>
                    <a:pt x="3769" y="1205"/>
                  </a:cubicBezTo>
                  <a:cubicBezTo>
                    <a:pt x="3765" y="1244"/>
                    <a:pt x="3761" y="1286"/>
                    <a:pt x="3761" y="1324"/>
                  </a:cubicBezTo>
                  <a:cubicBezTo>
                    <a:pt x="3608" y="3149"/>
                    <a:pt x="3103" y="6307"/>
                    <a:pt x="1413" y="7619"/>
                  </a:cubicBezTo>
                  <a:cubicBezTo>
                    <a:pt x="1363" y="7657"/>
                    <a:pt x="1316" y="7695"/>
                    <a:pt x="1265" y="7729"/>
                  </a:cubicBezTo>
                  <a:cubicBezTo>
                    <a:pt x="1133" y="7814"/>
                    <a:pt x="998" y="7895"/>
                    <a:pt x="857" y="7958"/>
                  </a:cubicBezTo>
                  <a:cubicBezTo>
                    <a:pt x="824" y="7975"/>
                    <a:pt x="790" y="7992"/>
                    <a:pt x="756" y="8005"/>
                  </a:cubicBezTo>
                  <a:cubicBezTo>
                    <a:pt x="671" y="8039"/>
                    <a:pt x="582" y="8073"/>
                    <a:pt x="492" y="8098"/>
                  </a:cubicBezTo>
                  <a:cubicBezTo>
                    <a:pt x="454" y="8111"/>
                    <a:pt x="412" y="8124"/>
                    <a:pt x="369" y="8132"/>
                  </a:cubicBezTo>
                  <a:cubicBezTo>
                    <a:pt x="327" y="8145"/>
                    <a:pt x="284" y="8154"/>
                    <a:pt x="242" y="8162"/>
                  </a:cubicBezTo>
                  <a:cubicBezTo>
                    <a:pt x="242" y="8162"/>
                    <a:pt x="242" y="8166"/>
                    <a:pt x="238" y="8166"/>
                  </a:cubicBezTo>
                  <a:cubicBezTo>
                    <a:pt x="238" y="8247"/>
                    <a:pt x="208" y="8383"/>
                    <a:pt x="170" y="8548"/>
                  </a:cubicBezTo>
                  <a:cubicBezTo>
                    <a:pt x="161" y="8586"/>
                    <a:pt x="153" y="8629"/>
                    <a:pt x="144" y="8671"/>
                  </a:cubicBezTo>
                  <a:cubicBezTo>
                    <a:pt x="115" y="8782"/>
                    <a:pt x="89" y="8901"/>
                    <a:pt x="60" y="9019"/>
                  </a:cubicBezTo>
                  <a:cubicBezTo>
                    <a:pt x="60" y="9024"/>
                    <a:pt x="60" y="9028"/>
                    <a:pt x="55" y="9032"/>
                  </a:cubicBezTo>
                  <a:cubicBezTo>
                    <a:pt x="55" y="9041"/>
                    <a:pt x="55" y="9053"/>
                    <a:pt x="51" y="9062"/>
                  </a:cubicBezTo>
                  <a:cubicBezTo>
                    <a:pt x="43" y="9100"/>
                    <a:pt x="34" y="9138"/>
                    <a:pt x="26" y="9176"/>
                  </a:cubicBezTo>
                  <a:cubicBezTo>
                    <a:pt x="17" y="9223"/>
                    <a:pt x="9" y="9266"/>
                    <a:pt x="0" y="9308"/>
                  </a:cubicBezTo>
                  <a:cubicBezTo>
                    <a:pt x="43" y="9274"/>
                    <a:pt x="64" y="9240"/>
                    <a:pt x="81" y="9210"/>
                  </a:cubicBezTo>
                  <a:cubicBezTo>
                    <a:pt x="85" y="9193"/>
                    <a:pt x="89" y="9176"/>
                    <a:pt x="93" y="9164"/>
                  </a:cubicBezTo>
                  <a:cubicBezTo>
                    <a:pt x="115" y="9206"/>
                    <a:pt x="136" y="9232"/>
                    <a:pt x="153" y="9253"/>
                  </a:cubicBezTo>
                  <a:cubicBezTo>
                    <a:pt x="184" y="9287"/>
                    <a:pt x="201" y="9297"/>
                    <a:pt x="209" y="9297"/>
                  </a:cubicBezTo>
                  <a:cubicBezTo>
                    <a:pt x="210" y="9297"/>
                    <a:pt x="212" y="9296"/>
                    <a:pt x="212" y="9295"/>
                  </a:cubicBezTo>
                  <a:cubicBezTo>
                    <a:pt x="212" y="9291"/>
                    <a:pt x="212" y="9291"/>
                    <a:pt x="212" y="9291"/>
                  </a:cubicBezTo>
                  <a:cubicBezTo>
                    <a:pt x="246" y="9312"/>
                    <a:pt x="297" y="9329"/>
                    <a:pt x="365" y="9342"/>
                  </a:cubicBezTo>
                  <a:cubicBezTo>
                    <a:pt x="385" y="9344"/>
                    <a:pt x="407" y="9346"/>
                    <a:pt x="430" y="9346"/>
                  </a:cubicBezTo>
                  <a:cubicBezTo>
                    <a:pt x="493" y="9346"/>
                    <a:pt x="569" y="9336"/>
                    <a:pt x="649" y="9308"/>
                  </a:cubicBezTo>
                  <a:cubicBezTo>
                    <a:pt x="726" y="9283"/>
                    <a:pt x="828" y="9227"/>
                    <a:pt x="942" y="9142"/>
                  </a:cubicBezTo>
                  <a:cubicBezTo>
                    <a:pt x="998" y="9104"/>
                    <a:pt x="1057" y="9053"/>
                    <a:pt x="1125" y="8998"/>
                  </a:cubicBezTo>
                  <a:cubicBezTo>
                    <a:pt x="1189" y="8947"/>
                    <a:pt x="1261" y="8888"/>
                    <a:pt x="1333" y="8820"/>
                  </a:cubicBezTo>
                  <a:cubicBezTo>
                    <a:pt x="1626" y="8561"/>
                    <a:pt x="1965" y="8200"/>
                    <a:pt x="2301" y="7746"/>
                  </a:cubicBezTo>
                  <a:cubicBezTo>
                    <a:pt x="2632" y="7292"/>
                    <a:pt x="2958" y="6744"/>
                    <a:pt x="3256" y="6150"/>
                  </a:cubicBezTo>
                  <a:cubicBezTo>
                    <a:pt x="3557" y="5560"/>
                    <a:pt x="3833" y="4919"/>
                    <a:pt x="4104" y="4274"/>
                  </a:cubicBezTo>
                  <a:cubicBezTo>
                    <a:pt x="4372" y="3629"/>
                    <a:pt x="4622" y="2980"/>
                    <a:pt x="4856" y="2356"/>
                  </a:cubicBezTo>
                  <a:cubicBezTo>
                    <a:pt x="4966" y="2050"/>
                    <a:pt x="5089" y="1740"/>
                    <a:pt x="5132" y="1422"/>
                  </a:cubicBezTo>
                  <a:cubicBezTo>
                    <a:pt x="5153" y="1265"/>
                    <a:pt x="5153" y="1104"/>
                    <a:pt x="5115" y="951"/>
                  </a:cubicBezTo>
                  <a:cubicBezTo>
                    <a:pt x="5081" y="798"/>
                    <a:pt x="5008" y="654"/>
                    <a:pt x="4911" y="543"/>
                  </a:cubicBezTo>
                  <a:cubicBezTo>
                    <a:pt x="4809" y="433"/>
                    <a:pt x="4690" y="348"/>
                    <a:pt x="4576" y="284"/>
                  </a:cubicBezTo>
                  <a:cubicBezTo>
                    <a:pt x="4457" y="217"/>
                    <a:pt x="4338" y="170"/>
                    <a:pt x="4223" y="127"/>
                  </a:cubicBezTo>
                  <a:cubicBezTo>
                    <a:pt x="4083" y="76"/>
                    <a:pt x="3952" y="34"/>
                    <a:pt x="3824" y="0"/>
                  </a:cubicBezTo>
                  <a:close/>
                </a:path>
              </a:pathLst>
            </a:custGeom>
            <a:solidFill>
              <a:srgbClr val="1E1549">
                <a:alpha val="41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21"/>
            <p:cNvSpPr/>
            <p:nvPr/>
          </p:nvSpPr>
          <p:spPr>
            <a:xfrm>
              <a:off x="7846235" y="3563721"/>
              <a:ext cx="460505" cy="1578795"/>
            </a:xfrm>
            <a:custGeom>
              <a:avLst/>
              <a:gdLst/>
              <a:ahLst/>
              <a:cxnLst/>
              <a:rect l="l" t="t" r="r" b="b"/>
              <a:pathLst>
                <a:path w="2465" h="8451" extrusionOk="0">
                  <a:moveTo>
                    <a:pt x="1114" y="1"/>
                  </a:moveTo>
                  <a:cubicBezTo>
                    <a:pt x="1063" y="1"/>
                    <a:pt x="1011" y="2"/>
                    <a:pt x="958" y="4"/>
                  </a:cubicBezTo>
                  <a:cubicBezTo>
                    <a:pt x="962" y="34"/>
                    <a:pt x="971" y="76"/>
                    <a:pt x="975" y="123"/>
                  </a:cubicBezTo>
                  <a:cubicBezTo>
                    <a:pt x="992" y="233"/>
                    <a:pt x="1017" y="377"/>
                    <a:pt x="1043" y="556"/>
                  </a:cubicBezTo>
                  <a:cubicBezTo>
                    <a:pt x="1051" y="594"/>
                    <a:pt x="1055" y="632"/>
                    <a:pt x="1064" y="674"/>
                  </a:cubicBezTo>
                  <a:cubicBezTo>
                    <a:pt x="1072" y="747"/>
                    <a:pt x="1085" y="827"/>
                    <a:pt x="1098" y="912"/>
                  </a:cubicBezTo>
                  <a:cubicBezTo>
                    <a:pt x="1106" y="950"/>
                    <a:pt x="1111" y="989"/>
                    <a:pt x="1115" y="1031"/>
                  </a:cubicBezTo>
                  <a:cubicBezTo>
                    <a:pt x="1314" y="2334"/>
                    <a:pt x="1599" y="4405"/>
                    <a:pt x="1552" y="5106"/>
                  </a:cubicBezTo>
                  <a:cubicBezTo>
                    <a:pt x="1531" y="5381"/>
                    <a:pt x="1429" y="5615"/>
                    <a:pt x="1285" y="5802"/>
                  </a:cubicBezTo>
                  <a:cubicBezTo>
                    <a:pt x="1263" y="5831"/>
                    <a:pt x="1242" y="5857"/>
                    <a:pt x="1217" y="5882"/>
                  </a:cubicBezTo>
                  <a:cubicBezTo>
                    <a:pt x="1098" y="6014"/>
                    <a:pt x="962" y="6120"/>
                    <a:pt x="822" y="6196"/>
                  </a:cubicBezTo>
                  <a:cubicBezTo>
                    <a:pt x="796" y="6209"/>
                    <a:pt x="775" y="6222"/>
                    <a:pt x="754" y="6235"/>
                  </a:cubicBezTo>
                  <a:cubicBezTo>
                    <a:pt x="673" y="6273"/>
                    <a:pt x="593" y="6307"/>
                    <a:pt x="516" y="6328"/>
                  </a:cubicBezTo>
                  <a:cubicBezTo>
                    <a:pt x="474" y="6341"/>
                    <a:pt x="436" y="6349"/>
                    <a:pt x="398" y="6358"/>
                  </a:cubicBezTo>
                  <a:cubicBezTo>
                    <a:pt x="402" y="6362"/>
                    <a:pt x="402" y="6366"/>
                    <a:pt x="406" y="6370"/>
                  </a:cubicBezTo>
                  <a:cubicBezTo>
                    <a:pt x="525" y="6638"/>
                    <a:pt x="644" y="6893"/>
                    <a:pt x="771" y="7126"/>
                  </a:cubicBezTo>
                  <a:cubicBezTo>
                    <a:pt x="597" y="6931"/>
                    <a:pt x="398" y="6710"/>
                    <a:pt x="173" y="6468"/>
                  </a:cubicBezTo>
                  <a:cubicBezTo>
                    <a:pt x="130" y="6417"/>
                    <a:pt x="83" y="6366"/>
                    <a:pt x="37" y="6315"/>
                  </a:cubicBezTo>
                  <a:cubicBezTo>
                    <a:pt x="28" y="6307"/>
                    <a:pt x="24" y="6303"/>
                    <a:pt x="20" y="6298"/>
                  </a:cubicBezTo>
                  <a:cubicBezTo>
                    <a:pt x="16" y="6295"/>
                    <a:pt x="15" y="6293"/>
                    <a:pt x="14" y="6293"/>
                  </a:cubicBezTo>
                  <a:lnTo>
                    <a:pt x="14" y="6293"/>
                  </a:lnTo>
                  <a:cubicBezTo>
                    <a:pt x="1" y="6293"/>
                    <a:pt x="1200" y="7754"/>
                    <a:pt x="1200" y="7754"/>
                  </a:cubicBezTo>
                  <a:cubicBezTo>
                    <a:pt x="1200" y="7754"/>
                    <a:pt x="1348" y="7886"/>
                    <a:pt x="1522" y="8038"/>
                  </a:cubicBezTo>
                  <a:cubicBezTo>
                    <a:pt x="1745" y="8233"/>
                    <a:pt x="2004" y="8451"/>
                    <a:pt x="2038" y="8451"/>
                  </a:cubicBezTo>
                  <a:cubicBezTo>
                    <a:pt x="2039" y="8451"/>
                    <a:pt x="2040" y="8451"/>
                    <a:pt x="2040" y="8450"/>
                  </a:cubicBezTo>
                  <a:cubicBezTo>
                    <a:pt x="2078" y="8420"/>
                    <a:pt x="2384" y="8149"/>
                    <a:pt x="2384" y="8149"/>
                  </a:cubicBezTo>
                  <a:lnTo>
                    <a:pt x="2392" y="8068"/>
                  </a:lnTo>
                  <a:lnTo>
                    <a:pt x="2435" y="7648"/>
                  </a:lnTo>
                  <a:lnTo>
                    <a:pt x="2465" y="7347"/>
                  </a:lnTo>
                  <a:lnTo>
                    <a:pt x="2409" y="6553"/>
                  </a:lnTo>
                  <a:cubicBezTo>
                    <a:pt x="2409" y="6553"/>
                    <a:pt x="2435" y="6311"/>
                    <a:pt x="2465" y="5997"/>
                  </a:cubicBezTo>
                  <a:cubicBezTo>
                    <a:pt x="2456" y="5246"/>
                    <a:pt x="2431" y="4278"/>
                    <a:pt x="2392" y="3370"/>
                  </a:cubicBezTo>
                  <a:cubicBezTo>
                    <a:pt x="2337" y="2109"/>
                    <a:pt x="2261" y="972"/>
                    <a:pt x="2231" y="696"/>
                  </a:cubicBezTo>
                  <a:cubicBezTo>
                    <a:pt x="2206" y="483"/>
                    <a:pt x="2193" y="441"/>
                    <a:pt x="2176" y="437"/>
                  </a:cubicBezTo>
                  <a:cubicBezTo>
                    <a:pt x="2163" y="411"/>
                    <a:pt x="2150" y="377"/>
                    <a:pt x="2129" y="348"/>
                  </a:cubicBezTo>
                  <a:cubicBezTo>
                    <a:pt x="2066" y="246"/>
                    <a:pt x="1947" y="152"/>
                    <a:pt x="1794" y="89"/>
                  </a:cubicBezTo>
                  <a:cubicBezTo>
                    <a:pt x="1637" y="21"/>
                    <a:pt x="1450" y="8"/>
                    <a:pt x="1263" y="4"/>
                  </a:cubicBezTo>
                  <a:cubicBezTo>
                    <a:pt x="1215" y="2"/>
                    <a:pt x="1165" y="1"/>
                    <a:pt x="1114" y="1"/>
                  </a:cubicBezTo>
                  <a:close/>
                </a:path>
              </a:pathLst>
            </a:custGeom>
            <a:solidFill>
              <a:srgbClr val="1E1549">
                <a:alpha val="41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Google Shape;1916;p21"/>
            <p:cNvSpPr/>
            <p:nvPr/>
          </p:nvSpPr>
          <p:spPr>
            <a:xfrm>
              <a:off x="7332861" y="4472214"/>
              <a:ext cx="789864" cy="679829"/>
            </a:xfrm>
            <a:custGeom>
              <a:avLst/>
              <a:gdLst/>
              <a:ahLst/>
              <a:cxnLst/>
              <a:rect l="l" t="t" r="r" b="b"/>
              <a:pathLst>
                <a:path w="4228" h="3639" extrusionOk="0">
                  <a:moveTo>
                    <a:pt x="601" y="0"/>
                  </a:moveTo>
                  <a:cubicBezTo>
                    <a:pt x="592" y="0"/>
                    <a:pt x="583" y="0"/>
                    <a:pt x="573" y="1"/>
                  </a:cubicBezTo>
                  <a:cubicBezTo>
                    <a:pt x="480" y="5"/>
                    <a:pt x="387" y="22"/>
                    <a:pt x="285" y="56"/>
                  </a:cubicBezTo>
                  <a:cubicBezTo>
                    <a:pt x="187" y="90"/>
                    <a:pt x="85" y="141"/>
                    <a:pt x="0" y="213"/>
                  </a:cubicBezTo>
                  <a:cubicBezTo>
                    <a:pt x="0" y="213"/>
                    <a:pt x="34" y="243"/>
                    <a:pt x="90" y="298"/>
                  </a:cubicBezTo>
                  <a:cubicBezTo>
                    <a:pt x="145" y="353"/>
                    <a:pt x="230" y="429"/>
                    <a:pt x="327" y="527"/>
                  </a:cubicBezTo>
                  <a:cubicBezTo>
                    <a:pt x="357" y="552"/>
                    <a:pt x="387" y="582"/>
                    <a:pt x="416" y="612"/>
                  </a:cubicBezTo>
                  <a:cubicBezTo>
                    <a:pt x="442" y="633"/>
                    <a:pt x="463" y="659"/>
                    <a:pt x="493" y="684"/>
                  </a:cubicBezTo>
                  <a:cubicBezTo>
                    <a:pt x="518" y="709"/>
                    <a:pt x="548" y="739"/>
                    <a:pt x="578" y="769"/>
                  </a:cubicBezTo>
                  <a:cubicBezTo>
                    <a:pt x="1193" y="1363"/>
                    <a:pt x="2097" y="2250"/>
                    <a:pt x="2212" y="2407"/>
                  </a:cubicBezTo>
                  <a:cubicBezTo>
                    <a:pt x="2288" y="2513"/>
                    <a:pt x="2365" y="2619"/>
                    <a:pt x="2394" y="2768"/>
                  </a:cubicBezTo>
                  <a:cubicBezTo>
                    <a:pt x="2399" y="2798"/>
                    <a:pt x="2403" y="2832"/>
                    <a:pt x="2403" y="2866"/>
                  </a:cubicBezTo>
                  <a:cubicBezTo>
                    <a:pt x="2403" y="2955"/>
                    <a:pt x="2390" y="3065"/>
                    <a:pt x="2348" y="3197"/>
                  </a:cubicBezTo>
                  <a:cubicBezTo>
                    <a:pt x="2335" y="3231"/>
                    <a:pt x="2322" y="3269"/>
                    <a:pt x="2305" y="3307"/>
                  </a:cubicBezTo>
                  <a:cubicBezTo>
                    <a:pt x="2755" y="3447"/>
                    <a:pt x="3235" y="3553"/>
                    <a:pt x="3719" y="3608"/>
                  </a:cubicBezTo>
                  <a:cubicBezTo>
                    <a:pt x="3786" y="3617"/>
                    <a:pt x="3859" y="3625"/>
                    <a:pt x="3926" y="3630"/>
                  </a:cubicBezTo>
                  <a:cubicBezTo>
                    <a:pt x="3960" y="3634"/>
                    <a:pt x="3994" y="3638"/>
                    <a:pt x="4033" y="3638"/>
                  </a:cubicBezTo>
                  <a:cubicBezTo>
                    <a:pt x="4071" y="3638"/>
                    <a:pt x="4122" y="3634"/>
                    <a:pt x="4168" y="3600"/>
                  </a:cubicBezTo>
                  <a:cubicBezTo>
                    <a:pt x="4177" y="3591"/>
                    <a:pt x="4190" y="3579"/>
                    <a:pt x="4194" y="3570"/>
                  </a:cubicBezTo>
                  <a:lnTo>
                    <a:pt x="4207" y="3553"/>
                  </a:lnTo>
                  <a:cubicBezTo>
                    <a:pt x="4211" y="3549"/>
                    <a:pt x="4215" y="3541"/>
                    <a:pt x="4215" y="3532"/>
                  </a:cubicBezTo>
                  <a:cubicBezTo>
                    <a:pt x="4228" y="3507"/>
                    <a:pt x="4228" y="3477"/>
                    <a:pt x="4228" y="3451"/>
                  </a:cubicBezTo>
                  <a:cubicBezTo>
                    <a:pt x="4224" y="3439"/>
                    <a:pt x="4219" y="3426"/>
                    <a:pt x="4219" y="3417"/>
                  </a:cubicBezTo>
                  <a:cubicBezTo>
                    <a:pt x="4219" y="3413"/>
                    <a:pt x="4219" y="3405"/>
                    <a:pt x="4219" y="3400"/>
                  </a:cubicBezTo>
                  <a:lnTo>
                    <a:pt x="4139" y="3286"/>
                  </a:lnTo>
                  <a:lnTo>
                    <a:pt x="3349" y="2475"/>
                  </a:lnTo>
                  <a:lnTo>
                    <a:pt x="3341" y="2467"/>
                  </a:lnTo>
                  <a:lnTo>
                    <a:pt x="3179" y="2305"/>
                  </a:lnTo>
                  <a:lnTo>
                    <a:pt x="2980" y="2097"/>
                  </a:lnTo>
                  <a:lnTo>
                    <a:pt x="2415" y="1524"/>
                  </a:lnTo>
                  <a:cubicBezTo>
                    <a:pt x="2415" y="1524"/>
                    <a:pt x="2411" y="1520"/>
                    <a:pt x="2403" y="1512"/>
                  </a:cubicBezTo>
                  <a:cubicBezTo>
                    <a:pt x="2284" y="1401"/>
                    <a:pt x="1320" y="506"/>
                    <a:pt x="1312" y="489"/>
                  </a:cubicBezTo>
                  <a:cubicBezTo>
                    <a:pt x="1312" y="485"/>
                    <a:pt x="1265" y="421"/>
                    <a:pt x="1206" y="336"/>
                  </a:cubicBezTo>
                  <a:lnTo>
                    <a:pt x="1206" y="332"/>
                  </a:lnTo>
                  <a:cubicBezTo>
                    <a:pt x="1202" y="332"/>
                    <a:pt x="1197" y="327"/>
                    <a:pt x="1193" y="323"/>
                  </a:cubicBezTo>
                  <a:cubicBezTo>
                    <a:pt x="1053" y="209"/>
                    <a:pt x="972" y="149"/>
                    <a:pt x="921" y="115"/>
                  </a:cubicBezTo>
                  <a:cubicBezTo>
                    <a:pt x="921" y="115"/>
                    <a:pt x="917" y="111"/>
                    <a:pt x="917" y="111"/>
                  </a:cubicBezTo>
                  <a:cubicBezTo>
                    <a:pt x="900" y="94"/>
                    <a:pt x="862" y="60"/>
                    <a:pt x="803" y="39"/>
                  </a:cubicBezTo>
                  <a:cubicBezTo>
                    <a:pt x="749" y="16"/>
                    <a:pt x="679" y="0"/>
                    <a:pt x="601" y="0"/>
                  </a:cubicBezTo>
                  <a:close/>
                </a:path>
              </a:pathLst>
            </a:custGeom>
            <a:solidFill>
              <a:srgbClr val="1E1549">
                <a:alpha val="1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Google Shape;1917;p21"/>
            <p:cNvSpPr/>
            <p:nvPr/>
          </p:nvSpPr>
          <p:spPr>
            <a:xfrm>
              <a:off x="8673649" y="3463400"/>
              <a:ext cx="54177" cy="364294"/>
            </a:xfrm>
            <a:custGeom>
              <a:avLst/>
              <a:gdLst/>
              <a:ahLst/>
              <a:cxnLst/>
              <a:rect l="l" t="t" r="r" b="b"/>
              <a:pathLst>
                <a:path w="290" h="1950" extrusionOk="0">
                  <a:moveTo>
                    <a:pt x="230" y="1"/>
                  </a:moveTo>
                  <a:cubicBezTo>
                    <a:pt x="216" y="1"/>
                    <a:pt x="200" y="12"/>
                    <a:pt x="179" y="65"/>
                  </a:cubicBezTo>
                  <a:cubicBezTo>
                    <a:pt x="149" y="150"/>
                    <a:pt x="81" y="558"/>
                    <a:pt x="43" y="965"/>
                  </a:cubicBezTo>
                  <a:cubicBezTo>
                    <a:pt x="5" y="1373"/>
                    <a:pt x="1" y="1784"/>
                    <a:pt x="18" y="1874"/>
                  </a:cubicBezTo>
                  <a:cubicBezTo>
                    <a:pt x="30" y="1937"/>
                    <a:pt x="52" y="1950"/>
                    <a:pt x="73" y="1950"/>
                  </a:cubicBezTo>
                  <a:cubicBezTo>
                    <a:pt x="90" y="1950"/>
                    <a:pt x="107" y="1941"/>
                    <a:pt x="124" y="1874"/>
                  </a:cubicBezTo>
                  <a:cubicBezTo>
                    <a:pt x="141" y="1789"/>
                    <a:pt x="170" y="1381"/>
                    <a:pt x="204" y="978"/>
                  </a:cubicBezTo>
                  <a:cubicBezTo>
                    <a:pt x="243" y="575"/>
                    <a:pt x="289" y="172"/>
                    <a:pt x="281" y="82"/>
                  </a:cubicBezTo>
                  <a:cubicBezTo>
                    <a:pt x="277" y="15"/>
                    <a:pt x="260" y="6"/>
                    <a:pt x="238" y="2"/>
                  </a:cubicBezTo>
                  <a:cubicBezTo>
                    <a:pt x="236" y="1"/>
                    <a:pt x="233" y="1"/>
                    <a:pt x="23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1918;p21"/>
            <p:cNvSpPr/>
            <p:nvPr/>
          </p:nvSpPr>
          <p:spPr>
            <a:xfrm>
              <a:off x="8666549" y="3877574"/>
              <a:ext cx="33440" cy="39979"/>
            </a:xfrm>
            <a:custGeom>
              <a:avLst/>
              <a:gdLst/>
              <a:ahLst/>
              <a:cxnLst/>
              <a:rect l="l" t="t" r="r" b="b"/>
              <a:pathLst>
                <a:path w="179" h="214" extrusionOk="0">
                  <a:moveTo>
                    <a:pt x="68" y="0"/>
                  </a:moveTo>
                  <a:cubicBezTo>
                    <a:pt x="47" y="5"/>
                    <a:pt x="17" y="47"/>
                    <a:pt x="9" y="98"/>
                  </a:cubicBezTo>
                  <a:cubicBezTo>
                    <a:pt x="0" y="149"/>
                    <a:pt x="9" y="204"/>
                    <a:pt x="34" y="208"/>
                  </a:cubicBezTo>
                  <a:cubicBezTo>
                    <a:pt x="41" y="213"/>
                    <a:pt x="49" y="214"/>
                    <a:pt x="59" y="214"/>
                  </a:cubicBezTo>
                  <a:cubicBezTo>
                    <a:pt x="68" y="214"/>
                    <a:pt x="79" y="213"/>
                    <a:pt x="90" y="213"/>
                  </a:cubicBezTo>
                  <a:cubicBezTo>
                    <a:pt x="107" y="208"/>
                    <a:pt x="124" y="208"/>
                    <a:pt x="136" y="200"/>
                  </a:cubicBezTo>
                  <a:cubicBezTo>
                    <a:pt x="153" y="187"/>
                    <a:pt x="162" y="153"/>
                    <a:pt x="170" y="119"/>
                  </a:cubicBezTo>
                  <a:cubicBezTo>
                    <a:pt x="175" y="85"/>
                    <a:pt x="179" y="51"/>
                    <a:pt x="166" y="39"/>
                  </a:cubicBezTo>
                  <a:cubicBezTo>
                    <a:pt x="153" y="26"/>
                    <a:pt x="136" y="17"/>
                    <a:pt x="115" y="13"/>
                  </a:cubicBezTo>
                  <a:cubicBezTo>
                    <a:pt x="98" y="5"/>
                    <a:pt x="81" y="0"/>
                    <a:pt x="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Google Shape;1919;p21"/>
            <p:cNvSpPr/>
            <p:nvPr/>
          </p:nvSpPr>
          <p:spPr>
            <a:xfrm>
              <a:off x="8785552" y="3367563"/>
              <a:ext cx="99947" cy="37177"/>
            </a:xfrm>
            <a:custGeom>
              <a:avLst/>
              <a:gdLst/>
              <a:ahLst/>
              <a:cxnLst/>
              <a:rect l="l" t="t" r="r" b="b"/>
              <a:pathLst>
                <a:path w="535" h="199" extrusionOk="0">
                  <a:moveTo>
                    <a:pt x="382" y="0"/>
                  </a:moveTo>
                  <a:cubicBezTo>
                    <a:pt x="343" y="0"/>
                    <a:pt x="299" y="3"/>
                    <a:pt x="255" y="10"/>
                  </a:cubicBezTo>
                  <a:cubicBezTo>
                    <a:pt x="140" y="27"/>
                    <a:pt x="30" y="69"/>
                    <a:pt x="13" y="99"/>
                  </a:cubicBezTo>
                  <a:cubicBezTo>
                    <a:pt x="0" y="116"/>
                    <a:pt x="4" y="137"/>
                    <a:pt x="9" y="158"/>
                  </a:cubicBezTo>
                  <a:cubicBezTo>
                    <a:pt x="17" y="175"/>
                    <a:pt x="21" y="188"/>
                    <a:pt x="43" y="196"/>
                  </a:cubicBezTo>
                  <a:cubicBezTo>
                    <a:pt x="48" y="198"/>
                    <a:pt x="56" y="199"/>
                    <a:pt x="66" y="199"/>
                  </a:cubicBezTo>
                  <a:cubicBezTo>
                    <a:pt x="111" y="199"/>
                    <a:pt x="197" y="185"/>
                    <a:pt x="280" y="171"/>
                  </a:cubicBezTo>
                  <a:cubicBezTo>
                    <a:pt x="386" y="154"/>
                    <a:pt x="493" y="141"/>
                    <a:pt x="514" y="120"/>
                  </a:cubicBezTo>
                  <a:cubicBezTo>
                    <a:pt x="531" y="107"/>
                    <a:pt x="535" y="86"/>
                    <a:pt x="535" y="65"/>
                  </a:cubicBezTo>
                  <a:cubicBezTo>
                    <a:pt x="535" y="48"/>
                    <a:pt x="531" y="31"/>
                    <a:pt x="509" y="18"/>
                  </a:cubicBezTo>
                  <a:cubicBezTo>
                    <a:pt x="496" y="8"/>
                    <a:pt x="446" y="0"/>
                    <a:pt x="38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1920;p21"/>
            <p:cNvSpPr/>
            <p:nvPr/>
          </p:nvSpPr>
          <p:spPr>
            <a:xfrm>
              <a:off x="8416775" y="2817947"/>
              <a:ext cx="45397" cy="249401"/>
            </a:xfrm>
            <a:custGeom>
              <a:avLst/>
              <a:gdLst/>
              <a:ahLst/>
              <a:cxnLst/>
              <a:rect l="l" t="t" r="r" b="b"/>
              <a:pathLst>
                <a:path w="243" h="1335" extrusionOk="0">
                  <a:moveTo>
                    <a:pt x="173" y="1"/>
                  </a:moveTo>
                  <a:cubicBezTo>
                    <a:pt x="160" y="1"/>
                    <a:pt x="145" y="10"/>
                    <a:pt x="128" y="44"/>
                  </a:cubicBezTo>
                  <a:cubicBezTo>
                    <a:pt x="98" y="99"/>
                    <a:pt x="47" y="380"/>
                    <a:pt x="26" y="660"/>
                  </a:cubicBezTo>
                  <a:cubicBezTo>
                    <a:pt x="1" y="940"/>
                    <a:pt x="5" y="1224"/>
                    <a:pt x="26" y="1284"/>
                  </a:cubicBezTo>
                  <a:cubicBezTo>
                    <a:pt x="43" y="1326"/>
                    <a:pt x="60" y="1335"/>
                    <a:pt x="81" y="1335"/>
                  </a:cubicBezTo>
                  <a:cubicBezTo>
                    <a:pt x="102" y="1335"/>
                    <a:pt x="115" y="1330"/>
                    <a:pt x="132" y="1284"/>
                  </a:cubicBezTo>
                  <a:cubicBezTo>
                    <a:pt x="149" y="1224"/>
                    <a:pt x="162" y="948"/>
                    <a:pt x="187" y="672"/>
                  </a:cubicBezTo>
                  <a:cubicBezTo>
                    <a:pt x="208" y="397"/>
                    <a:pt x="242" y="121"/>
                    <a:pt x="230" y="57"/>
                  </a:cubicBezTo>
                  <a:cubicBezTo>
                    <a:pt x="221" y="15"/>
                    <a:pt x="204" y="6"/>
                    <a:pt x="183" y="2"/>
                  </a:cubicBezTo>
                  <a:cubicBezTo>
                    <a:pt x="180" y="1"/>
                    <a:pt x="177" y="1"/>
                    <a:pt x="17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21"/>
            <p:cNvSpPr/>
            <p:nvPr/>
          </p:nvSpPr>
          <p:spPr>
            <a:xfrm>
              <a:off x="7741991" y="3854596"/>
              <a:ext cx="80332" cy="454153"/>
            </a:xfrm>
            <a:custGeom>
              <a:avLst/>
              <a:gdLst/>
              <a:ahLst/>
              <a:cxnLst/>
              <a:rect l="l" t="t" r="r" b="b"/>
              <a:pathLst>
                <a:path w="430" h="2431" extrusionOk="0">
                  <a:moveTo>
                    <a:pt x="77" y="0"/>
                  </a:moveTo>
                  <a:cubicBezTo>
                    <a:pt x="60" y="0"/>
                    <a:pt x="43" y="5"/>
                    <a:pt x="30" y="89"/>
                  </a:cubicBezTo>
                  <a:cubicBezTo>
                    <a:pt x="9" y="200"/>
                    <a:pt x="1" y="722"/>
                    <a:pt x="68" y="1235"/>
                  </a:cubicBezTo>
                  <a:cubicBezTo>
                    <a:pt x="132" y="1749"/>
                    <a:pt x="268" y="2254"/>
                    <a:pt x="319" y="2352"/>
                  </a:cubicBezTo>
                  <a:cubicBezTo>
                    <a:pt x="350" y="2413"/>
                    <a:pt x="369" y="2431"/>
                    <a:pt x="387" y="2431"/>
                  </a:cubicBezTo>
                  <a:cubicBezTo>
                    <a:pt x="391" y="2431"/>
                    <a:pt x="395" y="2430"/>
                    <a:pt x="400" y="2428"/>
                  </a:cubicBezTo>
                  <a:cubicBezTo>
                    <a:pt x="416" y="2424"/>
                    <a:pt x="429" y="2407"/>
                    <a:pt x="421" y="2322"/>
                  </a:cubicBezTo>
                  <a:cubicBezTo>
                    <a:pt x="408" y="2212"/>
                    <a:pt x="289" y="1715"/>
                    <a:pt x="230" y="1214"/>
                  </a:cubicBezTo>
                  <a:cubicBezTo>
                    <a:pt x="162" y="709"/>
                    <a:pt x="149" y="200"/>
                    <a:pt x="132" y="89"/>
                  </a:cubicBezTo>
                  <a:cubicBezTo>
                    <a:pt x="119" y="9"/>
                    <a:pt x="98" y="0"/>
                    <a:pt x="7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21"/>
            <p:cNvSpPr/>
            <p:nvPr/>
          </p:nvSpPr>
          <p:spPr>
            <a:xfrm>
              <a:off x="7820454" y="4392630"/>
              <a:ext cx="46144" cy="66133"/>
            </a:xfrm>
            <a:custGeom>
              <a:avLst/>
              <a:gdLst/>
              <a:ahLst/>
              <a:cxnLst/>
              <a:rect l="l" t="t" r="r" b="b"/>
              <a:pathLst>
                <a:path w="247" h="354" extrusionOk="0">
                  <a:moveTo>
                    <a:pt x="105" y="0"/>
                  </a:moveTo>
                  <a:cubicBezTo>
                    <a:pt x="92" y="0"/>
                    <a:pt x="79" y="3"/>
                    <a:pt x="64" y="6"/>
                  </a:cubicBezTo>
                  <a:cubicBezTo>
                    <a:pt x="47" y="15"/>
                    <a:pt x="30" y="19"/>
                    <a:pt x="22" y="36"/>
                  </a:cubicBezTo>
                  <a:cubicBezTo>
                    <a:pt x="1" y="79"/>
                    <a:pt x="73" y="333"/>
                    <a:pt x="124" y="350"/>
                  </a:cubicBezTo>
                  <a:cubicBezTo>
                    <a:pt x="131" y="352"/>
                    <a:pt x="138" y="353"/>
                    <a:pt x="145" y="353"/>
                  </a:cubicBezTo>
                  <a:cubicBezTo>
                    <a:pt x="156" y="353"/>
                    <a:pt x="167" y="351"/>
                    <a:pt x="179" y="346"/>
                  </a:cubicBezTo>
                  <a:cubicBezTo>
                    <a:pt x="196" y="338"/>
                    <a:pt x="213" y="333"/>
                    <a:pt x="221" y="316"/>
                  </a:cubicBezTo>
                  <a:cubicBezTo>
                    <a:pt x="247" y="274"/>
                    <a:pt x="171" y="19"/>
                    <a:pt x="120" y="2"/>
                  </a:cubicBezTo>
                  <a:cubicBezTo>
                    <a:pt x="115" y="1"/>
                    <a:pt x="110" y="0"/>
                    <a:pt x="10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21"/>
            <p:cNvSpPr/>
            <p:nvPr/>
          </p:nvSpPr>
          <p:spPr>
            <a:xfrm>
              <a:off x="7810179" y="3612854"/>
              <a:ext cx="165894" cy="64265"/>
            </a:xfrm>
            <a:custGeom>
              <a:avLst/>
              <a:gdLst/>
              <a:ahLst/>
              <a:cxnLst/>
              <a:rect l="l" t="t" r="r" b="b"/>
              <a:pathLst>
                <a:path w="888" h="344" extrusionOk="0">
                  <a:moveTo>
                    <a:pt x="803" y="0"/>
                  </a:moveTo>
                  <a:cubicBezTo>
                    <a:pt x="726" y="0"/>
                    <a:pt x="569" y="24"/>
                    <a:pt x="416" y="72"/>
                  </a:cubicBezTo>
                  <a:cubicBezTo>
                    <a:pt x="226" y="127"/>
                    <a:pt x="51" y="212"/>
                    <a:pt x="22" y="250"/>
                  </a:cubicBezTo>
                  <a:cubicBezTo>
                    <a:pt x="1" y="276"/>
                    <a:pt x="5" y="293"/>
                    <a:pt x="13" y="314"/>
                  </a:cubicBezTo>
                  <a:cubicBezTo>
                    <a:pt x="22" y="331"/>
                    <a:pt x="30" y="344"/>
                    <a:pt x="64" y="344"/>
                  </a:cubicBezTo>
                  <a:cubicBezTo>
                    <a:pt x="111" y="344"/>
                    <a:pt x="285" y="276"/>
                    <a:pt x="463" y="225"/>
                  </a:cubicBezTo>
                  <a:cubicBezTo>
                    <a:pt x="641" y="170"/>
                    <a:pt x="824" y="131"/>
                    <a:pt x="858" y="106"/>
                  </a:cubicBezTo>
                  <a:cubicBezTo>
                    <a:pt x="888" y="85"/>
                    <a:pt x="888" y="68"/>
                    <a:pt x="883" y="42"/>
                  </a:cubicBezTo>
                  <a:cubicBezTo>
                    <a:pt x="883" y="25"/>
                    <a:pt x="875" y="12"/>
                    <a:pt x="841" y="4"/>
                  </a:cubicBezTo>
                  <a:cubicBezTo>
                    <a:pt x="833" y="2"/>
                    <a:pt x="820" y="0"/>
                    <a:pt x="80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21"/>
            <p:cNvSpPr/>
            <p:nvPr/>
          </p:nvSpPr>
          <p:spPr>
            <a:xfrm>
              <a:off x="7413005" y="3728494"/>
              <a:ext cx="61089" cy="385031"/>
            </a:xfrm>
            <a:custGeom>
              <a:avLst/>
              <a:gdLst/>
              <a:ahLst/>
              <a:cxnLst/>
              <a:rect l="l" t="t" r="r" b="b"/>
              <a:pathLst>
                <a:path w="327" h="2061" extrusionOk="0">
                  <a:moveTo>
                    <a:pt x="110" y="0"/>
                  </a:moveTo>
                  <a:cubicBezTo>
                    <a:pt x="93" y="0"/>
                    <a:pt x="77" y="5"/>
                    <a:pt x="60" y="77"/>
                  </a:cubicBezTo>
                  <a:cubicBezTo>
                    <a:pt x="34" y="166"/>
                    <a:pt x="0" y="607"/>
                    <a:pt x="38" y="1045"/>
                  </a:cubicBezTo>
                  <a:cubicBezTo>
                    <a:pt x="72" y="1482"/>
                    <a:pt x="178" y="1910"/>
                    <a:pt x="221" y="1995"/>
                  </a:cubicBezTo>
                  <a:cubicBezTo>
                    <a:pt x="249" y="2048"/>
                    <a:pt x="266" y="2060"/>
                    <a:pt x="283" y="2060"/>
                  </a:cubicBezTo>
                  <a:cubicBezTo>
                    <a:pt x="286" y="2060"/>
                    <a:pt x="289" y="2060"/>
                    <a:pt x="293" y="2059"/>
                  </a:cubicBezTo>
                  <a:cubicBezTo>
                    <a:pt x="314" y="2055"/>
                    <a:pt x="327" y="2042"/>
                    <a:pt x="323" y="1970"/>
                  </a:cubicBezTo>
                  <a:cubicBezTo>
                    <a:pt x="314" y="1876"/>
                    <a:pt x="234" y="1456"/>
                    <a:pt x="200" y="1028"/>
                  </a:cubicBezTo>
                  <a:cubicBezTo>
                    <a:pt x="161" y="603"/>
                    <a:pt x="174" y="174"/>
                    <a:pt x="161" y="81"/>
                  </a:cubicBezTo>
                  <a:cubicBezTo>
                    <a:pt x="149" y="13"/>
                    <a:pt x="132" y="5"/>
                    <a:pt x="1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21"/>
            <p:cNvSpPr/>
            <p:nvPr/>
          </p:nvSpPr>
          <p:spPr>
            <a:xfrm>
              <a:off x="7359015" y="4775792"/>
              <a:ext cx="216708" cy="189246"/>
            </a:xfrm>
            <a:custGeom>
              <a:avLst/>
              <a:gdLst/>
              <a:ahLst/>
              <a:cxnLst/>
              <a:rect l="l" t="t" r="r" b="b"/>
              <a:pathLst>
                <a:path w="1160" h="1013" extrusionOk="0">
                  <a:moveTo>
                    <a:pt x="55" y="0"/>
                  </a:moveTo>
                  <a:cubicBezTo>
                    <a:pt x="43" y="0"/>
                    <a:pt x="34" y="6"/>
                    <a:pt x="26" y="14"/>
                  </a:cubicBezTo>
                  <a:cubicBezTo>
                    <a:pt x="13" y="23"/>
                    <a:pt x="0" y="35"/>
                    <a:pt x="22" y="86"/>
                  </a:cubicBezTo>
                  <a:cubicBezTo>
                    <a:pt x="51" y="150"/>
                    <a:pt x="247" y="405"/>
                    <a:pt x="489" y="612"/>
                  </a:cubicBezTo>
                  <a:cubicBezTo>
                    <a:pt x="726" y="825"/>
                    <a:pt x="1002" y="990"/>
                    <a:pt x="1070" y="1007"/>
                  </a:cubicBezTo>
                  <a:cubicBezTo>
                    <a:pt x="1085" y="1011"/>
                    <a:pt x="1096" y="1012"/>
                    <a:pt x="1106" y="1012"/>
                  </a:cubicBezTo>
                  <a:cubicBezTo>
                    <a:pt x="1130" y="1012"/>
                    <a:pt x="1140" y="1002"/>
                    <a:pt x="1146" y="990"/>
                  </a:cubicBezTo>
                  <a:cubicBezTo>
                    <a:pt x="1159" y="973"/>
                    <a:pt x="1159" y="956"/>
                    <a:pt x="1121" y="918"/>
                  </a:cubicBezTo>
                  <a:cubicBezTo>
                    <a:pt x="1074" y="867"/>
                    <a:pt x="820" y="693"/>
                    <a:pt x="590" y="489"/>
                  </a:cubicBezTo>
                  <a:cubicBezTo>
                    <a:pt x="361" y="290"/>
                    <a:pt x="158" y="61"/>
                    <a:pt x="102" y="18"/>
                  </a:cubicBezTo>
                  <a:cubicBezTo>
                    <a:pt x="81" y="6"/>
                    <a:pt x="66" y="0"/>
                    <a:pt x="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21"/>
            <p:cNvSpPr/>
            <p:nvPr/>
          </p:nvSpPr>
          <p:spPr>
            <a:xfrm>
              <a:off x="7611218" y="4967280"/>
              <a:ext cx="38111" cy="36056"/>
            </a:xfrm>
            <a:custGeom>
              <a:avLst/>
              <a:gdLst/>
              <a:ahLst/>
              <a:cxnLst/>
              <a:rect l="l" t="t" r="r" b="b"/>
              <a:pathLst>
                <a:path w="204" h="193" extrusionOk="0">
                  <a:moveTo>
                    <a:pt x="64" y="1"/>
                  </a:moveTo>
                  <a:cubicBezTo>
                    <a:pt x="55" y="1"/>
                    <a:pt x="48" y="3"/>
                    <a:pt x="43" y="8"/>
                  </a:cubicBezTo>
                  <a:cubicBezTo>
                    <a:pt x="30" y="20"/>
                    <a:pt x="21" y="37"/>
                    <a:pt x="13" y="54"/>
                  </a:cubicBezTo>
                  <a:cubicBezTo>
                    <a:pt x="4" y="71"/>
                    <a:pt x="0" y="88"/>
                    <a:pt x="0" y="105"/>
                  </a:cubicBezTo>
                  <a:cubicBezTo>
                    <a:pt x="0" y="137"/>
                    <a:pt x="89" y="193"/>
                    <a:pt x="138" y="193"/>
                  </a:cubicBezTo>
                  <a:cubicBezTo>
                    <a:pt x="148" y="193"/>
                    <a:pt x="156" y="191"/>
                    <a:pt x="161" y="186"/>
                  </a:cubicBezTo>
                  <a:cubicBezTo>
                    <a:pt x="174" y="173"/>
                    <a:pt x="183" y="156"/>
                    <a:pt x="191" y="135"/>
                  </a:cubicBezTo>
                  <a:cubicBezTo>
                    <a:pt x="195" y="122"/>
                    <a:pt x="204" y="105"/>
                    <a:pt x="204" y="88"/>
                  </a:cubicBezTo>
                  <a:cubicBezTo>
                    <a:pt x="200" y="56"/>
                    <a:pt x="111" y="1"/>
                    <a:pt x="6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21"/>
            <p:cNvSpPr/>
            <p:nvPr/>
          </p:nvSpPr>
          <p:spPr>
            <a:xfrm>
              <a:off x="8308981" y="4788122"/>
              <a:ext cx="47638" cy="23352"/>
            </a:xfrm>
            <a:custGeom>
              <a:avLst/>
              <a:gdLst/>
              <a:ahLst/>
              <a:cxnLst/>
              <a:rect l="l" t="t" r="r" b="b"/>
              <a:pathLst>
                <a:path w="255" h="125" extrusionOk="0">
                  <a:moveTo>
                    <a:pt x="94" y="0"/>
                  </a:moveTo>
                  <a:cubicBezTo>
                    <a:pt x="50" y="0"/>
                    <a:pt x="15" y="11"/>
                    <a:pt x="9" y="24"/>
                  </a:cubicBezTo>
                  <a:cubicBezTo>
                    <a:pt x="0" y="37"/>
                    <a:pt x="0" y="46"/>
                    <a:pt x="0" y="63"/>
                  </a:cubicBezTo>
                  <a:cubicBezTo>
                    <a:pt x="5" y="75"/>
                    <a:pt x="9" y="88"/>
                    <a:pt x="17" y="97"/>
                  </a:cubicBezTo>
                  <a:cubicBezTo>
                    <a:pt x="30" y="105"/>
                    <a:pt x="77" y="109"/>
                    <a:pt x="123" y="118"/>
                  </a:cubicBezTo>
                  <a:cubicBezTo>
                    <a:pt x="152" y="120"/>
                    <a:pt x="180" y="125"/>
                    <a:pt x="201" y="125"/>
                  </a:cubicBezTo>
                  <a:cubicBezTo>
                    <a:pt x="214" y="125"/>
                    <a:pt x="224" y="123"/>
                    <a:pt x="229" y="118"/>
                  </a:cubicBezTo>
                  <a:cubicBezTo>
                    <a:pt x="242" y="109"/>
                    <a:pt x="246" y="97"/>
                    <a:pt x="251" y="84"/>
                  </a:cubicBezTo>
                  <a:cubicBezTo>
                    <a:pt x="255" y="71"/>
                    <a:pt x="255" y="58"/>
                    <a:pt x="251" y="50"/>
                  </a:cubicBezTo>
                  <a:cubicBezTo>
                    <a:pt x="242" y="33"/>
                    <a:pt x="191" y="7"/>
                    <a:pt x="132" y="3"/>
                  </a:cubicBezTo>
                  <a:cubicBezTo>
                    <a:pt x="119" y="1"/>
                    <a:pt x="106" y="0"/>
                    <a:pt x="94" y="0"/>
                  </a:cubicBezTo>
                  <a:close/>
                </a:path>
              </a:pathLst>
            </a:custGeom>
            <a:solidFill>
              <a:srgbClr val="1E15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21"/>
            <p:cNvSpPr/>
            <p:nvPr/>
          </p:nvSpPr>
          <p:spPr>
            <a:xfrm>
              <a:off x="8423127" y="4817079"/>
              <a:ext cx="57353" cy="51188"/>
            </a:xfrm>
            <a:custGeom>
              <a:avLst/>
              <a:gdLst/>
              <a:ahLst/>
              <a:cxnLst/>
              <a:rect l="l" t="t" r="r" b="b"/>
              <a:pathLst>
                <a:path w="307" h="274" extrusionOk="0">
                  <a:moveTo>
                    <a:pt x="50" y="1"/>
                  </a:moveTo>
                  <a:cubicBezTo>
                    <a:pt x="49" y="1"/>
                    <a:pt x="48" y="1"/>
                    <a:pt x="47" y="1"/>
                  </a:cubicBezTo>
                  <a:cubicBezTo>
                    <a:pt x="30" y="5"/>
                    <a:pt x="22" y="14"/>
                    <a:pt x="13" y="26"/>
                  </a:cubicBezTo>
                  <a:cubicBezTo>
                    <a:pt x="9" y="35"/>
                    <a:pt x="0" y="48"/>
                    <a:pt x="9" y="60"/>
                  </a:cubicBezTo>
                  <a:cubicBezTo>
                    <a:pt x="13" y="82"/>
                    <a:pt x="68" y="128"/>
                    <a:pt x="124" y="179"/>
                  </a:cubicBezTo>
                  <a:cubicBezTo>
                    <a:pt x="179" y="226"/>
                    <a:pt x="234" y="273"/>
                    <a:pt x="255" y="273"/>
                  </a:cubicBezTo>
                  <a:cubicBezTo>
                    <a:pt x="257" y="273"/>
                    <a:pt x="260" y="274"/>
                    <a:pt x="262" y="274"/>
                  </a:cubicBezTo>
                  <a:cubicBezTo>
                    <a:pt x="272" y="274"/>
                    <a:pt x="283" y="266"/>
                    <a:pt x="293" y="256"/>
                  </a:cubicBezTo>
                  <a:cubicBezTo>
                    <a:pt x="302" y="247"/>
                    <a:pt x="306" y="239"/>
                    <a:pt x="306" y="222"/>
                  </a:cubicBezTo>
                  <a:cubicBezTo>
                    <a:pt x="302" y="200"/>
                    <a:pt x="255" y="141"/>
                    <a:pt x="196" y="90"/>
                  </a:cubicBezTo>
                  <a:cubicBezTo>
                    <a:pt x="139" y="42"/>
                    <a:pt x="75" y="1"/>
                    <a:pt x="50" y="1"/>
                  </a:cubicBezTo>
                  <a:close/>
                </a:path>
              </a:pathLst>
            </a:custGeom>
            <a:solidFill>
              <a:srgbClr val="1E15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21"/>
            <p:cNvSpPr/>
            <p:nvPr/>
          </p:nvSpPr>
          <p:spPr>
            <a:xfrm>
              <a:off x="8345411" y="4883399"/>
              <a:ext cx="40539" cy="35495"/>
            </a:xfrm>
            <a:custGeom>
              <a:avLst/>
              <a:gdLst/>
              <a:ahLst/>
              <a:cxnLst/>
              <a:rect l="l" t="t" r="r" b="b"/>
              <a:pathLst>
                <a:path w="217" h="190" extrusionOk="0">
                  <a:moveTo>
                    <a:pt x="48" y="1"/>
                  </a:moveTo>
                  <a:cubicBezTo>
                    <a:pt x="45" y="1"/>
                    <a:pt x="41" y="1"/>
                    <a:pt x="39" y="3"/>
                  </a:cubicBezTo>
                  <a:cubicBezTo>
                    <a:pt x="26" y="7"/>
                    <a:pt x="22" y="19"/>
                    <a:pt x="13" y="32"/>
                  </a:cubicBezTo>
                  <a:cubicBezTo>
                    <a:pt x="5" y="45"/>
                    <a:pt x="1" y="53"/>
                    <a:pt x="5" y="66"/>
                  </a:cubicBezTo>
                  <a:cubicBezTo>
                    <a:pt x="5" y="83"/>
                    <a:pt x="43" y="113"/>
                    <a:pt x="81" y="138"/>
                  </a:cubicBezTo>
                  <a:cubicBezTo>
                    <a:pt x="113" y="166"/>
                    <a:pt x="148" y="190"/>
                    <a:pt x="166" y="190"/>
                  </a:cubicBezTo>
                  <a:cubicBezTo>
                    <a:pt x="168" y="190"/>
                    <a:pt x="169" y="190"/>
                    <a:pt x="170" y="189"/>
                  </a:cubicBezTo>
                  <a:cubicBezTo>
                    <a:pt x="183" y="185"/>
                    <a:pt x="196" y="177"/>
                    <a:pt x="204" y="164"/>
                  </a:cubicBezTo>
                  <a:cubicBezTo>
                    <a:pt x="213" y="151"/>
                    <a:pt x="217" y="143"/>
                    <a:pt x="217" y="130"/>
                  </a:cubicBezTo>
                  <a:cubicBezTo>
                    <a:pt x="217" y="113"/>
                    <a:pt x="183" y="75"/>
                    <a:pt x="145" y="45"/>
                  </a:cubicBezTo>
                  <a:cubicBezTo>
                    <a:pt x="109" y="20"/>
                    <a:pt x="70" y="1"/>
                    <a:pt x="48" y="1"/>
                  </a:cubicBezTo>
                  <a:close/>
                </a:path>
              </a:pathLst>
            </a:custGeom>
            <a:solidFill>
              <a:srgbClr val="1E15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21"/>
            <p:cNvSpPr/>
            <p:nvPr/>
          </p:nvSpPr>
          <p:spPr>
            <a:xfrm>
              <a:off x="8228837" y="4869388"/>
              <a:ext cx="23913" cy="21671"/>
            </a:xfrm>
            <a:custGeom>
              <a:avLst/>
              <a:gdLst/>
              <a:ahLst/>
              <a:cxnLst/>
              <a:rect l="l" t="t" r="r" b="b"/>
              <a:pathLst>
                <a:path w="128" h="116" extrusionOk="0">
                  <a:moveTo>
                    <a:pt x="54" y="1"/>
                  </a:moveTo>
                  <a:cubicBezTo>
                    <a:pt x="33" y="1"/>
                    <a:pt x="14" y="6"/>
                    <a:pt x="9" y="18"/>
                  </a:cubicBezTo>
                  <a:cubicBezTo>
                    <a:pt x="5" y="27"/>
                    <a:pt x="5" y="39"/>
                    <a:pt x="5" y="56"/>
                  </a:cubicBezTo>
                  <a:cubicBezTo>
                    <a:pt x="1" y="69"/>
                    <a:pt x="1" y="78"/>
                    <a:pt x="5" y="90"/>
                  </a:cubicBezTo>
                  <a:cubicBezTo>
                    <a:pt x="12" y="105"/>
                    <a:pt x="48" y="116"/>
                    <a:pt x="79" y="116"/>
                  </a:cubicBezTo>
                  <a:cubicBezTo>
                    <a:pt x="100" y="116"/>
                    <a:pt x="118" y="111"/>
                    <a:pt x="124" y="99"/>
                  </a:cubicBezTo>
                  <a:cubicBezTo>
                    <a:pt x="128" y="90"/>
                    <a:pt x="128" y="78"/>
                    <a:pt x="128" y="61"/>
                  </a:cubicBezTo>
                  <a:cubicBezTo>
                    <a:pt x="128" y="48"/>
                    <a:pt x="128" y="35"/>
                    <a:pt x="124" y="27"/>
                  </a:cubicBezTo>
                  <a:cubicBezTo>
                    <a:pt x="119" y="12"/>
                    <a:pt x="84" y="1"/>
                    <a:pt x="54" y="1"/>
                  </a:cubicBezTo>
                  <a:close/>
                </a:path>
              </a:pathLst>
            </a:custGeom>
            <a:solidFill>
              <a:srgbClr val="1E15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21"/>
            <p:cNvSpPr/>
            <p:nvPr/>
          </p:nvSpPr>
          <p:spPr>
            <a:xfrm>
              <a:off x="7784772" y="4694527"/>
              <a:ext cx="1103905" cy="527199"/>
            </a:xfrm>
            <a:custGeom>
              <a:avLst/>
              <a:gdLst/>
              <a:ahLst/>
              <a:cxnLst/>
              <a:rect l="l" t="t" r="r" b="b"/>
              <a:pathLst>
                <a:path w="5909" h="2822" extrusionOk="0">
                  <a:moveTo>
                    <a:pt x="2664" y="110"/>
                  </a:moveTo>
                  <a:cubicBezTo>
                    <a:pt x="2847" y="110"/>
                    <a:pt x="3035" y="134"/>
                    <a:pt x="3222" y="186"/>
                  </a:cubicBezTo>
                  <a:cubicBezTo>
                    <a:pt x="3456" y="250"/>
                    <a:pt x="3681" y="364"/>
                    <a:pt x="3872" y="521"/>
                  </a:cubicBezTo>
                  <a:cubicBezTo>
                    <a:pt x="4067" y="682"/>
                    <a:pt x="4224" y="890"/>
                    <a:pt x="4326" y="1120"/>
                  </a:cubicBezTo>
                  <a:lnTo>
                    <a:pt x="4351" y="1179"/>
                  </a:lnTo>
                  <a:cubicBezTo>
                    <a:pt x="4211" y="1205"/>
                    <a:pt x="4080" y="1247"/>
                    <a:pt x="3961" y="1302"/>
                  </a:cubicBezTo>
                  <a:cubicBezTo>
                    <a:pt x="3702" y="1425"/>
                    <a:pt x="3494" y="1591"/>
                    <a:pt x="3379" y="1761"/>
                  </a:cubicBezTo>
                  <a:cubicBezTo>
                    <a:pt x="3260" y="1935"/>
                    <a:pt x="3235" y="2092"/>
                    <a:pt x="3231" y="2168"/>
                  </a:cubicBezTo>
                  <a:cubicBezTo>
                    <a:pt x="3222" y="2249"/>
                    <a:pt x="3226" y="2308"/>
                    <a:pt x="3235" y="2342"/>
                  </a:cubicBezTo>
                  <a:cubicBezTo>
                    <a:pt x="3231" y="2363"/>
                    <a:pt x="3231" y="2389"/>
                    <a:pt x="3239" y="2423"/>
                  </a:cubicBezTo>
                  <a:cubicBezTo>
                    <a:pt x="3239" y="2427"/>
                    <a:pt x="3239" y="2427"/>
                    <a:pt x="3239" y="2427"/>
                  </a:cubicBezTo>
                  <a:cubicBezTo>
                    <a:pt x="3010" y="2431"/>
                    <a:pt x="2789" y="2435"/>
                    <a:pt x="2581" y="2435"/>
                  </a:cubicBezTo>
                  <a:cubicBezTo>
                    <a:pt x="2373" y="2440"/>
                    <a:pt x="2174" y="2444"/>
                    <a:pt x="1991" y="2444"/>
                  </a:cubicBezTo>
                  <a:cubicBezTo>
                    <a:pt x="1949" y="2448"/>
                    <a:pt x="1902" y="2448"/>
                    <a:pt x="1860" y="2448"/>
                  </a:cubicBezTo>
                  <a:cubicBezTo>
                    <a:pt x="1817" y="2448"/>
                    <a:pt x="1775" y="2452"/>
                    <a:pt x="1732" y="2452"/>
                  </a:cubicBezTo>
                  <a:cubicBezTo>
                    <a:pt x="1718" y="2452"/>
                    <a:pt x="1706" y="2454"/>
                    <a:pt x="1693" y="2454"/>
                  </a:cubicBezTo>
                  <a:cubicBezTo>
                    <a:pt x="1687" y="2454"/>
                    <a:pt x="1680" y="2454"/>
                    <a:pt x="1673" y="2452"/>
                  </a:cubicBezTo>
                  <a:cubicBezTo>
                    <a:pt x="1635" y="2452"/>
                    <a:pt x="1592" y="2452"/>
                    <a:pt x="1558" y="2444"/>
                  </a:cubicBezTo>
                  <a:cubicBezTo>
                    <a:pt x="1541" y="2444"/>
                    <a:pt x="1529" y="2440"/>
                    <a:pt x="1512" y="2435"/>
                  </a:cubicBezTo>
                  <a:cubicBezTo>
                    <a:pt x="1376" y="2410"/>
                    <a:pt x="1274" y="2346"/>
                    <a:pt x="1198" y="2283"/>
                  </a:cubicBezTo>
                  <a:cubicBezTo>
                    <a:pt x="1125" y="2215"/>
                    <a:pt x="1075" y="2155"/>
                    <a:pt x="1045" y="2113"/>
                  </a:cubicBezTo>
                  <a:cubicBezTo>
                    <a:pt x="1019" y="2079"/>
                    <a:pt x="998" y="2049"/>
                    <a:pt x="981" y="2024"/>
                  </a:cubicBezTo>
                  <a:cubicBezTo>
                    <a:pt x="968" y="1994"/>
                    <a:pt x="951" y="1969"/>
                    <a:pt x="939" y="1947"/>
                  </a:cubicBezTo>
                  <a:cubicBezTo>
                    <a:pt x="913" y="1905"/>
                    <a:pt x="901" y="1867"/>
                    <a:pt x="884" y="1845"/>
                  </a:cubicBezTo>
                  <a:cubicBezTo>
                    <a:pt x="879" y="1833"/>
                    <a:pt x="875" y="1828"/>
                    <a:pt x="871" y="1820"/>
                  </a:cubicBezTo>
                  <a:cubicBezTo>
                    <a:pt x="875" y="1816"/>
                    <a:pt x="875" y="1799"/>
                    <a:pt x="871" y="1765"/>
                  </a:cubicBezTo>
                  <a:cubicBezTo>
                    <a:pt x="871" y="1735"/>
                    <a:pt x="862" y="1684"/>
                    <a:pt x="867" y="1612"/>
                  </a:cubicBezTo>
                  <a:cubicBezTo>
                    <a:pt x="867" y="1591"/>
                    <a:pt x="867" y="1561"/>
                    <a:pt x="867" y="1531"/>
                  </a:cubicBezTo>
                  <a:cubicBezTo>
                    <a:pt x="867" y="1510"/>
                    <a:pt x="871" y="1480"/>
                    <a:pt x="875" y="1455"/>
                  </a:cubicBezTo>
                  <a:cubicBezTo>
                    <a:pt x="888" y="1349"/>
                    <a:pt x="922" y="1132"/>
                    <a:pt x="1075" y="890"/>
                  </a:cubicBezTo>
                  <a:cubicBezTo>
                    <a:pt x="1147" y="772"/>
                    <a:pt x="1253" y="649"/>
                    <a:pt x="1393" y="538"/>
                  </a:cubicBezTo>
                  <a:cubicBezTo>
                    <a:pt x="1529" y="424"/>
                    <a:pt x="1698" y="326"/>
                    <a:pt x="1889" y="254"/>
                  </a:cubicBezTo>
                  <a:cubicBezTo>
                    <a:pt x="2120" y="164"/>
                    <a:pt x="2386" y="110"/>
                    <a:pt x="2664" y="110"/>
                  </a:cubicBezTo>
                  <a:close/>
                  <a:moveTo>
                    <a:pt x="4598" y="1269"/>
                  </a:moveTo>
                  <a:cubicBezTo>
                    <a:pt x="4693" y="1269"/>
                    <a:pt x="4792" y="1279"/>
                    <a:pt x="4890" y="1298"/>
                  </a:cubicBezTo>
                  <a:cubicBezTo>
                    <a:pt x="4954" y="1311"/>
                    <a:pt x="5013" y="1328"/>
                    <a:pt x="5077" y="1345"/>
                  </a:cubicBezTo>
                  <a:cubicBezTo>
                    <a:pt x="5170" y="1379"/>
                    <a:pt x="5264" y="1417"/>
                    <a:pt x="5353" y="1468"/>
                  </a:cubicBezTo>
                  <a:cubicBezTo>
                    <a:pt x="5497" y="1548"/>
                    <a:pt x="5625" y="1663"/>
                    <a:pt x="5705" y="1803"/>
                  </a:cubicBezTo>
                  <a:cubicBezTo>
                    <a:pt x="5748" y="1875"/>
                    <a:pt x="5773" y="1952"/>
                    <a:pt x="5786" y="2028"/>
                  </a:cubicBezTo>
                  <a:cubicBezTo>
                    <a:pt x="5794" y="2109"/>
                    <a:pt x="5790" y="2185"/>
                    <a:pt x="5752" y="2249"/>
                  </a:cubicBezTo>
                  <a:cubicBezTo>
                    <a:pt x="5739" y="2274"/>
                    <a:pt x="5709" y="2304"/>
                    <a:pt x="5680" y="2329"/>
                  </a:cubicBezTo>
                  <a:cubicBezTo>
                    <a:pt x="5650" y="2355"/>
                    <a:pt x="5620" y="2376"/>
                    <a:pt x="5586" y="2397"/>
                  </a:cubicBezTo>
                  <a:cubicBezTo>
                    <a:pt x="5518" y="2435"/>
                    <a:pt x="5442" y="2465"/>
                    <a:pt x="5366" y="2486"/>
                  </a:cubicBezTo>
                  <a:cubicBezTo>
                    <a:pt x="5047" y="2567"/>
                    <a:pt x="4733" y="2601"/>
                    <a:pt x="4457" y="2601"/>
                  </a:cubicBezTo>
                  <a:cubicBezTo>
                    <a:pt x="4427" y="2601"/>
                    <a:pt x="4396" y="2602"/>
                    <a:pt x="4366" y="2602"/>
                  </a:cubicBezTo>
                  <a:cubicBezTo>
                    <a:pt x="4123" y="2602"/>
                    <a:pt x="3905" y="2588"/>
                    <a:pt x="3732" y="2584"/>
                  </a:cubicBezTo>
                  <a:cubicBezTo>
                    <a:pt x="3655" y="2580"/>
                    <a:pt x="3583" y="2567"/>
                    <a:pt x="3524" y="2558"/>
                  </a:cubicBezTo>
                  <a:cubicBezTo>
                    <a:pt x="3515" y="2554"/>
                    <a:pt x="3502" y="2554"/>
                    <a:pt x="3490" y="2550"/>
                  </a:cubicBezTo>
                  <a:cubicBezTo>
                    <a:pt x="3464" y="2546"/>
                    <a:pt x="3439" y="2537"/>
                    <a:pt x="3417" y="2533"/>
                  </a:cubicBezTo>
                  <a:cubicBezTo>
                    <a:pt x="3417" y="2529"/>
                    <a:pt x="3413" y="2529"/>
                    <a:pt x="3409" y="2529"/>
                  </a:cubicBezTo>
                  <a:cubicBezTo>
                    <a:pt x="3388" y="2520"/>
                    <a:pt x="3375" y="2508"/>
                    <a:pt x="3362" y="2499"/>
                  </a:cubicBezTo>
                  <a:cubicBezTo>
                    <a:pt x="3333" y="2478"/>
                    <a:pt x="3311" y="2452"/>
                    <a:pt x="3303" y="2427"/>
                  </a:cubicBezTo>
                  <a:cubicBezTo>
                    <a:pt x="3299" y="2418"/>
                    <a:pt x="3294" y="2414"/>
                    <a:pt x="3294" y="2410"/>
                  </a:cubicBezTo>
                  <a:cubicBezTo>
                    <a:pt x="3286" y="2393"/>
                    <a:pt x="3282" y="2380"/>
                    <a:pt x="3282" y="2372"/>
                  </a:cubicBezTo>
                  <a:cubicBezTo>
                    <a:pt x="3282" y="2338"/>
                    <a:pt x="3282" y="2274"/>
                    <a:pt x="3303" y="2172"/>
                  </a:cubicBezTo>
                  <a:cubicBezTo>
                    <a:pt x="3316" y="2104"/>
                    <a:pt x="3341" y="1964"/>
                    <a:pt x="3456" y="1811"/>
                  </a:cubicBezTo>
                  <a:cubicBezTo>
                    <a:pt x="3562" y="1659"/>
                    <a:pt x="3761" y="1510"/>
                    <a:pt x="4012" y="1396"/>
                  </a:cubicBezTo>
                  <a:cubicBezTo>
                    <a:pt x="4122" y="1340"/>
                    <a:pt x="4254" y="1302"/>
                    <a:pt x="4389" y="1285"/>
                  </a:cubicBezTo>
                  <a:cubicBezTo>
                    <a:pt x="4428" y="1277"/>
                    <a:pt x="4466" y="1272"/>
                    <a:pt x="4504" y="1272"/>
                  </a:cubicBezTo>
                  <a:cubicBezTo>
                    <a:pt x="4535" y="1270"/>
                    <a:pt x="4566" y="1269"/>
                    <a:pt x="4598" y="1269"/>
                  </a:cubicBezTo>
                  <a:close/>
                  <a:moveTo>
                    <a:pt x="807" y="1629"/>
                  </a:moveTo>
                  <a:cubicBezTo>
                    <a:pt x="811" y="1693"/>
                    <a:pt x="824" y="1739"/>
                    <a:pt x="833" y="1769"/>
                  </a:cubicBezTo>
                  <a:cubicBezTo>
                    <a:pt x="833" y="1773"/>
                    <a:pt x="837" y="1782"/>
                    <a:pt x="837" y="1786"/>
                  </a:cubicBezTo>
                  <a:cubicBezTo>
                    <a:pt x="833" y="1786"/>
                    <a:pt x="833" y="1799"/>
                    <a:pt x="845" y="1854"/>
                  </a:cubicBezTo>
                  <a:cubicBezTo>
                    <a:pt x="858" y="1884"/>
                    <a:pt x="862" y="1922"/>
                    <a:pt x="888" y="1969"/>
                  </a:cubicBezTo>
                  <a:cubicBezTo>
                    <a:pt x="901" y="1994"/>
                    <a:pt x="913" y="2024"/>
                    <a:pt x="926" y="2053"/>
                  </a:cubicBezTo>
                  <a:cubicBezTo>
                    <a:pt x="943" y="2087"/>
                    <a:pt x="964" y="2121"/>
                    <a:pt x="985" y="2160"/>
                  </a:cubicBezTo>
                  <a:cubicBezTo>
                    <a:pt x="1015" y="2206"/>
                    <a:pt x="1070" y="2274"/>
                    <a:pt x="1147" y="2351"/>
                  </a:cubicBezTo>
                  <a:cubicBezTo>
                    <a:pt x="1232" y="2423"/>
                    <a:pt x="1350" y="2495"/>
                    <a:pt x="1499" y="2529"/>
                  </a:cubicBezTo>
                  <a:lnTo>
                    <a:pt x="1503" y="2529"/>
                  </a:lnTo>
                  <a:cubicBezTo>
                    <a:pt x="1478" y="2558"/>
                    <a:pt x="1448" y="2580"/>
                    <a:pt x="1410" y="2601"/>
                  </a:cubicBezTo>
                  <a:cubicBezTo>
                    <a:pt x="1325" y="2660"/>
                    <a:pt x="1215" y="2686"/>
                    <a:pt x="1104" y="2699"/>
                  </a:cubicBezTo>
                  <a:cubicBezTo>
                    <a:pt x="1045" y="2703"/>
                    <a:pt x="990" y="2703"/>
                    <a:pt x="930" y="2707"/>
                  </a:cubicBezTo>
                  <a:lnTo>
                    <a:pt x="756" y="2707"/>
                  </a:lnTo>
                  <a:cubicBezTo>
                    <a:pt x="637" y="2707"/>
                    <a:pt x="536" y="2699"/>
                    <a:pt x="429" y="2669"/>
                  </a:cubicBezTo>
                  <a:cubicBezTo>
                    <a:pt x="328" y="2639"/>
                    <a:pt x="230" y="2601"/>
                    <a:pt x="171" y="2533"/>
                  </a:cubicBezTo>
                  <a:cubicBezTo>
                    <a:pt x="107" y="2474"/>
                    <a:pt x="98" y="2384"/>
                    <a:pt x="115" y="2304"/>
                  </a:cubicBezTo>
                  <a:cubicBezTo>
                    <a:pt x="132" y="2219"/>
                    <a:pt x="171" y="2143"/>
                    <a:pt x="209" y="2075"/>
                  </a:cubicBezTo>
                  <a:cubicBezTo>
                    <a:pt x="251" y="2007"/>
                    <a:pt x="289" y="1947"/>
                    <a:pt x="332" y="1905"/>
                  </a:cubicBezTo>
                  <a:cubicBezTo>
                    <a:pt x="421" y="1820"/>
                    <a:pt x="502" y="1773"/>
                    <a:pt x="544" y="1744"/>
                  </a:cubicBezTo>
                  <a:cubicBezTo>
                    <a:pt x="625" y="1697"/>
                    <a:pt x="663" y="1671"/>
                    <a:pt x="680" y="1654"/>
                  </a:cubicBezTo>
                  <a:cubicBezTo>
                    <a:pt x="697" y="1654"/>
                    <a:pt x="735" y="1646"/>
                    <a:pt x="807" y="1629"/>
                  </a:cubicBezTo>
                  <a:close/>
                  <a:moveTo>
                    <a:pt x="2676" y="0"/>
                  </a:moveTo>
                  <a:cubicBezTo>
                    <a:pt x="2376" y="0"/>
                    <a:pt x="2089" y="61"/>
                    <a:pt x="1843" y="160"/>
                  </a:cubicBezTo>
                  <a:cubicBezTo>
                    <a:pt x="1643" y="237"/>
                    <a:pt x="1465" y="347"/>
                    <a:pt x="1325" y="466"/>
                  </a:cubicBezTo>
                  <a:cubicBezTo>
                    <a:pt x="1181" y="585"/>
                    <a:pt x="1070" y="721"/>
                    <a:pt x="994" y="852"/>
                  </a:cubicBezTo>
                  <a:cubicBezTo>
                    <a:pt x="837" y="1111"/>
                    <a:pt x="807" y="1340"/>
                    <a:pt x="799" y="1455"/>
                  </a:cubicBezTo>
                  <a:cubicBezTo>
                    <a:pt x="799" y="1489"/>
                    <a:pt x="799" y="1523"/>
                    <a:pt x="799" y="1553"/>
                  </a:cubicBezTo>
                  <a:cubicBezTo>
                    <a:pt x="705" y="1591"/>
                    <a:pt x="671" y="1616"/>
                    <a:pt x="659" y="1629"/>
                  </a:cubicBezTo>
                  <a:cubicBezTo>
                    <a:pt x="633" y="1633"/>
                    <a:pt x="591" y="1646"/>
                    <a:pt x="506" y="1680"/>
                  </a:cubicBezTo>
                  <a:cubicBezTo>
                    <a:pt x="459" y="1705"/>
                    <a:pt x="370" y="1748"/>
                    <a:pt x="268" y="1845"/>
                  </a:cubicBezTo>
                  <a:cubicBezTo>
                    <a:pt x="243" y="1867"/>
                    <a:pt x="217" y="1896"/>
                    <a:pt x="192" y="1926"/>
                  </a:cubicBezTo>
                  <a:cubicBezTo>
                    <a:pt x="166" y="1960"/>
                    <a:pt x="149" y="1994"/>
                    <a:pt x="124" y="2028"/>
                  </a:cubicBezTo>
                  <a:cubicBezTo>
                    <a:pt x="81" y="2100"/>
                    <a:pt x="35" y="2185"/>
                    <a:pt x="13" y="2287"/>
                  </a:cubicBezTo>
                  <a:lnTo>
                    <a:pt x="5" y="2325"/>
                  </a:lnTo>
                  <a:cubicBezTo>
                    <a:pt x="5" y="2338"/>
                    <a:pt x="5" y="2351"/>
                    <a:pt x="5" y="2367"/>
                  </a:cubicBezTo>
                  <a:cubicBezTo>
                    <a:pt x="5" y="2380"/>
                    <a:pt x="1" y="2393"/>
                    <a:pt x="5" y="2410"/>
                  </a:cubicBezTo>
                  <a:lnTo>
                    <a:pt x="9" y="2452"/>
                  </a:lnTo>
                  <a:cubicBezTo>
                    <a:pt x="13" y="2482"/>
                    <a:pt x="30" y="2508"/>
                    <a:pt x="39" y="2537"/>
                  </a:cubicBezTo>
                  <a:cubicBezTo>
                    <a:pt x="56" y="2563"/>
                    <a:pt x="73" y="2588"/>
                    <a:pt x="94" y="2609"/>
                  </a:cubicBezTo>
                  <a:cubicBezTo>
                    <a:pt x="179" y="2703"/>
                    <a:pt x="294" y="2745"/>
                    <a:pt x="404" y="2775"/>
                  </a:cubicBezTo>
                  <a:cubicBezTo>
                    <a:pt x="459" y="2792"/>
                    <a:pt x="519" y="2805"/>
                    <a:pt x="578" y="2813"/>
                  </a:cubicBezTo>
                  <a:cubicBezTo>
                    <a:pt x="637" y="2817"/>
                    <a:pt x="701" y="2822"/>
                    <a:pt x="756" y="2822"/>
                  </a:cubicBezTo>
                  <a:cubicBezTo>
                    <a:pt x="816" y="2822"/>
                    <a:pt x="875" y="2822"/>
                    <a:pt x="934" y="2817"/>
                  </a:cubicBezTo>
                  <a:cubicBezTo>
                    <a:pt x="994" y="2817"/>
                    <a:pt x="1058" y="2817"/>
                    <a:pt x="1117" y="2809"/>
                  </a:cubicBezTo>
                  <a:cubicBezTo>
                    <a:pt x="1240" y="2800"/>
                    <a:pt x="1367" y="2766"/>
                    <a:pt x="1474" y="2699"/>
                  </a:cubicBezTo>
                  <a:cubicBezTo>
                    <a:pt x="1529" y="2660"/>
                    <a:pt x="1580" y="2618"/>
                    <a:pt x="1618" y="2563"/>
                  </a:cubicBezTo>
                  <a:cubicBezTo>
                    <a:pt x="1622" y="2558"/>
                    <a:pt x="1626" y="2550"/>
                    <a:pt x="1626" y="2546"/>
                  </a:cubicBezTo>
                  <a:lnTo>
                    <a:pt x="1631" y="2546"/>
                  </a:lnTo>
                  <a:cubicBezTo>
                    <a:pt x="1665" y="2546"/>
                    <a:pt x="1703" y="2550"/>
                    <a:pt x="1741" y="2550"/>
                  </a:cubicBezTo>
                  <a:cubicBezTo>
                    <a:pt x="1788" y="2546"/>
                    <a:pt x="1826" y="2542"/>
                    <a:pt x="1868" y="2542"/>
                  </a:cubicBezTo>
                  <a:lnTo>
                    <a:pt x="2590" y="2542"/>
                  </a:lnTo>
                  <a:cubicBezTo>
                    <a:pt x="2802" y="2537"/>
                    <a:pt x="3027" y="2537"/>
                    <a:pt x="3256" y="2537"/>
                  </a:cubicBezTo>
                  <a:cubicBezTo>
                    <a:pt x="3269" y="2537"/>
                    <a:pt x="3282" y="2537"/>
                    <a:pt x="3294" y="2533"/>
                  </a:cubicBezTo>
                  <a:cubicBezTo>
                    <a:pt x="3299" y="2542"/>
                    <a:pt x="3307" y="2550"/>
                    <a:pt x="3316" y="2558"/>
                  </a:cubicBezTo>
                  <a:cubicBezTo>
                    <a:pt x="3328" y="2567"/>
                    <a:pt x="3341" y="2580"/>
                    <a:pt x="3362" y="2592"/>
                  </a:cubicBezTo>
                  <a:cubicBezTo>
                    <a:pt x="3367" y="2592"/>
                    <a:pt x="3375" y="2597"/>
                    <a:pt x="3384" y="2601"/>
                  </a:cubicBezTo>
                  <a:cubicBezTo>
                    <a:pt x="3409" y="2614"/>
                    <a:pt x="3443" y="2622"/>
                    <a:pt x="3477" y="2631"/>
                  </a:cubicBezTo>
                  <a:cubicBezTo>
                    <a:pt x="3545" y="2648"/>
                    <a:pt x="3630" y="2665"/>
                    <a:pt x="3732" y="2673"/>
                  </a:cubicBezTo>
                  <a:cubicBezTo>
                    <a:pt x="3927" y="2686"/>
                    <a:pt x="4177" y="2703"/>
                    <a:pt x="4462" y="2707"/>
                  </a:cubicBezTo>
                  <a:cubicBezTo>
                    <a:pt x="4746" y="2707"/>
                    <a:pt x="5069" y="2673"/>
                    <a:pt x="5400" y="2592"/>
                  </a:cubicBezTo>
                  <a:cubicBezTo>
                    <a:pt x="5480" y="2571"/>
                    <a:pt x="5565" y="2537"/>
                    <a:pt x="5646" y="2491"/>
                  </a:cubicBezTo>
                  <a:cubicBezTo>
                    <a:pt x="5684" y="2469"/>
                    <a:pt x="5722" y="2444"/>
                    <a:pt x="5760" y="2410"/>
                  </a:cubicBezTo>
                  <a:cubicBezTo>
                    <a:pt x="5777" y="2397"/>
                    <a:pt x="5794" y="2380"/>
                    <a:pt x="5811" y="2363"/>
                  </a:cubicBezTo>
                  <a:cubicBezTo>
                    <a:pt x="5828" y="2342"/>
                    <a:pt x="5841" y="2321"/>
                    <a:pt x="5854" y="2300"/>
                  </a:cubicBezTo>
                  <a:cubicBezTo>
                    <a:pt x="5905" y="2206"/>
                    <a:pt x="5909" y="2104"/>
                    <a:pt x="5896" y="2007"/>
                  </a:cubicBezTo>
                  <a:cubicBezTo>
                    <a:pt x="5883" y="1913"/>
                    <a:pt x="5850" y="1824"/>
                    <a:pt x="5803" y="1744"/>
                  </a:cubicBezTo>
                  <a:cubicBezTo>
                    <a:pt x="5705" y="1578"/>
                    <a:pt x="5561" y="1455"/>
                    <a:pt x="5404" y="1366"/>
                  </a:cubicBezTo>
                  <a:cubicBezTo>
                    <a:pt x="5302" y="1311"/>
                    <a:pt x="5196" y="1268"/>
                    <a:pt x="5090" y="1234"/>
                  </a:cubicBezTo>
                  <a:cubicBezTo>
                    <a:pt x="5030" y="1213"/>
                    <a:pt x="4967" y="1196"/>
                    <a:pt x="4907" y="1188"/>
                  </a:cubicBezTo>
                  <a:cubicBezTo>
                    <a:pt x="4810" y="1168"/>
                    <a:pt x="4713" y="1160"/>
                    <a:pt x="4618" y="1160"/>
                  </a:cubicBezTo>
                  <a:cubicBezTo>
                    <a:pt x="4568" y="1160"/>
                    <a:pt x="4518" y="1162"/>
                    <a:pt x="4470" y="1166"/>
                  </a:cubicBezTo>
                  <a:cubicBezTo>
                    <a:pt x="4457" y="1132"/>
                    <a:pt x="4445" y="1098"/>
                    <a:pt x="4428" y="1064"/>
                  </a:cubicBezTo>
                  <a:cubicBezTo>
                    <a:pt x="4317" y="818"/>
                    <a:pt x="4148" y="602"/>
                    <a:pt x="3940" y="432"/>
                  </a:cubicBezTo>
                  <a:cubicBezTo>
                    <a:pt x="3732" y="262"/>
                    <a:pt x="3490" y="143"/>
                    <a:pt x="3243" y="76"/>
                  </a:cubicBezTo>
                  <a:cubicBezTo>
                    <a:pt x="3053" y="24"/>
                    <a:pt x="2862" y="0"/>
                    <a:pt x="2676" y="0"/>
                  </a:cubicBezTo>
                  <a:close/>
                </a:path>
              </a:pathLst>
            </a:custGeom>
            <a:solidFill>
              <a:srgbClr val="1E15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21"/>
            <p:cNvSpPr/>
            <p:nvPr/>
          </p:nvSpPr>
          <p:spPr>
            <a:xfrm>
              <a:off x="7803080" y="4998665"/>
              <a:ext cx="262665" cy="201763"/>
            </a:xfrm>
            <a:custGeom>
              <a:avLst/>
              <a:gdLst/>
              <a:ahLst/>
              <a:cxnLst/>
              <a:rect l="l" t="t" r="r" b="b"/>
              <a:pathLst>
                <a:path w="1406" h="1080" extrusionOk="0">
                  <a:moveTo>
                    <a:pt x="709" y="1"/>
                  </a:moveTo>
                  <a:cubicBezTo>
                    <a:pt x="637" y="18"/>
                    <a:pt x="599" y="26"/>
                    <a:pt x="582" y="26"/>
                  </a:cubicBezTo>
                  <a:cubicBezTo>
                    <a:pt x="569" y="39"/>
                    <a:pt x="539" y="60"/>
                    <a:pt x="488" y="94"/>
                  </a:cubicBezTo>
                  <a:cubicBezTo>
                    <a:pt x="476" y="99"/>
                    <a:pt x="463" y="107"/>
                    <a:pt x="446" y="116"/>
                  </a:cubicBezTo>
                  <a:cubicBezTo>
                    <a:pt x="404" y="145"/>
                    <a:pt x="323" y="192"/>
                    <a:pt x="234" y="277"/>
                  </a:cubicBezTo>
                  <a:cubicBezTo>
                    <a:pt x="191" y="319"/>
                    <a:pt x="153" y="379"/>
                    <a:pt x="111" y="447"/>
                  </a:cubicBezTo>
                  <a:cubicBezTo>
                    <a:pt x="73" y="515"/>
                    <a:pt x="34" y="591"/>
                    <a:pt x="17" y="676"/>
                  </a:cubicBezTo>
                  <a:cubicBezTo>
                    <a:pt x="0" y="756"/>
                    <a:pt x="9" y="846"/>
                    <a:pt x="73" y="905"/>
                  </a:cubicBezTo>
                  <a:cubicBezTo>
                    <a:pt x="132" y="973"/>
                    <a:pt x="230" y="1011"/>
                    <a:pt x="331" y="1041"/>
                  </a:cubicBezTo>
                  <a:cubicBezTo>
                    <a:pt x="438" y="1071"/>
                    <a:pt x="539" y="1079"/>
                    <a:pt x="658" y="1079"/>
                  </a:cubicBezTo>
                  <a:lnTo>
                    <a:pt x="862" y="1079"/>
                  </a:lnTo>
                  <a:cubicBezTo>
                    <a:pt x="909" y="1075"/>
                    <a:pt x="955" y="1075"/>
                    <a:pt x="1006" y="1071"/>
                  </a:cubicBezTo>
                  <a:cubicBezTo>
                    <a:pt x="1117" y="1058"/>
                    <a:pt x="1227" y="1032"/>
                    <a:pt x="1312" y="973"/>
                  </a:cubicBezTo>
                  <a:cubicBezTo>
                    <a:pt x="1350" y="952"/>
                    <a:pt x="1380" y="930"/>
                    <a:pt x="1405" y="901"/>
                  </a:cubicBezTo>
                  <a:lnTo>
                    <a:pt x="1401" y="901"/>
                  </a:lnTo>
                  <a:cubicBezTo>
                    <a:pt x="1252" y="867"/>
                    <a:pt x="1134" y="795"/>
                    <a:pt x="1049" y="723"/>
                  </a:cubicBezTo>
                  <a:cubicBezTo>
                    <a:pt x="972" y="646"/>
                    <a:pt x="917" y="578"/>
                    <a:pt x="887" y="532"/>
                  </a:cubicBezTo>
                  <a:cubicBezTo>
                    <a:pt x="866" y="493"/>
                    <a:pt x="845" y="459"/>
                    <a:pt x="828" y="425"/>
                  </a:cubicBezTo>
                  <a:cubicBezTo>
                    <a:pt x="815" y="396"/>
                    <a:pt x="803" y="366"/>
                    <a:pt x="790" y="341"/>
                  </a:cubicBezTo>
                  <a:cubicBezTo>
                    <a:pt x="764" y="294"/>
                    <a:pt x="760" y="256"/>
                    <a:pt x="747" y="226"/>
                  </a:cubicBezTo>
                  <a:cubicBezTo>
                    <a:pt x="735" y="171"/>
                    <a:pt x="735" y="158"/>
                    <a:pt x="739" y="158"/>
                  </a:cubicBezTo>
                  <a:cubicBezTo>
                    <a:pt x="739" y="154"/>
                    <a:pt x="735" y="145"/>
                    <a:pt x="735" y="141"/>
                  </a:cubicBezTo>
                  <a:cubicBezTo>
                    <a:pt x="726" y="111"/>
                    <a:pt x="713" y="65"/>
                    <a:pt x="7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21"/>
            <p:cNvSpPr/>
            <p:nvPr/>
          </p:nvSpPr>
          <p:spPr>
            <a:xfrm>
              <a:off x="7945808" y="4714703"/>
              <a:ext cx="651993" cy="438461"/>
            </a:xfrm>
            <a:custGeom>
              <a:avLst/>
              <a:gdLst/>
              <a:ahLst/>
              <a:cxnLst/>
              <a:rect l="l" t="t" r="r" b="b"/>
              <a:pathLst>
                <a:path w="3490" h="2347" extrusionOk="0">
                  <a:moveTo>
                    <a:pt x="2038" y="393"/>
                  </a:moveTo>
                  <a:cubicBezTo>
                    <a:pt x="2050" y="393"/>
                    <a:pt x="2063" y="394"/>
                    <a:pt x="2076" y="396"/>
                  </a:cubicBezTo>
                  <a:cubicBezTo>
                    <a:pt x="2135" y="400"/>
                    <a:pt x="2186" y="426"/>
                    <a:pt x="2195" y="443"/>
                  </a:cubicBezTo>
                  <a:cubicBezTo>
                    <a:pt x="2199" y="451"/>
                    <a:pt x="2199" y="464"/>
                    <a:pt x="2195" y="477"/>
                  </a:cubicBezTo>
                  <a:cubicBezTo>
                    <a:pt x="2190" y="490"/>
                    <a:pt x="2186" y="502"/>
                    <a:pt x="2173" y="511"/>
                  </a:cubicBezTo>
                  <a:cubicBezTo>
                    <a:pt x="2168" y="516"/>
                    <a:pt x="2158" y="518"/>
                    <a:pt x="2145" y="518"/>
                  </a:cubicBezTo>
                  <a:cubicBezTo>
                    <a:pt x="2124" y="518"/>
                    <a:pt x="2096" y="513"/>
                    <a:pt x="2067" y="511"/>
                  </a:cubicBezTo>
                  <a:cubicBezTo>
                    <a:pt x="2021" y="502"/>
                    <a:pt x="1974" y="498"/>
                    <a:pt x="1961" y="490"/>
                  </a:cubicBezTo>
                  <a:cubicBezTo>
                    <a:pt x="1953" y="481"/>
                    <a:pt x="1949" y="468"/>
                    <a:pt x="1944" y="456"/>
                  </a:cubicBezTo>
                  <a:cubicBezTo>
                    <a:pt x="1944" y="439"/>
                    <a:pt x="1944" y="430"/>
                    <a:pt x="1953" y="417"/>
                  </a:cubicBezTo>
                  <a:cubicBezTo>
                    <a:pt x="1959" y="404"/>
                    <a:pt x="1994" y="393"/>
                    <a:pt x="2038" y="393"/>
                  </a:cubicBezTo>
                  <a:close/>
                  <a:moveTo>
                    <a:pt x="2605" y="549"/>
                  </a:moveTo>
                  <a:cubicBezTo>
                    <a:pt x="2630" y="549"/>
                    <a:pt x="2694" y="590"/>
                    <a:pt x="2751" y="638"/>
                  </a:cubicBezTo>
                  <a:cubicBezTo>
                    <a:pt x="2810" y="689"/>
                    <a:pt x="2857" y="748"/>
                    <a:pt x="2861" y="770"/>
                  </a:cubicBezTo>
                  <a:cubicBezTo>
                    <a:pt x="2861" y="787"/>
                    <a:pt x="2857" y="795"/>
                    <a:pt x="2848" y="804"/>
                  </a:cubicBezTo>
                  <a:cubicBezTo>
                    <a:pt x="2838" y="814"/>
                    <a:pt x="2827" y="822"/>
                    <a:pt x="2817" y="822"/>
                  </a:cubicBezTo>
                  <a:cubicBezTo>
                    <a:pt x="2815" y="822"/>
                    <a:pt x="2812" y="821"/>
                    <a:pt x="2810" y="821"/>
                  </a:cubicBezTo>
                  <a:cubicBezTo>
                    <a:pt x="2789" y="821"/>
                    <a:pt x="2734" y="774"/>
                    <a:pt x="2679" y="727"/>
                  </a:cubicBezTo>
                  <a:lnTo>
                    <a:pt x="2657" y="710"/>
                  </a:lnTo>
                  <a:cubicBezTo>
                    <a:pt x="2657" y="710"/>
                    <a:pt x="2657" y="706"/>
                    <a:pt x="2657" y="706"/>
                  </a:cubicBezTo>
                  <a:cubicBezTo>
                    <a:pt x="2611" y="668"/>
                    <a:pt x="2568" y="625"/>
                    <a:pt x="2564" y="608"/>
                  </a:cubicBezTo>
                  <a:cubicBezTo>
                    <a:pt x="2560" y="604"/>
                    <a:pt x="2560" y="600"/>
                    <a:pt x="2560" y="596"/>
                  </a:cubicBezTo>
                  <a:cubicBezTo>
                    <a:pt x="2560" y="587"/>
                    <a:pt x="2564" y="583"/>
                    <a:pt x="2568" y="574"/>
                  </a:cubicBezTo>
                  <a:cubicBezTo>
                    <a:pt x="2577" y="562"/>
                    <a:pt x="2585" y="553"/>
                    <a:pt x="2602" y="549"/>
                  </a:cubicBezTo>
                  <a:cubicBezTo>
                    <a:pt x="2603" y="549"/>
                    <a:pt x="2604" y="549"/>
                    <a:pt x="2605" y="549"/>
                  </a:cubicBezTo>
                  <a:close/>
                  <a:moveTo>
                    <a:pt x="1569" y="829"/>
                  </a:moveTo>
                  <a:cubicBezTo>
                    <a:pt x="1599" y="829"/>
                    <a:pt x="1634" y="840"/>
                    <a:pt x="1639" y="855"/>
                  </a:cubicBezTo>
                  <a:cubicBezTo>
                    <a:pt x="1643" y="863"/>
                    <a:pt x="1643" y="876"/>
                    <a:pt x="1643" y="889"/>
                  </a:cubicBezTo>
                  <a:cubicBezTo>
                    <a:pt x="1643" y="906"/>
                    <a:pt x="1643" y="918"/>
                    <a:pt x="1639" y="927"/>
                  </a:cubicBezTo>
                  <a:cubicBezTo>
                    <a:pt x="1633" y="939"/>
                    <a:pt x="1615" y="944"/>
                    <a:pt x="1594" y="944"/>
                  </a:cubicBezTo>
                  <a:cubicBezTo>
                    <a:pt x="1563" y="944"/>
                    <a:pt x="1527" y="933"/>
                    <a:pt x="1520" y="918"/>
                  </a:cubicBezTo>
                  <a:cubicBezTo>
                    <a:pt x="1516" y="906"/>
                    <a:pt x="1516" y="897"/>
                    <a:pt x="1520" y="884"/>
                  </a:cubicBezTo>
                  <a:cubicBezTo>
                    <a:pt x="1520" y="867"/>
                    <a:pt x="1520" y="855"/>
                    <a:pt x="1524" y="846"/>
                  </a:cubicBezTo>
                  <a:cubicBezTo>
                    <a:pt x="1529" y="834"/>
                    <a:pt x="1548" y="829"/>
                    <a:pt x="1569" y="829"/>
                  </a:cubicBezTo>
                  <a:close/>
                  <a:moveTo>
                    <a:pt x="2187" y="904"/>
                  </a:moveTo>
                  <a:cubicBezTo>
                    <a:pt x="2209" y="904"/>
                    <a:pt x="2248" y="923"/>
                    <a:pt x="2284" y="948"/>
                  </a:cubicBezTo>
                  <a:cubicBezTo>
                    <a:pt x="2322" y="978"/>
                    <a:pt x="2356" y="1016"/>
                    <a:pt x="2356" y="1033"/>
                  </a:cubicBezTo>
                  <a:cubicBezTo>
                    <a:pt x="2356" y="1046"/>
                    <a:pt x="2352" y="1054"/>
                    <a:pt x="2343" y="1067"/>
                  </a:cubicBezTo>
                  <a:cubicBezTo>
                    <a:pt x="2335" y="1080"/>
                    <a:pt x="2322" y="1088"/>
                    <a:pt x="2309" y="1092"/>
                  </a:cubicBezTo>
                  <a:cubicBezTo>
                    <a:pt x="2308" y="1093"/>
                    <a:pt x="2307" y="1093"/>
                    <a:pt x="2305" y="1093"/>
                  </a:cubicBezTo>
                  <a:cubicBezTo>
                    <a:pt x="2287" y="1093"/>
                    <a:pt x="2252" y="1069"/>
                    <a:pt x="2220" y="1041"/>
                  </a:cubicBezTo>
                  <a:cubicBezTo>
                    <a:pt x="2182" y="1016"/>
                    <a:pt x="2144" y="986"/>
                    <a:pt x="2144" y="969"/>
                  </a:cubicBezTo>
                  <a:cubicBezTo>
                    <a:pt x="2140" y="956"/>
                    <a:pt x="2144" y="948"/>
                    <a:pt x="2152" y="935"/>
                  </a:cubicBezTo>
                  <a:cubicBezTo>
                    <a:pt x="2161" y="922"/>
                    <a:pt x="2165" y="910"/>
                    <a:pt x="2178" y="906"/>
                  </a:cubicBezTo>
                  <a:cubicBezTo>
                    <a:pt x="2180" y="904"/>
                    <a:pt x="2184" y="904"/>
                    <a:pt x="2187" y="904"/>
                  </a:cubicBezTo>
                  <a:close/>
                  <a:moveTo>
                    <a:pt x="1805" y="0"/>
                  </a:moveTo>
                  <a:cubicBezTo>
                    <a:pt x="1652" y="0"/>
                    <a:pt x="1504" y="17"/>
                    <a:pt x="1363" y="48"/>
                  </a:cubicBezTo>
                  <a:cubicBezTo>
                    <a:pt x="1244" y="69"/>
                    <a:pt x="1134" y="103"/>
                    <a:pt x="1027" y="146"/>
                  </a:cubicBezTo>
                  <a:cubicBezTo>
                    <a:pt x="836" y="218"/>
                    <a:pt x="667" y="316"/>
                    <a:pt x="531" y="430"/>
                  </a:cubicBezTo>
                  <a:cubicBezTo>
                    <a:pt x="391" y="541"/>
                    <a:pt x="285" y="664"/>
                    <a:pt x="213" y="782"/>
                  </a:cubicBezTo>
                  <a:cubicBezTo>
                    <a:pt x="60" y="1024"/>
                    <a:pt x="26" y="1241"/>
                    <a:pt x="13" y="1347"/>
                  </a:cubicBezTo>
                  <a:cubicBezTo>
                    <a:pt x="9" y="1372"/>
                    <a:pt x="5" y="1402"/>
                    <a:pt x="5" y="1423"/>
                  </a:cubicBezTo>
                  <a:cubicBezTo>
                    <a:pt x="5" y="1453"/>
                    <a:pt x="0" y="1483"/>
                    <a:pt x="5" y="1504"/>
                  </a:cubicBezTo>
                  <a:cubicBezTo>
                    <a:pt x="0" y="1576"/>
                    <a:pt x="9" y="1627"/>
                    <a:pt x="9" y="1657"/>
                  </a:cubicBezTo>
                  <a:cubicBezTo>
                    <a:pt x="13" y="1691"/>
                    <a:pt x="13" y="1708"/>
                    <a:pt x="9" y="1712"/>
                  </a:cubicBezTo>
                  <a:cubicBezTo>
                    <a:pt x="13" y="1720"/>
                    <a:pt x="17" y="1725"/>
                    <a:pt x="22" y="1737"/>
                  </a:cubicBezTo>
                  <a:cubicBezTo>
                    <a:pt x="39" y="1759"/>
                    <a:pt x="51" y="1797"/>
                    <a:pt x="77" y="1839"/>
                  </a:cubicBezTo>
                  <a:cubicBezTo>
                    <a:pt x="89" y="1861"/>
                    <a:pt x="106" y="1886"/>
                    <a:pt x="119" y="1916"/>
                  </a:cubicBezTo>
                  <a:cubicBezTo>
                    <a:pt x="136" y="1941"/>
                    <a:pt x="157" y="1971"/>
                    <a:pt x="183" y="2005"/>
                  </a:cubicBezTo>
                  <a:cubicBezTo>
                    <a:pt x="213" y="2047"/>
                    <a:pt x="263" y="2107"/>
                    <a:pt x="336" y="2175"/>
                  </a:cubicBezTo>
                  <a:cubicBezTo>
                    <a:pt x="412" y="2238"/>
                    <a:pt x="514" y="2302"/>
                    <a:pt x="650" y="2327"/>
                  </a:cubicBezTo>
                  <a:cubicBezTo>
                    <a:pt x="667" y="2332"/>
                    <a:pt x="679" y="2336"/>
                    <a:pt x="696" y="2336"/>
                  </a:cubicBezTo>
                  <a:cubicBezTo>
                    <a:pt x="730" y="2344"/>
                    <a:pt x="773" y="2344"/>
                    <a:pt x="811" y="2344"/>
                  </a:cubicBezTo>
                  <a:cubicBezTo>
                    <a:pt x="818" y="2346"/>
                    <a:pt x="825" y="2346"/>
                    <a:pt x="831" y="2346"/>
                  </a:cubicBezTo>
                  <a:cubicBezTo>
                    <a:pt x="844" y="2346"/>
                    <a:pt x="856" y="2344"/>
                    <a:pt x="870" y="2344"/>
                  </a:cubicBezTo>
                  <a:cubicBezTo>
                    <a:pt x="913" y="2344"/>
                    <a:pt x="955" y="2340"/>
                    <a:pt x="998" y="2340"/>
                  </a:cubicBezTo>
                  <a:cubicBezTo>
                    <a:pt x="1040" y="2340"/>
                    <a:pt x="1087" y="2340"/>
                    <a:pt x="1129" y="2336"/>
                  </a:cubicBezTo>
                  <a:cubicBezTo>
                    <a:pt x="1312" y="2336"/>
                    <a:pt x="1511" y="2332"/>
                    <a:pt x="1719" y="2327"/>
                  </a:cubicBezTo>
                  <a:cubicBezTo>
                    <a:pt x="1927" y="2327"/>
                    <a:pt x="2148" y="2323"/>
                    <a:pt x="2377" y="2319"/>
                  </a:cubicBezTo>
                  <a:cubicBezTo>
                    <a:pt x="2377" y="2319"/>
                    <a:pt x="2377" y="2319"/>
                    <a:pt x="2377" y="2315"/>
                  </a:cubicBezTo>
                  <a:cubicBezTo>
                    <a:pt x="2369" y="2281"/>
                    <a:pt x="2369" y="2255"/>
                    <a:pt x="2373" y="2234"/>
                  </a:cubicBezTo>
                  <a:cubicBezTo>
                    <a:pt x="2364" y="2200"/>
                    <a:pt x="2360" y="2141"/>
                    <a:pt x="2369" y="2060"/>
                  </a:cubicBezTo>
                  <a:cubicBezTo>
                    <a:pt x="2373" y="1984"/>
                    <a:pt x="2398" y="1827"/>
                    <a:pt x="2517" y="1653"/>
                  </a:cubicBezTo>
                  <a:cubicBezTo>
                    <a:pt x="2606" y="1517"/>
                    <a:pt x="2763" y="1381"/>
                    <a:pt x="2954" y="1271"/>
                  </a:cubicBezTo>
                  <a:cubicBezTo>
                    <a:pt x="3001" y="1245"/>
                    <a:pt x="3048" y="1220"/>
                    <a:pt x="3099" y="1194"/>
                  </a:cubicBezTo>
                  <a:cubicBezTo>
                    <a:pt x="3218" y="1139"/>
                    <a:pt x="3349" y="1097"/>
                    <a:pt x="3489" y="1071"/>
                  </a:cubicBezTo>
                  <a:lnTo>
                    <a:pt x="3464" y="1012"/>
                  </a:lnTo>
                  <a:cubicBezTo>
                    <a:pt x="3362" y="782"/>
                    <a:pt x="3205" y="574"/>
                    <a:pt x="3010" y="413"/>
                  </a:cubicBezTo>
                  <a:cubicBezTo>
                    <a:pt x="2819" y="256"/>
                    <a:pt x="2594" y="142"/>
                    <a:pt x="2360" y="78"/>
                  </a:cubicBezTo>
                  <a:cubicBezTo>
                    <a:pt x="2175" y="25"/>
                    <a:pt x="1987" y="0"/>
                    <a:pt x="180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21"/>
            <p:cNvSpPr/>
            <p:nvPr/>
          </p:nvSpPr>
          <p:spPr>
            <a:xfrm>
              <a:off x="8397719" y="4931598"/>
              <a:ext cx="469659" cy="249028"/>
            </a:xfrm>
            <a:custGeom>
              <a:avLst/>
              <a:gdLst/>
              <a:ahLst/>
              <a:cxnLst/>
              <a:rect l="l" t="t" r="r" b="b"/>
              <a:pathLst>
                <a:path w="2514" h="1333" extrusionOk="0">
                  <a:moveTo>
                    <a:pt x="1317" y="0"/>
                  </a:moveTo>
                  <a:cubicBezTo>
                    <a:pt x="1285" y="0"/>
                    <a:pt x="1254" y="1"/>
                    <a:pt x="1223" y="3"/>
                  </a:cubicBezTo>
                  <a:cubicBezTo>
                    <a:pt x="1185" y="3"/>
                    <a:pt x="1147" y="8"/>
                    <a:pt x="1108" y="16"/>
                  </a:cubicBezTo>
                  <a:cubicBezTo>
                    <a:pt x="973" y="33"/>
                    <a:pt x="841" y="71"/>
                    <a:pt x="731" y="127"/>
                  </a:cubicBezTo>
                  <a:cubicBezTo>
                    <a:pt x="480" y="241"/>
                    <a:pt x="281" y="390"/>
                    <a:pt x="175" y="542"/>
                  </a:cubicBezTo>
                  <a:cubicBezTo>
                    <a:pt x="60" y="695"/>
                    <a:pt x="35" y="835"/>
                    <a:pt x="22" y="903"/>
                  </a:cubicBezTo>
                  <a:cubicBezTo>
                    <a:pt x="1" y="1005"/>
                    <a:pt x="1" y="1069"/>
                    <a:pt x="1" y="1103"/>
                  </a:cubicBezTo>
                  <a:cubicBezTo>
                    <a:pt x="1" y="1111"/>
                    <a:pt x="5" y="1124"/>
                    <a:pt x="13" y="1141"/>
                  </a:cubicBezTo>
                  <a:cubicBezTo>
                    <a:pt x="13" y="1145"/>
                    <a:pt x="18" y="1149"/>
                    <a:pt x="22" y="1158"/>
                  </a:cubicBezTo>
                  <a:cubicBezTo>
                    <a:pt x="30" y="1183"/>
                    <a:pt x="52" y="1209"/>
                    <a:pt x="81" y="1230"/>
                  </a:cubicBezTo>
                  <a:cubicBezTo>
                    <a:pt x="94" y="1239"/>
                    <a:pt x="107" y="1251"/>
                    <a:pt x="128" y="1260"/>
                  </a:cubicBezTo>
                  <a:cubicBezTo>
                    <a:pt x="132" y="1260"/>
                    <a:pt x="136" y="1260"/>
                    <a:pt x="136" y="1264"/>
                  </a:cubicBezTo>
                  <a:cubicBezTo>
                    <a:pt x="158" y="1268"/>
                    <a:pt x="183" y="1277"/>
                    <a:pt x="209" y="1281"/>
                  </a:cubicBezTo>
                  <a:cubicBezTo>
                    <a:pt x="277" y="1294"/>
                    <a:pt x="361" y="1311"/>
                    <a:pt x="451" y="1315"/>
                  </a:cubicBezTo>
                  <a:cubicBezTo>
                    <a:pt x="624" y="1319"/>
                    <a:pt x="842" y="1333"/>
                    <a:pt x="1085" y="1333"/>
                  </a:cubicBezTo>
                  <a:cubicBezTo>
                    <a:pt x="1115" y="1333"/>
                    <a:pt x="1146" y="1332"/>
                    <a:pt x="1176" y="1332"/>
                  </a:cubicBezTo>
                  <a:cubicBezTo>
                    <a:pt x="1452" y="1332"/>
                    <a:pt x="1766" y="1298"/>
                    <a:pt x="2085" y="1217"/>
                  </a:cubicBezTo>
                  <a:cubicBezTo>
                    <a:pt x="2161" y="1196"/>
                    <a:pt x="2237" y="1166"/>
                    <a:pt x="2305" y="1128"/>
                  </a:cubicBezTo>
                  <a:cubicBezTo>
                    <a:pt x="2339" y="1107"/>
                    <a:pt x="2369" y="1086"/>
                    <a:pt x="2399" y="1060"/>
                  </a:cubicBezTo>
                  <a:cubicBezTo>
                    <a:pt x="2428" y="1035"/>
                    <a:pt x="2458" y="1005"/>
                    <a:pt x="2471" y="980"/>
                  </a:cubicBezTo>
                  <a:cubicBezTo>
                    <a:pt x="2509" y="916"/>
                    <a:pt x="2513" y="840"/>
                    <a:pt x="2505" y="759"/>
                  </a:cubicBezTo>
                  <a:cubicBezTo>
                    <a:pt x="2492" y="683"/>
                    <a:pt x="2467" y="606"/>
                    <a:pt x="2424" y="534"/>
                  </a:cubicBezTo>
                  <a:cubicBezTo>
                    <a:pt x="2344" y="394"/>
                    <a:pt x="2216" y="279"/>
                    <a:pt x="2072" y="199"/>
                  </a:cubicBezTo>
                  <a:cubicBezTo>
                    <a:pt x="1923" y="114"/>
                    <a:pt x="1766" y="59"/>
                    <a:pt x="1609" y="29"/>
                  </a:cubicBezTo>
                  <a:cubicBezTo>
                    <a:pt x="1511" y="10"/>
                    <a:pt x="1412" y="0"/>
                    <a:pt x="13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21"/>
            <p:cNvSpPr/>
            <p:nvPr/>
          </p:nvSpPr>
          <p:spPr>
            <a:xfrm>
              <a:off x="8200253" y="4714703"/>
              <a:ext cx="397548" cy="237445"/>
            </a:xfrm>
            <a:custGeom>
              <a:avLst/>
              <a:gdLst/>
              <a:ahLst/>
              <a:cxnLst/>
              <a:rect l="l" t="t" r="r" b="b"/>
              <a:pathLst>
                <a:path w="2128" h="1271" extrusionOk="0">
                  <a:moveTo>
                    <a:pt x="443" y="0"/>
                  </a:moveTo>
                  <a:cubicBezTo>
                    <a:pt x="290" y="0"/>
                    <a:pt x="142" y="17"/>
                    <a:pt x="1" y="48"/>
                  </a:cubicBezTo>
                  <a:cubicBezTo>
                    <a:pt x="260" y="74"/>
                    <a:pt x="794" y="180"/>
                    <a:pt x="1198" y="596"/>
                  </a:cubicBezTo>
                  <a:cubicBezTo>
                    <a:pt x="1232" y="630"/>
                    <a:pt x="1266" y="668"/>
                    <a:pt x="1295" y="706"/>
                  </a:cubicBezTo>
                  <a:cubicBezTo>
                    <a:pt x="1295" y="706"/>
                    <a:pt x="1295" y="710"/>
                    <a:pt x="1295" y="710"/>
                  </a:cubicBezTo>
                  <a:cubicBezTo>
                    <a:pt x="1418" y="859"/>
                    <a:pt x="1520" y="1046"/>
                    <a:pt x="1592" y="1271"/>
                  </a:cubicBezTo>
                  <a:cubicBezTo>
                    <a:pt x="1639" y="1245"/>
                    <a:pt x="1686" y="1220"/>
                    <a:pt x="1737" y="1194"/>
                  </a:cubicBezTo>
                  <a:cubicBezTo>
                    <a:pt x="1856" y="1139"/>
                    <a:pt x="1987" y="1097"/>
                    <a:pt x="2127" y="1071"/>
                  </a:cubicBezTo>
                  <a:lnTo>
                    <a:pt x="2102" y="1012"/>
                  </a:lnTo>
                  <a:cubicBezTo>
                    <a:pt x="2000" y="782"/>
                    <a:pt x="1843" y="574"/>
                    <a:pt x="1648" y="413"/>
                  </a:cubicBezTo>
                  <a:cubicBezTo>
                    <a:pt x="1457" y="256"/>
                    <a:pt x="1232" y="142"/>
                    <a:pt x="998" y="78"/>
                  </a:cubicBezTo>
                  <a:cubicBezTo>
                    <a:pt x="813" y="25"/>
                    <a:pt x="625" y="0"/>
                    <a:pt x="443" y="0"/>
                  </a:cubicBezTo>
                  <a:close/>
                </a:path>
              </a:pathLst>
            </a:custGeom>
            <a:solidFill>
              <a:srgbClr val="1E1549">
                <a:alpha val="1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21"/>
            <p:cNvSpPr/>
            <p:nvPr/>
          </p:nvSpPr>
          <p:spPr>
            <a:xfrm>
              <a:off x="7872015" y="4998665"/>
              <a:ext cx="193730" cy="201763"/>
            </a:xfrm>
            <a:custGeom>
              <a:avLst/>
              <a:gdLst/>
              <a:ahLst/>
              <a:cxnLst/>
              <a:rect l="l" t="t" r="r" b="b"/>
              <a:pathLst>
                <a:path w="1037" h="1080" extrusionOk="0">
                  <a:moveTo>
                    <a:pt x="340" y="1"/>
                  </a:moveTo>
                  <a:cubicBezTo>
                    <a:pt x="268" y="18"/>
                    <a:pt x="230" y="26"/>
                    <a:pt x="213" y="26"/>
                  </a:cubicBezTo>
                  <a:cubicBezTo>
                    <a:pt x="200" y="39"/>
                    <a:pt x="170" y="60"/>
                    <a:pt x="119" y="94"/>
                  </a:cubicBezTo>
                  <a:cubicBezTo>
                    <a:pt x="64" y="268"/>
                    <a:pt x="1" y="710"/>
                    <a:pt x="493" y="1079"/>
                  </a:cubicBezTo>
                  <a:cubicBezTo>
                    <a:pt x="540" y="1075"/>
                    <a:pt x="586" y="1075"/>
                    <a:pt x="637" y="1071"/>
                  </a:cubicBezTo>
                  <a:cubicBezTo>
                    <a:pt x="748" y="1058"/>
                    <a:pt x="858" y="1032"/>
                    <a:pt x="943" y="973"/>
                  </a:cubicBezTo>
                  <a:cubicBezTo>
                    <a:pt x="981" y="952"/>
                    <a:pt x="1011" y="930"/>
                    <a:pt x="1036" y="901"/>
                  </a:cubicBezTo>
                  <a:lnTo>
                    <a:pt x="1032" y="901"/>
                  </a:lnTo>
                  <a:cubicBezTo>
                    <a:pt x="883" y="867"/>
                    <a:pt x="765" y="795"/>
                    <a:pt x="680" y="723"/>
                  </a:cubicBezTo>
                  <a:cubicBezTo>
                    <a:pt x="603" y="646"/>
                    <a:pt x="548" y="578"/>
                    <a:pt x="518" y="532"/>
                  </a:cubicBezTo>
                  <a:cubicBezTo>
                    <a:pt x="497" y="493"/>
                    <a:pt x="476" y="459"/>
                    <a:pt x="459" y="425"/>
                  </a:cubicBezTo>
                  <a:cubicBezTo>
                    <a:pt x="446" y="396"/>
                    <a:pt x="434" y="366"/>
                    <a:pt x="421" y="341"/>
                  </a:cubicBezTo>
                  <a:cubicBezTo>
                    <a:pt x="395" y="294"/>
                    <a:pt x="391" y="256"/>
                    <a:pt x="378" y="226"/>
                  </a:cubicBezTo>
                  <a:cubicBezTo>
                    <a:pt x="366" y="171"/>
                    <a:pt x="366" y="158"/>
                    <a:pt x="370" y="158"/>
                  </a:cubicBezTo>
                  <a:cubicBezTo>
                    <a:pt x="370" y="154"/>
                    <a:pt x="366" y="145"/>
                    <a:pt x="366" y="141"/>
                  </a:cubicBezTo>
                  <a:cubicBezTo>
                    <a:pt x="357" y="111"/>
                    <a:pt x="344" y="65"/>
                    <a:pt x="340" y="1"/>
                  </a:cubicBezTo>
                  <a:close/>
                </a:path>
              </a:pathLst>
            </a:custGeom>
            <a:solidFill>
              <a:srgbClr val="1E1549">
                <a:alpha val="1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21"/>
            <p:cNvSpPr/>
            <p:nvPr/>
          </p:nvSpPr>
          <p:spPr>
            <a:xfrm>
              <a:off x="8412852" y="4925059"/>
              <a:ext cx="475824" cy="275369"/>
            </a:xfrm>
            <a:custGeom>
              <a:avLst/>
              <a:gdLst/>
              <a:ahLst/>
              <a:cxnLst/>
              <a:rect l="l" t="t" r="r" b="b"/>
              <a:pathLst>
                <a:path w="2547" h="1474" extrusionOk="0">
                  <a:moveTo>
                    <a:pt x="1664" y="0"/>
                  </a:moveTo>
                  <a:cubicBezTo>
                    <a:pt x="1664" y="0"/>
                    <a:pt x="1685" y="43"/>
                    <a:pt x="1715" y="111"/>
                  </a:cubicBezTo>
                  <a:cubicBezTo>
                    <a:pt x="1813" y="353"/>
                    <a:pt x="1961" y="972"/>
                    <a:pt x="1350" y="1125"/>
                  </a:cubicBezTo>
                  <a:cubicBezTo>
                    <a:pt x="849" y="1248"/>
                    <a:pt x="412" y="1274"/>
                    <a:pt x="162" y="1324"/>
                  </a:cubicBezTo>
                  <a:cubicBezTo>
                    <a:pt x="94" y="1337"/>
                    <a:pt x="38" y="1350"/>
                    <a:pt x="0" y="1358"/>
                  </a:cubicBezTo>
                  <a:cubicBezTo>
                    <a:pt x="5" y="1358"/>
                    <a:pt x="13" y="1363"/>
                    <a:pt x="22" y="1367"/>
                  </a:cubicBezTo>
                  <a:cubicBezTo>
                    <a:pt x="47" y="1380"/>
                    <a:pt x="81" y="1388"/>
                    <a:pt x="115" y="1397"/>
                  </a:cubicBezTo>
                  <a:cubicBezTo>
                    <a:pt x="183" y="1414"/>
                    <a:pt x="268" y="1431"/>
                    <a:pt x="370" y="1439"/>
                  </a:cubicBezTo>
                  <a:cubicBezTo>
                    <a:pt x="565" y="1452"/>
                    <a:pt x="815" y="1469"/>
                    <a:pt x="1100" y="1473"/>
                  </a:cubicBezTo>
                  <a:cubicBezTo>
                    <a:pt x="1384" y="1473"/>
                    <a:pt x="1707" y="1439"/>
                    <a:pt x="2038" y="1358"/>
                  </a:cubicBezTo>
                  <a:cubicBezTo>
                    <a:pt x="2118" y="1337"/>
                    <a:pt x="2203" y="1303"/>
                    <a:pt x="2284" y="1257"/>
                  </a:cubicBezTo>
                  <a:cubicBezTo>
                    <a:pt x="2322" y="1235"/>
                    <a:pt x="2360" y="1210"/>
                    <a:pt x="2398" y="1176"/>
                  </a:cubicBezTo>
                  <a:cubicBezTo>
                    <a:pt x="2415" y="1163"/>
                    <a:pt x="2432" y="1146"/>
                    <a:pt x="2449" y="1129"/>
                  </a:cubicBezTo>
                  <a:cubicBezTo>
                    <a:pt x="2466" y="1108"/>
                    <a:pt x="2479" y="1087"/>
                    <a:pt x="2492" y="1066"/>
                  </a:cubicBezTo>
                  <a:cubicBezTo>
                    <a:pt x="2543" y="972"/>
                    <a:pt x="2547" y="870"/>
                    <a:pt x="2534" y="773"/>
                  </a:cubicBezTo>
                  <a:cubicBezTo>
                    <a:pt x="2521" y="679"/>
                    <a:pt x="2488" y="590"/>
                    <a:pt x="2441" y="510"/>
                  </a:cubicBezTo>
                  <a:cubicBezTo>
                    <a:pt x="2343" y="344"/>
                    <a:pt x="2199" y="221"/>
                    <a:pt x="2042" y="132"/>
                  </a:cubicBezTo>
                  <a:cubicBezTo>
                    <a:pt x="1940" y="77"/>
                    <a:pt x="1834" y="34"/>
                    <a:pt x="1728" y="0"/>
                  </a:cubicBezTo>
                  <a:close/>
                </a:path>
              </a:pathLst>
            </a:custGeom>
            <a:solidFill>
              <a:srgbClr val="1E1549">
                <a:alpha val="1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38" name="Google Shape;1938;p21"/>
          <p:cNvGrpSpPr/>
          <p:nvPr/>
        </p:nvGrpSpPr>
        <p:grpSpPr>
          <a:xfrm flipH="1">
            <a:off x="6775476" y="3737289"/>
            <a:ext cx="3448998" cy="1547010"/>
            <a:chOff x="-961186" y="3737289"/>
            <a:chExt cx="3448998" cy="1547010"/>
          </a:xfrm>
        </p:grpSpPr>
        <p:grpSp>
          <p:nvGrpSpPr>
            <p:cNvPr id="1939" name="Google Shape;1939;p21"/>
            <p:cNvGrpSpPr/>
            <p:nvPr/>
          </p:nvGrpSpPr>
          <p:grpSpPr>
            <a:xfrm>
              <a:off x="-961186" y="3737289"/>
              <a:ext cx="3448998" cy="1547010"/>
              <a:chOff x="-961186" y="3737289"/>
              <a:chExt cx="3448998" cy="1547010"/>
            </a:xfrm>
          </p:grpSpPr>
          <p:sp>
            <p:nvSpPr>
              <p:cNvPr id="1940" name="Google Shape;1940;p21"/>
              <p:cNvSpPr/>
              <p:nvPr/>
            </p:nvSpPr>
            <p:spPr>
              <a:xfrm>
                <a:off x="-329700" y="4288550"/>
                <a:ext cx="1185900" cy="7566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941" name="Google Shape;1941;p21"/>
              <p:cNvGrpSpPr/>
              <p:nvPr/>
            </p:nvGrpSpPr>
            <p:grpSpPr>
              <a:xfrm>
                <a:off x="-961186" y="3737289"/>
                <a:ext cx="3448998" cy="1547010"/>
                <a:chOff x="-866058" y="3754464"/>
                <a:chExt cx="3448998" cy="1547010"/>
              </a:xfrm>
            </p:grpSpPr>
            <p:sp>
              <p:nvSpPr>
                <p:cNvPr id="1942" name="Google Shape;1942;p21"/>
                <p:cNvSpPr/>
                <p:nvPr/>
              </p:nvSpPr>
              <p:spPr>
                <a:xfrm>
                  <a:off x="-144531" y="4726788"/>
                  <a:ext cx="982088" cy="2092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27" h="922" extrusionOk="0">
                      <a:moveTo>
                        <a:pt x="1973" y="1"/>
                      </a:moveTo>
                      <a:cubicBezTo>
                        <a:pt x="1951" y="1"/>
                        <a:pt x="1929" y="1"/>
                        <a:pt x="1907" y="2"/>
                      </a:cubicBezTo>
                      <a:cubicBezTo>
                        <a:pt x="1775" y="10"/>
                        <a:pt x="1648" y="27"/>
                        <a:pt x="1537" y="53"/>
                      </a:cubicBezTo>
                      <a:cubicBezTo>
                        <a:pt x="1317" y="108"/>
                        <a:pt x="1160" y="184"/>
                        <a:pt x="1109" y="218"/>
                      </a:cubicBezTo>
                      <a:cubicBezTo>
                        <a:pt x="1096" y="227"/>
                        <a:pt x="1088" y="231"/>
                        <a:pt x="1075" y="240"/>
                      </a:cubicBezTo>
                      <a:cubicBezTo>
                        <a:pt x="973" y="193"/>
                        <a:pt x="850" y="163"/>
                        <a:pt x="723" y="163"/>
                      </a:cubicBezTo>
                      <a:cubicBezTo>
                        <a:pt x="715" y="163"/>
                        <a:pt x="707" y="163"/>
                        <a:pt x="700" y="163"/>
                      </a:cubicBezTo>
                      <a:cubicBezTo>
                        <a:pt x="542" y="163"/>
                        <a:pt x="390" y="204"/>
                        <a:pt x="273" y="252"/>
                      </a:cubicBezTo>
                      <a:cubicBezTo>
                        <a:pt x="150" y="307"/>
                        <a:pt x="69" y="363"/>
                        <a:pt x="43" y="384"/>
                      </a:cubicBezTo>
                      <a:cubicBezTo>
                        <a:pt x="1" y="418"/>
                        <a:pt x="1" y="431"/>
                        <a:pt x="9" y="439"/>
                      </a:cubicBezTo>
                      <a:cubicBezTo>
                        <a:pt x="11" y="442"/>
                        <a:pt x="13" y="444"/>
                        <a:pt x="18" y="444"/>
                      </a:cubicBezTo>
                      <a:cubicBezTo>
                        <a:pt x="26" y="444"/>
                        <a:pt x="40" y="439"/>
                        <a:pt x="69" y="426"/>
                      </a:cubicBezTo>
                      <a:cubicBezTo>
                        <a:pt x="103" y="414"/>
                        <a:pt x="184" y="367"/>
                        <a:pt x="302" y="324"/>
                      </a:cubicBezTo>
                      <a:cubicBezTo>
                        <a:pt x="411" y="280"/>
                        <a:pt x="554" y="243"/>
                        <a:pt x="699" y="243"/>
                      </a:cubicBezTo>
                      <a:cubicBezTo>
                        <a:pt x="707" y="243"/>
                        <a:pt x="715" y="244"/>
                        <a:pt x="723" y="244"/>
                      </a:cubicBezTo>
                      <a:cubicBezTo>
                        <a:pt x="875" y="244"/>
                        <a:pt x="1028" y="290"/>
                        <a:pt x="1130" y="354"/>
                      </a:cubicBezTo>
                      <a:cubicBezTo>
                        <a:pt x="1236" y="414"/>
                        <a:pt x="1300" y="481"/>
                        <a:pt x="1325" y="507"/>
                      </a:cubicBezTo>
                      <a:cubicBezTo>
                        <a:pt x="1350" y="532"/>
                        <a:pt x="1364" y="539"/>
                        <a:pt x="1373" y="539"/>
                      </a:cubicBezTo>
                      <a:cubicBezTo>
                        <a:pt x="1376" y="539"/>
                        <a:pt x="1378" y="538"/>
                        <a:pt x="1380" y="537"/>
                      </a:cubicBezTo>
                      <a:cubicBezTo>
                        <a:pt x="1389" y="532"/>
                        <a:pt x="1393" y="520"/>
                        <a:pt x="1363" y="473"/>
                      </a:cubicBezTo>
                      <a:cubicBezTo>
                        <a:pt x="1346" y="443"/>
                        <a:pt x="1283" y="358"/>
                        <a:pt x="1168" y="286"/>
                      </a:cubicBezTo>
                      <a:cubicBezTo>
                        <a:pt x="1155" y="282"/>
                        <a:pt x="1143" y="274"/>
                        <a:pt x="1130" y="265"/>
                      </a:cubicBezTo>
                      <a:lnTo>
                        <a:pt x="1134" y="265"/>
                      </a:lnTo>
                      <a:cubicBezTo>
                        <a:pt x="1189" y="240"/>
                        <a:pt x="1342" y="172"/>
                        <a:pt x="1554" y="125"/>
                      </a:cubicBezTo>
                      <a:cubicBezTo>
                        <a:pt x="1661" y="104"/>
                        <a:pt x="1784" y="87"/>
                        <a:pt x="1911" y="83"/>
                      </a:cubicBezTo>
                      <a:cubicBezTo>
                        <a:pt x="1928" y="82"/>
                        <a:pt x="1945" y="82"/>
                        <a:pt x="1962" y="82"/>
                      </a:cubicBezTo>
                      <a:cubicBezTo>
                        <a:pt x="2077" y="82"/>
                        <a:pt x="2192" y="94"/>
                        <a:pt x="2310" y="112"/>
                      </a:cubicBezTo>
                      <a:cubicBezTo>
                        <a:pt x="2442" y="138"/>
                        <a:pt x="2573" y="176"/>
                        <a:pt x="2692" y="227"/>
                      </a:cubicBezTo>
                      <a:cubicBezTo>
                        <a:pt x="2811" y="274"/>
                        <a:pt x="2917" y="333"/>
                        <a:pt x="3006" y="392"/>
                      </a:cubicBezTo>
                      <a:cubicBezTo>
                        <a:pt x="3193" y="511"/>
                        <a:pt x="3307" y="630"/>
                        <a:pt x="3354" y="668"/>
                      </a:cubicBezTo>
                      <a:cubicBezTo>
                        <a:pt x="3239" y="677"/>
                        <a:pt x="3129" y="698"/>
                        <a:pt x="3040" y="723"/>
                      </a:cubicBezTo>
                      <a:cubicBezTo>
                        <a:pt x="3006" y="732"/>
                        <a:pt x="2976" y="745"/>
                        <a:pt x="2947" y="753"/>
                      </a:cubicBezTo>
                      <a:cubicBezTo>
                        <a:pt x="2917" y="762"/>
                        <a:pt x="2891" y="774"/>
                        <a:pt x="2870" y="783"/>
                      </a:cubicBezTo>
                      <a:cubicBezTo>
                        <a:pt x="2824" y="804"/>
                        <a:pt x="2790" y="821"/>
                        <a:pt x="2777" y="830"/>
                      </a:cubicBezTo>
                      <a:cubicBezTo>
                        <a:pt x="2730" y="859"/>
                        <a:pt x="2726" y="872"/>
                        <a:pt x="2734" y="880"/>
                      </a:cubicBezTo>
                      <a:cubicBezTo>
                        <a:pt x="2734" y="885"/>
                        <a:pt x="2738" y="888"/>
                        <a:pt x="2747" y="888"/>
                      </a:cubicBezTo>
                      <a:cubicBezTo>
                        <a:pt x="2757" y="888"/>
                        <a:pt x="2773" y="885"/>
                        <a:pt x="2798" y="876"/>
                      </a:cubicBezTo>
                      <a:cubicBezTo>
                        <a:pt x="2807" y="876"/>
                        <a:pt x="2819" y="872"/>
                        <a:pt x="2836" y="863"/>
                      </a:cubicBezTo>
                      <a:cubicBezTo>
                        <a:pt x="2853" y="859"/>
                        <a:pt x="2870" y="851"/>
                        <a:pt x="2896" y="847"/>
                      </a:cubicBezTo>
                      <a:cubicBezTo>
                        <a:pt x="2917" y="838"/>
                        <a:pt x="2942" y="830"/>
                        <a:pt x="2968" y="821"/>
                      </a:cubicBezTo>
                      <a:cubicBezTo>
                        <a:pt x="2998" y="813"/>
                        <a:pt x="3027" y="800"/>
                        <a:pt x="3061" y="796"/>
                      </a:cubicBezTo>
                      <a:cubicBezTo>
                        <a:pt x="3182" y="765"/>
                        <a:pt x="3334" y="744"/>
                        <a:pt x="3489" y="744"/>
                      </a:cubicBezTo>
                      <a:cubicBezTo>
                        <a:pt x="3503" y="744"/>
                        <a:pt x="3518" y="744"/>
                        <a:pt x="3532" y="745"/>
                      </a:cubicBezTo>
                      <a:cubicBezTo>
                        <a:pt x="3698" y="749"/>
                        <a:pt x="3868" y="779"/>
                        <a:pt x="3995" y="817"/>
                      </a:cubicBezTo>
                      <a:cubicBezTo>
                        <a:pt x="4127" y="855"/>
                        <a:pt x="4220" y="897"/>
                        <a:pt x="4254" y="910"/>
                      </a:cubicBezTo>
                      <a:cubicBezTo>
                        <a:pt x="4279" y="919"/>
                        <a:pt x="4295" y="922"/>
                        <a:pt x="4305" y="922"/>
                      </a:cubicBezTo>
                      <a:cubicBezTo>
                        <a:pt x="4315" y="922"/>
                        <a:pt x="4320" y="919"/>
                        <a:pt x="4322" y="914"/>
                      </a:cubicBezTo>
                      <a:cubicBezTo>
                        <a:pt x="4326" y="906"/>
                        <a:pt x="4326" y="897"/>
                        <a:pt x="4275" y="863"/>
                      </a:cubicBezTo>
                      <a:cubicBezTo>
                        <a:pt x="4245" y="842"/>
                        <a:pt x="4152" y="791"/>
                        <a:pt x="4016" y="745"/>
                      </a:cubicBezTo>
                      <a:cubicBezTo>
                        <a:pt x="3880" y="702"/>
                        <a:pt x="3706" y="668"/>
                        <a:pt x="3532" y="664"/>
                      </a:cubicBezTo>
                      <a:cubicBezTo>
                        <a:pt x="3518" y="663"/>
                        <a:pt x="3505" y="662"/>
                        <a:pt x="3491" y="662"/>
                      </a:cubicBezTo>
                      <a:cubicBezTo>
                        <a:pt x="3464" y="662"/>
                        <a:pt x="3439" y="664"/>
                        <a:pt x="3413" y="664"/>
                      </a:cubicBezTo>
                      <a:cubicBezTo>
                        <a:pt x="3409" y="656"/>
                        <a:pt x="3401" y="643"/>
                        <a:pt x="3388" y="630"/>
                      </a:cubicBezTo>
                      <a:cubicBezTo>
                        <a:pt x="3350" y="583"/>
                        <a:pt x="3235" y="456"/>
                        <a:pt x="3048" y="329"/>
                      </a:cubicBezTo>
                      <a:cubicBezTo>
                        <a:pt x="2955" y="269"/>
                        <a:pt x="2845" y="206"/>
                        <a:pt x="2722" y="150"/>
                      </a:cubicBezTo>
                      <a:cubicBezTo>
                        <a:pt x="2594" y="99"/>
                        <a:pt x="2459" y="57"/>
                        <a:pt x="2323" y="32"/>
                      </a:cubicBezTo>
                      <a:cubicBezTo>
                        <a:pt x="2205" y="10"/>
                        <a:pt x="2088" y="1"/>
                        <a:pt x="1973" y="1"/>
                      </a:cubicBezTo>
                      <a:close/>
                    </a:path>
                  </a:pathLst>
                </a:custGeom>
                <a:solidFill>
                  <a:srgbClr val="8555C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43" name="Google Shape;1943;p21"/>
                <p:cNvSpPr/>
                <p:nvPr/>
              </p:nvSpPr>
              <p:spPr>
                <a:xfrm>
                  <a:off x="-866058" y="3754464"/>
                  <a:ext cx="3448998" cy="15470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96" h="6816" extrusionOk="0">
                      <a:moveTo>
                        <a:pt x="5627" y="1448"/>
                      </a:moveTo>
                      <a:lnTo>
                        <a:pt x="5627" y="1448"/>
                      </a:lnTo>
                      <a:cubicBezTo>
                        <a:pt x="5623" y="1455"/>
                        <a:pt x="5619" y="1461"/>
                        <a:pt x="5616" y="1468"/>
                      </a:cubicBezTo>
                      <a:lnTo>
                        <a:pt x="5612" y="1468"/>
                      </a:lnTo>
                      <a:cubicBezTo>
                        <a:pt x="5616" y="1463"/>
                        <a:pt x="5621" y="1459"/>
                        <a:pt x="5625" y="1451"/>
                      </a:cubicBezTo>
                      <a:cubicBezTo>
                        <a:pt x="5626" y="1450"/>
                        <a:pt x="5626" y="1449"/>
                        <a:pt x="5627" y="1448"/>
                      </a:cubicBezTo>
                      <a:close/>
                      <a:moveTo>
                        <a:pt x="4675" y="83"/>
                      </a:moveTo>
                      <a:cubicBezTo>
                        <a:pt x="4729" y="83"/>
                        <a:pt x="4783" y="87"/>
                        <a:pt x="4835" y="97"/>
                      </a:cubicBezTo>
                      <a:cubicBezTo>
                        <a:pt x="5022" y="126"/>
                        <a:pt x="5196" y="207"/>
                        <a:pt x="5328" y="322"/>
                      </a:cubicBezTo>
                      <a:cubicBezTo>
                        <a:pt x="5463" y="436"/>
                        <a:pt x="5553" y="585"/>
                        <a:pt x="5599" y="725"/>
                      </a:cubicBezTo>
                      <a:cubicBezTo>
                        <a:pt x="5625" y="797"/>
                        <a:pt x="5642" y="865"/>
                        <a:pt x="5650" y="929"/>
                      </a:cubicBezTo>
                      <a:cubicBezTo>
                        <a:pt x="5659" y="996"/>
                        <a:pt x="5659" y="1056"/>
                        <a:pt x="5659" y="1107"/>
                      </a:cubicBezTo>
                      <a:cubicBezTo>
                        <a:pt x="5654" y="1209"/>
                        <a:pt x="5633" y="1285"/>
                        <a:pt x="5629" y="1323"/>
                      </a:cubicBezTo>
                      <a:cubicBezTo>
                        <a:pt x="5621" y="1353"/>
                        <a:pt x="5616" y="1378"/>
                        <a:pt x="5612" y="1395"/>
                      </a:cubicBezTo>
                      <a:cubicBezTo>
                        <a:pt x="5604" y="1412"/>
                        <a:pt x="5604" y="1425"/>
                        <a:pt x="5599" y="1438"/>
                      </a:cubicBezTo>
                      <a:cubicBezTo>
                        <a:pt x="5599" y="1451"/>
                        <a:pt x="5599" y="1459"/>
                        <a:pt x="5599" y="1463"/>
                      </a:cubicBezTo>
                      <a:cubicBezTo>
                        <a:pt x="5587" y="1459"/>
                        <a:pt x="5570" y="1455"/>
                        <a:pt x="5553" y="1455"/>
                      </a:cubicBezTo>
                      <a:cubicBezTo>
                        <a:pt x="5493" y="1442"/>
                        <a:pt x="5434" y="1438"/>
                        <a:pt x="5383" y="1434"/>
                      </a:cubicBezTo>
                      <a:cubicBezTo>
                        <a:pt x="5342" y="1430"/>
                        <a:pt x="5305" y="1429"/>
                        <a:pt x="5274" y="1429"/>
                      </a:cubicBezTo>
                      <a:cubicBezTo>
                        <a:pt x="5223" y="1429"/>
                        <a:pt x="5186" y="1433"/>
                        <a:pt x="5171" y="1438"/>
                      </a:cubicBezTo>
                      <a:cubicBezTo>
                        <a:pt x="5128" y="1446"/>
                        <a:pt x="5124" y="1455"/>
                        <a:pt x="5124" y="1468"/>
                      </a:cubicBezTo>
                      <a:cubicBezTo>
                        <a:pt x="5124" y="1476"/>
                        <a:pt x="5128" y="1485"/>
                        <a:pt x="5171" y="1489"/>
                      </a:cubicBezTo>
                      <a:cubicBezTo>
                        <a:pt x="5200" y="1493"/>
                        <a:pt x="5277" y="1497"/>
                        <a:pt x="5374" y="1506"/>
                      </a:cubicBezTo>
                      <a:cubicBezTo>
                        <a:pt x="5476" y="1519"/>
                        <a:pt x="5599" y="1540"/>
                        <a:pt x="5714" y="1578"/>
                      </a:cubicBezTo>
                      <a:cubicBezTo>
                        <a:pt x="5833" y="1620"/>
                        <a:pt x="5939" y="1684"/>
                        <a:pt x="6011" y="1752"/>
                      </a:cubicBezTo>
                      <a:cubicBezTo>
                        <a:pt x="6083" y="1816"/>
                        <a:pt x="6121" y="1879"/>
                        <a:pt x="6138" y="1901"/>
                      </a:cubicBezTo>
                      <a:cubicBezTo>
                        <a:pt x="6159" y="1924"/>
                        <a:pt x="6171" y="1932"/>
                        <a:pt x="6179" y="1932"/>
                      </a:cubicBezTo>
                      <a:cubicBezTo>
                        <a:pt x="6181" y="1932"/>
                        <a:pt x="6183" y="1931"/>
                        <a:pt x="6185" y="1930"/>
                      </a:cubicBezTo>
                      <a:cubicBezTo>
                        <a:pt x="6194" y="1926"/>
                        <a:pt x="6198" y="1917"/>
                        <a:pt x="6185" y="1871"/>
                      </a:cubicBezTo>
                      <a:cubicBezTo>
                        <a:pt x="6172" y="1845"/>
                        <a:pt x="6138" y="1773"/>
                        <a:pt x="6058" y="1697"/>
                      </a:cubicBezTo>
                      <a:cubicBezTo>
                        <a:pt x="5986" y="1620"/>
                        <a:pt x="5867" y="1548"/>
                        <a:pt x="5744" y="1502"/>
                      </a:cubicBezTo>
                      <a:cubicBezTo>
                        <a:pt x="5714" y="1493"/>
                        <a:pt x="5684" y="1485"/>
                        <a:pt x="5659" y="1476"/>
                      </a:cubicBezTo>
                      <a:cubicBezTo>
                        <a:pt x="5676" y="1459"/>
                        <a:pt x="5697" y="1434"/>
                        <a:pt x="5727" y="1400"/>
                      </a:cubicBezTo>
                      <a:cubicBezTo>
                        <a:pt x="5744" y="1378"/>
                        <a:pt x="5773" y="1353"/>
                        <a:pt x="5807" y="1319"/>
                      </a:cubicBezTo>
                      <a:cubicBezTo>
                        <a:pt x="5845" y="1285"/>
                        <a:pt x="5892" y="1247"/>
                        <a:pt x="5947" y="1209"/>
                      </a:cubicBezTo>
                      <a:cubicBezTo>
                        <a:pt x="6058" y="1132"/>
                        <a:pt x="6215" y="1052"/>
                        <a:pt x="6406" y="1005"/>
                      </a:cubicBezTo>
                      <a:cubicBezTo>
                        <a:pt x="6501" y="984"/>
                        <a:pt x="6605" y="970"/>
                        <a:pt x="6713" y="970"/>
                      </a:cubicBezTo>
                      <a:cubicBezTo>
                        <a:pt x="6822" y="970"/>
                        <a:pt x="6934" y="984"/>
                        <a:pt x="7047" y="1018"/>
                      </a:cubicBezTo>
                      <a:cubicBezTo>
                        <a:pt x="7267" y="1077"/>
                        <a:pt x="7480" y="1209"/>
                        <a:pt x="7649" y="1387"/>
                      </a:cubicBezTo>
                      <a:cubicBezTo>
                        <a:pt x="7815" y="1565"/>
                        <a:pt x="7938" y="1786"/>
                        <a:pt x="7989" y="2007"/>
                      </a:cubicBezTo>
                      <a:cubicBezTo>
                        <a:pt x="8048" y="2232"/>
                        <a:pt x="8031" y="2457"/>
                        <a:pt x="7989" y="2648"/>
                      </a:cubicBezTo>
                      <a:cubicBezTo>
                        <a:pt x="7942" y="2839"/>
                        <a:pt x="7866" y="2996"/>
                        <a:pt x="7794" y="3110"/>
                      </a:cubicBezTo>
                      <a:cubicBezTo>
                        <a:pt x="7760" y="3170"/>
                        <a:pt x="7722" y="3216"/>
                        <a:pt x="7692" y="3254"/>
                      </a:cubicBezTo>
                      <a:cubicBezTo>
                        <a:pt x="7662" y="3293"/>
                        <a:pt x="7637" y="3322"/>
                        <a:pt x="7620" y="3344"/>
                      </a:cubicBezTo>
                      <a:cubicBezTo>
                        <a:pt x="7594" y="3369"/>
                        <a:pt x="7573" y="3395"/>
                        <a:pt x="7556" y="3412"/>
                      </a:cubicBezTo>
                      <a:cubicBezTo>
                        <a:pt x="7539" y="3428"/>
                        <a:pt x="7526" y="3441"/>
                        <a:pt x="7518" y="3454"/>
                      </a:cubicBezTo>
                      <a:cubicBezTo>
                        <a:pt x="7505" y="3467"/>
                        <a:pt x="7501" y="3475"/>
                        <a:pt x="7501" y="3484"/>
                      </a:cubicBezTo>
                      <a:cubicBezTo>
                        <a:pt x="7416" y="3466"/>
                        <a:pt x="7329" y="3457"/>
                        <a:pt x="7251" y="3457"/>
                      </a:cubicBezTo>
                      <a:cubicBezTo>
                        <a:pt x="7216" y="3457"/>
                        <a:pt x="7183" y="3459"/>
                        <a:pt x="7153" y="3462"/>
                      </a:cubicBezTo>
                      <a:cubicBezTo>
                        <a:pt x="7042" y="3475"/>
                        <a:pt x="6962" y="3501"/>
                        <a:pt x="6932" y="3513"/>
                      </a:cubicBezTo>
                      <a:cubicBezTo>
                        <a:pt x="6894" y="3535"/>
                        <a:pt x="6894" y="3543"/>
                        <a:pt x="6898" y="3556"/>
                      </a:cubicBezTo>
                      <a:cubicBezTo>
                        <a:pt x="6898" y="3562"/>
                        <a:pt x="6903" y="3566"/>
                        <a:pt x="6922" y="3566"/>
                      </a:cubicBezTo>
                      <a:cubicBezTo>
                        <a:pt x="6929" y="3566"/>
                        <a:pt x="6938" y="3565"/>
                        <a:pt x="6949" y="3564"/>
                      </a:cubicBezTo>
                      <a:cubicBezTo>
                        <a:pt x="6979" y="3560"/>
                        <a:pt x="7055" y="3543"/>
                        <a:pt x="7157" y="3535"/>
                      </a:cubicBezTo>
                      <a:cubicBezTo>
                        <a:pt x="7174" y="3534"/>
                        <a:pt x="7191" y="3534"/>
                        <a:pt x="7209" y="3534"/>
                      </a:cubicBezTo>
                      <a:cubicBezTo>
                        <a:pt x="7303" y="3534"/>
                        <a:pt x="7411" y="3544"/>
                        <a:pt x="7518" y="3569"/>
                      </a:cubicBezTo>
                      <a:cubicBezTo>
                        <a:pt x="7641" y="3598"/>
                        <a:pt x="7760" y="3653"/>
                        <a:pt x="7849" y="3709"/>
                      </a:cubicBezTo>
                      <a:cubicBezTo>
                        <a:pt x="7938" y="3764"/>
                        <a:pt x="7997" y="3810"/>
                        <a:pt x="8019" y="3827"/>
                      </a:cubicBezTo>
                      <a:cubicBezTo>
                        <a:pt x="8040" y="3843"/>
                        <a:pt x="8053" y="3848"/>
                        <a:pt x="8061" y="3848"/>
                      </a:cubicBezTo>
                      <a:cubicBezTo>
                        <a:pt x="8067" y="3848"/>
                        <a:pt x="8071" y="3846"/>
                        <a:pt x="8074" y="3844"/>
                      </a:cubicBezTo>
                      <a:cubicBezTo>
                        <a:pt x="8082" y="3836"/>
                        <a:pt x="8082" y="3827"/>
                        <a:pt x="8057" y="3789"/>
                      </a:cubicBezTo>
                      <a:cubicBezTo>
                        <a:pt x="8040" y="3764"/>
                        <a:pt x="7980" y="3704"/>
                        <a:pt x="7887" y="3645"/>
                      </a:cubicBezTo>
                      <a:cubicBezTo>
                        <a:pt x="7794" y="3581"/>
                        <a:pt x="7671" y="3522"/>
                        <a:pt x="7535" y="3488"/>
                      </a:cubicBezTo>
                      <a:cubicBezTo>
                        <a:pt x="7531" y="3488"/>
                        <a:pt x="7522" y="3488"/>
                        <a:pt x="7514" y="3484"/>
                      </a:cubicBezTo>
                      <a:cubicBezTo>
                        <a:pt x="7522" y="3484"/>
                        <a:pt x="7526" y="3479"/>
                        <a:pt x="7535" y="3475"/>
                      </a:cubicBezTo>
                      <a:cubicBezTo>
                        <a:pt x="7547" y="3467"/>
                        <a:pt x="7560" y="3458"/>
                        <a:pt x="7581" y="3441"/>
                      </a:cubicBezTo>
                      <a:cubicBezTo>
                        <a:pt x="7603" y="3428"/>
                        <a:pt x="7628" y="3403"/>
                        <a:pt x="7658" y="3378"/>
                      </a:cubicBezTo>
                      <a:cubicBezTo>
                        <a:pt x="7696" y="3339"/>
                        <a:pt x="7772" y="3263"/>
                        <a:pt x="7849" y="3144"/>
                      </a:cubicBezTo>
                      <a:cubicBezTo>
                        <a:pt x="7929" y="3025"/>
                        <a:pt x="8010" y="2864"/>
                        <a:pt x="8061" y="2665"/>
                      </a:cubicBezTo>
                      <a:cubicBezTo>
                        <a:pt x="8078" y="2588"/>
                        <a:pt x="8095" y="2507"/>
                        <a:pt x="8099" y="2423"/>
                      </a:cubicBezTo>
                      <a:cubicBezTo>
                        <a:pt x="8116" y="2418"/>
                        <a:pt x="8137" y="2414"/>
                        <a:pt x="8167" y="2406"/>
                      </a:cubicBezTo>
                      <a:cubicBezTo>
                        <a:pt x="8226" y="2391"/>
                        <a:pt x="8384" y="2342"/>
                        <a:pt x="8598" y="2342"/>
                      </a:cubicBezTo>
                      <a:cubicBezTo>
                        <a:pt x="8632" y="2342"/>
                        <a:pt x="8669" y="2343"/>
                        <a:pt x="8706" y="2346"/>
                      </a:cubicBezTo>
                      <a:cubicBezTo>
                        <a:pt x="8842" y="2355"/>
                        <a:pt x="8991" y="2389"/>
                        <a:pt x="9139" y="2440"/>
                      </a:cubicBezTo>
                      <a:cubicBezTo>
                        <a:pt x="9288" y="2495"/>
                        <a:pt x="9440" y="2575"/>
                        <a:pt x="9572" y="2677"/>
                      </a:cubicBezTo>
                      <a:cubicBezTo>
                        <a:pt x="9708" y="2775"/>
                        <a:pt x="9831" y="2894"/>
                        <a:pt x="9920" y="3021"/>
                      </a:cubicBezTo>
                      <a:cubicBezTo>
                        <a:pt x="9963" y="3089"/>
                        <a:pt x="10001" y="3157"/>
                        <a:pt x="10030" y="3225"/>
                      </a:cubicBezTo>
                      <a:cubicBezTo>
                        <a:pt x="10056" y="3293"/>
                        <a:pt x="10081" y="3356"/>
                        <a:pt x="10098" y="3424"/>
                      </a:cubicBezTo>
                      <a:cubicBezTo>
                        <a:pt x="10166" y="3683"/>
                        <a:pt x="10162" y="3891"/>
                        <a:pt x="10166" y="3963"/>
                      </a:cubicBezTo>
                      <a:cubicBezTo>
                        <a:pt x="10171" y="4031"/>
                        <a:pt x="10175" y="4065"/>
                        <a:pt x="10179" y="4078"/>
                      </a:cubicBezTo>
                      <a:cubicBezTo>
                        <a:pt x="10094" y="4091"/>
                        <a:pt x="10005" y="4103"/>
                        <a:pt x="9924" y="4125"/>
                      </a:cubicBezTo>
                      <a:cubicBezTo>
                        <a:pt x="9759" y="4163"/>
                        <a:pt x="9610" y="4222"/>
                        <a:pt x="9483" y="4286"/>
                      </a:cubicBezTo>
                      <a:cubicBezTo>
                        <a:pt x="9228" y="4417"/>
                        <a:pt x="9067" y="4570"/>
                        <a:pt x="9016" y="4625"/>
                      </a:cubicBezTo>
                      <a:cubicBezTo>
                        <a:pt x="8944" y="4706"/>
                        <a:pt x="8944" y="4723"/>
                        <a:pt x="8948" y="4732"/>
                      </a:cubicBezTo>
                      <a:cubicBezTo>
                        <a:pt x="8950" y="4733"/>
                        <a:pt x="8952" y="4735"/>
                        <a:pt x="8955" y="4735"/>
                      </a:cubicBezTo>
                      <a:cubicBezTo>
                        <a:pt x="8966" y="4735"/>
                        <a:pt x="8988" y="4719"/>
                        <a:pt x="9054" y="4659"/>
                      </a:cubicBezTo>
                      <a:cubicBezTo>
                        <a:pt x="9109" y="4613"/>
                        <a:pt x="9271" y="4473"/>
                        <a:pt x="9517" y="4354"/>
                      </a:cubicBezTo>
                      <a:cubicBezTo>
                        <a:pt x="9640" y="4290"/>
                        <a:pt x="9789" y="4235"/>
                        <a:pt x="9946" y="4201"/>
                      </a:cubicBezTo>
                      <a:cubicBezTo>
                        <a:pt x="10087" y="4167"/>
                        <a:pt x="10239" y="4149"/>
                        <a:pt x="10394" y="4149"/>
                      </a:cubicBezTo>
                      <a:cubicBezTo>
                        <a:pt x="10412" y="4149"/>
                        <a:pt x="10429" y="4150"/>
                        <a:pt x="10446" y="4150"/>
                      </a:cubicBezTo>
                      <a:cubicBezTo>
                        <a:pt x="10616" y="4159"/>
                        <a:pt x="10782" y="4188"/>
                        <a:pt x="10939" y="4239"/>
                      </a:cubicBezTo>
                      <a:cubicBezTo>
                        <a:pt x="11096" y="4286"/>
                        <a:pt x="11236" y="4354"/>
                        <a:pt x="11350" y="4422"/>
                      </a:cubicBezTo>
                      <a:cubicBezTo>
                        <a:pt x="11588" y="4562"/>
                        <a:pt x="11737" y="4710"/>
                        <a:pt x="11792" y="4761"/>
                      </a:cubicBezTo>
                      <a:cubicBezTo>
                        <a:pt x="11813" y="4782"/>
                        <a:pt x="11830" y="4799"/>
                        <a:pt x="11843" y="4812"/>
                      </a:cubicBezTo>
                      <a:cubicBezTo>
                        <a:pt x="11758" y="4876"/>
                        <a:pt x="11690" y="4940"/>
                        <a:pt x="11639" y="4990"/>
                      </a:cubicBezTo>
                      <a:cubicBezTo>
                        <a:pt x="11588" y="5046"/>
                        <a:pt x="11554" y="5092"/>
                        <a:pt x="11537" y="5118"/>
                      </a:cubicBezTo>
                      <a:cubicBezTo>
                        <a:pt x="11478" y="5211"/>
                        <a:pt x="11478" y="5228"/>
                        <a:pt x="11486" y="5237"/>
                      </a:cubicBezTo>
                      <a:cubicBezTo>
                        <a:pt x="11487" y="5237"/>
                        <a:pt x="11489" y="5237"/>
                        <a:pt x="11490" y="5237"/>
                      </a:cubicBezTo>
                      <a:cubicBezTo>
                        <a:pt x="11499" y="5237"/>
                        <a:pt x="11517" y="5222"/>
                        <a:pt x="11580" y="5147"/>
                      </a:cubicBezTo>
                      <a:cubicBezTo>
                        <a:pt x="11626" y="5092"/>
                        <a:pt x="11766" y="4931"/>
                        <a:pt x="12008" y="4795"/>
                      </a:cubicBezTo>
                      <a:cubicBezTo>
                        <a:pt x="12127" y="4727"/>
                        <a:pt x="12271" y="4668"/>
                        <a:pt x="12429" y="4634"/>
                      </a:cubicBezTo>
                      <a:cubicBezTo>
                        <a:pt x="12525" y="4614"/>
                        <a:pt x="12624" y="4604"/>
                        <a:pt x="12725" y="4604"/>
                      </a:cubicBezTo>
                      <a:cubicBezTo>
                        <a:pt x="12792" y="4604"/>
                        <a:pt x="12861" y="4608"/>
                        <a:pt x="12929" y="4617"/>
                      </a:cubicBezTo>
                      <a:cubicBezTo>
                        <a:pt x="13095" y="4647"/>
                        <a:pt x="13260" y="4706"/>
                        <a:pt x="13401" y="4782"/>
                      </a:cubicBezTo>
                      <a:cubicBezTo>
                        <a:pt x="13541" y="4863"/>
                        <a:pt x="13664" y="4961"/>
                        <a:pt x="13757" y="5063"/>
                      </a:cubicBezTo>
                      <a:cubicBezTo>
                        <a:pt x="13850" y="5160"/>
                        <a:pt x="13923" y="5258"/>
                        <a:pt x="13969" y="5343"/>
                      </a:cubicBezTo>
                      <a:cubicBezTo>
                        <a:pt x="13990" y="5385"/>
                        <a:pt x="14007" y="5423"/>
                        <a:pt x="14024" y="5453"/>
                      </a:cubicBezTo>
                      <a:cubicBezTo>
                        <a:pt x="14037" y="5479"/>
                        <a:pt x="14050" y="5500"/>
                        <a:pt x="14058" y="5517"/>
                      </a:cubicBezTo>
                      <a:cubicBezTo>
                        <a:pt x="14058" y="5517"/>
                        <a:pt x="14058" y="5517"/>
                        <a:pt x="14058" y="5521"/>
                      </a:cubicBezTo>
                      <a:cubicBezTo>
                        <a:pt x="13944" y="5521"/>
                        <a:pt x="13833" y="5538"/>
                        <a:pt x="13740" y="5559"/>
                      </a:cubicBezTo>
                      <a:cubicBezTo>
                        <a:pt x="13502" y="5614"/>
                        <a:pt x="13337" y="5703"/>
                        <a:pt x="13282" y="5733"/>
                      </a:cubicBezTo>
                      <a:cubicBezTo>
                        <a:pt x="13201" y="5784"/>
                        <a:pt x="13197" y="5801"/>
                        <a:pt x="13205" y="5810"/>
                      </a:cubicBezTo>
                      <a:cubicBezTo>
                        <a:pt x="13207" y="5812"/>
                        <a:pt x="13208" y="5814"/>
                        <a:pt x="13213" y="5814"/>
                      </a:cubicBezTo>
                      <a:cubicBezTo>
                        <a:pt x="13223" y="5814"/>
                        <a:pt x="13247" y="5806"/>
                        <a:pt x="13307" y="5780"/>
                      </a:cubicBezTo>
                      <a:cubicBezTo>
                        <a:pt x="13367" y="5759"/>
                        <a:pt x="13528" y="5678"/>
                        <a:pt x="13757" y="5631"/>
                      </a:cubicBezTo>
                      <a:cubicBezTo>
                        <a:pt x="13857" y="5609"/>
                        <a:pt x="13967" y="5597"/>
                        <a:pt x="14083" y="5597"/>
                      </a:cubicBezTo>
                      <a:cubicBezTo>
                        <a:pt x="14100" y="5597"/>
                        <a:pt x="14118" y="5597"/>
                        <a:pt x="14135" y="5597"/>
                      </a:cubicBezTo>
                      <a:cubicBezTo>
                        <a:pt x="14271" y="5606"/>
                        <a:pt x="14415" y="5636"/>
                        <a:pt x="14546" y="5695"/>
                      </a:cubicBezTo>
                      <a:cubicBezTo>
                        <a:pt x="14678" y="5750"/>
                        <a:pt x="14797" y="5831"/>
                        <a:pt x="14890" y="5928"/>
                      </a:cubicBezTo>
                      <a:cubicBezTo>
                        <a:pt x="14984" y="6026"/>
                        <a:pt x="15043" y="6141"/>
                        <a:pt x="15081" y="6247"/>
                      </a:cubicBezTo>
                      <a:cubicBezTo>
                        <a:pt x="15115" y="6357"/>
                        <a:pt x="15128" y="6459"/>
                        <a:pt x="15124" y="6535"/>
                      </a:cubicBezTo>
                      <a:cubicBezTo>
                        <a:pt x="15124" y="6595"/>
                        <a:pt x="15115" y="6642"/>
                        <a:pt x="15111" y="6671"/>
                      </a:cubicBezTo>
                      <a:cubicBezTo>
                        <a:pt x="15090" y="6671"/>
                        <a:pt x="15069" y="6671"/>
                        <a:pt x="15047" y="6667"/>
                      </a:cubicBezTo>
                      <a:cubicBezTo>
                        <a:pt x="14967" y="6663"/>
                        <a:pt x="14835" y="6658"/>
                        <a:pt x="14597" y="6650"/>
                      </a:cubicBezTo>
                      <a:cubicBezTo>
                        <a:pt x="13982" y="6633"/>
                        <a:pt x="11117" y="6595"/>
                        <a:pt x="8252" y="6595"/>
                      </a:cubicBezTo>
                      <a:cubicBezTo>
                        <a:pt x="8103" y="6595"/>
                        <a:pt x="7954" y="6594"/>
                        <a:pt x="7805" y="6594"/>
                      </a:cubicBezTo>
                      <a:cubicBezTo>
                        <a:pt x="5095" y="6594"/>
                        <a:pt x="2494" y="6630"/>
                        <a:pt x="1911" y="6646"/>
                      </a:cubicBezTo>
                      <a:cubicBezTo>
                        <a:pt x="1660" y="6654"/>
                        <a:pt x="1529" y="6663"/>
                        <a:pt x="1465" y="6667"/>
                      </a:cubicBezTo>
                      <a:cubicBezTo>
                        <a:pt x="1465" y="6667"/>
                        <a:pt x="1461" y="6663"/>
                        <a:pt x="1453" y="6663"/>
                      </a:cubicBezTo>
                      <a:cubicBezTo>
                        <a:pt x="1433" y="6666"/>
                        <a:pt x="1382" y="6674"/>
                        <a:pt x="1306" y="6674"/>
                      </a:cubicBezTo>
                      <a:cubicBezTo>
                        <a:pt x="1283" y="6674"/>
                        <a:pt x="1256" y="6673"/>
                        <a:pt x="1228" y="6671"/>
                      </a:cubicBezTo>
                      <a:cubicBezTo>
                        <a:pt x="1181" y="6671"/>
                        <a:pt x="1092" y="6667"/>
                        <a:pt x="973" y="6646"/>
                      </a:cubicBezTo>
                      <a:cubicBezTo>
                        <a:pt x="854" y="6625"/>
                        <a:pt x="701" y="6591"/>
                        <a:pt x="565" y="6484"/>
                      </a:cubicBezTo>
                      <a:cubicBezTo>
                        <a:pt x="438" y="6378"/>
                        <a:pt x="311" y="6217"/>
                        <a:pt x="226" y="6035"/>
                      </a:cubicBezTo>
                      <a:cubicBezTo>
                        <a:pt x="137" y="5848"/>
                        <a:pt x="86" y="5636"/>
                        <a:pt x="86" y="5419"/>
                      </a:cubicBezTo>
                      <a:cubicBezTo>
                        <a:pt x="86" y="5203"/>
                        <a:pt x="133" y="4986"/>
                        <a:pt x="217" y="4799"/>
                      </a:cubicBezTo>
                      <a:cubicBezTo>
                        <a:pt x="260" y="4706"/>
                        <a:pt x="311" y="4621"/>
                        <a:pt x="366" y="4545"/>
                      </a:cubicBezTo>
                      <a:cubicBezTo>
                        <a:pt x="425" y="4473"/>
                        <a:pt x="493" y="4409"/>
                        <a:pt x="561" y="4358"/>
                      </a:cubicBezTo>
                      <a:cubicBezTo>
                        <a:pt x="629" y="4307"/>
                        <a:pt x="701" y="4265"/>
                        <a:pt x="769" y="4235"/>
                      </a:cubicBezTo>
                      <a:cubicBezTo>
                        <a:pt x="837" y="4201"/>
                        <a:pt x="901" y="4176"/>
                        <a:pt x="956" y="4163"/>
                      </a:cubicBezTo>
                      <a:cubicBezTo>
                        <a:pt x="1075" y="4133"/>
                        <a:pt x="1160" y="4133"/>
                        <a:pt x="1206" y="4129"/>
                      </a:cubicBezTo>
                      <a:cubicBezTo>
                        <a:pt x="1240" y="4133"/>
                        <a:pt x="1266" y="4133"/>
                        <a:pt x="1287" y="4133"/>
                      </a:cubicBezTo>
                      <a:cubicBezTo>
                        <a:pt x="1308" y="4137"/>
                        <a:pt x="1321" y="4137"/>
                        <a:pt x="1334" y="4137"/>
                      </a:cubicBezTo>
                      <a:cubicBezTo>
                        <a:pt x="1355" y="4137"/>
                        <a:pt x="1363" y="4133"/>
                        <a:pt x="1363" y="4129"/>
                      </a:cubicBezTo>
                      <a:cubicBezTo>
                        <a:pt x="1363" y="4125"/>
                        <a:pt x="1363" y="4120"/>
                        <a:pt x="1342" y="4112"/>
                      </a:cubicBezTo>
                      <a:cubicBezTo>
                        <a:pt x="1329" y="4108"/>
                        <a:pt x="1317" y="4099"/>
                        <a:pt x="1295" y="4095"/>
                      </a:cubicBezTo>
                      <a:cubicBezTo>
                        <a:pt x="1274" y="4086"/>
                        <a:pt x="1245" y="4082"/>
                        <a:pt x="1206" y="4078"/>
                      </a:cubicBezTo>
                      <a:cubicBezTo>
                        <a:pt x="1189" y="4078"/>
                        <a:pt x="1167" y="4076"/>
                        <a:pt x="1140" y="4076"/>
                      </a:cubicBezTo>
                      <a:cubicBezTo>
                        <a:pt x="1126" y="4076"/>
                        <a:pt x="1112" y="4076"/>
                        <a:pt x="1096" y="4078"/>
                      </a:cubicBezTo>
                      <a:cubicBezTo>
                        <a:pt x="1100" y="4065"/>
                        <a:pt x="1104" y="4044"/>
                        <a:pt x="1113" y="4014"/>
                      </a:cubicBezTo>
                      <a:cubicBezTo>
                        <a:pt x="1130" y="3963"/>
                        <a:pt x="1177" y="3810"/>
                        <a:pt x="1300" y="3645"/>
                      </a:cubicBezTo>
                      <a:cubicBezTo>
                        <a:pt x="1423" y="3475"/>
                        <a:pt x="1614" y="3297"/>
                        <a:pt x="1839" y="3174"/>
                      </a:cubicBezTo>
                      <a:cubicBezTo>
                        <a:pt x="2064" y="3047"/>
                        <a:pt x="2318" y="2987"/>
                        <a:pt x="2526" y="2979"/>
                      </a:cubicBezTo>
                      <a:cubicBezTo>
                        <a:pt x="2559" y="2977"/>
                        <a:pt x="2590" y="2976"/>
                        <a:pt x="2620" y="2976"/>
                      </a:cubicBezTo>
                      <a:cubicBezTo>
                        <a:pt x="2780" y="2976"/>
                        <a:pt x="2896" y="3000"/>
                        <a:pt x="2942" y="3004"/>
                      </a:cubicBezTo>
                      <a:cubicBezTo>
                        <a:pt x="2983" y="3010"/>
                        <a:pt x="3007" y="3014"/>
                        <a:pt x="3022" y="3014"/>
                      </a:cubicBezTo>
                      <a:cubicBezTo>
                        <a:pt x="3037" y="3014"/>
                        <a:pt x="3042" y="3010"/>
                        <a:pt x="3044" y="3004"/>
                      </a:cubicBezTo>
                      <a:cubicBezTo>
                        <a:pt x="3048" y="2996"/>
                        <a:pt x="3036" y="2983"/>
                        <a:pt x="2955" y="2953"/>
                      </a:cubicBezTo>
                      <a:cubicBezTo>
                        <a:pt x="2903" y="2937"/>
                        <a:pt x="2755" y="2902"/>
                        <a:pt x="2555" y="2902"/>
                      </a:cubicBezTo>
                      <a:cubicBezTo>
                        <a:pt x="2544" y="2902"/>
                        <a:pt x="2533" y="2902"/>
                        <a:pt x="2522" y="2902"/>
                      </a:cubicBezTo>
                      <a:cubicBezTo>
                        <a:pt x="2408" y="2906"/>
                        <a:pt x="2280" y="2923"/>
                        <a:pt x="2149" y="2962"/>
                      </a:cubicBezTo>
                      <a:cubicBezTo>
                        <a:pt x="2144" y="2949"/>
                        <a:pt x="2140" y="2936"/>
                        <a:pt x="2132" y="2919"/>
                      </a:cubicBezTo>
                      <a:cubicBezTo>
                        <a:pt x="2123" y="2902"/>
                        <a:pt x="2115" y="2877"/>
                        <a:pt x="2102" y="2847"/>
                      </a:cubicBezTo>
                      <a:cubicBezTo>
                        <a:pt x="2089" y="2817"/>
                        <a:pt x="2076" y="2779"/>
                        <a:pt x="2059" y="2732"/>
                      </a:cubicBezTo>
                      <a:cubicBezTo>
                        <a:pt x="2034" y="2643"/>
                        <a:pt x="2009" y="2529"/>
                        <a:pt x="1996" y="2397"/>
                      </a:cubicBezTo>
                      <a:cubicBezTo>
                        <a:pt x="1987" y="2266"/>
                        <a:pt x="1992" y="2113"/>
                        <a:pt x="2026" y="1956"/>
                      </a:cubicBezTo>
                      <a:cubicBezTo>
                        <a:pt x="2059" y="1803"/>
                        <a:pt x="2123" y="1646"/>
                        <a:pt x="2208" y="1506"/>
                      </a:cubicBezTo>
                      <a:cubicBezTo>
                        <a:pt x="2293" y="1366"/>
                        <a:pt x="2412" y="1243"/>
                        <a:pt x="2535" y="1149"/>
                      </a:cubicBezTo>
                      <a:cubicBezTo>
                        <a:pt x="2662" y="1052"/>
                        <a:pt x="2798" y="984"/>
                        <a:pt x="2921" y="937"/>
                      </a:cubicBezTo>
                      <a:cubicBezTo>
                        <a:pt x="3172" y="844"/>
                        <a:pt x="3379" y="844"/>
                        <a:pt x="3452" y="839"/>
                      </a:cubicBezTo>
                      <a:cubicBezTo>
                        <a:pt x="3494" y="835"/>
                        <a:pt x="3520" y="835"/>
                        <a:pt x="3541" y="831"/>
                      </a:cubicBezTo>
                      <a:cubicBezTo>
                        <a:pt x="3541" y="835"/>
                        <a:pt x="3541" y="835"/>
                        <a:pt x="3541" y="835"/>
                      </a:cubicBezTo>
                      <a:cubicBezTo>
                        <a:pt x="3532" y="873"/>
                        <a:pt x="3524" y="903"/>
                        <a:pt x="3520" y="924"/>
                      </a:cubicBezTo>
                      <a:cubicBezTo>
                        <a:pt x="3511" y="1052"/>
                        <a:pt x="3520" y="1064"/>
                        <a:pt x="3532" y="1069"/>
                      </a:cubicBezTo>
                      <a:cubicBezTo>
                        <a:pt x="3541" y="1069"/>
                        <a:pt x="3545" y="1056"/>
                        <a:pt x="3575" y="933"/>
                      </a:cubicBezTo>
                      <a:cubicBezTo>
                        <a:pt x="3579" y="916"/>
                        <a:pt x="3587" y="886"/>
                        <a:pt x="3596" y="848"/>
                      </a:cubicBezTo>
                      <a:cubicBezTo>
                        <a:pt x="3604" y="831"/>
                        <a:pt x="3609" y="814"/>
                        <a:pt x="3617" y="793"/>
                      </a:cubicBezTo>
                      <a:cubicBezTo>
                        <a:pt x="3626" y="767"/>
                        <a:pt x="3634" y="746"/>
                        <a:pt x="3647" y="725"/>
                      </a:cubicBezTo>
                      <a:cubicBezTo>
                        <a:pt x="3689" y="627"/>
                        <a:pt x="3761" y="517"/>
                        <a:pt x="3872" y="411"/>
                      </a:cubicBezTo>
                      <a:cubicBezTo>
                        <a:pt x="3982" y="309"/>
                        <a:pt x="4131" y="220"/>
                        <a:pt x="4296" y="156"/>
                      </a:cubicBezTo>
                      <a:cubicBezTo>
                        <a:pt x="4381" y="126"/>
                        <a:pt x="4470" y="101"/>
                        <a:pt x="4559" y="88"/>
                      </a:cubicBezTo>
                      <a:cubicBezTo>
                        <a:pt x="4598" y="85"/>
                        <a:pt x="4637" y="83"/>
                        <a:pt x="4675" y="83"/>
                      </a:cubicBezTo>
                      <a:close/>
                      <a:moveTo>
                        <a:pt x="4679" y="1"/>
                      </a:moveTo>
                      <a:cubicBezTo>
                        <a:pt x="4635" y="1"/>
                        <a:pt x="4591" y="4"/>
                        <a:pt x="4547" y="12"/>
                      </a:cubicBezTo>
                      <a:cubicBezTo>
                        <a:pt x="4449" y="24"/>
                        <a:pt x="4356" y="50"/>
                        <a:pt x="4267" y="84"/>
                      </a:cubicBezTo>
                      <a:cubicBezTo>
                        <a:pt x="4088" y="152"/>
                        <a:pt x="3935" y="249"/>
                        <a:pt x="3821" y="360"/>
                      </a:cubicBezTo>
                      <a:cubicBezTo>
                        <a:pt x="3702" y="470"/>
                        <a:pt x="3626" y="597"/>
                        <a:pt x="3587" y="699"/>
                      </a:cubicBezTo>
                      <a:cubicBezTo>
                        <a:pt x="3575" y="725"/>
                        <a:pt x="3566" y="750"/>
                        <a:pt x="3558" y="772"/>
                      </a:cubicBezTo>
                      <a:lnTo>
                        <a:pt x="3549" y="801"/>
                      </a:lnTo>
                      <a:cubicBezTo>
                        <a:pt x="3532" y="797"/>
                        <a:pt x="3498" y="793"/>
                        <a:pt x="3447" y="784"/>
                      </a:cubicBezTo>
                      <a:cubicBezTo>
                        <a:pt x="3432" y="783"/>
                        <a:pt x="3411" y="782"/>
                        <a:pt x="3384" y="782"/>
                      </a:cubicBezTo>
                      <a:cubicBezTo>
                        <a:pt x="3283" y="782"/>
                        <a:pt x="3103" y="795"/>
                        <a:pt x="2891" y="869"/>
                      </a:cubicBezTo>
                      <a:cubicBezTo>
                        <a:pt x="2760" y="916"/>
                        <a:pt x="2620" y="984"/>
                        <a:pt x="2484" y="1086"/>
                      </a:cubicBezTo>
                      <a:cubicBezTo>
                        <a:pt x="2420" y="1137"/>
                        <a:pt x="2357" y="1192"/>
                        <a:pt x="2297" y="1255"/>
                      </a:cubicBezTo>
                      <a:cubicBezTo>
                        <a:pt x="2238" y="1319"/>
                        <a:pt x="2183" y="1391"/>
                        <a:pt x="2136" y="1463"/>
                      </a:cubicBezTo>
                      <a:cubicBezTo>
                        <a:pt x="2047" y="1616"/>
                        <a:pt x="1983" y="1782"/>
                        <a:pt x="1949" y="1943"/>
                      </a:cubicBezTo>
                      <a:cubicBezTo>
                        <a:pt x="1915" y="2104"/>
                        <a:pt x="1911" y="2266"/>
                        <a:pt x="1924" y="2406"/>
                      </a:cubicBezTo>
                      <a:cubicBezTo>
                        <a:pt x="1936" y="2546"/>
                        <a:pt x="1970" y="2665"/>
                        <a:pt x="2000" y="2758"/>
                      </a:cubicBezTo>
                      <a:cubicBezTo>
                        <a:pt x="2034" y="2847"/>
                        <a:pt x="2068" y="2911"/>
                        <a:pt x="2085" y="2945"/>
                      </a:cubicBezTo>
                      <a:cubicBezTo>
                        <a:pt x="2093" y="2957"/>
                        <a:pt x="2098" y="2966"/>
                        <a:pt x="2102" y="2974"/>
                      </a:cubicBezTo>
                      <a:cubicBezTo>
                        <a:pt x="2000" y="3004"/>
                        <a:pt x="1894" y="3047"/>
                        <a:pt x="1796" y="3102"/>
                      </a:cubicBezTo>
                      <a:cubicBezTo>
                        <a:pt x="1563" y="3233"/>
                        <a:pt x="1363" y="3424"/>
                        <a:pt x="1236" y="3603"/>
                      </a:cubicBezTo>
                      <a:cubicBezTo>
                        <a:pt x="1113" y="3781"/>
                        <a:pt x="1066" y="3946"/>
                        <a:pt x="1062" y="4006"/>
                      </a:cubicBezTo>
                      <a:cubicBezTo>
                        <a:pt x="1058" y="4044"/>
                        <a:pt x="1058" y="4065"/>
                        <a:pt x="1062" y="4082"/>
                      </a:cubicBezTo>
                      <a:cubicBezTo>
                        <a:pt x="1024" y="4082"/>
                        <a:pt x="986" y="4091"/>
                        <a:pt x="939" y="4103"/>
                      </a:cubicBezTo>
                      <a:cubicBezTo>
                        <a:pt x="875" y="4116"/>
                        <a:pt x="807" y="4142"/>
                        <a:pt x="735" y="4171"/>
                      </a:cubicBezTo>
                      <a:cubicBezTo>
                        <a:pt x="663" y="4205"/>
                        <a:pt x="591" y="4248"/>
                        <a:pt x="515" y="4299"/>
                      </a:cubicBezTo>
                      <a:cubicBezTo>
                        <a:pt x="442" y="4354"/>
                        <a:pt x="370" y="4422"/>
                        <a:pt x="307" y="4502"/>
                      </a:cubicBezTo>
                      <a:cubicBezTo>
                        <a:pt x="239" y="4579"/>
                        <a:pt x="188" y="4672"/>
                        <a:pt x="141" y="4770"/>
                      </a:cubicBezTo>
                      <a:cubicBezTo>
                        <a:pt x="56" y="4969"/>
                        <a:pt x="1" y="5194"/>
                        <a:pt x="5" y="5423"/>
                      </a:cubicBezTo>
                      <a:cubicBezTo>
                        <a:pt x="5" y="5648"/>
                        <a:pt x="60" y="5878"/>
                        <a:pt x="154" y="6073"/>
                      </a:cubicBezTo>
                      <a:cubicBezTo>
                        <a:pt x="251" y="6268"/>
                        <a:pt x="379" y="6429"/>
                        <a:pt x="523" y="6548"/>
                      </a:cubicBezTo>
                      <a:cubicBezTo>
                        <a:pt x="599" y="6603"/>
                        <a:pt x="680" y="6642"/>
                        <a:pt x="756" y="6663"/>
                      </a:cubicBezTo>
                      <a:cubicBezTo>
                        <a:pt x="833" y="6688"/>
                        <a:pt x="901" y="6705"/>
                        <a:pt x="964" y="6714"/>
                      </a:cubicBezTo>
                      <a:cubicBezTo>
                        <a:pt x="1049" y="6725"/>
                        <a:pt x="1119" y="6727"/>
                        <a:pt x="1170" y="6727"/>
                      </a:cubicBezTo>
                      <a:cubicBezTo>
                        <a:pt x="1196" y="6727"/>
                        <a:pt x="1216" y="6726"/>
                        <a:pt x="1232" y="6726"/>
                      </a:cubicBezTo>
                      <a:cubicBezTo>
                        <a:pt x="1317" y="6722"/>
                        <a:pt x="1385" y="6705"/>
                        <a:pt x="1427" y="6688"/>
                      </a:cubicBezTo>
                      <a:cubicBezTo>
                        <a:pt x="1436" y="6692"/>
                        <a:pt x="1457" y="6692"/>
                        <a:pt x="1486" y="6692"/>
                      </a:cubicBezTo>
                      <a:cubicBezTo>
                        <a:pt x="1554" y="6697"/>
                        <a:pt x="1682" y="6697"/>
                        <a:pt x="1919" y="6701"/>
                      </a:cubicBezTo>
                      <a:cubicBezTo>
                        <a:pt x="2535" y="6701"/>
                        <a:pt x="5400" y="6675"/>
                        <a:pt x="8265" y="6675"/>
                      </a:cubicBezTo>
                      <a:cubicBezTo>
                        <a:pt x="11130" y="6675"/>
                        <a:pt x="13990" y="6705"/>
                        <a:pt x="14606" y="6705"/>
                      </a:cubicBezTo>
                      <a:cubicBezTo>
                        <a:pt x="14865" y="6701"/>
                        <a:pt x="15022" y="6701"/>
                        <a:pt x="15107" y="6697"/>
                      </a:cubicBezTo>
                      <a:cubicBezTo>
                        <a:pt x="15107" y="6697"/>
                        <a:pt x="15107" y="6701"/>
                        <a:pt x="15107" y="6701"/>
                      </a:cubicBezTo>
                      <a:cubicBezTo>
                        <a:pt x="15098" y="6748"/>
                        <a:pt x="15090" y="6773"/>
                        <a:pt x="15090" y="6790"/>
                      </a:cubicBezTo>
                      <a:cubicBezTo>
                        <a:pt x="15086" y="6807"/>
                        <a:pt x="15090" y="6811"/>
                        <a:pt x="15094" y="6816"/>
                      </a:cubicBezTo>
                      <a:cubicBezTo>
                        <a:pt x="15098" y="6816"/>
                        <a:pt x="15103" y="6816"/>
                        <a:pt x="15115" y="6803"/>
                      </a:cubicBezTo>
                      <a:cubicBezTo>
                        <a:pt x="15124" y="6786"/>
                        <a:pt x="15141" y="6765"/>
                        <a:pt x="15158" y="6714"/>
                      </a:cubicBezTo>
                      <a:cubicBezTo>
                        <a:pt x="15158" y="6709"/>
                        <a:pt x="15162" y="6701"/>
                        <a:pt x="15162" y="6692"/>
                      </a:cubicBezTo>
                      <a:cubicBezTo>
                        <a:pt x="15183" y="6688"/>
                        <a:pt x="15196" y="6688"/>
                        <a:pt x="15196" y="6684"/>
                      </a:cubicBezTo>
                      <a:cubicBezTo>
                        <a:pt x="15196" y="6684"/>
                        <a:pt x="15183" y="6680"/>
                        <a:pt x="15166" y="6680"/>
                      </a:cubicBezTo>
                      <a:cubicBezTo>
                        <a:pt x="15175" y="6646"/>
                        <a:pt x="15187" y="6599"/>
                        <a:pt x="15192" y="6535"/>
                      </a:cubicBezTo>
                      <a:cubicBezTo>
                        <a:pt x="15196" y="6451"/>
                        <a:pt x="15187" y="6340"/>
                        <a:pt x="15149" y="6226"/>
                      </a:cubicBezTo>
                      <a:cubicBezTo>
                        <a:pt x="15115" y="6107"/>
                        <a:pt x="15047" y="5979"/>
                        <a:pt x="14945" y="5873"/>
                      </a:cubicBezTo>
                      <a:cubicBezTo>
                        <a:pt x="14848" y="5763"/>
                        <a:pt x="14716" y="5678"/>
                        <a:pt x="14576" y="5619"/>
                      </a:cubicBezTo>
                      <a:cubicBezTo>
                        <a:pt x="14436" y="5555"/>
                        <a:pt x="14283" y="5525"/>
                        <a:pt x="14139" y="5521"/>
                      </a:cubicBezTo>
                      <a:lnTo>
                        <a:pt x="14114" y="5521"/>
                      </a:lnTo>
                      <a:cubicBezTo>
                        <a:pt x="14109" y="5517"/>
                        <a:pt x="14109" y="5517"/>
                        <a:pt x="14109" y="5517"/>
                      </a:cubicBezTo>
                      <a:cubicBezTo>
                        <a:pt x="14109" y="5512"/>
                        <a:pt x="14109" y="5508"/>
                        <a:pt x="14105" y="5504"/>
                      </a:cubicBezTo>
                      <a:cubicBezTo>
                        <a:pt x="14101" y="5487"/>
                        <a:pt x="14092" y="5457"/>
                        <a:pt x="14080" y="5423"/>
                      </a:cubicBezTo>
                      <a:cubicBezTo>
                        <a:pt x="14063" y="5394"/>
                        <a:pt x="14050" y="5351"/>
                        <a:pt x="14024" y="5309"/>
                      </a:cubicBezTo>
                      <a:cubicBezTo>
                        <a:pt x="13978" y="5220"/>
                        <a:pt x="13906" y="5114"/>
                        <a:pt x="13808" y="5007"/>
                      </a:cubicBezTo>
                      <a:cubicBezTo>
                        <a:pt x="13710" y="4901"/>
                        <a:pt x="13587" y="4795"/>
                        <a:pt x="13439" y="4715"/>
                      </a:cubicBezTo>
                      <a:cubicBezTo>
                        <a:pt x="13290" y="4630"/>
                        <a:pt x="13116" y="4566"/>
                        <a:pt x="12938" y="4536"/>
                      </a:cubicBezTo>
                      <a:cubicBezTo>
                        <a:pt x="12869" y="4527"/>
                        <a:pt x="12800" y="4522"/>
                        <a:pt x="12732" y="4522"/>
                      </a:cubicBezTo>
                      <a:cubicBezTo>
                        <a:pt x="12622" y="4522"/>
                        <a:pt x="12513" y="4534"/>
                        <a:pt x="12412" y="4558"/>
                      </a:cubicBezTo>
                      <a:cubicBezTo>
                        <a:pt x="12242" y="4596"/>
                        <a:pt x="12093" y="4659"/>
                        <a:pt x="11966" y="4732"/>
                      </a:cubicBezTo>
                      <a:cubicBezTo>
                        <a:pt x="11936" y="4749"/>
                        <a:pt x="11902" y="4770"/>
                        <a:pt x="11877" y="4791"/>
                      </a:cubicBezTo>
                      <a:cubicBezTo>
                        <a:pt x="11864" y="4774"/>
                        <a:pt x="11851" y="4753"/>
                        <a:pt x="11826" y="4723"/>
                      </a:cubicBezTo>
                      <a:cubicBezTo>
                        <a:pt x="11779" y="4668"/>
                        <a:pt x="11631" y="4507"/>
                        <a:pt x="11389" y="4354"/>
                      </a:cubicBezTo>
                      <a:cubicBezTo>
                        <a:pt x="11266" y="4282"/>
                        <a:pt x="11121" y="4214"/>
                        <a:pt x="10960" y="4163"/>
                      </a:cubicBezTo>
                      <a:cubicBezTo>
                        <a:pt x="10799" y="4112"/>
                        <a:pt x="10625" y="4078"/>
                        <a:pt x="10446" y="4069"/>
                      </a:cubicBezTo>
                      <a:cubicBezTo>
                        <a:pt x="10425" y="4068"/>
                        <a:pt x="10403" y="4068"/>
                        <a:pt x="10381" y="4068"/>
                      </a:cubicBezTo>
                      <a:cubicBezTo>
                        <a:pt x="10321" y="4068"/>
                        <a:pt x="10260" y="4072"/>
                        <a:pt x="10204" y="4078"/>
                      </a:cubicBezTo>
                      <a:cubicBezTo>
                        <a:pt x="10209" y="4061"/>
                        <a:pt x="10213" y="4031"/>
                        <a:pt x="10217" y="3963"/>
                      </a:cubicBezTo>
                      <a:cubicBezTo>
                        <a:pt x="10221" y="3891"/>
                        <a:pt x="10234" y="3679"/>
                        <a:pt x="10171" y="3403"/>
                      </a:cubicBezTo>
                      <a:cubicBezTo>
                        <a:pt x="10137" y="3267"/>
                        <a:pt x="10077" y="3114"/>
                        <a:pt x="9984" y="2974"/>
                      </a:cubicBezTo>
                      <a:cubicBezTo>
                        <a:pt x="9890" y="2834"/>
                        <a:pt x="9759" y="2711"/>
                        <a:pt x="9619" y="2609"/>
                      </a:cubicBezTo>
                      <a:cubicBezTo>
                        <a:pt x="9479" y="2503"/>
                        <a:pt x="9322" y="2423"/>
                        <a:pt x="9165" y="2367"/>
                      </a:cubicBezTo>
                      <a:cubicBezTo>
                        <a:pt x="9008" y="2308"/>
                        <a:pt x="8851" y="2278"/>
                        <a:pt x="8710" y="2274"/>
                      </a:cubicBezTo>
                      <a:cubicBezTo>
                        <a:pt x="8681" y="2272"/>
                        <a:pt x="8652" y="2271"/>
                        <a:pt x="8625" y="2271"/>
                      </a:cubicBezTo>
                      <a:cubicBezTo>
                        <a:pt x="8385" y="2271"/>
                        <a:pt x="8211" y="2332"/>
                        <a:pt x="8150" y="2355"/>
                      </a:cubicBezTo>
                      <a:cubicBezTo>
                        <a:pt x="8133" y="2363"/>
                        <a:pt x="8116" y="2372"/>
                        <a:pt x="8103" y="2376"/>
                      </a:cubicBezTo>
                      <a:cubicBezTo>
                        <a:pt x="8108" y="2249"/>
                        <a:pt x="8099" y="2117"/>
                        <a:pt x="8070" y="1985"/>
                      </a:cubicBezTo>
                      <a:cubicBezTo>
                        <a:pt x="8010" y="1748"/>
                        <a:pt x="7883" y="1514"/>
                        <a:pt x="7705" y="1328"/>
                      </a:cubicBezTo>
                      <a:cubicBezTo>
                        <a:pt x="7531" y="1141"/>
                        <a:pt x="7301" y="1005"/>
                        <a:pt x="7064" y="937"/>
                      </a:cubicBezTo>
                      <a:cubicBezTo>
                        <a:pt x="6945" y="907"/>
                        <a:pt x="6826" y="890"/>
                        <a:pt x="6711" y="890"/>
                      </a:cubicBezTo>
                      <a:cubicBezTo>
                        <a:pt x="6597" y="895"/>
                        <a:pt x="6486" y="912"/>
                        <a:pt x="6385" y="933"/>
                      </a:cubicBezTo>
                      <a:cubicBezTo>
                        <a:pt x="6185" y="988"/>
                        <a:pt x="6024" y="1073"/>
                        <a:pt x="5905" y="1158"/>
                      </a:cubicBezTo>
                      <a:cubicBezTo>
                        <a:pt x="5790" y="1243"/>
                        <a:pt x="5718" y="1323"/>
                        <a:pt x="5684" y="1366"/>
                      </a:cubicBezTo>
                      <a:cubicBezTo>
                        <a:pt x="5664" y="1394"/>
                        <a:pt x="5648" y="1416"/>
                        <a:pt x="5636" y="1434"/>
                      </a:cubicBezTo>
                      <a:lnTo>
                        <a:pt x="5636" y="1434"/>
                      </a:lnTo>
                      <a:cubicBezTo>
                        <a:pt x="5640" y="1427"/>
                        <a:pt x="5644" y="1419"/>
                        <a:pt x="5650" y="1408"/>
                      </a:cubicBezTo>
                      <a:cubicBezTo>
                        <a:pt x="5659" y="1391"/>
                        <a:pt x="5667" y="1370"/>
                        <a:pt x="5680" y="1336"/>
                      </a:cubicBezTo>
                      <a:cubicBezTo>
                        <a:pt x="5693" y="1298"/>
                        <a:pt x="5714" y="1217"/>
                        <a:pt x="5722" y="1107"/>
                      </a:cubicBezTo>
                      <a:cubicBezTo>
                        <a:pt x="5727" y="1052"/>
                        <a:pt x="5727" y="988"/>
                        <a:pt x="5718" y="920"/>
                      </a:cubicBezTo>
                      <a:cubicBezTo>
                        <a:pt x="5710" y="852"/>
                        <a:pt x="5697" y="776"/>
                        <a:pt x="5671" y="699"/>
                      </a:cubicBezTo>
                      <a:cubicBezTo>
                        <a:pt x="5621" y="547"/>
                        <a:pt x="5523" y="385"/>
                        <a:pt x="5379" y="262"/>
                      </a:cubicBezTo>
                      <a:cubicBezTo>
                        <a:pt x="5234" y="135"/>
                        <a:pt x="5048" y="46"/>
                        <a:pt x="4848" y="16"/>
                      </a:cubicBezTo>
                      <a:cubicBezTo>
                        <a:pt x="4791" y="6"/>
                        <a:pt x="4735" y="1"/>
                        <a:pt x="4679" y="1"/>
                      </a:cubicBezTo>
                      <a:close/>
                    </a:path>
                  </a:pathLst>
                </a:custGeom>
                <a:solidFill>
                  <a:srgbClr val="1E154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44" name="Google Shape;1944;p21"/>
                <p:cNvSpPr/>
                <p:nvPr/>
              </p:nvSpPr>
              <p:spPr>
                <a:xfrm>
                  <a:off x="-846766" y="3773075"/>
                  <a:ext cx="3414272" cy="14963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43" h="6593" extrusionOk="0">
                      <a:moveTo>
                        <a:pt x="4596" y="2802"/>
                      </a:moveTo>
                      <a:cubicBezTo>
                        <a:pt x="4606" y="2802"/>
                        <a:pt x="4617" y="2803"/>
                        <a:pt x="4627" y="2803"/>
                      </a:cubicBezTo>
                      <a:cubicBezTo>
                        <a:pt x="4789" y="2807"/>
                        <a:pt x="4937" y="2871"/>
                        <a:pt x="5043" y="2939"/>
                      </a:cubicBezTo>
                      <a:cubicBezTo>
                        <a:pt x="5145" y="3011"/>
                        <a:pt x="5204" y="3088"/>
                        <a:pt x="5226" y="3113"/>
                      </a:cubicBezTo>
                      <a:cubicBezTo>
                        <a:pt x="5251" y="3160"/>
                        <a:pt x="5247" y="3168"/>
                        <a:pt x="5238" y="3177"/>
                      </a:cubicBezTo>
                      <a:cubicBezTo>
                        <a:pt x="5236" y="3178"/>
                        <a:pt x="5234" y="3179"/>
                        <a:pt x="5231" y="3179"/>
                      </a:cubicBezTo>
                      <a:cubicBezTo>
                        <a:pt x="5222" y="3179"/>
                        <a:pt x="5208" y="3172"/>
                        <a:pt x="5183" y="3147"/>
                      </a:cubicBezTo>
                      <a:cubicBezTo>
                        <a:pt x="5162" y="3130"/>
                        <a:pt x="5098" y="3062"/>
                        <a:pt x="5001" y="3003"/>
                      </a:cubicBezTo>
                      <a:cubicBezTo>
                        <a:pt x="4907" y="2943"/>
                        <a:pt x="4767" y="2892"/>
                        <a:pt x="4627" y="2884"/>
                      </a:cubicBezTo>
                      <a:cubicBezTo>
                        <a:pt x="4620" y="2884"/>
                        <a:pt x="4613" y="2884"/>
                        <a:pt x="4605" y="2884"/>
                      </a:cubicBezTo>
                      <a:cubicBezTo>
                        <a:pt x="4469" y="2884"/>
                        <a:pt x="4338" y="2921"/>
                        <a:pt x="4241" y="2973"/>
                      </a:cubicBezTo>
                      <a:cubicBezTo>
                        <a:pt x="4135" y="3024"/>
                        <a:pt x="4071" y="3083"/>
                        <a:pt x="4046" y="3105"/>
                      </a:cubicBezTo>
                      <a:cubicBezTo>
                        <a:pt x="4021" y="3124"/>
                        <a:pt x="4009" y="3129"/>
                        <a:pt x="4001" y="3129"/>
                      </a:cubicBezTo>
                      <a:cubicBezTo>
                        <a:pt x="3997" y="3129"/>
                        <a:pt x="3994" y="3127"/>
                        <a:pt x="3991" y="3126"/>
                      </a:cubicBezTo>
                      <a:cubicBezTo>
                        <a:pt x="3982" y="3117"/>
                        <a:pt x="3982" y="3109"/>
                        <a:pt x="4008" y="3066"/>
                      </a:cubicBezTo>
                      <a:cubicBezTo>
                        <a:pt x="4029" y="3041"/>
                        <a:pt x="4092" y="2969"/>
                        <a:pt x="4203" y="2905"/>
                      </a:cubicBezTo>
                      <a:cubicBezTo>
                        <a:pt x="4258" y="2875"/>
                        <a:pt x="4326" y="2846"/>
                        <a:pt x="4398" y="2829"/>
                      </a:cubicBezTo>
                      <a:cubicBezTo>
                        <a:pt x="4461" y="2814"/>
                        <a:pt x="4527" y="2802"/>
                        <a:pt x="4596" y="2802"/>
                      </a:cubicBezTo>
                      <a:close/>
                      <a:moveTo>
                        <a:pt x="5067" y="4203"/>
                      </a:moveTo>
                      <a:cubicBezTo>
                        <a:pt x="5182" y="4203"/>
                        <a:pt x="5299" y="4212"/>
                        <a:pt x="5417" y="4234"/>
                      </a:cubicBezTo>
                      <a:cubicBezTo>
                        <a:pt x="5553" y="4259"/>
                        <a:pt x="5688" y="4301"/>
                        <a:pt x="5816" y="4352"/>
                      </a:cubicBezTo>
                      <a:cubicBezTo>
                        <a:pt x="5939" y="4408"/>
                        <a:pt x="6049" y="4471"/>
                        <a:pt x="6142" y="4531"/>
                      </a:cubicBezTo>
                      <a:cubicBezTo>
                        <a:pt x="6329" y="4658"/>
                        <a:pt x="6444" y="4785"/>
                        <a:pt x="6482" y="4832"/>
                      </a:cubicBezTo>
                      <a:cubicBezTo>
                        <a:pt x="6495" y="4845"/>
                        <a:pt x="6503" y="4858"/>
                        <a:pt x="6507" y="4866"/>
                      </a:cubicBezTo>
                      <a:cubicBezTo>
                        <a:pt x="6533" y="4866"/>
                        <a:pt x="6558" y="4864"/>
                        <a:pt x="6585" y="4864"/>
                      </a:cubicBezTo>
                      <a:cubicBezTo>
                        <a:pt x="6599" y="4864"/>
                        <a:pt x="6612" y="4865"/>
                        <a:pt x="6626" y="4866"/>
                      </a:cubicBezTo>
                      <a:cubicBezTo>
                        <a:pt x="6800" y="4870"/>
                        <a:pt x="6974" y="4904"/>
                        <a:pt x="7110" y="4947"/>
                      </a:cubicBezTo>
                      <a:cubicBezTo>
                        <a:pt x="7246" y="4993"/>
                        <a:pt x="7339" y="5044"/>
                        <a:pt x="7369" y="5065"/>
                      </a:cubicBezTo>
                      <a:cubicBezTo>
                        <a:pt x="7420" y="5099"/>
                        <a:pt x="7420" y="5108"/>
                        <a:pt x="7416" y="5116"/>
                      </a:cubicBezTo>
                      <a:cubicBezTo>
                        <a:pt x="7414" y="5121"/>
                        <a:pt x="7409" y="5124"/>
                        <a:pt x="7399" y="5124"/>
                      </a:cubicBezTo>
                      <a:cubicBezTo>
                        <a:pt x="7389" y="5124"/>
                        <a:pt x="7373" y="5121"/>
                        <a:pt x="7348" y="5112"/>
                      </a:cubicBezTo>
                      <a:cubicBezTo>
                        <a:pt x="7314" y="5099"/>
                        <a:pt x="7221" y="5057"/>
                        <a:pt x="7089" y="5019"/>
                      </a:cubicBezTo>
                      <a:cubicBezTo>
                        <a:pt x="6962" y="4981"/>
                        <a:pt x="6792" y="4951"/>
                        <a:pt x="6626" y="4947"/>
                      </a:cubicBezTo>
                      <a:cubicBezTo>
                        <a:pt x="6612" y="4946"/>
                        <a:pt x="6597" y="4946"/>
                        <a:pt x="6583" y="4946"/>
                      </a:cubicBezTo>
                      <a:cubicBezTo>
                        <a:pt x="6428" y="4946"/>
                        <a:pt x="6276" y="4967"/>
                        <a:pt x="6155" y="4998"/>
                      </a:cubicBezTo>
                      <a:cubicBezTo>
                        <a:pt x="6121" y="5002"/>
                        <a:pt x="6092" y="5015"/>
                        <a:pt x="6062" y="5023"/>
                      </a:cubicBezTo>
                      <a:cubicBezTo>
                        <a:pt x="6036" y="5032"/>
                        <a:pt x="6011" y="5040"/>
                        <a:pt x="5990" y="5049"/>
                      </a:cubicBezTo>
                      <a:cubicBezTo>
                        <a:pt x="5964" y="5053"/>
                        <a:pt x="5947" y="5061"/>
                        <a:pt x="5930" y="5065"/>
                      </a:cubicBezTo>
                      <a:cubicBezTo>
                        <a:pt x="5913" y="5074"/>
                        <a:pt x="5901" y="5078"/>
                        <a:pt x="5892" y="5078"/>
                      </a:cubicBezTo>
                      <a:cubicBezTo>
                        <a:pt x="5867" y="5087"/>
                        <a:pt x="5851" y="5090"/>
                        <a:pt x="5841" y="5090"/>
                      </a:cubicBezTo>
                      <a:cubicBezTo>
                        <a:pt x="5832" y="5090"/>
                        <a:pt x="5828" y="5087"/>
                        <a:pt x="5828" y="5082"/>
                      </a:cubicBezTo>
                      <a:cubicBezTo>
                        <a:pt x="5820" y="5074"/>
                        <a:pt x="5824" y="5061"/>
                        <a:pt x="5871" y="5032"/>
                      </a:cubicBezTo>
                      <a:cubicBezTo>
                        <a:pt x="5884" y="5023"/>
                        <a:pt x="5918" y="5006"/>
                        <a:pt x="5964" y="4985"/>
                      </a:cubicBezTo>
                      <a:cubicBezTo>
                        <a:pt x="5985" y="4976"/>
                        <a:pt x="6011" y="4964"/>
                        <a:pt x="6041" y="4955"/>
                      </a:cubicBezTo>
                      <a:cubicBezTo>
                        <a:pt x="6070" y="4947"/>
                        <a:pt x="6100" y="4934"/>
                        <a:pt x="6134" y="4925"/>
                      </a:cubicBezTo>
                      <a:cubicBezTo>
                        <a:pt x="6223" y="4900"/>
                        <a:pt x="6333" y="4879"/>
                        <a:pt x="6448" y="4870"/>
                      </a:cubicBezTo>
                      <a:cubicBezTo>
                        <a:pt x="6401" y="4832"/>
                        <a:pt x="6287" y="4713"/>
                        <a:pt x="6100" y="4594"/>
                      </a:cubicBezTo>
                      <a:cubicBezTo>
                        <a:pt x="6011" y="4535"/>
                        <a:pt x="5905" y="4476"/>
                        <a:pt x="5786" y="4429"/>
                      </a:cubicBezTo>
                      <a:cubicBezTo>
                        <a:pt x="5667" y="4378"/>
                        <a:pt x="5536" y="4340"/>
                        <a:pt x="5404" y="4314"/>
                      </a:cubicBezTo>
                      <a:cubicBezTo>
                        <a:pt x="5286" y="4296"/>
                        <a:pt x="5171" y="4284"/>
                        <a:pt x="5056" y="4284"/>
                      </a:cubicBezTo>
                      <a:cubicBezTo>
                        <a:pt x="5039" y="4284"/>
                        <a:pt x="5022" y="4284"/>
                        <a:pt x="5005" y="4285"/>
                      </a:cubicBezTo>
                      <a:cubicBezTo>
                        <a:pt x="4878" y="4289"/>
                        <a:pt x="4755" y="4306"/>
                        <a:pt x="4648" y="4327"/>
                      </a:cubicBezTo>
                      <a:cubicBezTo>
                        <a:pt x="4436" y="4374"/>
                        <a:pt x="4283" y="4442"/>
                        <a:pt x="4228" y="4467"/>
                      </a:cubicBezTo>
                      <a:lnTo>
                        <a:pt x="4224" y="4467"/>
                      </a:lnTo>
                      <a:cubicBezTo>
                        <a:pt x="4237" y="4476"/>
                        <a:pt x="4249" y="4484"/>
                        <a:pt x="4262" y="4488"/>
                      </a:cubicBezTo>
                      <a:cubicBezTo>
                        <a:pt x="4377" y="4560"/>
                        <a:pt x="4440" y="4645"/>
                        <a:pt x="4457" y="4675"/>
                      </a:cubicBezTo>
                      <a:cubicBezTo>
                        <a:pt x="4487" y="4722"/>
                        <a:pt x="4483" y="4734"/>
                        <a:pt x="4474" y="4739"/>
                      </a:cubicBezTo>
                      <a:cubicBezTo>
                        <a:pt x="4472" y="4740"/>
                        <a:pt x="4470" y="4741"/>
                        <a:pt x="4467" y="4741"/>
                      </a:cubicBezTo>
                      <a:cubicBezTo>
                        <a:pt x="4458" y="4741"/>
                        <a:pt x="4444" y="4734"/>
                        <a:pt x="4419" y="4709"/>
                      </a:cubicBezTo>
                      <a:cubicBezTo>
                        <a:pt x="4394" y="4683"/>
                        <a:pt x="4330" y="4616"/>
                        <a:pt x="4224" y="4556"/>
                      </a:cubicBezTo>
                      <a:cubicBezTo>
                        <a:pt x="4122" y="4492"/>
                        <a:pt x="3969" y="4446"/>
                        <a:pt x="3817" y="4446"/>
                      </a:cubicBezTo>
                      <a:cubicBezTo>
                        <a:pt x="3809" y="4446"/>
                        <a:pt x="3801" y="4445"/>
                        <a:pt x="3793" y="4445"/>
                      </a:cubicBezTo>
                      <a:cubicBezTo>
                        <a:pt x="3648" y="4445"/>
                        <a:pt x="3505" y="4482"/>
                        <a:pt x="3396" y="4526"/>
                      </a:cubicBezTo>
                      <a:cubicBezTo>
                        <a:pt x="3278" y="4569"/>
                        <a:pt x="3197" y="4616"/>
                        <a:pt x="3163" y="4628"/>
                      </a:cubicBezTo>
                      <a:cubicBezTo>
                        <a:pt x="3134" y="4641"/>
                        <a:pt x="3120" y="4646"/>
                        <a:pt x="3112" y="4646"/>
                      </a:cubicBezTo>
                      <a:cubicBezTo>
                        <a:pt x="3107" y="4646"/>
                        <a:pt x="3105" y="4644"/>
                        <a:pt x="3103" y="4641"/>
                      </a:cubicBezTo>
                      <a:cubicBezTo>
                        <a:pt x="3095" y="4633"/>
                        <a:pt x="3095" y="4620"/>
                        <a:pt x="3137" y="4586"/>
                      </a:cubicBezTo>
                      <a:cubicBezTo>
                        <a:pt x="3163" y="4565"/>
                        <a:pt x="3244" y="4509"/>
                        <a:pt x="3367" y="4454"/>
                      </a:cubicBezTo>
                      <a:cubicBezTo>
                        <a:pt x="3484" y="4406"/>
                        <a:pt x="3636" y="4365"/>
                        <a:pt x="3794" y="4365"/>
                      </a:cubicBezTo>
                      <a:cubicBezTo>
                        <a:pt x="3801" y="4365"/>
                        <a:pt x="3809" y="4365"/>
                        <a:pt x="3817" y="4365"/>
                      </a:cubicBezTo>
                      <a:cubicBezTo>
                        <a:pt x="3944" y="4365"/>
                        <a:pt x="4067" y="4395"/>
                        <a:pt x="4169" y="4442"/>
                      </a:cubicBezTo>
                      <a:cubicBezTo>
                        <a:pt x="4182" y="4433"/>
                        <a:pt x="4190" y="4429"/>
                        <a:pt x="4203" y="4420"/>
                      </a:cubicBezTo>
                      <a:cubicBezTo>
                        <a:pt x="4254" y="4386"/>
                        <a:pt x="4411" y="4310"/>
                        <a:pt x="4631" y="4255"/>
                      </a:cubicBezTo>
                      <a:cubicBezTo>
                        <a:pt x="4742" y="4229"/>
                        <a:pt x="4869" y="4212"/>
                        <a:pt x="5001" y="4204"/>
                      </a:cubicBezTo>
                      <a:cubicBezTo>
                        <a:pt x="5023" y="4203"/>
                        <a:pt x="5045" y="4203"/>
                        <a:pt x="5067" y="4203"/>
                      </a:cubicBezTo>
                      <a:close/>
                      <a:moveTo>
                        <a:pt x="4590" y="1"/>
                      </a:moveTo>
                      <a:cubicBezTo>
                        <a:pt x="4552" y="1"/>
                        <a:pt x="4513" y="3"/>
                        <a:pt x="4474" y="6"/>
                      </a:cubicBezTo>
                      <a:cubicBezTo>
                        <a:pt x="4385" y="19"/>
                        <a:pt x="4296" y="44"/>
                        <a:pt x="4211" y="74"/>
                      </a:cubicBezTo>
                      <a:cubicBezTo>
                        <a:pt x="4046" y="138"/>
                        <a:pt x="3897" y="227"/>
                        <a:pt x="3787" y="329"/>
                      </a:cubicBezTo>
                      <a:cubicBezTo>
                        <a:pt x="3676" y="435"/>
                        <a:pt x="3604" y="545"/>
                        <a:pt x="3562" y="643"/>
                      </a:cubicBezTo>
                      <a:cubicBezTo>
                        <a:pt x="3549" y="664"/>
                        <a:pt x="3541" y="685"/>
                        <a:pt x="3532" y="711"/>
                      </a:cubicBezTo>
                      <a:cubicBezTo>
                        <a:pt x="3524" y="732"/>
                        <a:pt x="3519" y="749"/>
                        <a:pt x="3511" y="766"/>
                      </a:cubicBezTo>
                      <a:cubicBezTo>
                        <a:pt x="3502" y="804"/>
                        <a:pt x="3494" y="834"/>
                        <a:pt x="3490" y="851"/>
                      </a:cubicBezTo>
                      <a:cubicBezTo>
                        <a:pt x="3460" y="974"/>
                        <a:pt x="3456" y="987"/>
                        <a:pt x="3443" y="987"/>
                      </a:cubicBezTo>
                      <a:cubicBezTo>
                        <a:pt x="3435" y="982"/>
                        <a:pt x="3426" y="965"/>
                        <a:pt x="3435" y="842"/>
                      </a:cubicBezTo>
                      <a:cubicBezTo>
                        <a:pt x="3439" y="821"/>
                        <a:pt x="3447" y="791"/>
                        <a:pt x="3456" y="753"/>
                      </a:cubicBezTo>
                      <a:cubicBezTo>
                        <a:pt x="3456" y="753"/>
                        <a:pt x="3456" y="749"/>
                        <a:pt x="3456" y="749"/>
                      </a:cubicBezTo>
                      <a:cubicBezTo>
                        <a:pt x="3435" y="753"/>
                        <a:pt x="3409" y="753"/>
                        <a:pt x="3367" y="757"/>
                      </a:cubicBezTo>
                      <a:cubicBezTo>
                        <a:pt x="3303" y="762"/>
                        <a:pt x="3129" y="762"/>
                        <a:pt x="2917" y="830"/>
                      </a:cubicBezTo>
                      <a:cubicBezTo>
                        <a:pt x="2891" y="838"/>
                        <a:pt x="2862" y="847"/>
                        <a:pt x="2836" y="855"/>
                      </a:cubicBezTo>
                      <a:cubicBezTo>
                        <a:pt x="2713" y="902"/>
                        <a:pt x="2577" y="970"/>
                        <a:pt x="2450" y="1067"/>
                      </a:cubicBezTo>
                      <a:cubicBezTo>
                        <a:pt x="2327" y="1161"/>
                        <a:pt x="2208" y="1284"/>
                        <a:pt x="2123" y="1424"/>
                      </a:cubicBezTo>
                      <a:cubicBezTo>
                        <a:pt x="2038" y="1564"/>
                        <a:pt x="1974" y="1721"/>
                        <a:pt x="1941" y="1874"/>
                      </a:cubicBezTo>
                      <a:cubicBezTo>
                        <a:pt x="1907" y="2031"/>
                        <a:pt x="1902" y="2184"/>
                        <a:pt x="1911" y="2315"/>
                      </a:cubicBezTo>
                      <a:cubicBezTo>
                        <a:pt x="1924" y="2447"/>
                        <a:pt x="1949" y="2561"/>
                        <a:pt x="1974" y="2650"/>
                      </a:cubicBezTo>
                      <a:cubicBezTo>
                        <a:pt x="1991" y="2697"/>
                        <a:pt x="2004" y="2735"/>
                        <a:pt x="2017" y="2765"/>
                      </a:cubicBezTo>
                      <a:cubicBezTo>
                        <a:pt x="2030" y="2795"/>
                        <a:pt x="2038" y="2820"/>
                        <a:pt x="2047" y="2837"/>
                      </a:cubicBezTo>
                      <a:cubicBezTo>
                        <a:pt x="2055" y="2854"/>
                        <a:pt x="2059" y="2867"/>
                        <a:pt x="2064" y="2880"/>
                      </a:cubicBezTo>
                      <a:cubicBezTo>
                        <a:pt x="2195" y="2841"/>
                        <a:pt x="2323" y="2824"/>
                        <a:pt x="2437" y="2820"/>
                      </a:cubicBezTo>
                      <a:cubicBezTo>
                        <a:pt x="2448" y="2820"/>
                        <a:pt x="2459" y="2820"/>
                        <a:pt x="2470" y="2820"/>
                      </a:cubicBezTo>
                      <a:cubicBezTo>
                        <a:pt x="2670" y="2820"/>
                        <a:pt x="2818" y="2855"/>
                        <a:pt x="2870" y="2871"/>
                      </a:cubicBezTo>
                      <a:cubicBezTo>
                        <a:pt x="2951" y="2901"/>
                        <a:pt x="2963" y="2914"/>
                        <a:pt x="2959" y="2922"/>
                      </a:cubicBezTo>
                      <a:cubicBezTo>
                        <a:pt x="2957" y="2928"/>
                        <a:pt x="2952" y="2932"/>
                        <a:pt x="2937" y="2932"/>
                      </a:cubicBezTo>
                      <a:cubicBezTo>
                        <a:pt x="2922" y="2932"/>
                        <a:pt x="2898" y="2928"/>
                        <a:pt x="2857" y="2922"/>
                      </a:cubicBezTo>
                      <a:cubicBezTo>
                        <a:pt x="2828" y="2922"/>
                        <a:pt x="2764" y="2909"/>
                        <a:pt x="2679" y="2901"/>
                      </a:cubicBezTo>
                      <a:cubicBezTo>
                        <a:pt x="2631" y="2898"/>
                        <a:pt x="2577" y="2895"/>
                        <a:pt x="2517" y="2895"/>
                      </a:cubicBezTo>
                      <a:cubicBezTo>
                        <a:pt x="2493" y="2895"/>
                        <a:pt x="2467" y="2895"/>
                        <a:pt x="2441" y="2897"/>
                      </a:cubicBezTo>
                      <a:cubicBezTo>
                        <a:pt x="2233" y="2905"/>
                        <a:pt x="1979" y="2965"/>
                        <a:pt x="1754" y="3092"/>
                      </a:cubicBezTo>
                      <a:cubicBezTo>
                        <a:pt x="1529" y="3215"/>
                        <a:pt x="1338" y="3393"/>
                        <a:pt x="1215" y="3563"/>
                      </a:cubicBezTo>
                      <a:cubicBezTo>
                        <a:pt x="1092" y="3728"/>
                        <a:pt x="1045" y="3881"/>
                        <a:pt x="1028" y="3932"/>
                      </a:cubicBezTo>
                      <a:cubicBezTo>
                        <a:pt x="1019" y="3962"/>
                        <a:pt x="1015" y="3983"/>
                        <a:pt x="1011" y="3996"/>
                      </a:cubicBezTo>
                      <a:cubicBezTo>
                        <a:pt x="1027" y="3994"/>
                        <a:pt x="1041" y="3994"/>
                        <a:pt x="1055" y="3994"/>
                      </a:cubicBezTo>
                      <a:cubicBezTo>
                        <a:pt x="1082" y="3994"/>
                        <a:pt x="1104" y="3996"/>
                        <a:pt x="1121" y="3996"/>
                      </a:cubicBezTo>
                      <a:cubicBezTo>
                        <a:pt x="1160" y="4000"/>
                        <a:pt x="1189" y="4004"/>
                        <a:pt x="1210" y="4013"/>
                      </a:cubicBezTo>
                      <a:cubicBezTo>
                        <a:pt x="1232" y="4017"/>
                        <a:pt x="1244" y="4021"/>
                        <a:pt x="1257" y="4030"/>
                      </a:cubicBezTo>
                      <a:cubicBezTo>
                        <a:pt x="1278" y="4038"/>
                        <a:pt x="1278" y="4043"/>
                        <a:pt x="1278" y="4047"/>
                      </a:cubicBezTo>
                      <a:cubicBezTo>
                        <a:pt x="1278" y="4051"/>
                        <a:pt x="1270" y="4055"/>
                        <a:pt x="1249" y="4055"/>
                      </a:cubicBezTo>
                      <a:cubicBezTo>
                        <a:pt x="1236" y="4055"/>
                        <a:pt x="1223" y="4055"/>
                        <a:pt x="1202" y="4051"/>
                      </a:cubicBezTo>
                      <a:cubicBezTo>
                        <a:pt x="1181" y="4051"/>
                        <a:pt x="1155" y="4051"/>
                        <a:pt x="1121" y="4047"/>
                      </a:cubicBezTo>
                      <a:cubicBezTo>
                        <a:pt x="1087" y="4051"/>
                        <a:pt x="1028" y="4051"/>
                        <a:pt x="956" y="4064"/>
                      </a:cubicBezTo>
                      <a:lnTo>
                        <a:pt x="913" y="4072"/>
                      </a:lnTo>
                      <a:cubicBezTo>
                        <a:pt x="901" y="4077"/>
                        <a:pt x="888" y="4077"/>
                        <a:pt x="871" y="4081"/>
                      </a:cubicBezTo>
                      <a:cubicBezTo>
                        <a:pt x="816" y="4094"/>
                        <a:pt x="752" y="4119"/>
                        <a:pt x="684" y="4153"/>
                      </a:cubicBezTo>
                      <a:cubicBezTo>
                        <a:pt x="616" y="4183"/>
                        <a:pt x="544" y="4225"/>
                        <a:pt x="476" y="4276"/>
                      </a:cubicBezTo>
                      <a:cubicBezTo>
                        <a:pt x="408" y="4327"/>
                        <a:pt x="340" y="4391"/>
                        <a:pt x="281" y="4463"/>
                      </a:cubicBezTo>
                      <a:cubicBezTo>
                        <a:pt x="226" y="4539"/>
                        <a:pt x="175" y="4624"/>
                        <a:pt x="132" y="4717"/>
                      </a:cubicBezTo>
                      <a:cubicBezTo>
                        <a:pt x="48" y="4904"/>
                        <a:pt x="1" y="5121"/>
                        <a:pt x="1" y="5337"/>
                      </a:cubicBezTo>
                      <a:cubicBezTo>
                        <a:pt x="1" y="5554"/>
                        <a:pt x="52" y="5766"/>
                        <a:pt x="141" y="5953"/>
                      </a:cubicBezTo>
                      <a:cubicBezTo>
                        <a:pt x="226" y="6135"/>
                        <a:pt x="353" y="6296"/>
                        <a:pt x="480" y="6402"/>
                      </a:cubicBezTo>
                      <a:cubicBezTo>
                        <a:pt x="616" y="6509"/>
                        <a:pt x="769" y="6543"/>
                        <a:pt x="888" y="6564"/>
                      </a:cubicBezTo>
                      <a:cubicBezTo>
                        <a:pt x="1007" y="6585"/>
                        <a:pt x="1096" y="6589"/>
                        <a:pt x="1143" y="6589"/>
                      </a:cubicBezTo>
                      <a:cubicBezTo>
                        <a:pt x="1171" y="6591"/>
                        <a:pt x="1198" y="6592"/>
                        <a:pt x="1221" y="6592"/>
                      </a:cubicBezTo>
                      <a:cubicBezTo>
                        <a:pt x="1297" y="6592"/>
                        <a:pt x="1348" y="6584"/>
                        <a:pt x="1368" y="6581"/>
                      </a:cubicBezTo>
                      <a:cubicBezTo>
                        <a:pt x="1376" y="6581"/>
                        <a:pt x="1380" y="6585"/>
                        <a:pt x="1380" y="6585"/>
                      </a:cubicBezTo>
                      <a:cubicBezTo>
                        <a:pt x="1444" y="6581"/>
                        <a:pt x="1575" y="6572"/>
                        <a:pt x="1826" y="6564"/>
                      </a:cubicBezTo>
                      <a:cubicBezTo>
                        <a:pt x="2409" y="6548"/>
                        <a:pt x="5010" y="6512"/>
                        <a:pt x="7720" y="6512"/>
                      </a:cubicBezTo>
                      <a:cubicBezTo>
                        <a:pt x="7869" y="6512"/>
                        <a:pt x="8018" y="6513"/>
                        <a:pt x="8167" y="6513"/>
                      </a:cubicBezTo>
                      <a:cubicBezTo>
                        <a:pt x="11032" y="6513"/>
                        <a:pt x="13897" y="6551"/>
                        <a:pt x="14512" y="6568"/>
                      </a:cubicBezTo>
                      <a:cubicBezTo>
                        <a:pt x="14750" y="6576"/>
                        <a:pt x="14882" y="6581"/>
                        <a:pt x="14962" y="6585"/>
                      </a:cubicBezTo>
                      <a:cubicBezTo>
                        <a:pt x="14984" y="6589"/>
                        <a:pt x="15005" y="6589"/>
                        <a:pt x="15026" y="6589"/>
                      </a:cubicBezTo>
                      <a:cubicBezTo>
                        <a:pt x="15030" y="6560"/>
                        <a:pt x="15039" y="6513"/>
                        <a:pt x="15039" y="6453"/>
                      </a:cubicBezTo>
                      <a:cubicBezTo>
                        <a:pt x="15043" y="6377"/>
                        <a:pt x="15030" y="6275"/>
                        <a:pt x="14996" y="6165"/>
                      </a:cubicBezTo>
                      <a:cubicBezTo>
                        <a:pt x="14958" y="6059"/>
                        <a:pt x="14899" y="5944"/>
                        <a:pt x="14805" y="5846"/>
                      </a:cubicBezTo>
                      <a:cubicBezTo>
                        <a:pt x="14712" y="5749"/>
                        <a:pt x="14593" y="5668"/>
                        <a:pt x="14461" y="5613"/>
                      </a:cubicBezTo>
                      <a:cubicBezTo>
                        <a:pt x="14330" y="5554"/>
                        <a:pt x="14186" y="5524"/>
                        <a:pt x="14050" y="5515"/>
                      </a:cubicBezTo>
                      <a:cubicBezTo>
                        <a:pt x="14033" y="5515"/>
                        <a:pt x="14015" y="5515"/>
                        <a:pt x="13998" y="5515"/>
                      </a:cubicBezTo>
                      <a:cubicBezTo>
                        <a:pt x="13882" y="5515"/>
                        <a:pt x="13772" y="5527"/>
                        <a:pt x="13672" y="5549"/>
                      </a:cubicBezTo>
                      <a:cubicBezTo>
                        <a:pt x="13443" y="5596"/>
                        <a:pt x="13282" y="5677"/>
                        <a:pt x="13222" y="5698"/>
                      </a:cubicBezTo>
                      <a:cubicBezTo>
                        <a:pt x="13162" y="5724"/>
                        <a:pt x="13138" y="5732"/>
                        <a:pt x="13128" y="5732"/>
                      </a:cubicBezTo>
                      <a:cubicBezTo>
                        <a:pt x="13123" y="5732"/>
                        <a:pt x="13122" y="5730"/>
                        <a:pt x="13120" y="5728"/>
                      </a:cubicBezTo>
                      <a:cubicBezTo>
                        <a:pt x="13112" y="5719"/>
                        <a:pt x="13116" y="5702"/>
                        <a:pt x="13197" y="5651"/>
                      </a:cubicBezTo>
                      <a:cubicBezTo>
                        <a:pt x="13252" y="5621"/>
                        <a:pt x="13409" y="5537"/>
                        <a:pt x="13638" y="5481"/>
                      </a:cubicBezTo>
                      <a:cubicBezTo>
                        <a:pt x="13642" y="5477"/>
                        <a:pt x="13647" y="5477"/>
                        <a:pt x="13655" y="5477"/>
                      </a:cubicBezTo>
                      <a:cubicBezTo>
                        <a:pt x="13748" y="5456"/>
                        <a:pt x="13859" y="5439"/>
                        <a:pt x="13973" y="5439"/>
                      </a:cubicBezTo>
                      <a:cubicBezTo>
                        <a:pt x="13973" y="5435"/>
                        <a:pt x="13973" y="5435"/>
                        <a:pt x="13973" y="5435"/>
                      </a:cubicBezTo>
                      <a:cubicBezTo>
                        <a:pt x="13965" y="5418"/>
                        <a:pt x="13952" y="5397"/>
                        <a:pt x="13939" y="5371"/>
                      </a:cubicBezTo>
                      <a:cubicBezTo>
                        <a:pt x="13922" y="5341"/>
                        <a:pt x="13905" y="5303"/>
                        <a:pt x="13884" y="5261"/>
                      </a:cubicBezTo>
                      <a:cubicBezTo>
                        <a:pt x="13838" y="5176"/>
                        <a:pt x="13765" y="5078"/>
                        <a:pt x="13672" y="4981"/>
                      </a:cubicBezTo>
                      <a:cubicBezTo>
                        <a:pt x="13574" y="4879"/>
                        <a:pt x="13456" y="4781"/>
                        <a:pt x="13316" y="4700"/>
                      </a:cubicBezTo>
                      <a:cubicBezTo>
                        <a:pt x="13175" y="4624"/>
                        <a:pt x="13010" y="4565"/>
                        <a:pt x="12844" y="4535"/>
                      </a:cubicBezTo>
                      <a:cubicBezTo>
                        <a:pt x="12776" y="4526"/>
                        <a:pt x="12707" y="4522"/>
                        <a:pt x="12640" y="4522"/>
                      </a:cubicBezTo>
                      <a:cubicBezTo>
                        <a:pt x="12539" y="4522"/>
                        <a:pt x="12440" y="4532"/>
                        <a:pt x="12344" y="4552"/>
                      </a:cubicBezTo>
                      <a:cubicBezTo>
                        <a:pt x="12237" y="4577"/>
                        <a:pt x="12136" y="4611"/>
                        <a:pt x="12042" y="4650"/>
                      </a:cubicBezTo>
                      <a:cubicBezTo>
                        <a:pt x="12000" y="4671"/>
                        <a:pt x="11962" y="4692"/>
                        <a:pt x="11923" y="4713"/>
                      </a:cubicBezTo>
                      <a:cubicBezTo>
                        <a:pt x="11681" y="4849"/>
                        <a:pt x="11541" y="5010"/>
                        <a:pt x="11495" y="5065"/>
                      </a:cubicBezTo>
                      <a:cubicBezTo>
                        <a:pt x="11432" y="5140"/>
                        <a:pt x="11414" y="5155"/>
                        <a:pt x="11405" y="5155"/>
                      </a:cubicBezTo>
                      <a:cubicBezTo>
                        <a:pt x="11404" y="5155"/>
                        <a:pt x="11402" y="5155"/>
                        <a:pt x="11401" y="5155"/>
                      </a:cubicBezTo>
                      <a:cubicBezTo>
                        <a:pt x="11393" y="5146"/>
                        <a:pt x="11389" y="5129"/>
                        <a:pt x="11452" y="5036"/>
                      </a:cubicBezTo>
                      <a:cubicBezTo>
                        <a:pt x="11469" y="5010"/>
                        <a:pt x="11503" y="4964"/>
                        <a:pt x="11554" y="4908"/>
                      </a:cubicBezTo>
                      <a:cubicBezTo>
                        <a:pt x="11605" y="4858"/>
                        <a:pt x="11673" y="4794"/>
                        <a:pt x="11758" y="4730"/>
                      </a:cubicBezTo>
                      <a:cubicBezTo>
                        <a:pt x="11745" y="4717"/>
                        <a:pt x="11728" y="4700"/>
                        <a:pt x="11707" y="4679"/>
                      </a:cubicBezTo>
                      <a:cubicBezTo>
                        <a:pt x="11652" y="4628"/>
                        <a:pt x="11503" y="4480"/>
                        <a:pt x="11265" y="4340"/>
                      </a:cubicBezTo>
                      <a:cubicBezTo>
                        <a:pt x="11151" y="4272"/>
                        <a:pt x="11011" y="4204"/>
                        <a:pt x="10854" y="4157"/>
                      </a:cubicBezTo>
                      <a:cubicBezTo>
                        <a:pt x="10697" y="4106"/>
                        <a:pt x="10531" y="4077"/>
                        <a:pt x="10361" y="4068"/>
                      </a:cubicBezTo>
                      <a:cubicBezTo>
                        <a:pt x="10344" y="4068"/>
                        <a:pt x="10327" y="4067"/>
                        <a:pt x="10309" y="4067"/>
                      </a:cubicBezTo>
                      <a:cubicBezTo>
                        <a:pt x="10154" y="4067"/>
                        <a:pt x="10002" y="4085"/>
                        <a:pt x="9861" y="4119"/>
                      </a:cubicBezTo>
                      <a:cubicBezTo>
                        <a:pt x="9742" y="4144"/>
                        <a:pt x="9631" y="4183"/>
                        <a:pt x="9534" y="4225"/>
                      </a:cubicBezTo>
                      <a:lnTo>
                        <a:pt x="9530" y="4225"/>
                      </a:lnTo>
                      <a:cubicBezTo>
                        <a:pt x="9496" y="4242"/>
                        <a:pt x="9462" y="4255"/>
                        <a:pt x="9432" y="4272"/>
                      </a:cubicBezTo>
                      <a:cubicBezTo>
                        <a:pt x="9381" y="4293"/>
                        <a:pt x="9334" y="4318"/>
                        <a:pt x="9292" y="4348"/>
                      </a:cubicBezTo>
                      <a:cubicBezTo>
                        <a:pt x="9122" y="4446"/>
                        <a:pt x="9016" y="4543"/>
                        <a:pt x="8969" y="4577"/>
                      </a:cubicBezTo>
                      <a:cubicBezTo>
                        <a:pt x="8903" y="4637"/>
                        <a:pt x="8881" y="4653"/>
                        <a:pt x="8870" y="4653"/>
                      </a:cubicBezTo>
                      <a:cubicBezTo>
                        <a:pt x="8867" y="4653"/>
                        <a:pt x="8865" y="4651"/>
                        <a:pt x="8863" y="4650"/>
                      </a:cubicBezTo>
                      <a:cubicBezTo>
                        <a:pt x="8859" y="4641"/>
                        <a:pt x="8859" y="4624"/>
                        <a:pt x="8931" y="4543"/>
                      </a:cubicBezTo>
                      <a:cubicBezTo>
                        <a:pt x="8982" y="4488"/>
                        <a:pt x="9143" y="4335"/>
                        <a:pt x="9398" y="4204"/>
                      </a:cubicBezTo>
                      <a:cubicBezTo>
                        <a:pt x="9479" y="4161"/>
                        <a:pt x="9572" y="4123"/>
                        <a:pt x="9674" y="4089"/>
                      </a:cubicBezTo>
                      <a:cubicBezTo>
                        <a:pt x="9725" y="4072"/>
                        <a:pt x="9780" y="4055"/>
                        <a:pt x="9839" y="4043"/>
                      </a:cubicBezTo>
                      <a:cubicBezTo>
                        <a:pt x="9873" y="4034"/>
                        <a:pt x="9907" y="4026"/>
                        <a:pt x="9941" y="4021"/>
                      </a:cubicBezTo>
                      <a:lnTo>
                        <a:pt x="9967" y="4017"/>
                      </a:lnTo>
                      <a:cubicBezTo>
                        <a:pt x="10009" y="4009"/>
                        <a:pt x="10052" y="4000"/>
                        <a:pt x="10094" y="3996"/>
                      </a:cubicBezTo>
                      <a:cubicBezTo>
                        <a:pt x="10094" y="3996"/>
                        <a:pt x="10094" y="3992"/>
                        <a:pt x="10094" y="3992"/>
                      </a:cubicBezTo>
                      <a:cubicBezTo>
                        <a:pt x="10090" y="3975"/>
                        <a:pt x="10086" y="3941"/>
                        <a:pt x="10081" y="3881"/>
                      </a:cubicBezTo>
                      <a:cubicBezTo>
                        <a:pt x="10077" y="3809"/>
                        <a:pt x="10081" y="3601"/>
                        <a:pt x="10013" y="3342"/>
                      </a:cubicBezTo>
                      <a:cubicBezTo>
                        <a:pt x="9996" y="3274"/>
                        <a:pt x="9971" y="3211"/>
                        <a:pt x="9945" y="3143"/>
                      </a:cubicBezTo>
                      <a:cubicBezTo>
                        <a:pt x="9916" y="3075"/>
                        <a:pt x="9878" y="3007"/>
                        <a:pt x="9835" y="2939"/>
                      </a:cubicBezTo>
                      <a:cubicBezTo>
                        <a:pt x="9746" y="2812"/>
                        <a:pt x="9623" y="2693"/>
                        <a:pt x="9487" y="2595"/>
                      </a:cubicBezTo>
                      <a:cubicBezTo>
                        <a:pt x="9355" y="2493"/>
                        <a:pt x="9203" y="2413"/>
                        <a:pt x="9054" y="2358"/>
                      </a:cubicBezTo>
                      <a:cubicBezTo>
                        <a:pt x="9041" y="2353"/>
                        <a:pt x="9029" y="2349"/>
                        <a:pt x="9016" y="2345"/>
                      </a:cubicBezTo>
                      <a:cubicBezTo>
                        <a:pt x="8880" y="2298"/>
                        <a:pt x="8744" y="2273"/>
                        <a:pt x="8621" y="2264"/>
                      </a:cubicBezTo>
                      <a:cubicBezTo>
                        <a:pt x="8584" y="2261"/>
                        <a:pt x="8547" y="2260"/>
                        <a:pt x="8513" y="2260"/>
                      </a:cubicBezTo>
                      <a:cubicBezTo>
                        <a:pt x="8299" y="2260"/>
                        <a:pt x="8141" y="2309"/>
                        <a:pt x="8082" y="2324"/>
                      </a:cubicBezTo>
                      <a:cubicBezTo>
                        <a:pt x="8057" y="2328"/>
                        <a:pt x="8035" y="2336"/>
                        <a:pt x="8023" y="2336"/>
                      </a:cubicBezTo>
                      <a:cubicBezTo>
                        <a:pt x="8018" y="2341"/>
                        <a:pt x="8018" y="2341"/>
                        <a:pt x="8014" y="2341"/>
                      </a:cubicBezTo>
                      <a:cubicBezTo>
                        <a:pt x="8014" y="2349"/>
                        <a:pt x="8014" y="2353"/>
                        <a:pt x="8014" y="2362"/>
                      </a:cubicBezTo>
                      <a:cubicBezTo>
                        <a:pt x="8006" y="2438"/>
                        <a:pt x="7993" y="2510"/>
                        <a:pt x="7976" y="2583"/>
                      </a:cubicBezTo>
                      <a:cubicBezTo>
                        <a:pt x="7934" y="2757"/>
                        <a:pt x="7866" y="2905"/>
                        <a:pt x="7794" y="3020"/>
                      </a:cubicBezTo>
                      <a:cubicBezTo>
                        <a:pt x="7785" y="3032"/>
                        <a:pt x="7777" y="3049"/>
                        <a:pt x="7764" y="3062"/>
                      </a:cubicBezTo>
                      <a:cubicBezTo>
                        <a:pt x="7747" y="3092"/>
                        <a:pt x="7730" y="3117"/>
                        <a:pt x="7713" y="3139"/>
                      </a:cubicBezTo>
                      <a:cubicBezTo>
                        <a:pt x="7653" y="3215"/>
                        <a:pt x="7603" y="3266"/>
                        <a:pt x="7573" y="3296"/>
                      </a:cubicBezTo>
                      <a:cubicBezTo>
                        <a:pt x="7543" y="3321"/>
                        <a:pt x="7518" y="3346"/>
                        <a:pt x="7496" y="3359"/>
                      </a:cubicBezTo>
                      <a:cubicBezTo>
                        <a:pt x="7475" y="3376"/>
                        <a:pt x="7462" y="3385"/>
                        <a:pt x="7450" y="3393"/>
                      </a:cubicBezTo>
                      <a:cubicBezTo>
                        <a:pt x="7441" y="3397"/>
                        <a:pt x="7437" y="3402"/>
                        <a:pt x="7429" y="3402"/>
                      </a:cubicBezTo>
                      <a:cubicBezTo>
                        <a:pt x="7437" y="3406"/>
                        <a:pt x="7446" y="3406"/>
                        <a:pt x="7450" y="3406"/>
                      </a:cubicBezTo>
                      <a:cubicBezTo>
                        <a:pt x="7586" y="3440"/>
                        <a:pt x="7709" y="3499"/>
                        <a:pt x="7802" y="3563"/>
                      </a:cubicBezTo>
                      <a:cubicBezTo>
                        <a:pt x="7895" y="3622"/>
                        <a:pt x="7955" y="3682"/>
                        <a:pt x="7972" y="3707"/>
                      </a:cubicBezTo>
                      <a:cubicBezTo>
                        <a:pt x="7997" y="3745"/>
                        <a:pt x="7997" y="3754"/>
                        <a:pt x="7989" y="3762"/>
                      </a:cubicBezTo>
                      <a:cubicBezTo>
                        <a:pt x="7986" y="3764"/>
                        <a:pt x="7982" y="3766"/>
                        <a:pt x="7976" y="3766"/>
                      </a:cubicBezTo>
                      <a:cubicBezTo>
                        <a:pt x="7968" y="3766"/>
                        <a:pt x="7955" y="3761"/>
                        <a:pt x="7934" y="3745"/>
                      </a:cubicBezTo>
                      <a:cubicBezTo>
                        <a:pt x="7912" y="3728"/>
                        <a:pt x="7853" y="3682"/>
                        <a:pt x="7764" y="3627"/>
                      </a:cubicBezTo>
                      <a:cubicBezTo>
                        <a:pt x="7675" y="3571"/>
                        <a:pt x="7556" y="3516"/>
                        <a:pt x="7433" y="3487"/>
                      </a:cubicBezTo>
                      <a:cubicBezTo>
                        <a:pt x="7326" y="3462"/>
                        <a:pt x="7218" y="3452"/>
                        <a:pt x="7124" y="3452"/>
                      </a:cubicBezTo>
                      <a:cubicBezTo>
                        <a:pt x="7106" y="3452"/>
                        <a:pt x="7089" y="3452"/>
                        <a:pt x="7072" y="3453"/>
                      </a:cubicBezTo>
                      <a:cubicBezTo>
                        <a:pt x="6970" y="3461"/>
                        <a:pt x="6894" y="3478"/>
                        <a:pt x="6864" y="3482"/>
                      </a:cubicBezTo>
                      <a:cubicBezTo>
                        <a:pt x="6853" y="3483"/>
                        <a:pt x="6844" y="3484"/>
                        <a:pt x="6837" y="3484"/>
                      </a:cubicBezTo>
                      <a:cubicBezTo>
                        <a:pt x="6818" y="3484"/>
                        <a:pt x="6813" y="3480"/>
                        <a:pt x="6813" y="3474"/>
                      </a:cubicBezTo>
                      <a:cubicBezTo>
                        <a:pt x="6809" y="3461"/>
                        <a:pt x="6809" y="3453"/>
                        <a:pt x="6847" y="3431"/>
                      </a:cubicBezTo>
                      <a:cubicBezTo>
                        <a:pt x="6868" y="3423"/>
                        <a:pt x="6919" y="3406"/>
                        <a:pt x="6991" y="3393"/>
                      </a:cubicBezTo>
                      <a:cubicBezTo>
                        <a:pt x="7013" y="3389"/>
                        <a:pt x="7038" y="3385"/>
                        <a:pt x="7068" y="3380"/>
                      </a:cubicBezTo>
                      <a:cubicBezTo>
                        <a:pt x="7097" y="3376"/>
                        <a:pt x="7128" y="3374"/>
                        <a:pt x="7161" y="3374"/>
                      </a:cubicBezTo>
                      <a:cubicBezTo>
                        <a:pt x="7193" y="3374"/>
                        <a:pt x="7227" y="3376"/>
                        <a:pt x="7263" y="3380"/>
                      </a:cubicBezTo>
                      <a:lnTo>
                        <a:pt x="7267" y="3380"/>
                      </a:lnTo>
                      <a:cubicBezTo>
                        <a:pt x="7318" y="3385"/>
                        <a:pt x="7365" y="3389"/>
                        <a:pt x="7416" y="3402"/>
                      </a:cubicBezTo>
                      <a:cubicBezTo>
                        <a:pt x="7416" y="3393"/>
                        <a:pt x="7420" y="3385"/>
                        <a:pt x="7433" y="3372"/>
                      </a:cubicBezTo>
                      <a:cubicBezTo>
                        <a:pt x="7441" y="3359"/>
                        <a:pt x="7454" y="3346"/>
                        <a:pt x="7471" y="3330"/>
                      </a:cubicBezTo>
                      <a:cubicBezTo>
                        <a:pt x="7488" y="3313"/>
                        <a:pt x="7509" y="3287"/>
                        <a:pt x="7535" y="3262"/>
                      </a:cubicBezTo>
                      <a:cubicBezTo>
                        <a:pt x="7552" y="3240"/>
                        <a:pt x="7577" y="3211"/>
                        <a:pt x="7607" y="3172"/>
                      </a:cubicBezTo>
                      <a:cubicBezTo>
                        <a:pt x="7637" y="3134"/>
                        <a:pt x="7675" y="3088"/>
                        <a:pt x="7709" y="3028"/>
                      </a:cubicBezTo>
                      <a:cubicBezTo>
                        <a:pt x="7781" y="2914"/>
                        <a:pt x="7857" y="2757"/>
                        <a:pt x="7904" y="2566"/>
                      </a:cubicBezTo>
                      <a:cubicBezTo>
                        <a:pt x="7946" y="2375"/>
                        <a:pt x="7963" y="2150"/>
                        <a:pt x="7904" y="1925"/>
                      </a:cubicBezTo>
                      <a:cubicBezTo>
                        <a:pt x="7853" y="1704"/>
                        <a:pt x="7730" y="1483"/>
                        <a:pt x="7564" y="1305"/>
                      </a:cubicBezTo>
                      <a:cubicBezTo>
                        <a:pt x="7479" y="1212"/>
                        <a:pt x="7378" y="1135"/>
                        <a:pt x="7271" y="1072"/>
                      </a:cubicBezTo>
                      <a:cubicBezTo>
                        <a:pt x="7174" y="1008"/>
                        <a:pt x="7068" y="965"/>
                        <a:pt x="6962" y="936"/>
                      </a:cubicBezTo>
                      <a:cubicBezTo>
                        <a:pt x="6849" y="902"/>
                        <a:pt x="6737" y="888"/>
                        <a:pt x="6628" y="888"/>
                      </a:cubicBezTo>
                      <a:cubicBezTo>
                        <a:pt x="6520" y="888"/>
                        <a:pt x="6416" y="902"/>
                        <a:pt x="6321" y="923"/>
                      </a:cubicBezTo>
                      <a:cubicBezTo>
                        <a:pt x="6130" y="970"/>
                        <a:pt x="5973" y="1050"/>
                        <a:pt x="5862" y="1127"/>
                      </a:cubicBezTo>
                      <a:cubicBezTo>
                        <a:pt x="5807" y="1165"/>
                        <a:pt x="5760" y="1203"/>
                        <a:pt x="5722" y="1237"/>
                      </a:cubicBezTo>
                      <a:cubicBezTo>
                        <a:pt x="5718" y="1246"/>
                        <a:pt x="5710" y="1250"/>
                        <a:pt x="5701" y="1258"/>
                      </a:cubicBezTo>
                      <a:cubicBezTo>
                        <a:pt x="5676" y="1284"/>
                        <a:pt x="5654" y="1301"/>
                        <a:pt x="5642" y="1318"/>
                      </a:cubicBezTo>
                      <a:cubicBezTo>
                        <a:pt x="5612" y="1352"/>
                        <a:pt x="5591" y="1377"/>
                        <a:pt x="5574" y="1394"/>
                      </a:cubicBezTo>
                      <a:cubicBezTo>
                        <a:pt x="5578" y="1394"/>
                        <a:pt x="5586" y="1398"/>
                        <a:pt x="5591" y="1398"/>
                      </a:cubicBezTo>
                      <a:cubicBezTo>
                        <a:pt x="5612" y="1407"/>
                        <a:pt x="5637" y="1411"/>
                        <a:pt x="5659" y="1420"/>
                      </a:cubicBezTo>
                      <a:cubicBezTo>
                        <a:pt x="5782" y="1466"/>
                        <a:pt x="5901" y="1538"/>
                        <a:pt x="5973" y="1615"/>
                      </a:cubicBezTo>
                      <a:cubicBezTo>
                        <a:pt x="6053" y="1691"/>
                        <a:pt x="6087" y="1763"/>
                        <a:pt x="6100" y="1789"/>
                      </a:cubicBezTo>
                      <a:cubicBezTo>
                        <a:pt x="6113" y="1835"/>
                        <a:pt x="6109" y="1844"/>
                        <a:pt x="6100" y="1848"/>
                      </a:cubicBezTo>
                      <a:cubicBezTo>
                        <a:pt x="6098" y="1849"/>
                        <a:pt x="6096" y="1850"/>
                        <a:pt x="6094" y="1850"/>
                      </a:cubicBezTo>
                      <a:cubicBezTo>
                        <a:pt x="6086" y="1850"/>
                        <a:pt x="6074" y="1842"/>
                        <a:pt x="6053" y="1819"/>
                      </a:cubicBezTo>
                      <a:cubicBezTo>
                        <a:pt x="6036" y="1797"/>
                        <a:pt x="5998" y="1734"/>
                        <a:pt x="5926" y="1670"/>
                      </a:cubicBezTo>
                      <a:cubicBezTo>
                        <a:pt x="5854" y="1602"/>
                        <a:pt x="5748" y="1538"/>
                        <a:pt x="5629" y="1496"/>
                      </a:cubicBezTo>
                      <a:cubicBezTo>
                        <a:pt x="5595" y="1483"/>
                        <a:pt x="5557" y="1475"/>
                        <a:pt x="5519" y="1466"/>
                      </a:cubicBezTo>
                      <a:cubicBezTo>
                        <a:pt x="5438" y="1445"/>
                        <a:pt x="5357" y="1432"/>
                        <a:pt x="5289" y="1424"/>
                      </a:cubicBezTo>
                      <a:cubicBezTo>
                        <a:pt x="5272" y="1424"/>
                        <a:pt x="5255" y="1420"/>
                        <a:pt x="5238" y="1420"/>
                      </a:cubicBezTo>
                      <a:cubicBezTo>
                        <a:pt x="5162" y="1411"/>
                        <a:pt x="5107" y="1411"/>
                        <a:pt x="5086" y="1407"/>
                      </a:cubicBezTo>
                      <a:cubicBezTo>
                        <a:pt x="5043" y="1403"/>
                        <a:pt x="5039" y="1394"/>
                        <a:pt x="5039" y="1386"/>
                      </a:cubicBezTo>
                      <a:cubicBezTo>
                        <a:pt x="5039" y="1373"/>
                        <a:pt x="5043" y="1364"/>
                        <a:pt x="5086" y="1356"/>
                      </a:cubicBezTo>
                      <a:cubicBezTo>
                        <a:pt x="5107" y="1352"/>
                        <a:pt x="5166" y="1347"/>
                        <a:pt x="5247" y="1347"/>
                      </a:cubicBezTo>
                      <a:cubicBezTo>
                        <a:pt x="5264" y="1347"/>
                        <a:pt x="5281" y="1352"/>
                        <a:pt x="5298" y="1352"/>
                      </a:cubicBezTo>
                      <a:cubicBezTo>
                        <a:pt x="5349" y="1356"/>
                        <a:pt x="5408" y="1360"/>
                        <a:pt x="5468" y="1373"/>
                      </a:cubicBezTo>
                      <a:cubicBezTo>
                        <a:pt x="5485" y="1373"/>
                        <a:pt x="5502" y="1377"/>
                        <a:pt x="5514" y="1381"/>
                      </a:cubicBezTo>
                      <a:cubicBezTo>
                        <a:pt x="5514" y="1377"/>
                        <a:pt x="5514" y="1369"/>
                        <a:pt x="5514" y="1356"/>
                      </a:cubicBezTo>
                      <a:cubicBezTo>
                        <a:pt x="5519" y="1343"/>
                        <a:pt x="5519" y="1330"/>
                        <a:pt x="5527" y="1313"/>
                      </a:cubicBezTo>
                      <a:cubicBezTo>
                        <a:pt x="5531" y="1296"/>
                        <a:pt x="5536" y="1271"/>
                        <a:pt x="5544" y="1241"/>
                      </a:cubicBezTo>
                      <a:cubicBezTo>
                        <a:pt x="5548" y="1203"/>
                        <a:pt x="5569" y="1127"/>
                        <a:pt x="5574" y="1025"/>
                      </a:cubicBezTo>
                      <a:cubicBezTo>
                        <a:pt x="5574" y="974"/>
                        <a:pt x="5574" y="914"/>
                        <a:pt x="5565" y="847"/>
                      </a:cubicBezTo>
                      <a:cubicBezTo>
                        <a:pt x="5557" y="783"/>
                        <a:pt x="5540" y="715"/>
                        <a:pt x="5514" y="643"/>
                      </a:cubicBezTo>
                      <a:cubicBezTo>
                        <a:pt x="5468" y="503"/>
                        <a:pt x="5378" y="354"/>
                        <a:pt x="5243" y="240"/>
                      </a:cubicBezTo>
                      <a:cubicBezTo>
                        <a:pt x="5111" y="125"/>
                        <a:pt x="4937" y="44"/>
                        <a:pt x="4750" y="15"/>
                      </a:cubicBezTo>
                      <a:cubicBezTo>
                        <a:pt x="4698" y="5"/>
                        <a:pt x="4644" y="1"/>
                        <a:pt x="459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45" name="Google Shape;1945;p21"/>
                <p:cNvSpPr/>
                <p:nvPr/>
              </p:nvSpPr>
              <p:spPr>
                <a:xfrm>
                  <a:off x="1409508" y="4678898"/>
                  <a:ext cx="34953" cy="70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" h="31" extrusionOk="0">
                      <a:moveTo>
                        <a:pt x="153" y="1"/>
                      </a:moveTo>
                      <a:lnTo>
                        <a:pt x="0" y="30"/>
                      </a:lnTo>
                      <a:lnTo>
                        <a:pt x="0" y="30"/>
                      </a:lnTo>
                      <a:lnTo>
                        <a:pt x="26" y="26"/>
                      </a:lnTo>
                      <a:lnTo>
                        <a:pt x="153" y="1"/>
                      </a:lnTo>
                      <a:close/>
                    </a:path>
                  </a:pathLst>
                </a:custGeom>
                <a:solidFill>
                  <a:srgbClr val="8555C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46" name="Google Shape;1946;p21"/>
                <p:cNvSpPr/>
                <p:nvPr/>
              </p:nvSpPr>
              <p:spPr>
                <a:xfrm>
                  <a:off x="1261980" y="4696147"/>
                  <a:ext cx="559929" cy="1911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67" h="842" extrusionOk="0">
                      <a:moveTo>
                        <a:pt x="1018" y="0"/>
                      </a:moveTo>
                      <a:cubicBezTo>
                        <a:pt x="863" y="0"/>
                        <a:pt x="711" y="18"/>
                        <a:pt x="570" y="52"/>
                      </a:cubicBezTo>
                      <a:cubicBezTo>
                        <a:pt x="451" y="77"/>
                        <a:pt x="340" y="116"/>
                        <a:pt x="243" y="158"/>
                      </a:cubicBezTo>
                      <a:lnTo>
                        <a:pt x="239" y="158"/>
                      </a:lnTo>
                      <a:lnTo>
                        <a:pt x="1" y="281"/>
                      </a:lnTo>
                      <a:cubicBezTo>
                        <a:pt x="25" y="276"/>
                        <a:pt x="332" y="204"/>
                        <a:pt x="728" y="204"/>
                      </a:cubicBezTo>
                      <a:cubicBezTo>
                        <a:pt x="1231" y="204"/>
                        <a:pt x="1878" y="321"/>
                        <a:pt x="2263" y="841"/>
                      </a:cubicBezTo>
                      <a:cubicBezTo>
                        <a:pt x="2314" y="791"/>
                        <a:pt x="2382" y="727"/>
                        <a:pt x="2467" y="663"/>
                      </a:cubicBezTo>
                      <a:cubicBezTo>
                        <a:pt x="2454" y="650"/>
                        <a:pt x="2437" y="633"/>
                        <a:pt x="2416" y="612"/>
                      </a:cubicBezTo>
                      <a:cubicBezTo>
                        <a:pt x="2361" y="561"/>
                        <a:pt x="2212" y="413"/>
                        <a:pt x="1974" y="273"/>
                      </a:cubicBezTo>
                      <a:cubicBezTo>
                        <a:pt x="1860" y="205"/>
                        <a:pt x="1720" y="137"/>
                        <a:pt x="1563" y="90"/>
                      </a:cubicBezTo>
                      <a:cubicBezTo>
                        <a:pt x="1406" y="39"/>
                        <a:pt x="1240" y="10"/>
                        <a:pt x="1070" y="1"/>
                      </a:cubicBezTo>
                      <a:cubicBezTo>
                        <a:pt x="1053" y="1"/>
                        <a:pt x="1036" y="0"/>
                        <a:pt x="1018" y="0"/>
                      </a:cubicBezTo>
                      <a:close/>
                    </a:path>
                  </a:pathLst>
                </a:custGeom>
                <a:solidFill>
                  <a:srgbClr val="1E1549">
                    <a:alpha val="410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47" name="Google Shape;1947;p21"/>
                <p:cNvSpPr/>
                <p:nvPr/>
              </p:nvSpPr>
              <p:spPr>
                <a:xfrm>
                  <a:off x="903600" y="4458287"/>
                  <a:ext cx="18611" cy="272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" h="120" extrusionOk="0">
                      <a:moveTo>
                        <a:pt x="82" y="1"/>
                      </a:moveTo>
                      <a:lnTo>
                        <a:pt x="82" y="1"/>
                      </a:lnTo>
                      <a:cubicBezTo>
                        <a:pt x="73" y="13"/>
                        <a:pt x="65" y="30"/>
                        <a:pt x="52" y="43"/>
                      </a:cubicBezTo>
                      <a:cubicBezTo>
                        <a:pt x="35" y="73"/>
                        <a:pt x="18" y="98"/>
                        <a:pt x="1" y="120"/>
                      </a:cubicBezTo>
                      <a:cubicBezTo>
                        <a:pt x="48" y="69"/>
                        <a:pt x="82" y="26"/>
                        <a:pt x="82" y="1"/>
                      </a:cubicBezTo>
                      <a:close/>
                    </a:path>
                  </a:pathLst>
                </a:custGeom>
                <a:solidFill>
                  <a:srgbClr val="8555C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48" name="Google Shape;1948;p21"/>
                <p:cNvSpPr/>
                <p:nvPr/>
              </p:nvSpPr>
              <p:spPr>
                <a:xfrm>
                  <a:off x="739957" y="4016156"/>
                  <a:ext cx="221747" cy="5290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7" h="2331" extrusionOk="0">
                      <a:moveTo>
                        <a:pt x="280" y="1"/>
                      </a:moveTo>
                      <a:lnTo>
                        <a:pt x="280" y="1"/>
                      </a:lnTo>
                      <a:cubicBezTo>
                        <a:pt x="493" y="378"/>
                        <a:pt x="977" y="1478"/>
                        <a:pt x="0" y="2322"/>
                      </a:cubicBezTo>
                      <a:cubicBezTo>
                        <a:pt x="217" y="2309"/>
                        <a:pt x="259" y="2309"/>
                        <a:pt x="272" y="2309"/>
                      </a:cubicBezTo>
                      <a:lnTo>
                        <a:pt x="276" y="2309"/>
                      </a:lnTo>
                      <a:lnTo>
                        <a:pt x="425" y="2331"/>
                      </a:lnTo>
                      <a:cubicBezTo>
                        <a:pt x="425" y="2322"/>
                        <a:pt x="429" y="2314"/>
                        <a:pt x="442" y="2301"/>
                      </a:cubicBezTo>
                      <a:cubicBezTo>
                        <a:pt x="450" y="2288"/>
                        <a:pt x="463" y="2275"/>
                        <a:pt x="480" y="2259"/>
                      </a:cubicBezTo>
                      <a:cubicBezTo>
                        <a:pt x="497" y="2242"/>
                        <a:pt x="518" y="2216"/>
                        <a:pt x="544" y="2191"/>
                      </a:cubicBezTo>
                      <a:cubicBezTo>
                        <a:pt x="561" y="2169"/>
                        <a:pt x="586" y="2140"/>
                        <a:pt x="616" y="2101"/>
                      </a:cubicBezTo>
                      <a:cubicBezTo>
                        <a:pt x="646" y="2063"/>
                        <a:pt x="684" y="2017"/>
                        <a:pt x="718" y="1957"/>
                      </a:cubicBezTo>
                      <a:cubicBezTo>
                        <a:pt x="790" y="1843"/>
                        <a:pt x="866" y="1686"/>
                        <a:pt x="913" y="1495"/>
                      </a:cubicBezTo>
                      <a:cubicBezTo>
                        <a:pt x="955" y="1304"/>
                        <a:pt x="972" y="1079"/>
                        <a:pt x="913" y="854"/>
                      </a:cubicBezTo>
                      <a:cubicBezTo>
                        <a:pt x="862" y="633"/>
                        <a:pt x="739" y="412"/>
                        <a:pt x="573" y="234"/>
                      </a:cubicBezTo>
                      <a:cubicBezTo>
                        <a:pt x="488" y="141"/>
                        <a:pt x="387" y="64"/>
                        <a:pt x="280" y="1"/>
                      </a:cubicBezTo>
                      <a:close/>
                    </a:path>
                  </a:pathLst>
                </a:custGeom>
                <a:solidFill>
                  <a:srgbClr val="1E1549">
                    <a:alpha val="410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49" name="Google Shape;1949;p21"/>
                <p:cNvSpPr/>
                <p:nvPr/>
              </p:nvSpPr>
              <p:spPr>
                <a:xfrm>
                  <a:off x="972144" y="4303268"/>
                  <a:ext cx="2043" cy="59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" h="26" extrusionOk="0">
                      <a:moveTo>
                        <a:pt x="9" y="0"/>
                      </a:moveTo>
                      <a:cubicBezTo>
                        <a:pt x="4" y="5"/>
                        <a:pt x="4" y="5"/>
                        <a:pt x="0" y="5"/>
                      </a:cubicBezTo>
                      <a:cubicBezTo>
                        <a:pt x="0" y="13"/>
                        <a:pt x="0" y="17"/>
                        <a:pt x="0" y="26"/>
                      </a:cubicBezTo>
                      <a:lnTo>
                        <a:pt x="9" y="0"/>
                      </a:lnTo>
                      <a:close/>
                    </a:path>
                  </a:pathLst>
                </a:custGeom>
                <a:solidFill>
                  <a:srgbClr val="8555C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50" name="Google Shape;1950;p21"/>
                <p:cNvSpPr/>
                <p:nvPr/>
              </p:nvSpPr>
              <p:spPr>
                <a:xfrm>
                  <a:off x="1199337" y="4305084"/>
                  <a:ext cx="245125" cy="3962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0" h="1746" extrusionOk="0">
                      <a:moveTo>
                        <a:pt x="1" y="1"/>
                      </a:moveTo>
                      <a:cubicBezTo>
                        <a:pt x="26" y="18"/>
                        <a:pt x="1003" y="693"/>
                        <a:pt x="659" y="1745"/>
                      </a:cubicBezTo>
                      <a:cubicBezTo>
                        <a:pt x="710" y="1728"/>
                        <a:pt x="765" y="1711"/>
                        <a:pt x="824" y="1699"/>
                      </a:cubicBezTo>
                      <a:cubicBezTo>
                        <a:pt x="858" y="1690"/>
                        <a:pt x="892" y="1682"/>
                        <a:pt x="926" y="1677"/>
                      </a:cubicBezTo>
                      <a:lnTo>
                        <a:pt x="1079" y="1648"/>
                      </a:lnTo>
                      <a:cubicBezTo>
                        <a:pt x="1075" y="1631"/>
                        <a:pt x="1071" y="1597"/>
                        <a:pt x="1066" y="1537"/>
                      </a:cubicBezTo>
                      <a:cubicBezTo>
                        <a:pt x="1062" y="1465"/>
                        <a:pt x="1066" y="1257"/>
                        <a:pt x="998" y="998"/>
                      </a:cubicBezTo>
                      <a:cubicBezTo>
                        <a:pt x="981" y="930"/>
                        <a:pt x="956" y="867"/>
                        <a:pt x="930" y="799"/>
                      </a:cubicBezTo>
                      <a:cubicBezTo>
                        <a:pt x="901" y="731"/>
                        <a:pt x="863" y="663"/>
                        <a:pt x="820" y="595"/>
                      </a:cubicBezTo>
                      <a:cubicBezTo>
                        <a:pt x="731" y="468"/>
                        <a:pt x="608" y="349"/>
                        <a:pt x="472" y="251"/>
                      </a:cubicBezTo>
                      <a:cubicBezTo>
                        <a:pt x="340" y="149"/>
                        <a:pt x="188" y="69"/>
                        <a:pt x="39" y="14"/>
                      </a:cubicBezTo>
                      <a:cubicBezTo>
                        <a:pt x="26" y="9"/>
                        <a:pt x="14" y="5"/>
                        <a:pt x="1" y="1"/>
                      </a:cubicBezTo>
                      <a:close/>
                    </a:path>
                  </a:pathLst>
                </a:custGeom>
                <a:solidFill>
                  <a:srgbClr val="1E1549">
                    <a:alpha val="410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51" name="Google Shape;1951;p21"/>
                <p:cNvSpPr/>
                <p:nvPr/>
              </p:nvSpPr>
              <p:spPr>
                <a:xfrm>
                  <a:off x="168682" y="3773075"/>
                  <a:ext cx="249664" cy="3136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0" h="1382" extrusionOk="0">
                      <a:moveTo>
                        <a:pt x="116" y="1"/>
                      </a:moveTo>
                      <a:cubicBezTo>
                        <a:pt x="78" y="1"/>
                        <a:pt x="39" y="3"/>
                        <a:pt x="0" y="6"/>
                      </a:cubicBezTo>
                      <a:cubicBezTo>
                        <a:pt x="0" y="6"/>
                        <a:pt x="896" y="456"/>
                        <a:pt x="773" y="1347"/>
                      </a:cubicBezTo>
                      <a:cubicBezTo>
                        <a:pt x="790" y="1347"/>
                        <a:pt x="807" y="1352"/>
                        <a:pt x="824" y="1352"/>
                      </a:cubicBezTo>
                      <a:cubicBezTo>
                        <a:pt x="875" y="1356"/>
                        <a:pt x="934" y="1360"/>
                        <a:pt x="994" y="1373"/>
                      </a:cubicBezTo>
                      <a:cubicBezTo>
                        <a:pt x="1011" y="1373"/>
                        <a:pt x="1028" y="1377"/>
                        <a:pt x="1040" y="1381"/>
                      </a:cubicBezTo>
                      <a:cubicBezTo>
                        <a:pt x="1040" y="1377"/>
                        <a:pt x="1040" y="1369"/>
                        <a:pt x="1040" y="1356"/>
                      </a:cubicBezTo>
                      <a:cubicBezTo>
                        <a:pt x="1045" y="1343"/>
                        <a:pt x="1045" y="1330"/>
                        <a:pt x="1053" y="1313"/>
                      </a:cubicBezTo>
                      <a:cubicBezTo>
                        <a:pt x="1057" y="1296"/>
                        <a:pt x="1062" y="1271"/>
                        <a:pt x="1070" y="1241"/>
                      </a:cubicBezTo>
                      <a:cubicBezTo>
                        <a:pt x="1074" y="1203"/>
                        <a:pt x="1095" y="1127"/>
                        <a:pt x="1100" y="1025"/>
                      </a:cubicBezTo>
                      <a:cubicBezTo>
                        <a:pt x="1100" y="974"/>
                        <a:pt x="1100" y="914"/>
                        <a:pt x="1091" y="847"/>
                      </a:cubicBezTo>
                      <a:cubicBezTo>
                        <a:pt x="1083" y="783"/>
                        <a:pt x="1066" y="715"/>
                        <a:pt x="1040" y="643"/>
                      </a:cubicBezTo>
                      <a:cubicBezTo>
                        <a:pt x="994" y="503"/>
                        <a:pt x="904" y="354"/>
                        <a:pt x="769" y="240"/>
                      </a:cubicBezTo>
                      <a:cubicBezTo>
                        <a:pt x="637" y="125"/>
                        <a:pt x="463" y="44"/>
                        <a:pt x="276" y="15"/>
                      </a:cubicBezTo>
                      <a:cubicBezTo>
                        <a:pt x="224" y="5"/>
                        <a:pt x="170" y="1"/>
                        <a:pt x="116" y="1"/>
                      </a:cubicBezTo>
                      <a:close/>
                    </a:path>
                  </a:pathLst>
                </a:custGeom>
                <a:solidFill>
                  <a:srgbClr val="1E1549">
                    <a:alpha val="410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52" name="Google Shape;1952;p21"/>
                <p:cNvSpPr/>
                <p:nvPr/>
              </p:nvSpPr>
              <p:spPr>
                <a:xfrm>
                  <a:off x="418119" y="4058599"/>
                  <a:ext cx="29279" cy="320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" h="141" extrusionOk="0">
                      <a:moveTo>
                        <a:pt x="128" y="0"/>
                      </a:moveTo>
                      <a:cubicBezTo>
                        <a:pt x="103" y="26"/>
                        <a:pt x="81" y="43"/>
                        <a:pt x="69" y="60"/>
                      </a:cubicBezTo>
                      <a:cubicBezTo>
                        <a:pt x="39" y="94"/>
                        <a:pt x="13" y="119"/>
                        <a:pt x="1" y="136"/>
                      </a:cubicBezTo>
                      <a:cubicBezTo>
                        <a:pt x="5" y="140"/>
                        <a:pt x="13" y="140"/>
                        <a:pt x="18" y="140"/>
                      </a:cubicBezTo>
                      <a:cubicBezTo>
                        <a:pt x="52" y="106"/>
                        <a:pt x="90" y="60"/>
                        <a:pt x="128" y="0"/>
                      </a:cubicBezTo>
                      <a:close/>
                    </a:path>
                  </a:pathLst>
                </a:custGeom>
                <a:solidFill>
                  <a:srgbClr val="8555C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53" name="Google Shape;1953;p21"/>
                <p:cNvSpPr/>
                <p:nvPr/>
              </p:nvSpPr>
              <p:spPr>
                <a:xfrm>
                  <a:off x="-415075" y="3961230"/>
                  <a:ext cx="230372" cy="465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5" h="2051" extrusionOk="0">
                      <a:moveTo>
                        <a:pt x="1015" y="1"/>
                      </a:moveTo>
                      <a:lnTo>
                        <a:pt x="1015" y="1"/>
                      </a:lnTo>
                      <a:cubicBezTo>
                        <a:pt x="989" y="9"/>
                        <a:pt x="960" y="18"/>
                        <a:pt x="934" y="26"/>
                      </a:cubicBezTo>
                      <a:cubicBezTo>
                        <a:pt x="811" y="73"/>
                        <a:pt x="675" y="141"/>
                        <a:pt x="548" y="238"/>
                      </a:cubicBezTo>
                      <a:cubicBezTo>
                        <a:pt x="425" y="332"/>
                        <a:pt x="306" y="455"/>
                        <a:pt x="221" y="595"/>
                      </a:cubicBezTo>
                      <a:cubicBezTo>
                        <a:pt x="136" y="735"/>
                        <a:pt x="72" y="892"/>
                        <a:pt x="39" y="1045"/>
                      </a:cubicBezTo>
                      <a:cubicBezTo>
                        <a:pt x="5" y="1202"/>
                        <a:pt x="0" y="1355"/>
                        <a:pt x="9" y="1486"/>
                      </a:cubicBezTo>
                      <a:cubicBezTo>
                        <a:pt x="22" y="1618"/>
                        <a:pt x="47" y="1732"/>
                        <a:pt x="72" y="1821"/>
                      </a:cubicBezTo>
                      <a:cubicBezTo>
                        <a:pt x="89" y="1868"/>
                        <a:pt x="102" y="1906"/>
                        <a:pt x="115" y="1936"/>
                      </a:cubicBezTo>
                      <a:cubicBezTo>
                        <a:pt x="128" y="1966"/>
                        <a:pt x="136" y="1991"/>
                        <a:pt x="145" y="2008"/>
                      </a:cubicBezTo>
                      <a:cubicBezTo>
                        <a:pt x="153" y="2025"/>
                        <a:pt x="157" y="2038"/>
                        <a:pt x="162" y="2051"/>
                      </a:cubicBezTo>
                      <a:cubicBezTo>
                        <a:pt x="293" y="2012"/>
                        <a:pt x="421" y="1995"/>
                        <a:pt x="535" y="1991"/>
                      </a:cubicBezTo>
                      <a:cubicBezTo>
                        <a:pt x="47" y="714"/>
                        <a:pt x="1015" y="1"/>
                        <a:pt x="1015" y="1"/>
                      </a:cubicBezTo>
                      <a:close/>
                    </a:path>
                  </a:pathLst>
                </a:custGeom>
                <a:solidFill>
                  <a:srgbClr val="1E1549">
                    <a:alpha val="410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54" name="Google Shape;1954;p21"/>
                <p:cNvSpPr/>
                <p:nvPr/>
              </p:nvSpPr>
              <p:spPr>
                <a:xfrm>
                  <a:off x="-617529" y="4429916"/>
                  <a:ext cx="379036" cy="2539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0" h="1119" extrusionOk="0">
                      <a:moveTo>
                        <a:pt x="1507" y="1"/>
                      </a:moveTo>
                      <a:cubicBezTo>
                        <a:pt x="1483" y="1"/>
                        <a:pt x="1457" y="1"/>
                        <a:pt x="1431" y="3"/>
                      </a:cubicBezTo>
                      <a:cubicBezTo>
                        <a:pt x="1223" y="11"/>
                        <a:pt x="969" y="71"/>
                        <a:pt x="744" y="198"/>
                      </a:cubicBezTo>
                      <a:cubicBezTo>
                        <a:pt x="519" y="321"/>
                        <a:pt x="328" y="499"/>
                        <a:pt x="205" y="669"/>
                      </a:cubicBezTo>
                      <a:cubicBezTo>
                        <a:pt x="82" y="834"/>
                        <a:pt x="35" y="987"/>
                        <a:pt x="18" y="1038"/>
                      </a:cubicBezTo>
                      <a:cubicBezTo>
                        <a:pt x="9" y="1068"/>
                        <a:pt x="5" y="1089"/>
                        <a:pt x="1" y="1102"/>
                      </a:cubicBezTo>
                      <a:cubicBezTo>
                        <a:pt x="17" y="1100"/>
                        <a:pt x="31" y="1100"/>
                        <a:pt x="45" y="1100"/>
                      </a:cubicBezTo>
                      <a:cubicBezTo>
                        <a:pt x="72" y="1100"/>
                        <a:pt x="94" y="1102"/>
                        <a:pt x="111" y="1102"/>
                      </a:cubicBezTo>
                      <a:cubicBezTo>
                        <a:pt x="150" y="1106"/>
                        <a:pt x="179" y="1110"/>
                        <a:pt x="200" y="1119"/>
                      </a:cubicBezTo>
                      <a:cubicBezTo>
                        <a:pt x="200" y="1119"/>
                        <a:pt x="574" y="134"/>
                        <a:pt x="1669" y="7"/>
                      </a:cubicBezTo>
                      <a:cubicBezTo>
                        <a:pt x="1621" y="4"/>
                        <a:pt x="1567" y="1"/>
                        <a:pt x="1507" y="1"/>
                      </a:cubicBezTo>
                      <a:close/>
                    </a:path>
                  </a:pathLst>
                </a:custGeom>
                <a:solidFill>
                  <a:srgbClr val="1E1549">
                    <a:alpha val="410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955" name="Google Shape;1955;p21"/>
            <p:cNvSpPr/>
            <p:nvPr/>
          </p:nvSpPr>
          <p:spPr>
            <a:xfrm>
              <a:off x="-239510" y="4711137"/>
              <a:ext cx="982088" cy="209264"/>
            </a:xfrm>
            <a:custGeom>
              <a:avLst/>
              <a:gdLst/>
              <a:ahLst/>
              <a:cxnLst/>
              <a:rect l="l" t="t" r="r" b="b"/>
              <a:pathLst>
                <a:path w="4327" h="922" extrusionOk="0">
                  <a:moveTo>
                    <a:pt x="1973" y="1"/>
                  </a:moveTo>
                  <a:cubicBezTo>
                    <a:pt x="1951" y="1"/>
                    <a:pt x="1929" y="1"/>
                    <a:pt x="1907" y="2"/>
                  </a:cubicBezTo>
                  <a:cubicBezTo>
                    <a:pt x="1775" y="10"/>
                    <a:pt x="1648" y="27"/>
                    <a:pt x="1537" y="53"/>
                  </a:cubicBezTo>
                  <a:cubicBezTo>
                    <a:pt x="1317" y="108"/>
                    <a:pt x="1160" y="184"/>
                    <a:pt x="1109" y="218"/>
                  </a:cubicBezTo>
                  <a:cubicBezTo>
                    <a:pt x="1096" y="227"/>
                    <a:pt x="1088" y="231"/>
                    <a:pt x="1075" y="240"/>
                  </a:cubicBezTo>
                  <a:cubicBezTo>
                    <a:pt x="973" y="193"/>
                    <a:pt x="850" y="163"/>
                    <a:pt x="723" y="163"/>
                  </a:cubicBezTo>
                  <a:cubicBezTo>
                    <a:pt x="715" y="163"/>
                    <a:pt x="707" y="163"/>
                    <a:pt x="700" y="163"/>
                  </a:cubicBezTo>
                  <a:cubicBezTo>
                    <a:pt x="542" y="163"/>
                    <a:pt x="390" y="204"/>
                    <a:pt x="273" y="252"/>
                  </a:cubicBezTo>
                  <a:cubicBezTo>
                    <a:pt x="150" y="307"/>
                    <a:pt x="69" y="363"/>
                    <a:pt x="43" y="384"/>
                  </a:cubicBezTo>
                  <a:cubicBezTo>
                    <a:pt x="1" y="418"/>
                    <a:pt x="1" y="431"/>
                    <a:pt x="9" y="439"/>
                  </a:cubicBezTo>
                  <a:cubicBezTo>
                    <a:pt x="11" y="442"/>
                    <a:pt x="13" y="444"/>
                    <a:pt x="18" y="444"/>
                  </a:cubicBezTo>
                  <a:cubicBezTo>
                    <a:pt x="26" y="444"/>
                    <a:pt x="40" y="439"/>
                    <a:pt x="69" y="426"/>
                  </a:cubicBezTo>
                  <a:cubicBezTo>
                    <a:pt x="103" y="414"/>
                    <a:pt x="184" y="367"/>
                    <a:pt x="302" y="324"/>
                  </a:cubicBezTo>
                  <a:cubicBezTo>
                    <a:pt x="411" y="280"/>
                    <a:pt x="554" y="243"/>
                    <a:pt x="699" y="243"/>
                  </a:cubicBezTo>
                  <a:cubicBezTo>
                    <a:pt x="707" y="243"/>
                    <a:pt x="715" y="244"/>
                    <a:pt x="723" y="244"/>
                  </a:cubicBezTo>
                  <a:cubicBezTo>
                    <a:pt x="875" y="244"/>
                    <a:pt x="1028" y="290"/>
                    <a:pt x="1130" y="354"/>
                  </a:cubicBezTo>
                  <a:cubicBezTo>
                    <a:pt x="1236" y="414"/>
                    <a:pt x="1300" y="481"/>
                    <a:pt x="1325" y="507"/>
                  </a:cubicBezTo>
                  <a:cubicBezTo>
                    <a:pt x="1350" y="532"/>
                    <a:pt x="1364" y="539"/>
                    <a:pt x="1373" y="539"/>
                  </a:cubicBezTo>
                  <a:cubicBezTo>
                    <a:pt x="1376" y="539"/>
                    <a:pt x="1378" y="538"/>
                    <a:pt x="1380" y="537"/>
                  </a:cubicBezTo>
                  <a:cubicBezTo>
                    <a:pt x="1389" y="532"/>
                    <a:pt x="1393" y="520"/>
                    <a:pt x="1363" y="473"/>
                  </a:cubicBezTo>
                  <a:cubicBezTo>
                    <a:pt x="1346" y="443"/>
                    <a:pt x="1283" y="358"/>
                    <a:pt x="1168" y="286"/>
                  </a:cubicBezTo>
                  <a:cubicBezTo>
                    <a:pt x="1155" y="282"/>
                    <a:pt x="1143" y="274"/>
                    <a:pt x="1130" y="265"/>
                  </a:cubicBezTo>
                  <a:lnTo>
                    <a:pt x="1134" y="265"/>
                  </a:lnTo>
                  <a:cubicBezTo>
                    <a:pt x="1189" y="240"/>
                    <a:pt x="1342" y="172"/>
                    <a:pt x="1554" y="125"/>
                  </a:cubicBezTo>
                  <a:cubicBezTo>
                    <a:pt x="1661" y="104"/>
                    <a:pt x="1784" y="87"/>
                    <a:pt x="1911" y="83"/>
                  </a:cubicBezTo>
                  <a:cubicBezTo>
                    <a:pt x="1928" y="82"/>
                    <a:pt x="1945" y="82"/>
                    <a:pt x="1962" y="82"/>
                  </a:cubicBezTo>
                  <a:cubicBezTo>
                    <a:pt x="2077" y="82"/>
                    <a:pt x="2192" y="94"/>
                    <a:pt x="2310" y="112"/>
                  </a:cubicBezTo>
                  <a:cubicBezTo>
                    <a:pt x="2442" y="138"/>
                    <a:pt x="2573" y="176"/>
                    <a:pt x="2692" y="227"/>
                  </a:cubicBezTo>
                  <a:cubicBezTo>
                    <a:pt x="2811" y="274"/>
                    <a:pt x="2917" y="333"/>
                    <a:pt x="3006" y="392"/>
                  </a:cubicBezTo>
                  <a:cubicBezTo>
                    <a:pt x="3193" y="511"/>
                    <a:pt x="3307" y="630"/>
                    <a:pt x="3354" y="668"/>
                  </a:cubicBezTo>
                  <a:cubicBezTo>
                    <a:pt x="3239" y="677"/>
                    <a:pt x="3129" y="698"/>
                    <a:pt x="3040" y="723"/>
                  </a:cubicBezTo>
                  <a:cubicBezTo>
                    <a:pt x="3006" y="732"/>
                    <a:pt x="2976" y="745"/>
                    <a:pt x="2947" y="753"/>
                  </a:cubicBezTo>
                  <a:cubicBezTo>
                    <a:pt x="2917" y="762"/>
                    <a:pt x="2891" y="774"/>
                    <a:pt x="2870" y="783"/>
                  </a:cubicBezTo>
                  <a:cubicBezTo>
                    <a:pt x="2824" y="804"/>
                    <a:pt x="2790" y="821"/>
                    <a:pt x="2777" y="830"/>
                  </a:cubicBezTo>
                  <a:cubicBezTo>
                    <a:pt x="2730" y="859"/>
                    <a:pt x="2726" y="872"/>
                    <a:pt x="2734" y="880"/>
                  </a:cubicBezTo>
                  <a:cubicBezTo>
                    <a:pt x="2734" y="885"/>
                    <a:pt x="2738" y="888"/>
                    <a:pt x="2747" y="888"/>
                  </a:cubicBezTo>
                  <a:cubicBezTo>
                    <a:pt x="2757" y="888"/>
                    <a:pt x="2773" y="885"/>
                    <a:pt x="2798" y="876"/>
                  </a:cubicBezTo>
                  <a:cubicBezTo>
                    <a:pt x="2807" y="876"/>
                    <a:pt x="2819" y="872"/>
                    <a:pt x="2836" y="863"/>
                  </a:cubicBezTo>
                  <a:cubicBezTo>
                    <a:pt x="2853" y="859"/>
                    <a:pt x="2870" y="851"/>
                    <a:pt x="2896" y="847"/>
                  </a:cubicBezTo>
                  <a:cubicBezTo>
                    <a:pt x="2917" y="838"/>
                    <a:pt x="2942" y="830"/>
                    <a:pt x="2968" y="821"/>
                  </a:cubicBezTo>
                  <a:cubicBezTo>
                    <a:pt x="2998" y="813"/>
                    <a:pt x="3027" y="800"/>
                    <a:pt x="3061" y="796"/>
                  </a:cubicBezTo>
                  <a:cubicBezTo>
                    <a:pt x="3182" y="765"/>
                    <a:pt x="3334" y="744"/>
                    <a:pt x="3489" y="744"/>
                  </a:cubicBezTo>
                  <a:cubicBezTo>
                    <a:pt x="3503" y="744"/>
                    <a:pt x="3518" y="744"/>
                    <a:pt x="3532" y="745"/>
                  </a:cubicBezTo>
                  <a:cubicBezTo>
                    <a:pt x="3698" y="749"/>
                    <a:pt x="3868" y="779"/>
                    <a:pt x="3995" y="817"/>
                  </a:cubicBezTo>
                  <a:cubicBezTo>
                    <a:pt x="4127" y="855"/>
                    <a:pt x="4220" y="897"/>
                    <a:pt x="4254" y="910"/>
                  </a:cubicBezTo>
                  <a:cubicBezTo>
                    <a:pt x="4279" y="919"/>
                    <a:pt x="4295" y="922"/>
                    <a:pt x="4305" y="922"/>
                  </a:cubicBezTo>
                  <a:cubicBezTo>
                    <a:pt x="4315" y="922"/>
                    <a:pt x="4320" y="919"/>
                    <a:pt x="4322" y="914"/>
                  </a:cubicBezTo>
                  <a:cubicBezTo>
                    <a:pt x="4326" y="906"/>
                    <a:pt x="4326" y="897"/>
                    <a:pt x="4275" y="863"/>
                  </a:cubicBezTo>
                  <a:cubicBezTo>
                    <a:pt x="4245" y="842"/>
                    <a:pt x="4152" y="791"/>
                    <a:pt x="4016" y="745"/>
                  </a:cubicBezTo>
                  <a:cubicBezTo>
                    <a:pt x="3880" y="702"/>
                    <a:pt x="3706" y="668"/>
                    <a:pt x="3532" y="664"/>
                  </a:cubicBezTo>
                  <a:cubicBezTo>
                    <a:pt x="3518" y="663"/>
                    <a:pt x="3505" y="662"/>
                    <a:pt x="3491" y="662"/>
                  </a:cubicBezTo>
                  <a:cubicBezTo>
                    <a:pt x="3464" y="662"/>
                    <a:pt x="3439" y="664"/>
                    <a:pt x="3413" y="664"/>
                  </a:cubicBezTo>
                  <a:cubicBezTo>
                    <a:pt x="3409" y="656"/>
                    <a:pt x="3401" y="643"/>
                    <a:pt x="3388" y="630"/>
                  </a:cubicBezTo>
                  <a:cubicBezTo>
                    <a:pt x="3350" y="583"/>
                    <a:pt x="3235" y="456"/>
                    <a:pt x="3048" y="329"/>
                  </a:cubicBezTo>
                  <a:cubicBezTo>
                    <a:pt x="2955" y="269"/>
                    <a:pt x="2845" y="206"/>
                    <a:pt x="2722" y="150"/>
                  </a:cubicBezTo>
                  <a:cubicBezTo>
                    <a:pt x="2594" y="99"/>
                    <a:pt x="2459" y="57"/>
                    <a:pt x="2323" y="32"/>
                  </a:cubicBezTo>
                  <a:cubicBezTo>
                    <a:pt x="2205" y="10"/>
                    <a:pt x="2088" y="1"/>
                    <a:pt x="19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56" name="Google Shape;1956;p21"/>
          <p:cNvGrpSpPr/>
          <p:nvPr/>
        </p:nvGrpSpPr>
        <p:grpSpPr>
          <a:xfrm flipH="1">
            <a:off x="7585793" y="2163552"/>
            <a:ext cx="1606163" cy="2720157"/>
            <a:chOff x="381928" y="2783168"/>
            <a:chExt cx="1212748" cy="2053879"/>
          </a:xfrm>
        </p:grpSpPr>
        <p:sp>
          <p:nvSpPr>
            <p:cNvPr id="1957" name="Google Shape;1957;p21"/>
            <p:cNvSpPr/>
            <p:nvPr/>
          </p:nvSpPr>
          <p:spPr>
            <a:xfrm>
              <a:off x="381928" y="2783168"/>
              <a:ext cx="1212742" cy="2053860"/>
            </a:xfrm>
            <a:custGeom>
              <a:avLst/>
              <a:gdLst/>
              <a:ahLst/>
              <a:cxnLst/>
              <a:rect l="l" t="t" r="r" b="b"/>
              <a:pathLst>
                <a:path w="6784" h="11489" extrusionOk="0">
                  <a:moveTo>
                    <a:pt x="2880" y="73"/>
                  </a:moveTo>
                  <a:cubicBezTo>
                    <a:pt x="2910" y="73"/>
                    <a:pt x="2952" y="92"/>
                    <a:pt x="2976" y="115"/>
                  </a:cubicBezTo>
                  <a:cubicBezTo>
                    <a:pt x="3006" y="145"/>
                    <a:pt x="3014" y="200"/>
                    <a:pt x="3023" y="256"/>
                  </a:cubicBezTo>
                  <a:cubicBezTo>
                    <a:pt x="3078" y="714"/>
                    <a:pt x="3141" y="1172"/>
                    <a:pt x="3163" y="1270"/>
                  </a:cubicBezTo>
                  <a:cubicBezTo>
                    <a:pt x="3167" y="1278"/>
                    <a:pt x="3167" y="1287"/>
                    <a:pt x="3171" y="1291"/>
                  </a:cubicBezTo>
                  <a:cubicBezTo>
                    <a:pt x="3167" y="1304"/>
                    <a:pt x="3163" y="1317"/>
                    <a:pt x="3163" y="1325"/>
                  </a:cubicBezTo>
                  <a:cubicBezTo>
                    <a:pt x="3154" y="1372"/>
                    <a:pt x="3167" y="1376"/>
                    <a:pt x="3175" y="1380"/>
                  </a:cubicBezTo>
                  <a:cubicBezTo>
                    <a:pt x="3180" y="1380"/>
                    <a:pt x="3188" y="1376"/>
                    <a:pt x="3201" y="1351"/>
                  </a:cubicBezTo>
                  <a:cubicBezTo>
                    <a:pt x="3205" y="1351"/>
                    <a:pt x="3209" y="1346"/>
                    <a:pt x="3209" y="1329"/>
                  </a:cubicBezTo>
                  <a:cubicBezTo>
                    <a:pt x="3222" y="1300"/>
                    <a:pt x="3256" y="1232"/>
                    <a:pt x="3320" y="1160"/>
                  </a:cubicBezTo>
                  <a:cubicBezTo>
                    <a:pt x="3354" y="1121"/>
                    <a:pt x="3396" y="1079"/>
                    <a:pt x="3447" y="1045"/>
                  </a:cubicBezTo>
                  <a:cubicBezTo>
                    <a:pt x="3465" y="1036"/>
                    <a:pt x="3481" y="1029"/>
                    <a:pt x="3494" y="1029"/>
                  </a:cubicBezTo>
                  <a:cubicBezTo>
                    <a:pt x="3499" y="1029"/>
                    <a:pt x="3503" y="1030"/>
                    <a:pt x="3506" y="1032"/>
                  </a:cubicBezTo>
                  <a:cubicBezTo>
                    <a:pt x="3523" y="1036"/>
                    <a:pt x="3536" y="1062"/>
                    <a:pt x="3540" y="1087"/>
                  </a:cubicBezTo>
                  <a:cubicBezTo>
                    <a:pt x="3549" y="1143"/>
                    <a:pt x="3528" y="1206"/>
                    <a:pt x="3502" y="1261"/>
                  </a:cubicBezTo>
                  <a:cubicBezTo>
                    <a:pt x="3477" y="1317"/>
                    <a:pt x="3447" y="1376"/>
                    <a:pt x="3426" y="1427"/>
                  </a:cubicBezTo>
                  <a:cubicBezTo>
                    <a:pt x="3400" y="1503"/>
                    <a:pt x="3388" y="1571"/>
                    <a:pt x="3388" y="1614"/>
                  </a:cubicBezTo>
                  <a:cubicBezTo>
                    <a:pt x="3377" y="1609"/>
                    <a:pt x="3369" y="1607"/>
                    <a:pt x="3364" y="1607"/>
                  </a:cubicBezTo>
                  <a:cubicBezTo>
                    <a:pt x="3359" y="1607"/>
                    <a:pt x="3356" y="1609"/>
                    <a:pt x="3354" y="1614"/>
                  </a:cubicBezTo>
                  <a:cubicBezTo>
                    <a:pt x="3345" y="1618"/>
                    <a:pt x="3345" y="1626"/>
                    <a:pt x="3354" y="1643"/>
                  </a:cubicBezTo>
                  <a:cubicBezTo>
                    <a:pt x="3366" y="1669"/>
                    <a:pt x="3443" y="1767"/>
                    <a:pt x="3532" y="1860"/>
                  </a:cubicBezTo>
                  <a:cubicBezTo>
                    <a:pt x="3574" y="1902"/>
                    <a:pt x="3625" y="1945"/>
                    <a:pt x="3672" y="1974"/>
                  </a:cubicBezTo>
                  <a:cubicBezTo>
                    <a:pt x="3714" y="2004"/>
                    <a:pt x="3753" y="2017"/>
                    <a:pt x="3765" y="2021"/>
                  </a:cubicBezTo>
                  <a:cubicBezTo>
                    <a:pt x="3786" y="2021"/>
                    <a:pt x="3795" y="2017"/>
                    <a:pt x="3799" y="2008"/>
                  </a:cubicBezTo>
                  <a:cubicBezTo>
                    <a:pt x="3799" y="2000"/>
                    <a:pt x="3799" y="1996"/>
                    <a:pt x="3795" y="1987"/>
                  </a:cubicBezTo>
                  <a:cubicBezTo>
                    <a:pt x="3799" y="1979"/>
                    <a:pt x="3803" y="1966"/>
                    <a:pt x="3808" y="1953"/>
                  </a:cubicBezTo>
                  <a:cubicBezTo>
                    <a:pt x="3816" y="1915"/>
                    <a:pt x="3846" y="1805"/>
                    <a:pt x="3876" y="1660"/>
                  </a:cubicBezTo>
                  <a:cubicBezTo>
                    <a:pt x="3884" y="1622"/>
                    <a:pt x="3897" y="1588"/>
                    <a:pt x="3914" y="1554"/>
                  </a:cubicBezTo>
                  <a:cubicBezTo>
                    <a:pt x="3931" y="1525"/>
                    <a:pt x="3956" y="1499"/>
                    <a:pt x="3990" y="1495"/>
                  </a:cubicBezTo>
                  <a:cubicBezTo>
                    <a:pt x="3996" y="1493"/>
                    <a:pt x="4002" y="1492"/>
                    <a:pt x="4008" y="1492"/>
                  </a:cubicBezTo>
                  <a:cubicBezTo>
                    <a:pt x="4032" y="1492"/>
                    <a:pt x="4055" y="1505"/>
                    <a:pt x="4075" y="1529"/>
                  </a:cubicBezTo>
                  <a:cubicBezTo>
                    <a:pt x="4096" y="1559"/>
                    <a:pt x="4109" y="1597"/>
                    <a:pt x="4109" y="1635"/>
                  </a:cubicBezTo>
                  <a:cubicBezTo>
                    <a:pt x="4109" y="1677"/>
                    <a:pt x="4101" y="1720"/>
                    <a:pt x="4092" y="1767"/>
                  </a:cubicBezTo>
                  <a:cubicBezTo>
                    <a:pt x="4084" y="1813"/>
                    <a:pt x="4075" y="1856"/>
                    <a:pt x="4062" y="1898"/>
                  </a:cubicBezTo>
                  <a:cubicBezTo>
                    <a:pt x="4045" y="1987"/>
                    <a:pt x="4028" y="2068"/>
                    <a:pt x="4016" y="2144"/>
                  </a:cubicBezTo>
                  <a:cubicBezTo>
                    <a:pt x="3986" y="2289"/>
                    <a:pt x="3969" y="2403"/>
                    <a:pt x="3965" y="2441"/>
                  </a:cubicBezTo>
                  <a:cubicBezTo>
                    <a:pt x="3961" y="2454"/>
                    <a:pt x="3961" y="2467"/>
                    <a:pt x="3961" y="2475"/>
                  </a:cubicBezTo>
                  <a:cubicBezTo>
                    <a:pt x="3948" y="2492"/>
                    <a:pt x="3948" y="2501"/>
                    <a:pt x="3952" y="2509"/>
                  </a:cubicBezTo>
                  <a:cubicBezTo>
                    <a:pt x="3954" y="2514"/>
                    <a:pt x="3958" y="2517"/>
                    <a:pt x="3965" y="2517"/>
                  </a:cubicBezTo>
                  <a:cubicBezTo>
                    <a:pt x="3971" y="2517"/>
                    <a:pt x="3979" y="2515"/>
                    <a:pt x="3990" y="2509"/>
                  </a:cubicBezTo>
                  <a:cubicBezTo>
                    <a:pt x="4028" y="2497"/>
                    <a:pt x="4173" y="2399"/>
                    <a:pt x="4313" y="2289"/>
                  </a:cubicBezTo>
                  <a:cubicBezTo>
                    <a:pt x="4436" y="2191"/>
                    <a:pt x="4550" y="2085"/>
                    <a:pt x="4589" y="2042"/>
                  </a:cubicBezTo>
                  <a:cubicBezTo>
                    <a:pt x="4593" y="2051"/>
                    <a:pt x="4593" y="2059"/>
                    <a:pt x="4597" y="2068"/>
                  </a:cubicBezTo>
                  <a:cubicBezTo>
                    <a:pt x="4614" y="2119"/>
                    <a:pt x="4623" y="2127"/>
                    <a:pt x="4635" y="2127"/>
                  </a:cubicBezTo>
                  <a:cubicBezTo>
                    <a:pt x="4644" y="2127"/>
                    <a:pt x="4648" y="2115"/>
                    <a:pt x="4644" y="2055"/>
                  </a:cubicBezTo>
                  <a:cubicBezTo>
                    <a:pt x="4640" y="2021"/>
                    <a:pt x="4623" y="1915"/>
                    <a:pt x="4606" y="1775"/>
                  </a:cubicBezTo>
                  <a:cubicBezTo>
                    <a:pt x="4601" y="1703"/>
                    <a:pt x="4593" y="1626"/>
                    <a:pt x="4593" y="1542"/>
                  </a:cubicBezTo>
                  <a:cubicBezTo>
                    <a:pt x="4589" y="1499"/>
                    <a:pt x="4589" y="1457"/>
                    <a:pt x="4593" y="1414"/>
                  </a:cubicBezTo>
                  <a:cubicBezTo>
                    <a:pt x="4593" y="1372"/>
                    <a:pt x="4597" y="1329"/>
                    <a:pt x="4610" y="1295"/>
                  </a:cubicBezTo>
                  <a:cubicBezTo>
                    <a:pt x="4618" y="1266"/>
                    <a:pt x="4648" y="1244"/>
                    <a:pt x="4674" y="1244"/>
                  </a:cubicBezTo>
                  <a:cubicBezTo>
                    <a:pt x="4675" y="1244"/>
                    <a:pt x="4677" y="1244"/>
                    <a:pt x="4678" y="1244"/>
                  </a:cubicBezTo>
                  <a:cubicBezTo>
                    <a:pt x="4698" y="1244"/>
                    <a:pt x="4717" y="1268"/>
                    <a:pt x="4733" y="1300"/>
                  </a:cubicBezTo>
                  <a:cubicBezTo>
                    <a:pt x="4750" y="1329"/>
                    <a:pt x="4754" y="1368"/>
                    <a:pt x="4767" y="1410"/>
                  </a:cubicBezTo>
                  <a:cubicBezTo>
                    <a:pt x="4775" y="1448"/>
                    <a:pt x="4788" y="1486"/>
                    <a:pt x="4801" y="1520"/>
                  </a:cubicBezTo>
                  <a:cubicBezTo>
                    <a:pt x="4852" y="1652"/>
                    <a:pt x="4894" y="1750"/>
                    <a:pt x="4907" y="1783"/>
                  </a:cubicBezTo>
                  <a:cubicBezTo>
                    <a:pt x="4925" y="1827"/>
                    <a:pt x="4934" y="1840"/>
                    <a:pt x="4942" y="1840"/>
                  </a:cubicBezTo>
                  <a:cubicBezTo>
                    <a:pt x="4943" y="1840"/>
                    <a:pt x="4944" y="1839"/>
                    <a:pt x="4945" y="1839"/>
                  </a:cubicBezTo>
                  <a:cubicBezTo>
                    <a:pt x="4954" y="1839"/>
                    <a:pt x="4962" y="1830"/>
                    <a:pt x="4949" y="1771"/>
                  </a:cubicBezTo>
                  <a:cubicBezTo>
                    <a:pt x="4949" y="1758"/>
                    <a:pt x="4941" y="1728"/>
                    <a:pt x="4928" y="1694"/>
                  </a:cubicBezTo>
                  <a:cubicBezTo>
                    <a:pt x="4932" y="1694"/>
                    <a:pt x="4937" y="1690"/>
                    <a:pt x="4941" y="1690"/>
                  </a:cubicBezTo>
                  <a:cubicBezTo>
                    <a:pt x="4971" y="1669"/>
                    <a:pt x="5098" y="1546"/>
                    <a:pt x="5213" y="1410"/>
                  </a:cubicBezTo>
                  <a:cubicBezTo>
                    <a:pt x="5314" y="1291"/>
                    <a:pt x="5408" y="1164"/>
                    <a:pt x="5433" y="1113"/>
                  </a:cubicBezTo>
                  <a:cubicBezTo>
                    <a:pt x="5438" y="1113"/>
                    <a:pt x="5438" y="1113"/>
                    <a:pt x="5438" y="1109"/>
                  </a:cubicBezTo>
                  <a:cubicBezTo>
                    <a:pt x="5457" y="1100"/>
                    <a:pt x="5478" y="1090"/>
                    <a:pt x="5500" y="1090"/>
                  </a:cubicBezTo>
                  <a:cubicBezTo>
                    <a:pt x="5512" y="1090"/>
                    <a:pt x="5524" y="1093"/>
                    <a:pt x="5535" y="1100"/>
                  </a:cubicBezTo>
                  <a:cubicBezTo>
                    <a:pt x="5552" y="1109"/>
                    <a:pt x="5565" y="1126"/>
                    <a:pt x="5578" y="1147"/>
                  </a:cubicBezTo>
                  <a:cubicBezTo>
                    <a:pt x="5578" y="1155"/>
                    <a:pt x="5582" y="1160"/>
                    <a:pt x="5582" y="1164"/>
                  </a:cubicBezTo>
                  <a:cubicBezTo>
                    <a:pt x="5586" y="1172"/>
                    <a:pt x="5586" y="1181"/>
                    <a:pt x="5590" y="1189"/>
                  </a:cubicBezTo>
                  <a:cubicBezTo>
                    <a:pt x="5590" y="1198"/>
                    <a:pt x="5590" y="1206"/>
                    <a:pt x="5590" y="1215"/>
                  </a:cubicBezTo>
                  <a:cubicBezTo>
                    <a:pt x="5590" y="1266"/>
                    <a:pt x="5565" y="1321"/>
                    <a:pt x="5531" y="1376"/>
                  </a:cubicBezTo>
                  <a:cubicBezTo>
                    <a:pt x="5395" y="1592"/>
                    <a:pt x="5259" y="1813"/>
                    <a:pt x="5238" y="1864"/>
                  </a:cubicBezTo>
                  <a:cubicBezTo>
                    <a:pt x="5230" y="1881"/>
                    <a:pt x="5225" y="1894"/>
                    <a:pt x="5225" y="1902"/>
                  </a:cubicBezTo>
                  <a:cubicBezTo>
                    <a:pt x="5220" y="1901"/>
                    <a:pt x="5216" y="1901"/>
                    <a:pt x="5213" y="1901"/>
                  </a:cubicBezTo>
                  <a:cubicBezTo>
                    <a:pt x="5204" y="1901"/>
                    <a:pt x="5200" y="1904"/>
                    <a:pt x="5200" y="1907"/>
                  </a:cubicBezTo>
                  <a:cubicBezTo>
                    <a:pt x="5196" y="1915"/>
                    <a:pt x="5204" y="1928"/>
                    <a:pt x="5272" y="1958"/>
                  </a:cubicBezTo>
                  <a:cubicBezTo>
                    <a:pt x="5319" y="1974"/>
                    <a:pt x="5450" y="2021"/>
                    <a:pt x="5633" y="2047"/>
                  </a:cubicBezTo>
                  <a:cubicBezTo>
                    <a:pt x="5679" y="2055"/>
                    <a:pt x="5726" y="2059"/>
                    <a:pt x="5777" y="2064"/>
                  </a:cubicBezTo>
                  <a:cubicBezTo>
                    <a:pt x="5828" y="2068"/>
                    <a:pt x="5883" y="2068"/>
                    <a:pt x="5930" y="2072"/>
                  </a:cubicBezTo>
                  <a:cubicBezTo>
                    <a:pt x="5955" y="2076"/>
                    <a:pt x="5977" y="2081"/>
                    <a:pt x="5994" y="2093"/>
                  </a:cubicBezTo>
                  <a:cubicBezTo>
                    <a:pt x="6011" y="2102"/>
                    <a:pt x="6023" y="2123"/>
                    <a:pt x="6028" y="2136"/>
                  </a:cubicBezTo>
                  <a:cubicBezTo>
                    <a:pt x="6036" y="2153"/>
                    <a:pt x="6032" y="2170"/>
                    <a:pt x="6019" y="2182"/>
                  </a:cubicBezTo>
                  <a:cubicBezTo>
                    <a:pt x="6006" y="2195"/>
                    <a:pt x="5985" y="2208"/>
                    <a:pt x="5960" y="2216"/>
                  </a:cubicBezTo>
                  <a:cubicBezTo>
                    <a:pt x="5781" y="2268"/>
                    <a:pt x="5589" y="2290"/>
                    <a:pt x="5426" y="2290"/>
                  </a:cubicBezTo>
                  <a:cubicBezTo>
                    <a:pt x="5399" y="2290"/>
                    <a:pt x="5373" y="2290"/>
                    <a:pt x="5348" y="2289"/>
                  </a:cubicBezTo>
                  <a:cubicBezTo>
                    <a:pt x="5170" y="2284"/>
                    <a:pt x="5034" y="2259"/>
                    <a:pt x="4988" y="2255"/>
                  </a:cubicBezTo>
                  <a:cubicBezTo>
                    <a:pt x="4963" y="2250"/>
                    <a:pt x="4945" y="2248"/>
                    <a:pt x="4933" y="2248"/>
                  </a:cubicBezTo>
                  <a:cubicBezTo>
                    <a:pt x="4912" y="2248"/>
                    <a:pt x="4907" y="2253"/>
                    <a:pt x="4907" y="2259"/>
                  </a:cubicBezTo>
                  <a:cubicBezTo>
                    <a:pt x="4903" y="2263"/>
                    <a:pt x="4907" y="2272"/>
                    <a:pt x="4949" y="2289"/>
                  </a:cubicBezTo>
                  <a:cubicBezTo>
                    <a:pt x="4945" y="2293"/>
                    <a:pt x="4941" y="2293"/>
                    <a:pt x="4932" y="2301"/>
                  </a:cubicBezTo>
                  <a:cubicBezTo>
                    <a:pt x="4907" y="2318"/>
                    <a:pt x="4843" y="2373"/>
                    <a:pt x="4754" y="2441"/>
                  </a:cubicBezTo>
                  <a:cubicBezTo>
                    <a:pt x="4712" y="2475"/>
                    <a:pt x="4657" y="2518"/>
                    <a:pt x="4610" y="2560"/>
                  </a:cubicBezTo>
                  <a:cubicBezTo>
                    <a:pt x="4559" y="2603"/>
                    <a:pt x="4500" y="2645"/>
                    <a:pt x="4444" y="2683"/>
                  </a:cubicBezTo>
                  <a:cubicBezTo>
                    <a:pt x="4330" y="2764"/>
                    <a:pt x="4211" y="2836"/>
                    <a:pt x="4109" y="2879"/>
                  </a:cubicBezTo>
                  <a:cubicBezTo>
                    <a:pt x="4007" y="2925"/>
                    <a:pt x="3927" y="2942"/>
                    <a:pt x="3901" y="2946"/>
                  </a:cubicBezTo>
                  <a:cubicBezTo>
                    <a:pt x="3859" y="2951"/>
                    <a:pt x="3850" y="2959"/>
                    <a:pt x="3850" y="2968"/>
                  </a:cubicBezTo>
                  <a:cubicBezTo>
                    <a:pt x="3850" y="2976"/>
                    <a:pt x="3854" y="2985"/>
                    <a:pt x="3901" y="2989"/>
                  </a:cubicBezTo>
                  <a:cubicBezTo>
                    <a:pt x="3905" y="2993"/>
                    <a:pt x="3910" y="2993"/>
                    <a:pt x="3914" y="2993"/>
                  </a:cubicBezTo>
                  <a:cubicBezTo>
                    <a:pt x="3910" y="3006"/>
                    <a:pt x="3905" y="3031"/>
                    <a:pt x="3897" y="3074"/>
                  </a:cubicBezTo>
                  <a:cubicBezTo>
                    <a:pt x="3876" y="3193"/>
                    <a:pt x="3808" y="3761"/>
                    <a:pt x="3740" y="4330"/>
                  </a:cubicBezTo>
                  <a:cubicBezTo>
                    <a:pt x="3672" y="4899"/>
                    <a:pt x="3663" y="5476"/>
                    <a:pt x="3672" y="5599"/>
                  </a:cubicBezTo>
                  <a:cubicBezTo>
                    <a:pt x="3672" y="5637"/>
                    <a:pt x="3676" y="5663"/>
                    <a:pt x="3680" y="5676"/>
                  </a:cubicBezTo>
                  <a:cubicBezTo>
                    <a:pt x="3672" y="5680"/>
                    <a:pt x="3668" y="5684"/>
                    <a:pt x="3663" y="5688"/>
                  </a:cubicBezTo>
                  <a:cubicBezTo>
                    <a:pt x="3642" y="5705"/>
                    <a:pt x="3642" y="5714"/>
                    <a:pt x="3646" y="5722"/>
                  </a:cubicBezTo>
                  <a:cubicBezTo>
                    <a:pt x="3646" y="5728"/>
                    <a:pt x="3648" y="5731"/>
                    <a:pt x="3657" y="5731"/>
                  </a:cubicBezTo>
                  <a:cubicBezTo>
                    <a:pt x="3663" y="5731"/>
                    <a:pt x="3672" y="5730"/>
                    <a:pt x="3685" y="5727"/>
                  </a:cubicBezTo>
                  <a:cubicBezTo>
                    <a:pt x="3727" y="5718"/>
                    <a:pt x="3893" y="5629"/>
                    <a:pt x="4045" y="5523"/>
                  </a:cubicBezTo>
                  <a:cubicBezTo>
                    <a:pt x="4202" y="5421"/>
                    <a:pt x="4347" y="5302"/>
                    <a:pt x="4372" y="5268"/>
                  </a:cubicBezTo>
                  <a:cubicBezTo>
                    <a:pt x="4389" y="5243"/>
                    <a:pt x="4385" y="5230"/>
                    <a:pt x="4381" y="5226"/>
                  </a:cubicBezTo>
                  <a:cubicBezTo>
                    <a:pt x="4389" y="5221"/>
                    <a:pt x="4393" y="5213"/>
                    <a:pt x="4393" y="5154"/>
                  </a:cubicBezTo>
                  <a:cubicBezTo>
                    <a:pt x="4398" y="5115"/>
                    <a:pt x="4389" y="5005"/>
                    <a:pt x="4376" y="4861"/>
                  </a:cubicBezTo>
                  <a:cubicBezTo>
                    <a:pt x="4372" y="4789"/>
                    <a:pt x="4364" y="4708"/>
                    <a:pt x="4359" y="4623"/>
                  </a:cubicBezTo>
                  <a:cubicBezTo>
                    <a:pt x="4355" y="4581"/>
                    <a:pt x="4355" y="4538"/>
                    <a:pt x="4364" y="4500"/>
                  </a:cubicBezTo>
                  <a:cubicBezTo>
                    <a:pt x="4368" y="4462"/>
                    <a:pt x="4385" y="4428"/>
                    <a:pt x="4410" y="4402"/>
                  </a:cubicBezTo>
                  <a:cubicBezTo>
                    <a:pt x="4433" y="4380"/>
                    <a:pt x="4465" y="4368"/>
                    <a:pt x="4492" y="4368"/>
                  </a:cubicBezTo>
                  <a:cubicBezTo>
                    <a:pt x="4496" y="4368"/>
                    <a:pt x="4500" y="4368"/>
                    <a:pt x="4504" y="4368"/>
                  </a:cubicBezTo>
                  <a:cubicBezTo>
                    <a:pt x="4534" y="4373"/>
                    <a:pt x="4555" y="4394"/>
                    <a:pt x="4567" y="4432"/>
                  </a:cubicBezTo>
                  <a:cubicBezTo>
                    <a:pt x="4580" y="4466"/>
                    <a:pt x="4584" y="4508"/>
                    <a:pt x="4593" y="4547"/>
                  </a:cubicBezTo>
                  <a:cubicBezTo>
                    <a:pt x="4601" y="4585"/>
                    <a:pt x="4614" y="4623"/>
                    <a:pt x="4623" y="4661"/>
                  </a:cubicBezTo>
                  <a:cubicBezTo>
                    <a:pt x="4657" y="4801"/>
                    <a:pt x="4686" y="4907"/>
                    <a:pt x="4699" y="4941"/>
                  </a:cubicBezTo>
                  <a:cubicBezTo>
                    <a:pt x="4703" y="4958"/>
                    <a:pt x="4708" y="4971"/>
                    <a:pt x="4716" y="4980"/>
                  </a:cubicBezTo>
                  <a:cubicBezTo>
                    <a:pt x="4708" y="4988"/>
                    <a:pt x="4708" y="4988"/>
                    <a:pt x="4708" y="4992"/>
                  </a:cubicBezTo>
                  <a:cubicBezTo>
                    <a:pt x="4712" y="4997"/>
                    <a:pt x="4716" y="4997"/>
                    <a:pt x="4725" y="4997"/>
                  </a:cubicBezTo>
                  <a:cubicBezTo>
                    <a:pt x="4729" y="5001"/>
                    <a:pt x="4733" y="5001"/>
                    <a:pt x="4737" y="5001"/>
                  </a:cubicBezTo>
                  <a:cubicBezTo>
                    <a:pt x="4737" y="4997"/>
                    <a:pt x="4741" y="4997"/>
                    <a:pt x="4746" y="4988"/>
                  </a:cubicBezTo>
                  <a:cubicBezTo>
                    <a:pt x="4763" y="4980"/>
                    <a:pt x="4792" y="4963"/>
                    <a:pt x="4835" y="4933"/>
                  </a:cubicBezTo>
                  <a:cubicBezTo>
                    <a:pt x="4869" y="4907"/>
                    <a:pt x="4928" y="4861"/>
                    <a:pt x="4996" y="4780"/>
                  </a:cubicBezTo>
                  <a:cubicBezTo>
                    <a:pt x="5064" y="4699"/>
                    <a:pt x="5136" y="4589"/>
                    <a:pt x="5196" y="4453"/>
                  </a:cubicBezTo>
                  <a:cubicBezTo>
                    <a:pt x="5255" y="4317"/>
                    <a:pt x="5302" y="4156"/>
                    <a:pt x="5348" y="3991"/>
                  </a:cubicBezTo>
                  <a:cubicBezTo>
                    <a:pt x="5374" y="3906"/>
                    <a:pt x="5395" y="3821"/>
                    <a:pt x="5421" y="3736"/>
                  </a:cubicBezTo>
                  <a:cubicBezTo>
                    <a:pt x="5433" y="3693"/>
                    <a:pt x="5446" y="3651"/>
                    <a:pt x="5463" y="3609"/>
                  </a:cubicBezTo>
                  <a:cubicBezTo>
                    <a:pt x="5476" y="3566"/>
                    <a:pt x="5488" y="3524"/>
                    <a:pt x="5514" y="3494"/>
                  </a:cubicBezTo>
                  <a:cubicBezTo>
                    <a:pt x="5518" y="3485"/>
                    <a:pt x="5522" y="3477"/>
                    <a:pt x="5531" y="3469"/>
                  </a:cubicBezTo>
                  <a:cubicBezTo>
                    <a:pt x="5535" y="3469"/>
                    <a:pt x="5539" y="3464"/>
                    <a:pt x="5544" y="3460"/>
                  </a:cubicBezTo>
                  <a:cubicBezTo>
                    <a:pt x="5548" y="3456"/>
                    <a:pt x="5552" y="3452"/>
                    <a:pt x="5556" y="3452"/>
                  </a:cubicBezTo>
                  <a:cubicBezTo>
                    <a:pt x="5561" y="3447"/>
                    <a:pt x="5565" y="3443"/>
                    <a:pt x="5569" y="3443"/>
                  </a:cubicBezTo>
                  <a:cubicBezTo>
                    <a:pt x="5573" y="3439"/>
                    <a:pt x="5578" y="3439"/>
                    <a:pt x="5582" y="3435"/>
                  </a:cubicBezTo>
                  <a:lnTo>
                    <a:pt x="5599" y="3435"/>
                  </a:lnTo>
                  <a:cubicBezTo>
                    <a:pt x="5604" y="3433"/>
                    <a:pt x="5609" y="3432"/>
                    <a:pt x="5615" y="3432"/>
                  </a:cubicBezTo>
                  <a:cubicBezTo>
                    <a:pt x="5639" y="3432"/>
                    <a:pt x="5662" y="3448"/>
                    <a:pt x="5679" y="3469"/>
                  </a:cubicBezTo>
                  <a:cubicBezTo>
                    <a:pt x="5696" y="3498"/>
                    <a:pt x="5701" y="3541"/>
                    <a:pt x="5701" y="3583"/>
                  </a:cubicBezTo>
                  <a:cubicBezTo>
                    <a:pt x="5705" y="3621"/>
                    <a:pt x="5696" y="3664"/>
                    <a:pt x="5692" y="3706"/>
                  </a:cubicBezTo>
                  <a:cubicBezTo>
                    <a:pt x="5667" y="3876"/>
                    <a:pt x="5629" y="4033"/>
                    <a:pt x="5586" y="4173"/>
                  </a:cubicBezTo>
                  <a:cubicBezTo>
                    <a:pt x="5497" y="4449"/>
                    <a:pt x="5391" y="4640"/>
                    <a:pt x="5361" y="4712"/>
                  </a:cubicBezTo>
                  <a:cubicBezTo>
                    <a:pt x="5310" y="4814"/>
                    <a:pt x="5306" y="4827"/>
                    <a:pt x="5314" y="4835"/>
                  </a:cubicBezTo>
                  <a:lnTo>
                    <a:pt x="5319" y="4835"/>
                  </a:lnTo>
                  <a:cubicBezTo>
                    <a:pt x="5331" y="4844"/>
                    <a:pt x="5361" y="4861"/>
                    <a:pt x="5438" y="4882"/>
                  </a:cubicBezTo>
                  <a:cubicBezTo>
                    <a:pt x="5493" y="4898"/>
                    <a:pt x="5633" y="4937"/>
                    <a:pt x="5823" y="4937"/>
                  </a:cubicBezTo>
                  <a:cubicBezTo>
                    <a:pt x="5881" y="4937"/>
                    <a:pt x="5944" y="4933"/>
                    <a:pt x="6011" y="4924"/>
                  </a:cubicBezTo>
                  <a:cubicBezTo>
                    <a:pt x="6083" y="4916"/>
                    <a:pt x="6155" y="4903"/>
                    <a:pt x="6231" y="4878"/>
                  </a:cubicBezTo>
                  <a:cubicBezTo>
                    <a:pt x="6308" y="4856"/>
                    <a:pt x="6388" y="4827"/>
                    <a:pt x="6460" y="4793"/>
                  </a:cubicBezTo>
                  <a:cubicBezTo>
                    <a:pt x="6499" y="4780"/>
                    <a:pt x="6537" y="4767"/>
                    <a:pt x="6575" y="4759"/>
                  </a:cubicBezTo>
                  <a:cubicBezTo>
                    <a:pt x="6588" y="4756"/>
                    <a:pt x="6599" y="4755"/>
                    <a:pt x="6608" y="4755"/>
                  </a:cubicBezTo>
                  <a:cubicBezTo>
                    <a:pt x="6630" y="4755"/>
                    <a:pt x="6645" y="4762"/>
                    <a:pt x="6660" y="4780"/>
                  </a:cubicBezTo>
                  <a:cubicBezTo>
                    <a:pt x="6673" y="4793"/>
                    <a:pt x="6685" y="4810"/>
                    <a:pt x="6702" y="4827"/>
                  </a:cubicBezTo>
                  <a:lnTo>
                    <a:pt x="6707" y="4835"/>
                  </a:lnTo>
                  <a:cubicBezTo>
                    <a:pt x="6707" y="4844"/>
                    <a:pt x="6707" y="4852"/>
                    <a:pt x="6707" y="4861"/>
                  </a:cubicBezTo>
                  <a:cubicBezTo>
                    <a:pt x="6698" y="4890"/>
                    <a:pt x="6677" y="4924"/>
                    <a:pt x="6651" y="4954"/>
                  </a:cubicBezTo>
                  <a:cubicBezTo>
                    <a:pt x="6596" y="5013"/>
                    <a:pt x="6524" y="5060"/>
                    <a:pt x="6448" y="5094"/>
                  </a:cubicBezTo>
                  <a:cubicBezTo>
                    <a:pt x="6371" y="5137"/>
                    <a:pt x="6295" y="5166"/>
                    <a:pt x="6219" y="5192"/>
                  </a:cubicBezTo>
                  <a:cubicBezTo>
                    <a:pt x="6066" y="5247"/>
                    <a:pt x="5913" y="5277"/>
                    <a:pt x="5773" y="5285"/>
                  </a:cubicBezTo>
                  <a:cubicBezTo>
                    <a:pt x="5727" y="5289"/>
                    <a:pt x="5683" y="5290"/>
                    <a:pt x="5641" y="5290"/>
                  </a:cubicBezTo>
                  <a:cubicBezTo>
                    <a:pt x="5435" y="5290"/>
                    <a:pt x="5281" y="5253"/>
                    <a:pt x="5221" y="5243"/>
                  </a:cubicBezTo>
                  <a:cubicBezTo>
                    <a:pt x="5170" y="5234"/>
                    <a:pt x="5140" y="5230"/>
                    <a:pt x="5123" y="5226"/>
                  </a:cubicBezTo>
                  <a:cubicBezTo>
                    <a:pt x="5166" y="5183"/>
                    <a:pt x="5191" y="5149"/>
                    <a:pt x="5204" y="5132"/>
                  </a:cubicBezTo>
                  <a:cubicBezTo>
                    <a:pt x="5238" y="5081"/>
                    <a:pt x="5242" y="5069"/>
                    <a:pt x="5234" y="5060"/>
                  </a:cubicBezTo>
                  <a:cubicBezTo>
                    <a:pt x="5233" y="5059"/>
                    <a:pt x="5232" y="5059"/>
                    <a:pt x="5230" y="5059"/>
                  </a:cubicBezTo>
                  <a:cubicBezTo>
                    <a:pt x="5224" y="5059"/>
                    <a:pt x="5208" y="5068"/>
                    <a:pt x="5170" y="5103"/>
                  </a:cubicBezTo>
                  <a:cubicBezTo>
                    <a:pt x="5140" y="5132"/>
                    <a:pt x="5056" y="5213"/>
                    <a:pt x="4937" y="5315"/>
                  </a:cubicBezTo>
                  <a:cubicBezTo>
                    <a:pt x="4818" y="5417"/>
                    <a:pt x="4665" y="5531"/>
                    <a:pt x="4500" y="5633"/>
                  </a:cubicBezTo>
                  <a:cubicBezTo>
                    <a:pt x="4334" y="5735"/>
                    <a:pt x="4164" y="5824"/>
                    <a:pt x="4020" y="5892"/>
                  </a:cubicBezTo>
                  <a:cubicBezTo>
                    <a:pt x="3880" y="5956"/>
                    <a:pt x="3770" y="6002"/>
                    <a:pt x="3731" y="6019"/>
                  </a:cubicBezTo>
                  <a:cubicBezTo>
                    <a:pt x="3676" y="6045"/>
                    <a:pt x="3672" y="6058"/>
                    <a:pt x="3676" y="6066"/>
                  </a:cubicBezTo>
                  <a:cubicBezTo>
                    <a:pt x="3676" y="6066"/>
                    <a:pt x="3680" y="6070"/>
                    <a:pt x="3680" y="6070"/>
                  </a:cubicBezTo>
                  <a:cubicBezTo>
                    <a:pt x="3680" y="6079"/>
                    <a:pt x="3676" y="6096"/>
                    <a:pt x="3672" y="6126"/>
                  </a:cubicBezTo>
                  <a:cubicBezTo>
                    <a:pt x="3668" y="6202"/>
                    <a:pt x="3668" y="6567"/>
                    <a:pt x="3693" y="6928"/>
                  </a:cubicBezTo>
                  <a:cubicBezTo>
                    <a:pt x="3714" y="7293"/>
                    <a:pt x="3757" y="7649"/>
                    <a:pt x="3778" y="7730"/>
                  </a:cubicBezTo>
                  <a:cubicBezTo>
                    <a:pt x="3782" y="7751"/>
                    <a:pt x="3786" y="7768"/>
                    <a:pt x="3791" y="7777"/>
                  </a:cubicBezTo>
                  <a:lnTo>
                    <a:pt x="3753" y="7781"/>
                  </a:lnTo>
                  <a:cubicBezTo>
                    <a:pt x="3638" y="7798"/>
                    <a:pt x="3621" y="7806"/>
                    <a:pt x="3625" y="7819"/>
                  </a:cubicBezTo>
                  <a:cubicBezTo>
                    <a:pt x="3625" y="7822"/>
                    <a:pt x="3631" y="7829"/>
                    <a:pt x="3698" y="7829"/>
                  </a:cubicBezTo>
                  <a:cubicBezTo>
                    <a:pt x="3714" y="7829"/>
                    <a:pt x="3733" y="7828"/>
                    <a:pt x="3757" y="7828"/>
                  </a:cubicBezTo>
                  <a:cubicBezTo>
                    <a:pt x="3778" y="7828"/>
                    <a:pt x="3808" y="7823"/>
                    <a:pt x="3846" y="7819"/>
                  </a:cubicBezTo>
                  <a:cubicBezTo>
                    <a:pt x="3880" y="7815"/>
                    <a:pt x="3927" y="7811"/>
                    <a:pt x="3977" y="7802"/>
                  </a:cubicBezTo>
                  <a:cubicBezTo>
                    <a:pt x="4079" y="7781"/>
                    <a:pt x="4211" y="7751"/>
                    <a:pt x="4351" y="7692"/>
                  </a:cubicBezTo>
                  <a:cubicBezTo>
                    <a:pt x="4487" y="7632"/>
                    <a:pt x="4635" y="7543"/>
                    <a:pt x="4775" y="7433"/>
                  </a:cubicBezTo>
                  <a:cubicBezTo>
                    <a:pt x="4916" y="7318"/>
                    <a:pt x="5043" y="7182"/>
                    <a:pt x="5166" y="7042"/>
                  </a:cubicBezTo>
                  <a:cubicBezTo>
                    <a:pt x="5225" y="6970"/>
                    <a:pt x="5285" y="6898"/>
                    <a:pt x="5340" y="6826"/>
                  </a:cubicBezTo>
                  <a:cubicBezTo>
                    <a:pt x="5395" y="6754"/>
                    <a:pt x="5450" y="6682"/>
                    <a:pt x="5518" y="6660"/>
                  </a:cubicBezTo>
                  <a:cubicBezTo>
                    <a:pt x="5530" y="6657"/>
                    <a:pt x="5543" y="6656"/>
                    <a:pt x="5556" y="6656"/>
                  </a:cubicBezTo>
                  <a:cubicBezTo>
                    <a:pt x="5580" y="6656"/>
                    <a:pt x="5604" y="6661"/>
                    <a:pt x="5620" y="6669"/>
                  </a:cubicBezTo>
                  <a:cubicBezTo>
                    <a:pt x="5650" y="6682"/>
                    <a:pt x="5671" y="6707"/>
                    <a:pt x="5671" y="6737"/>
                  </a:cubicBezTo>
                  <a:cubicBezTo>
                    <a:pt x="5675" y="6766"/>
                    <a:pt x="5667" y="6800"/>
                    <a:pt x="5654" y="6834"/>
                  </a:cubicBezTo>
                  <a:cubicBezTo>
                    <a:pt x="5637" y="6868"/>
                    <a:pt x="5616" y="6898"/>
                    <a:pt x="5599" y="6932"/>
                  </a:cubicBezTo>
                  <a:cubicBezTo>
                    <a:pt x="5522" y="7059"/>
                    <a:pt x="5450" y="7165"/>
                    <a:pt x="5391" y="7246"/>
                  </a:cubicBezTo>
                  <a:cubicBezTo>
                    <a:pt x="5323" y="7322"/>
                    <a:pt x="5276" y="7386"/>
                    <a:pt x="5255" y="7420"/>
                  </a:cubicBezTo>
                  <a:cubicBezTo>
                    <a:pt x="5187" y="7518"/>
                    <a:pt x="5183" y="7539"/>
                    <a:pt x="5191" y="7543"/>
                  </a:cubicBezTo>
                  <a:cubicBezTo>
                    <a:pt x="5193" y="7545"/>
                    <a:pt x="5195" y="7546"/>
                    <a:pt x="5196" y="7546"/>
                  </a:cubicBezTo>
                  <a:cubicBezTo>
                    <a:pt x="5205" y="7546"/>
                    <a:pt x="5218" y="7529"/>
                    <a:pt x="5259" y="7488"/>
                  </a:cubicBezTo>
                  <a:cubicBezTo>
                    <a:pt x="5323" y="7505"/>
                    <a:pt x="5505" y="7547"/>
                    <a:pt x="5743" y="7607"/>
                  </a:cubicBezTo>
                  <a:cubicBezTo>
                    <a:pt x="5866" y="7632"/>
                    <a:pt x="6002" y="7666"/>
                    <a:pt x="6142" y="7696"/>
                  </a:cubicBezTo>
                  <a:cubicBezTo>
                    <a:pt x="6214" y="7713"/>
                    <a:pt x="6286" y="7730"/>
                    <a:pt x="6325" y="7777"/>
                  </a:cubicBezTo>
                  <a:cubicBezTo>
                    <a:pt x="6342" y="7802"/>
                    <a:pt x="6350" y="7828"/>
                    <a:pt x="6342" y="7853"/>
                  </a:cubicBezTo>
                  <a:cubicBezTo>
                    <a:pt x="6333" y="7878"/>
                    <a:pt x="6312" y="7904"/>
                    <a:pt x="6286" y="7917"/>
                  </a:cubicBezTo>
                  <a:cubicBezTo>
                    <a:pt x="6255" y="7934"/>
                    <a:pt x="6217" y="7938"/>
                    <a:pt x="6176" y="7938"/>
                  </a:cubicBezTo>
                  <a:cubicBezTo>
                    <a:pt x="6144" y="7938"/>
                    <a:pt x="6111" y="7935"/>
                    <a:pt x="6078" y="7934"/>
                  </a:cubicBezTo>
                  <a:cubicBezTo>
                    <a:pt x="6002" y="7929"/>
                    <a:pt x="5926" y="7925"/>
                    <a:pt x="5854" y="7921"/>
                  </a:cubicBezTo>
                  <a:cubicBezTo>
                    <a:pt x="5705" y="7912"/>
                    <a:pt x="5569" y="7904"/>
                    <a:pt x="5446" y="7900"/>
                  </a:cubicBezTo>
                  <a:cubicBezTo>
                    <a:pt x="5221" y="7887"/>
                    <a:pt x="5047" y="7878"/>
                    <a:pt x="4966" y="7878"/>
                  </a:cubicBezTo>
                  <a:cubicBezTo>
                    <a:pt x="4996" y="7844"/>
                    <a:pt x="4996" y="7832"/>
                    <a:pt x="4992" y="7828"/>
                  </a:cubicBezTo>
                  <a:cubicBezTo>
                    <a:pt x="4989" y="7824"/>
                    <a:pt x="4986" y="7822"/>
                    <a:pt x="4981" y="7822"/>
                  </a:cubicBezTo>
                  <a:cubicBezTo>
                    <a:pt x="4973" y="7822"/>
                    <a:pt x="4961" y="7828"/>
                    <a:pt x="4937" y="7844"/>
                  </a:cubicBezTo>
                  <a:cubicBezTo>
                    <a:pt x="4928" y="7853"/>
                    <a:pt x="4911" y="7861"/>
                    <a:pt x="4886" y="7878"/>
                  </a:cubicBezTo>
                  <a:cubicBezTo>
                    <a:pt x="4877" y="7887"/>
                    <a:pt x="4860" y="7900"/>
                    <a:pt x="4848" y="7908"/>
                  </a:cubicBezTo>
                  <a:cubicBezTo>
                    <a:pt x="4750" y="7980"/>
                    <a:pt x="4589" y="8086"/>
                    <a:pt x="4406" y="8154"/>
                  </a:cubicBezTo>
                  <a:cubicBezTo>
                    <a:pt x="4147" y="8248"/>
                    <a:pt x="3863" y="8273"/>
                    <a:pt x="3803" y="8294"/>
                  </a:cubicBezTo>
                  <a:cubicBezTo>
                    <a:pt x="3786" y="8299"/>
                    <a:pt x="3778" y="8307"/>
                    <a:pt x="3770" y="8307"/>
                  </a:cubicBezTo>
                  <a:cubicBezTo>
                    <a:pt x="3770" y="8311"/>
                    <a:pt x="3765" y="8311"/>
                    <a:pt x="3765" y="8311"/>
                  </a:cubicBezTo>
                  <a:cubicBezTo>
                    <a:pt x="3765" y="8316"/>
                    <a:pt x="3761" y="8316"/>
                    <a:pt x="3761" y="8316"/>
                  </a:cubicBezTo>
                  <a:cubicBezTo>
                    <a:pt x="3761" y="8316"/>
                    <a:pt x="3761" y="8320"/>
                    <a:pt x="3761" y="8320"/>
                  </a:cubicBezTo>
                  <a:lnTo>
                    <a:pt x="3757" y="8320"/>
                  </a:lnTo>
                  <a:cubicBezTo>
                    <a:pt x="3757" y="8324"/>
                    <a:pt x="3757" y="8324"/>
                    <a:pt x="3757" y="8328"/>
                  </a:cubicBezTo>
                  <a:cubicBezTo>
                    <a:pt x="3761" y="8333"/>
                    <a:pt x="3761" y="8333"/>
                    <a:pt x="3765" y="8337"/>
                  </a:cubicBezTo>
                  <a:cubicBezTo>
                    <a:pt x="3765" y="8337"/>
                    <a:pt x="3770" y="8337"/>
                    <a:pt x="3774" y="8341"/>
                  </a:cubicBezTo>
                  <a:lnTo>
                    <a:pt x="3812" y="8341"/>
                  </a:lnTo>
                  <a:cubicBezTo>
                    <a:pt x="3825" y="8341"/>
                    <a:pt x="3846" y="8341"/>
                    <a:pt x="3876" y="8337"/>
                  </a:cubicBezTo>
                  <a:cubicBezTo>
                    <a:pt x="3876" y="8354"/>
                    <a:pt x="3876" y="8384"/>
                    <a:pt x="3880" y="8430"/>
                  </a:cubicBezTo>
                  <a:cubicBezTo>
                    <a:pt x="3893" y="8566"/>
                    <a:pt x="3990" y="9198"/>
                    <a:pt x="4139" y="9814"/>
                  </a:cubicBezTo>
                  <a:cubicBezTo>
                    <a:pt x="4253" y="10306"/>
                    <a:pt x="4402" y="10786"/>
                    <a:pt x="4483" y="11028"/>
                  </a:cubicBezTo>
                  <a:cubicBezTo>
                    <a:pt x="4495" y="11070"/>
                    <a:pt x="4512" y="11134"/>
                    <a:pt x="4534" y="11210"/>
                  </a:cubicBezTo>
                  <a:cubicBezTo>
                    <a:pt x="4538" y="11236"/>
                    <a:pt x="4542" y="11261"/>
                    <a:pt x="4538" y="11282"/>
                  </a:cubicBezTo>
                  <a:cubicBezTo>
                    <a:pt x="4529" y="11304"/>
                    <a:pt x="4517" y="11321"/>
                    <a:pt x="4491" y="11333"/>
                  </a:cubicBezTo>
                  <a:cubicBezTo>
                    <a:pt x="4444" y="11363"/>
                    <a:pt x="4372" y="11384"/>
                    <a:pt x="4313" y="11401"/>
                  </a:cubicBezTo>
                  <a:cubicBezTo>
                    <a:pt x="4277" y="11411"/>
                    <a:pt x="4240" y="11416"/>
                    <a:pt x="4205" y="11416"/>
                  </a:cubicBezTo>
                  <a:cubicBezTo>
                    <a:pt x="4178" y="11416"/>
                    <a:pt x="4153" y="11413"/>
                    <a:pt x="4130" y="11406"/>
                  </a:cubicBezTo>
                  <a:cubicBezTo>
                    <a:pt x="4079" y="11384"/>
                    <a:pt x="4041" y="11342"/>
                    <a:pt x="4016" y="11299"/>
                  </a:cubicBezTo>
                  <a:cubicBezTo>
                    <a:pt x="3986" y="11253"/>
                    <a:pt x="3965" y="11210"/>
                    <a:pt x="3944" y="11176"/>
                  </a:cubicBezTo>
                  <a:cubicBezTo>
                    <a:pt x="3935" y="11159"/>
                    <a:pt x="3927" y="11147"/>
                    <a:pt x="3918" y="11138"/>
                  </a:cubicBezTo>
                  <a:cubicBezTo>
                    <a:pt x="3905" y="11113"/>
                    <a:pt x="3897" y="11087"/>
                    <a:pt x="3884" y="11062"/>
                  </a:cubicBezTo>
                  <a:cubicBezTo>
                    <a:pt x="3871" y="11032"/>
                    <a:pt x="3859" y="11007"/>
                    <a:pt x="3846" y="10977"/>
                  </a:cubicBezTo>
                  <a:cubicBezTo>
                    <a:pt x="3770" y="10786"/>
                    <a:pt x="3685" y="10540"/>
                    <a:pt x="3617" y="10294"/>
                  </a:cubicBezTo>
                  <a:cubicBezTo>
                    <a:pt x="3485" y="9797"/>
                    <a:pt x="3409" y="9288"/>
                    <a:pt x="3379" y="9177"/>
                  </a:cubicBezTo>
                  <a:cubicBezTo>
                    <a:pt x="3371" y="9139"/>
                    <a:pt x="3362" y="9114"/>
                    <a:pt x="3358" y="9101"/>
                  </a:cubicBezTo>
                  <a:cubicBezTo>
                    <a:pt x="3375" y="9097"/>
                    <a:pt x="3375" y="9088"/>
                    <a:pt x="3375" y="9084"/>
                  </a:cubicBezTo>
                  <a:cubicBezTo>
                    <a:pt x="3375" y="9075"/>
                    <a:pt x="3366" y="9071"/>
                    <a:pt x="3290" y="9071"/>
                  </a:cubicBezTo>
                  <a:cubicBezTo>
                    <a:pt x="3277" y="9071"/>
                    <a:pt x="3256" y="9075"/>
                    <a:pt x="3235" y="9075"/>
                  </a:cubicBezTo>
                  <a:lnTo>
                    <a:pt x="3150" y="9075"/>
                  </a:lnTo>
                  <a:cubicBezTo>
                    <a:pt x="3133" y="9077"/>
                    <a:pt x="3116" y="9079"/>
                    <a:pt x="3098" y="9079"/>
                  </a:cubicBezTo>
                  <a:cubicBezTo>
                    <a:pt x="3080" y="9079"/>
                    <a:pt x="3061" y="9077"/>
                    <a:pt x="3039" y="9075"/>
                  </a:cubicBezTo>
                  <a:cubicBezTo>
                    <a:pt x="3001" y="9075"/>
                    <a:pt x="2955" y="9075"/>
                    <a:pt x="2908" y="9071"/>
                  </a:cubicBezTo>
                  <a:cubicBezTo>
                    <a:pt x="2721" y="9054"/>
                    <a:pt x="2492" y="9012"/>
                    <a:pt x="2275" y="8931"/>
                  </a:cubicBezTo>
                  <a:cubicBezTo>
                    <a:pt x="2055" y="8850"/>
                    <a:pt x="1851" y="8736"/>
                    <a:pt x="1698" y="8625"/>
                  </a:cubicBezTo>
                  <a:cubicBezTo>
                    <a:pt x="1660" y="8600"/>
                    <a:pt x="1626" y="8575"/>
                    <a:pt x="1596" y="8549"/>
                  </a:cubicBezTo>
                  <a:cubicBezTo>
                    <a:pt x="1562" y="8524"/>
                    <a:pt x="1533" y="8498"/>
                    <a:pt x="1511" y="8477"/>
                  </a:cubicBezTo>
                  <a:cubicBezTo>
                    <a:pt x="1486" y="8456"/>
                    <a:pt x="1465" y="8439"/>
                    <a:pt x="1448" y="8422"/>
                  </a:cubicBezTo>
                  <a:cubicBezTo>
                    <a:pt x="1431" y="8409"/>
                    <a:pt x="1418" y="8396"/>
                    <a:pt x="1410" y="8388"/>
                  </a:cubicBezTo>
                  <a:cubicBezTo>
                    <a:pt x="1380" y="8362"/>
                    <a:pt x="1363" y="8350"/>
                    <a:pt x="1350" y="8341"/>
                  </a:cubicBezTo>
                  <a:cubicBezTo>
                    <a:pt x="1346" y="8337"/>
                    <a:pt x="1333" y="8333"/>
                    <a:pt x="1274" y="8328"/>
                  </a:cubicBezTo>
                  <a:cubicBezTo>
                    <a:pt x="1231" y="8328"/>
                    <a:pt x="1100" y="8328"/>
                    <a:pt x="934" y="8320"/>
                  </a:cubicBezTo>
                  <a:cubicBezTo>
                    <a:pt x="849" y="8316"/>
                    <a:pt x="756" y="8307"/>
                    <a:pt x="654" y="8294"/>
                  </a:cubicBezTo>
                  <a:cubicBezTo>
                    <a:pt x="557" y="8286"/>
                    <a:pt x="446" y="8273"/>
                    <a:pt x="353" y="8248"/>
                  </a:cubicBezTo>
                  <a:cubicBezTo>
                    <a:pt x="306" y="8235"/>
                    <a:pt x="264" y="8214"/>
                    <a:pt x="234" y="8184"/>
                  </a:cubicBezTo>
                  <a:cubicBezTo>
                    <a:pt x="204" y="8150"/>
                    <a:pt x="196" y="8112"/>
                    <a:pt x="208" y="8074"/>
                  </a:cubicBezTo>
                  <a:cubicBezTo>
                    <a:pt x="213" y="8057"/>
                    <a:pt x="217" y="8048"/>
                    <a:pt x="225" y="8035"/>
                  </a:cubicBezTo>
                  <a:cubicBezTo>
                    <a:pt x="225" y="8031"/>
                    <a:pt x="225" y="8031"/>
                    <a:pt x="230" y="8027"/>
                  </a:cubicBezTo>
                  <a:cubicBezTo>
                    <a:pt x="238" y="8014"/>
                    <a:pt x="251" y="8002"/>
                    <a:pt x="264" y="7993"/>
                  </a:cubicBezTo>
                  <a:cubicBezTo>
                    <a:pt x="268" y="7985"/>
                    <a:pt x="272" y="7980"/>
                    <a:pt x="281" y="7976"/>
                  </a:cubicBezTo>
                  <a:cubicBezTo>
                    <a:pt x="310" y="7955"/>
                    <a:pt x="353" y="7946"/>
                    <a:pt x="391" y="7942"/>
                  </a:cubicBezTo>
                  <a:cubicBezTo>
                    <a:pt x="399" y="7942"/>
                    <a:pt x="407" y="7941"/>
                    <a:pt x="415" y="7941"/>
                  </a:cubicBezTo>
                  <a:cubicBezTo>
                    <a:pt x="483" y="7941"/>
                    <a:pt x="545" y="7956"/>
                    <a:pt x="595" y="7968"/>
                  </a:cubicBezTo>
                  <a:cubicBezTo>
                    <a:pt x="654" y="7980"/>
                    <a:pt x="697" y="7989"/>
                    <a:pt x="722" y="7989"/>
                  </a:cubicBezTo>
                  <a:cubicBezTo>
                    <a:pt x="734" y="7990"/>
                    <a:pt x="744" y="7990"/>
                    <a:pt x="753" y="7990"/>
                  </a:cubicBezTo>
                  <a:cubicBezTo>
                    <a:pt x="794" y="7990"/>
                    <a:pt x="803" y="7982"/>
                    <a:pt x="803" y="7972"/>
                  </a:cubicBezTo>
                  <a:cubicBezTo>
                    <a:pt x="803" y="7972"/>
                    <a:pt x="803" y="7972"/>
                    <a:pt x="803" y="7968"/>
                  </a:cubicBezTo>
                  <a:lnTo>
                    <a:pt x="807" y="7968"/>
                  </a:lnTo>
                  <a:cubicBezTo>
                    <a:pt x="811" y="7970"/>
                    <a:pt x="814" y="7971"/>
                    <a:pt x="817" y="7971"/>
                  </a:cubicBezTo>
                  <a:cubicBezTo>
                    <a:pt x="820" y="7971"/>
                    <a:pt x="822" y="7970"/>
                    <a:pt x="824" y="7968"/>
                  </a:cubicBezTo>
                  <a:cubicBezTo>
                    <a:pt x="828" y="7963"/>
                    <a:pt x="828" y="7951"/>
                    <a:pt x="769" y="7874"/>
                  </a:cubicBezTo>
                  <a:cubicBezTo>
                    <a:pt x="731" y="7823"/>
                    <a:pt x="612" y="7687"/>
                    <a:pt x="489" y="7484"/>
                  </a:cubicBezTo>
                  <a:cubicBezTo>
                    <a:pt x="366" y="7280"/>
                    <a:pt x="242" y="7013"/>
                    <a:pt x="162" y="6728"/>
                  </a:cubicBezTo>
                  <a:cubicBezTo>
                    <a:pt x="119" y="6588"/>
                    <a:pt x="90" y="6444"/>
                    <a:pt x="73" y="6308"/>
                  </a:cubicBezTo>
                  <a:cubicBezTo>
                    <a:pt x="68" y="6244"/>
                    <a:pt x="77" y="6181"/>
                    <a:pt x="119" y="6155"/>
                  </a:cubicBezTo>
                  <a:cubicBezTo>
                    <a:pt x="136" y="6142"/>
                    <a:pt x="154" y="6137"/>
                    <a:pt x="170" y="6137"/>
                  </a:cubicBezTo>
                  <a:cubicBezTo>
                    <a:pt x="175" y="6137"/>
                    <a:pt x="179" y="6137"/>
                    <a:pt x="183" y="6138"/>
                  </a:cubicBezTo>
                  <a:cubicBezTo>
                    <a:pt x="200" y="6142"/>
                    <a:pt x="213" y="6155"/>
                    <a:pt x="221" y="6181"/>
                  </a:cubicBezTo>
                  <a:cubicBezTo>
                    <a:pt x="230" y="6202"/>
                    <a:pt x="234" y="6227"/>
                    <a:pt x="242" y="6257"/>
                  </a:cubicBezTo>
                  <a:cubicBezTo>
                    <a:pt x="247" y="6283"/>
                    <a:pt x="251" y="6308"/>
                    <a:pt x="259" y="6333"/>
                  </a:cubicBezTo>
                  <a:cubicBezTo>
                    <a:pt x="268" y="6384"/>
                    <a:pt x="276" y="6431"/>
                    <a:pt x="285" y="6474"/>
                  </a:cubicBezTo>
                  <a:cubicBezTo>
                    <a:pt x="306" y="6554"/>
                    <a:pt x="319" y="6614"/>
                    <a:pt x="327" y="6643"/>
                  </a:cubicBezTo>
                  <a:cubicBezTo>
                    <a:pt x="349" y="6737"/>
                    <a:pt x="361" y="6749"/>
                    <a:pt x="370" y="6749"/>
                  </a:cubicBezTo>
                  <a:cubicBezTo>
                    <a:pt x="374" y="6749"/>
                    <a:pt x="378" y="6745"/>
                    <a:pt x="378" y="6728"/>
                  </a:cubicBezTo>
                  <a:cubicBezTo>
                    <a:pt x="387" y="6728"/>
                    <a:pt x="395" y="6720"/>
                    <a:pt x="416" y="6690"/>
                  </a:cubicBezTo>
                  <a:cubicBezTo>
                    <a:pt x="433" y="6669"/>
                    <a:pt x="476" y="6597"/>
                    <a:pt x="535" y="6503"/>
                  </a:cubicBezTo>
                  <a:cubicBezTo>
                    <a:pt x="565" y="6457"/>
                    <a:pt x="599" y="6406"/>
                    <a:pt x="641" y="6355"/>
                  </a:cubicBezTo>
                  <a:cubicBezTo>
                    <a:pt x="680" y="6304"/>
                    <a:pt x="722" y="6257"/>
                    <a:pt x="777" y="6253"/>
                  </a:cubicBezTo>
                  <a:cubicBezTo>
                    <a:pt x="783" y="6252"/>
                    <a:pt x="789" y="6252"/>
                    <a:pt x="795" y="6252"/>
                  </a:cubicBezTo>
                  <a:cubicBezTo>
                    <a:pt x="845" y="6252"/>
                    <a:pt x="880" y="6284"/>
                    <a:pt x="883" y="6329"/>
                  </a:cubicBezTo>
                  <a:cubicBezTo>
                    <a:pt x="892" y="6384"/>
                    <a:pt x="862" y="6431"/>
                    <a:pt x="828" y="6469"/>
                  </a:cubicBezTo>
                  <a:cubicBezTo>
                    <a:pt x="794" y="6508"/>
                    <a:pt x="756" y="6533"/>
                    <a:pt x="722" y="6558"/>
                  </a:cubicBezTo>
                  <a:cubicBezTo>
                    <a:pt x="692" y="6584"/>
                    <a:pt x="671" y="6605"/>
                    <a:pt x="663" y="6618"/>
                  </a:cubicBezTo>
                  <a:cubicBezTo>
                    <a:pt x="650" y="6635"/>
                    <a:pt x="646" y="6643"/>
                    <a:pt x="641" y="6652"/>
                  </a:cubicBezTo>
                  <a:cubicBezTo>
                    <a:pt x="637" y="6660"/>
                    <a:pt x="633" y="6673"/>
                    <a:pt x="629" y="6703"/>
                  </a:cubicBezTo>
                  <a:cubicBezTo>
                    <a:pt x="624" y="6737"/>
                    <a:pt x="620" y="6834"/>
                    <a:pt x="641" y="6966"/>
                  </a:cubicBezTo>
                  <a:cubicBezTo>
                    <a:pt x="658" y="7093"/>
                    <a:pt x="701" y="7250"/>
                    <a:pt x="769" y="7395"/>
                  </a:cubicBezTo>
                  <a:cubicBezTo>
                    <a:pt x="841" y="7543"/>
                    <a:pt x="934" y="7675"/>
                    <a:pt x="1023" y="7768"/>
                  </a:cubicBezTo>
                  <a:cubicBezTo>
                    <a:pt x="1113" y="7861"/>
                    <a:pt x="1193" y="7925"/>
                    <a:pt x="1223" y="7942"/>
                  </a:cubicBezTo>
                  <a:cubicBezTo>
                    <a:pt x="1240" y="7951"/>
                    <a:pt x="1253" y="7955"/>
                    <a:pt x="1261" y="7959"/>
                  </a:cubicBezTo>
                  <a:cubicBezTo>
                    <a:pt x="1265" y="7963"/>
                    <a:pt x="1265" y="7968"/>
                    <a:pt x="1270" y="7968"/>
                  </a:cubicBezTo>
                  <a:cubicBezTo>
                    <a:pt x="1271" y="7968"/>
                    <a:pt x="1272" y="7968"/>
                    <a:pt x="1273" y="7968"/>
                  </a:cubicBezTo>
                  <a:cubicBezTo>
                    <a:pt x="1281" y="7968"/>
                    <a:pt x="1291" y="7954"/>
                    <a:pt x="1295" y="7895"/>
                  </a:cubicBezTo>
                  <a:cubicBezTo>
                    <a:pt x="1299" y="7874"/>
                    <a:pt x="1295" y="7832"/>
                    <a:pt x="1287" y="7781"/>
                  </a:cubicBezTo>
                  <a:cubicBezTo>
                    <a:pt x="1278" y="7726"/>
                    <a:pt x="1261" y="7662"/>
                    <a:pt x="1248" y="7586"/>
                  </a:cubicBezTo>
                  <a:cubicBezTo>
                    <a:pt x="1240" y="7518"/>
                    <a:pt x="1240" y="7429"/>
                    <a:pt x="1278" y="7365"/>
                  </a:cubicBezTo>
                  <a:cubicBezTo>
                    <a:pt x="1306" y="7315"/>
                    <a:pt x="1365" y="7278"/>
                    <a:pt x="1419" y="7278"/>
                  </a:cubicBezTo>
                  <a:cubicBezTo>
                    <a:pt x="1438" y="7278"/>
                    <a:pt x="1457" y="7283"/>
                    <a:pt x="1473" y="7293"/>
                  </a:cubicBezTo>
                  <a:cubicBezTo>
                    <a:pt x="1537" y="7327"/>
                    <a:pt x="1554" y="7429"/>
                    <a:pt x="1562" y="7513"/>
                  </a:cubicBezTo>
                  <a:cubicBezTo>
                    <a:pt x="1571" y="7603"/>
                    <a:pt x="1579" y="7687"/>
                    <a:pt x="1588" y="7764"/>
                  </a:cubicBezTo>
                  <a:cubicBezTo>
                    <a:pt x="1605" y="7917"/>
                    <a:pt x="1618" y="8031"/>
                    <a:pt x="1626" y="8074"/>
                  </a:cubicBezTo>
                  <a:cubicBezTo>
                    <a:pt x="1635" y="8116"/>
                    <a:pt x="1643" y="8133"/>
                    <a:pt x="1652" y="8137"/>
                  </a:cubicBezTo>
                  <a:cubicBezTo>
                    <a:pt x="1647" y="8137"/>
                    <a:pt x="1643" y="8137"/>
                    <a:pt x="1639" y="8142"/>
                  </a:cubicBezTo>
                  <a:cubicBezTo>
                    <a:pt x="1635" y="8146"/>
                    <a:pt x="1635" y="8154"/>
                    <a:pt x="1686" y="8197"/>
                  </a:cubicBezTo>
                  <a:cubicBezTo>
                    <a:pt x="1719" y="8226"/>
                    <a:pt x="1817" y="8290"/>
                    <a:pt x="1957" y="8362"/>
                  </a:cubicBezTo>
                  <a:cubicBezTo>
                    <a:pt x="2101" y="8434"/>
                    <a:pt x="2288" y="8502"/>
                    <a:pt x="2479" y="8541"/>
                  </a:cubicBezTo>
                  <a:cubicBezTo>
                    <a:pt x="2631" y="8573"/>
                    <a:pt x="2782" y="8586"/>
                    <a:pt x="2917" y="8586"/>
                  </a:cubicBezTo>
                  <a:cubicBezTo>
                    <a:pt x="2957" y="8586"/>
                    <a:pt x="2995" y="8585"/>
                    <a:pt x="3031" y="8583"/>
                  </a:cubicBezTo>
                  <a:cubicBezTo>
                    <a:pt x="3188" y="8575"/>
                    <a:pt x="3307" y="8549"/>
                    <a:pt x="3345" y="8536"/>
                  </a:cubicBezTo>
                  <a:cubicBezTo>
                    <a:pt x="3404" y="8519"/>
                    <a:pt x="3413" y="8507"/>
                    <a:pt x="3413" y="8498"/>
                  </a:cubicBezTo>
                  <a:cubicBezTo>
                    <a:pt x="3413" y="8493"/>
                    <a:pt x="3408" y="8489"/>
                    <a:pt x="3389" y="8489"/>
                  </a:cubicBezTo>
                  <a:cubicBezTo>
                    <a:pt x="3378" y="8489"/>
                    <a:pt x="3361" y="8491"/>
                    <a:pt x="3337" y="8494"/>
                  </a:cubicBezTo>
                  <a:cubicBezTo>
                    <a:pt x="3324" y="8494"/>
                    <a:pt x="3307" y="8494"/>
                    <a:pt x="3281" y="8498"/>
                  </a:cubicBezTo>
                  <a:cubicBezTo>
                    <a:pt x="3281" y="8494"/>
                    <a:pt x="3281" y="8490"/>
                    <a:pt x="3281" y="8481"/>
                  </a:cubicBezTo>
                  <a:cubicBezTo>
                    <a:pt x="3286" y="8426"/>
                    <a:pt x="3260" y="8171"/>
                    <a:pt x="3243" y="7917"/>
                  </a:cubicBezTo>
                  <a:cubicBezTo>
                    <a:pt x="3222" y="7662"/>
                    <a:pt x="3205" y="7407"/>
                    <a:pt x="3192" y="7352"/>
                  </a:cubicBezTo>
                  <a:cubicBezTo>
                    <a:pt x="3192" y="7344"/>
                    <a:pt x="3188" y="7339"/>
                    <a:pt x="3188" y="7335"/>
                  </a:cubicBezTo>
                  <a:lnTo>
                    <a:pt x="3226" y="7335"/>
                  </a:lnTo>
                  <a:cubicBezTo>
                    <a:pt x="3247" y="7335"/>
                    <a:pt x="3252" y="7331"/>
                    <a:pt x="3252" y="7327"/>
                  </a:cubicBezTo>
                  <a:cubicBezTo>
                    <a:pt x="3252" y="7322"/>
                    <a:pt x="3247" y="7318"/>
                    <a:pt x="3230" y="7310"/>
                  </a:cubicBezTo>
                  <a:cubicBezTo>
                    <a:pt x="3214" y="7301"/>
                    <a:pt x="3180" y="7297"/>
                    <a:pt x="3120" y="7271"/>
                  </a:cubicBezTo>
                  <a:cubicBezTo>
                    <a:pt x="3082" y="7259"/>
                    <a:pt x="3006" y="7225"/>
                    <a:pt x="2916" y="7165"/>
                  </a:cubicBezTo>
                  <a:cubicBezTo>
                    <a:pt x="2823" y="7106"/>
                    <a:pt x="2717" y="7017"/>
                    <a:pt x="2602" y="6906"/>
                  </a:cubicBezTo>
                  <a:cubicBezTo>
                    <a:pt x="2488" y="6796"/>
                    <a:pt x="2360" y="6665"/>
                    <a:pt x="2208" y="6550"/>
                  </a:cubicBezTo>
                  <a:cubicBezTo>
                    <a:pt x="2059" y="6427"/>
                    <a:pt x="1868" y="6346"/>
                    <a:pt x="1681" y="6270"/>
                  </a:cubicBezTo>
                  <a:cubicBezTo>
                    <a:pt x="1588" y="6232"/>
                    <a:pt x="1503" y="6193"/>
                    <a:pt x="1410" y="6151"/>
                  </a:cubicBezTo>
                  <a:cubicBezTo>
                    <a:pt x="1320" y="6113"/>
                    <a:pt x="1231" y="6079"/>
                    <a:pt x="1163" y="6024"/>
                  </a:cubicBezTo>
                  <a:cubicBezTo>
                    <a:pt x="1129" y="5994"/>
                    <a:pt x="1104" y="5960"/>
                    <a:pt x="1079" y="5926"/>
                  </a:cubicBezTo>
                  <a:cubicBezTo>
                    <a:pt x="1070" y="5909"/>
                    <a:pt x="1057" y="5888"/>
                    <a:pt x="1049" y="5871"/>
                  </a:cubicBezTo>
                  <a:cubicBezTo>
                    <a:pt x="1040" y="5854"/>
                    <a:pt x="1040" y="5841"/>
                    <a:pt x="1045" y="5828"/>
                  </a:cubicBezTo>
                  <a:cubicBezTo>
                    <a:pt x="1045" y="5820"/>
                    <a:pt x="1049" y="5816"/>
                    <a:pt x="1049" y="5811"/>
                  </a:cubicBezTo>
                  <a:cubicBezTo>
                    <a:pt x="1053" y="5807"/>
                    <a:pt x="1053" y="5799"/>
                    <a:pt x="1057" y="5794"/>
                  </a:cubicBezTo>
                  <a:lnTo>
                    <a:pt x="1062" y="5794"/>
                  </a:lnTo>
                  <a:cubicBezTo>
                    <a:pt x="1066" y="5782"/>
                    <a:pt x="1074" y="5773"/>
                    <a:pt x="1087" y="5765"/>
                  </a:cubicBezTo>
                  <a:cubicBezTo>
                    <a:pt x="1091" y="5760"/>
                    <a:pt x="1096" y="5756"/>
                    <a:pt x="1104" y="5756"/>
                  </a:cubicBezTo>
                  <a:cubicBezTo>
                    <a:pt x="1110" y="5752"/>
                    <a:pt x="1116" y="5750"/>
                    <a:pt x="1122" y="5750"/>
                  </a:cubicBezTo>
                  <a:cubicBezTo>
                    <a:pt x="1127" y="5750"/>
                    <a:pt x="1134" y="5752"/>
                    <a:pt x="1142" y="5756"/>
                  </a:cubicBezTo>
                  <a:cubicBezTo>
                    <a:pt x="1155" y="5760"/>
                    <a:pt x="1172" y="5769"/>
                    <a:pt x="1189" y="5777"/>
                  </a:cubicBezTo>
                  <a:cubicBezTo>
                    <a:pt x="1329" y="5862"/>
                    <a:pt x="1461" y="5922"/>
                    <a:pt x="1558" y="5964"/>
                  </a:cubicBezTo>
                  <a:cubicBezTo>
                    <a:pt x="1660" y="6011"/>
                    <a:pt x="1732" y="6045"/>
                    <a:pt x="1770" y="6066"/>
                  </a:cubicBezTo>
                  <a:cubicBezTo>
                    <a:pt x="1796" y="6075"/>
                    <a:pt x="1813" y="6083"/>
                    <a:pt x="1830" y="6092"/>
                  </a:cubicBezTo>
                  <a:cubicBezTo>
                    <a:pt x="1855" y="6134"/>
                    <a:pt x="1864" y="6134"/>
                    <a:pt x="1872" y="6134"/>
                  </a:cubicBezTo>
                  <a:cubicBezTo>
                    <a:pt x="1881" y="6130"/>
                    <a:pt x="1881" y="6126"/>
                    <a:pt x="1881" y="6113"/>
                  </a:cubicBezTo>
                  <a:cubicBezTo>
                    <a:pt x="1893" y="6118"/>
                    <a:pt x="1901" y="6120"/>
                    <a:pt x="1907" y="6120"/>
                  </a:cubicBezTo>
                  <a:cubicBezTo>
                    <a:pt x="1910" y="6120"/>
                    <a:pt x="1913" y="6119"/>
                    <a:pt x="1915" y="6117"/>
                  </a:cubicBezTo>
                  <a:cubicBezTo>
                    <a:pt x="1915" y="6113"/>
                    <a:pt x="1910" y="6100"/>
                    <a:pt x="1872" y="6075"/>
                  </a:cubicBezTo>
                  <a:cubicBezTo>
                    <a:pt x="1864" y="6041"/>
                    <a:pt x="1834" y="5956"/>
                    <a:pt x="1804" y="5837"/>
                  </a:cubicBezTo>
                  <a:cubicBezTo>
                    <a:pt x="1775" y="5722"/>
                    <a:pt x="1745" y="5574"/>
                    <a:pt x="1736" y="5425"/>
                  </a:cubicBezTo>
                  <a:cubicBezTo>
                    <a:pt x="1728" y="5353"/>
                    <a:pt x="1732" y="5277"/>
                    <a:pt x="1775" y="5247"/>
                  </a:cubicBezTo>
                  <a:cubicBezTo>
                    <a:pt x="1789" y="5234"/>
                    <a:pt x="1808" y="5228"/>
                    <a:pt x="1828" y="5228"/>
                  </a:cubicBezTo>
                  <a:cubicBezTo>
                    <a:pt x="1860" y="5228"/>
                    <a:pt x="1895" y="5243"/>
                    <a:pt x="1919" y="5264"/>
                  </a:cubicBezTo>
                  <a:cubicBezTo>
                    <a:pt x="1957" y="5294"/>
                    <a:pt x="1974" y="5340"/>
                    <a:pt x="1987" y="5378"/>
                  </a:cubicBezTo>
                  <a:cubicBezTo>
                    <a:pt x="1995" y="5417"/>
                    <a:pt x="2000" y="5446"/>
                    <a:pt x="2004" y="5459"/>
                  </a:cubicBezTo>
                  <a:cubicBezTo>
                    <a:pt x="2012" y="5489"/>
                    <a:pt x="2017" y="5502"/>
                    <a:pt x="2025" y="5510"/>
                  </a:cubicBezTo>
                  <a:lnTo>
                    <a:pt x="2025" y="5523"/>
                  </a:lnTo>
                  <a:cubicBezTo>
                    <a:pt x="2029" y="5553"/>
                    <a:pt x="2038" y="5586"/>
                    <a:pt x="2046" y="5625"/>
                  </a:cubicBezTo>
                  <a:cubicBezTo>
                    <a:pt x="2055" y="5663"/>
                    <a:pt x="2063" y="5705"/>
                    <a:pt x="2080" y="5748"/>
                  </a:cubicBezTo>
                  <a:cubicBezTo>
                    <a:pt x="2131" y="5926"/>
                    <a:pt x="2233" y="6134"/>
                    <a:pt x="2369" y="6317"/>
                  </a:cubicBezTo>
                  <a:cubicBezTo>
                    <a:pt x="2505" y="6499"/>
                    <a:pt x="2674" y="6656"/>
                    <a:pt x="2823" y="6758"/>
                  </a:cubicBezTo>
                  <a:cubicBezTo>
                    <a:pt x="2861" y="6783"/>
                    <a:pt x="2899" y="6805"/>
                    <a:pt x="2933" y="6826"/>
                  </a:cubicBezTo>
                  <a:cubicBezTo>
                    <a:pt x="2967" y="6847"/>
                    <a:pt x="3001" y="6860"/>
                    <a:pt x="3027" y="6877"/>
                  </a:cubicBezTo>
                  <a:cubicBezTo>
                    <a:pt x="3056" y="6890"/>
                    <a:pt x="3082" y="6898"/>
                    <a:pt x="3103" y="6911"/>
                  </a:cubicBezTo>
                  <a:cubicBezTo>
                    <a:pt x="3124" y="6919"/>
                    <a:pt x="3141" y="6923"/>
                    <a:pt x="3154" y="6928"/>
                  </a:cubicBezTo>
                  <a:cubicBezTo>
                    <a:pt x="3191" y="6939"/>
                    <a:pt x="3211" y="6943"/>
                    <a:pt x="3223" y="6943"/>
                  </a:cubicBezTo>
                  <a:cubicBezTo>
                    <a:pt x="3233" y="6943"/>
                    <a:pt x="3237" y="6940"/>
                    <a:pt x="3239" y="6936"/>
                  </a:cubicBezTo>
                  <a:cubicBezTo>
                    <a:pt x="3243" y="6928"/>
                    <a:pt x="3235" y="6919"/>
                    <a:pt x="3171" y="6885"/>
                  </a:cubicBezTo>
                  <a:cubicBezTo>
                    <a:pt x="3167" y="6881"/>
                    <a:pt x="3163" y="6881"/>
                    <a:pt x="3163" y="6881"/>
                  </a:cubicBezTo>
                  <a:cubicBezTo>
                    <a:pt x="3163" y="6868"/>
                    <a:pt x="3167" y="6851"/>
                    <a:pt x="3171" y="6822"/>
                  </a:cubicBezTo>
                  <a:cubicBezTo>
                    <a:pt x="3175" y="6728"/>
                    <a:pt x="3171" y="6300"/>
                    <a:pt x="3188" y="5867"/>
                  </a:cubicBezTo>
                  <a:cubicBezTo>
                    <a:pt x="3201" y="5438"/>
                    <a:pt x="3230" y="5009"/>
                    <a:pt x="3230" y="4916"/>
                  </a:cubicBezTo>
                  <a:cubicBezTo>
                    <a:pt x="3230" y="4899"/>
                    <a:pt x="3226" y="4886"/>
                    <a:pt x="3226" y="4873"/>
                  </a:cubicBezTo>
                  <a:lnTo>
                    <a:pt x="3226" y="4873"/>
                  </a:lnTo>
                  <a:cubicBezTo>
                    <a:pt x="3269" y="4890"/>
                    <a:pt x="3298" y="4899"/>
                    <a:pt x="3315" y="4903"/>
                  </a:cubicBezTo>
                  <a:cubicBezTo>
                    <a:pt x="3326" y="4904"/>
                    <a:pt x="3334" y="4905"/>
                    <a:pt x="3340" y="4905"/>
                  </a:cubicBezTo>
                  <a:cubicBezTo>
                    <a:pt x="3358" y="4905"/>
                    <a:pt x="3363" y="4901"/>
                    <a:pt x="3366" y="4895"/>
                  </a:cubicBezTo>
                  <a:cubicBezTo>
                    <a:pt x="3366" y="4890"/>
                    <a:pt x="3366" y="4886"/>
                    <a:pt x="3362" y="4882"/>
                  </a:cubicBezTo>
                  <a:cubicBezTo>
                    <a:pt x="3362" y="4878"/>
                    <a:pt x="3362" y="4878"/>
                    <a:pt x="3358" y="4878"/>
                  </a:cubicBezTo>
                  <a:lnTo>
                    <a:pt x="3354" y="4873"/>
                  </a:lnTo>
                  <a:cubicBezTo>
                    <a:pt x="3345" y="4865"/>
                    <a:pt x="3341" y="4861"/>
                    <a:pt x="3328" y="4856"/>
                  </a:cubicBezTo>
                  <a:cubicBezTo>
                    <a:pt x="3281" y="4835"/>
                    <a:pt x="3052" y="4738"/>
                    <a:pt x="2848" y="4593"/>
                  </a:cubicBezTo>
                  <a:cubicBezTo>
                    <a:pt x="2641" y="4453"/>
                    <a:pt x="2471" y="4271"/>
                    <a:pt x="2433" y="4237"/>
                  </a:cubicBezTo>
                  <a:cubicBezTo>
                    <a:pt x="2414" y="4221"/>
                    <a:pt x="2402" y="4215"/>
                    <a:pt x="2394" y="4215"/>
                  </a:cubicBezTo>
                  <a:cubicBezTo>
                    <a:pt x="2390" y="4215"/>
                    <a:pt x="2387" y="4217"/>
                    <a:pt x="2386" y="4220"/>
                  </a:cubicBezTo>
                  <a:lnTo>
                    <a:pt x="2382" y="4220"/>
                  </a:lnTo>
                  <a:cubicBezTo>
                    <a:pt x="2365" y="4220"/>
                    <a:pt x="2339" y="4220"/>
                    <a:pt x="2301" y="4216"/>
                  </a:cubicBezTo>
                  <a:cubicBezTo>
                    <a:pt x="2237" y="4216"/>
                    <a:pt x="2059" y="4216"/>
                    <a:pt x="1830" y="4160"/>
                  </a:cubicBezTo>
                  <a:cubicBezTo>
                    <a:pt x="1715" y="4135"/>
                    <a:pt x="1588" y="4097"/>
                    <a:pt x="1465" y="4042"/>
                  </a:cubicBezTo>
                  <a:cubicBezTo>
                    <a:pt x="1342" y="3982"/>
                    <a:pt x="1219" y="3893"/>
                    <a:pt x="1185" y="3761"/>
                  </a:cubicBezTo>
                  <a:cubicBezTo>
                    <a:pt x="1176" y="3723"/>
                    <a:pt x="1172" y="3685"/>
                    <a:pt x="1176" y="3651"/>
                  </a:cubicBezTo>
                  <a:cubicBezTo>
                    <a:pt x="1180" y="3643"/>
                    <a:pt x="1180" y="3638"/>
                    <a:pt x="1180" y="3630"/>
                  </a:cubicBezTo>
                  <a:cubicBezTo>
                    <a:pt x="1185" y="3626"/>
                    <a:pt x="1185" y="3617"/>
                    <a:pt x="1185" y="3613"/>
                  </a:cubicBezTo>
                  <a:cubicBezTo>
                    <a:pt x="1189" y="3600"/>
                    <a:pt x="1197" y="3587"/>
                    <a:pt x="1202" y="3575"/>
                  </a:cubicBezTo>
                  <a:cubicBezTo>
                    <a:pt x="1228" y="3533"/>
                    <a:pt x="1266" y="3508"/>
                    <a:pt x="1305" y="3508"/>
                  </a:cubicBezTo>
                  <a:cubicBezTo>
                    <a:pt x="1317" y="3508"/>
                    <a:pt x="1330" y="3510"/>
                    <a:pt x="1342" y="3515"/>
                  </a:cubicBezTo>
                  <a:cubicBezTo>
                    <a:pt x="1397" y="3532"/>
                    <a:pt x="1439" y="3587"/>
                    <a:pt x="1490" y="3630"/>
                  </a:cubicBezTo>
                  <a:cubicBezTo>
                    <a:pt x="1541" y="3676"/>
                    <a:pt x="1592" y="3715"/>
                    <a:pt x="1643" y="3749"/>
                  </a:cubicBezTo>
                  <a:cubicBezTo>
                    <a:pt x="1851" y="3884"/>
                    <a:pt x="2038" y="3918"/>
                    <a:pt x="2101" y="3927"/>
                  </a:cubicBezTo>
                  <a:cubicBezTo>
                    <a:pt x="2148" y="3931"/>
                    <a:pt x="2178" y="3931"/>
                    <a:pt x="2191" y="3931"/>
                  </a:cubicBezTo>
                  <a:cubicBezTo>
                    <a:pt x="2197" y="3933"/>
                    <a:pt x="2202" y="3934"/>
                    <a:pt x="2207" y="3934"/>
                  </a:cubicBezTo>
                  <a:cubicBezTo>
                    <a:pt x="2211" y="3934"/>
                    <a:pt x="2214" y="3933"/>
                    <a:pt x="2216" y="3931"/>
                  </a:cubicBezTo>
                  <a:cubicBezTo>
                    <a:pt x="2220" y="3923"/>
                    <a:pt x="2225" y="3914"/>
                    <a:pt x="2199" y="3884"/>
                  </a:cubicBezTo>
                  <a:cubicBezTo>
                    <a:pt x="2186" y="3863"/>
                    <a:pt x="2140" y="3808"/>
                    <a:pt x="2084" y="3736"/>
                  </a:cubicBezTo>
                  <a:cubicBezTo>
                    <a:pt x="2029" y="3660"/>
                    <a:pt x="1970" y="3562"/>
                    <a:pt x="1915" y="3460"/>
                  </a:cubicBezTo>
                  <a:cubicBezTo>
                    <a:pt x="1800" y="3256"/>
                    <a:pt x="1728" y="3036"/>
                    <a:pt x="1702" y="2993"/>
                  </a:cubicBezTo>
                  <a:cubicBezTo>
                    <a:pt x="1686" y="2959"/>
                    <a:pt x="1677" y="2959"/>
                    <a:pt x="1669" y="2959"/>
                  </a:cubicBezTo>
                  <a:cubicBezTo>
                    <a:pt x="1669" y="2959"/>
                    <a:pt x="1664" y="2963"/>
                    <a:pt x="1664" y="2963"/>
                  </a:cubicBezTo>
                  <a:cubicBezTo>
                    <a:pt x="1652" y="2951"/>
                    <a:pt x="1630" y="2934"/>
                    <a:pt x="1592" y="2913"/>
                  </a:cubicBezTo>
                  <a:cubicBezTo>
                    <a:pt x="1541" y="2874"/>
                    <a:pt x="1380" y="2777"/>
                    <a:pt x="1193" y="2624"/>
                  </a:cubicBezTo>
                  <a:cubicBezTo>
                    <a:pt x="1100" y="2543"/>
                    <a:pt x="994" y="2454"/>
                    <a:pt x="896" y="2352"/>
                  </a:cubicBezTo>
                  <a:cubicBezTo>
                    <a:pt x="845" y="2297"/>
                    <a:pt x="803" y="2242"/>
                    <a:pt x="769" y="2178"/>
                  </a:cubicBezTo>
                  <a:cubicBezTo>
                    <a:pt x="739" y="2115"/>
                    <a:pt x="722" y="2042"/>
                    <a:pt x="735" y="1979"/>
                  </a:cubicBezTo>
                  <a:cubicBezTo>
                    <a:pt x="739" y="1945"/>
                    <a:pt x="752" y="1915"/>
                    <a:pt x="773" y="1898"/>
                  </a:cubicBezTo>
                  <a:cubicBezTo>
                    <a:pt x="789" y="1886"/>
                    <a:pt x="806" y="1878"/>
                    <a:pt x="826" y="1878"/>
                  </a:cubicBezTo>
                  <a:cubicBezTo>
                    <a:pt x="834" y="1878"/>
                    <a:pt x="841" y="1879"/>
                    <a:pt x="849" y="1881"/>
                  </a:cubicBezTo>
                  <a:cubicBezTo>
                    <a:pt x="909" y="1894"/>
                    <a:pt x="964" y="1945"/>
                    <a:pt x="1015" y="1996"/>
                  </a:cubicBezTo>
                  <a:cubicBezTo>
                    <a:pt x="1117" y="2098"/>
                    <a:pt x="1219" y="2191"/>
                    <a:pt x="1312" y="2272"/>
                  </a:cubicBezTo>
                  <a:cubicBezTo>
                    <a:pt x="1499" y="2437"/>
                    <a:pt x="1647" y="2552"/>
                    <a:pt x="1702" y="2590"/>
                  </a:cubicBezTo>
                  <a:cubicBezTo>
                    <a:pt x="1760" y="2630"/>
                    <a:pt x="1783" y="2641"/>
                    <a:pt x="1795" y="2641"/>
                  </a:cubicBezTo>
                  <a:cubicBezTo>
                    <a:pt x="1799" y="2641"/>
                    <a:pt x="1802" y="2639"/>
                    <a:pt x="1804" y="2637"/>
                  </a:cubicBezTo>
                  <a:cubicBezTo>
                    <a:pt x="1809" y="2632"/>
                    <a:pt x="1804" y="2624"/>
                    <a:pt x="1787" y="2603"/>
                  </a:cubicBezTo>
                  <a:cubicBezTo>
                    <a:pt x="1800" y="2594"/>
                    <a:pt x="1821" y="2577"/>
                    <a:pt x="1851" y="2552"/>
                  </a:cubicBezTo>
                  <a:cubicBezTo>
                    <a:pt x="1893" y="2505"/>
                    <a:pt x="2021" y="2373"/>
                    <a:pt x="2123" y="2157"/>
                  </a:cubicBezTo>
                  <a:cubicBezTo>
                    <a:pt x="2174" y="2051"/>
                    <a:pt x="2220" y="1919"/>
                    <a:pt x="2233" y="1775"/>
                  </a:cubicBezTo>
                  <a:cubicBezTo>
                    <a:pt x="2237" y="1741"/>
                    <a:pt x="2237" y="1703"/>
                    <a:pt x="2242" y="1673"/>
                  </a:cubicBezTo>
                  <a:cubicBezTo>
                    <a:pt x="2246" y="1639"/>
                    <a:pt x="2250" y="1605"/>
                    <a:pt x="2267" y="1584"/>
                  </a:cubicBezTo>
                  <a:cubicBezTo>
                    <a:pt x="2278" y="1566"/>
                    <a:pt x="2296" y="1553"/>
                    <a:pt x="2314" y="1553"/>
                  </a:cubicBezTo>
                  <a:cubicBezTo>
                    <a:pt x="2317" y="1553"/>
                    <a:pt x="2319" y="1554"/>
                    <a:pt x="2322" y="1554"/>
                  </a:cubicBezTo>
                  <a:cubicBezTo>
                    <a:pt x="2343" y="1559"/>
                    <a:pt x="2369" y="1576"/>
                    <a:pt x="2382" y="1597"/>
                  </a:cubicBezTo>
                  <a:cubicBezTo>
                    <a:pt x="2411" y="1648"/>
                    <a:pt x="2416" y="1724"/>
                    <a:pt x="2420" y="1792"/>
                  </a:cubicBezTo>
                  <a:cubicBezTo>
                    <a:pt x="2424" y="1864"/>
                    <a:pt x="2424" y="1932"/>
                    <a:pt x="2416" y="2000"/>
                  </a:cubicBezTo>
                  <a:cubicBezTo>
                    <a:pt x="2403" y="2132"/>
                    <a:pt x="2369" y="2255"/>
                    <a:pt x="2326" y="2361"/>
                  </a:cubicBezTo>
                  <a:cubicBezTo>
                    <a:pt x="2237" y="2573"/>
                    <a:pt x="2118" y="2705"/>
                    <a:pt x="2080" y="2751"/>
                  </a:cubicBezTo>
                  <a:cubicBezTo>
                    <a:pt x="2063" y="2772"/>
                    <a:pt x="2051" y="2785"/>
                    <a:pt x="2042" y="2798"/>
                  </a:cubicBezTo>
                  <a:cubicBezTo>
                    <a:pt x="2040" y="2796"/>
                    <a:pt x="2039" y="2795"/>
                    <a:pt x="2038" y="2795"/>
                  </a:cubicBezTo>
                  <a:cubicBezTo>
                    <a:pt x="2037" y="2795"/>
                    <a:pt x="2036" y="2796"/>
                    <a:pt x="2034" y="2798"/>
                  </a:cubicBezTo>
                  <a:cubicBezTo>
                    <a:pt x="2029" y="2798"/>
                    <a:pt x="2029" y="2802"/>
                    <a:pt x="2029" y="2815"/>
                  </a:cubicBezTo>
                  <a:cubicBezTo>
                    <a:pt x="2017" y="2828"/>
                    <a:pt x="2021" y="2836"/>
                    <a:pt x="2021" y="2840"/>
                  </a:cubicBezTo>
                  <a:cubicBezTo>
                    <a:pt x="2024" y="2840"/>
                    <a:pt x="2026" y="2842"/>
                    <a:pt x="2029" y="2842"/>
                  </a:cubicBezTo>
                  <a:cubicBezTo>
                    <a:pt x="2031" y="2842"/>
                    <a:pt x="2032" y="2842"/>
                    <a:pt x="2034" y="2840"/>
                  </a:cubicBezTo>
                  <a:cubicBezTo>
                    <a:pt x="2038" y="2853"/>
                    <a:pt x="2042" y="2866"/>
                    <a:pt x="2051" y="2883"/>
                  </a:cubicBezTo>
                  <a:cubicBezTo>
                    <a:pt x="2080" y="2976"/>
                    <a:pt x="2254" y="3405"/>
                    <a:pt x="2530" y="3783"/>
                  </a:cubicBezTo>
                  <a:cubicBezTo>
                    <a:pt x="2666" y="3969"/>
                    <a:pt x="2832" y="4135"/>
                    <a:pt x="2976" y="4254"/>
                  </a:cubicBezTo>
                  <a:cubicBezTo>
                    <a:pt x="3120" y="4368"/>
                    <a:pt x="3247" y="4436"/>
                    <a:pt x="3290" y="4462"/>
                  </a:cubicBezTo>
                  <a:cubicBezTo>
                    <a:pt x="3327" y="4479"/>
                    <a:pt x="3347" y="4485"/>
                    <a:pt x="3358" y="4485"/>
                  </a:cubicBezTo>
                  <a:cubicBezTo>
                    <a:pt x="3366" y="4485"/>
                    <a:pt x="3369" y="4482"/>
                    <a:pt x="3371" y="4479"/>
                  </a:cubicBezTo>
                  <a:cubicBezTo>
                    <a:pt x="3375" y="4474"/>
                    <a:pt x="3375" y="4462"/>
                    <a:pt x="3311" y="4419"/>
                  </a:cubicBezTo>
                  <a:cubicBezTo>
                    <a:pt x="3303" y="4411"/>
                    <a:pt x="3286" y="4402"/>
                    <a:pt x="3269" y="4390"/>
                  </a:cubicBezTo>
                  <a:cubicBezTo>
                    <a:pt x="3273" y="4377"/>
                    <a:pt x="3277" y="4360"/>
                    <a:pt x="3281" y="4330"/>
                  </a:cubicBezTo>
                  <a:cubicBezTo>
                    <a:pt x="3303" y="4241"/>
                    <a:pt x="3354" y="3817"/>
                    <a:pt x="3426" y="3396"/>
                  </a:cubicBezTo>
                  <a:cubicBezTo>
                    <a:pt x="3498" y="2976"/>
                    <a:pt x="3583" y="2560"/>
                    <a:pt x="3595" y="2471"/>
                  </a:cubicBezTo>
                  <a:cubicBezTo>
                    <a:pt x="3595" y="2458"/>
                    <a:pt x="3595" y="2450"/>
                    <a:pt x="3595" y="2441"/>
                  </a:cubicBezTo>
                  <a:cubicBezTo>
                    <a:pt x="3599" y="2443"/>
                    <a:pt x="3602" y="2443"/>
                    <a:pt x="3605" y="2443"/>
                  </a:cubicBezTo>
                  <a:cubicBezTo>
                    <a:pt x="3611" y="2443"/>
                    <a:pt x="3614" y="2440"/>
                    <a:pt x="3617" y="2437"/>
                  </a:cubicBezTo>
                  <a:cubicBezTo>
                    <a:pt x="3621" y="2433"/>
                    <a:pt x="3621" y="2424"/>
                    <a:pt x="3587" y="2386"/>
                  </a:cubicBezTo>
                  <a:cubicBezTo>
                    <a:pt x="3579" y="2378"/>
                    <a:pt x="3566" y="2365"/>
                    <a:pt x="3545" y="2344"/>
                  </a:cubicBezTo>
                  <a:cubicBezTo>
                    <a:pt x="3511" y="2310"/>
                    <a:pt x="3464" y="2263"/>
                    <a:pt x="3413" y="2208"/>
                  </a:cubicBezTo>
                  <a:cubicBezTo>
                    <a:pt x="3328" y="2115"/>
                    <a:pt x="3235" y="1991"/>
                    <a:pt x="3154" y="1860"/>
                  </a:cubicBezTo>
                  <a:cubicBezTo>
                    <a:pt x="3078" y="1724"/>
                    <a:pt x="3018" y="1584"/>
                    <a:pt x="2976" y="1465"/>
                  </a:cubicBezTo>
                  <a:cubicBezTo>
                    <a:pt x="2938" y="1351"/>
                    <a:pt x="2912" y="1257"/>
                    <a:pt x="2904" y="1227"/>
                  </a:cubicBezTo>
                  <a:cubicBezTo>
                    <a:pt x="2887" y="1181"/>
                    <a:pt x="2878" y="1172"/>
                    <a:pt x="2870" y="1172"/>
                  </a:cubicBezTo>
                  <a:cubicBezTo>
                    <a:pt x="2865" y="1177"/>
                    <a:pt x="2861" y="1181"/>
                    <a:pt x="2857" y="1194"/>
                  </a:cubicBezTo>
                  <a:cubicBezTo>
                    <a:pt x="2848" y="1185"/>
                    <a:pt x="2832" y="1177"/>
                    <a:pt x="2810" y="1164"/>
                  </a:cubicBezTo>
                  <a:cubicBezTo>
                    <a:pt x="2759" y="1138"/>
                    <a:pt x="2607" y="1066"/>
                    <a:pt x="2416" y="952"/>
                  </a:cubicBezTo>
                  <a:cubicBezTo>
                    <a:pt x="2369" y="922"/>
                    <a:pt x="2318" y="892"/>
                    <a:pt x="2267" y="858"/>
                  </a:cubicBezTo>
                  <a:cubicBezTo>
                    <a:pt x="2216" y="824"/>
                    <a:pt x="2161" y="786"/>
                    <a:pt x="2110" y="748"/>
                  </a:cubicBezTo>
                  <a:cubicBezTo>
                    <a:pt x="2055" y="714"/>
                    <a:pt x="2000" y="671"/>
                    <a:pt x="1949" y="629"/>
                  </a:cubicBezTo>
                  <a:cubicBezTo>
                    <a:pt x="1919" y="608"/>
                    <a:pt x="1893" y="587"/>
                    <a:pt x="1868" y="565"/>
                  </a:cubicBezTo>
                  <a:cubicBezTo>
                    <a:pt x="1838" y="540"/>
                    <a:pt x="1813" y="523"/>
                    <a:pt x="1796" y="497"/>
                  </a:cubicBezTo>
                  <a:cubicBezTo>
                    <a:pt x="1775" y="476"/>
                    <a:pt x="1758" y="451"/>
                    <a:pt x="1758" y="430"/>
                  </a:cubicBezTo>
                  <a:cubicBezTo>
                    <a:pt x="1758" y="408"/>
                    <a:pt x="1770" y="391"/>
                    <a:pt x="1792" y="379"/>
                  </a:cubicBezTo>
                  <a:cubicBezTo>
                    <a:pt x="1803" y="373"/>
                    <a:pt x="1816" y="371"/>
                    <a:pt x="1829" y="371"/>
                  </a:cubicBezTo>
                  <a:cubicBezTo>
                    <a:pt x="1866" y="371"/>
                    <a:pt x="1906" y="391"/>
                    <a:pt x="1944" y="417"/>
                  </a:cubicBezTo>
                  <a:cubicBezTo>
                    <a:pt x="2055" y="493"/>
                    <a:pt x="2169" y="557"/>
                    <a:pt x="2271" y="604"/>
                  </a:cubicBezTo>
                  <a:cubicBezTo>
                    <a:pt x="2475" y="701"/>
                    <a:pt x="2645" y="744"/>
                    <a:pt x="2704" y="752"/>
                  </a:cubicBezTo>
                  <a:cubicBezTo>
                    <a:pt x="2740" y="759"/>
                    <a:pt x="2765" y="762"/>
                    <a:pt x="2781" y="762"/>
                  </a:cubicBezTo>
                  <a:cubicBezTo>
                    <a:pt x="2803" y="762"/>
                    <a:pt x="2810" y="757"/>
                    <a:pt x="2810" y="752"/>
                  </a:cubicBezTo>
                  <a:cubicBezTo>
                    <a:pt x="2819" y="752"/>
                    <a:pt x="2827" y="744"/>
                    <a:pt x="2827" y="667"/>
                  </a:cubicBezTo>
                  <a:cubicBezTo>
                    <a:pt x="2827" y="642"/>
                    <a:pt x="2827" y="591"/>
                    <a:pt x="2810" y="527"/>
                  </a:cubicBezTo>
                  <a:cubicBezTo>
                    <a:pt x="2793" y="463"/>
                    <a:pt x="2772" y="391"/>
                    <a:pt x="2768" y="298"/>
                  </a:cubicBezTo>
                  <a:cubicBezTo>
                    <a:pt x="2768" y="256"/>
                    <a:pt x="2764" y="205"/>
                    <a:pt x="2776" y="162"/>
                  </a:cubicBezTo>
                  <a:cubicBezTo>
                    <a:pt x="2785" y="124"/>
                    <a:pt x="2815" y="94"/>
                    <a:pt x="2861" y="77"/>
                  </a:cubicBezTo>
                  <a:cubicBezTo>
                    <a:pt x="2866" y="75"/>
                    <a:pt x="2873" y="73"/>
                    <a:pt x="2880" y="73"/>
                  </a:cubicBezTo>
                  <a:close/>
                  <a:moveTo>
                    <a:pt x="2891" y="1"/>
                  </a:moveTo>
                  <a:cubicBezTo>
                    <a:pt x="2874" y="1"/>
                    <a:pt x="2848" y="5"/>
                    <a:pt x="2832" y="14"/>
                  </a:cubicBezTo>
                  <a:cubicBezTo>
                    <a:pt x="2776" y="35"/>
                    <a:pt x="2721" y="86"/>
                    <a:pt x="2708" y="149"/>
                  </a:cubicBezTo>
                  <a:cubicBezTo>
                    <a:pt x="2696" y="209"/>
                    <a:pt x="2704" y="256"/>
                    <a:pt x="2704" y="306"/>
                  </a:cubicBezTo>
                  <a:cubicBezTo>
                    <a:pt x="2708" y="404"/>
                    <a:pt x="2738" y="485"/>
                    <a:pt x="2755" y="544"/>
                  </a:cubicBezTo>
                  <a:cubicBezTo>
                    <a:pt x="2772" y="604"/>
                    <a:pt x="2781" y="650"/>
                    <a:pt x="2785" y="671"/>
                  </a:cubicBezTo>
                  <a:cubicBezTo>
                    <a:pt x="2789" y="710"/>
                    <a:pt x="2793" y="727"/>
                    <a:pt x="2798" y="739"/>
                  </a:cubicBezTo>
                  <a:cubicBezTo>
                    <a:pt x="2785" y="731"/>
                    <a:pt x="2759" y="722"/>
                    <a:pt x="2713" y="710"/>
                  </a:cubicBezTo>
                  <a:cubicBezTo>
                    <a:pt x="2657" y="688"/>
                    <a:pt x="2496" y="642"/>
                    <a:pt x="2297" y="544"/>
                  </a:cubicBezTo>
                  <a:cubicBezTo>
                    <a:pt x="2199" y="497"/>
                    <a:pt x="2093" y="434"/>
                    <a:pt x="1983" y="357"/>
                  </a:cubicBezTo>
                  <a:cubicBezTo>
                    <a:pt x="1953" y="340"/>
                    <a:pt x="1923" y="319"/>
                    <a:pt x="1885" y="306"/>
                  </a:cubicBezTo>
                  <a:cubicBezTo>
                    <a:pt x="1867" y="303"/>
                    <a:pt x="1850" y="301"/>
                    <a:pt x="1832" y="301"/>
                  </a:cubicBezTo>
                  <a:cubicBezTo>
                    <a:pt x="1807" y="301"/>
                    <a:pt x="1783" y="305"/>
                    <a:pt x="1758" y="315"/>
                  </a:cubicBezTo>
                  <a:cubicBezTo>
                    <a:pt x="1715" y="336"/>
                    <a:pt x="1681" y="383"/>
                    <a:pt x="1686" y="434"/>
                  </a:cubicBezTo>
                  <a:cubicBezTo>
                    <a:pt x="1690" y="485"/>
                    <a:pt x="1715" y="519"/>
                    <a:pt x="1741" y="548"/>
                  </a:cubicBezTo>
                  <a:cubicBezTo>
                    <a:pt x="1915" y="705"/>
                    <a:pt x="2106" y="841"/>
                    <a:pt x="2275" y="943"/>
                  </a:cubicBezTo>
                  <a:cubicBezTo>
                    <a:pt x="2522" y="1096"/>
                    <a:pt x="2725" y="1185"/>
                    <a:pt x="2793" y="1211"/>
                  </a:cubicBezTo>
                  <a:cubicBezTo>
                    <a:pt x="2823" y="1219"/>
                    <a:pt x="2844" y="1227"/>
                    <a:pt x="2857" y="1227"/>
                  </a:cubicBezTo>
                  <a:cubicBezTo>
                    <a:pt x="2857" y="1232"/>
                    <a:pt x="2857" y="1236"/>
                    <a:pt x="2857" y="1236"/>
                  </a:cubicBezTo>
                  <a:cubicBezTo>
                    <a:pt x="2861" y="1270"/>
                    <a:pt x="2878" y="1368"/>
                    <a:pt x="2916" y="1491"/>
                  </a:cubicBezTo>
                  <a:cubicBezTo>
                    <a:pt x="2950" y="1609"/>
                    <a:pt x="3014" y="1758"/>
                    <a:pt x="3095" y="1898"/>
                  </a:cubicBezTo>
                  <a:cubicBezTo>
                    <a:pt x="3175" y="2034"/>
                    <a:pt x="3277" y="2161"/>
                    <a:pt x="3362" y="2250"/>
                  </a:cubicBezTo>
                  <a:cubicBezTo>
                    <a:pt x="3455" y="2344"/>
                    <a:pt x="3528" y="2403"/>
                    <a:pt x="3557" y="2420"/>
                  </a:cubicBezTo>
                  <a:cubicBezTo>
                    <a:pt x="3562" y="2424"/>
                    <a:pt x="3562" y="2424"/>
                    <a:pt x="3562" y="2424"/>
                  </a:cubicBezTo>
                  <a:cubicBezTo>
                    <a:pt x="3557" y="2429"/>
                    <a:pt x="3557" y="2437"/>
                    <a:pt x="3553" y="2450"/>
                  </a:cubicBezTo>
                  <a:cubicBezTo>
                    <a:pt x="3553" y="2450"/>
                    <a:pt x="3549" y="2454"/>
                    <a:pt x="3549" y="2458"/>
                  </a:cubicBezTo>
                  <a:cubicBezTo>
                    <a:pt x="3519" y="2547"/>
                    <a:pt x="3426" y="2963"/>
                    <a:pt x="3354" y="3388"/>
                  </a:cubicBezTo>
                  <a:cubicBezTo>
                    <a:pt x="3281" y="3808"/>
                    <a:pt x="3235" y="4233"/>
                    <a:pt x="3235" y="4326"/>
                  </a:cubicBezTo>
                  <a:cubicBezTo>
                    <a:pt x="3235" y="4343"/>
                    <a:pt x="3235" y="4356"/>
                    <a:pt x="3239" y="4368"/>
                  </a:cubicBezTo>
                  <a:cubicBezTo>
                    <a:pt x="3180" y="4330"/>
                    <a:pt x="3103" y="4275"/>
                    <a:pt x="3018" y="4199"/>
                  </a:cubicBezTo>
                  <a:cubicBezTo>
                    <a:pt x="2878" y="4084"/>
                    <a:pt x="2721" y="3923"/>
                    <a:pt x="2585" y="3740"/>
                  </a:cubicBezTo>
                  <a:cubicBezTo>
                    <a:pt x="2322" y="3371"/>
                    <a:pt x="2140" y="2951"/>
                    <a:pt x="2093" y="2866"/>
                  </a:cubicBezTo>
                  <a:cubicBezTo>
                    <a:pt x="2080" y="2845"/>
                    <a:pt x="2072" y="2832"/>
                    <a:pt x="2063" y="2823"/>
                  </a:cubicBezTo>
                  <a:cubicBezTo>
                    <a:pt x="2076" y="2811"/>
                    <a:pt x="2093" y="2798"/>
                    <a:pt x="2114" y="2781"/>
                  </a:cubicBezTo>
                  <a:cubicBezTo>
                    <a:pt x="2161" y="2738"/>
                    <a:pt x="2288" y="2607"/>
                    <a:pt x="2386" y="2386"/>
                  </a:cubicBezTo>
                  <a:cubicBezTo>
                    <a:pt x="2433" y="2276"/>
                    <a:pt x="2471" y="2144"/>
                    <a:pt x="2488" y="2004"/>
                  </a:cubicBezTo>
                  <a:cubicBezTo>
                    <a:pt x="2492" y="1932"/>
                    <a:pt x="2496" y="1860"/>
                    <a:pt x="2492" y="1788"/>
                  </a:cubicBezTo>
                  <a:cubicBezTo>
                    <a:pt x="2488" y="1750"/>
                    <a:pt x="2483" y="1711"/>
                    <a:pt x="2479" y="1673"/>
                  </a:cubicBezTo>
                  <a:cubicBezTo>
                    <a:pt x="2475" y="1639"/>
                    <a:pt x="2466" y="1597"/>
                    <a:pt x="2441" y="1559"/>
                  </a:cubicBezTo>
                  <a:cubicBezTo>
                    <a:pt x="2416" y="1520"/>
                    <a:pt x="2377" y="1486"/>
                    <a:pt x="2326" y="1482"/>
                  </a:cubicBezTo>
                  <a:cubicBezTo>
                    <a:pt x="2321" y="1481"/>
                    <a:pt x="2316" y="1481"/>
                    <a:pt x="2311" y="1481"/>
                  </a:cubicBezTo>
                  <a:cubicBezTo>
                    <a:pt x="2265" y="1481"/>
                    <a:pt x="2222" y="1512"/>
                    <a:pt x="2203" y="1550"/>
                  </a:cubicBezTo>
                  <a:cubicBezTo>
                    <a:pt x="2161" y="1631"/>
                    <a:pt x="2169" y="1707"/>
                    <a:pt x="2165" y="1771"/>
                  </a:cubicBezTo>
                  <a:cubicBezTo>
                    <a:pt x="2152" y="1902"/>
                    <a:pt x="2110" y="2030"/>
                    <a:pt x="2063" y="2132"/>
                  </a:cubicBezTo>
                  <a:cubicBezTo>
                    <a:pt x="1970" y="2340"/>
                    <a:pt x="1851" y="2471"/>
                    <a:pt x="1813" y="2522"/>
                  </a:cubicBezTo>
                  <a:cubicBezTo>
                    <a:pt x="1792" y="2552"/>
                    <a:pt x="1775" y="2569"/>
                    <a:pt x="1766" y="2586"/>
                  </a:cubicBezTo>
                  <a:cubicBezTo>
                    <a:pt x="1758" y="2577"/>
                    <a:pt x="1745" y="2564"/>
                    <a:pt x="1728" y="2552"/>
                  </a:cubicBezTo>
                  <a:cubicBezTo>
                    <a:pt x="1681" y="2505"/>
                    <a:pt x="1537" y="2390"/>
                    <a:pt x="1354" y="2225"/>
                  </a:cubicBezTo>
                  <a:cubicBezTo>
                    <a:pt x="1265" y="2140"/>
                    <a:pt x="1163" y="2047"/>
                    <a:pt x="1062" y="1945"/>
                  </a:cubicBezTo>
                  <a:cubicBezTo>
                    <a:pt x="1011" y="1894"/>
                    <a:pt x="951" y="1830"/>
                    <a:pt x="862" y="1809"/>
                  </a:cubicBezTo>
                  <a:cubicBezTo>
                    <a:pt x="853" y="1807"/>
                    <a:pt x="843" y="1806"/>
                    <a:pt x="833" y="1806"/>
                  </a:cubicBezTo>
                  <a:cubicBezTo>
                    <a:pt x="794" y="1806"/>
                    <a:pt x="753" y="1820"/>
                    <a:pt x="722" y="1847"/>
                  </a:cubicBezTo>
                  <a:cubicBezTo>
                    <a:pt x="688" y="1881"/>
                    <a:pt x="671" y="1924"/>
                    <a:pt x="663" y="1966"/>
                  </a:cubicBezTo>
                  <a:cubicBezTo>
                    <a:pt x="646" y="2055"/>
                    <a:pt x="671" y="2140"/>
                    <a:pt x="705" y="2212"/>
                  </a:cubicBezTo>
                  <a:cubicBezTo>
                    <a:pt x="743" y="2284"/>
                    <a:pt x="794" y="2348"/>
                    <a:pt x="845" y="2399"/>
                  </a:cubicBezTo>
                  <a:cubicBezTo>
                    <a:pt x="951" y="2505"/>
                    <a:pt x="1053" y="2598"/>
                    <a:pt x="1151" y="2675"/>
                  </a:cubicBezTo>
                  <a:cubicBezTo>
                    <a:pt x="1350" y="2828"/>
                    <a:pt x="1511" y="2921"/>
                    <a:pt x="1571" y="2951"/>
                  </a:cubicBezTo>
                  <a:cubicBezTo>
                    <a:pt x="1613" y="2972"/>
                    <a:pt x="1643" y="2985"/>
                    <a:pt x="1660" y="2989"/>
                  </a:cubicBezTo>
                  <a:cubicBezTo>
                    <a:pt x="1660" y="2993"/>
                    <a:pt x="1660" y="3002"/>
                    <a:pt x="1660" y="3006"/>
                  </a:cubicBezTo>
                  <a:cubicBezTo>
                    <a:pt x="1669" y="3057"/>
                    <a:pt x="1736" y="3286"/>
                    <a:pt x="1851" y="3498"/>
                  </a:cubicBezTo>
                  <a:cubicBezTo>
                    <a:pt x="1906" y="3600"/>
                    <a:pt x="1974" y="3702"/>
                    <a:pt x="2034" y="3774"/>
                  </a:cubicBezTo>
                  <a:cubicBezTo>
                    <a:pt x="2076" y="3825"/>
                    <a:pt x="2110" y="3863"/>
                    <a:pt x="2135" y="3889"/>
                  </a:cubicBezTo>
                  <a:cubicBezTo>
                    <a:pt x="2127" y="3889"/>
                    <a:pt x="2118" y="3884"/>
                    <a:pt x="2110" y="3880"/>
                  </a:cubicBezTo>
                  <a:cubicBezTo>
                    <a:pt x="2051" y="3863"/>
                    <a:pt x="1872" y="3825"/>
                    <a:pt x="1681" y="3693"/>
                  </a:cubicBezTo>
                  <a:cubicBezTo>
                    <a:pt x="1630" y="3660"/>
                    <a:pt x="1584" y="3621"/>
                    <a:pt x="1537" y="3579"/>
                  </a:cubicBezTo>
                  <a:cubicBezTo>
                    <a:pt x="1486" y="3536"/>
                    <a:pt x="1444" y="3477"/>
                    <a:pt x="1363" y="3447"/>
                  </a:cubicBezTo>
                  <a:cubicBezTo>
                    <a:pt x="1346" y="3440"/>
                    <a:pt x="1327" y="3436"/>
                    <a:pt x="1307" y="3436"/>
                  </a:cubicBezTo>
                  <a:cubicBezTo>
                    <a:pt x="1283" y="3436"/>
                    <a:pt x="1257" y="3442"/>
                    <a:pt x="1236" y="3452"/>
                  </a:cubicBezTo>
                  <a:cubicBezTo>
                    <a:pt x="1193" y="3473"/>
                    <a:pt x="1163" y="3502"/>
                    <a:pt x="1142" y="3541"/>
                  </a:cubicBezTo>
                  <a:cubicBezTo>
                    <a:pt x="1121" y="3575"/>
                    <a:pt x="1108" y="3609"/>
                    <a:pt x="1104" y="3647"/>
                  </a:cubicBezTo>
                  <a:cubicBezTo>
                    <a:pt x="1100" y="3689"/>
                    <a:pt x="1104" y="3740"/>
                    <a:pt x="1117" y="3783"/>
                  </a:cubicBezTo>
                  <a:cubicBezTo>
                    <a:pt x="1138" y="3859"/>
                    <a:pt x="1185" y="3931"/>
                    <a:pt x="1244" y="3982"/>
                  </a:cubicBezTo>
                  <a:cubicBezTo>
                    <a:pt x="1304" y="4037"/>
                    <a:pt x="1371" y="4075"/>
                    <a:pt x="1435" y="4105"/>
                  </a:cubicBezTo>
                  <a:cubicBezTo>
                    <a:pt x="1567" y="4165"/>
                    <a:pt x="1698" y="4203"/>
                    <a:pt x="1817" y="4224"/>
                  </a:cubicBezTo>
                  <a:cubicBezTo>
                    <a:pt x="1976" y="4258"/>
                    <a:pt x="2111" y="4266"/>
                    <a:pt x="2203" y="4266"/>
                  </a:cubicBezTo>
                  <a:cubicBezTo>
                    <a:pt x="2249" y="4266"/>
                    <a:pt x="2284" y="4264"/>
                    <a:pt x="2305" y="4262"/>
                  </a:cubicBezTo>
                  <a:cubicBezTo>
                    <a:pt x="2343" y="4258"/>
                    <a:pt x="2369" y="4254"/>
                    <a:pt x="2386" y="4249"/>
                  </a:cubicBezTo>
                  <a:cubicBezTo>
                    <a:pt x="2390" y="4254"/>
                    <a:pt x="2394" y="4262"/>
                    <a:pt x="2399" y="4266"/>
                  </a:cubicBezTo>
                  <a:cubicBezTo>
                    <a:pt x="2424" y="4317"/>
                    <a:pt x="2594" y="4508"/>
                    <a:pt x="2806" y="4653"/>
                  </a:cubicBezTo>
                  <a:cubicBezTo>
                    <a:pt x="2921" y="4733"/>
                    <a:pt x="3039" y="4797"/>
                    <a:pt x="3137" y="4839"/>
                  </a:cubicBezTo>
                  <a:cubicBezTo>
                    <a:pt x="3158" y="4848"/>
                    <a:pt x="3175" y="4856"/>
                    <a:pt x="3192" y="4861"/>
                  </a:cubicBezTo>
                  <a:cubicBezTo>
                    <a:pt x="3192" y="4873"/>
                    <a:pt x="3188" y="4890"/>
                    <a:pt x="3184" y="4916"/>
                  </a:cubicBezTo>
                  <a:cubicBezTo>
                    <a:pt x="3167" y="5005"/>
                    <a:pt x="3129" y="5434"/>
                    <a:pt x="3116" y="5867"/>
                  </a:cubicBezTo>
                  <a:cubicBezTo>
                    <a:pt x="3099" y="6300"/>
                    <a:pt x="3112" y="6732"/>
                    <a:pt x="3124" y="6822"/>
                  </a:cubicBezTo>
                  <a:cubicBezTo>
                    <a:pt x="3124" y="6839"/>
                    <a:pt x="3129" y="6856"/>
                    <a:pt x="3129" y="6864"/>
                  </a:cubicBezTo>
                  <a:cubicBezTo>
                    <a:pt x="3129" y="6864"/>
                    <a:pt x="3124" y="6864"/>
                    <a:pt x="3124" y="6860"/>
                  </a:cubicBezTo>
                  <a:cubicBezTo>
                    <a:pt x="3103" y="6851"/>
                    <a:pt x="3082" y="6839"/>
                    <a:pt x="3052" y="6822"/>
                  </a:cubicBezTo>
                  <a:cubicBezTo>
                    <a:pt x="3027" y="6809"/>
                    <a:pt x="2997" y="6792"/>
                    <a:pt x="2963" y="6771"/>
                  </a:cubicBezTo>
                  <a:cubicBezTo>
                    <a:pt x="2933" y="6749"/>
                    <a:pt x="2895" y="6728"/>
                    <a:pt x="2861" y="6703"/>
                  </a:cubicBezTo>
                  <a:cubicBezTo>
                    <a:pt x="2717" y="6601"/>
                    <a:pt x="2556" y="6448"/>
                    <a:pt x="2424" y="6270"/>
                  </a:cubicBezTo>
                  <a:cubicBezTo>
                    <a:pt x="2292" y="6096"/>
                    <a:pt x="2195" y="5896"/>
                    <a:pt x="2140" y="5727"/>
                  </a:cubicBezTo>
                  <a:cubicBezTo>
                    <a:pt x="2127" y="5688"/>
                    <a:pt x="2118" y="5646"/>
                    <a:pt x="2106" y="5608"/>
                  </a:cubicBezTo>
                  <a:cubicBezTo>
                    <a:pt x="2093" y="5574"/>
                    <a:pt x="2089" y="5540"/>
                    <a:pt x="2080" y="5510"/>
                  </a:cubicBezTo>
                  <a:cubicBezTo>
                    <a:pt x="2076" y="5480"/>
                    <a:pt x="2068" y="5455"/>
                    <a:pt x="2063" y="5434"/>
                  </a:cubicBezTo>
                  <a:cubicBezTo>
                    <a:pt x="2063" y="5408"/>
                    <a:pt x="2059" y="5391"/>
                    <a:pt x="2055" y="5383"/>
                  </a:cubicBezTo>
                  <a:cubicBezTo>
                    <a:pt x="2042" y="5315"/>
                    <a:pt x="2034" y="5306"/>
                    <a:pt x="2025" y="5306"/>
                  </a:cubicBezTo>
                  <a:cubicBezTo>
                    <a:pt x="2012" y="5272"/>
                    <a:pt x="1991" y="5238"/>
                    <a:pt x="1957" y="5213"/>
                  </a:cubicBezTo>
                  <a:cubicBezTo>
                    <a:pt x="1932" y="5187"/>
                    <a:pt x="1898" y="5171"/>
                    <a:pt x="1855" y="5162"/>
                  </a:cubicBezTo>
                  <a:cubicBezTo>
                    <a:pt x="1847" y="5161"/>
                    <a:pt x="1839" y="5161"/>
                    <a:pt x="1830" y="5161"/>
                  </a:cubicBezTo>
                  <a:cubicBezTo>
                    <a:pt x="1797" y="5161"/>
                    <a:pt x="1758" y="5168"/>
                    <a:pt x="1728" y="5192"/>
                  </a:cubicBezTo>
                  <a:cubicBezTo>
                    <a:pt x="1690" y="5221"/>
                    <a:pt x="1673" y="5268"/>
                    <a:pt x="1669" y="5311"/>
                  </a:cubicBezTo>
                  <a:cubicBezTo>
                    <a:pt x="1660" y="5353"/>
                    <a:pt x="1664" y="5391"/>
                    <a:pt x="1664" y="5434"/>
                  </a:cubicBezTo>
                  <a:cubicBezTo>
                    <a:pt x="1677" y="5586"/>
                    <a:pt x="1707" y="5739"/>
                    <a:pt x="1741" y="5858"/>
                  </a:cubicBezTo>
                  <a:cubicBezTo>
                    <a:pt x="1762" y="5926"/>
                    <a:pt x="1783" y="5985"/>
                    <a:pt x="1800" y="6028"/>
                  </a:cubicBezTo>
                  <a:cubicBezTo>
                    <a:pt x="1796" y="6028"/>
                    <a:pt x="1796" y="6024"/>
                    <a:pt x="1792" y="6024"/>
                  </a:cubicBezTo>
                  <a:cubicBezTo>
                    <a:pt x="1753" y="6002"/>
                    <a:pt x="1681" y="5960"/>
                    <a:pt x="1584" y="5913"/>
                  </a:cubicBezTo>
                  <a:cubicBezTo>
                    <a:pt x="1482" y="5862"/>
                    <a:pt x="1354" y="5803"/>
                    <a:pt x="1219" y="5722"/>
                  </a:cubicBezTo>
                  <a:cubicBezTo>
                    <a:pt x="1202" y="5714"/>
                    <a:pt x="1185" y="5701"/>
                    <a:pt x="1159" y="5693"/>
                  </a:cubicBezTo>
                  <a:cubicBezTo>
                    <a:pt x="1148" y="5687"/>
                    <a:pt x="1134" y="5685"/>
                    <a:pt x="1121" y="5685"/>
                  </a:cubicBezTo>
                  <a:cubicBezTo>
                    <a:pt x="1106" y="5685"/>
                    <a:pt x="1090" y="5688"/>
                    <a:pt x="1079" y="5693"/>
                  </a:cubicBezTo>
                  <a:cubicBezTo>
                    <a:pt x="1070" y="5697"/>
                    <a:pt x="1066" y="5697"/>
                    <a:pt x="1062" y="5701"/>
                  </a:cubicBezTo>
                  <a:lnTo>
                    <a:pt x="1057" y="5701"/>
                  </a:lnTo>
                  <a:cubicBezTo>
                    <a:pt x="1019" y="5727"/>
                    <a:pt x="989" y="5765"/>
                    <a:pt x="977" y="5816"/>
                  </a:cubicBezTo>
                  <a:cubicBezTo>
                    <a:pt x="972" y="5841"/>
                    <a:pt x="977" y="5875"/>
                    <a:pt x="989" y="5901"/>
                  </a:cubicBezTo>
                  <a:cubicBezTo>
                    <a:pt x="998" y="5922"/>
                    <a:pt x="1011" y="5943"/>
                    <a:pt x="1023" y="5964"/>
                  </a:cubicBezTo>
                  <a:cubicBezTo>
                    <a:pt x="1049" y="6007"/>
                    <a:pt x="1083" y="6045"/>
                    <a:pt x="1121" y="6079"/>
                  </a:cubicBezTo>
                  <a:cubicBezTo>
                    <a:pt x="1202" y="6142"/>
                    <a:pt x="1295" y="6176"/>
                    <a:pt x="1384" y="6219"/>
                  </a:cubicBezTo>
                  <a:cubicBezTo>
                    <a:pt x="1473" y="6261"/>
                    <a:pt x="1567" y="6300"/>
                    <a:pt x="1660" y="6338"/>
                  </a:cubicBezTo>
                  <a:cubicBezTo>
                    <a:pt x="1843" y="6414"/>
                    <a:pt x="2025" y="6491"/>
                    <a:pt x="2169" y="6605"/>
                  </a:cubicBezTo>
                  <a:cubicBezTo>
                    <a:pt x="2318" y="6720"/>
                    <a:pt x="2441" y="6847"/>
                    <a:pt x="2560" y="6957"/>
                  </a:cubicBezTo>
                  <a:cubicBezTo>
                    <a:pt x="2679" y="7064"/>
                    <a:pt x="2789" y="7157"/>
                    <a:pt x="2887" y="7216"/>
                  </a:cubicBezTo>
                  <a:cubicBezTo>
                    <a:pt x="2984" y="7271"/>
                    <a:pt x="3065" y="7305"/>
                    <a:pt x="3107" y="7314"/>
                  </a:cubicBezTo>
                  <a:cubicBezTo>
                    <a:pt x="3124" y="7322"/>
                    <a:pt x="3137" y="7322"/>
                    <a:pt x="3150" y="7327"/>
                  </a:cubicBezTo>
                  <a:cubicBezTo>
                    <a:pt x="3150" y="7335"/>
                    <a:pt x="3150" y="7344"/>
                    <a:pt x="3146" y="7356"/>
                  </a:cubicBezTo>
                  <a:cubicBezTo>
                    <a:pt x="3141" y="7412"/>
                    <a:pt x="3150" y="7666"/>
                    <a:pt x="3171" y="7925"/>
                  </a:cubicBezTo>
                  <a:cubicBezTo>
                    <a:pt x="3188" y="8180"/>
                    <a:pt x="3222" y="8434"/>
                    <a:pt x="3239" y="8485"/>
                  </a:cubicBezTo>
                  <a:cubicBezTo>
                    <a:pt x="3239" y="8494"/>
                    <a:pt x="3243" y="8498"/>
                    <a:pt x="3243" y="8502"/>
                  </a:cubicBezTo>
                  <a:cubicBezTo>
                    <a:pt x="3188" y="8507"/>
                    <a:pt x="3112" y="8515"/>
                    <a:pt x="3027" y="8519"/>
                  </a:cubicBezTo>
                  <a:cubicBezTo>
                    <a:pt x="3008" y="8520"/>
                    <a:pt x="2989" y="8520"/>
                    <a:pt x="2969" y="8520"/>
                  </a:cubicBezTo>
                  <a:cubicBezTo>
                    <a:pt x="2827" y="8520"/>
                    <a:pt x="2656" y="8506"/>
                    <a:pt x="2492" y="8473"/>
                  </a:cubicBezTo>
                  <a:cubicBezTo>
                    <a:pt x="2305" y="8430"/>
                    <a:pt x="2123" y="8367"/>
                    <a:pt x="1987" y="8303"/>
                  </a:cubicBezTo>
                  <a:cubicBezTo>
                    <a:pt x="1847" y="8239"/>
                    <a:pt x="1745" y="8180"/>
                    <a:pt x="1711" y="8159"/>
                  </a:cubicBezTo>
                  <a:cubicBezTo>
                    <a:pt x="1686" y="8146"/>
                    <a:pt x="1673" y="8137"/>
                    <a:pt x="1660" y="8137"/>
                  </a:cubicBezTo>
                  <a:cubicBezTo>
                    <a:pt x="1669" y="8133"/>
                    <a:pt x="1673" y="8125"/>
                    <a:pt x="1673" y="8065"/>
                  </a:cubicBezTo>
                  <a:cubicBezTo>
                    <a:pt x="1673" y="8027"/>
                    <a:pt x="1664" y="7908"/>
                    <a:pt x="1652" y="7755"/>
                  </a:cubicBezTo>
                  <a:cubicBezTo>
                    <a:pt x="1647" y="7679"/>
                    <a:pt x="1639" y="7594"/>
                    <a:pt x="1630" y="7505"/>
                  </a:cubicBezTo>
                  <a:cubicBezTo>
                    <a:pt x="1626" y="7458"/>
                    <a:pt x="1622" y="7412"/>
                    <a:pt x="1605" y="7361"/>
                  </a:cubicBezTo>
                  <a:cubicBezTo>
                    <a:pt x="1592" y="7314"/>
                    <a:pt x="1558" y="7259"/>
                    <a:pt x="1507" y="7229"/>
                  </a:cubicBezTo>
                  <a:cubicBezTo>
                    <a:pt x="1481" y="7214"/>
                    <a:pt x="1450" y="7206"/>
                    <a:pt x="1419" y="7206"/>
                  </a:cubicBezTo>
                  <a:cubicBezTo>
                    <a:pt x="1390" y="7206"/>
                    <a:pt x="1362" y="7213"/>
                    <a:pt x="1337" y="7225"/>
                  </a:cubicBezTo>
                  <a:cubicBezTo>
                    <a:pt x="1287" y="7246"/>
                    <a:pt x="1244" y="7284"/>
                    <a:pt x="1219" y="7327"/>
                  </a:cubicBezTo>
                  <a:cubicBezTo>
                    <a:pt x="1168" y="7420"/>
                    <a:pt x="1172" y="7522"/>
                    <a:pt x="1185" y="7598"/>
                  </a:cubicBezTo>
                  <a:cubicBezTo>
                    <a:pt x="1197" y="7679"/>
                    <a:pt x="1219" y="7743"/>
                    <a:pt x="1231" y="7794"/>
                  </a:cubicBezTo>
                  <a:cubicBezTo>
                    <a:pt x="1244" y="7844"/>
                    <a:pt x="1248" y="7878"/>
                    <a:pt x="1248" y="7900"/>
                  </a:cubicBezTo>
                  <a:lnTo>
                    <a:pt x="1253" y="7904"/>
                  </a:lnTo>
                  <a:lnTo>
                    <a:pt x="1248" y="7904"/>
                  </a:lnTo>
                  <a:cubicBezTo>
                    <a:pt x="1223" y="7883"/>
                    <a:pt x="1155" y="7819"/>
                    <a:pt x="1070" y="7726"/>
                  </a:cubicBezTo>
                  <a:cubicBezTo>
                    <a:pt x="989" y="7632"/>
                    <a:pt x="900" y="7505"/>
                    <a:pt x="837" y="7365"/>
                  </a:cubicBezTo>
                  <a:cubicBezTo>
                    <a:pt x="769" y="7225"/>
                    <a:pt x="726" y="7076"/>
                    <a:pt x="705" y="6953"/>
                  </a:cubicBezTo>
                  <a:cubicBezTo>
                    <a:pt x="684" y="6830"/>
                    <a:pt x="680" y="6737"/>
                    <a:pt x="675" y="6703"/>
                  </a:cubicBezTo>
                  <a:cubicBezTo>
                    <a:pt x="675" y="6686"/>
                    <a:pt x="671" y="6677"/>
                    <a:pt x="671" y="6669"/>
                  </a:cubicBezTo>
                  <a:cubicBezTo>
                    <a:pt x="675" y="6665"/>
                    <a:pt x="684" y="6660"/>
                    <a:pt x="692" y="6652"/>
                  </a:cubicBezTo>
                  <a:cubicBezTo>
                    <a:pt x="705" y="6643"/>
                    <a:pt x="731" y="6626"/>
                    <a:pt x="760" y="6605"/>
                  </a:cubicBezTo>
                  <a:cubicBezTo>
                    <a:pt x="790" y="6584"/>
                    <a:pt x="832" y="6554"/>
                    <a:pt x="875" y="6512"/>
                  </a:cubicBezTo>
                  <a:cubicBezTo>
                    <a:pt x="896" y="6491"/>
                    <a:pt x="917" y="6465"/>
                    <a:pt x="934" y="6431"/>
                  </a:cubicBezTo>
                  <a:cubicBezTo>
                    <a:pt x="951" y="6401"/>
                    <a:pt x="955" y="6359"/>
                    <a:pt x="951" y="6321"/>
                  </a:cubicBezTo>
                  <a:cubicBezTo>
                    <a:pt x="947" y="6283"/>
                    <a:pt x="930" y="6240"/>
                    <a:pt x="892" y="6210"/>
                  </a:cubicBezTo>
                  <a:cubicBezTo>
                    <a:pt x="866" y="6188"/>
                    <a:pt x="833" y="6178"/>
                    <a:pt x="800" y="6178"/>
                  </a:cubicBezTo>
                  <a:cubicBezTo>
                    <a:pt x="790" y="6178"/>
                    <a:pt x="779" y="6179"/>
                    <a:pt x="769" y="6181"/>
                  </a:cubicBezTo>
                  <a:cubicBezTo>
                    <a:pt x="726" y="6185"/>
                    <a:pt x="688" y="6206"/>
                    <a:pt x="658" y="6232"/>
                  </a:cubicBezTo>
                  <a:cubicBezTo>
                    <a:pt x="629" y="6257"/>
                    <a:pt x="603" y="6283"/>
                    <a:pt x="582" y="6312"/>
                  </a:cubicBezTo>
                  <a:cubicBezTo>
                    <a:pt x="544" y="6367"/>
                    <a:pt x="510" y="6418"/>
                    <a:pt x="480" y="6469"/>
                  </a:cubicBezTo>
                  <a:cubicBezTo>
                    <a:pt x="421" y="6563"/>
                    <a:pt x="387" y="6635"/>
                    <a:pt x="374" y="6669"/>
                  </a:cubicBezTo>
                  <a:cubicBezTo>
                    <a:pt x="374" y="6656"/>
                    <a:pt x="374" y="6648"/>
                    <a:pt x="370" y="6635"/>
                  </a:cubicBezTo>
                  <a:cubicBezTo>
                    <a:pt x="366" y="6601"/>
                    <a:pt x="357" y="6541"/>
                    <a:pt x="344" y="6461"/>
                  </a:cubicBezTo>
                  <a:cubicBezTo>
                    <a:pt x="336" y="6418"/>
                    <a:pt x="327" y="6372"/>
                    <a:pt x="319" y="6321"/>
                  </a:cubicBezTo>
                  <a:cubicBezTo>
                    <a:pt x="315" y="6295"/>
                    <a:pt x="310" y="6270"/>
                    <a:pt x="302" y="6244"/>
                  </a:cubicBezTo>
                  <a:cubicBezTo>
                    <a:pt x="298" y="6215"/>
                    <a:pt x="293" y="6185"/>
                    <a:pt x="281" y="6151"/>
                  </a:cubicBezTo>
                  <a:cubicBezTo>
                    <a:pt x="272" y="6121"/>
                    <a:pt x="242" y="6083"/>
                    <a:pt x="196" y="6070"/>
                  </a:cubicBezTo>
                  <a:cubicBezTo>
                    <a:pt x="187" y="6069"/>
                    <a:pt x="178" y="6068"/>
                    <a:pt x="169" y="6068"/>
                  </a:cubicBezTo>
                  <a:cubicBezTo>
                    <a:pt x="136" y="6068"/>
                    <a:pt x="104" y="6080"/>
                    <a:pt x="77" y="6100"/>
                  </a:cubicBezTo>
                  <a:cubicBezTo>
                    <a:pt x="43" y="6121"/>
                    <a:pt x="22" y="6164"/>
                    <a:pt x="9" y="6202"/>
                  </a:cubicBezTo>
                  <a:cubicBezTo>
                    <a:pt x="0" y="6240"/>
                    <a:pt x="0" y="6278"/>
                    <a:pt x="5" y="6317"/>
                  </a:cubicBezTo>
                  <a:cubicBezTo>
                    <a:pt x="22" y="6461"/>
                    <a:pt x="51" y="6605"/>
                    <a:pt x="94" y="6754"/>
                  </a:cubicBezTo>
                  <a:cubicBezTo>
                    <a:pt x="175" y="7042"/>
                    <a:pt x="306" y="7314"/>
                    <a:pt x="438" y="7518"/>
                  </a:cubicBezTo>
                  <a:cubicBezTo>
                    <a:pt x="565" y="7726"/>
                    <a:pt x="688" y="7861"/>
                    <a:pt x="735" y="7904"/>
                  </a:cubicBezTo>
                  <a:cubicBezTo>
                    <a:pt x="764" y="7934"/>
                    <a:pt x="781" y="7951"/>
                    <a:pt x="794" y="7959"/>
                  </a:cubicBezTo>
                  <a:cubicBezTo>
                    <a:pt x="794" y="7959"/>
                    <a:pt x="794" y="7959"/>
                    <a:pt x="790" y="7963"/>
                  </a:cubicBezTo>
                  <a:cubicBezTo>
                    <a:pt x="781" y="7959"/>
                    <a:pt x="764" y="7951"/>
                    <a:pt x="726" y="7942"/>
                  </a:cubicBezTo>
                  <a:cubicBezTo>
                    <a:pt x="705" y="7938"/>
                    <a:pt x="663" y="7925"/>
                    <a:pt x="607" y="7908"/>
                  </a:cubicBezTo>
                  <a:cubicBezTo>
                    <a:pt x="557" y="7897"/>
                    <a:pt x="489" y="7878"/>
                    <a:pt x="407" y="7878"/>
                  </a:cubicBezTo>
                  <a:cubicBezTo>
                    <a:pt x="399" y="7878"/>
                    <a:pt x="391" y="7878"/>
                    <a:pt x="382" y="7878"/>
                  </a:cubicBezTo>
                  <a:cubicBezTo>
                    <a:pt x="336" y="7883"/>
                    <a:pt x="285" y="7891"/>
                    <a:pt x="238" y="7921"/>
                  </a:cubicBezTo>
                  <a:cubicBezTo>
                    <a:pt x="234" y="7925"/>
                    <a:pt x="225" y="7929"/>
                    <a:pt x="221" y="7938"/>
                  </a:cubicBezTo>
                  <a:cubicBezTo>
                    <a:pt x="183" y="7963"/>
                    <a:pt x="153" y="8006"/>
                    <a:pt x="141" y="8057"/>
                  </a:cubicBezTo>
                  <a:cubicBezTo>
                    <a:pt x="119" y="8116"/>
                    <a:pt x="141" y="8184"/>
                    <a:pt x="183" y="8231"/>
                  </a:cubicBezTo>
                  <a:cubicBezTo>
                    <a:pt x="221" y="8277"/>
                    <a:pt x="281" y="8303"/>
                    <a:pt x="336" y="8320"/>
                  </a:cubicBezTo>
                  <a:cubicBezTo>
                    <a:pt x="595" y="8372"/>
                    <a:pt x="856" y="8386"/>
                    <a:pt x="1040" y="8386"/>
                  </a:cubicBezTo>
                  <a:cubicBezTo>
                    <a:pt x="1157" y="8386"/>
                    <a:pt x="1243" y="8380"/>
                    <a:pt x="1278" y="8375"/>
                  </a:cubicBezTo>
                  <a:cubicBezTo>
                    <a:pt x="1308" y="8371"/>
                    <a:pt x="1325" y="8367"/>
                    <a:pt x="1333" y="8362"/>
                  </a:cubicBezTo>
                  <a:cubicBezTo>
                    <a:pt x="1342" y="8375"/>
                    <a:pt x="1354" y="8392"/>
                    <a:pt x="1376" y="8417"/>
                  </a:cubicBezTo>
                  <a:cubicBezTo>
                    <a:pt x="1405" y="8460"/>
                    <a:pt x="1507" y="8566"/>
                    <a:pt x="1660" y="8681"/>
                  </a:cubicBezTo>
                  <a:cubicBezTo>
                    <a:pt x="1817" y="8799"/>
                    <a:pt x="2025" y="8918"/>
                    <a:pt x="2250" y="8999"/>
                  </a:cubicBezTo>
                  <a:cubicBezTo>
                    <a:pt x="2475" y="9080"/>
                    <a:pt x="2713" y="9126"/>
                    <a:pt x="2908" y="9135"/>
                  </a:cubicBezTo>
                  <a:cubicBezTo>
                    <a:pt x="2955" y="9139"/>
                    <a:pt x="3001" y="9139"/>
                    <a:pt x="3039" y="9139"/>
                  </a:cubicBezTo>
                  <a:cubicBezTo>
                    <a:pt x="3082" y="9139"/>
                    <a:pt x="3120" y="9139"/>
                    <a:pt x="3154" y="9135"/>
                  </a:cubicBezTo>
                  <a:cubicBezTo>
                    <a:pt x="3205" y="9131"/>
                    <a:pt x="3243" y="9126"/>
                    <a:pt x="3273" y="9122"/>
                  </a:cubicBezTo>
                  <a:cubicBezTo>
                    <a:pt x="3281" y="9122"/>
                    <a:pt x="3290" y="9118"/>
                    <a:pt x="3294" y="9118"/>
                  </a:cubicBezTo>
                  <a:cubicBezTo>
                    <a:pt x="3311" y="9114"/>
                    <a:pt x="3324" y="9114"/>
                    <a:pt x="3332" y="9109"/>
                  </a:cubicBezTo>
                  <a:cubicBezTo>
                    <a:pt x="3332" y="9122"/>
                    <a:pt x="3332" y="9148"/>
                    <a:pt x="3337" y="9186"/>
                  </a:cubicBezTo>
                  <a:cubicBezTo>
                    <a:pt x="3345" y="9300"/>
                    <a:pt x="3413" y="9814"/>
                    <a:pt x="3549" y="10315"/>
                  </a:cubicBezTo>
                  <a:cubicBezTo>
                    <a:pt x="3617" y="10565"/>
                    <a:pt x="3702" y="10811"/>
                    <a:pt x="3786" y="11002"/>
                  </a:cubicBezTo>
                  <a:cubicBezTo>
                    <a:pt x="3799" y="11028"/>
                    <a:pt x="3812" y="11057"/>
                    <a:pt x="3825" y="11079"/>
                  </a:cubicBezTo>
                  <a:cubicBezTo>
                    <a:pt x="3893" y="11232"/>
                    <a:pt x="3952" y="11338"/>
                    <a:pt x="3982" y="11380"/>
                  </a:cubicBezTo>
                  <a:cubicBezTo>
                    <a:pt x="4017" y="11437"/>
                    <a:pt x="4032" y="11449"/>
                    <a:pt x="4041" y="11449"/>
                  </a:cubicBezTo>
                  <a:cubicBezTo>
                    <a:pt x="4043" y="11449"/>
                    <a:pt x="4044" y="11449"/>
                    <a:pt x="4045" y="11448"/>
                  </a:cubicBezTo>
                  <a:cubicBezTo>
                    <a:pt x="4050" y="11444"/>
                    <a:pt x="4050" y="11444"/>
                    <a:pt x="4050" y="11439"/>
                  </a:cubicBezTo>
                  <a:cubicBezTo>
                    <a:pt x="4067" y="11452"/>
                    <a:pt x="4088" y="11465"/>
                    <a:pt x="4109" y="11469"/>
                  </a:cubicBezTo>
                  <a:cubicBezTo>
                    <a:pt x="4142" y="11483"/>
                    <a:pt x="4177" y="11488"/>
                    <a:pt x="4212" y="11488"/>
                  </a:cubicBezTo>
                  <a:cubicBezTo>
                    <a:pt x="4253" y="11488"/>
                    <a:pt x="4293" y="11481"/>
                    <a:pt x="4330" y="11469"/>
                  </a:cubicBezTo>
                  <a:cubicBezTo>
                    <a:pt x="4364" y="11461"/>
                    <a:pt x="4398" y="11452"/>
                    <a:pt x="4432" y="11439"/>
                  </a:cubicBezTo>
                  <a:cubicBezTo>
                    <a:pt x="4466" y="11427"/>
                    <a:pt x="4500" y="11414"/>
                    <a:pt x="4529" y="11393"/>
                  </a:cubicBezTo>
                  <a:cubicBezTo>
                    <a:pt x="4563" y="11372"/>
                    <a:pt x="4593" y="11338"/>
                    <a:pt x="4601" y="11299"/>
                  </a:cubicBezTo>
                  <a:cubicBezTo>
                    <a:pt x="4614" y="11257"/>
                    <a:pt x="4606" y="11223"/>
                    <a:pt x="4597" y="11193"/>
                  </a:cubicBezTo>
                  <a:cubicBezTo>
                    <a:pt x="4576" y="11134"/>
                    <a:pt x="4559" y="11087"/>
                    <a:pt x="4546" y="11049"/>
                  </a:cubicBezTo>
                  <a:cubicBezTo>
                    <a:pt x="4478" y="10820"/>
                    <a:pt x="4330" y="10310"/>
                    <a:pt x="4207" y="9797"/>
                  </a:cubicBezTo>
                  <a:cubicBezTo>
                    <a:pt x="4058" y="9181"/>
                    <a:pt x="3956" y="8553"/>
                    <a:pt x="3927" y="8422"/>
                  </a:cubicBezTo>
                  <a:cubicBezTo>
                    <a:pt x="3918" y="8379"/>
                    <a:pt x="3910" y="8350"/>
                    <a:pt x="3905" y="8333"/>
                  </a:cubicBezTo>
                  <a:lnTo>
                    <a:pt x="3927" y="8333"/>
                  </a:lnTo>
                  <a:cubicBezTo>
                    <a:pt x="3961" y="8328"/>
                    <a:pt x="3999" y="8324"/>
                    <a:pt x="4041" y="8316"/>
                  </a:cubicBezTo>
                  <a:cubicBezTo>
                    <a:pt x="4156" y="8299"/>
                    <a:pt x="4296" y="8269"/>
                    <a:pt x="4432" y="8218"/>
                  </a:cubicBezTo>
                  <a:cubicBezTo>
                    <a:pt x="4652" y="8137"/>
                    <a:pt x="4839" y="7997"/>
                    <a:pt x="4924" y="7921"/>
                  </a:cubicBezTo>
                  <a:cubicBezTo>
                    <a:pt x="4928" y="7921"/>
                    <a:pt x="4937" y="7925"/>
                    <a:pt x="4941" y="7925"/>
                  </a:cubicBezTo>
                  <a:cubicBezTo>
                    <a:pt x="5009" y="7934"/>
                    <a:pt x="5196" y="7946"/>
                    <a:pt x="5442" y="7963"/>
                  </a:cubicBezTo>
                  <a:cubicBezTo>
                    <a:pt x="5565" y="7972"/>
                    <a:pt x="5705" y="7980"/>
                    <a:pt x="5849" y="7989"/>
                  </a:cubicBezTo>
                  <a:cubicBezTo>
                    <a:pt x="5926" y="7993"/>
                    <a:pt x="5998" y="7997"/>
                    <a:pt x="6074" y="8006"/>
                  </a:cubicBezTo>
                  <a:cubicBezTo>
                    <a:pt x="6108" y="8006"/>
                    <a:pt x="6144" y="8009"/>
                    <a:pt x="6180" y="8009"/>
                  </a:cubicBezTo>
                  <a:cubicBezTo>
                    <a:pt x="6226" y="8009"/>
                    <a:pt x="6273" y="8004"/>
                    <a:pt x="6320" y="7980"/>
                  </a:cubicBezTo>
                  <a:cubicBezTo>
                    <a:pt x="6363" y="7955"/>
                    <a:pt x="6397" y="7921"/>
                    <a:pt x="6410" y="7870"/>
                  </a:cubicBezTo>
                  <a:cubicBezTo>
                    <a:pt x="6427" y="7819"/>
                    <a:pt x="6405" y="7768"/>
                    <a:pt x="6376" y="7730"/>
                  </a:cubicBezTo>
                  <a:cubicBezTo>
                    <a:pt x="6346" y="7696"/>
                    <a:pt x="6308" y="7670"/>
                    <a:pt x="6269" y="7658"/>
                  </a:cubicBezTo>
                  <a:cubicBezTo>
                    <a:pt x="6231" y="7645"/>
                    <a:pt x="6193" y="7637"/>
                    <a:pt x="6155" y="7628"/>
                  </a:cubicBezTo>
                  <a:cubicBezTo>
                    <a:pt x="6015" y="7598"/>
                    <a:pt x="5879" y="7569"/>
                    <a:pt x="5756" y="7539"/>
                  </a:cubicBezTo>
                  <a:cubicBezTo>
                    <a:pt x="5739" y="7535"/>
                    <a:pt x="5722" y="7535"/>
                    <a:pt x="5705" y="7530"/>
                  </a:cubicBezTo>
                  <a:cubicBezTo>
                    <a:pt x="5514" y="7488"/>
                    <a:pt x="5365" y="7458"/>
                    <a:pt x="5293" y="7446"/>
                  </a:cubicBezTo>
                  <a:cubicBezTo>
                    <a:pt x="5319" y="7412"/>
                    <a:pt x="5365" y="7361"/>
                    <a:pt x="5438" y="7280"/>
                  </a:cubicBezTo>
                  <a:cubicBezTo>
                    <a:pt x="5505" y="7199"/>
                    <a:pt x="5573" y="7089"/>
                    <a:pt x="5654" y="6962"/>
                  </a:cubicBezTo>
                  <a:cubicBezTo>
                    <a:pt x="5675" y="6932"/>
                    <a:pt x="5696" y="6898"/>
                    <a:pt x="5713" y="6860"/>
                  </a:cubicBezTo>
                  <a:cubicBezTo>
                    <a:pt x="5730" y="6822"/>
                    <a:pt x="5747" y="6775"/>
                    <a:pt x="5739" y="6724"/>
                  </a:cubicBezTo>
                  <a:cubicBezTo>
                    <a:pt x="5735" y="6673"/>
                    <a:pt x="5696" y="6622"/>
                    <a:pt x="5650" y="6605"/>
                  </a:cubicBezTo>
                  <a:cubicBezTo>
                    <a:pt x="5620" y="6593"/>
                    <a:pt x="5590" y="6586"/>
                    <a:pt x="5561" y="6586"/>
                  </a:cubicBezTo>
                  <a:cubicBezTo>
                    <a:pt x="5540" y="6586"/>
                    <a:pt x="5518" y="6590"/>
                    <a:pt x="5497" y="6597"/>
                  </a:cubicBezTo>
                  <a:cubicBezTo>
                    <a:pt x="5395" y="6631"/>
                    <a:pt x="5336" y="6711"/>
                    <a:pt x="5281" y="6783"/>
                  </a:cubicBezTo>
                  <a:cubicBezTo>
                    <a:pt x="5225" y="6856"/>
                    <a:pt x="5166" y="6928"/>
                    <a:pt x="5107" y="6996"/>
                  </a:cubicBezTo>
                  <a:cubicBezTo>
                    <a:pt x="4992" y="7136"/>
                    <a:pt x="4865" y="7271"/>
                    <a:pt x="4729" y="7378"/>
                  </a:cubicBezTo>
                  <a:cubicBezTo>
                    <a:pt x="4597" y="7488"/>
                    <a:pt x="4453" y="7573"/>
                    <a:pt x="4321" y="7632"/>
                  </a:cubicBezTo>
                  <a:cubicBezTo>
                    <a:pt x="4190" y="7692"/>
                    <a:pt x="4062" y="7726"/>
                    <a:pt x="3965" y="7743"/>
                  </a:cubicBezTo>
                  <a:cubicBezTo>
                    <a:pt x="3914" y="7755"/>
                    <a:pt x="3871" y="7764"/>
                    <a:pt x="3833" y="7768"/>
                  </a:cubicBezTo>
                  <a:lnTo>
                    <a:pt x="3820" y="7772"/>
                  </a:lnTo>
                  <a:cubicBezTo>
                    <a:pt x="3820" y="7760"/>
                    <a:pt x="3825" y="7747"/>
                    <a:pt x="3820" y="7721"/>
                  </a:cubicBezTo>
                  <a:cubicBezTo>
                    <a:pt x="3820" y="7641"/>
                    <a:pt x="3786" y="7280"/>
                    <a:pt x="3765" y="6923"/>
                  </a:cubicBezTo>
                  <a:cubicBezTo>
                    <a:pt x="3740" y="6563"/>
                    <a:pt x="3731" y="6202"/>
                    <a:pt x="3719" y="6121"/>
                  </a:cubicBezTo>
                  <a:cubicBezTo>
                    <a:pt x="3714" y="6096"/>
                    <a:pt x="3714" y="6079"/>
                    <a:pt x="3710" y="6070"/>
                  </a:cubicBezTo>
                  <a:cubicBezTo>
                    <a:pt x="3719" y="6070"/>
                    <a:pt x="3731" y="6066"/>
                    <a:pt x="3748" y="6062"/>
                  </a:cubicBezTo>
                  <a:cubicBezTo>
                    <a:pt x="3791" y="6053"/>
                    <a:pt x="3905" y="6011"/>
                    <a:pt x="4050" y="5951"/>
                  </a:cubicBezTo>
                  <a:cubicBezTo>
                    <a:pt x="4194" y="5888"/>
                    <a:pt x="4372" y="5799"/>
                    <a:pt x="4538" y="5693"/>
                  </a:cubicBezTo>
                  <a:cubicBezTo>
                    <a:pt x="4708" y="5591"/>
                    <a:pt x="4865" y="5472"/>
                    <a:pt x="4983" y="5366"/>
                  </a:cubicBezTo>
                  <a:cubicBezTo>
                    <a:pt x="5030" y="5319"/>
                    <a:pt x="5073" y="5281"/>
                    <a:pt x="5107" y="5247"/>
                  </a:cubicBezTo>
                  <a:cubicBezTo>
                    <a:pt x="5119" y="5255"/>
                    <a:pt x="5149" y="5268"/>
                    <a:pt x="5213" y="5289"/>
                  </a:cubicBezTo>
                  <a:cubicBezTo>
                    <a:pt x="5272" y="5308"/>
                    <a:pt x="5443" y="5352"/>
                    <a:pt x="5674" y="5352"/>
                  </a:cubicBezTo>
                  <a:cubicBezTo>
                    <a:pt x="5709" y="5352"/>
                    <a:pt x="5744" y="5351"/>
                    <a:pt x="5781" y="5349"/>
                  </a:cubicBezTo>
                  <a:cubicBezTo>
                    <a:pt x="5926" y="5340"/>
                    <a:pt x="6083" y="5315"/>
                    <a:pt x="6244" y="5260"/>
                  </a:cubicBezTo>
                  <a:cubicBezTo>
                    <a:pt x="6325" y="5230"/>
                    <a:pt x="6405" y="5200"/>
                    <a:pt x="6482" y="5158"/>
                  </a:cubicBezTo>
                  <a:cubicBezTo>
                    <a:pt x="6562" y="5120"/>
                    <a:pt x="6639" y="5069"/>
                    <a:pt x="6707" y="5001"/>
                  </a:cubicBezTo>
                  <a:cubicBezTo>
                    <a:pt x="6736" y="4967"/>
                    <a:pt x="6766" y="4924"/>
                    <a:pt x="6775" y="4869"/>
                  </a:cubicBezTo>
                  <a:cubicBezTo>
                    <a:pt x="6779" y="4856"/>
                    <a:pt x="6779" y="4844"/>
                    <a:pt x="6779" y="4827"/>
                  </a:cubicBezTo>
                  <a:cubicBezTo>
                    <a:pt x="6783" y="4806"/>
                    <a:pt x="6758" y="4784"/>
                    <a:pt x="6758" y="4780"/>
                  </a:cubicBezTo>
                  <a:cubicBezTo>
                    <a:pt x="6741" y="4763"/>
                    <a:pt x="6728" y="4746"/>
                    <a:pt x="6711" y="4729"/>
                  </a:cubicBezTo>
                  <a:cubicBezTo>
                    <a:pt x="6694" y="4708"/>
                    <a:pt x="6668" y="4691"/>
                    <a:pt x="6639" y="4687"/>
                  </a:cubicBezTo>
                  <a:cubicBezTo>
                    <a:pt x="6630" y="4685"/>
                    <a:pt x="6621" y="4685"/>
                    <a:pt x="6613" y="4685"/>
                  </a:cubicBezTo>
                  <a:cubicBezTo>
                    <a:pt x="6592" y="4685"/>
                    <a:pt x="6573" y="4688"/>
                    <a:pt x="6558" y="4691"/>
                  </a:cubicBezTo>
                  <a:cubicBezTo>
                    <a:pt x="6516" y="4699"/>
                    <a:pt x="6473" y="4712"/>
                    <a:pt x="6435" y="4729"/>
                  </a:cubicBezTo>
                  <a:cubicBezTo>
                    <a:pt x="6354" y="4763"/>
                    <a:pt x="6286" y="4793"/>
                    <a:pt x="6210" y="4814"/>
                  </a:cubicBezTo>
                  <a:cubicBezTo>
                    <a:pt x="6138" y="4835"/>
                    <a:pt x="6066" y="4852"/>
                    <a:pt x="5998" y="4861"/>
                  </a:cubicBezTo>
                  <a:cubicBezTo>
                    <a:pt x="5922" y="4871"/>
                    <a:pt x="5851" y="4875"/>
                    <a:pt x="5786" y="4875"/>
                  </a:cubicBezTo>
                  <a:cubicBezTo>
                    <a:pt x="5620" y="4875"/>
                    <a:pt x="5498" y="4849"/>
                    <a:pt x="5446" y="4839"/>
                  </a:cubicBezTo>
                  <a:cubicBezTo>
                    <a:pt x="5387" y="4827"/>
                    <a:pt x="5357" y="4822"/>
                    <a:pt x="5340" y="4818"/>
                  </a:cubicBezTo>
                  <a:cubicBezTo>
                    <a:pt x="5348" y="4806"/>
                    <a:pt x="5370" y="4780"/>
                    <a:pt x="5399" y="4733"/>
                  </a:cubicBezTo>
                  <a:cubicBezTo>
                    <a:pt x="5442" y="4665"/>
                    <a:pt x="5556" y="4470"/>
                    <a:pt x="5650" y="4190"/>
                  </a:cubicBezTo>
                  <a:cubicBezTo>
                    <a:pt x="5696" y="4050"/>
                    <a:pt x="5735" y="3884"/>
                    <a:pt x="5760" y="3715"/>
                  </a:cubicBezTo>
                  <a:cubicBezTo>
                    <a:pt x="5773" y="3630"/>
                    <a:pt x="5790" y="3528"/>
                    <a:pt x="5735" y="3430"/>
                  </a:cubicBezTo>
                  <a:cubicBezTo>
                    <a:pt x="5713" y="3392"/>
                    <a:pt x="5671" y="3367"/>
                    <a:pt x="5624" y="3362"/>
                  </a:cubicBezTo>
                  <a:cubicBezTo>
                    <a:pt x="5618" y="3360"/>
                    <a:pt x="5612" y="3359"/>
                    <a:pt x="5605" y="3359"/>
                  </a:cubicBezTo>
                  <a:cubicBezTo>
                    <a:pt x="5599" y="3359"/>
                    <a:pt x="5592" y="3360"/>
                    <a:pt x="5586" y="3362"/>
                  </a:cubicBezTo>
                  <a:cubicBezTo>
                    <a:pt x="5527" y="3371"/>
                    <a:pt x="5480" y="3409"/>
                    <a:pt x="5450" y="3452"/>
                  </a:cubicBezTo>
                  <a:cubicBezTo>
                    <a:pt x="5421" y="3498"/>
                    <a:pt x="5408" y="3545"/>
                    <a:pt x="5391" y="3587"/>
                  </a:cubicBezTo>
                  <a:cubicBezTo>
                    <a:pt x="5378" y="3630"/>
                    <a:pt x="5365" y="3672"/>
                    <a:pt x="5353" y="3719"/>
                  </a:cubicBezTo>
                  <a:cubicBezTo>
                    <a:pt x="5327" y="3804"/>
                    <a:pt x="5302" y="3889"/>
                    <a:pt x="5281" y="3974"/>
                  </a:cubicBezTo>
                  <a:cubicBezTo>
                    <a:pt x="5238" y="4139"/>
                    <a:pt x="5191" y="4296"/>
                    <a:pt x="5132" y="4428"/>
                  </a:cubicBezTo>
                  <a:cubicBezTo>
                    <a:pt x="5077" y="4559"/>
                    <a:pt x="5009" y="4670"/>
                    <a:pt x="4949" y="4746"/>
                  </a:cubicBezTo>
                  <a:cubicBezTo>
                    <a:pt x="4890" y="4822"/>
                    <a:pt x="4835" y="4873"/>
                    <a:pt x="4805" y="4899"/>
                  </a:cubicBezTo>
                  <a:cubicBezTo>
                    <a:pt x="4780" y="4920"/>
                    <a:pt x="4758" y="4937"/>
                    <a:pt x="4746" y="4950"/>
                  </a:cubicBezTo>
                  <a:cubicBezTo>
                    <a:pt x="4746" y="4946"/>
                    <a:pt x="4746" y="4937"/>
                    <a:pt x="4746" y="4933"/>
                  </a:cubicBezTo>
                  <a:cubicBezTo>
                    <a:pt x="4741" y="4890"/>
                    <a:pt x="4716" y="4784"/>
                    <a:pt x="4682" y="4644"/>
                  </a:cubicBezTo>
                  <a:cubicBezTo>
                    <a:pt x="4678" y="4606"/>
                    <a:pt x="4669" y="4572"/>
                    <a:pt x="4661" y="4534"/>
                  </a:cubicBezTo>
                  <a:cubicBezTo>
                    <a:pt x="4652" y="4496"/>
                    <a:pt x="4648" y="4453"/>
                    <a:pt x="4631" y="4407"/>
                  </a:cubicBezTo>
                  <a:cubicBezTo>
                    <a:pt x="4623" y="4381"/>
                    <a:pt x="4610" y="4356"/>
                    <a:pt x="4593" y="4339"/>
                  </a:cubicBezTo>
                  <a:cubicBezTo>
                    <a:pt x="4572" y="4317"/>
                    <a:pt x="4542" y="4300"/>
                    <a:pt x="4512" y="4296"/>
                  </a:cubicBezTo>
                  <a:cubicBezTo>
                    <a:pt x="4507" y="4296"/>
                    <a:pt x="4502" y="4296"/>
                    <a:pt x="4497" y="4296"/>
                  </a:cubicBezTo>
                  <a:cubicBezTo>
                    <a:pt x="4444" y="4296"/>
                    <a:pt x="4398" y="4316"/>
                    <a:pt x="4359" y="4351"/>
                  </a:cubicBezTo>
                  <a:cubicBezTo>
                    <a:pt x="4321" y="4390"/>
                    <a:pt x="4300" y="4440"/>
                    <a:pt x="4292" y="4491"/>
                  </a:cubicBezTo>
                  <a:cubicBezTo>
                    <a:pt x="4283" y="4538"/>
                    <a:pt x="4287" y="4585"/>
                    <a:pt x="4287" y="4631"/>
                  </a:cubicBezTo>
                  <a:cubicBezTo>
                    <a:pt x="4296" y="4716"/>
                    <a:pt x="4304" y="4797"/>
                    <a:pt x="4313" y="4869"/>
                  </a:cubicBezTo>
                  <a:cubicBezTo>
                    <a:pt x="4330" y="5013"/>
                    <a:pt x="4343" y="5120"/>
                    <a:pt x="4351" y="5158"/>
                  </a:cubicBezTo>
                  <a:cubicBezTo>
                    <a:pt x="4355" y="5196"/>
                    <a:pt x="4364" y="5213"/>
                    <a:pt x="4372" y="5221"/>
                  </a:cubicBezTo>
                  <a:cubicBezTo>
                    <a:pt x="4364" y="5221"/>
                    <a:pt x="4355" y="5221"/>
                    <a:pt x="4338" y="5230"/>
                  </a:cubicBezTo>
                  <a:cubicBezTo>
                    <a:pt x="4304" y="5251"/>
                    <a:pt x="4160" y="5362"/>
                    <a:pt x="4003" y="5468"/>
                  </a:cubicBezTo>
                  <a:cubicBezTo>
                    <a:pt x="3893" y="5544"/>
                    <a:pt x="3774" y="5616"/>
                    <a:pt x="3710" y="5654"/>
                  </a:cubicBezTo>
                  <a:cubicBezTo>
                    <a:pt x="3714" y="5642"/>
                    <a:pt x="3714" y="5625"/>
                    <a:pt x="3719" y="5599"/>
                  </a:cubicBezTo>
                  <a:lnTo>
                    <a:pt x="3719" y="5595"/>
                  </a:lnTo>
                  <a:cubicBezTo>
                    <a:pt x="3727" y="5472"/>
                    <a:pt x="3744" y="4903"/>
                    <a:pt x="3812" y="4334"/>
                  </a:cubicBezTo>
                  <a:cubicBezTo>
                    <a:pt x="3876" y="3770"/>
                    <a:pt x="3939" y="3201"/>
                    <a:pt x="3944" y="3078"/>
                  </a:cubicBezTo>
                  <a:cubicBezTo>
                    <a:pt x="3944" y="3031"/>
                    <a:pt x="3944" y="3006"/>
                    <a:pt x="3944" y="2989"/>
                  </a:cubicBezTo>
                  <a:cubicBezTo>
                    <a:pt x="3986" y="2989"/>
                    <a:pt x="4058" y="2972"/>
                    <a:pt x="4135" y="2938"/>
                  </a:cubicBezTo>
                  <a:cubicBezTo>
                    <a:pt x="4245" y="2896"/>
                    <a:pt x="4368" y="2823"/>
                    <a:pt x="4487" y="2743"/>
                  </a:cubicBezTo>
                  <a:cubicBezTo>
                    <a:pt x="4546" y="2700"/>
                    <a:pt x="4601" y="2658"/>
                    <a:pt x="4652" y="2615"/>
                  </a:cubicBezTo>
                  <a:cubicBezTo>
                    <a:pt x="4708" y="2569"/>
                    <a:pt x="4754" y="2531"/>
                    <a:pt x="4797" y="2492"/>
                  </a:cubicBezTo>
                  <a:cubicBezTo>
                    <a:pt x="4886" y="2420"/>
                    <a:pt x="4949" y="2356"/>
                    <a:pt x="4966" y="2331"/>
                  </a:cubicBezTo>
                  <a:cubicBezTo>
                    <a:pt x="4979" y="2318"/>
                    <a:pt x="4983" y="2310"/>
                    <a:pt x="4988" y="2301"/>
                  </a:cubicBezTo>
                  <a:cubicBezTo>
                    <a:pt x="5039" y="2314"/>
                    <a:pt x="5170" y="2348"/>
                    <a:pt x="5348" y="2356"/>
                  </a:cubicBezTo>
                  <a:cubicBezTo>
                    <a:pt x="5377" y="2358"/>
                    <a:pt x="5406" y="2359"/>
                    <a:pt x="5436" y="2359"/>
                  </a:cubicBezTo>
                  <a:cubicBezTo>
                    <a:pt x="5602" y="2359"/>
                    <a:pt x="5795" y="2337"/>
                    <a:pt x="5985" y="2280"/>
                  </a:cubicBezTo>
                  <a:cubicBezTo>
                    <a:pt x="6015" y="2272"/>
                    <a:pt x="6049" y="2259"/>
                    <a:pt x="6074" y="2229"/>
                  </a:cubicBezTo>
                  <a:cubicBezTo>
                    <a:pt x="6100" y="2199"/>
                    <a:pt x="6108" y="2153"/>
                    <a:pt x="6095" y="2115"/>
                  </a:cubicBezTo>
                  <a:cubicBezTo>
                    <a:pt x="6074" y="2042"/>
                    <a:pt x="5998" y="2008"/>
                    <a:pt x="5938" y="2000"/>
                  </a:cubicBezTo>
                  <a:cubicBezTo>
                    <a:pt x="5909" y="1998"/>
                    <a:pt x="5882" y="1998"/>
                    <a:pt x="5857" y="1998"/>
                  </a:cubicBezTo>
                  <a:cubicBezTo>
                    <a:pt x="5831" y="1998"/>
                    <a:pt x="5807" y="1998"/>
                    <a:pt x="5781" y="1996"/>
                  </a:cubicBezTo>
                  <a:cubicBezTo>
                    <a:pt x="5730" y="1991"/>
                    <a:pt x="5684" y="1987"/>
                    <a:pt x="5641" y="1983"/>
                  </a:cubicBezTo>
                  <a:cubicBezTo>
                    <a:pt x="5463" y="1962"/>
                    <a:pt x="5331" y="1924"/>
                    <a:pt x="5285" y="1911"/>
                  </a:cubicBezTo>
                  <a:cubicBezTo>
                    <a:pt x="5276" y="1911"/>
                    <a:pt x="5268" y="1907"/>
                    <a:pt x="5259" y="1907"/>
                  </a:cubicBezTo>
                  <a:cubicBezTo>
                    <a:pt x="5264" y="1902"/>
                    <a:pt x="5272" y="1898"/>
                    <a:pt x="5276" y="1890"/>
                  </a:cubicBezTo>
                  <a:cubicBezTo>
                    <a:pt x="5314" y="1847"/>
                    <a:pt x="5455" y="1631"/>
                    <a:pt x="5595" y="1410"/>
                  </a:cubicBezTo>
                  <a:cubicBezTo>
                    <a:pt x="5629" y="1355"/>
                    <a:pt x="5658" y="1291"/>
                    <a:pt x="5663" y="1215"/>
                  </a:cubicBezTo>
                  <a:cubicBezTo>
                    <a:pt x="5658" y="1143"/>
                    <a:pt x="5624" y="1070"/>
                    <a:pt x="5565" y="1041"/>
                  </a:cubicBezTo>
                  <a:cubicBezTo>
                    <a:pt x="5547" y="1031"/>
                    <a:pt x="5527" y="1027"/>
                    <a:pt x="5508" y="1027"/>
                  </a:cubicBezTo>
                  <a:cubicBezTo>
                    <a:pt x="5495" y="1027"/>
                    <a:pt x="5482" y="1029"/>
                    <a:pt x="5472" y="1032"/>
                  </a:cubicBezTo>
                  <a:cubicBezTo>
                    <a:pt x="5442" y="1041"/>
                    <a:pt x="5421" y="1053"/>
                    <a:pt x="5404" y="1066"/>
                  </a:cubicBezTo>
                  <a:cubicBezTo>
                    <a:pt x="5374" y="1087"/>
                    <a:pt x="5361" y="1113"/>
                    <a:pt x="5353" y="1130"/>
                  </a:cubicBezTo>
                  <a:cubicBezTo>
                    <a:pt x="5306" y="1189"/>
                    <a:pt x="5234" y="1278"/>
                    <a:pt x="5157" y="1363"/>
                  </a:cubicBezTo>
                  <a:cubicBezTo>
                    <a:pt x="5051" y="1486"/>
                    <a:pt x="4945" y="1601"/>
                    <a:pt x="4916" y="1648"/>
                  </a:cubicBezTo>
                  <a:cubicBezTo>
                    <a:pt x="4899" y="1605"/>
                    <a:pt x="4882" y="1554"/>
                    <a:pt x="4865" y="1495"/>
                  </a:cubicBezTo>
                  <a:cubicBezTo>
                    <a:pt x="4852" y="1465"/>
                    <a:pt x="4839" y="1427"/>
                    <a:pt x="4831" y="1393"/>
                  </a:cubicBezTo>
                  <a:cubicBezTo>
                    <a:pt x="4822" y="1359"/>
                    <a:pt x="4818" y="1312"/>
                    <a:pt x="4797" y="1270"/>
                  </a:cubicBezTo>
                  <a:cubicBezTo>
                    <a:pt x="4788" y="1249"/>
                    <a:pt x="4775" y="1223"/>
                    <a:pt x="4754" y="1206"/>
                  </a:cubicBezTo>
                  <a:cubicBezTo>
                    <a:pt x="4733" y="1185"/>
                    <a:pt x="4699" y="1172"/>
                    <a:pt x="4669" y="1172"/>
                  </a:cubicBezTo>
                  <a:cubicBezTo>
                    <a:pt x="4606" y="1172"/>
                    <a:pt x="4559" y="1223"/>
                    <a:pt x="4542" y="1274"/>
                  </a:cubicBezTo>
                  <a:cubicBezTo>
                    <a:pt x="4521" y="1325"/>
                    <a:pt x="4521" y="1372"/>
                    <a:pt x="4521" y="1414"/>
                  </a:cubicBezTo>
                  <a:cubicBezTo>
                    <a:pt x="4521" y="1461"/>
                    <a:pt x="4521" y="1503"/>
                    <a:pt x="4521" y="1546"/>
                  </a:cubicBezTo>
                  <a:cubicBezTo>
                    <a:pt x="4525" y="1631"/>
                    <a:pt x="4534" y="1711"/>
                    <a:pt x="4542" y="1783"/>
                  </a:cubicBezTo>
                  <a:cubicBezTo>
                    <a:pt x="4555" y="1868"/>
                    <a:pt x="4567" y="1936"/>
                    <a:pt x="4576" y="1987"/>
                  </a:cubicBezTo>
                  <a:cubicBezTo>
                    <a:pt x="4576" y="1991"/>
                    <a:pt x="4572" y="1991"/>
                    <a:pt x="4567" y="1991"/>
                  </a:cubicBezTo>
                  <a:cubicBezTo>
                    <a:pt x="4534" y="2013"/>
                    <a:pt x="4402" y="2127"/>
                    <a:pt x="4266" y="2233"/>
                  </a:cubicBezTo>
                  <a:cubicBezTo>
                    <a:pt x="4173" y="2310"/>
                    <a:pt x="4075" y="2382"/>
                    <a:pt x="4016" y="2429"/>
                  </a:cubicBezTo>
                  <a:cubicBezTo>
                    <a:pt x="4028" y="2378"/>
                    <a:pt x="4054" y="2280"/>
                    <a:pt x="4079" y="2157"/>
                  </a:cubicBezTo>
                  <a:cubicBezTo>
                    <a:pt x="4096" y="2081"/>
                    <a:pt x="4113" y="2000"/>
                    <a:pt x="4135" y="1911"/>
                  </a:cubicBezTo>
                  <a:cubicBezTo>
                    <a:pt x="4143" y="1868"/>
                    <a:pt x="4152" y="1826"/>
                    <a:pt x="4160" y="1779"/>
                  </a:cubicBezTo>
                  <a:cubicBezTo>
                    <a:pt x="4173" y="1733"/>
                    <a:pt x="4181" y="1686"/>
                    <a:pt x="4181" y="1635"/>
                  </a:cubicBezTo>
                  <a:cubicBezTo>
                    <a:pt x="4181" y="1584"/>
                    <a:pt x="4164" y="1525"/>
                    <a:pt x="4126" y="1482"/>
                  </a:cubicBezTo>
                  <a:cubicBezTo>
                    <a:pt x="4099" y="1448"/>
                    <a:pt x="4052" y="1422"/>
                    <a:pt x="4004" y="1422"/>
                  </a:cubicBezTo>
                  <a:cubicBezTo>
                    <a:pt x="3992" y="1422"/>
                    <a:pt x="3981" y="1424"/>
                    <a:pt x="3969" y="1427"/>
                  </a:cubicBezTo>
                  <a:cubicBezTo>
                    <a:pt x="3914" y="1440"/>
                    <a:pt x="3876" y="1482"/>
                    <a:pt x="3850" y="1525"/>
                  </a:cubicBezTo>
                  <a:cubicBezTo>
                    <a:pt x="3829" y="1567"/>
                    <a:pt x="3820" y="1609"/>
                    <a:pt x="3812" y="1648"/>
                  </a:cubicBezTo>
                  <a:cubicBezTo>
                    <a:pt x="3782" y="1796"/>
                    <a:pt x="3765" y="1907"/>
                    <a:pt x="3761" y="1945"/>
                  </a:cubicBezTo>
                  <a:cubicBezTo>
                    <a:pt x="3761" y="1949"/>
                    <a:pt x="3761" y="1953"/>
                    <a:pt x="3761" y="1958"/>
                  </a:cubicBezTo>
                  <a:cubicBezTo>
                    <a:pt x="3744" y="1949"/>
                    <a:pt x="3727" y="1936"/>
                    <a:pt x="3706" y="1919"/>
                  </a:cubicBezTo>
                  <a:cubicBezTo>
                    <a:pt x="3668" y="1890"/>
                    <a:pt x="3625" y="1851"/>
                    <a:pt x="3583" y="1809"/>
                  </a:cubicBezTo>
                  <a:cubicBezTo>
                    <a:pt x="3528" y="1750"/>
                    <a:pt x="3472" y="1690"/>
                    <a:pt x="3430" y="1652"/>
                  </a:cubicBezTo>
                  <a:cubicBezTo>
                    <a:pt x="3438" y="1622"/>
                    <a:pt x="3451" y="1546"/>
                    <a:pt x="3489" y="1448"/>
                  </a:cubicBezTo>
                  <a:cubicBezTo>
                    <a:pt x="3506" y="1401"/>
                    <a:pt x="3536" y="1351"/>
                    <a:pt x="3566" y="1291"/>
                  </a:cubicBezTo>
                  <a:cubicBezTo>
                    <a:pt x="3595" y="1227"/>
                    <a:pt x="3621" y="1155"/>
                    <a:pt x="3612" y="1075"/>
                  </a:cubicBezTo>
                  <a:cubicBezTo>
                    <a:pt x="3604" y="1036"/>
                    <a:pt x="3583" y="990"/>
                    <a:pt x="3536" y="969"/>
                  </a:cubicBezTo>
                  <a:cubicBezTo>
                    <a:pt x="3522" y="962"/>
                    <a:pt x="3508" y="958"/>
                    <a:pt x="3495" y="958"/>
                  </a:cubicBezTo>
                  <a:cubicBezTo>
                    <a:pt x="3484" y="958"/>
                    <a:pt x="3473" y="961"/>
                    <a:pt x="3464" y="964"/>
                  </a:cubicBezTo>
                  <a:cubicBezTo>
                    <a:pt x="3443" y="969"/>
                    <a:pt x="3426" y="977"/>
                    <a:pt x="3409" y="990"/>
                  </a:cubicBezTo>
                  <a:cubicBezTo>
                    <a:pt x="3349" y="1028"/>
                    <a:pt x="3307" y="1075"/>
                    <a:pt x="3269" y="1121"/>
                  </a:cubicBezTo>
                  <a:cubicBezTo>
                    <a:pt x="3243" y="1151"/>
                    <a:pt x="3222" y="1185"/>
                    <a:pt x="3205" y="1215"/>
                  </a:cubicBezTo>
                  <a:cubicBezTo>
                    <a:pt x="3192" y="1058"/>
                    <a:pt x="3146" y="650"/>
                    <a:pt x="3090" y="247"/>
                  </a:cubicBezTo>
                  <a:cubicBezTo>
                    <a:pt x="3082" y="188"/>
                    <a:pt x="3078" y="120"/>
                    <a:pt x="3027" y="65"/>
                  </a:cubicBezTo>
                  <a:cubicBezTo>
                    <a:pt x="3001" y="39"/>
                    <a:pt x="2972" y="26"/>
                    <a:pt x="2942" y="14"/>
                  </a:cubicBezTo>
                  <a:cubicBezTo>
                    <a:pt x="2925" y="9"/>
                    <a:pt x="2908" y="5"/>
                    <a:pt x="2891" y="1"/>
                  </a:cubicBezTo>
                  <a:close/>
                </a:path>
              </a:pathLst>
            </a:custGeom>
            <a:solidFill>
              <a:srgbClr val="1E15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1958;p21"/>
            <p:cNvSpPr/>
            <p:nvPr/>
          </p:nvSpPr>
          <p:spPr>
            <a:xfrm>
              <a:off x="394084" y="2796218"/>
              <a:ext cx="1186821" cy="2027939"/>
            </a:xfrm>
            <a:custGeom>
              <a:avLst/>
              <a:gdLst/>
              <a:ahLst/>
              <a:cxnLst/>
              <a:rect l="l" t="t" r="r" b="b"/>
              <a:pathLst>
                <a:path w="6639" h="11344" extrusionOk="0">
                  <a:moveTo>
                    <a:pt x="2812" y="0"/>
                  </a:moveTo>
                  <a:cubicBezTo>
                    <a:pt x="2805" y="0"/>
                    <a:pt x="2798" y="2"/>
                    <a:pt x="2793" y="4"/>
                  </a:cubicBezTo>
                  <a:cubicBezTo>
                    <a:pt x="2747" y="21"/>
                    <a:pt x="2717" y="51"/>
                    <a:pt x="2708" y="89"/>
                  </a:cubicBezTo>
                  <a:cubicBezTo>
                    <a:pt x="2696" y="132"/>
                    <a:pt x="2700" y="183"/>
                    <a:pt x="2700" y="225"/>
                  </a:cubicBezTo>
                  <a:cubicBezTo>
                    <a:pt x="2704" y="318"/>
                    <a:pt x="2725" y="390"/>
                    <a:pt x="2742" y="454"/>
                  </a:cubicBezTo>
                  <a:cubicBezTo>
                    <a:pt x="2759" y="518"/>
                    <a:pt x="2759" y="569"/>
                    <a:pt x="2759" y="594"/>
                  </a:cubicBezTo>
                  <a:cubicBezTo>
                    <a:pt x="2759" y="671"/>
                    <a:pt x="2751" y="679"/>
                    <a:pt x="2742" y="679"/>
                  </a:cubicBezTo>
                  <a:cubicBezTo>
                    <a:pt x="2742" y="684"/>
                    <a:pt x="2735" y="689"/>
                    <a:pt x="2713" y="689"/>
                  </a:cubicBezTo>
                  <a:cubicBezTo>
                    <a:pt x="2697" y="689"/>
                    <a:pt x="2672" y="686"/>
                    <a:pt x="2636" y="679"/>
                  </a:cubicBezTo>
                  <a:cubicBezTo>
                    <a:pt x="2577" y="671"/>
                    <a:pt x="2407" y="628"/>
                    <a:pt x="2203" y="531"/>
                  </a:cubicBezTo>
                  <a:cubicBezTo>
                    <a:pt x="2101" y="484"/>
                    <a:pt x="1987" y="420"/>
                    <a:pt x="1876" y="344"/>
                  </a:cubicBezTo>
                  <a:cubicBezTo>
                    <a:pt x="1838" y="318"/>
                    <a:pt x="1798" y="298"/>
                    <a:pt x="1761" y="298"/>
                  </a:cubicBezTo>
                  <a:cubicBezTo>
                    <a:pt x="1748" y="298"/>
                    <a:pt x="1735" y="300"/>
                    <a:pt x="1724" y="306"/>
                  </a:cubicBezTo>
                  <a:cubicBezTo>
                    <a:pt x="1702" y="318"/>
                    <a:pt x="1690" y="335"/>
                    <a:pt x="1690" y="357"/>
                  </a:cubicBezTo>
                  <a:cubicBezTo>
                    <a:pt x="1690" y="378"/>
                    <a:pt x="1707" y="403"/>
                    <a:pt x="1728" y="424"/>
                  </a:cubicBezTo>
                  <a:cubicBezTo>
                    <a:pt x="1745" y="450"/>
                    <a:pt x="1770" y="467"/>
                    <a:pt x="1800" y="492"/>
                  </a:cubicBezTo>
                  <a:cubicBezTo>
                    <a:pt x="1825" y="514"/>
                    <a:pt x="1851" y="535"/>
                    <a:pt x="1881" y="556"/>
                  </a:cubicBezTo>
                  <a:cubicBezTo>
                    <a:pt x="1932" y="598"/>
                    <a:pt x="1987" y="637"/>
                    <a:pt x="2042" y="675"/>
                  </a:cubicBezTo>
                  <a:cubicBezTo>
                    <a:pt x="2148" y="751"/>
                    <a:pt x="2250" y="819"/>
                    <a:pt x="2348" y="879"/>
                  </a:cubicBezTo>
                  <a:cubicBezTo>
                    <a:pt x="2539" y="993"/>
                    <a:pt x="2691" y="1065"/>
                    <a:pt x="2742" y="1091"/>
                  </a:cubicBezTo>
                  <a:cubicBezTo>
                    <a:pt x="2764" y="1104"/>
                    <a:pt x="2780" y="1112"/>
                    <a:pt x="2789" y="1121"/>
                  </a:cubicBezTo>
                  <a:cubicBezTo>
                    <a:pt x="2793" y="1108"/>
                    <a:pt x="2797" y="1104"/>
                    <a:pt x="2802" y="1099"/>
                  </a:cubicBezTo>
                  <a:cubicBezTo>
                    <a:pt x="2810" y="1099"/>
                    <a:pt x="2819" y="1108"/>
                    <a:pt x="2836" y="1154"/>
                  </a:cubicBezTo>
                  <a:cubicBezTo>
                    <a:pt x="2844" y="1184"/>
                    <a:pt x="2870" y="1278"/>
                    <a:pt x="2908" y="1392"/>
                  </a:cubicBezTo>
                  <a:cubicBezTo>
                    <a:pt x="2950" y="1511"/>
                    <a:pt x="3010" y="1651"/>
                    <a:pt x="3086" y="1787"/>
                  </a:cubicBezTo>
                  <a:cubicBezTo>
                    <a:pt x="3167" y="1918"/>
                    <a:pt x="3260" y="2042"/>
                    <a:pt x="3345" y="2135"/>
                  </a:cubicBezTo>
                  <a:cubicBezTo>
                    <a:pt x="3426" y="2224"/>
                    <a:pt x="3494" y="2288"/>
                    <a:pt x="3519" y="2313"/>
                  </a:cubicBezTo>
                  <a:cubicBezTo>
                    <a:pt x="3553" y="2351"/>
                    <a:pt x="3553" y="2360"/>
                    <a:pt x="3549" y="2364"/>
                  </a:cubicBezTo>
                  <a:cubicBezTo>
                    <a:pt x="3546" y="2367"/>
                    <a:pt x="3543" y="2370"/>
                    <a:pt x="3537" y="2370"/>
                  </a:cubicBezTo>
                  <a:cubicBezTo>
                    <a:pt x="3534" y="2370"/>
                    <a:pt x="3531" y="2370"/>
                    <a:pt x="3527" y="2368"/>
                  </a:cubicBezTo>
                  <a:cubicBezTo>
                    <a:pt x="3527" y="2377"/>
                    <a:pt x="3527" y="2385"/>
                    <a:pt x="3527" y="2398"/>
                  </a:cubicBezTo>
                  <a:cubicBezTo>
                    <a:pt x="3515" y="2487"/>
                    <a:pt x="3430" y="2903"/>
                    <a:pt x="3358" y="3323"/>
                  </a:cubicBezTo>
                  <a:cubicBezTo>
                    <a:pt x="3286" y="3744"/>
                    <a:pt x="3235" y="4168"/>
                    <a:pt x="3213" y="4257"/>
                  </a:cubicBezTo>
                  <a:cubicBezTo>
                    <a:pt x="3209" y="4287"/>
                    <a:pt x="3205" y="4304"/>
                    <a:pt x="3201" y="4317"/>
                  </a:cubicBezTo>
                  <a:cubicBezTo>
                    <a:pt x="3218" y="4329"/>
                    <a:pt x="3235" y="4338"/>
                    <a:pt x="3243" y="4346"/>
                  </a:cubicBezTo>
                  <a:cubicBezTo>
                    <a:pt x="3307" y="4389"/>
                    <a:pt x="3307" y="4401"/>
                    <a:pt x="3303" y="4406"/>
                  </a:cubicBezTo>
                  <a:cubicBezTo>
                    <a:pt x="3301" y="4409"/>
                    <a:pt x="3298" y="4412"/>
                    <a:pt x="3290" y="4412"/>
                  </a:cubicBezTo>
                  <a:cubicBezTo>
                    <a:pt x="3279" y="4412"/>
                    <a:pt x="3259" y="4406"/>
                    <a:pt x="3222" y="4389"/>
                  </a:cubicBezTo>
                  <a:cubicBezTo>
                    <a:pt x="3179" y="4363"/>
                    <a:pt x="3052" y="4295"/>
                    <a:pt x="2908" y="4181"/>
                  </a:cubicBezTo>
                  <a:cubicBezTo>
                    <a:pt x="2764" y="4062"/>
                    <a:pt x="2598" y="3896"/>
                    <a:pt x="2462" y="3710"/>
                  </a:cubicBezTo>
                  <a:cubicBezTo>
                    <a:pt x="2186" y="3332"/>
                    <a:pt x="2012" y="2903"/>
                    <a:pt x="1983" y="2810"/>
                  </a:cubicBezTo>
                  <a:cubicBezTo>
                    <a:pt x="1974" y="2793"/>
                    <a:pt x="1970" y="2780"/>
                    <a:pt x="1966" y="2767"/>
                  </a:cubicBezTo>
                  <a:cubicBezTo>
                    <a:pt x="1964" y="2769"/>
                    <a:pt x="1963" y="2769"/>
                    <a:pt x="1961" y="2769"/>
                  </a:cubicBezTo>
                  <a:cubicBezTo>
                    <a:pt x="1958" y="2769"/>
                    <a:pt x="1956" y="2767"/>
                    <a:pt x="1953" y="2767"/>
                  </a:cubicBezTo>
                  <a:cubicBezTo>
                    <a:pt x="1953" y="2763"/>
                    <a:pt x="1949" y="2755"/>
                    <a:pt x="1961" y="2742"/>
                  </a:cubicBezTo>
                  <a:cubicBezTo>
                    <a:pt x="1961" y="2729"/>
                    <a:pt x="1961" y="2725"/>
                    <a:pt x="1966" y="2725"/>
                  </a:cubicBezTo>
                  <a:cubicBezTo>
                    <a:pt x="1968" y="2723"/>
                    <a:pt x="1969" y="2722"/>
                    <a:pt x="1970" y="2722"/>
                  </a:cubicBezTo>
                  <a:cubicBezTo>
                    <a:pt x="1971" y="2722"/>
                    <a:pt x="1972" y="2723"/>
                    <a:pt x="1974" y="2725"/>
                  </a:cubicBezTo>
                  <a:cubicBezTo>
                    <a:pt x="1983" y="2712"/>
                    <a:pt x="1995" y="2699"/>
                    <a:pt x="2012" y="2678"/>
                  </a:cubicBezTo>
                  <a:cubicBezTo>
                    <a:pt x="2050" y="2632"/>
                    <a:pt x="2169" y="2500"/>
                    <a:pt x="2258" y="2288"/>
                  </a:cubicBezTo>
                  <a:cubicBezTo>
                    <a:pt x="2301" y="2182"/>
                    <a:pt x="2335" y="2059"/>
                    <a:pt x="2348" y="1927"/>
                  </a:cubicBezTo>
                  <a:cubicBezTo>
                    <a:pt x="2356" y="1859"/>
                    <a:pt x="2356" y="1791"/>
                    <a:pt x="2352" y="1719"/>
                  </a:cubicBezTo>
                  <a:cubicBezTo>
                    <a:pt x="2348" y="1651"/>
                    <a:pt x="2343" y="1575"/>
                    <a:pt x="2314" y="1524"/>
                  </a:cubicBezTo>
                  <a:cubicBezTo>
                    <a:pt x="2301" y="1503"/>
                    <a:pt x="2275" y="1486"/>
                    <a:pt x="2254" y="1481"/>
                  </a:cubicBezTo>
                  <a:cubicBezTo>
                    <a:pt x="2251" y="1481"/>
                    <a:pt x="2249" y="1480"/>
                    <a:pt x="2246" y="1480"/>
                  </a:cubicBezTo>
                  <a:cubicBezTo>
                    <a:pt x="2228" y="1480"/>
                    <a:pt x="2210" y="1493"/>
                    <a:pt x="2199" y="1511"/>
                  </a:cubicBezTo>
                  <a:cubicBezTo>
                    <a:pt x="2182" y="1532"/>
                    <a:pt x="2178" y="1566"/>
                    <a:pt x="2174" y="1600"/>
                  </a:cubicBezTo>
                  <a:cubicBezTo>
                    <a:pt x="2169" y="1630"/>
                    <a:pt x="2169" y="1668"/>
                    <a:pt x="2165" y="1702"/>
                  </a:cubicBezTo>
                  <a:cubicBezTo>
                    <a:pt x="2152" y="1846"/>
                    <a:pt x="2106" y="1978"/>
                    <a:pt x="2055" y="2084"/>
                  </a:cubicBezTo>
                  <a:cubicBezTo>
                    <a:pt x="1953" y="2300"/>
                    <a:pt x="1825" y="2432"/>
                    <a:pt x="1783" y="2479"/>
                  </a:cubicBezTo>
                  <a:cubicBezTo>
                    <a:pt x="1753" y="2504"/>
                    <a:pt x="1732" y="2521"/>
                    <a:pt x="1719" y="2530"/>
                  </a:cubicBezTo>
                  <a:cubicBezTo>
                    <a:pt x="1736" y="2551"/>
                    <a:pt x="1741" y="2559"/>
                    <a:pt x="1736" y="2564"/>
                  </a:cubicBezTo>
                  <a:cubicBezTo>
                    <a:pt x="1734" y="2566"/>
                    <a:pt x="1731" y="2568"/>
                    <a:pt x="1727" y="2568"/>
                  </a:cubicBezTo>
                  <a:cubicBezTo>
                    <a:pt x="1715" y="2568"/>
                    <a:pt x="1692" y="2557"/>
                    <a:pt x="1634" y="2517"/>
                  </a:cubicBezTo>
                  <a:cubicBezTo>
                    <a:pt x="1579" y="2479"/>
                    <a:pt x="1431" y="2364"/>
                    <a:pt x="1244" y="2199"/>
                  </a:cubicBezTo>
                  <a:cubicBezTo>
                    <a:pt x="1151" y="2118"/>
                    <a:pt x="1049" y="2025"/>
                    <a:pt x="947" y="1923"/>
                  </a:cubicBezTo>
                  <a:cubicBezTo>
                    <a:pt x="896" y="1872"/>
                    <a:pt x="841" y="1821"/>
                    <a:pt x="781" y="1808"/>
                  </a:cubicBezTo>
                  <a:cubicBezTo>
                    <a:pt x="773" y="1806"/>
                    <a:pt x="766" y="1805"/>
                    <a:pt x="758" y="1805"/>
                  </a:cubicBezTo>
                  <a:cubicBezTo>
                    <a:pt x="738" y="1805"/>
                    <a:pt x="721" y="1813"/>
                    <a:pt x="705" y="1825"/>
                  </a:cubicBezTo>
                  <a:cubicBezTo>
                    <a:pt x="684" y="1842"/>
                    <a:pt x="671" y="1872"/>
                    <a:pt x="667" y="1906"/>
                  </a:cubicBezTo>
                  <a:cubicBezTo>
                    <a:pt x="654" y="1969"/>
                    <a:pt x="671" y="2042"/>
                    <a:pt x="701" y="2105"/>
                  </a:cubicBezTo>
                  <a:cubicBezTo>
                    <a:pt x="735" y="2169"/>
                    <a:pt x="777" y="2224"/>
                    <a:pt x="828" y="2279"/>
                  </a:cubicBezTo>
                  <a:cubicBezTo>
                    <a:pt x="926" y="2381"/>
                    <a:pt x="1032" y="2470"/>
                    <a:pt x="1125" y="2551"/>
                  </a:cubicBezTo>
                  <a:cubicBezTo>
                    <a:pt x="1312" y="2704"/>
                    <a:pt x="1473" y="2801"/>
                    <a:pt x="1524" y="2840"/>
                  </a:cubicBezTo>
                  <a:cubicBezTo>
                    <a:pt x="1562" y="2861"/>
                    <a:pt x="1584" y="2878"/>
                    <a:pt x="1596" y="2890"/>
                  </a:cubicBezTo>
                  <a:cubicBezTo>
                    <a:pt x="1596" y="2890"/>
                    <a:pt x="1601" y="2886"/>
                    <a:pt x="1601" y="2886"/>
                  </a:cubicBezTo>
                  <a:cubicBezTo>
                    <a:pt x="1609" y="2886"/>
                    <a:pt x="1618" y="2886"/>
                    <a:pt x="1634" y="2920"/>
                  </a:cubicBezTo>
                  <a:cubicBezTo>
                    <a:pt x="1660" y="2963"/>
                    <a:pt x="1732" y="3183"/>
                    <a:pt x="1847" y="3387"/>
                  </a:cubicBezTo>
                  <a:cubicBezTo>
                    <a:pt x="1902" y="3489"/>
                    <a:pt x="1961" y="3587"/>
                    <a:pt x="2016" y="3663"/>
                  </a:cubicBezTo>
                  <a:cubicBezTo>
                    <a:pt x="2072" y="3735"/>
                    <a:pt x="2118" y="3790"/>
                    <a:pt x="2131" y="3811"/>
                  </a:cubicBezTo>
                  <a:cubicBezTo>
                    <a:pt x="2157" y="3841"/>
                    <a:pt x="2152" y="3850"/>
                    <a:pt x="2148" y="3858"/>
                  </a:cubicBezTo>
                  <a:cubicBezTo>
                    <a:pt x="2146" y="3860"/>
                    <a:pt x="2143" y="3861"/>
                    <a:pt x="2139" y="3861"/>
                  </a:cubicBezTo>
                  <a:cubicBezTo>
                    <a:pt x="2134" y="3861"/>
                    <a:pt x="2129" y="3860"/>
                    <a:pt x="2123" y="3858"/>
                  </a:cubicBezTo>
                  <a:cubicBezTo>
                    <a:pt x="2110" y="3858"/>
                    <a:pt x="2080" y="3858"/>
                    <a:pt x="2033" y="3854"/>
                  </a:cubicBezTo>
                  <a:cubicBezTo>
                    <a:pt x="1970" y="3845"/>
                    <a:pt x="1783" y="3811"/>
                    <a:pt x="1575" y="3676"/>
                  </a:cubicBezTo>
                  <a:cubicBezTo>
                    <a:pt x="1524" y="3642"/>
                    <a:pt x="1473" y="3603"/>
                    <a:pt x="1422" y="3557"/>
                  </a:cubicBezTo>
                  <a:cubicBezTo>
                    <a:pt x="1371" y="3514"/>
                    <a:pt x="1329" y="3459"/>
                    <a:pt x="1274" y="3442"/>
                  </a:cubicBezTo>
                  <a:cubicBezTo>
                    <a:pt x="1262" y="3437"/>
                    <a:pt x="1249" y="3435"/>
                    <a:pt x="1237" y="3435"/>
                  </a:cubicBezTo>
                  <a:cubicBezTo>
                    <a:pt x="1198" y="3435"/>
                    <a:pt x="1160" y="3460"/>
                    <a:pt x="1134" y="3502"/>
                  </a:cubicBezTo>
                  <a:cubicBezTo>
                    <a:pt x="1104" y="3553"/>
                    <a:pt x="1100" y="3625"/>
                    <a:pt x="1117" y="3688"/>
                  </a:cubicBezTo>
                  <a:cubicBezTo>
                    <a:pt x="1151" y="3820"/>
                    <a:pt x="1274" y="3909"/>
                    <a:pt x="1397" y="3964"/>
                  </a:cubicBezTo>
                  <a:cubicBezTo>
                    <a:pt x="1520" y="4024"/>
                    <a:pt x="1647" y="4062"/>
                    <a:pt x="1762" y="4087"/>
                  </a:cubicBezTo>
                  <a:cubicBezTo>
                    <a:pt x="1991" y="4143"/>
                    <a:pt x="2169" y="4143"/>
                    <a:pt x="2233" y="4143"/>
                  </a:cubicBezTo>
                  <a:cubicBezTo>
                    <a:pt x="2271" y="4147"/>
                    <a:pt x="2297" y="4147"/>
                    <a:pt x="2314" y="4147"/>
                  </a:cubicBezTo>
                  <a:lnTo>
                    <a:pt x="2318" y="4147"/>
                  </a:lnTo>
                  <a:cubicBezTo>
                    <a:pt x="2319" y="4144"/>
                    <a:pt x="2322" y="4142"/>
                    <a:pt x="2326" y="4142"/>
                  </a:cubicBezTo>
                  <a:cubicBezTo>
                    <a:pt x="2334" y="4142"/>
                    <a:pt x="2346" y="4148"/>
                    <a:pt x="2365" y="4164"/>
                  </a:cubicBezTo>
                  <a:cubicBezTo>
                    <a:pt x="2403" y="4198"/>
                    <a:pt x="2573" y="4380"/>
                    <a:pt x="2780" y="4520"/>
                  </a:cubicBezTo>
                  <a:cubicBezTo>
                    <a:pt x="2984" y="4665"/>
                    <a:pt x="3213" y="4762"/>
                    <a:pt x="3260" y="4783"/>
                  </a:cubicBezTo>
                  <a:cubicBezTo>
                    <a:pt x="3298" y="4805"/>
                    <a:pt x="3303" y="4813"/>
                    <a:pt x="3298" y="4822"/>
                  </a:cubicBezTo>
                  <a:cubicBezTo>
                    <a:pt x="3295" y="4828"/>
                    <a:pt x="3290" y="4832"/>
                    <a:pt x="3272" y="4832"/>
                  </a:cubicBezTo>
                  <a:cubicBezTo>
                    <a:pt x="3266" y="4832"/>
                    <a:pt x="3258" y="4831"/>
                    <a:pt x="3247" y="4830"/>
                  </a:cubicBezTo>
                  <a:cubicBezTo>
                    <a:pt x="3230" y="4826"/>
                    <a:pt x="3201" y="4817"/>
                    <a:pt x="3158" y="4800"/>
                  </a:cubicBezTo>
                  <a:lnTo>
                    <a:pt x="3158" y="4800"/>
                  </a:lnTo>
                  <a:cubicBezTo>
                    <a:pt x="3158" y="4813"/>
                    <a:pt x="3162" y="4826"/>
                    <a:pt x="3162" y="4843"/>
                  </a:cubicBezTo>
                  <a:cubicBezTo>
                    <a:pt x="3162" y="4936"/>
                    <a:pt x="3133" y="5365"/>
                    <a:pt x="3120" y="5794"/>
                  </a:cubicBezTo>
                  <a:cubicBezTo>
                    <a:pt x="3103" y="6227"/>
                    <a:pt x="3107" y="6655"/>
                    <a:pt x="3103" y="6749"/>
                  </a:cubicBezTo>
                  <a:cubicBezTo>
                    <a:pt x="3099" y="6778"/>
                    <a:pt x="3095" y="6795"/>
                    <a:pt x="3095" y="6808"/>
                  </a:cubicBezTo>
                  <a:cubicBezTo>
                    <a:pt x="3095" y="6808"/>
                    <a:pt x="3099" y="6808"/>
                    <a:pt x="3103" y="6812"/>
                  </a:cubicBezTo>
                  <a:cubicBezTo>
                    <a:pt x="3167" y="6846"/>
                    <a:pt x="3175" y="6855"/>
                    <a:pt x="3171" y="6863"/>
                  </a:cubicBezTo>
                  <a:cubicBezTo>
                    <a:pt x="3169" y="6867"/>
                    <a:pt x="3165" y="6870"/>
                    <a:pt x="3155" y="6870"/>
                  </a:cubicBezTo>
                  <a:cubicBezTo>
                    <a:pt x="3143" y="6870"/>
                    <a:pt x="3123" y="6866"/>
                    <a:pt x="3086" y="6855"/>
                  </a:cubicBezTo>
                  <a:cubicBezTo>
                    <a:pt x="3073" y="6850"/>
                    <a:pt x="3056" y="6846"/>
                    <a:pt x="3035" y="6838"/>
                  </a:cubicBezTo>
                  <a:cubicBezTo>
                    <a:pt x="3014" y="6825"/>
                    <a:pt x="2988" y="6817"/>
                    <a:pt x="2959" y="6804"/>
                  </a:cubicBezTo>
                  <a:cubicBezTo>
                    <a:pt x="2933" y="6787"/>
                    <a:pt x="2899" y="6774"/>
                    <a:pt x="2865" y="6753"/>
                  </a:cubicBezTo>
                  <a:cubicBezTo>
                    <a:pt x="2831" y="6732"/>
                    <a:pt x="2793" y="6710"/>
                    <a:pt x="2755" y="6685"/>
                  </a:cubicBezTo>
                  <a:cubicBezTo>
                    <a:pt x="2606" y="6583"/>
                    <a:pt x="2437" y="6426"/>
                    <a:pt x="2301" y="6244"/>
                  </a:cubicBezTo>
                  <a:cubicBezTo>
                    <a:pt x="2165" y="6061"/>
                    <a:pt x="2063" y="5853"/>
                    <a:pt x="2012" y="5675"/>
                  </a:cubicBezTo>
                  <a:cubicBezTo>
                    <a:pt x="1995" y="5632"/>
                    <a:pt x="1987" y="5590"/>
                    <a:pt x="1978" y="5552"/>
                  </a:cubicBezTo>
                  <a:cubicBezTo>
                    <a:pt x="1970" y="5513"/>
                    <a:pt x="1961" y="5480"/>
                    <a:pt x="1957" y="5450"/>
                  </a:cubicBezTo>
                  <a:lnTo>
                    <a:pt x="1957" y="5437"/>
                  </a:lnTo>
                  <a:cubicBezTo>
                    <a:pt x="1949" y="5429"/>
                    <a:pt x="1944" y="5416"/>
                    <a:pt x="1936" y="5386"/>
                  </a:cubicBezTo>
                  <a:cubicBezTo>
                    <a:pt x="1932" y="5373"/>
                    <a:pt x="1927" y="5344"/>
                    <a:pt x="1919" y="5305"/>
                  </a:cubicBezTo>
                  <a:cubicBezTo>
                    <a:pt x="1906" y="5267"/>
                    <a:pt x="1889" y="5221"/>
                    <a:pt x="1851" y="5191"/>
                  </a:cubicBezTo>
                  <a:cubicBezTo>
                    <a:pt x="1827" y="5170"/>
                    <a:pt x="1792" y="5155"/>
                    <a:pt x="1760" y="5155"/>
                  </a:cubicBezTo>
                  <a:cubicBezTo>
                    <a:pt x="1740" y="5155"/>
                    <a:pt x="1721" y="5161"/>
                    <a:pt x="1707" y="5174"/>
                  </a:cubicBezTo>
                  <a:cubicBezTo>
                    <a:pt x="1664" y="5204"/>
                    <a:pt x="1660" y="5280"/>
                    <a:pt x="1668" y="5352"/>
                  </a:cubicBezTo>
                  <a:cubicBezTo>
                    <a:pt x="1677" y="5501"/>
                    <a:pt x="1707" y="5649"/>
                    <a:pt x="1736" y="5764"/>
                  </a:cubicBezTo>
                  <a:cubicBezTo>
                    <a:pt x="1766" y="5883"/>
                    <a:pt x="1796" y="5968"/>
                    <a:pt x="1804" y="6002"/>
                  </a:cubicBezTo>
                  <a:cubicBezTo>
                    <a:pt x="1842" y="6027"/>
                    <a:pt x="1847" y="6040"/>
                    <a:pt x="1847" y="6044"/>
                  </a:cubicBezTo>
                  <a:cubicBezTo>
                    <a:pt x="1845" y="6046"/>
                    <a:pt x="1842" y="6047"/>
                    <a:pt x="1839" y="6047"/>
                  </a:cubicBezTo>
                  <a:cubicBezTo>
                    <a:pt x="1833" y="6047"/>
                    <a:pt x="1825" y="6045"/>
                    <a:pt x="1813" y="6040"/>
                  </a:cubicBezTo>
                  <a:cubicBezTo>
                    <a:pt x="1813" y="6053"/>
                    <a:pt x="1813" y="6057"/>
                    <a:pt x="1804" y="6061"/>
                  </a:cubicBezTo>
                  <a:cubicBezTo>
                    <a:pt x="1796" y="6061"/>
                    <a:pt x="1787" y="6061"/>
                    <a:pt x="1762" y="6019"/>
                  </a:cubicBezTo>
                  <a:cubicBezTo>
                    <a:pt x="1745" y="6010"/>
                    <a:pt x="1728" y="6002"/>
                    <a:pt x="1702" y="5993"/>
                  </a:cubicBezTo>
                  <a:cubicBezTo>
                    <a:pt x="1664" y="5972"/>
                    <a:pt x="1592" y="5938"/>
                    <a:pt x="1490" y="5891"/>
                  </a:cubicBezTo>
                  <a:cubicBezTo>
                    <a:pt x="1393" y="5845"/>
                    <a:pt x="1261" y="5789"/>
                    <a:pt x="1121" y="5704"/>
                  </a:cubicBezTo>
                  <a:cubicBezTo>
                    <a:pt x="1104" y="5696"/>
                    <a:pt x="1087" y="5687"/>
                    <a:pt x="1074" y="5683"/>
                  </a:cubicBezTo>
                  <a:cubicBezTo>
                    <a:pt x="1066" y="5679"/>
                    <a:pt x="1059" y="5677"/>
                    <a:pt x="1054" y="5677"/>
                  </a:cubicBezTo>
                  <a:cubicBezTo>
                    <a:pt x="1048" y="5677"/>
                    <a:pt x="1042" y="5679"/>
                    <a:pt x="1036" y="5683"/>
                  </a:cubicBezTo>
                  <a:cubicBezTo>
                    <a:pt x="1011" y="5692"/>
                    <a:pt x="985" y="5721"/>
                    <a:pt x="977" y="5755"/>
                  </a:cubicBezTo>
                  <a:cubicBezTo>
                    <a:pt x="972" y="5768"/>
                    <a:pt x="972" y="5781"/>
                    <a:pt x="981" y="5798"/>
                  </a:cubicBezTo>
                  <a:cubicBezTo>
                    <a:pt x="989" y="5815"/>
                    <a:pt x="1002" y="5836"/>
                    <a:pt x="1011" y="5853"/>
                  </a:cubicBezTo>
                  <a:cubicBezTo>
                    <a:pt x="1036" y="5887"/>
                    <a:pt x="1061" y="5921"/>
                    <a:pt x="1095" y="5951"/>
                  </a:cubicBezTo>
                  <a:cubicBezTo>
                    <a:pt x="1163" y="6006"/>
                    <a:pt x="1252" y="6040"/>
                    <a:pt x="1342" y="6078"/>
                  </a:cubicBezTo>
                  <a:cubicBezTo>
                    <a:pt x="1435" y="6120"/>
                    <a:pt x="1520" y="6159"/>
                    <a:pt x="1613" y="6197"/>
                  </a:cubicBezTo>
                  <a:cubicBezTo>
                    <a:pt x="1800" y="6273"/>
                    <a:pt x="1991" y="6354"/>
                    <a:pt x="2140" y="6477"/>
                  </a:cubicBezTo>
                  <a:cubicBezTo>
                    <a:pt x="2292" y="6592"/>
                    <a:pt x="2420" y="6723"/>
                    <a:pt x="2534" y="6833"/>
                  </a:cubicBezTo>
                  <a:cubicBezTo>
                    <a:pt x="2649" y="6944"/>
                    <a:pt x="2755" y="7033"/>
                    <a:pt x="2848" y="7092"/>
                  </a:cubicBezTo>
                  <a:cubicBezTo>
                    <a:pt x="2938" y="7152"/>
                    <a:pt x="3014" y="7186"/>
                    <a:pt x="3052" y="7198"/>
                  </a:cubicBezTo>
                  <a:cubicBezTo>
                    <a:pt x="3112" y="7224"/>
                    <a:pt x="3146" y="7228"/>
                    <a:pt x="3162" y="7237"/>
                  </a:cubicBezTo>
                  <a:cubicBezTo>
                    <a:pt x="3179" y="7245"/>
                    <a:pt x="3184" y="7249"/>
                    <a:pt x="3184" y="7254"/>
                  </a:cubicBezTo>
                  <a:cubicBezTo>
                    <a:pt x="3184" y="7258"/>
                    <a:pt x="3179" y="7262"/>
                    <a:pt x="3158" y="7262"/>
                  </a:cubicBezTo>
                  <a:lnTo>
                    <a:pt x="3120" y="7262"/>
                  </a:lnTo>
                  <a:cubicBezTo>
                    <a:pt x="3120" y="7266"/>
                    <a:pt x="3124" y="7271"/>
                    <a:pt x="3124" y="7279"/>
                  </a:cubicBezTo>
                  <a:cubicBezTo>
                    <a:pt x="3137" y="7334"/>
                    <a:pt x="3154" y="7589"/>
                    <a:pt x="3175" y="7844"/>
                  </a:cubicBezTo>
                  <a:cubicBezTo>
                    <a:pt x="3192" y="8098"/>
                    <a:pt x="3218" y="8353"/>
                    <a:pt x="3213" y="8408"/>
                  </a:cubicBezTo>
                  <a:cubicBezTo>
                    <a:pt x="3213" y="8417"/>
                    <a:pt x="3213" y="8421"/>
                    <a:pt x="3213" y="8425"/>
                  </a:cubicBezTo>
                  <a:cubicBezTo>
                    <a:pt x="3239" y="8421"/>
                    <a:pt x="3256" y="8421"/>
                    <a:pt x="3269" y="8421"/>
                  </a:cubicBezTo>
                  <a:cubicBezTo>
                    <a:pt x="3293" y="8418"/>
                    <a:pt x="3310" y="8416"/>
                    <a:pt x="3321" y="8416"/>
                  </a:cubicBezTo>
                  <a:cubicBezTo>
                    <a:pt x="3340" y="8416"/>
                    <a:pt x="3345" y="8420"/>
                    <a:pt x="3345" y="8425"/>
                  </a:cubicBezTo>
                  <a:cubicBezTo>
                    <a:pt x="3345" y="8434"/>
                    <a:pt x="3336" y="8446"/>
                    <a:pt x="3277" y="8463"/>
                  </a:cubicBezTo>
                  <a:cubicBezTo>
                    <a:pt x="3239" y="8476"/>
                    <a:pt x="3120" y="8502"/>
                    <a:pt x="2963" y="8510"/>
                  </a:cubicBezTo>
                  <a:cubicBezTo>
                    <a:pt x="2927" y="8512"/>
                    <a:pt x="2889" y="8513"/>
                    <a:pt x="2849" y="8513"/>
                  </a:cubicBezTo>
                  <a:cubicBezTo>
                    <a:pt x="2714" y="8513"/>
                    <a:pt x="2563" y="8500"/>
                    <a:pt x="2411" y="8468"/>
                  </a:cubicBezTo>
                  <a:cubicBezTo>
                    <a:pt x="2220" y="8429"/>
                    <a:pt x="2033" y="8361"/>
                    <a:pt x="1889" y="8289"/>
                  </a:cubicBezTo>
                  <a:cubicBezTo>
                    <a:pt x="1749" y="8217"/>
                    <a:pt x="1647" y="8153"/>
                    <a:pt x="1618" y="8124"/>
                  </a:cubicBezTo>
                  <a:cubicBezTo>
                    <a:pt x="1567" y="8081"/>
                    <a:pt x="1567" y="8073"/>
                    <a:pt x="1571" y="8069"/>
                  </a:cubicBezTo>
                  <a:cubicBezTo>
                    <a:pt x="1575" y="8064"/>
                    <a:pt x="1579" y="8064"/>
                    <a:pt x="1584" y="8064"/>
                  </a:cubicBezTo>
                  <a:cubicBezTo>
                    <a:pt x="1575" y="8060"/>
                    <a:pt x="1567" y="8043"/>
                    <a:pt x="1558" y="8001"/>
                  </a:cubicBezTo>
                  <a:cubicBezTo>
                    <a:pt x="1550" y="7958"/>
                    <a:pt x="1537" y="7844"/>
                    <a:pt x="1520" y="7691"/>
                  </a:cubicBezTo>
                  <a:cubicBezTo>
                    <a:pt x="1511" y="7614"/>
                    <a:pt x="1503" y="7530"/>
                    <a:pt x="1494" y="7440"/>
                  </a:cubicBezTo>
                  <a:cubicBezTo>
                    <a:pt x="1486" y="7356"/>
                    <a:pt x="1469" y="7254"/>
                    <a:pt x="1405" y="7220"/>
                  </a:cubicBezTo>
                  <a:cubicBezTo>
                    <a:pt x="1389" y="7210"/>
                    <a:pt x="1370" y="7205"/>
                    <a:pt x="1351" y="7205"/>
                  </a:cubicBezTo>
                  <a:cubicBezTo>
                    <a:pt x="1297" y="7205"/>
                    <a:pt x="1238" y="7242"/>
                    <a:pt x="1210" y="7292"/>
                  </a:cubicBezTo>
                  <a:cubicBezTo>
                    <a:pt x="1172" y="7356"/>
                    <a:pt x="1172" y="7445"/>
                    <a:pt x="1180" y="7513"/>
                  </a:cubicBezTo>
                  <a:cubicBezTo>
                    <a:pt x="1193" y="7589"/>
                    <a:pt x="1210" y="7653"/>
                    <a:pt x="1219" y="7708"/>
                  </a:cubicBezTo>
                  <a:cubicBezTo>
                    <a:pt x="1227" y="7759"/>
                    <a:pt x="1231" y="7801"/>
                    <a:pt x="1227" y="7822"/>
                  </a:cubicBezTo>
                  <a:cubicBezTo>
                    <a:pt x="1223" y="7881"/>
                    <a:pt x="1213" y="7895"/>
                    <a:pt x="1205" y="7895"/>
                  </a:cubicBezTo>
                  <a:cubicBezTo>
                    <a:pt x="1204" y="7895"/>
                    <a:pt x="1203" y="7895"/>
                    <a:pt x="1202" y="7895"/>
                  </a:cubicBezTo>
                  <a:cubicBezTo>
                    <a:pt x="1197" y="7895"/>
                    <a:pt x="1197" y="7890"/>
                    <a:pt x="1193" y="7886"/>
                  </a:cubicBezTo>
                  <a:cubicBezTo>
                    <a:pt x="1185" y="7882"/>
                    <a:pt x="1172" y="7878"/>
                    <a:pt x="1155" y="7869"/>
                  </a:cubicBezTo>
                  <a:cubicBezTo>
                    <a:pt x="1125" y="7852"/>
                    <a:pt x="1045" y="7788"/>
                    <a:pt x="955" y="7695"/>
                  </a:cubicBezTo>
                  <a:cubicBezTo>
                    <a:pt x="866" y="7602"/>
                    <a:pt x="773" y="7470"/>
                    <a:pt x="701" y="7322"/>
                  </a:cubicBezTo>
                  <a:cubicBezTo>
                    <a:pt x="633" y="7177"/>
                    <a:pt x="590" y="7020"/>
                    <a:pt x="573" y="6893"/>
                  </a:cubicBezTo>
                  <a:cubicBezTo>
                    <a:pt x="552" y="6761"/>
                    <a:pt x="556" y="6664"/>
                    <a:pt x="561" y="6630"/>
                  </a:cubicBezTo>
                  <a:cubicBezTo>
                    <a:pt x="565" y="6600"/>
                    <a:pt x="569" y="6587"/>
                    <a:pt x="573" y="6579"/>
                  </a:cubicBezTo>
                  <a:cubicBezTo>
                    <a:pt x="578" y="6570"/>
                    <a:pt x="582" y="6562"/>
                    <a:pt x="595" y="6545"/>
                  </a:cubicBezTo>
                  <a:cubicBezTo>
                    <a:pt x="603" y="6532"/>
                    <a:pt x="624" y="6511"/>
                    <a:pt x="654" y="6485"/>
                  </a:cubicBezTo>
                  <a:cubicBezTo>
                    <a:pt x="688" y="6460"/>
                    <a:pt x="726" y="6435"/>
                    <a:pt x="760" y="6396"/>
                  </a:cubicBezTo>
                  <a:cubicBezTo>
                    <a:pt x="794" y="6358"/>
                    <a:pt x="824" y="6311"/>
                    <a:pt x="815" y="6256"/>
                  </a:cubicBezTo>
                  <a:cubicBezTo>
                    <a:pt x="812" y="6211"/>
                    <a:pt x="777" y="6179"/>
                    <a:pt x="727" y="6179"/>
                  </a:cubicBezTo>
                  <a:cubicBezTo>
                    <a:pt x="721" y="6179"/>
                    <a:pt x="715" y="6179"/>
                    <a:pt x="709" y="6180"/>
                  </a:cubicBezTo>
                  <a:cubicBezTo>
                    <a:pt x="654" y="6184"/>
                    <a:pt x="612" y="6231"/>
                    <a:pt x="573" y="6282"/>
                  </a:cubicBezTo>
                  <a:cubicBezTo>
                    <a:pt x="531" y="6333"/>
                    <a:pt x="497" y="6384"/>
                    <a:pt x="467" y="6430"/>
                  </a:cubicBezTo>
                  <a:cubicBezTo>
                    <a:pt x="408" y="6524"/>
                    <a:pt x="365" y="6596"/>
                    <a:pt x="348" y="6617"/>
                  </a:cubicBezTo>
                  <a:cubicBezTo>
                    <a:pt x="327" y="6647"/>
                    <a:pt x="319" y="6655"/>
                    <a:pt x="310" y="6655"/>
                  </a:cubicBezTo>
                  <a:cubicBezTo>
                    <a:pt x="310" y="6672"/>
                    <a:pt x="306" y="6676"/>
                    <a:pt x="302" y="6676"/>
                  </a:cubicBezTo>
                  <a:cubicBezTo>
                    <a:pt x="293" y="6676"/>
                    <a:pt x="281" y="6664"/>
                    <a:pt x="259" y="6570"/>
                  </a:cubicBezTo>
                  <a:cubicBezTo>
                    <a:pt x="251" y="6541"/>
                    <a:pt x="238" y="6481"/>
                    <a:pt x="217" y="6401"/>
                  </a:cubicBezTo>
                  <a:cubicBezTo>
                    <a:pt x="208" y="6358"/>
                    <a:pt x="200" y="6311"/>
                    <a:pt x="191" y="6260"/>
                  </a:cubicBezTo>
                  <a:cubicBezTo>
                    <a:pt x="183" y="6235"/>
                    <a:pt x="179" y="6210"/>
                    <a:pt x="174" y="6184"/>
                  </a:cubicBezTo>
                  <a:cubicBezTo>
                    <a:pt x="166" y="6154"/>
                    <a:pt x="162" y="6129"/>
                    <a:pt x="153" y="6108"/>
                  </a:cubicBezTo>
                  <a:cubicBezTo>
                    <a:pt x="145" y="6082"/>
                    <a:pt x="132" y="6069"/>
                    <a:pt x="115" y="6065"/>
                  </a:cubicBezTo>
                  <a:cubicBezTo>
                    <a:pt x="111" y="6064"/>
                    <a:pt x="107" y="6064"/>
                    <a:pt x="102" y="6064"/>
                  </a:cubicBezTo>
                  <a:cubicBezTo>
                    <a:pt x="86" y="6064"/>
                    <a:pt x="68" y="6069"/>
                    <a:pt x="51" y="6082"/>
                  </a:cubicBezTo>
                  <a:cubicBezTo>
                    <a:pt x="9" y="6108"/>
                    <a:pt x="0" y="6171"/>
                    <a:pt x="5" y="6235"/>
                  </a:cubicBezTo>
                  <a:cubicBezTo>
                    <a:pt x="22" y="6371"/>
                    <a:pt x="51" y="6515"/>
                    <a:pt x="94" y="6655"/>
                  </a:cubicBezTo>
                  <a:cubicBezTo>
                    <a:pt x="174" y="6940"/>
                    <a:pt x="298" y="7207"/>
                    <a:pt x="421" y="7411"/>
                  </a:cubicBezTo>
                  <a:cubicBezTo>
                    <a:pt x="544" y="7614"/>
                    <a:pt x="663" y="7750"/>
                    <a:pt x="701" y="7801"/>
                  </a:cubicBezTo>
                  <a:cubicBezTo>
                    <a:pt x="760" y="7878"/>
                    <a:pt x="760" y="7890"/>
                    <a:pt x="756" y="7895"/>
                  </a:cubicBezTo>
                  <a:cubicBezTo>
                    <a:pt x="754" y="7897"/>
                    <a:pt x="752" y="7898"/>
                    <a:pt x="749" y="7898"/>
                  </a:cubicBezTo>
                  <a:cubicBezTo>
                    <a:pt x="746" y="7898"/>
                    <a:pt x="743" y="7897"/>
                    <a:pt x="739" y="7895"/>
                  </a:cubicBezTo>
                  <a:lnTo>
                    <a:pt x="735" y="7895"/>
                  </a:lnTo>
                  <a:cubicBezTo>
                    <a:pt x="735" y="7899"/>
                    <a:pt x="735" y="7899"/>
                    <a:pt x="735" y="7899"/>
                  </a:cubicBezTo>
                  <a:cubicBezTo>
                    <a:pt x="735" y="7909"/>
                    <a:pt x="726" y="7917"/>
                    <a:pt x="685" y="7917"/>
                  </a:cubicBezTo>
                  <a:cubicBezTo>
                    <a:pt x="676" y="7917"/>
                    <a:pt x="666" y="7917"/>
                    <a:pt x="654" y="7916"/>
                  </a:cubicBezTo>
                  <a:cubicBezTo>
                    <a:pt x="629" y="7916"/>
                    <a:pt x="586" y="7907"/>
                    <a:pt x="527" y="7895"/>
                  </a:cubicBezTo>
                  <a:cubicBezTo>
                    <a:pt x="477" y="7883"/>
                    <a:pt x="415" y="7868"/>
                    <a:pt x="347" y="7868"/>
                  </a:cubicBezTo>
                  <a:cubicBezTo>
                    <a:pt x="339" y="7868"/>
                    <a:pt x="331" y="7869"/>
                    <a:pt x="323" y="7869"/>
                  </a:cubicBezTo>
                  <a:cubicBezTo>
                    <a:pt x="285" y="7873"/>
                    <a:pt x="242" y="7882"/>
                    <a:pt x="213" y="7903"/>
                  </a:cubicBezTo>
                  <a:cubicBezTo>
                    <a:pt x="179" y="7929"/>
                    <a:pt x="149" y="7962"/>
                    <a:pt x="140" y="8001"/>
                  </a:cubicBezTo>
                  <a:cubicBezTo>
                    <a:pt x="128" y="8039"/>
                    <a:pt x="136" y="8077"/>
                    <a:pt x="166" y="8111"/>
                  </a:cubicBezTo>
                  <a:cubicBezTo>
                    <a:pt x="196" y="8141"/>
                    <a:pt x="238" y="8162"/>
                    <a:pt x="285" y="8175"/>
                  </a:cubicBezTo>
                  <a:cubicBezTo>
                    <a:pt x="378" y="8200"/>
                    <a:pt x="489" y="8213"/>
                    <a:pt x="586" y="8221"/>
                  </a:cubicBezTo>
                  <a:cubicBezTo>
                    <a:pt x="688" y="8234"/>
                    <a:pt x="781" y="8243"/>
                    <a:pt x="866" y="8247"/>
                  </a:cubicBezTo>
                  <a:cubicBezTo>
                    <a:pt x="1032" y="8255"/>
                    <a:pt x="1163" y="8255"/>
                    <a:pt x="1206" y="8255"/>
                  </a:cubicBezTo>
                  <a:cubicBezTo>
                    <a:pt x="1265" y="8260"/>
                    <a:pt x="1278" y="8264"/>
                    <a:pt x="1282" y="8268"/>
                  </a:cubicBezTo>
                  <a:cubicBezTo>
                    <a:pt x="1295" y="8277"/>
                    <a:pt x="1312" y="8289"/>
                    <a:pt x="1342" y="8315"/>
                  </a:cubicBezTo>
                  <a:cubicBezTo>
                    <a:pt x="1350" y="8323"/>
                    <a:pt x="1363" y="8336"/>
                    <a:pt x="1380" y="8349"/>
                  </a:cubicBezTo>
                  <a:cubicBezTo>
                    <a:pt x="1397" y="8366"/>
                    <a:pt x="1418" y="8383"/>
                    <a:pt x="1443" y="8404"/>
                  </a:cubicBezTo>
                  <a:cubicBezTo>
                    <a:pt x="1465" y="8425"/>
                    <a:pt x="1494" y="8451"/>
                    <a:pt x="1528" y="8476"/>
                  </a:cubicBezTo>
                  <a:cubicBezTo>
                    <a:pt x="1558" y="8502"/>
                    <a:pt x="1592" y="8527"/>
                    <a:pt x="1630" y="8552"/>
                  </a:cubicBezTo>
                  <a:cubicBezTo>
                    <a:pt x="1783" y="8663"/>
                    <a:pt x="1987" y="8777"/>
                    <a:pt x="2207" y="8858"/>
                  </a:cubicBezTo>
                  <a:cubicBezTo>
                    <a:pt x="2424" y="8939"/>
                    <a:pt x="2653" y="8981"/>
                    <a:pt x="2840" y="8998"/>
                  </a:cubicBezTo>
                  <a:cubicBezTo>
                    <a:pt x="2887" y="9002"/>
                    <a:pt x="2933" y="9002"/>
                    <a:pt x="2971" y="9002"/>
                  </a:cubicBezTo>
                  <a:cubicBezTo>
                    <a:pt x="2993" y="9004"/>
                    <a:pt x="3012" y="9006"/>
                    <a:pt x="3030" y="9006"/>
                  </a:cubicBezTo>
                  <a:cubicBezTo>
                    <a:pt x="3048" y="9006"/>
                    <a:pt x="3065" y="9004"/>
                    <a:pt x="3082" y="9002"/>
                  </a:cubicBezTo>
                  <a:lnTo>
                    <a:pt x="3167" y="9002"/>
                  </a:lnTo>
                  <a:cubicBezTo>
                    <a:pt x="3188" y="9002"/>
                    <a:pt x="3209" y="8998"/>
                    <a:pt x="3218" y="8998"/>
                  </a:cubicBezTo>
                  <a:cubicBezTo>
                    <a:pt x="3298" y="8998"/>
                    <a:pt x="3307" y="9002"/>
                    <a:pt x="3307" y="9011"/>
                  </a:cubicBezTo>
                  <a:cubicBezTo>
                    <a:pt x="3307" y="9015"/>
                    <a:pt x="3307" y="9024"/>
                    <a:pt x="3290" y="9028"/>
                  </a:cubicBezTo>
                  <a:cubicBezTo>
                    <a:pt x="3294" y="9041"/>
                    <a:pt x="3303" y="9066"/>
                    <a:pt x="3311" y="9104"/>
                  </a:cubicBezTo>
                  <a:cubicBezTo>
                    <a:pt x="3341" y="9215"/>
                    <a:pt x="3417" y="9724"/>
                    <a:pt x="3549" y="10221"/>
                  </a:cubicBezTo>
                  <a:cubicBezTo>
                    <a:pt x="3617" y="10467"/>
                    <a:pt x="3702" y="10713"/>
                    <a:pt x="3778" y="10904"/>
                  </a:cubicBezTo>
                  <a:cubicBezTo>
                    <a:pt x="3803" y="10963"/>
                    <a:pt x="3829" y="11014"/>
                    <a:pt x="3850" y="11065"/>
                  </a:cubicBezTo>
                  <a:cubicBezTo>
                    <a:pt x="3859" y="11074"/>
                    <a:pt x="3867" y="11086"/>
                    <a:pt x="3876" y="11103"/>
                  </a:cubicBezTo>
                  <a:cubicBezTo>
                    <a:pt x="3897" y="11137"/>
                    <a:pt x="3918" y="11180"/>
                    <a:pt x="3948" y="11226"/>
                  </a:cubicBezTo>
                  <a:cubicBezTo>
                    <a:pt x="3973" y="11269"/>
                    <a:pt x="4011" y="11311"/>
                    <a:pt x="4062" y="11333"/>
                  </a:cubicBezTo>
                  <a:cubicBezTo>
                    <a:pt x="4085" y="11340"/>
                    <a:pt x="4110" y="11343"/>
                    <a:pt x="4137" y="11343"/>
                  </a:cubicBezTo>
                  <a:cubicBezTo>
                    <a:pt x="4172" y="11343"/>
                    <a:pt x="4209" y="11338"/>
                    <a:pt x="4245" y="11328"/>
                  </a:cubicBezTo>
                  <a:cubicBezTo>
                    <a:pt x="4304" y="11311"/>
                    <a:pt x="4376" y="11290"/>
                    <a:pt x="4423" y="11260"/>
                  </a:cubicBezTo>
                  <a:cubicBezTo>
                    <a:pt x="4449" y="11248"/>
                    <a:pt x="4461" y="11231"/>
                    <a:pt x="4470" y="11209"/>
                  </a:cubicBezTo>
                  <a:cubicBezTo>
                    <a:pt x="4474" y="11188"/>
                    <a:pt x="4470" y="11163"/>
                    <a:pt x="4466" y="11137"/>
                  </a:cubicBezTo>
                  <a:cubicBezTo>
                    <a:pt x="4444" y="11061"/>
                    <a:pt x="4427" y="10997"/>
                    <a:pt x="4415" y="10955"/>
                  </a:cubicBezTo>
                  <a:cubicBezTo>
                    <a:pt x="4334" y="10713"/>
                    <a:pt x="4185" y="10233"/>
                    <a:pt x="4071" y="9741"/>
                  </a:cubicBezTo>
                  <a:cubicBezTo>
                    <a:pt x="3922" y="9125"/>
                    <a:pt x="3825" y="8493"/>
                    <a:pt x="3812" y="8357"/>
                  </a:cubicBezTo>
                  <a:cubicBezTo>
                    <a:pt x="3808" y="8311"/>
                    <a:pt x="3808" y="8281"/>
                    <a:pt x="3808" y="8264"/>
                  </a:cubicBezTo>
                  <a:cubicBezTo>
                    <a:pt x="3778" y="8268"/>
                    <a:pt x="3757" y="8268"/>
                    <a:pt x="3744" y="8268"/>
                  </a:cubicBezTo>
                  <a:cubicBezTo>
                    <a:pt x="3697" y="8268"/>
                    <a:pt x="3693" y="8264"/>
                    <a:pt x="3689" y="8255"/>
                  </a:cubicBezTo>
                  <a:cubicBezTo>
                    <a:pt x="3689" y="8247"/>
                    <a:pt x="3693" y="8234"/>
                    <a:pt x="3735" y="8221"/>
                  </a:cubicBezTo>
                  <a:cubicBezTo>
                    <a:pt x="3795" y="8200"/>
                    <a:pt x="4079" y="8175"/>
                    <a:pt x="4338" y="8081"/>
                  </a:cubicBezTo>
                  <a:cubicBezTo>
                    <a:pt x="4521" y="8013"/>
                    <a:pt x="4682" y="7907"/>
                    <a:pt x="4780" y="7835"/>
                  </a:cubicBezTo>
                  <a:cubicBezTo>
                    <a:pt x="4792" y="7827"/>
                    <a:pt x="4809" y="7814"/>
                    <a:pt x="4818" y="7805"/>
                  </a:cubicBezTo>
                  <a:cubicBezTo>
                    <a:pt x="4843" y="7788"/>
                    <a:pt x="4860" y="7780"/>
                    <a:pt x="4869" y="7771"/>
                  </a:cubicBezTo>
                  <a:cubicBezTo>
                    <a:pt x="4893" y="7755"/>
                    <a:pt x="4905" y="7749"/>
                    <a:pt x="4913" y="7749"/>
                  </a:cubicBezTo>
                  <a:cubicBezTo>
                    <a:pt x="4918" y="7749"/>
                    <a:pt x="4921" y="7751"/>
                    <a:pt x="4924" y="7755"/>
                  </a:cubicBezTo>
                  <a:cubicBezTo>
                    <a:pt x="4928" y="7759"/>
                    <a:pt x="4928" y="7771"/>
                    <a:pt x="4898" y="7805"/>
                  </a:cubicBezTo>
                  <a:cubicBezTo>
                    <a:pt x="4979" y="7805"/>
                    <a:pt x="5153" y="7814"/>
                    <a:pt x="5378" y="7827"/>
                  </a:cubicBezTo>
                  <a:cubicBezTo>
                    <a:pt x="5501" y="7831"/>
                    <a:pt x="5637" y="7839"/>
                    <a:pt x="5786" y="7848"/>
                  </a:cubicBezTo>
                  <a:cubicBezTo>
                    <a:pt x="5858" y="7852"/>
                    <a:pt x="5934" y="7856"/>
                    <a:pt x="6010" y="7861"/>
                  </a:cubicBezTo>
                  <a:cubicBezTo>
                    <a:pt x="6043" y="7862"/>
                    <a:pt x="6076" y="7865"/>
                    <a:pt x="6108" y="7865"/>
                  </a:cubicBezTo>
                  <a:cubicBezTo>
                    <a:pt x="6149" y="7865"/>
                    <a:pt x="6187" y="7861"/>
                    <a:pt x="6218" y="7844"/>
                  </a:cubicBezTo>
                  <a:cubicBezTo>
                    <a:pt x="6244" y="7831"/>
                    <a:pt x="6265" y="7805"/>
                    <a:pt x="6274" y="7780"/>
                  </a:cubicBezTo>
                  <a:cubicBezTo>
                    <a:pt x="6282" y="7755"/>
                    <a:pt x="6274" y="7729"/>
                    <a:pt x="6252" y="7704"/>
                  </a:cubicBezTo>
                  <a:cubicBezTo>
                    <a:pt x="6218" y="7657"/>
                    <a:pt x="6146" y="7640"/>
                    <a:pt x="6074" y="7623"/>
                  </a:cubicBezTo>
                  <a:cubicBezTo>
                    <a:pt x="5934" y="7593"/>
                    <a:pt x="5798" y="7559"/>
                    <a:pt x="5675" y="7534"/>
                  </a:cubicBezTo>
                  <a:cubicBezTo>
                    <a:pt x="5437" y="7474"/>
                    <a:pt x="5255" y="7432"/>
                    <a:pt x="5191" y="7411"/>
                  </a:cubicBezTo>
                  <a:lnTo>
                    <a:pt x="5191" y="7415"/>
                  </a:lnTo>
                  <a:cubicBezTo>
                    <a:pt x="5150" y="7456"/>
                    <a:pt x="5137" y="7473"/>
                    <a:pt x="5128" y="7473"/>
                  </a:cubicBezTo>
                  <a:cubicBezTo>
                    <a:pt x="5127" y="7473"/>
                    <a:pt x="5125" y="7472"/>
                    <a:pt x="5123" y="7470"/>
                  </a:cubicBezTo>
                  <a:cubicBezTo>
                    <a:pt x="5115" y="7466"/>
                    <a:pt x="5119" y="7445"/>
                    <a:pt x="5187" y="7347"/>
                  </a:cubicBezTo>
                  <a:cubicBezTo>
                    <a:pt x="5208" y="7313"/>
                    <a:pt x="5255" y="7249"/>
                    <a:pt x="5323" y="7173"/>
                  </a:cubicBezTo>
                  <a:cubicBezTo>
                    <a:pt x="5382" y="7092"/>
                    <a:pt x="5454" y="6986"/>
                    <a:pt x="5531" y="6859"/>
                  </a:cubicBezTo>
                  <a:cubicBezTo>
                    <a:pt x="5548" y="6825"/>
                    <a:pt x="5569" y="6795"/>
                    <a:pt x="5586" y="6761"/>
                  </a:cubicBezTo>
                  <a:cubicBezTo>
                    <a:pt x="5599" y="6727"/>
                    <a:pt x="5607" y="6693"/>
                    <a:pt x="5603" y="6664"/>
                  </a:cubicBezTo>
                  <a:cubicBezTo>
                    <a:pt x="5603" y="6634"/>
                    <a:pt x="5582" y="6609"/>
                    <a:pt x="5552" y="6596"/>
                  </a:cubicBezTo>
                  <a:cubicBezTo>
                    <a:pt x="5536" y="6588"/>
                    <a:pt x="5512" y="6583"/>
                    <a:pt x="5488" y="6583"/>
                  </a:cubicBezTo>
                  <a:cubicBezTo>
                    <a:pt x="5475" y="6583"/>
                    <a:pt x="5462" y="6584"/>
                    <a:pt x="5450" y="6587"/>
                  </a:cubicBezTo>
                  <a:cubicBezTo>
                    <a:pt x="5382" y="6609"/>
                    <a:pt x="5327" y="6681"/>
                    <a:pt x="5272" y="6753"/>
                  </a:cubicBezTo>
                  <a:cubicBezTo>
                    <a:pt x="5217" y="6825"/>
                    <a:pt x="5157" y="6897"/>
                    <a:pt x="5098" y="6969"/>
                  </a:cubicBezTo>
                  <a:cubicBezTo>
                    <a:pt x="4975" y="7109"/>
                    <a:pt x="4848" y="7245"/>
                    <a:pt x="4707" y="7360"/>
                  </a:cubicBezTo>
                  <a:cubicBezTo>
                    <a:pt x="4567" y="7470"/>
                    <a:pt x="4419" y="7559"/>
                    <a:pt x="4283" y="7619"/>
                  </a:cubicBezTo>
                  <a:cubicBezTo>
                    <a:pt x="4143" y="7678"/>
                    <a:pt x="4011" y="7708"/>
                    <a:pt x="3909" y="7729"/>
                  </a:cubicBezTo>
                  <a:cubicBezTo>
                    <a:pt x="3859" y="7738"/>
                    <a:pt x="3812" y="7742"/>
                    <a:pt x="3778" y="7746"/>
                  </a:cubicBezTo>
                  <a:cubicBezTo>
                    <a:pt x="3740" y="7750"/>
                    <a:pt x="3710" y="7755"/>
                    <a:pt x="3689" y="7755"/>
                  </a:cubicBezTo>
                  <a:cubicBezTo>
                    <a:pt x="3665" y="7755"/>
                    <a:pt x="3646" y="7756"/>
                    <a:pt x="3630" y="7756"/>
                  </a:cubicBezTo>
                  <a:cubicBezTo>
                    <a:pt x="3563" y="7756"/>
                    <a:pt x="3557" y="7749"/>
                    <a:pt x="3557" y="7746"/>
                  </a:cubicBezTo>
                  <a:cubicBezTo>
                    <a:pt x="3553" y="7733"/>
                    <a:pt x="3570" y="7725"/>
                    <a:pt x="3685" y="7708"/>
                  </a:cubicBezTo>
                  <a:lnTo>
                    <a:pt x="3723" y="7704"/>
                  </a:lnTo>
                  <a:cubicBezTo>
                    <a:pt x="3718" y="7695"/>
                    <a:pt x="3714" y="7678"/>
                    <a:pt x="3710" y="7657"/>
                  </a:cubicBezTo>
                  <a:cubicBezTo>
                    <a:pt x="3689" y="7576"/>
                    <a:pt x="3646" y="7220"/>
                    <a:pt x="3625" y="6855"/>
                  </a:cubicBezTo>
                  <a:cubicBezTo>
                    <a:pt x="3600" y="6494"/>
                    <a:pt x="3600" y="6129"/>
                    <a:pt x="3604" y="6053"/>
                  </a:cubicBezTo>
                  <a:cubicBezTo>
                    <a:pt x="3608" y="6023"/>
                    <a:pt x="3612" y="6006"/>
                    <a:pt x="3612" y="5997"/>
                  </a:cubicBezTo>
                  <a:cubicBezTo>
                    <a:pt x="3612" y="5997"/>
                    <a:pt x="3608" y="5993"/>
                    <a:pt x="3608" y="5993"/>
                  </a:cubicBezTo>
                  <a:cubicBezTo>
                    <a:pt x="3604" y="5985"/>
                    <a:pt x="3608" y="5972"/>
                    <a:pt x="3663" y="5946"/>
                  </a:cubicBezTo>
                  <a:cubicBezTo>
                    <a:pt x="3702" y="5929"/>
                    <a:pt x="3812" y="5883"/>
                    <a:pt x="3952" y="5819"/>
                  </a:cubicBezTo>
                  <a:cubicBezTo>
                    <a:pt x="4096" y="5751"/>
                    <a:pt x="4266" y="5662"/>
                    <a:pt x="4432" y="5560"/>
                  </a:cubicBezTo>
                  <a:cubicBezTo>
                    <a:pt x="4597" y="5458"/>
                    <a:pt x="4750" y="5344"/>
                    <a:pt x="4869" y="5242"/>
                  </a:cubicBezTo>
                  <a:cubicBezTo>
                    <a:pt x="4988" y="5140"/>
                    <a:pt x="5072" y="5059"/>
                    <a:pt x="5102" y="5030"/>
                  </a:cubicBezTo>
                  <a:cubicBezTo>
                    <a:pt x="5140" y="4995"/>
                    <a:pt x="5156" y="4986"/>
                    <a:pt x="5162" y="4986"/>
                  </a:cubicBezTo>
                  <a:cubicBezTo>
                    <a:pt x="5164" y="4986"/>
                    <a:pt x="5165" y="4986"/>
                    <a:pt x="5166" y="4987"/>
                  </a:cubicBezTo>
                  <a:cubicBezTo>
                    <a:pt x="5174" y="4996"/>
                    <a:pt x="5170" y="5008"/>
                    <a:pt x="5136" y="5059"/>
                  </a:cubicBezTo>
                  <a:cubicBezTo>
                    <a:pt x="5123" y="5076"/>
                    <a:pt x="5098" y="5110"/>
                    <a:pt x="5055" y="5153"/>
                  </a:cubicBezTo>
                  <a:cubicBezTo>
                    <a:pt x="5072" y="5157"/>
                    <a:pt x="5102" y="5161"/>
                    <a:pt x="5153" y="5170"/>
                  </a:cubicBezTo>
                  <a:cubicBezTo>
                    <a:pt x="5213" y="5180"/>
                    <a:pt x="5367" y="5217"/>
                    <a:pt x="5573" y="5217"/>
                  </a:cubicBezTo>
                  <a:cubicBezTo>
                    <a:pt x="5615" y="5217"/>
                    <a:pt x="5659" y="5216"/>
                    <a:pt x="5705" y="5212"/>
                  </a:cubicBezTo>
                  <a:cubicBezTo>
                    <a:pt x="5845" y="5204"/>
                    <a:pt x="5998" y="5174"/>
                    <a:pt x="6151" y="5119"/>
                  </a:cubicBezTo>
                  <a:cubicBezTo>
                    <a:pt x="6227" y="5093"/>
                    <a:pt x="6303" y="5064"/>
                    <a:pt x="6380" y="5021"/>
                  </a:cubicBezTo>
                  <a:cubicBezTo>
                    <a:pt x="6456" y="4987"/>
                    <a:pt x="6528" y="4940"/>
                    <a:pt x="6583" y="4881"/>
                  </a:cubicBezTo>
                  <a:cubicBezTo>
                    <a:pt x="6609" y="4851"/>
                    <a:pt x="6630" y="4817"/>
                    <a:pt x="6639" y="4788"/>
                  </a:cubicBezTo>
                  <a:cubicBezTo>
                    <a:pt x="6639" y="4779"/>
                    <a:pt x="6639" y="4771"/>
                    <a:pt x="6639" y="4762"/>
                  </a:cubicBezTo>
                  <a:lnTo>
                    <a:pt x="6634" y="4754"/>
                  </a:lnTo>
                  <a:cubicBezTo>
                    <a:pt x="6617" y="4737"/>
                    <a:pt x="6605" y="4720"/>
                    <a:pt x="6592" y="4707"/>
                  </a:cubicBezTo>
                  <a:cubicBezTo>
                    <a:pt x="6577" y="4689"/>
                    <a:pt x="6562" y="4682"/>
                    <a:pt x="6540" y="4682"/>
                  </a:cubicBezTo>
                  <a:cubicBezTo>
                    <a:pt x="6531" y="4682"/>
                    <a:pt x="6520" y="4683"/>
                    <a:pt x="6507" y="4686"/>
                  </a:cubicBezTo>
                  <a:cubicBezTo>
                    <a:pt x="6469" y="4694"/>
                    <a:pt x="6431" y="4707"/>
                    <a:pt x="6392" y="4720"/>
                  </a:cubicBezTo>
                  <a:cubicBezTo>
                    <a:pt x="6320" y="4754"/>
                    <a:pt x="6240" y="4783"/>
                    <a:pt x="6163" y="4805"/>
                  </a:cubicBezTo>
                  <a:cubicBezTo>
                    <a:pt x="6087" y="4830"/>
                    <a:pt x="6015" y="4843"/>
                    <a:pt x="5943" y="4851"/>
                  </a:cubicBezTo>
                  <a:cubicBezTo>
                    <a:pt x="5876" y="4860"/>
                    <a:pt x="5813" y="4864"/>
                    <a:pt x="5755" y="4864"/>
                  </a:cubicBezTo>
                  <a:cubicBezTo>
                    <a:pt x="5565" y="4864"/>
                    <a:pt x="5425" y="4825"/>
                    <a:pt x="5370" y="4809"/>
                  </a:cubicBezTo>
                  <a:cubicBezTo>
                    <a:pt x="5293" y="4788"/>
                    <a:pt x="5263" y="4771"/>
                    <a:pt x="5251" y="4762"/>
                  </a:cubicBezTo>
                  <a:lnTo>
                    <a:pt x="5246" y="4762"/>
                  </a:lnTo>
                  <a:cubicBezTo>
                    <a:pt x="5238" y="4754"/>
                    <a:pt x="5242" y="4741"/>
                    <a:pt x="5293" y="4639"/>
                  </a:cubicBezTo>
                  <a:cubicBezTo>
                    <a:pt x="5323" y="4567"/>
                    <a:pt x="5429" y="4376"/>
                    <a:pt x="5518" y="4100"/>
                  </a:cubicBezTo>
                  <a:cubicBezTo>
                    <a:pt x="5561" y="3960"/>
                    <a:pt x="5599" y="3803"/>
                    <a:pt x="5624" y="3633"/>
                  </a:cubicBezTo>
                  <a:cubicBezTo>
                    <a:pt x="5628" y="3591"/>
                    <a:pt x="5637" y="3548"/>
                    <a:pt x="5633" y="3510"/>
                  </a:cubicBezTo>
                  <a:cubicBezTo>
                    <a:pt x="5633" y="3468"/>
                    <a:pt x="5628" y="3425"/>
                    <a:pt x="5611" y="3396"/>
                  </a:cubicBezTo>
                  <a:cubicBezTo>
                    <a:pt x="5594" y="3375"/>
                    <a:pt x="5571" y="3359"/>
                    <a:pt x="5547" y="3359"/>
                  </a:cubicBezTo>
                  <a:cubicBezTo>
                    <a:pt x="5541" y="3359"/>
                    <a:pt x="5536" y="3360"/>
                    <a:pt x="5531" y="3362"/>
                  </a:cubicBezTo>
                  <a:cubicBezTo>
                    <a:pt x="5497" y="3366"/>
                    <a:pt x="5467" y="3387"/>
                    <a:pt x="5446" y="3421"/>
                  </a:cubicBezTo>
                  <a:cubicBezTo>
                    <a:pt x="5420" y="3451"/>
                    <a:pt x="5408" y="3493"/>
                    <a:pt x="5395" y="3536"/>
                  </a:cubicBezTo>
                  <a:cubicBezTo>
                    <a:pt x="5378" y="3578"/>
                    <a:pt x="5365" y="3620"/>
                    <a:pt x="5353" y="3663"/>
                  </a:cubicBezTo>
                  <a:cubicBezTo>
                    <a:pt x="5327" y="3748"/>
                    <a:pt x="5306" y="3833"/>
                    <a:pt x="5280" y="3918"/>
                  </a:cubicBezTo>
                  <a:cubicBezTo>
                    <a:pt x="5234" y="4083"/>
                    <a:pt x="5187" y="4244"/>
                    <a:pt x="5128" y="4380"/>
                  </a:cubicBezTo>
                  <a:cubicBezTo>
                    <a:pt x="5068" y="4516"/>
                    <a:pt x="4996" y="4626"/>
                    <a:pt x="4928" y="4707"/>
                  </a:cubicBezTo>
                  <a:cubicBezTo>
                    <a:pt x="4860" y="4788"/>
                    <a:pt x="4801" y="4834"/>
                    <a:pt x="4767" y="4860"/>
                  </a:cubicBezTo>
                  <a:cubicBezTo>
                    <a:pt x="4724" y="4890"/>
                    <a:pt x="4695" y="4907"/>
                    <a:pt x="4678" y="4915"/>
                  </a:cubicBezTo>
                  <a:cubicBezTo>
                    <a:pt x="4673" y="4924"/>
                    <a:pt x="4669" y="4924"/>
                    <a:pt x="4669" y="4928"/>
                  </a:cubicBezTo>
                  <a:cubicBezTo>
                    <a:pt x="4665" y="4928"/>
                    <a:pt x="4661" y="4928"/>
                    <a:pt x="4657" y="4924"/>
                  </a:cubicBezTo>
                  <a:cubicBezTo>
                    <a:pt x="4648" y="4924"/>
                    <a:pt x="4644" y="4924"/>
                    <a:pt x="4640" y="4919"/>
                  </a:cubicBezTo>
                  <a:cubicBezTo>
                    <a:pt x="4640" y="4915"/>
                    <a:pt x="4640" y="4915"/>
                    <a:pt x="4648" y="4907"/>
                  </a:cubicBezTo>
                  <a:cubicBezTo>
                    <a:pt x="4640" y="4898"/>
                    <a:pt x="4635" y="4885"/>
                    <a:pt x="4631" y="4868"/>
                  </a:cubicBezTo>
                  <a:cubicBezTo>
                    <a:pt x="4618" y="4834"/>
                    <a:pt x="4589" y="4728"/>
                    <a:pt x="4555" y="4588"/>
                  </a:cubicBezTo>
                  <a:cubicBezTo>
                    <a:pt x="4546" y="4550"/>
                    <a:pt x="4533" y="4512"/>
                    <a:pt x="4525" y="4474"/>
                  </a:cubicBezTo>
                  <a:cubicBezTo>
                    <a:pt x="4516" y="4435"/>
                    <a:pt x="4512" y="4393"/>
                    <a:pt x="4499" y="4359"/>
                  </a:cubicBezTo>
                  <a:cubicBezTo>
                    <a:pt x="4487" y="4321"/>
                    <a:pt x="4466" y="4300"/>
                    <a:pt x="4436" y="4295"/>
                  </a:cubicBezTo>
                  <a:cubicBezTo>
                    <a:pt x="4432" y="4295"/>
                    <a:pt x="4428" y="4295"/>
                    <a:pt x="4424" y="4295"/>
                  </a:cubicBezTo>
                  <a:cubicBezTo>
                    <a:pt x="4397" y="4295"/>
                    <a:pt x="4365" y="4307"/>
                    <a:pt x="4342" y="4329"/>
                  </a:cubicBezTo>
                  <a:cubicBezTo>
                    <a:pt x="4317" y="4355"/>
                    <a:pt x="4300" y="4389"/>
                    <a:pt x="4296" y="4427"/>
                  </a:cubicBezTo>
                  <a:cubicBezTo>
                    <a:pt x="4287" y="4465"/>
                    <a:pt x="4287" y="4508"/>
                    <a:pt x="4291" y="4550"/>
                  </a:cubicBezTo>
                  <a:cubicBezTo>
                    <a:pt x="4296" y="4635"/>
                    <a:pt x="4304" y="4716"/>
                    <a:pt x="4308" y="4788"/>
                  </a:cubicBezTo>
                  <a:cubicBezTo>
                    <a:pt x="4321" y="4932"/>
                    <a:pt x="4330" y="5042"/>
                    <a:pt x="4325" y="5081"/>
                  </a:cubicBezTo>
                  <a:cubicBezTo>
                    <a:pt x="4325" y="5140"/>
                    <a:pt x="4321" y="5148"/>
                    <a:pt x="4313" y="5153"/>
                  </a:cubicBezTo>
                  <a:cubicBezTo>
                    <a:pt x="4317" y="5157"/>
                    <a:pt x="4321" y="5170"/>
                    <a:pt x="4304" y="5191"/>
                  </a:cubicBezTo>
                  <a:cubicBezTo>
                    <a:pt x="4279" y="5229"/>
                    <a:pt x="4134" y="5348"/>
                    <a:pt x="3977" y="5450"/>
                  </a:cubicBezTo>
                  <a:cubicBezTo>
                    <a:pt x="3825" y="5556"/>
                    <a:pt x="3659" y="5645"/>
                    <a:pt x="3617" y="5654"/>
                  </a:cubicBezTo>
                  <a:cubicBezTo>
                    <a:pt x="3604" y="5657"/>
                    <a:pt x="3595" y="5658"/>
                    <a:pt x="3589" y="5658"/>
                  </a:cubicBezTo>
                  <a:cubicBezTo>
                    <a:pt x="3579" y="5658"/>
                    <a:pt x="3577" y="5655"/>
                    <a:pt x="3574" y="5649"/>
                  </a:cubicBezTo>
                  <a:cubicBezTo>
                    <a:pt x="3574" y="5641"/>
                    <a:pt x="3574" y="5632"/>
                    <a:pt x="3595" y="5615"/>
                  </a:cubicBezTo>
                  <a:cubicBezTo>
                    <a:pt x="3600" y="5611"/>
                    <a:pt x="3604" y="5607"/>
                    <a:pt x="3612" y="5603"/>
                  </a:cubicBezTo>
                  <a:cubicBezTo>
                    <a:pt x="3608" y="5590"/>
                    <a:pt x="3604" y="5564"/>
                    <a:pt x="3604" y="5526"/>
                  </a:cubicBezTo>
                  <a:cubicBezTo>
                    <a:pt x="3595" y="5403"/>
                    <a:pt x="3604" y="4826"/>
                    <a:pt x="3672" y="4257"/>
                  </a:cubicBezTo>
                  <a:cubicBezTo>
                    <a:pt x="3740" y="3688"/>
                    <a:pt x="3808" y="3120"/>
                    <a:pt x="3829" y="3001"/>
                  </a:cubicBezTo>
                  <a:cubicBezTo>
                    <a:pt x="3837" y="2958"/>
                    <a:pt x="3842" y="2933"/>
                    <a:pt x="3846" y="2920"/>
                  </a:cubicBezTo>
                  <a:cubicBezTo>
                    <a:pt x="3842" y="2920"/>
                    <a:pt x="3837" y="2920"/>
                    <a:pt x="3833" y="2916"/>
                  </a:cubicBezTo>
                  <a:cubicBezTo>
                    <a:pt x="3786" y="2912"/>
                    <a:pt x="3782" y="2903"/>
                    <a:pt x="3782" y="2895"/>
                  </a:cubicBezTo>
                  <a:cubicBezTo>
                    <a:pt x="3782" y="2886"/>
                    <a:pt x="3791" y="2878"/>
                    <a:pt x="3833" y="2873"/>
                  </a:cubicBezTo>
                  <a:cubicBezTo>
                    <a:pt x="3859" y="2869"/>
                    <a:pt x="3939" y="2852"/>
                    <a:pt x="4041" y="2806"/>
                  </a:cubicBezTo>
                  <a:cubicBezTo>
                    <a:pt x="4143" y="2763"/>
                    <a:pt x="4262" y="2691"/>
                    <a:pt x="4376" y="2610"/>
                  </a:cubicBezTo>
                  <a:cubicBezTo>
                    <a:pt x="4432" y="2572"/>
                    <a:pt x="4491" y="2530"/>
                    <a:pt x="4542" y="2487"/>
                  </a:cubicBezTo>
                  <a:cubicBezTo>
                    <a:pt x="4589" y="2445"/>
                    <a:pt x="4644" y="2402"/>
                    <a:pt x="4686" y="2368"/>
                  </a:cubicBezTo>
                  <a:cubicBezTo>
                    <a:pt x="4775" y="2300"/>
                    <a:pt x="4839" y="2245"/>
                    <a:pt x="4864" y="2228"/>
                  </a:cubicBezTo>
                  <a:cubicBezTo>
                    <a:pt x="4873" y="2220"/>
                    <a:pt x="4877" y="2220"/>
                    <a:pt x="4881" y="2216"/>
                  </a:cubicBezTo>
                  <a:cubicBezTo>
                    <a:pt x="4839" y="2199"/>
                    <a:pt x="4835" y="2190"/>
                    <a:pt x="4839" y="2186"/>
                  </a:cubicBezTo>
                  <a:cubicBezTo>
                    <a:pt x="4839" y="2180"/>
                    <a:pt x="4844" y="2175"/>
                    <a:pt x="4865" y="2175"/>
                  </a:cubicBezTo>
                  <a:cubicBezTo>
                    <a:pt x="4877" y="2175"/>
                    <a:pt x="4895" y="2177"/>
                    <a:pt x="4920" y="2182"/>
                  </a:cubicBezTo>
                  <a:cubicBezTo>
                    <a:pt x="4966" y="2186"/>
                    <a:pt x="5102" y="2211"/>
                    <a:pt x="5280" y="2216"/>
                  </a:cubicBezTo>
                  <a:cubicBezTo>
                    <a:pt x="5305" y="2217"/>
                    <a:pt x="5331" y="2217"/>
                    <a:pt x="5358" y="2217"/>
                  </a:cubicBezTo>
                  <a:cubicBezTo>
                    <a:pt x="5521" y="2217"/>
                    <a:pt x="5713" y="2195"/>
                    <a:pt x="5892" y="2143"/>
                  </a:cubicBezTo>
                  <a:cubicBezTo>
                    <a:pt x="5917" y="2135"/>
                    <a:pt x="5938" y="2122"/>
                    <a:pt x="5951" y="2109"/>
                  </a:cubicBezTo>
                  <a:cubicBezTo>
                    <a:pt x="5964" y="2097"/>
                    <a:pt x="5968" y="2080"/>
                    <a:pt x="5960" y="2063"/>
                  </a:cubicBezTo>
                  <a:cubicBezTo>
                    <a:pt x="5955" y="2046"/>
                    <a:pt x="5943" y="2029"/>
                    <a:pt x="5926" y="2020"/>
                  </a:cubicBezTo>
                  <a:cubicBezTo>
                    <a:pt x="5909" y="2008"/>
                    <a:pt x="5887" y="2003"/>
                    <a:pt x="5862" y="1999"/>
                  </a:cubicBezTo>
                  <a:cubicBezTo>
                    <a:pt x="5815" y="1995"/>
                    <a:pt x="5760" y="1995"/>
                    <a:pt x="5709" y="1991"/>
                  </a:cubicBezTo>
                  <a:cubicBezTo>
                    <a:pt x="5658" y="1986"/>
                    <a:pt x="5611" y="1982"/>
                    <a:pt x="5565" y="1974"/>
                  </a:cubicBezTo>
                  <a:cubicBezTo>
                    <a:pt x="5382" y="1948"/>
                    <a:pt x="5251" y="1901"/>
                    <a:pt x="5204" y="1885"/>
                  </a:cubicBezTo>
                  <a:cubicBezTo>
                    <a:pt x="5136" y="1855"/>
                    <a:pt x="5128" y="1842"/>
                    <a:pt x="5132" y="1834"/>
                  </a:cubicBezTo>
                  <a:cubicBezTo>
                    <a:pt x="5132" y="1831"/>
                    <a:pt x="5136" y="1828"/>
                    <a:pt x="5145" y="1828"/>
                  </a:cubicBezTo>
                  <a:cubicBezTo>
                    <a:pt x="5148" y="1828"/>
                    <a:pt x="5152" y="1828"/>
                    <a:pt x="5157" y="1829"/>
                  </a:cubicBezTo>
                  <a:cubicBezTo>
                    <a:pt x="5157" y="1821"/>
                    <a:pt x="5162" y="1808"/>
                    <a:pt x="5170" y="1791"/>
                  </a:cubicBezTo>
                  <a:cubicBezTo>
                    <a:pt x="5191" y="1740"/>
                    <a:pt x="5327" y="1519"/>
                    <a:pt x="5463" y="1303"/>
                  </a:cubicBezTo>
                  <a:cubicBezTo>
                    <a:pt x="5497" y="1248"/>
                    <a:pt x="5522" y="1193"/>
                    <a:pt x="5522" y="1142"/>
                  </a:cubicBezTo>
                  <a:cubicBezTo>
                    <a:pt x="5522" y="1091"/>
                    <a:pt x="5497" y="1044"/>
                    <a:pt x="5467" y="1027"/>
                  </a:cubicBezTo>
                  <a:cubicBezTo>
                    <a:pt x="5456" y="1020"/>
                    <a:pt x="5444" y="1017"/>
                    <a:pt x="5432" y="1017"/>
                  </a:cubicBezTo>
                  <a:cubicBezTo>
                    <a:pt x="5410" y="1017"/>
                    <a:pt x="5389" y="1027"/>
                    <a:pt x="5370" y="1036"/>
                  </a:cubicBezTo>
                  <a:cubicBezTo>
                    <a:pt x="5370" y="1040"/>
                    <a:pt x="5370" y="1040"/>
                    <a:pt x="5365" y="1040"/>
                  </a:cubicBezTo>
                  <a:cubicBezTo>
                    <a:pt x="5340" y="1091"/>
                    <a:pt x="5246" y="1218"/>
                    <a:pt x="5145" y="1337"/>
                  </a:cubicBezTo>
                  <a:cubicBezTo>
                    <a:pt x="5030" y="1473"/>
                    <a:pt x="4903" y="1596"/>
                    <a:pt x="4873" y="1617"/>
                  </a:cubicBezTo>
                  <a:cubicBezTo>
                    <a:pt x="4869" y="1617"/>
                    <a:pt x="4864" y="1621"/>
                    <a:pt x="4860" y="1621"/>
                  </a:cubicBezTo>
                  <a:cubicBezTo>
                    <a:pt x="4873" y="1655"/>
                    <a:pt x="4881" y="1685"/>
                    <a:pt x="4881" y="1698"/>
                  </a:cubicBezTo>
                  <a:cubicBezTo>
                    <a:pt x="4894" y="1757"/>
                    <a:pt x="4886" y="1766"/>
                    <a:pt x="4877" y="1766"/>
                  </a:cubicBezTo>
                  <a:cubicBezTo>
                    <a:pt x="4876" y="1766"/>
                    <a:pt x="4875" y="1767"/>
                    <a:pt x="4874" y="1767"/>
                  </a:cubicBezTo>
                  <a:cubicBezTo>
                    <a:pt x="4866" y="1767"/>
                    <a:pt x="4857" y="1754"/>
                    <a:pt x="4839" y="1710"/>
                  </a:cubicBezTo>
                  <a:cubicBezTo>
                    <a:pt x="4826" y="1677"/>
                    <a:pt x="4784" y="1579"/>
                    <a:pt x="4733" y="1447"/>
                  </a:cubicBezTo>
                  <a:cubicBezTo>
                    <a:pt x="4720" y="1413"/>
                    <a:pt x="4707" y="1375"/>
                    <a:pt x="4695" y="1337"/>
                  </a:cubicBezTo>
                  <a:cubicBezTo>
                    <a:pt x="4686" y="1295"/>
                    <a:pt x="4682" y="1256"/>
                    <a:pt x="4665" y="1227"/>
                  </a:cubicBezTo>
                  <a:cubicBezTo>
                    <a:pt x="4649" y="1195"/>
                    <a:pt x="4630" y="1171"/>
                    <a:pt x="4610" y="1171"/>
                  </a:cubicBezTo>
                  <a:cubicBezTo>
                    <a:pt x="4609" y="1171"/>
                    <a:pt x="4607" y="1171"/>
                    <a:pt x="4606" y="1171"/>
                  </a:cubicBezTo>
                  <a:cubicBezTo>
                    <a:pt x="4604" y="1171"/>
                    <a:pt x="4602" y="1171"/>
                    <a:pt x="4600" y="1171"/>
                  </a:cubicBezTo>
                  <a:cubicBezTo>
                    <a:pt x="4576" y="1171"/>
                    <a:pt x="4550" y="1195"/>
                    <a:pt x="4542" y="1222"/>
                  </a:cubicBezTo>
                  <a:cubicBezTo>
                    <a:pt x="4529" y="1256"/>
                    <a:pt x="4525" y="1299"/>
                    <a:pt x="4525" y="1341"/>
                  </a:cubicBezTo>
                  <a:cubicBezTo>
                    <a:pt x="4521" y="1384"/>
                    <a:pt x="4521" y="1426"/>
                    <a:pt x="4525" y="1469"/>
                  </a:cubicBezTo>
                  <a:cubicBezTo>
                    <a:pt x="4525" y="1553"/>
                    <a:pt x="4533" y="1630"/>
                    <a:pt x="4538" y="1702"/>
                  </a:cubicBezTo>
                  <a:cubicBezTo>
                    <a:pt x="4555" y="1842"/>
                    <a:pt x="4572" y="1948"/>
                    <a:pt x="4576" y="1982"/>
                  </a:cubicBezTo>
                  <a:cubicBezTo>
                    <a:pt x="4580" y="2042"/>
                    <a:pt x="4576" y="2054"/>
                    <a:pt x="4567" y="2054"/>
                  </a:cubicBezTo>
                  <a:cubicBezTo>
                    <a:pt x="4555" y="2054"/>
                    <a:pt x="4546" y="2046"/>
                    <a:pt x="4529" y="1995"/>
                  </a:cubicBezTo>
                  <a:cubicBezTo>
                    <a:pt x="4525" y="1986"/>
                    <a:pt x="4525" y="1978"/>
                    <a:pt x="4521" y="1969"/>
                  </a:cubicBezTo>
                  <a:cubicBezTo>
                    <a:pt x="4482" y="2012"/>
                    <a:pt x="4368" y="2118"/>
                    <a:pt x="4245" y="2216"/>
                  </a:cubicBezTo>
                  <a:cubicBezTo>
                    <a:pt x="4105" y="2326"/>
                    <a:pt x="3960" y="2424"/>
                    <a:pt x="3922" y="2436"/>
                  </a:cubicBezTo>
                  <a:cubicBezTo>
                    <a:pt x="3911" y="2442"/>
                    <a:pt x="3903" y="2444"/>
                    <a:pt x="3897" y="2444"/>
                  </a:cubicBezTo>
                  <a:cubicBezTo>
                    <a:pt x="3890" y="2444"/>
                    <a:pt x="3886" y="2441"/>
                    <a:pt x="3884" y="2436"/>
                  </a:cubicBezTo>
                  <a:cubicBezTo>
                    <a:pt x="3880" y="2428"/>
                    <a:pt x="3880" y="2419"/>
                    <a:pt x="3893" y="2402"/>
                  </a:cubicBezTo>
                  <a:cubicBezTo>
                    <a:pt x="3893" y="2394"/>
                    <a:pt x="3893" y="2381"/>
                    <a:pt x="3897" y="2368"/>
                  </a:cubicBezTo>
                  <a:cubicBezTo>
                    <a:pt x="3901" y="2330"/>
                    <a:pt x="3918" y="2216"/>
                    <a:pt x="3948" y="2071"/>
                  </a:cubicBezTo>
                  <a:cubicBezTo>
                    <a:pt x="3960" y="1995"/>
                    <a:pt x="3977" y="1914"/>
                    <a:pt x="3994" y="1825"/>
                  </a:cubicBezTo>
                  <a:cubicBezTo>
                    <a:pt x="4007" y="1783"/>
                    <a:pt x="4016" y="1740"/>
                    <a:pt x="4024" y="1694"/>
                  </a:cubicBezTo>
                  <a:cubicBezTo>
                    <a:pt x="4033" y="1647"/>
                    <a:pt x="4041" y="1604"/>
                    <a:pt x="4041" y="1562"/>
                  </a:cubicBezTo>
                  <a:cubicBezTo>
                    <a:pt x="4041" y="1524"/>
                    <a:pt x="4028" y="1486"/>
                    <a:pt x="4007" y="1456"/>
                  </a:cubicBezTo>
                  <a:cubicBezTo>
                    <a:pt x="3987" y="1432"/>
                    <a:pt x="3964" y="1419"/>
                    <a:pt x="3940" y="1419"/>
                  </a:cubicBezTo>
                  <a:cubicBezTo>
                    <a:pt x="3934" y="1419"/>
                    <a:pt x="3928" y="1420"/>
                    <a:pt x="3922" y="1422"/>
                  </a:cubicBezTo>
                  <a:cubicBezTo>
                    <a:pt x="3888" y="1426"/>
                    <a:pt x="3863" y="1452"/>
                    <a:pt x="3846" y="1481"/>
                  </a:cubicBezTo>
                  <a:cubicBezTo>
                    <a:pt x="3829" y="1515"/>
                    <a:pt x="3816" y="1549"/>
                    <a:pt x="3808" y="1587"/>
                  </a:cubicBezTo>
                  <a:cubicBezTo>
                    <a:pt x="3778" y="1732"/>
                    <a:pt x="3748" y="1842"/>
                    <a:pt x="3740" y="1880"/>
                  </a:cubicBezTo>
                  <a:cubicBezTo>
                    <a:pt x="3735" y="1893"/>
                    <a:pt x="3731" y="1906"/>
                    <a:pt x="3727" y="1914"/>
                  </a:cubicBezTo>
                  <a:cubicBezTo>
                    <a:pt x="3731" y="1923"/>
                    <a:pt x="3731" y="1927"/>
                    <a:pt x="3731" y="1935"/>
                  </a:cubicBezTo>
                  <a:cubicBezTo>
                    <a:pt x="3727" y="1944"/>
                    <a:pt x="3718" y="1948"/>
                    <a:pt x="3697" y="1948"/>
                  </a:cubicBezTo>
                  <a:cubicBezTo>
                    <a:pt x="3685" y="1944"/>
                    <a:pt x="3646" y="1931"/>
                    <a:pt x="3604" y="1901"/>
                  </a:cubicBezTo>
                  <a:cubicBezTo>
                    <a:pt x="3557" y="1872"/>
                    <a:pt x="3506" y="1829"/>
                    <a:pt x="3464" y="1787"/>
                  </a:cubicBezTo>
                  <a:cubicBezTo>
                    <a:pt x="3375" y="1694"/>
                    <a:pt x="3298" y="1596"/>
                    <a:pt x="3286" y="1570"/>
                  </a:cubicBezTo>
                  <a:cubicBezTo>
                    <a:pt x="3277" y="1553"/>
                    <a:pt x="3277" y="1545"/>
                    <a:pt x="3286" y="1541"/>
                  </a:cubicBezTo>
                  <a:cubicBezTo>
                    <a:pt x="3288" y="1536"/>
                    <a:pt x="3291" y="1534"/>
                    <a:pt x="3296" y="1534"/>
                  </a:cubicBezTo>
                  <a:cubicBezTo>
                    <a:pt x="3301" y="1534"/>
                    <a:pt x="3309" y="1536"/>
                    <a:pt x="3320" y="1541"/>
                  </a:cubicBezTo>
                  <a:cubicBezTo>
                    <a:pt x="3320" y="1498"/>
                    <a:pt x="3332" y="1430"/>
                    <a:pt x="3358" y="1354"/>
                  </a:cubicBezTo>
                  <a:cubicBezTo>
                    <a:pt x="3379" y="1303"/>
                    <a:pt x="3409" y="1244"/>
                    <a:pt x="3434" y="1188"/>
                  </a:cubicBezTo>
                  <a:cubicBezTo>
                    <a:pt x="3460" y="1133"/>
                    <a:pt x="3481" y="1070"/>
                    <a:pt x="3472" y="1014"/>
                  </a:cubicBezTo>
                  <a:cubicBezTo>
                    <a:pt x="3468" y="989"/>
                    <a:pt x="3455" y="963"/>
                    <a:pt x="3438" y="959"/>
                  </a:cubicBezTo>
                  <a:cubicBezTo>
                    <a:pt x="3435" y="957"/>
                    <a:pt x="3431" y="956"/>
                    <a:pt x="3426" y="956"/>
                  </a:cubicBezTo>
                  <a:cubicBezTo>
                    <a:pt x="3413" y="956"/>
                    <a:pt x="3397" y="963"/>
                    <a:pt x="3379" y="972"/>
                  </a:cubicBezTo>
                  <a:cubicBezTo>
                    <a:pt x="3328" y="1006"/>
                    <a:pt x="3286" y="1048"/>
                    <a:pt x="3252" y="1087"/>
                  </a:cubicBezTo>
                  <a:cubicBezTo>
                    <a:pt x="3188" y="1159"/>
                    <a:pt x="3154" y="1227"/>
                    <a:pt x="3141" y="1256"/>
                  </a:cubicBezTo>
                  <a:cubicBezTo>
                    <a:pt x="3141" y="1273"/>
                    <a:pt x="3137" y="1278"/>
                    <a:pt x="3133" y="1278"/>
                  </a:cubicBezTo>
                  <a:cubicBezTo>
                    <a:pt x="3120" y="1303"/>
                    <a:pt x="3112" y="1307"/>
                    <a:pt x="3107" y="1307"/>
                  </a:cubicBezTo>
                  <a:cubicBezTo>
                    <a:pt x="3099" y="1303"/>
                    <a:pt x="3086" y="1299"/>
                    <a:pt x="3095" y="1252"/>
                  </a:cubicBezTo>
                  <a:cubicBezTo>
                    <a:pt x="3095" y="1244"/>
                    <a:pt x="3099" y="1231"/>
                    <a:pt x="3103" y="1218"/>
                  </a:cubicBezTo>
                  <a:cubicBezTo>
                    <a:pt x="3099" y="1214"/>
                    <a:pt x="3099" y="1205"/>
                    <a:pt x="3095" y="1197"/>
                  </a:cubicBezTo>
                  <a:cubicBezTo>
                    <a:pt x="3073" y="1099"/>
                    <a:pt x="3010" y="641"/>
                    <a:pt x="2955" y="183"/>
                  </a:cubicBezTo>
                  <a:cubicBezTo>
                    <a:pt x="2946" y="127"/>
                    <a:pt x="2938" y="72"/>
                    <a:pt x="2908" y="42"/>
                  </a:cubicBezTo>
                  <a:cubicBezTo>
                    <a:pt x="2884" y="19"/>
                    <a:pt x="2842" y="0"/>
                    <a:pt x="28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1959;p21"/>
            <p:cNvSpPr/>
            <p:nvPr/>
          </p:nvSpPr>
          <p:spPr>
            <a:xfrm>
              <a:off x="1011723" y="2969089"/>
              <a:ext cx="462286" cy="828766"/>
            </a:xfrm>
            <a:custGeom>
              <a:avLst/>
              <a:gdLst/>
              <a:ahLst/>
              <a:cxnLst/>
              <a:rect l="l" t="t" r="r" b="b"/>
              <a:pathLst>
                <a:path w="2586" h="4636" extrusionOk="0">
                  <a:moveTo>
                    <a:pt x="2042" y="1"/>
                  </a:moveTo>
                  <a:cubicBezTo>
                    <a:pt x="2042" y="1"/>
                    <a:pt x="2038" y="30"/>
                    <a:pt x="2033" y="77"/>
                  </a:cubicBezTo>
                  <a:cubicBezTo>
                    <a:pt x="2012" y="183"/>
                    <a:pt x="1957" y="378"/>
                    <a:pt x="1791" y="540"/>
                  </a:cubicBezTo>
                  <a:cubicBezTo>
                    <a:pt x="1554" y="765"/>
                    <a:pt x="1439" y="973"/>
                    <a:pt x="1673" y="998"/>
                  </a:cubicBezTo>
                  <a:cubicBezTo>
                    <a:pt x="1906" y="1024"/>
                    <a:pt x="2492" y="1079"/>
                    <a:pt x="2297" y="1147"/>
                  </a:cubicBezTo>
                  <a:cubicBezTo>
                    <a:pt x="2152" y="1198"/>
                    <a:pt x="2025" y="1216"/>
                    <a:pt x="1915" y="1216"/>
                  </a:cubicBezTo>
                  <a:cubicBezTo>
                    <a:pt x="1685" y="1216"/>
                    <a:pt x="1528" y="1139"/>
                    <a:pt x="1438" y="1139"/>
                  </a:cubicBezTo>
                  <a:cubicBezTo>
                    <a:pt x="1418" y="1139"/>
                    <a:pt x="1402" y="1142"/>
                    <a:pt x="1388" y="1151"/>
                  </a:cubicBezTo>
                  <a:cubicBezTo>
                    <a:pt x="1282" y="1219"/>
                    <a:pt x="654" y="1737"/>
                    <a:pt x="446" y="1796"/>
                  </a:cubicBezTo>
                  <a:cubicBezTo>
                    <a:pt x="234" y="1860"/>
                    <a:pt x="268" y="2055"/>
                    <a:pt x="230" y="2221"/>
                  </a:cubicBezTo>
                  <a:cubicBezTo>
                    <a:pt x="191" y="2386"/>
                    <a:pt x="0" y="4551"/>
                    <a:pt x="157" y="4636"/>
                  </a:cubicBezTo>
                  <a:cubicBezTo>
                    <a:pt x="170" y="4610"/>
                    <a:pt x="183" y="4585"/>
                    <a:pt x="196" y="4559"/>
                  </a:cubicBezTo>
                  <a:lnTo>
                    <a:pt x="196" y="4555"/>
                  </a:lnTo>
                  <a:cubicBezTo>
                    <a:pt x="204" y="4432"/>
                    <a:pt x="221" y="3863"/>
                    <a:pt x="289" y="3294"/>
                  </a:cubicBezTo>
                  <a:cubicBezTo>
                    <a:pt x="353" y="2730"/>
                    <a:pt x="416" y="2161"/>
                    <a:pt x="421" y="2038"/>
                  </a:cubicBezTo>
                  <a:cubicBezTo>
                    <a:pt x="421" y="1991"/>
                    <a:pt x="421" y="1966"/>
                    <a:pt x="421" y="1949"/>
                  </a:cubicBezTo>
                  <a:cubicBezTo>
                    <a:pt x="463" y="1949"/>
                    <a:pt x="535" y="1932"/>
                    <a:pt x="612" y="1898"/>
                  </a:cubicBezTo>
                  <a:cubicBezTo>
                    <a:pt x="722" y="1856"/>
                    <a:pt x="845" y="1783"/>
                    <a:pt x="964" y="1703"/>
                  </a:cubicBezTo>
                  <a:cubicBezTo>
                    <a:pt x="1023" y="1660"/>
                    <a:pt x="1078" y="1618"/>
                    <a:pt x="1129" y="1575"/>
                  </a:cubicBezTo>
                  <a:cubicBezTo>
                    <a:pt x="1185" y="1529"/>
                    <a:pt x="1231" y="1491"/>
                    <a:pt x="1274" y="1452"/>
                  </a:cubicBezTo>
                  <a:cubicBezTo>
                    <a:pt x="1363" y="1380"/>
                    <a:pt x="1426" y="1316"/>
                    <a:pt x="1443" y="1291"/>
                  </a:cubicBezTo>
                  <a:cubicBezTo>
                    <a:pt x="1456" y="1278"/>
                    <a:pt x="1460" y="1270"/>
                    <a:pt x="1465" y="1261"/>
                  </a:cubicBezTo>
                  <a:cubicBezTo>
                    <a:pt x="1516" y="1274"/>
                    <a:pt x="1647" y="1308"/>
                    <a:pt x="1825" y="1316"/>
                  </a:cubicBezTo>
                  <a:cubicBezTo>
                    <a:pt x="1854" y="1318"/>
                    <a:pt x="1883" y="1319"/>
                    <a:pt x="1913" y="1319"/>
                  </a:cubicBezTo>
                  <a:cubicBezTo>
                    <a:pt x="2079" y="1319"/>
                    <a:pt x="2272" y="1297"/>
                    <a:pt x="2462" y="1240"/>
                  </a:cubicBezTo>
                  <a:cubicBezTo>
                    <a:pt x="2492" y="1232"/>
                    <a:pt x="2526" y="1219"/>
                    <a:pt x="2551" y="1189"/>
                  </a:cubicBezTo>
                  <a:cubicBezTo>
                    <a:pt x="2577" y="1159"/>
                    <a:pt x="2585" y="1113"/>
                    <a:pt x="2572" y="1075"/>
                  </a:cubicBezTo>
                  <a:cubicBezTo>
                    <a:pt x="2551" y="1002"/>
                    <a:pt x="2475" y="968"/>
                    <a:pt x="2415" y="960"/>
                  </a:cubicBezTo>
                  <a:cubicBezTo>
                    <a:pt x="2386" y="958"/>
                    <a:pt x="2359" y="958"/>
                    <a:pt x="2334" y="958"/>
                  </a:cubicBezTo>
                  <a:cubicBezTo>
                    <a:pt x="2308" y="958"/>
                    <a:pt x="2284" y="958"/>
                    <a:pt x="2258" y="956"/>
                  </a:cubicBezTo>
                  <a:cubicBezTo>
                    <a:pt x="2207" y="951"/>
                    <a:pt x="2161" y="947"/>
                    <a:pt x="2118" y="943"/>
                  </a:cubicBezTo>
                  <a:cubicBezTo>
                    <a:pt x="1940" y="922"/>
                    <a:pt x="1808" y="884"/>
                    <a:pt x="1762" y="871"/>
                  </a:cubicBezTo>
                  <a:cubicBezTo>
                    <a:pt x="1753" y="871"/>
                    <a:pt x="1745" y="867"/>
                    <a:pt x="1736" y="867"/>
                  </a:cubicBezTo>
                  <a:cubicBezTo>
                    <a:pt x="1741" y="862"/>
                    <a:pt x="1749" y="858"/>
                    <a:pt x="1753" y="850"/>
                  </a:cubicBezTo>
                  <a:cubicBezTo>
                    <a:pt x="1791" y="807"/>
                    <a:pt x="1932" y="591"/>
                    <a:pt x="2072" y="370"/>
                  </a:cubicBezTo>
                  <a:cubicBezTo>
                    <a:pt x="2106" y="315"/>
                    <a:pt x="2135" y="251"/>
                    <a:pt x="2140" y="175"/>
                  </a:cubicBezTo>
                  <a:cubicBezTo>
                    <a:pt x="2135" y="103"/>
                    <a:pt x="2101" y="30"/>
                    <a:pt x="2042" y="1"/>
                  </a:cubicBezTo>
                  <a:close/>
                </a:path>
              </a:pathLst>
            </a:custGeom>
            <a:solidFill>
              <a:srgbClr val="1E1549">
                <a:alpha val="41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1960;p21"/>
            <p:cNvSpPr/>
            <p:nvPr/>
          </p:nvSpPr>
          <p:spPr>
            <a:xfrm>
              <a:off x="1009399" y="3384192"/>
              <a:ext cx="585277" cy="789259"/>
            </a:xfrm>
            <a:custGeom>
              <a:avLst/>
              <a:gdLst/>
              <a:ahLst/>
              <a:cxnLst/>
              <a:rect l="l" t="t" r="r" b="b"/>
              <a:pathLst>
                <a:path w="3274" h="4415" extrusionOk="0">
                  <a:moveTo>
                    <a:pt x="2114" y="0"/>
                  </a:moveTo>
                  <a:cubicBezTo>
                    <a:pt x="2093" y="26"/>
                    <a:pt x="2080" y="43"/>
                    <a:pt x="2080" y="43"/>
                  </a:cubicBezTo>
                  <a:cubicBezTo>
                    <a:pt x="2080" y="43"/>
                    <a:pt x="2080" y="51"/>
                    <a:pt x="2085" y="73"/>
                  </a:cubicBezTo>
                  <a:cubicBezTo>
                    <a:pt x="2093" y="174"/>
                    <a:pt x="2106" y="518"/>
                    <a:pt x="1991" y="773"/>
                  </a:cubicBezTo>
                  <a:cubicBezTo>
                    <a:pt x="1851" y="1070"/>
                    <a:pt x="1681" y="1486"/>
                    <a:pt x="1737" y="1524"/>
                  </a:cubicBezTo>
                  <a:cubicBezTo>
                    <a:pt x="1789" y="1562"/>
                    <a:pt x="1908" y="1639"/>
                    <a:pt x="2221" y="1639"/>
                  </a:cubicBezTo>
                  <a:cubicBezTo>
                    <a:pt x="2263" y="1639"/>
                    <a:pt x="2308" y="1637"/>
                    <a:pt x="2356" y="1635"/>
                  </a:cubicBezTo>
                  <a:cubicBezTo>
                    <a:pt x="2678" y="1615"/>
                    <a:pt x="2952" y="1536"/>
                    <a:pt x="3029" y="1536"/>
                  </a:cubicBezTo>
                  <a:cubicBezTo>
                    <a:pt x="3053" y="1536"/>
                    <a:pt x="3058" y="1543"/>
                    <a:pt x="3040" y="1562"/>
                  </a:cubicBezTo>
                  <a:cubicBezTo>
                    <a:pt x="2847" y="1768"/>
                    <a:pt x="2397" y="1851"/>
                    <a:pt x="2108" y="1851"/>
                  </a:cubicBezTo>
                  <a:cubicBezTo>
                    <a:pt x="2021" y="1851"/>
                    <a:pt x="1949" y="1843"/>
                    <a:pt x="1902" y="1830"/>
                  </a:cubicBezTo>
                  <a:cubicBezTo>
                    <a:pt x="1776" y="1794"/>
                    <a:pt x="1779" y="1670"/>
                    <a:pt x="1693" y="1670"/>
                  </a:cubicBezTo>
                  <a:cubicBezTo>
                    <a:pt x="1637" y="1670"/>
                    <a:pt x="1543" y="1723"/>
                    <a:pt x="1350" y="1885"/>
                  </a:cubicBezTo>
                  <a:cubicBezTo>
                    <a:pt x="862" y="2297"/>
                    <a:pt x="234" y="2581"/>
                    <a:pt x="115" y="2628"/>
                  </a:cubicBezTo>
                  <a:cubicBezTo>
                    <a:pt x="1" y="2679"/>
                    <a:pt x="9" y="4253"/>
                    <a:pt x="281" y="4415"/>
                  </a:cubicBezTo>
                  <a:cubicBezTo>
                    <a:pt x="293" y="4398"/>
                    <a:pt x="302" y="4376"/>
                    <a:pt x="310" y="4359"/>
                  </a:cubicBezTo>
                  <a:cubicBezTo>
                    <a:pt x="310" y="4279"/>
                    <a:pt x="276" y="3918"/>
                    <a:pt x="255" y="3561"/>
                  </a:cubicBezTo>
                  <a:cubicBezTo>
                    <a:pt x="230" y="3201"/>
                    <a:pt x="221" y="2840"/>
                    <a:pt x="209" y="2759"/>
                  </a:cubicBezTo>
                  <a:cubicBezTo>
                    <a:pt x="204" y="2734"/>
                    <a:pt x="204" y="2717"/>
                    <a:pt x="200" y="2708"/>
                  </a:cubicBezTo>
                  <a:cubicBezTo>
                    <a:pt x="209" y="2708"/>
                    <a:pt x="221" y="2704"/>
                    <a:pt x="238" y="2700"/>
                  </a:cubicBezTo>
                  <a:cubicBezTo>
                    <a:pt x="281" y="2691"/>
                    <a:pt x="395" y="2649"/>
                    <a:pt x="540" y="2589"/>
                  </a:cubicBezTo>
                  <a:cubicBezTo>
                    <a:pt x="684" y="2526"/>
                    <a:pt x="862" y="2437"/>
                    <a:pt x="1028" y="2331"/>
                  </a:cubicBezTo>
                  <a:cubicBezTo>
                    <a:pt x="1198" y="2229"/>
                    <a:pt x="1355" y="2110"/>
                    <a:pt x="1473" y="2004"/>
                  </a:cubicBezTo>
                  <a:cubicBezTo>
                    <a:pt x="1520" y="1957"/>
                    <a:pt x="1563" y="1919"/>
                    <a:pt x="1597" y="1885"/>
                  </a:cubicBezTo>
                  <a:cubicBezTo>
                    <a:pt x="1609" y="1893"/>
                    <a:pt x="1639" y="1906"/>
                    <a:pt x="1703" y="1927"/>
                  </a:cubicBezTo>
                  <a:cubicBezTo>
                    <a:pt x="1762" y="1946"/>
                    <a:pt x="1933" y="1990"/>
                    <a:pt x="2164" y="1990"/>
                  </a:cubicBezTo>
                  <a:cubicBezTo>
                    <a:pt x="2199" y="1990"/>
                    <a:pt x="2234" y="1989"/>
                    <a:pt x="2271" y="1987"/>
                  </a:cubicBezTo>
                  <a:cubicBezTo>
                    <a:pt x="2416" y="1978"/>
                    <a:pt x="2573" y="1953"/>
                    <a:pt x="2734" y="1898"/>
                  </a:cubicBezTo>
                  <a:cubicBezTo>
                    <a:pt x="2815" y="1868"/>
                    <a:pt x="2895" y="1838"/>
                    <a:pt x="2972" y="1796"/>
                  </a:cubicBezTo>
                  <a:cubicBezTo>
                    <a:pt x="3052" y="1758"/>
                    <a:pt x="3129" y="1707"/>
                    <a:pt x="3197" y="1639"/>
                  </a:cubicBezTo>
                  <a:cubicBezTo>
                    <a:pt x="3226" y="1605"/>
                    <a:pt x="3256" y="1562"/>
                    <a:pt x="3265" y="1507"/>
                  </a:cubicBezTo>
                  <a:cubicBezTo>
                    <a:pt x="3269" y="1494"/>
                    <a:pt x="3269" y="1482"/>
                    <a:pt x="3269" y="1465"/>
                  </a:cubicBezTo>
                  <a:cubicBezTo>
                    <a:pt x="3273" y="1444"/>
                    <a:pt x="3248" y="1422"/>
                    <a:pt x="3248" y="1418"/>
                  </a:cubicBezTo>
                  <a:cubicBezTo>
                    <a:pt x="3231" y="1401"/>
                    <a:pt x="3218" y="1384"/>
                    <a:pt x="3201" y="1367"/>
                  </a:cubicBezTo>
                  <a:cubicBezTo>
                    <a:pt x="3184" y="1346"/>
                    <a:pt x="3158" y="1329"/>
                    <a:pt x="3129" y="1325"/>
                  </a:cubicBezTo>
                  <a:cubicBezTo>
                    <a:pt x="3116" y="1323"/>
                    <a:pt x="3104" y="1322"/>
                    <a:pt x="3092" y="1322"/>
                  </a:cubicBezTo>
                  <a:cubicBezTo>
                    <a:pt x="3076" y="1322"/>
                    <a:pt x="3061" y="1324"/>
                    <a:pt x="3048" y="1329"/>
                  </a:cubicBezTo>
                  <a:cubicBezTo>
                    <a:pt x="3006" y="1337"/>
                    <a:pt x="2963" y="1350"/>
                    <a:pt x="2925" y="1367"/>
                  </a:cubicBezTo>
                  <a:cubicBezTo>
                    <a:pt x="2844" y="1401"/>
                    <a:pt x="2776" y="1431"/>
                    <a:pt x="2700" y="1452"/>
                  </a:cubicBezTo>
                  <a:cubicBezTo>
                    <a:pt x="2628" y="1473"/>
                    <a:pt x="2556" y="1490"/>
                    <a:pt x="2488" y="1499"/>
                  </a:cubicBezTo>
                  <a:cubicBezTo>
                    <a:pt x="2412" y="1509"/>
                    <a:pt x="2341" y="1513"/>
                    <a:pt x="2276" y="1513"/>
                  </a:cubicBezTo>
                  <a:cubicBezTo>
                    <a:pt x="2110" y="1513"/>
                    <a:pt x="1988" y="1487"/>
                    <a:pt x="1936" y="1477"/>
                  </a:cubicBezTo>
                  <a:cubicBezTo>
                    <a:pt x="1877" y="1465"/>
                    <a:pt x="1847" y="1460"/>
                    <a:pt x="1830" y="1456"/>
                  </a:cubicBezTo>
                  <a:cubicBezTo>
                    <a:pt x="1838" y="1444"/>
                    <a:pt x="1860" y="1418"/>
                    <a:pt x="1889" y="1371"/>
                  </a:cubicBezTo>
                  <a:cubicBezTo>
                    <a:pt x="1932" y="1303"/>
                    <a:pt x="2046" y="1108"/>
                    <a:pt x="2140" y="828"/>
                  </a:cubicBezTo>
                  <a:cubicBezTo>
                    <a:pt x="2186" y="688"/>
                    <a:pt x="2225" y="522"/>
                    <a:pt x="2250" y="353"/>
                  </a:cubicBezTo>
                  <a:cubicBezTo>
                    <a:pt x="2263" y="268"/>
                    <a:pt x="2280" y="166"/>
                    <a:pt x="2225" y="68"/>
                  </a:cubicBezTo>
                  <a:cubicBezTo>
                    <a:pt x="2203" y="30"/>
                    <a:pt x="2161" y="5"/>
                    <a:pt x="2114" y="0"/>
                  </a:cubicBezTo>
                  <a:close/>
                </a:path>
              </a:pathLst>
            </a:custGeom>
            <a:solidFill>
              <a:srgbClr val="1E1549">
                <a:alpha val="41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1961;p21"/>
            <p:cNvSpPr/>
            <p:nvPr/>
          </p:nvSpPr>
          <p:spPr>
            <a:xfrm>
              <a:off x="1058739" y="4129305"/>
              <a:ext cx="472118" cy="143550"/>
            </a:xfrm>
            <a:custGeom>
              <a:avLst/>
              <a:gdLst/>
              <a:ahLst/>
              <a:cxnLst/>
              <a:rect l="l" t="t" r="r" b="b"/>
              <a:pathLst>
                <a:path w="2641" h="803" extrusionOk="0">
                  <a:moveTo>
                    <a:pt x="1919" y="0"/>
                  </a:moveTo>
                  <a:lnTo>
                    <a:pt x="1834" y="9"/>
                  </a:lnTo>
                  <a:cubicBezTo>
                    <a:pt x="1834" y="9"/>
                    <a:pt x="1953" y="51"/>
                    <a:pt x="2080" y="102"/>
                  </a:cubicBezTo>
                  <a:cubicBezTo>
                    <a:pt x="2250" y="174"/>
                    <a:pt x="2424" y="259"/>
                    <a:pt x="2339" y="298"/>
                  </a:cubicBezTo>
                  <a:cubicBezTo>
                    <a:pt x="2282" y="322"/>
                    <a:pt x="2150" y="333"/>
                    <a:pt x="2001" y="333"/>
                  </a:cubicBezTo>
                  <a:cubicBezTo>
                    <a:pt x="1763" y="333"/>
                    <a:pt x="1481" y="305"/>
                    <a:pt x="1384" y="255"/>
                  </a:cubicBezTo>
                  <a:cubicBezTo>
                    <a:pt x="1312" y="220"/>
                    <a:pt x="1274" y="176"/>
                    <a:pt x="1225" y="176"/>
                  </a:cubicBezTo>
                  <a:cubicBezTo>
                    <a:pt x="1191" y="176"/>
                    <a:pt x="1151" y="198"/>
                    <a:pt x="1091" y="264"/>
                  </a:cubicBezTo>
                  <a:cubicBezTo>
                    <a:pt x="981" y="378"/>
                    <a:pt x="548" y="616"/>
                    <a:pt x="242" y="722"/>
                  </a:cubicBezTo>
                  <a:cubicBezTo>
                    <a:pt x="149" y="753"/>
                    <a:pt x="70" y="773"/>
                    <a:pt x="15" y="773"/>
                  </a:cubicBezTo>
                  <a:cubicBezTo>
                    <a:pt x="10" y="773"/>
                    <a:pt x="5" y="773"/>
                    <a:pt x="0" y="773"/>
                  </a:cubicBezTo>
                  <a:lnTo>
                    <a:pt x="0" y="773"/>
                  </a:lnTo>
                  <a:cubicBezTo>
                    <a:pt x="43" y="781"/>
                    <a:pt x="94" y="794"/>
                    <a:pt x="141" y="803"/>
                  </a:cubicBezTo>
                  <a:cubicBezTo>
                    <a:pt x="175" y="798"/>
                    <a:pt x="213" y="794"/>
                    <a:pt x="255" y="786"/>
                  </a:cubicBezTo>
                  <a:cubicBezTo>
                    <a:pt x="370" y="769"/>
                    <a:pt x="510" y="739"/>
                    <a:pt x="646" y="688"/>
                  </a:cubicBezTo>
                  <a:cubicBezTo>
                    <a:pt x="866" y="607"/>
                    <a:pt x="1053" y="467"/>
                    <a:pt x="1138" y="391"/>
                  </a:cubicBezTo>
                  <a:cubicBezTo>
                    <a:pt x="1142" y="391"/>
                    <a:pt x="1151" y="395"/>
                    <a:pt x="1155" y="395"/>
                  </a:cubicBezTo>
                  <a:cubicBezTo>
                    <a:pt x="1223" y="404"/>
                    <a:pt x="1410" y="416"/>
                    <a:pt x="1656" y="433"/>
                  </a:cubicBezTo>
                  <a:cubicBezTo>
                    <a:pt x="1779" y="442"/>
                    <a:pt x="1919" y="450"/>
                    <a:pt x="2063" y="459"/>
                  </a:cubicBezTo>
                  <a:cubicBezTo>
                    <a:pt x="2140" y="463"/>
                    <a:pt x="2212" y="467"/>
                    <a:pt x="2288" y="476"/>
                  </a:cubicBezTo>
                  <a:cubicBezTo>
                    <a:pt x="2322" y="476"/>
                    <a:pt x="2358" y="479"/>
                    <a:pt x="2394" y="479"/>
                  </a:cubicBezTo>
                  <a:cubicBezTo>
                    <a:pt x="2440" y="479"/>
                    <a:pt x="2487" y="474"/>
                    <a:pt x="2534" y="450"/>
                  </a:cubicBezTo>
                  <a:cubicBezTo>
                    <a:pt x="2577" y="425"/>
                    <a:pt x="2611" y="391"/>
                    <a:pt x="2624" y="340"/>
                  </a:cubicBezTo>
                  <a:cubicBezTo>
                    <a:pt x="2641" y="289"/>
                    <a:pt x="2619" y="238"/>
                    <a:pt x="2590" y="200"/>
                  </a:cubicBezTo>
                  <a:cubicBezTo>
                    <a:pt x="2560" y="166"/>
                    <a:pt x="2522" y="140"/>
                    <a:pt x="2483" y="128"/>
                  </a:cubicBezTo>
                  <a:cubicBezTo>
                    <a:pt x="2445" y="115"/>
                    <a:pt x="2407" y="107"/>
                    <a:pt x="2369" y="98"/>
                  </a:cubicBezTo>
                  <a:cubicBezTo>
                    <a:pt x="2229" y="68"/>
                    <a:pt x="2093" y="39"/>
                    <a:pt x="1970" y="9"/>
                  </a:cubicBezTo>
                  <a:cubicBezTo>
                    <a:pt x="1953" y="5"/>
                    <a:pt x="1936" y="5"/>
                    <a:pt x="1919" y="0"/>
                  </a:cubicBezTo>
                  <a:close/>
                </a:path>
              </a:pathLst>
            </a:custGeom>
            <a:solidFill>
              <a:srgbClr val="1E1549">
                <a:alpha val="41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21"/>
            <p:cNvSpPr/>
            <p:nvPr/>
          </p:nvSpPr>
          <p:spPr>
            <a:xfrm>
              <a:off x="1058739" y="4265170"/>
              <a:ext cx="148196" cy="571877"/>
            </a:xfrm>
            <a:custGeom>
              <a:avLst/>
              <a:gdLst/>
              <a:ahLst/>
              <a:cxnLst/>
              <a:rect l="l" t="t" r="r" b="b"/>
              <a:pathLst>
                <a:path w="829" h="3199" extrusionOk="0">
                  <a:moveTo>
                    <a:pt x="119" y="0"/>
                  </a:moveTo>
                  <a:lnTo>
                    <a:pt x="0" y="13"/>
                  </a:lnTo>
                  <a:cubicBezTo>
                    <a:pt x="0" y="13"/>
                    <a:pt x="0" y="26"/>
                    <a:pt x="5" y="51"/>
                  </a:cubicBezTo>
                  <a:cubicBezTo>
                    <a:pt x="39" y="327"/>
                    <a:pt x="264" y="1999"/>
                    <a:pt x="361" y="2284"/>
                  </a:cubicBezTo>
                  <a:cubicBezTo>
                    <a:pt x="429" y="2479"/>
                    <a:pt x="289" y="2695"/>
                    <a:pt x="98" y="2772"/>
                  </a:cubicBezTo>
                  <a:cubicBezTo>
                    <a:pt x="77" y="2780"/>
                    <a:pt x="56" y="2784"/>
                    <a:pt x="34" y="2789"/>
                  </a:cubicBezTo>
                  <a:cubicBezTo>
                    <a:pt x="107" y="2942"/>
                    <a:pt x="166" y="3048"/>
                    <a:pt x="196" y="3090"/>
                  </a:cubicBezTo>
                  <a:cubicBezTo>
                    <a:pt x="231" y="3147"/>
                    <a:pt x="246" y="3159"/>
                    <a:pt x="255" y="3159"/>
                  </a:cubicBezTo>
                  <a:cubicBezTo>
                    <a:pt x="257" y="3159"/>
                    <a:pt x="258" y="3159"/>
                    <a:pt x="259" y="3158"/>
                  </a:cubicBezTo>
                  <a:cubicBezTo>
                    <a:pt x="264" y="3154"/>
                    <a:pt x="264" y="3154"/>
                    <a:pt x="264" y="3149"/>
                  </a:cubicBezTo>
                  <a:cubicBezTo>
                    <a:pt x="281" y="3162"/>
                    <a:pt x="302" y="3175"/>
                    <a:pt x="323" y="3179"/>
                  </a:cubicBezTo>
                  <a:cubicBezTo>
                    <a:pt x="356" y="3193"/>
                    <a:pt x="391" y="3198"/>
                    <a:pt x="426" y="3198"/>
                  </a:cubicBezTo>
                  <a:cubicBezTo>
                    <a:pt x="467" y="3198"/>
                    <a:pt x="507" y="3191"/>
                    <a:pt x="544" y="3179"/>
                  </a:cubicBezTo>
                  <a:cubicBezTo>
                    <a:pt x="578" y="3171"/>
                    <a:pt x="612" y="3162"/>
                    <a:pt x="646" y="3149"/>
                  </a:cubicBezTo>
                  <a:cubicBezTo>
                    <a:pt x="680" y="3137"/>
                    <a:pt x="714" y="3124"/>
                    <a:pt x="743" y="3103"/>
                  </a:cubicBezTo>
                  <a:cubicBezTo>
                    <a:pt x="777" y="3082"/>
                    <a:pt x="807" y="3048"/>
                    <a:pt x="815" y="3009"/>
                  </a:cubicBezTo>
                  <a:cubicBezTo>
                    <a:pt x="828" y="2967"/>
                    <a:pt x="820" y="2933"/>
                    <a:pt x="811" y="2903"/>
                  </a:cubicBezTo>
                  <a:cubicBezTo>
                    <a:pt x="790" y="2844"/>
                    <a:pt x="773" y="2797"/>
                    <a:pt x="760" y="2759"/>
                  </a:cubicBezTo>
                  <a:cubicBezTo>
                    <a:pt x="692" y="2530"/>
                    <a:pt x="544" y="2020"/>
                    <a:pt x="421" y="1507"/>
                  </a:cubicBezTo>
                  <a:cubicBezTo>
                    <a:pt x="272" y="891"/>
                    <a:pt x="170" y="263"/>
                    <a:pt x="141" y="132"/>
                  </a:cubicBezTo>
                  <a:cubicBezTo>
                    <a:pt x="132" y="89"/>
                    <a:pt x="124" y="60"/>
                    <a:pt x="119" y="43"/>
                  </a:cubicBezTo>
                  <a:lnTo>
                    <a:pt x="141" y="43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rgbClr val="1E1549">
                <a:alpha val="41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21"/>
            <p:cNvSpPr/>
            <p:nvPr/>
          </p:nvSpPr>
          <p:spPr>
            <a:xfrm>
              <a:off x="555689" y="3802335"/>
              <a:ext cx="392389" cy="296039"/>
            </a:xfrm>
            <a:custGeom>
              <a:avLst/>
              <a:gdLst/>
              <a:ahLst/>
              <a:cxnLst/>
              <a:rect l="l" t="t" r="r" b="b"/>
              <a:pathLst>
                <a:path w="2195" h="1656" extrusionOk="0">
                  <a:moveTo>
                    <a:pt x="85" y="0"/>
                  </a:moveTo>
                  <a:cubicBezTo>
                    <a:pt x="47" y="26"/>
                    <a:pt x="17" y="64"/>
                    <a:pt x="5" y="115"/>
                  </a:cubicBezTo>
                  <a:cubicBezTo>
                    <a:pt x="0" y="140"/>
                    <a:pt x="5" y="174"/>
                    <a:pt x="17" y="200"/>
                  </a:cubicBezTo>
                  <a:cubicBezTo>
                    <a:pt x="26" y="221"/>
                    <a:pt x="39" y="242"/>
                    <a:pt x="51" y="263"/>
                  </a:cubicBezTo>
                  <a:cubicBezTo>
                    <a:pt x="77" y="306"/>
                    <a:pt x="111" y="344"/>
                    <a:pt x="149" y="378"/>
                  </a:cubicBezTo>
                  <a:cubicBezTo>
                    <a:pt x="230" y="441"/>
                    <a:pt x="323" y="475"/>
                    <a:pt x="412" y="518"/>
                  </a:cubicBezTo>
                  <a:cubicBezTo>
                    <a:pt x="501" y="560"/>
                    <a:pt x="595" y="599"/>
                    <a:pt x="688" y="637"/>
                  </a:cubicBezTo>
                  <a:cubicBezTo>
                    <a:pt x="871" y="713"/>
                    <a:pt x="1053" y="790"/>
                    <a:pt x="1197" y="904"/>
                  </a:cubicBezTo>
                  <a:cubicBezTo>
                    <a:pt x="1346" y="1019"/>
                    <a:pt x="1469" y="1146"/>
                    <a:pt x="1588" y="1256"/>
                  </a:cubicBezTo>
                  <a:cubicBezTo>
                    <a:pt x="1707" y="1363"/>
                    <a:pt x="1817" y="1456"/>
                    <a:pt x="1915" y="1515"/>
                  </a:cubicBezTo>
                  <a:cubicBezTo>
                    <a:pt x="2012" y="1570"/>
                    <a:pt x="2093" y="1604"/>
                    <a:pt x="2135" y="1613"/>
                  </a:cubicBezTo>
                  <a:cubicBezTo>
                    <a:pt x="2152" y="1621"/>
                    <a:pt x="2165" y="1621"/>
                    <a:pt x="2178" y="1626"/>
                  </a:cubicBezTo>
                  <a:cubicBezTo>
                    <a:pt x="2178" y="1634"/>
                    <a:pt x="2178" y="1643"/>
                    <a:pt x="2174" y="1655"/>
                  </a:cubicBezTo>
                  <a:cubicBezTo>
                    <a:pt x="2174" y="1655"/>
                    <a:pt x="2195" y="1626"/>
                    <a:pt x="2182" y="1583"/>
                  </a:cubicBezTo>
                  <a:cubicBezTo>
                    <a:pt x="2169" y="1528"/>
                    <a:pt x="2114" y="1452"/>
                    <a:pt x="1932" y="1371"/>
                  </a:cubicBezTo>
                  <a:cubicBezTo>
                    <a:pt x="1601" y="1227"/>
                    <a:pt x="1431" y="900"/>
                    <a:pt x="1261" y="726"/>
                  </a:cubicBezTo>
                  <a:cubicBezTo>
                    <a:pt x="1091" y="552"/>
                    <a:pt x="701" y="441"/>
                    <a:pt x="374" y="314"/>
                  </a:cubicBezTo>
                  <a:cubicBezTo>
                    <a:pt x="179" y="242"/>
                    <a:pt x="115" y="149"/>
                    <a:pt x="94" y="81"/>
                  </a:cubicBezTo>
                  <a:cubicBezTo>
                    <a:pt x="81" y="38"/>
                    <a:pt x="90" y="9"/>
                    <a:pt x="90" y="0"/>
                  </a:cubicBezTo>
                  <a:close/>
                </a:path>
              </a:pathLst>
            </a:custGeom>
            <a:solidFill>
              <a:srgbClr val="5555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21"/>
            <p:cNvSpPr/>
            <p:nvPr/>
          </p:nvSpPr>
          <p:spPr>
            <a:xfrm>
              <a:off x="403201" y="4202064"/>
              <a:ext cx="576875" cy="215057"/>
            </a:xfrm>
            <a:custGeom>
              <a:avLst/>
              <a:gdLst/>
              <a:ahLst/>
              <a:cxnLst/>
              <a:rect l="l" t="t" r="r" b="b"/>
              <a:pathLst>
                <a:path w="3227" h="1203" extrusionOk="0">
                  <a:moveTo>
                    <a:pt x="102" y="1"/>
                  </a:moveTo>
                  <a:cubicBezTo>
                    <a:pt x="64" y="26"/>
                    <a:pt x="34" y="69"/>
                    <a:pt x="22" y="120"/>
                  </a:cubicBezTo>
                  <a:cubicBezTo>
                    <a:pt x="0" y="179"/>
                    <a:pt x="22" y="247"/>
                    <a:pt x="64" y="294"/>
                  </a:cubicBezTo>
                  <a:cubicBezTo>
                    <a:pt x="102" y="340"/>
                    <a:pt x="162" y="366"/>
                    <a:pt x="217" y="383"/>
                  </a:cubicBezTo>
                  <a:cubicBezTo>
                    <a:pt x="476" y="435"/>
                    <a:pt x="737" y="449"/>
                    <a:pt x="921" y="449"/>
                  </a:cubicBezTo>
                  <a:cubicBezTo>
                    <a:pt x="1038" y="449"/>
                    <a:pt x="1124" y="443"/>
                    <a:pt x="1159" y="438"/>
                  </a:cubicBezTo>
                  <a:cubicBezTo>
                    <a:pt x="1189" y="434"/>
                    <a:pt x="1206" y="430"/>
                    <a:pt x="1214" y="425"/>
                  </a:cubicBezTo>
                  <a:cubicBezTo>
                    <a:pt x="1223" y="438"/>
                    <a:pt x="1235" y="455"/>
                    <a:pt x="1257" y="480"/>
                  </a:cubicBezTo>
                  <a:cubicBezTo>
                    <a:pt x="1286" y="523"/>
                    <a:pt x="1388" y="629"/>
                    <a:pt x="1541" y="744"/>
                  </a:cubicBezTo>
                  <a:cubicBezTo>
                    <a:pt x="1698" y="858"/>
                    <a:pt x="1906" y="981"/>
                    <a:pt x="2131" y="1062"/>
                  </a:cubicBezTo>
                  <a:cubicBezTo>
                    <a:pt x="2356" y="1143"/>
                    <a:pt x="2594" y="1189"/>
                    <a:pt x="2789" y="1198"/>
                  </a:cubicBezTo>
                  <a:cubicBezTo>
                    <a:pt x="2836" y="1202"/>
                    <a:pt x="2882" y="1202"/>
                    <a:pt x="2920" y="1202"/>
                  </a:cubicBezTo>
                  <a:cubicBezTo>
                    <a:pt x="2963" y="1202"/>
                    <a:pt x="3001" y="1202"/>
                    <a:pt x="3035" y="1198"/>
                  </a:cubicBezTo>
                  <a:cubicBezTo>
                    <a:pt x="3086" y="1194"/>
                    <a:pt x="3124" y="1189"/>
                    <a:pt x="3154" y="1185"/>
                  </a:cubicBezTo>
                  <a:cubicBezTo>
                    <a:pt x="3179" y="1168"/>
                    <a:pt x="3201" y="1151"/>
                    <a:pt x="3226" y="1134"/>
                  </a:cubicBezTo>
                  <a:lnTo>
                    <a:pt x="3226" y="1134"/>
                  </a:lnTo>
                  <a:cubicBezTo>
                    <a:pt x="3192" y="1139"/>
                    <a:pt x="3156" y="1143"/>
                    <a:pt x="3121" y="1143"/>
                  </a:cubicBezTo>
                  <a:cubicBezTo>
                    <a:pt x="3099" y="1143"/>
                    <a:pt x="3077" y="1142"/>
                    <a:pt x="3056" y="1138"/>
                  </a:cubicBezTo>
                  <a:cubicBezTo>
                    <a:pt x="3055" y="1140"/>
                    <a:pt x="3054" y="1140"/>
                    <a:pt x="3053" y="1140"/>
                  </a:cubicBezTo>
                  <a:cubicBezTo>
                    <a:pt x="3052" y="1140"/>
                    <a:pt x="3052" y="1138"/>
                    <a:pt x="3052" y="1138"/>
                  </a:cubicBezTo>
                  <a:cubicBezTo>
                    <a:pt x="2653" y="1104"/>
                    <a:pt x="2144" y="799"/>
                    <a:pt x="1796" y="701"/>
                  </a:cubicBezTo>
                  <a:cubicBezTo>
                    <a:pt x="1397" y="587"/>
                    <a:pt x="1350" y="315"/>
                    <a:pt x="1168" y="264"/>
                  </a:cubicBezTo>
                  <a:cubicBezTo>
                    <a:pt x="1101" y="247"/>
                    <a:pt x="978" y="243"/>
                    <a:pt x="842" y="243"/>
                  </a:cubicBezTo>
                  <a:cubicBezTo>
                    <a:pt x="749" y="243"/>
                    <a:pt x="650" y="245"/>
                    <a:pt x="559" y="245"/>
                  </a:cubicBezTo>
                  <a:cubicBezTo>
                    <a:pt x="416" y="245"/>
                    <a:pt x="291" y="241"/>
                    <a:pt x="234" y="222"/>
                  </a:cubicBezTo>
                  <a:cubicBezTo>
                    <a:pt x="136" y="188"/>
                    <a:pt x="136" y="107"/>
                    <a:pt x="145" y="52"/>
                  </a:cubicBezTo>
                  <a:cubicBezTo>
                    <a:pt x="149" y="22"/>
                    <a:pt x="157" y="1"/>
                    <a:pt x="157" y="1"/>
                  </a:cubicBezTo>
                  <a:close/>
                </a:path>
              </a:pathLst>
            </a:custGeom>
            <a:solidFill>
              <a:srgbClr val="1E1549">
                <a:alpha val="41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21"/>
            <p:cNvSpPr/>
            <p:nvPr/>
          </p:nvSpPr>
          <p:spPr>
            <a:xfrm>
              <a:off x="578393" y="3416013"/>
              <a:ext cx="410802" cy="238476"/>
            </a:xfrm>
            <a:custGeom>
              <a:avLst/>
              <a:gdLst/>
              <a:ahLst/>
              <a:cxnLst/>
              <a:rect l="l" t="t" r="r" b="b"/>
              <a:pathLst>
                <a:path w="2298" h="1334" extrusionOk="0">
                  <a:moveTo>
                    <a:pt x="43" y="1"/>
                  </a:moveTo>
                  <a:lnTo>
                    <a:pt x="5" y="107"/>
                  </a:lnTo>
                  <a:cubicBezTo>
                    <a:pt x="1" y="149"/>
                    <a:pt x="5" y="200"/>
                    <a:pt x="18" y="243"/>
                  </a:cubicBezTo>
                  <a:cubicBezTo>
                    <a:pt x="39" y="319"/>
                    <a:pt x="86" y="391"/>
                    <a:pt x="145" y="442"/>
                  </a:cubicBezTo>
                  <a:cubicBezTo>
                    <a:pt x="205" y="497"/>
                    <a:pt x="272" y="535"/>
                    <a:pt x="336" y="565"/>
                  </a:cubicBezTo>
                  <a:cubicBezTo>
                    <a:pt x="468" y="625"/>
                    <a:pt x="599" y="663"/>
                    <a:pt x="718" y="684"/>
                  </a:cubicBezTo>
                  <a:cubicBezTo>
                    <a:pt x="877" y="718"/>
                    <a:pt x="1012" y="726"/>
                    <a:pt x="1104" y="726"/>
                  </a:cubicBezTo>
                  <a:cubicBezTo>
                    <a:pt x="1150" y="726"/>
                    <a:pt x="1185" y="724"/>
                    <a:pt x="1206" y="722"/>
                  </a:cubicBezTo>
                  <a:cubicBezTo>
                    <a:pt x="1244" y="718"/>
                    <a:pt x="1270" y="714"/>
                    <a:pt x="1287" y="709"/>
                  </a:cubicBezTo>
                  <a:cubicBezTo>
                    <a:pt x="1291" y="714"/>
                    <a:pt x="1295" y="722"/>
                    <a:pt x="1300" y="726"/>
                  </a:cubicBezTo>
                  <a:cubicBezTo>
                    <a:pt x="1325" y="777"/>
                    <a:pt x="1495" y="968"/>
                    <a:pt x="1707" y="1113"/>
                  </a:cubicBezTo>
                  <a:cubicBezTo>
                    <a:pt x="1822" y="1193"/>
                    <a:pt x="1940" y="1257"/>
                    <a:pt x="2038" y="1299"/>
                  </a:cubicBezTo>
                  <a:cubicBezTo>
                    <a:pt x="2106" y="1308"/>
                    <a:pt x="2178" y="1321"/>
                    <a:pt x="2255" y="1333"/>
                  </a:cubicBezTo>
                  <a:cubicBezTo>
                    <a:pt x="2297" y="1274"/>
                    <a:pt x="1924" y="994"/>
                    <a:pt x="1707" y="884"/>
                  </a:cubicBezTo>
                  <a:cubicBezTo>
                    <a:pt x="1508" y="786"/>
                    <a:pt x="1392" y="581"/>
                    <a:pt x="1305" y="581"/>
                  </a:cubicBezTo>
                  <a:cubicBezTo>
                    <a:pt x="1297" y="581"/>
                    <a:pt x="1290" y="583"/>
                    <a:pt x="1283" y="586"/>
                  </a:cubicBezTo>
                  <a:cubicBezTo>
                    <a:pt x="1262" y="597"/>
                    <a:pt x="1231" y="602"/>
                    <a:pt x="1192" y="602"/>
                  </a:cubicBezTo>
                  <a:cubicBezTo>
                    <a:pt x="1062" y="602"/>
                    <a:pt x="833" y="548"/>
                    <a:pt x="514" y="463"/>
                  </a:cubicBezTo>
                  <a:cubicBezTo>
                    <a:pt x="247" y="395"/>
                    <a:pt x="128" y="226"/>
                    <a:pt x="77" y="111"/>
                  </a:cubicBezTo>
                  <a:cubicBezTo>
                    <a:pt x="52" y="47"/>
                    <a:pt x="43" y="5"/>
                    <a:pt x="43" y="1"/>
                  </a:cubicBezTo>
                  <a:close/>
                </a:path>
              </a:pathLst>
            </a:custGeom>
            <a:solidFill>
              <a:srgbClr val="1E1549">
                <a:alpha val="41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21"/>
            <p:cNvSpPr/>
            <p:nvPr/>
          </p:nvSpPr>
          <p:spPr>
            <a:xfrm>
              <a:off x="787013" y="2936553"/>
              <a:ext cx="237757" cy="284598"/>
            </a:xfrm>
            <a:custGeom>
              <a:avLst/>
              <a:gdLst/>
              <a:ahLst/>
              <a:cxnLst/>
              <a:rect l="l" t="t" r="r" b="b"/>
              <a:pathLst>
                <a:path w="1330" h="1592" extrusionOk="0">
                  <a:moveTo>
                    <a:pt x="1" y="0"/>
                  </a:moveTo>
                  <a:cubicBezTo>
                    <a:pt x="1" y="0"/>
                    <a:pt x="5" y="38"/>
                    <a:pt x="9" y="85"/>
                  </a:cubicBezTo>
                  <a:cubicBezTo>
                    <a:pt x="256" y="238"/>
                    <a:pt x="459" y="327"/>
                    <a:pt x="527" y="353"/>
                  </a:cubicBezTo>
                  <a:cubicBezTo>
                    <a:pt x="557" y="361"/>
                    <a:pt x="578" y="369"/>
                    <a:pt x="591" y="369"/>
                  </a:cubicBezTo>
                  <a:cubicBezTo>
                    <a:pt x="591" y="374"/>
                    <a:pt x="591" y="378"/>
                    <a:pt x="591" y="378"/>
                  </a:cubicBezTo>
                  <a:cubicBezTo>
                    <a:pt x="595" y="412"/>
                    <a:pt x="612" y="510"/>
                    <a:pt x="650" y="633"/>
                  </a:cubicBezTo>
                  <a:cubicBezTo>
                    <a:pt x="684" y="751"/>
                    <a:pt x="748" y="900"/>
                    <a:pt x="829" y="1040"/>
                  </a:cubicBezTo>
                  <a:cubicBezTo>
                    <a:pt x="909" y="1176"/>
                    <a:pt x="1011" y="1303"/>
                    <a:pt x="1096" y="1392"/>
                  </a:cubicBezTo>
                  <a:cubicBezTo>
                    <a:pt x="1189" y="1486"/>
                    <a:pt x="1262" y="1545"/>
                    <a:pt x="1291" y="1562"/>
                  </a:cubicBezTo>
                  <a:cubicBezTo>
                    <a:pt x="1296" y="1566"/>
                    <a:pt x="1296" y="1566"/>
                    <a:pt x="1296" y="1566"/>
                  </a:cubicBezTo>
                  <a:cubicBezTo>
                    <a:pt x="1291" y="1571"/>
                    <a:pt x="1291" y="1579"/>
                    <a:pt x="1287" y="1592"/>
                  </a:cubicBezTo>
                  <a:lnTo>
                    <a:pt x="1329" y="1583"/>
                  </a:lnTo>
                  <a:cubicBezTo>
                    <a:pt x="1329" y="1583"/>
                    <a:pt x="1313" y="1545"/>
                    <a:pt x="1279" y="1486"/>
                  </a:cubicBezTo>
                  <a:cubicBezTo>
                    <a:pt x="1189" y="1324"/>
                    <a:pt x="1011" y="1010"/>
                    <a:pt x="897" y="862"/>
                  </a:cubicBezTo>
                  <a:cubicBezTo>
                    <a:pt x="735" y="658"/>
                    <a:pt x="752" y="306"/>
                    <a:pt x="663" y="268"/>
                  </a:cubicBezTo>
                  <a:cubicBezTo>
                    <a:pt x="570" y="234"/>
                    <a:pt x="35" y="13"/>
                    <a:pt x="1" y="0"/>
                  </a:cubicBezTo>
                  <a:close/>
                </a:path>
              </a:pathLst>
            </a:custGeom>
            <a:solidFill>
              <a:srgbClr val="1E1549">
                <a:alpha val="41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21"/>
            <p:cNvSpPr/>
            <p:nvPr/>
          </p:nvSpPr>
          <p:spPr>
            <a:xfrm>
              <a:off x="887302" y="2842698"/>
              <a:ext cx="17519" cy="46658"/>
            </a:xfrm>
            <a:custGeom>
              <a:avLst/>
              <a:gdLst/>
              <a:ahLst/>
              <a:cxnLst/>
              <a:rect l="l" t="t" r="r" b="b"/>
              <a:pathLst>
                <a:path w="98" h="261" extrusionOk="0">
                  <a:moveTo>
                    <a:pt x="32" y="0"/>
                  </a:moveTo>
                  <a:cubicBezTo>
                    <a:pt x="27" y="0"/>
                    <a:pt x="22" y="2"/>
                    <a:pt x="17" y="7"/>
                  </a:cubicBezTo>
                  <a:cubicBezTo>
                    <a:pt x="9" y="20"/>
                    <a:pt x="0" y="80"/>
                    <a:pt x="9" y="139"/>
                  </a:cubicBezTo>
                  <a:cubicBezTo>
                    <a:pt x="17" y="194"/>
                    <a:pt x="43" y="249"/>
                    <a:pt x="55" y="258"/>
                  </a:cubicBezTo>
                  <a:cubicBezTo>
                    <a:pt x="60" y="260"/>
                    <a:pt x="64" y="261"/>
                    <a:pt x="68" y="261"/>
                  </a:cubicBezTo>
                  <a:cubicBezTo>
                    <a:pt x="72" y="261"/>
                    <a:pt x="77" y="260"/>
                    <a:pt x="81" y="258"/>
                  </a:cubicBezTo>
                  <a:cubicBezTo>
                    <a:pt x="89" y="254"/>
                    <a:pt x="94" y="249"/>
                    <a:pt x="98" y="241"/>
                  </a:cubicBezTo>
                  <a:cubicBezTo>
                    <a:pt x="98" y="224"/>
                    <a:pt x="85" y="177"/>
                    <a:pt x="81" y="126"/>
                  </a:cubicBezTo>
                  <a:cubicBezTo>
                    <a:pt x="72" y="75"/>
                    <a:pt x="72" y="24"/>
                    <a:pt x="64" y="12"/>
                  </a:cubicBezTo>
                  <a:cubicBezTo>
                    <a:pt x="60" y="3"/>
                    <a:pt x="51" y="3"/>
                    <a:pt x="43" y="3"/>
                  </a:cubicBezTo>
                  <a:cubicBezTo>
                    <a:pt x="39" y="1"/>
                    <a:pt x="36" y="0"/>
                    <a:pt x="3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21"/>
            <p:cNvSpPr/>
            <p:nvPr/>
          </p:nvSpPr>
          <p:spPr>
            <a:xfrm>
              <a:off x="724803" y="2867190"/>
              <a:ext cx="69361" cy="48982"/>
            </a:xfrm>
            <a:custGeom>
              <a:avLst/>
              <a:gdLst/>
              <a:ahLst/>
              <a:cxnLst/>
              <a:rect l="l" t="t" r="r" b="b"/>
              <a:pathLst>
                <a:path w="388" h="274" extrusionOk="0">
                  <a:moveTo>
                    <a:pt x="29" y="0"/>
                  </a:moveTo>
                  <a:cubicBezTo>
                    <a:pt x="21" y="0"/>
                    <a:pt x="15" y="3"/>
                    <a:pt x="9" y="6"/>
                  </a:cubicBezTo>
                  <a:cubicBezTo>
                    <a:pt x="5" y="15"/>
                    <a:pt x="1" y="19"/>
                    <a:pt x="5" y="36"/>
                  </a:cubicBezTo>
                  <a:cubicBezTo>
                    <a:pt x="14" y="57"/>
                    <a:pt x="82" y="129"/>
                    <a:pt x="162" y="184"/>
                  </a:cubicBezTo>
                  <a:cubicBezTo>
                    <a:pt x="243" y="240"/>
                    <a:pt x="336" y="274"/>
                    <a:pt x="362" y="274"/>
                  </a:cubicBezTo>
                  <a:cubicBezTo>
                    <a:pt x="379" y="274"/>
                    <a:pt x="383" y="265"/>
                    <a:pt x="387" y="257"/>
                  </a:cubicBezTo>
                  <a:cubicBezTo>
                    <a:pt x="387" y="248"/>
                    <a:pt x="387" y="240"/>
                    <a:pt x="374" y="231"/>
                  </a:cubicBezTo>
                  <a:cubicBezTo>
                    <a:pt x="362" y="214"/>
                    <a:pt x="277" y="176"/>
                    <a:pt x="200" y="125"/>
                  </a:cubicBezTo>
                  <a:cubicBezTo>
                    <a:pt x="124" y="74"/>
                    <a:pt x="60" y="10"/>
                    <a:pt x="39" y="2"/>
                  </a:cubicBezTo>
                  <a:cubicBezTo>
                    <a:pt x="35" y="1"/>
                    <a:pt x="32" y="0"/>
                    <a:pt x="2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21"/>
            <p:cNvSpPr/>
            <p:nvPr/>
          </p:nvSpPr>
          <p:spPr>
            <a:xfrm>
              <a:off x="954875" y="2988753"/>
              <a:ext cx="38792" cy="59530"/>
            </a:xfrm>
            <a:custGeom>
              <a:avLst/>
              <a:gdLst/>
              <a:ahLst/>
              <a:cxnLst/>
              <a:rect l="l" t="t" r="r" b="b"/>
              <a:pathLst>
                <a:path w="217" h="333" extrusionOk="0">
                  <a:moveTo>
                    <a:pt x="191" y="1"/>
                  </a:moveTo>
                  <a:cubicBezTo>
                    <a:pt x="187" y="1"/>
                    <a:pt x="183" y="2"/>
                    <a:pt x="178" y="5"/>
                  </a:cubicBezTo>
                  <a:cubicBezTo>
                    <a:pt x="161" y="10"/>
                    <a:pt x="102" y="69"/>
                    <a:pt x="59" y="141"/>
                  </a:cubicBezTo>
                  <a:cubicBezTo>
                    <a:pt x="17" y="213"/>
                    <a:pt x="0" y="294"/>
                    <a:pt x="4" y="311"/>
                  </a:cubicBezTo>
                  <a:cubicBezTo>
                    <a:pt x="9" y="328"/>
                    <a:pt x="17" y="328"/>
                    <a:pt x="25" y="332"/>
                  </a:cubicBezTo>
                  <a:cubicBezTo>
                    <a:pt x="34" y="332"/>
                    <a:pt x="38" y="332"/>
                    <a:pt x="47" y="324"/>
                  </a:cubicBezTo>
                  <a:cubicBezTo>
                    <a:pt x="59" y="311"/>
                    <a:pt x="85" y="239"/>
                    <a:pt x="123" y="175"/>
                  </a:cubicBezTo>
                  <a:cubicBezTo>
                    <a:pt x="161" y="111"/>
                    <a:pt x="208" y="52"/>
                    <a:pt x="212" y="35"/>
                  </a:cubicBezTo>
                  <a:cubicBezTo>
                    <a:pt x="216" y="22"/>
                    <a:pt x="212" y="14"/>
                    <a:pt x="204" y="10"/>
                  </a:cubicBezTo>
                  <a:cubicBezTo>
                    <a:pt x="201" y="4"/>
                    <a:pt x="197" y="1"/>
                    <a:pt x="19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21"/>
            <p:cNvSpPr/>
            <p:nvPr/>
          </p:nvSpPr>
          <p:spPr>
            <a:xfrm>
              <a:off x="1067856" y="3082071"/>
              <a:ext cx="19843" cy="61675"/>
            </a:xfrm>
            <a:custGeom>
              <a:avLst/>
              <a:gdLst/>
              <a:ahLst/>
              <a:cxnLst/>
              <a:rect l="l" t="t" r="r" b="b"/>
              <a:pathLst>
                <a:path w="111" h="345" extrusionOk="0">
                  <a:moveTo>
                    <a:pt x="78" y="0"/>
                  </a:moveTo>
                  <a:cubicBezTo>
                    <a:pt x="74" y="0"/>
                    <a:pt x="69" y="2"/>
                    <a:pt x="64" y="10"/>
                  </a:cubicBezTo>
                  <a:cubicBezTo>
                    <a:pt x="51" y="22"/>
                    <a:pt x="26" y="90"/>
                    <a:pt x="13" y="167"/>
                  </a:cubicBezTo>
                  <a:cubicBezTo>
                    <a:pt x="0" y="239"/>
                    <a:pt x="5" y="315"/>
                    <a:pt x="13" y="328"/>
                  </a:cubicBezTo>
                  <a:cubicBezTo>
                    <a:pt x="17" y="341"/>
                    <a:pt x="26" y="345"/>
                    <a:pt x="39" y="345"/>
                  </a:cubicBezTo>
                  <a:cubicBezTo>
                    <a:pt x="43" y="345"/>
                    <a:pt x="51" y="341"/>
                    <a:pt x="60" y="328"/>
                  </a:cubicBezTo>
                  <a:cubicBezTo>
                    <a:pt x="64" y="315"/>
                    <a:pt x="73" y="243"/>
                    <a:pt x="85" y="175"/>
                  </a:cubicBezTo>
                  <a:cubicBezTo>
                    <a:pt x="94" y="107"/>
                    <a:pt x="111" y="39"/>
                    <a:pt x="107" y="22"/>
                  </a:cubicBezTo>
                  <a:cubicBezTo>
                    <a:pt x="102" y="10"/>
                    <a:pt x="98" y="5"/>
                    <a:pt x="85" y="1"/>
                  </a:cubicBezTo>
                  <a:cubicBezTo>
                    <a:pt x="84" y="1"/>
                    <a:pt x="81" y="0"/>
                    <a:pt x="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21"/>
            <p:cNvSpPr/>
            <p:nvPr/>
          </p:nvSpPr>
          <p:spPr>
            <a:xfrm>
              <a:off x="1202825" y="3038988"/>
              <a:ext cx="14659" cy="41653"/>
            </a:xfrm>
            <a:custGeom>
              <a:avLst/>
              <a:gdLst/>
              <a:ahLst/>
              <a:cxnLst/>
              <a:rect l="l" t="t" r="r" b="b"/>
              <a:pathLst>
                <a:path w="82" h="233" extrusionOk="0">
                  <a:moveTo>
                    <a:pt x="48" y="0"/>
                  </a:moveTo>
                  <a:cubicBezTo>
                    <a:pt x="39" y="0"/>
                    <a:pt x="31" y="0"/>
                    <a:pt x="26" y="4"/>
                  </a:cubicBezTo>
                  <a:cubicBezTo>
                    <a:pt x="14" y="13"/>
                    <a:pt x="1" y="64"/>
                    <a:pt x="5" y="119"/>
                  </a:cubicBezTo>
                  <a:cubicBezTo>
                    <a:pt x="5" y="170"/>
                    <a:pt x="22" y="221"/>
                    <a:pt x="35" y="229"/>
                  </a:cubicBezTo>
                  <a:cubicBezTo>
                    <a:pt x="39" y="232"/>
                    <a:pt x="43" y="233"/>
                    <a:pt x="48" y="233"/>
                  </a:cubicBezTo>
                  <a:cubicBezTo>
                    <a:pt x="52" y="233"/>
                    <a:pt x="56" y="232"/>
                    <a:pt x="60" y="229"/>
                  </a:cubicBezTo>
                  <a:cubicBezTo>
                    <a:pt x="69" y="225"/>
                    <a:pt x="73" y="225"/>
                    <a:pt x="77" y="212"/>
                  </a:cubicBezTo>
                  <a:cubicBezTo>
                    <a:pt x="82" y="204"/>
                    <a:pt x="77" y="157"/>
                    <a:pt x="73" y="115"/>
                  </a:cubicBezTo>
                  <a:cubicBezTo>
                    <a:pt x="73" y="68"/>
                    <a:pt x="77" y="26"/>
                    <a:pt x="69" y="13"/>
                  </a:cubicBezTo>
                  <a:cubicBezTo>
                    <a:pt x="65" y="4"/>
                    <a:pt x="56" y="4"/>
                    <a:pt x="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21"/>
            <p:cNvSpPr/>
            <p:nvPr/>
          </p:nvSpPr>
          <p:spPr>
            <a:xfrm>
              <a:off x="1082336" y="3205780"/>
              <a:ext cx="57026" cy="55239"/>
            </a:xfrm>
            <a:custGeom>
              <a:avLst/>
              <a:gdLst/>
              <a:ahLst/>
              <a:cxnLst/>
              <a:rect l="l" t="t" r="r" b="b"/>
              <a:pathLst>
                <a:path w="319" h="309" extrusionOk="0">
                  <a:moveTo>
                    <a:pt x="295" y="1"/>
                  </a:moveTo>
                  <a:cubicBezTo>
                    <a:pt x="291" y="1"/>
                    <a:pt x="287" y="2"/>
                    <a:pt x="280" y="5"/>
                  </a:cubicBezTo>
                  <a:cubicBezTo>
                    <a:pt x="242" y="18"/>
                    <a:pt x="21" y="234"/>
                    <a:pt x="9" y="273"/>
                  </a:cubicBezTo>
                  <a:cubicBezTo>
                    <a:pt x="0" y="285"/>
                    <a:pt x="9" y="294"/>
                    <a:pt x="13" y="302"/>
                  </a:cubicBezTo>
                  <a:cubicBezTo>
                    <a:pt x="16" y="305"/>
                    <a:pt x="21" y="308"/>
                    <a:pt x="28" y="308"/>
                  </a:cubicBezTo>
                  <a:cubicBezTo>
                    <a:pt x="31" y="308"/>
                    <a:pt x="35" y="308"/>
                    <a:pt x="38" y="307"/>
                  </a:cubicBezTo>
                  <a:cubicBezTo>
                    <a:pt x="76" y="290"/>
                    <a:pt x="301" y="77"/>
                    <a:pt x="314" y="35"/>
                  </a:cubicBezTo>
                  <a:cubicBezTo>
                    <a:pt x="318" y="22"/>
                    <a:pt x="314" y="14"/>
                    <a:pt x="310" y="9"/>
                  </a:cubicBezTo>
                  <a:cubicBezTo>
                    <a:pt x="305" y="4"/>
                    <a:pt x="301" y="1"/>
                    <a:pt x="29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21"/>
            <p:cNvSpPr/>
            <p:nvPr/>
          </p:nvSpPr>
          <p:spPr>
            <a:xfrm>
              <a:off x="992774" y="3276394"/>
              <a:ext cx="35038" cy="178052"/>
            </a:xfrm>
            <a:custGeom>
              <a:avLst/>
              <a:gdLst/>
              <a:ahLst/>
              <a:cxnLst/>
              <a:rect l="l" t="t" r="r" b="b"/>
              <a:pathLst>
                <a:path w="196" h="996" extrusionOk="0">
                  <a:moveTo>
                    <a:pt x="170" y="1"/>
                  </a:moveTo>
                  <a:cubicBezTo>
                    <a:pt x="162" y="1"/>
                    <a:pt x="157" y="1"/>
                    <a:pt x="145" y="35"/>
                  </a:cubicBezTo>
                  <a:cubicBezTo>
                    <a:pt x="132" y="81"/>
                    <a:pt x="106" y="285"/>
                    <a:pt x="72" y="493"/>
                  </a:cubicBezTo>
                  <a:cubicBezTo>
                    <a:pt x="38" y="701"/>
                    <a:pt x="0" y="905"/>
                    <a:pt x="0" y="951"/>
                  </a:cubicBezTo>
                  <a:cubicBezTo>
                    <a:pt x="0" y="985"/>
                    <a:pt x="4" y="994"/>
                    <a:pt x="17" y="994"/>
                  </a:cubicBezTo>
                  <a:cubicBezTo>
                    <a:pt x="19" y="995"/>
                    <a:pt x="21" y="995"/>
                    <a:pt x="22" y="995"/>
                  </a:cubicBezTo>
                  <a:cubicBezTo>
                    <a:pt x="29" y="995"/>
                    <a:pt x="37" y="987"/>
                    <a:pt x="47" y="960"/>
                  </a:cubicBezTo>
                  <a:cubicBezTo>
                    <a:pt x="64" y="917"/>
                    <a:pt x="111" y="714"/>
                    <a:pt x="140" y="502"/>
                  </a:cubicBezTo>
                  <a:cubicBezTo>
                    <a:pt x="174" y="294"/>
                    <a:pt x="195" y="86"/>
                    <a:pt x="191" y="39"/>
                  </a:cubicBezTo>
                  <a:cubicBezTo>
                    <a:pt x="187" y="5"/>
                    <a:pt x="183" y="1"/>
                    <a:pt x="1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21"/>
            <p:cNvSpPr/>
            <p:nvPr/>
          </p:nvSpPr>
          <p:spPr>
            <a:xfrm>
              <a:off x="982942" y="3485018"/>
              <a:ext cx="19128" cy="25564"/>
            </a:xfrm>
            <a:custGeom>
              <a:avLst/>
              <a:gdLst/>
              <a:ahLst/>
              <a:cxnLst/>
              <a:rect l="l" t="t" r="r" b="b"/>
              <a:pathLst>
                <a:path w="107" h="143" extrusionOk="0">
                  <a:moveTo>
                    <a:pt x="64" y="1"/>
                  </a:moveTo>
                  <a:cubicBezTo>
                    <a:pt x="59" y="1"/>
                    <a:pt x="51" y="1"/>
                    <a:pt x="42" y="5"/>
                  </a:cubicBezTo>
                  <a:cubicBezTo>
                    <a:pt x="26" y="14"/>
                    <a:pt x="0" y="116"/>
                    <a:pt x="17" y="132"/>
                  </a:cubicBezTo>
                  <a:cubicBezTo>
                    <a:pt x="21" y="137"/>
                    <a:pt x="30" y="141"/>
                    <a:pt x="38" y="141"/>
                  </a:cubicBezTo>
                  <a:cubicBezTo>
                    <a:pt x="44" y="141"/>
                    <a:pt x="50" y="143"/>
                    <a:pt x="55" y="143"/>
                  </a:cubicBezTo>
                  <a:cubicBezTo>
                    <a:pt x="58" y="143"/>
                    <a:pt x="61" y="142"/>
                    <a:pt x="64" y="141"/>
                  </a:cubicBezTo>
                  <a:cubicBezTo>
                    <a:pt x="81" y="128"/>
                    <a:pt x="106" y="26"/>
                    <a:pt x="89" y="14"/>
                  </a:cubicBezTo>
                  <a:cubicBezTo>
                    <a:pt x="85" y="5"/>
                    <a:pt x="76" y="5"/>
                    <a:pt x="6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21"/>
            <p:cNvSpPr/>
            <p:nvPr/>
          </p:nvSpPr>
          <p:spPr>
            <a:xfrm>
              <a:off x="711216" y="3137490"/>
              <a:ext cx="75260" cy="111730"/>
            </a:xfrm>
            <a:custGeom>
              <a:avLst/>
              <a:gdLst/>
              <a:ahLst/>
              <a:cxnLst/>
              <a:rect l="l" t="t" r="r" b="b"/>
              <a:pathLst>
                <a:path w="421" h="625" extrusionOk="0">
                  <a:moveTo>
                    <a:pt x="404" y="1"/>
                  </a:moveTo>
                  <a:cubicBezTo>
                    <a:pt x="400" y="1"/>
                    <a:pt x="391" y="1"/>
                    <a:pt x="374" y="22"/>
                  </a:cubicBezTo>
                  <a:cubicBezTo>
                    <a:pt x="357" y="52"/>
                    <a:pt x="302" y="192"/>
                    <a:pt x="217" y="319"/>
                  </a:cubicBezTo>
                  <a:cubicBezTo>
                    <a:pt x="136" y="447"/>
                    <a:pt x="30" y="557"/>
                    <a:pt x="13" y="582"/>
                  </a:cubicBezTo>
                  <a:cubicBezTo>
                    <a:pt x="1" y="604"/>
                    <a:pt x="1" y="612"/>
                    <a:pt x="9" y="621"/>
                  </a:cubicBezTo>
                  <a:cubicBezTo>
                    <a:pt x="11" y="623"/>
                    <a:pt x="14" y="625"/>
                    <a:pt x="20" y="625"/>
                  </a:cubicBezTo>
                  <a:cubicBezTo>
                    <a:pt x="25" y="625"/>
                    <a:pt x="32" y="623"/>
                    <a:pt x="43" y="616"/>
                  </a:cubicBezTo>
                  <a:cubicBezTo>
                    <a:pt x="73" y="599"/>
                    <a:pt x="192" y="493"/>
                    <a:pt x="276" y="358"/>
                  </a:cubicBezTo>
                  <a:cubicBezTo>
                    <a:pt x="366" y="226"/>
                    <a:pt x="417" y="73"/>
                    <a:pt x="421" y="39"/>
                  </a:cubicBezTo>
                  <a:cubicBezTo>
                    <a:pt x="421" y="14"/>
                    <a:pt x="417" y="5"/>
                    <a:pt x="40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21"/>
            <p:cNvSpPr/>
            <p:nvPr/>
          </p:nvSpPr>
          <p:spPr>
            <a:xfrm>
              <a:off x="779505" y="3103345"/>
              <a:ext cx="18413" cy="20022"/>
            </a:xfrm>
            <a:custGeom>
              <a:avLst/>
              <a:gdLst/>
              <a:ahLst/>
              <a:cxnLst/>
              <a:rect l="l" t="t" r="r" b="b"/>
              <a:pathLst>
                <a:path w="103" h="112" extrusionOk="0">
                  <a:moveTo>
                    <a:pt x="60" y="1"/>
                  </a:moveTo>
                  <a:cubicBezTo>
                    <a:pt x="56" y="1"/>
                    <a:pt x="47" y="1"/>
                    <a:pt x="39" y="5"/>
                  </a:cubicBezTo>
                  <a:cubicBezTo>
                    <a:pt x="22" y="9"/>
                    <a:pt x="1" y="90"/>
                    <a:pt x="18" y="103"/>
                  </a:cubicBezTo>
                  <a:cubicBezTo>
                    <a:pt x="22" y="107"/>
                    <a:pt x="30" y="107"/>
                    <a:pt x="43" y="111"/>
                  </a:cubicBezTo>
                  <a:lnTo>
                    <a:pt x="64" y="111"/>
                  </a:lnTo>
                  <a:cubicBezTo>
                    <a:pt x="81" y="103"/>
                    <a:pt x="102" y="26"/>
                    <a:pt x="85" y="14"/>
                  </a:cubicBezTo>
                  <a:cubicBezTo>
                    <a:pt x="77" y="5"/>
                    <a:pt x="73" y="5"/>
                    <a:pt x="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21"/>
            <p:cNvSpPr/>
            <p:nvPr/>
          </p:nvSpPr>
          <p:spPr>
            <a:xfrm>
              <a:off x="527623" y="3155903"/>
              <a:ext cx="92779" cy="94210"/>
            </a:xfrm>
            <a:custGeom>
              <a:avLst/>
              <a:gdLst/>
              <a:ahLst/>
              <a:cxnLst/>
              <a:rect l="l" t="t" r="r" b="b"/>
              <a:pathLst>
                <a:path w="519" h="527" extrusionOk="0">
                  <a:moveTo>
                    <a:pt x="21" y="0"/>
                  </a:moveTo>
                  <a:cubicBezTo>
                    <a:pt x="16" y="0"/>
                    <a:pt x="13" y="2"/>
                    <a:pt x="9" y="4"/>
                  </a:cubicBezTo>
                  <a:cubicBezTo>
                    <a:pt x="5" y="8"/>
                    <a:pt x="0" y="13"/>
                    <a:pt x="9" y="38"/>
                  </a:cubicBezTo>
                  <a:cubicBezTo>
                    <a:pt x="17" y="72"/>
                    <a:pt x="102" y="199"/>
                    <a:pt x="208" y="310"/>
                  </a:cubicBezTo>
                  <a:cubicBezTo>
                    <a:pt x="314" y="424"/>
                    <a:pt x="442" y="513"/>
                    <a:pt x="476" y="522"/>
                  </a:cubicBezTo>
                  <a:cubicBezTo>
                    <a:pt x="485" y="525"/>
                    <a:pt x="491" y="527"/>
                    <a:pt x="497" y="527"/>
                  </a:cubicBezTo>
                  <a:cubicBezTo>
                    <a:pt x="503" y="527"/>
                    <a:pt x="507" y="524"/>
                    <a:pt x="510" y="522"/>
                  </a:cubicBezTo>
                  <a:cubicBezTo>
                    <a:pt x="518" y="513"/>
                    <a:pt x="518" y="505"/>
                    <a:pt x="501" y="488"/>
                  </a:cubicBezTo>
                  <a:cubicBezTo>
                    <a:pt x="480" y="462"/>
                    <a:pt x="365" y="369"/>
                    <a:pt x="264" y="259"/>
                  </a:cubicBezTo>
                  <a:cubicBezTo>
                    <a:pt x="157" y="153"/>
                    <a:pt x="68" y="34"/>
                    <a:pt x="47" y="13"/>
                  </a:cubicBezTo>
                  <a:cubicBezTo>
                    <a:pt x="35" y="3"/>
                    <a:pt x="28" y="0"/>
                    <a:pt x="2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21"/>
            <p:cNvSpPr/>
            <p:nvPr/>
          </p:nvSpPr>
          <p:spPr>
            <a:xfrm>
              <a:off x="601275" y="3426739"/>
              <a:ext cx="27351" cy="45764"/>
            </a:xfrm>
            <a:custGeom>
              <a:avLst/>
              <a:gdLst/>
              <a:ahLst/>
              <a:cxnLst/>
              <a:rect l="l" t="t" r="r" b="b"/>
              <a:pathLst>
                <a:path w="153" h="256" extrusionOk="0">
                  <a:moveTo>
                    <a:pt x="34" y="0"/>
                  </a:moveTo>
                  <a:cubicBezTo>
                    <a:pt x="26" y="0"/>
                    <a:pt x="21" y="0"/>
                    <a:pt x="13" y="9"/>
                  </a:cubicBezTo>
                  <a:cubicBezTo>
                    <a:pt x="4" y="21"/>
                    <a:pt x="0" y="89"/>
                    <a:pt x="30" y="153"/>
                  </a:cubicBezTo>
                  <a:cubicBezTo>
                    <a:pt x="55" y="212"/>
                    <a:pt x="106" y="255"/>
                    <a:pt x="123" y="255"/>
                  </a:cubicBezTo>
                  <a:cubicBezTo>
                    <a:pt x="126" y="256"/>
                    <a:pt x="128" y="256"/>
                    <a:pt x="130" y="256"/>
                  </a:cubicBezTo>
                  <a:cubicBezTo>
                    <a:pt x="138" y="256"/>
                    <a:pt x="142" y="250"/>
                    <a:pt x="149" y="246"/>
                  </a:cubicBezTo>
                  <a:cubicBezTo>
                    <a:pt x="153" y="238"/>
                    <a:pt x="153" y="234"/>
                    <a:pt x="153" y="221"/>
                  </a:cubicBezTo>
                  <a:cubicBezTo>
                    <a:pt x="149" y="208"/>
                    <a:pt x="115" y="170"/>
                    <a:pt x="93" y="119"/>
                  </a:cubicBezTo>
                  <a:cubicBezTo>
                    <a:pt x="72" y="72"/>
                    <a:pt x="68" y="21"/>
                    <a:pt x="60" y="13"/>
                  </a:cubicBezTo>
                  <a:cubicBezTo>
                    <a:pt x="55" y="4"/>
                    <a:pt x="47" y="0"/>
                    <a:pt x="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21"/>
            <p:cNvSpPr/>
            <p:nvPr/>
          </p:nvSpPr>
          <p:spPr>
            <a:xfrm>
              <a:off x="731774" y="3379187"/>
              <a:ext cx="62389" cy="102970"/>
            </a:xfrm>
            <a:custGeom>
              <a:avLst/>
              <a:gdLst/>
              <a:ahLst/>
              <a:cxnLst/>
              <a:rect l="l" t="t" r="r" b="b"/>
              <a:pathLst>
                <a:path w="349" h="576" extrusionOk="0">
                  <a:moveTo>
                    <a:pt x="25" y="1"/>
                  </a:moveTo>
                  <a:cubicBezTo>
                    <a:pt x="22" y="1"/>
                    <a:pt x="20" y="2"/>
                    <a:pt x="17" y="3"/>
                  </a:cubicBezTo>
                  <a:cubicBezTo>
                    <a:pt x="9" y="3"/>
                    <a:pt x="0" y="7"/>
                    <a:pt x="0" y="33"/>
                  </a:cubicBezTo>
                  <a:cubicBezTo>
                    <a:pt x="0" y="62"/>
                    <a:pt x="38" y="202"/>
                    <a:pt x="106" y="326"/>
                  </a:cubicBezTo>
                  <a:cubicBezTo>
                    <a:pt x="178" y="449"/>
                    <a:pt x="276" y="555"/>
                    <a:pt x="306" y="567"/>
                  </a:cubicBezTo>
                  <a:cubicBezTo>
                    <a:pt x="313" y="573"/>
                    <a:pt x="319" y="575"/>
                    <a:pt x="324" y="575"/>
                  </a:cubicBezTo>
                  <a:cubicBezTo>
                    <a:pt x="330" y="575"/>
                    <a:pt x="335" y="572"/>
                    <a:pt x="340" y="567"/>
                  </a:cubicBezTo>
                  <a:cubicBezTo>
                    <a:pt x="344" y="563"/>
                    <a:pt x="348" y="555"/>
                    <a:pt x="335" y="533"/>
                  </a:cubicBezTo>
                  <a:cubicBezTo>
                    <a:pt x="323" y="508"/>
                    <a:pt x="234" y="406"/>
                    <a:pt x="170" y="287"/>
                  </a:cubicBezTo>
                  <a:cubicBezTo>
                    <a:pt x="102" y="173"/>
                    <a:pt x="64" y="45"/>
                    <a:pt x="47" y="20"/>
                  </a:cubicBezTo>
                  <a:cubicBezTo>
                    <a:pt x="38" y="5"/>
                    <a:pt x="31" y="1"/>
                    <a:pt x="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21"/>
            <p:cNvSpPr/>
            <p:nvPr/>
          </p:nvSpPr>
          <p:spPr>
            <a:xfrm>
              <a:off x="692982" y="3738514"/>
              <a:ext cx="33608" cy="118880"/>
            </a:xfrm>
            <a:custGeom>
              <a:avLst/>
              <a:gdLst/>
              <a:ahLst/>
              <a:cxnLst/>
              <a:rect l="l" t="t" r="r" b="b"/>
              <a:pathLst>
                <a:path w="188" h="665" extrusionOk="0">
                  <a:moveTo>
                    <a:pt x="26" y="1"/>
                  </a:moveTo>
                  <a:cubicBezTo>
                    <a:pt x="22" y="1"/>
                    <a:pt x="13" y="5"/>
                    <a:pt x="9" y="30"/>
                  </a:cubicBezTo>
                  <a:cubicBezTo>
                    <a:pt x="1" y="60"/>
                    <a:pt x="9" y="204"/>
                    <a:pt x="43" y="344"/>
                  </a:cubicBezTo>
                  <a:cubicBezTo>
                    <a:pt x="73" y="484"/>
                    <a:pt x="124" y="620"/>
                    <a:pt x="145" y="646"/>
                  </a:cubicBezTo>
                  <a:cubicBezTo>
                    <a:pt x="155" y="659"/>
                    <a:pt x="162" y="664"/>
                    <a:pt x="169" y="664"/>
                  </a:cubicBezTo>
                  <a:cubicBezTo>
                    <a:pt x="171" y="664"/>
                    <a:pt x="173" y="664"/>
                    <a:pt x="175" y="663"/>
                  </a:cubicBezTo>
                  <a:cubicBezTo>
                    <a:pt x="183" y="658"/>
                    <a:pt x="187" y="654"/>
                    <a:pt x="187" y="629"/>
                  </a:cubicBezTo>
                  <a:cubicBezTo>
                    <a:pt x="183" y="599"/>
                    <a:pt x="141" y="463"/>
                    <a:pt x="111" y="327"/>
                  </a:cubicBezTo>
                  <a:cubicBezTo>
                    <a:pt x="81" y="192"/>
                    <a:pt x="64" y="56"/>
                    <a:pt x="56" y="26"/>
                  </a:cubicBezTo>
                  <a:cubicBezTo>
                    <a:pt x="47" y="5"/>
                    <a:pt x="39" y="1"/>
                    <a:pt x="2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21"/>
            <p:cNvSpPr/>
            <p:nvPr/>
          </p:nvSpPr>
          <p:spPr>
            <a:xfrm>
              <a:off x="956306" y="3742268"/>
              <a:ext cx="17698" cy="220957"/>
            </a:xfrm>
            <a:custGeom>
              <a:avLst/>
              <a:gdLst/>
              <a:ahLst/>
              <a:cxnLst/>
              <a:rect l="l" t="t" r="r" b="b"/>
              <a:pathLst>
                <a:path w="99" h="1236" extrusionOk="0">
                  <a:moveTo>
                    <a:pt x="60" y="1"/>
                  </a:moveTo>
                  <a:cubicBezTo>
                    <a:pt x="51" y="1"/>
                    <a:pt x="43" y="5"/>
                    <a:pt x="39" y="47"/>
                  </a:cubicBezTo>
                  <a:cubicBezTo>
                    <a:pt x="17" y="158"/>
                    <a:pt x="1" y="1075"/>
                    <a:pt x="17" y="1185"/>
                  </a:cubicBezTo>
                  <a:cubicBezTo>
                    <a:pt x="22" y="1227"/>
                    <a:pt x="30" y="1236"/>
                    <a:pt x="39" y="1236"/>
                  </a:cubicBezTo>
                  <a:cubicBezTo>
                    <a:pt x="47" y="1236"/>
                    <a:pt x="56" y="1227"/>
                    <a:pt x="60" y="1185"/>
                  </a:cubicBezTo>
                  <a:cubicBezTo>
                    <a:pt x="81" y="1075"/>
                    <a:pt x="98" y="158"/>
                    <a:pt x="81" y="47"/>
                  </a:cubicBezTo>
                  <a:cubicBezTo>
                    <a:pt x="77" y="5"/>
                    <a:pt x="68" y="1"/>
                    <a:pt x="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21"/>
            <p:cNvSpPr/>
            <p:nvPr/>
          </p:nvSpPr>
          <p:spPr>
            <a:xfrm>
              <a:off x="1161887" y="3595856"/>
              <a:ext cx="16983" cy="79552"/>
            </a:xfrm>
            <a:custGeom>
              <a:avLst/>
              <a:gdLst/>
              <a:ahLst/>
              <a:cxnLst/>
              <a:rect l="l" t="t" r="r" b="b"/>
              <a:pathLst>
                <a:path w="95" h="445" extrusionOk="0">
                  <a:moveTo>
                    <a:pt x="60" y="1"/>
                  </a:moveTo>
                  <a:cubicBezTo>
                    <a:pt x="56" y="1"/>
                    <a:pt x="47" y="1"/>
                    <a:pt x="39" y="13"/>
                  </a:cubicBezTo>
                  <a:cubicBezTo>
                    <a:pt x="26" y="30"/>
                    <a:pt x="1" y="128"/>
                    <a:pt x="5" y="226"/>
                  </a:cubicBezTo>
                  <a:cubicBezTo>
                    <a:pt x="5" y="323"/>
                    <a:pt x="30" y="417"/>
                    <a:pt x="47" y="434"/>
                  </a:cubicBezTo>
                  <a:cubicBezTo>
                    <a:pt x="53" y="442"/>
                    <a:pt x="58" y="445"/>
                    <a:pt x="65" y="445"/>
                  </a:cubicBezTo>
                  <a:cubicBezTo>
                    <a:pt x="68" y="445"/>
                    <a:pt x="72" y="444"/>
                    <a:pt x="77" y="442"/>
                  </a:cubicBezTo>
                  <a:cubicBezTo>
                    <a:pt x="81" y="442"/>
                    <a:pt x="90" y="438"/>
                    <a:pt x="90" y="421"/>
                  </a:cubicBezTo>
                  <a:cubicBezTo>
                    <a:pt x="94" y="400"/>
                    <a:pt x="77" y="310"/>
                    <a:pt x="77" y="221"/>
                  </a:cubicBezTo>
                  <a:cubicBezTo>
                    <a:pt x="73" y="132"/>
                    <a:pt x="86" y="43"/>
                    <a:pt x="81" y="22"/>
                  </a:cubicBezTo>
                  <a:cubicBezTo>
                    <a:pt x="77" y="5"/>
                    <a:pt x="73" y="5"/>
                    <a:pt x="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21"/>
            <p:cNvSpPr/>
            <p:nvPr/>
          </p:nvSpPr>
          <p:spPr>
            <a:xfrm>
              <a:off x="1325101" y="3432817"/>
              <a:ext cx="44870" cy="118880"/>
            </a:xfrm>
            <a:custGeom>
              <a:avLst/>
              <a:gdLst/>
              <a:ahLst/>
              <a:cxnLst/>
              <a:rect l="l" t="t" r="r" b="b"/>
              <a:pathLst>
                <a:path w="251" h="665" extrusionOk="0">
                  <a:moveTo>
                    <a:pt x="225" y="0"/>
                  </a:moveTo>
                  <a:cubicBezTo>
                    <a:pt x="217" y="0"/>
                    <a:pt x="208" y="0"/>
                    <a:pt x="200" y="26"/>
                  </a:cubicBezTo>
                  <a:cubicBezTo>
                    <a:pt x="187" y="55"/>
                    <a:pt x="157" y="195"/>
                    <a:pt x="111" y="331"/>
                  </a:cubicBezTo>
                  <a:cubicBezTo>
                    <a:pt x="68" y="467"/>
                    <a:pt x="9" y="599"/>
                    <a:pt x="5" y="628"/>
                  </a:cubicBezTo>
                  <a:cubicBezTo>
                    <a:pt x="0" y="649"/>
                    <a:pt x="5" y="658"/>
                    <a:pt x="13" y="662"/>
                  </a:cubicBezTo>
                  <a:cubicBezTo>
                    <a:pt x="16" y="664"/>
                    <a:pt x="19" y="665"/>
                    <a:pt x="22" y="665"/>
                  </a:cubicBezTo>
                  <a:cubicBezTo>
                    <a:pt x="28" y="665"/>
                    <a:pt x="34" y="661"/>
                    <a:pt x="43" y="649"/>
                  </a:cubicBezTo>
                  <a:cubicBezTo>
                    <a:pt x="64" y="624"/>
                    <a:pt x="136" y="492"/>
                    <a:pt x="179" y="352"/>
                  </a:cubicBezTo>
                  <a:cubicBezTo>
                    <a:pt x="225" y="212"/>
                    <a:pt x="251" y="64"/>
                    <a:pt x="246" y="30"/>
                  </a:cubicBezTo>
                  <a:cubicBezTo>
                    <a:pt x="242" y="9"/>
                    <a:pt x="234" y="4"/>
                    <a:pt x="2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21"/>
            <p:cNvSpPr/>
            <p:nvPr/>
          </p:nvSpPr>
          <p:spPr>
            <a:xfrm>
              <a:off x="611107" y="4102310"/>
              <a:ext cx="16804" cy="56491"/>
            </a:xfrm>
            <a:custGeom>
              <a:avLst/>
              <a:gdLst/>
              <a:ahLst/>
              <a:cxnLst/>
              <a:rect l="l" t="t" r="r" b="b"/>
              <a:pathLst>
                <a:path w="94" h="316" extrusionOk="0">
                  <a:moveTo>
                    <a:pt x="61" y="0"/>
                  </a:moveTo>
                  <a:cubicBezTo>
                    <a:pt x="57" y="0"/>
                    <a:pt x="52" y="2"/>
                    <a:pt x="47" y="7"/>
                  </a:cubicBezTo>
                  <a:cubicBezTo>
                    <a:pt x="30" y="16"/>
                    <a:pt x="5" y="83"/>
                    <a:pt x="5" y="156"/>
                  </a:cubicBezTo>
                  <a:cubicBezTo>
                    <a:pt x="0" y="228"/>
                    <a:pt x="26" y="300"/>
                    <a:pt x="38" y="308"/>
                  </a:cubicBezTo>
                  <a:cubicBezTo>
                    <a:pt x="43" y="313"/>
                    <a:pt x="48" y="315"/>
                    <a:pt x="53" y="315"/>
                  </a:cubicBezTo>
                  <a:cubicBezTo>
                    <a:pt x="57" y="315"/>
                    <a:pt x="60" y="314"/>
                    <a:pt x="64" y="313"/>
                  </a:cubicBezTo>
                  <a:cubicBezTo>
                    <a:pt x="72" y="308"/>
                    <a:pt x="81" y="304"/>
                    <a:pt x="81" y="296"/>
                  </a:cubicBezTo>
                  <a:cubicBezTo>
                    <a:pt x="85" y="279"/>
                    <a:pt x="72" y="219"/>
                    <a:pt x="77" y="156"/>
                  </a:cubicBezTo>
                  <a:cubicBezTo>
                    <a:pt x="77" y="96"/>
                    <a:pt x="94" y="37"/>
                    <a:pt x="89" y="20"/>
                  </a:cubicBezTo>
                  <a:cubicBezTo>
                    <a:pt x="85" y="11"/>
                    <a:pt x="77" y="7"/>
                    <a:pt x="68" y="3"/>
                  </a:cubicBezTo>
                  <a:cubicBezTo>
                    <a:pt x="66" y="1"/>
                    <a:pt x="64" y="0"/>
                    <a:pt x="6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21"/>
            <p:cNvSpPr/>
            <p:nvPr/>
          </p:nvSpPr>
          <p:spPr>
            <a:xfrm>
              <a:off x="450932" y="3944814"/>
              <a:ext cx="41116" cy="64893"/>
            </a:xfrm>
            <a:custGeom>
              <a:avLst/>
              <a:gdLst/>
              <a:ahLst/>
              <a:cxnLst/>
              <a:rect l="l" t="t" r="r" b="b"/>
              <a:pathLst>
                <a:path w="230" h="363" extrusionOk="0">
                  <a:moveTo>
                    <a:pt x="201" y="0"/>
                  </a:moveTo>
                  <a:cubicBezTo>
                    <a:pt x="197" y="0"/>
                    <a:pt x="193" y="2"/>
                    <a:pt x="187" y="5"/>
                  </a:cubicBezTo>
                  <a:cubicBezTo>
                    <a:pt x="158" y="31"/>
                    <a:pt x="5" y="294"/>
                    <a:pt x="5" y="336"/>
                  </a:cubicBezTo>
                  <a:cubicBezTo>
                    <a:pt x="1" y="349"/>
                    <a:pt x="9" y="353"/>
                    <a:pt x="18" y="362"/>
                  </a:cubicBezTo>
                  <a:cubicBezTo>
                    <a:pt x="22" y="362"/>
                    <a:pt x="25" y="363"/>
                    <a:pt x="29" y="363"/>
                  </a:cubicBezTo>
                  <a:cubicBezTo>
                    <a:pt x="33" y="363"/>
                    <a:pt x="37" y="362"/>
                    <a:pt x="43" y="358"/>
                  </a:cubicBezTo>
                  <a:cubicBezTo>
                    <a:pt x="77" y="332"/>
                    <a:pt x="226" y="69"/>
                    <a:pt x="230" y="31"/>
                  </a:cubicBezTo>
                  <a:cubicBezTo>
                    <a:pt x="230" y="14"/>
                    <a:pt x="221" y="10"/>
                    <a:pt x="213" y="5"/>
                  </a:cubicBezTo>
                  <a:cubicBezTo>
                    <a:pt x="210" y="3"/>
                    <a:pt x="207" y="0"/>
                    <a:pt x="20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21"/>
            <p:cNvSpPr/>
            <p:nvPr/>
          </p:nvSpPr>
          <p:spPr>
            <a:xfrm>
              <a:off x="450932" y="4061372"/>
              <a:ext cx="40401" cy="67038"/>
            </a:xfrm>
            <a:custGeom>
              <a:avLst/>
              <a:gdLst/>
              <a:ahLst/>
              <a:cxnLst/>
              <a:rect l="l" t="t" r="r" b="b"/>
              <a:pathLst>
                <a:path w="226" h="375" extrusionOk="0">
                  <a:moveTo>
                    <a:pt x="36" y="0"/>
                  </a:moveTo>
                  <a:cubicBezTo>
                    <a:pt x="32" y="0"/>
                    <a:pt x="29" y="1"/>
                    <a:pt x="26" y="3"/>
                  </a:cubicBezTo>
                  <a:cubicBezTo>
                    <a:pt x="18" y="3"/>
                    <a:pt x="9" y="7"/>
                    <a:pt x="5" y="20"/>
                  </a:cubicBezTo>
                  <a:cubicBezTo>
                    <a:pt x="1" y="41"/>
                    <a:pt x="18" y="134"/>
                    <a:pt x="60" y="215"/>
                  </a:cubicBezTo>
                  <a:cubicBezTo>
                    <a:pt x="103" y="300"/>
                    <a:pt x="171" y="363"/>
                    <a:pt x="187" y="372"/>
                  </a:cubicBezTo>
                  <a:cubicBezTo>
                    <a:pt x="195" y="374"/>
                    <a:pt x="200" y="375"/>
                    <a:pt x="205" y="375"/>
                  </a:cubicBezTo>
                  <a:cubicBezTo>
                    <a:pt x="211" y="375"/>
                    <a:pt x="215" y="373"/>
                    <a:pt x="217" y="368"/>
                  </a:cubicBezTo>
                  <a:cubicBezTo>
                    <a:pt x="226" y="363"/>
                    <a:pt x="226" y="355"/>
                    <a:pt x="221" y="342"/>
                  </a:cubicBezTo>
                  <a:cubicBezTo>
                    <a:pt x="217" y="321"/>
                    <a:pt x="162" y="257"/>
                    <a:pt x="124" y="181"/>
                  </a:cubicBezTo>
                  <a:cubicBezTo>
                    <a:pt x="86" y="109"/>
                    <a:pt x="64" y="28"/>
                    <a:pt x="52" y="11"/>
                  </a:cubicBezTo>
                  <a:cubicBezTo>
                    <a:pt x="46" y="3"/>
                    <a:pt x="41" y="0"/>
                    <a:pt x="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21"/>
            <p:cNvSpPr/>
            <p:nvPr/>
          </p:nvSpPr>
          <p:spPr>
            <a:xfrm>
              <a:off x="962384" y="4139495"/>
              <a:ext cx="20737" cy="61317"/>
            </a:xfrm>
            <a:custGeom>
              <a:avLst/>
              <a:gdLst/>
              <a:ahLst/>
              <a:cxnLst/>
              <a:rect l="l" t="t" r="r" b="b"/>
              <a:pathLst>
                <a:path w="116" h="343" extrusionOk="0">
                  <a:moveTo>
                    <a:pt x="39" y="0"/>
                  </a:moveTo>
                  <a:cubicBezTo>
                    <a:pt x="36" y="0"/>
                    <a:pt x="33" y="1"/>
                    <a:pt x="30" y="3"/>
                  </a:cubicBezTo>
                  <a:cubicBezTo>
                    <a:pt x="22" y="3"/>
                    <a:pt x="13" y="7"/>
                    <a:pt x="9" y="20"/>
                  </a:cubicBezTo>
                  <a:cubicBezTo>
                    <a:pt x="0" y="50"/>
                    <a:pt x="34" y="304"/>
                    <a:pt x="56" y="334"/>
                  </a:cubicBezTo>
                  <a:cubicBezTo>
                    <a:pt x="64" y="342"/>
                    <a:pt x="73" y="342"/>
                    <a:pt x="85" y="342"/>
                  </a:cubicBezTo>
                  <a:cubicBezTo>
                    <a:pt x="90" y="342"/>
                    <a:pt x="98" y="338"/>
                    <a:pt x="102" y="325"/>
                  </a:cubicBezTo>
                  <a:cubicBezTo>
                    <a:pt x="115" y="291"/>
                    <a:pt x="77" y="37"/>
                    <a:pt x="56" y="11"/>
                  </a:cubicBezTo>
                  <a:cubicBezTo>
                    <a:pt x="50" y="3"/>
                    <a:pt x="45" y="0"/>
                    <a:pt x="3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21"/>
            <p:cNvSpPr/>
            <p:nvPr/>
          </p:nvSpPr>
          <p:spPr>
            <a:xfrm>
              <a:off x="1081442" y="4099271"/>
              <a:ext cx="182340" cy="93853"/>
            </a:xfrm>
            <a:custGeom>
              <a:avLst/>
              <a:gdLst/>
              <a:ahLst/>
              <a:cxnLst/>
              <a:rect l="l" t="t" r="r" b="b"/>
              <a:pathLst>
                <a:path w="1020" h="525" extrusionOk="0">
                  <a:moveTo>
                    <a:pt x="1006" y="1"/>
                  </a:moveTo>
                  <a:cubicBezTo>
                    <a:pt x="1000" y="1"/>
                    <a:pt x="988" y="6"/>
                    <a:pt x="964" y="24"/>
                  </a:cubicBezTo>
                  <a:cubicBezTo>
                    <a:pt x="947" y="41"/>
                    <a:pt x="892" y="88"/>
                    <a:pt x="820" y="147"/>
                  </a:cubicBezTo>
                  <a:cubicBezTo>
                    <a:pt x="744" y="207"/>
                    <a:pt x="646" y="270"/>
                    <a:pt x="540" y="321"/>
                  </a:cubicBezTo>
                  <a:cubicBezTo>
                    <a:pt x="434" y="376"/>
                    <a:pt x="323" y="415"/>
                    <a:pt x="230" y="436"/>
                  </a:cubicBezTo>
                  <a:cubicBezTo>
                    <a:pt x="137" y="461"/>
                    <a:pt x="69" y="474"/>
                    <a:pt x="43" y="478"/>
                  </a:cubicBezTo>
                  <a:cubicBezTo>
                    <a:pt x="5" y="487"/>
                    <a:pt x="1" y="495"/>
                    <a:pt x="5" y="508"/>
                  </a:cubicBezTo>
                  <a:cubicBezTo>
                    <a:pt x="5" y="516"/>
                    <a:pt x="9" y="521"/>
                    <a:pt x="48" y="525"/>
                  </a:cubicBezTo>
                  <a:cubicBezTo>
                    <a:pt x="73" y="525"/>
                    <a:pt x="149" y="521"/>
                    <a:pt x="247" y="499"/>
                  </a:cubicBezTo>
                  <a:cubicBezTo>
                    <a:pt x="345" y="478"/>
                    <a:pt x="459" y="440"/>
                    <a:pt x="574" y="389"/>
                  </a:cubicBezTo>
                  <a:cubicBezTo>
                    <a:pt x="684" y="334"/>
                    <a:pt x="786" y="262"/>
                    <a:pt x="862" y="198"/>
                  </a:cubicBezTo>
                  <a:cubicBezTo>
                    <a:pt x="935" y="134"/>
                    <a:pt x="986" y="79"/>
                    <a:pt x="998" y="54"/>
                  </a:cubicBezTo>
                  <a:cubicBezTo>
                    <a:pt x="1019" y="20"/>
                    <a:pt x="1019" y="11"/>
                    <a:pt x="1011" y="3"/>
                  </a:cubicBezTo>
                  <a:cubicBezTo>
                    <a:pt x="1010" y="2"/>
                    <a:pt x="1008" y="1"/>
                    <a:pt x="100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21"/>
            <p:cNvSpPr/>
            <p:nvPr/>
          </p:nvSpPr>
          <p:spPr>
            <a:xfrm>
              <a:off x="1306867" y="4026512"/>
              <a:ext cx="28245" cy="33966"/>
            </a:xfrm>
            <a:custGeom>
              <a:avLst/>
              <a:gdLst/>
              <a:ahLst/>
              <a:cxnLst/>
              <a:rect l="l" t="t" r="r" b="b"/>
              <a:pathLst>
                <a:path w="158" h="190" extrusionOk="0">
                  <a:moveTo>
                    <a:pt x="120" y="1"/>
                  </a:moveTo>
                  <a:cubicBezTo>
                    <a:pt x="117" y="1"/>
                    <a:pt x="114" y="1"/>
                    <a:pt x="111" y="2"/>
                  </a:cubicBezTo>
                  <a:cubicBezTo>
                    <a:pt x="90" y="7"/>
                    <a:pt x="0" y="138"/>
                    <a:pt x="5" y="164"/>
                  </a:cubicBezTo>
                  <a:cubicBezTo>
                    <a:pt x="5" y="172"/>
                    <a:pt x="13" y="176"/>
                    <a:pt x="22" y="181"/>
                  </a:cubicBezTo>
                  <a:cubicBezTo>
                    <a:pt x="26" y="185"/>
                    <a:pt x="34" y="189"/>
                    <a:pt x="43" y="189"/>
                  </a:cubicBezTo>
                  <a:cubicBezTo>
                    <a:pt x="68" y="181"/>
                    <a:pt x="157" y="53"/>
                    <a:pt x="153" y="24"/>
                  </a:cubicBezTo>
                  <a:cubicBezTo>
                    <a:pt x="149" y="15"/>
                    <a:pt x="145" y="11"/>
                    <a:pt x="136" y="7"/>
                  </a:cubicBezTo>
                  <a:cubicBezTo>
                    <a:pt x="130" y="4"/>
                    <a:pt x="126" y="1"/>
                    <a:pt x="12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21"/>
            <p:cNvSpPr/>
            <p:nvPr/>
          </p:nvSpPr>
          <p:spPr>
            <a:xfrm>
              <a:off x="1326532" y="4133774"/>
              <a:ext cx="65428" cy="17162"/>
            </a:xfrm>
            <a:custGeom>
              <a:avLst/>
              <a:gdLst/>
              <a:ahLst/>
              <a:cxnLst/>
              <a:rect l="l" t="t" r="r" b="b"/>
              <a:pathLst>
                <a:path w="366" h="96" extrusionOk="0">
                  <a:moveTo>
                    <a:pt x="100" y="0"/>
                  </a:moveTo>
                  <a:cubicBezTo>
                    <a:pt x="57" y="0"/>
                    <a:pt x="24" y="4"/>
                    <a:pt x="14" y="9"/>
                  </a:cubicBezTo>
                  <a:cubicBezTo>
                    <a:pt x="1" y="18"/>
                    <a:pt x="1" y="26"/>
                    <a:pt x="1" y="35"/>
                  </a:cubicBezTo>
                  <a:cubicBezTo>
                    <a:pt x="1" y="43"/>
                    <a:pt x="1" y="52"/>
                    <a:pt x="14" y="56"/>
                  </a:cubicBezTo>
                  <a:cubicBezTo>
                    <a:pt x="30" y="65"/>
                    <a:pt x="107" y="69"/>
                    <a:pt x="179" y="77"/>
                  </a:cubicBezTo>
                  <a:cubicBezTo>
                    <a:pt x="245" y="85"/>
                    <a:pt x="308" y="95"/>
                    <a:pt x="335" y="95"/>
                  </a:cubicBezTo>
                  <a:cubicBezTo>
                    <a:pt x="339" y="95"/>
                    <a:pt x="342" y="95"/>
                    <a:pt x="345" y="94"/>
                  </a:cubicBezTo>
                  <a:cubicBezTo>
                    <a:pt x="357" y="90"/>
                    <a:pt x="362" y="82"/>
                    <a:pt x="366" y="73"/>
                  </a:cubicBezTo>
                  <a:cubicBezTo>
                    <a:pt x="366" y="65"/>
                    <a:pt x="366" y="60"/>
                    <a:pt x="357" y="48"/>
                  </a:cubicBezTo>
                  <a:cubicBezTo>
                    <a:pt x="340" y="39"/>
                    <a:pt x="264" y="14"/>
                    <a:pt x="188" y="5"/>
                  </a:cubicBezTo>
                  <a:cubicBezTo>
                    <a:pt x="157" y="2"/>
                    <a:pt x="127" y="0"/>
                    <a:pt x="1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21"/>
            <p:cNvSpPr/>
            <p:nvPr/>
          </p:nvSpPr>
          <p:spPr>
            <a:xfrm>
              <a:off x="788622" y="4313616"/>
              <a:ext cx="120845" cy="21273"/>
            </a:xfrm>
            <a:custGeom>
              <a:avLst/>
              <a:gdLst/>
              <a:ahLst/>
              <a:cxnLst/>
              <a:rect l="l" t="t" r="r" b="b"/>
              <a:pathLst>
                <a:path w="676" h="119" extrusionOk="0">
                  <a:moveTo>
                    <a:pt x="34" y="1"/>
                  </a:moveTo>
                  <a:cubicBezTo>
                    <a:pt x="9" y="5"/>
                    <a:pt x="5" y="9"/>
                    <a:pt x="0" y="18"/>
                  </a:cubicBezTo>
                  <a:cubicBezTo>
                    <a:pt x="0" y="26"/>
                    <a:pt x="0" y="35"/>
                    <a:pt x="22" y="47"/>
                  </a:cubicBezTo>
                  <a:cubicBezTo>
                    <a:pt x="47" y="64"/>
                    <a:pt x="187" y="107"/>
                    <a:pt x="332" y="115"/>
                  </a:cubicBezTo>
                  <a:cubicBezTo>
                    <a:pt x="360" y="118"/>
                    <a:pt x="388" y="119"/>
                    <a:pt x="415" y="119"/>
                  </a:cubicBezTo>
                  <a:cubicBezTo>
                    <a:pt x="531" y="119"/>
                    <a:pt x="629" y="100"/>
                    <a:pt x="650" y="90"/>
                  </a:cubicBezTo>
                  <a:cubicBezTo>
                    <a:pt x="671" y="77"/>
                    <a:pt x="675" y="69"/>
                    <a:pt x="675" y="60"/>
                  </a:cubicBezTo>
                  <a:cubicBezTo>
                    <a:pt x="671" y="52"/>
                    <a:pt x="667" y="47"/>
                    <a:pt x="646" y="43"/>
                  </a:cubicBezTo>
                  <a:cubicBezTo>
                    <a:pt x="642" y="43"/>
                    <a:pt x="636" y="43"/>
                    <a:pt x="630" y="43"/>
                  </a:cubicBezTo>
                  <a:cubicBezTo>
                    <a:pt x="596" y="43"/>
                    <a:pt x="529" y="48"/>
                    <a:pt x="451" y="48"/>
                  </a:cubicBezTo>
                  <a:cubicBezTo>
                    <a:pt x="415" y="48"/>
                    <a:pt x="375" y="47"/>
                    <a:pt x="336" y="43"/>
                  </a:cubicBezTo>
                  <a:cubicBezTo>
                    <a:pt x="200" y="35"/>
                    <a:pt x="64" y="5"/>
                    <a:pt x="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92" name="Google Shape;1992;p21"/>
          <p:cNvGrpSpPr/>
          <p:nvPr/>
        </p:nvGrpSpPr>
        <p:grpSpPr>
          <a:xfrm flipH="1">
            <a:off x="6209280" y="4268363"/>
            <a:ext cx="3334980" cy="1481629"/>
            <a:chOff x="-462037" y="4426274"/>
            <a:chExt cx="3455580" cy="1535208"/>
          </a:xfrm>
        </p:grpSpPr>
        <p:sp>
          <p:nvSpPr>
            <p:cNvPr id="1993" name="Google Shape;1993;p21"/>
            <p:cNvSpPr/>
            <p:nvPr/>
          </p:nvSpPr>
          <p:spPr>
            <a:xfrm>
              <a:off x="259489" y="5399733"/>
              <a:ext cx="983677" cy="205406"/>
            </a:xfrm>
            <a:custGeom>
              <a:avLst/>
              <a:gdLst/>
              <a:ahLst/>
              <a:cxnLst/>
              <a:rect l="l" t="t" r="r" b="b"/>
              <a:pathLst>
                <a:path w="4334" h="905" extrusionOk="0">
                  <a:moveTo>
                    <a:pt x="1990" y="0"/>
                  </a:moveTo>
                  <a:cubicBezTo>
                    <a:pt x="1960" y="0"/>
                    <a:pt x="1931" y="1"/>
                    <a:pt x="1902" y="2"/>
                  </a:cubicBezTo>
                  <a:cubicBezTo>
                    <a:pt x="1770" y="6"/>
                    <a:pt x="1643" y="27"/>
                    <a:pt x="1533" y="57"/>
                  </a:cubicBezTo>
                  <a:cubicBezTo>
                    <a:pt x="1312" y="108"/>
                    <a:pt x="1159" y="188"/>
                    <a:pt x="1108" y="222"/>
                  </a:cubicBezTo>
                  <a:cubicBezTo>
                    <a:pt x="1095" y="231"/>
                    <a:pt x="1083" y="239"/>
                    <a:pt x="1074" y="244"/>
                  </a:cubicBezTo>
                  <a:cubicBezTo>
                    <a:pt x="972" y="197"/>
                    <a:pt x="845" y="167"/>
                    <a:pt x="718" y="167"/>
                  </a:cubicBezTo>
                  <a:cubicBezTo>
                    <a:pt x="552" y="167"/>
                    <a:pt x="391" y="214"/>
                    <a:pt x="268" y="265"/>
                  </a:cubicBezTo>
                  <a:cubicBezTo>
                    <a:pt x="149" y="316"/>
                    <a:pt x="64" y="375"/>
                    <a:pt x="39" y="396"/>
                  </a:cubicBezTo>
                  <a:cubicBezTo>
                    <a:pt x="0" y="430"/>
                    <a:pt x="0" y="443"/>
                    <a:pt x="5" y="451"/>
                  </a:cubicBezTo>
                  <a:cubicBezTo>
                    <a:pt x="6" y="455"/>
                    <a:pt x="10" y="458"/>
                    <a:pt x="17" y="458"/>
                  </a:cubicBezTo>
                  <a:cubicBezTo>
                    <a:pt x="26" y="458"/>
                    <a:pt x="42" y="453"/>
                    <a:pt x="68" y="439"/>
                  </a:cubicBezTo>
                  <a:cubicBezTo>
                    <a:pt x="98" y="426"/>
                    <a:pt x="183" y="379"/>
                    <a:pt x="297" y="333"/>
                  </a:cubicBezTo>
                  <a:cubicBezTo>
                    <a:pt x="410" y="288"/>
                    <a:pt x="554" y="252"/>
                    <a:pt x="698" y="252"/>
                  </a:cubicBezTo>
                  <a:cubicBezTo>
                    <a:pt x="706" y="252"/>
                    <a:pt x="714" y="252"/>
                    <a:pt x="722" y="252"/>
                  </a:cubicBezTo>
                  <a:cubicBezTo>
                    <a:pt x="875" y="252"/>
                    <a:pt x="1023" y="294"/>
                    <a:pt x="1129" y="358"/>
                  </a:cubicBezTo>
                  <a:cubicBezTo>
                    <a:pt x="1235" y="418"/>
                    <a:pt x="1299" y="485"/>
                    <a:pt x="1325" y="507"/>
                  </a:cubicBezTo>
                  <a:cubicBezTo>
                    <a:pt x="1352" y="534"/>
                    <a:pt x="1365" y="542"/>
                    <a:pt x="1374" y="542"/>
                  </a:cubicBezTo>
                  <a:cubicBezTo>
                    <a:pt x="1376" y="542"/>
                    <a:pt x="1378" y="541"/>
                    <a:pt x="1380" y="541"/>
                  </a:cubicBezTo>
                  <a:cubicBezTo>
                    <a:pt x="1388" y="536"/>
                    <a:pt x="1392" y="524"/>
                    <a:pt x="1363" y="477"/>
                  </a:cubicBezTo>
                  <a:cubicBezTo>
                    <a:pt x="1346" y="443"/>
                    <a:pt x="1282" y="362"/>
                    <a:pt x="1168" y="294"/>
                  </a:cubicBezTo>
                  <a:cubicBezTo>
                    <a:pt x="1155" y="286"/>
                    <a:pt x="1142" y="277"/>
                    <a:pt x="1125" y="269"/>
                  </a:cubicBezTo>
                  <a:lnTo>
                    <a:pt x="1134" y="269"/>
                  </a:lnTo>
                  <a:cubicBezTo>
                    <a:pt x="1189" y="244"/>
                    <a:pt x="1337" y="176"/>
                    <a:pt x="1554" y="129"/>
                  </a:cubicBezTo>
                  <a:cubicBezTo>
                    <a:pt x="1660" y="103"/>
                    <a:pt x="1779" y="86"/>
                    <a:pt x="1910" y="82"/>
                  </a:cubicBezTo>
                  <a:cubicBezTo>
                    <a:pt x="1932" y="82"/>
                    <a:pt x="1953" y="81"/>
                    <a:pt x="1975" y="81"/>
                  </a:cubicBezTo>
                  <a:cubicBezTo>
                    <a:pt x="2083" y="81"/>
                    <a:pt x="2196" y="90"/>
                    <a:pt x="2309" y="108"/>
                  </a:cubicBezTo>
                  <a:cubicBezTo>
                    <a:pt x="2441" y="133"/>
                    <a:pt x="2572" y="171"/>
                    <a:pt x="2691" y="218"/>
                  </a:cubicBezTo>
                  <a:cubicBezTo>
                    <a:pt x="2810" y="269"/>
                    <a:pt x="2916" y="324"/>
                    <a:pt x="3010" y="384"/>
                  </a:cubicBezTo>
                  <a:cubicBezTo>
                    <a:pt x="3192" y="502"/>
                    <a:pt x="3311" y="617"/>
                    <a:pt x="3358" y="655"/>
                  </a:cubicBezTo>
                  <a:cubicBezTo>
                    <a:pt x="3243" y="668"/>
                    <a:pt x="3137" y="689"/>
                    <a:pt x="3044" y="715"/>
                  </a:cubicBezTo>
                  <a:cubicBezTo>
                    <a:pt x="3010" y="723"/>
                    <a:pt x="2980" y="736"/>
                    <a:pt x="2950" y="744"/>
                  </a:cubicBezTo>
                  <a:cubicBezTo>
                    <a:pt x="2920" y="753"/>
                    <a:pt x="2895" y="766"/>
                    <a:pt x="2874" y="774"/>
                  </a:cubicBezTo>
                  <a:cubicBezTo>
                    <a:pt x="2827" y="795"/>
                    <a:pt x="2797" y="812"/>
                    <a:pt x="2780" y="825"/>
                  </a:cubicBezTo>
                  <a:cubicBezTo>
                    <a:pt x="2734" y="855"/>
                    <a:pt x="2734" y="863"/>
                    <a:pt x="2738" y="876"/>
                  </a:cubicBezTo>
                  <a:cubicBezTo>
                    <a:pt x="2740" y="880"/>
                    <a:pt x="2743" y="883"/>
                    <a:pt x="2752" y="883"/>
                  </a:cubicBezTo>
                  <a:cubicBezTo>
                    <a:pt x="2761" y="883"/>
                    <a:pt x="2776" y="880"/>
                    <a:pt x="2802" y="872"/>
                  </a:cubicBezTo>
                  <a:cubicBezTo>
                    <a:pt x="2810" y="867"/>
                    <a:pt x="2823" y="863"/>
                    <a:pt x="2840" y="855"/>
                  </a:cubicBezTo>
                  <a:cubicBezTo>
                    <a:pt x="2857" y="850"/>
                    <a:pt x="2874" y="842"/>
                    <a:pt x="2899" y="838"/>
                  </a:cubicBezTo>
                  <a:cubicBezTo>
                    <a:pt x="2920" y="829"/>
                    <a:pt x="2946" y="821"/>
                    <a:pt x="2976" y="812"/>
                  </a:cubicBezTo>
                  <a:cubicBezTo>
                    <a:pt x="3001" y="804"/>
                    <a:pt x="3031" y="791"/>
                    <a:pt x="3065" y="787"/>
                  </a:cubicBezTo>
                  <a:cubicBezTo>
                    <a:pt x="3187" y="755"/>
                    <a:pt x="3341" y="731"/>
                    <a:pt x="3499" y="731"/>
                  </a:cubicBezTo>
                  <a:cubicBezTo>
                    <a:pt x="3511" y="731"/>
                    <a:pt x="3523" y="731"/>
                    <a:pt x="3536" y="732"/>
                  </a:cubicBezTo>
                  <a:cubicBezTo>
                    <a:pt x="3706" y="736"/>
                    <a:pt x="3871" y="761"/>
                    <a:pt x="4003" y="800"/>
                  </a:cubicBezTo>
                  <a:cubicBezTo>
                    <a:pt x="4130" y="838"/>
                    <a:pt x="4228" y="880"/>
                    <a:pt x="4262" y="893"/>
                  </a:cubicBezTo>
                  <a:cubicBezTo>
                    <a:pt x="4287" y="901"/>
                    <a:pt x="4303" y="905"/>
                    <a:pt x="4313" y="905"/>
                  </a:cubicBezTo>
                  <a:cubicBezTo>
                    <a:pt x="4323" y="905"/>
                    <a:pt x="4327" y="901"/>
                    <a:pt x="4330" y="897"/>
                  </a:cubicBezTo>
                  <a:cubicBezTo>
                    <a:pt x="4334" y="889"/>
                    <a:pt x="4334" y="876"/>
                    <a:pt x="4283" y="846"/>
                  </a:cubicBezTo>
                  <a:cubicBezTo>
                    <a:pt x="4253" y="821"/>
                    <a:pt x="4156" y="774"/>
                    <a:pt x="4024" y="727"/>
                  </a:cubicBezTo>
                  <a:cubicBezTo>
                    <a:pt x="3888" y="685"/>
                    <a:pt x="3714" y="651"/>
                    <a:pt x="3536" y="651"/>
                  </a:cubicBezTo>
                  <a:cubicBezTo>
                    <a:pt x="3523" y="650"/>
                    <a:pt x="3510" y="649"/>
                    <a:pt x="3497" y="649"/>
                  </a:cubicBezTo>
                  <a:cubicBezTo>
                    <a:pt x="3470" y="649"/>
                    <a:pt x="3443" y="651"/>
                    <a:pt x="3417" y="651"/>
                  </a:cubicBezTo>
                  <a:cubicBezTo>
                    <a:pt x="3413" y="642"/>
                    <a:pt x="3404" y="630"/>
                    <a:pt x="3392" y="617"/>
                  </a:cubicBezTo>
                  <a:cubicBezTo>
                    <a:pt x="3353" y="570"/>
                    <a:pt x="3239" y="447"/>
                    <a:pt x="3048" y="320"/>
                  </a:cubicBezTo>
                  <a:cubicBezTo>
                    <a:pt x="2954" y="256"/>
                    <a:pt x="2844" y="197"/>
                    <a:pt x="2717" y="146"/>
                  </a:cubicBezTo>
                  <a:cubicBezTo>
                    <a:pt x="2594" y="95"/>
                    <a:pt x="2458" y="53"/>
                    <a:pt x="2318" y="27"/>
                  </a:cubicBezTo>
                  <a:cubicBezTo>
                    <a:pt x="2208" y="7"/>
                    <a:pt x="2098" y="0"/>
                    <a:pt x="1990" y="0"/>
                  </a:cubicBezTo>
                  <a:close/>
                </a:path>
              </a:pathLst>
            </a:custGeom>
            <a:solidFill>
              <a:srgbClr val="1E15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21"/>
            <p:cNvSpPr/>
            <p:nvPr/>
          </p:nvSpPr>
          <p:spPr>
            <a:xfrm>
              <a:off x="-462037" y="4426274"/>
              <a:ext cx="3455580" cy="1535208"/>
            </a:xfrm>
            <a:custGeom>
              <a:avLst/>
              <a:gdLst/>
              <a:ahLst/>
              <a:cxnLst/>
              <a:rect l="l" t="t" r="r" b="b"/>
              <a:pathLst>
                <a:path w="15225" h="6764" extrusionOk="0">
                  <a:moveTo>
                    <a:pt x="4640" y="81"/>
                  </a:moveTo>
                  <a:cubicBezTo>
                    <a:pt x="4694" y="81"/>
                    <a:pt x="4749" y="85"/>
                    <a:pt x="4801" y="93"/>
                  </a:cubicBezTo>
                  <a:cubicBezTo>
                    <a:pt x="4987" y="123"/>
                    <a:pt x="5161" y="203"/>
                    <a:pt x="5297" y="318"/>
                  </a:cubicBezTo>
                  <a:cubicBezTo>
                    <a:pt x="5433" y="432"/>
                    <a:pt x="5522" y="581"/>
                    <a:pt x="5573" y="721"/>
                  </a:cubicBezTo>
                  <a:cubicBezTo>
                    <a:pt x="5594" y="789"/>
                    <a:pt x="5611" y="861"/>
                    <a:pt x="5620" y="925"/>
                  </a:cubicBezTo>
                  <a:cubicBezTo>
                    <a:pt x="5628" y="988"/>
                    <a:pt x="5633" y="1048"/>
                    <a:pt x="5633" y="1099"/>
                  </a:cubicBezTo>
                  <a:cubicBezTo>
                    <a:pt x="5628" y="1205"/>
                    <a:pt x="5611" y="1281"/>
                    <a:pt x="5603" y="1320"/>
                  </a:cubicBezTo>
                  <a:cubicBezTo>
                    <a:pt x="5594" y="1349"/>
                    <a:pt x="5590" y="1370"/>
                    <a:pt x="5586" y="1392"/>
                  </a:cubicBezTo>
                  <a:cubicBezTo>
                    <a:pt x="5582" y="1409"/>
                    <a:pt x="5577" y="1421"/>
                    <a:pt x="5577" y="1434"/>
                  </a:cubicBezTo>
                  <a:cubicBezTo>
                    <a:pt x="5573" y="1447"/>
                    <a:pt x="5573" y="1455"/>
                    <a:pt x="5577" y="1460"/>
                  </a:cubicBezTo>
                  <a:cubicBezTo>
                    <a:pt x="5560" y="1455"/>
                    <a:pt x="5543" y="1451"/>
                    <a:pt x="5531" y="1447"/>
                  </a:cubicBezTo>
                  <a:cubicBezTo>
                    <a:pt x="5467" y="1438"/>
                    <a:pt x="5408" y="1434"/>
                    <a:pt x="5357" y="1430"/>
                  </a:cubicBezTo>
                  <a:cubicBezTo>
                    <a:pt x="5324" y="1427"/>
                    <a:pt x="5294" y="1426"/>
                    <a:pt x="5267" y="1426"/>
                  </a:cubicBezTo>
                  <a:cubicBezTo>
                    <a:pt x="5208" y="1426"/>
                    <a:pt x="5165" y="1431"/>
                    <a:pt x="5144" y="1434"/>
                  </a:cubicBezTo>
                  <a:cubicBezTo>
                    <a:pt x="5106" y="1443"/>
                    <a:pt x="5098" y="1455"/>
                    <a:pt x="5102" y="1464"/>
                  </a:cubicBezTo>
                  <a:cubicBezTo>
                    <a:pt x="5102" y="1472"/>
                    <a:pt x="5106" y="1481"/>
                    <a:pt x="5149" y="1485"/>
                  </a:cubicBezTo>
                  <a:cubicBezTo>
                    <a:pt x="5174" y="1489"/>
                    <a:pt x="5251" y="1494"/>
                    <a:pt x="5352" y="1502"/>
                  </a:cubicBezTo>
                  <a:cubicBezTo>
                    <a:pt x="5450" y="1515"/>
                    <a:pt x="5577" y="1532"/>
                    <a:pt x="5692" y="1574"/>
                  </a:cubicBezTo>
                  <a:cubicBezTo>
                    <a:pt x="5811" y="1612"/>
                    <a:pt x="5917" y="1676"/>
                    <a:pt x="5989" y="1744"/>
                  </a:cubicBezTo>
                  <a:cubicBezTo>
                    <a:pt x="6061" y="1808"/>
                    <a:pt x="6104" y="1871"/>
                    <a:pt x="6121" y="1888"/>
                  </a:cubicBezTo>
                  <a:cubicBezTo>
                    <a:pt x="6139" y="1913"/>
                    <a:pt x="6149" y="1920"/>
                    <a:pt x="6158" y="1920"/>
                  </a:cubicBezTo>
                  <a:cubicBezTo>
                    <a:pt x="6161" y="1920"/>
                    <a:pt x="6164" y="1919"/>
                    <a:pt x="6167" y="1918"/>
                  </a:cubicBezTo>
                  <a:cubicBezTo>
                    <a:pt x="6176" y="1914"/>
                    <a:pt x="6180" y="1905"/>
                    <a:pt x="6167" y="1863"/>
                  </a:cubicBezTo>
                  <a:cubicBezTo>
                    <a:pt x="6155" y="1837"/>
                    <a:pt x="6116" y="1765"/>
                    <a:pt x="6040" y="1689"/>
                  </a:cubicBezTo>
                  <a:cubicBezTo>
                    <a:pt x="5964" y="1612"/>
                    <a:pt x="5845" y="1540"/>
                    <a:pt x="5717" y="1498"/>
                  </a:cubicBezTo>
                  <a:cubicBezTo>
                    <a:pt x="5692" y="1485"/>
                    <a:pt x="5662" y="1477"/>
                    <a:pt x="5633" y="1472"/>
                  </a:cubicBezTo>
                  <a:cubicBezTo>
                    <a:pt x="5650" y="1451"/>
                    <a:pt x="5671" y="1426"/>
                    <a:pt x="5705" y="1392"/>
                  </a:cubicBezTo>
                  <a:cubicBezTo>
                    <a:pt x="5722" y="1370"/>
                    <a:pt x="5751" y="1345"/>
                    <a:pt x="5785" y="1311"/>
                  </a:cubicBezTo>
                  <a:cubicBezTo>
                    <a:pt x="5819" y="1281"/>
                    <a:pt x="5866" y="1239"/>
                    <a:pt x="5921" y="1201"/>
                  </a:cubicBezTo>
                  <a:cubicBezTo>
                    <a:pt x="6032" y="1120"/>
                    <a:pt x="6189" y="1044"/>
                    <a:pt x="6380" y="993"/>
                  </a:cubicBezTo>
                  <a:cubicBezTo>
                    <a:pt x="6477" y="971"/>
                    <a:pt x="6583" y="957"/>
                    <a:pt x="6694" y="957"/>
                  </a:cubicBezTo>
                  <a:cubicBezTo>
                    <a:pt x="6800" y="957"/>
                    <a:pt x="6910" y="970"/>
                    <a:pt x="7020" y="1001"/>
                  </a:cubicBezTo>
                  <a:cubicBezTo>
                    <a:pt x="7241" y="1061"/>
                    <a:pt x="7458" y="1192"/>
                    <a:pt x="7627" y="1366"/>
                  </a:cubicBezTo>
                  <a:cubicBezTo>
                    <a:pt x="7797" y="1540"/>
                    <a:pt x="7920" y="1761"/>
                    <a:pt x="7975" y="1986"/>
                  </a:cubicBezTo>
                  <a:cubicBezTo>
                    <a:pt x="8035" y="2211"/>
                    <a:pt x="8022" y="2436"/>
                    <a:pt x="7980" y="2627"/>
                  </a:cubicBezTo>
                  <a:cubicBezTo>
                    <a:pt x="7933" y="2818"/>
                    <a:pt x="7861" y="2979"/>
                    <a:pt x="7789" y="3094"/>
                  </a:cubicBezTo>
                  <a:cubicBezTo>
                    <a:pt x="7751" y="3149"/>
                    <a:pt x="7717" y="3200"/>
                    <a:pt x="7687" y="3238"/>
                  </a:cubicBezTo>
                  <a:cubicBezTo>
                    <a:pt x="7653" y="3276"/>
                    <a:pt x="7632" y="3306"/>
                    <a:pt x="7615" y="3323"/>
                  </a:cubicBezTo>
                  <a:cubicBezTo>
                    <a:pt x="7585" y="3353"/>
                    <a:pt x="7568" y="3378"/>
                    <a:pt x="7551" y="3395"/>
                  </a:cubicBezTo>
                  <a:cubicBezTo>
                    <a:pt x="7534" y="3412"/>
                    <a:pt x="7521" y="3425"/>
                    <a:pt x="7513" y="3437"/>
                  </a:cubicBezTo>
                  <a:cubicBezTo>
                    <a:pt x="7500" y="3450"/>
                    <a:pt x="7496" y="3459"/>
                    <a:pt x="7496" y="3467"/>
                  </a:cubicBezTo>
                  <a:cubicBezTo>
                    <a:pt x="7417" y="3451"/>
                    <a:pt x="7336" y="3443"/>
                    <a:pt x="7262" y="3443"/>
                  </a:cubicBezTo>
                  <a:cubicBezTo>
                    <a:pt x="7220" y="3443"/>
                    <a:pt x="7180" y="3446"/>
                    <a:pt x="7144" y="3450"/>
                  </a:cubicBezTo>
                  <a:cubicBezTo>
                    <a:pt x="7033" y="3463"/>
                    <a:pt x="6953" y="3488"/>
                    <a:pt x="6927" y="3501"/>
                  </a:cubicBezTo>
                  <a:cubicBezTo>
                    <a:pt x="6889" y="3522"/>
                    <a:pt x="6889" y="3531"/>
                    <a:pt x="6889" y="3544"/>
                  </a:cubicBezTo>
                  <a:cubicBezTo>
                    <a:pt x="6892" y="3550"/>
                    <a:pt x="6897" y="3554"/>
                    <a:pt x="6917" y="3554"/>
                  </a:cubicBezTo>
                  <a:cubicBezTo>
                    <a:pt x="6924" y="3554"/>
                    <a:pt x="6933" y="3553"/>
                    <a:pt x="6944" y="3552"/>
                  </a:cubicBezTo>
                  <a:cubicBezTo>
                    <a:pt x="6970" y="3548"/>
                    <a:pt x="7050" y="3531"/>
                    <a:pt x="7152" y="3522"/>
                  </a:cubicBezTo>
                  <a:cubicBezTo>
                    <a:pt x="7178" y="3520"/>
                    <a:pt x="7205" y="3519"/>
                    <a:pt x="7233" y="3519"/>
                  </a:cubicBezTo>
                  <a:cubicBezTo>
                    <a:pt x="7320" y="3519"/>
                    <a:pt x="7416" y="3530"/>
                    <a:pt x="7513" y="3552"/>
                  </a:cubicBezTo>
                  <a:cubicBezTo>
                    <a:pt x="7636" y="3582"/>
                    <a:pt x="7755" y="3637"/>
                    <a:pt x="7844" y="3688"/>
                  </a:cubicBezTo>
                  <a:cubicBezTo>
                    <a:pt x="7933" y="3743"/>
                    <a:pt x="7997" y="3790"/>
                    <a:pt x="8018" y="3807"/>
                  </a:cubicBezTo>
                  <a:cubicBezTo>
                    <a:pt x="8039" y="3823"/>
                    <a:pt x="8052" y="3829"/>
                    <a:pt x="8061" y="3829"/>
                  </a:cubicBezTo>
                  <a:cubicBezTo>
                    <a:pt x="8066" y="3829"/>
                    <a:pt x="8070" y="3827"/>
                    <a:pt x="8073" y="3824"/>
                  </a:cubicBezTo>
                  <a:cubicBezTo>
                    <a:pt x="8077" y="3815"/>
                    <a:pt x="8082" y="3807"/>
                    <a:pt x="8052" y="3769"/>
                  </a:cubicBezTo>
                  <a:cubicBezTo>
                    <a:pt x="8035" y="3747"/>
                    <a:pt x="7975" y="3688"/>
                    <a:pt x="7882" y="3624"/>
                  </a:cubicBezTo>
                  <a:cubicBezTo>
                    <a:pt x="7793" y="3565"/>
                    <a:pt x="7666" y="3505"/>
                    <a:pt x="7530" y="3471"/>
                  </a:cubicBezTo>
                  <a:cubicBezTo>
                    <a:pt x="7521" y="3471"/>
                    <a:pt x="7517" y="3471"/>
                    <a:pt x="7509" y="3467"/>
                  </a:cubicBezTo>
                  <a:cubicBezTo>
                    <a:pt x="7513" y="3467"/>
                    <a:pt x="7521" y="3463"/>
                    <a:pt x="7530" y="3459"/>
                  </a:cubicBezTo>
                  <a:cubicBezTo>
                    <a:pt x="7538" y="3450"/>
                    <a:pt x="7555" y="3442"/>
                    <a:pt x="7577" y="3425"/>
                  </a:cubicBezTo>
                  <a:cubicBezTo>
                    <a:pt x="7598" y="3408"/>
                    <a:pt x="7623" y="3387"/>
                    <a:pt x="7653" y="3361"/>
                  </a:cubicBezTo>
                  <a:cubicBezTo>
                    <a:pt x="7691" y="3319"/>
                    <a:pt x="7768" y="3246"/>
                    <a:pt x="7844" y="3123"/>
                  </a:cubicBezTo>
                  <a:cubicBezTo>
                    <a:pt x="7925" y="3005"/>
                    <a:pt x="8001" y="2839"/>
                    <a:pt x="8052" y="2640"/>
                  </a:cubicBezTo>
                  <a:cubicBezTo>
                    <a:pt x="8069" y="2563"/>
                    <a:pt x="8082" y="2482"/>
                    <a:pt x="8090" y="2398"/>
                  </a:cubicBezTo>
                  <a:cubicBezTo>
                    <a:pt x="8107" y="2393"/>
                    <a:pt x="8128" y="2389"/>
                    <a:pt x="8154" y="2381"/>
                  </a:cubicBezTo>
                  <a:cubicBezTo>
                    <a:pt x="8216" y="2366"/>
                    <a:pt x="8372" y="2317"/>
                    <a:pt x="8587" y="2317"/>
                  </a:cubicBezTo>
                  <a:cubicBezTo>
                    <a:pt x="8622" y="2317"/>
                    <a:pt x="8659" y="2318"/>
                    <a:pt x="8697" y="2321"/>
                  </a:cubicBezTo>
                  <a:cubicBezTo>
                    <a:pt x="8829" y="2325"/>
                    <a:pt x="8981" y="2359"/>
                    <a:pt x="9130" y="2410"/>
                  </a:cubicBezTo>
                  <a:cubicBezTo>
                    <a:pt x="9279" y="2465"/>
                    <a:pt x="9431" y="2542"/>
                    <a:pt x="9563" y="2644"/>
                  </a:cubicBezTo>
                  <a:cubicBezTo>
                    <a:pt x="9699" y="2741"/>
                    <a:pt x="9826" y="2856"/>
                    <a:pt x="9915" y="2988"/>
                  </a:cubicBezTo>
                  <a:cubicBezTo>
                    <a:pt x="9958" y="3051"/>
                    <a:pt x="9996" y="3119"/>
                    <a:pt x="10026" y="3187"/>
                  </a:cubicBezTo>
                  <a:cubicBezTo>
                    <a:pt x="10055" y="3255"/>
                    <a:pt x="10076" y="3323"/>
                    <a:pt x="10098" y="3387"/>
                  </a:cubicBezTo>
                  <a:cubicBezTo>
                    <a:pt x="10166" y="3650"/>
                    <a:pt x="10161" y="3858"/>
                    <a:pt x="10170" y="3930"/>
                  </a:cubicBezTo>
                  <a:cubicBezTo>
                    <a:pt x="10174" y="3993"/>
                    <a:pt x="10178" y="4027"/>
                    <a:pt x="10183" y="4044"/>
                  </a:cubicBezTo>
                  <a:cubicBezTo>
                    <a:pt x="10093" y="4053"/>
                    <a:pt x="10009" y="4070"/>
                    <a:pt x="9928" y="4087"/>
                  </a:cubicBezTo>
                  <a:cubicBezTo>
                    <a:pt x="9762" y="4129"/>
                    <a:pt x="9614" y="4189"/>
                    <a:pt x="9486" y="4257"/>
                  </a:cubicBezTo>
                  <a:cubicBezTo>
                    <a:pt x="9232" y="4388"/>
                    <a:pt x="9075" y="4541"/>
                    <a:pt x="9024" y="4596"/>
                  </a:cubicBezTo>
                  <a:cubicBezTo>
                    <a:pt x="8952" y="4681"/>
                    <a:pt x="8947" y="4698"/>
                    <a:pt x="8956" y="4707"/>
                  </a:cubicBezTo>
                  <a:cubicBezTo>
                    <a:pt x="8958" y="4707"/>
                    <a:pt x="8959" y="4708"/>
                    <a:pt x="8962" y="4708"/>
                  </a:cubicBezTo>
                  <a:cubicBezTo>
                    <a:pt x="8972" y="4708"/>
                    <a:pt x="8993" y="4696"/>
                    <a:pt x="9062" y="4634"/>
                  </a:cubicBezTo>
                  <a:cubicBezTo>
                    <a:pt x="9117" y="4588"/>
                    <a:pt x="9274" y="4443"/>
                    <a:pt x="9520" y="4320"/>
                  </a:cubicBezTo>
                  <a:cubicBezTo>
                    <a:pt x="9644" y="4261"/>
                    <a:pt x="9792" y="4206"/>
                    <a:pt x="9949" y="4167"/>
                  </a:cubicBezTo>
                  <a:cubicBezTo>
                    <a:pt x="10093" y="4133"/>
                    <a:pt x="10247" y="4112"/>
                    <a:pt x="10406" y="4112"/>
                  </a:cubicBezTo>
                  <a:cubicBezTo>
                    <a:pt x="10421" y="4112"/>
                    <a:pt x="10435" y="4112"/>
                    <a:pt x="10450" y="4112"/>
                  </a:cubicBezTo>
                  <a:cubicBezTo>
                    <a:pt x="10620" y="4121"/>
                    <a:pt x="10790" y="4151"/>
                    <a:pt x="10942" y="4197"/>
                  </a:cubicBezTo>
                  <a:cubicBezTo>
                    <a:pt x="11099" y="4244"/>
                    <a:pt x="11239" y="4308"/>
                    <a:pt x="11358" y="4375"/>
                  </a:cubicBezTo>
                  <a:cubicBezTo>
                    <a:pt x="11600" y="4516"/>
                    <a:pt x="11749" y="4664"/>
                    <a:pt x="11800" y="4715"/>
                  </a:cubicBezTo>
                  <a:cubicBezTo>
                    <a:pt x="11825" y="4736"/>
                    <a:pt x="11842" y="4753"/>
                    <a:pt x="11855" y="4766"/>
                  </a:cubicBezTo>
                  <a:cubicBezTo>
                    <a:pt x="11770" y="4830"/>
                    <a:pt x="11702" y="4893"/>
                    <a:pt x="11651" y="4948"/>
                  </a:cubicBezTo>
                  <a:cubicBezTo>
                    <a:pt x="11600" y="4999"/>
                    <a:pt x="11566" y="5046"/>
                    <a:pt x="11549" y="5072"/>
                  </a:cubicBezTo>
                  <a:cubicBezTo>
                    <a:pt x="11490" y="5169"/>
                    <a:pt x="11490" y="5186"/>
                    <a:pt x="11498" y="5190"/>
                  </a:cubicBezTo>
                  <a:cubicBezTo>
                    <a:pt x="11500" y="5191"/>
                    <a:pt x="11501" y="5191"/>
                    <a:pt x="11503" y="5191"/>
                  </a:cubicBezTo>
                  <a:cubicBezTo>
                    <a:pt x="11512" y="5191"/>
                    <a:pt x="11530" y="5177"/>
                    <a:pt x="11592" y="5101"/>
                  </a:cubicBezTo>
                  <a:cubicBezTo>
                    <a:pt x="11638" y="5046"/>
                    <a:pt x="11778" y="4885"/>
                    <a:pt x="12020" y="4745"/>
                  </a:cubicBezTo>
                  <a:cubicBezTo>
                    <a:pt x="12139" y="4677"/>
                    <a:pt x="12284" y="4617"/>
                    <a:pt x="12441" y="4583"/>
                  </a:cubicBezTo>
                  <a:cubicBezTo>
                    <a:pt x="12540" y="4562"/>
                    <a:pt x="12646" y="4551"/>
                    <a:pt x="12754" y="4551"/>
                  </a:cubicBezTo>
                  <a:cubicBezTo>
                    <a:pt x="12816" y="4551"/>
                    <a:pt x="12879" y="4554"/>
                    <a:pt x="12941" y="4562"/>
                  </a:cubicBezTo>
                  <a:cubicBezTo>
                    <a:pt x="13111" y="4588"/>
                    <a:pt x="13272" y="4647"/>
                    <a:pt x="13413" y="4724"/>
                  </a:cubicBezTo>
                  <a:cubicBezTo>
                    <a:pt x="13557" y="4804"/>
                    <a:pt x="13676" y="4902"/>
                    <a:pt x="13773" y="4999"/>
                  </a:cubicBezTo>
                  <a:cubicBezTo>
                    <a:pt x="13867" y="5097"/>
                    <a:pt x="13939" y="5199"/>
                    <a:pt x="13986" y="5280"/>
                  </a:cubicBezTo>
                  <a:cubicBezTo>
                    <a:pt x="14011" y="5322"/>
                    <a:pt x="14028" y="5360"/>
                    <a:pt x="14045" y="5390"/>
                  </a:cubicBezTo>
                  <a:cubicBezTo>
                    <a:pt x="14058" y="5415"/>
                    <a:pt x="14070" y="5441"/>
                    <a:pt x="14075" y="5454"/>
                  </a:cubicBezTo>
                  <a:cubicBezTo>
                    <a:pt x="14075" y="5458"/>
                    <a:pt x="14075" y="5458"/>
                    <a:pt x="14079" y="5458"/>
                  </a:cubicBezTo>
                  <a:cubicBezTo>
                    <a:pt x="13960" y="5458"/>
                    <a:pt x="13854" y="5475"/>
                    <a:pt x="13756" y="5496"/>
                  </a:cubicBezTo>
                  <a:cubicBezTo>
                    <a:pt x="13519" y="5555"/>
                    <a:pt x="13357" y="5645"/>
                    <a:pt x="13302" y="5679"/>
                  </a:cubicBezTo>
                  <a:cubicBezTo>
                    <a:pt x="13226" y="5729"/>
                    <a:pt x="13217" y="5742"/>
                    <a:pt x="13226" y="5755"/>
                  </a:cubicBezTo>
                  <a:cubicBezTo>
                    <a:pt x="13227" y="5758"/>
                    <a:pt x="13229" y="5759"/>
                    <a:pt x="13234" y="5759"/>
                  </a:cubicBezTo>
                  <a:cubicBezTo>
                    <a:pt x="13244" y="5759"/>
                    <a:pt x="13267" y="5751"/>
                    <a:pt x="13328" y="5725"/>
                  </a:cubicBezTo>
                  <a:cubicBezTo>
                    <a:pt x="13387" y="5700"/>
                    <a:pt x="13548" y="5619"/>
                    <a:pt x="13778" y="5568"/>
                  </a:cubicBezTo>
                  <a:cubicBezTo>
                    <a:pt x="13880" y="5549"/>
                    <a:pt x="13993" y="5534"/>
                    <a:pt x="14116" y="5534"/>
                  </a:cubicBezTo>
                  <a:cubicBezTo>
                    <a:pt x="14130" y="5534"/>
                    <a:pt x="14145" y="5534"/>
                    <a:pt x="14160" y="5534"/>
                  </a:cubicBezTo>
                  <a:cubicBezTo>
                    <a:pt x="14295" y="5543"/>
                    <a:pt x="14435" y="5572"/>
                    <a:pt x="14567" y="5628"/>
                  </a:cubicBezTo>
                  <a:cubicBezTo>
                    <a:pt x="14703" y="5683"/>
                    <a:pt x="14822" y="5763"/>
                    <a:pt x="14915" y="5861"/>
                  </a:cubicBezTo>
                  <a:cubicBezTo>
                    <a:pt x="15008" y="5959"/>
                    <a:pt x="15072" y="6073"/>
                    <a:pt x="15106" y="6179"/>
                  </a:cubicBezTo>
                  <a:cubicBezTo>
                    <a:pt x="15144" y="6285"/>
                    <a:pt x="15157" y="6387"/>
                    <a:pt x="15153" y="6468"/>
                  </a:cubicBezTo>
                  <a:cubicBezTo>
                    <a:pt x="15153" y="6527"/>
                    <a:pt x="15149" y="6570"/>
                    <a:pt x="15140" y="6604"/>
                  </a:cubicBezTo>
                  <a:cubicBezTo>
                    <a:pt x="15123" y="6604"/>
                    <a:pt x="15098" y="6600"/>
                    <a:pt x="15076" y="6600"/>
                  </a:cubicBezTo>
                  <a:cubicBezTo>
                    <a:pt x="15000" y="6595"/>
                    <a:pt x="14864" y="6591"/>
                    <a:pt x="14626" y="6587"/>
                  </a:cubicBezTo>
                  <a:cubicBezTo>
                    <a:pt x="14222" y="6578"/>
                    <a:pt x="12846" y="6568"/>
                    <a:pt x="11136" y="6568"/>
                  </a:cubicBezTo>
                  <a:cubicBezTo>
                    <a:pt x="10242" y="6568"/>
                    <a:pt x="9257" y="6571"/>
                    <a:pt x="8273" y="6578"/>
                  </a:cubicBezTo>
                  <a:cubicBezTo>
                    <a:pt x="5403" y="6595"/>
                    <a:pt x="2534" y="6655"/>
                    <a:pt x="1919" y="6676"/>
                  </a:cubicBezTo>
                  <a:cubicBezTo>
                    <a:pt x="1668" y="6689"/>
                    <a:pt x="1537" y="6693"/>
                    <a:pt x="1473" y="6701"/>
                  </a:cubicBezTo>
                  <a:cubicBezTo>
                    <a:pt x="1473" y="6697"/>
                    <a:pt x="1469" y="6697"/>
                    <a:pt x="1465" y="6697"/>
                  </a:cubicBezTo>
                  <a:cubicBezTo>
                    <a:pt x="1439" y="6701"/>
                    <a:pt x="1376" y="6711"/>
                    <a:pt x="1286" y="6711"/>
                  </a:cubicBezTo>
                  <a:cubicBezTo>
                    <a:pt x="1271" y="6711"/>
                    <a:pt x="1256" y="6710"/>
                    <a:pt x="1240" y="6710"/>
                  </a:cubicBezTo>
                  <a:cubicBezTo>
                    <a:pt x="1193" y="6706"/>
                    <a:pt x="1100" y="6706"/>
                    <a:pt x="981" y="6684"/>
                  </a:cubicBezTo>
                  <a:cubicBezTo>
                    <a:pt x="862" y="6663"/>
                    <a:pt x="709" y="6629"/>
                    <a:pt x="573" y="6527"/>
                  </a:cubicBezTo>
                  <a:cubicBezTo>
                    <a:pt x="442" y="6417"/>
                    <a:pt x="319" y="6260"/>
                    <a:pt x="229" y="6077"/>
                  </a:cubicBezTo>
                  <a:cubicBezTo>
                    <a:pt x="140" y="5891"/>
                    <a:pt x="85" y="5679"/>
                    <a:pt x="85" y="5462"/>
                  </a:cubicBezTo>
                  <a:cubicBezTo>
                    <a:pt x="81" y="5246"/>
                    <a:pt x="128" y="5029"/>
                    <a:pt x="212" y="4842"/>
                  </a:cubicBezTo>
                  <a:cubicBezTo>
                    <a:pt x="251" y="4749"/>
                    <a:pt x="302" y="4660"/>
                    <a:pt x="357" y="4583"/>
                  </a:cubicBezTo>
                  <a:cubicBezTo>
                    <a:pt x="416" y="4511"/>
                    <a:pt x="484" y="4448"/>
                    <a:pt x="552" y="4397"/>
                  </a:cubicBezTo>
                  <a:cubicBezTo>
                    <a:pt x="620" y="4342"/>
                    <a:pt x="692" y="4303"/>
                    <a:pt x="756" y="4269"/>
                  </a:cubicBezTo>
                  <a:cubicBezTo>
                    <a:pt x="824" y="4240"/>
                    <a:pt x="887" y="4210"/>
                    <a:pt x="947" y="4197"/>
                  </a:cubicBezTo>
                  <a:cubicBezTo>
                    <a:pt x="1061" y="4167"/>
                    <a:pt x="1150" y="4163"/>
                    <a:pt x="1197" y="4163"/>
                  </a:cubicBezTo>
                  <a:lnTo>
                    <a:pt x="1278" y="4163"/>
                  </a:lnTo>
                  <a:cubicBezTo>
                    <a:pt x="1299" y="4167"/>
                    <a:pt x="1312" y="4167"/>
                    <a:pt x="1325" y="4167"/>
                  </a:cubicBezTo>
                  <a:cubicBezTo>
                    <a:pt x="1346" y="4167"/>
                    <a:pt x="1350" y="4163"/>
                    <a:pt x="1354" y="4159"/>
                  </a:cubicBezTo>
                  <a:cubicBezTo>
                    <a:pt x="1354" y="4155"/>
                    <a:pt x="1350" y="4151"/>
                    <a:pt x="1333" y="4142"/>
                  </a:cubicBezTo>
                  <a:cubicBezTo>
                    <a:pt x="1320" y="4138"/>
                    <a:pt x="1308" y="4129"/>
                    <a:pt x="1282" y="4125"/>
                  </a:cubicBezTo>
                  <a:cubicBezTo>
                    <a:pt x="1261" y="4121"/>
                    <a:pt x="1235" y="4112"/>
                    <a:pt x="1197" y="4112"/>
                  </a:cubicBezTo>
                  <a:cubicBezTo>
                    <a:pt x="1184" y="4110"/>
                    <a:pt x="1169" y="4109"/>
                    <a:pt x="1149" y="4109"/>
                  </a:cubicBezTo>
                  <a:cubicBezTo>
                    <a:pt x="1130" y="4109"/>
                    <a:pt x="1108" y="4110"/>
                    <a:pt x="1083" y="4112"/>
                  </a:cubicBezTo>
                  <a:cubicBezTo>
                    <a:pt x="1087" y="4095"/>
                    <a:pt x="1095" y="4078"/>
                    <a:pt x="1104" y="4044"/>
                  </a:cubicBezTo>
                  <a:cubicBezTo>
                    <a:pt x="1117" y="3993"/>
                    <a:pt x="1163" y="3841"/>
                    <a:pt x="1286" y="3675"/>
                  </a:cubicBezTo>
                  <a:cubicBezTo>
                    <a:pt x="1405" y="3505"/>
                    <a:pt x="1596" y="3323"/>
                    <a:pt x="1821" y="3200"/>
                  </a:cubicBezTo>
                  <a:cubicBezTo>
                    <a:pt x="2046" y="3072"/>
                    <a:pt x="2301" y="3009"/>
                    <a:pt x="2509" y="3000"/>
                  </a:cubicBezTo>
                  <a:cubicBezTo>
                    <a:pt x="2545" y="2998"/>
                    <a:pt x="2580" y="2997"/>
                    <a:pt x="2613" y="2997"/>
                  </a:cubicBezTo>
                  <a:cubicBezTo>
                    <a:pt x="2768" y="2997"/>
                    <a:pt x="2883" y="3018"/>
                    <a:pt x="2929" y="3022"/>
                  </a:cubicBezTo>
                  <a:cubicBezTo>
                    <a:pt x="2965" y="3027"/>
                    <a:pt x="2989" y="3030"/>
                    <a:pt x="3003" y="3030"/>
                  </a:cubicBezTo>
                  <a:cubicBezTo>
                    <a:pt x="3021" y="3030"/>
                    <a:pt x="3027" y="3026"/>
                    <a:pt x="3027" y="3022"/>
                  </a:cubicBezTo>
                  <a:cubicBezTo>
                    <a:pt x="3031" y="3013"/>
                    <a:pt x="3022" y="3000"/>
                    <a:pt x="2937" y="2971"/>
                  </a:cubicBezTo>
                  <a:cubicBezTo>
                    <a:pt x="2888" y="2955"/>
                    <a:pt x="2751" y="2923"/>
                    <a:pt x="2566" y="2923"/>
                  </a:cubicBezTo>
                  <a:cubicBezTo>
                    <a:pt x="2546" y="2923"/>
                    <a:pt x="2526" y="2923"/>
                    <a:pt x="2504" y="2924"/>
                  </a:cubicBezTo>
                  <a:cubicBezTo>
                    <a:pt x="2390" y="2928"/>
                    <a:pt x="2263" y="2945"/>
                    <a:pt x="2131" y="2983"/>
                  </a:cubicBezTo>
                  <a:cubicBezTo>
                    <a:pt x="2127" y="2971"/>
                    <a:pt x="2118" y="2958"/>
                    <a:pt x="2114" y="2941"/>
                  </a:cubicBezTo>
                  <a:cubicBezTo>
                    <a:pt x="2105" y="2924"/>
                    <a:pt x="2097" y="2903"/>
                    <a:pt x="2084" y="2873"/>
                  </a:cubicBezTo>
                  <a:cubicBezTo>
                    <a:pt x="2067" y="2839"/>
                    <a:pt x="2059" y="2801"/>
                    <a:pt x="2042" y="2758"/>
                  </a:cubicBezTo>
                  <a:cubicBezTo>
                    <a:pt x="2012" y="2669"/>
                    <a:pt x="1987" y="2555"/>
                    <a:pt x="1974" y="2419"/>
                  </a:cubicBezTo>
                  <a:cubicBezTo>
                    <a:pt x="1961" y="2287"/>
                    <a:pt x="1970" y="2134"/>
                    <a:pt x="2004" y="1982"/>
                  </a:cubicBezTo>
                  <a:cubicBezTo>
                    <a:pt x="2033" y="1825"/>
                    <a:pt x="2093" y="1668"/>
                    <a:pt x="2182" y="1527"/>
                  </a:cubicBezTo>
                  <a:cubicBezTo>
                    <a:pt x="2267" y="1383"/>
                    <a:pt x="2381" y="1264"/>
                    <a:pt x="2504" y="1167"/>
                  </a:cubicBezTo>
                  <a:cubicBezTo>
                    <a:pt x="2628" y="1069"/>
                    <a:pt x="2763" y="1001"/>
                    <a:pt x="2891" y="950"/>
                  </a:cubicBezTo>
                  <a:cubicBezTo>
                    <a:pt x="3141" y="857"/>
                    <a:pt x="3349" y="853"/>
                    <a:pt x="3417" y="848"/>
                  </a:cubicBezTo>
                  <a:cubicBezTo>
                    <a:pt x="3459" y="844"/>
                    <a:pt x="3489" y="844"/>
                    <a:pt x="3506" y="840"/>
                  </a:cubicBezTo>
                  <a:cubicBezTo>
                    <a:pt x="3506" y="844"/>
                    <a:pt x="3506" y="844"/>
                    <a:pt x="3506" y="844"/>
                  </a:cubicBezTo>
                  <a:cubicBezTo>
                    <a:pt x="3498" y="882"/>
                    <a:pt x="3493" y="916"/>
                    <a:pt x="3489" y="933"/>
                  </a:cubicBezTo>
                  <a:cubicBezTo>
                    <a:pt x="3481" y="1061"/>
                    <a:pt x="3489" y="1078"/>
                    <a:pt x="3502" y="1078"/>
                  </a:cubicBezTo>
                  <a:cubicBezTo>
                    <a:pt x="3510" y="1078"/>
                    <a:pt x="3515" y="1065"/>
                    <a:pt x="3544" y="942"/>
                  </a:cubicBezTo>
                  <a:cubicBezTo>
                    <a:pt x="3549" y="925"/>
                    <a:pt x="3557" y="895"/>
                    <a:pt x="3566" y="857"/>
                  </a:cubicBezTo>
                  <a:cubicBezTo>
                    <a:pt x="3570" y="840"/>
                    <a:pt x="3578" y="819"/>
                    <a:pt x="3587" y="797"/>
                  </a:cubicBezTo>
                  <a:cubicBezTo>
                    <a:pt x="3591" y="776"/>
                    <a:pt x="3600" y="755"/>
                    <a:pt x="3612" y="730"/>
                  </a:cubicBezTo>
                  <a:cubicBezTo>
                    <a:pt x="3655" y="636"/>
                    <a:pt x="3727" y="522"/>
                    <a:pt x="3837" y="420"/>
                  </a:cubicBezTo>
                  <a:cubicBezTo>
                    <a:pt x="3948" y="314"/>
                    <a:pt x="4092" y="224"/>
                    <a:pt x="4262" y="161"/>
                  </a:cubicBezTo>
                  <a:cubicBezTo>
                    <a:pt x="4347" y="127"/>
                    <a:pt x="4436" y="101"/>
                    <a:pt x="4525" y="89"/>
                  </a:cubicBezTo>
                  <a:cubicBezTo>
                    <a:pt x="4562" y="83"/>
                    <a:pt x="4601" y="81"/>
                    <a:pt x="4640" y="81"/>
                  </a:cubicBezTo>
                  <a:close/>
                  <a:moveTo>
                    <a:pt x="4637" y="0"/>
                  </a:moveTo>
                  <a:cubicBezTo>
                    <a:pt x="4595" y="0"/>
                    <a:pt x="4553" y="3"/>
                    <a:pt x="4512" y="8"/>
                  </a:cubicBezTo>
                  <a:cubicBezTo>
                    <a:pt x="4410" y="25"/>
                    <a:pt x="4321" y="50"/>
                    <a:pt x="4232" y="84"/>
                  </a:cubicBezTo>
                  <a:cubicBezTo>
                    <a:pt x="4054" y="152"/>
                    <a:pt x="3901" y="254"/>
                    <a:pt x="3786" y="369"/>
                  </a:cubicBezTo>
                  <a:cubicBezTo>
                    <a:pt x="3667" y="479"/>
                    <a:pt x="3595" y="602"/>
                    <a:pt x="3553" y="708"/>
                  </a:cubicBezTo>
                  <a:cubicBezTo>
                    <a:pt x="3540" y="734"/>
                    <a:pt x="3532" y="759"/>
                    <a:pt x="3527" y="780"/>
                  </a:cubicBezTo>
                  <a:lnTo>
                    <a:pt x="3519" y="810"/>
                  </a:lnTo>
                  <a:cubicBezTo>
                    <a:pt x="3498" y="806"/>
                    <a:pt x="3468" y="802"/>
                    <a:pt x="3417" y="797"/>
                  </a:cubicBezTo>
                  <a:cubicBezTo>
                    <a:pt x="3400" y="795"/>
                    <a:pt x="3376" y="794"/>
                    <a:pt x="3344" y="794"/>
                  </a:cubicBezTo>
                  <a:cubicBezTo>
                    <a:pt x="3240" y="794"/>
                    <a:pt x="3063" y="811"/>
                    <a:pt x="2861" y="882"/>
                  </a:cubicBezTo>
                  <a:cubicBezTo>
                    <a:pt x="2729" y="929"/>
                    <a:pt x="2585" y="1001"/>
                    <a:pt x="2454" y="1103"/>
                  </a:cubicBezTo>
                  <a:cubicBezTo>
                    <a:pt x="2386" y="1154"/>
                    <a:pt x="2326" y="1213"/>
                    <a:pt x="2267" y="1277"/>
                  </a:cubicBezTo>
                  <a:cubicBezTo>
                    <a:pt x="2207" y="1341"/>
                    <a:pt x="2152" y="1413"/>
                    <a:pt x="2110" y="1485"/>
                  </a:cubicBezTo>
                  <a:cubicBezTo>
                    <a:pt x="2016" y="1638"/>
                    <a:pt x="1957" y="1803"/>
                    <a:pt x="1923" y="1965"/>
                  </a:cubicBezTo>
                  <a:cubicBezTo>
                    <a:pt x="1889" y="2130"/>
                    <a:pt x="1885" y="2291"/>
                    <a:pt x="1902" y="2427"/>
                  </a:cubicBezTo>
                  <a:cubicBezTo>
                    <a:pt x="1914" y="2567"/>
                    <a:pt x="1948" y="2690"/>
                    <a:pt x="1978" y="2780"/>
                  </a:cubicBezTo>
                  <a:cubicBezTo>
                    <a:pt x="2012" y="2873"/>
                    <a:pt x="2050" y="2937"/>
                    <a:pt x="2067" y="2966"/>
                  </a:cubicBezTo>
                  <a:cubicBezTo>
                    <a:pt x="2076" y="2979"/>
                    <a:pt x="2080" y="2988"/>
                    <a:pt x="2084" y="2996"/>
                  </a:cubicBezTo>
                  <a:cubicBezTo>
                    <a:pt x="1982" y="3030"/>
                    <a:pt x="1876" y="3072"/>
                    <a:pt x="1779" y="3128"/>
                  </a:cubicBezTo>
                  <a:cubicBezTo>
                    <a:pt x="1545" y="3259"/>
                    <a:pt x="1346" y="3454"/>
                    <a:pt x="1223" y="3633"/>
                  </a:cubicBezTo>
                  <a:cubicBezTo>
                    <a:pt x="1100" y="3811"/>
                    <a:pt x="1057" y="3981"/>
                    <a:pt x="1053" y="4036"/>
                  </a:cubicBezTo>
                  <a:cubicBezTo>
                    <a:pt x="1049" y="4074"/>
                    <a:pt x="1049" y="4100"/>
                    <a:pt x="1049" y="4112"/>
                  </a:cubicBezTo>
                  <a:cubicBezTo>
                    <a:pt x="1015" y="4117"/>
                    <a:pt x="972" y="4125"/>
                    <a:pt x="926" y="4134"/>
                  </a:cubicBezTo>
                  <a:cubicBezTo>
                    <a:pt x="866" y="4151"/>
                    <a:pt x="798" y="4176"/>
                    <a:pt x="726" y="4206"/>
                  </a:cubicBezTo>
                  <a:cubicBezTo>
                    <a:pt x="654" y="4240"/>
                    <a:pt x="577" y="4282"/>
                    <a:pt x="505" y="4337"/>
                  </a:cubicBezTo>
                  <a:cubicBezTo>
                    <a:pt x="433" y="4392"/>
                    <a:pt x="361" y="4460"/>
                    <a:pt x="297" y="4541"/>
                  </a:cubicBezTo>
                  <a:cubicBezTo>
                    <a:pt x="229" y="4622"/>
                    <a:pt x="179" y="4715"/>
                    <a:pt x="136" y="4813"/>
                  </a:cubicBezTo>
                  <a:cubicBezTo>
                    <a:pt x="47" y="5008"/>
                    <a:pt x="0" y="5237"/>
                    <a:pt x="4" y="5466"/>
                  </a:cubicBezTo>
                  <a:cubicBezTo>
                    <a:pt x="4" y="5691"/>
                    <a:pt x="64" y="5920"/>
                    <a:pt x="157" y="6116"/>
                  </a:cubicBezTo>
                  <a:cubicBezTo>
                    <a:pt x="255" y="6311"/>
                    <a:pt x="382" y="6472"/>
                    <a:pt x="531" y="6587"/>
                  </a:cubicBezTo>
                  <a:cubicBezTo>
                    <a:pt x="607" y="6646"/>
                    <a:pt x="688" y="6680"/>
                    <a:pt x="764" y="6706"/>
                  </a:cubicBezTo>
                  <a:cubicBezTo>
                    <a:pt x="841" y="6727"/>
                    <a:pt x="913" y="6744"/>
                    <a:pt x="972" y="6748"/>
                  </a:cubicBezTo>
                  <a:cubicBezTo>
                    <a:pt x="1057" y="6759"/>
                    <a:pt x="1127" y="6763"/>
                    <a:pt x="1178" y="6763"/>
                  </a:cubicBezTo>
                  <a:cubicBezTo>
                    <a:pt x="1203" y="6763"/>
                    <a:pt x="1224" y="6762"/>
                    <a:pt x="1240" y="6761"/>
                  </a:cubicBezTo>
                  <a:cubicBezTo>
                    <a:pt x="1329" y="6757"/>
                    <a:pt x="1392" y="6740"/>
                    <a:pt x="1435" y="6723"/>
                  </a:cubicBezTo>
                  <a:cubicBezTo>
                    <a:pt x="1448" y="6727"/>
                    <a:pt x="1465" y="6727"/>
                    <a:pt x="1494" y="6727"/>
                  </a:cubicBezTo>
                  <a:cubicBezTo>
                    <a:pt x="1562" y="6731"/>
                    <a:pt x="1694" y="6731"/>
                    <a:pt x="1931" y="6731"/>
                  </a:cubicBezTo>
                  <a:cubicBezTo>
                    <a:pt x="2547" y="6727"/>
                    <a:pt x="5416" y="6680"/>
                    <a:pt x="8281" y="6659"/>
                  </a:cubicBezTo>
                  <a:cubicBezTo>
                    <a:pt x="11150" y="6638"/>
                    <a:pt x="14020" y="6646"/>
                    <a:pt x="14635" y="6638"/>
                  </a:cubicBezTo>
                  <a:cubicBezTo>
                    <a:pt x="14894" y="6633"/>
                    <a:pt x="15051" y="6629"/>
                    <a:pt x="15136" y="6625"/>
                  </a:cubicBezTo>
                  <a:cubicBezTo>
                    <a:pt x="15136" y="6629"/>
                    <a:pt x="15136" y="6633"/>
                    <a:pt x="15136" y="6633"/>
                  </a:cubicBezTo>
                  <a:cubicBezTo>
                    <a:pt x="15127" y="6680"/>
                    <a:pt x="15123" y="6706"/>
                    <a:pt x="15119" y="6718"/>
                  </a:cubicBezTo>
                  <a:cubicBezTo>
                    <a:pt x="15119" y="6735"/>
                    <a:pt x="15123" y="6744"/>
                    <a:pt x="15127" y="6744"/>
                  </a:cubicBezTo>
                  <a:cubicBezTo>
                    <a:pt x="15128" y="6745"/>
                    <a:pt x="15129" y="6745"/>
                    <a:pt x="15131" y="6745"/>
                  </a:cubicBezTo>
                  <a:cubicBezTo>
                    <a:pt x="15134" y="6745"/>
                    <a:pt x="15138" y="6741"/>
                    <a:pt x="15144" y="6731"/>
                  </a:cubicBezTo>
                  <a:cubicBezTo>
                    <a:pt x="15157" y="6718"/>
                    <a:pt x="15170" y="6693"/>
                    <a:pt x="15187" y="6646"/>
                  </a:cubicBezTo>
                  <a:cubicBezTo>
                    <a:pt x="15191" y="6638"/>
                    <a:pt x="15191" y="6629"/>
                    <a:pt x="15195" y="6621"/>
                  </a:cubicBezTo>
                  <a:cubicBezTo>
                    <a:pt x="15216" y="6621"/>
                    <a:pt x="15225" y="6617"/>
                    <a:pt x="15225" y="6612"/>
                  </a:cubicBezTo>
                  <a:cubicBezTo>
                    <a:pt x="15225" y="6612"/>
                    <a:pt x="15216" y="6612"/>
                    <a:pt x="15199" y="6608"/>
                  </a:cubicBezTo>
                  <a:cubicBezTo>
                    <a:pt x="15208" y="6574"/>
                    <a:pt x="15216" y="6527"/>
                    <a:pt x="15221" y="6468"/>
                  </a:cubicBezTo>
                  <a:cubicBezTo>
                    <a:pt x="15225" y="6383"/>
                    <a:pt x="15216" y="6273"/>
                    <a:pt x="15178" y="6154"/>
                  </a:cubicBezTo>
                  <a:cubicBezTo>
                    <a:pt x="15140" y="6035"/>
                    <a:pt x="15072" y="5908"/>
                    <a:pt x="14970" y="5806"/>
                  </a:cubicBezTo>
                  <a:cubicBezTo>
                    <a:pt x="14868" y="5695"/>
                    <a:pt x="14741" y="5611"/>
                    <a:pt x="14597" y="5551"/>
                  </a:cubicBezTo>
                  <a:cubicBezTo>
                    <a:pt x="14457" y="5492"/>
                    <a:pt x="14304" y="5462"/>
                    <a:pt x="14160" y="5458"/>
                  </a:cubicBezTo>
                  <a:lnTo>
                    <a:pt x="14134" y="5458"/>
                  </a:lnTo>
                  <a:cubicBezTo>
                    <a:pt x="14130" y="5454"/>
                    <a:pt x="14130" y="5454"/>
                    <a:pt x="14130" y="5454"/>
                  </a:cubicBezTo>
                  <a:cubicBezTo>
                    <a:pt x="14130" y="5449"/>
                    <a:pt x="14130" y="5445"/>
                    <a:pt x="14126" y="5441"/>
                  </a:cubicBezTo>
                  <a:cubicBezTo>
                    <a:pt x="14121" y="5424"/>
                    <a:pt x="14113" y="5394"/>
                    <a:pt x="14100" y="5360"/>
                  </a:cubicBezTo>
                  <a:cubicBezTo>
                    <a:pt x="14083" y="5330"/>
                    <a:pt x="14066" y="5288"/>
                    <a:pt x="14041" y="5246"/>
                  </a:cubicBezTo>
                  <a:cubicBezTo>
                    <a:pt x="13994" y="5156"/>
                    <a:pt x="13922" y="5055"/>
                    <a:pt x="13824" y="4948"/>
                  </a:cubicBezTo>
                  <a:cubicBezTo>
                    <a:pt x="13727" y="4842"/>
                    <a:pt x="13599" y="4736"/>
                    <a:pt x="13451" y="4651"/>
                  </a:cubicBezTo>
                  <a:cubicBezTo>
                    <a:pt x="13302" y="4571"/>
                    <a:pt x="13128" y="4507"/>
                    <a:pt x="12950" y="4482"/>
                  </a:cubicBezTo>
                  <a:cubicBezTo>
                    <a:pt x="12887" y="4473"/>
                    <a:pt x="12823" y="4468"/>
                    <a:pt x="12760" y="4468"/>
                  </a:cubicBezTo>
                  <a:cubicBezTo>
                    <a:pt x="12644" y="4468"/>
                    <a:pt x="12529" y="4482"/>
                    <a:pt x="12419" y="4507"/>
                  </a:cubicBezTo>
                  <a:cubicBezTo>
                    <a:pt x="12254" y="4545"/>
                    <a:pt x="12101" y="4609"/>
                    <a:pt x="11978" y="4681"/>
                  </a:cubicBezTo>
                  <a:cubicBezTo>
                    <a:pt x="11944" y="4702"/>
                    <a:pt x="11914" y="4724"/>
                    <a:pt x="11885" y="4740"/>
                  </a:cubicBezTo>
                  <a:cubicBezTo>
                    <a:pt x="11876" y="4724"/>
                    <a:pt x="11859" y="4707"/>
                    <a:pt x="11838" y="4677"/>
                  </a:cubicBezTo>
                  <a:cubicBezTo>
                    <a:pt x="11791" y="4617"/>
                    <a:pt x="11643" y="4460"/>
                    <a:pt x="11396" y="4312"/>
                  </a:cubicBezTo>
                  <a:cubicBezTo>
                    <a:pt x="11273" y="4240"/>
                    <a:pt x="11129" y="4167"/>
                    <a:pt x="10964" y="4121"/>
                  </a:cubicBezTo>
                  <a:cubicBezTo>
                    <a:pt x="10802" y="4070"/>
                    <a:pt x="10628" y="4036"/>
                    <a:pt x="10450" y="4032"/>
                  </a:cubicBezTo>
                  <a:cubicBezTo>
                    <a:pt x="10369" y="4032"/>
                    <a:pt x="10284" y="4036"/>
                    <a:pt x="10208" y="4040"/>
                  </a:cubicBezTo>
                  <a:cubicBezTo>
                    <a:pt x="10212" y="4027"/>
                    <a:pt x="10217" y="3993"/>
                    <a:pt x="10221" y="3926"/>
                  </a:cubicBezTo>
                  <a:cubicBezTo>
                    <a:pt x="10225" y="3853"/>
                    <a:pt x="10234" y="3641"/>
                    <a:pt x="10166" y="3365"/>
                  </a:cubicBezTo>
                  <a:cubicBezTo>
                    <a:pt x="10132" y="3229"/>
                    <a:pt x="10072" y="3077"/>
                    <a:pt x="9979" y="2941"/>
                  </a:cubicBezTo>
                  <a:cubicBezTo>
                    <a:pt x="9881" y="2797"/>
                    <a:pt x="9754" y="2678"/>
                    <a:pt x="9610" y="2576"/>
                  </a:cubicBezTo>
                  <a:cubicBezTo>
                    <a:pt x="9470" y="2470"/>
                    <a:pt x="9312" y="2389"/>
                    <a:pt x="9155" y="2334"/>
                  </a:cubicBezTo>
                  <a:cubicBezTo>
                    <a:pt x="8998" y="2279"/>
                    <a:pt x="8837" y="2249"/>
                    <a:pt x="8697" y="2245"/>
                  </a:cubicBezTo>
                  <a:cubicBezTo>
                    <a:pt x="8674" y="2244"/>
                    <a:pt x="8652" y="2243"/>
                    <a:pt x="8630" y="2243"/>
                  </a:cubicBezTo>
                  <a:cubicBezTo>
                    <a:pt x="8380" y="2243"/>
                    <a:pt x="8199" y="2307"/>
                    <a:pt x="8137" y="2334"/>
                  </a:cubicBezTo>
                  <a:cubicBezTo>
                    <a:pt x="8120" y="2338"/>
                    <a:pt x="8103" y="2347"/>
                    <a:pt x="8090" y="2355"/>
                  </a:cubicBezTo>
                  <a:cubicBezTo>
                    <a:pt x="8094" y="2228"/>
                    <a:pt x="8086" y="2096"/>
                    <a:pt x="8052" y="1965"/>
                  </a:cubicBezTo>
                  <a:cubicBezTo>
                    <a:pt x="7992" y="1723"/>
                    <a:pt x="7865" y="1494"/>
                    <a:pt x="7683" y="1307"/>
                  </a:cubicBezTo>
                  <a:cubicBezTo>
                    <a:pt x="7504" y="1120"/>
                    <a:pt x="7275" y="984"/>
                    <a:pt x="7037" y="921"/>
                  </a:cubicBezTo>
                  <a:cubicBezTo>
                    <a:pt x="6931" y="894"/>
                    <a:pt x="6824" y="877"/>
                    <a:pt x="6720" y="877"/>
                  </a:cubicBezTo>
                  <a:cubicBezTo>
                    <a:pt x="6709" y="877"/>
                    <a:pt x="6697" y="878"/>
                    <a:pt x="6685" y="878"/>
                  </a:cubicBezTo>
                  <a:cubicBezTo>
                    <a:pt x="6571" y="878"/>
                    <a:pt x="6460" y="895"/>
                    <a:pt x="6358" y="921"/>
                  </a:cubicBezTo>
                  <a:cubicBezTo>
                    <a:pt x="6159" y="976"/>
                    <a:pt x="5998" y="1065"/>
                    <a:pt x="5883" y="1150"/>
                  </a:cubicBezTo>
                  <a:cubicBezTo>
                    <a:pt x="5764" y="1235"/>
                    <a:pt x="5696" y="1315"/>
                    <a:pt x="5662" y="1358"/>
                  </a:cubicBezTo>
                  <a:cubicBezTo>
                    <a:pt x="5628" y="1404"/>
                    <a:pt x="5607" y="1438"/>
                    <a:pt x="5594" y="1464"/>
                  </a:cubicBezTo>
                  <a:cubicBezTo>
                    <a:pt x="5590" y="1460"/>
                    <a:pt x="5590" y="1460"/>
                    <a:pt x="5590" y="1460"/>
                  </a:cubicBezTo>
                  <a:cubicBezTo>
                    <a:pt x="5590" y="1460"/>
                    <a:pt x="5594" y="1451"/>
                    <a:pt x="5603" y="1443"/>
                  </a:cubicBezTo>
                  <a:cubicBezTo>
                    <a:pt x="5607" y="1434"/>
                    <a:pt x="5616" y="1421"/>
                    <a:pt x="5624" y="1404"/>
                  </a:cubicBezTo>
                  <a:cubicBezTo>
                    <a:pt x="5633" y="1387"/>
                    <a:pt x="5641" y="1362"/>
                    <a:pt x="5654" y="1332"/>
                  </a:cubicBezTo>
                  <a:cubicBezTo>
                    <a:pt x="5667" y="1290"/>
                    <a:pt x="5688" y="1213"/>
                    <a:pt x="5696" y="1099"/>
                  </a:cubicBezTo>
                  <a:cubicBezTo>
                    <a:pt x="5700" y="1044"/>
                    <a:pt x="5696" y="980"/>
                    <a:pt x="5692" y="912"/>
                  </a:cubicBezTo>
                  <a:cubicBezTo>
                    <a:pt x="5684" y="844"/>
                    <a:pt x="5667" y="768"/>
                    <a:pt x="5641" y="691"/>
                  </a:cubicBezTo>
                  <a:cubicBezTo>
                    <a:pt x="5590" y="539"/>
                    <a:pt x="5493" y="381"/>
                    <a:pt x="5344" y="254"/>
                  </a:cubicBezTo>
                  <a:cubicBezTo>
                    <a:pt x="5200" y="131"/>
                    <a:pt x="5013" y="42"/>
                    <a:pt x="4813" y="12"/>
                  </a:cubicBezTo>
                  <a:cubicBezTo>
                    <a:pt x="4754" y="5"/>
                    <a:pt x="4695" y="0"/>
                    <a:pt x="4637" y="0"/>
                  </a:cubicBezTo>
                  <a:close/>
                </a:path>
              </a:pathLst>
            </a:custGeom>
            <a:solidFill>
              <a:srgbClr val="1E15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21"/>
            <p:cNvSpPr/>
            <p:nvPr/>
          </p:nvSpPr>
          <p:spPr>
            <a:xfrm>
              <a:off x="-443880" y="4444431"/>
              <a:ext cx="3422216" cy="1505021"/>
            </a:xfrm>
            <a:custGeom>
              <a:avLst/>
              <a:gdLst/>
              <a:ahLst/>
              <a:cxnLst/>
              <a:rect l="l" t="t" r="r" b="b"/>
              <a:pathLst>
                <a:path w="15078" h="6631" extrusionOk="0">
                  <a:moveTo>
                    <a:pt x="4587" y="2809"/>
                  </a:moveTo>
                  <a:cubicBezTo>
                    <a:pt x="4598" y="2809"/>
                    <a:pt x="4608" y="2809"/>
                    <a:pt x="4619" y="2810"/>
                  </a:cubicBezTo>
                  <a:cubicBezTo>
                    <a:pt x="4776" y="2814"/>
                    <a:pt x="4929" y="2874"/>
                    <a:pt x="5035" y="2942"/>
                  </a:cubicBezTo>
                  <a:cubicBezTo>
                    <a:pt x="5141" y="3014"/>
                    <a:pt x="5200" y="3090"/>
                    <a:pt x="5217" y="3116"/>
                  </a:cubicBezTo>
                  <a:cubicBezTo>
                    <a:pt x="5243" y="3162"/>
                    <a:pt x="5243" y="3171"/>
                    <a:pt x="5234" y="3175"/>
                  </a:cubicBezTo>
                  <a:cubicBezTo>
                    <a:pt x="5232" y="3177"/>
                    <a:pt x="5229" y="3179"/>
                    <a:pt x="5225" y="3179"/>
                  </a:cubicBezTo>
                  <a:cubicBezTo>
                    <a:pt x="5217" y="3179"/>
                    <a:pt x="5203" y="3171"/>
                    <a:pt x="5179" y="3149"/>
                  </a:cubicBezTo>
                  <a:cubicBezTo>
                    <a:pt x="5154" y="3133"/>
                    <a:pt x="5094" y="3065"/>
                    <a:pt x="4997" y="3005"/>
                  </a:cubicBezTo>
                  <a:cubicBezTo>
                    <a:pt x="4899" y="2946"/>
                    <a:pt x="4759" y="2895"/>
                    <a:pt x="4619" y="2891"/>
                  </a:cubicBezTo>
                  <a:cubicBezTo>
                    <a:pt x="4611" y="2890"/>
                    <a:pt x="4604" y="2890"/>
                    <a:pt x="4597" y="2890"/>
                  </a:cubicBezTo>
                  <a:cubicBezTo>
                    <a:pt x="4460" y="2890"/>
                    <a:pt x="4329" y="2927"/>
                    <a:pt x="4233" y="2980"/>
                  </a:cubicBezTo>
                  <a:cubicBezTo>
                    <a:pt x="4126" y="3035"/>
                    <a:pt x="4063" y="3094"/>
                    <a:pt x="4037" y="3111"/>
                  </a:cubicBezTo>
                  <a:cubicBezTo>
                    <a:pt x="4012" y="3134"/>
                    <a:pt x="4000" y="3140"/>
                    <a:pt x="3993" y="3140"/>
                  </a:cubicBezTo>
                  <a:cubicBezTo>
                    <a:pt x="3990" y="3140"/>
                    <a:pt x="3988" y="3138"/>
                    <a:pt x="3986" y="3137"/>
                  </a:cubicBezTo>
                  <a:cubicBezTo>
                    <a:pt x="3978" y="3128"/>
                    <a:pt x="3974" y="3120"/>
                    <a:pt x="3999" y="3077"/>
                  </a:cubicBezTo>
                  <a:cubicBezTo>
                    <a:pt x="4016" y="3052"/>
                    <a:pt x="4084" y="2980"/>
                    <a:pt x="4194" y="2916"/>
                  </a:cubicBezTo>
                  <a:cubicBezTo>
                    <a:pt x="4250" y="2882"/>
                    <a:pt x="4313" y="2857"/>
                    <a:pt x="4385" y="2835"/>
                  </a:cubicBezTo>
                  <a:cubicBezTo>
                    <a:pt x="4452" y="2821"/>
                    <a:pt x="4518" y="2809"/>
                    <a:pt x="4587" y="2809"/>
                  </a:cubicBezTo>
                  <a:close/>
                  <a:moveTo>
                    <a:pt x="5089" y="4209"/>
                  </a:moveTo>
                  <a:cubicBezTo>
                    <a:pt x="5197" y="4209"/>
                    <a:pt x="5307" y="4216"/>
                    <a:pt x="5417" y="4236"/>
                  </a:cubicBezTo>
                  <a:cubicBezTo>
                    <a:pt x="5557" y="4262"/>
                    <a:pt x="5693" y="4304"/>
                    <a:pt x="5816" y="4355"/>
                  </a:cubicBezTo>
                  <a:cubicBezTo>
                    <a:pt x="5943" y="4406"/>
                    <a:pt x="6053" y="4465"/>
                    <a:pt x="6147" y="4529"/>
                  </a:cubicBezTo>
                  <a:cubicBezTo>
                    <a:pt x="6338" y="4656"/>
                    <a:pt x="6452" y="4779"/>
                    <a:pt x="6491" y="4826"/>
                  </a:cubicBezTo>
                  <a:cubicBezTo>
                    <a:pt x="6503" y="4839"/>
                    <a:pt x="6512" y="4851"/>
                    <a:pt x="6516" y="4860"/>
                  </a:cubicBezTo>
                  <a:cubicBezTo>
                    <a:pt x="6542" y="4860"/>
                    <a:pt x="6569" y="4858"/>
                    <a:pt x="6596" y="4858"/>
                  </a:cubicBezTo>
                  <a:cubicBezTo>
                    <a:pt x="6609" y="4858"/>
                    <a:pt x="6622" y="4859"/>
                    <a:pt x="6635" y="4860"/>
                  </a:cubicBezTo>
                  <a:cubicBezTo>
                    <a:pt x="6813" y="4860"/>
                    <a:pt x="6987" y="4894"/>
                    <a:pt x="7123" y="4936"/>
                  </a:cubicBezTo>
                  <a:cubicBezTo>
                    <a:pt x="7255" y="4983"/>
                    <a:pt x="7352" y="5030"/>
                    <a:pt x="7382" y="5055"/>
                  </a:cubicBezTo>
                  <a:cubicBezTo>
                    <a:pt x="7433" y="5085"/>
                    <a:pt x="7433" y="5098"/>
                    <a:pt x="7429" y="5106"/>
                  </a:cubicBezTo>
                  <a:cubicBezTo>
                    <a:pt x="7426" y="5110"/>
                    <a:pt x="7422" y="5114"/>
                    <a:pt x="7412" y="5114"/>
                  </a:cubicBezTo>
                  <a:cubicBezTo>
                    <a:pt x="7402" y="5114"/>
                    <a:pt x="7386" y="5110"/>
                    <a:pt x="7361" y="5102"/>
                  </a:cubicBezTo>
                  <a:cubicBezTo>
                    <a:pt x="7327" y="5089"/>
                    <a:pt x="7229" y="5047"/>
                    <a:pt x="7102" y="5009"/>
                  </a:cubicBezTo>
                  <a:cubicBezTo>
                    <a:pt x="6970" y="4970"/>
                    <a:pt x="6805" y="4945"/>
                    <a:pt x="6635" y="4941"/>
                  </a:cubicBezTo>
                  <a:cubicBezTo>
                    <a:pt x="6622" y="4940"/>
                    <a:pt x="6610" y="4940"/>
                    <a:pt x="6598" y="4940"/>
                  </a:cubicBezTo>
                  <a:cubicBezTo>
                    <a:pt x="6440" y="4940"/>
                    <a:pt x="6286" y="4964"/>
                    <a:pt x="6164" y="4996"/>
                  </a:cubicBezTo>
                  <a:cubicBezTo>
                    <a:pt x="6130" y="5000"/>
                    <a:pt x="6100" y="5013"/>
                    <a:pt x="6075" y="5021"/>
                  </a:cubicBezTo>
                  <a:cubicBezTo>
                    <a:pt x="6045" y="5030"/>
                    <a:pt x="6019" y="5038"/>
                    <a:pt x="5998" y="5047"/>
                  </a:cubicBezTo>
                  <a:cubicBezTo>
                    <a:pt x="5973" y="5051"/>
                    <a:pt x="5956" y="5059"/>
                    <a:pt x="5939" y="5064"/>
                  </a:cubicBezTo>
                  <a:cubicBezTo>
                    <a:pt x="5922" y="5072"/>
                    <a:pt x="5909" y="5076"/>
                    <a:pt x="5901" y="5081"/>
                  </a:cubicBezTo>
                  <a:cubicBezTo>
                    <a:pt x="5875" y="5089"/>
                    <a:pt x="5860" y="5092"/>
                    <a:pt x="5851" y="5092"/>
                  </a:cubicBezTo>
                  <a:cubicBezTo>
                    <a:pt x="5842" y="5092"/>
                    <a:pt x="5839" y="5089"/>
                    <a:pt x="5837" y="5085"/>
                  </a:cubicBezTo>
                  <a:cubicBezTo>
                    <a:pt x="5833" y="5072"/>
                    <a:pt x="5833" y="5064"/>
                    <a:pt x="5879" y="5034"/>
                  </a:cubicBezTo>
                  <a:cubicBezTo>
                    <a:pt x="5896" y="5021"/>
                    <a:pt x="5926" y="5004"/>
                    <a:pt x="5973" y="4983"/>
                  </a:cubicBezTo>
                  <a:cubicBezTo>
                    <a:pt x="5994" y="4975"/>
                    <a:pt x="6019" y="4962"/>
                    <a:pt x="6049" y="4953"/>
                  </a:cubicBezTo>
                  <a:cubicBezTo>
                    <a:pt x="6079" y="4945"/>
                    <a:pt x="6109" y="4932"/>
                    <a:pt x="6143" y="4924"/>
                  </a:cubicBezTo>
                  <a:cubicBezTo>
                    <a:pt x="6236" y="4898"/>
                    <a:pt x="6342" y="4877"/>
                    <a:pt x="6457" y="4864"/>
                  </a:cubicBezTo>
                  <a:cubicBezTo>
                    <a:pt x="6410" y="4826"/>
                    <a:pt x="6291" y="4711"/>
                    <a:pt x="6109" y="4593"/>
                  </a:cubicBezTo>
                  <a:cubicBezTo>
                    <a:pt x="6015" y="4533"/>
                    <a:pt x="5909" y="4478"/>
                    <a:pt x="5790" y="4427"/>
                  </a:cubicBezTo>
                  <a:cubicBezTo>
                    <a:pt x="5671" y="4380"/>
                    <a:pt x="5540" y="4342"/>
                    <a:pt x="5408" y="4317"/>
                  </a:cubicBezTo>
                  <a:cubicBezTo>
                    <a:pt x="5295" y="4299"/>
                    <a:pt x="5182" y="4290"/>
                    <a:pt x="5074" y="4290"/>
                  </a:cubicBezTo>
                  <a:cubicBezTo>
                    <a:pt x="5052" y="4290"/>
                    <a:pt x="5031" y="4291"/>
                    <a:pt x="5009" y="4291"/>
                  </a:cubicBezTo>
                  <a:cubicBezTo>
                    <a:pt x="4878" y="4295"/>
                    <a:pt x="4759" y="4312"/>
                    <a:pt x="4653" y="4338"/>
                  </a:cubicBezTo>
                  <a:cubicBezTo>
                    <a:pt x="4436" y="4385"/>
                    <a:pt x="4288" y="4453"/>
                    <a:pt x="4233" y="4478"/>
                  </a:cubicBezTo>
                  <a:lnTo>
                    <a:pt x="4224" y="4478"/>
                  </a:lnTo>
                  <a:cubicBezTo>
                    <a:pt x="4241" y="4486"/>
                    <a:pt x="4254" y="4495"/>
                    <a:pt x="4267" y="4503"/>
                  </a:cubicBezTo>
                  <a:cubicBezTo>
                    <a:pt x="4381" y="4571"/>
                    <a:pt x="4445" y="4652"/>
                    <a:pt x="4462" y="4686"/>
                  </a:cubicBezTo>
                  <a:cubicBezTo>
                    <a:pt x="4491" y="4733"/>
                    <a:pt x="4487" y="4745"/>
                    <a:pt x="4479" y="4750"/>
                  </a:cubicBezTo>
                  <a:cubicBezTo>
                    <a:pt x="4477" y="4750"/>
                    <a:pt x="4475" y="4751"/>
                    <a:pt x="4473" y="4751"/>
                  </a:cubicBezTo>
                  <a:cubicBezTo>
                    <a:pt x="4464" y="4751"/>
                    <a:pt x="4451" y="4743"/>
                    <a:pt x="4424" y="4716"/>
                  </a:cubicBezTo>
                  <a:cubicBezTo>
                    <a:pt x="4398" y="4694"/>
                    <a:pt x="4334" y="4627"/>
                    <a:pt x="4228" y="4567"/>
                  </a:cubicBezTo>
                  <a:cubicBezTo>
                    <a:pt x="4122" y="4503"/>
                    <a:pt x="3974" y="4461"/>
                    <a:pt x="3821" y="4461"/>
                  </a:cubicBezTo>
                  <a:cubicBezTo>
                    <a:pt x="3813" y="4461"/>
                    <a:pt x="3805" y="4461"/>
                    <a:pt x="3797" y="4461"/>
                  </a:cubicBezTo>
                  <a:cubicBezTo>
                    <a:pt x="3653" y="4461"/>
                    <a:pt x="3509" y="4497"/>
                    <a:pt x="3396" y="4542"/>
                  </a:cubicBezTo>
                  <a:cubicBezTo>
                    <a:pt x="3282" y="4588"/>
                    <a:pt x="3197" y="4635"/>
                    <a:pt x="3167" y="4648"/>
                  </a:cubicBezTo>
                  <a:cubicBezTo>
                    <a:pt x="3141" y="4662"/>
                    <a:pt x="3125" y="4667"/>
                    <a:pt x="3116" y="4667"/>
                  </a:cubicBezTo>
                  <a:cubicBezTo>
                    <a:pt x="3109" y="4667"/>
                    <a:pt x="3105" y="4664"/>
                    <a:pt x="3104" y="4660"/>
                  </a:cubicBezTo>
                  <a:cubicBezTo>
                    <a:pt x="3099" y="4652"/>
                    <a:pt x="3099" y="4639"/>
                    <a:pt x="3138" y="4605"/>
                  </a:cubicBezTo>
                  <a:cubicBezTo>
                    <a:pt x="3163" y="4584"/>
                    <a:pt x="3248" y="4525"/>
                    <a:pt x="3367" y="4474"/>
                  </a:cubicBezTo>
                  <a:cubicBezTo>
                    <a:pt x="3490" y="4423"/>
                    <a:pt x="3651" y="4376"/>
                    <a:pt x="3817" y="4376"/>
                  </a:cubicBezTo>
                  <a:cubicBezTo>
                    <a:pt x="3944" y="4376"/>
                    <a:pt x="4071" y="4406"/>
                    <a:pt x="4173" y="4453"/>
                  </a:cubicBezTo>
                  <a:cubicBezTo>
                    <a:pt x="4182" y="4448"/>
                    <a:pt x="4194" y="4440"/>
                    <a:pt x="4207" y="4431"/>
                  </a:cubicBezTo>
                  <a:cubicBezTo>
                    <a:pt x="4258" y="4397"/>
                    <a:pt x="4411" y="4317"/>
                    <a:pt x="4632" y="4266"/>
                  </a:cubicBezTo>
                  <a:cubicBezTo>
                    <a:pt x="4742" y="4236"/>
                    <a:pt x="4869" y="4215"/>
                    <a:pt x="5001" y="4211"/>
                  </a:cubicBezTo>
                  <a:cubicBezTo>
                    <a:pt x="5030" y="4210"/>
                    <a:pt x="5059" y="4209"/>
                    <a:pt x="5089" y="4209"/>
                  </a:cubicBezTo>
                  <a:close/>
                  <a:moveTo>
                    <a:pt x="4560" y="1"/>
                  </a:moveTo>
                  <a:cubicBezTo>
                    <a:pt x="4521" y="1"/>
                    <a:pt x="4482" y="3"/>
                    <a:pt x="4445" y="9"/>
                  </a:cubicBezTo>
                  <a:cubicBezTo>
                    <a:pt x="4356" y="21"/>
                    <a:pt x="4267" y="47"/>
                    <a:pt x="4182" y="81"/>
                  </a:cubicBezTo>
                  <a:cubicBezTo>
                    <a:pt x="4012" y="144"/>
                    <a:pt x="3868" y="234"/>
                    <a:pt x="3757" y="340"/>
                  </a:cubicBezTo>
                  <a:cubicBezTo>
                    <a:pt x="3647" y="442"/>
                    <a:pt x="3575" y="556"/>
                    <a:pt x="3532" y="650"/>
                  </a:cubicBezTo>
                  <a:cubicBezTo>
                    <a:pt x="3520" y="675"/>
                    <a:pt x="3511" y="696"/>
                    <a:pt x="3507" y="717"/>
                  </a:cubicBezTo>
                  <a:cubicBezTo>
                    <a:pt x="3498" y="739"/>
                    <a:pt x="3490" y="760"/>
                    <a:pt x="3486" y="777"/>
                  </a:cubicBezTo>
                  <a:cubicBezTo>
                    <a:pt x="3477" y="815"/>
                    <a:pt x="3469" y="845"/>
                    <a:pt x="3464" y="862"/>
                  </a:cubicBezTo>
                  <a:cubicBezTo>
                    <a:pt x="3435" y="985"/>
                    <a:pt x="3430" y="998"/>
                    <a:pt x="3422" y="998"/>
                  </a:cubicBezTo>
                  <a:cubicBezTo>
                    <a:pt x="3409" y="998"/>
                    <a:pt x="3401" y="981"/>
                    <a:pt x="3409" y="853"/>
                  </a:cubicBezTo>
                  <a:cubicBezTo>
                    <a:pt x="3413" y="836"/>
                    <a:pt x="3418" y="802"/>
                    <a:pt x="3426" y="764"/>
                  </a:cubicBezTo>
                  <a:cubicBezTo>
                    <a:pt x="3426" y="764"/>
                    <a:pt x="3426" y="764"/>
                    <a:pt x="3426" y="760"/>
                  </a:cubicBezTo>
                  <a:cubicBezTo>
                    <a:pt x="3409" y="764"/>
                    <a:pt x="3379" y="764"/>
                    <a:pt x="3337" y="768"/>
                  </a:cubicBezTo>
                  <a:cubicBezTo>
                    <a:pt x="3273" y="773"/>
                    <a:pt x="3104" y="777"/>
                    <a:pt x="2887" y="845"/>
                  </a:cubicBezTo>
                  <a:cubicBezTo>
                    <a:pt x="2862" y="853"/>
                    <a:pt x="2836" y="862"/>
                    <a:pt x="2811" y="870"/>
                  </a:cubicBezTo>
                  <a:cubicBezTo>
                    <a:pt x="2683" y="921"/>
                    <a:pt x="2548" y="989"/>
                    <a:pt x="2424" y="1087"/>
                  </a:cubicBezTo>
                  <a:cubicBezTo>
                    <a:pt x="2301" y="1184"/>
                    <a:pt x="2187" y="1303"/>
                    <a:pt x="2102" y="1447"/>
                  </a:cubicBezTo>
                  <a:cubicBezTo>
                    <a:pt x="2013" y="1588"/>
                    <a:pt x="1953" y="1745"/>
                    <a:pt x="1924" y="1902"/>
                  </a:cubicBezTo>
                  <a:cubicBezTo>
                    <a:pt x="1890" y="2054"/>
                    <a:pt x="1881" y="2207"/>
                    <a:pt x="1894" y="2339"/>
                  </a:cubicBezTo>
                  <a:cubicBezTo>
                    <a:pt x="1907" y="2475"/>
                    <a:pt x="1932" y="2589"/>
                    <a:pt x="1962" y="2678"/>
                  </a:cubicBezTo>
                  <a:cubicBezTo>
                    <a:pt x="1979" y="2721"/>
                    <a:pt x="1987" y="2759"/>
                    <a:pt x="2004" y="2793"/>
                  </a:cubicBezTo>
                  <a:cubicBezTo>
                    <a:pt x="2017" y="2823"/>
                    <a:pt x="2025" y="2848"/>
                    <a:pt x="2034" y="2861"/>
                  </a:cubicBezTo>
                  <a:cubicBezTo>
                    <a:pt x="2038" y="2878"/>
                    <a:pt x="2047" y="2891"/>
                    <a:pt x="2051" y="2903"/>
                  </a:cubicBezTo>
                  <a:cubicBezTo>
                    <a:pt x="2183" y="2865"/>
                    <a:pt x="2310" y="2848"/>
                    <a:pt x="2424" y="2844"/>
                  </a:cubicBezTo>
                  <a:cubicBezTo>
                    <a:pt x="2446" y="2843"/>
                    <a:pt x="2466" y="2843"/>
                    <a:pt x="2486" y="2843"/>
                  </a:cubicBezTo>
                  <a:cubicBezTo>
                    <a:pt x="2671" y="2843"/>
                    <a:pt x="2808" y="2875"/>
                    <a:pt x="2857" y="2891"/>
                  </a:cubicBezTo>
                  <a:cubicBezTo>
                    <a:pt x="2942" y="2920"/>
                    <a:pt x="2951" y="2933"/>
                    <a:pt x="2947" y="2942"/>
                  </a:cubicBezTo>
                  <a:cubicBezTo>
                    <a:pt x="2947" y="2946"/>
                    <a:pt x="2941" y="2950"/>
                    <a:pt x="2923" y="2950"/>
                  </a:cubicBezTo>
                  <a:cubicBezTo>
                    <a:pt x="2909" y="2950"/>
                    <a:pt x="2885" y="2947"/>
                    <a:pt x="2849" y="2942"/>
                  </a:cubicBezTo>
                  <a:cubicBezTo>
                    <a:pt x="2815" y="2942"/>
                    <a:pt x="2756" y="2929"/>
                    <a:pt x="2666" y="2920"/>
                  </a:cubicBezTo>
                  <a:cubicBezTo>
                    <a:pt x="2627" y="2918"/>
                    <a:pt x="2584" y="2915"/>
                    <a:pt x="2537" y="2915"/>
                  </a:cubicBezTo>
                  <a:cubicBezTo>
                    <a:pt x="2503" y="2915"/>
                    <a:pt x="2466" y="2917"/>
                    <a:pt x="2429" y="2920"/>
                  </a:cubicBezTo>
                  <a:cubicBezTo>
                    <a:pt x="2221" y="2929"/>
                    <a:pt x="1966" y="2992"/>
                    <a:pt x="1741" y="3120"/>
                  </a:cubicBezTo>
                  <a:cubicBezTo>
                    <a:pt x="1516" y="3243"/>
                    <a:pt x="1325" y="3425"/>
                    <a:pt x="1206" y="3595"/>
                  </a:cubicBezTo>
                  <a:cubicBezTo>
                    <a:pt x="1083" y="3761"/>
                    <a:pt x="1037" y="3913"/>
                    <a:pt x="1024" y="3964"/>
                  </a:cubicBezTo>
                  <a:cubicBezTo>
                    <a:pt x="1015" y="3998"/>
                    <a:pt x="1007" y="4015"/>
                    <a:pt x="1003" y="4032"/>
                  </a:cubicBezTo>
                  <a:cubicBezTo>
                    <a:pt x="1028" y="4030"/>
                    <a:pt x="1050" y="4029"/>
                    <a:pt x="1069" y="4029"/>
                  </a:cubicBezTo>
                  <a:cubicBezTo>
                    <a:pt x="1089" y="4029"/>
                    <a:pt x="1104" y="4030"/>
                    <a:pt x="1117" y="4032"/>
                  </a:cubicBezTo>
                  <a:cubicBezTo>
                    <a:pt x="1155" y="4032"/>
                    <a:pt x="1181" y="4041"/>
                    <a:pt x="1202" y="4045"/>
                  </a:cubicBezTo>
                  <a:cubicBezTo>
                    <a:pt x="1228" y="4049"/>
                    <a:pt x="1240" y="4058"/>
                    <a:pt x="1253" y="4062"/>
                  </a:cubicBezTo>
                  <a:cubicBezTo>
                    <a:pt x="1270" y="4071"/>
                    <a:pt x="1274" y="4075"/>
                    <a:pt x="1274" y="4079"/>
                  </a:cubicBezTo>
                  <a:cubicBezTo>
                    <a:pt x="1270" y="4083"/>
                    <a:pt x="1266" y="4087"/>
                    <a:pt x="1245" y="4087"/>
                  </a:cubicBezTo>
                  <a:cubicBezTo>
                    <a:pt x="1232" y="4087"/>
                    <a:pt x="1219" y="4087"/>
                    <a:pt x="1198" y="4083"/>
                  </a:cubicBezTo>
                  <a:lnTo>
                    <a:pt x="1117" y="4083"/>
                  </a:lnTo>
                  <a:cubicBezTo>
                    <a:pt x="1083" y="4083"/>
                    <a:pt x="1024" y="4083"/>
                    <a:pt x="947" y="4100"/>
                  </a:cubicBezTo>
                  <a:lnTo>
                    <a:pt x="909" y="4109"/>
                  </a:lnTo>
                  <a:cubicBezTo>
                    <a:pt x="896" y="4109"/>
                    <a:pt x="879" y="4113"/>
                    <a:pt x="867" y="4117"/>
                  </a:cubicBezTo>
                  <a:cubicBezTo>
                    <a:pt x="807" y="4130"/>
                    <a:pt x="744" y="4160"/>
                    <a:pt x="676" y="4189"/>
                  </a:cubicBezTo>
                  <a:cubicBezTo>
                    <a:pt x="612" y="4223"/>
                    <a:pt x="540" y="4262"/>
                    <a:pt x="472" y="4317"/>
                  </a:cubicBezTo>
                  <a:cubicBezTo>
                    <a:pt x="404" y="4368"/>
                    <a:pt x="336" y="4431"/>
                    <a:pt x="277" y="4503"/>
                  </a:cubicBezTo>
                  <a:cubicBezTo>
                    <a:pt x="222" y="4580"/>
                    <a:pt x="171" y="4669"/>
                    <a:pt x="132" y="4762"/>
                  </a:cubicBezTo>
                  <a:cubicBezTo>
                    <a:pt x="48" y="4949"/>
                    <a:pt x="1" y="5166"/>
                    <a:pt x="5" y="5382"/>
                  </a:cubicBezTo>
                  <a:cubicBezTo>
                    <a:pt x="5" y="5599"/>
                    <a:pt x="60" y="5811"/>
                    <a:pt x="149" y="5997"/>
                  </a:cubicBezTo>
                  <a:cubicBezTo>
                    <a:pt x="239" y="6180"/>
                    <a:pt x="362" y="6337"/>
                    <a:pt x="493" y="6447"/>
                  </a:cubicBezTo>
                  <a:cubicBezTo>
                    <a:pt x="629" y="6549"/>
                    <a:pt x="782" y="6583"/>
                    <a:pt x="901" y="6604"/>
                  </a:cubicBezTo>
                  <a:cubicBezTo>
                    <a:pt x="1020" y="6626"/>
                    <a:pt x="1113" y="6626"/>
                    <a:pt x="1160" y="6630"/>
                  </a:cubicBezTo>
                  <a:cubicBezTo>
                    <a:pt x="1176" y="6630"/>
                    <a:pt x="1191" y="6631"/>
                    <a:pt x="1206" y="6631"/>
                  </a:cubicBezTo>
                  <a:cubicBezTo>
                    <a:pt x="1296" y="6631"/>
                    <a:pt x="1359" y="6621"/>
                    <a:pt x="1385" y="6617"/>
                  </a:cubicBezTo>
                  <a:cubicBezTo>
                    <a:pt x="1389" y="6617"/>
                    <a:pt x="1393" y="6617"/>
                    <a:pt x="1393" y="6621"/>
                  </a:cubicBezTo>
                  <a:cubicBezTo>
                    <a:pt x="1457" y="6613"/>
                    <a:pt x="1588" y="6609"/>
                    <a:pt x="1839" y="6596"/>
                  </a:cubicBezTo>
                  <a:cubicBezTo>
                    <a:pt x="2454" y="6575"/>
                    <a:pt x="5323" y="6515"/>
                    <a:pt x="8193" y="6498"/>
                  </a:cubicBezTo>
                  <a:cubicBezTo>
                    <a:pt x="9177" y="6491"/>
                    <a:pt x="10162" y="6488"/>
                    <a:pt x="11056" y="6488"/>
                  </a:cubicBezTo>
                  <a:cubicBezTo>
                    <a:pt x="12766" y="6488"/>
                    <a:pt x="14142" y="6498"/>
                    <a:pt x="14546" y="6507"/>
                  </a:cubicBezTo>
                  <a:cubicBezTo>
                    <a:pt x="14784" y="6511"/>
                    <a:pt x="14920" y="6515"/>
                    <a:pt x="14996" y="6520"/>
                  </a:cubicBezTo>
                  <a:cubicBezTo>
                    <a:pt x="15018" y="6520"/>
                    <a:pt x="15043" y="6524"/>
                    <a:pt x="15060" y="6524"/>
                  </a:cubicBezTo>
                  <a:cubicBezTo>
                    <a:pt x="15069" y="6490"/>
                    <a:pt x="15073" y="6447"/>
                    <a:pt x="15073" y="6388"/>
                  </a:cubicBezTo>
                  <a:cubicBezTo>
                    <a:pt x="15077" y="6307"/>
                    <a:pt x="15064" y="6205"/>
                    <a:pt x="15026" y="6099"/>
                  </a:cubicBezTo>
                  <a:cubicBezTo>
                    <a:pt x="14992" y="5993"/>
                    <a:pt x="14928" y="5879"/>
                    <a:pt x="14835" y="5781"/>
                  </a:cubicBezTo>
                  <a:cubicBezTo>
                    <a:pt x="14742" y="5683"/>
                    <a:pt x="14623" y="5603"/>
                    <a:pt x="14487" y="5548"/>
                  </a:cubicBezTo>
                  <a:cubicBezTo>
                    <a:pt x="14355" y="5492"/>
                    <a:pt x="14215" y="5463"/>
                    <a:pt x="14080" y="5454"/>
                  </a:cubicBezTo>
                  <a:cubicBezTo>
                    <a:pt x="14065" y="5454"/>
                    <a:pt x="14050" y="5454"/>
                    <a:pt x="14036" y="5454"/>
                  </a:cubicBezTo>
                  <a:cubicBezTo>
                    <a:pt x="13913" y="5454"/>
                    <a:pt x="13800" y="5469"/>
                    <a:pt x="13698" y="5488"/>
                  </a:cubicBezTo>
                  <a:cubicBezTo>
                    <a:pt x="13468" y="5539"/>
                    <a:pt x="13307" y="5620"/>
                    <a:pt x="13248" y="5645"/>
                  </a:cubicBezTo>
                  <a:cubicBezTo>
                    <a:pt x="13187" y="5671"/>
                    <a:pt x="13164" y="5679"/>
                    <a:pt x="13154" y="5679"/>
                  </a:cubicBezTo>
                  <a:cubicBezTo>
                    <a:pt x="13149" y="5679"/>
                    <a:pt x="13147" y="5678"/>
                    <a:pt x="13146" y="5675"/>
                  </a:cubicBezTo>
                  <a:cubicBezTo>
                    <a:pt x="13137" y="5662"/>
                    <a:pt x="13146" y="5649"/>
                    <a:pt x="13222" y="5599"/>
                  </a:cubicBezTo>
                  <a:cubicBezTo>
                    <a:pt x="13277" y="5565"/>
                    <a:pt x="13434" y="5480"/>
                    <a:pt x="13659" y="5420"/>
                  </a:cubicBezTo>
                  <a:cubicBezTo>
                    <a:pt x="13668" y="5420"/>
                    <a:pt x="13672" y="5420"/>
                    <a:pt x="13676" y="5416"/>
                  </a:cubicBezTo>
                  <a:cubicBezTo>
                    <a:pt x="13774" y="5395"/>
                    <a:pt x="13880" y="5378"/>
                    <a:pt x="13999" y="5378"/>
                  </a:cubicBezTo>
                  <a:cubicBezTo>
                    <a:pt x="13995" y="5378"/>
                    <a:pt x="13995" y="5378"/>
                    <a:pt x="13995" y="5374"/>
                  </a:cubicBezTo>
                  <a:cubicBezTo>
                    <a:pt x="13990" y="5361"/>
                    <a:pt x="13978" y="5335"/>
                    <a:pt x="13965" y="5310"/>
                  </a:cubicBezTo>
                  <a:cubicBezTo>
                    <a:pt x="13948" y="5280"/>
                    <a:pt x="13931" y="5242"/>
                    <a:pt x="13906" y="5200"/>
                  </a:cubicBezTo>
                  <a:cubicBezTo>
                    <a:pt x="13859" y="5119"/>
                    <a:pt x="13787" y="5017"/>
                    <a:pt x="13693" y="4919"/>
                  </a:cubicBezTo>
                  <a:cubicBezTo>
                    <a:pt x="13596" y="4822"/>
                    <a:pt x="13477" y="4724"/>
                    <a:pt x="13333" y="4644"/>
                  </a:cubicBezTo>
                  <a:cubicBezTo>
                    <a:pt x="13192" y="4567"/>
                    <a:pt x="13031" y="4508"/>
                    <a:pt x="12861" y="4482"/>
                  </a:cubicBezTo>
                  <a:cubicBezTo>
                    <a:pt x="12799" y="4474"/>
                    <a:pt x="12736" y="4471"/>
                    <a:pt x="12674" y="4471"/>
                  </a:cubicBezTo>
                  <a:cubicBezTo>
                    <a:pt x="12566" y="4471"/>
                    <a:pt x="12460" y="4482"/>
                    <a:pt x="12361" y="4503"/>
                  </a:cubicBezTo>
                  <a:cubicBezTo>
                    <a:pt x="12250" y="4525"/>
                    <a:pt x="12153" y="4563"/>
                    <a:pt x="12059" y="4605"/>
                  </a:cubicBezTo>
                  <a:cubicBezTo>
                    <a:pt x="12017" y="4622"/>
                    <a:pt x="11979" y="4644"/>
                    <a:pt x="11940" y="4665"/>
                  </a:cubicBezTo>
                  <a:cubicBezTo>
                    <a:pt x="11698" y="4805"/>
                    <a:pt x="11558" y="4966"/>
                    <a:pt x="11512" y="5021"/>
                  </a:cubicBezTo>
                  <a:cubicBezTo>
                    <a:pt x="11450" y="5097"/>
                    <a:pt x="11432" y="5111"/>
                    <a:pt x="11423" y="5111"/>
                  </a:cubicBezTo>
                  <a:cubicBezTo>
                    <a:pt x="11421" y="5111"/>
                    <a:pt x="11420" y="5111"/>
                    <a:pt x="11418" y="5110"/>
                  </a:cubicBezTo>
                  <a:cubicBezTo>
                    <a:pt x="11410" y="5106"/>
                    <a:pt x="11410" y="5089"/>
                    <a:pt x="11469" y="4992"/>
                  </a:cubicBezTo>
                  <a:cubicBezTo>
                    <a:pt x="11486" y="4966"/>
                    <a:pt x="11520" y="4919"/>
                    <a:pt x="11571" y="4868"/>
                  </a:cubicBezTo>
                  <a:cubicBezTo>
                    <a:pt x="11622" y="4813"/>
                    <a:pt x="11690" y="4750"/>
                    <a:pt x="11775" y="4686"/>
                  </a:cubicBezTo>
                  <a:cubicBezTo>
                    <a:pt x="11762" y="4673"/>
                    <a:pt x="11745" y="4656"/>
                    <a:pt x="11720" y="4635"/>
                  </a:cubicBezTo>
                  <a:cubicBezTo>
                    <a:pt x="11669" y="4584"/>
                    <a:pt x="11520" y="4436"/>
                    <a:pt x="11278" y="4295"/>
                  </a:cubicBezTo>
                  <a:cubicBezTo>
                    <a:pt x="11159" y="4228"/>
                    <a:pt x="11019" y="4164"/>
                    <a:pt x="10862" y="4117"/>
                  </a:cubicBezTo>
                  <a:cubicBezTo>
                    <a:pt x="10710" y="4071"/>
                    <a:pt x="10540" y="4041"/>
                    <a:pt x="10370" y="4032"/>
                  </a:cubicBezTo>
                  <a:cubicBezTo>
                    <a:pt x="10355" y="4032"/>
                    <a:pt x="10341" y="4032"/>
                    <a:pt x="10326" y="4032"/>
                  </a:cubicBezTo>
                  <a:cubicBezTo>
                    <a:pt x="10167" y="4032"/>
                    <a:pt x="10013" y="4053"/>
                    <a:pt x="9869" y="4087"/>
                  </a:cubicBezTo>
                  <a:cubicBezTo>
                    <a:pt x="9750" y="4113"/>
                    <a:pt x="9640" y="4151"/>
                    <a:pt x="9542" y="4194"/>
                  </a:cubicBezTo>
                  <a:lnTo>
                    <a:pt x="9538" y="4198"/>
                  </a:lnTo>
                  <a:cubicBezTo>
                    <a:pt x="9504" y="4211"/>
                    <a:pt x="9474" y="4228"/>
                    <a:pt x="9440" y="4240"/>
                  </a:cubicBezTo>
                  <a:cubicBezTo>
                    <a:pt x="9390" y="4266"/>
                    <a:pt x="9343" y="4291"/>
                    <a:pt x="9300" y="4321"/>
                  </a:cubicBezTo>
                  <a:cubicBezTo>
                    <a:pt x="9135" y="4419"/>
                    <a:pt x="9024" y="4516"/>
                    <a:pt x="8982" y="4554"/>
                  </a:cubicBezTo>
                  <a:cubicBezTo>
                    <a:pt x="8913" y="4616"/>
                    <a:pt x="8892" y="4628"/>
                    <a:pt x="8882" y="4628"/>
                  </a:cubicBezTo>
                  <a:cubicBezTo>
                    <a:pt x="8879" y="4628"/>
                    <a:pt x="8878" y="4627"/>
                    <a:pt x="8876" y="4627"/>
                  </a:cubicBezTo>
                  <a:cubicBezTo>
                    <a:pt x="8867" y="4618"/>
                    <a:pt x="8872" y="4601"/>
                    <a:pt x="8944" y="4516"/>
                  </a:cubicBezTo>
                  <a:cubicBezTo>
                    <a:pt x="8995" y="4461"/>
                    <a:pt x="9152" y="4308"/>
                    <a:pt x="9406" y="4177"/>
                  </a:cubicBezTo>
                  <a:cubicBezTo>
                    <a:pt x="9487" y="4134"/>
                    <a:pt x="9581" y="4092"/>
                    <a:pt x="9682" y="4058"/>
                  </a:cubicBezTo>
                  <a:cubicBezTo>
                    <a:pt x="9733" y="4041"/>
                    <a:pt x="9788" y="4024"/>
                    <a:pt x="9848" y="4007"/>
                  </a:cubicBezTo>
                  <a:cubicBezTo>
                    <a:pt x="9882" y="4003"/>
                    <a:pt x="9916" y="3994"/>
                    <a:pt x="9950" y="3986"/>
                  </a:cubicBezTo>
                  <a:lnTo>
                    <a:pt x="9971" y="3981"/>
                  </a:lnTo>
                  <a:cubicBezTo>
                    <a:pt x="10018" y="3973"/>
                    <a:pt x="10060" y="3969"/>
                    <a:pt x="10103" y="3964"/>
                  </a:cubicBezTo>
                  <a:cubicBezTo>
                    <a:pt x="10103" y="3960"/>
                    <a:pt x="10103" y="3960"/>
                    <a:pt x="10103" y="3956"/>
                  </a:cubicBezTo>
                  <a:cubicBezTo>
                    <a:pt x="10098" y="3939"/>
                    <a:pt x="10094" y="3909"/>
                    <a:pt x="10090" y="3850"/>
                  </a:cubicBezTo>
                  <a:cubicBezTo>
                    <a:pt x="10081" y="3778"/>
                    <a:pt x="10086" y="3570"/>
                    <a:pt x="10018" y="3307"/>
                  </a:cubicBezTo>
                  <a:cubicBezTo>
                    <a:pt x="9996" y="3243"/>
                    <a:pt x="9975" y="3175"/>
                    <a:pt x="9946" y="3107"/>
                  </a:cubicBezTo>
                  <a:cubicBezTo>
                    <a:pt x="9916" y="3039"/>
                    <a:pt x="9878" y="2971"/>
                    <a:pt x="9835" y="2908"/>
                  </a:cubicBezTo>
                  <a:cubicBezTo>
                    <a:pt x="9746" y="2776"/>
                    <a:pt x="9619" y="2661"/>
                    <a:pt x="9483" y="2564"/>
                  </a:cubicBezTo>
                  <a:cubicBezTo>
                    <a:pt x="9351" y="2462"/>
                    <a:pt x="9199" y="2385"/>
                    <a:pt x="9050" y="2330"/>
                  </a:cubicBezTo>
                  <a:cubicBezTo>
                    <a:pt x="9037" y="2326"/>
                    <a:pt x="9020" y="2322"/>
                    <a:pt x="9008" y="2318"/>
                  </a:cubicBezTo>
                  <a:cubicBezTo>
                    <a:pt x="8872" y="2271"/>
                    <a:pt x="8740" y="2245"/>
                    <a:pt x="8617" y="2241"/>
                  </a:cubicBezTo>
                  <a:cubicBezTo>
                    <a:pt x="8579" y="2238"/>
                    <a:pt x="8542" y="2237"/>
                    <a:pt x="8507" y="2237"/>
                  </a:cubicBezTo>
                  <a:cubicBezTo>
                    <a:pt x="8292" y="2237"/>
                    <a:pt x="8136" y="2286"/>
                    <a:pt x="8074" y="2301"/>
                  </a:cubicBezTo>
                  <a:cubicBezTo>
                    <a:pt x="8048" y="2309"/>
                    <a:pt x="8031" y="2313"/>
                    <a:pt x="8014" y="2318"/>
                  </a:cubicBezTo>
                  <a:lnTo>
                    <a:pt x="8010" y="2318"/>
                  </a:lnTo>
                  <a:cubicBezTo>
                    <a:pt x="8006" y="2326"/>
                    <a:pt x="8006" y="2335"/>
                    <a:pt x="8006" y="2343"/>
                  </a:cubicBezTo>
                  <a:cubicBezTo>
                    <a:pt x="7997" y="2419"/>
                    <a:pt x="7989" y="2492"/>
                    <a:pt x="7972" y="2560"/>
                  </a:cubicBezTo>
                  <a:cubicBezTo>
                    <a:pt x="7929" y="2738"/>
                    <a:pt x="7862" y="2886"/>
                    <a:pt x="7794" y="3001"/>
                  </a:cubicBezTo>
                  <a:cubicBezTo>
                    <a:pt x="7781" y="3014"/>
                    <a:pt x="7772" y="3031"/>
                    <a:pt x="7764" y="3043"/>
                  </a:cubicBezTo>
                  <a:cubicBezTo>
                    <a:pt x="7747" y="3073"/>
                    <a:pt x="7730" y="3099"/>
                    <a:pt x="7713" y="3120"/>
                  </a:cubicBezTo>
                  <a:lnTo>
                    <a:pt x="7709" y="3120"/>
                  </a:lnTo>
                  <a:cubicBezTo>
                    <a:pt x="7654" y="3196"/>
                    <a:pt x="7603" y="3251"/>
                    <a:pt x="7573" y="3281"/>
                  </a:cubicBezTo>
                  <a:cubicBezTo>
                    <a:pt x="7543" y="3307"/>
                    <a:pt x="7518" y="3328"/>
                    <a:pt x="7497" y="3345"/>
                  </a:cubicBezTo>
                  <a:cubicBezTo>
                    <a:pt x="7475" y="3362"/>
                    <a:pt x="7458" y="3370"/>
                    <a:pt x="7450" y="3379"/>
                  </a:cubicBezTo>
                  <a:cubicBezTo>
                    <a:pt x="7441" y="3383"/>
                    <a:pt x="7433" y="3387"/>
                    <a:pt x="7429" y="3387"/>
                  </a:cubicBezTo>
                  <a:cubicBezTo>
                    <a:pt x="7437" y="3391"/>
                    <a:pt x="7441" y="3391"/>
                    <a:pt x="7450" y="3391"/>
                  </a:cubicBezTo>
                  <a:cubicBezTo>
                    <a:pt x="7586" y="3425"/>
                    <a:pt x="7713" y="3485"/>
                    <a:pt x="7802" y="3544"/>
                  </a:cubicBezTo>
                  <a:cubicBezTo>
                    <a:pt x="7895" y="3608"/>
                    <a:pt x="7955" y="3667"/>
                    <a:pt x="7972" y="3689"/>
                  </a:cubicBezTo>
                  <a:cubicBezTo>
                    <a:pt x="8002" y="3727"/>
                    <a:pt x="7997" y="3735"/>
                    <a:pt x="7993" y="3744"/>
                  </a:cubicBezTo>
                  <a:cubicBezTo>
                    <a:pt x="7990" y="3747"/>
                    <a:pt x="7986" y="3749"/>
                    <a:pt x="7981" y="3749"/>
                  </a:cubicBezTo>
                  <a:cubicBezTo>
                    <a:pt x="7972" y="3749"/>
                    <a:pt x="7959" y="3743"/>
                    <a:pt x="7938" y="3727"/>
                  </a:cubicBezTo>
                  <a:cubicBezTo>
                    <a:pt x="7917" y="3710"/>
                    <a:pt x="7853" y="3663"/>
                    <a:pt x="7764" y="3608"/>
                  </a:cubicBezTo>
                  <a:cubicBezTo>
                    <a:pt x="7675" y="3557"/>
                    <a:pt x="7556" y="3502"/>
                    <a:pt x="7433" y="3472"/>
                  </a:cubicBezTo>
                  <a:cubicBezTo>
                    <a:pt x="7336" y="3450"/>
                    <a:pt x="7240" y="3439"/>
                    <a:pt x="7153" y="3439"/>
                  </a:cubicBezTo>
                  <a:cubicBezTo>
                    <a:pt x="7125" y="3439"/>
                    <a:pt x="7098" y="3440"/>
                    <a:pt x="7072" y="3442"/>
                  </a:cubicBezTo>
                  <a:cubicBezTo>
                    <a:pt x="6970" y="3451"/>
                    <a:pt x="6890" y="3468"/>
                    <a:pt x="6864" y="3472"/>
                  </a:cubicBezTo>
                  <a:cubicBezTo>
                    <a:pt x="6853" y="3473"/>
                    <a:pt x="6844" y="3474"/>
                    <a:pt x="6837" y="3474"/>
                  </a:cubicBezTo>
                  <a:cubicBezTo>
                    <a:pt x="6817" y="3474"/>
                    <a:pt x="6812" y="3470"/>
                    <a:pt x="6809" y="3464"/>
                  </a:cubicBezTo>
                  <a:cubicBezTo>
                    <a:pt x="6809" y="3451"/>
                    <a:pt x="6809" y="3442"/>
                    <a:pt x="6847" y="3421"/>
                  </a:cubicBezTo>
                  <a:cubicBezTo>
                    <a:pt x="6868" y="3413"/>
                    <a:pt x="6919" y="3396"/>
                    <a:pt x="6987" y="3379"/>
                  </a:cubicBezTo>
                  <a:cubicBezTo>
                    <a:pt x="7013" y="3374"/>
                    <a:pt x="7038" y="3370"/>
                    <a:pt x="7064" y="3370"/>
                  </a:cubicBezTo>
                  <a:cubicBezTo>
                    <a:pt x="7098" y="3365"/>
                    <a:pt x="7136" y="3363"/>
                    <a:pt x="7176" y="3363"/>
                  </a:cubicBezTo>
                  <a:cubicBezTo>
                    <a:pt x="7204" y="3363"/>
                    <a:pt x="7233" y="3364"/>
                    <a:pt x="7263" y="3366"/>
                  </a:cubicBezTo>
                  <a:lnTo>
                    <a:pt x="7267" y="3366"/>
                  </a:lnTo>
                  <a:cubicBezTo>
                    <a:pt x="7314" y="3370"/>
                    <a:pt x="7365" y="3374"/>
                    <a:pt x="7416" y="3387"/>
                  </a:cubicBezTo>
                  <a:cubicBezTo>
                    <a:pt x="7416" y="3379"/>
                    <a:pt x="7420" y="3370"/>
                    <a:pt x="7433" y="3357"/>
                  </a:cubicBezTo>
                  <a:cubicBezTo>
                    <a:pt x="7441" y="3345"/>
                    <a:pt x="7454" y="3332"/>
                    <a:pt x="7471" y="3315"/>
                  </a:cubicBezTo>
                  <a:cubicBezTo>
                    <a:pt x="7488" y="3298"/>
                    <a:pt x="7505" y="3273"/>
                    <a:pt x="7535" y="3243"/>
                  </a:cubicBezTo>
                  <a:cubicBezTo>
                    <a:pt x="7552" y="3226"/>
                    <a:pt x="7573" y="3196"/>
                    <a:pt x="7607" y="3158"/>
                  </a:cubicBezTo>
                  <a:cubicBezTo>
                    <a:pt x="7637" y="3120"/>
                    <a:pt x="7671" y="3069"/>
                    <a:pt x="7709" y="3014"/>
                  </a:cubicBezTo>
                  <a:cubicBezTo>
                    <a:pt x="7781" y="2899"/>
                    <a:pt x="7853" y="2738"/>
                    <a:pt x="7900" y="2547"/>
                  </a:cubicBezTo>
                  <a:cubicBezTo>
                    <a:pt x="7942" y="2356"/>
                    <a:pt x="7955" y="2131"/>
                    <a:pt x="7895" y="1906"/>
                  </a:cubicBezTo>
                  <a:cubicBezTo>
                    <a:pt x="7840" y="1681"/>
                    <a:pt x="7717" y="1460"/>
                    <a:pt x="7547" y="1286"/>
                  </a:cubicBezTo>
                  <a:cubicBezTo>
                    <a:pt x="7463" y="1193"/>
                    <a:pt x="7361" y="1116"/>
                    <a:pt x="7250" y="1053"/>
                  </a:cubicBezTo>
                  <a:cubicBezTo>
                    <a:pt x="7153" y="993"/>
                    <a:pt x="7047" y="951"/>
                    <a:pt x="6940" y="921"/>
                  </a:cubicBezTo>
                  <a:cubicBezTo>
                    <a:pt x="6830" y="890"/>
                    <a:pt x="6720" y="877"/>
                    <a:pt x="6614" y="877"/>
                  </a:cubicBezTo>
                  <a:cubicBezTo>
                    <a:pt x="6503" y="877"/>
                    <a:pt x="6397" y="891"/>
                    <a:pt x="6300" y="913"/>
                  </a:cubicBezTo>
                  <a:cubicBezTo>
                    <a:pt x="6109" y="964"/>
                    <a:pt x="5952" y="1040"/>
                    <a:pt x="5841" y="1121"/>
                  </a:cubicBezTo>
                  <a:cubicBezTo>
                    <a:pt x="5786" y="1159"/>
                    <a:pt x="5739" y="1201"/>
                    <a:pt x="5705" y="1231"/>
                  </a:cubicBezTo>
                  <a:cubicBezTo>
                    <a:pt x="5697" y="1240"/>
                    <a:pt x="5688" y="1248"/>
                    <a:pt x="5684" y="1252"/>
                  </a:cubicBezTo>
                  <a:cubicBezTo>
                    <a:pt x="5659" y="1278"/>
                    <a:pt x="5637" y="1295"/>
                    <a:pt x="5625" y="1312"/>
                  </a:cubicBezTo>
                  <a:cubicBezTo>
                    <a:pt x="5591" y="1346"/>
                    <a:pt x="5570" y="1371"/>
                    <a:pt x="5553" y="1392"/>
                  </a:cubicBezTo>
                  <a:cubicBezTo>
                    <a:pt x="5561" y="1392"/>
                    <a:pt x="5565" y="1392"/>
                    <a:pt x="5574" y="1397"/>
                  </a:cubicBezTo>
                  <a:cubicBezTo>
                    <a:pt x="5595" y="1401"/>
                    <a:pt x="5616" y="1409"/>
                    <a:pt x="5637" y="1418"/>
                  </a:cubicBezTo>
                  <a:cubicBezTo>
                    <a:pt x="5765" y="1460"/>
                    <a:pt x="5884" y="1532"/>
                    <a:pt x="5960" y="1609"/>
                  </a:cubicBezTo>
                  <a:cubicBezTo>
                    <a:pt x="6036" y="1685"/>
                    <a:pt x="6075" y="1757"/>
                    <a:pt x="6087" y="1783"/>
                  </a:cubicBezTo>
                  <a:cubicBezTo>
                    <a:pt x="6100" y="1825"/>
                    <a:pt x="6096" y="1834"/>
                    <a:pt x="6087" y="1838"/>
                  </a:cubicBezTo>
                  <a:cubicBezTo>
                    <a:pt x="6084" y="1839"/>
                    <a:pt x="6081" y="1840"/>
                    <a:pt x="6078" y="1840"/>
                  </a:cubicBezTo>
                  <a:cubicBezTo>
                    <a:pt x="6069" y="1840"/>
                    <a:pt x="6059" y="1833"/>
                    <a:pt x="6041" y="1808"/>
                  </a:cubicBezTo>
                  <a:cubicBezTo>
                    <a:pt x="6024" y="1791"/>
                    <a:pt x="5981" y="1728"/>
                    <a:pt x="5909" y="1664"/>
                  </a:cubicBezTo>
                  <a:cubicBezTo>
                    <a:pt x="5837" y="1596"/>
                    <a:pt x="5731" y="1532"/>
                    <a:pt x="5612" y="1494"/>
                  </a:cubicBezTo>
                  <a:cubicBezTo>
                    <a:pt x="5578" y="1481"/>
                    <a:pt x="5540" y="1469"/>
                    <a:pt x="5502" y="1460"/>
                  </a:cubicBezTo>
                  <a:cubicBezTo>
                    <a:pt x="5421" y="1443"/>
                    <a:pt x="5340" y="1431"/>
                    <a:pt x="5272" y="1422"/>
                  </a:cubicBezTo>
                  <a:cubicBezTo>
                    <a:pt x="5251" y="1422"/>
                    <a:pt x="5234" y="1418"/>
                    <a:pt x="5217" y="1418"/>
                  </a:cubicBezTo>
                  <a:cubicBezTo>
                    <a:pt x="5145" y="1414"/>
                    <a:pt x="5090" y="1409"/>
                    <a:pt x="5069" y="1405"/>
                  </a:cubicBezTo>
                  <a:cubicBezTo>
                    <a:pt x="5026" y="1401"/>
                    <a:pt x="5022" y="1392"/>
                    <a:pt x="5022" y="1384"/>
                  </a:cubicBezTo>
                  <a:cubicBezTo>
                    <a:pt x="5018" y="1375"/>
                    <a:pt x="5026" y="1363"/>
                    <a:pt x="5064" y="1354"/>
                  </a:cubicBezTo>
                  <a:cubicBezTo>
                    <a:pt x="5090" y="1350"/>
                    <a:pt x="5149" y="1346"/>
                    <a:pt x="5230" y="1346"/>
                  </a:cubicBezTo>
                  <a:cubicBezTo>
                    <a:pt x="5243" y="1346"/>
                    <a:pt x="5260" y="1350"/>
                    <a:pt x="5277" y="1350"/>
                  </a:cubicBezTo>
                  <a:cubicBezTo>
                    <a:pt x="5328" y="1354"/>
                    <a:pt x="5387" y="1358"/>
                    <a:pt x="5451" y="1367"/>
                  </a:cubicBezTo>
                  <a:cubicBezTo>
                    <a:pt x="5463" y="1371"/>
                    <a:pt x="5480" y="1375"/>
                    <a:pt x="5497" y="1380"/>
                  </a:cubicBezTo>
                  <a:cubicBezTo>
                    <a:pt x="5493" y="1375"/>
                    <a:pt x="5493" y="1367"/>
                    <a:pt x="5497" y="1354"/>
                  </a:cubicBezTo>
                  <a:cubicBezTo>
                    <a:pt x="5497" y="1341"/>
                    <a:pt x="5502" y="1329"/>
                    <a:pt x="5506" y="1312"/>
                  </a:cubicBezTo>
                  <a:cubicBezTo>
                    <a:pt x="5510" y="1290"/>
                    <a:pt x="5514" y="1269"/>
                    <a:pt x="5523" y="1240"/>
                  </a:cubicBezTo>
                  <a:cubicBezTo>
                    <a:pt x="5531" y="1201"/>
                    <a:pt x="5548" y="1125"/>
                    <a:pt x="5553" y="1019"/>
                  </a:cubicBezTo>
                  <a:cubicBezTo>
                    <a:pt x="5553" y="968"/>
                    <a:pt x="5548" y="908"/>
                    <a:pt x="5540" y="845"/>
                  </a:cubicBezTo>
                  <a:cubicBezTo>
                    <a:pt x="5531" y="781"/>
                    <a:pt x="5514" y="709"/>
                    <a:pt x="5493" y="641"/>
                  </a:cubicBezTo>
                  <a:cubicBezTo>
                    <a:pt x="5442" y="501"/>
                    <a:pt x="5353" y="352"/>
                    <a:pt x="5217" y="238"/>
                  </a:cubicBezTo>
                  <a:cubicBezTo>
                    <a:pt x="5081" y="123"/>
                    <a:pt x="4907" y="43"/>
                    <a:pt x="4721" y="13"/>
                  </a:cubicBezTo>
                  <a:cubicBezTo>
                    <a:pt x="4669" y="5"/>
                    <a:pt x="4614" y="1"/>
                    <a:pt x="45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21"/>
            <p:cNvSpPr/>
            <p:nvPr/>
          </p:nvSpPr>
          <p:spPr>
            <a:xfrm>
              <a:off x="457858" y="5081980"/>
              <a:ext cx="288249" cy="83978"/>
            </a:xfrm>
            <a:custGeom>
              <a:avLst/>
              <a:gdLst/>
              <a:ahLst/>
              <a:cxnLst/>
              <a:rect l="l" t="t" r="r" b="b"/>
              <a:pathLst>
                <a:path w="1270" h="370" extrusionOk="0">
                  <a:moveTo>
                    <a:pt x="614" y="0"/>
                  </a:moveTo>
                  <a:cubicBezTo>
                    <a:pt x="545" y="0"/>
                    <a:pt x="479" y="12"/>
                    <a:pt x="412" y="26"/>
                  </a:cubicBezTo>
                  <a:cubicBezTo>
                    <a:pt x="340" y="48"/>
                    <a:pt x="277" y="73"/>
                    <a:pt x="221" y="107"/>
                  </a:cubicBezTo>
                  <a:cubicBezTo>
                    <a:pt x="111" y="171"/>
                    <a:pt x="43" y="243"/>
                    <a:pt x="26" y="268"/>
                  </a:cubicBezTo>
                  <a:cubicBezTo>
                    <a:pt x="1" y="311"/>
                    <a:pt x="5" y="319"/>
                    <a:pt x="13" y="328"/>
                  </a:cubicBezTo>
                  <a:cubicBezTo>
                    <a:pt x="15" y="329"/>
                    <a:pt x="17" y="331"/>
                    <a:pt x="20" y="331"/>
                  </a:cubicBezTo>
                  <a:cubicBezTo>
                    <a:pt x="27" y="331"/>
                    <a:pt x="39" y="325"/>
                    <a:pt x="64" y="302"/>
                  </a:cubicBezTo>
                  <a:cubicBezTo>
                    <a:pt x="90" y="285"/>
                    <a:pt x="153" y="226"/>
                    <a:pt x="260" y="171"/>
                  </a:cubicBezTo>
                  <a:cubicBezTo>
                    <a:pt x="356" y="118"/>
                    <a:pt x="487" y="81"/>
                    <a:pt x="624" y="81"/>
                  </a:cubicBezTo>
                  <a:cubicBezTo>
                    <a:pt x="631" y="81"/>
                    <a:pt x="638" y="81"/>
                    <a:pt x="646" y="82"/>
                  </a:cubicBezTo>
                  <a:cubicBezTo>
                    <a:pt x="786" y="86"/>
                    <a:pt x="926" y="137"/>
                    <a:pt x="1024" y="196"/>
                  </a:cubicBezTo>
                  <a:cubicBezTo>
                    <a:pt x="1121" y="256"/>
                    <a:pt x="1181" y="324"/>
                    <a:pt x="1206" y="340"/>
                  </a:cubicBezTo>
                  <a:cubicBezTo>
                    <a:pt x="1230" y="362"/>
                    <a:pt x="1244" y="370"/>
                    <a:pt x="1252" y="370"/>
                  </a:cubicBezTo>
                  <a:cubicBezTo>
                    <a:pt x="1256" y="370"/>
                    <a:pt x="1259" y="368"/>
                    <a:pt x="1261" y="366"/>
                  </a:cubicBezTo>
                  <a:cubicBezTo>
                    <a:pt x="1270" y="362"/>
                    <a:pt x="1270" y="353"/>
                    <a:pt x="1244" y="307"/>
                  </a:cubicBezTo>
                  <a:cubicBezTo>
                    <a:pt x="1227" y="281"/>
                    <a:pt x="1168" y="205"/>
                    <a:pt x="1062" y="133"/>
                  </a:cubicBezTo>
                  <a:cubicBezTo>
                    <a:pt x="956" y="65"/>
                    <a:pt x="803" y="5"/>
                    <a:pt x="646" y="1"/>
                  </a:cubicBezTo>
                  <a:cubicBezTo>
                    <a:pt x="635" y="0"/>
                    <a:pt x="625" y="0"/>
                    <a:pt x="614" y="0"/>
                  </a:cubicBezTo>
                  <a:close/>
                </a:path>
              </a:pathLst>
            </a:custGeom>
            <a:solidFill>
              <a:srgbClr val="1E15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21"/>
            <p:cNvSpPr/>
            <p:nvPr/>
          </p:nvSpPr>
          <p:spPr>
            <a:xfrm>
              <a:off x="2293109" y="5458971"/>
              <a:ext cx="440317" cy="215846"/>
            </a:xfrm>
            <a:custGeom>
              <a:avLst/>
              <a:gdLst/>
              <a:ahLst/>
              <a:cxnLst/>
              <a:rect l="l" t="t" r="r" b="b"/>
              <a:pathLst>
                <a:path w="1940" h="951" extrusionOk="0">
                  <a:moveTo>
                    <a:pt x="615" y="1"/>
                  </a:moveTo>
                  <a:cubicBezTo>
                    <a:pt x="507" y="1"/>
                    <a:pt x="401" y="12"/>
                    <a:pt x="302" y="33"/>
                  </a:cubicBezTo>
                  <a:cubicBezTo>
                    <a:pt x="191" y="55"/>
                    <a:pt x="94" y="93"/>
                    <a:pt x="0" y="135"/>
                  </a:cubicBezTo>
                  <a:cubicBezTo>
                    <a:pt x="0" y="135"/>
                    <a:pt x="47" y="130"/>
                    <a:pt x="126" y="130"/>
                  </a:cubicBezTo>
                  <a:cubicBezTo>
                    <a:pt x="426" y="130"/>
                    <a:pt x="1190" y="207"/>
                    <a:pt x="1600" y="950"/>
                  </a:cubicBezTo>
                  <a:cubicBezTo>
                    <a:pt x="1609" y="950"/>
                    <a:pt x="1613" y="950"/>
                    <a:pt x="1617" y="946"/>
                  </a:cubicBezTo>
                  <a:cubicBezTo>
                    <a:pt x="1715" y="925"/>
                    <a:pt x="1821" y="908"/>
                    <a:pt x="1940" y="908"/>
                  </a:cubicBezTo>
                  <a:cubicBezTo>
                    <a:pt x="1936" y="908"/>
                    <a:pt x="1936" y="908"/>
                    <a:pt x="1936" y="904"/>
                  </a:cubicBezTo>
                  <a:cubicBezTo>
                    <a:pt x="1931" y="891"/>
                    <a:pt x="1919" y="865"/>
                    <a:pt x="1906" y="840"/>
                  </a:cubicBezTo>
                  <a:cubicBezTo>
                    <a:pt x="1889" y="810"/>
                    <a:pt x="1872" y="772"/>
                    <a:pt x="1847" y="730"/>
                  </a:cubicBezTo>
                  <a:cubicBezTo>
                    <a:pt x="1800" y="649"/>
                    <a:pt x="1728" y="547"/>
                    <a:pt x="1634" y="449"/>
                  </a:cubicBezTo>
                  <a:cubicBezTo>
                    <a:pt x="1537" y="352"/>
                    <a:pt x="1418" y="254"/>
                    <a:pt x="1274" y="174"/>
                  </a:cubicBezTo>
                  <a:cubicBezTo>
                    <a:pt x="1133" y="97"/>
                    <a:pt x="972" y="38"/>
                    <a:pt x="802" y="12"/>
                  </a:cubicBezTo>
                  <a:cubicBezTo>
                    <a:pt x="740" y="4"/>
                    <a:pt x="677" y="1"/>
                    <a:pt x="615" y="1"/>
                  </a:cubicBezTo>
                  <a:close/>
                </a:path>
              </a:pathLst>
            </a:custGeom>
            <a:solidFill>
              <a:srgbClr val="1E1549">
                <a:alpha val="41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21"/>
            <p:cNvSpPr/>
            <p:nvPr/>
          </p:nvSpPr>
          <p:spPr>
            <a:xfrm>
              <a:off x="1666908" y="5359333"/>
              <a:ext cx="561745" cy="190199"/>
            </a:xfrm>
            <a:custGeom>
              <a:avLst/>
              <a:gdLst/>
              <a:ahLst/>
              <a:cxnLst/>
              <a:rect l="l" t="t" r="r" b="b"/>
              <a:pathLst>
                <a:path w="2475" h="838" extrusionOk="0">
                  <a:moveTo>
                    <a:pt x="1026" y="1"/>
                  </a:moveTo>
                  <a:cubicBezTo>
                    <a:pt x="867" y="1"/>
                    <a:pt x="713" y="22"/>
                    <a:pt x="569" y="56"/>
                  </a:cubicBezTo>
                  <a:cubicBezTo>
                    <a:pt x="450" y="82"/>
                    <a:pt x="340" y="120"/>
                    <a:pt x="242" y="163"/>
                  </a:cubicBezTo>
                  <a:lnTo>
                    <a:pt x="238" y="167"/>
                  </a:lnTo>
                  <a:lnTo>
                    <a:pt x="0" y="290"/>
                  </a:lnTo>
                  <a:cubicBezTo>
                    <a:pt x="25" y="282"/>
                    <a:pt x="342" y="205"/>
                    <a:pt x="748" y="205"/>
                  </a:cubicBezTo>
                  <a:cubicBezTo>
                    <a:pt x="1249" y="205"/>
                    <a:pt x="1886" y="323"/>
                    <a:pt x="2271" y="837"/>
                  </a:cubicBezTo>
                  <a:cubicBezTo>
                    <a:pt x="2322" y="782"/>
                    <a:pt x="2390" y="719"/>
                    <a:pt x="2475" y="655"/>
                  </a:cubicBezTo>
                  <a:cubicBezTo>
                    <a:pt x="2462" y="642"/>
                    <a:pt x="2445" y="625"/>
                    <a:pt x="2420" y="604"/>
                  </a:cubicBezTo>
                  <a:cubicBezTo>
                    <a:pt x="2369" y="553"/>
                    <a:pt x="2220" y="405"/>
                    <a:pt x="1978" y="264"/>
                  </a:cubicBezTo>
                  <a:cubicBezTo>
                    <a:pt x="1859" y="197"/>
                    <a:pt x="1719" y="133"/>
                    <a:pt x="1562" y="86"/>
                  </a:cubicBezTo>
                  <a:cubicBezTo>
                    <a:pt x="1410" y="40"/>
                    <a:pt x="1240" y="10"/>
                    <a:pt x="1070" y="1"/>
                  </a:cubicBezTo>
                  <a:cubicBezTo>
                    <a:pt x="1055" y="1"/>
                    <a:pt x="1041" y="1"/>
                    <a:pt x="1026" y="1"/>
                  </a:cubicBezTo>
                  <a:close/>
                </a:path>
              </a:pathLst>
            </a:custGeom>
            <a:solidFill>
              <a:srgbClr val="1E1549">
                <a:alpha val="41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Google Shape;1999;p21"/>
            <p:cNvSpPr/>
            <p:nvPr/>
          </p:nvSpPr>
          <p:spPr>
            <a:xfrm>
              <a:off x="1306485" y="5125330"/>
              <a:ext cx="18611" cy="27236"/>
            </a:xfrm>
            <a:custGeom>
              <a:avLst/>
              <a:gdLst/>
              <a:ahLst/>
              <a:cxnLst/>
              <a:rect l="l" t="t" r="r" b="b"/>
              <a:pathLst>
                <a:path w="82" h="120" extrusionOk="0">
                  <a:moveTo>
                    <a:pt x="82" y="1"/>
                  </a:moveTo>
                  <a:lnTo>
                    <a:pt x="82" y="1"/>
                  </a:lnTo>
                  <a:cubicBezTo>
                    <a:pt x="69" y="14"/>
                    <a:pt x="60" y="31"/>
                    <a:pt x="52" y="43"/>
                  </a:cubicBezTo>
                  <a:cubicBezTo>
                    <a:pt x="35" y="73"/>
                    <a:pt x="18" y="99"/>
                    <a:pt x="1" y="120"/>
                  </a:cubicBezTo>
                  <a:cubicBezTo>
                    <a:pt x="48" y="69"/>
                    <a:pt x="82" y="26"/>
                    <a:pt x="82" y="1"/>
                  </a:cubicBezTo>
                  <a:close/>
                </a:path>
              </a:pathLst>
            </a:custGeom>
            <a:solidFill>
              <a:srgbClr val="5555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21"/>
            <p:cNvSpPr/>
            <p:nvPr/>
          </p:nvSpPr>
          <p:spPr>
            <a:xfrm>
              <a:off x="1141935" y="4683200"/>
              <a:ext cx="221747" cy="530196"/>
            </a:xfrm>
            <a:custGeom>
              <a:avLst/>
              <a:gdLst/>
              <a:ahLst/>
              <a:cxnLst/>
              <a:rect l="l" t="t" r="r" b="b"/>
              <a:pathLst>
                <a:path w="977" h="2336" extrusionOk="0">
                  <a:moveTo>
                    <a:pt x="268" y="1"/>
                  </a:moveTo>
                  <a:lnTo>
                    <a:pt x="268" y="1"/>
                  </a:lnTo>
                  <a:cubicBezTo>
                    <a:pt x="484" y="379"/>
                    <a:pt x="976" y="1474"/>
                    <a:pt x="0" y="2327"/>
                  </a:cubicBezTo>
                  <a:cubicBezTo>
                    <a:pt x="221" y="2318"/>
                    <a:pt x="263" y="2314"/>
                    <a:pt x="276" y="2314"/>
                  </a:cubicBezTo>
                  <a:lnTo>
                    <a:pt x="280" y="2314"/>
                  </a:lnTo>
                  <a:lnTo>
                    <a:pt x="429" y="2335"/>
                  </a:lnTo>
                  <a:cubicBezTo>
                    <a:pt x="429" y="2327"/>
                    <a:pt x="433" y="2318"/>
                    <a:pt x="446" y="2305"/>
                  </a:cubicBezTo>
                  <a:cubicBezTo>
                    <a:pt x="454" y="2293"/>
                    <a:pt x="467" y="2280"/>
                    <a:pt x="484" y="2263"/>
                  </a:cubicBezTo>
                  <a:cubicBezTo>
                    <a:pt x="501" y="2246"/>
                    <a:pt x="518" y="2221"/>
                    <a:pt x="548" y="2191"/>
                  </a:cubicBezTo>
                  <a:cubicBezTo>
                    <a:pt x="565" y="2174"/>
                    <a:pt x="586" y="2144"/>
                    <a:pt x="620" y="2106"/>
                  </a:cubicBezTo>
                  <a:cubicBezTo>
                    <a:pt x="650" y="2068"/>
                    <a:pt x="684" y="2017"/>
                    <a:pt x="722" y="1962"/>
                  </a:cubicBezTo>
                  <a:cubicBezTo>
                    <a:pt x="794" y="1847"/>
                    <a:pt x="866" y="1686"/>
                    <a:pt x="913" y="1495"/>
                  </a:cubicBezTo>
                  <a:cubicBezTo>
                    <a:pt x="955" y="1304"/>
                    <a:pt x="968" y="1079"/>
                    <a:pt x="908" y="854"/>
                  </a:cubicBezTo>
                  <a:cubicBezTo>
                    <a:pt x="853" y="629"/>
                    <a:pt x="730" y="408"/>
                    <a:pt x="560" y="234"/>
                  </a:cubicBezTo>
                  <a:cubicBezTo>
                    <a:pt x="476" y="141"/>
                    <a:pt x="374" y="64"/>
                    <a:pt x="268" y="1"/>
                  </a:cubicBezTo>
                  <a:close/>
                </a:path>
              </a:pathLst>
            </a:custGeom>
            <a:solidFill>
              <a:srgbClr val="1E1549">
                <a:alpha val="41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21"/>
            <p:cNvSpPr/>
            <p:nvPr/>
          </p:nvSpPr>
          <p:spPr>
            <a:xfrm>
              <a:off x="1372987" y="4970312"/>
              <a:ext cx="2270" cy="6128"/>
            </a:xfrm>
            <a:custGeom>
              <a:avLst/>
              <a:gdLst/>
              <a:ahLst/>
              <a:cxnLst/>
              <a:rect l="l" t="t" r="r" b="b"/>
              <a:pathLst>
                <a:path w="10" h="27" extrusionOk="0">
                  <a:moveTo>
                    <a:pt x="5" y="1"/>
                  </a:moveTo>
                  <a:cubicBezTo>
                    <a:pt x="1" y="9"/>
                    <a:pt x="1" y="18"/>
                    <a:pt x="1" y="26"/>
                  </a:cubicBezTo>
                  <a:lnTo>
                    <a:pt x="9" y="1"/>
                  </a:lnTo>
                  <a:close/>
                </a:path>
              </a:pathLst>
            </a:custGeom>
            <a:solidFill>
              <a:srgbClr val="5555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21"/>
            <p:cNvSpPr/>
            <p:nvPr/>
          </p:nvSpPr>
          <p:spPr>
            <a:xfrm>
              <a:off x="1600407" y="4970312"/>
              <a:ext cx="248756" cy="395150"/>
            </a:xfrm>
            <a:custGeom>
              <a:avLst/>
              <a:gdLst/>
              <a:ahLst/>
              <a:cxnLst/>
              <a:rect l="l" t="t" r="r" b="b"/>
              <a:pathLst>
                <a:path w="1096" h="1741" extrusionOk="0">
                  <a:moveTo>
                    <a:pt x="1" y="1"/>
                  </a:moveTo>
                  <a:lnTo>
                    <a:pt x="1" y="1"/>
                  </a:lnTo>
                  <a:cubicBezTo>
                    <a:pt x="26" y="18"/>
                    <a:pt x="1011" y="688"/>
                    <a:pt x="675" y="1741"/>
                  </a:cubicBezTo>
                  <a:cubicBezTo>
                    <a:pt x="726" y="1724"/>
                    <a:pt x="781" y="1707"/>
                    <a:pt x="841" y="1690"/>
                  </a:cubicBezTo>
                  <a:cubicBezTo>
                    <a:pt x="875" y="1686"/>
                    <a:pt x="909" y="1677"/>
                    <a:pt x="943" y="1669"/>
                  </a:cubicBezTo>
                  <a:lnTo>
                    <a:pt x="1096" y="1639"/>
                  </a:lnTo>
                  <a:cubicBezTo>
                    <a:pt x="1091" y="1622"/>
                    <a:pt x="1087" y="1588"/>
                    <a:pt x="1083" y="1533"/>
                  </a:cubicBezTo>
                  <a:cubicBezTo>
                    <a:pt x="1074" y="1461"/>
                    <a:pt x="1079" y="1253"/>
                    <a:pt x="1011" y="990"/>
                  </a:cubicBezTo>
                  <a:cubicBezTo>
                    <a:pt x="989" y="926"/>
                    <a:pt x="968" y="858"/>
                    <a:pt x="939" y="790"/>
                  </a:cubicBezTo>
                  <a:cubicBezTo>
                    <a:pt x="909" y="722"/>
                    <a:pt x="871" y="654"/>
                    <a:pt x="828" y="591"/>
                  </a:cubicBezTo>
                  <a:cubicBezTo>
                    <a:pt x="739" y="459"/>
                    <a:pt x="612" y="344"/>
                    <a:pt x="476" y="247"/>
                  </a:cubicBezTo>
                  <a:cubicBezTo>
                    <a:pt x="344" y="145"/>
                    <a:pt x="192" y="68"/>
                    <a:pt x="43" y="13"/>
                  </a:cubicBezTo>
                  <a:cubicBezTo>
                    <a:pt x="30" y="9"/>
                    <a:pt x="13" y="5"/>
                    <a:pt x="1" y="1"/>
                  </a:cubicBezTo>
                  <a:close/>
                </a:path>
              </a:pathLst>
            </a:custGeom>
            <a:solidFill>
              <a:srgbClr val="1E1549">
                <a:alpha val="41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21"/>
            <p:cNvSpPr/>
            <p:nvPr/>
          </p:nvSpPr>
          <p:spPr>
            <a:xfrm>
              <a:off x="564759" y="4444431"/>
              <a:ext cx="251707" cy="313215"/>
            </a:xfrm>
            <a:custGeom>
              <a:avLst/>
              <a:gdLst/>
              <a:ahLst/>
              <a:cxnLst/>
              <a:rect l="l" t="t" r="r" b="b"/>
              <a:pathLst>
                <a:path w="1109" h="1380" extrusionOk="0">
                  <a:moveTo>
                    <a:pt x="116" y="1"/>
                  </a:moveTo>
                  <a:cubicBezTo>
                    <a:pt x="77" y="1"/>
                    <a:pt x="38" y="3"/>
                    <a:pt x="1" y="9"/>
                  </a:cubicBezTo>
                  <a:cubicBezTo>
                    <a:pt x="1" y="9"/>
                    <a:pt x="901" y="454"/>
                    <a:pt x="786" y="1346"/>
                  </a:cubicBezTo>
                  <a:cubicBezTo>
                    <a:pt x="799" y="1346"/>
                    <a:pt x="816" y="1350"/>
                    <a:pt x="833" y="1350"/>
                  </a:cubicBezTo>
                  <a:cubicBezTo>
                    <a:pt x="884" y="1354"/>
                    <a:pt x="943" y="1358"/>
                    <a:pt x="1007" y="1367"/>
                  </a:cubicBezTo>
                  <a:cubicBezTo>
                    <a:pt x="1019" y="1371"/>
                    <a:pt x="1036" y="1375"/>
                    <a:pt x="1053" y="1380"/>
                  </a:cubicBezTo>
                  <a:cubicBezTo>
                    <a:pt x="1049" y="1375"/>
                    <a:pt x="1049" y="1367"/>
                    <a:pt x="1053" y="1354"/>
                  </a:cubicBezTo>
                  <a:cubicBezTo>
                    <a:pt x="1053" y="1341"/>
                    <a:pt x="1058" y="1329"/>
                    <a:pt x="1062" y="1312"/>
                  </a:cubicBezTo>
                  <a:cubicBezTo>
                    <a:pt x="1066" y="1290"/>
                    <a:pt x="1070" y="1269"/>
                    <a:pt x="1079" y="1240"/>
                  </a:cubicBezTo>
                  <a:cubicBezTo>
                    <a:pt x="1087" y="1201"/>
                    <a:pt x="1104" y="1125"/>
                    <a:pt x="1109" y="1019"/>
                  </a:cubicBezTo>
                  <a:cubicBezTo>
                    <a:pt x="1109" y="968"/>
                    <a:pt x="1104" y="908"/>
                    <a:pt x="1096" y="845"/>
                  </a:cubicBezTo>
                  <a:cubicBezTo>
                    <a:pt x="1087" y="781"/>
                    <a:pt x="1070" y="709"/>
                    <a:pt x="1049" y="641"/>
                  </a:cubicBezTo>
                  <a:cubicBezTo>
                    <a:pt x="998" y="501"/>
                    <a:pt x="909" y="352"/>
                    <a:pt x="773" y="238"/>
                  </a:cubicBezTo>
                  <a:cubicBezTo>
                    <a:pt x="637" y="123"/>
                    <a:pt x="463" y="43"/>
                    <a:pt x="277" y="13"/>
                  </a:cubicBezTo>
                  <a:cubicBezTo>
                    <a:pt x="225" y="5"/>
                    <a:pt x="170" y="1"/>
                    <a:pt x="116" y="1"/>
                  </a:cubicBezTo>
                  <a:close/>
                </a:path>
              </a:pathLst>
            </a:custGeom>
            <a:solidFill>
              <a:srgbClr val="1E1549">
                <a:alpha val="41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21"/>
            <p:cNvSpPr/>
            <p:nvPr/>
          </p:nvSpPr>
          <p:spPr>
            <a:xfrm>
              <a:off x="816238" y="4728593"/>
              <a:ext cx="30187" cy="32910"/>
            </a:xfrm>
            <a:custGeom>
              <a:avLst/>
              <a:gdLst/>
              <a:ahLst/>
              <a:cxnLst/>
              <a:rect l="l" t="t" r="r" b="b"/>
              <a:pathLst>
                <a:path w="133" h="145" extrusionOk="0">
                  <a:moveTo>
                    <a:pt x="132" y="0"/>
                  </a:moveTo>
                  <a:lnTo>
                    <a:pt x="132" y="0"/>
                  </a:lnTo>
                  <a:cubicBezTo>
                    <a:pt x="107" y="26"/>
                    <a:pt x="85" y="43"/>
                    <a:pt x="73" y="60"/>
                  </a:cubicBezTo>
                  <a:cubicBezTo>
                    <a:pt x="39" y="94"/>
                    <a:pt x="18" y="119"/>
                    <a:pt x="1" y="140"/>
                  </a:cubicBezTo>
                  <a:cubicBezTo>
                    <a:pt x="9" y="140"/>
                    <a:pt x="13" y="140"/>
                    <a:pt x="22" y="145"/>
                  </a:cubicBezTo>
                  <a:cubicBezTo>
                    <a:pt x="56" y="111"/>
                    <a:pt x="94" y="60"/>
                    <a:pt x="132" y="0"/>
                  </a:cubicBezTo>
                  <a:close/>
                </a:path>
              </a:pathLst>
            </a:custGeom>
            <a:solidFill>
              <a:srgbClr val="5555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21"/>
            <p:cNvSpPr/>
            <p:nvPr/>
          </p:nvSpPr>
          <p:spPr>
            <a:xfrm>
              <a:off x="-16956" y="4635991"/>
              <a:ext cx="228556" cy="467553"/>
            </a:xfrm>
            <a:custGeom>
              <a:avLst/>
              <a:gdLst/>
              <a:ahLst/>
              <a:cxnLst/>
              <a:rect l="l" t="t" r="r" b="b"/>
              <a:pathLst>
                <a:path w="1007" h="2060" extrusionOk="0">
                  <a:moveTo>
                    <a:pt x="1006" y="1"/>
                  </a:moveTo>
                  <a:lnTo>
                    <a:pt x="1006" y="1"/>
                  </a:lnTo>
                  <a:cubicBezTo>
                    <a:pt x="981" y="9"/>
                    <a:pt x="955" y="18"/>
                    <a:pt x="930" y="26"/>
                  </a:cubicBezTo>
                  <a:cubicBezTo>
                    <a:pt x="802" y="77"/>
                    <a:pt x="667" y="145"/>
                    <a:pt x="543" y="243"/>
                  </a:cubicBezTo>
                  <a:cubicBezTo>
                    <a:pt x="420" y="340"/>
                    <a:pt x="306" y="459"/>
                    <a:pt x="221" y="603"/>
                  </a:cubicBezTo>
                  <a:cubicBezTo>
                    <a:pt x="132" y="744"/>
                    <a:pt x="72" y="901"/>
                    <a:pt x="43" y="1058"/>
                  </a:cubicBezTo>
                  <a:cubicBezTo>
                    <a:pt x="9" y="1210"/>
                    <a:pt x="0" y="1363"/>
                    <a:pt x="13" y="1495"/>
                  </a:cubicBezTo>
                  <a:cubicBezTo>
                    <a:pt x="26" y="1631"/>
                    <a:pt x="51" y="1745"/>
                    <a:pt x="81" y="1834"/>
                  </a:cubicBezTo>
                  <a:cubicBezTo>
                    <a:pt x="98" y="1877"/>
                    <a:pt x="106" y="1915"/>
                    <a:pt x="123" y="1949"/>
                  </a:cubicBezTo>
                  <a:cubicBezTo>
                    <a:pt x="136" y="1979"/>
                    <a:pt x="144" y="2000"/>
                    <a:pt x="153" y="2017"/>
                  </a:cubicBezTo>
                  <a:cubicBezTo>
                    <a:pt x="157" y="2034"/>
                    <a:pt x="166" y="2047"/>
                    <a:pt x="170" y="2059"/>
                  </a:cubicBezTo>
                  <a:cubicBezTo>
                    <a:pt x="302" y="2021"/>
                    <a:pt x="429" y="2004"/>
                    <a:pt x="543" y="2000"/>
                  </a:cubicBezTo>
                  <a:cubicBezTo>
                    <a:pt x="47" y="722"/>
                    <a:pt x="1006" y="1"/>
                    <a:pt x="1006" y="1"/>
                  </a:cubicBezTo>
                  <a:close/>
                </a:path>
              </a:pathLst>
            </a:custGeom>
            <a:solidFill>
              <a:srgbClr val="1E1549">
                <a:alpha val="41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21"/>
            <p:cNvSpPr/>
            <p:nvPr/>
          </p:nvSpPr>
          <p:spPr>
            <a:xfrm>
              <a:off x="-216460" y="5106038"/>
              <a:ext cx="377901" cy="256700"/>
            </a:xfrm>
            <a:custGeom>
              <a:avLst/>
              <a:gdLst/>
              <a:ahLst/>
              <a:cxnLst/>
              <a:rect l="l" t="t" r="r" b="b"/>
              <a:pathLst>
                <a:path w="1665" h="1131" extrusionOk="0">
                  <a:moveTo>
                    <a:pt x="1535" y="0"/>
                  </a:moveTo>
                  <a:cubicBezTo>
                    <a:pt x="1501" y="0"/>
                    <a:pt x="1464" y="2"/>
                    <a:pt x="1427" y="5"/>
                  </a:cubicBezTo>
                  <a:cubicBezTo>
                    <a:pt x="1219" y="14"/>
                    <a:pt x="964" y="77"/>
                    <a:pt x="739" y="205"/>
                  </a:cubicBezTo>
                  <a:cubicBezTo>
                    <a:pt x="514" y="328"/>
                    <a:pt x="323" y="510"/>
                    <a:pt x="204" y="680"/>
                  </a:cubicBezTo>
                  <a:cubicBezTo>
                    <a:pt x="81" y="846"/>
                    <a:pt x="35" y="998"/>
                    <a:pt x="22" y="1049"/>
                  </a:cubicBezTo>
                  <a:cubicBezTo>
                    <a:pt x="13" y="1083"/>
                    <a:pt x="5" y="1100"/>
                    <a:pt x="1" y="1117"/>
                  </a:cubicBezTo>
                  <a:cubicBezTo>
                    <a:pt x="26" y="1115"/>
                    <a:pt x="48" y="1114"/>
                    <a:pt x="67" y="1114"/>
                  </a:cubicBezTo>
                  <a:cubicBezTo>
                    <a:pt x="87" y="1114"/>
                    <a:pt x="102" y="1115"/>
                    <a:pt x="115" y="1117"/>
                  </a:cubicBezTo>
                  <a:cubicBezTo>
                    <a:pt x="153" y="1117"/>
                    <a:pt x="179" y="1126"/>
                    <a:pt x="200" y="1130"/>
                  </a:cubicBezTo>
                  <a:cubicBezTo>
                    <a:pt x="200" y="1130"/>
                    <a:pt x="569" y="141"/>
                    <a:pt x="1664" y="5"/>
                  </a:cubicBezTo>
                  <a:cubicBezTo>
                    <a:pt x="1625" y="3"/>
                    <a:pt x="1582" y="0"/>
                    <a:pt x="1535" y="0"/>
                  </a:cubicBezTo>
                  <a:close/>
                </a:path>
              </a:pathLst>
            </a:custGeom>
            <a:solidFill>
              <a:srgbClr val="1E1549">
                <a:alpha val="41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21"/>
            <p:cNvSpPr/>
            <p:nvPr/>
          </p:nvSpPr>
          <p:spPr>
            <a:xfrm>
              <a:off x="463759" y="5092874"/>
              <a:ext cx="273723" cy="71268"/>
            </a:xfrm>
            <a:custGeom>
              <a:avLst/>
              <a:gdLst/>
              <a:ahLst/>
              <a:cxnLst/>
              <a:rect l="l" t="t" r="r" b="b"/>
              <a:pathLst>
                <a:path w="1206" h="314" extrusionOk="0">
                  <a:moveTo>
                    <a:pt x="686" y="0"/>
                  </a:moveTo>
                  <a:cubicBezTo>
                    <a:pt x="662" y="0"/>
                    <a:pt x="641" y="4"/>
                    <a:pt x="641" y="4"/>
                  </a:cubicBezTo>
                  <a:lnTo>
                    <a:pt x="425" y="25"/>
                  </a:lnTo>
                  <a:lnTo>
                    <a:pt x="157" y="135"/>
                  </a:lnTo>
                  <a:lnTo>
                    <a:pt x="0" y="280"/>
                  </a:lnTo>
                  <a:cubicBezTo>
                    <a:pt x="0" y="280"/>
                    <a:pt x="281" y="180"/>
                    <a:pt x="618" y="180"/>
                  </a:cubicBezTo>
                  <a:cubicBezTo>
                    <a:pt x="810" y="180"/>
                    <a:pt x="1019" y="212"/>
                    <a:pt x="1206" y="314"/>
                  </a:cubicBezTo>
                  <a:cubicBezTo>
                    <a:pt x="1138" y="199"/>
                    <a:pt x="1010" y="114"/>
                    <a:pt x="1002" y="106"/>
                  </a:cubicBezTo>
                  <a:cubicBezTo>
                    <a:pt x="998" y="97"/>
                    <a:pt x="964" y="4"/>
                    <a:pt x="879" y="4"/>
                  </a:cubicBezTo>
                  <a:cubicBezTo>
                    <a:pt x="830" y="6"/>
                    <a:pt x="796" y="9"/>
                    <a:pt x="770" y="9"/>
                  </a:cubicBezTo>
                  <a:cubicBezTo>
                    <a:pt x="751" y="9"/>
                    <a:pt x="736" y="7"/>
                    <a:pt x="722" y="4"/>
                  </a:cubicBezTo>
                  <a:cubicBezTo>
                    <a:pt x="710" y="1"/>
                    <a:pt x="698" y="0"/>
                    <a:pt x="686" y="0"/>
                  </a:cubicBezTo>
                  <a:close/>
                </a:path>
              </a:pathLst>
            </a:custGeom>
            <a:solidFill>
              <a:srgbClr val="1E1549">
                <a:alpha val="41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21"/>
            <p:cNvSpPr/>
            <p:nvPr/>
          </p:nvSpPr>
          <p:spPr>
            <a:xfrm>
              <a:off x="566802" y="5413351"/>
              <a:ext cx="467326" cy="152522"/>
            </a:xfrm>
            <a:custGeom>
              <a:avLst/>
              <a:gdLst/>
              <a:ahLst/>
              <a:cxnLst/>
              <a:rect l="l" t="t" r="r" b="b"/>
              <a:pathLst>
                <a:path w="2059" h="672" extrusionOk="0">
                  <a:moveTo>
                    <a:pt x="768" y="0"/>
                  </a:moveTo>
                  <a:cubicBezTo>
                    <a:pt x="550" y="0"/>
                    <a:pt x="174" y="14"/>
                    <a:pt x="174" y="14"/>
                  </a:cubicBezTo>
                  <a:lnTo>
                    <a:pt x="0" y="124"/>
                  </a:lnTo>
                  <a:cubicBezTo>
                    <a:pt x="0" y="124"/>
                    <a:pt x="1134" y="298"/>
                    <a:pt x="1745" y="672"/>
                  </a:cubicBezTo>
                  <a:cubicBezTo>
                    <a:pt x="2046" y="621"/>
                    <a:pt x="2059" y="642"/>
                    <a:pt x="2046" y="621"/>
                  </a:cubicBezTo>
                  <a:cubicBezTo>
                    <a:pt x="2038" y="599"/>
                    <a:pt x="1770" y="387"/>
                    <a:pt x="1673" y="290"/>
                  </a:cubicBezTo>
                  <a:cubicBezTo>
                    <a:pt x="1579" y="188"/>
                    <a:pt x="1036" y="5"/>
                    <a:pt x="841" y="1"/>
                  </a:cubicBezTo>
                  <a:cubicBezTo>
                    <a:pt x="819" y="1"/>
                    <a:pt x="795" y="0"/>
                    <a:pt x="768" y="0"/>
                  </a:cubicBezTo>
                  <a:close/>
                </a:path>
              </a:pathLst>
            </a:custGeom>
            <a:solidFill>
              <a:srgbClr val="1E1549">
                <a:alpha val="41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21"/>
            <p:cNvSpPr/>
            <p:nvPr/>
          </p:nvSpPr>
          <p:spPr>
            <a:xfrm>
              <a:off x="895222" y="5557021"/>
              <a:ext cx="340224" cy="48344"/>
            </a:xfrm>
            <a:custGeom>
              <a:avLst/>
              <a:gdLst/>
              <a:ahLst/>
              <a:cxnLst/>
              <a:rect l="l" t="t" r="r" b="b"/>
              <a:pathLst>
                <a:path w="1499" h="213" extrusionOk="0">
                  <a:moveTo>
                    <a:pt x="574" y="0"/>
                  </a:moveTo>
                  <a:lnTo>
                    <a:pt x="141" y="90"/>
                  </a:lnTo>
                  <a:lnTo>
                    <a:pt x="1" y="179"/>
                  </a:lnTo>
                  <a:cubicBezTo>
                    <a:pt x="1" y="179"/>
                    <a:pt x="444" y="140"/>
                    <a:pt x="857" y="140"/>
                  </a:cubicBezTo>
                  <a:cubicBezTo>
                    <a:pt x="1118" y="140"/>
                    <a:pt x="1366" y="155"/>
                    <a:pt x="1483" y="205"/>
                  </a:cubicBezTo>
                  <a:lnTo>
                    <a:pt x="1483" y="205"/>
                  </a:lnTo>
                  <a:cubicBezTo>
                    <a:pt x="1193" y="71"/>
                    <a:pt x="1066" y="22"/>
                    <a:pt x="1066" y="22"/>
                  </a:cubicBezTo>
                  <a:lnTo>
                    <a:pt x="574" y="0"/>
                  </a:lnTo>
                  <a:close/>
                  <a:moveTo>
                    <a:pt x="1483" y="205"/>
                  </a:moveTo>
                  <a:cubicBezTo>
                    <a:pt x="1488" y="208"/>
                    <a:pt x="1494" y="210"/>
                    <a:pt x="1499" y="213"/>
                  </a:cubicBezTo>
                  <a:cubicBezTo>
                    <a:pt x="1494" y="210"/>
                    <a:pt x="1489" y="208"/>
                    <a:pt x="1483" y="205"/>
                  </a:cubicBezTo>
                  <a:close/>
                </a:path>
              </a:pathLst>
            </a:custGeom>
            <a:solidFill>
              <a:srgbClr val="1E1549">
                <a:alpha val="41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21"/>
            <p:cNvSpPr/>
            <p:nvPr/>
          </p:nvSpPr>
          <p:spPr>
            <a:xfrm>
              <a:off x="274923" y="5451027"/>
              <a:ext cx="297781" cy="71495"/>
            </a:xfrm>
            <a:custGeom>
              <a:avLst/>
              <a:gdLst/>
              <a:ahLst/>
              <a:cxnLst/>
              <a:rect l="l" t="t" r="r" b="b"/>
              <a:pathLst>
                <a:path w="1312" h="315" extrusionOk="0">
                  <a:moveTo>
                    <a:pt x="730" y="1"/>
                  </a:moveTo>
                  <a:lnTo>
                    <a:pt x="391" y="26"/>
                  </a:lnTo>
                  <a:lnTo>
                    <a:pt x="145" y="119"/>
                  </a:lnTo>
                  <a:lnTo>
                    <a:pt x="0" y="213"/>
                  </a:lnTo>
                  <a:cubicBezTo>
                    <a:pt x="0" y="213"/>
                    <a:pt x="295" y="164"/>
                    <a:pt x="617" y="164"/>
                  </a:cubicBezTo>
                  <a:cubicBezTo>
                    <a:pt x="879" y="164"/>
                    <a:pt x="1159" y="196"/>
                    <a:pt x="1312" y="315"/>
                  </a:cubicBezTo>
                  <a:cubicBezTo>
                    <a:pt x="1140" y="112"/>
                    <a:pt x="1085" y="93"/>
                    <a:pt x="1070" y="93"/>
                  </a:cubicBezTo>
                  <a:cubicBezTo>
                    <a:pt x="1067" y="93"/>
                    <a:pt x="1066" y="94"/>
                    <a:pt x="1066" y="94"/>
                  </a:cubicBezTo>
                  <a:lnTo>
                    <a:pt x="730" y="1"/>
                  </a:lnTo>
                  <a:close/>
                </a:path>
              </a:pathLst>
            </a:custGeom>
            <a:solidFill>
              <a:srgbClr val="1E1549">
                <a:alpha val="41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TITLE_ONLY_1_1_1">
    <p:spTree>
      <p:nvGrpSpPr>
        <p:cNvPr id="1" name="Shape 2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2" name="Google Shape;2012;p22"/>
          <p:cNvSpPr/>
          <p:nvPr/>
        </p:nvSpPr>
        <p:spPr>
          <a:xfrm flipH="1">
            <a:off x="-3742" y="0"/>
            <a:ext cx="9144000" cy="5143500"/>
          </a:xfrm>
          <a:prstGeom prst="rect">
            <a:avLst/>
          </a:prstGeom>
          <a:gradFill>
            <a:gsLst>
              <a:gs pos="0">
                <a:srgbClr val="207EEE">
                  <a:alpha val="0"/>
                </a:srgbClr>
              </a:gs>
              <a:gs pos="100000">
                <a:srgbClr val="73E7D7">
                  <a:alpha val="39215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3" name="Google Shape;2013;p22"/>
          <p:cNvSpPr/>
          <p:nvPr/>
        </p:nvSpPr>
        <p:spPr>
          <a:xfrm>
            <a:off x="4223748" y="2827742"/>
            <a:ext cx="8374561" cy="756709"/>
          </a:xfrm>
          <a:custGeom>
            <a:avLst/>
            <a:gdLst/>
            <a:ahLst/>
            <a:cxnLst/>
            <a:rect l="l" t="t" r="r" b="b"/>
            <a:pathLst>
              <a:path w="36787" h="3324" extrusionOk="0">
                <a:moveTo>
                  <a:pt x="17501" y="0"/>
                </a:moveTo>
                <a:cubicBezTo>
                  <a:pt x="17059" y="0"/>
                  <a:pt x="16617" y="33"/>
                  <a:pt x="16176" y="94"/>
                </a:cubicBezTo>
                <a:cubicBezTo>
                  <a:pt x="15905" y="132"/>
                  <a:pt x="15633" y="178"/>
                  <a:pt x="15365" y="234"/>
                </a:cubicBezTo>
                <a:cubicBezTo>
                  <a:pt x="14720" y="374"/>
                  <a:pt x="14139" y="616"/>
                  <a:pt x="13574" y="921"/>
                </a:cubicBezTo>
                <a:cubicBezTo>
                  <a:pt x="13434" y="998"/>
                  <a:pt x="13298" y="1078"/>
                  <a:pt x="13158" y="1159"/>
                </a:cubicBezTo>
                <a:cubicBezTo>
                  <a:pt x="12563" y="1543"/>
                  <a:pt x="11841" y="1842"/>
                  <a:pt x="11129" y="1842"/>
                </a:cubicBezTo>
                <a:cubicBezTo>
                  <a:pt x="10810" y="1842"/>
                  <a:pt x="10494" y="1782"/>
                  <a:pt x="10192" y="1643"/>
                </a:cubicBezTo>
                <a:cubicBezTo>
                  <a:pt x="9589" y="1363"/>
                  <a:pt x="8952" y="1112"/>
                  <a:pt x="8332" y="870"/>
                </a:cubicBezTo>
                <a:cubicBezTo>
                  <a:pt x="7692" y="620"/>
                  <a:pt x="7029" y="408"/>
                  <a:pt x="6342" y="340"/>
                </a:cubicBezTo>
                <a:cubicBezTo>
                  <a:pt x="6066" y="311"/>
                  <a:pt x="5788" y="299"/>
                  <a:pt x="5511" y="299"/>
                </a:cubicBezTo>
                <a:cubicBezTo>
                  <a:pt x="5042" y="299"/>
                  <a:pt x="4573" y="335"/>
                  <a:pt x="4109" y="391"/>
                </a:cubicBezTo>
                <a:cubicBezTo>
                  <a:pt x="3384" y="476"/>
                  <a:pt x="2658" y="586"/>
                  <a:pt x="1949" y="760"/>
                </a:cubicBezTo>
                <a:cubicBezTo>
                  <a:pt x="1643" y="836"/>
                  <a:pt x="1338" y="925"/>
                  <a:pt x="1036" y="1023"/>
                </a:cubicBezTo>
                <a:cubicBezTo>
                  <a:pt x="892" y="1070"/>
                  <a:pt x="748" y="1121"/>
                  <a:pt x="603" y="1172"/>
                </a:cubicBezTo>
                <a:cubicBezTo>
                  <a:pt x="480" y="1218"/>
                  <a:pt x="298" y="1257"/>
                  <a:pt x="196" y="1341"/>
                </a:cubicBezTo>
                <a:cubicBezTo>
                  <a:pt x="1" y="1507"/>
                  <a:pt x="132" y="1796"/>
                  <a:pt x="285" y="1936"/>
                </a:cubicBezTo>
                <a:cubicBezTo>
                  <a:pt x="378" y="2029"/>
                  <a:pt x="493" y="2101"/>
                  <a:pt x="591" y="2139"/>
                </a:cubicBezTo>
                <a:cubicBezTo>
                  <a:pt x="1013" y="2310"/>
                  <a:pt x="1487" y="2383"/>
                  <a:pt x="1947" y="2383"/>
                </a:cubicBezTo>
                <a:cubicBezTo>
                  <a:pt x="2069" y="2383"/>
                  <a:pt x="2191" y="2378"/>
                  <a:pt x="2310" y="2369"/>
                </a:cubicBezTo>
                <a:cubicBezTo>
                  <a:pt x="2755" y="2330"/>
                  <a:pt x="3171" y="2195"/>
                  <a:pt x="3604" y="2105"/>
                </a:cubicBezTo>
                <a:cubicBezTo>
                  <a:pt x="3982" y="2029"/>
                  <a:pt x="4364" y="1965"/>
                  <a:pt x="4746" y="1919"/>
                </a:cubicBezTo>
                <a:cubicBezTo>
                  <a:pt x="4996" y="1889"/>
                  <a:pt x="5247" y="1868"/>
                  <a:pt x="5493" y="1851"/>
                </a:cubicBezTo>
                <a:cubicBezTo>
                  <a:pt x="5662" y="1831"/>
                  <a:pt x="5828" y="1822"/>
                  <a:pt x="5993" y="1822"/>
                </a:cubicBezTo>
                <a:cubicBezTo>
                  <a:pt x="7555" y="1822"/>
                  <a:pt x="8930" y="2640"/>
                  <a:pt x="10493" y="2844"/>
                </a:cubicBezTo>
                <a:cubicBezTo>
                  <a:pt x="10604" y="2858"/>
                  <a:pt x="10712" y="2865"/>
                  <a:pt x="10820" y="2865"/>
                </a:cubicBezTo>
                <a:cubicBezTo>
                  <a:pt x="11949" y="2865"/>
                  <a:pt x="12893" y="2114"/>
                  <a:pt x="13854" y="1583"/>
                </a:cubicBezTo>
                <a:cubicBezTo>
                  <a:pt x="13871" y="1575"/>
                  <a:pt x="13893" y="1566"/>
                  <a:pt x="13910" y="1554"/>
                </a:cubicBezTo>
                <a:cubicBezTo>
                  <a:pt x="14321" y="1333"/>
                  <a:pt x="14750" y="1138"/>
                  <a:pt x="15225" y="1036"/>
                </a:cubicBezTo>
                <a:cubicBezTo>
                  <a:pt x="15476" y="985"/>
                  <a:pt x="15730" y="938"/>
                  <a:pt x="15981" y="908"/>
                </a:cubicBezTo>
                <a:cubicBezTo>
                  <a:pt x="16251" y="877"/>
                  <a:pt x="16523" y="861"/>
                  <a:pt x="16794" y="861"/>
                </a:cubicBezTo>
                <a:cubicBezTo>
                  <a:pt x="17408" y="861"/>
                  <a:pt x="18021" y="943"/>
                  <a:pt x="18612" y="1116"/>
                </a:cubicBezTo>
                <a:cubicBezTo>
                  <a:pt x="19474" y="1367"/>
                  <a:pt x="20234" y="1855"/>
                  <a:pt x="21049" y="2224"/>
                </a:cubicBezTo>
                <a:cubicBezTo>
                  <a:pt x="22271" y="2780"/>
                  <a:pt x="23574" y="3226"/>
                  <a:pt x="24920" y="3311"/>
                </a:cubicBezTo>
                <a:cubicBezTo>
                  <a:pt x="25052" y="3319"/>
                  <a:pt x="25186" y="3323"/>
                  <a:pt x="25319" y="3323"/>
                </a:cubicBezTo>
                <a:cubicBezTo>
                  <a:pt x="25527" y="3323"/>
                  <a:pt x="25734" y="3313"/>
                  <a:pt x="25938" y="3290"/>
                </a:cubicBezTo>
                <a:cubicBezTo>
                  <a:pt x="26482" y="3230"/>
                  <a:pt x="27004" y="3069"/>
                  <a:pt x="27521" y="2912"/>
                </a:cubicBezTo>
                <a:cubicBezTo>
                  <a:pt x="27691" y="2861"/>
                  <a:pt x="27865" y="2818"/>
                  <a:pt x="28039" y="2776"/>
                </a:cubicBezTo>
                <a:cubicBezTo>
                  <a:pt x="28888" y="2581"/>
                  <a:pt x="29764" y="2518"/>
                  <a:pt x="30636" y="2518"/>
                </a:cubicBezTo>
                <a:cubicBezTo>
                  <a:pt x="30750" y="2518"/>
                  <a:pt x="30863" y="2519"/>
                  <a:pt x="30976" y="2521"/>
                </a:cubicBezTo>
                <a:cubicBezTo>
                  <a:pt x="31015" y="2526"/>
                  <a:pt x="31053" y="2526"/>
                  <a:pt x="31095" y="2526"/>
                </a:cubicBezTo>
                <a:cubicBezTo>
                  <a:pt x="31783" y="2543"/>
                  <a:pt x="32470" y="2598"/>
                  <a:pt x="33158" y="2653"/>
                </a:cubicBezTo>
                <a:cubicBezTo>
                  <a:pt x="33413" y="2674"/>
                  <a:pt x="33676" y="2708"/>
                  <a:pt x="33935" y="2712"/>
                </a:cubicBezTo>
                <a:cubicBezTo>
                  <a:pt x="34198" y="2712"/>
                  <a:pt x="34461" y="2670"/>
                  <a:pt x="34720" y="2627"/>
                </a:cubicBezTo>
                <a:cubicBezTo>
                  <a:pt x="35064" y="2572"/>
                  <a:pt x="35403" y="2509"/>
                  <a:pt x="35739" y="2432"/>
                </a:cubicBezTo>
                <a:cubicBezTo>
                  <a:pt x="35900" y="2394"/>
                  <a:pt x="36061" y="2356"/>
                  <a:pt x="36222" y="2318"/>
                </a:cubicBezTo>
                <a:cubicBezTo>
                  <a:pt x="36375" y="2279"/>
                  <a:pt x="36545" y="2271"/>
                  <a:pt x="36689" y="2203"/>
                </a:cubicBezTo>
                <a:cubicBezTo>
                  <a:pt x="36702" y="2199"/>
                  <a:pt x="36711" y="2190"/>
                  <a:pt x="36719" y="2182"/>
                </a:cubicBezTo>
                <a:cubicBezTo>
                  <a:pt x="36787" y="2105"/>
                  <a:pt x="36307" y="2063"/>
                  <a:pt x="36278" y="2063"/>
                </a:cubicBezTo>
                <a:cubicBezTo>
                  <a:pt x="36242" y="2060"/>
                  <a:pt x="36207" y="2059"/>
                  <a:pt x="36173" y="2059"/>
                </a:cubicBezTo>
                <a:cubicBezTo>
                  <a:pt x="36000" y="2059"/>
                  <a:pt x="35836" y="2091"/>
                  <a:pt x="35666" y="2127"/>
                </a:cubicBezTo>
                <a:cubicBezTo>
                  <a:pt x="35357" y="2195"/>
                  <a:pt x="35043" y="2254"/>
                  <a:pt x="34728" y="2301"/>
                </a:cubicBezTo>
                <a:cubicBezTo>
                  <a:pt x="34559" y="2322"/>
                  <a:pt x="34393" y="2356"/>
                  <a:pt x="34223" y="2373"/>
                </a:cubicBezTo>
                <a:cubicBezTo>
                  <a:pt x="34177" y="2378"/>
                  <a:pt x="34131" y="2380"/>
                  <a:pt x="34084" y="2380"/>
                </a:cubicBezTo>
                <a:cubicBezTo>
                  <a:pt x="33968" y="2380"/>
                  <a:pt x="33850" y="2367"/>
                  <a:pt x="33735" y="2352"/>
                </a:cubicBezTo>
                <a:cubicBezTo>
                  <a:pt x="33370" y="2305"/>
                  <a:pt x="33005" y="2262"/>
                  <a:pt x="32640" y="2224"/>
                </a:cubicBezTo>
                <a:cubicBezTo>
                  <a:pt x="31910" y="2148"/>
                  <a:pt x="31180" y="2093"/>
                  <a:pt x="30446" y="2088"/>
                </a:cubicBezTo>
                <a:cubicBezTo>
                  <a:pt x="30415" y="2088"/>
                  <a:pt x="30385" y="2088"/>
                  <a:pt x="30355" y="2088"/>
                </a:cubicBezTo>
                <a:cubicBezTo>
                  <a:pt x="29651" y="2088"/>
                  <a:pt x="28947" y="2136"/>
                  <a:pt x="28251" y="2250"/>
                </a:cubicBezTo>
                <a:cubicBezTo>
                  <a:pt x="27827" y="2322"/>
                  <a:pt x="27415" y="2436"/>
                  <a:pt x="26991" y="2487"/>
                </a:cubicBezTo>
                <a:cubicBezTo>
                  <a:pt x="26791" y="2511"/>
                  <a:pt x="26588" y="2520"/>
                  <a:pt x="26384" y="2520"/>
                </a:cubicBezTo>
                <a:cubicBezTo>
                  <a:pt x="26180" y="2520"/>
                  <a:pt x="25976" y="2511"/>
                  <a:pt x="25777" y="2496"/>
                </a:cubicBezTo>
                <a:cubicBezTo>
                  <a:pt x="23926" y="2356"/>
                  <a:pt x="22292" y="1273"/>
                  <a:pt x="20595" y="628"/>
                </a:cubicBezTo>
                <a:cubicBezTo>
                  <a:pt x="20531" y="603"/>
                  <a:pt x="20467" y="582"/>
                  <a:pt x="20404" y="556"/>
                </a:cubicBezTo>
                <a:cubicBezTo>
                  <a:pt x="20204" y="476"/>
                  <a:pt x="20005" y="403"/>
                  <a:pt x="19805" y="340"/>
                </a:cubicBezTo>
                <a:cubicBezTo>
                  <a:pt x="19043" y="102"/>
                  <a:pt x="18273" y="0"/>
                  <a:pt x="17501" y="0"/>
                </a:cubicBezTo>
                <a:close/>
              </a:path>
            </a:pathLst>
          </a:custGeom>
          <a:solidFill>
            <a:srgbClr val="73E7D7">
              <a:alpha val="270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4" name="Google Shape;2014;p22"/>
          <p:cNvSpPr/>
          <p:nvPr/>
        </p:nvSpPr>
        <p:spPr>
          <a:xfrm rot="-675294">
            <a:off x="1261572" y="3691111"/>
            <a:ext cx="10914973" cy="2515266"/>
          </a:xfrm>
          <a:custGeom>
            <a:avLst/>
            <a:gdLst/>
            <a:ahLst/>
            <a:cxnLst/>
            <a:rect l="l" t="t" r="r" b="b"/>
            <a:pathLst>
              <a:path w="53328" h="12289" extrusionOk="0">
                <a:moveTo>
                  <a:pt x="51250" y="0"/>
                </a:moveTo>
                <a:cubicBezTo>
                  <a:pt x="48878" y="0"/>
                  <a:pt x="44183" y="209"/>
                  <a:pt x="41256" y="1720"/>
                </a:cubicBezTo>
                <a:cubicBezTo>
                  <a:pt x="38209" y="3299"/>
                  <a:pt x="33981" y="4054"/>
                  <a:pt x="30127" y="4339"/>
                </a:cubicBezTo>
                <a:cubicBezTo>
                  <a:pt x="25948" y="4650"/>
                  <a:pt x="21473" y="4992"/>
                  <a:pt x="16917" y="4992"/>
                </a:cubicBezTo>
                <a:cubicBezTo>
                  <a:pt x="15064" y="4992"/>
                  <a:pt x="13198" y="4936"/>
                  <a:pt x="11333" y="4797"/>
                </a:cubicBezTo>
                <a:cubicBezTo>
                  <a:pt x="10854" y="4761"/>
                  <a:pt x="10351" y="4745"/>
                  <a:pt x="9834" y="4745"/>
                </a:cubicBezTo>
                <a:cubicBezTo>
                  <a:pt x="5419" y="4745"/>
                  <a:pt x="0" y="5922"/>
                  <a:pt x="0" y="5922"/>
                </a:cubicBezTo>
                <a:lnTo>
                  <a:pt x="450" y="12288"/>
                </a:lnTo>
                <a:lnTo>
                  <a:pt x="53327" y="8536"/>
                </a:lnTo>
                <a:lnTo>
                  <a:pt x="52724" y="31"/>
                </a:lnTo>
                <a:cubicBezTo>
                  <a:pt x="52724" y="31"/>
                  <a:pt x="52157" y="0"/>
                  <a:pt x="51250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4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5" name="Google Shape;2015;p22"/>
          <p:cNvSpPr/>
          <p:nvPr/>
        </p:nvSpPr>
        <p:spPr>
          <a:xfrm rot="-675283">
            <a:off x="1789421" y="3427781"/>
            <a:ext cx="9320072" cy="1792371"/>
          </a:xfrm>
          <a:custGeom>
            <a:avLst/>
            <a:gdLst/>
            <a:ahLst/>
            <a:cxnLst/>
            <a:rect l="l" t="t" r="r" b="b"/>
            <a:pathLst>
              <a:path w="43107" h="8757" extrusionOk="0">
                <a:moveTo>
                  <a:pt x="40043" y="0"/>
                </a:moveTo>
                <a:cubicBezTo>
                  <a:pt x="38555" y="0"/>
                  <a:pt x="36588" y="269"/>
                  <a:pt x="34482" y="1291"/>
                </a:cubicBezTo>
                <a:cubicBezTo>
                  <a:pt x="30728" y="3112"/>
                  <a:pt x="29891" y="4545"/>
                  <a:pt x="26097" y="4545"/>
                </a:cubicBezTo>
                <a:cubicBezTo>
                  <a:pt x="25399" y="4545"/>
                  <a:pt x="24601" y="4497"/>
                  <a:pt x="23667" y="4393"/>
                </a:cubicBezTo>
                <a:cubicBezTo>
                  <a:pt x="20560" y="4050"/>
                  <a:pt x="14643" y="3964"/>
                  <a:pt x="9503" y="3964"/>
                </a:cubicBezTo>
                <a:cubicBezTo>
                  <a:pt x="4363" y="3964"/>
                  <a:pt x="0" y="4050"/>
                  <a:pt x="0" y="4050"/>
                </a:cubicBezTo>
                <a:lnTo>
                  <a:pt x="336" y="8757"/>
                </a:lnTo>
                <a:lnTo>
                  <a:pt x="43106" y="5722"/>
                </a:lnTo>
                <a:lnTo>
                  <a:pt x="42754" y="331"/>
                </a:lnTo>
                <a:cubicBezTo>
                  <a:pt x="42754" y="331"/>
                  <a:pt x="41694" y="0"/>
                  <a:pt x="40043" y="0"/>
                </a:cubicBezTo>
                <a:close/>
              </a:path>
            </a:pathLst>
          </a:custGeom>
          <a:solidFill>
            <a:srgbClr val="A3C886">
              <a:alpha val="47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6" name="Google Shape;2016;p22"/>
          <p:cNvSpPr/>
          <p:nvPr/>
        </p:nvSpPr>
        <p:spPr>
          <a:xfrm rot="-965970">
            <a:off x="1330313" y="4068717"/>
            <a:ext cx="10914882" cy="2515245"/>
          </a:xfrm>
          <a:custGeom>
            <a:avLst/>
            <a:gdLst/>
            <a:ahLst/>
            <a:cxnLst/>
            <a:rect l="l" t="t" r="r" b="b"/>
            <a:pathLst>
              <a:path w="53328" h="12289" extrusionOk="0">
                <a:moveTo>
                  <a:pt x="51250" y="0"/>
                </a:moveTo>
                <a:cubicBezTo>
                  <a:pt x="48878" y="0"/>
                  <a:pt x="44183" y="209"/>
                  <a:pt x="41256" y="1720"/>
                </a:cubicBezTo>
                <a:cubicBezTo>
                  <a:pt x="38209" y="3299"/>
                  <a:pt x="33981" y="4054"/>
                  <a:pt x="30127" y="4339"/>
                </a:cubicBezTo>
                <a:cubicBezTo>
                  <a:pt x="25948" y="4650"/>
                  <a:pt x="21473" y="4992"/>
                  <a:pt x="16917" y="4992"/>
                </a:cubicBezTo>
                <a:cubicBezTo>
                  <a:pt x="15064" y="4992"/>
                  <a:pt x="13198" y="4936"/>
                  <a:pt x="11333" y="4797"/>
                </a:cubicBezTo>
                <a:cubicBezTo>
                  <a:pt x="10854" y="4761"/>
                  <a:pt x="10351" y="4745"/>
                  <a:pt x="9834" y="4745"/>
                </a:cubicBezTo>
                <a:cubicBezTo>
                  <a:pt x="5419" y="4745"/>
                  <a:pt x="0" y="5922"/>
                  <a:pt x="0" y="5922"/>
                </a:cubicBezTo>
                <a:lnTo>
                  <a:pt x="450" y="12288"/>
                </a:lnTo>
                <a:lnTo>
                  <a:pt x="53327" y="8536"/>
                </a:lnTo>
                <a:lnTo>
                  <a:pt x="52724" y="31"/>
                </a:lnTo>
                <a:cubicBezTo>
                  <a:pt x="52724" y="31"/>
                  <a:pt x="52157" y="0"/>
                  <a:pt x="51250" y="0"/>
                </a:cubicBezTo>
                <a:close/>
              </a:path>
            </a:pathLst>
          </a:custGeom>
          <a:noFill/>
          <a:ln w="19050" cap="flat" cmpd="sng">
            <a:solidFill>
              <a:srgbClr val="92A37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7" name="Google Shape;2017;p22"/>
          <p:cNvSpPr/>
          <p:nvPr/>
        </p:nvSpPr>
        <p:spPr>
          <a:xfrm rot="-640014">
            <a:off x="1325781" y="4228977"/>
            <a:ext cx="10914871" cy="2515242"/>
          </a:xfrm>
          <a:custGeom>
            <a:avLst/>
            <a:gdLst/>
            <a:ahLst/>
            <a:cxnLst/>
            <a:rect l="l" t="t" r="r" b="b"/>
            <a:pathLst>
              <a:path w="53328" h="12289" extrusionOk="0">
                <a:moveTo>
                  <a:pt x="51250" y="0"/>
                </a:moveTo>
                <a:cubicBezTo>
                  <a:pt x="48878" y="0"/>
                  <a:pt x="44183" y="209"/>
                  <a:pt x="41256" y="1720"/>
                </a:cubicBezTo>
                <a:cubicBezTo>
                  <a:pt x="38209" y="3299"/>
                  <a:pt x="33981" y="4054"/>
                  <a:pt x="30127" y="4339"/>
                </a:cubicBezTo>
                <a:cubicBezTo>
                  <a:pt x="25948" y="4650"/>
                  <a:pt x="21473" y="4992"/>
                  <a:pt x="16917" y="4992"/>
                </a:cubicBezTo>
                <a:cubicBezTo>
                  <a:pt x="15064" y="4992"/>
                  <a:pt x="13198" y="4936"/>
                  <a:pt x="11333" y="4797"/>
                </a:cubicBezTo>
                <a:cubicBezTo>
                  <a:pt x="10854" y="4761"/>
                  <a:pt x="10351" y="4745"/>
                  <a:pt x="9834" y="4745"/>
                </a:cubicBezTo>
                <a:cubicBezTo>
                  <a:pt x="5419" y="4745"/>
                  <a:pt x="0" y="5922"/>
                  <a:pt x="0" y="5922"/>
                </a:cubicBezTo>
                <a:lnTo>
                  <a:pt x="450" y="12288"/>
                </a:lnTo>
                <a:lnTo>
                  <a:pt x="53327" y="8536"/>
                </a:lnTo>
                <a:lnTo>
                  <a:pt x="52724" y="31"/>
                </a:lnTo>
                <a:cubicBezTo>
                  <a:pt x="52724" y="31"/>
                  <a:pt x="52157" y="0"/>
                  <a:pt x="51250" y="0"/>
                </a:cubicBezTo>
                <a:close/>
              </a:path>
            </a:pathLst>
          </a:custGeom>
          <a:noFill/>
          <a:ln w="19050" cap="flat" cmpd="sng">
            <a:solidFill>
              <a:srgbClr val="92A37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18" name="Google Shape;2018;p22"/>
          <p:cNvGrpSpPr/>
          <p:nvPr/>
        </p:nvGrpSpPr>
        <p:grpSpPr>
          <a:xfrm>
            <a:off x="439858" y="2827741"/>
            <a:ext cx="255902" cy="1874920"/>
            <a:chOff x="-3200841" y="3196752"/>
            <a:chExt cx="229426" cy="1680940"/>
          </a:xfrm>
        </p:grpSpPr>
        <p:sp>
          <p:nvSpPr>
            <p:cNvPr id="2019" name="Google Shape;2019;p22"/>
            <p:cNvSpPr/>
            <p:nvPr/>
          </p:nvSpPr>
          <p:spPr>
            <a:xfrm>
              <a:off x="-3200841" y="3196752"/>
              <a:ext cx="229426" cy="1680940"/>
            </a:xfrm>
            <a:custGeom>
              <a:avLst/>
              <a:gdLst/>
              <a:ahLst/>
              <a:cxnLst/>
              <a:rect l="l" t="t" r="r" b="b"/>
              <a:pathLst>
                <a:path w="1096" h="8030" extrusionOk="0">
                  <a:moveTo>
                    <a:pt x="591" y="17"/>
                  </a:moveTo>
                  <a:cubicBezTo>
                    <a:pt x="612" y="21"/>
                    <a:pt x="642" y="30"/>
                    <a:pt x="676" y="51"/>
                  </a:cubicBezTo>
                  <a:cubicBezTo>
                    <a:pt x="684" y="55"/>
                    <a:pt x="693" y="64"/>
                    <a:pt x="701" y="72"/>
                  </a:cubicBezTo>
                  <a:cubicBezTo>
                    <a:pt x="748" y="111"/>
                    <a:pt x="790" y="178"/>
                    <a:pt x="803" y="276"/>
                  </a:cubicBezTo>
                  <a:cubicBezTo>
                    <a:pt x="812" y="340"/>
                    <a:pt x="812" y="433"/>
                    <a:pt x="782" y="552"/>
                  </a:cubicBezTo>
                  <a:cubicBezTo>
                    <a:pt x="756" y="671"/>
                    <a:pt x="705" y="811"/>
                    <a:pt x="642" y="968"/>
                  </a:cubicBezTo>
                  <a:cubicBezTo>
                    <a:pt x="578" y="1125"/>
                    <a:pt x="498" y="1303"/>
                    <a:pt x="442" y="1511"/>
                  </a:cubicBezTo>
                  <a:cubicBezTo>
                    <a:pt x="391" y="1719"/>
                    <a:pt x="379" y="1957"/>
                    <a:pt x="413" y="2203"/>
                  </a:cubicBezTo>
                  <a:cubicBezTo>
                    <a:pt x="447" y="2449"/>
                    <a:pt x="519" y="2704"/>
                    <a:pt x="612" y="2963"/>
                  </a:cubicBezTo>
                  <a:cubicBezTo>
                    <a:pt x="701" y="3217"/>
                    <a:pt x="812" y="3481"/>
                    <a:pt x="896" y="3756"/>
                  </a:cubicBezTo>
                  <a:cubicBezTo>
                    <a:pt x="981" y="4032"/>
                    <a:pt x="1045" y="4325"/>
                    <a:pt x="1037" y="4627"/>
                  </a:cubicBezTo>
                  <a:cubicBezTo>
                    <a:pt x="1032" y="4677"/>
                    <a:pt x="1028" y="4728"/>
                    <a:pt x="1024" y="4779"/>
                  </a:cubicBezTo>
                  <a:cubicBezTo>
                    <a:pt x="1011" y="4877"/>
                    <a:pt x="990" y="4970"/>
                    <a:pt x="960" y="5064"/>
                  </a:cubicBezTo>
                  <a:cubicBezTo>
                    <a:pt x="909" y="5208"/>
                    <a:pt x="846" y="5344"/>
                    <a:pt x="773" y="5480"/>
                  </a:cubicBezTo>
                  <a:cubicBezTo>
                    <a:pt x="705" y="5615"/>
                    <a:pt x="629" y="5751"/>
                    <a:pt x="570" y="5891"/>
                  </a:cubicBezTo>
                  <a:cubicBezTo>
                    <a:pt x="506" y="6031"/>
                    <a:pt x="459" y="6180"/>
                    <a:pt x="442" y="6337"/>
                  </a:cubicBezTo>
                  <a:cubicBezTo>
                    <a:pt x="421" y="6490"/>
                    <a:pt x="430" y="6643"/>
                    <a:pt x="455" y="6791"/>
                  </a:cubicBezTo>
                  <a:cubicBezTo>
                    <a:pt x="481" y="6940"/>
                    <a:pt x="519" y="7084"/>
                    <a:pt x="561" y="7224"/>
                  </a:cubicBezTo>
                  <a:cubicBezTo>
                    <a:pt x="599" y="7364"/>
                    <a:pt x="646" y="7500"/>
                    <a:pt x="680" y="7636"/>
                  </a:cubicBezTo>
                  <a:cubicBezTo>
                    <a:pt x="697" y="7704"/>
                    <a:pt x="718" y="7772"/>
                    <a:pt x="727" y="7835"/>
                  </a:cubicBezTo>
                  <a:cubicBezTo>
                    <a:pt x="735" y="7895"/>
                    <a:pt x="727" y="7958"/>
                    <a:pt x="689" y="7975"/>
                  </a:cubicBezTo>
                  <a:cubicBezTo>
                    <a:pt x="676" y="7941"/>
                    <a:pt x="650" y="7861"/>
                    <a:pt x="591" y="7687"/>
                  </a:cubicBezTo>
                  <a:cubicBezTo>
                    <a:pt x="565" y="7602"/>
                    <a:pt x="506" y="7432"/>
                    <a:pt x="447" y="7199"/>
                  </a:cubicBezTo>
                  <a:cubicBezTo>
                    <a:pt x="421" y="7084"/>
                    <a:pt x="391" y="6948"/>
                    <a:pt x="370" y="6804"/>
                  </a:cubicBezTo>
                  <a:cubicBezTo>
                    <a:pt x="353" y="6655"/>
                    <a:pt x="340" y="6490"/>
                    <a:pt x="357" y="6320"/>
                  </a:cubicBezTo>
                  <a:cubicBezTo>
                    <a:pt x="366" y="6235"/>
                    <a:pt x="383" y="6150"/>
                    <a:pt x="404" y="6061"/>
                  </a:cubicBezTo>
                  <a:cubicBezTo>
                    <a:pt x="430" y="5972"/>
                    <a:pt x="455" y="5883"/>
                    <a:pt x="493" y="5798"/>
                  </a:cubicBezTo>
                  <a:cubicBezTo>
                    <a:pt x="561" y="5620"/>
                    <a:pt x="650" y="5437"/>
                    <a:pt x="731" y="5246"/>
                  </a:cubicBezTo>
                  <a:cubicBezTo>
                    <a:pt x="769" y="5153"/>
                    <a:pt x="807" y="5055"/>
                    <a:pt x="837" y="4953"/>
                  </a:cubicBezTo>
                  <a:cubicBezTo>
                    <a:pt x="871" y="4851"/>
                    <a:pt x="892" y="4745"/>
                    <a:pt x="905" y="4635"/>
                  </a:cubicBezTo>
                  <a:cubicBezTo>
                    <a:pt x="926" y="4419"/>
                    <a:pt x="888" y="4198"/>
                    <a:pt x="824" y="3990"/>
                  </a:cubicBezTo>
                  <a:cubicBezTo>
                    <a:pt x="701" y="3570"/>
                    <a:pt x="485" y="3192"/>
                    <a:pt x="383" y="2797"/>
                  </a:cubicBezTo>
                  <a:cubicBezTo>
                    <a:pt x="328" y="2598"/>
                    <a:pt x="290" y="2402"/>
                    <a:pt x="268" y="2216"/>
                  </a:cubicBezTo>
                  <a:cubicBezTo>
                    <a:pt x="251" y="2118"/>
                    <a:pt x="247" y="2025"/>
                    <a:pt x="239" y="1936"/>
                  </a:cubicBezTo>
                  <a:cubicBezTo>
                    <a:pt x="239" y="1842"/>
                    <a:pt x="230" y="1753"/>
                    <a:pt x="234" y="1668"/>
                  </a:cubicBezTo>
                  <a:cubicBezTo>
                    <a:pt x="239" y="1324"/>
                    <a:pt x="285" y="1023"/>
                    <a:pt x="340" y="790"/>
                  </a:cubicBezTo>
                  <a:cubicBezTo>
                    <a:pt x="370" y="671"/>
                    <a:pt x="396" y="569"/>
                    <a:pt x="421" y="488"/>
                  </a:cubicBezTo>
                  <a:cubicBezTo>
                    <a:pt x="438" y="450"/>
                    <a:pt x="447" y="412"/>
                    <a:pt x="459" y="382"/>
                  </a:cubicBezTo>
                  <a:cubicBezTo>
                    <a:pt x="468" y="348"/>
                    <a:pt x="481" y="323"/>
                    <a:pt x="485" y="302"/>
                  </a:cubicBezTo>
                  <a:cubicBezTo>
                    <a:pt x="531" y="174"/>
                    <a:pt x="561" y="102"/>
                    <a:pt x="578" y="64"/>
                  </a:cubicBezTo>
                  <a:cubicBezTo>
                    <a:pt x="587" y="38"/>
                    <a:pt x="591" y="26"/>
                    <a:pt x="591" y="17"/>
                  </a:cubicBezTo>
                  <a:close/>
                  <a:moveTo>
                    <a:pt x="582" y="17"/>
                  </a:moveTo>
                  <a:lnTo>
                    <a:pt x="582" y="17"/>
                  </a:lnTo>
                  <a:cubicBezTo>
                    <a:pt x="578" y="26"/>
                    <a:pt x="570" y="34"/>
                    <a:pt x="561" y="55"/>
                  </a:cubicBezTo>
                  <a:cubicBezTo>
                    <a:pt x="544" y="94"/>
                    <a:pt x="506" y="161"/>
                    <a:pt x="455" y="293"/>
                  </a:cubicBezTo>
                  <a:cubicBezTo>
                    <a:pt x="447" y="314"/>
                    <a:pt x="434" y="340"/>
                    <a:pt x="421" y="374"/>
                  </a:cubicBezTo>
                  <a:cubicBezTo>
                    <a:pt x="413" y="403"/>
                    <a:pt x="400" y="442"/>
                    <a:pt x="387" y="484"/>
                  </a:cubicBezTo>
                  <a:cubicBezTo>
                    <a:pt x="357" y="565"/>
                    <a:pt x="328" y="667"/>
                    <a:pt x="298" y="785"/>
                  </a:cubicBezTo>
                  <a:cubicBezTo>
                    <a:pt x="243" y="1019"/>
                    <a:pt x="192" y="1324"/>
                    <a:pt x="188" y="1672"/>
                  </a:cubicBezTo>
                  <a:cubicBezTo>
                    <a:pt x="188" y="1694"/>
                    <a:pt x="188" y="1719"/>
                    <a:pt x="188" y="1740"/>
                  </a:cubicBezTo>
                  <a:cubicBezTo>
                    <a:pt x="188" y="1762"/>
                    <a:pt x="188" y="1783"/>
                    <a:pt x="188" y="1808"/>
                  </a:cubicBezTo>
                  <a:cubicBezTo>
                    <a:pt x="192" y="1851"/>
                    <a:pt x="192" y="1897"/>
                    <a:pt x="192" y="1944"/>
                  </a:cubicBezTo>
                  <a:cubicBezTo>
                    <a:pt x="200" y="2033"/>
                    <a:pt x="205" y="2131"/>
                    <a:pt x="217" y="2224"/>
                  </a:cubicBezTo>
                  <a:cubicBezTo>
                    <a:pt x="230" y="2322"/>
                    <a:pt x="247" y="2419"/>
                    <a:pt x="264" y="2517"/>
                  </a:cubicBezTo>
                  <a:cubicBezTo>
                    <a:pt x="285" y="2615"/>
                    <a:pt x="307" y="2717"/>
                    <a:pt x="336" y="2814"/>
                  </a:cubicBezTo>
                  <a:cubicBezTo>
                    <a:pt x="438" y="3217"/>
                    <a:pt x="655" y="3599"/>
                    <a:pt x="778" y="4011"/>
                  </a:cubicBezTo>
                  <a:cubicBezTo>
                    <a:pt x="837" y="4215"/>
                    <a:pt x="875" y="4431"/>
                    <a:pt x="850" y="4639"/>
                  </a:cubicBezTo>
                  <a:cubicBezTo>
                    <a:pt x="841" y="4741"/>
                    <a:pt x="820" y="4843"/>
                    <a:pt x="786" y="4945"/>
                  </a:cubicBezTo>
                  <a:cubicBezTo>
                    <a:pt x="756" y="5042"/>
                    <a:pt x="722" y="5140"/>
                    <a:pt x="680" y="5233"/>
                  </a:cubicBezTo>
                  <a:cubicBezTo>
                    <a:pt x="604" y="5424"/>
                    <a:pt x="514" y="5603"/>
                    <a:pt x="442" y="5785"/>
                  </a:cubicBezTo>
                  <a:cubicBezTo>
                    <a:pt x="408" y="5874"/>
                    <a:pt x="379" y="5964"/>
                    <a:pt x="353" y="6053"/>
                  </a:cubicBezTo>
                  <a:cubicBezTo>
                    <a:pt x="332" y="6146"/>
                    <a:pt x="315" y="6235"/>
                    <a:pt x="311" y="6324"/>
                  </a:cubicBezTo>
                  <a:cubicBezTo>
                    <a:pt x="294" y="6498"/>
                    <a:pt x="307" y="6664"/>
                    <a:pt x="328" y="6812"/>
                  </a:cubicBezTo>
                  <a:cubicBezTo>
                    <a:pt x="349" y="6961"/>
                    <a:pt x="379" y="7097"/>
                    <a:pt x="408" y="7216"/>
                  </a:cubicBezTo>
                  <a:cubicBezTo>
                    <a:pt x="472" y="7449"/>
                    <a:pt x="531" y="7615"/>
                    <a:pt x="561" y="7704"/>
                  </a:cubicBezTo>
                  <a:cubicBezTo>
                    <a:pt x="608" y="7831"/>
                    <a:pt x="642" y="7907"/>
                    <a:pt x="659" y="7950"/>
                  </a:cubicBezTo>
                  <a:cubicBezTo>
                    <a:pt x="667" y="7963"/>
                    <a:pt x="672" y="7971"/>
                    <a:pt x="676" y="7980"/>
                  </a:cubicBezTo>
                  <a:lnTo>
                    <a:pt x="672" y="7980"/>
                  </a:lnTo>
                  <a:cubicBezTo>
                    <a:pt x="669" y="7980"/>
                    <a:pt x="666" y="7980"/>
                    <a:pt x="663" y="7980"/>
                  </a:cubicBezTo>
                  <a:cubicBezTo>
                    <a:pt x="644" y="7980"/>
                    <a:pt x="622" y="7969"/>
                    <a:pt x="604" y="7954"/>
                  </a:cubicBezTo>
                  <a:cubicBezTo>
                    <a:pt x="582" y="7933"/>
                    <a:pt x="565" y="7907"/>
                    <a:pt x="548" y="7878"/>
                  </a:cubicBezTo>
                  <a:cubicBezTo>
                    <a:pt x="523" y="7823"/>
                    <a:pt x="493" y="7759"/>
                    <a:pt x="468" y="7699"/>
                  </a:cubicBezTo>
                  <a:cubicBezTo>
                    <a:pt x="447" y="7640"/>
                    <a:pt x="425" y="7581"/>
                    <a:pt x="400" y="7521"/>
                  </a:cubicBezTo>
                  <a:cubicBezTo>
                    <a:pt x="383" y="7462"/>
                    <a:pt x="366" y="7402"/>
                    <a:pt x="349" y="7343"/>
                  </a:cubicBezTo>
                  <a:cubicBezTo>
                    <a:pt x="222" y="6872"/>
                    <a:pt x="222" y="6435"/>
                    <a:pt x="264" y="6099"/>
                  </a:cubicBezTo>
                  <a:cubicBezTo>
                    <a:pt x="264" y="6057"/>
                    <a:pt x="273" y="6019"/>
                    <a:pt x="281" y="5976"/>
                  </a:cubicBezTo>
                  <a:cubicBezTo>
                    <a:pt x="285" y="5938"/>
                    <a:pt x="294" y="5900"/>
                    <a:pt x="298" y="5866"/>
                  </a:cubicBezTo>
                  <a:cubicBezTo>
                    <a:pt x="315" y="5794"/>
                    <a:pt x="328" y="5730"/>
                    <a:pt x="345" y="5671"/>
                  </a:cubicBezTo>
                  <a:cubicBezTo>
                    <a:pt x="362" y="5611"/>
                    <a:pt x="379" y="5560"/>
                    <a:pt x="391" y="5514"/>
                  </a:cubicBezTo>
                  <a:cubicBezTo>
                    <a:pt x="404" y="5471"/>
                    <a:pt x="417" y="5433"/>
                    <a:pt x="430" y="5403"/>
                  </a:cubicBezTo>
                  <a:cubicBezTo>
                    <a:pt x="442" y="5357"/>
                    <a:pt x="459" y="5318"/>
                    <a:pt x="472" y="5280"/>
                  </a:cubicBezTo>
                  <a:cubicBezTo>
                    <a:pt x="489" y="5246"/>
                    <a:pt x="502" y="5217"/>
                    <a:pt x="510" y="5187"/>
                  </a:cubicBezTo>
                  <a:cubicBezTo>
                    <a:pt x="527" y="5153"/>
                    <a:pt x="540" y="5123"/>
                    <a:pt x="553" y="5102"/>
                  </a:cubicBezTo>
                  <a:cubicBezTo>
                    <a:pt x="570" y="5072"/>
                    <a:pt x="591" y="5030"/>
                    <a:pt x="625" y="4962"/>
                  </a:cubicBezTo>
                  <a:cubicBezTo>
                    <a:pt x="650" y="4902"/>
                    <a:pt x="697" y="4792"/>
                    <a:pt x="727" y="4631"/>
                  </a:cubicBezTo>
                  <a:cubicBezTo>
                    <a:pt x="756" y="4469"/>
                    <a:pt x="761" y="4257"/>
                    <a:pt x="697" y="4032"/>
                  </a:cubicBezTo>
                  <a:cubicBezTo>
                    <a:pt x="633" y="3803"/>
                    <a:pt x="523" y="3565"/>
                    <a:pt x="413" y="3315"/>
                  </a:cubicBezTo>
                  <a:cubicBezTo>
                    <a:pt x="357" y="3188"/>
                    <a:pt x="307" y="3060"/>
                    <a:pt x="264" y="2925"/>
                  </a:cubicBezTo>
                  <a:cubicBezTo>
                    <a:pt x="222" y="2789"/>
                    <a:pt x="192" y="2649"/>
                    <a:pt x="166" y="2509"/>
                  </a:cubicBezTo>
                  <a:cubicBezTo>
                    <a:pt x="124" y="2224"/>
                    <a:pt x="103" y="1936"/>
                    <a:pt x="82" y="1664"/>
                  </a:cubicBezTo>
                  <a:cubicBezTo>
                    <a:pt x="60" y="1388"/>
                    <a:pt x="48" y="1129"/>
                    <a:pt x="60" y="900"/>
                  </a:cubicBezTo>
                  <a:cubicBezTo>
                    <a:pt x="73" y="671"/>
                    <a:pt x="111" y="471"/>
                    <a:pt x="188" y="331"/>
                  </a:cubicBezTo>
                  <a:cubicBezTo>
                    <a:pt x="260" y="191"/>
                    <a:pt x="353" y="119"/>
                    <a:pt x="404" y="89"/>
                  </a:cubicBezTo>
                  <a:cubicBezTo>
                    <a:pt x="481" y="43"/>
                    <a:pt x="527" y="34"/>
                    <a:pt x="557" y="26"/>
                  </a:cubicBezTo>
                  <a:cubicBezTo>
                    <a:pt x="570" y="21"/>
                    <a:pt x="574" y="21"/>
                    <a:pt x="582" y="17"/>
                  </a:cubicBezTo>
                  <a:close/>
                  <a:moveTo>
                    <a:pt x="587" y="0"/>
                  </a:moveTo>
                  <a:cubicBezTo>
                    <a:pt x="553" y="0"/>
                    <a:pt x="531" y="9"/>
                    <a:pt x="523" y="13"/>
                  </a:cubicBezTo>
                  <a:cubicBezTo>
                    <a:pt x="489" y="17"/>
                    <a:pt x="447" y="26"/>
                    <a:pt x="383" y="60"/>
                  </a:cubicBezTo>
                  <a:cubicBezTo>
                    <a:pt x="328" y="89"/>
                    <a:pt x="226" y="170"/>
                    <a:pt x="149" y="314"/>
                  </a:cubicBezTo>
                  <a:cubicBezTo>
                    <a:pt x="111" y="386"/>
                    <a:pt x="77" y="476"/>
                    <a:pt x="56" y="577"/>
                  </a:cubicBezTo>
                  <a:cubicBezTo>
                    <a:pt x="31" y="675"/>
                    <a:pt x="22" y="785"/>
                    <a:pt x="14" y="900"/>
                  </a:cubicBezTo>
                  <a:cubicBezTo>
                    <a:pt x="1" y="1133"/>
                    <a:pt x="9" y="1397"/>
                    <a:pt x="31" y="1672"/>
                  </a:cubicBezTo>
                  <a:cubicBezTo>
                    <a:pt x="52" y="1944"/>
                    <a:pt x="69" y="2233"/>
                    <a:pt x="116" y="2521"/>
                  </a:cubicBezTo>
                  <a:cubicBezTo>
                    <a:pt x="141" y="2666"/>
                    <a:pt x="171" y="2806"/>
                    <a:pt x="213" y="2946"/>
                  </a:cubicBezTo>
                  <a:cubicBezTo>
                    <a:pt x="260" y="3082"/>
                    <a:pt x="311" y="3213"/>
                    <a:pt x="366" y="3340"/>
                  </a:cubicBezTo>
                  <a:cubicBezTo>
                    <a:pt x="476" y="3591"/>
                    <a:pt x="587" y="3824"/>
                    <a:pt x="650" y="4045"/>
                  </a:cubicBezTo>
                  <a:cubicBezTo>
                    <a:pt x="714" y="4266"/>
                    <a:pt x="710" y="4474"/>
                    <a:pt x="684" y="4627"/>
                  </a:cubicBezTo>
                  <a:cubicBezTo>
                    <a:pt x="659" y="4784"/>
                    <a:pt x="612" y="4894"/>
                    <a:pt x="591" y="4949"/>
                  </a:cubicBezTo>
                  <a:cubicBezTo>
                    <a:pt x="561" y="5021"/>
                    <a:pt x="540" y="5068"/>
                    <a:pt x="527" y="5098"/>
                  </a:cubicBezTo>
                  <a:cubicBezTo>
                    <a:pt x="519" y="5119"/>
                    <a:pt x="502" y="5144"/>
                    <a:pt x="489" y="5174"/>
                  </a:cubicBezTo>
                  <a:cubicBezTo>
                    <a:pt x="476" y="5204"/>
                    <a:pt x="464" y="5233"/>
                    <a:pt x="447" y="5272"/>
                  </a:cubicBezTo>
                  <a:cubicBezTo>
                    <a:pt x="438" y="5289"/>
                    <a:pt x="430" y="5310"/>
                    <a:pt x="421" y="5331"/>
                  </a:cubicBezTo>
                  <a:cubicBezTo>
                    <a:pt x="413" y="5352"/>
                    <a:pt x="404" y="5374"/>
                    <a:pt x="396" y="5395"/>
                  </a:cubicBezTo>
                  <a:cubicBezTo>
                    <a:pt x="383" y="5429"/>
                    <a:pt x="370" y="5467"/>
                    <a:pt x="353" y="5509"/>
                  </a:cubicBezTo>
                  <a:cubicBezTo>
                    <a:pt x="340" y="5556"/>
                    <a:pt x="323" y="5607"/>
                    <a:pt x="307" y="5666"/>
                  </a:cubicBezTo>
                  <a:cubicBezTo>
                    <a:pt x="290" y="5726"/>
                    <a:pt x="277" y="5794"/>
                    <a:pt x="260" y="5866"/>
                  </a:cubicBezTo>
                  <a:cubicBezTo>
                    <a:pt x="251" y="5900"/>
                    <a:pt x="247" y="5938"/>
                    <a:pt x="239" y="5981"/>
                  </a:cubicBezTo>
                  <a:cubicBezTo>
                    <a:pt x="230" y="6019"/>
                    <a:pt x="226" y="6061"/>
                    <a:pt x="222" y="6104"/>
                  </a:cubicBezTo>
                  <a:cubicBezTo>
                    <a:pt x="175" y="6443"/>
                    <a:pt x="175" y="6885"/>
                    <a:pt x="302" y="7364"/>
                  </a:cubicBezTo>
                  <a:cubicBezTo>
                    <a:pt x="323" y="7424"/>
                    <a:pt x="340" y="7487"/>
                    <a:pt x="357" y="7547"/>
                  </a:cubicBezTo>
                  <a:cubicBezTo>
                    <a:pt x="383" y="7606"/>
                    <a:pt x="404" y="7666"/>
                    <a:pt x="425" y="7729"/>
                  </a:cubicBezTo>
                  <a:cubicBezTo>
                    <a:pt x="455" y="7789"/>
                    <a:pt x="476" y="7848"/>
                    <a:pt x="510" y="7912"/>
                  </a:cubicBezTo>
                  <a:cubicBezTo>
                    <a:pt x="527" y="7941"/>
                    <a:pt x="548" y="7971"/>
                    <a:pt x="578" y="7997"/>
                  </a:cubicBezTo>
                  <a:cubicBezTo>
                    <a:pt x="591" y="8009"/>
                    <a:pt x="608" y="8018"/>
                    <a:pt x="629" y="8026"/>
                  </a:cubicBezTo>
                  <a:cubicBezTo>
                    <a:pt x="640" y="8028"/>
                    <a:pt x="650" y="8029"/>
                    <a:pt x="661" y="8029"/>
                  </a:cubicBezTo>
                  <a:cubicBezTo>
                    <a:pt x="672" y="8029"/>
                    <a:pt x="682" y="8028"/>
                    <a:pt x="693" y="8026"/>
                  </a:cubicBezTo>
                  <a:cubicBezTo>
                    <a:pt x="714" y="8018"/>
                    <a:pt x="731" y="8005"/>
                    <a:pt x="748" y="7988"/>
                  </a:cubicBezTo>
                  <a:cubicBezTo>
                    <a:pt x="761" y="7971"/>
                    <a:pt x="769" y="7954"/>
                    <a:pt x="773" y="7933"/>
                  </a:cubicBezTo>
                  <a:cubicBezTo>
                    <a:pt x="782" y="7895"/>
                    <a:pt x="782" y="7857"/>
                    <a:pt x="778" y="7823"/>
                  </a:cubicBezTo>
                  <a:cubicBezTo>
                    <a:pt x="761" y="7750"/>
                    <a:pt x="744" y="7683"/>
                    <a:pt x="727" y="7615"/>
                  </a:cubicBezTo>
                  <a:cubicBezTo>
                    <a:pt x="689" y="7479"/>
                    <a:pt x="646" y="7339"/>
                    <a:pt x="608" y="7199"/>
                  </a:cubicBezTo>
                  <a:cubicBezTo>
                    <a:pt x="565" y="7063"/>
                    <a:pt x="527" y="6919"/>
                    <a:pt x="506" y="6774"/>
                  </a:cubicBezTo>
                  <a:cubicBezTo>
                    <a:pt x="481" y="6630"/>
                    <a:pt x="476" y="6481"/>
                    <a:pt x="493" y="6333"/>
                  </a:cubicBezTo>
                  <a:cubicBezTo>
                    <a:pt x="510" y="6184"/>
                    <a:pt x="561" y="6044"/>
                    <a:pt x="621" y="5904"/>
                  </a:cubicBezTo>
                  <a:cubicBezTo>
                    <a:pt x="680" y="5768"/>
                    <a:pt x="756" y="5632"/>
                    <a:pt x="824" y="5497"/>
                  </a:cubicBezTo>
                  <a:cubicBezTo>
                    <a:pt x="896" y="5361"/>
                    <a:pt x="960" y="5221"/>
                    <a:pt x="1011" y="5072"/>
                  </a:cubicBezTo>
                  <a:cubicBezTo>
                    <a:pt x="1020" y="5042"/>
                    <a:pt x="1028" y="5009"/>
                    <a:pt x="1037" y="4979"/>
                  </a:cubicBezTo>
                  <a:cubicBezTo>
                    <a:pt x="1066" y="4860"/>
                    <a:pt x="1083" y="4737"/>
                    <a:pt x="1087" y="4618"/>
                  </a:cubicBezTo>
                  <a:cubicBezTo>
                    <a:pt x="1096" y="4312"/>
                    <a:pt x="1028" y="4011"/>
                    <a:pt x="943" y="3735"/>
                  </a:cubicBezTo>
                  <a:cubicBezTo>
                    <a:pt x="854" y="3455"/>
                    <a:pt x="744" y="3192"/>
                    <a:pt x="655" y="2937"/>
                  </a:cubicBezTo>
                  <a:cubicBezTo>
                    <a:pt x="565" y="2683"/>
                    <a:pt x="489" y="2432"/>
                    <a:pt x="459" y="2190"/>
                  </a:cubicBezTo>
                  <a:cubicBezTo>
                    <a:pt x="425" y="1948"/>
                    <a:pt x="438" y="1715"/>
                    <a:pt x="489" y="1515"/>
                  </a:cubicBezTo>
                  <a:cubicBezTo>
                    <a:pt x="540" y="1312"/>
                    <a:pt x="621" y="1133"/>
                    <a:pt x="684" y="976"/>
                  </a:cubicBezTo>
                  <a:cubicBezTo>
                    <a:pt x="748" y="815"/>
                    <a:pt x="795" y="675"/>
                    <a:pt x="820" y="552"/>
                  </a:cubicBezTo>
                  <a:cubicBezTo>
                    <a:pt x="850" y="433"/>
                    <a:pt x="846" y="331"/>
                    <a:pt x="833" y="263"/>
                  </a:cubicBezTo>
                  <a:cubicBezTo>
                    <a:pt x="816" y="166"/>
                    <a:pt x="769" y="94"/>
                    <a:pt x="722" y="55"/>
                  </a:cubicBezTo>
                  <a:cubicBezTo>
                    <a:pt x="705" y="38"/>
                    <a:pt x="689" y="30"/>
                    <a:pt x="672" y="21"/>
                  </a:cubicBezTo>
                  <a:cubicBezTo>
                    <a:pt x="642" y="4"/>
                    <a:pt x="612" y="0"/>
                    <a:pt x="587" y="0"/>
                  </a:cubicBezTo>
                  <a:close/>
                </a:path>
              </a:pathLst>
            </a:custGeom>
            <a:solidFill>
              <a:srgbClr val="1E15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22"/>
            <p:cNvSpPr/>
            <p:nvPr/>
          </p:nvSpPr>
          <p:spPr>
            <a:xfrm>
              <a:off x="-3191002" y="3200310"/>
              <a:ext cx="173535" cy="1667124"/>
            </a:xfrm>
            <a:custGeom>
              <a:avLst/>
              <a:gdLst/>
              <a:ahLst/>
              <a:cxnLst/>
              <a:rect l="l" t="t" r="r" b="b"/>
              <a:pathLst>
                <a:path w="829" h="7964" extrusionOk="0">
                  <a:moveTo>
                    <a:pt x="535" y="0"/>
                  </a:moveTo>
                  <a:cubicBezTo>
                    <a:pt x="527" y="4"/>
                    <a:pt x="523" y="4"/>
                    <a:pt x="510" y="9"/>
                  </a:cubicBezTo>
                  <a:cubicBezTo>
                    <a:pt x="480" y="17"/>
                    <a:pt x="434" y="26"/>
                    <a:pt x="357" y="72"/>
                  </a:cubicBezTo>
                  <a:cubicBezTo>
                    <a:pt x="306" y="102"/>
                    <a:pt x="213" y="174"/>
                    <a:pt x="141" y="314"/>
                  </a:cubicBezTo>
                  <a:cubicBezTo>
                    <a:pt x="64" y="454"/>
                    <a:pt x="26" y="654"/>
                    <a:pt x="13" y="883"/>
                  </a:cubicBezTo>
                  <a:cubicBezTo>
                    <a:pt x="1" y="1112"/>
                    <a:pt x="13" y="1371"/>
                    <a:pt x="35" y="1647"/>
                  </a:cubicBezTo>
                  <a:cubicBezTo>
                    <a:pt x="56" y="1919"/>
                    <a:pt x="77" y="2207"/>
                    <a:pt x="119" y="2492"/>
                  </a:cubicBezTo>
                  <a:cubicBezTo>
                    <a:pt x="145" y="2632"/>
                    <a:pt x="175" y="2772"/>
                    <a:pt x="217" y="2908"/>
                  </a:cubicBezTo>
                  <a:cubicBezTo>
                    <a:pt x="260" y="3043"/>
                    <a:pt x="310" y="3171"/>
                    <a:pt x="366" y="3298"/>
                  </a:cubicBezTo>
                  <a:cubicBezTo>
                    <a:pt x="476" y="3548"/>
                    <a:pt x="586" y="3786"/>
                    <a:pt x="650" y="4015"/>
                  </a:cubicBezTo>
                  <a:cubicBezTo>
                    <a:pt x="714" y="4240"/>
                    <a:pt x="709" y="4452"/>
                    <a:pt x="680" y="4614"/>
                  </a:cubicBezTo>
                  <a:cubicBezTo>
                    <a:pt x="650" y="4775"/>
                    <a:pt x="603" y="4885"/>
                    <a:pt x="578" y="4945"/>
                  </a:cubicBezTo>
                  <a:cubicBezTo>
                    <a:pt x="544" y="5013"/>
                    <a:pt x="523" y="5055"/>
                    <a:pt x="506" y="5085"/>
                  </a:cubicBezTo>
                  <a:cubicBezTo>
                    <a:pt x="493" y="5106"/>
                    <a:pt x="480" y="5136"/>
                    <a:pt x="463" y="5170"/>
                  </a:cubicBezTo>
                  <a:cubicBezTo>
                    <a:pt x="455" y="5200"/>
                    <a:pt x="442" y="5229"/>
                    <a:pt x="425" y="5263"/>
                  </a:cubicBezTo>
                  <a:cubicBezTo>
                    <a:pt x="412" y="5301"/>
                    <a:pt x="395" y="5340"/>
                    <a:pt x="383" y="5386"/>
                  </a:cubicBezTo>
                  <a:cubicBezTo>
                    <a:pt x="370" y="5416"/>
                    <a:pt x="357" y="5454"/>
                    <a:pt x="344" y="5497"/>
                  </a:cubicBezTo>
                  <a:cubicBezTo>
                    <a:pt x="332" y="5543"/>
                    <a:pt x="315" y="5594"/>
                    <a:pt x="298" y="5654"/>
                  </a:cubicBezTo>
                  <a:cubicBezTo>
                    <a:pt x="281" y="5713"/>
                    <a:pt x="268" y="5777"/>
                    <a:pt x="251" y="5849"/>
                  </a:cubicBezTo>
                  <a:cubicBezTo>
                    <a:pt x="247" y="5883"/>
                    <a:pt x="238" y="5921"/>
                    <a:pt x="234" y="5959"/>
                  </a:cubicBezTo>
                  <a:cubicBezTo>
                    <a:pt x="226" y="6002"/>
                    <a:pt x="217" y="6040"/>
                    <a:pt x="217" y="6082"/>
                  </a:cubicBezTo>
                  <a:cubicBezTo>
                    <a:pt x="175" y="6418"/>
                    <a:pt x="175" y="6855"/>
                    <a:pt x="302" y="7326"/>
                  </a:cubicBezTo>
                  <a:cubicBezTo>
                    <a:pt x="319" y="7385"/>
                    <a:pt x="336" y="7445"/>
                    <a:pt x="353" y="7504"/>
                  </a:cubicBezTo>
                  <a:cubicBezTo>
                    <a:pt x="378" y="7564"/>
                    <a:pt x="400" y="7623"/>
                    <a:pt x="421" y="7682"/>
                  </a:cubicBezTo>
                  <a:cubicBezTo>
                    <a:pt x="446" y="7742"/>
                    <a:pt x="476" y="7806"/>
                    <a:pt x="501" y="7861"/>
                  </a:cubicBezTo>
                  <a:cubicBezTo>
                    <a:pt x="518" y="7890"/>
                    <a:pt x="535" y="7916"/>
                    <a:pt x="557" y="7937"/>
                  </a:cubicBezTo>
                  <a:cubicBezTo>
                    <a:pt x="575" y="7952"/>
                    <a:pt x="597" y="7963"/>
                    <a:pt x="616" y="7963"/>
                  </a:cubicBezTo>
                  <a:cubicBezTo>
                    <a:pt x="619" y="7963"/>
                    <a:pt x="622" y="7963"/>
                    <a:pt x="625" y="7963"/>
                  </a:cubicBezTo>
                  <a:lnTo>
                    <a:pt x="629" y="7963"/>
                  </a:lnTo>
                  <a:cubicBezTo>
                    <a:pt x="625" y="7954"/>
                    <a:pt x="620" y="7946"/>
                    <a:pt x="612" y="7933"/>
                  </a:cubicBezTo>
                  <a:cubicBezTo>
                    <a:pt x="595" y="7890"/>
                    <a:pt x="561" y="7814"/>
                    <a:pt x="514" y="7687"/>
                  </a:cubicBezTo>
                  <a:cubicBezTo>
                    <a:pt x="484" y="7598"/>
                    <a:pt x="425" y="7432"/>
                    <a:pt x="361" y="7199"/>
                  </a:cubicBezTo>
                  <a:cubicBezTo>
                    <a:pt x="332" y="7080"/>
                    <a:pt x="302" y="6944"/>
                    <a:pt x="281" y="6795"/>
                  </a:cubicBezTo>
                  <a:cubicBezTo>
                    <a:pt x="260" y="6647"/>
                    <a:pt x="247" y="6481"/>
                    <a:pt x="264" y="6307"/>
                  </a:cubicBezTo>
                  <a:cubicBezTo>
                    <a:pt x="268" y="6218"/>
                    <a:pt x="285" y="6129"/>
                    <a:pt x="306" y="6036"/>
                  </a:cubicBezTo>
                  <a:cubicBezTo>
                    <a:pt x="332" y="5947"/>
                    <a:pt x="361" y="5857"/>
                    <a:pt x="395" y="5768"/>
                  </a:cubicBezTo>
                  <a:cubicBezTo>
                    <a:pt x="467" y="5586"/>
                    <a:pt x="557" y="5407"/>
                    <a:pt x="633" y="5216"/>
                  </a:cubicBezTo>
                  <a:cubicBezTo>
                    <a:pt x="675" y="5123"/>
                    <a:pt x="709" y="5025"/>
                    <a:pt x="739" y="4928"/>
                  </a:cubicBezTo>
                  <a:cubicBezTo>
                    <a:pt x="773" y="4826"/>
                    <a:pt x="794" y="4724"/>
                    <a:pt x="803" y="4622"/>
                  </a:cubicBezTo>
                  <a:cubicBezTo>
                    <a:pt x="828" y="4414"/>
                    <a:pt x="790" y="4198"/>
                    <a:pt x="731" y="3994"/>
                  </a:cubicBezTo>
                  <a:cubicBezTo>
                    <a:pt x="608" y="3582"/>
                    <a:pt x="391" y="3200"/>
                    <a:pt x="289" y="2797"/>
                  </a:cubicBezTo>
                  <a:cubicBezTo>
                    <a:pt x="260" y="2700"/>
                    <a:pt x="238" y="2598"/>
                    <a:pt x="217" y="2500"/>
                  </a:cubicBezTo>
                  <a:cubicBezTo>
                    <a:pt x="200" y="2402"/>
                    <a:pt x="183" y="2305"/>
                    <a:pt x="170" y="2207"/>
                  </a:cubicBezTo>
                  <a:cubicBezTo>
                    <a:pt x="158" y="2114"/>
                    <a:pt x="153" y="2016"/>
                    <a:pt x="145" y="1927"/>
                  </a:cubicBezTo>
                  <a:cubicBezTo>
                    <a:pt x="145" y="1880"/>
                    <a:pt x="145" y="1834"/>
                    <a:pt x="141" y="1791"/>
                  </a:cubicBezTo>
                  <a:cubicBezTo>
                    <a:pt x="141" y="1766"/>
                    <a:pt x="141" y="1745"/>
                    <a:pt x="141" y="1723"/>
                  </a:cubicBezTo>
                  <a:cubicBezTo>
                    <a:pt x="141" y="1702"/>
                    <a:pt x="141" y="1677"/>
                    <a:pt x="141" y="1655"/>
                  </a:cubicBezTo>
                  <a:cubicBezTo>
                    <a:pt x="145" y="1307"/>
                    <a:pt x="196" y="1002"/>
                    <a:pt x="251" y="768"/>
                  </a:cubicBezTo>
                  <a:cubicBezTo>
                    <a:pt x="281" y="650"/>
                    <a:pt x="310" y="548"/>
                    <a:pt x="340" y="467"/>
                  </a:cubicBezTo>
                  <a:cubicBezTo>
                    <a:pt x="353" y="425"/>
                    <a:pt x="366" y="386"/>
                    <a:pt x="374" y="357"/>
                  </a:cubicBezTo>
                  <a:cubicBezTo>
                    <a:pt x="387" y="323"/>
                    <a:pt x="400" y="297"/>
                    <a:pt x="408" y="276"/>
                  </a:cubicBezTo>
                  <a:cubicBezTo>
                    <a:pt x="459" y="144"/>
                    <a:pt x="497" y="77"/>
                    <a:pt x="514" y="38"/>
                  </a:cubicBezTo>
                  <a:cubicBezTo>
                    <a:pt x="523" y="17"/>
                    <a:pt x="531" y="9"/>
                    <a:pt x="5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22"/>
            <p:cNvSpPr/>
            <p:nvPr/>
          </p:nvSpPr>
          <p:spPr>
            <a:xfrm>
              <a:off x="-3151857" y="3200310"/>
              <a:ext cx="169976" cy="1666077"/>
            </a:xfrm>
            <a:custGeom>
              <a:avLst/>
              <a:gdLst/>
              <a:ahLst/>
              <a:cxnLst/>
              <a:rect l="l" t="t" r="r" b="b"/>
              <a:pathLst>
                <a:path w="812" h="7959" extrusionOk="0">
                  <a:moveTo>
                    <a:pt x="357" y="0"/>
                  </a:moveTo>
                  <a:cubicBezTo>
                    <a:pt x="357" y="9"/>
                    <a:pt x="353" y="21"/>
                    <a:pt x="344" y="47"/>
                  </a:cubicBezTo>
                  <a:cubicBezTo>
                    <a:pt x="327" y="85"/>
                    <a:pt x="297" y="157"/>
                    <a:pt x="251" y="285"/>
                  </a:cubicBezTo>
                  <a:cubicBezTo>
                    <a:pt x="247" y="306"/>
                    <a:pt x="234" y="331"/>
                    <a:pt x="225" y="365"/>
                  </a:cubicBezTo>
                  <a:cubicBezTo>
                    <a:pt x="213" y="395"/>
                    <a:pt x="204" y="433"/>
                    <a:pt x="187" y="471"/>
                  </a:cubicBezTo>
                  <a:cubicBezTo>
                    <a:pt x="162" y="552"/>
                    <a:pt x="136" y="654"/>
                    <a:pt x="106" y="773"/>
                  </a:cubicBezTo>
                  <a:cubicBezTo>
                    <a:pt x="51" y="1006"/>
                    <a:pt x="5" y="1307"/>
                    <a:pt x="0" y="1651"/>
                  </a:cubicBezTo>
                  <a:cubicBezTo>
                    <a:pt x="0" y="1736"/>
                    <a:pt x="5" y="1825"/>
                    <a:pt x="5" y="1919"/>
                  </a:cubicBezTo>
                  <a:cubicBezTo>
                    <a:pt x="13" y="2008"/>
                    <a:pt x="17" y="2101"/>
                    <a:pt x="34" y="2199"/>
                  </a:cubicBezTo>
                  <a:cubicBezTo>
                    <a:pt x="56" y="2385"/>
                    <a:pt x="94" y="2581"/>
                    <a:pt x="149" y="2780"/>
                  </a:cubicBezTo>
                  <a:cubicBezTo>
                    <a:pt x="251" y="3175"/>
                    <a:pt x="467" y="3553"/>
                    <a:pt x="595" y="3973"/>
                  </a:cubicBezTo>
                  <a:cubicBezTo>
                    <a:pt x="654" y="4181"/>
                    <a:pt x="692" y="4402"/>
                    <a:pt x="671" y="4618"/>
                  </a:cubicBezTo>
                  <a:cubicBezTo>
                    <a:pt x="658" y="4728"/>
                    <a:pt x="637" y="4834"/>
                    <a:pt x="603" y="4936"/>
                  </a:cubicBezTo>
                  <a:cubicBezTo>
                    <a:pt x="573" y="5038"/>
                    <a:pt x="535" y="5136"/>
                    <a:pt x="497" y="5229"/>
                  </a:cubicBezTo>
                  <a:cubicBezTo>
                    <a:pt x="416" y="5420"/>
                    <a:pt x="327" y="5603"/>
                    <a:pt x="259" y="5781"/>
                  </a:cubicBezTo>
                  <a:cubicBezTo>
                    <a:pt x="221" y="5866"/>
                    <a:pt x="196" y="5955"/>
                    <a:pt x="170" y="6044"/>
                  </a:cubicBezTo>
                  <a:cubicBezTo>
                    <a:pt x="149" y="6133"/>
                    <a:pt x="132" y="6218"/>
                    <a:pt x="123" y="6303"/>
                  </a:cubicBezTo>
                  <a:cubicBezTo>
                    <a:pt x="106" y="6473"/>
                    <a:pt x="119" y="6638"/>
                    <a:pt x="136" y="6787"/>
                  </a:cubicBezTo>
                  <a:cubicBezTo>
                    <a:pt x="157" y="6931"/>
                    <a:pt x="187" y="7067"/>
                    <a:pt x="213" y="7182"/>
                  </a:cubicBezTo>
                  <a:cubicBezTo>
                    <a:pt x="272" y="7415"/>
                    <a:pt x="331" y="7585"/>
                    <a:pt x="357" y="7670"/>
                  </a:cubicBezTo>
                  <a:cubicBezTo>
                    <a:pt x="416" y="7844"/>
                    <a:pt x="442" y="7924"/>
                    <a:pt x="455" y="7958"/>
                  </a:cubicBezTo>
                  <a:cubicBezTo>
                    <a:pt x="493" y="7941"/>
                    <a:pt x="501" y="7878"/>
                    <a:pt x="493" y="7818"/>
                  </a:cubicBezTo>
                  <a:cubicBezTo>
                    <a:pt x="484" y="7755"/>
                    <a:pt x="463" y="7687"/>
                    <a:pt x="446" y="7619"/>
                  </a:cubicBezTo>
                  <a:cubicBezTo>
                    <a:pt x="412" y="7483"/>
                    <a:pt x="365" y="7347"/>
                    <a:pt x="327" y="7207"/>
                  </a:cubicBezTo>
                  <a:cubicBezTo>
                    <a:pt x="285" y="7067"/>
                    <a:pt x="247" y="6923"/>
                    <a:pt x="221" y="6774"/>
                  </a:cubicBezTo>
                  <a:cubicBezTo>
                    <a:pt x="196" y="6626"/>
                    <a:pt x="187" y="6473"/>
                    <a:pt x="208" y="6320"/>
                  </a:cubicBezTo>
                  <a:cubicBezTo>
                    <a:pt x="225" y="6163"/>
                    <a:pt x="272" y="6014"/>
                    <a:pt x="336" y="5874"/>
                  </a:cubicBezTo>
                  <a:cubicBezTo>
                    <a:pt x="395" y="5734"/>
                    <a:pt x="471" y="5598"/>
                    <a:pt x="539" y="5463"/>
                  </a:cubicBezTo>
                  <a:cubicBezTo>
                    <a:pt x="612" y="5327"/>
                    <a:pt x="675" y="5191"/>
                    <a:pt x="726" y="5047"/>
                  </a:cubicBezTo>
                  <a:cubicBezTo>
                    <a:pt x="773" y="4907"/>
                    <a:pt x="798" y="4758"/>
                    <a:pt x="803" y="4610"/>
                  </a:cubicBezTo>
                  <a:cubicBezTo>
                    <a:pt x="811" y="4308"/>
                    <a:pt x="747" y="4015"/>
                    <a:pt x="662" y="3739"/>
                  </a:cubicBezTo>
                  <a:cubicBezTo>
                    <a:pt x="578" y="3464"/>
                    <a:pt x="467" y="3200"/>
                    <a:pt x="378" y="2946"/>
                  </a:cubicBezTo>
                  <a:cubicBezTo>
                    <a:pt x="285" y="2687"/>
                    <a:pt x="213" y="2432"/>
                    <a:pt x="179" y="2186"/>
                  </a:cubicBezTo>
                  <a:cubicBezTo>
                    <a:pt x="145" y="1940"/>
                    <a:pt x="157" y="1702"/>
                    <a:pt x="208" y="1494"/>
                  </a:cubicBezTo>
                  <a:cubicBezTo>
                    <a:pt x="264" y="1286"/>
                    <a:pt x="344" y="1108"/>
                    <a:pt x="408" y="951"/>
                  </a:cubicBezTo>
                  <a:cubicBezTo>
                    <a:pt x="471" y="794"/>
                    <a:pt x="522" y="654"/>
                    <a:pt x="548" y="535"/>
                  </a:cubicBezTo>
                  <a:cubicBezTo>
                    <a:pt x="578" y="416"/>
                    <a:pt x="578" y="323"/>
                    <a:pt x="569" y="259"/>
                  </a:cubicBezTo>
                  <a:cubicBezTo>
                    <a:pt x="556" y="161"/>
                    <a:pt x="514" y="94"/>
                    <a:pt x="467" y="55"/>
                  </a:cubicBezTo>
                  <a:cubicBezTo>
                    <a:pt x="429" y="17"/>
                    <a:pt x="387" y="4"/>
                    <a:pt x="3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22"/>
            <p:cNvSpPr/>
            <p:nvPr/>
          </p:nvSpPr>
          <p:spPr>
            <a:xfrm>
              <a:off x="-3158137" y="3201148"/>
              <a:ext cx="186722" cy="1037871"/>
            </a:xfrm>
            <a:custGeom>
              <a:avLst/>
              <a:gdLst/>
              <a:ahLst/>
              <a:cxnLst/>
              <a:rect l="l" t="t" r="r" b="b"/>
              <a:pathLst>
                <a:path w="892" h="4958" extrusionOk="0">
                  <a:moveTo>
                    <a:pt x="468" y="0"/>
                  </a:moveTo>
                  <a:lnTo>
                    <a:pt x="468" y="0"/>
                  </a:lnTo>
                  <a:cubicBezTo>
                    <a:pt x="472" y="5"/>
                    <a:pt x="472" y="13"/>
                    <a:pt x="472" y="30"/>
                  </a:cubicBezTo>
                  <a:cubicBezTo>
                    <a:pt x="476" y="132"/>
                    <a:pt x="472" y="480"/>
                    <a:pt x="310" y="849"/>
                  </a:cubicBezTo>
                  <a:cubicBezTo>
                    <a:pt x="124" y="1286"/>
                    <a:pt x="1" y="1825"/>
                    <a:pt x="145" y="2343"/>
                  </a:cubicBezTo>
                  <a:cubicBezTo>
                    <a:pt x="289" y="2865"/>
                    <a:pt x="646" y="3808"/>
                    <a:pt x="739" y="4207"/>
                  </a:cubicBezTo>
                  <a:cubicBezTo>
                    <a:pt x="777" y="4372"/>
                    <a:pt x="803" y="4580"/>
                    <a:pt x="820" y="4758"/>
                  </a:cubicBezTo>
                  <a:cubicBezTo>
                    <a:pt x="824" y="4830"/>
                    <a:pt x="828" y="4898"/>
                    <a:pt x="833" y="4958"/>
                  </a:cubicBezTo>
                  <a:cubicBezTo>
                    <a:pt x="862" y="4839"/>
                    <a:pt x="879" y="4716"/>
                    <a:pt x="883" y="4597"/>
                  </a:cubicBezTo>
                  <a:cubicBezTo>
                    <a:pt x="892" y="4291"/>
                    <a:pt x="824" y="3990"/>
                    <a:pt x="739" y="3714"/>
                  </a:cubicBezTo>
                  <a:cubicBezTo>
                    <a:pt x="650" y="3434"/>
                    <a:pt x="540" y="3171"/>
                    <a:pt x="451" y="2916"/>
                  </a:cubicBezTo>
                  <a:cubicBezTo>
                    <a:pt x="361" y="2662"/>
                    <a:pt x="285" y="2411"/>
                    <a:pt x="255" y="2169"/>
                  </a:cubicBezTo>
                  <a:cubicBezTo>
                    <a:pt x="221" y="1927"/>
                    <a:pt x="234" y="1694"/>
                    <a:pt x="285" y="1494"/>
                  </a:cubicBezTo>
                  <a:cubicBezTo>
                    <a:pt x="336" y="1291"/>
                    <a:pt x="417" y="1112"/>
                    <a:pt x="480" y="955"/>
                  </a:cubicBezTo>
                  <a:cubicBezTo>
                    <a:pt x="544" y="794"/>
                    <a:pt x="591" y="654"/>
                    <a:pt x="616" y="531"/>
                  </a:cubicBezTo>
                  <a:cubicBezTo>
                    <a:pt x="646" y="412"/>
                    <a:pt x="642" y="310"/>
                    <a:pt x="629" y="242"/>
                  </a:cubicBezTo>
                  <a:cubicBezTo>
                    <a:pt x="612" y="145"/>
                    <a:pt x="565" y="73"/>
                    <a:pt x="518" y="34"/>
                  </a:cubicBezTo>
                  <a:cubicBezTo>
                    <a:pt x="501" y="17"/>
                    <a:pt x="485" y="9"/>
                    <a:pt x="468" y="0"/>
                  </a:cubicBezTo>
                  <a:close/>
                </a:path>
              </a:pathLst>
            </a:custGeom>
            <a:solidFill>
              <a:srgbClr val="1E1549">
                <a:alpha val="41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22"/>
            <p:cNvSpPr/>
            <p:nvPr/>
          </p:nvSpPr>
          <p:spPr>
            <a:xfrm>
              <a:off x="-3183048" y="3263739"/>
              <a:ext cx="44797" cy="204099"/>
            </a:xfrm>
            <a:custGeom>
              <a:avLst/>
              <a:gdLst/>
              <a:ahLst/>
              <a:cxnLst/>
              <a:rect l="l" t="t" r="r" b="b"/>
              <a:pathLst>
                <a:path w="214" h="975" extrusionOk="0">
                  <a:moveTo>
                    <a:pt x="200" y="1"/>
                  </a:moveTo>
                  <a:cubicBezTo>
                    <a:pt x="195" y="1"/>
                    <a:pt x="187" y="7"/>
                    <a:pt x="175" y="28"/>
                  </a:cubicBezTo>
                  <a:cubicBezTo>
                    <a:pt x="162" y="49"/>
                    <a:pt x="132" y="105"/>
                    <a:pt x="103" y="185"/>
                  </a:cubicBezTo>
                  <a:cubicBezTo>
                    <a:pt x="77" y="266"/>
                    <a:pt x="47" y="368"/>
                    <a:pt x="26" y="470"/>
                  </a:cubicBezTo>
                  <a:cubicBezTo>
                    <a:pt x="9" y="576"/>
                    <a:pt x="1" y="682"/>
                    <a:pt x="1" y="767"/>
                  </a:cubicBezTo>
                  <a:cubicBezTo>
                    <a:pt x="1" y="852"/>
                    <a:pt x="9" y="915"/>
                    <a:pt x="14" y="936"/>
                  </a:cubicBezTo>
                  <a:cubicBezTo>
                    <a:pt x="22" y="970"/>
                    <a:pt x="26" y="975"/>
                    <a:pt x="35" y="975"/>
                  </a:cubicBezTo>
                  <a:cubicBezTo>
                    <a:pt x="39" y="975"/>
                    <a:pt x="43" y="966"/>
                    <a:pt x="47" y="932"/>
                  </a:cubicBezTo>
                  <a:cubicBezTo>
                    <a:pt x="47" y="911"/>
                    <a:pt x="43" y="847"/>
                    <a:pt x="47" y="767"/>
                  </a:cubicBezTo>
                  <a:cubicBezTo>
                    <a:pt x="52" y="682"/>
                    <a:pt x="60" y="580"/>
                    <a:pt x="77" y="478"/>
                  </a:cubicBezTo>
                  <a:cubicBezTo>
                    <a:pt x="98" y="376"/>
                    <a:pt x="124" y="279"/>
                    <a:pt x="149" y="202"/>
                  </a:cubicBezTo>
                  <a:cubicBezTo>
                    <a:pt x="175" y="122"/>
                    <a:pt x="196" y="62"/>
                    <a:pt x="205" y="41"/>
                  </a:cubicBezTo>
                  <a:cubicBezTo>
                    <a:pt x="213" y="11"/>
                    <a:pt x="209" y="3"/>
                    <a:pt x="205" y="3"/>
                  </a:cubicBezTo>
                  <a:cubicBezTo>
                    <a:pt x="203" y="2"/>
                    <a:pt x="202" y="1"/>
                    <a:pt x="20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22"/>
            <p:cNvSpPr/>
            <p:nvPr/>
          </p:nvSpPr>
          <p:spPr>
            <a:xfrm>
              <a:off x="-3183885" y="3496938"/>
              <a:ext cx="12560" cy="29516"/>
            </a:xfrm>
            <a:custGeom>
              <a:avLst/>
              <a:gdLst/>
              <a:ahLst/>
              <a:cxnLst/>
              <a:rect l="l" t="t" r="r" b="b"/>
              <a:pathLst>
                <a:path w="60" h="141" extrusionOk="0">
                  <a:moveTo>
                    <a:pt x="30" y="1"/>
                  </a:moveTo>
                  <a:cubicBezTo>
                    <a:pt x="26" y="1"/>
                    <a:pt x="18" y="1"/>
                    <a:pt x="13" y="5"/>
                  </a:cubicBezTo>
                  <a:cubicBezTo>
                    <a:pt x="5" y="18"/>
                    <a:pt x="1" y="124"/>
                    <a:pt x="13" y="137"/>
                  </a:cubicBezTo>
                  <a:cubicBezTo>
                    <a:pt x="22" y="141"/>
                    <a:pt x="26" y="141"/>
                    <a:pt x="35" y="141"/>
                  </a:cubicBezTo>
                  <a:cubicBezTo>
                    <a:pt x="39" y="141"/>
                    <a:pt x="43" y="141"/>
                    <a:pt x="47" y="137"/>
                  </a:cubicBezTo>
                  <a:cubicBezTo>
                    <a:pt x="60" y="124"/>
                    <a:pt x="60" y="18"/>
                    <a:pt x="47" y="5"/>
                  </a:cubicBezTo>
                  <a:cubicBezTo>
                    <a:pt x="43" y="1"/>
                    <a:pt x="39" y="1"/>
                    <a:pt x="3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25" name="Google Shape;2025;p22"/>
          <p:cNvGrpSpPr/>
          <p:nvPr/>
        </p:nvGrpSpPr>
        <p:grpSpPr>
          <a:xfrm rot="-502746">
            <a:off x="442290" y="3234385"/>
            <a:ext cx="1606209" cy="2720235"/>
            <a:chOff x="381928" y="2783168"/>
            <a:chExt cx="1212748" cy="2053879"/>
          </a:xfrm>
        </p:grpSpPr>
        <p:sp>
          <p:nvSpPr>
            <p:cNvPr id="2026" name="Google Shape;2026;p22"/>
            <p:cNvSpPr/>
            <p:nvPr/>
          </p:nvSpPr>
          <p:spPr>
            <a:xfrm>
              <a:off x="381928" y="2783168"/>
              <a:ext cx="1212742" cy="2053860"/>
            </a:xfrm>
            <a:custGeom>
              <a:avLst/>
              <a:gdLst/>
              <a:ahLst/>
              <a:cxnLst/>
              <a:rect l="l" t="t" r="r" b="b"/>
              <a:pathLst>
                <a:path w="6784" h="11489" extrusionOk="0">
                  <a:moveTo>
                    <a:pt x="2880" y="73"/>
                  </a:moveTo>
                  <a:cubicBezTo>
                    <a:pt x="2910" y="73"/>
                    <a:pt x="2952" y="92"/>
                    <a:pt x="2976" y="115"/>
                  </a:cubicBezTo>
                  <a:cubicBezTo>
                    <a:pt x="3006" y="145"/>
                    <a:pt x="3014" y="200"/>
                    <a:pt x="3023" y="256"/>
                  </a:cubicBezTo>
                  <a:cubicBezTo>
                    <a:pt x="3078" y="714"/>
                    <a:pt x="3141" y="1172"/>
                    <a:pt x="3163" y="1270"/>
                  </a:cubicBezTo>
                  <a:cubicBezTo>
                    <a:pt x="3167" y="1278"/>
                    <a:pt x="3167" y="1287"/>
                    <a:pt x="3171" y="1291"/>
                  </a:cubicBezTo>
                  <a:cubicBezTo>
                    <a:pt x="3167" y="1304"/>
                    <a:pt x="3163" y="1317"/>
                    <a:pt x="3163" y="1325"/>
                  </a:cubicBezTo>
                  <a:cubicBezTo>
                    <a:pt x="3154" y="1372"/>
                    <a:pt x="3167" y="1376"/>
                    <a:pt x="3175" y="1380"/>
                  </a:cubicBezTo>
                  <a:cubicBezTo>
                    <a:pt x="3180" y="1380"/>
                    <a:pt x="3188" y="1376"/>
                    <a:pt x="3201" y="1351"/>
                  </a:cubicBezTo>
                  <a:cubicBezTo>
                    <a:pt x="3205" y="1351"/>
                    <a:pt x="3209" y="1346"/>
                    <a:pt x="3209" y="1329"/>
                  </a:cubicBezTo>
                  <a:cubicBezTo>
                    <a:pt x="3222" y="1300"/>
                    <a:pt x="3256" y="1232"/>
                    <a:pt x="3320" y="1160"/>
                  </a:cubicBezTo>
                  <a:cubicBezTo>
                    <a:pt x="3354" y="1121"/>
                    <a:pt x="3396" y="1079"/>
                    <a:pt x="3447" y="1045"/>
                  </a:cubicBezTo>
                  <a:cubicBezTo>
                    <a:pt x="3465" y="1036"/>
                    <a:pt x="3481" y="1029"/>
                    <a:pt x="3494" y="1029"/>
                  </a:cubicBezTo>
                  <a:cubicBezTo>
                    <a:pt x="3499" y="1029"/>
                    <a:pt x="3503" y="1030"/>
                    <a:pt x="3506" y="1032"/>
                  </a:cubicBezTo>
                  <a:cubicBezTo>
                    <a:pt x="3523" y="1036"/>
                    <a:pt x="3536" y="1062"/>
                    <a:pt x="3540" y="1087"/>
                  </a:cubicBezTo>
                  <a:cubicBezTo>
                    <a:pt x="3549" y="1143"/>
                    <a:pt x="3528" y="1206"/>
                    <a:pt x="3502" y="1261"/>
                  </a:cubicBezTo>
                  <a:cubicBezTo>
                    <a:pt x="3477" y="1317"/>
                    <a:pt x="3447" y="1376"/>
                    <a:pt x="3426" y="1427"/>
                  </a:cubicBezTo>
                  <a:cubicBezTo>
                    <a:pt x="3400" y="1503"/>
                    <a:pt x="3388" y="1571"/>
                    <a:pt x="3388" y="1614"/>
                  </a:cubicBezTo>
                  <a:cubicBezTo>
                    <a:pt x="3377" y="1609"/>
                    <a:pt x="3369" y="1607"/>
                    <a:pt x="3364" y="1607"/>
                  </a:cubicBezTo>
                  <a:cubicBezTo>
                    <a:pt x="3359" y="1607"/>
                    <a:pt x="3356" y="1609"/>
                    <a:pt x="3354" y="1614"/>
                  </a:cubicBezTo>
                  <a:cubicBezTo>
                    <a:pt x="3345" y="1618"/>
                    <a:pt x="3345" y="1626"/>
                    <a:pt x="3354" y="1643"/>
                  </a:cubicBezTo>
                  <a:cubicBezTo>
                    <a:pt x="3366" y="1669"/>
                    <a:pt x="3443" y="1767"/>
                    <a:pt x="3532" y="1860"/>
                  </a:cubicBezTo>
                  <a:cubicBezTo>
                    <a:pt x="3574" y="1902"/>
                    <a:pt x="3625" y="1945"/>
                    <a:pt x="3672" y="1974"/>
                  </a:cubicBezTo>
                  <a:cubicBezTo>
                    <a:pt x="3714" y="2004"/>
                    <a:pt x="3753" y="2017"/>
                    <a:pt x="3765" y="2021"/>
                  </a:cubicBezTo>
                  <a:cubicBezTo>
                    <a:pt x="3786" y="2021"/>
                    <a:pt x="3795" y="2017"/>
                    <a:pt x="3799" y="2008"/>
                  </a:cubicBezTo>
                  <a:cubicBezTo>
                    <a:pt x="3799" y="2000"/>
                    <a:pt x="3799" y="1996"/>
                    <a:pt x="3795" y="1987"/>
                  </a:cubicBezTo>
                  <a:cubicBezTo>
                    <a:pt x="3799" y="1979"/>
                    <a:pt x="3803" y="1966"/>
                    <a:pt x="3808" y="1953"/>
                  </a:cubicBezTo>
                  <a:cubicBezTo>
                    <a:pt x="3816" y="1915"/>
                    <a:pt x="3846" y="1805"/>
                    <a:pt x="3876" y="1660"/>
                  </a:cubicBezTo>
                  <a:cubicBezTo>
                    <a:pt x="3884" y="1622"/>
                    <a:pt x="3897" y="1588"/>
                    <a:pt x="3914" y="1554"/>
                  </a:cubicBezTo>
                  <a:cubicBezTo>
                    <a:pt x="3931" y="1525"/>
                    <a:pt x="3956" y="1499"/>
                    <a:pt x="3990" y="1495"/>
                  </a:cubicBezTo>
                  <a:cubicBezTo>
                    <a:pt x="3996" y="1493"/>
                    <a:pt x="4002" y="1492"/>
                    <a:pt x="4008" y="1492"/>
                  </a:cubicBezTo>
                  <a:cubicBezTo>
                    <a:pt x="4032" y="1492"/>
                    <a:pt x="4055" y="1505"/>
                    <a:pt x="4075" y="1529"/>
                  </a:cubicBezTo>
                  <a:cubicBezTo>
                    <a:pt x="4096" y="1559"/>
                    <a:pt x="4109" y="1597"/>
                    <a:pt x="4109" y="1635"/>
                  </a:cubicBezTo>
                  <a:cubicBezTo>
                    <a:pt x="4109" y="1677"/>
                    <a:pt x="4101" y="1720"/>
                    <a:pt x="4092" y="1767"/>
                  </a:cubicBezTo>
                  <a:cubicBezTo>
                    <a:pt x="4084" y="1813"/>
                    <a:pt x="4075" y="1856"/>
                    <a:pt x="4062" y="1898"/>
                  </a:cubicBezTo>
                  <a:cubicBezTo>
                    <a:pt x="4045" y="1987"/>
                    <a:pt x="4028" y="2068"/>
                    <a:pt x="4016" y="2144"/>
                  </a:cubicBezTo>
                  <a:cubicBezTo>
                    <a:pt x="3986" y="2289"/>
                    <a:pt x="3969" y="2403"/>
                    <a:pt x="3965" y="2441"/>
                  </a:cubicBezTo>
                  <a:cubicBezTo>
                    <a:pt x="3961" y="2454"/>
                    <a:pt x="3961" y="2467"/>
                    <a:pt x="3961" y="2475"/>
                  </a:cubicBezTo>
                  <a:cubicBezTo>
                    <a:pt x="3948" y="2492"/>
                    <a:pt x="3948" y="2501"/>
                    <a:pt x="3952" y="2509"/>
                  </a:cubicBezTo>
                  <a:cubicBezTo>
                    <a:pt x="3954" y="2514"/>
                    <a:pt x="3958" y="2517"/>
                    <a:pt x="3965" y="2517"/>
                  </a:cubicBezTo>
                  <a:cubicBezTo>
                    <a:pt x="3971" y="2517"/>
                    <a:pt x="3979" y="2515"/>
                    <a:pt x="3990" y="2509"/>
                  </a:cubicBezTo>
                  <a:cubicBezTo>
                    <a:pt x="4028" y="2497"/>
                    <a:pt x="4173" y="2399"/>
                    <a:pt x="4313" y="2289"/>
                  </a:cubicBezTo>
                  <a:cubicBezTo>
                    <a:pt x="4436" y="2191"/>
                    <a:pt x="4550" y="2085"/>
                    <a:pt x="4589" y="2042"/>
                  </a:cubicBezTo>
                  <a:cubicBezTo>
                    <a:pt x="4593" y="2051"/>
                    <a:pt x="4593" y="2059"/>
                    <a:pt x="4597" y="2068"/>
                  </a:cubicBezTo>
                  <a:cubicBezTo>
                    <a:pt x="4614" y="2119"/>
                    <a:pt x="4623" y="2127"/>
                    <a:pt x="4635" y="2127"/>
                  </a:cubicBezTo>
                  <a:cubicBezTo>
                    <a:pt x="4644" y="2127"/>
                    <a:pt x="4648" y="2115"/>
                    <a:pt x="4644" y="2055"/>
                  </a:cubicBezTo>
                  <a:cubicBezTo>
                    <a:pt x="4640" y="2021"/>
                    <a:pt x="4623" y="1915"/>
                    <a:pt x="4606" y="1775"/>
                  </a:cubicBezTo>
                  <a:cubicBezTo>
                    <a:pt x="4601" y="1703"/>
                    <a:pt x="4593" y="1626"/>
                    <a:pt x="4593" y="1542"/>
                  </a:cubicBezTo>
                  <a:cubicBezTo>
                    <a:pt x="4589" y="1499"/>
                    <a:pt x="4589" y="1457"/>
                    <a:pt x="4593" y="1414"/>
                  </a:cubicBezTo>
                  <a:cubicBezTo>
                    <a:pt x="4593" y="1372"/>
                    <a:pt x="4597" y="1329"/>
                    <a:pt x="4610" y="1295"/>
                  </a:cubicBezTo>
                  <a:cubicBezTo>
                    <a:pt x="4618" y="1266"/>
                    <a:pt x="4648" y="1244"/>
                    <a:pt x="4674" y="1244"/>
                  </a:cubicBezTo>
                  <a:cubicBezTo>
                    <a:pt x="4675" y="1244"/>
                    <a:pt x="4677" y="1244"/>
                    <a:pt x="4678" y="1244"/>
                  </a:cubicBezTo>
                  <a:cubicBezTo>
                    <a:pt x="4698" y="1244"/>
                    <a:pt x="4717" y="1268"/>
                    <a:pt x="4733" y="1300"/>
                  </a:cubicBezTo>
                  <a:cubicBezTo>
                    <a:pt x="4750" y="1329"/>
                    <a:pt x="4754" y="1368"/>
                    <a:pt x="4767" y="1410"/>
                  </a:cubicBezTo>
                  <a:cubicBezTo>
                    <a:pt x="4775" y="1448"/>
                    <a:pt x="4788" y="1486"/>
                    <a:pt x="4801" y="1520"/>
                  </a:cubicBezTo>
                  <a:cubicBezTo>
                    <a:pt x="4852" y="1652"/>
                    <a:pt x="4894" y="1750"/>
                    <a:pt x="4907" y="1783"/>
                  </a:cubicBezTo>
                  <a:cubicBezTo>
                    <a:pt x="4925" y="1827"/>
                    <a:pt x="4934" y="1840"/>
                    <a:pt x="4942" y="1840"/>
                  </a:cubicBezTo>
                  <a:cubicBezTo>
                    <a:pt x="4943" y="1840"/>
                    <a:pt x="4944" y="1839"/>
                    <a:pt x="4945" y="1839"/>
                  </a:cubicBezTo>
                  <a:cubicBezTo>
                    <a:pt x="4954" y="1839"/>
                    <a:pt x="4962" y="1830"/>
                    <a:pt x="4949" y="1771"/>
                  </a:cubicBezTo>
                  <a:cubicBezTo>
                    <a:pt x="4949" y="1758"/>
                    <a:pt x="4941" y="1728"/>
                    <a:pt x="4928" y="1694"/>
                  </a:cubicBezTo>
                  <a:cubicBezTo>
                    <a:pt x="4932" y="1694"/>
                    <a:pt x="4937" y="1690"/>
                    <a:pt x="4941" y="1690"/>
                  </a:cubicBezTo>
                  <a:cubicBezTo>
                    <a:pt x="4971" y="1669"/>
                    <a:pt x="5098" y="1546"/>
                    <a:pt x="5213" y="1410"/>
                  </a:cubicBezTo>
                  <a:cubicBezTo>
                    <a:pt x="5314" y="1291"/>
                    <a:pt x="5408" y="1164"/>
                    <a:pt x="5433" y="1113"/>
                  </a:cubicBezTo>
                  <a:cubicBezTo>
                    <a:pt x="5438" y="1113"/>
                    <a:pt x="5438" y="1113"/>
                    <a:pt x="5438" y="1109"/>
                  </a:cubicBezTo>
                  <a:cubicBezTo>
                    <a:pt x="5457" y="1100"/>
                    <a:pt x="5478" y="1090"/>
                    <a:pt x="5500" y="1090"/>
                  </a:cubicBezTo>
                  <a:cubicBezTo>
                    <a:pt x="5512" y="1090"/>
                    <a:pt x="5524" y="1093"/>
                    <a:pt x="5535" y="1100"/>
                  </a:cubicBezTo>
                  <a:cubicBezTo>
                    <a:pt x="5552" y="1109"/>
                    <a:pt x="5565" y="1126"/>
                    <a:pt x="5578" y="1147"/>
                  </a:cubicBezTo>
                  <a:cubicBezTo>
                    <a:pt x="5578" y="1155"/>
                    <a:pt x="5582" y="1160"/>
                    <a:pt x="5582" y="1164"/>
                  </a:cubicBezTo>
                  <a:cubicBezTo>
                    <a:pt x="5586" y="1172"/>
                    <a:pt x="5586" y="1181"/>
                    <a:pt x="5590" y="1189"/>
                  </a:cubicBezTo>
                  <a:cubicBezTo>
                    <a:pt x="5590" y="1198"/>
                    <a:pt x="5590" y="1206"/>
                    <a:pt x="5590" y="1215"/>
                  </a:cubicBezTo>
                  <a:cubicBezTo>
                    <a:pt x="5590" y="1266"/>
                    <a:pt x="5565" y="1321"/>
                    <a:pt x="5531" y="1376"/>
                  </a:cubicBezTo>
                  <a:cubicBezTo>
                    <a:pt x="5395" y="1592"/>
                    <a:pt x="5259" y="1813"/>
                    <a:pt x="5238" y="1864"/>
                  </a:cubicBezTo>
                  <a:cubicBezTo>
                    <a:pt x="5230" y="1881"/>
                    <a:pt x="5225" y="1894"/>
                    <a:pt x="5225" y="1902"/>
                  </a:cubicBezTo>
                  <a:cubicBezTo>
                    <a:pt x="5220" y="1901"/>
                    <a:pt x="5216" y="1901"/>
                    <a:pt x="5213" y="1901"/>
                  </a:cubicBezTo>
                  <a:cubicBezTo>
                    <a:pt x="5204" y="1901"/>
                    <a:pt x="5200" y="1904"/>
                    <a:pt x="5200" y="1907"/>
                  </a:cubicBezTo>
                  <a:cubicBezTo>
                    <a:pt x="5196" y="1915"/>
                    <a:pt x="5204" y="1928"/>
                    <a:pt x="5272" y="1958"/>
                  </a:cubicBezTo>
                  <a:cubicBezTo>
                    <a:pt x="5319" y="1974"/>
                    <a:pt x="5450" y="2021"/>
                    <a:pt x="5633" y="2047"/>
                  </a:cubicBezTo>
                  <a:cubicBezTo>
                    <a:pt x="5679" y="2055"/>
                    <a:pt x="5726" y="2059"/>
                    <a:pt x="5777" y="2064"/>
                  </a:cubicBezTo>
                  <a:cubicBezTo>
                    <a:pt x="5828" y="2068"/>
                    <a:pt x="5883" y="2068"/>
                    <a:pt x="5930" y="2072"/>
                  </a:cubicBezTo>
                  <a:cubicBezTo>
                    <a:pt x="5955" y="2076"/>
                    <a:pt x="5977" y="2081"/>
                    <a:pt x="5994" y="2093"/>
                  </a:cubicBezTo>
                  <a:cubicBezTo>
                    <a:pt x="6011" y="2102"/>
                    <a:pt x="6023" y="2123"/>
                    <a:pt x="6028" y="2136"/>
                  </a:cubicBezTo>
                  <a:cubicBezTo>
                    <a:pt x="6036" y="2153"/>
                    <a:pt x="6032" y="2170"/>
                    <a:pt x="6019" y="2182"/>
                  </a:cubicBezTo>
                  <a:cubicBezTo>
                    <a:pt x="6006" y="2195"/>
                    <a:pt x="5985" y="2208"/>
                    <a:pt x="5960" y="2216"/>
                  </a:cubicBezTo>
                  <a:cubicBezTo>
                    <a:pt x="5781" y="2268"/>
                    <a:pt x="5589" y="2290"/>
                    <a:pt x="5426" y="2290"/>
                  </a:cubicBezTo>
                  <a:cubicBezTo>
                    <a:pt x="5399" y="2290"/>
                    <a:pt x="5373" y="2290"/>
                    <a:pt x="5348" y="2289"/>
                  </a:cubicBezTo>
                  <a:cubicBezTo>
                    <a:pt x="5170" y="2284"/>
                    <a:pt x="5034" y="2259"/>
                    <a:pt x="4988" y="2255"/>
                  </a:cubicBezTo>
                  <a:cubicBezTo>
                    <a:pt x="4963" y="2250"/>
                    <a:pt x="4945" y="2248"/>
                    <a:pt x="4933" y="2248"/>
                  </a:cubicBezTo>
                  <a:cubicBezTo>
                    <a:pt x="4912" y="2248"/>
                    <a:pt x="4907" y="2253"/>
                    <a:pt x="4907" y="2259"/>
                  </a:cubicBezTo>
                  <a:cubicBezTo>
                    <a:pt x="4903" y="2263"/>
                    <a:pt x="4907" y="2272"/>
                    <a:pt x="4949" y="2289"/>
                  </a:cubicBezTo>
                  <a:cubicBezTo>
                    <a:pt x="4945" y="2293"/>
                    <a:pt x="4941" y="2293"/>
                    <a:pt x="4932" y="2301"/>
                  </a:cubicBezTo>
                  <a:cubicBezTo>
                    <a:pt x="4907" y="2318"/>
                    <a:pt x="4843" y="2373"/>
                    <a:pt x="4754" y="2441"/>
                  </a:cubicBezTo>
                  <a:cubicBezTo>
                    <a:pt x="4712" y="2475"/>
                    <a:pt x="4657" y="2518"/>
                    <a:pt x="4610" y="2560"/>
                  </a:cubicBezTo>
                  <a:cubicBezTo>
                    <a:pt x="4559" y="2603"/>
                    <a:pt x="4500" y="2645"/>
                    <a:pt x="4444" y="2683"/>
                  </a:cubicBezTo>
                  <a:cubicBezTo>
                    <a:pt x="4330" y="2764"/>
                    <a:pt x="4211" y="2836"/>
                    <a:pt x="4109" y="2879"/>
                  </a:cubicBezTo>
                  <a:cubicBezTo>
                    <a:pt x="4007" y="2925"/>
                    <a:pt x="3927" y="2942"/>
                    <a:pt x="3901" y="2946"/>
                  </a:cubicBezTo>
                  <a:cubicBezTo>
                    <a:pt x="3859" y="2951"/>
                    <a:pt x="3850" y="2959"/>
                    <a:pt x="3850" y="2968"/>
                  </a:cubicBezTo>
                  <a:cubicBezTo>
                    <a:pt x="3850" y="2976"/>
                    <a:pt x="3854" y="2985"/>
                    <a:pt x="3901" y="2989"/>
                  </a:cubicBezTo>
                  <a:cubicBezTo>
                    <a:pt x="3905" y="2993"/>
                    <a:pt x="3910" y="2993"/>
                    <a:pt x="3914" y="2993"/>
                  </a:cubicBezTo>
                  <a:cubicBezTo>
                    <a:pt x="3910" y="3006"/>
                    <a:pt x="3905" y="3031"/>
                    <a:pt x="3897" y="3074"/>
                  </a:cubicBezTo>
                  <a:cubicBezTo>
                    <a:pt x="3876" y="3193"/>
                    <a:pt x="3808" y="3761"/>
                    <a:pt x="3740" y="4330"/>
                  </a:cubicBezTo>
                  <a:cubicBezTo>
                    <a:pt x="3672" y="4899"/>
                    <a:pt x="3663" y="5476"/>
                    <a:pt x="3672" y="5599"/>
                  </a:cubicBezTo>
                  <a:cubicBezTo>
                    <a:pt x="3672" y="5637"/>
                    <a:pt x="3676" y="5663"/>
                    <a:pt x="3680" y="5676"/>
                  </a:cubicBezTo>
                  <a:cubicBezTo>
                    <a:pt x="3672" y="5680"/>
                    <a:pt x="3668" y="5684"/>
                    <a:pt x="3663" y="5688"/>
                  </a:cubicBezTo>
                  <a:cubicBezTo>
                    <a:pt x="3642" y="5705"/>
                    <a:pt x="3642" y="5714"/>
                    <a:pt x="3646" y="5722"/>
                  </a:cubicBezTo>
                  <a:cubicBezTo>
                    <a:pt x="3646" y="5728"/>
                    <a:pt x="3648" y="5731"/>
                    <a:pt x="3657" y="5731"/>
                  </a:cubicBezTo>
                  <a:cubicBezTo>
                    <a:pt x="3663" y="5731"/>
                    <a:pt x="3672" y="5730"/>
                    <a:pt x="3685" y="5727"/>
                  </a:cubicBezTo>
                  <a:cubicBezTo>
                    <a:pt x="3727" y="5718"/>
                    <a:pt x="3893" y="5629"/>
                    <a:pt x="4045" y="5523"/>
                  </a:cubicBezTo>
                  <a:cubicBezTo>
                    <a:pt x="4202" y="5421"/>
                    <a:pt x="4347" y="5302"/>
                    <a:pt x="4372" y="5268"/>
                  </a:cubicBezTo>
                  <a:cubicBezTo>
                    <a:pt x="4389" y="5243"/>
                    <a:pt x="4385" y="5230"/>
                    <a:pt x="4381" y="5226"/>
                  </a:cubicBezTo>
                  <a:cubicBezTo>
                    <a:pt x="4389" y="5221"/>
                    <a:pt x="4393" y="5213"/>
                    <a:pt x="4393" y="5154"/>
                  </a:cubicBezTo>
                  <a:cubicBezTo>
                    <a:pt x="4398" y="5115"/>
                    <a:pt x="4389" y="5005"/>
                    <a:pt x="4376" y="4861"/>
                  </a:cubicBezTo>
                  <a:cubicBezTo>
                    <a:pt x="4372" y="4789"/>
                    <a:pt x="4364" y="4708"/>
                    <a:pt x="4359" y="4623"/>
                  </a:cubicBezTo>
                  <a:cubicBezTo>
                    <a:pt x="4355" y="4581"/>
                    <a:pt x="4355" y="4538"/>
                    <a:pt x="4364" y="4500"/>
                  </a:cubicBezTo>
                  <a:cubicBezTo>
                    <a:pt x="4368" y="4462"/>
                    <a:pt x="4385" y="4428"/>
                    <a:pt x="4410" y="4402"/>
                  </a:cubicBezTo>
                  <a:cubicBezTo>
                    <a:pt x="4433" y="4380"/>
                    <a:pt x="4465" y="4368"/>
                    <a:pt x="4492" y="4368"/>
                  </a:cubicBezTo>
                  <a:cubicBezTo>
                    <a:pt x="4496" y="4368"/>
                    <a:pt x="4500" y="4368"/>
                    <a:pt x="4504" y="4368"/>
                  </a:cubicBezTo>
                  <a:cubicBezTo>
                    <a:pt x="4534" y="4373"/>
                    <a:pt x="4555" y="4394"/>
                    <a:pt x="4567" y="4432"/>
                  </a:cubicBezTo>
                  <a:cubicBezTo>
                    <a:pt x="4580" y="4466"/>
                    <a:pt x="4584" y="4508"/>
                    <a:pt x="4593" y="4547"/>
                  </a:cubicBezTo>
                  <a:cubicBezTo>
                    <a:pt x="4601" y="4585"/>
                    <a:pt x="4614" y="4623"/>
                    <a:pt x="4623" y="4661"/>
                  </a:cubicBezTo>
                  <a:cubicBezTo>
                    <a:pt x="4657" y="4801"/>
                    <a:pt x="4686" y="4907"/>
                    <a:pt x="4699" y="4941"/>
                  </a:cubicBezTo>
                  <a:cubicBezTo>
                    <a:pt x="4703" y="4958"/>
                    <a:pt x="4708" y="4971"/>
                    <a:pt x="4716" y="4980"/>
                  </a:cubicBezTo>
                  <a:cubicBezTo>
                    <a:pt x="4708" y="4988"/>
                    <a:pt x="4708" y="4988"/>
                    <a:pt x="4708" y="4992"/>
                  </a:cubicBezTo>
                  <a:cubicBezTo>
                    <a:pt x="4712" y="4997"/>
                    <a:pt x="4716" y="4997"/>
                    <a:pt x="4725" y="4997"/>
                  </a:cubicBezTo>
                  <a:cubicBezTo>
                    <a:pt x="4729" y="5001"/>
                    <a:pt x="4733" y="5001"/>
                    <a:pt x="4737" y="5001"/>
                  </a:cubicBezTo>
                  <a:cubicBezTo>
                    <a:pt x="4737" y="4997"/>
                    <a:pt x="4741" y="4997"/>
                    <a:pt x="4746" y="4988"/>
                  </a:cubicBezTo>
                  <a:cubicBezTo>
                    <a:pt x="4763" y="4980"/>
                    <a:pt x="4792" y="4963"/>
                    <a:pt x="4835" y="4933"/>
                  </a:cubicBezTo>
                  <a:cubicBezTo>
                    <a:pt x="4869" y="4907"/>
                    <a:pt x="4928" y="4861"/>
                    <a:pt x="4996" y="4780"/>
                  </a:cubicBezTo>
                  <a:cubicBezTo>
                    <a:pt x="5064" y="4699"/>
                    <a:pt x="5136" y="4589"/>
                    <a:pt x="5196" y="4453"/>
                  </a:cubicBezTo>
                  <a:cubicBezTo>
                    <a:pt x="5255" y="4317"/>
                    <a:pt x="5302" y="4156"/>
                    <a:pt x="5348" y="3991"/>
                  </a:cubicBezTo>
                  <a:cubicBezTo>
                    <a:pt x="5374" y="3906"/>
                    <a:pt x="5395" y="3821"/>
                    <a:pt x="5421" y="3736"/>
                  </a:cubicBezTo>
                  <a:cubicBezTo>
                    <a:pt x="5433" y="3693"/>
                    <a:pt x="5446" y="3651"/>
                    <a:pt x="5463" y="3609"/>
                  </a:cubicBezTo>
                  <a:cubicBezTo>
                    <a:pt x="5476" y="3566"/>
                    <a:pt x="5488" y="3524"/>
                    <a:pt x="5514" y="3494"/>
                  </a:cubicBezTo>
                  <a:cubicBezTo>
                    <a:pt x="5518" y="3485"/>
                    <a:pt x="5522" y="3477"/>
                    <a:pt x="5531" y="3469"/>
                  </a:cubicBezTo>
                  <a:cubicBezTo>
                    <a:pt x="5535" y="3469"/>
                    <a:pt x="5539" y="3464"/>
                    <a:pt x="5544" y="3460"/>
                  </a:cubicBezTo>
                  <a:cubicBezTo>
                    <a:pt x="5548" y="3456"/>
                    <a:pt x="5552" y="3452"/>
                    <a:pt x="5556" y="3452"/>
                  </a:cubicBezTo>
                  <a:cubicBezTo>
                    <a:pt x="5561" y="3447"/>
                    <a:pt x="5565" y="3443"/>
                    <a:pt x="5569" y="3443"/>
                  </a:cubicBezTo>
                  <a:cubicBezTo>
                    <a:pt x="5573" y="3439"/>
                    <a:pt x="5578" y="3439"/>
                    <a:pt x="5582" y="3435"/>
                  </a:cubicBezTo>
                  <a:lnTo>
                    <a:pt x="5599" y="3435"/>
                  </a:lnTo>
                  <a:cubicBezTo>
                    <a:pt x="5604" y="3433"/>
                    <a:pt x="5609" y="3432"/>
                    <a:pt x="5615" y="3432"/>
                  </a:cubicBezTo>
                  <a:cubicBezTo>
                    <a:pt x="5639" y="3432"/>
                    <a:pt x="5662" y="3448"/>
                    <a:pt x="5679" y="3469"/>
                  </a:cubicBezTo>
                  <a:cubicBezTo>
                    <a:pt x="5696" y="3498"/>
                    <a:pt x="5701" y="3541"/>
                    <a:pt x="5701" y="3583"/>
                  </a:cubicBezTo>
                  <a:cubicBezTo>
                    <a:pt x="5705" y="3621"/>
                    <a:pt x="5696" y="3664"/>
                    <a:pt x="5692" y="3706"/>
                  </a:cubicBezTo>
                  <a:cubicBezTo>
                    <a:pt x="5667" y="3876"/>
                    <a:pt x="5629" y="4033"/>
                    <a:pt x="5586" y="4173"/>
                  </a:cubicBezTo>
                  <a:cubicBezTo>
                    <a:pt x="5497" y="4449"/>
                    <a:pt x="5391" y="4640"/>
                    <a:pt x="5361" y="4712"/>
                  </a:cubicBezTo>
                  <a:cubicBezTo>
                    <a:pt x="5310" y="4814"/>
                    <a:pt x="5306" y="4827"/>
                    <a:pt x="5314" y="4835"/>
                  </a:cubicBezTo>
                  <a:lnTo>
                    <a:pt x="5319" y="4835"/>
                  </a:lnTo>
                  <a:cubicBezTo>
                    <a:pt x="5331" y="4844"/>
                    <a:pt x="5361" y="4861"/>
                    <a:pt x="5438" y="4882"/>
                  </a:cubicBezTo>
                  <a:cubicBezTo>
                    <a:pt x="5493" y="4898"/>
                    <a:pt x="5633" y="4937"/>
                    <a:pt x="5823" y="4937"/>
                  </a:cubicBezTo>
                  <a:cubicBezTo>
                    <a:pt x="5881" y="4937"/>
                    <a:pt x="5944" y="4933"/>
                    <a:pt x="6011" y="4924"/>
                  </a:cubicBezTo>
                  <a:cubicBezTo>
                    <a:pt x="6083" y="4916"/>
                    <a:pt x="6155" y="4903"/>
                    <a:pt x="6231" y="4878"/>
                  </a:cubicBezTo>
                  <a:cubicBezTo>
                    <a:pt x="6308" y="4856"/>
                    <a:pt x="6388" y="4827"/>
                    <a:pt x="6460" y="4793"/>
                  </a:cubicBezTo>
                  <a:cubicBezTo>
                    <a:pt x="6499" y="4780"/>
                    <a:pt x="6537" y="4767"/>
                    <a:pt x="6575" y="4759"/>
                  </a:cubicBezTo>
                  <a:cubicBezTo>
                    <a:pt x="6588" y="4756"/>
                    <a:pt x="6599" y="4755"/>
                    <a:pt x="6608" y="4755"/>
                  </a:cubicBezTo>
                  <a:cubicBezTo>
                    <a:pt x="6630" y="4755"/>
                    <a:pt x="6645" y="4762"/>
                    <a:pt x="6660" y="4780"/>
                  </a:cubicBezTo>
                  <a:cubicBezTo>
                    <a:pt x="6673" y="4793"/>
                    <a:pt x="6685" y="4810"/>
                    <a:pt x="6702" y="4827"/>
                  </a:cubicBezTo>
                  <a:lnTo>
                    <a:pt x="6707" y="4835"/>
                  </a:lnTo>
                  <a:cubicBezTo>
                    <a:pt x="6707" y="4844"/>
                    <a:pt x="6707" y="4852"/>
                    <a:pt x="6707" y="4861"/>
                  </a:cubicBezTo>
                  <a:cubicBezTo>
                    <a:pt x="6698" y="4890"/>
                    <a:pt x="6677" y="4924"/>
                    <a:pt x="6651" y="4954"/>
                  </a:cubicBezTo>
                  <a:cubicBezTo>
                    <a:pt x="6596" y="5013"/>
                    <a:pt x="6524" y="5060"/>
                    <a:pt x="6448" y="5094"/>
                  </a:cubicBezTo>
                  <a:cubicBezTo>
                    <a:pt x="6371" y="5137"/>
                    <a:pt x="6295" y="5166"/>
                    <a:pt x="6219" y="5192"/>
                  </a:cubicBezTo>
                  <a:cubicBezTo>
                    <a:pt x="6066" y="5247"/>
                    <a:pt x="5913" y="5277"/>
                    <a:pt x="5773" y="5285"/>
                  </a:cubicBezTo>
                  <a:cubicBezTo>
                    <a:pt x="5727" y="5289"/>
                    <a:pt x="5683" y="5290"/>
                    <a:pt x="5641" y="5290"/>
                  </a:cubicBezTo>
                  <a:cubicBezTo>
                    <a:pt x="5435" y="5290"/>
                    <a:pt x="5281" y="5253"/>
                    <a:pt x="5221" y="5243"/>
                  </a:cubicBezTo>
                  <a:cubicBezTo>
                    <a:pt x="5170" y="5234"/>
                    <a:pt x="5140" y="5230"/>
                    <a:pt x="5123" y="5226"/>
                  </a:cubicBezTo>
                  <a:cubicBezTo>
                    <a:pt x="5166" y="5183"/>
                    <a:pt x="5191" y="5149"/>
                    <a:pt x="5204" y="5132"/>
                  </a:cubicBezTo>
                  <a:cubicBezTo>
                    <a:pt x="5238" y="5081"/>
                    <a:pt x="5242" y="5069"/>
                    <a:pt x="5234" y="5060"/>
                  </a:cubicBezTo>
                  <a:cubicBezTo>
                    <a:pt x="5233" y="5059"/>
                    <a:pt x="5232" y="5059"/>
                    <a:pt x="5230" y="5059"/>
                  </a:cubicBezTo>
                  <a:cubicBezTo>
                    <a:pt x="5224" y="5059"/>
                    <a:pt x="5208" y="5068"/>
                    <a:pt x="5170" y="5103"/>
                  </a:cubicBezTo>
                  <a:cubicBezTo>
                    <a:pt x="5140" y="5132"/>
                    <a:pt x="5056" y="5213"/>
                    <a:pt x="4937" y="5315"/>
                  </a:cubicBezTo>
                  <a:cubicBezTo>
                    <a:pt x="4818" y="5417"/>
                    <a:pt x="4665" y="5531"/>
                    <a:pt x="4500" y="5633"/>
                  </a:cubicBezTo>
                  <a:cubicBezTo>
                    <a:pt x="4334" y="5735"/>
                    <a:pt x="4164" y="5824"/>
                    <a:pt x="4020" y="5892"/>
                  </a:cubicBezTo>
                  <a:cubicBezTo>
                    <a:pt x="3880" y="5956"/>
                    <a:pt x="3770" y="6002"/>
                    <a:pt x="3731" y="6019"/>
                  </a:cubicBezTo>
                  <a:cubicBezTo>
                    <a:pt x="3676" y="6045"/>
                    <a:pt x="3672" y="6058"/>
                    <a:pt x="3676" y="6066"/>
                  </a:cubicBezTo>
                  <a:cubicBezTo>
                    <a:pt x="3676" y="6066"/>
                    <a:pt x="3680" y="6070"/>
                    <a:pt x="3680" y="6070"/>
                  </a:cubicBezTo>
                  <a:cubicBezTo>
                    <a:pt x="3680" y="6079"/>
                    <a:pt x="3676" y="6096"/>
                    <a:pt x="3672" y="6126"/>
                  </a:cubicBezTo>
                  <a:cubicBezTo>
                    <a:pt x="3668" y="6202"/>
                    <a:pt x="3668" y="6567"/>
                    <a:pt x="3693" y="6928"/>
                  </a:cubicBezTo>
                  <a:cubicBezTo>
                    <a:pt x="3714" y="7293"/>
                    <a:pt x="3757" y="7649"/>
                    <a:pt x="3778" y="7730"/>
                  </a:cubicBezTo>
                  <a:cubicBezTo>
                    <a:pt x="3782" y="7751"/>
                    <a:pt x="3786" y="7768"/>
                    <a:pt x="3791" y="7777"/>
                  </a:cubicBezTo>
                  <a:lnTo>
                    <a:pt x="3753" y="7781"/>
                  </a:lnTo>
                  <a:cubicBezTo>
                    <a:pt x="3638" y="7798"/>
                    <a:pt x="3621" y="7806"/>
                    <a:pt x="3625" y="7819"/>
                  </a:cubicBezTo>
                  <a:cubicBezTo>
                    <a:pt x="3625" y="7822"/>
                    <a:pt x="3631" y="7829"/>
                    <a:pt x="3698" y="7829"/>
                  </a:cubicBezTo>
                  <a:cubicBezTo>
                    <a:pt x="3714" y="7829"/>
                    <a:pt x="3733" y="7828"/>
                    <a:pt x="3757" y="7828"/>
                  </a:cubicBezTo>
                  <a:cubicBezTo>
                    <a:pt x="3778" y="7828"/>
                    <a:pt x="3808" y="7823"/>
                    <a:pt x="3846" y="7819"/>
                  </a:cubicBezTo>
                  <a:cubicBezTo>
                    <a:pt x="3880" y="7815"/>
                    <a:pt x="3927" y="7811"/>
                    <a:pt x="3977" y="7802"/>
                  </a:cubicBezTo>
                  <a:cubicBezTo>
                    <a:pt x="4079" y="7781"/>
                    <a:pt x="4211" y="7751"/>
                    <a:pt x="4351" y="7692"/>
                  </a:cubicBezTo>
                  <a:cubicBezTo>
                    <a:pt x="4487" y="7632"/>
                    <a:pt x="4635" y="7543"/>
                    <a:pt x="4775" y="7433"/>
                  </a:cubicBezTo>
                  <a:cubicBezTo>
                    <a:pt x="4916" y="7318"/>
                    <a:pt x="5043" y="7182"/>
                    <a:pt x="5166" y="7042"/>
                  </a:cubicBezTo>
                  <a:cubicBezTo>
                    <a:pt x="5225" y="6970"/>
                    <a:pt x="5285" y="6898"/>
                    <a:pt x="5340" y="6826"/>
                  </a:cubicBezTo>
                  <a:cubicBezTo>
                    <a:pt x="5395" y="6754"/>
                    <a:pt x="5450" y="6682"/>
                    <a:pt x="5518" y="6660"/>
                  </a:cubicBezTo>
                  <a:cubicBezTo>
                    <a:pt x="5530" y="6657"/>
                    <a:pt x="5543" y="6656"/>
                    <a:pt x="5556" y="6656"/>
                  </a:cubicBezTo>
                  <a:cubicBezTo>
                    <a:pt x="5580" y="6656"/>
                    <a:pt x="5604" y="6661"/>
                    <a:pt x="5620" y="6669"/>
                  </a:cubicBezTo>
                  <a:cubicBezTo>
                    <a:pt x="5650" y="6682"/>
                    <a:pt x="5671" y="6707"/>
                    <a:pt x="5671" y="6737"/>
                  </a:cubicBezTo>
                  <a:cubicBezTo>
                    <a:pt x="5675" y="6766"/>
                    <a:pt x="5667" y="6800"/>
                    <a:pt x="5654" y="6834"/>
                  </a:cubicBezTo>
                  <a:cubicBezTo>
                    <a:pt x="5637" y="6868"/>
                    <a:pt x="5616" y="6898"/>
                    <a:pt x="5599" y="6932"/>
                  </a:cubicBezTo>
                  <a:cubicBezTo>
                    <a:pt x="5522" y="7059"/>
                    <a:pt x="5450" y="7165"/>
                    <a:pt x="5391" y="7246"/>
                  </a:cubicBezTo>
                  <a:cubicBezTo>
                    <a:pt x="5323" y="7322"/>
                    <a:pt x="5276" y="7386"/>
                    <a:pt x="5255" y="7420"/>
                  </a:cubicBezTo>
                  <a:cubicBezTo>
                    <a:pt x="5187" y="7518"/>
                    <a:pt x="5183" y="7539"/>
                    <a:pt x="5191" y="7543"/>
                  </a:cubicBezTo>
                  <a:cubicBezTo>
                    <a:pt x="5193" y="7545"/>
                    <a:pt x="5195" y="7546"/>
                    <a:pt x="5196" y="7546"/>
                  </a:cubicBezTo>
                  <a:cubicBezTo>
                    <a:pt x="5205" y="7546"/>
                    <a:pt x="5218" y="7529"/>
                    <a:pt x="5259" y="7488"/>
                  </a:cubicBezTo>
                  <a:cubicBezTo>
                    <a:pt x="5323" y="7505"/>
                    <a:pt x="5505" y="7547"/>
                    <a:pt x="5743" y="7607"/>
                  </a:cubicBezTo>
                  <a:cubicBezTo>
                    <a:pt x="5866" y="7632"/>
                    <a:pt x="6002" y="7666"/>
                    <a:pt x="6142" y="7696"/>
                  </a:cubicBezTo>
                  <a:cubicBezTo>
                    <a:pt x="6214" y="7713"/>
                    <a:pt x="6286" y="7730"/>
                    <a:pt x="6325" y="7777"/>
                  </a:cubicBezTo>
                  <a:cubicBezTo>
                    <a:pt x="6342" y="7802"/>
                    <a:pt x="6350" y="7828"/>
                    <a:pt x="6342" y="7853"/>
                  </a:cubicBezTo>
                  <a:cubicBezTo>
                    <a:pt x="6333" y="7878"/>
                    <a:pt x="6312" y="7904"/>
                    <a:pt x="6286" y="7917"/>
                  </a:cubicBezTo>
                  <a:cubicBezTo>
                    <a:pt x="6255" y="7934"/>
                    <a:pt x="6217" y="7938"/>
                    <a:pt x="6176" y="7938"/>
                  </a:cubicBezTo>
                  <a:cubicBezTo>
                    <a:pt x="6144" y="7938"/>
                    <a:pt x="6111" y="7935"/>
                    <a:pt x="6078" y="7934"/>
                  </a:cubicBezTo>
                  <a:cubicBezTo>
                    <a:pt x="6002" y="7929"/>
                    <a:pt x="5926" y="7925"/>
                    <a:pt x="5854" y="7921"/>
                  </a:cubicBezTo>
                  <a:cubicBezTo>
                    <a:pt x="5705" y="7912"/>
                    <a:pt x="5569" y="7904"/>
                    <a:pt x="5446" y="7900"/>
                  </a:cubicBezTo>
                  <a:cubicBezTo>
                    <a:pt x="5221" y="7887"/>
                    <a:pt x="5047" y="7878"/>
                    <a:pt x="4966" y="7878"/>
                  </a:cubicBezTo>
                  <a:cubicBezTo>
                    <a:pt x="4996" y="7844"/>
                    <a:pt x="4996" y="7832"/>
                    <a:pt x="4992" y="7828"/>
                  </a:cubicBezTo>
                  <a:cubicBezTo>
                    <a:pt x="4989" y="7824"/>
                    <a:pt x="4986" y="7822"/>
                    <a:pt x="4981" y="7822"/>
                  </a:cubicBezTo>
                  <a:cubicBezTo>
                    <a:pt x="4973" y="7822"/>
                    <a:pt x="4961" y="7828"/>
                    <a:pt x="4937" y="7844"/>
                  </a:cubicBezTo>
                  <a:cubicBezTo>
                    <a:pt x="4928" y="7853"/>
                    <a:pt x="4911" y="7861"/>
                    <a:pt x="4886" y="7878"/>
                  </a:cubicBezTo>
                  <a:cubicBezTo>
                    <a:pt x="4877" y="7887"/>
                    <a:pt x="4860" y="7900"/>
                    <a:pt x="4848" y="7908"/>
                  </a:cubicBezTo>
                  <a:cubicBezTo>
                    <a:pt x="4750" y="7980"/>
                    <a:pt x="4589" y="8086"/>
                    <a:pt x="4406" y="8154"/>
                  </a:cubicBezTo>
                  <a:cubicBezTo>
                    <a:pt x="4147" y="8248"/>
                    <a:pt x="3863" y="8273"/>
                    <a:pt x="3803" y="8294"/>
                  </a:cubicBezTo>
                  <a:cubicBezTo>
                    <a:pt x="3786" y="8299"/>
                    <a:pt x="3778" y="8307"/>
                    <a:pt x="3770" y="8307"/>
                  </a:cubicBezTo>
                  <a:cubicBezTo>
                    <a:pt x="3770" y="8311"/>
                    <a:pt x="3765" y="8311"/>
                    <a:pt x="3765" y="8311"/>
                  </a:cubicBezTo>
                  <a:cubicBezTo>
                    <a:pt x="3765" y="8316"/>
                    <a:pt x="3761" y="8316"/>
                    <a:pt x="3761" y="8316"/>
                  </a:cubicBezTo>
                  <a:cubicBezTo>
                    <a:pt x="3761" y="8316"/>
                    <a:pt x="3761" y="8320"/>
                    <a:pt x="3761" y="8320"/>
                  </a:cubicBezTo>
                  <a:lnTo>
                    <a:pt x="3757" y="8320"/>
                  </a:lnTo>
                  <a:cubicBezTo>
                    <a:pt x="3757" y="8324"/>
                    <a:pt x="3757" y="8324"/>
                    <a:pt x="3757" y="8328"/>
                  </a:cubicBezTo>
                  <a:cubicBezTo>
                    <a:pt x="3761" y="8333"/>
                    <a:pt x="3761" y="8333"/>
                    <a:pt x="3765" y="8337"/>
                  </a:cubicBezTo>
                  <a:cubicBezTo>
                    <a:pt x="3765" y="8337"/>
                    <a:pt x="3770" y="8337"/>
                    <a:pt x="3774" y="8341"/>
                  </a:cubicBezTo>
                  <a:lnTo>
                    <a:pt x="3812" y="8341"/>
                  </a:lnTo>
                  <a:cubicBezTo>
                    <a:pt x="3825" y="8341"/>
                    <a:pt x="3846" y="8341"/>
                    <a:pt x="3876" y="8337"/>
                  </a:cubicBezTo>
                  <a:cubicBezTo>
                    <a:pt x="3876" y="8354"/>
                    <a:pt x="3876" y="8384"/>
                    <a:pt x="3880" y="8430"/>
                  </a:cubicBezTo>
                  <a:cubicBezTo>
                    <a:pt x="3893" y="8566"/>
                    <a:pt x="3990" y="9198"/>
                    <a:pt x="4139" y="9814"/>
                  </a:cubicBezTo>
                  <a:cubicBezTo>
                    <a:pt x="4253" y="10306"/>
                    <a:pt x="4402" y="10786"/>
                    <a:pt x="4483" y="11028"/>
                  </a:cubicBezTo>
                  <a:cubicBezTo>
                    <a:pt x="4495" y="11070"/>
                    <a:pt x="4512" y="11134"/>
                    <a:pt x="4534" y="11210"/>
                  </a:cubicBezTo>
                  <a:cubicBezTo>
                    <a:pt x="4538" y="11236"/>
                    <a:pt x="4542" y="11261"/>
                    <a:pt x="4538" y="11282"/>
                  </a:cubicBezTo>
                  <a:cubicBezTo>
                    <a:pt x="4529" y="11304"/>
                    <a:pt x="4517" y="11321"/>
                    <a:pt x="4491" y="11333"/>
                  </a:cubicBezTo>
                  <a:cubicBezTo>
                    <a:pt x="4444" y="11363"/>
                    <a:pt x="4372" y="11384"/>
                    <a:pt x="4313" y="11401"/>
                  </a:cubicBezTo>
                  <a:cubicBezTo>
                    <a:pt x="4277" y="11411"/>
                    <a:pt x="4240" y="11416"/>
                    <a:pt x="4205" y="11416"/>
                  </a:cubicBezTo>
                  <a:cubicBezTo>
                    <a:pt x="4178" y="11416"/>
                    <a:pt x="4153" y="11413"/>
                    <a:pt x="4130" y="11406"/>
                  </a:cubicBezTo>
                  <a:cubicBezTo>
                    <a:pt x="4079" y="11384"/>
                    <a:pt x="4041" y="11342"/>
                    <a:pt x="4016" y="11299"/>
                  </a:cubicBezTo>
                  <a:cubicBezTo>
                    <a:pt x="3986" y="11253"/>
                    <a:pt x="3965" y="11210"/>
                    <a:pt x="3944" y="11176"/>
                  </a:cubicBezTo>
                  <a:cubicBezTo>
                    <a:pt x="3935" y="11159"/>
                    <a:pt x="3927" y="11147"/>
                    <a:pt x="3918" y="11138"/>
                  </a:cubicBezTo>
                  <a:cubicBezTo>
                    <a:pt x="3905" y="11113"/>
                    <a:pt x="3897" y="11087"/>
                    <a:pt x="3884" y="11062"/>
                  </a:cubicBezTo>
                  <a:cubicBezTo>
                    <a:pt x="3871" y="11032"/>
                    <a:pt x="3859" y="11007"/>
                    <a:pt x="3846" y="10977"/>
                  </a:cubicBezTo>
                  <a:cubicBezTo>
                    <a:pt x="3770" y="10786"/>
                    <a:pt x="3685" y="10540"/>
                    <a:pt x="3617" y="10294"/>
                  </a:cubicBezTo>
                  <a:cubicBezTo>
                    <a:pt x="3485" y="9797"/>
                    <a:pt x="3409" y="9288"/>
                    <a:pt x="3379" y="9177"/>
                  </a:cubicBezTo>
                  <a:cubicBezTo>
                    <a:pt x="3371" y="9139"/>
                    <a:pt x="3362" y="9114"/>
                    <a:pt x="3358" y="9101"/>
                  </a:cubicBezTo>
                  <a:cubicBezTo>
                    <a:pt x="3375" y="9097"/>
                    <a:pt x="3375" y="9088"/>
                    <a:pt x="3375" y="9084"/>
                  </a:cubicBezTo>
                  <a:cubicBezTo>
                    <a:pt x="3375" y="9075"/>
                    <a:pt x="3366" y="9071"/>
                    <a:pt x="3290" y="9071"/>
                  </a:cubicBezTo>
                  <a:cubicBezTo>
                    <a:pt x="3277" y="9071"/>
                    <a:pt x="3256" y="9075"/>
                    <a:pt x="3235" y="9075"/>
                  </a:cubicBezTo>
                  <a:lnTo>
                    <a:pt x="3150" y="9075"/>
                  </a:lnTo>
                  <a:cubicBezTo>
                    <a:pt x="3133" y="9077"/>
                    <a:pt x="3116" y="9079"/>
                    <a:pt x="3098" y="9079"/>
                  </a:cubicBezTo>
                  <a:cubicBezTo>
                    <a:pt x="3080" y="9079"/>
                    <a:pt x="3061" y="9077"/>
                    <a:pt x="3039" y="9075"/>
                  </a:cubicBezTo>
                  <a:cubicBezTo>
                    <a:pt x="3001" y="9075"/>
                    <a:pt x="2955" y="9075"/>
                    <a:pt x="2908" y="9071"/>
                  </a:cubicBezTo>
                  <a:cubicBezTo>
                    <a:pt x="2721" y="9054"/>
                    <a:pt x="2492" y="9012"/>
                    <a:pt x="2275" y="8931"/>
                  </a:cubicBezTo>
                  <a:cubicBezTo>
                    <a:pt x="2055" y="8850"/>
                    <a:pt x="1851" y="8736"/>
                    <a:pt x="1698" y="8625"/>
                  </a:cubicBezTo>
                  <a:cubicBezTo>
                    <a:pt x="1660" y="8600"/>
                    <a:pt x="1626" y="8575"/>
                    <a:pt x="1596" y="8549"/>
                  </a:cubicBezTo>
                  <a:cubicBezTo>
                    <a:pt x="1562" y="8524"/>
                    <a:pt x="1533" y="8498"/>
                    <a:pt x="1511" y="8477"/>
                  </a:cubicBezTo>
                  <a:cubicBezTo>
                    <a:pt x="1486" y="8456"/>
                    <a:pt x="1465" y="8439"/>
                    <a:pt x="1448" y="8422"/>
                  </a:cubicBezTo>
                  <a:cubicBezTo>
                    <a:pt x="1431" y="8409"/>
                    <a:pt x="1418" y="8396"/>
                    <a:pt x="1410" y="8388"/>
                  </a:cubicBezTo>
                  <a:cubicBezTo>
                    <a:pt x="1380" y="8362"/>
                    <a:pt x="1363" y="8350"/>
                    <a:pt x="1350" y="8341"/>
                  </a:cubicBezTo>
                  <a:cubicBezTo>
                    <a:pt x="1346" y="8337"/>
                    <a:pt x="1333" y="8333"/>
                    <a:pt x="1274" y="8328"/>
                  </a:cubicBezTo>
                  <a:cubicBezTo>
                    <a:pt x="1231" y="8328"/>
                    <a:pt x="1100" y="8328"/>
                    <a:pt x="934" y="8320"/>
                  </a:cubicBezTo>
                  <a:cubicBezTo>
                    <a:pt x="849" y="8316"/>
                    <a:pt x="756" y="8307"/>
                    <a:pt x="654" y="8294"/>
                  </a:cubicBezTo>
                  <a:cubicBezTo>
                    <a:pt x="557" y="8286"/>
                    <a:pt x="446" y="8273"/>
                    <a:pt x="353" y="8248"/>
                  </a:cubicBezTo>
                  <a:cubicBezTo>
                    <a:pt x="306" y="8235"/>
                    <a:pt x="264" y="8214"/>
                    <a:pt x="234" y="8184"/>
                  </a:cubicBezTo>
                  <a:cubicBezTo>
                    <a:pt x="204" y="8150"/>
                    <a:pt x="196" y="8112"/>
                    <a:pt x="208" y="8074"/>
                  </a:cubicBezTo>
                  <a:cubicBezTo>
                    <a:pt x="213" y="8057"/>
                    <a:pt x="217" y="8048"/>
                    <a:pt x="225" y="8035"/>
                  </a:cubicBezTo>
                  <a:cubicBezTo>
                    <a:pt x="225" y="8031"/>
                    <a:pt x="225" y="8031"/>
                    <a:pt x="230" y="8027"/>
                  </a:cubicBezTo>
                  <a:cubicBezTo>
                    <a:pt x="238" y="8014"/>
                    <a:pt x="251" y="8002"/>
                    <a:pt x="264" y="7993"/>
                  </a:cubicBezTo>
                  <a:cubicBezTo>
                    <a:pt x="268" y="7985"/>
                    <a:pt x="272" y="7980"/>
                    <a:pt x="281" y="7976"/>
                  </a:cubicBezTo>
                  <a:cubicBezTo>
                    <a:pt x="310" y="7955"/>
                    <a:pt x="353" y="7946"/>
                    <a:pt x="391" y="7942"/>
                  </a:cubicBezTo>
                  <a:cubicBezTo>
                    <a:pt x="399" y="7942"/>
                    <a:pt x="407" y="7941"/>
                    <a:pt x="415" y="7941"/>
                  </a:cubicBezTo>
                  <a:cubicBezTo>
                    <a:pt x="483" y="7941"/>
                    <a:pt x="545" y="7956"/>
                    <a:pt x="595" y="7968"/>
                  </a:cubicBezTo>
                  <a:cubicBezTo>
                    <a:pt x="654" y="7980"/>
                    <a:pt x="697" y="7989"/>
                    <a:pt x="722" y="7989"/>
                  </a:cubicBezTo>
                  <a:cubicBezTo>
                    <a:pt x="734" y="7990"/>
                    <a:pt x="744" y="7990"/>
                    <a:pt x="753" y="7990"/>
                  </a:cubicBezTo>
                  <a:cubicBezTo>
                    <a:pt x="794" y="7990"/>
                    <a:pt x="803" y="7982"/>
                    <a:pt x="803" y="7972"/>
                  </a:cubicBezTo>
                  <a:cubicBezTo>
                    <a:pt x="803" y="7972"/>
                    <a:pt x="803" y="7972"/>
                    <a:pt x="803" y="7968"/>
                  </a:cubicBezTo>
                  <a:lnTo>
                    <a:pt x="807" y="7968"/>
                  </a:lnTo>
                  <a:cubicBezTo>
                    <a:pt x="811" y="7970"/>
                    <a:pt x="814" y="7971"/>
                    <a:pt x="817" y="7971"/>
                  </a:cubicBezTo>
                  <a:cubicBezTo>
                    <a:pt x="820" y="7971"/>
                    <a:pt x="822" y="7970"/>
                    <a:pt x="824" y="7968"/>
                  </a:cubicBezTo>
                  <a:cubicBezTo>
                    <a:pt x="828" y="7963"/>
                    <a:pt x="828" y="7951"/>
                    <a:pt x="769" y="7874"/>
                  </a:cubicBezTo>
                  <a:cubicBezTo>
                    <a:pt x="731" y="7823"/>
                    <a:pt x="612" y="7687"/>
                    <a:pt x="489" y="7484"/>
                  </a:cubicBezTo>
                  <a:cubicBezTo>
                    <a:pt x="366" y="7280"/>
                    <a:pt x="242" y="7013"/>
                    <a:pt x="162" y="6728"/>
                  </a:cubicBezTo>
                  <a:cubicBezTo>
                    <a:pt x="119" y="6588"/>
                    <a:pt x="90" y="6444"/>
                    <a:pt x="73" y="6308"/>
                  </a:cubicBezTo>
                  <a:cubicBezTo>
                    <a:pt x="68" y="6244"/>
                    <a:pt x="77" y="6181"/>
                    <a:pt x="119" y="6155"/>
                  </a:cubicBezTo>
                  <a:cubicBezTo>
                    <a:pt x="136" y="6142"/>
                    <a:pt x="154" y="6137"/>
                    <a:pt x="170" y="6137"/>
                  </a:cubicBezTo>
                  <a:cubicBezTo>
                    <a:pt x="175" y="6137"/>
                    <a:pt x="179" y="6137"/>
                    <a:pt x="183" y="6138"/>
                  </a:cubicBezTo>
                  <a:cubicBezTo>
                    <a:pt x="200" y="6142"/>
                    <a:pt x="213" y="6155"/>
                    <a:pt x="221" y="6181"/>
                  </a:cubicBezTo>
                  <a:cubicBezTo>
                    <a:pt x="230" y="6202"/>
                    <a:pt x="234" y="6227"/>
                    <a:pt x="242" y="6257"/>
                  </a:cubicBezTo>
                  <a:cubicBezTo>
                    <a:pt x="247" y="6283"/>
                    <a:pt x="251" y="6308"/>
                    <a:pt x="259" y="6333"/>
                  </a:cubicBezTo>
                  <a:cubicBezTo>
                    <a:pt x="268" y="6384"/>
                    <a:pt x="276" y="6431"/>
                    <a:pt x="285" y="6474"/>
                  </a:cubicBezTo>
                  <a:cubicBezTo>
                    <a:pt x="306" y="6554"/>
                    <a:pt x="319" y="6614"/>
                    <a:pt x="327" y="6643"/>
                  </a:cubicBezTo>
                  <a:cubicBezTo>
                    <a:pt x="349" y="6737"/>
                    <a:pt x="361" y="6749"/>
                    <a:pt x="370" y="6749"/>
                  </a:cubicBezTo>
                  <a:cubicBezTo>
                    <a:pt x="374" y="6749"/>
                    <a:pt x="378" y="6745"/>
                    <a:pt x="378" y="6728"/>
                  </a:cubicBezTo>
                  <a:cubicBezTo>
                    <a:pt x="387" y="6728"/>
                    <a:pt x="395" y="6720"/>
                    <a:pt x="416" y="6690"/>
                  </a:cubicBezTo>
                  <a:cubicBezTo>
                    <a:pt x="433" y="6669"/>
                    <a:pt x="476" y="6597"/>
                    <a:pt x="535" y="6503"/>
                  </a:cubicBezTo>
                  <a:cubicBezTo>
                    <a:pt x="565" y="6457"/>
                    <a:pt x="599" y="6406"/>
                    <a:pt x="641" y="6355"/>
                  </a:cubicBezTo>
                  <a:cubicBezTo>
                    <a:pt x="680" y="6304"/>
                    <a:pt x="722" y="6257"/>
                    <a:pt x="777" y="6253"/>
                  </a:cubicBezTo>
                  <a:cubicBezTo>
                    <a:pt x="783" y="6252"/>
                    <a:pt x="789" y="6252"/>
                    <a:pt x="795" y="6252"/>
                  </a:cubicBezTo>
                  <a:cubicBezTo>
                    <a:pt x="845" y="6252"/>
                    <a:pt x="880" y="6284"/>
                    <a:pt x="883" y="6329"/>
                  </a:cubicBezTo>
                  <a:cubicBezTo>
                    <a:pt x="892" y="6384"/>
                    <a:pt x="862" y="6431"/>
                    <a:pt x="828" y="6469"/>
                  </a:cubicBezTo>
                  <a:cubicBezTo>
                    <a:pt x="794" y="6508"/>
                    <a:pt x="756" y="6533"/>
                    <a:pt x="722" y="6558"/>
                  </a:cubicBezTo>
                  <a:cubicBezTo>
                    <a:pt x="692" y="6584"/>
                    <a:pt x="671" y="6605"/>
                    <a:pt x="663" y="6618"/>
                  </a:cubicBezTo>
                  <a:cubicBezTo>
                    <a:pt x="650" y="6635"/>
                    <a:pt x="646" y="6643"/>
                    <a:pt x="641" y="6652"/>
                  </a:cubicBezTo>
                  <a:cubicBezTo>
                    <a:pt x="637" y="6660"/>
                    <a:pt x="633" y="6673"/>
                    <a:pt x="629" y="6703"/>
                  </a:cubicBezTo>
                  <a:cubicBezTo>
                    <a:pt x="624" y="6737"/>
                    <a:pt x="620" y="6834"/>
                    <a:pt x="641" y="6966"/>
                  </a:cubicBezTo>
                  <a:cubicBezTo>
                    <a:pt x="658" y="7093"/>
                    <a:pt x="701" y="7250"/>
                    <a:pt x="769" y="7395"/>
                  </a:cubicBezTo>
                  <a:cubicBezTo>
                    <a:pt x="841" y="7543"/>
                    <a:pt x="934" y="7675"/>
                    <a:pt x="1023" y="7768"/>
                  </a:cubicBezTo>
                  <a:cubicBezTo>
                    <a:pt x="1113" y="7861"/>
                    <a:pt x="1193" y="7925"/>
                    <a:pt x="1223" y="7942"/>
                  </a:cubicBezTo>
                  <a:cubicBezTo>
                    <a:pt x="1240" y="7951"/>
                    <a:pt x="1253" y="7955"/>
                    <a:pt x="1261" y="7959"/>
                  </a:cubicBezTo>
                  <a:cubicBezTo>
                    <a:pt x="1265" y="7963"/>
                    <a:pt x="1265" y="7968"/>
                    <a:pt x="1270" y="7968"/>
                  </a:cubicBezTo>
                  <a:cubicBezTo>
                    <a:pt x="1271" y="7968"/>
                    <a:pt x="1272" y="7968"/>
                    <a:pt x="1273" y="7968"/>
                  </a:cubicBezTo>
                  <a:cubicBezTo>
                    <a:pt x="1281" y="7968"/>
                    <a:pt x="1291" y="7954"/>
                    <a:pt x="1295" y="7895"/>
                  </a:cubicBezTo>
                  <a:cubicBezTo>
                    <a:pt x="1299" y="7874"/>
                    <a:pt x="1295" y="7832"/>
                    <a:pt x="1287" y="7781"/>
                  </a:cubicBezTo>
                  <a:cubicBezTo>
                    <a:pt x="1278" y="7726"/>
                    <a:pt x="1261" y="7662"/>
                    <a:pt x="1248" y="7586"/>
                  </a:cubicBezTo>
                  <a:cubicBezTo>
                    <a:pt x="1240" y="7518"/>
                    <a:pt x="1240" y="7429"/>
                    <a:pt x="1278" y="7365"/>
                  </a:cubicBezTo>
                  <a:cubicBezTo>
                    <a:pt x="1306" y="7315"/>
                    <a:pt x="1365" y="7278"/>
                    <a:pt x="1419" y="7278"/>
                  </a:cubicBezTo>
                  <a:cubicBezTo>
                    <a:pt x="1438" y="7278"/>
                    <a:pt x="1457" y="7283"/>
                    <a:pt x="1473" y="7293"/>
                  </a:cubicBezTo>
                  <a:cubicBezTo>
                    <a:pt x="1537" y="7327"/>
                    <a:pt x="1554" y="7429"/>
                    <a:pt x="1562" y="7513"/>
                  </a:cubicBezTo>
                  <a:cubicBezTo>
                    <a:pt x="1571" y="7603"/>
                    <a:pt x="1579" y="7687"/>
                    <a:pt x="1588" y="7764"/>
                  </a:cubicBezTo>
                  <a:cubicBezTo>
                    <a:pt x="1605" y="7917"/>
                    <a:pt x="1618" y="8031"/>
                    <a:pt x="1626" y="8074"/>
                  </a:cubicBezTo>
                  <a:cubicBezTo>
                    <a:pt x="1635" y="8116"/>
                    <a:pt x="1643" y="8133"/>
                    <a:pt x="1652" y="8137"/>
                  </a:cubicBezTo>
                  <a:cubicBezTo>
                    <a:pt x="1647" y="8137"/>
                    <a:pt x="1643" y="8137"/>
                    <a:pt x="1639" y="8142"/>
                  </a:cubicBezTo>
                  <a:cubicBezTo>
                    <a:pt x="1635" y="8146"/>
                    <a:pt x="1635" y="8154"/>
                    <a:pt x="1686" y="8197"/>
                  </a:cubicBezTo>
                  <a:cubicBezTo>
                    <a:pt x="1719" y="8226"/>
                    <a:pt x="1817" y="8290"/>
                    <a:pt x="1957" y="8362"/>
                  </a:cubicBezTo>
                  <a:cubicBezTo>
                    <a:pt x="2101" y="8434"/>
                    <a:pt x="2288" y="8502"/>
                    <a:pt x="2479" y="8541"/>
                  </a:cubicBezTo>
                  <a:cubicBezTo>
                    <a:pt x="2631" y="8573"/>
                    <a:pt x="2782" y="8586"/>
                    <a:pt x="2917" y="8586"/>
                  </a:cubicBezTo>
                  <a:cubicBezTo>
                    <a:pt x="2957" y="8586"/>
                    <a:pt x="2995" y="8585"/>
                    <a:pt x="3031" y="8583"/>
                  </a:cubicBezTo>
                  <a:cubicBezTo>
                    <a:pt x="3188" y="8575"/>
                    <a:pt x="3307" y="8549"/>
                    <a:pt x="3345" y="8536"/>
                  </a:cubicBezTo>
                  <a:cubicBezTo>
                    <a:pt x="3404" y="8519"/>
                    <a:pt x="3413" y="8507"/>
                    <a:pt x="3413" y="8498"/>
                  </a:cubicBezTo>
                  <a:cubicBezTo>
                    <a:pt x="3413" y="8493"/>
                    <a:pt x="3408" y="8489"/>
                    <a:pt x="3389" y="8489"/>
                  </a:cubicBezTo>
                  <a:cubicBezTo>
                    <a:pt x="3378" y="8489"/>
                    <a:pt x="3361" y="8491"/>
                    <a:pt x="3337" y="8494"/>
                  </a:cubicBezTo>
                  <a:cubicBezTo>
                    <a:pt x="3324" y="8494"/>
                    <a:pt x="3307" y="8494"/>
                    <a:pt x="3281" y="8498"/>
                  </a:cubicBezTo>
                  <a:cubicBezTo>
                    <a:pt x="3281" y="8494"/>
                    <a:pt x="3281" y="8490"/>
                    <a:pt x="3281" y="8481"/>
                  </a:cubicBezTo>
                  <a:cubicBezTo>
                    <a:pt x="3286" y="8426"/>
                    <a:pt x="3260" y="8171"/>
                    <a:pt x="3243" y="7917"/>
                  </a:cubicBezTo>
                  <a:cubicBezTo>
                    <a:pt x="3222" y="7662"/>
                    <a:pt x="3205" y="7407"/>
                    <a:pt x="3192" y="7352"/>
                  </a:cubicBezTo>
                  <a:cubicBezTo>
                    <a:pt x="3192" y="7344"/>
                    <a:pt x="3188" y="7339"/>
                    <a:pt x="3188" y="7335"/>
                  </a:cubicBezTo>
                  <a:lnTo>
                    <a:pt x="3226" y="7335"/>
                  </a:lnTo>
                  <a:cubicBezTo>
                    <a:pt x="3247" y="7335"/>
                    <a:pt x="3252" y="7331"/>
                    <a:pt x="3252" y="7327"/>
                  </a:cubicBezTo>
                  <a:cubicBezTo>
                    <a:pt x="3252" y="7322"/>
                    <a:pt x="3247" y="7318"/>
                    <a:pt x="3230" y="7310"/>
                  </a:cubicBezTo>
                  <a:cubicBezTo>
                    <a:pt x="3214" y="7301"/>
                    <a:pt x="3180" y="7297"/>
                    <a:pt x="3120" y="7271"/>
                  </a:cubicBezTo>
                  <a:cubicBezTo>
                    <a:pt x="3082" y="7259"/>
                    <a:pt x="3006" y="7225"/>
                    <a:pt x="2916" y="7165"/>
                  </a:cubicBezTo>
                  <a:cubicBezTo>
                    <a:pt x="2823" y="7106"/>
                    <a:pt x="2717" y="7017"/>
                    <a:pt x="2602" y="6906"/>
                  </a:cubicBezTo>
                  <a:cubicBezTo>
                    <a:pt x="2488" y="6796"/>
                    <a:pt x="2360" y="6665"/>
                    <a:pt x="2208" y="6550"/>
                  </a:cubicBezTo>
                  <a:cubicBezTo>
                    <a:pt x="2059" y="6427"/>
                    <a:pt x="1868" y="6346"/>
                    <a:pt x="1681" y="6270"/>
                  </a:cubicBezTo>
                  <a:cubicBezTo>
                    <a:pt x="1588" y="6232"/>
                    <a:pt x="1503" y="6193"/>
                    <a:pt x="1410" y="6151"/>
                  </a:cubicBezTo>
                  <a:cubicBezTo>
                    <a:pt x="1320" y="6113"/>
                    <a:pt x="1231" y="6079"/>
                    <a:pt x="1163" y="6024"/>
                  </a:cubicBezTo>
                  <a:cubicBezTo>
                    <a:pt x="1129" y="5994"/>
                    <a:pt x="1104" y="5960"/>
                    <a:pt x="1079" y="5926"/>
                  </a:cubicBezTo>
                  <a:cubicBezTo>
                    <a:pt x="1070" y="5909"/>
                    <a:pt x="1057" y="5888"/>
                    <a:pt x="1049" y="5871"/>
                  </a:cubicBezTo>
                  <a:cubicBezTo>
                    <a:pt x="1040" y="5854"/>
                    <a:pt x="1040" y="5841"/>
                    <a:pt x="1045" y="5828"/>
                  </a:cubicBezTo>
                  <a:cubicBezTo>
                    <a:pt x="1045" y="5820"/>
                    <a:pt x="1049" y="5816"/>
                    <a:pt x="1049" y="5811"/>
                  </a:cubicBezTo>
                  <a:cubicBezTo>
                    <a:pt x="1053" y="5807"/>
                    <a:pt x="1053" y="5799"/>
                    <a:pt x="1057" y="5794"/>
                  </a:cubicBezTo>
                  <a:lnTo>
                    <a:pt x="1062" y="5794"/>
                  </a:lnTo>
                  <a:cubicBezTo>
                    <a:pt x="1066" y="5782"/>
                    <a:pt x="1074" y="5773"/>
                    <a:pt x="1087" y="5765"/>
                  </a:cubicBezTo>
                  <a:cubicBezTo>
                    <a:pt x="1091" y="5760"/>
                    <a:pt x="1096" y="5756"/>
                    <a:pt x="1104" y="5756"/>
                  </a:cubicBezTo>
                  <a:cubicBezTo>
                    <a:pt x="1110" y="5752"/>
                    <a:pt x="1116" y="5750"/>
                    <a:pt x="1122" y="5750"/>
                  </a:cubicBezTo>
                  <a:cubicBezTo>
                    <a:pt x="1127" y="5750"/>
                    <a:pt x="1134" y="5752"/>
                    <a:pt x="1142" y="5756"/>
                  </a:cubicBezTo>
                  <a:cubicBezTo>
                    <a:pt x="1155" y="5760"/>
                    <a:pt x="1172" y="5769"/>
                    <a:pt x="1189" y="5777"/>
                  </a:cubicBezTo>
                  <a:cubicBezTo>
                    <a:pt x="1329" y="5862"/>
                    <a:pt x="1461" y="5922"/>
                    <a:pt x="1558" y="5964"/>
                  </a:cubicBezTo>
                  <a:cubicBezTo>
                    <a:pt x="1660" y="6011"/>
                    <a:pt x="1732" y="6045"/>
                    <a:pt x="1770" y="6066"/>
                  </a:cubicBezTo>
                  <a:cubicBezTo>
                    <a:pt x="1796" y="6075"/>
                    <a:pt x="1813" y="6083"/>
                    <a:pt x="1830" y="6092"/>
                  </a:cubicBezTo>
                  <a:cubicBezTo>
                    <a:pt x="1855" y="6134"/>
                    <a:pt x="1864" y="6134"/>
                    <a:pt x="1872" y="6134"/>
                  </a:cubicBezTo>
                  <a:cubicBezTo>
                    <a:pt x="1881" y="6130"/>
                    <a:pt x="1881" y="6126"/>
                    <a:pt x="1881" y="6113"/>
                  </a:cubicBezTo>
                  <a:cubicBezTo>
                    <a:pt x="1893" y="6118"/>
                    <a:pt x="1901" y="6120"/>
                    <a:pt x="1907" y="6120"/>
                  </a:cubicBezTo>
                  <a:cubicBezTo>
                    <a:pt x="1910" y="6120"/>
                    <a:pt x="1913" y="6119"/>
                    <a:pt x="1915" y="6117"/>
                  </a:cubicBezTo>
                  <a:cubicBezTo>
                    <a:pt x="1915" y="6113"/>
                    <a:pt x="1910" y="6100"/>
                    <a:pt x="1872" y="6075"/>
                  </a:cubicBezTo>
                  <a:cubicBezTo>
                    <a:pt x="1864" y="6041"/>
                    <a:pt x="1834" y="5956"/>
                    <a:pt x="1804" y="5837"/>
                  </a:cubicBezTo>
                  <a:cubicBezTo>
                    <a:pt x="1775" y="5722"/>
                    <a:pt x="1745" y="5574"/>
                    <a:pt x="1736" y="5425"/>
                  </a:cubicBezTo>
                  <a:cubicBezTo>
                    <a:pt x="1728" y="5353"/>
                    <a:pt x="1732" y="5277"/>
                    <a:pt x="1775" y="5247"/>
                  </a:cubicBezTo>
                  <a:cubicBezTo>
                    <a:pt x="1789" y="5234"/>
                    <a:pt x="1808" y="5228"/>
                    <a:pt x="1828" y="5228"/>
                  </a:cubicBezTo>
                  <a:cubicBezTo>
                    <a:pt x="1860" y="5228"/>
                    <a:pt x="1895" y="5243"/>
                    <a:pt x="1919" y="5264"/>
                  </a:cubicBezTo>
                  <a:cubicBezTo>
                    <a:pt x="1957" y="5294"/>
                    <a:pt x="1974" y="5340"/>
                    <a:pt x="1987" y="5378"/>
                  </a:cubicBezTo>
                  <a:cubicBezTo>
                    <a:pt x="1995" y="5417"/>
                    <a:pt x="2000" y="5446"/>
                    <a:pt x="2004" y="5459"/>
                  </a:cubicBezTo>
                  <a:cubicBezTo>
                    <a:pt x="2012" y="5489"/>
                    <a:pt x="2017" y="5502"/>
                    <a:pt x="2025" y="5510"/>
                  </a:cubicBezTo>
                  <a:lnTo>
                    <a:pt x="2025" y="5523"/>
                  </a:lnTo>
                  <a:cubicBezTo>
                    <a:pt x="2029" y="5553"/>
                    <a:pt x="2038" y="5586"/>
                    <a:pt x="2046" y="5625"/>
                  </a:cubicBezTo>
                  <a:cubicBezTo>
                    <a:pt x="2055" y="5663"/>
                    <a:pt x="2063" y="5705"/>
                    <a:pt x="2080" y="5748"/>
                  </a:cubicBezTo>
                  <a:cubicBezTo>
                    <a:pt x="2131" y="5926"/>
                    <a:pt x="2233" y="6134"/>
                    <a:pt x="2369" y="6317"/>
                  </a:cubicBezTo>
                  <a:cubicBezTo>
                    <a:pt x="2505" y="6499"/>
                    <a:pt x="2674" y="6656"/>
                    <a:pt x="2823" y="6758"/>
                  </a:cubicBezTo>
                  <a:cubicBezTo>
                    <a:pt x="2861" y="6783"/>
                    <a:pt x="2899" y="6805"/>
                    <a:pt x="2933" y="6826"/>
                  </a:cubicBezTo>
                  <a:cubicBezTo>
                    <a:pt x="2967" y="6847"/>
                    <a:pt x="3001" y="6860"/>
                    <a:pt x="3027" y="6877"/>
                  </a:cubicBezTo>
                  <a:cubicBezTo>
                    <a:pt x="3056" y="6890"/>
                    <a:pt x="3082" y="6898"/>
                    <a:pt x="3103" y="6911"/>
                  </a:cubicBezTo>
                  <a:cubicBezTo>
                    <a:pt x="3124" y="6919"/>
                    <a:pt x="3141" y="6923"/>
                    <a:pt x="3154" y="6928"/>
                  </a:cubicBezTo>
                  <a:cubicBezTo>
                    <a:pt x="3191" y="6939"/>
                    <a:pt x="3211" y="6943"/>
                    <a:pt x="3223" y="6943"/>
                  </a:cubicBezTo>
                  <a:cubicBezTo>
                    <a:pt x="3233" y="6943"/>
                    <a:pt x="3237" y="6940"/>
                    <a:pt x="3239" y="6936"/>
                  </a:cubicBezTo>
                  <a:cubicBezTo>
                    <a:pt x="3243" y="6928"/>
                    <a:pt x="3235" y="6919"/>
                    <a:pt x="3171" y="6885"/>
                  </a:cubicBezTo>
                  <a:cubicBezTo>
                    <a:pt x="3167" y="6881"/>
                    <a:pt x="3163" y="6881"/>
                    <a:pt x="3163" y="6881"/>
                  </a:cubicBezTo>
                  <a:cubicBezTo>
                    <a:pt x="3163" y="6868"/>
                    <a:pt x="3167" y="6851"/>
                    <a:pt x="3171" y="6822"/>
                  </a:cubicBezTo>
                  <a:cubicBezTo>
                    <a:pt x="3175" y="6728"/>
                    <a:pt x="3171" y="6300"/>
                    <a:pt x="3188" y="5867"/>
                  </a:cubicBezTo>
                  <a:cubicBezTo>
                    <a:pt x="3201" y="5438"/>
                    <a:pt x="3230" y="5009"/>
                    <a:pt x="3230" y="4916"/>
                  </a:cubicBezTo>
                  <a:cubicBezTo>
                    <a:pt x="3230" y="4899"/>
                    <a:pt x="3226" y="4886"/>
                    <a:pt x="3226" y="4873"/>
                  </a:cubicBezTo>
                  <a:lnTo>
                    <a:pt x="3226" y="4873"/>
                  </a:lnTo>
                  <a:cubicBezTo>
                    <a:pt x="3269" y="4890"/>
                    <a:pt x="3298" y="4899"/>
                    <a:pt x="3315" y="4903"/>
                  </a:cubicBezTo>
                  <a:cubicBezTo>
                    <a:pt x="3326" y="4904"/>
                    <a:pt x="3334" y="4905"/>
                    <a:pt x="3340" y="4905"/>
                  </a:cubicBezTo>
                  <a:cubicBezTo>
                    <a:pt x="3358" y="4905"/>
                    <a:pt x="3363" y="4901"/>
                    <a:pt x="3366" y="4895"/>
                  </a:cubicBezTo>
                  <a:cubicBezTo>
                    <a:pt x="3366" y="4890"/>
                    <a:pt x="3366" y="4886"/>
                    <a:pt x="3362" y="4882"/>
                  </a:cubicBezTo>
                  <a:cubicBezTo>
                    <a:pt x="3362" y="4878"/>
                    <a:pt x="3362" y="4878"/>
                    <a:pt x="3358" y="4878"/>
                  </a:cubicBezTo>
                  <a:lnTo>
                    <a:pt x="3354" y="4873"/>
                  </a:lnTo>
                  <a:cubicBezTo>
                    <a:pt x="3345" y="4865"/>
                    <a:pt x="3341" y="4861"/>
                    <a:pt x="3328" y="4856"/>
                  </a:cubicBezTo>
                  <a:cubicBezTo>
                    <a:pt x="3281" y="4835"/>
                    <a:pt x="3052" y="4738"/>
                    <a:pt x="2848" y="4593"/>
                  </a:cubicBezTo>
                  <a:cubicBezTo>
                    <a:pt x="2641" y="4453"/>
                    <a:pt x="2471" y="4271"/>
                    <a:pt x="2433" y="4237"/>
                  </a:cubicBezTo>
                  <a:cubicBezTo>
                    <a:pt x="2414" y="4221"/>
                    <a:pt x="2402" y="4215"/>
                    <a:pt x="2394" y="4215"/>
                  </a:cubicBezTo>
                  <a:cubicBezTo>
                    <a:pt x="2390" y="4215"/>
                    <a:pt x="2387" y="4217"/>
                    <a:pt x="2386" y="4220"/>
                  </a:cubicBezTo>
                  <a:lnTo>
                    <a:pt x="2382" y="4220"/>
                  </a:lnTo>
                  <a:cubicBezTo>
                    <a:pt x="2365" y="4220"/>
                    <a:pt x="2339" y="4220"/>
                    <a:pt x="2301" y="4216"/>
                  </a:cubicBezTo>
                  <a:cubicBezTo>
                    <a:pt x="2237" y="4216"/>
                    <a:pt x="2059" y="4216"/>
                    <a:pt x="1830" y="4160"/>
                  </a:cubicBezTo>
                  <a:cubicBezTo>
                    <a:pt x="1715" y="4135"/>
                    <a:pt x="1588" y="4097"/>
                    <a:pt x="1465" y="4042"/>
                  </a:cubicBezTo>
                  <a:cubicBezTo>
                    <a:pt x="1342" y="3982"/>
                    <a:pt x="1219" y="3893"/>
                    <a:pt x="1185" y="3761"/>
                  </a:cubicBezTo>
                  <a:cubicBezTo>
                    <a:pt x="1176" y="3723"/>
                    <a:pt x="1172" y="3685"/>
                    <a:pt x="1176" y="3651"/>
                  </a:cubicBezTo>
                  <a:cubicBezTo>
                    <a:pt x="1180" y="3643"/>
                    <a:pt x="1180" y="3638"/>
                    <a:pt x="1180" y="3630"/>
                  </a:cubicBezTo>
                  <a:cubicBezTo>
                    <a:pt x="1185" y="3626"/>
                    <a:pt x="1185" y="3617"/>
                    <a:pt x="1185" y="3613"/>
                  </a:cubicBezTo>
                  <a:cubicBezTo>
                    <a:pt x="1189" y="3600"/>
                    <a:pt x="1197" y="3587"/>
                    <a:pt x="1202" y="3575"/>
                  </a:cubicBezTo>
                  <a:cubicBezTo>
                    <a:pt x="1228" y="3533"/>
                    <a:pt x="1266" y="3508"/>
                    <a:pt x="1305" y="3508"/>
                  </a:cubicBezTo>
                  <a:cubicBezTo>
                    <a:pt x="1317" y="3508"/>
                    <a:pt x="1330" y="3510"/>
                    <a:pt x="1342" y="3515"/>
                  </a:cubicBezTo>
                  <a:cubicBezTo>
                    <a:pt x="1397" y="3532"/>
                    <a:pt x="1439" y="3587"/>
                    <a:pt x="1490" y="3630"/>
                  </a:cubicBezTo>
                  <a:cubicBezTo>
                    <a:pt x="1541" y="3676"/>
                    <a:pt x="1592" y="3715"/>
                    <a:pt x="1643" y="3749"/>
                  </a:cubicBezTo>
                  <a:cubicBezTo>
                    <a:pt x="1851" y="3884"/>
                    <a:pt x="2038" y="3918"/>
                    <a:pt x="2101" y="3927"/>
                  </a:cubicBezTo>
                  <a:cubicBezTo>
                    <a:pt x="2148" y="3931"/>
                    <a:pt x="2178" y="3931"/>
                    <a:pt x="2191" y="3931"/>
                  </a:cubicBezTo>
                  <a:cubicBezTo>
                    <a:pt x="2197" y="3933"/>
                    <a:pt x="2202" y="3934"/>
                    <a:pt x="2207" y="3934"/>
                  </a:cubicBezTo>
                  <a:cubicBezTo>
                    <a:pt x="2211" y="3934"/>
                    <a:pt x="2214" y="3933"/>
                    <a:pt x="2216" y="3931"/>
                  </a:cubicBezTo>
                  <a:cubicBezTo>
                    <a:pt x="2220" y="3923"/>
                    <a:pt x="2225" y="3914"/>
                    <a:pt x="2199" y="3884"/>
                  </a:cubicBezTo>
                  <a:cubicBezTo>
                    <a:pt x="2186" y="3863"/>
                    <a:pt x="2140" y="3808"/>
                    <a:pt x="2084" y="3736"/>
                  </a:cubicBezTo>
                  <a:cubicBezTo>
                    <a:pt x="2029" y="3660"/>
                    <a:pt x="1970" y="3562"/>
                    <a:pt x="1915" y="3460"/>
                  </a:cubicBezTo>
                  <a:cubicBezTo>
                    <a:pt x="1800" y="3256"/>
                    <a:pt x="1728" y="3036"/>
                    <a:pt x="1702" y="2993"/>
                  </a:cubicBezTo>
                  <a:cubicBezTo>
                    <a:pt x="1686" y="2959"/>
                    <a:pt x="1677" y="2959"/>
                    <a:pt x="1669" y="2959"/>
                  </a:cubicBezTo>
                  <a:cubicBezTo>
                    <a:pt x="1669" y="2959"/>
                    <a:pt x="1664" y="2963"/>
                    <a:pt x="1664" y="2963"/>
                  </a:cubicBezTo>
                  <a:cubicBezTo>
                    <a:pt x="1652" y="2951"/>
                    <a:pt x="1630" y="2934"/>
                    <a:pt x="1592" y="2913"/>
                  </a:cubicBezTo>
                  <a:cubicBezTo>
                    <a:pt x="1541" y="2874"/>
                    <a:pt x="1380" y="2777"/>
                    <a:pt x="1193" y="2624"/>
                  </a:cubicBezTo>
                  <a:cubicBezTo>
                    <a:pt x="1100" y="2543"/>
                    <a:pt x="994" y="2454"/>
                    <a:pt x="896" y="2352"/>
                  </a:cubicBezTo>
                  <a:cubicBezTo>
                    <a:pt x="845" y="2297"/>
                    <a:pt x="803" y="2242"/>
                    <a:pt x="769" y="2178"/>
                  </a:cubicBezTo>
                  <a:cubicBezTo>
                    <a:pt x="739" y="2115"/>
                    <a:pt x="722" y="2042"/>
                    <a:pt x="735" y="1979"/>
                  </a:cubicBezTo>
                  <a:cubicBezTo>
                    <a:pt x="739" y="1945"/>
                    <a:pt x="752" y="1915"/>
                    <a:pt x="773" y="1898"/>
                  </a:cubicBezTo>
                  <a:cubicBezTo>
                    <a:pt x="789" y="1886"/>
                    <a:pt x="806" y="1878"/>
                    <a:pt x="826" y="1878"/>
                  </a:cubicBezTo>
                  <a:cubicBezTo>
                    <a:pt x="834" y="1878"/>
                    <a:pt x="841" y="1879"/>
                    <a:pt x="849" y="1881"/>
                  </a:cubicBezTo>
                  <a:cubicBezTo>
                    <a:pt x="909" y="1894"/>
                    <a:pt x="964" y="1945"/>
                    <a:pt x="1015" y="1996"/>
                  </a:cubicBezTo>
                  <a:cubicBezTo>
                    <a:pt x="1117" y="2098"/>
                    <a:pt x="1219" y="2191"/>
                    <a:pt x="1312" y="2272"/>
                  </a:cubicBezTo>
                  <a:cubicBezTo>
                    <a:pt x="1499" y="2437"/>
                    <a:pt x="1647" y="2552"/>
                    <a:pt x="1702" y="2590"/>
                  </a:cubicBezTo>
                  <a:cubicBezTo>
                    <a:pt x="1760" y="2630"/>
                    <a:pt x="1783" y="2641"/>
                    <a:pt x="1795" y="2641"/>
                  </a:cubicBezTo>
                  <a:cubicBezTo>
                    <a:pt x="1799" y="2641"/>
                    <a:pt x="1802" y="2639"/>
                    <a:pt x="1804" y="2637"/>
                  </a:cubicBezTo>
                  <a:cubicBezTo>
                    <a:pt x="1809" y="2632"/>
                    <a:pt x="1804" y="2624"/>
                    <a:pt x="1787" y="2603"/>
                  </a:cubicBezTo>
                  <a:cubicBezTo>
                    <a:pt x="1800" y="2594"/>
                    <a:pt x="1821" y="2577"/>
                    <a:pt x="1851" y="2552"/>
                  </a:cubicBezTo>
                  <a:cubicBezTo>
                    <a:pt x="1893" y="2505"/>
                    <a:pt x="2021" y="2373"/>
                    <a:pt x="2123" y="2157"/>
                  </a:cubicBezTo>
                  <a:cubicBezTo>
                    <a:pt x="2174" y="2051"/>
                    <a:pt x="2220" y="1919"/>
                    <a:pt x="2233" y="1775"/>
                  </a:cubicBezTo>
                  <a:cubicBezTo>
                    <a:pt x="2237" y="1741"/>
                    <a:pt x="2237" y="1703"/>
                    <a:pt x="2242" y="1673"/>
                  </a:cubicBezTo>
                  <a:cubicBezTo>
                    <a:pt x="2246" y="1639"/>
                    <a:pt x="2250" y="1605"/>
                    <a:pt x="2267" y="1584"/>
                  </a:cubicBezTo>
                  <a:cubicBezTo>
                    <a:pt x="2278" y="1566"/>
                    <a:pt x="2296" y="1553"/>
                    <a:pt x="2314" y="1553"/>
                  </a:cubicBezTo>
                  <a:cubicBezTo>
                    <a:pt x="2317" y="1553"/>
                    <a:pt x="2319" y="1554"/>
                    <a:pt x="2322" y="1554"/>
                  </a:cubicBezTo>
                  <a:cubicBezTo>
                    <a:pt x="2343" y="1559"/>
                    <a:pt x="2369" y="1576"/>
                    <a:pt x="2382" y="1597"/>
                  </a:cubicBezTo>
                  <a:cubicBezTo>
                    <a:pt x="2411" y="1648"/>
                    <a:pt x="2416" y="1724"/>
                    <a:pt x="2420" y="1792"/>
                  </a:cubicBezTo>
                  <a:cubicBezTo>
                    <a:pt x="2424" y="1864"/>
                    <a:pt x="2424" y="1932"/>
                    <a:pt x="2416" y="2000"/>
                  </a:cubicBezTo>
                  <a:cubicBezTo>
                    <a:pt x="2403" y="2132"/>
                    <a:pt x="2369" y="2255"/>
                    <a:pt x="2326" y="2361"/>
                  </a:cubicBezTo>
                  <a:cubicBezTo>
                    <a:pt x="2237" y="2573"/>
                    <a:pt x="2118" y="2705"/>
                    <a:pt x="2080" y="2751"/>
                  </a:cubicBezTo>
                  <a:cubicBezTo>
                    <a:pt x="2063" y="2772"/>
                    <a:pt x="2051" y="2785"/>
                    <a:pt x="2042" y="2798"/>
                  </a:cubicBezTo>
                  <a:cubicBezTo>
                    <a:pt x="2040" y="2796"/>
                    <a:pt x="2039" y="2795"/>
                    <a:pt x="2038" y="2795"/>
                  </a:cubicBezTo>
                  <a:cubicBezTo>
                    <a:pt x="2037" y="2795"/>
                    <a:pt x="2036" y="2796"/>
                    <a:pt x="2034" y="2798"/>
                  </a:cubicBezTo>
                  <a:cubicBezTo>
                    <a:pt x="2029" y="2798"/>
                    <a:pt x="2029" y="2802"/>
                    <a:pt x="2029" y="2815"/>
                  </a:cubicBezTo>
                  <a:cubicBezTo>
                    <a:pt x="2017" y="2828"/>
                    <a:pt x="2021" y="2836"/>
                    <a:pt x="2021" y="2840"/>
                  </a:cubicBezTo>
                  <a:cubicBezTo>
                    <a:pt x="2024" y="2840"/>
                    <a:pt x="2026" y="2842"/>
                    <a:pt x="2029" y="2842"/>
                  </a:cubicBezTo>
                  <a:cubicBezTo>
                    <a:pt x="2031" y="2842"/>
                    <a:pt x="2032" y="2842"/>
                    <a:pt x="2034" y="2840"/>
                  </a:cubicBezTo>
                  <a:cubicBezTo>
                    <a:pt x="2038" y="2853"/>
                    <a:pt x="2042" y="2866"/>
                    <a:pt x="2051" y="2883"/>
                  </a:cubicBezTo>
                  <a:cubicBezTo>
                    <a:pt x="2080" y="2976"/>
                    <a:pt x="2254" y="3405"/>
                    <a:pt x="2530" y="3783"/>
                  </a:cubicBezTo>
                  <a:cubicBezTo>
                    <a:pt x="2666" y="3969"/>
                    <a:pt x="2832" y="4135"/>
                    <a:pt x="2976" y="4254"/>
                  </a:cubicBezTo>
                  <a:cubicBezTo>
                    <a:pt x="3120" y="4368"/>
                    <a:pt x="3247" y="4436"/>
                    <a:pt x="3290" y="4462"/>
                  </a:cubicBezTo>
                  <a:cubicBezTo>
                    <a:pt x="3327" y="4479"/>
                    <a:pt x="3347" y="4485"/>
                    <a:pt x="3358" y="4485"/>
                  </a:cubicBezTo>
                  <a:cubicBezTo>
                    <a:pt x="3366" y="4485"/>
                    <a:pt x="3369" y="4482"/>
                    <a:pt x="3371" y="4479"/>
                  </a:cubicBezTo>
                  <a:cubicBezTo>
                    <a:pt x="3375" y="4474"/>
                    <a:pt x="3375" y="4462"/>
                    <a:pt x="3311" y="4419"/>
                  </a:cubicBezTo>
                  <a:cubicBezTo>
                    <a:pt x="3303" y="4411"/>
                    <a:pt x="3286" y="4402"/>
                    <a:pt x="3269" y="4390"/>
                  </a:cubicBezTo>
                  <a:cubicBezTo>
                    <a:pt x="3273" y="4377"/>
                    <a:pt x="3277" y="4360"/>
                    <a:pt x="3281" y="4330"/>
                  </a:cubicBezTo>
                  <a:cubicBezTo>
                    <a:pt x="3303" y="4241"/>
                    <a:pt x="3354" y="3817"/>
                    <a:pt x="3426" y="3396"/>
                  </a:cubicBezTo>
                  <a:cubicBezTo>
                    <a:pt x="3498" y="2976"/>
                    <a:pt x="3583" y="2560"/>
                    <a:pt x="3595" y="2471"/>
                  </a:cubicBezTo>
                  <a:cubicBezTo>
                    <a:pt x="3595" y="2458"/>
                    <a:pt x="3595" y="2450"/>
                    <a:pt x="3595" y="2441"/>
                  </a:cubicBezTo>
                  <a:cubicBezTo>
                    <a:pt x="3599" y="2443"/>
                    <a:pt x="3602" y="2443"/>
                    <a:pt x="3605" y="2443"/>
                  </a:cubicBezTo>
                  <a:cubicBezTo>
                    <a:pt x="3611" y="2443"/>
                    <a:pt x="3614" y="2440"/>
                    <a:pt x="3617" y="2437"/>
                  </a:cubicBezTo>
                  <a:cubicBezTo>
                    <a:pt x="3621" y="2433"/>
                    <a:pt x="3621" y="2424"/>
                    <a:pt x="3587" y="2386"/>
                  </a:cubicBezTo>
                  <a:cubicBezTo>
                    <a:pt x="3579" y="2378"/>
                    <a:pt x="3566" y="2365"/>
                    <a:pt x="3545" y="2344"/>
                  </a:cubicBezTo>
                  <a:cubicBezTo>
                    <a:pt x="3511" y="2310"/>
                    <a:pt x="3464" y="2263"/>
                    <a:pt x="3413" y="2208"/>
                  </a:cubicBezTo>
                  <a:cubicBezTo>
                    <a:pt x="3328" y="2115"/>
                    <a:pt x="3235" y="1991"/>
                    <a:pt x="3154" y="1860"/>
                  </a:cubicBezTo>
                  <a:cubicBezTo>
                    <a:pt x="3078" y="1724"/>
                    <a:pt x="3018" y="1584"/>
                    <a:pt x="2976" y="1465"/>
                  </a:cubicBezTo>
                  <a:cubicBezTo>
                    <a:pt x="2938" y="1351"/>
                    <a:pt x="2912" y="1257"/>
                    <a:pt x="2904" y="1227"/>
                  </a:cubicBezTo>
                  <a:cubicBezTo>
                    <a:pt x="2887" y="1181"/>
                    <a:pt x="2878" y="1172"/>
                    <a:pt x="2870" y="1172"/>
                  </a:cubicBezTo>
                  <a:cubicBezTo>
                    <a:pt x="2865" y="1177"/>
                    <a:pt x="2861" y="1181"/>
                    <a:pt x="2857" y="1194"/>
                  </a:cubicBezTo>
                  <a:cubicBezTo>
                    <a:pt x="2848" y="1185"/>
                    <a:pt x="2832" y="1177"/>
                    <a:pt x="2810" y="1164"/>
                  </a:cubicBezTo>
                  <a:cubicBezTo>
                    <a:pt x="2759" y="1138"/>
                    <a:pt x="2607" y="1066"/>
                    <a:pt x="2416" y="952"/>
                  </a:cubicBezTo>
                  <a:cubicBezTo>
                    <a:pt x="2369" y="922"/>
                    <a:pt x="2318" y="892"/>
                    <a:pt x="2267" y="858"/>
                  </a:cubicBezTo>
                  <a:cubicBezTo>
                    <a:pt x="2216" y="824"/>
                    <a:pt x="2161" y="786"/>
                    <a:pt x="2110" y="748"/>
                  </a:cubicBezTo>
                  <a:cubicBezTo>
                    <a:pt x="2055" y="714"/>
                    <a:pt x="2000" y="671"/>
                    <a:pt x="1949" y="629"/>
                  </a:cubicBezTo>
                  <a:cubicBezTo>
                    <a:pt x="1919" y="608"/>
                    <a:pt x="1893" y="587"/>
                    <a:pt x="1868" y="565"/>
                  </a:cubicBezTo>
                  <a:cubicBezTo>
                    <a:pt x="1838" y="540"/>
                    <a:pt x="1813" y="523"/>
                    <a:pt x="1796" y="497"/>
                  </a:cubicBezTo>
                  <a:cubicBezTo>
                    <a:pt x="1775" y="476"/>
                    <a:pt x="1758" y="451"/>
                    <a:pt x="1758" y="430"/>
                  </a:cubicBezTo>
                  <a:cubicBezTo>
                    <a:pt x="1758" y="408"/>
                    <a:pt x="1770" y="391"/>
                    <a:pt x="1792" y="379"/>
                  </a:cubicBezTo>
                  <a:cubicBezTo>
                    <a:pt x="1803" y="373"/>
                    <a:pt x="1816" y="371"/>
                    <a:pt x="1829" y="371"/>
                  </a:cubicBezTo>
                  <a:cubicBezTo>
                    <a:pt x="1866" y="371"/>
                    <a:pt x="1906" y="391"/>
                    <a:pt x="1944" y="417"/>
                  </a:cubicBezTo>
                  <a:cubicBezTo>
                    <a:pt x="2055" y="493"/>
                    <a:pt x="2169" y="557"/>
                    <a:pt x="2271" y="604"/>
                  </a:cubicBezTo>
                  <a:cubicBezTo>
                    <a:pt x="2475" y="701"/>
                    <a:pt x="2645" y="744"/>
                    <a:pt x="2704" y="752"/>
                  </a:cubicBezTo>
                  <a:cubicBezTo>
                    <a:pt x="2740" y="759"/>
                    <a:pt x="2765" y="762"/>
                    <a:pt x="2781" y="762"/>
                  </a:cubicBezTo>
                  <a:cubicBezTo>
                    <a:pt x="2803" y="762"/>
                    <a:pt x="2810" y="757"/>
                    <a:pt x="2810" y="752"/>
                  </a:cubicBezTo>
                  <a:cubicBezTo>
                    <a:pt x="2819" y="752"/>
                    <a:pt x="2827" y="744"/>
                    <a:pt x="2827" y="667"/>
                  </a:cubicBezTo>
                  <a:cubicBezTo>
                    <a:pt x="2827" y="642"/>
                    <a:pt x="2827" y="591"/>
                    <a:pt x="2810" y="527"/>
                  </a:cubicBezTo>
                  <a:cubicBezTo>
                    <a:pt x="2793" y="463"/>
                    <a:pt x="2772" y="391"/>
                    <a:pt x="2768" y="298"/>
                  </a:cubicBezTo>
                  <a:cubicBezTo>
                    <a:pt x="2768" y="256"/>
                    <a:pt x="2764" y="205"/>
                    <a:pt x="2776" y="162"/>
                  </a:cubicBezTo>
                  <a:cubicBezTo>
                    <a:pt x="2785" y="124"/>
                    <a:pt x="2815" y="94"/>
                    <a:pt x="2861" y="77"/>
                  </a:cubicBezTo>
                  <a:cubicBezTo>
                    <a:pt x="2866" y="75"/>
                    <a:pt x="2873" y="73"/>
                    <a:pt x="2880" y="73"/>
                  </a:cubicBezTo>
                  <a:close/>
                  <a:moveTo>
                    <a:pt x="2891" y="1"/>
                  </a:moveTo>
                  <a:cubicBezTo>
                    <a:pt x="2874" y="1"/>
                    <a:pt x="2848" y="5"/>
                    <a:pt x="2832" y="14"/>
                  </a:cubicBezTo>
                  <a:cubicBezTo>
                    <a:pt x="2776" y="35"/>
                    <a:pt x="2721" y="86"/>
                    <a:pt x="2708" y="149"/>
                  </a:cubicBezTo>
                  <a:cubicBezTo>
                    <a:pt x="2696" y="209"/>
                    <a:pt x="2704" y="256"/>
                    <a:pt x="2704" y="306"/>
                  </a:cubicBezTo>
                  <a:cubicBezTo>
                    <a:pt x="2708" y="404"/>
                    <a:pt x="2738" y="485"/>
                    <a:pt x="2755" y="544"/>
                  </a:cubicBezTo>
                  <a:cubicBezTo>
                    <a:pt x="2772" y="604"/>
                    <a:pt x="2781" y="650"/>
                    <a:pt x="2785" y="671"/>
                  </a:cubicBezTo>
                  <a:cubicBezTo>
                    <a:pt x="2789" y="710"/>
                    <a:pt x="2793" y="727"/>
                    <a:pt x="2798" y="739"/>
                  </a:cubicBezTo>
                  <a:cubicBezTo>
                    <a:pt x="2785" y="731"/>
                    <a:pt x="2759" y="722"/>
                    <a:pt x="2713" y="710"/>
                  </a:cubicBezTo>
                  <a:cubicBezTo>
                    <a:pt x="2657" y="688"/>
                    <a:pt x="2496" y="642"/>
                    <a:pt x="2297" y="544"/>
                  </a:cubicBezTo>
                  <a:cubicBezTo>
                    <a:pt x="2199" y="497"/>
                    <a:pt x="2093" y="434"/>
                    <a:pt x="1983" y="357"/>
                  </a:cubicBezTo>
                  <a:cubicBezTo>
                    <a:pt x="1953" y="340"/>
                    <a:pt x="1923" y="319"/>
                    <a:pt x="1885" y="306"/>
                  </a:cubicBezTo>
                  <a:cubicBezTo>
                    <a:pt x="1867" y="303"/>
                    <a:pt x="1850" y="301"/>
                    <a:pt x="1832" y="301"/>
                  </a:cubicBezTo>
                  <a:cubicBezTo>
                    <a:pt x="1807" y="301"/>
                    <a:pt x="1783" y="305"/>
                    <a:pt x="1758" y="315"/>
                  </a:cubicBezTo>
                  <a:cubicBezTo>
                    <a:pt x="1715" y="336"/>
                    <a:pt x="1681" y="383"/>
                    <a:pt x="1686" y="434"/>
                  </a:cubicBezTo>
                  <a:cubicBezTo>
                    <a:pt x="1690" y="485"/>
                    <a:pt x="1715" y="519"/>
                    <a:pt x="1741" y="548"/>
                  </a:cubicBezTo>
                  <a:cubicBezTo>
                    <a:pt x="1915" y="705"/>
                    <a:pt x="2106" y="841"/>
                    <a:pt x="2275" y="943"/>
                  </a:cubicBezTo>
                  <a:cubicBezTo>
                    <a:pt x="2522" y="1096"/>
                    <a:pt x="2725" y="1185"/>
                    <a:pt x="2793" y="1211"/>
                  </a:cubicBezTo>
                  <a:cubicBezTo>
                    <a:pt x="2823" y="1219"/>
                    <a:pt x="2844" y="1227"/>
                    <a:pt x="2857" y="1227"/>
                  </a:cubicBezTo>
                  <a:cubicBezTo>
                    <a:pt x="2857" y="1232"/>
                    <a:pt x="2857" y="1236"/>
                    <a:pt x="2857" y="1236"/>
                  </a:cubicBezTo>
                  <a:cubicBezTo>
                    <a:pt x="2861" y="1270"/>
                    <a:pt x="2878" y="1368"/>
                    <a:pt x="2916" y="1491"/>
                  </a:cubicBezTo>
                  <a:cubicBezTo>
                    <a:pt x="2950" y="1609"/>
                    <a:pt x="3014" y="1758"/>
                    <a:pt x="3095" y="1898"/>
                  </a:cubicBezTo>
                  <a:cubicBezTo>
                    <a:pt x="3175" y="2034"/>
                    <a:pt x="3277" y="2161"/>
                    <a:pt x="3362" y="2250"/>
                  </a:cubicBezTo>
                  <a:cubicBezTo>
                    <a:pt x="3455" y="2344"/>
                    <a:pt x="3528" y="2403"/>
                    <a:pt x="3557" y="2420"/>
                  </a:cubicBezTo>
                  <a:cubicBezTo>
                    <a:pt x="3562" y="2424"/>
                    <a:pt x="3562" y="2424"/>
                    <a:pt x="3562" y="2424"/>
                  </a:cubicBezTo>
                  <a:cubicBezTo>
                    <a:pt x="3557" y="2429"/>
                    <a:pt x="3557" y="2437"/>
                    <a:pt x="3553" y="2450"/>
                  </a:cubicBezTo>
                  <a:cubicBezTo>
                    <a:pt x="3553" y="2450"/>
                    <a:pt x="3549" y="2454"/>
                    <a:pt x="3549" y="2458"/>
                  </a:cubicBezTo>
                  <a:cubicBezTo>
                    <a:pt x="3519" y="2547"/>
                    <a:pt x="3426" y="2963"/>
                    <a:pt x="3354" y="3388"/>
                  </a:cubicBezTo>
                  <a:cubicBezTo>
                    <a:pt x="3281" y="3808"/>
                    <a:pt x="3235" y="4233"/>
                    <a:pt x="3235" y="4326"/>
                  </a:cubicBezTo>
                  <a:cubicBezTo>
                    <a:pt x="3235" y="4343"/>
                    <a:pt x="3235" y="4356"/>
                    <a:pt x="3239" y="4368"/>
                  </a:cubicBezTo>
                  <a:cubicBezTo>
                    <a:pt x="3180" y="4330"/>
                    <a:pt x="3103" y="4275"/>
                    <a:pt x="3018" y="4199"/>
                  </a:cubicBezTo>
                  <a:cubicBezTo>
                    <a:pt x="2878" y="4084"/>
                    <a:pt x="2721" y="3923"/>
                    <a:pt x="2585" y="3740"/>
                  </a:cubicBezTo>
                  <a:cubicBezTo>
                    <a:pt x="2322" y="3371"/>
                    <a:pt x="2140" y="2951"/>
                    <a:pt x="2093" y="2866"/>
                  </a:cubicBezTo>
                  <a:cubicBezTo>
                    <a:pt x="2080" y="2845"/>
                    <a:pt x="2072" y="2832"/>
                    <a:pt x="2063" y="2823"/>
                  </a:cubicBezTo>
                  <a:cubicBezTo>
                    <a:pt x="2076" y="2811"/>
                    <a:pt x="2093" y="2798"/>
                    <a:pt x="2114" y="2781"/>
                  </a:cubicBezTo>
                  <a:cubicBezTo>
                    <a:pt x="2161" y="2738"/>
                    <a:pt x="2288" y="2607"/>
                    <a:pt x="2386" y="2386"/>
                  </a:cubicBezTo>
                  <a:cubicBezTo>
                    <a:pt x="2433" y="2276"/>
                    <a:pt x="2471" y="2144"/>
                    <a:pt x="2488" y="2004"/>
                  </a:cubicBezTo>
                  <a:cubicBezTo>
                    <a:pt x="2492" y="1932"/>
                    <a:pt x="2496" y="1860"/>
                    <a:pt x="2492" y="1788"/>
                  </a:cubicBezTo>
                  <a:cubicBezTo>
                    <a:pt x="2488" y="1750"/>
                    <a:pt x="2483" y="1711"/>
                    <a:pt x="2479" y="1673"/>
                  </a:cubicBezTo>
                  <a:cubicBezTo>
                    <a:pt x="2475" y="1639"/>
                    <a:pt x="2466" y="1597"/>
                    <a:pt x="2441" y="1559"/>
                  </a:cubicBezTo>
                  <a:cubicBezTo>
                    <a:pt x="2416" y="1520"/>
                    <a:pt x="2377" y="1486"/>
                    <a:pt x="2326" y="1482"/>
                  </a:cubicBezTo>
                  <a:cubicBezTo>
                    <a:pt x="2321" y="1481"/>
                    <a:pt x="2316" y="1481"/>
                    <a:pt x="2311" y="1481"/>
                  </a:cubicBezTo>
                  <a:cubicBezTo>
                    <a:pt x="2265" y="1481"/>
                    <a:pt x="2222" y="1512"/>
                    <a:pt x="2203" y="1550"/>
                  </a:cubicBezTo>
                  <a:cubicBezTo>
                    <a:pt x="2161" y="1631"/>
                    <a:pt x="2169" y="1707"/>
                    <a:pt x="2165" y="1771"/>
                  </a:cubicBezTo>
                  <a:cubicBezTo>
                    <a:pt x="2152" y="1902"/>
                    <a:pt x="2110" y="2030"/>
                    <a:pt x="2063" y="2132"/>
                  </a:cubicBezTo>
                  <a:cubicBezTo>
                    <a:pt x="1970" y="2340"/>
                    <a:pt x="1851" y="2471"/>
                    <a:pt x="1813" y="2522"/>
                  </a:cubicBezTo>
                  <a:cubicBezTo>
                    <a:pt x="1792" y="2552"/>
                    <a:pt x="1775" y="2569"/>
                    <a:pt x="1766" y="2586"/>
                  </a:cubicBezTo>
                  <a:cubicBezTo>
                    <a:pt x="1758" y="2577"/>
                    <a:pt x="1745" y="2564"/>
                    <a:pt x="1728" y="2552"/>
                  </a:cubicBezTo>
                  <a:cubicBezTo>
                    <a:pt x="1681" y="2505"/>
                    <a:pt x="1537" y="2390"/>
                    <a:pt x="1354" y="2225"/>
                  </a:cubicBezTo>
                  <a:cubicBezTo>
                    <a:pt x="1265" y="2140"/>
                    <a:pt x="1163" y="2047"/>
                    <a:pt x="1062" y="1945"/>
                  </a:cubicBezTo>
                  <a:cubicBezTo>
                    <a:pt x="1011" y="1894"/>
                    <a:pt x="951" y="1830"/>
                    <a:pt x="862" y="1809"/>
                  </a:cubicBezTo>
                  <a:cubicBezTo>
                    <a:pt x="853" y="1807"/>
                    <a:pt x="843" y="1806"/>
                    <a:pt x="833" y="1806"/>
                  </a:cubicBezTo>
                  <a:cubicBezTo>
                    <a:pt x="794" y="1806"/>
                    <a:pt x="753" y="1820"/>
                    <a:pt x="722" y="1847"/>
                  </a:cubicBezTo>
                  <a:cubicBezTo>
                    <a:pt x="688" y="1881"/>
                    <a:pt x="671" y="1924"/>
                    <a:pt x="663" y="1966"/>
                  </a:cubicBezTo>
                  <a:cubicBezTo>
                    <a:pt x="646" y="2055"/>
                    <a:pt x="671" y="2140"/>
                    <a:pt x="705" y="2212"/>
                  </a:cubicBezTo>
                  <a:cubicBezTo>
                    <a:pt x="743" y="2284"/>
                    <a:pt x="794" y="2348"/>
                    <a:pt x="845" y="2399"/>
                  </a:cubicBezTo>
                  <a:cubicBezTo>
                    <a:pt x="951" y="2505"/>
                    <a:pt x="1053" y="2598"/>
                    <a:pt x="1151" y="2675"/>
                  </a:cubicBezTo>
                  <a:cubicBezTo>
                    <a:pt x="1350" y="2828"/>
                    <a:pt x="1511" y="2921"/>
                    <a:pt x="1571" y="2951"/>
                  </a:cubicBezTo>
                  <a:cubicBezTo>
                    <a:pt x="1613" y="2972"/>
                    <a:pt x="1643" y="2985"/>
                    <a:pt x="1660" y="2989"/>
                  </a:cubicBezTo>
                  <a:cubicBezTo>
                    <a:pt x="1660" y="2993"/>
                    <a:pt x="1660" y="3002"/>
                    <a:pt x="1660" y="3006"/>
                  </a:cubicBezTo>
                  <a:cubicBezTo>
                    <a:pt x="1669" y="3057"/>
                    <a:pt x="1736" y="3286"/>
                    <a:pt x="1851" y="3498"/>
                  </a:cubicBezTo>
                  <a:cubicBezTo>
                    <a:pt x="1906" y="3600"/>
                    <a:pt x="1974" y="3702"/>
                    <a:pt x="2034" y="3774"/>
                  </a:cubicBezTo>
                  <a:cubicBezTo>
                    <a:pt x="2076" y="3825"/>
                    <a:pt x="2110" y="3863"/>
                    <a:pt x="2135" y="3889"/>
                  </a:cubicBezTo>
                  <a:cubicBezTo>
                    <a:pt x="2127" y="3889"/>
                    <a:pt x="2118" y="3884"/>
                    <a:pt x="2110" y="3880"/>
                  </a:cubicBezTo>
                  <a:cubicBezTo>
                    <a:pt x="2051" y="3863"/>
                    <a:pt x="1872" y="3825"/>
                    <a:pt x="1681" y="3693"/>
                  </a:cubicBezTo>
                  <a:cubicBezTo>
                    <a:pt x="1630" y="3660"/>
                    <a:pt x="1584" y="3621"/>
                    <a:pt x="1537" y="3579"/>
                  </a:cubicBezTo>
                  <a:cubicBezTo>
                    <a:pt x="1486" y="3536"/>
                    <a:pt x="1444" y="3477"/>
                    <a:pt x="1363" y="3447"/>
                  </a:cubicBezTo>
                  <a:cubicBezTo>
                    <a:pt x="1346" y="3440"/>
                    <a:pt x="1327" y="3436"/>
                    <a:pt x="1307" y="3436"/>
                  </a:cubicBezTo>
                  <a:cubicBezTo>
                    <a:pt x="1283" y="3436"/>
                    <a:pt x="1257" y="3442"/>
                    <a:pt x="1236" y="3452"/>
                  </a:cubicBezTo>
                  <a:cubicBezTo>
                    <a:pt x="1193" y="3473"/>
                    <a:pt x="1163" y="3502"/>
                    <a:pt x="1142" y="3541"/>
                  </a:cubicBezTo>
                  <a:cubicBezTo>
                    <a:pt x="1121" y="3575"/>
                    <a:pt x="1108" y="3609"/>
                    <a:pt x="1104" y="3647"/>
                  </a:cubicBezTo>
                  <a:cubicBezTo>
                    <a:pt x="1100" y="3689"/>
                    <a:pt x="1104" y="3740"/>
                    <a:pt x="1117" y="3783"/>
                  </a:cubicBezTo>
                  <a:cubicBezTo>
                    <a:pt x="1138" y="3859"/>
                    <a:pt x="1185" y="3931"/>
                    <a:pt x="1244" y="3982"/>
                  </a:cubicBezTo>
                  <a:cubicBezTo>
                    <a:pt x="1304" y="4037"/>
                    <a:pt x="1371" y="4075"/>
                    <a:pt x="1435" y="4105"/>
                  </a:cubicBezTo>
                  <a:cubicBezTo>
                    <a:pt x="1567" y="4165"/>
                    <a:pt x="1698" y="4203"/>
                    <a:pt x="1817" y="4224"/>
                  </a:cubicBezTo>
                  <a:cubicBezTo>
                    <a:pt x="1976" y="4258"/>
                    <a:pt x="2111" y="4266"/>
                    <a:pt x="2203" y="4266"/>
                  </a:cubicBezTo>
                  <a:cubicBezTo>
                    <a:pt x="2249" y="4266"/>
                    <a:pt x="2284" y="4264"/>
                    <a:pt x="2305" y="4262"/>
                  </a:cubicBezTo>
                  <a:cubicBezTo>
                    <a:pt x="2343" y="4258"/>
                    <a:pt x="2369" y="4254"/>
                    <a:pt x="2386" y="4249"/>
                  </a:cubicBezTo>
                  <a:cubicBezTo>
                    <a:pt x="2390" y="4254"/>
                    <a:pt x="2394" y="4262"/>
                    <a:pt x="2399" y="4266"/>
                  </a:cubicBezTo>
                  <a:cubicBezTo>
                    <a:pt x="2424" y="4317"/>
                    <a:pt x="2594" y="4508"/>
                    <a:pt x="2806" y="4653"/>
                  </a:cubicBezTo>
                  <a:cubicBezTo>
                    <a:pt x="2921" y="4733"/>
                    <a:pt x="3039" y="4797"/>
                    <a:pt x="3137" y="4839"/>
                  </a:cubicBezTo>
                  <a:cubicBezTo>
                    <a:pt x="3158" y="4848"/>
                    <a:pt x="3175" y="4856"/>
                    <a:pt x="3192" y="4861"/>
                  </a:cubicBezTo>
                  <a:cubicBezTo>
                    <a:pt x="3192" y="4873"/>
                    <a:pt x="3188" y="4890"/>
                    <a:pt x="3184" y="4916"/>
                  </a:cubicBezTo>
                  <a:cubicBezTo>
                    <a:pt x="3167" y="5005"/>
                    <a:pt x="3129" y="5434"/>
                    <a:pt x="3116" y="5867"/>
                  </a:cubicBezTo>
                  <a:cubicBezTo>
                    <a:pt x="3099" y="6300"/>
                    <a:pt x="3112" y="6732"/>
                    <a:pt x="3124" y="6822"/>
                  </a:cubicBezTo>
                  <a:cubicBezTo>
                    <a:pt x="3124" y="6839"/>
                    <a:pt x="3129" y="6856"/>
                    <a:pt x="3129" y="6864"/>
                  </a:cubicBezTo>
                  <a:cubicBezTo>
                    <a:pt x="3129" y="6864"/>
                    <a:pt x="3124" y="6864"/>
                    <a:pt x="3124" y="6860"/>
                  </a:cubicBezTo>
                  <a:cubicBezTo>
                    <a:pt x="3103" y="6851"/>
                    <a:pt x="3082" y="6839"/>
                    <a:pt x="3052" y="6822"/>
                  </a:cubicBezTo>
                  <a:cubicBezTo>
                    <a:pt x="3027" y="6809"/>
                    <a:pt x="2997" y="6792"/>
                    <a:pt x="2963" y="6771"/>
                  </a:cubicBezTo>
                  <a:cubicBezTo>
                    <a:pt x="2933" y="6749"/>
                    <a:pt x="2895" y="6728"/>
                    <a:pt x="2861" y="6703"/>
                  </a:cubicBezTo>
                  <a:cubicBezTo>
                    <a:pt x="2717" y="6601"/>
                    <a:pt x="2556" y="6448"/>
                    <a:pt x="2424" y="6270"/>
                  </a:cubicBezTo>
                  <a:cubicBezTo>
                    <a:pt x="2292" y="6096"/>
                    <a:pt x="2195" y="5896"/>
                    <a:pt x="2140" y="5727"/>
                  </a:cubicBezTo>
                  <a:cubicBezTo>
                    <a:pt x="2127" y="5688"/>
                    <a:pt x="2118" y="5646"/>
                    <a:pt x="2106" y="5608"/>
                  </a:cubicBezTo>
                  <a:cubicBezTo>
                    <a:pt x="2093" y="5574"/>
                    <a:pt x="2089" y="5540"/>
                    <a:pt x="2080" y="5510"/>
                  </a:cubicBezTo>
                  <a:cubicBezTo>
                    <a:pt x="2076" y="5480"/>
                    <a:pt x="2068" y="5455"/>
                    <a:pt x="2063" y="5434"/>
                  </a:cubicBezTo>
                  <a:cubicBezTo>
                    <a:pt x="2063" y="5408"/>
                    <a:pt x="2059" y="5391"/>
                    <a:pt x="2055" y="5383"/>
                  </a:cubicBezTo>
                  <a:cubicBezTo>
                    <a:pt x="2042" y="5315"/>
                    <a:pt x="2034" y="5306"/>
                    <a:pt x="2025" y="5306"/>
                  </a:cubicBezTo>
                  <a:cubicBezTo>
                    <a:pt x="2012" y="5272"/>
                    <a:pt x="1991" y="5238"/>
                    <a:pt x="1957" y="5213"/>
                  </a:cubicBezTo>
                  <a:cubicBezTo>
                    <a:pt x="1932" y="5187"/>
                    <a:pt x="1898" y="5171"/>
                    <a:pt x="1855" y="5162"/>
                  </a:cubicBezTo>
                  <a:cubicBezTo>
                    <a:pt x="1847" y="5161"/>
                    <a:pt x="1839" y="5161"/>
                    <a:pt x="1830" y="5161"/>
                  </a:cubicBezTo>
                  <a:cubicBezTo>
                    <a:pt x="1797" y="5161"/>
                    <a:pt x="1758" y="5168"/>
                    <a:pt x="1728" y="5192"/>
                  </a:cubicBezTo>
                  <a:cubicBezTo>
                    <a:pt x="1690" y="5221"/>
                    <a:pt x="1673" y="5268"/>
                    <a:pt x="1669" y="5311"/>
                  </a:cubicBezTo>
                  <a:cubicBezTo>
                    <a:pt x="1660" y="5353"/>
                    <a:pt x="1664" y="5391"/>
                    <a:pt x="1664" y="5434"/>
                  </a:cubicBezTo>
                  <a:cubicBezTo>
                    <a:pt x="1677" y="5586"/>
                    <a:pt x="1707" y="5739"/>
                    <a:pt x="1741" y="5858"/>
                  </a:cubicBezTo>
                  <a:cubicBezTo>
                    <a:pt x="1762" y="5926"/>
                    <a:pt x="1783" y="5985"/>
                    <a:pt x="1800" y="6028"/>
                  </a:cubicBezTo>
                  <a:cubicBezTo>
                    <a:pt x="1796" y="6028"/>
                    <a:pt x="1796" y="6024"/>
                    <a:pt x="1792" y="6024"/>
                  </a:cubicBezTo>
                  <a:cubicBezTo>
                    <a:pt x="1753" y="6002"/>
                    <a:pt x="1681" y="5960"/>
                    <a:pt x="1584" y="5913"/>
                  </a:cubicBezTo>
                  <a:cubicBezTo>
                    <a:pt x="1482" y="5862"/>
                    <a:pt x="1354" y="5803"/>
                    <a:pt x="1219" y="5722"/>
                  </a:cubicBezTo>
                  <a:cubicBezTo>
                    <a:pt x="1202" y="5714"/>
                    <a:pt x="1185" y="5701"/>
                    <a:pt x="1159" y="5693"/>
                  </a:cubicBezTo>
                  <a:cubicBezTo>
                    <a:pt x="1148" y="5687"/>
                    <a:pt x="1134" y="5685"/>
                    <a:pt x="1121" y="5685"/>
                  </a:cubicBezTo>
                  <a:cubicBezTo>
                    <a:pt x="1106" y="5685"/>
                    <a:pt x="1090" y="5688"/>
                    <a:pt x="1079" y="5693"/>
                  </a:cubicBezTo>
                  <a:cubicBezTo>
                    <a:pt x="1070" y="5697"/>
                    <a:pt x="1066" y="5697"/>
                    <a:pt x="1062" y="5701"/>
                  </a:cubicBezTo>
                  <a:lnTo>
                    <a:pt x="1057" y="5701"/>
                  </a:lnTo>
                  <a:cubicBezTo>
                    <a:pt x="1019" y="5727"/>
                    <a:pt x="989" y="5765"/>
                    <a:pt x="977" y="5816"/>
                  </a:cubicBezTo>
                  <a:cubicBezTo>
                    <a:pt x="972" y="5841"/>
                    <a:pt x="977" y="5875"/>
                    <a:pt x="989" y="5901"/>
                  </a:cubicBezTo>
                  <a:cubicBezTo>
                    <a:pt x="998" y="5922"/>
                    <a:pt x="1011" y="5943"/>
                    <a:pt x="1023" y="5964"/>
                  </a:cubicBezTo>
                  <a:cubicBezTo>
                    <a:pt x="1049" y="6007"/>
                    <a:pt x="1083" y="6045"/>
                    <a:pt x="1121" y="6079"/>
                  </a:cubicBezTo>
                  <a:cubicBezTo>
                    <a:pt x="1202" y="6142"/>
                    <a:pt x="1295" y="6176"/>
                    <a:pt x="1384" y="6219"/>
                  </a:cubicBezTo>
                  <a:cubicBezTo>
                    <a:pt x="1473" y="6261"/>
                    <a:pt x="1567" y="6300"/>
                    <a:pt x="1660" y="6338"/>
                  </a:cubicBezTo>
                  <a:cubicBezTo>
                    <a:pt x="1843" y="6414"/>
                    <a:pt x="2025" y="6491"/>
                    <a:pt x="2169" y="6605"/>
                  </a:cubicBezTo>
                  <a:cubicBezTo>
                    <a:pt x="2318" y="6720"/>
                    <a:pt x="2441" y="6847"/>
                    <a:pt x="2560" y="6957"/>
                  </a:cubicBezTo>
                  <a:cubicBezTo>
                    <a:pt x="2679" y="7064"/>
                    <a:pt x="2789" y="7157"/>
                    <a:pt x="2887" y="7216"/>
                  </a:cubicBezTo>
                  <a:cubicBezTo>
                    <a:pt x="2984" y="7271"/>
                    <a:pt x="3065" y="7305"/>
                    <a:pt x="3107" y="7314"/>
                  </a:cubicBezTo>
                  <a:cubicBezTo>
                    <a:pt x="3124" y="7322"/>
                    <a:pt x="3137" y="7322"/>
                    <a:pt x="3150" y="7327"/>
                  </a:cubicBezTo>
                  <a:cubicBezTo>
                    <a:pt x="3150" y="7335"/>
                    <a:pt x="3150" y="7344"/>
                    <a:pt x="3146" y="7356"/>
                  </a:cubicBezTo>
                  <a:cubicBezTo>
                    <a:pt x="3141" y="7412"/>
                    <a:pt x="3150" y="7666"/>
                    <a:pt x="3171" y="7925"/>
                  </a:cubicBezTo>
                  <a:cubicBezTo>
                    <a:pt x="3188" y="8180"/>
                    <a:pt x="3222" y="8434"/>
                    <a:pt x="3239" y="8485"/>
                  </a:cubicBezTo>
                  <a:cubicBezTo>
                    <a:pt x="3239" y="8494"/>
                    <a:pt x="3243" y="8498"/>
                    <a:pt x="3243" y="8502"/>
                  </a:cubicBezTo>
                  <a:cubicBezTo>
                    <a:pt x="3188" y="8507"/>
                    <a:pt x="3112" y="8515"/>
                    <a:pt x="3027" y="8519"/>
                  </a:cubicBezTo>
                  <a:cubicBezTo>
                    <a:pt x="3008" y="8520"/>
                    <a:pt x="2989" y="8520"/>
                    <a:pt x="2969" y="8520"/>
                  </a:cubicBezTo>
                  <a:cubicBezTo>
                    <a:pt x="2827" y="8520"/>
                    <a:pt x="2656" y="8506"/>
                    <a:pt x="2492" y="8473"/>
                  </a:cubicBezTo>
                  <a:cubicBezTo>
                    <a:pt x="2305" y="8430"/>
                    <a:pt x="2123" y="8367"/>
                    <a:pt x="1987" y="8303"/>
                  </a:cubicBezTo>
                  <a:cubicBezTo>
                    <a:pt x="1847" y="8239"/>
                    <a:pt x="1745" y="8180"/>
                    <a:pt x="1711" y="8159"/>
                  </a:cubicBezTo>
                  <a:cubicBezTo>
                    <a:pt x="1686" y="8146"/>
                    <a:pt x="1673" y="8137"/>
                    <a:pt x="1660" y="8137"/>
                  </a:cubicBezTo>
                  <a:cubicBezTo>
                    <a:pt x="1669" y="8133"/>
                    <a:pt x="1673" y="8125"/>
                    <a:pt x="1673" y="8065"/>
                  </a:cubicBezTo>
                  <a:cubicBezTo>
                    <a:pt x="1673" y="8027"/>
                    <a:pt x="1664" y="7908"/>
                    <a:pt x="1652" y="7755"/>
                  </a:cubicBezTo>
                  <a:cubicBezTo>
                    <a:pt x="1647" y="7679"/>
                    <a:pt x="1639" y="7594"/>
                    <a:pt x="1630" y="7505"/>
                  </a:cubicBezTo>
                  <a:cubicBezTo>
                    <a:pt x="1626" y="7458"/>
                    <a:pt x="1622" y="7412"/>
                    <a:pt x="1605" y="7361"/>
                  </a:cubicBezTo>
                  <a:cubicBezTo>
                    <a:pt x="1592" y="7314"/>
                    <a:pt x="1558" y="7259"/>
                    <a:pt x="1507" y="7229"/>
                  </a:cubicBezTo>
                  <a:cubicBezTo>
                    <a:pt x="1481" y="7214"/>
                    <a:pt x="1450" y="7206"/>
                    <a:pt x="1419" y="7206"/>
                  </a:cubicBezTo>
                  <a:cubicBezTo>
                    <a:pt x="1390" y="7206"/>
                    <a:pt x="1362" y="7213"/>
                    <a:pt x="1337" y="7225"/>
                  </a:cubicBezTo>
                  <a:cubicBezTo>
                    <a:pt x="1287" y="7246"/>
                    <a:pt x="1244" y="7284"/>
                    <a:pt x="1219" y="7327"/>
                  </a:cubicBezTo>
                  <a:cubicBezTo>
                    <a:pt x="1168" y="7420"/>
                    <a:pt x="1172" y="7522"/>
                    <a:pt x="1185" y="7598"/>
                  </a:cubicBezTo>
                  <a:cubicBezTo>
                    <a:pt x="1197" y="7679"/>
                    <a:pt x="1219" y="7743"/>
                    <a:pt x="1231" y="7794"/>
                  </a:cubicBezTo>
                  <a:cubicBezTo>
                    <a:pt x="1244" y="7844"/>
                    <a:pt x="1248" y="7878"/>
                    <a:pt x="1248" y="7900"/>
                  </a:cubicBezTo>
                  <a:lnTo>
                    <a:pt x="1253" y="7904"/>
                  </a:lnTo>
                  <a:lnTo>
                    <a:pt x="1248" y="7904"/>
                  </a:lnTo>
                  <a:cubicBezTo>
                    <a:pt x="1223" y="7883"/>
                    <a:pt x="1155" y="7819"/>
                    <a:pt x="1070" y="7726"/>
                  </a:cubicBezTo>
                  <a:cubicBezTo>
                    <a:pt x="989" y="7632"/>
                    <a:pt x="900" y="7505"/>
                    <a:pt x="837" y="7365"/>
                  </a:cubicBezTo>
                  <a:cubicBezTo>
                    <a:pt x="769" y="7225"/>
                    <a:pt x="726" y="7076"/>
                    <a:pt x="705" y="6953"/>
                  </a:cubicBezTo>
                  <a:cubicBezTo>
                    <a:pt x="684" y="6830"/>
                    <a:pt x="680" y="6737"/>
                    <a:pt x="675" y="6703"/>
                  </a:cubicBezTo>
                  <a:cubicBezTo>
                    <a:pt x="675" y="6686"/>
                    <a:pt x="671" y="6677"/>
                    <a:pt x="671" y="6669"/>
                  </a:cubicBezTo>
                  <a:cubicBezTo>
                    <a:pt x="675" y="6665"/>
                    <a:pt x="684" y="6660"/>
                    <a:pt x="692" y="6652"/>
                  </a:cubicBezTo>
                  <a:cubicBezTo>
                    <a:pt x="705" y="6643"/>
                    <a:pt x="731" y="6626"/>
                    <a:pt x="760" y="6605"/>
                  </a:cubicBezTo>
                  <a:cubicBezTo>
                    <a:pt x="790" y="6584"/>
                    <a:pt x="832" y="6554"/>
                    <a:pt x="875" y="6512"/>
                  </a:cubicBezTo>
                  <a:cubicBezTo>
                    <a:pt x="896" y="6491"/>
                    <a:pt x="917" y="6465"/>
                    <a:pt x="934" y="6431"/>
                  </a:cubicBezTo>
                  <a:cubicBezTo>
                    <a:pt x="951" y="6401"/>
                    <a:pt x="955" y="6359"/>
                    <a:pt x="951" y="6321"/>
                  </a:cubicBezTo>
                  <a:cubicBezTo>
                    <a:pt x="947" y="6283"/>
                    <a:pt x="930" y="6240"/>
                    <a:pt x="892" y="6210"/>
                  </a:cubicBezTo>
                  <a:cubicBezTo>
                    <a:pt x="866" y="6188"/>
                    <a:pt x="833" y="6178"/>
                    <a:pt x="800" y="6178"/>
                  </a:cubicBezTo>
                  <a:cubicBezTo>
                    <a:pt x="790" y="6178"/>
                    <a:pt x="779" y="6179"/>
                    <a:pt x="769" y="6181"/>
                  </a:cubicBezTo>
                  <a:cubicBezTo>
                    <a:pt x="726" y="6185"/>
                    <a:pt x="688" y="6206"/>
                    <a:pt x="658" y="6232"/>
                  </a:cubicBezTo>
                  <a:cubicBezTo>
                    <a:pt x="629" y="6257"/>
                    <a:pt x="603" y="6283"/>
                    <a:pt x="582" y="6312"/>
                  </a:cubicBezTo>
                  <a:cubicBezTo>
                    <a:pt x="544" y="6367"/>
                    <a:pt x="510" y="6418"/>
                    <a:pt x="480" y="6469"/>
                  </a:cubicBezTo>
                  <a:cubicBezTo>
                    <a:pt x="421" y="6563"/>
                    <a:pt x="387" y="6635"/>
                    <a:pt x="374" y="6669"/>
                  </a:cubicBezTo>
                  <a:cubicBezTo>
                    <a:pt x="374" y="6656"/>
                    <a:pt x="374" y="6648"/>
                    <a:pt x="370" y="6635"/>
                  </a:cubicBezTo>
                  <a:cubicBezTo>
                    <a:pt x="366" y="6601"/>
                    <a:pt x="357" y="6541"/>
                    <a:pt x="344" y="6461"/>
                  </a:cubicBezTo>
                  <a:cubicBezTo>
                    <a:pt x="336" y="6418"/>
                    <a:pt x="327" y="6372"/>
                    <a:pt x="319" y="6321"/>
                  </a:cubicBezTo>
                  <a:cubicBezTo>
                    <a:pt x="315" y="6295"/>
                    <a:pt x="310" y="6270"/>
                    <a:pt x="302" y="6244"/>
                  </a:cubicBezTo>
                  <a:cubicBezTo>
                    <a:pt x="298" y="6215"/>
                    <a:pt x="293" y="6185"/>
                    <a:pt x="281" y="6151"/>
                  </a:cubicBezTo>
                  <a:cubicBezTo>
                    <a:pt x="272" y="6121"/>
                    <a:pt x="242" y="6083"/>
                    <a:pt x="196" y="6070"/>
                  </a:cubicBezTo>
                  <a:cubicBezTo>
                    <a:pt x="187" y="6069"/>
                    <a:pt x="178" y="6068"/>
                    <a:pt x="169" y="6068"/>
                  </a:cubicBezTo>
                  <a:cubicBezTo>
                    <a:pt x="136" y="6068"/>
                    <a:pt x="104" y="6080"/>
                    <a:pt x="77" y="6100"/>
                  </a:cubicBezTo>
                  <a:cubicBezTo>
                    <a:pt x="43" y="6121"/>
                    <a:pt x="22" y="6164"/>
                    <a:pt x="9" y="6202"/>
                  </a:cubicBezTo>
                  <a:cubicBezTo>
                    <a:pt x="0" y="6240"/>
                    <a:pt x="0" y="6278"/>
                    <a:pt x="5" y="6317"/>
                  </a:cubicBezTo>
                  <a:cubicBezTo>
                    <a:pt x="22" y="6461"/>
                    <a:pt x="51" y="6605"/>
                    <a:pt x="94" y="6754"/>
                  </a:cubicBezTo>
                  <a:cubicBezTo>
                    <a:pt x="175" y="7042"/>
                    <a:pt x="306" y="7314"/>
                    <a:pt x="438" y="7518"/>
                  </a:cubicBezTo>
                  <a:cubicBezTo>
                    <a:pt x="565" y="7726"/>
                    <a:pt x="688" y="7861"/>
                    <a:pt x="735" y="7904"/>
                  </a:cubicBezTo>
                  <a:cubicBezTo>
                    <a:pt x="764" y="7934"/>
                    <a:pt x="781" y="7951"/>
                    <a:pt x="794" y="7959"/>
                  </a:cubicBezTo>
                  <a:cubicBezTo>
                    <a:pt x="794" y="7959"/>
                    <a:pt x="794" y="7959"/>
                    <a:pt x="790" y="7963"/>
                  </a:cubicBezTo>
                  <a:cubicBezTo>
                    <a:pt x="781" y="7959"/>
                    <a:pt x="764" y="7951"/>
                    <a:pt x="726" y="7942"/>
                  </a:cubicBezTo>
                  <a:cubicBezTo>
                    <a:pt x="705" y="7938"/>
                    <a:pt x="663" y="7925"/>
                    <a:pt x="607" y="7908"/>
                  </a:cubicBezTo>
                  <a:cubicBezTo>
                    <a:pt x="557" y="7897"/>
                    <a:pt x="489" y="7878"/>
                    <a:pt x="407" y="7878"/>
                  </a:cubicBezTo>
                  <a:cubicBezTo>
                    <a:pt x="399" y="7878"/>
                    <a:pt x="391" y="7878"/>
                    <a:pt x="382" y="7878"/>
                  </a:cubicBezTo>
                  <a:cubicBezTo>
                    <a:pt x="336" y="7883"/>
                    <a:pt x="285" y="7891"/>
                    <a:pt x="238" y="7921"/>
                  </a:cubicBezTo>
                  <a:cubicBezTo>
                    <a:pt x="234" y="7925"/>
                    <a:pt x="225" y="7929"/>
                    <a:pt x="221" y="7938"/>
                  </a:cubicBezTo>
                  <a:cubicBezTo>
                    <a:pt x="183" y="7963"/>
                    <a:pt x="153" y="8006"/>
                    <a:pt x="141" y="8057"/>
                  </a:cubicBezTo>
                  <a:cubicBezTo>
                    <a:pt x="119" y="8116"/>
                    <a:pt x="141" y="8184"/>
                    <a:pt x="183" y="8231"/>
                  </a:cubicBezTo>
                  <a:cubicBezTo>
                    <a:pt x="221" y="8277"/>
                    <a:pt x="281" y="8303"/>
                    <a:pt x="336" y="8320"/>
                  </a:cubicBezTo>
                  <a:cubicBezTo>
                    <a:pt x="595" y="8372"/>
                    <a:pt x="856" y="8386"/>
                    <a:pt x="1040" y="8386"/>
                  </a:cubicBezTo>
                  <a:cubicBezTo>
                    <a:pt x="1157" y="8386"/>
                    <a:pt x="1243" y="8380"/>
                    <a:pt x="1278" y="8375"/>
                  </a:cubicBezTo>
                  <a:cubicBezTo>
                    <a:pt x="1308" y="8371"/>
                    <a:pt x="1325" y="8367"/>
                    <a:pt x="1333" y="8362"/>
                  </a:cubicBezTo>
                  <a:cubicBezTo>
                    <a:pt x="1342" y="8375"/>
                    <a:pt x="1354" y="8392"/>
                    <a:pt x="1376" y="8417"/>
                  </a:cubicBezTo>
                  <a:cubicBezTo>
                    <a:pt x="1405" y="8460"/>
                    <a:pt x="1507" y="8566"/>
                    <a:pt x="1660" y="8681"/>
                  </a:cubicBezTo>
                  <a:cubicBezTo>
                    <a:pt x="1817" y="8799"/>
                    <a:pt x="2025" y="8918"/>
                    <a:pt x="2250" y="8999"/>
                  </a:cubicBezTo>
                  <a:cubicBezTo>
                    <a:pt x="2475" y="9080"/>
                    <a:pt x="2713" y="9126"/>
                    <a:pt x="2908" y="9135"/>
                  </a:cubicBezTo>
                  <a:cubicBezTo>
                    <a:pt x="2955" y="9139"/>
                    <a:pt x="3001" y="9139"/>
                    <a:pt x="3039" y="9139"/>
                  </a:cubicBezTo>
                  <a:cubicBezTo>
                    <a:pt x="3082" y="9139"/>
                    <a:pt x="3120" y="9139"/>
                    <a:pt x="3154" y="9135"/>
                  </a:cubicBezTo>
                  <a:cubicBezTo>
                    <a:pt x="3205" y="9131"/>
                    <a:pt x="3243" y="9126"/>
                    <a:pt x="3273" y="9122"/>
                  </a:cubicBezTo>
                  <a:cubicBezTo>
                    <a:pt x="3281" y="9122"/>
                    <a:pt x="3290" y="9118"/>
                    <a:pt x="3294" y="9118"/>
                  </a:cubicBezTo>
                  <a:cubicBezTo>
                    <a:pt x="3311" y="9114"/>
                    <a:pt x="3324" y="9114"/>
                    <a:pt x="3332" y="9109"/>
                  </a:cubicBezTo>
                  <a:cubicBezTo>
                    <a:pt x="3332" y="9122"/>
                    <a:pt x="3332" y="9148"/>
                    <a:pt x="3337" y="9186"/>
                  </a:cubicBezTo>
                  <a:cubicBezTo>
                    <a:pt x="3345" y="9300"/>
                    <a:pt x="3413" y="9814"/>
                    <a:pt x="3549" y="10315"/>
                  </a:cubicBezTo>
                  <a:cubicBezTo>
                    <a:pt x="3617" y="10565"/>
                    <a:pt x="3702" y="10811"/>
                    <a:pt x="3786" y="11002"/>
                  </a:cubicBezTo>
                  <a:cubicBezTo>
                    <a:pt x="3799" y="11028"/>
                    <a:pt x="3812" y="11057"/>
                    <a:pt x="3825" y="11079"/>
                  </a:cubicBezTo>
                  <a:cubicBezTo>
                    <a:pt x="3893" y="11232"/>
                    <a:pt x="3952" y="11338"/>
                    <a:pt x="3982" y="11380"/>
                  </a:cubicBezTo>
                  <a:cubicBezTo>
                    <a:pt x="4017" y="11437"/>
                    <a:pt x="4032" y="11449"/>
                    <a:pt x="4041" y="11449"/>
                  </a:cubicBezTo>
                  <a:cubicBezTo>
                    <a:pt x="4043" y="11449"/>
                    <a:pt x="4044" y="11449"/>
                    <a:pt x="4045" y="11448"/>
                  </a:cubicBezTo>
                  <a:cubicBezTo>
                    <a:pt x="4050" y="11444"/>
                    <a:pt x="4050" y="11444"/>
                    <a:pt x="4050" y="11439"/>
                  </a:cubicBezTo>
                  <a:cubicBezTo>
                    <a:pt x="4067" y="11452"/>
                    <a:pt x="4088" y="11465"/>
                    <a:pt x="4109" y="11469"/>
                  </a:cubicBezTo>
                  <a:cubicBezTo>
                    <a:pt x="4142" y="11483"/>
                    <a:pt x="4177" y="11488"/>
                    <a:pt x="4212" y="11488"/>
                  </a:cubicBezTo>
                  <a:cubicBezTo>
                    <a:pt x="4253" y="11488"/>
                    <a:pt x="4293" y="11481"/>
                    <a:pt x="4330" y="11469"/>
                  </a:cubicBezTo>
                  <a:cubicBezTo>
                    <a:pt x="4364" y="11461"/>
                    <a:pt x="4398" y="11452"/>
                    <a:pt x="4432" y="11439"/>
                  </a:cubicBezTo>
                  <a:cubicBezTo>
                    <a:pt x="4466" y="11427"/>
                    <a:pt x="4500" y="11414"/>
                    <a:pt x="4529" y="11393"/>
                  </a:cubicBezTo>
                  <a:cubicBezTo>
                    <a:pt x="4563" y="11372"/>
                    <a:pt x="4593" y="11338"/>
                    <a:pt x="4601" y="11299"/>
                  </a:cubicBezTo>
                  <a:cubicBezTo>
                    <a:pt x="4614" y="11257"/>
                    <a:pt x="4606" y="11223"/>
                    <a:pt x="4597" y="11193"/>
                  </a:cubicBezTo>
                  <a:cubicBezTo>
                    <a:pt x="4576" y="11134"/>
                    <a:pt x="4559" y="11087"/>
                    <a:pt x="4546" y="11049"/>
                  </a:cubicBezTo>
                  <a:cubicBezTo>
                    <a:pt x="4478" y="10820"/>
                    <a:pt x="4330" y="10310"/>
                    <a:pt x="4207" y="9797"/>
                  </a:cubicBezTo>
                  <a:cubicBezTo>
                    <a:pt x="4058" y="9181"/>
                    <a:pt x="3956" y="8553"/>
                    <a:pt x="3927" y="8422"/>
                  </a:cubicBezTo>
                  <a:cubicBezTo>
                    <a:pt x="3918" y="8379"/>
                    <a:pt x="3910" y="8350"/>
                    <a:pt x="3905" y="8333"/>
                  </a:cubicBezTo>
                  <a:lnTo>
                    <a:pt x="3927" y="8333"/>
                  </a:lnTo>
                  <a:cubicBezTo>
                    <a:pt x="3961" y="8328"/>
                    <a:pt x="3999" y="8324"/>
                    <a:pt x="4041" y="8316"/>
                  </a:cubicBezTo>
                  <a:cubicBezTo>
                    <a:pt x="4156" y="8299"/>
                    <a:pt x="4296" y="8269"/>
                    <a:pt x="4432" y="8218"/>
                  </a:cubicBezTo>
                  <a:cubicBezTo>
                    <a:pt x="4652" y="8137"/>
                    <a:pt x="4839" y="7997"/>
                    <a:pt x="4924" y="7921"/>
                  </a:cubicBezTo>
                  <a:cubicBezTo>
                    <a:pt x="4928" y="7921"/>
                    <a:pt x="4937" y="7925"/>
                    <a:pt x="4941" y="7925"/>
                  </a:cubicBezTo>
                  <a:cubicBezTo>
                    <a:pt x="5009" y="7934"/>
                    <a:pt x="5196" y="7946"/>
                    <a:pt x="5442" y="7963"/>
                  </a:cubicBezTo>
                  <a:cubicBezTo>
                    <a:pt x="5565" y="7972"/>
                    <a:pt x="5705" y="7980"/>
                    <a:pt x="5849" y="7989"/>
                  </a:cubicBezTo>
                  <a:cubicBezTo>
                    <a:pt x="5926" y="7993"/>
                    <a:pt x="5998" y="7997"/>
                    <a:pt x="6074" y="8006"/>
                  </a:cubicBezTo>
                  <a:cubicBezTo>
                    <a:pt x="6108" y="8006"/>
                    <a:pt x="6144" y="8009"/>
                    <a:pt x="6180" y="8009"/>
                  </a:cubicBezTo>
                  <a:cubicBezTo>
                    <a:pt x="6226" y="8009"/>
                    <a:pt x="6273" y="8004"/>
                    <a:pt x="6320" y="7980"/>
                  </a:cubicBezTo>
                  <a:cubicBezTo>
                    <a:pt x="6363" y="7955"/>
                    <a:pt x="6397" y="7921"/>
                    <a:pt x="6410" y="7870"/>
                  </a:cubicBezTo>
                  <a:cubicBezTo>
                    <a:pt x="6427" y="7819"/>
                    <a:pt x="6405" y="7768"/>
                    <a:pt x="6376" y="7730"/>
                  </a:cubicBezTo>
                  <a:cubicBezTo>
                    <a:pt x="6346" y="7696"/>
                    <a:pt x="6308" y="7670"/>
                    <a:pt x="6269" y="7658"/>
                  </a:cubicBezTo>
                  <a:cubicBezTo>
                    <a:pt x="6231" y="7645"/>
                    <a:pt x="6193" y="7637"/>
                    <a:pt x="6155" y="7628"/>
                  </a:cubicBezTo>
                  <a:cubicBezTo>
                    <a:pt x="6015" y="7598"/>
                    <a:pt x="5879" y="7569"/>
                    <a:pt x="5756" y="7539"/>
                  </a:cubicBezTo>
                  <a:cubicBezTo>
                    <a:pt x="5739" y="7535"/>
                    <a:pt x="5722" y="7535"/>
                    <a:pt x="5705" y="7530"/>
                  </a:cubicBezTo>
                  <a:cubicBezTo>
                    <a:pt x="5514" y="7488"/>
                    <a:pt x="5365" y="7458"/>
                    <a:pt x="5293" y="7446"/>
                  </a:cubicBezTo>
                  <a:cubicBezTo>
                    <a:pt x="5319" y="7412"/>
                    <a:pt x="5365" y="7361"/>
                    <a:pt x="5438" y="7280"/>
                  </a:cubicBezTo>
                  <a:cubicBezTo>
                    <a:pt x="5505" y="7199"/>
                    <a:pt x="5573" y="7089"/>
                    <a:pt x="5654" y="6962"/>
                  </a:cubicBezTo>
                  <a:cubicBezTo>
                    <a:pt x="5675" y="6932"/>
                    <a:pt x="5696" y="6898"/>
                    <a:pt x="5713" y="6860"/>
                  </a:cubicBezTo>
                  <a:cubicBezTo>
                    <a:pt x="5730" y="6822"/>
                    <a:pt x="5747" y="6775"/>
                    <a:pt x="5739" y="6724"/>
                  </a:cubicBezTo>
                  <a:cubicBezTo>
                    <a:pt x="5735" y="6673"/>
                    <a:pt x="5696" y="6622"/>
                    <a:pt x="5650" y="6605"/>
                  </a:cubicBezTo>
                  <a:cubicBezTo>
                    <a:pt x="5620" y="6593"/>
                    <a:pt x="5590" y="6586"/>
                    <a:pt x="5561" y="6586"/>
                  </a:cubicBezTo>
                  <a:cubicBezTo>
                    <a:pt x="5540" y="6586"/>
                    <a:pt x="5518" y="6590"/>
                    <a:pt x="5497" y="6597"/>
                  </a:cubicBezTo>
                  <a:cubicBezTo>
                    <a:pt x="5395" y="6631"/>
                    <a:pt x="5336" y="6711"/>
                    <a:pt x="5281" y="6783"/>
                  </a:cubicBezTo>
                  <a:cubicBezTo>
                    <a:pt x="5225" y="6856"/>
                    <a:pt x="5166" y="6928"/>
                    <a:pt x="5107" y="6996"/>
                  </a:cubicBezTo>
                  <a:cubicBezTo>
                    <a:pt x="4992" y="7136"/>
                    <a:pt x="4865" y="7271"/>
                    <a:pt x="4729" y="7378"/>
                  </a:cubicBezTo>
                  <a:cubicBezTo>
                    <a:pt x="4597" y="7488"/>
                    <a:pt x="4453" y="7573"/>
                    <a:pt x="4321" y="7632"/>
                  </a:cubicBezTo>
                  <a:cubicBezTo>
                    <a:pt x="4190" y="7692"/>
                    <a:pt x="4062" y="7726"/>
                    <a:pt x="3965" y="7743"/>
                  </a:cubicBezTo>
                  <a:cubicBezTo>
                    <a:pt x="3914" y="7755"/>
                    <a:pt x="3871" y="7764"/>
                    <a:pt x="3833" y="7768"/>
                  </a:cubicBezTo>
                  <a:lnTo>
                    <a:pt x="3820" y="7772"/>
                  </a:lnTo>
                  <a:cubicBezTo>
                    <a:pt x="3820" y="7760"/>
                    <a:pt x="3825" y="7747"/>
                    <a:pt x="3820" y="7721"/>
                  </a:cubicBezTo>
                  <a:cubicBezTo>
                    <a:pt x="3820" y="7641"/>
                    <a:pt x="3786" y="7280"/>
                    <a:pt x="3765" y="6923"/>
                  </a:cubicBezTo>
                  <a:cubicBezTo>
                    <a:pt x="3740" y="6563"/>
                    <a:pt x="3731" y="6202"/>
                    <a:pt x="3719" y="6121"/>
                  </a:cubicBezTo>
                  <a:cubicBezTo>
                    <a:pt x="3714" y="6096"/>
                    <a:pt x="3714" y="6079"/>
                    <a:pt x="3710" y="6070"/>
                  </a:cubicBezTo>
                  <a:cubicBezTo>
                    <a:pt x="3719" y="6070"/>
                    <a:pt x="3731" y="6066"/>
                    <a:pt x="3748" y="6062"/>
                  </a:cubicBezTo>
                  <a:cubicBezTo>
                    <a:pt x="3791" y="6053"/>
                    <a:pt x="3905" y="6011"/>
                    <a:pt x="4050" y="5951"/>
                  </a:cubicBezTo>
                  <a:cubicBezTo>
                    <a:pt x="4194" y="5888"/>
                    <a:pt x="4372" y="5799"/>
                    <a:pt x="4538" y="5693"/>
                  </a:cubicBezTo>
                  <a:cubicBezTo>
                    <a:pt x="4708" y="5591"/>
                    <a:pt x="4865" y="5472"/>
                    <a:pt x="4983" y="5366"/>
                  </a:cubicBezTo>
                  <a:cubicBezTo>
                    <a:pt x="5030" y="5319"/>
                    <a:pt x="5073" y="5281"/>
                    <a:pt x="5107" y="5247"/>
                  </a:cubicBezTo>
                  <a:cubicBezTo>
                    <a:pt x="5119" y="5255"/>
                    <a:pt x="5149" y="5268"/>
                    <a:pt x="5213" y="5289"/>
                  </a:cubicBezTo>
                  <a:cubicBezTo>
                    <a:pt x="5272" y="5308"/>
                    <a:pt x="5443" y="5352"/>
                    <a:pt x="5674" y="5352"/>
                  </a:cubicBezTo>
                  <a:cubicBezTo>
                    <a:pt x="5709" y="5352"/>
                    <a:pt x="5744" y="5351"/>
                    <a:pt x="5781" y="5349"/>
                  </a:cubicBezTo>
                  <a:cubicBezTo>
                    <a:pt x="5926" y="5340"/>
                    <a:pt x="6083" y="5315"/>
                    <a:pt x="6244" y="5260"/>
                  </a:cubicBezTo>
                  <a:cubicBezTo>
                    <a:pt x="6325" y="5230"/>
                    <a:pt x="6405" y="5200"/>
                    <a:pt x="6482" y="5158"/>
                  </a:cubicBezTo>
                  <a:cubicBezTo>
                    <a:pt x="6562" y="5120"/>
                    <a:pt x="6639" y="5069"/>
                    <a:pt x="6707" y="5001"/>
                  </a:cubicBezTo>
                  <a:cubicBezTo>
                    <a:pt x="6736" y="4967"/>
                    <a:pt x="6766" y="4924"/>
                    <a:pt x="6775" y="4869"/>
                  </a:cubicBezTo>
                  <a:cubicBezTo>
                    <a:pt x="6779" y="4856"/>
                    <a:pt x="6779" y="4844"/>
                    <a:pt x="6779" y="4827"/>
                  </a:cubicBezTo>
                  <a:cubicBezTo>
                    <a:pt x="6783" y="4806"/>
                    <a:pt x="6758" y="4784"/>
                    <a:pt x="6758" y="4780"/>
                  </a:cubicBezTo>
                  <a:cubicBezTo>
                    <a:pt x="6741" y="4763"/>
                    <a:pt x="6728" y="4746"/>
                    <a:pt x="6711" y="4729"/>
                  </a:cubicBezTo>
                  <a:cubicBezTo>
                    <a:pt x="6694" y="4708"/>
                    <a:pt x="6668" y="4691"/>
                    <a:pt x="6639" y="4687"/>
                  </a:cubicBezTo>
                  <a:cubicBezTo>
                    <a:pt x="6630" y="4685"/>
                    <a:pt x="6621" y="4685"/>
                    <a:pt x="6613" y="4685"/>
                  </a:cubicBezTo>
                  <a:cubicBezTo>
                    <a:pt x="6592" y="4685"/>
                    <a:pt x="6573" y="4688"/>
                    <a:pt x="6558" y="4691"/>
                  </a:cubicBezTo>
                  <a:cubicBezTo>
                    <a:pt x="6516" y="4699"/>
                    <a:pt x="6473" y="4712"/>
                    <a:pt x="6435" y="4729"/>
                  </a:cubicBezTo>
                  <a:cubicBezTo>
                    <a:pt x="6354" y="4763"/>
                    <a:pt x="6286" y="4793"/>
                    <a:pt x="6210" y="4814"/>
                  </a:cubicBezTo>
                  <a:cubicBezTo>
                    <a:pt x="6138" y="4835"/>
                    <a:pt x="6066" y="4852"/>
                    <a:pt x="5998" y="4861"/>
                  </a:cubicBezTo>
                  <a:cubicBezTo>
                    <a:pt x="5922" y="4871"/>
                    <a:pt x="5851" y="4875"/>
                    <a:pt x="5786" y="4875"/>
                  </a:cubicBezTo>
                  <a:cubicBezTo>
                    <a:pt x="5620" y="4875"/>
                    <a:pt x="5498" y="4849"/>
                    <a:pt x="5446" y="4839"/>
                  </a:cubicBezTo>
                  <a:cubicBezTo>
                    <a:pt x="5387" y="4827"/>
                    <a:pt x="5357" y="4822"/>
                    <a:pt x="5340" y="4818"/>
                  </a:cubicBezTo>
                  <a:cubicBezTo>
                    <a:pt x="5348" y="4806"/>
                    <a:pt x="5370" y="4780"/>
                    <a:pt x="5399" y="4733"/>
                  </a:cubicBezTo>
                  <a:cubicBezTo>
                    <a:pt x="5442" y="4665"/>
                    <a:pt x="5556" y="4470"/>
                    <a:pt x="5650" y="4190"/>
                  </a:cubicBezTo>
                  <a:cubicBezTo>
                    <a:pt x="5696" y="4050"/>
                    <a:pt x="5735" y="3884"/>
                    <a:pt x="5760" y="3715"/>
                  </a:cubicBezTo>
                  <a:cubicBezTo>
                    <a:pt x="5773" y="3630"/>
                    <a:pt x="5790" y="3528"/>
                    <a:pt x="5735" y="3430"/>
                  </a:cubicBezTo>
                  <a:cubicBezTo>
                    <a:pt x="5713" y="3392"/>
                    <a:pt x="5671" y="3367"/>
                    <a:pt x="5624" y="3362"/>
                  </a:cubicBezTo>
                  <a:cubicBezTo>
                    <a:pt x="5618" y="3360"/>
                    <a:pt x="5612" y="3359"/>
                    <a:pt x="5605" y="3359"/>
                  </a:cubicBezTo>
                  <a:cubicBezTo>
                    <a:pt x="5599" y="3359"/>
                    <a:pt x="5592" y="3360"/>
                    <a:pt x="5586" y="3362"/>
                  </a:cubicBezTo>
                  <a:cubicBezTo>
                    <a:pt x="5527" y="3371"/>
                    <a:pt x="5480" y="3409"/>
                    <a:pt x="5450" y="3452"/>
                  </a:cubicBezTo>
                  <a:cubicBezTo>
                    <a:pt x="5421" y="3498"/>
                    <a:pt x="5408" y="3545"/>
                    <a:pt x="5391" y="3587"/>
                  </a:cubicBezTo>
                  <a:cubicBezTo>
                    <a:pt x="5378" y="3630"/>
                    <a:pt x="5365" y="3672"/>
                    <a:pt x="5353" y="3719"/>
                  </a:cubicBezTo>
                  <a:cubicBezTo>
                    <a:pt x="5327" y="3804"/>
                    <a:pt x="5302" y="3889"/>
                    <a:pt x="5281" y="3974"/>
                  </a:cubicBezTo>
                  <a:cubicBezTo>
                    <a:pt x="5238" y="4139"/>
                    <a:pt x="5191" y="4296"/>
                    <a:pt x="5132" y="4428"/>
                  </a:cubicBezTo>
                  <a:cubicBezTo>
                    <a:pt x="5077" y="4559"/>
                    <a:pt x="5009" y="4670"/>
                    <a:pt x="4949" y="4746"/>
                  </a:cubicBezTo>
                  <a:cubicBezTo>
                    <a:pt x="4890" y="4822"/>
                    <a:pt x="4835" y="4873"/>
                    <a:pt x="4805" y="4899"/>
                  </a:cubicBezTo>
                  <a:cubicBezTo>
                    <a:pt x="4780" y="4920"/>
                    <a:pt x="4758" y="4937"/>
                    <a:pt x="4746" y="4950"/>
                  </a:cubicBezTo>
                  <a:cubicBezTo>
                    <a:pt x="4746" y="4946"/>
                    <a:pt x="4746" y="4937"/>
                    <a:pt x="4746" y="4933"/>
                  </a:cubicBezTo>
                  <a:cubicBezTo>
                    <a:pt x="4741" y="4890"/>
                    <a:pt x="4716" y="4784"/>
                    <a:pt x="4682" y="4644"/>
                  </a:cubicBezTo>
                  <a:cubicBezTo>
                    <a:pt x="4678" y="4606"/>
                    <a:pt x="4669" y="4572"/>
                    <a:pt x="4661" y="4534"/>
                  </a:cubicBezTo>
                  <a:cubicBezTo>
                    <a:pt x="4652" y="4496"/>
                    <a:pt x="4648" y="4453"/>
                    <a:pt x="4631" y="4407"/>
                  </a:cubicBezTo>
                  <a:cubicBezTo>
                    <a:pt x="4623" y="4381"/>
                    <a:pt x="4610" y="4356"/>
                    <a:pt x="4593" y="4339"/>
                  </a:cubicBezTo>
                  <a:cubicBezTo>
                    <a:pt x="4572" y="4317"/>
                    <a:pt x="4542" y="4300"/>
                    <a:pt x="4512" y="4296"/>
                  </a:cubicBezTo>
                  <a:cubicBezTo>
                    <a:pt x="4507" y="4296"/>
                    <a:pt x="4502" y="4296"/>
                    <a:pt x="4497" y="4296"/>
                  </a:cubicBezTo>
                  <a:cubicBezTo>
                    <a:pt x="4444" y="4296"/>
                    <a:pt x="4398" y="4316"/>
                    <a:pt x="4359" y="4351"/>
                  </a:cubicBezTo>
                  <a:cubicBezTo>
                    <a:pt x="4321" y="4390"/>
                    <a:pt x="4300" y="4440"/>
                    <a:pt x="4292" y="4491"/>
                  </a:cubicBezTo>
                  <a:cubicBezTo>
                    <a:pt x="4283" y="4538"/>
                    <a:pt x="4287" y="4585"/>
                    <a:pt x="4287" y="4631"/>
                  </a:cubicBezTo>
                  <a:cubicBezTo>
                    <a:pt x="4296" y="4716"/>
                    <a:pt x="4304" y="4797"/>
                    <a:pt x="4313" y="4869"/>
                  </a:cubicBezTo>
                  <a:cubicBezTo>
                    <a:pt x="4330" y="5013"/>
                    <a:pt x="4343" y="5120"/>
                    <a:pt x="4351" y="5158"/>
                  </a:cubicBezTo>
                  <a:cubicBezTo>
                    <a:pt x="4355" y="5196"/>
                    <a:pt x="4364" y="5213"/>
                    <a:pt x="4372" y="5221"/>
                  </a:cubicBezTo>
                  <a:cubicBezTo>
                    <a:pt x="4364" y="5221"/>
                    <a:pt x="4355" y="5221"/>
                    <a:pt x="4338" y="5230"/>
                  </a:cubicBezTo>
                  <a:cubicBezTo>
                    <a:pt x="4304" y="5251"/>
                    <a:pt x="4160" y="5362"/>
                    <a:pt x="4003" y="5468"/>
                  </a:cubicBezTo>
                  <a:cubicBezTo>
                    <a:pt x="3893" y="5544"/>
                    <a:pt x="3774" y="5616"/>
                    <a:pt x="3710" y="5654"/>
                  </a:cubicBezTo>
                  <a:cubicBezTo>
                    <a:pt x="3714" y="5642"/>
                    <a:pt x="3714" y="5625"/>
                    <a:pt x="3719" y="5599"/>
                  </a:cubicBezTo>
                  <a:lnTo>
                    <a:pt x="3719" y="5595"/>
                  </a:lnTo>
                  <a:cubicBezTo>
                    <a:pt x="3727" y="5472"/>
                    <a:pt x="3744" y="4903"/>
                    <a:pt x="3812" y="4334"/>
                  </a:cubicBezTo>
                  <a:cubicBezTo>
                    <a:pt x="3876" y="3770"/>
                    <a:pt x="3939" y="3201"/>
                    <a:pt x="3944" y="3078"/>
                  </a:cubicBezTo>
                  <a:cubicBezTo>
                    <a:pt x="3944" y="3031"/>
                    <a:pt x="3944" y="3006"/>
                    <a:pt x="3944" y="2989"/>
                  </a:cubicBezTo>
                  <a:cubicBezTo>
                    <a:pt x="3986" y="2989"/>
                    <a:pt x="4058" y="2972"/>
                    <a:pt x="4135" y="2938"/>
                  </a:cubicBezTo>
                  <a:cubicBezTo>
                    <a:pt x="4245" y="2896"/>
                    <a:pt x="4368" y="2823"/>
                    <a:pt x="4487" y="2743"/>
                  </a:cubicBezTo>
                  <a:cubicBezTo>
                    <a:pt x="4546" y="2700"/>
                    <a:pt x="4601" y="2658"/>
                    <a:pt x="4652" y="2615"/>
                  </a:cubicBezTo>
                  <a:cubicBezTo>
                    <a:pt x="4708" y="2569"/>
                    <a:pt x="4754" y="2531"/>
                    <a:pt x="4797" y="2492"/>
                  </a:cubicBezTo>
                  <a:cubicBezTo>
                    <a:pt x="4886" y="2420"/>
                    <a:pt x="4949" y="2356"/>
                    <a:pt x="4966" y="2331"/>
                  </a:cubicBezTo>
                  <a:cubicBezTo>
                    <a:pt x="4979" y="2318"/>
                    <a:pt x="4983" y="2310"/>
                    <a:pt x="4988" y="2301"/>
                  </a:cubicBezTo>
                  <a:cubicBezTo>
                    <a:pt x="5039" y="2314"/>
                    <a:pt x="5170" y="2348"/>
                    <a:pt x="5348" y="2356"/>
                  </a:cubicBezTo>
                  <a:cubicBezTo>
                    <a:pt x="5377" y="2358"/>
                    <a:pt x="5406" y="2359"/>
                    <a:pt x="5436" y="2359"/>
                  </a:cubicBezTo>
                  <a:cubicBezTo>
                    <a:pt x="5602" y="2359"/>
                    <a:pt x="5795" y="2337"/>
                    <a:pt x="5985" y="2280"/>
                  </a:cubicBezTo>
                  <a:cubicBezTo>
                    <a:pt x="6015" y="2272"/>
                    <a:pt x="6049" y="2259"/>
                    <a:pt x="6074" y="2229"/>
                  </a:cubicBezTo>
                  <a:cubicBezTo>
                    <a:pt x="6100" y="2199"/>
                    <a:pt x="6108" y="2153"/>
                    <a:pt x="6095" y="2115"/>
                  </a:cubicBezTo>
                  <a:cubicBezTo>
                    <a:pt x="6074" y="2042"/>
                    <a:pt x="5998" y="2008"/>
                    <a:pt x="5938" y="2000"/>
                  </a:cubicBezTo>
                  <a:cubicBezTo>
                    <a:pt x="5909" y="1998"/>
                    <a:pt x="5882" y="1998"/>
                    <a:pt x="5857" y="1998"/>
                  </a:cubicBezTo>
                  <a:cubicBezTo>
                    <a:pt x="5831" y="1998"/>
                    <a:pt x="5807" y="1998"/>
                    <a:pt x="5781" y="1996"/>
                  </a:cubicBezTo>
                  <a:cubicBezTo>
                    <a:pt x="5730" y="1991"/>
                    <a:pt x="5684" y="1987"/>
                    <a:pt x="5641" y="1983"/>
                  </a:cubicBezTo>
                  <a:cubicBezTo>
                    <a:pt x="5463" y="1962"/>
                    <a:pt x="5331" y="1924"/>
                    <a:pt x="5285" y="1911"/>
                  </a:cubicBezTo>
                  <a:cubicBezTo>
                    <a:pt x="5276" y="1911"/>
                    <a:pt x="5268" y="1907"/>
                    <a:pt x="5259" y="1907"/>
                  </a:cubicBezTo>
                  <a:cubicBezTo>
                    <a:pt x="5264" y="1902"/>
                    <a:pt x="5272" y="1898"/>
                    <a:pt x="5276" y="1890"/>
                  </a:cubicBezTo>
                  <a:cubicBezTo>
                    <a:pt x="5314" y="1847"/>
                    <a:pt x="5455" y="1631"/>
                    <a:pt x="5595" y="1410"/>
                  </a:cubicBezTo>
                  <a:cubicBezTo>
                    <a:pt x="5629" y="1355"/>
                    <a:pt x="5658" y="1291"/>
                    <a:pt x="5663" y="1215"/>
                  </a:cubicBezTo>
                  <a:cubicBezTo>
                    <a:pt x="5658" y="1143"/>
                    <a:pt x="5624" y="1070"/>
                    <a:pt x="5565" y="1041"/>
                  </a:cubicBezTo>
                  <a:cubicBezTo>
                    <a:pt x="5547" y="1031"/>
                    <a:pt x="5527" y="1027"/>
                    <a:pt x="5508" y="1027"/>
                  </a:cubicBezTo>
                  <a:cubicBezTo>
                    <a:pt x="5495" y="1027"/>
                    <a:pt x="5482" y="1029"/>
                    <a:pt x="5472" y="1032"/>
                  </a:cubicBezTo>
                  <a:cubicBezTo>
                    <a:pt x="5442" y="1041"/>
                    <a:pt x="5421" y="1053"/>
                    <a:pt x="5404" y="1066"/>
                  </a:cubicBezTo>
                  <a:cubicBezTo>
                    <a:pt x="5374" y="1087"/>
                    <a:pt x="5361" y="1113"/>
                    <a:pt x="5353" y="1130"/>
                  </a:cubicBezTo>
                  <a:cubicBezTo>
                    <a:pt x="5306" y="1189"/>
                    <a:pt x="5234" y="1278"/>
                    <a:pt x="5157" y="1363"/>
                  </a:cubicBezTo>
                  <a:cubicBezTo>
                    <a:pt x="5051" y="1486"/>
                    <a:pt x="4945" y="1601"/>
                    <a:pt x="4916" y="1648"/>
                  </a:cubicBezTo>
                  <a:cubicBezTo>
                    <a:pt x="4899" y="1605"/>
                    <a:pt x="4882" y="1554"/>
                    <a:pt x="4865" y="1495"/>
                  </a:cubicBezTo>
                  <a:cubicBezTo>
                    <a:pt x="4852" y="1465"/>
                    <a:pt x="4839" y="1427"/>
                    <a:pt x="4831" y="1393"/>
                  </a:cubicBezTo>
                  <a:cubicBezTo>
                    <a:pt x="4822" y="1359"/>
                    <a:pt x="4818" y="1312"/>
                    <a:pt x="4797" y="1270"/>
                  </a:cubicBezTo>
                  <a:cubicBezTo>
                    <a:pt x="4788" y="1249"/>
                    <a:pt x="4775" y="1223"/>
                    <a:pt x="4754" y="1206"/>
                  </a:cubicBezTo>
                  <a:cubicBezTo>
                    <a:pt x="4733" y="1185"/>
                    <a:pt x="4699" y="1172"/>
                    <a:pt x="4669" y="1172"/>
                  </a:cubicBezTo>
                  <a:cubicBezTo>
                    <a:pt x="4606" y="1172"/>
                    <a:pt x="4559" y="1223"/>
                    <a:pt x="4542" y="1274"/>
                  </a:cubicBezTo>
                  <a:cubicBezTo>
                    <a:pt x="4521" y="1325"/>
                    <a:pt x="4521" y="1372"/>
                    <a:pt x="4521" y="1414"/>
                  </a:cubicBezTo>
                  <a:cubicBezTo>
                    <a:pt x="4521" y="1461"/>
                    <a:pt x="4521" y="1503"/>
                    <a:pt x="4521" y="1546"/>
                  </a:cubicBezTo>
                  <a:cubicBezTo>
                    <a:pt x="4525" y="1631"/>
                    <a:pt x="4534" y="1711"/>
                    <a:pt x="4542" y="1783"/>
                  </a:cubicBezTo>
                  <a:cubicBezTo>
                    <a:pt x="4555" y="1868"/>
                    <a:pt x="4567" y="1936"/>
                    <a:pt x="4576" y="1987"/>
                  </a:cubicBezTo>
                  <a:cubicBezTo>
                    <a:pt x="4576" y="1991"/>
                    <a:pt x="4572" y="1991"/>
                    <a:pt x="4567" y="1991"/>
                  </a:cubicBezTo>
                  <a:cubicBezTo>
                    <a:pt x="4534" y="2013"/>
                    <a:pt x="4402" y="2127"/>
                    <a:pt x="4266" y="2233"/>
                  </a:cubicBezTo>
                  <a:cubicBezTo>
                    <a:pt x="4173" y="2310"/>
                    <a:pt x="4075" y="2382"/>
                    <a:pt x="4016" y="2429"/>
                  </a:cubicBezTo>
                  <a:cubicBezTo>
                    <a:pt x="4028" y="2378"/>
                    <a:pt x="4054" y="2280"/>
                    <a:pt x="4079" y="2157"/>
                  </a:cubicBezTo>
                  <a:cubicBezTo>
                    <a:pt x="4096" y="2081"/>
                    <a:pt x="4113" y="2000"/>
                    <a:pt x="4135" y="1911"/>
                  </a:cubicBezTo>
                  <a:cubicBezTo>
                    <a:pt x="4143" y="1868"/>
                    <a:pt x="4152" y="1826"/>
                    <a:pt x="4160" y="1779"/>
                  </a:cubicBezTo>
                  <a:cubicBezTo>
                    <a:pt x="4173" y="1733"/>
                    <a:pt x="4181" y="1686"/>
                    <a:pt x="4181" y="1635"/>
                  </a:cubicBezTo>
                  <a:cubicBezTo>
                    <a:pt x="4181" y="1584"/>
                    <a:pt x="4164" y="1525"/>
                    <a:pt x="4126" y="1482"/>
                  </a:cubicBezTo>
                  <a:cubicBezTo>
                    <a:pt x="4099" y="1448"/>
                    <a:pt x="4052" y="1422"/>
                    <a:pt x="4004" y="1422"/>
                  </a:cubicBezTo>
                  <a:cubicBezTo>
                    <a:pt x="3992" y="1422"/>
                    <a:pt x="3981" y="1424"/>
                    <a:pt x="3969" y="1427"/>
                  </a:cubicBezTo>
                  <a:cubicBezTo>
                    <a:pt x="3914" y="1440"/>
                    <a:pt x="3876" y="1482"/>
                    <a:pt x="3850" y="1525"/>
                  </a:cubicBezTo>
                  <a:cubicBezTo>
                    <a:pt x="3829" y="1567"/>
                    <a:pt x="3820" y="1609"/>
                    <a:pt x="3812" y="1648"/>
                  </a:cubicBezTo>
                  <a:cubicBezTo>
                    <a:pt x="3782" y="1796"/>
                    <a:pt x="3765" y="1907"/>
                    <a:pt x="3761" y="1945"/>
                  </a:cubicBezTo>
                  <a:cubicBezTo>
                    <a:pt x="3761" y="1949"/>
                    <a:pt x="3761" y="1953"/>
                    <a:pt x="3761" y="1958"/>
                  </a:cubicBezTo>
                  <a:cubicBezTo>
                    <a:pt x="3744" y="1949"/>
                    <a:pt x="3727" y="1936"/>
                    <a:pt x="3706" y="1919"/>
                  </a:cubicBezTo>
                  <a:cubicBezTo>
                    <a:pt x="3668" y="1890"/>
                    <a:pt x="3625" y="1851"/>
                    <a:pt x="3583" y="1809"/>
                  </a:cubicBezTo>
                  <a:cubicBezTo>
                    <a:pt x="3528" y="1750"/>
                    <a:pt x="3472" y="1690"/>
                    <a:pt x="3430" y="1652"/>
                  </a:cubicBezTo>
                  <a:cubicBezTo>
                    <a:pt x="3438" y="1622"/>
                    <a:pt x="3451" y="1546"/>
                    <a:pt x="3489" y="1448"/>
                  </a:cubicBezTo>
                  <a:cubicBezTo>
                    <a:pt x="3506" y="1401"/>
                    <a:pt x="3536" y="1351"/>
                    <a:pt x="3566" y="1291"/>
                  </a:cubicBezTo>
                  <a:cubicBezTo>
                    <a:pt x="3595" y="1227"/>
                    <a:pt x="3621" y="1155"/>
                    <a:pt x="3612" y="1075"/>
                  </a:cubicBezTo>
                  <a:cubicBezTo>
                    <a:pt x="3604" y="1036"/>
                    <a:pt x="3583" y="990"/>
                    <a:pt x="3536" y="969"/>
                  </a:cubicBezTo>
                  <a:cubicBezTo>
                    <a:pt x="3522" y="962"/>
                    <a:pt x="3508" y="958"/>
                    <a:pt x="3495" y="958"/>
                  </a:cubicBezTo>
                  <a:cubicBezTo>
                    <a:pt x="3484" y="958"/>
                    <a:pt x="3473" y="961"/>
                    <a:pt x="3464" y="964"/>
                  </a:cubicBezTo>
                  <a:cubicBezTo>
                    <a:pt x="3443" y="969"/>
                    <a:pt x="3426" y="977"/>
                    <a:pt x="3409" y="990"/>
                  </a:cubicBezTo>
                  <a:cubicBezTo>
                    <a:pt x="3349" y="1028"/>
                    <a:pt x="3307" y="1075"/>
                    <a:pt x="3269" y="1121"/>
                  </a:cubicBezTo>
                  <a:cubicBezTo>
                    <a:pt x="3243" y="1151"/>
                    <a:pt x="3222" y="1185"/>
                    <a:pt x="3205" y="1215"/>
                  </a:cubicBezTo>
                  <a:cubicBezTo>
                    <a:pt x="3192" y="1058"/>
                    <a:pt x="3146" y="650"/>
                    <a:pt x="3090" y="247"/>
                  </a:cubicBezTo>
                  <a:cubicBezTo>
                    <a:pt x="3082" y="188"/>
                    <a:pt x="3078" y="120"/>
                    <a:pt x="3027" y="65"/>
                  </a:cubicBezTo>
                  <a:cubicBezTo>
                    <a:pt x="3001" y="39"/>
                    <a:pt x="2972" y="26"/>
                    <a:pt x="2942" y="14"/>
                  </a:cubicBezTo>
                  <a:cubicBezTo>
                    <a:pt x="2925" y="9"/>
                    <a:pt x="2908" y="5"/>
                    <a:pt x="2891" y="1"/>
                  </a:cubicBezTo>
                  <a:close/>
                </a:path>
              </a:pathLst>
            </a:custGeom>
            <a:solidFill>
              <a:srgbClr val="1E15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22"/>
            <p:cNvSpPr/>
            <p:nvPr/>
          </p:nvSpPr>
          <p:spPr>
            <a:xfrm>
              <a:off x="394084" y="2796218"/>
              <a:ext cx="1186821" cy="2027939"/>
            </a:xfrm>
            <a:custGeom>
              <a:avLst/>
              <a:gdLst/>
              <a:ahLst/>
              <a:cxnLst/>
              <a:rect l="l" t="t" r="r" b="b"/>
              <a:pathLst>
                <a:path w="6639" h="11344" extrusionOk="0">
                  <a:moveTo>
                    <a:pt x="2812" y="0"/>
                  </a:moveTo>
                  <a:cubicBezTo>
                    <a:pt x="2805" y="0"/>
                    <a:pt x="2798" y="2"/>
                    <a:pt x="2793" y="4"/>
                  </a:cubicBezTo>
                  <a:cubicBezTo>
                    <a:pt x="2747" y="21"/>
                    <a:pt x="2717" y="51"/>
                    <a:pt x="2708" y="89"/>
                  </a:cubicBezTo>
                  <a:cubicBezTo>
                    <a:pt x="2696" y="132"/>
                    <a:pt x="2700" y="183"/>
                    <a:pt x="2700" y="225"/>
                  </a:cubicBezTo>
                  <a:cubicBezTo>
                    <a:pt x="2704" y="318"/>
                    <a:pt x="2725" y="390"/>
                    <a:pt x="2742" y="454"/>
                  </a:cubicBezTo>
                  <a:cubicBezTo>
                    <a:pt x="2759" y="518"/>
                    <a:pt x="2759" y="569"/>
                    <a:pt x="2759" y="594"/>
                  </a:cubicBezTo>
                  <a:cubicBezTo>
                    <a:pt x="2759" y="671"/>
                    <a:pt x="2751" y="679"/>
                    <a:pt x="2742" y="679"/>
                  </a:cubicBezTo>
                  <a:cubicBezTo>
                    <a:pt x="2742" y="684"/>
                    <a:pt x="2735" y="689"/>
                    <a:pt x="2713" y="689"/>
                  </a:cubicBezTo>
                  <a:cubicBezTo>
                    <a:pt x="2697" y="689"/>
                    <a:pt x="2672" y="686"/>
                    <a:pt x="2636" y="679"/>
                  </a:cubicBezTo>
                  <a:cubicBezTo>
                    <a:pt x="2577" y="671"/>
                    <a:pt x="2407" y="628"/>
                    <a:pt x="2203" y="531"/>
                  </a:cubicBezTo>
                  <a:cubicBezTo>
                    <a:pt x="2101" y="484"/>
                    <a:pt x="1987" y="420"/>
                    <a:pt x="1876" y="344"/>
                  </a:cubicBezTo>
                  <a:cubicBezTo>
                    <a:pt x="1838" y="318"/>
                    <a:pt x="1798" y="298"/>
                    <a:pt x="1761" y="298"/>
                  </a:cubicBezTo>
                  <a:cubicBezTo>
                    <a:pt x="1748" y="298"/>
                    <a:pt x="1735" y="300"/>
                    <a:pt x="1724" y="306"/>
                  </a:cubicBezTo>
                  <a:cubicBezTo>
                    <a:pt x="1702" y="318"/>
                    <a:pt x="1690" y="335"/>
                    <a:pt x="1690" y="357"/>
                  </a:cubicBezTo>
                  <a:cubicBezTo>
                    <a:pt x="1690" y="378"/>
                    <a:pt x="1707" y="403"/>
                    <a:pt x="1728" y="424"/>
                  </a:cubicBezTo>
                  <a:cubicBezTo>
                    <a:pt x="1745" y="450"/>
                    <a:pt x="1770" y="467"/>
                    <a:pt x="1800" y="492"/>
                  </a:cubicBezTo>
                  <a:cubicBezTo>
                    <a:pt x="1825" y="514"/>
                    <a:pt x="1851" y="535"/>
                    <a:pt x="1881" y="556"/>
                  </a:cubicBezTo>
                  <a:cubicBezTo>
                    <a:pt x="1932" y="598"/>
                    <a:pt x="1987" y="637"/>
                    <a:pt x="2042" y="675"/>
                  </a:cubicBezTo>
                  <a:cubicBezTo>
                    <a:pt x="2148" y="751"/>
                    <a:pt x="2250" y="819"/>
                    <a:pt x="2348" y="879"/>
                  </a:cubicBezTo>
                  <a:cubicBezTo>
                    <a:pt x="2539" y="993"/>
                    <a:pt x="2691" y="1065"/>
                    <a:pt x="2742" y="1091"/>
                  </a:cubicBezTo>
                  <a:cubicBezTo>
                    <a:pt x="2764" y="1104"/>
                    <a:pt x="2780" y="1112"/>
                    <a:pt x="2789" y="1121"/>
                  </a:cubicBezTo>
                  <a:cubicBezTo>
                    <a:pt x="2793" y="1108"/>
                    <a:pt x="2797" y="1104"/>
                    <a:pt x="2802" y="1099"/>
                  </a:cubicBezTo>
                  <a:cubicBezTo>
                    <a:pt x="2810" y="1099"/>
                    <a:pt x="2819" y="1108"/>
                    <a:pt x="2836" y="1154"/>
                  </a:cubicBezTo>
                  <a:cubicBezTo>
                    <a:pt x="2844" y="1184"/>
                    <a:pt x="2870" y="1278"/>
                    <a:pt x="2908" y="1392"/>
                  </a:cubicBezTo>
                  <a:cubicBezTo>
                    <a:pt x="2950" y="1511"/>
                    <a:pt x="3010" y="1651"/>
                    <a:pt x="3086" y="1787"/>
                  </a:cubicBezTo>
                  <a:cubicBezTo>
                    <a:pt x="3167" y="1918"/>
                    <a:pt x="3260" y="2042"/>
                    <a:pt x="3345" y="2135"/>
                  </a:cubicBezTo>
                  <a:cubicBezTo>
                    <a:pt x="3426" y="2224"/>
                    <a:pt x="3494" y="2288"/>
                    <a:pt x="3519" y="2313"/>
                  </a:cubicBezTo>
                  <a:cubicBezTo>
                    <a:pt x="3553" y="2351"/>
                    <a:pt x="3553" y="2360"/>
                    <a:pt x="3549" y="2364"/>
                  </a:cubicBezTo>
                  <a:cubicBezTo>
                    <a:pt x="3546" y="2367"/>
                    <a:pt x="3543" y="2370"/>
                    <a:pt x="3537" y="2370"/>
                  </a:cubicBezTo>
                  <a:cubicBezTo>
                    <a:pt x="3534" y="2370"/>
                    <a:pt x="3531" y="2370"/>
                    <a:pt x="3527" y="2368"/>
                  </a:cubicBezTo>
                  <a:cubicBezTo>
                    <a:pt x="3527" y="2377"/>
                    <a:pt x="3527" y="2385"/>
                    <a:pt x="3527" y="2398"/>
                  </a:cubicBezTo>
                  <a:cubicBezTo>
                    <a:pt x="3515" y="2487"/>
                    <a:pt x="3430" y="2903"/>
                    <a:pt x="3358" y="3323"/>
                  </a:cubicBezTo>
                  <a:cubicBezTo>
                    <a:pt x="3286" y="3744"/>
                    <a:pt x="3235" y="4168"/>
                    <a:pt x="3213" y="4257"/>
                  </a:cubicBezTo>
                  <a:cubicBezTo>
                    <a:pt x="3209" y="4287"/>
                    <a:pt x="3205" y="4304"/>
                    <a:pt x="3201" y="4317"/>
                  </a:cubicBezTo>
                  <a:cubicBezTo>
                    <a:pt x="3218" y="4329"/>
                    <a:pt x="3235" y="4338"/>
                    <a:pt x="3243" y="4346"/>
                  </a:cubicBezTo>
                  <a:cubicBezTo>
                    <a:pt x="3307" y="4389"/>
                    <a:pt x="3307" y="4401"/>
                    <a:pt x="3303" y="4406"/>
                  </a:cubicBezTo>
                  <a:cubicBezTo>
                    <a:pt x="3301" y="4409"/>
                    <a:pt x="3298" y="4412"/>
                    <a:pt x="3290" y="4412"/>
                  </a:cubicBezTo>
                  <a:cubicBezTo>
                    <a:pt x="3279" y="4412"/>
                    <a:pt x="3259" y="4406"/>
                    <a:pt x="3222" y="4389"/>
                  </a:cubicBezTo>
                  <a:cubicBezTo>
                    <a:pt x="3179" y="4363"/>
                    <a:pt x="3052" y="4295"/>
                    <a:pt x="2908" y="4181"/>
                  </a:cubicBezTo>
                  <a:cubicBezTo>
                    <a:pt x="2764" y="4062"/>
                    <a:pt x="2598" y="3896"/>
                    <a:pt x="2462" y="3710"/>
                  </a:cubicBezTo>
                  <a:cubicBezTo>
                    <a:pt x="2186" y="3332"/>
                    <a:pt x="2012" y="2903"/>
                    <a:pt x="1983" y="2810"/>
                  </a:cubicBezTo>
                  <a:cubicBezTo>
                    <a:pt x="1974" y="2793"/>
                    <a:pt x="1970" y="2780"/>
                    <a:pt x="1966" y="2767"/>
                  </a:cubicBezTo>
                  <a:cubicBezTo>
                    <a:pt x="1964" y="2769"/>
                    <a:pt x="1963" y="2769"/>
                    <a:pt x="1961" y="2769"/>
                  </a:cubicBezTo>
                  <a:cubicBezTo>
                    <a:pt x="1958" y="2769"/>
                    <a:pt x="1956" y="2767"/>
                    <a:pt x="1953" y="2767"/>
                  </a:cubicBezTo>
                  <a:cubicBezTo>
                    <a:pt x="1953" y="2763"/>
                    <a:pt x="1949" y="2755"/>
                    <a:pt x="1961" y="2742"/>
                  </a:cubicBezTo>
                  <a:cubicBezTo>
                    <a:pt x="1961" y="2729"/>
                    <a:pt x="1961" y="2725"/>
                    <a:pt x="1966" y="2725"/>
                  </a:cubicBezTo>
                  <a:cubicBezTo>
                    <a:pt x="1968" y="2723"/>
                    <a:pt x="1969" y="2722"/>
                    <a:pt x="1970" y="2722"/>
                  </a:cubicBezTo>
                  <a:cubicBezTo>
                    <a:pt x="1971" y="2722"/>
                    <a:pt x="1972" y="2723"/>
                    <a:pt x="1974" y="2725"/>
                  </a:cubicBezTo>
                  <a:cubicBezTo>
                    <a:pt x="1983" y="2712"/>
                    <a:pt x="1995" y="2699"/>
                    <a:pt x="2012" y="2678"/>
                  </a:cubicBezTo>
                  <a:cubicBezTo>
                    <a:pt x="2050" y="2632"/>
                    <a:pt x="2169" y="2500"/>
                    <a:pt x="2258" y="2288"/>
                  </a:cubicBezTo>
                  <a:cubicBezTo>
                    <a:pt x="2301" y="2182"/>
                    <a:pt x="2335" y="2059"/>
                    <a:pt x="2348" y="1927"/>
                  </a:cubicBezTo>
                  <a:cubicBezTo>
                    <a:pt x="2356" y="1859"/>
                    <a:pt x="2356" y="1791"/>
                    <a:pt x="2352" y="1719"/>
                  </a:cubicBezTo>
                  <a:cubicBezTo>
                    <a:pt x="2348" y="1651"/>
                    <a:pt x="2343" y="1575"/>
                    <a:pt x="2314" y="1524"/>
                  </a:cubicBezTo>
                  <a:cubicBezTo>
                    <a:pt x="2301" y="1503"/>
                    <a:pt x="2275" y="1486"/>
                    <a:pt x="2254" y="1481"/>
                  </a:cubicBezTo>
                  <a:cubicBezTo>
                    <a:pt x="2251" y="1481"/>
                    <a:pt x="2249" y="1480"/>
                    <a:pt x="2246" y="1480"/>
                  </a:cubicBezTo>
                  <a:cubicBezTo>
                    <a:pt x="2228" y="1480"/>
                    <a:pt x="2210" y="1493"/>
                    <a:pt x="2199" y="1511"/>
                  </a:cubicBezTo>
                  <a:cubicBezTo>
                    <a:pt x="2182" y="1532"/>
                    <a:pt x="2178" y="1566"/>
                    <a:pt x="2174" y="1600"/>
                  </a:cubicBezTo>
                  <a:cubicBezTo>
                    <a:pt x="2169" y="1630"/>
                    <a:pt x="2169" y="1668"/>
                    <a:pt x="2165" y="1702"/>
                  </a:cubicBezTo>
                  <a:cubicBezTo>
                    <a:pt x="2152" y="1846"/>
                    <a:pt x="2106" y="1978"/>
                    <a:pt x="2055" y="2084"/>
                  </a:cubicBezTo>
                  <a:cubicBezTo>
                    <a:pt x="1953" y="2300"/>
                    <a:pt x="1825" y="2432"/>
                    <a:pt x="1783" y="2479"/>
                  </a:cubicBezTo>
                  <a:cubicBezTo>
                    <a:pt x="1753" y="2504"/>
                    <a:pt x="1732" y="2521"/>
                    <a:pt x="1719" y="2530"/>
                  </a:cubicBezTo>
                  <a:cubicBezTo>
                    <a:pt x="1736" y="2551"/>
                    <a:pt x="1741" y="2559"/>
                    <a:pt x="1736" y="2564"/>
                  </a:cubicBezTo>
                  <a:cubicBezTo>
                    <a:pt x="1734" y="2566"/>
                    <a:pt x="1731" y="2568"/>
                    <a:pt x="1727" y="2568"/>
                  </a:cubicBezTo>
                  <a:cubicBezTo>
                    <a:pt x="1715" y="2568"/>
                    <a:pt x="1692" y="2557"/>
                    <a:pt x="1634" y="2517"/>
                  </a:cubicBezTo>
                  <a:cubicBezTo>
                    <a:pt x="1579" y="2479"/>
                    <a:pt x="1431" y="2364"/>
                    <a:pt x="1244" y="2199"/>
                  </a:cubicBezTo>
                  <a:cubicBezTo>
                    <a:pt x="1151" y="2118"/>
                    <a:pt x="1049" y="2025"/>
                    <a:pt x="947" y="1923"/>
                  </a:cubicBezTo>
                  <a:cubicBezTo>
                    <a:pt x="896" y="1872"/>
                    <a:pt x="841" y="1821"/>
                    <a:pt x="781" y="1808"/>
                  </a:cubicBezTo>
                  <a:cubicBezTo>
                    <a:pt x="773" y="1806"/>
                    <a:pt x="766" y="1805"/>
                    <a:pt x="758" y="1805"/>
                  </a:cubicBezTo>
                  <a:cubicBezTo>
                    <a:pt x="738" y="1805"/>
                    <a:pt x="721" y="1813"/>
                    <a:pt x="705" y="1825"/>
                  </a:cubicBezTo>
                  <a:cubicBezTo>
                    <a:pt x="684" y="1842"/>
                    <a:pt x="671" y="1872"/>
                    <a:pt x="667" y="1906"/>
                  </a:cubicBezTo>
                  <a:cubicBezTo>
                    <a:pt x="654" y="1969"/>
                    <a:pt x="671" y="2042"/>
                    <a:pt x="701" y="2105"/>
                  </a:cubicBezTo>
                  <a:cubicBezTo>
                    <a:pt x="735" y="2169"/>
                    <a:pt x="777" y="2224"/>
                    <a:pt x="828" y="2279"/>
                  </a:cubicBezTo>
                  <a:cubicBezTo>
                    <a:pt x="926" y="2381"/>
                    <a:pt x="1032" y="2470"/>
                    <a:pt x="1125" y="2551"/>
                  </a:cubicBezTo>
                  <a:cubicBezTo>
                    <a:pt x="1312" y="2704"/>
                    <a:pt x="1473" y="2801"/>
                    <a:pt x="1524" y="2840"/>
                  </a:cubicBezTo>
                  <a:cubicBezTo>
                    <a:pt x="1562" y="2861"/>
                    <a:pt x="1584" y="2878"/>
                    <a:pt x="1596" y="2890"/>
                  </a:cubicBezTo>
                  <a:cubicBezTo>
                    <a:pt x="1596" y="2890"/>
                    <a:pt x="1601" y="2886"/>
                    <a:pt x="1601" y="2886"/>
                  </a:cubicBezTo>
                  <a:cubicBezTo>
                    <a:pt x="1609" y="2886"/>
                    <a:pt x="1618" y="2886"/>
                    <a:pt x="1634" y="2920"/>
                  </a:cubicBezTo>
                  <a:cubicBezTo>
                    <a:pt x="1660" y="2963"/>
                    <a:pt x="1732" y="3183"/>
                    <a:pt x="1847" y="3387"/>
                  </a:cubicBezTo>
                  <a:cubicBezTo>
                    <a:pt x="1902" y="3489"/>
                    <a:pt x="1961" y="3587"/>
                    <a:pt x="2016" y="3663"/>
                  </a:cubicBezTo>
                  <a:cubicBezTo>
                    <a:pt x="2072" y="3735"/>
                    <a:pt x="2118" y="3790"/>
                    <a:pt x="2131" y="3811"/>
                  </a:cubicBezTo>
                  <a:cubicBezTo>
                    <a:pt x="2157" y="3841"/>
                    <a:pt x="2152" y="3850"/>
                    <a:pt x="2148" y="3858"/>
                  </a:cubicBezTo>
                  <a:cubicBezTo>
                    <a:pt x="2146" y="3860"/>
                    <a:pt x="2143" y="3861"/>
                    <a:pt x="2139" y="3861"/>
                  </a:cubicBezTo>
                  <a:cubicBezTo>
                    <a:pt x="2134" y="3861"/>
                    <a:pt x="2129" y="3860"/>
                    <a:pt x="2123" y="3858"/>
                  </a:cubicBezTo>
                  <a:cubicBezTo>
                    <a:pt x="2110" y="3858"/>
                    <a:pt x="2080" y="3858"/>
                    <a:pt x="2033" y="3854"/>
                  </a:cubicBezTo>
                  <a:cubicBezTo>
                    <a:pt x="1970" y="3845"/>
                    <a:pt x="1783" y="3811"/>
                    <a:pt x="1575" y="3676"/>
                  </a:cubicBezTo>
                  <a:cubicBezTo>
                    <a:pt x="1524" y="3642"/>
                    <a:pt x="1473" y="3603"/>
                    <a:pt x="1422" y="3557"/>
                  </a:cubicBezTo>
                  <a:cubicBezTo>
                    <a:pt x="1371" y="3514"/>
                    <a:pt x="1329" y="3459"/>
                    <a:pt x="1274" y="3442"/>
                  </a:cubicBezTo>
                  <a:cubicBezTo>
                    <a:pt x="1262" y="3437"/>
                    <a:pt x="1249" y="3435"/>
                    <a:pt x="1237" y="3435"/>
                  </a:cubicBezTo>
                  <a:cubicBezTo>
                    <a:pt x="1198" y="3435"/>
                    <a:pt x="1160" y="3460"/>
                    <a:pt x="1134" y="3502"/>
                  </a:cubicBezTo>
                  <a:cubicBezTo>
                    <a:pt x="1104" y="3553"/>
                    <a:pt x="1100" y="3625"/>
                    <a:pt x="1117" y="3688"/>
                  </a:cubicBezTo>
                  <a:cubicBezTo>
                    <a:pt x="1151" y="3820"/>
                    <a:pt x="1274" y="3909"/>
                    <a:pt x="1397" y="3964"/>
                  </a:cubicBezTo>
                  <a:cubicBezTo>
                    <a:pt x="1520" y="4024"/>
                    <a:pt x="1647" y="4062"/>
                    <a:pt x="1762" y="4087"/>
                  </a:cubicBezTo>
                  <a:cubicBezTo>
                    <a:pt x="1991" y="4143"/>
                    <a:pt x="2169" y="4143"/>
                    <a:pt x="2233" y="4143"/>
                  </a:cubicBezTo>
                  <a:cubicBezTo>
                    <a:pt x="2271" y="4147"/>
                    <a:pt x="2297" y="4147"/>
                    <a:pt x="2314" y="4147"/>
                  </a:cubicBezTo>
                  <a:lnTo>
                    <a:pt x="2318" y="4147"/>
                  </a:lnTo>
                  <a:cubicBezTo>
                    <a:pt x="2319" y="4144"/>
                    <a:pt x="2322" y="4142"/>
                    <a:pt x="2326" y="4142"/>
                  </a:cubicBezTo>
                  <a:cubicBezTo>
                    <a:pt x="2334" y="4142"/>
                    <a:pt x="2346" y="4148"/>
                    <a:pt x="2365" y="4164"/>
                  </a:cubicBezTo>
                  <a:cubicBezTo>
                    <a:pt x="2403" y="4198"/>
                    <a:pt x="2573" y="4380"/>
                    <a:pt x="2780" y="4520"/>
                  </a:cubicBezTo>
                  <a:cubicBezTo>
                    <a:pt x="2984" y="4665"/>
                    <a:pt x="3213" y="4762"/>
                    <a:pt x="3260" y="4783"/>
                  </a:cubicBezTo>
                  <a:cubicBezTo>
                    <a:pt x="3298" y="4805"/>
                    <a:pt x="3303" y="4813"/>
                    <a:pt x="3298" y="4822"/>
                  </a:cubicBezTo>
                  <a:cubicBezTo>
                    <a:pt x="3295" y="4828"/>
                    <a:pt x="3290" y="4832"/>
                    <a:pt x="3272" y="4832"/>
                  </a:cubicBezTo>
                  <a:cubicBezTo>
                    <a:pt x="3266" y="4832"/>
                    <a:pt x="3258" y="4831"/>
                    <a:pt x="3247" y="4830"/>
                  </a:cubicBezTo>
                  <a:cubicBezTo>
                    <a:pt x="3230" y="4826"/>
                    <a:pt x="3201" y="4817"/>
                    <a:pt x="3158" y="4800"/>
                  </a:cubicBezTo>
                  <a:lnTo>
                    <a:pt x="3158" y="4800"/>
                  </a:lnTo>
                  <a:cubicBezTo>
                    <a:pt x="3158" y="4813"/>
                    <a:pt x="3162" y="4826"/>
                    <a:pt x="3162" y="4843"/>
                  </a:cubicBezTo>
                  <a:cubicBezTo>
                    <a:pt x="3162" y="4936"/>
                    <a:pt x="3133" y="5365"/>
                    <a:pt x="3120" y="5794"/>
                  </a:cubicBezTo>
                  <a:cubicBezTo>
                    <a:pt x="3103" y="6227"/>
                    <a:pt x="3107" y="6655"/>
                    <a:pt x="3103" y="6749"/>
                  </a:cubicBezTo>
                  <a:cubicBezTo>
                    <a:pt x="3099" y="6778"/>
                    <a:pt x="3095" y="6795"/>
                    <a:pt x="3095" y="6808"/>
                  </a:cubicBezTo>
                  <a:cubicBezTo>
                    <a:pt x="3095" y="6808"/>
                    <a:pt x="3099" y="6808"/>
                    <a:pt x="3103" y="6812"/>
                  </a:cubicBezTo>
                  <a:cubicBezTo>
                    <a:pt x="3167" y="6846"/>
                    <a:pt x="3175" y="6855"/>
                    <a:pt x="3171" y="6863"/>
                  </a:cubicBezTo>
                  <a:cubicBezTo>
                    <a:pt x="3169" y="6867"/>
                    <a:pt x="3165" y="6870"/>
                    <a:pt x="3155" y="6870"/>
                  </a:cubicBezTo>
                  <a:cubicBezTo>
                    <a:pt x="3143" y="6870"/>
                    <a:pt x="3123" y="6866"/>
                    <a:pt x="3086" y="6855"/>
                  </a:cubicBezTo>
                  <a:cubicBezTo>
                    <a:pt x="3073" y="6850"/>
                    <a:pt x="3056" y="6846"/>
                    <a:pt x="3035" y="6838"/>
                  </a:cubicBezTo>
                  <a:cubicBezTo>
                    <a:pt x="3014" y="6825"/>
                    <a:pt x="2988" y="6817"/>
                    <a:pt x="2959" y="6804"/>
                  </a:cubicBezTo>
                  <a:cubicBezTo>
                    <a:pt x="2933" y="6787"/>
                    <a:pt x="2899" y="6774"/>
                    <a:pt x="2865" y="6753"/>
                  </a:cubicBezTo>
                  <a:cubicBezTo>
                    <a:pt x="2831" y="6732"/>
                    <a:pt x="2793" y="6710"/>
                    <a:pt x="2755" y="6685"/>
                  </a:cubicBezTo>
                  <a:cubicBezTo>
                    <a:pt x="2606" y="6583"/>
                    <a:pt x="2437" y="6426"/>
                    <a:pt x="2301" y="6244"/>
                  </a:cubicBezTo>
                  <a:cubicBezTo>
                    <a:pt x="2165" y="6061"/>
                    <a:pt x="2063" y="5853"/>
                    <a:pt x="2012" y="5675"/>
                  </a:cubicBezTo>
                  <a:cubicBezTo>
                    <a:pt x="1995" y="5632"/>
                    <a:pt x="1987" y="5590"/>
                    <a:pt x="1978" y="5552"/>
                  </a:cubicBezTo>
                  <a:cubicBezTo>
                    <a:pt x="1970" y="5513"/>
                    <a:pt x="1961" y="5480"/>
                    <a:pt x="1957" y="5450"/>
                  </a:cubicBezTo>
                  <a:lnTo>
                    <a:pt x="1957" y="5437"/>
                  </a:lnTo>
                  <a:cubicBezTo>
                    <a:pt x="1949" y="5429"/>
                    <a:pt x="1944" y="5416"/>
                    <a:pt x="1936" y="5386"/>
                  </a:cubicBezTo>
                  <a:cubicBezTo>
                    <a:pt x="1932" y="5373"/>
                    <a:pt x="1927" y="5344"/>
                    <a:pt x="1919" y="5305"/>
                  </a:cubicBezTo>
                  <a:cubicBezTo>
                    <a:pt x="1906" y="5267"/>
                    <a:pt x="1889" y="5221"/>
                    <a:pt x="1851" y="5191"/>
                  </a:cubicBezTo>
                  <a:cubicBezTo>
                    <a:pt x="1827" y="5170"/>
                    <a:pt x="1792" y="5155"/>
                    <a:pt x="1760" y="5155"/>
                  </a:cubicBezTo>
                  <a:cubicBezTo>
                    <a:pt x="1740" y="5155"/>
                    <a:pt x="1721" y="5161"/>
                    <a:pt x="1707" y="5174"/>
                  </a:cubicBezTo>
                  <a:cubicBezTo>
                    <a:pt x="1664" y="5204"/>
                    <a:pt x="1660" y="5280"/>
                    <a:pt x="1668" y="5352"/>
                  </a:cubicBezTo>
                  <a:cubicBezTo>
                    <a:pt x="1677" y="5501"/>
                    <a:pt x="1707" y="5649"/>
                    <a:pt x="1736" y="5764"/>
                  </a:cubicBezTo>
                  <a:cubicBezTo>
                    <a:pt x="1766" y="5883"/>
                    <a:pt x="1796" y="5968"/>
                    <a:pt x="1804" y="6002"/>
                  </a:cubicBezTo>
                  <a:cubicBezTo>
                    <a:pt x="1842" y="6027"/>
                    <a:pt x="1847" y="6040"/>
                    <a:pt x="1847" y="6044"/>
                  </a:cubicBezTo>
                  <a:cubicBezTo>
                    <a:pt x="1845" y="6046"/>
                    <a:pt x="1842" y="6047"/>
                    <a:pt x="1839" y="6047"/>
                  </a:cubicBezTo>
                  <a:cubicBezTo>
                    <a:pt x="1833" y="6047"/>
                    <a:pt x="1825" y="6045"/>
                    <a:pt x="1813" y="6040"/>
                  </a:cubicBezTo>
                  <a:cubicBezTo>
                    <a:pt x="1813" y="6053"/>
                    <a:pt x="1813" y="6057"/>
                    <a:pt x="1804" y="6061"/>
                  </a:cubicBezTo>
                  <a:cubicBezTo>
                    <a:pt x="1796" y="6061"/>
                    <a:pt x="1787" y="6061"/>
                    <a:pt x="1762" y="6019"/>
                  </a:cubicBezTo>
                  <a:cubicBezTo>
                    <a:pt x="1745" y="6010"/>
                    <a:pt x="1728" y="6002"/>
                    <a:pt x="1702" y="5993"/>
                  </a:cubicBezTo>
                  <a:cubicBezTo>
                    <a:pt x="1664" y="5972"/>
                    <a:pt x="1592" y="5938"/>
                    <a:pt x="1490" y="5891"/>
                  </a:cubicBezTo>
                  <a:cubicBezTo>
                    <a:pt x="1393" y="5845"/>
                    <a:pt x="1261" y="5789"/>
                    <a:pt x="1121" y="5704"/>
                  </a:cubicBezTo>
                  <a:cubicBezTo>
                    <a:pt x="1104" y="5696"/>
                    <a:pt x="1087" y="5687"/>
                    <a:pt x="1074" y="5683"/>
                  </a:cubicBezTo>
                  <a:cubicBezTo>
                    <a:pt x="1066" y="5679"/>
                    <a:pt x="1059" y="5677"/>
                    <a:pt x="1054" y="5677"/>
                  </a:cubicBezTo>
                  <a:cubicBezTo>
                    <a:pt x="1048" y="5677"/>
                    <a:pt x="1042" y="5679"/>
                    <a:pt x="1036" y="5683"/>
                  </a:cubicBezTo>
                  <a:cubicBezTo>
                    <a:pt x="1011" y="5692"/>
                    <a:pt x="985" y="5721"/>
                    <a:pt x="977" y="5755"/>
                  </a:cubicBezTo>
                  <a:cubicBezTo>
                    <a:pt x="972" y="5768"/>
                    <a:pt x="972" y="5781"/>
                    <a:pt x="981" y="5798"/>
                  </a:cubicBezTo>
                  <a:cubicBezTo>
                    <a:pt x="989" y="5815"/>
                    <a:pt x="1002" y="5836"/>
                    <a:pt x="1011" y="5853"/>
                  </a:cubicBezTo>
                  <a:cubicBezTo>
                    <a:pt x="1036" y="5887"/>
                    <a:pt x="1061" y="5921"/>
                    <a:pt x="1095" y="5951"/>
                  </a:cubicBezTo>
                  <a:cubicBezTo>
                    <a:pt x="1163" y="6006"/>
                    <a:pt x="1252" y="6040"/>
                    <a:pt x="1342" y="6078"/>
                  </a:cubicBezTo>
                  <a:cubicBezTo>
                    <a:pt x="1435" y="6120"/>
                    <a:pt x="1520" y="6159"/>
                    <a:pt x="1613" y="6197"/>
                  </a:cubicBezTo>
                  <a:cubicBezTo>
                    <a:pt x="1800" y="6273"/>
                    <a:pt x="1991" y="6354"/>
                    <a:pt x="2140" y="6477"/>
                  </a:cubicBezTo>
                  <a:cubicBezTo>
                    <a:pt x="2292" y="6592"/>
                    <a:pt x="2420" y="6723"/>
                    <a:pt x="2534" y="6833"/>
                  </a:cubicBezTo>
                  <a:cubicBezTo>
                    <a:pt x="2649" y="6944"/>
                    <a:pt x="2755" y="7033"/>
                    <a:pt x="2848" y="7092"/>
                  </a:cubicBezTo>
                  <a:cubicBezTo>
                    <a:pt x="2938" y="7152"/>
                    <a:pt x="3014" y="7186"/>
                    <a:pt x="3052" y="7198"/>
                  </a:cubicBezTo>
                  <a:cubicBezTo>
                    <a:pt x="3112" y="7224"/>
                    <a:pt x="3146" y="7228"/>
                    <a:pt x="3162" y="7237"/>
                  </a:cubicBezTo>
                  <a:cubicBezTo>
                    <a:pt x="3179" y="7245"/>
                    <a:pt x="3184" y="7249"/>
                    <a:pt x="3184" y="7254"/>
                  </a:cubicBezTo>
                  <a:cubicBezTo>
                    <a:pt x="3184" y="7258"/>
                    <a:pt x="3179" y="7262"/>
                    <a:pt x="3158" y="7262"/>
                  </a:cubicBezTo>
                  <a:lnTo>
                    <a:pt x="3120" y="7262"/>
                  </a:lnTo>
                  <a:cubicBezTo>
                    <a:pt x="3120" y="7266"/>
                    <a:pt x="3124" y="7271"/>
                    <a:pt x="3124" y="7279"/>
                  </a:cubicBezTo>
                  <a:cubicBezTo>
                    <a:pt x="3137" y="7334"/>
                    <a:pt x="3154" y="7589"/>
                    <a:pt x="3175" y="7844"/>
                  </a:cubicBezTo>
                  <a:cubicBezTo>
                    <a:pt x="3192" y="8098"/>
                    <a:pt x="3218" y="8353"/>
                    <a:pt x="3213" y="8408"/>
                  </a:cubicBezTo>
                  <a:cubicBezTo>
                    <a:pt x="3213" y="8417"/>
                    <a:pt x="3213" y="8421"/>
                    <a:pt x="3213" y="8425"/>
                  </a:cubicBezTo>
                  <a:cubicBezTo>
                    <a:pt x="3239" y="8421"/>
                    <a:pt x="3256" y="8421"/>
                    <a:pt x="3269" y="8421"/>
                  </a:cubicBezTo>
                  <a:cubicBezTo>
                    <a:pt x="3293" y="8418"/>
                    <a:pt x="3310" y="8416"/>
                    <a:pt x="3321" y="8416"/>
                  </a:cubicBezTo>
                  <a:cubicBezTo>
                    <a:pt x="3340" y="8416"/>
                    <a:pt x="3345" y="8420"/>
                    <a:pt x="3345" y="8425"/>
                  </a:cubicBezTo>
                  <a:cubicBezTo>
                    <a:pt x="3345" y="8434"/>
                    <a:pt x="3336" y="8446"/>
                    <a:pt x="3277" y="8463"/>
                  </a:cubicBezTo>
                  <a:cubicBezTo>
                    <a:pt x="3239" y="8476"/>
                    <a:pt x="3120" y="8502"/>
                    <a:pt x="2963" y="8510"/>
                  </a:cubicBezTo>
                  <a:cubicBezTo>
                    <a:pt x="2927" y="8512"/>
                    <a:pt x="2889" y="8513"/>
                    <a:pt x="2849" y="8513"/>
                  </a:cubicBezTo>
                  <a:cubicBezTo>
                    <a:pt x="2714" y="8513"/>
                    <a:pt x="2563" y="8500"/>
                    <a:pt x="2411" y="8468"/>
                  </a:cubicBezTo>
                  <a:cubicBezTo>
                    <a:pt x="2220" y="8429"/>
                    <a:pt x="2033" y="8361"/>
                    <a:pt x="1889" y="8289"/>
                  </a:cubicBezTo>
                  <a:cubicBezTo>
                    <a:pt x="1749" y="8217"/>
                    <a:pt x="1647" y="8153"/>
                    <a:pt x="1618" y="8124"/>
                  </a:cubicBezTo>
                  <a:cubicBezTo>
                    <a:pt x="1567" y="8081"/>
                    <a:pt x="1567" y="8073"/>
                    <a:pt x="1571" y="8069"/>
                  </a:cubicBezTo>
                  <a:cubicBezTo>
                    <a:pt x="1575" y="8064"/>
                    <a:pt x="1579" y="8064"/>
                    <a:pt x="1584" y="8064"/>
                  </a:cubicBezTo>
                  <a:cubicBezTo>
                    <a:pt x="1575" y="8060"/>
                    <a:pt x="1567" y="8043"/>
                    <a:pt x="1558" y="8001"/>
                  </a:cubicBezTo>
                  <a:cubicBezTo>
                    <a:pt x="1550" y="7958"/>
                    <a:pt x="1537" y="7844"/>
                    <a:pt x="1520" y="7691"/>
                  </a:cubicBezTo>
                  <a:cubicBezTo>
                    <a:pt x="1511" y="7614"/>
                    <a:pt x="1503" y="7530"/>
                    <a:pt x="1494" y="7440"/>
                  </a:cubicBezTo>
                  <a:cubicBezTo>
                    <a:pt x="1486" y="7356"/>
                    <a:pt x="1469" y="7254"/>
                    <a:pt x="1405" y="7220"/>
                  </a:cubicBezTo>
                  <a:cubicBezTo>
                    <a:pt x="1389" y="7210"/>
                    <a:pt x="1370" y="7205"/>
                    <a:pt x="1351" y="7205"/>
                  </a:cubicBezTo>
                  <a:cubicBezTo>
                    <a:pt x="1297" y="7205"/>
                    <a:pt x="1238" y="7242"/>
                    <a:pt x="1210" y="7292"/>
                  </a:cubicBezTo>
                  <a:cubicBezTo>
                    <a:pt x="1172" y="7356"/>
                    <a:pt x="1172" y="7445"/>
                    <a:pt x="1180" y="7513"/>
                  </a:cubicBezTo>
                  <a:cubicBezTo>
                    <a:pt x="1193" y="7589"/>
                    <a:pt x="1210" y="7653"/>
                    <a:pt x="1219" y="7708"/>
                  </a:cubicBezTo>
                  <a:cubicBezTo>
                    <a:pt x="1227" y="7759"/>
                    <a:pt x="1231" y="7801"/>
                    <a:pt x="1227" y="7822"/>
                  </a:cubicBezTo>
                  <a:cubicBezTo>
                    <a:pt x="1223" y="7881"/>
                    <a:pt x="1213" y="7895"/>
                    <a:pt x="1205" y="7895"/>
                  </a:cubicBezTo>
                  <a:cubicBezTo>
                    <a:pt x="1204" y="7895"/>
                    <a:pt x="1203" y="7895"/>
                    <a:pt x="1202" y="7895"/>
                  </a:cubicBezTo>
                  <a:cubicBezTo>
                    <a:pt x="1197" y="7895"/>
                    <a:pt x="1197" y="7890"/>
                    <a:pt x="1193" y="7886"/>
                  </a:cubicBezTo>
                  <a:cubicBezTo>
                    <a:pt x="1185" y="7882"/>
                    <a:pt x="1172" y="7878"/>
                    <a:pt x="1155" y="7869"/>
                  </a:cubicBezTo>
                  <a:cubicBezTo>
                    <a:pt x="1125" y="7852"/>
                    <a:pt x="1045" y="7788"/>
                    <a:pt x="955" y="7695"/>
                  </a:cubicBezTo>
                  <a:cubicBezTo>
                    <a:pt x="866" y="7602"/>
                    <a:pt x="773" y="7470"/>
                    <a:pt x="701" y="7322"/>
                  </a:cubicBezTo>
                  <a:cubicBezTo>
                    <a:pt x="633" y="7177"/>
                    <a:pt x="590" y="7020"/>
                    <a:pt x="573" y="6893"/>
                  </a:cubicBezTo>
                  <a:cubicBezTo>
                    <a:pt x="552" y="6761"/>
                    <a:pt x="556" y="6664"/>
                    <a:pt x="561" y="6630"/>
                  </a:cubicBezTo>
                  <a:cubicBezTo>
                    <a:pt x="565" y="6600"/>
                    <a:pt x="569" y="6587"/>
                    <a:pt x="573" y="6579"/>
                  </a:cubicBezTo>
                  <a:cubicBezTo>
                    <a:pt x="578" y="6570"/>
                    <a:pt x="582" y="6562"/>
                    <a:pt x="595" y="6545"/>
                  </a:cubicBezTo>
                  <a:cubicBezTo>
                    <a:pt x="603" y="6532"/>
                    <a:pt x="624" y="6511"/>
                    <a:pt x="654" y="6485"/>
                  </a:cubicBezTo>
                  <a:cubicBezTo>
                    <a:pt x="688" y="6460"/>
                    <a:pt x="726" y="6435"/>
                    <a:pt x="760" y="6396"/>
                  </a:cubicBezTo>
                  <a:cubicBezTo>
                    <a:pt x="794" y="6358"/>
                    <a:pt x="824" y="6311"/>
                    <a:pt x="815" y="6256"/>
                  </a:cubicBezTo>
                  <a:cubicBezTo>
                    <a:pt x="812" y="6211"/>
                    <a:pt x="777" y="6179"/>
                    <a:pt x="727" y="6179"/>
                  </a:cubicBezTo>
                  <a:cubicBezTo>
                    <a:pt x="721" y="6179"/>
                    <a:pt x="715" y="6179"/>
                    <a:pt x="709" y="6180"/>
                  </a:cubicBezTo>
                  <a:cubicBezTo>
                    <a:pt x="654" y="6184"/>
                    <a:pt x="612" y="6231"/>
                    <a:pt x="573" y="6282"/>
                  </a:cubicBezTo>
                  <a:cubicBezTo>
                    <a:pt x="531" y="6333"/>
                    <a:pt x="497" y="6384"/>
                    <a:pt x="467" y="6430"/>
                  </a:cubicBezTo>
                  <a:cubicBezTo>
                    <a:pt x="408" y="6524"/>
                    <a:pt x="365" y="6596"/>
                    <a:pt x="348" y="6617"/>
                  </a:cubicBezTo>
                  <a:cubicBezTo>
                    <a:pt x="327" y="6647"/>
                    <a:pt x="319" y="6655"/>
                    <a:pt x="310" y="6655"/>
                  </a:cubicBezTo>
                  <a:cubicBezTo>
                    <a:pt x="310" y="6672"/>
                    <a:pt x="306" y="6676"/>
                    <a:pt x="302" y="6676"/>
                  </a:cubicBezTo>
                  <a:cubicBezTo>
                    <a:pt x="293" y="6676"/>
                    <a:pt x="281" y="6664"/>
                    <a:pt x="259" y="6570"/>
                  </a:cubicBezTo>
                  <a:cubicBezTo>
                    <a:pt x="251" y="6541"/>
                    <a:pt x="238" y="6481"/>
                    <a:pt x="217" y="6401"/>
                  </a:cubicBezTo>
                  <a:cubicBezTo>
                    <a:pt x="208" y="6358"/>
                    <a:pt x="200" y="6311"/>
                    <a:pt x="191" y="6260"/>
                  </a:cubicBezTo>
                  <a:cubicBezTo>
                    <a:pt x="183" y="6235"/>
                    <a:pt x="179" y="6210"/>
                    <a:pt x="174" y="6184"/>
                  </a:cubicBezTo>
                  <a:cubicBezTo>
                    <a:pt x="166" y="6154"/>
                    <a:pt x="162" y="6129"/>
                    <a:pt x="153" y="6108"/>
                  </a:cubicBezTo>
                  <a:cubicBezTo>
                    <a:pt x="145" y="6082"/>
                    <a:pt x="132" y="6069"/>
                    <a:pt x="115" y="6065"/>
                  </a:cubicBezTo>
                  <a:cubicBezTo>
                    <a:pt x="111" y="6064"/>
                    <a:pt x="107" y="6064"/>
                    <a:pt x="102" y="6064"/>
                  </a:cubicBezTo>
                  <a:cubicBezTo>
                    <a:pt x="86" y="6064"/>
                    <a:pt x="68" y="6069"/>
                    <a:pt x="51" y="6082"/>
                  </a:cubicBezTo>
                  <a:cubicBezTo>
                    <a:pt x="9" y="6108"/>
                    <a:pt x="0" y="6171"/>
                    <a:pt x="5" y="6235"/>
                  </a:cubicBezTo>
                  <a:cubicBezTo>
                    <a:pt x="22" y="6371"/>
                    <a:pt x="51" y="6515"/>
                    <a:pt x="94" y="6655"/>
                  </a:cubicBezTo>
                  <a:cubicBezTo>
                    <a:pt x="174" y="6940"/>
                    <a:pt x="298" y="7207"/>
                    <a:pt x="421" y="7411"/>
                  </a:cubicBezTo>
                  <a:cubicBezTo>
                    <a:pt x="544" y="7614"/>
                    <a:pt x="663" y="7750"/>
                    <a:pt x="701" y="7801"/>
                  </a:cubicBezTo>
                  <a:cubicBezTo>
                    <a:pt x="760" y="7878"/>
                    <a:pt x="760" y="7890"/>
                    <a:pt x="756" y="7895"/>
                  </a:cubicBezTo>
                  <a:cubicBezTo>
                    <a:pt x="754" y="7897"/>
                    <a:pt x="752" y="7898"/>
                    <a:pt x="749" y="7898"/>
                  </a:cubicBezTo>
                  <a:cubicBezTo>
                    <a:pt x="746" y="7898"/>
                    <a:pt x="743" y="7897"/>
                    <a:pt x="739" y="7895"/>
                  </a:cubicBezTo>
                  <a:lnTo>
                    <a:pt x="735" y="7895"/>
                  </a:lnTo>
                  <a:cubicBezTo>
                    <a:pt x="735" y="7899"/>
                    <a:pt x="735" y="7899"/>
                    <a:pt x="735" y="7899"/>
                  </a:cubicBezTo>
                  <a:cubicBezTo>
                    <a:pt x="735" y="7909"/>
                    <a:pt x="726" y="7917"/>
                    <a:pt x="685" y="7917"/>
                  </a:cubicBezTo>
                  <a:cubicBezTo>
                    <a:pt x="676" y="7917"/>
                    <a:pt x="666" y="7917"/>
                    <a:pt x="654" y="7916"/>
                  </a:cubicBezTo>
                  <a:cubicBezTo>
                    <a:pt x="629" y="7916"/>
                    <a:pt x="586" y="7907"/>
                    <a:pt x="527" y="7895"/>
                  </a:cubicBezTo>
                  <a:cubicBezTo>
                    <a:pt x="477" y="7883"/>
                    <a:pt x="415" y="7868"/>
                    <a:pt x="347" y="7868"/>
                  </a:cubicBezTo>
                  <a:cubicBezTo>
                    <a:pt x="339" y="7868"/>
                    <a:pt x="331" y="7869"/>
                    <a:pt x="323" y="7869"/>
                  </a:cubicBezTo>
                  <a:cubicBezTo>
                    <a:pt x="285" y="7873"/>
                    <a:pt x="242" y="7882"/>
                    <a:pt x="213" y="7903"/>
                  </a:cubicBezTo>
                  <a:cubicBezTo>
                    <a:pt x="179" y="7929"/>
                    <a:pt x="149" y="7962"/>
                    <a:pt x="140" y="8001"/>
                  </a:cubicBezTo>
                  <a:cubicBezTo>
                    <a:pt x="128" y="8039"/>
                    <a:pt x="136" y="8077"/>
                    <a:pt x="166" y="8111"/>
                  </a:cubicBezTo>
                  <a:cubicBezTo>
                    <a:pt x="196" y="8141"/>
                    <a:pt x="238" y="8162"/>
                    <a:pt x="285" y="8175"/>
                  </a:cubicBezTo>
                  <a:cubicBezTo>
                    <a:pt x="378" y="8200"/>
                    <a:pt x="489" y="8213"/>
                    <a:pt x="586" y="8221"/>
                  </a:cubicBezTo>
                  <a:cubicBezTo>
                    <a:pt x="688" y="8234"/>
                    <a:pt x="781" y="8243"/>
                    <a:pt x="866" y="8247"/>
                  </a:cubicBezTo>
                  <a:cubicBezTo>
                    <a:pt x="1032" y="8255"/>
                    <a:pt x="1163" y="8255"/>
                    <a:pt x="1206" y="8255"/>
                  </a:cubicBezTo>
                  <a:cubicBezTo>
                    <a:pt x="1265" y="8260"/>
                    <a:pt x="1278" y="8264"/>
                    <a:pt x="1282" y="8268"/>
                  </a:cubicBezTo>
                  <a:cubicBezTo>
                    <a:pt x="1295" y="8277"/>
                    <a:pt x="1312" y="8289"/>
                    <a:pt x="1342" y="8315"/>
                  </a:cubicBezTo>
                  <a:cubicBezTo>
                    <a:pt x="1350" y="8323"/>
                    <a:pt x="1363" y="8336"/>
                    <a:pt x="1380" y="8349"/>
                  </a:cubicBezTo>
                  <a:cubicBezTo>
                    <a:pt x="1397" y="8366"/>
                    <a:pt x="1418" y="8383"/>
                    <a:pt x="1443" y="8404"/>
                  </a:cubicBezTo>
                  <a:cubicBezTo>
                    <a:pt x="1465" y="8425"/>
                    <a:pt x="1494" y="8451"/>
                    <a:pt x="1528" y="8476"/>
                  </a:cubicBezTo>
                  <a:cubicBezTo>
                    <a:pt x="1558" y="8502"/>
                    <a:pt x="1592" y="8527"/>
                    <a:pt x="1630" y="8552"/>
                  </a:cubicBezTo>
                  <a:cubicBezTo>
                    <a:pt x="1783" y="8663"/>
                    <a:pt x="1987" y="8777"/>
                    <a:pt x="2207" y="8858"/>
                  </a:cubicBezTo>
                  <a:cubicBezTo>
                    <a:pt x="2424" y="8939"/>
                    <a:pt x="2653" y="8981"/>
                    <a:pt x="2840" y="8998"/>
                  </a:cubicBezTo>
                  <a:cubicBezTo>
                    <a:pt x="2887" y="9002"/>
                    <a:pt x="2933" y="9002"/>
                    <a:pt x="2971" y="9002"/>
                  </a:cubicBezTo>
                  <a:cubicBezTo>
                    <a:pt x="2993" y="9004"/>
                    <a:pt x="3012" y="9006"/>
                    <a:pt x="3030" y="9006"/>
                  </a:cubicBezTo>
                  <a:cubicBezTo>
                    <a:pt x="3048" y="9006"/>
                    <a:pt x="3065" y="9004"/>
                    <a:pt x="3082" y="9002"/>
                  </a:cubicBezTo>
                  <a:lnTo>
                    <a:pt x="3167" y="9002"/>
                  </a:lnTo>
                  <a:cubicBezTo>
                    <a:pt x="3188" y="9002"/>
                    <a:pt x="3209" y="8998"/>
                    <a:pt x="3218" y="8998"/>
                  </a:cubicBezTo>
                  <a:cubicBezTo>
                    <a:pt x="3298" y="8998"/>
                    <a:pt x="3307" y="9002"/>
                    <a:pt x="3307" y="9011"/>
                  </a:cubicBezTo>
                  <a:cubicBezTo>
                    <a:pt x="3307" y="9015"/>
                    <a:pt x="3307" y="9024"/>
                    <a:pt x="3290" y="9028"/>
                  </a:cubicBezTo>
                  <a:cubicBezTo>
                    <a:pt x="3294" y="9041"/>
                    <a:pt x="3303" y="9066"/>
                    <a:pt x="3311" y="9104"/>
                  </a:cubicBezTo>
                  <a:cubicBezTo>
                    <a:pt x="3341" y="9215"/>
                    <a:pt x="3417" y="9724"/>
                    <a:pt x="3549" y="10221"/>
                  </a:cubicBezTo>
                  <a:cubicBezTo>
                    <a:pt x="3617" y="10467"/>
                    <a:pt x="3702" y="10713"/>
                    <a:pt x="3778" y="10904"/>
                  </a:cubicBezTo>
                  <a:cubicBezTo>
                    <a:pt x="3803" y="10963"/>
                    <a:pt x="3829" y="11014"/>
                    <a:pt x="3850" y="11065"/>
                  </a:cubicBezTo>
                  <a:cubicBezTo>
                    <a:pt x="3859" y="11074"/>
                    <a:pt x="3867" y="11086"/>
                    <a:pt x="3876" y="11103"/>
                  </a:cubicBezTo>
                  <a:cubicBezTo>
                    <a:pt x="3897" y="11137"/>
                    <a:pt x="3918" y="11180"/>
                    <a:pt x="3948" y="11226"/>
                  </a:cubicBezTo>
                  <a:cubicBezTo>
                    <a:pt x="3973" y="11269"/>
                    <a:pt x="4011" y="11311"/>
                    <a:pt x="4062" y="11333"/>
                  </a:cubicBezTo>
                  <a:cubicBezTo>
                    <a:pt x="4085" y="11340"/>
                    <a:pt x="4110" y="11343"/>
                    <a:pt x="4137" y="11343"/>
                  </a:cubicBezTo>
                  <a:cubicBezTo>
                    <a:pt x="4172" y="11343"/>
                    <a:pt x="4209" y="11338"/>
                    <a:pt x="4245" y="11328"/>
                  </a:cubicBezTo>
                  <a:cubicBezTo>
                    <a:pt x="4304" y="11311"/>
                    <a:pt x="4376" y="11290"/>
                    <a:pt x="4423" y="11260"/>
                  </a:cubicBezTo>
                  <a:cubicBezTo>
                    <a:pt x="4449" y="11248"/>
                    <a:pt x="4461" y="11231"/>
                    <a:pt x="4470" y="11209"/>
                  </a:cubicBezTo>
                  <a:cubicBezTo>
                    <a:pt x="4474" y="11188"/>
                    <a:pt x="4470" y="11163"/>
                    <a:pt x="4466" y="11137"/>
                  </a:cubicBezTo>
                  <a:cubicBezTo>
                    <a:pt x="4444" y="11061"/>
                    <a:pt x="4427" y="10997"/>
                    <a:pt x="4415" y="10955"/>
                  </a:cubicBezTo>
                  <a:cubicBezTo>
                    <a:pt x="4334" y="10713"/>
                    <a:pt x="4185" y="10233"/>
                    <a:pt x="4071" y="9741"/>
                  </a:cubicBezTo>
                  <a:cubicBezTo>
                    <a:pt x="3922" y="9125"/>
                    <a:pt x="3825" y="8493"/>
                    <a:pt x="3812" y="8357"/>
                  </a:cubicBezTo>
                  <a:cubicBezTo>
                    <a:pt x="3808" y="8311"/>
                    <a:pt x="3808" y="8281"/>
                    <a:pt x="3808" y="8264"/>
                  </a:cubicBezTo>
                  <a:cubicBezTo>
                    <a:pt x="3778" y="8268"/>
                    <a:pt x="3757" y="8268"/>
                    <a:pt x="3744" y="8268"/>
                  </a:cubicBezTo>
                  <a:cubicBezTo>
                    <a:pt x="3697" y="8268"/>
                    <a:pt x="3693" y="8264"/>
                    <a:pt x="3689" y="8255"/>
                  </a:cubicBezTo>
                  <a:cubicBezTo>
                    <a:pt x="3689" y="8247"/>
                    <a:pt x="3693" y="8234"/>
                    <a:pt x="3735" y="8221"/>
                  </a:cubicBezTo>
                  <a:cubicBezTo>
                    <a:pt x="3795" y="8200"/>
                    <a:pt x="4079" y="8175"/>
                    <a:pt x="4338" y="8081"/>
                  </a:cubicBezTo>
                  <a:cubicBezTo>
                    <a:pt x="4521" y="8013"/>
                    <a:pt x="4682" y="7907"/>
                    <a:pt x="4780" y="7835"/>
                  </a:cubicBezTo>
                  <a:cubicBezTo>
                    <a:pt x="4792" y="7827"/>
                    <a:pt x="4809" y="7814"/>
                    <a:pt x="4818" y="7805"/>
                  </a:cubicBezTo>
                  <a:cubicBezTo>
                    <a:pt x="4843" y="7788"/>
                    <a:pt x="4860" y="7780"/>
                    <a:pt x="4869" y="7771"/>
                  </a:cubicBezTo>
                  <a:cubicBezTo>
                    <a:pt x="4893" y="7755"/>
                    <a:pt x="4905" y="7749"/>
                    <a:pt x="4913" y="7749"/>
                  </a:cubicBezTo>
                  <a:cubicBezTo>
                    <a:pt x="4918" y="7749"/>
                    <a:pt x="4921" y="7751"/>
                    <a:pt x="4924" y="7755"/>
                  </a:cubicBezTo>
                  <a:cubicBezTo>
                    <a:pt x="4928" y="7759"/>
                    <a:pt x="4928" y="7771"/>
                    <a:pt x="4898" y="7805"/>
                  </a:cubicBezTo>
                  <a:cubicBezTo>
                    <a:pt x="4979" y="7805"/>
                    <a:pt x="5153" y="7814"/>
                    <a:pt x="5378" y="7827"/>
                  </a:cubicBezTo>
                  <a:cubicBezTo>
                    <a:pt x="5501" y="7831"/>
                    <a:pt x="5637" y="7839"/>
                    <a:pt x="5786" y="7848"/>
                  </a:cubicBezTo>
                  <a:cubicBezTo>
                    <a:pt x="5858" y="7852"/>
                    <a:pt x="5934" y="7856"/>
                    <a:pt x="6010" y="7861"/>
                  </a:cubicBezTo>
                  <a:cubicBezTo>
                    <a:pt x="6043" y="7862"/>
                    <a:pt x="6076" y="7865"/>
                    <a:pt x="6108" y="7865"/>
                  </a:cubicBezTo>
                  <a:cubicBezTo>
                    <a:pt x="6149" y="7865"/>
                    <a:pt x="6187" y="7861"/>
                    <a:pt x="6218" y="7844"/>
                  </a:cubicBezTo>
                  <a:cubicBezTo>
                    <a:pt x="6244" y="7831"/>
                    <a:pt x="6265" y="7805"/>
                    <a:pt x="6274" y="7780"/>
                  </a:cubicBezTo>
                  <a:cubicBezTo>
                    <a:pt x="6282" y="7755"/>
                    <a:pt x="6274" y="7729"/>
                    <a:pt x="6252" y="7704"/>
                  </a:cubicBezTo>
                  <a:cubicBezTo>
                    <a:pt x="6218" y="7657"/>
                    <a:pt x="6146" y="7640"/>
                    <a:pt x="6074" y="7623"/>
                  </a:cubicBezTo>
                  <a:cubicBezTo>
                    <a:pt x="5934" y="7593"/>
                    <a:pt x="5798" y="7559"/>
                    <a:pt x="5675" y="7534"/>
                  </a:cubicBezTo>
                  <a:cubicBezTo>
                    <a:pt x="5437" y="7474"/>
                    <a:pt x="5255" y="7432"/>
                    <a:pt x="5191" y="7411"/>
                  </a:cubicBezTo>
                  <a:lnTo>
                    <a:pt x="5191" y="7415"/>
                  </a:lnTo>
                  <a:cubicBezTo>
                    <a:pt x="5150" y="7456"/>
                    <a:pt x="5137" y="7473"/>
                    <a:pt x="5128" y="7473"/>
                  </a:cubicBezTo>
                  <a:cubicBezTo>
                    <a:pt x="5127" y="7473"/>
                    <a:pt x="5125" y="7472"/>
                    <a:pt x="5123" y="7470"/>
                  </a:cubicBezTo>
                  <a:cubicBezTo>
                    <a:pt x="5115" y="7466"/>
                    <a:pt x="5119" y="7445"/>
                    <a:pt x="5187" y="7347"/>
                  </a:cubicBezTo>
                  <a:cubicBezTo>
                    <a:pt x="5208" y="7313"/>
                    <a:pt x="5255" y="7249"/>
                    <a:pt x="5323" y="7173"/>
                  </a:cubicBezTo>
                  <a:cubicBezTo>
                    <a:pt x="5382" y="7092"/>
                    <a:pt x="5454" y="6986"/>
                    <a:pt x="5531" y="6859"/>
                  </a:cubicBezTo>
                  <a:cubicBezTo>
                    <a:pt x="5548" y="6825"/>
                    <a:pt x="5569" y="6795"/>
                    <a:pt x="5586" y="6761"/>
                  </a:cubicBezTo>
                  <a:cubicBezTo>
                    <a:pt x="5599" y="6727"/>
                    <a:pt x="5607" y="6693"/>
                    <a:pt x="5603" y="6664"/>
                  </a:cubicBezTo>
                  <a:cubicBezTo>
                    <a:pt x="5603" y="6634"/>
                    <a:pt x="5582" y="6609"/>
                    <a:pt x="5552" y="6596"/>
                  </a:cubicBezTo>
                  <a:cubicBezTo>
                    <a:pt x="5536" y="6588"/>
                    <a:pt x="5512" y="6583"/>
                    <a:pt x="5488" y="6583"/>
                  </a:cubicBezTo>
                  <a:cubicBezTo>
                    <a:pt x="5475" y="6583"/>
                    <a:pt x="5462" y="6584"/>
                    <a:pt x="5450" y="6587"/>
                  </a:cubicBezTo>
                  <a:cubicBezTo>
                    <a:pt x="5382" y="6609"/>
                    <a:pt x="5327" y="6681"/>
                    <a:pt x="5272" y="6753"/>
                  </a:cubicBezTo>
                  <a:cubicBezTo>
                    <a:pt x="5217" y="6825"/>
                    <a:pt x="5157" y="6897"/>
                    <a:pt x="5098" y="6969"/>
                  </a:cubicBezTo>
                  <a:cubicBezTo>
                    <a:pt x="4975" y="7109"/>
                    <a:pt x="4848" y="7245"/>
                    <a:pt x="4707" y="7360"/>
                  </a:cubicBezTo>
                  <a:cubicBezTo>
                    <a:pt x="4567" y="7470"/>
                    <a:pt x="4419" y="7559"/>
                    <a:pt x="4283" y="7619"/>
                  </a:cubicBezTo>
                  <a:cubicBezTo>
                    <a:pt x="4143" y="7678"/>
                    <a:pt x="4011" y="7708"/>
                    <a:pt x="3909" y="7729"/>
                  </a:cubicBezTo>
                  <a:cubicBezTo>
                    <a:pt x="3859" y="7738"/>
                    <a:pt x="3812" y="7742"/>
                    <a:pt x="3778" y="7746"/>
                  </a:cubicBezTo>
                  <a:cubicBezTo>
                    <a:pt x="3740" y="7750"/>
                    <a:pt x="3710" y="7755"/>
                    <a:pt x="3689" y="7755"/>
                  </a:cubicBezTo>
                  <a:cubicBezTo>
                    <a:pt x="3665" y="7755"/>
                    <a:pt x="3646" y="7756"/>
                    <a:pt x="3630" y="7756"/>
                  </a:cubicBezTo>
                  <a:cubicBezTo>
                    <a:pt x="3563" y="7756"/>
                    <a:pt x="3557" y="7749"/>
                    <a:pt x="3557" y="7746"/>
                  </a:cubicBezTo>
                  <a:cubicBezTo>
                    <a:pt x="3553" y="7733"/>
                    <a:pt x="3570" y="7725"/>
                    <a:pt x="3685" y="7708"/>
                  </a:cubicBezTo>
                  <a:lnTo>
                    <a:pt x="3723" y="7704"/>
                  </a:lnTo>
                  <a:cubicBezTo>
                    <a:pt x="3718" y="7695"/>
                    <a:pt x="3714" y="7678"/>
                    <a:pt x="3710" y="7657"/>
                  </a:cubicBezTo>
                  <a:cubicBezTo>
                    <a:pt x="3689" y="7576"/>
                    <a:pt x="3646" y="7220"/>
                    <a:pt x="3625" y="6855"/>
                  </a:cubicBezTo>
                  <a:cubicBezTo>
                    <a:pt x="3600" y="6494"/>
                    <a:pt x="3600" y="6129"/>
                    <a:pt x="3604" y="6053"/>
                  </a:cubicBezTo>
                  <a:cubicBezTo>
                    <a:pt x="3608" y="6023"/>
                    <a:pt x="3612" y="6006"/>
                    <a:pt x="3612" y="5997"/>
                  </a:cubicBezTo>
                  <a:cubicBezTo>
                    <a:pt x="3612" y="5997"/>
                    <a:pt x="3608" y="5993"/>
                    <a:pt x="3608" y="5993"/>
                  </a:cubicBezTo>
                  <a:cubicBezTo>
                    <a:pt x="3604" y="5985"/>
                    <a:pt x="3608" y="5972"/>
                    <a:pt x="3663" y="5946"/>
                  </a:cubicBezTo>
                  <a:cubicBezTo>
                    <a:pt x="3702" y="5929"/>
                    <a:pt x="3812" y="5883"/>
                    <a:pt x="3952" y="5819"/>
                  </a:cubicBezTo>
                  <a:cubicBezTo>
                    <a:pt x="4096" y="5751"/>
                    <a:pt x="4266" y="5662"/>
                    <a:pt x="4432" y="5560"/>
                  </a:cubicBezTo>
                  <a:cubicBezTo>
                    <a:pt x="4597" y="5458"/>
                    <a:pt x="4750" y="5344"/>
                    <a:pt x="4869" y="5242"/>
                  </a:cubicBezTo>
                  <a:cubicBezTo>
                    <a:pt x="4988" y="5140"/>
                    <a:pt x="5072" y="5059"/>
                    <a:pt x="5102" y="5030"/>
                  </a:cubicBezTo>
                  <a:cubicBezTo>
                    <a:pt x="5140" y="4995"/>
                    <a:pt x="5156" y="4986"/>
                    <a:pt x="5162" y="4986"/>
                  </a:cubicBezTo>
                  <a:cubicBezTo>
                    <a:pt x="5164" y="4986"/>
                    <a:pt x="5165" y="4986"/>
                    <a:pt x="5166" y="4987"/>
                  </a:cubicBezTo>
                  <a:cubicBezTo>
                    <a:pt x="5174" y="4996"/>
                    <a:pt x="5170" y="5008"/>
                    <a:pt x="5136" y="5059"/>
                  </a:cubicBezTo>
                  <a:cubicBezTo>
                    <a:pt x="5123" y="5076"/>
                    <a:pt x="5098" y="5110"/>
                    <a:pt x="5055" y="5153"/>
                  </a:cubicBezTo>
                  <a:cubicBezTo>
                    <a:pt x="5072" y="5157"/>
                    <a:pt x="5102" y="5161"/>
                    <a:pt x="5153" y="5170"/>
                  </a:cubicBezTo>
                  <a:cubicBezTo>
                    <a:pt x="5213" y="5180"/>
                    <a:pt x="5367" y="5217"/>
                    <a:pt x="5573" y="5217"/>
                  </a:cubicBezTo>
                  <a:cubicBezTo>
                    <a:pt x="5615" y="5217"/>
                    <a:pt x="5659" y="5216"/>
                    <a:pt x="5705" y="5212"/>
                  </a:cubicBezTo>
                  <a:cubicBezTo>
                    <a:pt x="5845" y="5204"/>
                    <a:pt x="5998" y="5174"/>
                    <a:pt x="6151" y="5119"/>
                  </a:cubicBezTo>
                  <a:cubicBezTo>
                    <a:pt x="6227" y="5093"/>
                    <a:pt x="6303" y="5064"/>
                    <a:pt x="6380" y="5021"/>
                  </a:cubicBezTo>
                  <a:cubicBezTo>
                    <a:pt x="6456" y="4987"/>
                    <a:pt x="6528" y="4940"/>
                    <a:pt x="6583" y="4881"/>
                  </a:cubicBezTo>
                  <a:cubicBezTo>
                    <a:pt x="6609" y="4851"/>
                    <a:pt x="6630" y="4817"/>
                    <a:pt x="6639" y="4788"/>
                  </a:cubicBezTo>
                  <a:cubicBezTo>
                    <a:pt x="6639" y="4779"/>
                    <a:pt x="6639" y="4771"/>
                    <a:pt x="6639" y="4762"/>
                  </a:cubicBezTo>
                  <a:lnTo>
                    <a:pt x="6634" y="4754"/>
                  </a:lnTo>
                  <a:cubicBezTo>
                    <a:pt x="6617" y="4737"/>
                    <a:pt x="6605" y="4720"/>
                    <a:pt x="6592" y="4707"/>
                  </a:cubicBezTo>
                  <a:cubicBezTo>
                    <a:pt x="6577" y="4689"/>
                    <a:pt x="6562" y="4682"/>
                    <a:pt x="6540" y="4682"/>
                  </a:cubicBezTo>
                  <a:cubicBezTo>
                    <a:pt x="6531" y="4682"/>
                    <a:pt x="6520" y="4683"/>
                    <a:pt x="6507" y="4686"/>
                  </a:cubicBezTo>
                  <a:cubicBezTo>
                    <a:pt x="6469" y="4694"/>
                    <a:pt x="6431" y="4707"/>
                    <a:pt x="6392" y="4720"/>
                  </a:cubicBezTo>
                  <a:cubicBezTo>
                    <a:pt x="6320" y="4754"/>
                    <a:pt x="6240" y="4783"/>
                    <a:pt x="6163" y="4805"/>
                  </a:cubicBezTo>
                  <a:cubicBezTo>
                    <a:pt x="6087" y="4830"/>
                    <a:pt x="6015" y="4843"/>
                    <a:pt x="5943" y="4851"/>
                  </a:cubicBezTo>
                  <a:cubicBezTo>
                    <a:pt x="5876" y="4860"/>
                    <a:pt x="5813" y="4864"/>
                    <a:pt x="5755" y="4864"/>
                  </a:cubicBezTo>
                  <a:cubicBezTo>
                    <a:pt x="5565" y="4864"/>
                    <a:pt x="5425" y="4825"/>
                    <a:pt x="5370" y="4809"/>
                  </a:cubicBezTo>
                  <a:cubicBezTo>
                    <a:pt x="5293" y="4788"/>
                    <a:pt x="5263" y="4771"/>
                    <a:pt x="5251" y="4762"/>
                  </a:cubicBezTo>
                  <a:lnTo>
                    <a:pt x="5246" y="4762"/>
                  </a:lnTo>
                  <a:cubicBezTo>
                    <a:pt x="5238" y="4754"/>
                    <a:pt x="5242" y="4741"/>
                    <a:pt x="5293" y="4639"/>
                  </a:cubicBezTo>
                  <a:cubicBezTo>
                    <a:pt x="5323" y="4567"/>
                    <a:pt x="5429" y="4376"/>
                    <a:pt x="5518" y="4100"/>
                  </a:cubicBezTo>
                  <a:cubicBezTo>
                    <a:pt x="5561" y="3960"/>
                    <a:pt x="5599" y="3803"/>
                    <a:pt x="5624" y="3633"/>
                  </a:cubicBezTo>
                  <a:cubicBezTo>
                    <a:pt x="5628" y="3591"/>
                    <a:pt x="5637" y="3548"/>
                    <a:pt x="5633" y="3510"/>
                  </a:cubicBezTo>
                  <a:cubicBezTo>
                    <a:pt x="5633" y="3468"/>
                    <a:pt x="5628" y="3425"/>
                    <a:pt x="5611" y="3396"/>
                  </a:cubicBezTo>
                  <a:cubicBezTo>
                    <a:pt x="5594" y="3375"/>
                    <a:pt x="5571" y="3359"/>
                    <a:pt x="5547" y="3359"/>
                  </a:cubicBezTo>
                  <a:cubicBezTo>
                    <a:pt x="5541" y="3359"/>
                    <a:pt x="5536" y="3360"/>
                    <a:pt x="5531" y="3362"/>
                  </a:cubicBezTo>
                  <a:cubicBezTo>
                    <a:pt x="5497" y="3366"/>
                    <a:pt x="5467" y="3387"/>
                    <a:pt x="5446" y="3421"/>
                  </a:cubicBezTo>
                  <a:cubicBezTo>
                    <a:pt x="5420" y="3451"/>
                    <a:pt x="5408" y="3493"/>
                    <a:pt x="5395" y="3536"/>
                  </a:cubicBezTo>
                  <a:cubicBezTo>
                    <a:pt x="5378" y="3578"/>
                    <a:pt x="5365" y="3620"/>
                    <a:pt x="5353" y="3663"/>
                  </a:cubicBezTo>
                  <a:cubicBezTo>
                    <a:pt x="5327" y="3748"/>
                    <a:pt x="5306" y="3833"/>
                    <a:pt x="5280" y="3918"/>
                  </a:cubicBezTo>
                  <a:cubicBezTo>
                    <a:pt x="5234" y="4083"/>
                    <a:pt x="5187" y="4244"/>
                    <a:pt x="5128" y="4380"/>
                  </a:cubicBezTo>
                  <a:cubicBezTo>
                    <a:pt x="5068" y="4516"/>
                    <a:pt x="4996" y="4626"/>
                    <a:pt x="4928" y="4707"/>
                  </a:cubicBezTo>
                  <a:cubicBezTo>
                    <a:pt x="4860" y="4788"/>
                    <a:pt x="4801" y="4834"/>
                    <a:pt x="4767" y="4860"/>
                  </a:cubicBezTo>
                  <a:cubicBezTo>
                    <a:pt x="4724" y="4890"/>
                    <a:pt x="4695" y="4907"/>
                    <a:pt x="4678" y="4915"/>
                  </a:cubicBezTo>
                  <a:cubicBezTo>
                    <a:pt x="4673" y="4924"/>
                    <a:pt x="4669" y="4924"/>
                    <a:pt x="4669" y="4928"/>
                  </a:cubicBezTo>
                  <a:cubicBezTo>
                    <a:pt x="4665" y="4928"/>
                    <a:pt x="4661" y="4928"/>
                    <a:pt x="4657" y="4924"/>
                  </a:cubicBezTo>
                  <a:cubicBezTo>
                    <a:pt x="4648" y="4924"/>
                    <a:pt x="4644" y="4924"/>
                    <a:pt x="4640" y="4919"/>
                  </a:cubicBezTo>
                  <a:cubicBezTo>
                    <a:pt x="4640" y="4915"/>
                    <a:pt x="4640" y="4915"/>
                    <a:pt x="4648" y="4907"/>
                  </a:cubicBezTo>
                  <a:cubicBezTo>
                    <a:pt x="4640" y="4898"/>
                    <a:pt x="4635" y="4885"/>
                    <a:pt x="4631" y="4868"/>
                  </a:cubicBezTo>
                  <a:cubicBezTo>
                    <a:pt x="4618" y="4834"/>
                    <a:pt x="4589" y="4728"/>
                    <a:pt x="4555" y="4588"/>
                  </a:cubicBezTo>
                  <a:cubicBezTo>
                    <a:pt x="4546" y="4550"/>
                    <a:pt x="4533" y="4512"/>
                    <a:pt x="4525" y="4474"/>
                  </a:cubicBezTo>
                  <a:cubicBezTo>
                    <a:pt x="4516" y="4435"/>
                    <a:pt x="4512" y="4393"/>
                    <a:pt x="4499" y="4359"/>
                  </a:cubicBezTo>
                  <a:cubicBezTo>
                    <a:pt x="4487" y="4321"/>
                    <a:pt x="4466" y="4300"/>
                    <a:pt x="4436" y="4295"/>
                  </a:cubicBezTo>
                  <a:cubicBezTo>
                    <a:pt x="4432" y="4295"/>
                    <a:pt x="4428" y="4295"/>
                    <a:pt x="4424" y="4295"/>
                  </a:cubicBezTo>
                  <a:cubicBezTo>
                    <a:pt x="4397" y="4295"/>
                    <a:pt x="4365" y="4307"/>
                    <a:pt x="4342" y="4329"/>
                  </a:cubicBezTo>
                  <a:cubicBezTo>
                    <a:pt x="4317" y="4355"/>
                    <a:pt x="4300" y="4389"/>
                    <a:pt x="4296" y="4427"/>
                  </a:cubicBezTo>
                  <a:cubicBezTo>
                    <a:pt x="4287" y="4465"/>
                    <a:pt x="4287" y="4508"/>
                    <a:pt x="4291" y="4550"/>
                  </a:cubicBezTo>
                  <a:cubicBezTo>
                    <a:pt x="4296" y="4635"/>
                    <a:pt x="4304" y="4716"/>
                    <a:pt x="4308" y="4788"/>
                  </a:cubicBezTo>
                  <a:cubicBezTo>
                    <a:pt x="4321" y="4932"/>
                    <a:pt x="4330" y="5042"/>
                    <a:pt x="4325" y="5081"/>
                  </a:cubicBezTo>
                  <a:cubicBezTo>
                    <a:pt x="4325" y="5140"/>
                    <a:pt x="4321" y="5148"/>
                    <a:pt x="4313" y="5153"/>
                  </a:cubicBezTo>
                  <a:cubicBezTo>
                    <a:pt x="4317" y="5157"/>
                    <a:pt x="4321" y="5170"/>
                    <a:pt x="4304" y="5191"/>
                  </a:cubicBezTo>
                  <a:cubicBezTo>
                    <a:pt x="4279" y="5229"/>
                    <a:pt x="4134" y="5348"/>
                    <a:pt x="3977" y="5450"/>
                  </a:cubicBezTo>
                  <a:cubicBezTo>
                    <a:pt x="3825" y="5556"/>
                    <a:pt x="3659" y="5645"/>
                    <a:pt x="3617" y="5654"/>
                  </a:cubicBezTo>
                  <a:cubicBezTo>
                    <a:pt x="3604" y="5657"/>
                    <a:pt x="3595" y="5658"/>
                    <a:pt x="3589" y="5658"/>
                  </a:cubicBezTo>
                  <a:cubicBezTo>
                    <a:pt x="3579" y="5658"/>
                    <a:pt x="3577" y="5655"/>
                    <a:pt x="3574" y="5649"/>
                  </a:cubicBezTo>
                  <a:cubicBezTo>
                    <a:pt x="3574" y="5641"/>
                    <a:pt x="3574" y="5632"/>
                    <a:pt x="3595" y="5615"/>
                  </a:cubicBezTo>
                  <a:cubicBezTo>
                    <a:pt x="3600" y="5611"/>
                    <a:pt x="3604" y="5607"/>
                    <a:pt x="3612" y="5603"/>
                  </a:cubicBezTo>
                  <a:cubicBezTo>
                    <a:pt x="3608" y="5590"/>
                    <a:pt x="3604" y="5564"/>
                    <a:pt x="3604" y="5526"/>
                  </a:cubicBezTo>
                  <a:cubicBezTo>
                    <a:pt x="3595" y="5403"/>
                    <a:pt x="3604" y="4826"/>
                    <a:pt x="3672" y="4257"/>
                  </a:cubicBezTo>
                  <a:cubicBezTo>
                    <a:pt x="3740" y="3688"/>
                    <a:pt x="3808" y="3120"/>
                    <a:pt x="3829" y="3001"/>
                  </a:cubicBezTo>
                  <a:cubicBezTo>
                    <a:pt x="3837" y="2958"/>
                    <a:pt x="3842" y="2933"/>
                    <a:pt x="3846" y="2920"/>
                  </a:cubicBezTo>
                  <a:cubicBezTo>
                    <a:pt x="3842" y="2920"/>
                    <a:pt x="3837" y="2920"/>
                    <a:pt x="3833" y="2916"/>
                  </a:cubicBezTo>
                  <a:cubicBezTo>
                    <a:pt x="3786" y="2912"/>
                    <a:pt x="3782" y="2903"/>
                    <a:pt x="3782" y="2895"/>
                  </a:cubicBezTo>
                  <a:cubicBezTo>
                    <a:pt x="3782" y="2886"/>
                    <a:pt x="3791" y="2878"/>
                    <a:pt x="3833" y="2873"/>
                  </a:cubicBezTo>
                  <a:cubicBezTo>
                    <a:pt x="3859" y="2869"/>
                    <a:pt x="3939" y="2852"/>
                    <a:pt x="4041" y="2806"/>
                  </a:cubicBezTo>
                  <a:cubicBezTo>
                    <a:pt x="4143" y="2763"/>
                    <a:pt x="4262" y="2691"/>
                    <a:pt x="4376" y="2610"/>
                  </a:cubicBezTo>
                  <a:cubicBezTo>
                    <a:pt x="4432" y="2572"/>
                    <a:pt x="4491" y="2530"/>
                    <a:pt x="4542" y="2487"/>
                  </a:cubicBezTo>
                  <a:cubicBezTo>
                    <a:pt x="4589" y="2445"/>
                    <a:pt x="4644" y="2402"/>
                    <a:pt x="4686" y="2368"/>
                  </a:cubicBezTo>
                  <a:cubicBezTo>
                    <a:pt x="4775" y="2300"/>
                    <a:pt x="4839" y="2245"/>
                    <a:pt x="4864" y="2228"/>
                  </a:cubicBezTo>
                  <a:cubicBezTo>
                    <a:pt x="4873" y="2220"/>
                    <a:pt x="4877" y="2220"/>
                    <a:pt x="4881" y="2216"/>
                  </a:cubicBezTo>
                  <a:cubicBezTo>
                    <a:pt x="4839" y="2199"/>
                    <a:pt x="4835" y="2190"/>
                    <a:pt x="4839" y="2186"/>
                  </a:cubicBezTo>
                  <a:cubicBezTo>
                    <a:pt x="4839" y="2180"/>
                    <a:pt x="4844" y="2175"/>
                    <a:pt x="4865" y="2175"/>
                  </a:cubicBezTo>
                  <a:cubicBezTo>
                    <a:pt x="4877" y="2175"/>
                    <a:pt x="4895" y="2177"/>
                    <a:pt x="4920" y="2182"/>
                  </a:cubicBezTo>
                  <a:cubicBezTo>
                    <a:pt x="4966" y="2186"/>
                    <a:pt x="5102" y="2211"/>
                    <a:pt x="5280" y="2216"/>
                  </a:cubicBezTo>
                  <a:cubicBezTo>
                    <a:pt x="5305" y="2217"/>
                    <a:pt x="5331" y="2217"/>
                    <a:pt x="5358" y="2217"/>
                  </a:cubicBezTo>
                  <a:cubicBezTo>
                    <a:pt x="5521" y="2217"/>
                    <a:pt x="5713" y="2195"/>
                    <a:pt x="5892" y="2143"/>
                  </a:cubicBezTo>
                  <a:cubicBezTo>
                    <a:pt x="5917" y="2135"/>
                    <a:pt x="5938" y="2122"/>
                    <a:pt x="5951" y="2109"/>
                  </a:cubicBezTo>
                  <a:cubicBezTo>
                    <a:pt x="5964" y="2097"/>
                    <a:pt x="5968" y="2080"/>
                    <a:pt x="5960" y="2063"/>
                  </a:cubicBezTo>
                  <a:cubicBezTo>
                    <a:pt x="5955" y="2046"/>
                    <a:pt x="5943" y="2029"/>
                    <a:pt x="5926" y="2020"/>
                  </a:cubicBezTo>
                  <a:cubicBezTo>
                    <a:pt x="5909" y="2008"/>
                    <a:pt x="5887" y="2003"/>
                    <a:pt x="5862" y="1999"/>
                  </a:cubicBezTo>
                  <a:cubicBezTo>
                    <a:pt x="5815" y="1995"/>
                    <a:pt x="5760" y="1995"/>
                    <a:pt x="5709" y="1991"/>
                  </a:cubicBezTo>
                  <a:cubicBezTo>
                    <a:pt x="5658" y="1986"/>
                    <a:pt x="5611" y="1982"/>
                    <a:pt x="5565" y="1974"/>
                  </a:cubicBezTo>
                  <a:cubicBezTo>
                    <a:pt x="5382" y="1948"/>
                    <a:pt x="5251" y="1901"/>
                    <a:pt x="5204" y="1885"/>
                  </a:cubicBezTo>
                  <a:cubicBezTo>
                    <a:pt x="5136" y="1855"/>
                    <a:pt x="5128" y="1842"/>
                    <a:pt x="5132" y="1834"/>
                  </a:cubicBezTo>
                  <a:cubicBezTo>
                    <a:pt x="5132" y="1831"/>
                    <a:pt x="5136" y="1828"/>
                    <a:pt x="5145" y="1828"/>
                  </a:cubicBezTo>
                  <a:cubicBezTo>
                    <a:pt x="5148" y="1828"/>
                    <a:pt x="5152" y="1828"/>
                    <a:pt x="5157" y="1829"/>
                  </a:cubicBezTo>
                  <a:cubicBezTo>
                    <a:pt x="5157" y="1821"/>
                    <a:pt x="5162" y="1808"/>
                    <a:pt x="5170" y="1791"/>
                  </a:cubicBezTo>
                  <a:cubicBezTo>
                    <a:pt x="5191" y="1740"/>
                    <a:pt x="5327" y="1519"/>
                    <a:pt x="5463" y="1303"/>
                  </a:cubicBezTo>
                  <a:cubicBezTo>
                    <a:pt x="5497" y="1248"/>
                    <a:pt x="5522" y="1193"/>
                    <a:pt x="5522" y="1142"/>
                  </a:cubicBezTo>
                  <a:cubicBezTo>
                    <a:pt x="5522" y="1091"/>
                    <a:pt x="5497" y="1044"/>
                    <a:pt x="5467" y="1027"/>
                  </a:cubicBezTo>
                  <a:cubicBezTo>
                    <a:pt x="5456" y="1020"/>
                    <a:pt x="5444" y="1017"/>
                    <a:pt x="5432" y="1017"/>
                  </a:cubicBezTo>
                  <a:cubicBezTo>
                    <a:pt x="5410" y="1017"/>
                    <a:pt x="5389" y="1027"/>
                    <a:pt x="5370" y="1036"/>
                  </a:cubicBezTo>
                  <a:cubicBezTo>
                    <a:pt x="5370" y="1040"/>
                    <a:pt x="5370" y="1040"/>
                    <a:pt x="5365" y="1040"/>
                  </a:cubicBezTo>
                  <a:cubicBezTo>
                    <a:pt x="5340" y="1091"/>
                    <a:pt x="5246" y="1218"/>
                    <a:pt x="5145" y="1337"/>
                  </a:cubicBezTo>
                  <a:cubicBezTo>
                    <a:pt x="5030" y="1473"/>
                    <a:pt x="4903" y="1596"/>
                    <a:pt x="4873" y="1617"/>
                  </a:cubicBezTo>
                  <a:cubicBezTo>
                    <a:pt x="4869" y="1617"/>
                    <a:pt x="4864" y="1621"/>
                    <a:pt x="4860" y="1621"/>
                  </a:cubicBezTo>
                  <a:cubicBezTo>
                    <a:pt x="4873" y="1655"/>
                    <a:pt x="4881" y="1685"/>
                    <a:pt x="4881" y="1698"/>
                  </a:cubicBezTo>
                  <a:cubicBezTo>
                    <a:pt x="4894" y="1757"/>
                    <a:pt x="4886" y="1766"/>
                    <a:pt x="4877" y="1766"/>
                  </a:cubicBezTo>
                  <a:cubicBezTo>
                    <a:pt x="4876" y="1766"/>
                    <a:pt x="4875" y="1767"/>
                    <a:pt x="4874" y="1767"/>
                  </a:cubicBezTo>
                  <a:cubicBezTo>
                    <a:pt x="4866" y="1767"/>
                    <a:pt x="4857" y="1754"/>
                    <a:pt x="4839" y="1710"/>
                  </a:cubicBezTo>
                  <a:cubicBezTo>
                    <a:pt x="4826" y="1677"/>
                    <a:pt x="4784" y="1579"/>
                    <a:pt x="4733" y="1447"/>
                  </a:cubicBezTo>
                  <a:cubicBezTo>
                    <a:pt x="4720" y="1413"/>
                    <a:pt x="4707" y="1375"/>
                    <a:pt x="4695" y="1337"/>
                  </a:cubicBezTo>
                  <a:cubicBezTo>
                    <a:pt x="4686" y="1295"/>
                    <a:pt x="4682" y="1256"/>
                    <a:pt x="4665" y="1227"/>
                  </a:cubicBezTo>
                  <a:cubicBezTo>
                    <a:pt x="4649" y="1195"/>
                    <a:pt x="4630" y="1171"/>
                    <a:pt x="4610" y="1171"/>
                  </a:cubicBezTo>
                  <a:cubicBezTo>
                    <a:pt x="4609" y="1171"/>
                    <a:pt x="4607" y="1171"/>
                    <a:pt x="4606" y="1171"/>
                  </a:cubicBezTo>
                  <a:cubicBezTo>
                    <a:pt x="4604" y="1171"/>
                    <a:pt x="4602" y="1171"/>
                    <a:pt x="4600" y="1171"/>
                  </a:cubicBezTo>
                  <a:cubicBezTo>
                    <a:pt x="4576" y="1171"/>
                    <a:pt x="4550" y="1195"/>
                    <a:pt x="4542" y="1222"/>
                  </a:cubicBezTo>
                  <a:cubicBezTo>
                    <a:pt x="4529" y="1256"/>
                    <a:pt x="4525" y="1299"/>
                    <a:pt x="4525" y="1341"/>
                  </a:cubicBezTo>
                  <a:cubicBezTo>
                    <a:pt x="4521" y="1384"/>
                    <a:pt x="4521" y="1426"/>
                    <a:pt x="4525" y="1469"/>
                  </a:cubicBezTo>
                  <a:cubicBezTo>
                    <a:pt x="4525" y="1553"/>
                    <a:pt x="4533" y="1630"/>
                    <a:pt x="4538" y="1702"/>
                  </a:cubicBezTo>
                  <a:cubicBezTo>
                    <a:pt x="4555" y="1842"/>
                    <a:pt x="4572" y="1948"/>
                    <a:pt x="4576" y="1982"/>
                  </a:cubicBezTo>
                  <a:cubicBezTo>
                    <a:pt x="4580" y="2042"/>
                    <a:pt x="4576" y="2054"/>
                    <a:pt x="4567" y="2054"/>
                  </a:cubicBezTo>
                  <a:cubicBezTo>
                    <a:pt x="4555" y="2054"/>
                    <a:pt x="4546" y="2046"/>
                    <a:pt x="4529" y="1995"/>
                  </a:cubicBezTo>
                  <a:cubicBezTo>
                    <a:pt x="4525" y="1986"/>
                    <a:pt x="4525" y="1978"/>
                    <a:pt x="4521" y="1969"/>
                  </a:cubicBezTo>
                  <a:cubicBezTo>
                    <a:pt x="4482" y="2012"/>
                    <a:pt x="4368" y="2118"/>
                    <a:pt x="4245" y="2216"/>
                  </a:cubicBezTo>
                  <a:cubicBezTo>
                    <a:pt x="4105" y="2326"/>
                    <a:pt x="3960" y="2424"/>
                    <a:pt x="3922" y="2436"/>
                  </a:cubicBezTo>
                  <a:cubicBezTo>
                    <a:pt x="3911" y="2442"/>
                    <a:pt x="3903" y="2444"/>
                    <a:pt x="3897" y="2444"/>
                  </a:cubicBezTo>
                  <a:cubicBezTo>
                    <a:pt x="3890" y="2444"/>
                    <a:pt x="3886" y="2441"/>
                    <a:pt x="3884" y="2436"/>
                  </a:cubicBezTo>
                  <a:cubicBezTo>
                    <a:pt x="3880" y="2428"/>
                    <a:pt x="3880" y="2419"/>
                    <a:pt x="3893" y="2402"/>
                  </a:cubicBezTo>
                  <a:cubicBezTo>
                    <a:pt x="3893" y="2394"/>
                    <a:pt x="3893" y="2381"/>
                    <a:pt x="3897" y="2368"/>
                  </a:cubicBezTo>
                  <a:cubicBezTo>
                    <a:pt x="3901" y="2330"/>
                    <a:pt x="3918" y="2216"/>
                    <a:pt x="3948" y="2071"/>
                  </a:cubicBezTo>
                  <a:cubicBezTo>
                    <a:pt x="3960" y="1995"/>
                    <a:pt x="3977" y="1914"/>
                    <a:pt x="3994" y="1825"/>
                  </a:cubicBezTo>
                  <a:cubicBezTo>
                    <a:pt x="4007" y="1783"/>
                    <a:pt x="4016" y="1740"/>
                    <a:pt x="4024" y="1694"/>
                  </a:cubicBezTo>
                  <a:cubicBezTo>
                    <a:pt x="4033" y="1647"/>
                    <a:pt x="4041" y="1604"/>
                    <a:pt x="4041" y="1562"/>
                  </a:cubicBezTo>
                  <a:cubicBezTo>
                    <a:pt x="4041" y="1524"/>
                    <a:pt x="4028" y="1486"/>
                    <a:pt x="4007" y="1456"/>
                  </a:cubicBezTo>
                  <a:cubicBezTo>
                    <a:pt x="3987" y="1432"/>
                    <a:pt x="3964" y="1419"/>
                    <a:pt x="3940" y="1419"/>
                  </a:cubicBezTo>
                  <a:cubicBezTo>
                    <a:pt x="3934" y="1419"/>
                    <a:pt x="3928" y="1420"/>
                    <a:pt x="3922" y="1422"/>
                  </a:cubicBezTo>
                  <a:cubicBezTo>
                    <a:pt x="3888" y="1426"/>
                    <a:pt x="3863" y="1452"/>
                    <a:pt x="3846" y="1481"/>
                  </a:cubicBezTo>
                  <a:cubicBezTo>
                    <a:pt x="3829" y="1515"/>
                    <a:pt x="3816" y="1549"/>
                    <a:pt x="3808" y="1587"/>
                  </a:cubicBezTo>
                  <a:cubicBezTo>
                    <a:pt x="3778" y="1732"/>
                    <a:pt x="3748" y="1842"/>
                    <a:pt x="3740" y="1880"/>
                  </a:cubicBezTo>
                  <a:cubicBezTo>
                    <a:pt x="3735" y="1893"/>
                    <a:pt x="3731" y="1906"/>
                    <a:pt x="3727" y="1914"/>
                  </a:cubicBezTo>
                  <a:cubicBezTo>
                    <a:pt x="3731" y="1923"/>
                    <a:pt x="3731" y="1927"/>
                    <a:pt x="3731" y="1935"/>
                  </a:cubicBezTo>
                  <a:cubicBezTo>
                    <a:pt x="3727" y="1944"/>
                    <a:pt x="3718" y="1948"/>
                    <a:pt x="3697" y="1948"/>
                  </a:cubicBezTo>
                  <a:cubicBezTo>
                    <a:pt x="3685" y="1944"/>
                    <a:pt x="3646" y="1931"/>
                    <a:pt x="3604" y="1901"/>
                  </a:cubicBezTo>
                  <a:cubicBezTo>
                    <a:pt x="3557" y="1872"/>
                    <a:pt x="3506" y="1829"/>
                    <a:pt x="3464" y="1787"/>
                  </a:cubicBezTo>
                  <a:cubicBezTo>
                    <a:pt x="3375" y="1694"/>
                    <a:pt x="3298" y="1596"/>
                    <a:pt x="3286" y="1570"/>
                  </a:cubicBezTo>
                  <a:cubicBezTo>
                    <a:pt x="3277" y="1553"/>
                    <a:pt x="3277" y="1545"/>
                    <a:pt x="3286" y="1541"/>
                  </a:cubicBezTo>
                  <a:cubicBezTo>
                    <a:pt x="3288" y="1536"/>
                    <a:pt x="3291" y="1534"/>
                    <a:pt x="3296" y="1534"/>
                  </a:cubicBezTo>
                  <a:cubicBezTo>
                    <a:pt x="3301" y="1534"/>
                    <a:pt x="3309" y="1536"/>
                    <a:pt x="3320" y="1541"/>
                  </a:cubicBezTo>
                  <a:cubicBezTo>
                    <a:pt x="3320" y="1498"/>
                    <a:pt x="3332" y="1430"/>
                    <a:pt x="3358" y="1354"/>
                  </a:cubicBezTo>
                  <a:cubicBezTo>
                    <a:pt x="3379" y="1303"/>
                    <a:pt x="3409" y="1244"/>
                    <a:pt x="3434" y="1188"/>
                  </a:cubicBezTo>
                  <a:cubicBezTo>
                    <a:pt x="3460" y="1133"/>
                    <a:pt x="3481" y="1070"/>
                    <a:pt x="3472" y="1014"/>
                  </a:cubicBezTo>
                  <a:cubicBezTo>
                    <a:pt x="3468" y="989"/>
                    <a:pt x="3455" y="963"/>
                    <a:pt x="3438" y="959"/>
                  </a:cubicBezTo>
                  <a:cubicBezTo>
                    <a:pt x="3435" y="957"/>
                    <a:pt x="3431" y="956"/>
                    <a:pt x="3426" y="956"/>
                  </a:cubicBezTo>
                  <a:cubicBezTo>
                    <a:pt x="3413" y="956"/>
                    <a:pt x="3397" y="963"/>
                    <a:pt x="3379" y="972"/>
                  </a:cubicBezTo>
                  <a:cubicBezTo>
                    <a:pt x="3328" y="1006"/>
                    <a:pt x="3286" y="1048"/>
                    <a:pt x="3252" y="1087"/>
                  </a:cubicBezTo>
                  <a:cubicBezTo>
                    <a:pt x="3188" y="1159"/>
                    <a:pt x="3154" y="1227"/>
                    <a:pt x="3141" y="1256"/>
                  </a:cubicBezTo>
                  <a:cubicBezTo>
                    <a:pt x="3141" y="1273"/>
                    <a:pt x="3137" y="1278"/>
                    <a:pt x="3133" y="1278"/>
                  </a:cubicBezTo>
                  <a:cubicBezTo>
                    <a:pt x="3120" y="1303"/>
                    <a:pt x="3112" y="1307"/>
                    <a:pt x="3107" y="1307"/>
                  </a:cubicBezTo>
                  <a:cubicBezTo>
                    <a:pt x="3099" y="1303"/>
                    <a:pt x="3086" y="1299"/>
                    <a:pt x="3095" y="1252"/>
                  </a:cubicBezTo>
                  <a:cubicBezTo>
                    <a:pt x="3095" y="1244"/>
                    <a:pt x="3099" y="1231"/>
                    <a:pt x="3103" y="1218"/>
                  </a:cubicBezTo>
                  <a:cubicBezTo>
                    <a:pt x="3099" y="1214"/>
                    <a:pt x="3099" y="1205"/>
                    <a:pt x="3095" y="1197"/>
                  </a:cubicBezTo>
                  <a:cubicBezTo>
                    <a:pt x="3073" y="1099"/>
                    <a:pt x="3010" y="641"/>
                    <a:pt x="2955" y="183"/>
                  </a:cubicBezTo>
                  <a:cubicBezTo>
                    <a:pt x="2946" y="127"/>
                    <a:pt x="2938" y="72"/>
                    <a:pt x="2908" y="42"/>
                  </a:cubicBezTo>
                  <a:cubicBezTo>
                    <a:pt x="2884" y="19"/>
                    <a:pt x="2842" y="0"/>
                    <a:pt x="28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22"/>
            <p:cNvSpPr/>
            <p:nvPr/>
          </p:nvSpPr>
          <p:spPr>
            <a:xfrm>
              <a:off x="1011723" y="2969089"/>
              <a:ext cx="462286" cy="828766"/>
            </a:xfrm>
            <a:custGeom>
              <a:avLst/>
              <a:gdLst/>
              <a:ahLst/>
              <a:cxnLst/>
              <a:rect l="l" t="t" r="r" b="b"/>
              <a:pathLst>
                <a:path w="2586" h="4636" extrusionOk="0">
                  <a:moveTo>
                    <a:pt x="2042" y="1"/>
                  </a:moveTo>
                  <a:cubicBezTo>
                    <a:pt x="2042" y="1"/>
                    <a:pt x="2038" y="30"/>
                    <a:pt x="2033" y="77"/>
                  </a:cubicBezTo>
                  <a:cubicBezTo>
                    <a:pt x="2012" y="183"/>
                    <a:pt x="1957" y="378"/>
                    <a:pt x="1791" y="540"/>
                  </a:cubicBezTo>
                  <a:cubicBezTo>
                    <a:pt x="1554" y="765"/>
                    <a:pt x="1439" y="973"/>
                    <a:pt x="1673" y="998"/>
                  </a:cubicBezTo>
                  <a:cubicBezTo>
                    <a:pt x="1906" y="1024"/>
                    <a:pt x="2492" y="1079"/>
                    <a:pt x="2297" y="1147"/>
                  </a:cubicBezTo>
                  <a:cubicBezTo>
                    <a:pt x="2152" y="1198"/>
                    <a:pt x="2025" y="1216"/>
                    <a:pt x="1915" y="1216"/>
                  </a:cubicBezTo>
                  <a:cubicBezTo>
                    <a:pt x="1685" y="1216"/>
                    <a:pt x="1528" y="1139"/>
                    <a:pt x="1438" y="1139"/>
                  </a:cubicBezTo>
                  <a:cubicBezTo>
                    <a:pt x="1418" y="1139"/>
                    <a:pt x="1402" y="1142"/>
                    <a:pt x="1388" y="1151"/>
                  </a:cubicBezTo>
                  <a:cubicBezTo>
                    <a:pt x="1282" y="1219"/>
                    <a:pt x="654" y="1737"/>
                    <a:pt x="446" y="1796"/>
                  </a:cubicBezTo>
                  <a:cubicBezTo>
                    <a:pt x="234" y="1860"/>
                    <a:pt x="268" y="2055"/>
                    <a:pt x="230" y="2221"/>
                  </a:cubicBezTo>
                  <a:cubicBezTo>
                    <a:pt x="191" y="2386"/>
                    <a:pt x="0" y="4551"/>
                    <a:pt x="157" y="4636"/>
                  </a:cubicBezTo>
                  <a:cubicBezTo>
                    <a:pt x="170" y="4610"/>
                    <a:pt x="183" y="4585"/>
                    <a:pt x="196" y="4559"/>
                  </a:cubicBezTo>
                  <a:lnTo>
                    <a:pt x="196" y="4555"/>
                  </a:lnTo>
                  <a:cubicBezTo>
                    <a:pt x="204" y="4432"/>
                    <a:pt x="221" y="3863"/>
                    <a:pt x="289" y="3294"/>
                  </a:cubicBezTo>
                  <a:cubicBezTo>
                    <a:pt x="353" y="2730"/>
                    <a:pt x="416" y="2161"/>
                    <a:pt x="421" y="2038"/>
                  </a:cubicBezTo>
                  <a:cubicBezTo>
                    <a:pt x="421" y="1991"/>
                    <a:pt x="421" y="1966"/>
                    <a:pt x="421" y="1949"/>
                  </a:cubicBezTo>
                  <a:cubicBezTo>
                    <a:pt x="463" y="1949"/>
                    <a:pt x="535" y="1932"/>
                    <a:pt x="612" y="1898"/>
                  </a:cubicBezTo>
                  <a:cubicBezTo>
                    <a:pt x="722" y="1856"/>
                    <a:pt x="845" y="1783"/>
                    <a:pt x="964" y="1703"/>
                  </a:cubicBezTo>
                  <a:cubicBezTo>
                    <a:pt x="1023" y="1660"/>
                    <a:pt x="1078" y="1618"/>
                    <a:pt x="1129" y="1575"/>
                  </a:cubicBezTo>
                  <a:cubicBezTo>
                    <a:pt x="1185" y="1529"/>
                    <a:pt x="1231" y="1491"/>
                    <a:pt x="1274" y="1452"/>
                  </a:cubicBezTo>
                  <a:cubicBezTo>
                    <a:pt x="1363" y="1380"/>
                    <a:pt x="1426" y="1316"/>
                    <a:pt x="1443" y="1291"/>
                  </a:cubicBezTo>
                  <a:cubicBezTo>
                    <a:pt x="1456" y="1278"/>
                    <a:pt x="1460" y="1270"/>
                    <a:pt x="1465" y="1261"/>
                  </a:cubicBezTo>
                  <a:cubicBezTo>
                    <a:pt x="1516" y="1274"/>
                    <a:pt x="1647" y="1308"/>
                    <a:pt x="1825" y="1316"/>
                  </a:cubicBezTo>
                  <a:cubicBezTo>
                    <a:pt x="1854" y="1318"/>
                    <a:pt x="1883" y="1319"/>
                    <a:pt x="1913" y="1319"/>
                  </a:cubicBezTo>
                  <a:cubicBezTo>
                    <a:pt x="2079" y="1319"/>
                    <a:pt x="2272" y="1297"/>
                    <a:pt x="2462" y="1240"/>
                  </a:cubicBezTo>
                  <a:cubicBezTo>
                    <a:pt x="2492" y="1232"/>
                    <a:pt x="2526" y="1219"/>
                    <a:pt x="2551" y="1189"/>
                  </a:cubicBezTo>
                  <a:cubicBezTo>
                    <a:pt x="2577" y="1159"/>
                    <a:pt x="2585" y="1113"/>
                    <a:pt x="2572" y="1075"/>
                  </a:cubicBezTo>
                  <a:cubicBezTo>
                    <a:pt x="2551" y="1002"/>
                    <a:pt x="2475" y="968"/>
                    <a:pt x="2415" y="960"/>
                  </a:cubicBezTo>
                  <a:cubicBezTo>
                    <a:pt x="2386" y="958"/>
                    <a:pt x="2359" y="958"/>
                    <a:pt x="2334" y="958"/>
                  </a:cubicBezTo>
                  <a:cubicBezTo>
                    <a:pt x="2308" y="958"/>
                    <a:pt x="2284" y="958"/>
                    <a:pt x="2258" y="956"/>
                  </a:cubicBezTo>
                  <a:cubicBezTo>
                    <a:pt x="2207" y="951"/>
                    <a:pt x="2161" y="947"/>
                    <a:pt x="2118" y="943"/>
                  </a:cubicBezTo>
                  <a:cubicBezTo>
                    <a:pt x="1940" y="922"/>
                    <a:pt x="1808" y="884"/>
                    <a:pt x="1762" y="871"/>
                  </a:cubicBezTo>
                  <a:cubicBezTo>
                    <a:pt x="1753" y="871"/>
                    <a:pt x="1745" y="867"/>
                    <a:pt x="1736" y="867"/>
                  </a:cubicBezTo>
                  <a:cubicBezTo>
                    <a:pt x="1741" y="862"/>
                    <a:pt x="1749" y="858"/>
                    <a:pt x="1753" y="850"/>
                  </a:cubicBezTo>
                  <a:cubicBezTo>
                    <a:pt x="1791" y="807"/>
                    <a:pt x="1932" y="591"/>
                    <a:pt x="2072" y="370"/>
                  </a:cubicBezTo>
                  <a:cubicBezTo>
                    <a:pt x="2106" y="315"/>
                    <a:pt x="2135" y="251"/>
                    <a:pt x="2140" y="175"/>
                  </a:cubicBezTo>
                  <a:cubicBezTo>
                    <a:pt x="2135" y="103"/>
                    <a:pt x="2101" y="30"/>
                    <a:pt x="2042" y="1"/>
                  </a:cubicBezTo>
                  <a:close/>
                </a:path>
              </a:pathLst>
            </a:custGeom>
            <a:solidFill>
              <a:srgbClr val="1E1549">
                <a:alpha val="41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22"/>
            <p:cNvSpPr/>
            <p:nvPr/>
          </p:nvSpPr>
          <p:spPr>
            <a:xfrm>
              <a:off x="1009399" y="3384192"/>
              <a:ext cx="585277" cy="789259"/>
            </a:xfrm>
            <a:custGeom>
              <a:avLst/>
              <a:gdLst/>
              <a:ahLst/>
              <a:cxnLst/>
              <a:rect l="l" t="t" r="r" b="b"/>
              <a:pathLst>
                <a:path w="3274" h="4415" extrusionOk="0">
                  <a:moveTo>
                    <a:pt x="2114" y="0"/>
                  </a:moveTo>
                  <a:cubicBezTo>
                    <a:pt x="2093" y="26"/>
                    <a:pt x="2080" y="43"/>
                    <a:pt x="2080" y="43"/>
                  </a:cubicBezTo>
                  <a:cubicBezTo>
                    <a:pt x="2080" y="43"/>
                    <a:pt x="2080" y="51"/>
                    <a:pt x="2085" y="73"/>
                  </a:cubicBezTo>
                  <a:cubicBezTo>
                    <a:pt x="2093" y="174"/>
                    <a:pt x="2106" y="518"/>
                    <a:pt x="1991" y="773"/>
                  </a:cubicBezTo>
                  <a:cubicBezTo>
                    <a:pt x="1851" y="1070"/>
                    <a:pt x="1681" y="1486"/>
                    <a:pt x="1737" y="1524"/>
                  </a:cubicBezTo>
                  <a:cubicBezTo>
                    <a:pt x="1789" y="1562"/>
                    <a:pt x="1908" y="1639"/>
                    <a:pt x="2221" y="1639"/>
                  </a:cubicBezTo>
                  <a:cubicBezTo>
                    <a:pt x="2263" y="1639"/>
                    <a:pt x="2308" y="1637"/>
                    <a:pt x="2356" y="1635"/>
                  </a:cubicBezTo>
                  <a:cubicBezTo>
                    <a:pt x="2678" y="1615"/>
                    <a:pt x="2952" y="1536"/>
                    <a:pt x="3029" y="1536"/>
                  </a:cubicBezTo>
                  <a:cubicBezTo>
                    <a:pt x="3053" y="1536"/>
                    <a:pt x="3058" y="1543"/>
                    <a:pt x="3040" y="1562"/>
                  </a:cubicBezTo>
                  <a:cubicBezTo>
                    <a:pt x="2847" y="1768"/>
                    <a:pt x="2397" y="1851"/>
                    <a:pt x="2108" y="1851"/>
                  </a:cubicBezTo>
                  <a:cubicBezTo>
                    <a:pt x="2021" y="1851"/>
                    <a:pt x="1949" y="1843"/>
                    <a:pt x="1902" y="1830"/>
                  </a:cubicBezTo>
                  <a:cubicBezTo>
                    <a:pt x="1776" y="1794"/>
                    <a:pt x="1779" y="1670"/>
                    <a:pt x="1693" y="1670"/>
                  </a:cubicBezTo>
                  <a:cubicBezTo>
                    <a:pt x="1637" y="1670"/>
                    <a:pt x="1543" y="1723"/>
                    <a:pt x="1350" y="1885"/>
                  </a:cubicBezTo>
                  <a:cubicBezTo>
                    <a:pt x="862" y="2297"/>
                    <a:pt x="234" y="2581"/>
                    <a:pt x="115" y="2628"/>
                  </a:cubicBezTo>
                  <a:cubicBezTo>
                    <a:pt x="1" y="2679"/>
                    <a:pt x="9" y="4253"/>
                    <a:pt x="281" y="4415"/>
                  </a:cubicBezTo>
                  <a:cubicBezTo>
                    <a:pt x="293" y="4398"/>
                    <a:pt x="302" y="4376"/>
                    <a:pt x="310" y="4359"/>
                  </a:cubicBezTo>
                  <a:cubicBezTo>
                    <a:pt x="310" y="4279"/>
                    <a:pt x="276" y="3918"/>
                    <a:pt x="255" y="3561"/>
                  </a:cubicBezTo>
                  <a:cubicBezTo>
                    <a:pt x="230" y="3201"/>
                    <a:pt x="221" y="2840"/>
                    <a:pt x="209" y="2759"/>
                  </a:cubicBezTo>
                  <a:cubicBezTo>
                    <a:pt x="204" y="2734"/>
                    <a:pt x="204" y="2717"/>
                    <a:pt x="200" y="2708"/>
                  </a:cubicBezTo>
                  <a:cubicBezTo>
                    <a:pt x="209" y="2708"/>
                    <a:pt x="221" y="2704"/>
                    <a:pt x="238" y="2700"/>
                  </a:cubicBezTo>
                  <a:cubicBezTo>
                    <a:pt x="281" y="2691"/>
                    <a:pt x="395" y="2649"/>
                    <a:pt x="540" y="2589"/>
                  </a:cubicBezTo>
                  <a:cubicBezTo>
                    <a:pt x="684" y="2526"/>
                    <a:pt x="862" y="2437"/>
                    <a:pt x="1028" y="2331"/>
                  </a:cubicBezTo>
                  <a:cubicBezTo>
                    <a:pt x="1198" y="2229"/>
                    <a:pt x="1355" y="2110"/>
                    <a:pt x="1473" y="2004"/>
                  </a:cubicBezTo>
                  <a:cubicBezTo>
                    <a:pt x="1520" y="1957"/>
                    <a:pt x="1563" y="1919"/>
                    <a:pt x="1597" y="1885"/>
                  </a:cubicBezTo>
                  <a:cubicBezTo>
                    <a:pt x="1609" y="1893"/>
                    <a:pt x="1639" y="1906"/>
                    <a:pt x="1703" y="1927"/>
                  </a:cubicBezTo>
                  <a:cubicBezTo>
                    <a:pt x="1762" y="1946"/>
                    <a:pt x="1933" y="1990"/>
                    <a:pt x="2164" y="1990"/>
                  </a:cubicBezTo>
                  <a:cubicBezTo>
                    <a:pt x="2199" y="1990"/>
                    <a:pt x="2234" y="1989"/>
                    <a:pt x="2271" y="1987"/>
                  </a:cubicBezTo>
                  <a:cubicBezTo>
                    <a:pt x="2416" y="1978"/>
                    <a:pt x="2573" y="1953"/>
                    <a:pt x="2734" y="1898"/>
                  </a:cubicBezTo>
                  <a:cubicBezTo>
                    <a:pt x="2815" y="1868"/>
                    <a:pt x="2895" y="1838"/>
                    <a:pt x="2972" y="1796"/>
                  </a:cubicBezTo>
                  <a:cubicBezTo>
                    <a:pt x="3052" y="1758"/>
                    <a:pt x="3129" y="1707"/>
                    <a:pt x="3197" y="1639"/>
                  </a:cubicBezTo>
                  <a:cubicBezTo>
                    <a:pt x="3226" y="1605"/>
                    <a:pt x="3256" y="1562"/>
                    <a:pt x="3265" y="1507"/>
                  </a:cubicBezTo>
                  <a:cubicBezTo>
                    <a:pt x="3269" y="1494"/>
                    <a:pt x="3269" y="1482"/>
                    <a:pt x="3269" y="1465"/>
                  </a:cubicBezTo>
                  <a:cubicBezTo>
                    <a:pt x="3273" y="1444"/>
                    <a:pt x="3248" y="1422"/>
                    <a:pt x="3248" y="1418"/>
                  </a:cubicBezTo>
                  <a:cubicBezTo>
                    <a:pt x="3231" y="1401"/>
                    <a:pt x="3218" y="1384"/>
                    <a:pt x="3201" y="1367"/>
                  </a:cubicBezTo>
                  <a:cubicBezTo>
                    <a:pt x="3184" y="1346"/>
                    <a:pt x="3158" y="1329"/>
                    <a:pt x="3129" y="1325"/>
                  </a:cubicBezTo>
                  <a:cubicBezTo>
                    <a:pt x="3116" y="1323"/>
                    <a:pt x="3104" y="1322"/>
                    <a:pt x="3092" y="1322"/>
                  </a:cubicBezTo>
                  <a:cubicBezTo>
                    <a:pt x="3076" y="1322"/>
                    <a:pt x="3061" y="1324"/>
                    <a:pt x="3048" y="1329"/>
                  </a:cubicBezTo>
                  <a:cubicBezTo>
                    <a:pt x="3006" y="1337"/>
                    <a:pt x="2963" y="1350"/>
                    <a:pt x="2925" y="1367"/>
                  </a:cubicBezTo>
                  <a:cubicBezTo>
                    <a:pt x="2844" y="1401"/>
                    <a:pt x="2776" y="1431"/>
                    <a:pt x="2700" y="1452"/>
                  </a:cubicBezTo>
                  <a:cubicBezTo>
                    <a:pt x="2628" y="1473"/>
                    <a:pt x="2556" y="1490"/>
                    <a:pt x="2488" y="1499"/>
                  </a:cubicBezTo>
                  <a:cubicBezTo>
                    <a:pt x="2412" y="1509"/>
                    <a:pt x="2341" y="1513"/>
                    <a:pt x="2276" y="1513"/>
                  </a:cubicBezTo>
                  <a:cubicBezTo>
                    <a:pt x="2110" y="1513"/>
                    <a:pt x="1988" y="1487"/>
                    <a:pt x="1936" y="1477"/>
                  </a:cubicBezTo>
                  <a:cubicBezTo>
                    <a:pt x="1877" y="1465"/>
                    <a:pt x="1847" y="1460"/>
                    <a:pt x="1830" y="1456"/>
                  </a:cubicBezTo>
                  <a:cubicBezTo>
                    <a:pt x="1838" y="1444"/>
                    <a:pt x="1860" y="1418"/>
                    <a:pt x="1889" y="1371"/>
                  </a:cubicBezTo>
                  <a:cubicBezTo>
                    <a:pt x="1932" y="1303"/>
                    <a:pt x="2046" y="1108"/>
                    <a:pt x="2140" y="828"/>
                  </a:cubicBezTo>
                  <a:cubicBezTo>
                    <a:pt x="2186" y="688"/>
                    <a:pt x="2225" y="522"/>
                    <a:pt x="2250" y="353"/>
                  </a:cubicBezTo>
                  <a:cubicBezTo>
                    <a:pt x="2263" y="268"/>
                    <a:pt x="2280" y="166"/>
                    <a:pt x="2225" y="68"/>
                  </a:cubicBezTo>
                  <a:cubicBezTo>
                    <a:pt x="2203" y="30"/>
                    <a:pt x="2161" y="5"/>
                    <a:pt x="2114" y="0"/>
                  </a:cubicBezTo>
                  <a:close/>
                </a:path>
              </a:pathLst>
            </a:custGeom>
            <a:solidFill>
              <a:srgbClr val="1E1549">
                <a:alpha val="41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22"/>
            <p:cNvSpPr/>
            <p:nvPr/>
          </p:nvSpPr>
          <p:spPr>
            <a:xfrm>
              <a:off x="1058739" y="4129305"/>
              <a:ext cx="472118" cy="143550"/>
            </a:xfrm>
            <a:custGeom>
              <a:avLst/>
              <a:gdLst/>
              <a:ahLst/>
              <a:cxnLst/>
              <a:rect l="l" t="t" r="r" b="b"/>
              <a:pathLst>
                <a:path w="2641" h="803" extrusionOk="0">
                  <a:moveTo>
                    <a:pt x="1919" y="0"/>
                  </a:moveTo>
                  <a:lnTo>
                    <a:pt x="1834" y="9"/>
                  </a:lnTo>
                  <a:cubicBezTo>
                    <a:pt x="1834" y="9"/>
                    <a:pt x="1953" y="51"/>
                    <a:pt x="2080" y="102"/>
                  </a:cubicBezTo>
                  <a:cubicBezTo>
                    <a:pt x="2250" y="174"/>
                    <a:pt x="2424" y="259"/>
                    <a:pt x="2339" y="298"/>
                  </a:cubicBezTo>
                  <a:cubicBezTo>
                    <a:pt x="2282" y="322"/>
                    <a:pt x="2150" y="333"/>
                    <a:pt x="2001" y="333"/>
                  </a:cubicBezTo>
                  <a:cubicBezTo>
                    <a:pt x="1763" y="333"/>
                    <a:pt x="1481" y="305"/>
                    <a:pt x="1384" y="255"/>
                  </a:cubicBezTo>
                  <a:cubicBezTo>
                    <a:pt x="1312" y="220"/>
                    <a:pt x="1274" y="176"/>
                    <a:pt x="1225" y="176"/>
                  </a:cubicBezTo>
                  <a:cubicBezTo>
                    <a:pt x="1191" y="176"/>
                    <a:pt x="1151" y="198"/>
                    <a:pt x="1091" y="264"/>
                  </a:cubicBezTo>
                  <a:cubicBezTo>
                    <a:pt x="981" y="378"/>
                    <a:pt x="548" y="616"/>
                    <a:pt x="242" y="722"/>
                  </a:cubicBezTo>
                  <a:cubicBezTo>
                    <a:pt x="149" y="753"/>
                    <a:pt x="70" y="773"/>
                    <a:pt x="15" y="773"/>
                  </a:cubicBezTo>
                  <a:cubicBezTo>
                    <a:pt x="10" y="773"/>
                    <a:pt x="5" y="773"/>
                    <a:pt x="0" y="773"/>
                  </a:cubicBezTo>
                  <a:lnTo>
                    <a:pt x="0" y="773"/>
                  </a:lnTo>
                  <a:cubicBezTo>
                    <a:pt x="43" y="781"/>
                    <a:pt x="94" y="794"/>
                    <a:pt x="141" y="803"/>
                  </a:cubicBezTo>
                  <a:cubicBezTo>
                    <a:pt x="175" y="798"/>
                    <a:pt x="213" y="794"/>
                    <a:pt x="255" y="786"/>
                  </a:cubicBezTo>
                  <a:cubicBezTo>
                    <a:pt x="370" y="769"/>
                    <a:pt x="510" y="739"/>
                    <a:pt x="646" y="688"/>
                  </a:cubicBezTo>
                  <a:cubicBezTo>
                    <a:pt x="866" y="607"/>
                    <a:pt x="1053" y="467"/>
                    <a:pt x="1138" y="391"/>
                  </a:cubicBezTo>
                  <a:cubicBezTo>
                    <a:pt x="1142" y="391"/>
                    <a:pt x="1151" y="395"/>
                    <a:pt x="1155" y="395"/>
                  </a:cubicBezTo>
                  <a:cubicBezTo>
                    <a:pt x="1223" y="404"/>
                    <a:pt x="1410" y="416"/>
                    <a:pt x="1656" y="433"/>
                  </a:cubicBezTo>
                  <a:cubicBezTo>
                    <a:pt x="1779" y="442"/>
                    <a:pt x="1919" y="450"/>
                    <a:pt x="2063" y="459"/>
                  </a:cubicBezTo>
                  <a:cubicBezTo>
                    <a:pt x="2140" y="463"/>
                    <a:pt x="2212" y="467"/>
                    <a:pt x="2288" y="476"/>
                  </a:cubicBezTo>
                  <a:cubicBezTo>
                    <a:pt x="2322" y="476"/>
                    <a:pt x="2358" y="479"/>
                    <a:pt x="2394" y="479"/>
                  </a:cubicBezTo>
                  <a:cubicBezTo>
                    <a:pt x="2440" y="479"/>
                    <a:pt x="2487" y="474"/>
                    <a:pt x="2534" y="450"/>
                  </a:cubicBezTo>
                  <a:cubicBezTo>
                    <a:pt x="2577" y="425"/>
                    <a:pt x="2611" y="391"/>
                    <a:pt x="2624" y="340"/>
                  </a:cubicBezTo>
                  <a:cubicBezTo>
                    <a:pt x="2641" y="289"/>
                    <a:pt x="2619" y="238"/>
                    <a:pt x="2590" y="200"/>
                  </a:cubicBezTo>
                  <a:cubicBezTo>
                    <a:pt x="2560" y="166"/>
                    <a:pt x="2522" y="140"/>
                    <a:pt x="2483" y="128"/>
                  </a:cubicBezTo>
                  <a:cubicBezTo>
                    <a:pt x="2445" y="115"/>
                    <a:pt x="2407" y="107"/>
                    <a:pt x="2369" y="98"/>
                  </a:cubicBezTo>
                  <a:cubicBezTo>
                    <a:pt x="2229" y="68"/>
                    <a:pt x="2093" y="39"/>
                    <a:pt x="1970" y="9"/>
                  </a:cubicBezTo>
                  <a:cubicBezTo>
                    <a:pt x="1953" y="5"/>
                    <a:pt x="1936" y="5"/>
                    <a:pt x="1919" y="0"/>
                  </a:cubicBezTo>
                  <a:close/>
                </a:path>
              </a:pathLst>
            </a:custGeom>
            <a:solidFill>
              <a:srgbClr val="1E1549">
                <a:alpha val="41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22"/>
            <p:cNvSpPr/>
            <p:nvPr/>
          </p:nvSpPr>
          <p:spPr>
            <a:xfrm>
              <a:off x="1058739" y="4265170"/>
              <a:ext cx="148196" cy="571877"/>
            </a:xfrm>
            <a:custGeom>
              <a:avLst/>
              <a:gdLst/>
              <a:ahLst/>
              <a:cxnLst/>
              <a:rect l="l" t="t" r="r" b="b"/>
              <a:pathLst>
                <a:path w="829" h="3199" extrusionOk="0">
                  <a:moveTo>
                    <a:pt x="119" y="0"/>
                  </a:moveTo>
                  <a:lnTo>
                    <a:pt x="0" y="13"/>
                  </a:lnTo>
                  <a:cubicBezTo>
                    <a:pt x="0" y="13"/>
                    <a:pt x="0" y="26"/>
                    <a:pt x="5" y="51"/>
                  </a:cubicBezTo>
                  <a:cubicBezTo>
                    <a:pt x="39" y="327"/>
                    <a:pt x="264" y="1999"/>
                    <a:pt x="361" y="2284"/>
                  </a:cubicBezTo>
                  <a:cubicBezTo>
                    <a:pt x="429" y="2479"/>
                    <a:pt x="289" y="2695"/>
                    <a:pt x="98" y="2772"/>
                  </a:cubicBezTo>
                  <a:cubicBezTo>
                    <a:pt x="77" y="2780"/>
                    <a:pt x="56" y="2784"/>
                    <a:pt x="34" y="2789"/>
                  </a:cubicBezTo>
                  <a:cubicBezTo>
                    <a:pt x="107" y="2942"/>
                    <a:pt x="166" y="3048"/>
                    <a:pt x="196" y="3090"/>
                  </a:cubicBezTo>
                  <a:cubicBezTo>
                    <a:pt x="231" y="3147"/>
                    <a:pt x="246" y="3159"/>
                    <a:pt x="255" y="3159"/>
                  </a:cubicBezTo>
                  <a:cubicBezTo>
                    <a:pt x="257" y="3159"/>
                    <a:pt x="258" y="3159"/>
                    <a:pt x="259" y="3158"/>
                  </a:cubicBezTo>
                  <a:cubicBezTo>
                    <a:pt x="264" y="3154"/>
                    <a:pt x="264" y="3154"/>
                    <a:pt x="264" y="3149"/>
                  </a:cubicBezTo>
                  <a:cubicBezTo>
                    <a:pt x="281" y="3162"/>
                    <a:pt x="302" y="3175"/>
                    <a:pt x="323" y="3179"/>
                  </a:cubicBezTo>
                  <a:cubicBezTo>
                    <a:pt x="356" y="3193"/>
                    <a:pt x="391" y="3198"/>
                    <a:pt x="426" y="3198"/>
                  </a:cubicBezTo>
                  <a:cubicBezTo>
                    <a:pt x="467" y="3198"/>
                    <a:pt x="507" y="3191"/>
                    <a:pt x="544" y="3179"/>
                  </a:cubicBezTo>
                  <a:cubicBezTo>
                    <a:pt x="578" y="3171"/>
                    <a:pt x="612" y="3162"/>
                    <a:pt x="646" y="3149"/>
                  </a:cubicBezTo>
                  <a:cubicBezTo>
                    <a:pt x="680" y="3137"/>
                    <a:pt x="714" y="3124"/>
                    <a:pt x="743" y="3103"/>
                  </a:cubicBezTo>
                  <a:cubicBezTo>
                    <a:pt x="777" y="3082"/>
                    <a:pt x="807" y="3048"/>
                    <a:pt x="815" y="3009"/>
                  </a:cubicBezTo>
                  <a:cubicBezTo>
                    <a:pt x="828" y="2967"/>
                    <a:pt x="820" y="2933"/>
                    <a:pt x="811" y="2903"/>
                  </a:cubicBezTo>
                  <a:cubicBezTo>
                    <a:pt x="790" y="2844"/>
                    <a:pt x="773" y="2797"/>
                    <a:pt x="760" y="2759"/>
                  </a:cubicBezTo>
                  <a:cubicBezTo>
                    <a:pt x="692" y="2530"/>
                    <a:pt x="544" y="2020"/>
                    <a:pt x="421" y="1507"/>
                  </a:cubicBezTo>
                  <a:cubicBezTo>
                    <a:pt x="272" y="891"/>
                    <a:pt x="170" y="263"/>
                    <a:pt x="141" y="132"/>
                  </a:cubicBezTo>
                  <a:cubicBezTo>
                    <a:pt x="132" y="89"/>
                    <a:pt x="124" y="60"/>
                    <a:pt x="119" y="43"/>
                  </a:cubicBezTo>
                  <a:lnTo>
                    <a:pt x="141" y="43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rgbClr val="1E1549">
                <a:alpha val="41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22"/>
            <p:cNvSpPr/>
            <p:nvPr/>
          </p:nvSpPr>
          <p:spPr>
            <a:xfrm>
              <a:off x="555689" y="3802335"/>
              <a:ext cx="392389" cy="296039"/>
            </a:xfrm>
            <a:custGeom>
              <a:avLst/>
              <a:gdLst/>
              <a:ahLst/>
              <a:cxnLst/>
              <a:rect l="l" t="t" r="r" b="b"/>
              <a:pathLst>
                <a:path w="2195" h="1656" extrusionOk="0">
                  <a:moveTo>
                    <a:pt x="85" y="0"/>
                  </a:moveTo>
                  <a:cubicBezTo>
                    <a:pt x="47" y="26"/>
                    <a:pt x="17" y="64"/>
                    <a:pt x="5" y="115"/>
                  </a:cubicBezTo>
                  <a:cubicBezTo>
                    <a:pt x="0" y="140"/>
                    <a:pt x="5" y="174"/>
                    <a:pt x="17" y="200"/>
                  </a:cubicBezTo>
                  <a:cubicBezTo>
                    <a:pt x="26" y="221"/>
                    <a:pt x="39" y="242"/>
                    <a:pt x="51" y="263"/>
                  </a:cubicBezTo>
                  <a:cubicBezTo>
                    <a:pt x="77" y="306"/>
                    <a:pt x="111" y="344"/>
                    <a:pt x="149" y="378"/>
                  </a:cubicBezTo>
                  <a:cubicBezTo>
                    <a:pt x="230" y="441"/>
                    <a:pt x="323" y="475"/>
                    <a:pt x="412" y="518"/>
                  </a:cubicBezTo>
                  <a:cubicBezTo>
                    <a:pt x="501" y="560"/>
                    <a:pt x="595" y="599"/>
                    <a:pt x="688" y="637"/>
                  </a:cubicBezTo>
                  <a:cubicBezTo>
                    <a:pt x="871" y="713"/>
                    <a:pt x="1053" y="790"/>
                    <a:pt x="1197" y="904"/>
                  </a:cubicBezTo>
                  <a:cubicBezTo>
                    <a:pt x="1346" y="1019"/>
                    <a:pt x="1469" y="1146"/>
                    <a:pt x="1588" y="1256"/>
                  </a:cubicBezTo>
                  <a:cubicBezTo>
                    <a:pt x="1707" y="1363"/>
                    <a:pt x="1817" y="1456"/>
                    <a:pt x="1915" y="1515"/>
                  </a:cubicBezTo>
                  <a:cubicBezTo>
                    <a:pt x="2012" y="1570"/>
                    <a:pt x="2093" y="1604"/>
                    <a:pt x="2135" y="1613"/>
                  </a:cubicBezTo>
                  <a:cubicBezTo>
                    <a:pt x="2152" y="1621"/>
                    <a:pt x="2165" y="1621"/>
                    <a:pt x="2178" y="1626"/>
                  </a:cubicBezTo>
                  <a:cubicBezTo>
                    <a:pt x="2178" y="1634"/>
                    <a:pt x="2178" y="1643"/>
                    <a:pt x="2174" y="1655"/>
                  </a:cubicBezTo>
                  <a:cubicBezTo>
                    <a:pt x="2174" y="1655"/>
                    <a:pt x="2195" y="1626"/>
                    <a:pt x="2182" y="1583"/>
                  </a:cubicBezTo>
                  <a:cubicBezTo>
                    <a:pt x="2169" y="1528"/>
                    <a:pt x="2114" y="1452"/>
                    <a:pt x="1932" y="1371"/>
                  </a:cubicBezTo>
                  <a:cubicBezTo>
                    <a:pt x="1601" y="1227"/>
                    <a:pt x="1431" y="900"/>
                    <a:pt x="1261" y="726"/>
                  </a:cubicBezTo>
                  <a:cubicBezTo>
                    <a:pt x="1091" y="552"/>
                    <a:pt x="701" y="441"/>
                    <a:pt x="374" y="314"/>
                  </a:cubicBezTo>
                  <a:cubicBezTo>
                    <a:pt x="179" y="242"/>
                    <a:pt x="115" y="149"/>
                    <a:pt x="94" y="81"/>
                  </a:cubicBezTo>
                  <a:cubicBezTo>
                    <a:pt x="81" y="38"/>
                    <a:pt x="90" y="9"/>
                    <a:pt x="90" y="0"/>
                  </a:cubicBezTo>
                  <a:close/>
                </a:path>
              </a:pathLst>
            </a:custGeom>
            <a:solidFill>
              <a:srgbClr val="5555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22"/>
            <p:cNvSpPr/>
            <p:nvPr/>
          </p:nvSpPr>
          <p:spPr>
            <a:xfrm>
              <a:off x="403201" y="4202064"/>
              <a:ext cx="576875" cy="215057"/>
            </a:xfrm>
            <a:custGeom>
              <a:avLst/>
              <a:gdLst/>
              <a:ahLst/>
              <a:cxnLst/>
              <a:rect l="l" t="t" r="r" b="b"/>
              <a:pathLst>
                <a:path w="3227" h="1203" extrusionOk="0">
                  <a:moveTo>
                    <a:pt x="102" y="1"/>
                  </a:moveTo>
                  <a:cubicBezTo>
                    <a:pt x="64" y="26"/>
                    <a:pt x="34" y="69"/>
                    <a:pt x="22" y="120"/>
                  </a:cubicBezTo>
                  <a:cubicBezTo>
                    <a:pt x="0" y="179"/>
                    <a:pt x="22" y="247"/>
                    <a:pt x="64" y="294"/>
                  </a:cubicBezTo>
                  <a:cubicBezTo>
                    <a:pt x="102" y="340"/>
                    <a:pt x="162" y="366"/>
                    <a:pt x="217" y="383"/>
                  </a:cubicBezTo>
                  <a:cubicBezTo>
                    <a:pt x="476" y="435"/>
                    <a:pt x="737" y="449"/>
                    <a:pt x="921" y="449"/>
                  </a:cubicBezTo>
                  <a:cubicBezTo>
                    <a:pt x="1038" y="449"/>
                    <a:pt x="1124" y="443"/>
                    <a:pt x="1159" y="438"/>
                  </a:cubicBezTo>
                  <a:cubicBezTo>
                    <a:pt x="1189" y="434"/>
                    <a:pt x="1206" y="430"/>
                    <a:pt x="1214" y="425"/>
                  </a:cubicBezTo>
                  <a:cubicBezTo>
                    <a:pt x="1223" y="438"/>
                    <a:pt x="1235" y="455"/>
                    <a:pt x="1257" y="480"/>
                  </a:cubicBezTo>
                  <a:cubicBezTo>
                    <a:pt x="1286" y="523"/>
                    <a:pt x="1388" y="629"/>
                    <a:pt x="1541" y="744"/>
                  </a:cubicBezTo>
                  <a:cubicBezTo>
                    <a:pt x="1698" y="858"/>
                    <a:pt x="1906" y="981"/>
                    <a:pt x="2131" y="1062"/>
                  </a:cubicBezTo>
                  <a:cubicBezTo>
                    <a:pt x="2356" y="1143"/>
                    <a:pt x="2594" y="1189"/>
                    <a:pt x="2789" y="1198"/>
                  </a:cubicBezTo>
                  <a:cubicBezTo>
                    <a:pt x="2836" y="1202"/>
                    <a:pt x="2882" y="1202"/>
                    <a:pt x="2920" y="1202"/>
                  </a:cubicBezTo>
                  <a:cubicBezTo>
                    <a:pt x="2963" y="1202"/>
                    <a:pt x="3001" y="1202"/>
                    <a:pt x="3035" y="1198"/>
                  </a:cubicBezTo>
                  <a:cubicBezTo>
                    <a:pt x="3086" y="1194"/>
                    <a:pt x="3124" y="1189"/>
                    <a:pt x="3154" y="1185"/>
                  </a:cubicBezTo>
                  <a:cubicBezTo>
                    <a:pt x="3179" y="1168"/>
                    <a:pt x="3201" y="1151"/>
                    <a:pt x="3226" y="1134"/>
                  </a:cubicBezTo>
                  <a:lnTo>
                    <a:pt x="3226" y="1134"/>
                  </a:lnTo>
                  <a:cubicBezTo>
                    <a:pt x="3192" y="1139"/>
                    <a:pt x="3156" y="1143"/>
                    <a:pt x="3121" y="1143"/>
                  </a:cubicBezTo>
                  <a:cubicBezTo>
                    <a:pt x="3099" y="1143"/>
                    <a:pt x="3077" y="1142"/>
                    <a:pt x="3056" y="1138"/>
                  </a:cubicBezTo>
                  <a:cubicBezTo>
                    <a:pt x="3055" y="1140"/>
                    <a:pt x="3054" y="1140"/>
                    <a:pt x="3053" y="1140"/>
                  </a:cubicBezTo>
                  <a:cubicBezTo>
                    <a:pt x="3052" y="1140"/>
                    <a:pt x="3052" y="1138"/>
                    <a:pt x="3052" y="1138"/>
                  </a:cubicBezTo>
                  <a:cubicBezTo>
                    <a:pt x="2653" y="1104"/>
                    <a:pt x="2144" y="799"/>
                    <a:pt x="1796" y="701"/>
                  </a:cubicBezTo>
                  <a:cubicBezTo>
                    <a:pt x="1397" y="587"/>
                    <a:pt x="1350" y="315"/>
                    <a:pt x="1168" y="264"/>
                  </a:cubicBezTo>
                  <a:cubicBezTo>
                    <a:pt x="1101" y="247"/>
                    <a:pt x="978" y="243"/>
                    <a:pt x="842" y="243"/>
                  </a:cubicBezTo>
                  <a:cubicBezTo>
                    <a:pt x="749" y="243"/>
                    <a:pt x="650" y="245"/>
                    <a:pt x="559" y="245"/>
                  </a:cubicBezTo>
                  <a:cubicBezTo>
                    <a:pt x="416" y="245"/>
                    <a:pt x="291" y="241"/>
                    <a:pt x="234" y="222"/>
                  </a:cubicBezTo>
                  <a:cubicBezTo>
                    <a:pt x="136" y="188"/>
                    <a:pt x="136" y="107"/>
                    <a:pt x="145" y="52"/>
                  </a:cubicBezTo>
                  <a:cubicBezTo>
                    <a:pt x="149" y="22"/>
                    <a:pt x="157" y="1"/>
                    <a:pt x="157" y="1"/>
                  </a:cubicBezTo>
                  <a:close/>
                </a:path>
              </a:pathLst>
            </a:custGeom>
            <a:solidFill>
              <a:srgbClr val="1E1549">
                <a:alpha val="41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2034;p22"/>
            <p:cNvSpPr/>
            <p:nvPr/>
          </p:nvSpPr>
          <p:spPr>
            <a:xfrm>
              <a:off x="578393" y="3416013"/>
              <a:ext cx="410802" cy="238476"/>
            </a:xfrm>
            <a:custGeom>
              <a:avLst/>
              <a:gdLst/>
              <a:ahLst/>
              <a:cxnLst/>
              <a:rect l="l" t="t" r="r" b="b"/>
              <a:pathLst>
                <a:path w="2298" h="1334" extrusionOk="0">
                  <a:moveTo>
                    <a:pt x="43" y="1"/>
                  </a:moveTo>
                  <a:lnTo>
                    <a:pt x="5" y="107"/>
                  </a:lnTo>
                  <a:cubicBezTo>
                    <a:pt x="1" y="149"/>
                    <a:pt x="5" y="200"/>
                    <a:pt x="18" y="243"/>
                  </a:cubicBezTo>
                  <a:cubicBezTo>
                    <a:pt x="39" y="319"/>
                    <a:pt x="86" y="391"/>
                    <a:pt x="145" y="442"/>
                  </a:cubicBezTo>
                  <a:cubicBezTo>
                    <a:pt x="205" y="497"/>
                    <a:pt x="272" y="535"/>
                    <a:pt x="336" y="565"/>
                  </a:cubicBezTo>
                  <a:cubicBezTo>
                    <a:pt x="468" y="625"/>
                    <a:pt x="599" y="663"/>
                    <a:pt x="718" y="684"/>
                  </a:cubicBezTo>
                  <a:cubicBezTo>
                    <a:pt x="877" y="718"/>
                    <a:pt x="1012" y="726"/>
                    <a:pt x="1104" y="726"/>
                  </a:cubicBezTo>
                  <a:cubicBezTo>
                    <a:pt x="1150" y="726"/>
                    <a:pt x="1185" y="724"/>
                    <a:pt x="1206" y="722"/>
                  </a:cubicBezTo>
                  <a:cubicBezTo>
                    <a:pt x="1244" y="718"/>
                    <a:pt x="1270" y="714"/>
                    <a:pt x="1287" y="709"/>
                  </a:cubicBezTo>
                  <a:cubicBezTo>
                    <a:pt x="1291" y="714"/>
                    <a:pt x="1295" y="722"/>
                    <a:pt x="1300" y="726"/>
                  </a:cubicBezTo>
                  <a:cubicBezTo>
                    <a:pt x="1325" y="777"/>
                    <a:pt x="1495" y="968"/>
                    <a:pt x="1707" y="1113"/>
                  </a:cubicBezTo>
                  <a:cubicBezTo>
                    <a:pt x="1822" y="1193"/>
                    <a:pt x="1940" y="1257"/>
                    <a:pt x="2038" y="1299"/>
                  </a:cubicBezTo>
                  <a:cubicBezTo>
                    <a:pt x="2106" y="1308"/>
                    <a:pt x="2178" y="1321"/>
                    <a:pt x="2255" y="1333"/>
                  </a:cubicBezTo>
                  <a:cubicBezTo>
                    <a:pt x="2297" y="1274"/>
                    <a:pt x="1924" y="994"/>
                    <a:pt x="1707" y="884"/>
                  </a:cubicBezTo>
                  <a:cubicBezTo>
                    <a:pt x="1508" y="786"/>
                    <a:pt x="1392" y="581"/>
                    <a:pt x="1305" y="581"/>
                  </a:cubicBezTo>
                  <a:cubicBezTo>
                    <a:pt x="1297" y="581"/>
                    <a:pt x="1290" y="583"/>
                    <a:pt x="1283" y="586"/>
                  </a:cubicBezTo>
                  <a:cubicBezTo>
                    <a:pt x="1262" y="597"/>
                    <a:pt x="1231" y="602"/>
                    <a:pt x="1192" y="602"/>
                  </a:cubicBezTo>
                  <a:cubicBezTo>
                    <a:pt x="1062" y="602"/>
                    <a:pt x="833" y="548"/>
                    <a:pt x="514" y="463"/>
                  </a:cubicBezTo>
                  <a:cubicBezTo>
                    <a:pt x="247" y="395"/>
                    <a:pt x="128" y="226"/>
                    <a:pt x="77" y="111"/>
                  </a:cubicBezTo>
                  <a:cubicBezTo>
                    <a:pt x="52" y="47"/>
                    <a:pt x="43" y="5"/>
                    <a:pt x="43" y="1"/>
                  </a:cubicBezTo>
                  <a:close/>
                </a:path>
              </a:pathLst>
            </a:custGeom>
            <a:solidFill>
              <a:srgbClr val="1E1549">
                <a:alpha val="41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Google Shape;2035;p22"/>
            <p:cNvSpPr/>
            <p:nvPr/>
          </p:nvSpPr>
          <p:spPr>
            <a:xfrm>
              <a:off x="787013" y="2936553"/>
              <a:ext cx="237757" cy="284598"/>
            </a:xfrm>
            <a:custGeom>
              <a:avLst/>
              <a:gdLst/>
              <a:ahLst/>
              <a:cxnLst/>
              <a:rect l="l" t="t" r="r" b="b"/>
              <a:pathLst>
                <a:path w="1330" h="1592" extrusionOk="0">
                  <a:moveTo>
                    <a:pt x="1" y="0"/>
                  </a:moveTo>
                  <a:cubicBezTo>
                    <a:pt x="1" y="0"/>
                    <a:pt x="5" y="38"/>
                    <a:pt x="9" y="85"/>
                  </a:cubicBezTo>
                  <a:cubicBezTo>
                    <a:pt x="256" y="238"/>
                    <a:pt x="459" y="327"/>
                    <a:pt x="527" y="353"/>
                  </a:cubicBezTo>
                  <a:cubicBezTo>
                    <a:pt x="557" y="361"/>
                    <a:pt x="578" y="369"/>
                    <a:pt x="591" y="369"/>
                  </a:cubicBezTo>
                  <a:cubicBezTo>
                    <a:pt x="591" y="374"/>
                    <a:pt x="591" y="378"/>
                    <a:pt x="591" y="378"/>
                  </a:cubicBezTo>
                  <a:cubicBezTo>
                    <a:pt x="595" y="412"/>
                    <a:pt x="612" y="510"/>
                    <a:pt x="650" y="633"/>
                  </a:cubicBezTo>
                  <a:cubicBezTo>
                    <a:pt x="684" y="751"/>
                    <a:pt x="748" y="900"/>
                    <a:pt x="829" y="1040"/>
                  </a:cubicBezTo>
                  <a:cubicBezTo>
                    <a:pt x="909" y="1176"/>
                    <a:pt x="1011" y="1303"/>
                    <a:pt x="1096" y="1392"/>
                  </a:cubicBezTo>
                  <a:cubicBezTo>
                    <a:pt x="1189" y="1486"/>
                    <a:pt x="1262" y="1545"/>
                    <a:pt x="1291" y="1562"/>
                  </a:cubicBezTo>
                  <a:cubicBezTo>
                    <a:pt x="1296" y="1566"/>
                    <a:pt x="1296" y="1566"/>
                    <a:pt x="1296" y="1566"/>
                  </a:cubicBezTo>
                  <a:cubicBezTo>
                    <a:pt x="1291" y="1571"/>
                    <a:pt x="1291" y="1579"/>
                    <a:pt x="1287" y="1592"/>
                  </a:cubicBezTo>
                  <a:lnTo>
                    <a:pt x="1329" y="1583"/>
                  </a:lnTo>
                  <a:cubicBezTo>
                    <a:pt x="1329" y="1583"/>
                    <a:pt x="1313" y="1545"/>
                    <a:pt x="1279" y="1486"/>
                  </a:cubicBezTo>
                  <a:cubicBezTo>
                    <a:pt x="1189" y="1324"/>
                    <a:pt x="1011" y="1010"/>
                    <a:pt x="897" y="862"/>
                  </a:cubicBezTo>
                  <a:cubicBezTo>
                    <a:pt x="735" y="658"/>
                    <a:pt x="752" y="306"/>
                    <a:pt x="663" y="268"/>
                  </a:cubicBezTo>
                  <a:cubicBezTo>
                    <a:pt x="570" y="234"/>
                    <a:pt x="35" y="13"/>
                    <a:pt x="1" y="0"/>
                  </a:cubicBezTo>
                  <a:close/>
                </a:path>
              </a:pathLst>
            </a:custGeom>
            <a:solidFill>
              <a:srgbClr val="1E1549">
                <a:alpha val="41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Google Shape;2036;p22"/>
            <p:cNvSpPr/>
            <p:nvPr/>
          </p:nvSpPr>
          <p:spPr>
            <a:xfrm>
              <a:off x="887302" y="2842698"/>
              <a:ext cx="17519" cy="46658"/>
            </a:xfrm>
            <a:custGeom>
              <a:avLst/>
              <a:gdLst/>
              <a:ahLst/>
              <a:cxnLst/>
              <a:rect l="l" t="t" r="r" b="b"/>
              <a:pathLst>
                <a:path w="98" h="261" extrusionOk="0">
                  <a:moveTo>
                    <a:pt x="32" y="0"/>
                  </a:moveTo>
                  <a:cubicBezTo>
                    <a:pt x="27" y="0"/>
                    <a:pt x="22" y="2"/>
                    <a:pt x="17" y="7"/>
                  </a:cubicBezTo>
                  <a:cubicBezTo>
                    <a:pt x="9" y="20"/>
                    <a:pt x="0" y="80"/>
                    <a:pt x="9" y="139"/>
                  </a:cubicBezTo>
                  <a:cubicBezTo>
                    <a:pt x="17" y="194"/>
                    <a:pt x="43" y="249"/>
                    <a:pt x="55" y="258"/>
                  </a:cubicBezTo>
                  <a:cubicBezTo>
                    <a:pt x="60" y="260"/>
                    <a:pt x="64" y="261"/>
                    <a:pt x="68" y="261"/>
                  </a:cubicBezTo>
                  <a:cubicBezTo>
                    <a:pt x="72" y="261"/>
                    <a:pt x="77" y="260"/>
                    <a:pt x="81" y="258"/>
                  </a:cubicBezTo>
                  <a:cubicBezTo>
                    <a:pt x="89" y="254"/>
                    <a:pt x="94" y="249"/>
                    <a:pt x="98" y="241"/>
                  </a:cubicBezTo>
                  <a:cubicBezTo>
                    <a:pt x="98" y="224"/>
                    <a:pt x="85" y="177"/>
                    <a:pt x="81" y="126"/>
                  </a:cubicBezTo>
                  <a:cubicBezTo>
                    <a:pt x="72" y="75"/>
                    <a:pt x="72" y="24"/>
                    <a:pt x="64" y="12"/>
                  </a:cubicBezTo>
                  <a:cubicBezTo>
                    <a:pt x="60" y="3"/>
                    <a:pt x="51" y="3"/>
                    <a:pt x="43" y="3"/>
                  </a:cubicBezTo>
                  <a:cubicBezTo>
                    <a:pt x="39" y="1"/>
                    <a:pt x="36" y="0"/>
                    <a:pt x="3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Google Shape;2037;p22"/>
            <p:cNvSpPr/>
            <p:nvPr/>
          </p:nvSpPr>
          <p:spPr>
            <a:xfrm>
              <a:off x="724803" y="2867190"/>
              <a:ext cx="69361" cy="48982"/>
            </a:xfrm>
            <a:custGeom>
              <a:avLst/>
              <a:gdLst/>
              <a:ahLst/>
              <a:cxnLst/>
              <a:rect l="l" t="t" r="r" b="b"/>
              <a:pathLst>
                <a:path w="388" h="274" extrusionOk="0">
                  <a:moveTo>
                    <a:pt x="29" y="0"/>
                  </a:moveTo>
                  <a:cubicBezTo>
                    <a:pt x="21" y="0"/>
                    <a:pt x="15" y="3"/>
                    <a:pt x="9" y="6"/>
                  </a:cubicBezTo>
                  <a:cubicBezTo>
                    <a:pt x="5" y="15"/>
                    <a:pt x="1" y="19"/>
                    <a:pt x="5" y="36"/>
                  </a:cubicBezTo>
                  <a:cubicBezTo>
                    <a:pt x="14" y="57"/>
                    <a:pt x="82" y="129"/>
                    <a:pt x="162" y="184"/>
                  </a:cubicBezTo>
                  <a:cubicBezTo>
                    <a:pt x="243" y="240"/>
                    <a:pt x="336" y="274"/>
                    <a:pt x="362" y="274"/>
                  </a:cubicBezTo>
                  <a:cubicBezTo>
                    <a:pt x="379" y="274"/>
                    <a:pt x="383" y="265"/>
                    <a:pt x="387" y="257"/>
                  </a:cubicBezTo>
                  <a:cubicBezTo>
                    <a:pt x="387" y="248"/>
                    <a:pt x="387" y="240"/>
                    <a:pt x="374" y="231"/>
                  </a:cubicBezTo>
                  <a:cubicBezTo>
                    <a:pt x="362" y="214"/>
                    <a:pt x="277" y="176"/>
                    <a:pt x="200" y="125"/>
                  </a:cubicBezTo>
                  <a:cubicBezTo>
                    <a:pt x="124" y="74"/>
                    <a:pt x="60" y="10"/>
                    <a:pt x="39" y="2"/>
                  </a:cubicBezTo>
                  <a:cubicBezTo>
                    <a:pt x="35" y="1"/>
                    <a:pt x="32" y="0"/>
                    <a:pt x="2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Google Shape;2038;p22"/>
            <p:cNvSpPr/>
            <p:nvPr/>
          </p:nvSpPr>
          <p:spPr>
            <a:xfrm>
              <a:off x="954875" y="2988753"/>
              <a:ext cx="38792" cy="59530"/>
            </a:xfrm>
            <a:custGeom>
              <a:avLst/>
              <a:gdLst/>
              <a:ahLst/>
              <a:cxnLst/>
              <a:rect l="l" t="t" r="r" b="b"/>
              <a:pathLst>
                <a:path w="217" h="333" extrusionOk="0">
                  <a:moveTo>
                    <a:pt x="191" y="1"/>
                  </a:moveTo>
                  <a:cubicBezTo>
                    <a:pt x="187" y="1"/>
                    <a:pt x="183" y="2"/>
                    <a:pt x="178" y="5"/>
                  </a:cubicBezTo>
                  <a:cubicBezTo>
                    <a:pt x="161" y="10"/>
                    <a:pt x="102" y="69"/>
                    <a:pt x="59" y="141"/>
                  </a:cubicBezTo>
                  <a:cubicBezTo>
                    <a:pt x="17" y="213"/>
                    <a:pt x="0" y="294"/>
                    <a:pt x="4" y="311"/>
                  </a:cubicBezTo>
                  <a:cubicBezTo>
                    <a:pt x="9" y="328"/>
                    <a:pt x="17" y="328"/>
                    <a:pt x="25" y="332"/>
                  </a:cubicBezTo>
                  <a:cubicBezTo>
                    <a:pt x="34" y="332"/>
                    <a:pt x="38" y="332"/>
                    <a:pt x="47" y="324"/>
                  </a:cubicBezTo>
                  <a:cubicBezTo>
                    <a:pt x="59" y="311"/>
                    <a:pt x="85" y="239"/>
                    <a:pt x="123" y="175"/>
                  </a:cubicBezTo>
                  <a:cubicBezTo>
                    <a:pt x="161" y="111"/>
                    <a:pt x="208" y="52"/>
                    <a:pt x="212" y="35"/>
                  </a:cubicBezTo>
                  <a:cubicBezTo>
                    <a:pt x="216" y="22"/>
                    <a:pt x="212" y="14"/>
                    <a:pt x="204" y="10"/>
                  </a:cubicBezTo>
                  <a:cubicBezTo>
                    <a:pt x="201" y="4"/>
                    <a:pt x="197" y="1"/>
                    <a:pt x="19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22"/>
            <p:cNvSpPr/>
            <p:nvPr/>
          </p:nvSpPr>
          <p:spPr>
            <a:xfrm>
              <a:off x="1067856" y="3082071"/>
              <a:ext cx="19843" cy="61675"/>
            </a:xfrm>
            <a:custGeom>
              <a:avLst/>
              <a:gdLst/>
              <a:ahLst/>
              <a:cxnLst/>
              <a:rect l="l" t="t" r="r" b="b"/>
              <a:pathLst>
                <a:path w="111" h="345" extrusionOk="0">
                  <a:moveTo>
                    <a:pt x="78" y="0"/>
                  </a:moveTo>
                  <a:cubicBezTo>
                    <a:pt x="74" y="0"/>
                    <a:pt x="69" y="2"/>
                    <a:pt x="64" y="10"/>
                  </a:cubicBezTo>
                  <a:cubicBezTo>
                    <a:pt x="51" y="22"/>
                    <a:pt x="26" y="90"/>
                    <a:pt x="13" y="167"/>
                  </a:cubicBezTo>
                  <a:cubicBezTo>
                    <a:pt x="0" y="239"/>
                    <a:pt x="5" y="315"/>
                    <a:pt x="13" y="328"/>
                  </a:cubicBezTo>
                  <a:cubicBezTo>
                    <a:pt x="17" y="341"/>
                    <a:pt x="26" y="345"/>
                    <a:pt x="39" y="345"/>
                  </a:cubicBezTo>
                  <a:cubicBezTo>
                    <a:pt x="43" y="345"/>
                    <a:pt x="51" y="341"/>
                    <a:pt x="60" y="328"/>
                  </a:cubicBezTo>
                  <a:cubicBezTo>
                    <a:pt x="64" y="315"/>
                    <a:pt x="73" y="243"/>
                    <a:pt x="85" y="175"/>
                  </a:cubicBezTo>
                  <a:cubicBezTo>
                    <a:pt x="94" y="107"/>
                    <a:pt x="111" y="39"/>
                    <a:pt x="107" y="22"/>
                  </a:cubicBezTo>
                  <a:cubicBezTo>
                    <a:pt x="102" y="10"/>
                    <a:pt x="98" y="5"/>
                    <a:pt x="85" y="1"/>
                  </a:cubicBezTo>
                  <a:cubicBezTo>
                    <a:pt x="84" y="1"/>
                    <a:pt x="81" y="0"/>
                    <a:pt x="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22"/>
            <p:cNvSpPr/>
            <p:nvPr/>
          </p:nvSpPr>
          <p:spPr>
            <a:xfrm>
              <a:off x="1202825" y="3038988"/>
              <a:ext cx="14659" cy="41653"/>
            </a:xfrm>
            <a:custGeom>
              <a:avLst/>
              <a:gdLst/>
              <a:ahLst/>
              <a:cxnLst/>
              <a:rect l="l" t="t" r="r" b="b"/>
              <a:pathLst>
                <a:path w="82" h="233" extrusionOk="0">
                  <a:moveTo>
                    <a:pt x="48" y="0"/>
                  </a:moveTo>
                  <a:cubicBezTo>
                    <a:pt x="39" y="0"/>
                    <a:pt x="31" y="0"/>
                    <a:pt x="26" y="4"/>
                  </a:cubicBezTo>
                  <a:cubicBezTo>
                    <a:pt x="14" y="13"/>
                    <a:pt x="1" y="64"/>
                    <a:pt x="5" y="119"/>
                  </a:cubicBezTo>
                  <a:cubicBezTo>
                    <a:pt x="5" y="170"/>
                    <a:pt x="22" y="221"/>
                    <a:pt x="35" y="229"/>
                  </a:cubicBezTo>
                  <a:cubicBezTo>
                    <a:pt x="39" y="232"/>
                    <a:pt x="43" y="233"/>
                    <a:pt x="48" y="233"/>
                  </a:cubicBezTo>
                  <a:cubicBezTo>
                    <a:pt x="52" y="233"/>
                    <a:pt x="56" y="232"/>
                    <a:pt x="60" y="229"/>
                  </a:cubicBezTo>
                  <a:cubicBezTo>
                    <a:pt x="69" y="225"/>
                    <a:pt x="73" y="225"/>
                    <a:pt x="77" y="212"/>
                  </a:cubicBezTo>
                  <a:cubicBezTo>
                    <a:pt x="82" y="204"/>
                    <a:pt x="77" y="157"/>
                    <a:pt x="73" y="115"/>
                  </a:cubicBezTo>
                  <a:cubicBezTo>
                    <a:pt x="73" y="68"/>
                    <a:pt x="77" y="26"/>
                    <a:pt x="69" y="13"/>
                  </a:cubicBezTo>
                  <a:cubicBezTo>
                    <a:pt x="65" y="4"/>
                    <a:pt x="56" y="4"/>
                    <a:pt x="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22"/>
            <p:cNvSpPr/>
            <p:nvPr/>
          </p:nvSpPr>
          <p:spPr>
            <a:xfrm>
              <a:off x="1082336" y="3205780"/>
              <a:ext cx="57026" cy="55239"/>
            </a:xfrm>
            <a:custGeom>
              <a:avLst/>
              <a:gdLst/>
              <a:ahLst/>
              <a:cxnLst/>
              <a:rect l="l" t="t" r="r" b="b"/>
              <a:pathLst>
                <a:path w="319" h="309" extrusionOk="0">
                  <a:moveTo>
                    <a:pt x="295" y="1"/>
                  </a:moveTo>
                  <a:cubicBezTo>
                    <a:pt x="291" y="1"/>
                    <a:pt x="287" y="2"/>
                    <a:pt x="280" y="5"/>
                  </a:cubicBezTo>
                  <a:cubicBezTo>
                    <a:pt x="242" y="18"/>
                    <a:pt x="21" y="234"/>
                    <a:pt x="9" y="273"/>
                  </a:cubicBezTo>
                  <a:cubicBezTo>
                    <a:pt x="0" y="285"/>
                    <a:pt x="9" y="294"/>
                    <a:pt x="13" y="302"/>
                  </a:cubicBezTo>
                  <a:cubicBezTo>
                    <a:pt x="16" y="305"/>
                    <a:pt x="21" y="308"/>
                    <a:pt x="28" y="308"/>
                  </a:cubicBezTo>
                  <a:cubicBezTo>
                    <a:pt x="31" y="308"/>
                    <a:pt x="35" y="308"/>
                    <a:pt x="38" y="307"/>
                  </a:cubicBezTo>
                  <a:cubicBezTo>
                    <a:pt x="76" y="290"/>
                    <a:pt x="301" y="77"/>
                    <a:pt x="314" y="35"/>
                  </a:cubicBezTo>
                  <a:cubicBezTo>
                    <a:pt x="318" y="22"/>
                    <a:pt x="314" y="14"/>
                    <a:pt x="310" y="9"/>
                  </a:cubicBezTo>
                  <a:cubicBezTo>
                    <a:pt x="305" y="4"/>
                    <a:pt x="301" y="1"/>
                    <a:pt x="29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22"/>
            <p:cNvSpPr/>
            <p:nvPr/>
          </p:nvSpPr>
          <p:spPr>
            <a:xfrm>
              <a:off x="992774" y="3276394"/>
              <a:ext cx="35038" cy="178052"/>
            </a:xfrm>
            <a:custGeom>
              <a:avLst/>
              <a:gdLst/>
              <a:ahLst/>
              <a:cxnLst/>
              <a:rect l="l" t="t" r="r" b="b"/>
              <a:pathLst>
                <a:path w="196" h="996" extrusionOk="0">
                  <a:moveTo>
                    <a:pt x="170" y="1"/>
                  </a:moveTo>
                  <a:cubicBezTo>
                    <a:pt x="162" y="1"/>
                    <a:pt x="157" y="1"/>
                    <a:pt x="145" y="35"/>
                  </a:cubicBezTo>
                  <a:cubicBezTo>
                    <a:pt x="132" y="81"/>
                    <a:pt x="106" y="285"/>
                    <a:pt x="72" y="493"/>
                  </a:cubicBezTo>
                  <a:cubicBezTo>
                    <a:pt x="38" y="701"/>
                    <a:pt x="0" y="905"/>
                    <a:pt x="0" y="951"/>
                  </a:cubicBezTo>
                  <a:cubicBezTo>
                    <a:pt x="0" y="985"/>
                    <a:pt x="4" y="994"/>
                    <a:pt x="17" y="994"/>
                  </a:cubicBezTo>
                  <a:cubicBezTo>
                    <a:pt x="19" y="995"/>
                    <a:pt x="21" y="995"/>
                    <a:pt x="22" y="995"/>
                  </a:cubicBezTo>
                  <a:cubicBezTo>
                    <a:pt x="29" y="995"/>
                    <a:pt x="37" y="987"/>
                    <a:pt x="47" y="960"/>
                  </a:cubicBezTo>
                  <a:cubicBezTo>
                    <a:pt x="64" y="917"/>
                    <a:pt x="111" y="714"/>
                    <a:pt x="140" y="502"/>
                  </a:cubicBezTo>
                  <a:cubicBezTo>
                    <a:pt x="174" y="294"/>
                    <a:pt x="195" y="86"/>
                    <a:pt x="191" y="39"/>
                  </a:cubicBezTo>
                  <a:cubicBezTo>
                    <a:pt x="187" y="5"/>
                    <a:pt x="183" y="1"/>
                    <a:pt x="1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22"/>
            <p:cNvSpPr/>
            <p:nvPr/>
          </p:nvSpPr>
          <p:spPr>
            <a:xfrm>
              <a:off x="982942" y="3485018"/>
              <a:ext cx="19128" cy="25564"/>
            </a:xfrm>
            <a:custGeom>
              <a:avLst/>
              <a:gdLst/>
              <a:ahLst/>
              <a:cxnLst/>
              <a:rect l="l" t="t" r="r" b="b"/>
              <a:pathLst>
                <a:path w="107" h="143" extrusionOk="0">
                  <a:moveTo>
                    <a:pt x="64" y="1"/>
                  </a:moveTo>
                  <a:cubicBezTo>
                    <a:pt x="59" y="1"/>
                    <a:pt x="51" y="1"/>
                    <a:pt x="42" y="5"/>
                  </a:cubicBezTo>
                  <a:cubicBezTo>
                    <a:pt x="26" y="14"/>
                    <a:pt x="0" y="116"/>
                    <a:pt x="17" y="132"/>
                  </a:cubicBezTo>
                  <a:cubicBezTo>
                    <a:pt x="21" y="137"/>
                    <a:pt x="30" y="141"/>
                    <a:pt x="38" y="141"/>
                  </a:cubicBezTo>
                  <a:cubicBezTo>
                    <a:pt x="44" y="141"/>
                    <a:pt x="50" y="143"/>
                    <a:pt x="55" y="143"/>
                  </a:cubicBezTo>
                  <a:cubicBezTo>
                    <a:pt x="58" y="143"/>
                    <a:pt x="61" y="142"/>
                    <a:pt x="64" y="141"/>
                  </a:cubicBezTo>
                  <a:cubicBezTo>
                    <a:pt x="81" y="128"/>
                    <a:pt x="106" y="26"/>
                    <a:pt x="89" y="14"/>
                  </a:cubicBezTo>
                  <a:cubicBezTo>
                    <a:pt x="85" y="5"/>
                    <a:pt x="76" y="5"/>
                    <a:pt x="6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22"/>
            <p:cNvSpPr/>
            <p:nvPr/>
          </p:nvSpPr>
          <p:spPr>
            <a:xfrm>
              <a:off x="711216" y="3137490"/>
              <a:ext cx="75260" cy="111730"/>
            </a:xfrm>
            <a:custGeom>
              <a:avLst/>
              <a:gdLst/>
              <a:ahLst/>
              <a:cxnLst/>
              <a:rect l="l" t="t" r="r" b="b"/>
              <a:pathLst>
                <a:path w="421" h="625" extrusionOk="0">
                  <a:moveTo>
                    <a:pt x="404" y="1"/>
                  </a:moveTo>
                  <a:cubicBezTo>
                    <a:pt x="400" y="1"/>
                    <a:pt x="391" y="1"/>
                    <a:pt x="374" y="22"/>
                  </a:cubicBezTo>
                  <a:cubicBezTo>
                    <a:pt x="357" y="52"/>
                    <a:pt x="302" y="192"/>
                    <a:pt x="217" y="319"/>
                  </a:cubicBezTo>
                  <a:cubicBezTo>
                    <a:pt x="136" y="447"/>
                    <a:pt x="30" y="557"/>
                    <a:pt x="13" y="582"/>
                  </a:cubicBezTo>
                  <a:cubicBezTo>
                    <a:pt x="1" y="604"/>
                    <a:pt x="1" y="612"/>
                    <a:pt x="9" y="621"/>
                  </a:cubicBezTo>
                  <a:cubicBezTo>
                    <a:pt x="11" y="623"/>
                    <a:pt x="14" y="625"/>
                    <a:pt x="20" y="625"/>
                  </a:cubicBezTo>
                  <a:cubicBezTo>
                    <a:pt x="25" y="625"/>
                    <a:pt x="32" y="623"/>
                    <a:pt x="43" y="616"/>
                  </a:cubicBezTo>
                  <a:cubicBezTo>
                    <a:pt x="73" y="599"/>
                    <a:pt x="192" y="493"/>
                    <a:pt x="276" y="358"/>
                  </a:cubicBezTo>
                  <a:cubicBezTo>
                    <a:pt x="366" y="226"/>
                    <a:pt x="417" y="73"/>
                    <a:pt x="421" y="39"/>
                  </a:cubicBezTo>
                  <a:cubicBezTo>
                    <a:pt x="421" y="14"/>
                    <a:pt x="417" y="5"/>
                    <a:pt x="40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22"/>
            <p:cNvSpPr/>
            <p:nvPr/>
          </p:nvSpPr>
          <p:spPr>
            <a:xfrm>
              <a:off x="779505" y="3103345"/>
              <a:ext cx="18413" cy="20022"/>
            </a:xfrm>
            <a:custGeom>
              <a:avLst/>
              <a:gdLst/>
              <a:ahLst/>
              <a:cxnLst/>
              <a:rect l="l" t="t" r="r" b="b"/>
              <a:pathLst>
                <a:path w="103" h="112" extrusionOk="0">
                  <a:moveTo>
                    <a:pt x="60" y="1"/>
                  </a:moveTo>
                  <a:cubicBezTo>
                    <a:pt x="56" y="1"/>
                    <a:pt x="47" y="1"/>
                    <a:pt x="39" y="5"/>
                  </a:cubicBezTo>
                  <a:cubicBezTo>
                    <a:pt x="22" y="9"/>
                    <a:pt x="1" y="90"/>
                    <a:pt x="18" y="103"/>
                  </a:cubicBezTo>
                  <a:cubicBezTo>
                    <a:pt x="22" y="107"/>
                    <a:pt x="30" y="107"/>
                    <a:pt x="43" y="111"/>
                  </a:cubicBezTo>
                  <a:lnTo>
                    <a:pt x="64" y="111"/>
                  </a:lnTo>
                  <a:cubicBezTo>
                    <a:pt x="81" y="103"/>
                    <a:pt x="102" y="26"/>
                    <a:pt x="85" y="14"/>
                  </a:cubicBezTo>
                  <a:cubicBezTo>
                    <a:pt x="77" y="5"/>
                    <a:pt x="73" y="5"/>
                    <a:pt x="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22"/>
            <p:cNvSpPr/>
            <p:nvPr/>
          </p:nvSpPr>
          <p:spPr>
            <a:xfrm>
              <a:off x="527623" y="3155903"/>
              <a:ext cx="92779" cy="94210"/>
            </a:xfrm>
            <a:custGeom>
              <a:avLst/>
              <a:gdLst/>
              <a:ahLst/>
              <a:cxnLst/>
              <a:rect l="l" t="t" r="r" b="b"/>
              <a:pathLst>
                <a:path w="519" h="527" extrusionOk="0">
                  <a:moveTo>
                    <a:pt x="21" y="0"/>
                  </a:moveTo>
                  <a:cubicBezTo>
                    <a:pt x="16" y="0"/>
                    <a:pt x="13" y="2"/>
                    <a:pt x="9" y="4"/>
                  </a:cubicBezTo>
                  <a:cubicBezTo>
                    <a:pt x="5" y="8"/>
                    <a:pt x="0" y="13"/>
                    <a:pt x="9" y="38"/>
                  </a:cubicBezTo>
                  <a:cubicBezTo>
                    <a:pt x="17" y="72"/>
                    <a:pt x="102" y="199"/>
                    <a:pt x="208" y="310"/>
                  </a:cubicBezTo>
                  <a:cubicBezTo>
                    <a:pt x="314" y="424"/>
                    <a:pt x="442" y="513"/>
                    <a:pt x="476" y="522"/>
                  </a:cubicBezTo>
                  <a:cubicBezTo>
                    <a:pt x="485" y="525"/>
                    <a:pt x="491" y="527"/>
                    <a:pt x="497" y="527"/>
                  </a:cubicBezTo>
                  <a:cubicBezTo>
                    <a:pt x="503" y="527"/>
                    <a:pt x="507" y="524"/>
                    <a:pt x="510" y="522"/>
                  </a:cubicBezTo>
                  <a:cubicBezTo>
                    <a:pt x="518" y="513"/>
                    <a:pt x="518" y="505"/>
                    <a:pt x="501" y="488"/>
                  </a:cubicBezTo>
                  <a:cubicBezTo>
                    <a:pt x="480" y="462"/>
                    <a:pt x="365" y="369"/>
                    <a:pt x="264" y="259"/>
                  </a:cubicBezTo>
                  <a:cubicBezTo>
                    <a:pt x="157" y="153"/>
                    <a:pt x="68" y="34"/>
                    <a:pt x="47" y="13"/>
                  </a:cubicBezTo>
                  <a:cubicBezTo>
                    <a:pt x="35" y="3"/>
                    <a:pt x="28" y="0"/>
                    <a:pt x="2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22"/>
            <p:cNvSpPr/>
            <p:nvPr/>
          </p:nvSpPr>
          <p:spPr>
            <a:xfrm>
              <a:off x="601275" y="3426739"/>
              <a:ext cx="27351" cy="45764"/>
            </a:xfrm>
            <a:custGeom>
              <a:avLst/>
              <a:gdLst/>
              <a:ahLst/>
              <a:cxnLst/>
              <a:rect l="l" t="t" r="r" b="b"/>
              <a:pathLst>
                <a:path w="153" h="256" extrusionOk="0">
                  <a:moveTo>
                    <a:pt x="34" y="0"/>
                  </a:moveTo>
                  <a:cubicBezTo>
                    <a:pt x="26" y="0"/>
                    <a:pt x="21" y="0"/>
                    <a:pt x="13" y="9"/>
                  </a:cubicBezTo>
                  <a:cubicBezTo>
                    <a:pt x="4" y="21"/>
                    <a:pt x="0" y="89"/>
                    <a:pt x="30" y="153"/>
                  </a:cubicBezTo>
                  <a:cubicBezTo>
                    <a:pt x="55" y="212"/>
                    <a:pt x="106" y="255"/>
                    <a:pt x="123" y="255"/>
                  </a:cubicBezTo>
                  <a:cubicBezTo>
                    <a:pt x="126" y="256"/>
                    <a:pt x="128" y="256"/>
                    <a:pt x="130" y="256"/>
                  </a:cubicBezTo>
                  <a:cubicBezTo>
                    <a:pt x="138" y="256"/>
                    <a:pt x="142" y="250"/>
                    <a:pt x="149" y="246"/>
                  </a:cubicBezTo>
                  <a:cubicBezTo>
                    <a:pt x="153" y="238"/>
                    <a:pt x="153" y="234"/>
                    <a:pt x="153" y="221"/>
                  </a:cubicBezTo>
                  <a:cubicBezTo>
                    <a:pt x="149" y="208"/>
                    <a:pt x="115" y="170"/>
                    <a:pt x="93" y="119"/>
                  </a:cubicBezTo>
                  <a:cubicBezTo>
                    <a:pt x="72" y="72"/>
                    <a:pt x="68" y="21"/>
                    <a:pt x="60" y="13"/>
                  </a:cubicBezTo>
                  <a:cubicBezTo>
                    <a:pt x="55" y="4"/>
                    <a:pt x="47" y="0"/>
                    <a:pt x="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22"/>
            <p:cNvSpPr/>
            <p:nvPr/>
          </p:nvSpPr>
          <p:spPr>
            <a:xfrm>
              <a:off x="731774" y="3379187"/>
              <a:ext cx="62389" cy="102970"/>
            </a:xfrm>
            <a:custGeom>
              <a:avLst/>
              <a:gdLst/>
              <a:ahLst/>
              <a:cxnLst/>
              <a:rect l="l" t="t" r="r" b="b"/>
              <a:pathLst>
                <a:path w="349" h="576" extrusionOk="0">
                  <a:moveTo>
                    <a:pt x="25" y="1"/>
                  </a:moveTo>
                  <a:cubicBezTo>
                    <a:pt x="22" y="1"/>
                    <a:pt x="20" y="2"/>
                    <a:pt x="17" y="3"/>
                  </a:cubicBezTo>
                  <a:cubicBezTo>
                    <a:pt x="9" y="3"/>
                    <a:pt x="0" y="7"/>
                    <a:pt x="0" y="33"/>
                  </a:cubicBezTo>
                  <a:cubicBezTo>
                    <a:pt x="0" y="62"/>
                    <a:pt x="38" y="202"/>
                    <a:pt x="106" y="326"/>
                  </a:cubicBezTo>
                  <a:cubicBezTo>
                    <a:pt x="178" y="449"/>
                    <a:pt x="276" y="555"/>
                    <a:pt x="306" y="567"/>
                  </a:cubicBezTo>
                  <a:cubicBezTo>
                    <a:pt x="313" y="573"/>
                    <a:pt x="319" y="575"/>
                    <a:pt x="324" y="575"/>
                  </a:cubicBezTo>
                  <a:cubicBezTo>
                    <a:pt x="330" y="575"/>
                    <a:pt x="335" y="572"/>
                    <a:pt x="340" y="567"/>
                  </a:cubicBezTo>
                  <a:cubicBezTo>
                    <a:pt x="344" y="563"/>
                    <a:pt x="348" y="555"/>
                    <a:pt x="335" y="533"/>
                  </a:cubicBezTo>
                  <a:cubicBezTo>
                    <a:pt x="323" y="508"/>
                    <a:pt x="234" y="406"/>
                    <a:pt x="170" y="287"/>
                  </a:cubicBezTo>
                  <a:cubicBezTo>
                    <a:pt x="102" y="173"/>
                    <a:pt x="64" y="45"/>
                    <a:pt x="47" y="20"/>
                  </a:cubicBezTo>
                  <a:cubicBezTo>
                    <a:pt x="38" y="5"/>
                    <a:pt x="31" y="1"/>
                    <a:pt x="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22"/>
            <p:cNvSpPr/>
            <p:nvPr/>
          </p:nvSpPr>
          <p:spPr>
            <a:xfrm>
              <a:off x="692982" y="3738514"/>
              <a:ext cx="33608" cy="118880"/>
            </a:xfrm>
            <a:custGeom>
              <a:avLst/>
              <a:gdLst/>
              <a:ahLst/>
              <a:cxnLst/>
              <a:rect l="l" t="t" r="r" b="b"/>
              <a:pathLst>
                <a:path w="188" h="665" extrusionOk="0">
                  <a:moveTo>
                    <a:pt x="26" y="1"/>
                  </a:moveTo>
                  <a:cubicBezTo>
                    <a:pt x="22" y="1"/>
                    <a:pt x="13" y="5"/>
                    <a:pt x="9" y="30"/>
                  </a:cubicBezTo>
                  <a:cubicBezTo>
                    <a:pt x="1" y="60"/>
                    <a:pt x="9" y="204"/>
                    <a:pt x="43" y="344"/>
                  </a:cubicBezTo>
                  <a:cubicBezTo>
                    <a:pt x="73" y="484"/>
                    <a:pt x="124" y="620"/>
                    <a:pt x="145" y="646"/>
                  </a:cubicBezTo>
                  <a:cubicBezTo>
                    <a:pt x="155" y="659"/>
                    <a:pt x="162" y="664"/>
                    <a:pt x="169" y="664"/>
                  </a:cubicBezTo>
                  <a:cubicBezTo>
                    <a:pt x="171" y="664"/>
                    <a:pt x="173" y="664"/>
                    <a:pt x="175" y="663"/>
                  </a:cubicBezTo>
                  <a:cubicBezTo>
                    <a:pt x="183" y="658"/>
                    <a:pt x="187" y="654"/>
                    <a:pt x="187" y="629"/>
                  </a:cubicBezTo>
                  <a:cubicBezTo>
                    <a:pt x="183" y="599"/>
                    <a:pt x="141" y="463"/>
                    <a:pt x="111" y="327"/>
                  </a:cubicBezTo>
                  <a:cubicBezTo>
                    <a:pt x="81" y="192"/>
                    <a:pt x="64" y="56"/>
                    <a:pt x="56" y="26"/>
                  </a:cubicBezTo>
                  <a:cubicBezTo>
                    <a:pt x="47" y="5"/>
                    <a:pt x="39" y="1"/>
                    <a:pt x="2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22"/>
            <p:cNvSpPr/>
            <p:nvPr/>
          </p:nvSpPr>
          <p:spPr>
            <a:xfrm>
              <a:off x="956306" y="3742268"/>
              <a:ext cx="17698" cy="220957"/>
            </a:xfrm>
            <a:custGeom>
              <a:avLst/>
              <a:gdLst/>
              <a:ahLst/>
              <a:cxnLst/>
              <a:rect l="l" t="t" r="r" b="b"/>
              <a:pathLst>
                <a:path w="99" h="1236" extrusionOk="0">
                  <a:moveTo>
                    <a:pt x="60" y="1"/>
                  </a:moveTo>
                  <a:cubicBezTo>
                    <a:pt x="51" y="1"/>
                    <a:pt x="43" y="5"/>
                    <a:pt x="39" y="47"/>
                  </a:cubicBezTo>
                  <a:cubicBezTo>
                    <a:pt x="17" y="158"/>
                    <a:pt x="1" y="1075"/>
                    <a:pt x="17" y="1185"/>
                  </a:cubicBezTo>
                  <a:cubicBezTo>
                    <a:pt x="22" y="1227"/>
                    <a:pt x="30" y="1236"/>
                    <a:pt x="39" y="1236"/>
                  </a:cubicBezTo>
                  <a:cubicBezTo>
                    <a:pt x="47" y="1236"/>
                    <a:pt x="56" y="1227"/>
                    <a:pt x="60" y="1185"/>
                  </a:cubicBezTo>
                  <a:cubicBezTo>
                    <a:pt x="81" y="1075"/>
                    <a:pt x="98" y="158"/>
                    <a:pt x="81" y="47"/>
                  </a:cubicBezTo>
                  <a:cubicBezTo>
                    <a:pt x="77" y="5"/>
                    <a:pt x="68" y="1"/>
                    <a:pt x="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22"/>
            <p:cNvSpPr/>
            <p:nvPr/>
          </p:nvSpPr>
          <p:spPr>
            <a:xfrm>
              <a:off x="1161887" y="3595856"/>
              <a:ext cx="16983" cy="79552"/>
            </a:xfrm>
            <a:custGeom>
              <a:avLst/>
              <a:gdLst/>
              <a:ahLst/>
              <a:cxnLst/>
              <a:rect l="l" t="t" r="r" b="b"/>
              <a:pathLst>
                <a:path w="95" h="445" extrusionOk="0">
                  <a:moveTo>
                    <a:pt x="60" y="1"/>
                  </a:moveTo>
                  <a:cubicBezTo>
                    <a:pt x="56" y="1"/>
                    <a:pt x="47" y="1"/>
                    <a:pt x="39" y="13"/>
                  </a:cubicBezTo>
                  <a:cubicBezTo>
                    <a:pt x="26" y="30"/>
                    <a:pt x="1" y="128"/>
                    <a:pt x="5" y="226"/>
                  </a:cubicBezTo>
                  <a:cubicBezTo>
                    <a:pt x="5" y="323"/>
                    <a:pt x="30" y="417"/>
                    <a:pt x="47" y="434"/>
                  </a:cubicBezTo>
                  <a:cubicBezTo>
                    <a:pt x="53" y="442"/>
                    <a:pt x="58" y="445"/>
                    <a:pt x="65" y="445"/>
                  </a:cubicBezTo>
                  <a:cubicBezTo>
                    <a:pt x="68" y="445"/>
                    <a:pt x="72" y="444"/>
                    <a:pt x="77" y="442"/>
                  </a:cubicBezTo>
                  <a:cubicBezTo>
                    <a:pt x="81" y="442"/>
                    <a:pt x="90" y="438"/>
                    <a:pt x="90" y="421"/>
                  </a:cubicBezTo>
                  <a:cubicBezTo>
                    <a:pt x="94" y="400"/>
                    <a:pt x="77" y="310"/>
                    <a:pt x="77" y="221"/>
                  </a:cubicBezTo>
                  <a:cubicBezTo>
                    <a:pt x="73" y="132"/>
                    <a:pt x="86" y="43"/>
                    <a:pt x="81" y="22"/>
                  </a:cubicBezTo>
                  <a:cubicBezTo>
                    <a:pt x="77" y="5"/>
                    <a:pt x="73" y="5"/>
                    <a:pt x="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22"/>
            <p:cNvSpPr/>
            <p:nvPr/>
          </p:nvSpPr>
          <p:spPr>
            <a:xfrm>
              <a:off x="1325101" y="3432817"/>
              <a:ext cx="44870" cy="118880"/>
            </a:xfrm>
            <a:custGeom>
              <a:avLst/>
              <a:gdLst/>
              <a:ahLst/>
              <a:cxnLst/>
              <a:rect l="l" t="t" r="r" b="b"/>
              <a:pathLst>
                <a:path w="251" h="665" extrusionOk="0">
                  <a:moveTo>
                    <a:pt x="225" y="0"/>
                  </a:moveTo>
                  <a:cubicBezTo>
                    <a:pt x="217" y="0"/>
                    <a:pt x="208" y="0"/>
                    <a:pt x="200" y="26"/>
                  </a:cubicBezTo>
                  <a:cubicBezTo>
                    <a:pt x="187" y="55"/>
                    <a:pt x="157" y="195"/>
                    <a:pt x="111" y="331"/>
                  </a:cubicBezTo>
                  <a:cubicBezTo>
                    <a:pt x="68" y="467"/>
                    <a:pt x="9" y="599"/>
                    <a:pt x="5" y="628"/>
                  </a:cubicBezTo>
                  <a:cubicBezTo>
                    <a:pt x="0" y="649"/>
                    <a:pt x="5" y="658"/>
                    <a:pt x="13" y="662"/>
                  </a:cubicBezTo>
                  <a:cubicBezTo>
                    <a:pt x="16" y="664"/>
                    <a:pt x="19" y="665"/>
                    <a:pt x="22" y="665"/>
                  </a:cubicBezTo>
                  <a:cubicBezTo>
                    <a:pt x="28" y="665"/>
                    <a:pt x="34" y="661"/>
                    <a:pt x="43" y="649"/>
                  </a:cubicBezTo>
                  <a:cubicBezTo>
                    <a:pt x="64" y="624"/>
                    <a:pt x="136" y="492"/>
                    <a:pt x="179" y="352"/>
                  </a:cubicBezTo>
                  <a:cubicBezTo>
                    <a:pt x="225" y="212"/>
                    <a:pt x="251" y="64"/>
                    <a:pt x="246" y="30"/>
                  </a:cubicBezTo>
                  <a:cubicBezTo>
                    <a:pt x="242" y="9"/>
                    <a:pt x="234" y="4"/>
                    <a:pt x="2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22"/>
            <p:cNvSpPr/>
            <p:nvPr/>
          </p:nvSpPr>
          <p:spPr>
            <a:xfrm>
              <a:off x="611107" y="4102310"/>
              <a:ext cx="16804" cy="56491"/>
            </a:xfrm>
            <a:custGeom>
              <a:avLst/>
              <a:gdLst/>
              <a:ahLst/>
              <a:cxnLst/>
              <a:rect l="l" t="t" r="r" b="b"/>
              <a:pathLst>
                <a:path w="94" h="316" extrusionOk="0">
                  <a:moveTo>
                    <a:pt x="61" y="0"/>
                  </a:moveTo>
                  <a:cubicBezTo>
                    <a:pt x="57" y="0"/>
                    <a:pt x="52" y="2"/>
                    <a:pt x="47" y="7"/>
                  </a:cubicBezTo>
                  <a:cubicBezTo>
                    <a:pt x="30" y="16"/>
                    <a:pt x="5" y="83"/>
                    <a:pt x="5" y="156"/>
                  </a:cubicBezTo>
                  <a:cubicBezTo>
                    <a:pt x="0" y="228"/>
                    <a:pt x="26" y="300"/>
                    <a:pt x="38" y="308"/>
                  </a:cubicBezTo>
                  <a:cubicBezTo>
                    <a:pt x="43" y="313"/>
                    <a:pt x="48" y="315"/>
                    <a:pt x="53" y="315"/>
                  </a:cubicBezTo>
                  <a:cubicBezTo>
                    <a:pt x="57" y="315"/>
                    <a:pt x="60" y="314"/>
                    <a:pt x="64" y="313"/>
                  </a:cubicBezTo>
                  <a:cubicBezTo>
                    <a:pt x="72" y="308"/>
                    <a:pt x="81" y="304"/>
                    <a:pt x="81" y="296"/>
                  </a:cubicBezTo>
                  <a:cubicBezTo>
                    <a:pt x="85" y="279"/>
                    <a:pt x="72" y="219"/>
                    <a:pt x="77" y="156"/>
                  </a:cubicBezTo>
                  <a:cubicBezTo>
                    <a:pt x="77" y="96"/>
                    <a:pt x="94" y="37"/>
                    <a:pt x="89" y="20"/>
                  </a:cubicBezTo>
                  <a:cubicBezTo>
                    <a:pt x="85" y="11"/>
                    <a:pt x="77" y="7"/>
                    <a:pt x="68" y="3"/>
                  </a:cubicBezTo>
                  <a:cubicBezTo>
                    <a:pt x="66" y="1"/>
                    <a:pt x="64" y="0"/>
                    <a:pt x="6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22"/>
            <p:cNvSpPr/>
            <p:nvPr/>
          </p:nvSpPr>
          <p:spPr>
            <a:xfrm>
              <a:off x="450932" y="3944814"/>
              <a:ext cx="41116" cy="64893"/>
            </a:xfrm>
            <a:custGeom>
              <a:avLst/>
              <a:gdLst/>
              <a:ahLst/>
              <a:cxnLst/>
              <a:rect l="l" t="t" r="r" b="b"/>
              <a:pathLst>
                <a:path w="230" h="363" extrusionOk="0">
                  <a:moveTo>
                    <a:pt x="201" y="0"/>
                  </a:moveTo>
                  <a:cubicBezTo>
                    <a:pt x="197" y="0"/>
                    <a:pt x="193" y="2"/>
                    <a:pt x="187" y="5"/>
                  </a:cubicBezTo>
                  <a:cubicBezTo>
                    <a:pt x="158" y="31"/>
                    <a:pt x="5" y="294"/>
                    <a:pt x="5" y="336"/>
                  </a:cubicBezTo>
                  <a:cubicBezTo>
                    <a:pt x="1" y="349"/>
                    <a:pt x="9" y="353"/>
                    <a:pt x="18" y="362"/>
                  </a:cubicBezTo>
                  <a:cubicBezTo>
                    <a:pt x="22" y="362"/>
                    <a:pt x="25" y="363"/>
                    <a:pt x="29" y="363"/>
                  </a:cubicBezTo>
                  <a:cubicBezTo>
                    <a:pt x="33" y="363"/>
                    <a:pt x="37" y="362"/>
                    <a:pt x="43" y="358"/>
                  </a:cubicBezTo>
                  <a:cubicBezTo>
                    <a:pt x="77" y="332"/>
                    <a:pt x="226" y="69"/>
                    <a:pt x="230" y="31"/>
                  </a:cubicBezTo>
                  <a:cubicBezTo>
                    <a:pt x="230" y="14"/>
                    <a:pt x="221" y="10"/>
                    <a:pt x="213" y="5"/>
                  </a:cubicBezTo>
                  <a:cubicBezTo>
                    <a:pt x="210" y="3"/>
                    <a:pt x="207" y="0"/>
                    <a:pt x="20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22"/>
            <p:cNvSpPr/>
            <p:nvPr/>
          </p:nvSpPr>
          <p:spPr>
            <a:xfrm>
              <a:off x="450932" y="4061372"/>
              <a:ext cx="40401" cy="67038"/>
            </a:xfrm>
            <a:custGeom>
              <a:avLst/>
              <a:gdLst/>
              <a:ahLst/>
              <a:cxnLst/>
              <a:rect l="l" t="t" r="r" b="b"/>
              <a:pathLst>
                <a:path w="226" h="375" extrusionOk="0">
                  <a:moveTo>
                    <a:pt x="36" y="0"/>
                  </a:moveTo>
                  <a:cubicBezTo>
                    <a:pt x="32" y="0"/>
                    <a:pt x="29" y="1"/>
                    <a:pt x="26" y="3"/>
                  </a:cubicBezTo>
                  <a:cubicBezTo>
                    <a:pt x="18" y="3"/>
                    <a:pt x="9" y="7"/>
                    <a:pt x="5" y="20"/>
                  </a:cubicBezTo>
                  <a:cubicBezTo>
                    <a:pt x="1" y="41"/>
                    <a:pt x="18" y="134"/>
                    <a:pt x="60" y="215"/>
                  </a:cubicBezTo>
                  <a:cubicBezTo>
                    <a:pt x="103" y="300"/>
                    <a:pt x="171" y="363"/>
                    <a:pt x="187" y="372"/>
                  </a:cubicBezTo>
                  <a:cubicBezTo>
                    <a:pt x="195" y="374"/>
                    <a:pt x="200" y="375"/>
                    <a:pt x="205" y="375"/>
                  </a:cubicBezTo>
                  <a:cubicBezTo>
                    <a:pt x="211" y="375"/>
                    <a:pt x="215" y="373"/>
                    <a:pt x="217" y="368"/>
                  </a:cubicBezTo>
                  <a:cubicBezTo>
                    <a:pt x="226" y="363"/>
                    <a:pt x="226" y="355"/>
                    <a:pt x="221" y="342"/>
                  </a:cubicBezTo>
                  <a:cubicBezTo>
                    <a:pt x="217" y="321"/>
                    <a:pt x="162" y="257"/>
                    <a:pt x="124" y="181"/>
                  </a:cubicBezTo>
                  <a:cubicBezTo>
                    <a:pt x="86" y="109"/>
                    <a:pt x="64" y="28"/>
                    <a:pt x="52" y="11"/>
                  </a:cubicBezTo>
                  <a:cubicBezTo>
                    <a:pt x="46" y="3"/>
                    <a:pt x="41" y="0"/>
                    <a:pt x="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22"/>
            <p:cNvSpPr/>
            <p:nvPr/>
          </p:nvSpPr>
          <p:spPr>
            <a:xfrm>
              <a:off x="962384" y="4139495"/>
              <a:ext cx="20737" cy="61317"/>
            </a:xfrm>
            <a:custGeom>
              <a:avLst/>
              <a:gdLst/>
              <a:ahLst/>
              <a:cxnLst/>
              <a:rect l="l" t="t" r="r" b="b"/>
              <a:pathLst>
                <a:path w="116" h="343" extrusionOk="0">
                  <a:moveTo>
                    <a:pt x="39" y="0"/>
                  </a:moveTo>
                  <a:cubicBezTo>
                    <a:pt x="36" y="0"/>
                    <a:pt x="33" y="1"/>
                    <a:pt x="30" y="3"/>
                  </a:cubicBezTo>
                  <a:cubicBezTo>
                    <a:pt x="22" y="3"/>
                    <a:pt x="13" y="7"/>
                    <a:pt x="9" y="20"/>
                  </a:cubicBezTo>
                  <a:cubicBezTo>
                    <a:pt x="0" y="50"/>
                    <a:pt x="34" y="304"/>
                    <a:pt x="56" y="334"/>
                  </a:cubicBezTo>
                  <a:cubicBezTo>
                    <a:pt x="64" y="342"/>
                    <a:pt x="73" y="342"/>
                    <a:pt x="85" y="342"/>
                  </a:cubicBezTo>
                  <a:cubicBezTo>
                    <a:pt x="90" y="342"/>
                    <a:pt x="98" y="338"/>
                    <a:pt x="102" y="325"/>
                  </a:cubicBezTo>
                  <a:cubicBezTo>
                    <a:pt x="115" y="291"/>
                    <a:pt x="77" y="37"/>
                    <a:pt x="56" y="11"/>
                  </a:cubicBezTo>
                  <a:cubicBezTo>
                    <a:pt x="50" y="3"/>
                    <a:pt x="45" y="0"/>
                    <a:pt x="3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22"/>
            <p:cNvSpPr/>
            <p:nvPr/>
          </p:nvSpPr>
          <p:spPr>
            <a:xfrm>
              <a:off x="1081442" y="4099271"/>
              <a:ext cx="182340" cy="93853"/>
            </a:xfrm>
            <a:custGeom>
              <a:avLst/>
              <a:gdLst/>
              <a:ahLst/>
              <a:cxnLst/>
              <a:rect l="l" t="t" r="r" b="b"/>
              <a:pathLst>
                <a:path w="1020" h="525" extrusionOk="0">
                  <a:moveTo>
                    <a:pt x="1006" y="1"/>
                  </a:moveTo>
                  <a:cubicBezTo>
                    <a:pt x="1000" y="1"/>
                    <a:pt x="988" y="6"/>
                    <a:pt x="964" y="24"/>
                  </a:cubicBezTo>
                  <a:cubicBezTo>
                    <a:pt x="947" y="41"/>
                    <a:pt x="892" y="88"/>
                    <a:pt x="820" y="147"/>
                  </a:cubicBezTo>
                  <a:cubicBezTo>
                    <a:pt x="744" y="207"/>
                    <a:pt x="646" y="270"/>
                    <a:pt x="540" y="321"/>
                  </a:cubicBezTo>
                  <a:cubicBezTo>
                    <a:pt x="434" y="376"/>
                    <a:pt x="323" y="415"/>
                    <a:pt x="230" y="436"/>
                  </a:cubicBezTo>
                  <a:cubicBezTo>
                    <a:pt x="137" y="461"/>
                    <a:pt x="69" y="474"/>
                    <a:pt x="43" y="478"/>
                  </a:cubicBezTo>
                  <a:cubicBezTo>
                    <a:pt x="5" y="487"/>
                    <a:pt x="1" y="495"/>
                    <a:pt x="5" y="508"/>
                  </a:cubicBezTo>
                  <a:cubicBezTo>
                    <a:pt x="5" y="516"/>
                    <a:pt x="9" y="521"/>
                    <a:pt x="48" y="525"/>
                  </a:cubicBezTo>
                  <a:cubicBezTo>
                    <a:pt x="73" y="525"/>
                    <a:pt x="149" y="521"/>
                    <a:pt x="247" y="499"/>
                  </a:cubicBezTo>
                  <a:cubicBezTo>
                    <a:pt x="345" y="478"/>
                    <a:pt x="459" y="440"/>
                    <a:pt x="574" y="389"/>
                  </a:cubicBezTo>
                  <a:cubicBezTo>
                    <a:pt x="684" y="334"/>
                    <a:pt x="786" y="262"/>
                    <a:pt x="862" y="198"/>
                  </a:cubicBezTo>
                  <a:cubicBezTo>
                    <a:pt x="935" y="134"/>
                    <a:pt x="986" y="79"/>
                    <a:pt x="998" y="54"/>
                  </a:cubicBezTo>
                  <a:cubicBezTo>
                    <a:pt x="1019" y="20"/>
                    <a:pt x="1019" y="11"/>
                    <a:pt x="1011" y="3"/>
                  </a:cubicBezTo>
                  <a:cubicBezTo>
                    <a:pt x="1010" y="2"/>
                    <a:pt x="1008" y="1"/>
                    <a:pt x="100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22"/>
            <p:cNvSpPr/>
            <p:nvPr/>
          </p:nvSpPr>
          <p:spPr>
            <a:xfrm>
              <a:off x="1306867" y="4026512"/>
              <a:ext cx="28245" cy="33966"/>
            </a:xfrm>
            <a:custGeom>
              <a:avLst/>
              <a:gdLst/>
              <a:ahLst/>
              <a:cxnLst/>
              <a:rect l="l" t="t" r="r" b="b"/>
              <a:pathLst>
                <a:path w="158" h="190" extrusionOk="0">
                  <a:moveTo>
                    <a:pt x="120" y="1"/>
                  </a:moveTo>
                  <a:cubicBezTo>
                    <a:pt x="117" y="1"/>
                    <a:pt x="114" y="1"/>
                    <a:pt x="111" y="2"/>
                  </a:cubicBezTo>
                  <a:cubicBezTo>
                    <a:pt x="90" y="7"/>
                    <a:pt x="0" y="138"/>
                    <a:pt x="5" y="164"/>
                  </a:cubicBezTo>
                  <a:cubicBezTo>
                    <a:pt x="5" y="172"/>
                    <a:pt x="13" y="176"/>
                    <a:pt x="22" y="181"/>
                  </a:cubicBezTo>
                  <a:cubicBezTo>
                    <a:pt x="26" y="185"/>
                    <a:pt x="34" y="189"/>
                    <a:pt x="43" y="189"/>
                  </a:cubicBezTo>
                  <a:cubicBezTo>
                    <a:pt x="68" y="181"/>
                    <a:pt x="157" y="53"/>
                    <a:pt x="153" y="24"/>
                  </a:cubicBezTo>
                  <a:cubicBezTo>
                    <a:pt x="149" y="15"/>
                    <a:pt x="145" y="11"/>
                    <a:pt x="136" y="7"/>
                  </a:cubicBezTo>
                  <a:cubicBezTo>
                    <a:pt x="130" y="4"/>
                    <a:pt x="126" y="1"/>
                    <a:pt x="12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22"/>
            <p:cNvSpPr/>
            <p:nvPr/>
          </p:nvSpPr>
          <p:spPr>
            <a:xfrm>
              <a:off x="1326532" y="4133774"/>
              <a:ext cx="65428" cy="17162"/>
            </a:xfrm>
            <a:custGeom>
              <a:avLst/>
              <a:gdLst/>
              <a:ahLst/>
              <a:cxnLst/>
              <a:rect l="l" t="t" r="r" b="b"/>
              <a:pathLst>
                <a:path w="366" h="96" extrusionOk="0">
                  <a:moveTo>
                    <a:pt x="100" y="0"/>
                  </a:moveTo>
                  <a:cubicBezTo>
                    <a:pt x="57" y="0"/>
                    <a:pt x="24" y="4"/>
                    <a:pt x="14" y="9"/>
                  </a:cubicBezTo>
                  <a:cubicBezTo>
                    <a:pt x="1" y="18"/>
                    <a:pt x="1" y="26"/>
                    <a:pt x="1" y="35"/>
                  </a:cubicBezTo>
                  <a:cubicBezTo>
                    <a:pt x="1" y="43"/>
                    <a:pt x="1" y="52"/>
                    <a:pt x="14" y="56"/>
                  </a:cubicBezTo>
                  <a:cubicBezTo>
                    <a:pt x="30" y="65"/>
                    <a:pt x="107" y="69"/>
                    <a:pt x="179" y="77"/>
                  </a:cubicBezTo>
                  <a:cubicBezTo>
                    <a:pt x="245" y="85"/>
                    <a:pt x="308" y="95"/>
                    <a:pt x="335" y="95"/>
                  </a:cubicBezTo>
                  <a:cubicBezTo>
                    <a:pt x="339" y="95"/>
                    <a:pt x="342" y="95"/>
                    <a:pt x="345" y="94"/>
                  </a:cubicBezTo>
                  <a:cubicBezTo>
                    <a:pt x="357" y="90"/>
                    <a:pt x="362" y="82"/>
                    <a:pt x="366" y="73"/>
                  </a:cubicBezTo>
                  <a:cubicBezTo>
                    <a:pt x="366" y="65"/>
                    <a:pt x="366" y="60"/>
                    <a:pt x="357" y="48"/>
                  </a:cubicBezTo>
                  <a:cubicBezTo>
                    <a:pt x="340" y="39"/>
                    <a:pt x="264" y="14"/>
                    <a:pt x="188" y="5"/>
                  </a:cubicBezTo>
                  <a:cubicBezTo>
                    <a:pt x="157" y="2"/>
                    <a:pt x="127" y="0"/>
                    <a:pt x="1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22"/>
            <p:cNvSpPr/>
            <p:nvPr/>
          </p:nvSpPr>
          <p:spPr>
            <a:xfrm>
              <a:off x="788622" y="4313616"/>
              <a:ext cx="120845" cy="21273"/>
            </a:xfrm>
            <a:custGeom>
              <a:avLst/>
              <a:gdLst/>
              <a:ahLst/>
              <a:cxnLst/>
              <a:rect l="l" t="t" r="r" b="b"/>
              <a:pathLst>
                <a:path w="676" h="119" extrusionOk="0">
                  <a:moveTo>
                    <a:pt x="34" y="1"/>
                  </a:moveTo>
                  <a:cubicBezTo>
                    <a:pt x="9" y="5"/>
                    <a:pt x="5" y="9"/>
                    <a:pt x="0" y="18"/>
                  </a:cubicBezTo>
                  <a:cubicBezTo>
                    <a:pt x="0" y="26"/>
                    <a:pt x="0" y="35"/>
                    <a:pt x="22" y="47"/>
                  </a:cubicBezTo>
                  <a:cubicBezTo>
                    <a:pt x="47" y="64"/>
                    <a:pt x="187" y="107"/>
                    <a:pt x="332" y="115"/>
                  </a:cubicBezTo>
                  <a:cubicBezTo>
                    <a:pt x="360" y="118"/>
                    <a:pt x="388" y="119"/>
                    <a:pt x="415" y="119"/>
                  </a:cubicBezTo>
                  <a:cubicBezTo>
                    <a:pt x="531" y="119"/>
                    <a:pt x="629" y="100"/>
                    <a:pt x="650" y="90"/>
                  </a:cubicBezTo>
                  <a:cubicBezTo>
                    <a:pt x="671" y="77"/>
                    <a:pt x="675" y="69"/>
                    <a:pt x="675" y="60"/>
                  </a:cubicBezTo>
                  <a:cubicBezTo>
                    <a:pt x="671" y="52"/>
                    <a:pt x="667" y="47"/>
                    <a:pt x="646" y="43"/>
                  </a:cubicBezTo>
                  <a:cubicBezTo>
                    <a:pt x="642" y="43"/>
                    <a:pt x="636" y="43"/>
                    <a:pt x="630" y="43"/>
                  </a:cubicBezTo>
                  <a:cubicBezTo>
                    <a:pt x="596" y="43"/>
                    <a:pt x="529" y="48"/>
                    <a:pt x="451" y="48"/>
                  </a:cubicBezTo>
                  <a:cubicBezTo>
                    <a:pt x="415" y="48"/>
                    <a:pt x="375" y="47"/>
                    <a:pt x="336" y="43"/>
                  </a:cubicBezTo>
                  <a:cubicBezTo>
                    <a:pt x="200" y="35"/>
                    <a:pt x="64" y="5"/>
                    <a:pt x="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61" name="Google Shape;2061;p22"/>
          <p:cNvGrpSpPr/>
          <p:nvPr/>
        </p:nvGrpSpPr>
        <p:grpSpPr>
          <a:xfrm>
            <a:off x="-1460374" y="3867764"/>
            <a:ext cx="3448998" cy="1547010"/>
            <a:chOff x="-961186" y="3737289"/>
            <a:chExt cx="3448998" cy="1547010"/>
          </a:xfrm>
        </p:grpSpPr>
        <p:grpSp>
          <p:nvGrpSpPr>
            <p:cNvPr id="2062" name="Google Shape;2062;p22"/>
            <p:cNvGrpSpPr/>
            <p:nvPr/>
          </p:nvGrpSpPr>
          <p:grpSpPr>
            <a:xfrm>
              <a:off x="-961186" y="3737289"/>
              <a:ext cx="3448998" cy="1547010"/>
              <a:chOff x="-961186" y="3737289"/>
              <a:chExt cx="3448998" cy="1547010"/>
            </a:xfrm>
          </p:grpSpPr>
          <p:sp>
            <p:nvSpPr>
              <p:cNvPr id="2063" name="Google Shape;2063;p22"/>
              <p:cNvSpPr/>
              <p:nvPr/>
            </p:nvSpPr>
            <p:spPr>
              <a:xfrm>
                <a:off x="-329700" y="4288550"/>
                <a:ext cx="1185900" cy="7566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064" name="Google Shape;2064;p22"/>
              <p:cNvGrpSpPr/>
              <p:nvPr/>
            </p:nvGrpSpPr>
            <p:grpSpPr>
              <a:xfrm>
                <a:off x="-961186" y="3737289"/>
                <a:ext cx="3448998" cy="1547010"/>
                <a:chOff x="-866058" y="3754464"/>
                <a:chExt cx="3448998" cy="1547010"/>
              </a:xfrm>
            </p:grpSpPr>
            <p:sp>
              <p:nvSpPr>
                <p:cNvPr id="2065" name="Google Shape;2065;p22"/>
                <p:cNvSpPr/>
                <p:nvPr/>
              </p:nvSpPr>
              <p:spPr>
                <a:xfrm>
                  <a:off x="-144531" y="4726788"/>
                  <a:ext cx="982088" cy="2092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27" h="922" extrusionOk="0">
                      <a:moveTo>
                        <a:pt x="1973" y="1"/>
                      </a:moveTo>
                      <a:cubicBezTo>
                        <a:pt x="1951" y="1"/>
                        <a:pt x="1929" y="1"/>
                        <a:pt x="1907" y="2"/>
                      </a:cubicBezTo>
                      <a:cubicBezTo>
                        <a:pt x="1775" y="10"/>
                        <a:pt x="1648" y="27"/>
                        <a:pt x="1537" y="53"/>
                      </a:cubicBezTo>
                      <a:cubicBezTo>
                        <a:pt x="1317" y="108"/>
                        <a:pt x="1160" y="184"/>
                        <a:pt x="1109" y="218"/>
                      </a:cubicBezTo>
                      <a:cubicBezTo>
                        <a:pt x="1096" y="227"/>
                        <a:pt x="1088" y="231"/>
                        <a:pt x="1075" y="240"/>
                      </a:cubicBezTo>
                      <a:cubicBezTo>
                        <a:pt x="973" y="193"/>
                        <a:pt x="850" y="163"/>
                        <a:pt x="723" y="163"/>
                      </a:cubicBezTo>
                      <a:cubicBezTo>
                        <a:pt x="715" y="163"/>
                        <a:pt x="707" y="163"/>
                        <a:pt x="700" y="163"/>
                      </a:cubicBezTo>
                      <a:cubicBezTo>
                        <a:pt x="542" y="163"/>
                        <a:pt x="390" y="204"/>
                        <a:pt x="273" y="252"/>
                      </a:cubicBezTo>
                      <a:cubicBezTo>
                        <a:pt x="150" y="307"/>
                        <a:pt x="69" y="363"/>
                        <a:pt x="43" y="384"/>
                      </a:cubicBezTo>
                      <a:cubicBezTo>
                        <a:pt x="1" y="418"/>
                        <a:pt x="1" y="431"/>
                        <a:pt x="9" y="439"/>
                      </a:cubicBezTo>
                      <a:cubicBezTo>
                        <a:pt x="11" y="442"/>
                        <a:pt x="13" y="444"/>
                        <a:pt x="18" y="444"/>
                      </a:cubicBezTo>
                      <a:cubicBezTo>
                        <a:pt x="26" y="444"/>
                        <a:pt x="40" y="439"/>
                        <a:pt x="69" y="426"/>
                      </a:cubicBezTo>
                      <a:cubicBezTo>
                        <a:pt x="103" y="414"/>
                        <a:pt x="184" y="367"/>
                        <a:pt x="302" y="324"/>
                      </a:cubicBezTo>
                      <a:cubicBezTo>
                        <a:pt x="411" y="280"/>
                        <a:pt x="554" y="243"/>
                        <a:pt x="699" y="243"/>
                      </a:cubicBezTo>
                      <a:cubicBezTo>
                        <a:pt x="707" y="243"/>
                        <a:pt x="715" y="244"/>
                        <a:pt x="723" y="244"/>
                      </a:cubicBezTo>
                      <a:cubicBezTo>
                        <a:pt x="875" y="244"/>
                        <a:pt x="1028" y="290"/>
                        <a:pt x="1130" y="354"/>
                      </a:cubicBezTo>
                      <a:cubicBezTo>
                        <a:pt x="1236" y="414"/>
                        <a:pt x="1300" y="481"/>
                        <a:pt x="1325" y="507"/>
                      </a:cubicBezTo>
                      <a:cubicBezTo>
                        <a:pt x="1350" y="532"/>
                        <a:pt x="1364" y="539"/>
                        <a:pt x="1373" y="539"/>
                      </a:cubicBezTo>
                      <a:cubicBezTo>
                        <a:pt x="1376" y="539"/>
                        <a:pt x="1378" y="538"/>
                        <a:pt x="1380" y="537"/>
                      </a:cubicBezTo>
                      <a:cubicBezTo>
                        <a:pt x="1389" y="532"/>
                        <a:pt x="1393" y="520"/>
                        <a:pt x="1363" y="473"/>
                      </a:cubicBezTo>
                      <a:cubicBezTo>
                        <a:pt x="1346" y="443"/>
                        <a:pt x="1283" y="358"/>
                        <a:pt x="1168" y="286"/>
                      </a:cubicBezTo>
                      <a:cubicBezTo>
                        <a:pt x="1155" y="282"/>
                        <a:pt x="1143" y="274"/>
                        <a:pt x="1130" y="265"/>
                      </a:cubicBezTo>
                      <a:lnTo>
                        <a:pt x="1134" y="265"/>
                      </a:lnTo>
                      <a:cubicBezTo>
                        <a:pt x="1189" y="240"/>
                        <a:pt x="1342" y="172"/>
                        <a:pt x="1554" y="125"/>
                      </a:cubicBezTo>
                      <a:cubicBezTo>
                        <a:pt x="1661" y="104"/>
                        <a:pt x="1784" y="87"/>
                        <a:pt x="1911" y="83"/>
                      </a:cubicBezTo>
                      <a:cubicBezTo>
                        <a:pt x="1928" y="82"/>
                        <a:pt x="1945" y="82"/>
                        <a:pt x="1962" y="82"/>
                      </a:cubicBezTo>
                      <a:cubicBezTo>
                        <a:pt x="2077" y="82"/>
                        <a:pt x="2192" y="94"/>
                        <a:pt x="2310" y="112"/>
                      </a:cubicBezTo>
                      <a:cubicBezTo>
                        <a:pt x="2442" y="138"/>
                        <a:pt x="2573" y="176"/>
                        <a:pt x="2692" y="227"/>
                      </a:cubicBezTo>
                      <a:cubicBezTo>
                        <a:pt x="2811" y="274"/>
                        <a:pt x="2917" y="333"/>
                        <a:pt x="3006" y="392"/>
                      </a:cubicBezTo>
                      <a:cubicBezTo>
                        <a:pt x="3193" y="511"/>
                        <a:pt x="3307" y="630"/>
                        <a:pt x="3354" y="668"/>
                      </a:cubicBezTo>
                      <a:cubicBezTo>
                        <a:pt x="3239" y="677"/>
                        <a:pt x="3129" y="698"/>
                        <a:pt x="3040" y="723"/>
                      </a:cubicBezTo>
                      <a:cubicBezTo>
                        <a:pt x="3006" y="732"/>
                        <a:pt x="2976" y="745"/>
                        <a:pt x="2947" y="753"/>
                      </a:cubicBezTo>
                      <a:cubicBezTo>
                        <a:pt x="2917" y="762"/>
                        <a:pt x="2891" y="774"/>
                        <a:pt x="2870" y="783"/>
                      </a:cubicBezTo>
                      <a:cubicBezTo>
                        <a:pt x="2824" y="804"/>
                        <a:pt x="2790" y="821"/>
                        <a:pt x="2777" y="830"/>
                      </a:cubicBezTo>
                      <a:cubicBezTo>
                        <a:pt x="2730" y="859"/>
                        <a:pt x="2726" y="872"/>
                        <a:pt x="2734" y="880"/>
                      </a:cubicBezTo>
                      <a:cubicBezTo>
                        <a:pt x="2734" y="885"/>
                        <a:pt x="2738" y="888"/>
                        <a:pt x="2747" y="888"/>
                      </a:cubicBezTo>
                      <a:cubicBezTo>
                        <a:pt x="2757" y="888"/>
                        <a:pt x="2773" y="885"/>
                        <a:pt x="2798" y="876"/>
                      </a:cubicBezTo>
                      <a:cubicBezTo>
                        <a:pt x="2807" y="876"/>
                        <a:pt x="2819" y="872"/>
                        <a:pt x="2836" y="863"/>
                      </a:cubicBezTo>
                      <a:cubicBezTo>
                        <a:pt x="2853" y="859"/>
                        <a:pt x="2870" y="851"/>
                        <a:pt x="2896" y="847"/>
                      </a:cubicBezTo>
                      <a:cubicBezTo>
                        <a:pt x="2917" y="838"/>
                        <a:pt x="2942" y="830"/>
                        <a:pt x="2968" y="821"/>
                      </a:cubicBezTo>
                      <a:cubicBezTo>
                        <a:pt x="2998" y="813"/>
                        <a:pt x="3027" y="800"/>
                        <a:pt x="3061" y="796"/>
                      </a:cubicBezTo>
                      <a:cubicBezTo>
                        <a:pt x="3182" y="765"/>
                        <a:pt x="3334" y="744"/>
                        <a:pt x="3489" y="744"/>
                      </a:cubicBezTo>
                      <a:cubicBezTo>
                        <a:pt x="3503" y="744"/>
                        <a:pt x="3518" y="744"/>
                        <a:pt x="3532" y="745"/>
                      </a:cubicBezTo>
                      <a:cubicBezTo>
                        <a:pt x="3698" y="749"/>
                        <a:pt x="3868" y="779"/>
                        <a:pt x="3995" y="817"/>
                      </a:cubicBezTo>
                      <a:cubicBezTo>
                        <a:pt x="4127" y="855"/>
                        <a:pt x="4220" y="897"/>
                        <a:pt x="4254" y="910"/>
                      </a:cubicBezTo>
                      <a:cubicBezTo>
                        <a:pt x="4279" y="919"/>
                        <a:pt x="4295" y="922"/>
                        <a:pt x="4305" y="922"/>
                      </a:cubicBezTo>
                      <a:cubicBezTo>
                        <a:pt x="4315" y="922"/>
                        <a:pt x="4320" y="919"/>
                        <a:pt x="4322" y="914"/>
                      </a:cubicBezTo>
                      <a:cubicBezTo>
                        <a:pt x="4326" y="906"/>
                        <a:pt x="4326" y="897"/>
                        <a:pt x="4275" y="863"/>
                      </a:cubicBezTo>
                      <a:cubicBezTo>
                        <a:pt x="4245" y="842"/>
                        <a:pt x="4152" y="791"/>
                        <a:pt x="4016" y="745"/>
                      </a:cubicBezTo>
                      <a:cubicBezTo>
                        <a:pt x="3880" y="702"/>
                        <a:pt x="3706" y="668"/>
                        <a:pt x="3532" y="664"/>
                      </a:cubicBezTo>
                      <a:cubicBezTo>
                        <a:pt x="3518" y="663"/>
                        <a:pt x="3505" y="662"/>
                        <a:pt x="3491" y="662"/>
                      </a:cubicBezTo>
                      <a:cubicBezTo>
                        <a:pt x="3464" y="662"/>
                        <a:pt x="3439" y="664"/>
                        <a:pt x="3413" y="664"/>
                      </a:cubicBezTo>
                      <a:cubicBezTo>
                        <a:pt x="3409" y="656"/>
                        <a:pt x="3401" y="643"/>
                        <a:pt x="3388" y="630"/>
                      </a:cubicBezTo>
                      <a:cubicBezTo>
                        <a:pt x="3350" y="583"/>
                        <a:pt x="3235" y="456"/>
                        <a:pt x="3048" y="329"/>
                      </a:cubicBezTo>
                      <a:cubicBezTo>
                        <a:pt x="2955" y="269"/>
                        <a:pt x="2845" y="206"/>
                        <a:pt x="2722" y="150"/>
                      </a:cubicBezTo>
                      <a:cubicBezTo>
                        <a:pt x="2594" y="99"/>
                        <a:pt x="2459" y="57"/>
                        <a:pt x="2323" y="32"/>
                      </a:cubicBezTo>
                      <a:cubicBezTo>
                        <a:pt x="2205" y="10"/>
                        <a:pt x="2088" y="1"/>
                        <a:pt x="1973" y="1"/>
                      </a:cubicBezTo>
                      <a:close/>
                    </a:path>
                  </a:pathLst>
                </a:custGeom>
                <a:solidFill>
                  <a:srgbClr val="8555C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66" name="Google Shape;2066;p22"/>
                <p:cNvSpPr/>
                <p:nvPr/>
              </p:nvSpPr>
              <p:spPr>
                <a:xfrm>
                  <a:off x="-866058" y="3754464"/>
                  <a:ext cx="3448998" cy="15470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96" h="6816" extrusionOk="0">
                      <a:moveTo>
                        <a:pt x="5627" y="1448"/>
                      </a:moveTo>
                      <a:lnTo>
                        <a:pt x="5627" y="1448"/>
                      </a:lnTo>
                      <a:cubicBezTo>
                        <a:pt x="5623" y="1455"/>
                        <a:pt x="5619" y="1461"/>
                        <a:pt x="5616" y="1468"/>
                      </a:cubicBezTo>
                      <a:lnTo>
                        <a:pt x="5612" y="1468"/>
                      </a:lnTo>
                      <a:cubicBezTo>
                        <a:pt x="5616" y="1463"/>
                        <a:pt x="5621" y="1459"/>
                        <a:pt x="5625" y="1451"/>
                      </a:cubicBezTo>
                      <a:cubicBezTo>
                        <a:pt x="5626" y="1450"/>
                        <a:pt x="5626" y="1449"/>
                        <a:pt x="5627" y="1448"/>
                      </a:cubicBezTo>
                      <a:close/>
                      <a:moveTo>
                        <a:pt x="4675" y="83"/>
                      </a:moveTo>
                      <a:cubicBezTo>
                        <a:pt x="4729" y="83"/>
                        <a:pt x="4783" y="87"/>
                        <a:pt x="4835" y="97"/>
                      </a:cubicBezTo>
                      <a:cubicBezTo>
                        <a:pt x="5022" y="126"/>
                        <a:pt x="5196" y="207"/>
                        <a:pt x="5328" y="322"/>
                      </a:cubicBezTo>
                      <a:cubicBezTo>
                        <a:pt x="5463" y="436"/>
                        <a:pt x="5553" y="585"/>
                        <a:pt x="5599" y="725"/>
                      </a:cubicBezTo>
                      <a:cubicBezTo>
                        <a:pt x="5625" y="797"/>
                        <a:pt x="5642" y="865"/>
                        <a:pt x="5650" y="929"/>
                      </a:cubicBezTo>
                      <a:cubicBezTo>
                        <a:pt x="5659" y="996"/>
                        <a:pt x="5659" y="1056"/>
                        <a:pt x="5659" y="1107"/>
                      </a:cubicBezTo>
                      <a:cubicBezTo>
                        <a:pt x="5654" y="1209"/>
                        <a:pt x="5633" y="1285"/>
                        <a:pt x="5629" y="1323"/>
                      </a:cubicBezTo>
                      <a:cubicBezTo>
                        <a:pt x="5621" y="1353"/>
                        <a:pt x="5616" y="1378"/>
                        <a:pt x="5612" y="1395"/>
                      </a:cubicBezTo>
                      <a:cubicBezTo>
                        <a:pt x="5604" y="1412"/>
                        <a:pt x="5604" y="1425"/>
                        <a:pt x="5599" y="1438"/>
                      </a:cubicBezTo>
                      <a:cubicBezTo>
                        <a:pt x="5599" y="1451"/>
                        <a:pt x="5599" y="1459"/>
                        <a:pt x="5599" y="1463"/>
                      </a:cubicBezTo>
                      <a:cubicBezTo>
                        <a:pt x="5587" y="1459"/>
                        <a:pt x="5570" y="1455"/>
                        <a:pt x="5553" y="1455"/>
                      </a:cubicBezTo>
                      <a:cubicBezTo>
                        <a:pt x="5493" y="1442"/>
                        <a:pt x="5434" y="1438"/>
                        <a:pt x="5383" y="1434"/>
                      </a:cubicBezTo>
                      <a:cubicBezTo>
                        <a:pt x="5342" y="1430"/>
                        <a:pt x="5305" y="1429"/>
                        <a:pt x="5274" y="1429"/>
                      </a:cubicBezTo>
                      <a:cubicBezTo>
                        <a:pt x="5223" y="1429"/>
                        <a:pt x="5186" y="1433"/>
                        <a:pt x="5171" y="1438"/>
                      </a:cubicBezTo>
                      <a:cubicBezTo>
                        <a:pt x="5128" y="1446"/>
                        <a:pt x="5124" y="1455"/>
                        <a:pt x="5124" y="1468"/>
                      </a:cubicBezTo>
                      <a:cubicBezTo>
                        <a:pt x="5124" y="1476"/>
                        <a:pt x="5128" y="1485"/>
                        <a:pt x="5171" y="1489"/>
                      </a:cubicBezTo>
                      <a:cubicBezTo>
                        <a:pt x="5200" y="1493"/>
                        <a:pt x="5277" y="1497"/>
                        <a:pt x="5374" y="1506"/>
                      </a:cubicBezTo>
                      <a:cubicBezTo>
                        <a:pt x="5476" y="1519"/>
                        <a:pt x="5599" y="1540"/>
                        <a:pt x="5714" y="1578"/>
                      </a:cubicBezTo>
                      <a:cubicBezTo>
                        <a:pt x="5833" y="1620"/>
                        <a:pt x="5939" y="1684"/>
                        <a:pt x="6011" y="1752"/>
                      </a:cubicBezTo>
                      <a:cubicBezTo>
                        <a:pt x="6083" y="1816"/>
                        <a:pt x="6121" y="1879"/>
                        <a:pt x="6138" y="1901"/>
                      </a:cubicBezTo>
                      <a:cubicBezTo>
                        <a:pt x="6159" y="1924"/>
                        <a:pt x="6171" y="1932"/>
                        <a:pt x="6179" y="1932"/>
                      </a:cubicBezTo>
                      <a:cubicBezTo>
                        <a:pt x="6181" y="1932"/>
                        <a:pt x="6183" y="1931"/>
                        <a:pt x="6185" y="1930"/>
                      </a:cubicBezTo>
                      <a:cubicBezTo>
                        <a:pt x="6194" y="1926"/>
                        <a:pt x="6198" y="1917"/>
                        <a:pt x="6185" y="1871"/>
                      </a:cubicBezTo>
                      <a:cubicBezTo>
                        <a:pt x="6172" y="1845"/>
                        <a:pt x="6138" y="1773"/>
                        <a:pt x="6058" y="1697"/>
                      </a:cubicBezTo>
                      <a:cubicBezTo>
                        <a:pt x="5986" y="1620"/>
                        <a:pt x="5867" y="1548"/>
                        <a:pt x="5744" y="1502"/>
                      </a:cubicBezTo>
                      <a:cubicBezTo>
                        <a:pt x="5714" y="1493"/>
                        <a:pt x="5684" y="1485"/>
                        <a:pt x="5659" y="1476"/>
                      </a:cubicBezTo>
                      <a:cubicBezTo>
                        <a:pt x="5676" y="1459"/>
                        <a:pt x="5697" y="1434"/>
                        <a:pt x="5727" y="1400"/>
                      </a:cubicBezTo>
                      <a:cubicBezTo>
                        <a:pt x="5744" y="1378"/>
                        <a:pt x="5773" y="1353"/>
                        <a:pt x="5807" y="1319"/>
                      </a:cubicBezTo>
                      <a:cubicBezTo>
                        <a:pt x="5845" y="1285"/>
                        <a:pt x="5892" y="1247"/>
                        <a:pt x="5947" y="1209"/>
                      </a:cubicBezTo>
                      <a:cubicBezTo>
                        <a:pt x="6058" y="1132"/>
                        <a:pt x="6215" y="1052"/>
                        <a:pt x="6406" y="1005"/>
                      </a:cubicBezTo>
                      <a:cubicBezTo>
                        <a:pt x="6501" y="984"/>
                        <a:pt x="6605" y="970"/>
                        <a:pt x="6713" y="970"/>
                      </a:cubicBezTo>
                      <a:cubicBezTo>
                        <a:pt x="6822" y="970"/>
                        <a:pt x="6934" y="984"/>
                        <a:pt x="7047" y="1018"/>
                      </a:cubicBezTo>
                      <a:cubicBezTo>
                        <a:pt x="7267" y="1077"/>
                        <a:pt x="7480" y="1209"/>
                        <a:pt x="7649" y="1387"/>
                      </a:cubicBezTo>
                      <a:cubicBezTo>
                        <a:pt x="7815" y="1565"/>
                        <a:pt x="7938" y="1786"/>
                        <a:pt x="7989" y="2007"/>
                      </a:cubicBezTo>
                      <a:cubicBezTo>
                        <a:pt x="8048" y="2232"/>
                        <a:pt x="8031" y="2457"/>
                        <a:pt x="7989" y="2648"/>
                      </a:cubicBezTo>
                      <a:cubicBezTo>
                        <a:pt x="7942" y="2839"/>
                        <a:pt x="7866" y="2996"/>
                        <a:pt x="7794" y="3110"/>
                      </a:cubicBezTo>
                      <a:cubicBezTo>
                        <a:pt x="7760" y="3170"/>
                        <a:pt x="7722" y="3216"/>
                        <a:pt x="7692" y="3254"/>
                      </a:cubicBezTo>
                      <a:cubicBezTo>
                        <a:pt x="7662" y="3293"/>
                        <a:pt x="7637" y="3322"/>
                        <a:pt x="7620" y="3344"/>
                      </a:cubicBezTo>
                      <a:cubicBezTo>
                        <a:pt x="7594" y="3369"/>
                        <a:pt x="7573" y="3395"/>
                        <a:pt x="7556" y="3412"/>
                      </a:cubicBezTo>
                      <a:cubicBezTo>
                        <a:pt x="7539" y="3428"/>
                        <a:pt x="7526" y="3441"/>
                        <a:pt x="7518" y="3454"/>
                      </a:cubicBezTo>
                      <a:cubicBezTo>
                        <a:pt x="7505" y="3467"/>
                        <a:pt x="7501" y="3475"/>
                        <a:pt x="7501" y="3484"/>
                      </a:cubicBezTo>
                      <a:cubicBezTo>
                        <a:pt x="7416" y="3466"/>
                        <a:pt x="7329" y="3457"/>
                        <a:pt x="7251" y="3457"/>
                      </a:cubicBezTo>
                      <a:cubicBezTo>
                        <a:pt x="7216" y="3457"/>
                        <a:pt x="7183" y="3459"/>
                        <a:pt x="7153" y="3462"/>
                      </a:cubicBezTo>
                      <a:cubicBezTo>
                        <a:pt x="7042" y="3475"/>
                        <a:pt x="6962" y="3501"/>
                        <a:pt x="6932" y="3513"/>
                      </a:cubicBezTo>
                      <a:cubicBezTo>
                        <a:pt x="6894" y="3535"/>
                        <a:pt x="6894" y="3543"/>
                        <a:pt x="6898" y="3556"/>
                      </a:cubicBezTo>
                      <a:cubicBezTo>
                        <a:pt x="6898" y="3562"/>
                        <a:pt x="6903" y="3566"/>
                        <a:pt x="6922" y="3566"/>
                      </a:cubicBezTo>
                      <a:cubicBezTo>
                        <a:pt x="6929" y="3566"/>
                        <a:pt x="6938" y="3565"/>
                        <a:pt x="6949" y="3564"/>
                      </a:cubicBezTo>
                      <a:cubicBezTo>
                        <a:pt x="6979" y="3560"/>
                        <a:pt x="7055" y="3543"/>
                        <a:pt x="7157" y="3535"/>
                      </a:cubicBezTo>
                      <a:cubicBezTo>
                        <a:pt x="7174" y="3534"/>
                        <a:pt x="7191" y="3534"/>
                        <a:pt x="7209" y="3534"/>
                      </a:cubicBezTo>
                      <a:cubicBezTo>
                        <a:pt x="7303" y="3534"/>
                        <a:pt x="7411" y="3544"/>
                        <a:pt x="7518" y="3569"/>
                      </a:cubicBezTo>
                      <a:cubicBezTo>
                        <a:pt x="7641" y="3598"/>
                        <a:pt x="7760" y="3653"/>
                        <a:pt x="7849" y="3709"/>
                      </a:cubicBezTo>
                      <a:cubicBezTo>
                        <a:pt x="7938" y="3764"/>
                        <a:pt x="7997" y="3810"/>
                        <a:pt x="8019" y="3827"/>
                      </a:cubicBezTo>
                      <a:cubicBezTo>
                        <a:pt x="8040" y="3843"/>
                        <a:pt x="8053" y="3848"/>
                        <a:pt x="8061" y="3848"/>
                      </a:cubicBezTo>
                      <a:cubicBezTo>
                        <a:pt x="8067" y="3848"/>
                        <a:pt x="8071" y="3846"/>
                        <a:pt x="8074" y="3844"/>
                      </a:cubicBezTo>
                      <a:cubicBezTo>
                        <a:pt x="8082" y="3836"/>
                        <a:pt x="8082" y="3827"/>
                        <a:pt x="8057" y="3789"/>
                      </a:cubicBezTo>
                      <a:cubicBezTo>
                        <a:pt x="8040" y="3764"/>
                        <a:pt x="7980" y="3704"/>
                        <a:pt x="7887" y="3645"/>
                      </a:cubicBezTo>
                      <a:cubicBezTo>
                        <a:pt x="7794" y="3581"/>
                        <a:pt x="7671" y="3522"/>
                        <a:pt x="7535" y="3488"/>
                      </a:cubicBezTo>
                      <a:cubicBezTo>
                        <a:pt x="7531" y="3488"/>
                        <a:pt x="7522" y="3488"/>
                        <a:pt x="7514" y="3484"/>
                      </a:cubicBezTo>
                      <a:cubicBezTo>
                        <a:pt x="7522" y="3484"/>
                        <a:pt x="7526" y="3479"/>
                        <a:pt x="7535" y="3475"/>
                      </a:cubicBezTo>
                      <a:cubicBezTo>
                        <a:pt x="7547" y="3467"/>
                        <a:pt x="7560" y="3458"/>
                        <a:pt x="7581" y="3441"/>
                      </a:cubicBezTo>
                      <a:cubicBezTo>
                        <a:pt x="7603" y="3428"/>
                        <a:pt x="7628" y="3403"/>
                        <a:pt x="7658" y="3378"/>
                      </a:cubicBezTo>
                      <a:cubicBezTo>
                        <a:pt x="7696" y="3339"/>
                        <a:pt x="7772" y="3263"/>
                        <a:pt x="7849" y="3144"/>
                      </a:cubicBezTo>
                      <a:cubicBezTo>
                        <a:pt x="7929" y="3025"/>
                        <a:pt x="8010" y="2864"/>
                        <a:pt x="8061" y="2665"/>
                      </a:cubicBezTo>
                      <a:cubicBezTo>
                        <a:pt x="8078" y="2588"/>
                        <a:pt x="8095" y="2507"/>
                        <a:pt x="8099" y="2423"/>
                      </a:cubicBezTo>
                      <a:cubicBezTo>
                        <a:pt x="8116" y="2418"/>
                        <a:pt x="8137" y="2414"/>
                        <a:pt x="8167" y="2406"/>
                      </a:cubicBezTo>
                      <a:cubicBezTo>
                        <a:pt x="8226" y="2391"/>
                        <a:pt x="8384" y="2342"/>
                        <a:pt x="8598" y="2342"/>
                      </a:cubicBezTo>
                      <a:cubicBezTo>
                        <a:pt x="8632" y="2342"/>
                        <a:pt x="8669" y="2343"/>
                        <a:pt x="8706" y="2346"/>
                      </a:cubicBezTo>
                      <a:cubicBezTo>
                        <a:pt x="8842" y="2355"/>
                        <a:pt x="8991" y="2389"/>
                        <a:pt x="9139" y="2440"/>
                      </a:cubicBezTo>
                      <a:cubicBezTo>
                        <a:pt x="9288" y="2495"/>
                        <a:pt x="9440" y="2575"/>
                        <a:pt x="9572" y="2677"/>
                      </a:cubicBezTo>
                      <a:cubicBezTo>
                        <a:pt x="9708" y="2775"/>
                        <a:pt x="9831" y="2894"/>
                        <a:pt x="9920" y="3021"/>
                      </a:cubicBezTo>
                      <a:cubicBezTo>
                        <a:pt x="9963" y="3089"/>
                        <a:pt x="10001" y="3157"/>
                        <a:pt x="10030" y="3225"/>
                      </a:cubicBezTo>
                      <a:cubicBezTo>
                        <a:pt x="10056" y="3293"/>
                        <a:pt x="10081" y="3356"/>
                        <a:pt x="10098" y="3424"/>
                      </a:cubicBezTo>
                      <a:cubicBezTo>
                        <a:pt x="10166" y="3683"/>
                        <a:pt x="10162" y="3891"/>
                        <a:pt x="10166" y="3963"/>
                      </a:cubicBezTo>
                      <a:cubicBezTo>
                        <a:pt x="10171" y="4031"/>
                        <a:pt x="10175" y="4065"/>
                        <a:pt x="10179" y="4078"/>
                      </a:cubicBezTo>
                      <a:cubicBezTo>
                        <a:pt x="10094" y="4091"/>
                        <a:pt x="10005" y="4103"/>
                        <a:pt x="9924" y="4125"/>
                      </a:cubicBezTo>
                      <a:cubicBezTo>
                        <a:pt x="9759" y="4163"/>
                        <a:pt x="9610" y="4222"/>
                        <a:pt x="9483" y="4286"/>
                      </a:cubicBezTo>
                      <a:cubicBezTo>
                        <a:pt x="9228" y="4417"/>
                        <a:pt x="9067" y="4570"/>
                        <a:pt x="9016" y="4625"/>
                      </a:cubicBezTo>
                      <a:cubicBezTo>
                        <a:pt x="8944" y="4706"/>
                        <a:pt x="8944" y="4723"/>
                        <a:pt x="8948" y="4732"/>
                      </a:cubicBezTo>
                      <a:cubicBezTo>
                        <a:pt x="8950" y="4733"/>
                        <a:pt x="8952" y="4735"/>
                        <a:pt x="8955" y="4735"/>
                      </a:cubicBezTo>
                      <a:cubicBezTo>
                        <a:pt x="8966" y="4735"/>
                        <a:pt x="8988" y="4719"/>
                        <a:pt x="9054" y="4659"/>
                      </a:cubicBezTo>
                      <a:cubicBezTo>
                        <a:pt x="9109" y="4613"/>
                        <a:pt x="9271" y="4473"/>
                        <a:pt x="9517" y="4354"/>
                      </a:cubicBezTo>
                      <a:cubicBezTo>
                        <a:pt x="9640" y="4290"/>
                        <a:pt x="9789" y="4235"/>
                        <a:pt x="9946" y="4201"/>
                      </a:cubicBezTo>
                      <a:cubicBezTo>
                        <a:pt x="10087" y="4167"/>
                        <a:pt x="10239" y="4149"/>
                        <a:pt x="10394" y="4149"/>
                      </a:cubicBezTo>
                      <a:cubicBezTo>
                        <a:pt x="10412" y="4149"/>
                        <a:pt x="10429" y="4150"/>
                        <a:pt x="10446" y="4150"/>
                      </a:cubicBezTo>
                      <a:cubicBezTo>
                        <a:pt x="10616" y="4159"/>
                        <a:pt x="10782" y="4188"/>
                        <a:pt x="10939" y="4239"/>
                      </a:cubicBezTo>
                      <a:cubicBezTo>
                        <a:pt x="11096" y="4286"/>
                        <a:pt x="11236" y="4354"/>
                        <a:pt x="11350" y="4422"/>
                      </a:cubicBezTo>
                      <a:cubicBezTo>
                        <a:pt x="11588" y="4562"/>
                        <a:pt x="11737" y="4710"/>
                        <a:pt x="11792" y="4761"/>
                      </a:cubicBezTo>
                      <a:cubicBezTo>
                        <a:pt x="11813" y="4782"/>
                        <a:pt x="11830" y="4799"/>
                        <a:pt x="11843" y="4812"/>
                      </a:cubicBezTo>
                      <a:cubicBezTo>
                        <a:pt x="11758" y="4876"/>
                        <a:pt x="11690" y="4940"/>
                        <a:pt x="11639" y="4990"/>
                      </a:cubicBezTo>
                      <a:cubicBezTo>
                        <a:pt x="11588" y="5046"/>
                        <a:pt x="11554" y="5092"/>
                        <a:pt x="11537" y="5118"/>
                      </a:cubicBezTo>
                      <a:cubicBezTo>
                        <a:pt x="11478" y="5211"/>
                        <a:pt x="11478" y="5228"/>
                        <a:pt x="11486" y="5237"/>
                      </a:cubicBezTo>
                      <a:cubicBezTo>
                        <a:pt x="11487" y="5237"/>
                        <a:pt x="11489" y="5237"/>
                        <a:pt x="11490" y="5237"/>
                      </a:cubicBezTo>
                      <a:cubicBezTo>
                        <a:pt x="11499" y="5237"/>
                        <a:pt x="11517" y="5222"/>
                        <a:pt x="11580" y="5147"/>
                      </a:cubicBezTo>
                      <a:cubicBezTo>
                        <a:pt x="11626" y="5092"/>
                        <a:pt x="11766" y="4931"/>
                        <a:pt x="12008" y="4795"/>
                      </a:cubicBezTo>
                      <a:cubicBezTo>
                        <a:pt x="12127" y="4727"/>
                        <a:pt x="12271" y="4668"/>
                        <a:pt x="12429" y="4634"/>
                      </a:cubicBezTo>
                      <a:cubicBezTo>
                        <a:pt x="12525" y="4614"/>
                        <a:pt x="12624" y="4604"/>
                        <a:pt x="12725" y="4604"/>
                      </a:cubicBezTo>
                      <a:cubicBezTo>
                        <a:pt x="12792" y="4604"/>
                        <a:pt x="12861" y="4608"/>
                        <a:pt x="12929" y="4617"/>
                      </a:cubicBezTo>
                      <a:cubicBezTo>
                        <a:pt x="13095" y="4647"/>
                        <a:pt x="13260" y="4706"/>
                        <a:pt x="13401" y="4782"/>
                      </a:cubicBezTo>
                      <a:cubicBezTo>
                        <a:pt x="13541" y="4863"/>
                        <a:pt x="13664" y="4961"/>
                        <a:pt x="13757" y="5063"/>
                      </a:cubicBezTo>
                      <a:cubicBezTo>
                        <a:pt x="13850" y="5160"/>
                        <a:pt x="13923" y="5258"/>
                        <a:pt x="13969" y="5343"/>
                      </a:cubicBezTo>
                      <a:cubicBezTo>
                        <a:pt x="13990" y="5385"/>
                        <a:pt x="14007" y="5423"/>
                        <a:pt x="14024" y="5453"/>
                      </a:cubicBezTo>
                      <a:cubicBezTo>
                        <a:pt x="14037" y="5479"/>
                        <a:pt x="14050" y="5500"/>
                        <a:pt x="14058" y="5517"/>
                      </a:cubicBezTo>
                      <a:cubicBezTo>
                        <a:pt x="14058" y="5517"/>
                        <a:pt x="14058" y="5517"/>
                        <a:pt x="14058" y="5521"/>
                      </a:cubicBezTo>
                      <a:cubicBezTo>
                        <a:pt x="13944" y="5521"/>
                        <a:pt x="13833" y="5538"/>
                        <a:pt x="13740" y="5559"/>
                      </a:cubicBezTo>
                      <a:cubicBezTo>
                        <a:pt x="13502" y="5614"/>
                        <a:pt x="13337" y="5703"/>
                        <a:pt x="13282" y="5733"/>
                      </a:cubicBezTo>
                      <a:cubicBezTo>
                        <a:pt x="13201" y="5784"/>
                        <a:pt x="13197" y="5801"/>
                        <a:pt x="13205" y="5810"/>
                      </a:cubicBezTo>
                      <a:cubicBezTo>
                        <a:pt x="13207" y="5812"/>
                        <a:pt x="13208" y="5814"/>
                        <a:pt x="13213" y="5814"/>
                      </a:cubicBezTo>
                      <a:cubicBezTo>
                        <a:pt x="13223" y="5814"/>
                        <a:pt x="13247" y="5806"/>
                        <a:pt x="13307" y="5780"/>
                      </a:cubicBezTo>
                      <a:cubicBezTo>
                        <a:pt x="13367" y="5759"/>
                        <a:pt x="13528" y="5678"/>
                        <a:pt x="13757" y="5631"/>
                      </a:cubicBezTo>
                      <a:cubicBezTo>
                        <a:pt x="13857" y="5609"/>
                        <a:pt x="13967" y="5597"/>
                        <a:pt x="14083" y="5597"/>
                      </a:cubicBezTo>
                      <a:cubicBezTo>
                        <a:pt x="14100" y="5597"/>
                        <a:pt x="14118" y="5597"/>
                        <a:pt x="14135" y="5597"/>
                      </a:cubicBezTo>
                      <a:cubicBezTo>
                        <a:pt x="14271" y="5606"/>
                        <a:pt x="14415" y="5636"/>
                        <a:pt x="14546" y="5695"/>
                      </a:cubicBezTo>
                      <a:cubicBezTo>
                        <a:pt x="14678" y="5750"/>
                        <a:pt x="14797" y="5831"/>
                        <a:pt x="14890" y="5928"/>
                      </a:cubicBezTo>
                      <a:cubicBezTo>
                        <a:pt x="14984" y="6026"/>
                        <a:pt x="15043" y="6141"/>
                        <a:pt x="15081" y="6247"/>
                      </a:cubicBezTo>
                      <a:cubicBezTo>
                        <a:pt x="15115" y="6357"/>
                        <a:pt x="15128" y="6459"/>
                        <a:pt x="15124" y="6535"/>
                      </a:cubicBezTo>
                      <a:cubicBezTo>
                        <a:pt x="15124" y="6595"/>
                        <a:pt x="15115" y="6642"/>
                        <a:pt x="15111" y="6671"/>
                      </a:cubicBezTo>
                      <a:cubicBezTo>
                        <a:pt x="15090" y="6671"/>
                        <a:pt x="15069" y="6671"/>
                        <a:pt x="15047" y="6667"/>
                      </a:cubicBezTo>
                      <a:cubicBezTo>
                        <a:pt x="14967" y="6663"/>
                        <a:pt x="14835" y="6658"/>
                        <a:pt x="14597" y="6650"/>
                      </a:cubicBezTo>
                      <a:cubicBezTo>
                        <a:pt x="13982" y="6633"/>
                        <a:pt x="11117" y="6595"/>
                        <a:pt x="8252" y="6595"/>
                      </a:cubicBezTo>
                      <a:cubicBezTo>
                        <a:pt x="8103" y="6595"/>
                        <a:pt x="7954" y="6594"/>
                        <a:pt x="7805" y="6594"/>
                      </a:cubicBezTo>
                      <a:cubicBezTo>
                        <a:pt x="5095" y="6594"/>
                        <a:pt x="2494" y="6630"/>
                        <a:pt x="1911" y="6646"/>
                      </a:cubicBezTo>
                      <a:cubicBezTo>
                        <a:pt x="1660" y="6654"/>
                        <a:pt x="1529" y="6663"/>
                        <a:pt x="1465" y="6667"/>
                      </a:cubicBezTo>
                      <a:cubicBezTo>
                        <a:pt x="1465" y="6667"/>
                        <a:pt x="1461" y="6663"/>
                        <a:pt x="1453" y="6663"/>
                      </a:cubicBezTo>
                      <a:cubicBezTo>
                        <a:pt x="1433" y="6666"/>
                        <a:pt x="1382" y="6674"/>
                        <a:pt x="1306" y="6674"/>
                      </a:cubicBezTo>
                      <a:cubicBezTo>
                        <a:pt x="1283" y="6674"/>
                        <a:pt x="1256" y="6673"/>
                        <a:pt x="1228" y="6671"/>
                      </a:cubicBezTo>
                      <a:cubicBezTo>
                        <a:pt x="1181" y="6671"/>
                        <a:pt x="1092" y="6667"/>
                        <a:pt x="973" y="6646"/>
                      </a:cubicBezTo>
                      <a:cubicBezTo>
                        <a:pt x="854" y="6625"/>
                        <a:pt x="701" y="6591"/>
                        <a:pt x="565" y="6484"/>
                      </a:cubicBezTo>
                      <a:cubicBezTo>
                        <a:pt x="438" y="6378"/>
                        <a:pt x="311" y="6217"/>
                        <a:pt x="226" y="6035"/>
                      </a:cubicBezTo>
                      <a:cubicBezTo>
                        <a:pt x="137" y="5848"/>
                        <a:pt x="86" y="5636"/>
                        <a:pt x="86" y="5419"/>
                      </a:cubicBezTo>
                      <a:cubicBezTo>
                        <a:pt x="86" y="5203"/>
                        <a:pt x="133" y="4986"/>
                        <a:pt x="217" y="4799"/>
                      </a:cubicBezTo>
                      <a:cubicBezTo>
                        <a:pt x="260" y="4706"/>
                        <a:pt x="311" y="4621"/>
                        <a:pt x="366" y="4545"/>
                      </a:cubicBezTo>
                      <a:cubicBezTo>
                        <a:pt x="425" y="4473"/>
                        <a:pt x="493" y="4409"/>
                        <a:pt x="561" y="4358"/>
                      </a:cubicBezTo>
                      <a:cubicBezTo>
                        <a:pt x="629" y="4307"/>
                        <a:pt x="701" y="4265"/>
                        <a:pt x="769" y="4235"/>
                      </a:cubicBezTo>
                      <a:cubicBezTo>
                        <a:pt x="837" y="4201"/>
                        <a:pt x="901" y="4176"/>
                        <a:pt x="956" y="4163"/>
                      </a:cubicBezTo>
                      <a:cubicBezTo>
                        <a:pt x="1075" y="4133"/>
                        <a:pt x="1160" y="4133"/>
                        <a:pt x="1206" y="4129"/>
                      </a:cubicBezTo>
                      <a:cubicBezTo>
                        <a:pt x="1240" y="4133"/>
                        <a:pt x="1266" y="4133"/>
                        <a:pt x="1287" y="4133"/>
                      </a:cubicBezTo>
                      <a:cubicBezTo>
                        <a:pt x="1308" y="4137"/>
                        <a:pt x="1321" y="4137"/>
                        <a:pt x="1334" y="4137"/>
                      </a:cubicBezTo>
                      <a:cubicBezTo>
                        <a:pt x="1355" y="4137"/>
                        <a:pt x="1363" y="4133"/>
                        <a:pt x="1363" y="4129"/>
                      </a:cubicBezTo>
                      <a:cubicBezTo>
                        <a:pt x="1363" y="4125"/>
                        <a:pt x="1363" y="4120"/>
                        <a:pt x="1342" y="4112"/>
                      </a:cubicBezTo>
                      <a:cubicBezTo>
                        <a:pt x="1329" y="4108"/>
                        <a:pt x="1317" y="4099"/>
                        <a:pt x="1295" y="4095"/>
                      </a:cubicBezTo>
                      <a:cubicBezTo>
                        <a:pt x="1274" y="4086"/>
                        <a:pt x="1245" y="4082"/>
                        <a:pt x="1206" y="4078"/>
                      </a:cubicBezTo>
                      <a:cubicBezTo>
                        <a:pt x="1189" y="4078"/>
                        <a:pt x="1167" y="4076"/>
                        <a:pt x="1140" y="4076"/>
                      </a:cubicBezTo>
                      <a:cubicBezTo>
                        <a:pt x="1126" y="4076"/>
                        <a:pt x="1112" y="4076"/>
                        <a:pt x="1096" y="4078"/>
                      </a:cubicBezTo>
                      <a:cubicBezTo>
                        <a:pt x="1100" y="4065"/>
                        <a:pt x="1104" y="4044"/>
                        <a:pt x="1113" y="4014"/>
                      </a:cubicBezTo>
                      <a:cubicBezTo>
                        <a:pt x="1130" y="3963"/>
                        <a:pt x="1177" y="3810"/>
                        <a:pt x="1300" y="3645"/>
                      </a:cubicBezTo>
                      <a:cubicBezTo>
                        <a:pt x="1423" y="3475"/>
                        <a:pt x="1614" y="3297"/>
                        <a:pt x="1839" y="3174"/>
                      </a:cubicBezTo>
                      <a:cubicBezTo>
                        <a:pt x="2064" y="3047"/>
                        <a:pt x="2318" y="2987"/>
                        <a:pt x="2526" y="2979"/>
                      </a:cubicBezTo>
                      <a:cubicBezTo>
                        <a:pt x="2559" y="2977"/>
                        <a:pt x="2590" y="2976"/>
                        <a:pt x="2620" y="2976"/>
                      </a:cubicBezTo>
                      <a:cubicBezTo>
                        <a:pt x="2780" y="2976"/>
                        <a:pt x="2896" y="3000"/>
                        <a:pt x="2942" y="3004"/>
                      </a:cubicBezTo>
                      <a:cubicBezTo>
                        <a:pt x="2983" y="3010"/>
                        <a:pt x="3007" y="3014"/>
                        <a:pt x="3022" y="3014"/>
                      </a:cubicBezTo>
                      <a:cubicBezTo>
                        <a:pt x="3037" y="3014"/>
                        <a:pt x="3042" y="3010"/>
                        <a:pt x="3044" y="3004"/>
                      </a:cubicBezTo>
                      <a:cubicBezTo>
                        <a:pt x="3048" y="2996"/>
                        <a:pt x="3036" y="2983"/>
                        <a:pt x="2955" y="2953"/>
                      </a:cubicBezTo>
                      <a:cubicBezTo>
                        <a:pt x="2903" y="2937"/>
                        <a:pt x="2755" y="2902"/>
                        <a:pt x="2555" y="2902"/>
                      </a:cubicBezTo>
                      <a:cubicBezTo>
                        <a:pt x="2544" y="2902"/>
                        <a:pt x="2533" y="2902"/>
                        <a:pt x="2522" y="2902"/>
                      </a:cubicBezTo>
                      <a:cubicBezTo>
                        <a:pt x="2408" y="2906"/>
                        <a:pt x="2280" y="2923"/>
                        <a:pt x="2149" y="2962"/>
                      </a:cubicBezTo>
                      <a:cubicBezTo>
                        <a:pt x="2144" y="2949"/>
                        <a:pt x="2140" y="2936"/>
                        <a:pt x="2132" y="2919"/>
                      </a:cubicBezTo>
                      <a:cubicBezTo>
                        <a:pt x="2123" y="2902"/>
                        <a:pt x="2115" y="2877"/>
                        <a:pt x="2102" y="2847"/>
                      </a:cubicBezTo>
                      <a:cubicBezTo>
                        <a:pt x="2089" y="2817"/>
                        <a:pt x="2076" y="2779"/>
                        <a:pt x="2059" y="2732"/>
                      </a:cubicBezTo>
                      <a:cubicBezTo>
                        <a:pt x="2034" y="2643"/>
                        <a:pt x="2009" y="2529"/>
                        <a:pt x="1996" y="2397"/>
                      </a:cubicBezTo>
                      <a:cubicBezTo>
                        <a:pt x="1987" y="2266"/>
                        <a:pt x="1992" y="2113"/>
                        <a:pt x="2026" y="1956"/>
                      </a:cubicBezTo>
                      <a:cubicBezTo>
                        <a:pt x="2059" y="1803"/>
                        <a:pt x="2123" y="1646"/>
                        <a:pt x="2208" y="1506"/>
                      </a:cubicBezTo>
                      <a:cubicBezTo>
                        <a:pt x="2293" y="1366"/>
                        <a:pt x="2412" y="1243"/>
                        <a:pt x="2535" y="1149"/>
                      </a:cubicBezTo>
                      <a:cubicBezTo>
                        <a:pt x="2662" y="1052"/>
                        <a:pt x="2798" y="984"/>
                        <a:pt x="2921" y="937"/>
                      </a:cubicBezTo>
                      <a:cubicBezTo>
                        <a:pt x="3172" y="844"/>
                        <a:pt x="3379" y="844"/>
                        <a:pt x="3452" y="839"/>
                      </a:cubicBezTo>
                      <a:cubicBezTo>
                        <a:pt x="3494" y="835"/>
                        <a:pt x="3520" y="835"/>
                        <a:pt x="3541" y="831"/>
                      </a:cubicBezTo>
                      <a:cubicBezTo>
                        <a:pt x="3541" y="835"/>
                        <a:pt x="3541" y="835"/>
                        <a:pt x="3541" y="835"/>
                      </a:cubicBezTo>
                      <a:cubicBezTo>
                        <a:pt x="3532" y="873"/>
                        <a:pt x="3524" y="903"/>
                        <a:pt x="3520" y="924"/>
                      </a:cubicBezTo>
                      <a:cubicBezTo>
                        <a:pt x="3511" y="1052"/>
                        <a:pt x="3520" y="1064"/>
                        <a:pt x="3532" y="1069"/>
                      </a:cubicBezTo>
                      <a:cubicBezTo>
                        <a:pt x="3541" y="1069"/>
                        <a:pt x="3545" y="1056"/>
                        <a:pt x="3575" y="933"/>
                      </a:cubicBezTo>
                      <a:cubicBezTo>
                        <a:pt x="3579" y="916"/>
                        <a:pt x="3587" y="886"/>
                        <a:pt x="3596" y="848"/>
                      </a:cubicBezTo>
                      <a:cubicBezTo>
                        <a:pt x="3604" y="831"/>
                        <a:pt x="3609" y="814"/>
                        <a:pt x="3617" y="793"/>
                      </a:cubicBezTo>
                      <a:cubicBezTo>
                        <a:pt x="3626" y="767"/>
                        <a:pt x="3634" y="746"/>
                        <a:pt x="3647" y="725"/>
                      </a:cubicBezTo>
                      <a:cubicBezTo>
                        <a:pt x="3689" y="627"/>
                        <a:pt x="3761" y="517"/>
                        <a:pt x="3872" y="411"/>
                      </a:cubicBezTo>
                      <a:cubicBezTo>
                        <a:pt x="3982" y="309"/>
                        <a:pt x="4131" y="220"/>
                        <a:pt x="4296" y="156"/>
                      </a:cubicBezTo>
                      <a:cubicBezTo>
                        <a:pt x="4381" y="126"/>
                        <a:pt x="4470" y="101"/>
                        <a:pt x="4559" y="88"/>
                      </a:cubicBezTo>
                      <a:cubicBezTo>
                        <a:pt x="4598" y="85"/>
                        <a:pt x="4637" y="83"/>
                        <a:pt x="4675" y="83"/>
                      </a:cubicBezTo>
                      <a:close/>
                      <a:moveTo>
                        <a:pt x="4679" y="1"/>
                      </a:moveTo>
                      <a:cubicBezTo>
                        <a:pt x="4635" y="1"/>
                        <a:pt x="4591" y="4"/>
                        <a:pt x="4547" y="12"/>
                      </a:cubicBezTo>
                      <a:cubicBezTo>
                        <a:pt x="4449" y="24"/>
                        <a:pt x="4356" y="50"/>
                        <a:pt x="4267" y="84"/>
                      </a:cubicBezTo>
                      <a:cubicBezTo>
                        <a:pt x="4088" y="152"/>
                        <a:pt x="3935" y="249"/>
                        <a:pt x="3821" y="360"/>
                      </a:cubicBezTo>
                      <a:cubicBezTo>
                        <a:pt x="3702" y="470"/>
                        <a:pt x="3626" y="597"/>
                        <a:pt x="3587" y="699"/>
                      </a:cubicBezTo>
                      <a:cubicBezTo>
                        <a:pt x="3575" y="725"/>
                        <a:pt x="3566" y="750"/>
                        <a:pt x="3558" y="772"/>
                      </a:cubicBezTo>
                      <a:lnTo>
                        <a:pt x="3549" y="801"/>
                      </a:lnTo>
                      <a:cubicBezTo>
                        <a:pt x="3532" y="797"/>
                        <a:pt x="3498" y="793"/>
                        <a:pt x="3447" y="784"/>
                      </a:cubicBezTo>
                      <a:cubicBezTo>
                        <a:pt x="3432" y="783"/>
                        <a:pt x="3411" y="782"/>
                        <a:pt x="3384" y="782"/>
                      </a:cubicBezTo>
                      <a:cubicBezTo>
                        <a:pt x="3283" y="782"/>
                        <a:pt x="3103" y="795"/>
                        <a:pt x="2891" y="869"/>
                      </a:cubicBezTo>
                      <a:cubicBezTo>
                        <a:pt x="2760" y="916"/>
                        <a:pt x="2620" y="984"/>
                        <a:pt x="2484" y="1086"/>
                      </a:cubicBezTo>
                      <a:cubicBezTo>
                        <a:pt x="2420" y="1137"/>
                        <a:pt x="2357" y="1192"/>
                        <a:pt x="2297" y="1255"/>
                      </a:cubicBezTo>
                      <a:cubicBezTo>
                        <a:pt x="2238" y="1319"/>
                        <a:pt x="2183" y="1391"/>
                        <a:pt x="2136" y="1463"/>
                      </a:cubicBezTo>
                      <a:cubicBezTo>
                        <a:pt x="2047" y="1616"/>
                        <a:pt x="1983" y="1782"/>
                        <a:pt x="1949" y="1943"/>
                      </a:cubicBezTo>
                      <a:cubicBezTo>
                        <a:pt x="1915" y="2104"/>
                        <a:pt x="1911" y="2266"/>
                        <a:pt x="1924" y="2406"/>
                      </a:cubicBezTo>
                      <a:cubicBezTo>
                        <a:pt x="1936" y="2546"/>
                        <a:pt x="1970" y="2665"/>
                        <a:pt x="2000" y="2758"/>
                      </a:cubicBezTo>
                      <a:cubicBezTo>
                        <a:pt x="2034" y="2847"/>
                        <a:pt x="2068" y="2911"/>
                        <a:pt x="2085" y="2945"/>
                      </a:cubicBezTo>
                      <a:cubicBezTo>
                        <a:pt x="2093" y="2957"/>
                        <a:pt x="2098" y="2966"/>
                        <a:pt x="2102" y="2974"/>
                      </a:cubicBezTo>
                      <a:cubicBezTo>
                        <a:pt x="2000" y="3004"/>
                        <a:pt x="1894" y="3047"/>
                        <a:pt x="1796" y="3102"/>
                      </a:cubicBezTo>
                      <a:cubicBezTo>
                        <a:pt x="1563" y="3233"/>
                        <a:pt x="1363" y="3424"/>
                        <a:pt x="1236" y="3603"/>
                      </a:cubicBezTo>
                      <a:cubicBezTo>
                        <a:pt x="1113" y="3781"/>
                        <a:pt x="1066" y="3946"/>
                        <a:pt x="1062" y="4006"/>
                      </a:cubicBezTo>
                      <a:cubicBezTo>
                        <a:pt x="1058" y="4044"/>
                        <a:pt x="1058" y="4065"/>
                        <a:pt x="1062" y="4082"/>
                      </a:cubicBezTo>
                      <a:cubicBezTo>
                        <a:pt x="1024" y="4082"/>
                        <a:pt x="986" y="4091"/>
                        <a:pt x="939" y="4103"/>
                      </a:cubicBezTo>
                      <a:cubicBezTo>
                        <a:pt x="875" y="4116"/>
                        <a:pt x="807" y="4142"/>
                        <a:pt x="735" y="4171"/>
                      </a:cubicBezTo>
                      <a:cubicBezTo>
                        <a:pt x="663" y="4205"/>
                        <a:pt x="591" y="4248"/>
                        <a:pt x="515" y="4299"/>
                      </a:cubicBezTo>
                      <a:cubicBezTo>
                        <a:pt x="442" y="4354"/>
                        <a:pt x="370" y="4422"/>
                        <a:pt x="307" y="4502"/>
                      </a:cubicBezTo>
                      <a:cubicBezTo>
                        <a:pt x="239" y="4579"/>
                        <a:pt x="188" y="4672"/>
                        <a:pt x="141" y="4770"/>
                      </a:cubicBezTo>
                      <a:cubicBezTo>
                        <a:pt x="56" y="4969"/>
                        <a:pt x="1" y="5194"/>
                        <a:pt x="5" y="5423"/>
                      </a:cubicBezTo>
                      <a:cubicBezTo>
                        <a:pt x="5" y="5648"/>
                        <a:pt x="60" y="5878"/>
                        <a:pt x="154" y="6073"/>
                      </a:cubicBezTo>
                      <a:cubicBezTo>
                        <a:pt x="251" y="6268"/>
                        <a:pt x="379" y="6429"/>
                        <a:pt x="523" y="6548"/>
                      </a:cubicBezTo>
                      <a:cubicBezTo>
                        <a:pt x="599" y="6603"/>
                        <a:pt x="680" y="6642"/>
                        <a:pt x="756" y="6663"/>
                      </a:cubicBezTo>
                      <a:cubicBezTo>
                        <a:pt x="833" y="6688"/>
                        <a:pt x="901" y="6705"/>
                        <a:pt x="964" y="6714"/>
                      </a:cubicBezTo>
                      <a:cubicBezTo>
                        <a:pt x="1049" y="6725"/>
                        <a:pt x="1119" y="6727"/>
                        <a:pt x="1170" y="6727"/>
                      </a:cubicBezTo>
                      <a:cubicBezTo>
                        <a:pt x="1196" y="6727"/>
                        <a:pt x="1216" y="6726"/>
                        <a:pt x="1232" y="6726"/>
                      </a:cubicBezTo>
                      <a:cubicBezTo>
                        <a:pt x="1317" y="6722"/>
                        <a:pt x="1385" y="6705"/>
                        <a:pt x="1427" y="6688"/>
                      </a:cubicBezTo>
                      <a:cubicBezTo>
                        <a:pt x="1436" y="6692"/>
                        <a:pt x="1457" y="6692"/>
                        <a:pt x="1486" y="6692"/>
                      </a:cubicBezTo>
                      <a:cubicBezTo>
                        <a:pt x="1554" y="6697"/>
                        <a:pt x="1682" y="6697"/>
                        <a:pt x="1919" y="6701"/>
                      </a:cubicBezTo>
                      <a:cubicBezTo>
                        <a:pt x="2535" y="6701"/>
                        <a:pt x="5400" y="6675"/>
                        <a:pt x="8265" y="6675"/>
                      </a:cubicBezTo>
                      <a:cubicBezTo>
                        <a:pt x="11130" y="6675"/>
                        <a:pt x="13990" y="6705"/>
                        <a:pt x="14606" y="6705"/>
                      </a:cubicBezTo>
                      <a:cubicBezTo>
                        <a:pt x="14865" y="6701"/>
                        <a:pt x="15022" y="6701"/>
                        <a:pt x="15107" y="6697"/>
                      </a:cubicBezTo>
                      <a:cubicBezTo>
                        <a:pt x="15107" y="6697"/>
                        <a:pt x="15107" y="6701"/>
                        <a:pt x="15107" y="6701"/>
                      </a:cubicBezTo>
                      <a:cubicBezTo>
                        <a:pt x="15098" y="6748"/>
                        <a:pt x="15090" y="6773"/>
                        <a:pt x="15090" y="6790"/>
                      </a:cubicBezTo>
                      <a:cubicBezTo>
                        <a:pt x="15086" y="6807"/>
                        <a:pt x="15090" y="6811"/>
                        <a:pt x="15094" y="6816"/>
                      </a:cubicBezTo>
                      <a:cubicBezTo>
                        <a:pt x="15098" y="6816"/>
                        <a:pt x="15103" y="6816"/>
                        <a:pt x="15115" y="6803"/>
                      </a:cubicBezTo>
                      <a:cubicBezTo>
                        <a:pt x="15124" y="6786"/>
                        <a:pt x="15141" y="6765"/>
                        <a:pt x="15158" y="6714"/>
                      </a:cubicBezTo>
                      <a:cubicBezTo>
                        <a:pt x="15158" y="6709"/>
                        <a:pt x="15162" y="6701"/>
                        <a:pt x="15162" y="6692"/>
                      </a:cubicBezTo>
                      <a:cubicBezTo>
                        <a:pt x="15183" y="6688"/>
                        <a:pt x="15196" y="6688"/>
                        <a:pt x="15196" y="6684"/>
                      </a:cubicBezTo>
                      <a:cubicBezTo>
                        <a:pt x="15196" y="6684"/>
                        <a:pt x="15183" y="6680"/>
                        <a:pt x="15166" y="6680"/>
                      </a:cubicBezTo>
                      <a:cubicBezTo>
                        <a:pt x="15175" y="6646"/>
                        <a:pt x="15187" y="6599"/>
                        <a:pt x="15192" y="6535"/>
                      </a:cubicBezTo>
                      <a:cubicBezTo>
                        <a:pt x="15196" y="6451"/>
                        <a:pt x="15187" y="6340"/>
                        <a:pt x="15149" y="6226"/>
                      </a:cubicBezTo>
                      <a:cubicBezTo>
                        <a:pt x="15115" y="6107"/>
                        <a:pt x="15047" y="5979"/>
                        <a:pt x="14945" y="5873"/>
                      </a:cubicBezTo>
                      <a:cubicBezTo>
                        <a:pt x="14848" y="5763"/>
                        <a:pt x="14716" y="5678"/>
                        <a:pt x="14576" y="5619"/>
                      </a:cubicBezTo>
                      <a:cubicBezTo>
                        <a:pt x="14436" y="5555"/>
                        <a:pt x="14283" y="5525"/>
                        <a:pt x="14139" y="5521"/>
                      </a:cubicBezTo>
                      <a:lnTo>
                        <a:pt x="14114" y="5521"/>
                      </a:lnTo>
                      <a:cubicBezTo>
                        <a:pt x="14109" y="5517"/>
                        <a:pt x="14109" y="5517"/>
                        <a:pt x="14109" y="5517"/>
                      </a:cubicBezTo>
                      <a:cubicBezTo>
                        <a:pt x="14109" y="5512"/>
                        <a:pt x="14109" y="5508"/>
                        <a:pt x="14105" y="5504"/>
                      </a:cubicBezTo>
                      <a:cubicBezTo>
                        <a:pt x="14101" y="5487"/>
                        <a:pt x="14092" y="5457"/>
                        <a:pt x="14080" y="5423"/>
                      </a:cubicBezTo>
                      <a:cubicBezTo>
                        <a:pt x="14063" y="5394"/>
                        <a:pt x="14050" y="5351"/>
                        <a:pt x="14024" y="5309"/>
                      </a:cubicBezTo>
                      <a:cubicBezTo>
                        <a:pt x="13978" y="5220"/>
                        <a:pt x="13906" y="5114"/>
                        <a:pt x="13808" y="5007"/>
                      </a:cubicBezTo>
                      <a:cubicBezTo>
                        <a:pt x="13710" y="4901"/>
                        <a:pt x="13587" y="4795"/>
                        <a:pt x="13439" y="4715"/>
                      </a:cubicBezTo>
                      <a:cubicBezTo>
                        <a:pt x="13290" y="4630"/>
                        <a:pt x="13116" y="4566"/>
                        <a:pt x="12938" y="4536"/>
                      </a:cubicBezTo>
                      <a:cubicBezTo>
                        <a:pt x="12869" y="4527"/>
                        <a:pt x="12800" y="4522"/>
                        <a:pt x="12732" y="4522"/>
                      </a:cubicBezTo>
                      <a:cubicBezTo>
                        <a:pt x="12622" y="4522"/>
                        <a:pt x="12513" y="4534"/>
                        <a:pt x="12412" y="4558"/>
                      </a:cubicBezTo>
                      <a:cubicBezTo>
                        <a:pt x="12242" y="4596"/>
                        <a:pt x="12093" y="4659"/>
                        <a:pt x="11966" y="4732"/>
                      </a:cubicBezTo>
                      <a:cubicBezTo>
                        <a:pt x="11936" y="4749"/>
                        <a:pt x="11902" y="4770"/>
                        <a:pt x="11877" y="4791"/>
                      </a:cubicBezTo>
                      <a:cubicBezTo>
                        <a:pt x="11864" y="4774"/>
                        <a:pt x="11851" y="4753"/>
                        <a:pt x="11826" y="4723"/>
                      </a:cubicBezTo>
                      <a:cubicBezTo>
                        <a:pt x="11779" y="4668"/>
                        <a:pt x="11631" y="4507"/>
                        <a:pt x="11389" y="4354"/>
                      </a:cubicBezTo>
                      <a:cubicBezTo>
                        <a:pt x="11266" y="4282"/>
                        <a:pt x="11121" y="4214"/>
                        <a:pt x="10960" y="4163"/>
                      </a:cubicBezTo>
                      <a:cubicBezTo>
                        <a:pt x="10799" y="4112"/>
                        <a:pt x="10625" y="4078"/>
                        <a:pt x="10446" y="4069"/>
                      </a:cubicBezTo>
                      <a:cubicBezTo>
                        <a:pt x="10425" y="4068"/>
                        <a:pt x="10403" y="4068"/>
                        <a:pt x="10381" y="4068"/>
                      </a:cubicBezTo>
                      <a:cubicBezTo>
                        <a:pt x="10321" y="4068"/>
                        <a:pt x="10260" y="4072"/>
                        <a:pt x="10204" y="4078"/>
                      </a:cubicBezTo>
                      <a:cubicBezTo>
                        <a:pt x="10209" y="4061"/>
                        <a:pt x="10213" y="4031"/>
                        <a:pt x="10217" y="3963"/>
                      </a:cubicBezTo>
                      <a:cubicBezTo>
                        <a:pt x="10221" y="3891"/>
                        <a:pt x="10234" y="3679"/>
                        <a:pt x="10171" y="3403"/>
                      </a:cubicBezTo>
                      <a:cubicBezTo>
                        <a:pt x="10137" y="3267"/>
                        <a:pt x="10077" y="3114"/>
                        <a:pt x="9984" y="2974"/>
                      </a:cubicBezTo>
                      <a:cubicBezTo>
                        <a:pt x="9890" y="2834"/>
                        <a:pt x="9759" y="2711"/>
                        <a:pt x="9619" y="2609"/>
                      </a:cubicBezTo>
                      <a:cubicBezTo>
                        <a:pt x="9479" y="2503"/>
                        <a:pt x="9322" y="2423"/>
                        <a:pt x="9165" y="2367"/>
                      </a:cubicBezTo>
                      <a:cubicBezTo>
                        <a:pt x="9008" y="2308"/>
                        <a:pt x="8851" y="2278"/>
                        <a:pt x="8710" y="2274"/>
                      </a:cubicBezTo>
                      <a:cubicBezTo>
                        <a:pt x="8681" y="2272"/>
                        <a:pt x="8652" y="2271"/>
                        <a:pt x="8625" y="2271"/>
                      </a:cubicBezTo>
                      <a:cubicBezTo>
                        <a:pt x="8385" y="2271"/>
                        <a:pt x="8211" y="2332"/>
                        <a:pt x="8150" y="2355"/>
                      </a:cubicBezTo>
                      <a:cubicBezTo>
                        <a:pt x="8133" y="2363"/>
                        <a:pt x="8116" y="2372"/>
                        <a:pt x="8103" y="2376"/>
                      </a:cubicBezTo>
                      <a:cubicBezTo>
                        <a:pt x="8108" y="2249"/>
                        <a:pt x="8099" y="2117"/>
                        <a:pt x="8070" y="1985"/>
                      </a:cubicBezTo>
                      <a:cubicBezTo>
                        <a:pt x="8010" y="1748"/>
                        <a:pt x="7883" y="1514"/>
                        <a:pt x="7705" y="1328"/>
                      </a:cubicBezTo>
                      <a:cubicBezTo>
                        <a:pt x="7531" y="1141"/>
                        <a:pt x="7301" y="1005"/>
                        <a:pt x="7064" y="937"/>
                      </a:cubicBezTo>
                      <a:cubicBezTo>
                        <a:pt x="6945" y="907"/>
                        <a:pt x="6826" y="890"/>
                        <a:pt x="6711" y="890"/>
                      </a:cubicBezTo>
                      <a:cubicBezTo>
                        <a:pt x="6597" y="895"/>
                        <a:pt x="6486" y="912"/>
                        <a:pt x="6385" y="933"/>
                      </a:cubicBezTo>
                      <a:cubicBezTo>
                        <a:pt x="6185" y="988"/>
                        <a:pt x="6024" y="1073"/>
                        <a:pt x="5905" y="1158"/>
                      </a:cubicBezTo>
                      <a:cubicBezTo>
                        <a:pt x="5790" y="1243"/>
                        <a:pt x="5718" y="1323"/>
                        <a:pt x="5684" y="1366"/>
                      </a:cubicBezTo>
                      <a:cubicBezTo>
                        <a:pt x="5664" y="1394"/>
                        <a:pt x="5648" y="1416"/>
                        <a:pt x="5636" y="1434"/>
                      </a:cubicBezTo>
                      <a:lnTo>
                        <a:pt x="5636" y="1434"/>
                      </a:lnTo>
                      <a:cubicBezTo>
                        <a:pt x="5640" y="1427"/>
                        <a:pt x="5644" y="1419"/>
                        <a:pt x="5650" y="1408"/>
                      </a:cubicBezTo>
                      <a:cubicBezTo>
                        <a:pt x="5659" y="1391"/>
                        <a:pt x="5667" y="1370"/>
                        <a:pt x="5680" y="1336"/>
                      </a:cubicBezTo>
                      <a:cubicBezTo>
                        <a:pt x="5693" y="1298"/>
                        <a:pt x="5714" y="1217"/>
                        <a:pt x="5722" y="1107"/>
                      </a:cubicBezTo>
                      <a:cubicBezTo>
                        <a:pt x="5727" y="1052"/>
                        <a:pt x="5727" y="988"/>
                        <a:pt x="5718" y="920"/>
                      </a:cubicBezTo>
                      <a:cubicBezTo>
                        <a:pt x="5710" y="852"/>
                        <a:pt x="5697" y="776"/>
                        <a:pt x="5671" y="699"/>
                      </a:cubicBezTo>
                      <a:cubicBezTo>
                        <a:pt x="5621" y="547"/>
                        <a:pt x="5523" y="385"/>
                        <a:pt x="5379" y="262"/>
                      </a:cubicBezTo>
                      <a:cubicBezTo>
                        <a:pt x="5234" y="135"/>
                        <a:pt x="5048" y="46"/>
                        <a:pt x="4848" y="16"/>
                      </a:cubicBezTo>
                      <a:cubicBezTo>
                        <a:pt x="4791" y="6"/>
                        <a:pt x="4735" y="1"/>
                        <a:pt x="4679" y="1"/>
                      </a:cubicBezTo>
                      <a:close/>
                    </a:path>
                  </a:pathLst>
                </a:custGeom>
                <a:solidFill>
                  <a:srgbClr val="1E154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67" name="Google Shape;2067;p22"/>
                <p:cNvSpPr/>
                <p:nvPr/>
              </p:nvSpPr>
              <p:spPr>
                <a:xfrm>
                  <a:off x="-846766" y="3773075"/>
                  <a:ext cx="3414272" cy="14963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43" h="6593" extrusionOk="0">
                      <a:moveTo>
                        <a:pt x="4596" y="2802"/>
                      </a:moveTo>
                      <a:cubicBezTo>
                        <a:pt x="4606" y="2802"/>
                        <a:pt x="4617" y="2803"/>
                        <a:pt x="4627" y="2803"/>
                      </a:cubicBezTo>
                      <a:cubicBezTo>
                        <a:pt x="4789" y="2807"/>
                        <a:pt x="4937" y="2871"/>
                        <a:pt x="5043" y="2939"/>
                      </a:cubicBezTo>
                      <a:cubicBezTo>
                        <a:pt x="5145" y="3011"/>
                        <a:pt x="5204" y="3088"/>
                        <a:pt x="5226" y="3113"/>
                      </a:cubicBezTo>
                      <a:cubicBezTo>
                        <a:pt x="5251" y="3160"/>
                        <a:pt x="5247" y="3168"/>
                        <a:pt x="5238" y="3177"/>
                      </a:cubicBezTo>
                      <a:cubicBezTo>
                        <a:pt x="5236" y="3178"/>
                        <a:pt x="5234" y="3179"/>
                        <a:pt x="5231" y="3179"/>
                      </a:cubicBezTo>
                      <a:cubicBezTo>
                        <a:pt x="5222" y="3179"/>
                        <a:pt x="5208" y="3172"/>
                        <a:pt x="5183" y="3147"/>
                      </a:cubicBezTo>
                      <a:cubicBezTo>
                        <a:pt x="5162" y="3130"/>
                        <a:pt x="5098" y="3062"/>
                        <a:pt x="5001" y="3003"/>
                      </a:cubicBezTo>
                      <a:cubicBezTo>
                        <a:pt x="4907" y="2943"/>
                        <a:pt x="4767" y="2892"/>
                        <a:pt x="4627" y="2884"/>
                      </a:cubicBezTo>
                      <a:cubicBezTo>
                        <a:pt x="4620" y="2884"/>
                        <a:pt x="4613" y="2884"/>
                        <a:pt x="4605" y="2884"/>
                      </a:cubicBezTo>
                      <a:cubicBezTo>
                        <a:pt x="4469" y="2884"/>
                        <a:pt x="4338" y="2921"/>
                        <a:pt x="4241" y="2973"/>
                      </a:cubicBezTo>
                      <a:cubicBezTo>
                        <a:pt x="4135" y="3024"/>
                        <a:pt x="4071" y="3083"/>
                        <a:pt x="4046" y="3105"/>
                      </a:cubicBezTo>
                      <a:cubicBezTo>
                        <a:pt x="4021" y="3124"/>
                        <a:pt x="4009" y="3129"/>
                        <a:pt x="4001" y="3129"/>
                      </a:cubicBezTo>
                      <a:cubicBezTo>
                        <a:pt x="3997" y="3129"/>
                        <a:pt x="3994" y="3127"/>
                        <a:pt x="3991" y="3126"/>
                      </a:cubicBezTo>
                      <a:cubicBezTo>
                        <a:pt x="3982" y="3117"/>
                        <a:pt x="3982" y="3109"/>
                        <a:pt x="4008" y="3066"/>
                      </a:cubicBezTo>
                      <a:cubicBezTo>
                        <a:pt x="4029" y="3041"/>
                        <a:pt x="4092" y="2969"/>
                        <a:pt x="4203" y="2905"/>
                      </a:cubicBezTo>
                      <a:cubicBezTo>
                        <a:pt x="4258" y="2875"/>
                        <a:pt x="4326" y="2846"/>
                        <a:pt x="4398" y="2829"/>
                      </a:cubicBezTo>
                      <a:cubicBezTo>
                        <a:pt x="4461" y="2814"/>
                        <a:pt x="4527" y="2802"/>
                        <a:pt x="4596" y="2802"/>
                      </a:cubicBezTo>
                      <a:close/>
                      <a:moveTo>
                        <a:pt x="5067" y="4203"/>
                      </a:moveTo>
                      <a:cubicBezTo>
                        <a:pt x="5182" y="4203"/>
                        <a:pt x="5299" y="4212"/>
                        <a:pt x="5417" y="4234"/>
                      </a:cubicBezTo>
                      <a:cubicBezTo>
                        <a:pt x="5553" y="4259"/>
                        <a:pt x="5688" y="4301"/>
                        <a:pt x="5816" y="4352"/>
                      </a:cubicBezTo>
                      <a:cubicBezTo>
                        <a:pt x="5939" y="4408"/>
                        <a:pt x="6049" y="4471"/>
                        <a:pt x="6142" y="4531"/>
                      </a:cubicBezTo>
                      <a:cubicBezTo>
                        <a:pt x="6329" y="4658"/>
                        <a:pt x="6444" y="4785"/>
                        <a:pt x="6482" y="4832"/>
                      </a:cubicBezTo>
                      <a:cubicBezTo>
                        <a:pt x="6495" y="4845"/>
                        <a:pt x="6503" y="4858"/>
                        <a:pt x="6507" y="4866"/>
                      </a:cubicBezTo>
                      <a:cubicBezTo>
                        <a:pt x="6533" y="4866"/>
                        <a:pt x="6558" y="4864"/>
                        <a:pt x="6585" y="4864"/>
                      </a:cubicBezTo>
                      <a:cubicBezTo>
                        <a:pt x="6599" y="4864"/>
                        <a:pt x="6612" y="4865"/>
                        <a:pt x="6626" y="4866"/>
                      </a:cubicBezTo>
                      <a:cubicBezTo>
                        <a:pt x="6800" y="4870"/>
                        <a:pt x="6974" y="4904"/>
                        <a:pt x="7110" y="4947"/>
                      </a:cubicBezTo>
                      <a:cubicBezTo>
                        <a:pt x="7246" y="4993"/>
                        <a:pt x="7339" y="5044"/>
                        <a:pt x="7369" y="5065"/>
                      </a:cubicBezTo>
                      <a:cubicBezTo>
                        <a:pt x="7420" y="5099"/>
                        <a:pt x="7420" y="5108"/>
                        <a:pt x="7416" y="5116"/>
                      </a:cubicBezTo>
                      <a:cubicBezTo>
                        <a:pt x="7414" y="5121"/>
                        <a:pt x="7409" y="5124"/>
                        <a:pt x="7399" y="5124"/>
                      </a:cubicBezTo>
                      <a:cubicBezTo>
                        <a:pt x="7389" y="5124"/>
                        <a:pt x="7373" y="5121"/>
                        <a:pt x="7348" y="5112"/>
                      </a:cubicBezTo>
                      <a:cubicBezTo>
                        <a:pt x="7314" y="5099"/>
                        <a:pt x="7221" y="5057"/>
                        <a:pt x="7089" y="5019"/>
                      </a:cubicBezTo>
                      <a:cubicBezTo>
                        <a:pt x="6962" y="4981"/>
                        <a:pt x="6792" y="4951"/>
                        <a:pt x="6626" y="4947"/>
                      </a:cubicBezTo>
                      <a:cubicBezTo>
                        <a:pt x="6612" y="4946"/>
                        <a:pt x="6597" y="4946"/>
                        <a:pt x="6583" y="4946"/>
                      </a:cubicBezTo>
                      <a:cubicBezTo>
                        <a:pt x="6428" y="4946"/>
                        <a:pt x="6276" y="4967"/>
                        <a:pt x="6155" y="4998"/>
                      </a:cubicBezTo>
                      <a:cubicBezTo>
                        <a:pt x="6121" y="5002"/>
                        <a:pt x="6092" y="5015"/>
                        <a:pt x="6062" y="5023"/>
                      </a:cubicBezTo>
                      <a:cubicBezTo>
                        <a:pt x="6036" y="5032"/>
                        <a:pt x="6011" y="5040"/>
                        <a:pt x="5990" y="5049"/>
                      </a:cubicBezTo>
                      <a:cubicBezTo>
                        <a:pt x="5964" y="5053"/>
                        <a:pt x="5947" y="5061"/>
                        <a:pt x="5930" y="5065"/>
                      </a:cubicBezTo>
                      <a:cubicBezTo>
                        <a:pt x="5913" y="5074"/>
                        <a:pt x="5901" y="5078"/>
                        <a:pt x="5892" y="5078"/>
                      </a:cubicBezTo>
                      <a:cubicBezTo>
                        <a:pt x="5867" y="5087"/>
                        <a:pt x="5851" y="5090"/>
                        <a:pt x="5841" y="5090"/>
                      </a:cubicBezTo>
                      <a:cubicBezTo>
                        <a:pt x="5832" y="5090"/>
                        <a:pt x="5828" y="5087"/>
                        <a:pt x="5828" y="5082"/>
                      </a:cubicBezTo>
                      <a:cubicBezTo>
                        <a:pt x="5820" y="5074"/>
                        <a:pt x="5824" y="5061"/>
                        <a:pt x="5871" y="5032"/>
                      </a:cubicBezTo>
                      <a:cubicBezTo>
                        <a:pt x="5884" y="5023"/>
                        <a:pt x="5918" y="5006"/>
                        <a:pt x="5964" y="4985"/>
                      </a:cubicBezTo>
                      <a:cubicBezTo>
                        <a:pt x="5985" y="4976"/>
                        <a:pt x="6011" y="4964"/>
                        <a:pt x="6041" y="4955"/>
                      </a:cubicBezTo>
                      <a:cubicBezTo>
                        <a:pt x="6070" y="4947"/>
                        <a:pt x="6100" y="4934"/>
                        <a:pt x="6134" y="4925"/>
                      </a:cubicBezTo>
                      <a:cubicBezTo>
                        <a:pt x="6223" y="4900"/>
                        <a:pt x="6333" y="4879"/>
                        <a:pt x="6448" y="4870"/>
                      </a:cubicBezTo>
                      <a:cubicBezTo>
                        <a:pt x="6401" y="4832"/>
                        <a:pt x="6287" y="4713"/>
                        <a:pt x="6100" y="4594"/>
                      </a:cubicBezTo>
                      <a:cubicBezTo>
                        <a:pt x="6011" y="4535"/>
                        <a:pt x="5905" y="4476"/>
                        <a:pt x="5786" y="4429"/>
                      </a:cubicBezTo>
                      <a:cubicBezTo>
                        <a:pt x="5667" y="4378"/>
                        <a:pt x="5536" y="4340"/>
                        <a:pt x="5404" y="4314"/>
                      </a:cubicBezTo>
                      <a:cubicBezTo>
                        <a:pt x="5286" y="4296"/>
                        <a:pt x="5171" y="4284"/>
                        <a:pt x="5056" y="4284"/>
                      </a:cubicBezTo>
                      <a:cubicBezTo>
                        <a:pt x="5039" y="4284"/>
                        <a:pt x="5022" y="4284"/>
                        <a:pt x="5005" y="4285"/>
                      </a:cubicBezTo>
                      <a:cubicBezTo>
                        <a:pt x="4878" y="4289"/>
                        <a:pt x="4755" y="4306"/>
                        <a:pt x="4648" y="4327"/>
                      </a:cubicBezTo>
                      <a:cubicBezTo>
                        <a:pt x="4436" y="4374"/>
                        <a:pt x="4283" y="4442"/>
                        <a:pt x="4228" y="4467"/>
                      </a:cubicBezTo>
                      <a:lnTo>
                        <a:pt x="4224" y="4467"/>
                      </a:lnTo>
                      <a:cubicBezTo>
                        <a:pt x="4237" y="4476"/>
                        <a:pt x="4249" y="4484"/>
                        <a:pt x="4262" y="4488"/>
                      </a:cubicBezTo>
                      <a:cubicBezTo>
                        <a:pt x="4377" y="4560"/>
                        <a:pt x="4440" y="4645"/>
                        <a:pt x="4457" y="4675"/>
                      </a:cubicBezTo>
                      <a:cubicBezTo>
                        <a:pt x="4487" y="4722"/>
                        <a:pt x="4483" y="4734"/>
                        <a:pt x="4474" y="4739"/>
                      </a:cubicBezTo>
                      <a:cubicBezTo>
                        <a:pt x="4472" y="4740"/>
                        <a:pt x="4470" y="4741"/>
                        <a:pt x="4467" y="4741"/>
                      </a:cubicBezTo>
                      <a:cubicBezTo>
                        <a:pt x="4458" y="4741"/>
                        <a:pt x="4444" y="4734"/>
                        <a:pt x="4419" y="4709"/>
                      </a:cubicBezTo>
                      <a:cubicBezTo>
                        <a:pt x="4394" y="4683"/>
                        <a:pt x="4330" y="4616"/>
                        <a:pt x="4224" y="4556"/>
                      </a:cubicBezTo>
                      <a:cubicBezTo>
                        <a:pt x="4122" y="4492"/>
                        <a:pt x="3969" y="4446"/>
                        <a:pt x="3817" y="4446"/>
                      </a:cubicBezTo>
                      <a:cubicBezTo>
                        <a:pt x="3809" y="4446"/>
                        <a:pt x="3801" y="4445"/>
                        <a:pt x="3793" y="4445"/>
                      </a:cubicBezTo>
                      <a:cubicBezTo>
                        <a:pt x="3648" y="4445"/>
                        <a:pt x="3505" y="4482"/>
                        <a:pt x="3396" y="4526"/>
                      </a:cubicBezTo>
                      <a:cubicBezTo>
                        <a:pt x="3278" y="4569"/>
                        <a:pt x="3197" y="4616"/>
                        <a:pt x="3163" y="4628"/>
                      </a:cubicBezTo>
                      <a:cubicBezTo>
                        <a:pt x="3134" y="4641"/>
                        <a:pt x="3120" y="4646"/>
                        <a:pt x="3112" y="4646"/>
                      </a:cubicBezTo>
                      <a:cubicBezTo>
                        <a:pt x="3107" y="4646"/>
                        <a:pt x="3105" y="4644"/>
                        <a:pt x="3103" y="4641"/>
                      </a:cubicBezTo>
                      <a:cubicBezTo>
                        <a:pt x="3095" y="4633"/>
                        <a:pt x="3095" y="4620"/>
                        <a:pt x="3137" y="4586"/>
                      </a:cubicBezTo>
                      <a:cubicBezTo>
                        <a:pt x="3163" y="4565"/>
                        <a:pt x="3244" y="4509"/>
                        <a:pt x="3367" y="4454"/>
                      </a:cubicBezTo>
                      <a:cubicBezTo>
                        <a:pt x="3484" y="4406"/>
                        <a:pt x="3636" y="4365"/>
                        <a:pt x="3794" y="4365"/>
                      </a:cubicBezTo>
                      <a:cubicBezTo>
                        <a:pt x="3801" y="4365"/>
                        <a:pt x="3809" y="4365"/>
                        <a:pt x="3817" y="4365"/>
                      </a:cubicBezTo>
                      <a:cubicBezTo>
                        <a:pt x="3944" y="4365"/>
                        <a:pt x="4067" y="4395"/>
                        <a:pt x="4169" y="4442"/>
                      </a:cubicBezTo>
                      <a:cubicBezTo>
                        <a:pt x="4182" y="4433"/>
                        <a:pt x="4190" y="4429"/>
                        <a:pt x="4203" y="4420"/>
                      </a:cubicBezTo>
                      <a:cubicBezTo>
                        <a:pt x="4254" y="4386"/>
                        <a:pt x="4411" y="4310"/>
                        <a:pt x="4631" y="4255"/>
                      </a:cubicBezTo>
                      <a:cubicBezTo>
                        <a:pt x="4742" y="4229"/>
                        <a:pt x="4869" y="4212"/>
                        <a:pt x="5001" y="4204"/>
                      </a:cubicBezTo>
                      <a:cubicBezTo>
                        <a:pt x="5023" y="4203"/>
                        <a:pt x="5045" y="4203"/>
                        <a:pt x="5067" y="4203"/>
                      </a:cubicBezTo>
                      <a:close/>
                      <a:moveTo>
                        <a:pt x="4590" y="1"/>
                      </a:moveTo>
                      <a:cubicBezTo>
                        <a:pt x="4552" y="1"/>
                        <a:pt x="4513" y="3"/>
                        <a:pt x="4474" y="6"/>
                      </a:cubicBezTo>
                      <a:cubicBezTo>
                        <a:pt x="4385" y="19"/>
                        <a:pt x="4296" y="44"/>
                        <a:pt x="4211" y="74"/>
                      </a:cubicBezTo>
                      <a:cubicBezTo>
                        <a:pt x="4046" y="138"/>
                        <a:pt x="3897" y="227"/>
                        <a:pt x="3787" y="329"/>
                      </a:cubicBezTo>
                      <a:cubicBezTo>
                        <a:pt x="3676" y="435"/>
                        <a:pt x="3604" y="545"/>
                        <a:pt x="3562" y="643"/>
                      </a:cubicBezTo>
                      <a:cubicBezTo>
                        <a:pt x="3549" y="664"/>
                        <a:pt x="3541" y="685"/>
                        <a:pt x="3532" y="711"/>
                      </a:cubicBezTo>
                      <a:cubicBezTo>
                        <a:pt x="3524" y="732"/>
                        <a:pt x="3519" y="749"/>
                        <a:pt x="3511" y="766"/>
                      </a:cubicBezTo>
                      <a:cubicBezTo>
                        <a:pt x="3502" y="804"/>
                        <a:pt x="3494" y="834"/>
                        <a:pt x="3490" y="851"/>
                      </a:cubicBezTo>
                      <a:cubicBezTo>
                        <a:pt x="3460" y="974"/>
                        <a:pt x="3456" y="987"/>
                        <a:pt x="3443" y="987"/>
                      </a:cubicBezTo>
                      <a:cubicBezTo>
                        <a:pt x="3435" y="982"/>
                        <a:pt x="3426" y="965"/>
                        <a:pt x="3435" y="842"/>
                      </a:cubicBezTo>
                      <a:cubicBezTo>
                        <a:pt x="3439" y="821"/>
                        <a:pt x="3447" y="791"/>
                        <a:pt x="3456" y="753"/>
                      </a:cubicBezTo>
                      <a:cubicBezTo>
                        <a:pt x="3456" y="753"/>
                        <a:pt x="3456" y="749"/>
                        <a:pt x="3456" y="749"/>
                      </a:cubicBezTo>
                      <a:cubicBezTo>
                        <a:pt x="3435" y="753"/>
                        <a:pt x="3409" y="753"/>
                        <a:pt x="3367" y="757"/>
                      </a:cubicBezTo>
                      <a:cubicBezTo>
                        <a:pt x="3303" y="762"/>
                        <a:pt x="3129" y="762"/>
                        <a:pt x="2917" y="830"/>
                      </a:cubicBezTo>
                      <a:cubicBezTo>
                        <a:pt x="2891" y="838"/>
                        <a:pt x="2862" y="847"/>
                        <a:pt x="2836" y="855"/>
                      </a:cubicBezTo>
                      <a:cubicBezTo>
                        <a:pt x="2713" y="902"/>
                        <a:pt x="2577" y="970"/>
                        <a:pt x="2450" y="1067"/>
                      </a:cubicBezTo>
                      <a:cubicBezTo>
                        <a:pt x="2327" y="1161"/>
                        <a:pt x="2208" y="1284"/>
                        <a:pt x="2123" y="1424"/>
                      </a:cubicBezTo>
                      <a:cubicBezTo>
                        <a:pt x="2038" y="1564"/>
                        <a:pt x="1974" y="1721"/>
                        <a:pt x="1941" y="1874"/>
                      </a:cubicBezTo>
                      <a:cubicBezTo>
                        <a:pt x="1907" y="2031"/>
                        <a:pt x="1902" y="2184"/>
                        <a:pt x="1911" y="2315"/>
                      </a:cubicBezTo>
                      <a:cubicBezTo>
                        <a:pt x="1924" y="2447"/>
                        <a:pt x="1949" y="2561"/>
                        <a:pt x="1974" y="2650"/>
                      </a:cubicBezTo>
                      <a:cubicBezTo>
                        <a:pt x="1991" y="2697"/>
                        <a:pt x="2004" y="2735"/>
                        <a:pt x="2017" y="2765"/>
                      </a:cubicBezTo>
                      <a:cubicBezTo>
                        <a:pt x="2030" y="2795"/>
                        <a:pt x="2038" y="2820"/>
                        <a:pt x="2047" y="2837"/>
                      </a:cubicBezTo>
                      <a:cubicBezTo>
                        <a:pt x="2055" y="2854"/>
                        <a:pt x="2059" y="2867"/>
                        <a:pt x="2064" y="2880"/>
                      </a:cubicBezTo>
                      <a:cubicBezTo>
                        <a:pt x="2195" y="2841"/>
                        <a:pt x="2323" y="2824"/>
                        <a:pt x="2437" y="2820"/>
                      </a:cubicBezTo>
                      <a:cubicBezTo>
                        <a:pt x="2448" y="2820"/>
                        <a:pt x="2459" y="2820"/>
                        <a:pt x="2470" y="2820"/>
                      </a:cubicBezTo>
                      <a:cubicBezTo>
                        <a:pt x="2670" y="2820"/>
                        <a:pt x="2818" y="2855"/>
                        <a:pt x="2870" y="2871"/>
                      </a:cubicBezTo>
                      <a:cubicBezTo>
                        <a:pt x="2951" y="2901"/>
                        <a:pt x="2963" y="2914"/>
                        <a:pt x="2959" y="2922"/>
                      </a:cubicBezTo>
                      <a:cubicBezTo>
                        <a:pt x="2957" y="2928"/>
                        <a:pt x="2952" y="2932"/>
                        <a:pt x="2937" y="2932"/>
                      </a:cubicBezTo>
                      <a:cubicBezTo>
                        <a:pt x="2922" y="2932"/>
                        <a:pt x="2898" y="2928"/>
                        <a:pt x="2857" y="2922"/>
                      </a:cubicBezTo>
                      <a:cubicBezTo>
                        <a:pt x="2828" y="2922"/>
                        <a:pt x="2764" y="2909"/>
                        <a:pt x="2679" y="2901"/>
                      </a:cubicBezTo>
                      <a:cubicBezTo>
                        <a:pt x="2631" y="2898"/>
                        <a:pt x="2577" y="2895"/>
                        <a:pt x="2517" y="2895"/>
                      </a:cubicBezTo>
                      <a:cubicBezTo>
                        <a:pt x="2493" y="2895"/>
                        <a:pt x="2467" y="2895"/>
                        <a:pt x="2441" y="2897"/>
                      </a:cubicBezTo>
                      <a:cubicBezTo>
                        <a:pt x="2233" y="2905"/>
                        <a:pt x="1979" y="2965"/>
                        <a:pt x="1754" y="3092"/>
                      </a:cubicBezTo>
                      <a:cubicBezTo>
                        <a:pt x="1529" y="3215"/>
                        <a:pt x="1338" y="3393"/>
                        <a:pt x="1215" y="3563"/>
                      </a:cubicBezTo>
                      <a:cubicBezTo>
                        <a:pt x="1092" y="3728"/>
                        <a:pt x="1045" y="3881"/>
                        <a:pt x="1028" y="3932"/>
                      </a:cubicBezTo>
                      <a:cubicBezTo>
                        <a:pt x="1019" y="3962"/>
                        <a:pt x="1015" y="3983"/>
                        <a:pt x="1011" y="3996"/>
                      </a:cubicBezTo>
                      <a:cubicBezTo>
                        <a:pt x="1027" y="3994"/>
                        <a:pt x="1041" y="3994"/>
                        <a:pt x="1055" y="3994"/>
                      </a:cubicBezTo>
                      <a:cubicBezTo>
                        <a:pt x="1082" y="3994"/>
                        <a:pt x="1104" y="3996"/>
                        <a:pt x="1121" y="3996"/>
                      </a:cubicBezTo>
                      <a:cubicBezTo>
                        <a:pt x="1160" y="4000"/>
                        <a:pt x="1189" y="4004"/>
                        <a:pt x="1210" y="4013"/>
                      </a:cubicBezTo>
                      <a:cubicBezTo>
                        <a:pt x="1232" y="4017"/>
                        <a:pt x="1244" y="4021"/>
                        <a:pt x="1257" y="4030"/>
                      </a:cubicBezTo>
                      <a:cubicBezTo>
                        <a:pt x="1278" y="4038"/>
                        <a:pt x="1278" y="4043"/>
                        <a:pt x="1278" y="4047"/>
                      </a:cubicBezTo>
                      <a:cubicBezTo>
                        <a:pt x="1278" y="4051"/>
                        <a:pt x="1270" y="4055"/>
                        <a:pt x="1249" y="4055"/>
                      </a:cubicBezTo>
                      <a:cubicBezTo>
                        <a:pt x="1236" y="4055"/>
                        <a:pt x="1223" y="4055"/>
                        <a:pt x="1202" y="4051"/>
                      </a:cubicBezTo>
                      <a:cubicBezTo>
                        <a:pt x="1181" y="4051"/>
                        <a:pt x="1155" y="4051"/>
                        <a:pt x="1121" y="4047"/>
                      </a:cubicBezTo>
                      <a:cubicBezTo>
                        <a:pt x="1087" y="4051"/>
                        <a:pt x="1028" y="4051"/>
                        <a:pt x="956" y="4064"/>
                      </a:cubicBezTo>
                      <a:lnTo>
                        <a:pt x="913" y="4072"/>
                      </a:lnTo>
                      <a:cubicBezTo>
                        <a:pt x="901" y="4077"/>
                        <a:pt x="888" y="4077"/>
                        <a:pt x="871" y="4081"/>
                      </a:cubicBezTo>
                      <a:cubicBezTo>
                        <a:pt x="816" y="4094"/>
                        <a:pt x="752" y="4119"/>
                        <a:pt x="684" y="4153"/>
                      </a:cubicBezTo>
                      <a:cubicBezTo>
                        <a:pt x="616" y="4183"/>
                        <a:pt x="544" y="4225"/>
                        <a:pt x="476" y="4276"/>
                      </a:cubicBezTo>
                      <a:cubicBezTo>
                        <a:pt x="408" y="4327"/>
                        <a:pt x="340" y="4391"/>
                        <a:pt x="281" y="4463"/>
                      </a:cubicBezTo>
                      <a:cubicBezTo>
                        <a:pt x="226" y="4539"/>
                        <a:pt x="175" y="4624"/>
                        <a:pt x="132" y="4717"/>
                      </a:cubicBezTo>
                      <a:cubicBezTo>
                        <a:pt x="48" y="4904"/>
                        <a:pt x="1" y="5121"/>
                        <a:pt x="1" y="5337"/>
                      </a:cubicBezTo>
                      <a:cubicBezTo>
                        <a:pt x="1" y="5554"/>
                        <a:pt x="52" y="5766"/>
                        <a:pt x="141" y="5953"/>
                      </a:cubicBezTo>
                      <a:cubicBezTo>
                        <a:pt x="226" y="6135"/>
                        <a:pt x="353" y="6296"/>
                        <a:pt x="480" y="6402"/>
                      </a:cubicBezTo>
                      <a:cubicBezTo>
                        <a:pt x="616" y="6509"/>
                        <a:pt x="769" y="6543"/>
                        <a:pt x="888" y="6564"/>
                      </a:cubicBezTo>
                      <a:cubicBezTo>
                        <a:pt x="1007" y="6585"/>
                        <a:pt x="1096" y="6589"/>
                        <a:pt x="1143" y="6589"/>
                      </a:cubicBezTo>
                      <a:cubicBezTo>
                        <a:pt x="1171" y="6591"/>
                        <a:pt x="1198" y="6592"/>
                        <a:pt x="1221" y="6592"/>
                      </a:cubicBezTo>
                      <a:cubicBezTo>
                        <a:pt x="1297" y="6592"/>
                        <a:pt x="1348" y="6584"/>
                        <a:pt x="1368" y="6581"/>
                      </a:cubicBezTo>
                      <a:cubicBezTo>
                        <a:pt x="1376" y="6581"/>
                        <a:pt x="1380" y="6585"/>
                        <a:pt x="1380" y="6585"/>
                      </a:cubicBezTo>
                      <a:cubicBezTo>
                        <a:pt x="1444" y="6581"/>
                        <a:pt x="1575" y="6572"/>
                        <a:pt x="1826" y="6564"/>
                      </a:cubicBezTo>
                      <a:cubicBezTo>
                        <a:pt x="2409" y="6548"/>
                        <a:pt x="5010" y="6512"/>
                        <a:pt x="7720" y="6512"/>
                      </a:cubicBezTo>
                      <a:cubicBezTo>
                        <a:pt x="7869" y="6512"/>
                        <a:pt x="8018" y="6513"/>
                        <a:pt x="8167" y="6513"/>
                      </a:cubicBezTo>
                      <a:cubicBezTo>
                        <a:pt x="11032" y="6513"/>
                        <a:pt x="13897" y="6551"/>
                        <a:pt x="14512" y="6568"/>
                      </a:cubicBezTo>
                      <a:cubicBezTo>
                        <a:pt x="14750" y="6576"/>
                        <a:pt x="14882" y="6581"/>
                        <a:pt x="14962" y="6585"/>
                      </a:cubicBezTo>
                      <a:cubicBezTo>
                        <a:pt x="14984" y="6589"/>
                        <a:pt x="15005" y="6589"/>
                        <a:pt x="15026" y="6589"/>
                      </a:cubicBezTo>
                      <a:cubicBezTo>
                        <a:pt x="15030" y="6560"/>
                        <a:pt x="15039" y="6513"/>
                        <a:pt x="15039" y="6453"/>
                      </a:cubicBezTo>
                      <a:cubicBezTo>
                        <a:pt x="15043" y="6377"/>
                        <a:pt x="15030" y="6275"/>
                        <a:pt x="14996" y="6165"/>
                      </a:cubicBezTo>
                      <a:cubicBezTo>
                        <a:pt x="14958" y="6059"/>
                        <a:pt x="14899" y="5944"/>
                        <a:pt x="14805" y="5846"/>
                      </a:cubicBezTo>
                      <a:cubicBezTo>
                        <a:pt x="14712" y="5749"/>
                        <a:pt x="14593" y="5668"/>
                        <a:pt x="14461" y="5613"/>
                      </a:cubicBezTo>
                      <a:cubicBezTo>
                        <a:pt x="14330" y="5554"/>
                        <a:pt x="14186" y="5524"/>
                        <a:pt x="14050" y="5515"/>
                      </a:cubicBezTo>
                      <a:cubicBezTo>
                        <a:pt x="14033" y="5515"/>
                        <a:pt x="14015" y="5515"/>
                        <a:pt x="13998" y="5515"/>
                      </a:cubicBezTo>
                      <a:cubicBezTo>
                        <a:pt x="13882" y="5515"/>
                        <a:pt x="13772" y="5527"/>
                        <a:pt x="13672" y="5549"/>
                      </a:cubicBezTo>
                      <a:cubicBezTo>
                        <a:pt x="13443" y="5596"/>
                        <a:pt x="13282" y="5677"/>
                        <a:pt x="13222" y="5698"/>
                      </a:cubicBezTo>
                      <a:cubicBezTo>
                        <a:pt x="13162" y="5724"/>
                        <a:pt x="13138" y="5732"/>
                        <a:pt x="13128" y="5732"/>
                      </a:cubicBezTo>
                      <a:cubicBezTo>
                        <a:pt x="13123" y="5732"/>
                        <a:pt x="13122" y="5730"/>
                        <a:pt x="13120" y="5728"/>
                      </a:cubicBezTo>
                      <a:cubicBezTo>
                        <a:pt x="13112" y="5719"/>
                        <a:pt x="13116" y="5702"/>
                        <a:pt x="13197" y="5651"/>
                      </a:cubicBezTo>
                      <a:cubicBezTo>
                        <a:pt x="13252" y="5621"/>
                        <a:pt x="13409" y="5537"/>
                        <a:pt x="13638" y="5481"/>
                      </a:cubicBezTo>
                      <a:cubicBezTo>
                        <a:pt x="13642" y="5477"/>
                        <a:pt x="13647" y="5477"/>
                        <a:pt x="13655" y="5477"/>
                      </a:cubicBezTo>
                      <a:cubicBezTo>
                        <a:pt x="13748" y="5456"/>
                        <a:pt x="13859" y="5439"/>
                        <a:pt x="13973" y="5439"/>
                      </a:cubicBezTo>
                      <a:cubicBezTo>
                        <a:pt x="13973" y="5435"/>
                        <a:pt x="13973" y="5435"/>
                        <a:pt x="13973" y="5435"/>
                      </a:cubicBezTo>
                      <a:cubicBezTo>
                        <a:pt x="13965" y="5418"/>
                        <a:pt x="13952" y="5397"/>
                        <a:pt x="13939" y="5371"/>
                      </a:cubicBezTo>
                      <a:cubicBezTo>
                        <a:pt x="13922" y="5341"/>
                        <a:pt x="13905" y="5303"/>
                        <a:pt x="13884" y="5261"/>
                      </a:cubicBezTo>
                      <a:cubicBezTo>
                        <a:pt x="13838" y="5176"/>
                        <a:pt x="13765" y="5078"/>
                        <a:pt x="13672" y="4981"/>
                      </a:cubicBezTo>
                      <a:cubicBezTo>
                        <a:pt x="13574" y="4879"/>
                        <a:pt x="13456" y="4781"/>
                        <a:pt x="13316" y="4700"/>
                      </a:cubicBezTo>
                      <a:cubicBezTo>
                        <a:pt x="13175" y="4624"/>
                        <a:pt x="13010" y="4565"/>
                        <a:pt x="12844" y="4535"/>
                      </a:cubicBezTo>
                      <a:cubicBezTo>
                        <a:pt x="12776" y="4526"/>
                        <a:pt x="12707" y="4522"/>
                        <a:pt x="12640" y="4522"/>
                      </a:cubicBezTo>
                      <a:cubicBezTo>
                        <a:pt x="12539" y="4522"/>
                        <a:pt x="12440" y="4532"/>
                        <a:pt x="12344" y="4552"/>
                      </a:cubicBezTo>
                      <a:cubicBezTo>
                        <a:pt x="12237" y="4577"/>
                        <a:pt x="12136" y="4611"/>
                        <a:pt x="12042" y="4650"/>
                      </a:cubicBezTo>
                      <a:cubicBezTo>
                        <a:pt x="12000" y="4671"/>
                        <a:pt x="11962" y="4692"/>
                        <a:pt x="11923" y="4713"/>
                      </a:cubicBezTo>
                      <a:cubicBezTo>
                        <a:pt x="11681" y="4849"/>
                        <a:pt x="11541" y="5010"/>
                        <a:pt x="11495" y="5065"/>
                      </a:cubicBezTo>
                      <a:cubicBezTo>
                        <a:pt x="11432" y="5140"/>
                        <a:pt x="11414" y="5155"/>
                        <a:pt x="11405" y="5155"/>
                      </a:cubicBezTo>
                      <a:cubicBezTo>
                        <a:pt x="11404" y="5155"/>
                        <a:pt x="11402" y="5155"/>
                        <a:pt x="11401" y="5155"/>
                      </a:cubicBezTo>
                      <a:cubicBezTo>
                        <a:pt x="11393" y="5146"/>
                        <a:pt x="11389" y="5129"/>
                        <a:pt x="11452" y="5036"/>
                      </a:cubicBezTo>
                      <a:cubicBezTo>
                        <a:pt x="11469" y="5010"/>
                        <a:pt x="11503" y="4964"/>
                        <a:pt x="11554" y="4908"/>
                      </a:cubicBezTo>
                      <a:cubicBezTo>
                        <a:pt x="11605" y="4858"/>
                        <a:pt x="11673" y="4794"/>
                        <a:pt x="11758" y="4730"/>
                      </a:cubicBezTo>
                      <a:cubicBezTo>
                        <a:pt x="11745" y="4717"/>
                        <a:pt x="11728" y="4700"/>
                        <a:pt x="11707" y="4679"/>
                      </a:cubicBezTo>
                      <a:cubicBezTo>
                        <a:pt x="11652" y="4628"/>
                        <a:pt x="11503" y="4480"/>
                        <a:pt x="11265" y="4340"/>
                      </a:cubicBezTo>
                      <a:cubicBezTo>
                        <a:pt x="11151" y="4272"/>
                        <a:pt x="11011" y="4204"/>
                        <a:pt x="10854" y="4157"/>
                      </a:cubicBezTo>
                      <a:cubicBezTo>
                        <a:pt x="10697" y="4106"/>
                        <a:pt x="10531" y="4077"/>
                        <a:pt x="10361" y="4068"/>
                      </a:cubicBezTo>
                      <a:cubicBezTo>
                        <a:pt x="10344" y="4068"/>
                        <a:pt x="10327" y="4067"/>
                        <a:pt x="10309" y="4067"/>
                      </a:cubicBezTo>
                      <a:cubicBezTo>
                        <a:pt x="10154" y="4067"/>
                        <a:pt x="10002" y="4085"/>
                        <a:pt x="9861" y="4119"/>
                      </a:cubicBezTo>
                      <a:cubicBezTo>
                        <a:pt x="9742" y="4144"/>
                        <a:pt x="9631" y="4183"/>
                        <a:pt x="9534" y="4225"/>
                      </a:cubicBezTo>
                      <a:lnTo>
                        <a:pt x="9530" y="4225"/>
                      </a:lnTo>
                      <a:cubicBezTo>
                        <a:pt x="9496" y="4242"/>
                        <a:pt x="9462" y="4255"/>
                        <a:pt x="9432" y="4272"/>
                      </a:cubicBezTo>
                      <a:cubicBezTo>
                        <a:pt x="9381" y="4293"/>
                        <a:pt x="9334" y="4318"/>
                        <a:pt x="9292" y="4348"/>
                      </a:cubicBezTo>
                      <a:cubicBezTo>
                        <a:pt x="9122" y="4446"/>
                        <a:pt x="9016" y="4543"/>
                        <a:pt x="8969" y="4577"/>
                      </a:cubicBezTo>
                      <a:cubicBezTo>
                        <a:pt x="8903" y="4637"/>
                        <a:pt x="8881" y="4653"/>
                        <a:pt x="8870" y="4653"/>
                      </a:cubicBezTo>
                      <a:cubicBezTo>
                        <a:pt x="8867" y="4653"/>
                        <a:pt x="8865" y="4651"/>
                        <a:pt x="8863" y="4650"/>
                      </a:cubicBezTo>
                      <a:cubicBezTo>
                        <a:pt x="8859" y="4641"/>
                        <a:pt x="8859" y="4624"/>
                        <a:pt x="8931" y="4543"/>
                      </a:cubicBezTo>
                      <a:cubicBezTo>
                        <a:pt x="8982" y="4488"/>
                        <a:pt x="9143" y="4335"/>
                        <a:pt x="9398" y="4204"/>
                      </a:cubicBezTo>
                      <a:cubicBezTo>
                        <a:pt x="9479" y="4161"/>
                        <a:pt x="9572" y="4123"/>
                        <a:pt x="9674" y="4089"/>
                      </a:cubicBezTo>
                      <a:cubicBezTo>
                        <a:pt x="9725" y="4072"/>
                        <a:pt x="9780" y="4055"/>
                        <a:pt x="9839" y="4043"/>
                      </a:cubicBezTo>
                      <a:cubicBezTo>
                        <a:pt x="9873" y="4034"/>
                        <a:pt x="9907" y="4026"/>
                        <a:pt x="9941" y="4021"/>
                      </a:cubicBezTo>
                      <a:lnTo>
                        <a:pt x="9967" y="4017"/>
                      </a:lnTo>
                      <a:cubicBezTo>
                        <a:pt x="10009" y="4009"/>
                        <a:pt x="10052" y="4000"/>
                        <a:pt x="10094" y="3996"/>
                      </a:cubicBezTo>
                      <a:cubicBezTo>
                        <a:pt x="10094" y="3996"/>
                        <a:pt x="10094" y="3992"/>
                        <a:pt x="10094" y="3992"/>
                      </a:cubicBezTo>
                      <a:cubicBezTo>
                        <a:pt x="10090" y="3975"/>
                        <a:pt x="10086" y="3941"/>
                        <a:pt x="10081" y="3881"/>
                      </a:cubicBezTo>
                      <a:cubicBezTo>
                        <a:pt x="10077" y="3809"/>
                        <a:pt x="10081" y="3601"/>
                        <a:pt x="10013" y="3342"/>
                      </a:cubicBezTo>
                      <a:cubicBezTo>
                        <a:pt x="9996" y="3274"/>
                        <a:pt x="9971" y="3211"/>
                        <a:pt x="9945" y="3143"/>
                      </a:cubicBezTo>
                      <a:cubicBezTo>
                        <a:pt x="9916" y="3075"/>
                        <a:pt x="9878" y="3007"/>
                        <a:pt x="9835" y="2939"/>
                      </a:cubicBezTo>
                      <a:cubicBezTo>
                        <a:pt x="9746" y="2812"/>
                        <a:pt x="9623" y="2693"/>
                        <a:pt x="9487" y="2595"/>
                      </a:cubicBezTo>
                      <a:cubicBezTo>
                        <a:pt x="9355" y="2493"/>
                        <a:pt x="9203" y="2413"/>
                        <a:pt x="9054" y="2358"/>
                      </a:cubicBezTo>
                      <a:cubicBezTo>
                        <a:pt x="9041" y="2353"/>
                        <a:pt x="9029" y="2349"/>
                        <a:pt x="9016" y="2345"/>
                      </a:cubicBezTo>
                      <a:cubicBezTo>
                        <a:pt x="8880" y="2298"/>
                        <a:pt x="8744" y="2273"/>
                        <a:pt x="8621" y="2264"/>
                      </a:cubicBezTo>
                      <a:cubicBezTo>
                        <a:pt x="8584" y="2261"/>
                        <a:pt x="8547" y="2260"/>
                        <a:pt x="8513" y="2260"/>
                      </a:cubicBezTo>
                      <a:cubicBezTo>
                        <a:pt x="8299" y="2260"/>
                        <a:pt x="8141" y="2309"/>
                        <a:pt x="8082" y="2324"/>
                      </a:cubicBezTo>
                      <a:cubicBezTo>
                        <a:pt x="8057" y="2328"/>
                        <a:pt x="8035" y="2336"/>
                        <a:pt x="8023" y="2336"/>
                      </a:cubicBezTo>
                      <a:cubicBezTo>
                        <a:pt x="8018" y="2341"/>
                        <a:pt x="8018" y="2341"/>
                        <a:pt x="8014" y="2341"/>
                      </a:cubicBezTo>
                      <a:cubicBezTo>
                        <a:pt x="8014" y="2349"/>
                        <a:pt x="8014" y="2353"/>
                        <a:pt x="8014" y="2362"/>
                      </a:cubicBezTo>
                      <a:cubicBezTo>
                        <a:pt x="8006" y="2438"/>
                        <a:pt x="7993" y="2510"/>
                        <a:pt x="7976" y="2583"/>
                      </a:cubicBezTo>
                      <a:cubicBezTo>
                        <a:pt x="7934" y="2757"/>
                        <a:pt x="7866" y="2905"/>
                        <a:pt x="7794" y="3020"/>
                      </a:cubicBezTo>
                      <a:cubicBezTo>
                        <a:pt x="7785" y="3032"/>
                        <a:pt x="7777" y="3049"/>
                        <a:pt x="7764" y="3062"/>
                      </a:cubicBezTo>
                      <a:cubicBezTo>
                        <a:pt x="7747" y="3092"/>
                        <a:pt x="7730" y="3117"/>
                        <a:pt x="7713" y="3139"/>
                      </a:cubicBezTo>
                      <a:cubicBezTo>
                        <a:pt x="7653" y="3215"/>
                        <a:pt x="7603" y="3266"/>
                        <a:pt x="7573" y="3296"/>
                      </a:cubicBezTo>
                      <a:cubicBezTo>
                        <a:pt x="7543" y="3321"/>
                        <a:pt x="7518" y="3346"/>
                        <a:pt x="7496" y="3359"/>
                      </a:cubicBezTo>
                      <a:cubicBezTo>
                        <a:pt x="7475" y="3376"/>
                        <a:pt x="7462" y="3385"/>
                        <a:pt x="7450" y="3393"/>
                      </a:cubicBezTo>
                      <a:cubicBezTo>
                        <a:pt x="7441" y="3397"/>
                        <a:pt x="7437" y="3402"/>
                        <a:pt x="7429" y="3402"/>
                      </a:cubicBezTo>
                      <a:cubicBezTo>
                        <a:pt x="7437" y="3406"/>
                        <a:pt x="7446" y="3406"/>
                        <a:pt x="7450" y="3406"/>
                      </a:cubicBezTo>
                      <a:cubicBezTo>
                        <a:pt x="7586" y="3440"/>
                        <a:pt x="7709" y="3499"/>
                        <a:pt x="7802" y="3563"/>
                      </a:cubicBezTo>
                      <a:cubicBezTo>
                        <a:pt x="7895" y="3622"/>
                        <a:pt x="7955" y="3682"/>
                        <a:pt x="7972" y="3707"/>
                      </a:cubicBezTo>
                      <a:cubicBezTo>
                        <a:pt x="7997" y="3745"/>
                        <a:pt x="7997" y="3754"/>
                        <a:pt x="7989" y="3762"/>
                      </a:cubicBezTo>
                      <a:cubicBezTo>
                        <a:pt x="7986" y="3764"/>
                        <a:pt x="7982" y="3766"/>
                        <a:pt x="7976" y="3766"/>
                      </a:cubicBezTo>
                      <a:cubicBezTo>
                        <a:pt x="7968" y="3766"/>
                        <a:pt x="7955" y="3761"/>
                        <a:pt x="7934" y="3745"/>
                      </a:cubicBezTo>
                      <a:cubicBezTo>
                        <a:pt x="7912" y="3728"/>
                        <a:pt x="7853" y="3682"/>
                        <a:pt x="7764" y="3627"/>
                      </a:cubicBezTo>
                      <a:cubicBezTo>
                        <a:pt x="7675" y="3571"/>
                        <a:pt x="7556" y="3516"/>
                        <a:pt x="7433" y="3487"/>
                      </a:cubicBezTo>
                      <a:cubicBezTo>
                        <a:pt x="7326" y="3462"/>
                        <a:pt x="7218" y="3452"/>
                        <a:pt x="7124" y="3452"/>
                      </a:cubicBezTo>
                      <a:cubicBezTo>
                        <a:pt x="7106" y="3452"/>
                        <a:pt x="7089" y="3452"/>
                        <a:pt x="7072" y="3453"/>
                      </a:cubicBezTo>
                      <a:cubicBezTo>
                        <a:pt x="6970" y="3461"/>
                        <a:pt x="6894" y="3478"/>
                        <a:pt x="6864" y="3482"/>
                      </a:cubicBezTo>
                      <a:cubicBezTo>
                        <a:pt x="6853" y="3483"/>
                        <a:pt x="6844" y="3484"/>
                        <a:pt x="6837" y="3484"/>
                      </a:cubicBezTo>
                      <a:cubicBezTo>
                        <a:pt x="6818" y="3484"/>
                        <a:pt x="6813" y="3480"/>
                        <a:pt x="6813" y="3474"/>
                      </a:cubicBezTo>
                      <a:cubicBezTo>
                        <a:pt x="6809" y="3461"/>
                        <a:pt x="6809" y="3453"/>
                        <a:pt x="6847" y="3431"/>
                      </a:cubicBezTo>
                      <a:cubicBezTo>
                        <a:pt x="6868" y="3423"/>
                        <a:pt x="6919" y="3406"/>
                        <a:pt x="6991" y="3393"/>
                      </a:cubicBezTo>
                      <a:cubicBezTo>
                        <a:pt x="7013" y="3389"/>
                        <a:pt x="7038" y="3385"/>
                        <a:pt x="7068" y="3380"/>
                      </a:cubicBezTo>
                      <a:cubicBezTo>
                        <a:pt x="7097" y="3376"/>
                        <a:pt x="7128" y="3374"/>
                        <a:pt x="7161" y="3374"/>
                      </a:cubicBezTo>
                      <a:cubicBezTo>
                        <a:pt x="7193" y="3374"/>
                        <a:pt x="7227" y="3376"/>
                        <a:pt x="7263" y="3380"/>
                      </a:cubicBezTo>
                      <a:lnTo>
                        <a:pt x="7267" y="3380"/>
                      </a:lnTo>
                      <a:cubicBezTo>
                        <a:pt x="7318" y="3385"/>
                        <a:pt x="7365" y="3389"/>
                        <a:pt x="7416" y="3402"/>
                      </a:cubicBezTo>
                      <a:cubicBezTo>
                        <a:pt x="7416" y="3393"/>
                        <a:pt x="7420" y="3385"/>
                        <a:pt x="7433" y="3372"/>
                      </a:cubicBezTo>
                      <a:cubicBezTo>
                        <a:pt x="7441" y="3359"/>
                        <a:pt x="7454" y="3346"/>
                        <a:pt x="7471" y="3330"/>
                      </a:cubicBezTo>
                      <a:cubicBezTo>
                        <a:pt x="7488" y="3313"/>
                        <a:pt x="7509" y="3287"/>
                        <a:pt x="7535" y="3262"/>
                      </a:cubicBezTo>
                      <a:cubicBezTo>
                        <a:pt x="7552" y="3240"/>
                        <a:pt x="7577" y="3211"/>
                        <a:pt x="7607" y="3172"/>
                      </a:cubicBezTo>
                      <a:cubicBezTo>
                        <a:pt x="7637" y="3134"/>
                        <a:pt x="7675" y="3088"/>
                        <a:pt x="7709" y="3028"/>
                      </a:cubicBezTo>
                      <a:cubicBezTo>
                        <a:pt x="7781" y="2914"/>
                        <a:pt x="7857" y="2757"/>
                        <a:pt x="7904" y="2566"/>
                      </a:cubicBezTo>
                      <a:cubicBezTo>
                        <a:pt x="7946" y="2375"/>
                        <a:pt x="7963" y="2150"/>
                        <a:pt x="7904" y="1925"/>
                      </a:cubicBezTo>
                      <a:cubicBezTo>
                        <a:pt x="7853" y="1704"/>
                        <a:pt x="7730" y="1483"/>
                        <a:pt x="7564" y="1305"/>
                      </a:cubicBezTo>
                      <a:cubicBezTo>
                        <a:pt x="7479" y="1212"/>
                        <a:pt x="7378" y="1135"/>
                        <a:pt x="7271" y="1072"/>
                      </a:cubicBezTo>
                      <a:cubicBezTo>
                        <a:pt x="7174" y="1008"/>
                        <a:pt x="7068" y="965"/>
                        <a:pt x="6962" y="936"/>
                      </a:cubicBezTo>
                      <a:cubicBezTo>
                        <a:pt x="6849" y="902"/>
                        <a:pt x="6737" y="888"/>
                        <a:pt x="6628" y="888"/>
                      </a:cubicBezTo>
                      <a:cubicBezTo>
                        <a:pt x="6520" y="888"/>
                        <a:pt x="6416" y="902"/>
                        <a:pt x="6321" y="923"/>
                      </a:cubicBezTo>
                      <a:cubicBezTo>
                        <a:pt x="6130" y="970"/>
                        <a:pt x="5973" y="1050"/>
                        <a:pt x="5862" y="1127"/>
                      </a:cubicBezTo>
                      <a:cubicBezTo>
                        <a:pt x="5807" y="1165"/>
                        <a:pt x="5760" y="1203"/>
                        <a:pt x="5722" y="1237"/>
                      </a:cubicBezTo>
                      <a:cubicBezTo>
                        <a:pt x="5718" y="1246"/>
                        <a:pt x="5710" y="1250"/>
                        <a:pt x="5701" y="1258"/>
                      </a:cubicBezTo>
                      <a:cubicBezTo>
                        <a:pt x="5676" y="1284"/>
                        <a:pt x="5654" y="1301"/>
                        <a:pt x="5642" y="1318"/>
                      </a:cubicBezTo>
                      <a:cubicBezTo>
                        <a:pt x="5612" y="1352"/>
                        <a:pt x="5591" y="1377"/>
                        <a:pt x="5574" y="1394"/>
                      </a:cubicBezTo>
                      <a:cubicBezTo>
                        <a:pt x="5578" y="1394"/>
                        <a:pt x="5586" y="1398"/>
                        <a:pt x="5591" y="1398"/>
                      </a:cubicBezTo>
                      <a:cubicBezTo>
                        <a:pt x="5612" y="1407"/>
                        <a:pt x="5637" y="1411"/>
                        <a:pt x="5659" y="1420"/>
                      </a:cubicBezTo>
                      <a:cubicBezTo>
                        <a:pt x="5782" y="1466"/>
                        <a:pt x="5901" y="1538"/>
                        <a:pt x="5973" y="1615"/>
                      </a:cubicBezTo>
                      <a:cubicBezTo>
                        <a:pt x="6053" y="1691"/>
                        <a:pt x="6087" y="1763"/>
                        <a:pt x="6100" y="1789"/>
                      </a:cubicBezTo>
                      <a:cubicBezTo>
                        <a:pt x="6113" y="1835"/>
                        <a:pt x="6109" y="1844"/>
                        <a:pt x="6100" y="1848"/>
                      </a:cubicBezTo>
                      <a:cubicBezTo>
                        <a:pt x="6098" y="1849"/>
                        <a:pt x="6096" y="1850"/>
                        <a:pt x="6094" y="1850"/>
                      </a:cubicBezTo>
                      <a:cubicBezTo>
                        <a:pt x="6086" y="1850"/>
                        <a:pt x="6074" y="1842"/>
                        <a:pt x="6053" y="1819"/>
                      </a:cubicBezTo>
                      <a:cubicBezTo>
                        <a:pt x="6036" y="1797"/>
                        <a:pt x="5998" y="1734"/>
                        <a:pt x="5926" y="1670"/>
                      </a:cubicBezTo>
                      <a:cubicBezTo>
                        <a:pt x="5854" y="1602"/>
                        <a:pt x="5748" y="1538"/>
                        <a:pt x="5629" y="1496"/>
                      </a:cubicBezTo>
                      <a:cubicBezTo>
                        <a:pt x="5595" y="1483"/>
                        <a:pt x="5557" y="1475"/>
                        <a:pt x="5519" y="1466"/>
                      </a:cubicBezTo>
                      <a:cubicBezTo>
                        <a:pt x="5438" y="1445"/>
                        <a:pt x="5357" y="1432"/>
                        <a:pt x="5289" y="1424"/>
                      </a:cubicBezTo>
                      <a:cubicBezTo>
                        <a:pt x="5272" y="1424"/>
                        <a:pt x="5255" y="1420"/>
                        <a:pt x="5238" y="1420"/>
                      </a:cubicBezTo>
                      <a:cubicBezTo>
                        <a:pt x="5162" y="1411"/>
                        <a:pt x="5107" y="1411"/>
                        <a:pt x="5086" y="1407"/>
                      </a:cubicBezTo>
                      <a:cubicBezTo>
                        <a:pt x="5043" y="1403"/>
                        <a:pt x="5039" y="1394"/>
                        <a:pt x="5039" y="1386"/>
                      </a:cubicBezTo>
                      <a:cubicBezTo>
                        <a:pt x="5039" y="1373"/>
                        <a:pt x="5043" y="1364"/>
                        <a:pt x="5086" y="1356"/>
                      </a:cubicBezTo>
                      <a:cubicBezTo>
                        <a:pt x="5107" y="1352"/>
                        <a:pt x="5166" y="1347"/>
                        <a:pt x="5247" y="1347"/>
                      </a:cubicBezTo>
                      <a:cubicBezTo>
                        <a:pt x="5264" y="1347"/>
                        <a:pt x="5281" y="1352"/>
                        <a:pt x="5298" y="1352"/>
                      </a:cubicBezTo>
                      <a:cubicBezTo>
                        <a:pt x="5349" y="1356"/>
                        <a:pt x="5408" y="1360"/>
                        <a:pt x="5468" y="1373"/>
                      </a:cubicBezTo>
                      <a:cubicBezTo>
                        <a:pt x="5485" y="1373"/>
                        <a:pt x="5502" y="1377"/>
                        <a:pt x="5514" y="1381"/>
                      </a:cubicBezTo>
                      <a:cubicBezTo>
                        <a:pt x="5514" y="1377"/>
                        <a:pt x="5514" y="1369"/>
                        <a:pt x="5514" y="1356"/>
                      </a:cubicBezTo>
                      <a:cubicBezTo>
                        <a:pt x="5519" y="1343"/>
                        <a:pt x="5519" y="1330"/>
                        <a:pt x="5527" y="1313"/>
                      </a:cubicBezTo>
                      <a:cubicBezTo>
                        <a:pt x="5531" y="1296"/>
                        <a:pt x="5536" y="1271"/>
                        <a:pt x="5544" y="1241"/>
                      </a:cubicBezTo>
                      <a:cubicBezTo>
                        <a:pt x="5548" y="1203"/>
                        <a:pt x="5569" y="1127"/>
                        <a:pt x="5574" y="1025"/>
                      </a:cubicBezTo>
                      <a:cubicBezTo>
                        <a:pt x="5574" y="974"/>
                        <a:pt x="5574" y="914"/>
                        <a:pt x="5565" y="847"/>
                      </a:cubicBezTo>
                      <a:cubicBezTo>
                        <a:pt x="5557" y="783"/>
                        <a:pt x="5540" y="715"/>
                        <a:pt x="5514" y="643"/>
                      </a:cubicBezTo>
                      <a:cubicBezTo>
                        <a:pt x="5468" y="503"/>
                        <a:pt x="5378" y="354"/>
                        <a:pt x="5243" y="240"/>
                      </a:cubicBezTo>
                      <a:cubicBezTo>
                        <a:pt x="5111" y="125"/>
                        <a:pt x="4937" y="44"/>
                        <a:pt x="4750" y="15"/>
                      </a:cubicBezTo>
                      <a:cubicBezTo>
                        <a:pt x="4698" y="5"/>
                        <a:pt x="4644" y="1"/>
                        <a:pt x="459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68" name="Google Shape;2068;p22"/>
                <p:cNvSpPr/>
                <p:nvPr/>
              </p:nvSpPr>
              <p:spPr>
                <a:xfrm>
                  <a:off x="1409508" y="4678898"/>
                  <a:ext cx="34953" cy="70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" h="31" extrusionOk="0">
                      <a:moveTo>
                        <a:pt x="153" y="1"/>
                      </a:moveTo>
                      <a:lnTo>
                        <a:pt x="0" y="30"/>
                      </a:lnTo>
                      <a:lnTo>
                        <a:pt x="0" y="30"/>
                      </a:lnTo>
                      <a:lnTo>
                        <a:pt x="26" y="26"/>
                      </a:lnTo>
                      <a:lnTo>
                        <a:pt x="153" y="1"/>
                      </a:lnTo>
                      <a:close/>
                    </a:path>
                  </a:pathLst>
                </a:custGeom>
                <a:solidFill>
                  <a:srgbClr val="8555C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69" name="Google Shape;2069;p22"/>
                <p:cNvSpPr/>
                <p:nvPr/>
              </p:nvSpPr>
              <p:spPr>
                <a:xfrm>
                  <a:off x="1261980" y="4696147"/>
                  <a:ext cx="559929" cy="1911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67" h="842" extrusionOk="0">
                      <a:moveTo>
                        <a:pt x="1018" y="0"/>
                      </a:moveTo>
                      <a:cubicBezTo>
                        <a:pt x="863" y="0"/>
                        <a:pt x="711" y="18"/>
                        <a:pt x="570" y="52"/>
                      </a:cubicBezTo>
                      <a:cubicBezTo>
                        <a:pt x="451" y="77"/>
                        <a:pt x="340" y="116"/>
                        <a:pt x="243" y="158"/>
                      </a:cubicBezTo>
                      <a:lnTo>
                        <a:pt x="239" y="158"/>
                      </a:lnTo>
                      <a:lnTo>
                        <a:pt x="1" y="281"/>
                      </a:lnTo>
                      <a:cubicBezTo>
                        <a:pt x="25" y="276"/>
                        <a:pt x="332" y="204"/>
                        <a:pt x="728" y="204"/>
                      </a:cubicBezTo>
                      <a:cubicBezTo>
                        <a:pt x="1231" y="204"/>
                        <a:pt x="1878" y="321"/>
                        <a:pt x="2263" y="841"/>
                      </a:cubicBezTo>
                      <a:cubicBezTo>
                        <a:pt x="2314" y="791"/>
                        <a:pt x="2382" y="727"/>
                        <a:pt x="2467" y="663"/>
                      </a:cubicBezTo>
                      <a:cubicBezTo>
                        <a:pt x="2454" y="650"/>
                        <a:pt x="2437" y="633"/>
                        <a:pt x="2416" y="612"/>
                      </a:cubicBezTo>
                      <a:cubicBezTo>
                        <a:pt x="2361" y="561"/>
                        <a:pt x="2212" y="413"/>
                        <a:pt x="1974" y="273"/>
                      </a:cubicBezTo>
                      <a:cubicBezTo>
                        <a:pt x="1860" y="205"/>
                        <a:pt x="1720" y="137"/>
                        <a:pt x="1563" y="90"/>
                      </a:cubicBezTo>
                      <a:cubicBezTo>
                        <a:pt x="1406" y="39"/>
                        <a:pt x="1240" y="10"/>
                        <a:pt x="1070" y="1"/>
                      </a:cubicBezTo>
                      <a:cubicBezTo>
                        <a:pt x="1053" y="1"/>
                        <a:pt x="1036" y="0"/>
                        <a:pt x="1018" y="0"/>
                      </a:cubicBezTo>
                      <a:close/>
                    </a:path>
                  </a:pathLst>
                </a:custGeom>
                <a:solidFill>
                  <a:srgbClr val="1E1549">
                    <a:alpha val="410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70" name="Google Shape;2070;p22"/>
                <p:cNvSpPr/>
                <p:nvPr/>
              </p:nvSpPr>
              <p:spPr>
                <a:xfrm>
                  <a:off x="903600" y="4458287"/>
                  <a:ext cx="18611" cy="272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" h="120" extrusionOk="0">
                      <a:moveTo>
                        <a:pt x="82" y="1"/>
                      </a:moveTo>
                      <a:lnTo>
                        <a:pt x="82" y="1"/>
                      </a:lnTo>
                      <a:cubicBezTo>
                        <a:pt x="73" y="13"/>
                        <a:pt x="65" y="30"/>
                        <a:pt x="52" y="43"/>
                      </a:cubicBezTo>
                      <a:cubicBezTo>
                        <a:pt x="35" y="73"/>
                        <a:pt x="18" y="98"/>
                        <a:pt x="1" y="120"/>
                      </a:cubicBezTo>
                      <a:cubicBezTo>
                        <a:pt x="48" y="69"/>
                        <a:pt x="82" y="26"/>
                        <a:pt x="82" y="1"/>
                      </a:cubicBezTo>
                      <a:close/>
                    </a:path>
                  </a:pathLst>
                </a:custGeom>
                <a:solidFill>
                  <a:srgbClr val="8555C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71" name="Google Shape;2071;p22"/>
                <p:cNvSpPr/>
                <p:nvPr/>
              </p:nvSpPr>
              <p:spPr>
                <a:xfrm>
                  <a:off x="739957" y="4016156"/>
                  <a:ext cx="221747" cy="5290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7" h="2331" extrusionOk="0">
                      <a:moveTo>
                        <a:pt x="280" y="1"/>
                      </a:moveTo>
                      <a:lnTo>
                        <a:pt x="280" y="1"/>
                      </a:lnTo>
                      <a:cubicBezTo>
                        <a:pt x="493" y="378"/>
                        <a:pt x="977" y="1478"/>
                        <a:pt x="0" y="2322"/>
                      </a:cubicBezTo>
                      <a:cubicBezTo>
                        <a:pt x="217" y="2309"/>
                        <a:pt x="259" y="2309"/>
                        <a:pt x="272" y="2309"/>
                      </a:cubicBezTo>
                      <a:lnTo>
                        <a:pt x="276" y="2309"/>
                      </a:lnTo>
                      <a:lnTo>
                        <a:pt x="425" y="2331"/>
                      </a:lnTo>
                      <a:cubicBezTo>
                        <a:pt x="425" y="2322"/>
                        <a:pt x="429" y="2314"/>
                        <a:pt x="442" y="2301"/>
                      </a:cubicBezTo>
                      <a:cubicBezTo>
                        <a:pt x="450" y="2288"/>
                        <a:pt x="463" y="2275"/>
                        <a:pt x="480" y="2259"/>
                      </a:cubicBezTo>
                      <a:cubicBezTo>
                        <a:pt x="497" y="2242"/>
                        <a:pt x="518" y="2216"/>
                        <a:pt x="544" y="2191"/>
                      </a:cubicBezTo>
                      <a:cubicBezTo>
                        <a:pt x="561" y="2169"/>
                        <a:pt x="586" y="2140"/>
                        <a:pt x="616" y="2101"/>
                      </a:cubicBezTo>
                      <a:cubicBezTo>
                        <a:pt x="646" y="2063"/>
                        <a:pt x="684" y="2017"/>
                        <a:pt x="718" y="1957"/>
                      </a:cubicBezTo>
                      <a:cubicBezTo>
                        <a:pt x="790" y="1843"/>
                        <a:pt x="866" y="1686"/>
                        <a:pt x="913" y="1495"/>
                      </a:cubicBezTo>
                      <a:cubicBezTo>
                        <a:pt x="955" y="1304"/>
                        <a:pt x="972" y="1079"/>
                        <a:pt x="913" y="854"/>
                      </a:cubicBezTo>
                      <a:cubicBezTo>
                        <a:pt x="862" y="633"/>
                        <a:pt x="739" y="412"/>
                        <a:pt x="573" y="234"/>
                      </a:cubicBezTo>
                      <a:cubicBezTo>
                        <a:pt x="488" y="141"/>
                        <a:pt x="387" y="64"/>
                        <a:pt x="280" y="1"/>
                      </a:cubicBezTo>
                      <a:close/>
                    </a:path>
                  </a:pathLst>
                </a:custGeom>
                <a:solidFill>
                  <a:srgbClr val="1E1549">
                    <a:alpha val="410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72" name="Google Shape;2072;p22"/>
                <p:cNvSpPr/>
                <p:nvPr/>
              </p:nvSpPr>
              <p:spPr>
                <a:xfrm>
                  <a:off x="972144" y="4303268"/>
                  <a:ext cx="2043" cy="59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" h="26" extrusionOk="0">
                      <a:moveTo>
                        <a:pt x="9" y="0"/>
                      </a:moveTo>
                      <a:cubicBezTo>
                        <a:pt x="4" y="5"/>
                        <a:pt x="4" y="5"/>
                        <a:pt x="0" y="5"/>
                      </a:cubicBezTo>
                      <a:cubicBezTo>
                        <a:pt x="0" y="13"/>
                        <a:pt x="0" y="17"/>
                        <a:pt x="0" y="26"/>
                      </a:cubicBezTo>
                      <a:lnTo>
                        <a:pt x="9" y="0"/>
                      </a:lnTo>
                      <a:close/>
                    </a:path>
                  </a:pathLst>
                </a:custGeom>
                <a:solidFill>
                  <a:srgbClr val="8555C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73" name="Google Shape;2073;p22"/>
                <p:cNvSpPr/>
                <p:nvPr/>
              </p:nvSpPr>
              <p:spPr>
                <a:xfrm>
                  <a:off x="1199337" y="4305084"/>
                  <a:ext cx="245125" cy="3962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0" h="1746" extrusionOk="0">
                      <a:moveTo>
                        <a:pt x="1" y="1"/>
                      </a:moveTo>
                      <a:cubicBezTo>
                        <a:pt x="26" y="18"/>
                        <a:pt x="1003" y="693"/>
                        <a:pt x="659" y="1745"/>
                      </a:cubicBezTo>
                      <a:cubicBezTo>
                        <a:pt x="710" y="1728"/>
                        <a:pt x="765" y="1711"/>
                        <a:pt x="824" y="1699"/>
                      </a:cubicBezTo>
                      <a:cubicBezTo>
                        <a:pt x="858" y="1690"/>
                        <a:pt x="892" y="1682"/>
                        <a:pt x="926" y="1677"/>
                      </a:cubicBezTo>
                      <a:lnTo>
                        <a:pt x="1079" y="1648"/>
                      </a:lnTo>
                      <a:cubicBezTo>
                        <a:pt x="1075" y="1631"/>
                        <a:pt x="1071" y="1597"/>
                        <a:pt x="1066" y="1537"/>
                      </a:cubicBezTo>
                      <a:cubicBezTo>
                        <a:pt x="1062" y="1465"/>
                        <a:pt x="1066" y="1257"/>
                        <a:pt x="998" y="998"/>
                      </a:cubicBezTo>
                      <a:cubicBezTo>
                        <a:pt x="981" y="930"/>
                        <a:pt x="956" y="867"/>
                        <a:pt x="930" y="799"/>
                      </a:cubicBezTo>
                      <a:cubicBezTo>
                        <a:pt x="901" y="731"/>
                        <a:pt x="863" y="663"/>
                        <a:pt x="820" y="595"/>
                      </a:cubicBezTo>
                      <a:cubicBezTo>
                        <a:pt x="731" y="468"/>
                        <a:pt x="608" y="349"/>
                        <a:pt x="472" y="251"/>
                      </a:cubicBezTo>
                      <a:cubicBezTo>
                        <a:pt x="340" y="149"/>
                        <a:pt x="188" y="69"/>
                        <a:pt x="39" y="14"/>
                      </a:cubicBezTo>
                      <a:cubicBezTo>
                        <a:pt x="26" y="9"/>
                        <a:pt x="14" y="5"/>
                        <a:pt x="1" y="1"/>
                      </a:cubicBezTo>
                      <a:close/>
                    </a:path>
                  </a:pathLst>
                </a:custGeom>
                <a:solidFill>
                  <a:srgbClr val="1E1549">
                    <a:alpha val="410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74" name="Google Shape;2074;p22"/>
                <p:cNvSpPr/>
                <p:nvPr/>
              </p:nvSpPr>
              <p:spPr>
                <a:xfrm>
                  <a:off x="168682" y="3773075"/>
                  <a:ext cx="249664" cy="3136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0" h="1382" extrusionOk="0">
                      <a:moveTo>
                        <a:pt x="116" y="1"/>
                      </a:moveTo>
                      <a:cubicBezTo>
                        <a:pt x="78" y="1"/>
                        <a:pt x="39" y="3"/>
                        <a:pt x="0" y="6"/>
                      </a:cubicBezTo>
                      <a:cubicBezTo>
                        <a:pt x="0" y="6"/>
                        <a:pt x="896" y="456"/>
                        <a:pt x="773" y="1347"/>
                      </a:cubicBezTo>
                      <a:cubicBezTo>
                        <a:pt x="790" y="1347"/>
                        <a:pt x="807" y="1352"/>
                        <a:pt x="824" y="1352"/>
                      </a:cubicBezTo>
                      <a:cubicBezTo>
                        <a:pt x="875" y="1356"/>
                        <a:pt x="934" y="1360"/>
                        <a:pt x="994" y="1373"/>
                      </a:cubicBezTo>
                      <a:cubicBezTo>
                        <a:pt x="1011" y="1373"/>
                        <a:pt x="1028" y="1377"/>
                        <a:pt x="1040" y="1381"/>
                      </a:cubicBezTo>
                      <a:cubicBezTo>
                        <a:pt x="1040" y="1377"/>
                        <a:pt x="1040" y="1369"/>
                        <a:pt x="1040" y="1356"/>
                      </a:cubicBezTo>
                      <a:cubicBezTo>
                        <a:pt x="1045" y="1343"/>
                        <a:pt x="1045" y="1330"/>
                        <a:pt x="1053" y="1313"/>
                      </a:cubicBezTo>
                      <a:cubicBezTo>
                        <a:pt x="1057" y="1296"/>
                        <a:pt x="1062" y="1271"/>
                        <a:pt x="1070" y="1241"/>
                      </a:cubicBezTo>
                      <a:cubicBezTo>
                        <a:pt x="1074" y="1203"/>
                        <a:pt x="1095" y="1127"/>
                        <a:pt x="1100" y="1025"/>
                      </a:cubicBezTo>
                      <a:cubicBezTo>
                        <a:pt x="1100" y="974"/>
                        <a:pt x="1100" y="914"/>
                        <a:pt x="1091" y="847"/>
                      </a:cubicBezTo>
                      <a:cubicBezTo>
                        <a:pt x="1083" y="783"/>
                        <a:pt x="1066" y="715"/>
                        <a:pt x="1040" y="643"/>
                      </a:cubicBezTo>
                      <a:cubicBezTo>
                        <a:pt x="994" y="503"/>
                        <a:pt x="904" y="354"/>
                        <a:pt x="769" y="240"/>
                      </a:cubicBezTo>
                      <a:cubicBezTo>
                        <a:pt x="637" y="125"/>
                        <a:pt x="463" y="44"/>
                        <a:pt x="276" y="15"/>
                      </a:cubicBezTo>
                      <a:cubicBezTo>
                        <a:pt x="224" y="5"/>
                        <a:pt x="170" y="1"/>
                        <a:pt x="116" y="1"/>
                      </a:cubicBezTo>
                      <a:close/>
                    </a:path>
                  </a:pathLst>
                </a:custGeom>
                <a:solidFill>
                  <a:srgbClr val="1E1549">
                    <a:alpha val="410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75" name="Google Shape;2075;p22"/>
                <p:cNvSpPr/>
                <p:nvPr/>
              </p:nvSpPr>
              <p:spPr>
                <a:xfrm>
                  <a:off x="418119" y="4058599"/>
                  <a:ext cx="29279" cy="320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" h="141" extrusionOk="0">
                      <a:moveTo>
                        <a:pt x="128" y="0"/>
                      </a:moveTo>
                      <a:cubicBezTo>
                        <a:pt x="103" y="26"/>
                        <a:pt x="81" y="43"/>
                        <a:pt x="69" y="60"/>
                      </a:cubicBezTo>
                      <a:cubicBezTo>
                        <a:pt x="39" y="94"/>
                        <a:pt x="13" y="119"/>
                        <a:pt x="1" y="136"/>
                      </a:cubicBezTo>
                      <a:cubicBezTo>
                        <a:pt x="5" y="140"/>
                        <a:pt x="13" y="140"/>
                        <a:pt x="18" y="140"/>
                      </a:cubicBezTo>
                      <a:cubicBezTo>
                        <a:pt x="52" y="106"/>
                        <a:pt x="90" y="60"/>
                        <a:pt x="128" y="0"/>
                      </a:cubicBezTo>
                      <a:close/>
                    </a:path>
                  </a:pathLst>
                </a:custGeom>
                <a:solidFill>
                  <a:srgbClr val="8555C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76" name="Google Shape;2076;p22"/>
                <p:cNvSpPr/>
                <p:nvPr/>
              </p:nvSpPr>
              <p:spPr>
                <a:xfrm>
                  <a:off x="-415075" y="3961230"/>
                  <a:ext cx="230372" cy="465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5" h="2051" extrusionOk="0">
                      <a:moveTo>
                        <a:pt x="1015" y="1"/>
                      </a:moveTo>
                      <a:lnTo>
                        <a:pt x="1015" y="1"/>
                      </a:lnTo>
                      <a:cubicBezTo>
                        <a:pt x="989" y="9"/>
                        <a:pt x="960" y="18"/>
                        <a:pt x="934" y="26"/>
                      </a:cubicBezTo>
                      <a:cubicBezTo>
                        <a:pt x="811" y="73"/>
                        <a:pt x="675" y="141"/>
                        <a:pt x="548" y="238"/>
                      </a:cubicBezTo>
                      <a:cubicBezTo>
                        <a:pt x="425" y="332"/>
                        <a:pt x="306" y="455"/>
                        <a:pt x="221" y="595"/>
                      </a:cubicBezTo>
                      <a:cubicBezTo>
                        <a:pt x="136" y="735"/>
                        <a:pt x="72" y="892"/>
                        <a:pt x="39" y="1045"/>
                      </a:cubicBezTo>
                      <a:cubicBezTo>
                        <a:pt x="5" y="1202"/>
                        <a:pt x="0" y="1355"/>
                        <a:pt x="9" y="1486"/>
                      </a:cubicBezTo>
                      <a:cubicBezTo>
                        <a:pt x="22" y="1618"/>
                        <a:pt x="47" y="1732"/>
                        <a:pt x="72" y="1821"/>
                      </a:cubicBezTo>
                      <a:cubicBezTo>
                        <a:pt x="89" y="1868"/>
                        <a:pt x="102" y="1906"/>
                        <a:pt x="115" y="1936"/>
                      </a:cubicBezTo>
                      <a:cubicBezTo>
                        <a:pt x="128" y="1966"/>
                        <a:pt x="136" y="1991"/>
                        <a:pt x="145" y="2008"/>
                      </a:cubicBezTo>
                      <a:cubicBezTo>
                        <a:pt x="153" y="2025"/>
                        <a:pt x="157" y="2038"/>
                        <a:pt x="162" y="2051"/>
                      </a:cubicBezTo>
                      <a:cubicBezTo>
                        <a:pt x="293" y="2012"/>
                        <a:pt x="421" y="1995"/>
                        <a:pt x="535" y="1991"/>
                      </a:cubicBezTo>
                      <a:cubicBezTo>
                        <a:pt x="47" y="714"/>
                        <a:pt x="1015" y="1"/>
                        <a:pt x="1015" y="1"/>
                      </a:cubicBezTo>
                      <a:close/>
                    </a:path>
                  </a:pathLst>
                </a:custGeom>
                <a:solidFill>
                  <a:srgbClr val="1E1549">
                    <a:alpha val="410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77" name="Google Shape;2077;p22"/>
                <p:cNvSpPr/>
                <p:nvPr/>
              </p:nvSpPr>
              <p:spPr>
                <a:xfrm>
                  <a:off x="-617529" y="4429916"/>
                  <a:ext cx="379036" cy="2539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0" h="1119" extrusionOk="0">
                      <a:moveTo>
                        <a:pt x="1507" y="1"/>
                      </a:moveTo>
                      <a:cubicBezTo>
                        <a:pt x="1483" y="1"/>
                        <a:pt x="1457" y="1"/>
                        <a:pt x="1431" y="3"/>
                      </a:cubicBezTo>
                      <a:cubicBezTo>
                        <a:pt x="1223" y="11"/>
                        <a:pt x="969" y="71"/>
                        <a:pt x="744" y="198"/>
                      </a:cubicBezTo>
                      <a:cubicBezTo>
                        <a:pt x="519" y="321"/>
                        <a:pt x="328" y="499"/>
                        <a:pt x="205" y="669"/>
                      </a:cubicBezTo>
                      <a:cubicBezTo>
                        <a:pt x="82" y="834"/>
                        <a:pt x="35" y="987"/>
                        <a:pt x="18" y="1038"/>
                      </a:cubicBezTo>
                      <a:cubicBezTo>
                        <a:pt x="9" y="1068"/>
                        <a:pt x="5" y="1089"/>
                        <a:pt x="1" y="1102"/>
                      </a:cubicBezTo>
                      <a:cubicBezTo>
                        <a:pt x="17" y="1100"/>
                        <a:pt x="31" y="1100"/>
                        <a:pt x="45" y="1100"/>
                      </a:cubicBezTo>
                      <a:cubicBezTo>
                        <a:pt x="72" y="1100"/>
                        <a:pt x="94" y="1102"/>
                        <a:pt x="111" y="1102"/>
                      </a:cubicBezTo>
                      <a:cubicBezTo>
                        <a:pt x="150" y="1106"/>
                        <a:pt x="179" y="1110"/>
                        <a:pt x="200" y="1119"/>
                      </a:cubicBezTo>
                      <a:cubicBezTo>
                        <a:pt x="200" y="1119"/>
                        <a:pt x="574" y="134"/>
                        <a:pt x="1669" y="7"/>
                      </a:cubicBezTo>
                      <a:cubicBezTo>
                        <a:pt x="1621" y="4"/>
                        <a:pt x="1567" y="1"/>
                        <a:pt x="1507" y="1"/>
                      </a:cubicBezTo>
                      <a:close/>
                    </a:path>
                  </a:pathLst>
                </a:custGeom>
                <a:solidFill>
                  <a:srgbClr val="1E1549">
                    <a:alpha val="410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2078" name="Google Shape;2078;p22"/>
            <p:cNvSpPr/>
            <p:nvPr/>
          </p:nvSpPr>
          <p:spPr>
            <a:xfrm>
              <a:off x="-239510" y="4711137"/>
              <a:ext cx="982088" cy="209264"/>
            </a:xfrm>
            <a:custGeom>
              <a:avLst/>
              <a:gdLst/>
              <a:ahLst/>
              <a:cxnLst/>
              <a:rect l="l" t="t" r="r" b="b"/>
              <a:pathLst>
                <a:path w="4327" h="922" extrusionOk="0">
                  <a:moveTo>
                    <a:pt x="1973" y="1"/>
                  </a:moveTo>
                  <a:cubicBezTo>
                    <a:pt x="1951" y="1"/>
                    <a:pt x="1929" y="1"/>
                    <a:pt x="1907" y="2"/>
                  </a:cubicBezTo>
                  <a:cubicBezTo>
                    <a:pt x="1775" y="10"/>
                    <a:pt x="1648" y="27"/>
                    <a:pt x="1537" y="53"/>
                  </a:cubicBezTo>
                  <a:cubicBezTo>
                    <a:pt x="1317" y="108"/>
                    <a:pt x="1160" y="184"/>
                    <a:pt x="1109" y="218"/>
                  </a:cubicBezTo>
                  <a:cubicBezTo>
                    <a:pt x="1096" y="227"/>
                    <a:pt x="1088" y="231"/>
                    <a:pt x="1075" y="240"/>
                  </a:cubicBezTo>
                  <a:cubicBezTo>
                    <a:pt x="973" y="193"/>
                    <a:pt x="850" y="163"/>
                    <a:pt x="723" y="163"/>
                  </a:cubicBezTo>
                  <a:cubicBezTo>
                    <a:pt x="715" y="163"/>
                    <a:pt x="707" y="163"/>
                    <a:pt x="700" y="163"/>
                  </a:cubicBezTo>
                  <a:cubicBezTo>
                    <a:pt x="542" y="163"/>
                    <a:pt x="390" y="204"/>
                    <a:pt x="273" y="252"/>
                  </a:cubicBezTo>
                  <a:cubicBezTo>
                    <a:pt x="150" y="307"/>
                    <a:pt x="69" y="363"/>
                    <a:pt x="43" y="384"/>
                  </a:cubicBezTo>
                  <a:cubicBezTo>
                    <a:pt x="1" y="418"/>
                    <a:pt x="1" y="431"/>
                    <a:pt x="9" y="439"/>
                  </a:cubicBezTo>
                  <a:cubicBezTo>
                    <a:pt x="11" y="442"/>
                    <a:pt x="13" y="444"/>
                    <a:pt x="18" y="444"/>
                  </a:cubicBezTo>
                  <a:cubicBezTo>
                    <a:pt x="26" y="444"/>
                    <a:pt x="40" y="439"/>
                    <a:pt x="69" y="426"/>
                  </a:cubicBezTo>
                  <a:cubicBezTo>
                    <a:pt x="103" y="414"/>
                    <a:pt x="184" y="367"/>
                    <a:pt x="302" y="324"/>
                  </a:cubicBezTo>
                  <a:cubicBezTo>
                    <a:pt x="411" y="280"/>
                    <a:pt x="554" y="243"/>
                    <a:pt x="699" y="243"/>
                  </a:cubicBezTo>
                  <a:cubicBezTo>
                    <a:pt x="707" y="243"/>
                    <a:pt x="715" y="244"/>
                    <a:pt x="723" y="244"/>
                  </a:cubicBezTo>
                  <a:cubicBezTo>
                    <a:pt x="875" y="244"/>
                    <a:pt x="1028" y="290"/>
                    <a:pt x="1130" y="354"/>
                  </a:cubicBezTo>
                  <a:cubicBezTo>
                    <a:pt x="1236" y="414"/>
                    <a:pt x="1300" y="481"/>
                    <a:pt x="1325" y="507"/>
                  </a:cubicBezTo>
                  <a:cubicBezTo>
                    <a:pt x="1350" y="532"/>
                    <a:pt x="1364" y="539"/>
                    <a:pt x="1373" y="539"/>
                  </a:cubicBezTo>
                  <a:cubicBezTo>
                    <a:pt x="1376" y="539"/>
                    <a:pt x="1378" y="538"/>
                    <a:pt x="1380" y="537"/>
                  </a:cubicBezTo>
                  <a:cubicBezTo>
                    <a:pt x="1389" y="532"/>
                    <a:pt x="1393" y="520"/>
                    <a:pt x="1363" y="473"/>
                  </a:cubicBezTo>
                  <a:cubicBezTo>
                    <a:pt x="1346" y="443"/>
                    <a:pt x="1283" y="358"/>
                    <a:pt x="1168" y="286"/>
                  </a:cubicBezTo>
                  <a:cubicBezTo>
                    <a:pt x="1155" y="282"/>
                    <a:pt x="1143" y="274"/>
                    <a:pt x="1130" y="265"/>
                  </a:cubicBezTo>
                  <a:lnTo>
                    <a:pt x="1134" y="265"/>
                  </a:lnTo>
                  <a:cubicBezTo>
                    <a:pt x="1189" y="240"/>
                    <a:pt x="1342" y="172"/>
                    <a:pt x="1554" y="125"/>
                  </a:cubicBezTo>
                  <a:cubicBezTo>
                    <a:pt x="1661" y="104"/>
                    <a:pt x="1784" y="87"/>
                    <a:pt x="1911" y="83"/>
                  </a:cubicBezTo>
                  <a:cubicBezTo>
                    <a:pt x="1928" y="82"/>
                    <a:pt x="1945" y="82"/>
                    <a:pt x="1962" y="82"/>
                  </a:cubicBezTo>
                  <a:cubicBezTo>
                    <a:pt x="2077" y="82"/>
                    <a:pt x="2192" y="94"/>
                    <a:pt x="2310" y="112"/>
                  </a:cubicBezTo>
                  <a:cubicBezTo>
                    <a:pt x="2442" y="138"/>
                    <a:pt x="2573" y="176"/>
                    <a:pt x="2692" y="227"/>
                  </a:cubicBezTo>
                  <a:cubicBezTo>
                    <a:pt x="2811" y="274"/>
                    <a:pt x="2917" y="333"/>
                    <a:pt x="3006" y="392"/>
                  </a:cubicBezTo>
                  <a:cubicBezTo>
                    <a:pt x="3193" y="511"/>
                    <a:pt x="3307" y="630"/>
                    <a:pt x="3354" y="668"/>
                  </a:cubicBezTo>
                  <a:cubicBezTo>
                    <a:pt x="3239" y="677"/>
                    <a:pt x="3129" y="698"/>
                    <a:pt x="3040" y="723"/>
                  </a:cubicBezTo>
                  <a:cubicBezTo>
                    <a:pt x="3006" y="732"/>
                    <a:pt x="2976" y="745"/>
                    <a:pt x="2947" y="753"/>
                  </a:cubicBezTo>
                  <a:cubicBezTo>
                    <a:pt x="2917" y="762"/>
                    <a:pt x="2891" y="774"/>
                    <a:pt x="2870" y="783"/>
                  </a:cubicBezTo>
                  <a:cubicBezTo>
                    <a:pt x="2824" y="804"/>
                    <a:pt x="2790" y="821"/>
                    <a:pt x="2777" y="830"/>
                  </a:cubicBezTo>
                  <a:cubicBezTo>
                    <a:pt x="2730" y="859"/>
                    <a:pt x="2726" y="872"/>
                    <a:pt x="2734" y="880"/>
                  </a:cubicBezTo>
                  <a:cubicBezTo>
                    <a:pt x="2734" y="885"/>
                    <a:pt x="2738" y="888"/>
                    <a:pt x="2747" y="888"/>
                  </a:cubicBezTo>
                  <a:cubicBezTo>
                    <a:pt x="2757" y="888"/>
                    <a:pt x="2773" y="885"/>
                    <a:pt x="2798" y="876"/>
                  </a:cubicBezTo>
                  <a:cubicBezTo>
                    <a:pt x="2807" y="876"/>
                    <a:pt x="2819" y="872"/>
                    <a:pt x="2836" y="863"/>
                  </a:cubicBezTo>
                  <a:cubicBezTo>
                    <a:pt x="2853" y="859"/>
                    <a:pt x="2870" y="851"/>
                    <a:pt x="2896" y="847"/>
                  </a:cubicBezTo>
                  <a:cubicBezTo>
                    <a:pt x="2917" y="838"/>
                    <a:pt x="2942" y="830"/>
                    <a:pt x="2968" y="821"/>
                  </a:cubicBezTo>
                  <a:cubicBezTo>
                    <a:pt x="2998" y="813"/>
                    <a:pt x="3027" y="800"/>
                    <a:pt x="3061" y="796"/>
                  </a:cubicBezTo>
                  <a:cubicBezTo>
                    <a:pt x="3182" y="765"/>
                    <a:pt x="3334" y="744"/>
                    <a:pt x="3489" y="744"/>
                  </a:cubicBezTo>
                  <a:cubicBezTo>
                    <a:pt x="3503" y="744"/>
                    <a:pt x="3518" y="744"/>
                    <a:pt x="3532" y="745"/>
                  </a:cubicBezTo>
                  <a:cubicBezTo>
                    <a:pt x="3698" y="749"/>
                    <a:pt x="3868" y="779"/>
                    <a:pt x="3995" y="817"/>
                  </a:cubicBezTo>
                  <a:cubicBezTo>
                    <a:pt x="4127" y="855"/>
                    <a:pt x="4220" y="897"/>
                    <a:pt x="4254" y="910"/>
                  </a:cubicBezTo>
                  <a:cubicBezTo>
                    <a:pt x="4279" y="919"/>
                    <a:pt x="4295" y="922"/>
                    <a:pt x="4305" y="922"/>
                  </a:cubicBezTo>
                  <a:cubicBezTo>
                    <a:pt x="4315" y="922"/>
                    <a:pt x="4320" y="919"/>
                    <a:pt x="4322" y="914"/>
                  </a:cubicBezTo>
                  <a:cubicBezTo>
                    <a:pt x="4326" y="906"/>
                    <a:pt x="4326" y="897"/>
                    <a:pt x="4275" y="863"/>
                  </a:cubicBezTo>
                  <a:cubicBezTo>
                    <a:pt x="4245" y="842"/>
                    <a:pt x="4152" y="791"/>
                    <a:pt x="4016" y="745"/>
                  </a:cubicBezTo>
                  <a:cubicBezTo>
                    <a:pt x="3880" y="702"/>
                    <a:pt x="3706" y="668"/>
                    <a:pt x="3532" y="664"/>
                  </a:cubicBezTo>
                  <a:cubicBezTo>
                    <a:pt x="3518" y="663"/>
                    <a:pt x="3505" y="662"/>
                    <a:pt x="3491" y="662"/>
                  </a:cubicBezTo>
                  <a:cubicBezTo>
                    <a:pt x="3464" y="662"/>
                    <a:pt x="3439" y="664"/>
                    <a:pt x="3413" y="664"/>
                  </a:cubicBezTo>
                  <a:cubicBezTo>
                    <a:pt x="3409" y="656"/>
                    <a:pt x="3401" y="643"/>
                    <a:pt x="3388" y="630"/>
                  </a:cubicBezTo>
                  <a:cubicBezTo>
                    <a:pt x="3350" y="583"/>
                    <a:pt x="3235" y="456"/>
                    <a:pt x="3048" y="329"/>
                  </a:cubicBezTo>
                  <a:cubicBezTo>
                    <a:pt x="2955" y="269"/>
                    <a:pt x="2845" y="206"/>
                    <a:pt x="2722" y="150"/>
                  </a:cubicBezTo>
                  <a:cubicBezTo>
                    <a:pt x="2594" y="99"/>
                    <a:pt x="2459" y="57"/>
                    <a:pt x="2323" y="32"/>
                  </a:cubicBezTo>
                  <a:cubicBezTo>
                    <a:pt x="2205" y="10"/>
                    <a:pt x="2088" y="1"/>
                    <a:pt x="19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79" name="Google Shape;2079;p22"/>
          <p:cNvGrpSpPr/>
          <p:nvPr/>
        </p:nvGrpSpPr>
        <p:grpSpPr>
          <a:xfrm>
            <a:off x="263935" y="4331213"/>
            <a:ext cx="3334980" cy="1481629"/>
            <a:chOff x="-462037" y="4426274"/>
            <a:chExt cx="3455580" cy="1535208"/>
          </a:xfrm>
        </p:grpSpPr>
        <p:sp>
          <p:nvSpPr>
            <p:cNvPr id="2080" name="Google Shape;2080;p22"/>
            <p:cNvSpPr/>
            <p:nvPr/>
          </p:nvSpPr>
          <p:spPr>
            <a:xfrm>
              <a:off x="259489" y="5399733"/>
              <a:ext cx="983677" cy="205406"/>
            </a:xfrm>
            <a:custGeom>
              <a:avLst/>
              <a:gdLst/>
              <a:ahLst/>
              <a:cxnLst/>
              <a:rect l="l" t="t" r="r" b="b"/>
              <a:pathLst>
                <a:path w="4334" h="905" extrusionOk="0">
                  <a:moveTo>
                    <a:pt x="1990" y="0"/>
                  </a:moveTo>
                  <a:cubicBezTo>
                    <a:pt x="1960" y="0"/>
                    <a:pt x="1931" y="1"/>
                    <a:pt x="1902" y="2"/>
                  </a:cubicBezTo>
                  <a:cubicBezTo>
                    <a:pt x="1770" y="6"/>
                    <a:pt x="1643" y="27"/>
                    <a:pt x="1533" y="57"/>
                  </a:cubicBezTo>
                  <a:cubicBezTo>
                    <a:pt x="1312" y="108"/>
                    <a:pt x="1159" y="188"/>
                    <a:pt x="1108" y="222"/>
                  </a:cubicBezTo>
                  <a:cubicBezTo>
                    <a:pt x="1095" y="231"/>
                    <a:pt x="1083" y="239"/>
                    <a:pt x="1074" y="244"/>
                  </a:cubicBezTo>
                  <a:cubicBezTo>
                    <a:pt x="972" y="197"/>
                    <a:pt x="845" y="167"/>
                    <a:pt x="718" y="167"/>
                  </a:cubicBezTo>
                  <a:cubicBezTo>
                    <a:pt x="552" y="167"/>
                    <a:pt x="391" y="214"/>
                    <a:pt x="268" y="265"/>
                  </a:cubicBezTo>
                  <a:cubicBezTo>
                    <a:pt x="149" y="316"/>
                    <a:pt x="64" y="375"/>
                    <a:pt x="39" y="396"/>
                  </a:cubicBezTo>
                  <a:cubicBezTo>
                    <a:pt x="0" y="430"/>
                    <a:pt x="0" y="443"/>
                    <a:pt x="5" y="451"/>
                  </a:cubicBezTo>
                  <a:cubicBezTo>
                    <a:pt x="6" y="455"/>
                    <a:pt x="10" y="458"/>
                    <a:pt x="17" y="458"/>
                  </a:cubicBezTo>
                  <a:cubicBezTo>
                    <a:pt x="26" y="458"/>
                    <a:pt x="42" y="453"/>
                    <a:pt x="68" y="439"/>
                  </a:cubicBezTo>
                  <a:cubicBezTo>
                    <a:pt x="98" y="426"/>
                    <a:pt x="183" y="379"/>
                    <a:pt x="297" y="333"/>
                  </a:cubicBezTo>
                  <a:cubicBezTo>
                    <a:pt x="410" y="288"/>
                    <a:pt x="554" y="252"/>
                    <a:pt x="698" y="252"/>
                  </a:cubicBezTo>
                  <a:cubicBezTo>
                    <a:pt x="706" y="252"/>
                    <a:pt x="714" y="252"/>
                    <a:pt x="722" y="252"/>
                  </a:cubicBezTo>
                  <a:cubicBezTo>
                    <a:pt x="875" y="252"/>
                    <a:pt x="1023" y="294"/>
                    <a:pt x="1129" y="358"/>
                  </a:cubicBezTo>
                  <a:cubicBezTo>
                    <a:pt x="1235" y="418"/>
                    <a:pt x="1299" y="485"/>
                    <a:pt x="1325" y="507"/>
                  </a:cubicBezTo>
                  <a:cubicBezTo>
                    <a:pt x="1352" y="534"/>
                    <a:pt x="1365" y="542"/>
                    <a:pt x="1374" y="542"/>
                  </a:cubicBezTo>
                  <a:cubicBezTo>
                    <a:pt x="1376" y="542"/>
                    <a:pt x="1378" y="541"/>
                    <a:pt x="1380" y="541"/>
                  </a:cubicBezTo>
                  <a:cubicBezTo>
                    <a:pt x="1388" y="536"/>
                    <a:pt x="1392" y="524"/>
                    <a:pt x="1363" y="477"/>
                  </a:cubicBezTo>
                  <a:cubicBezTo>
                    <a:pt x="1346" y="443"/>
                    <a:pt x="1282" y="362"/>
                    <a:pt x="1168" y="294"/>
                  </a:cubicBezTo>
                  <a:cubicBezTo>
                    <a:pt x="1155" y="286"/>
                    <a:pt x="1142" y="277"/>
                    <a:pt x="1125" y="269"/>
                  </a:cubicBezTo>
                  <a:lnTo>
                    <a:pt x="1134" y="269"/>
                  </a:lnTo>
                  <a:cubicBezTo>
                    <a:pt x="1189" y="244"/>
                    <a:pt x="1337" y="176"/>
                    <a:pt x="1554" y="129"/>
                  </a:cubicBezTo>
                  <a:cubicBezTo>
                    <a:pt x="1660" y="103"/>
                    <a:pt x="1779" y="86"/>
                    <a:pt x="1910" y="82"/>
                  </a:cubicBezTo>
                  <a:cubicBezTo>
                    <a:pt x="1932" y="82"/>
                    <a:pt x="1953" y="81"/>
                    <a:pt x="1975" y="81"/>
                  </a:cubicBezTo>
                  <a:cubicBezTo>
                    <a:pt x="2083" y="81"/>
                    <a:pt x="2196" y="90"/>
                    <a:pt x="2309" y="108"/>
                  </a:cubicBezTo>
                  <a:cubicBezTo>
                    <a:pt x="2441" y="133"/>
                    <a:pt x="2572" y="171"/>
                    <a:pt x="2691" y="218"/>
                  </a:cubicBezTo>
                  <a:cubicBezTo>
                    <a:pt x="2810" y="269"/>
                    <a:pt x="2916" y="324"/>
                    <a:pt x="3010" y="384"/>
                  </a:cubicBezTo>
                  <a:cubicBezTo>
                    <a:pt x="3192" y="502"/>
                    <a:pt x="3311" y="617"/>
                    <a:pt x="3358" y="655"/>
                  </a:cubicBezTo>
                  <a:cubicBezTo>
                    <a:pt x="3243" y="668"/>
                    <a:pt x="3137" y="689"/>
                    <a:pt x="3044" y="715"/>
                  </a:cubicBezTo>
                  <a:cubicBezTo>
                    <a:pt x="3010" y="723"/>
                    <a:pt x="2980" y="736"/>
                    <a:pt x="2950" y="744"/>
                  </a:cubicBezTo>
                  <a:cubicBezTo>
                    <a:pt x="2920" y="753"/>
                    <a:pt x="2895" y="766"/>
                    <a:pt x="2874" y="774"/>
                  </a:cubicBezTo>
                  <a:cubicBezTo>
                    <a:pt x="2827" y="795"/>
                    <a:pt x="2797" y="812"/>
                    <a:pt x="2780" y="825"/>
                  </a:cubicBezTo>
                  <a:cubicBezTo>
                    <a:pt x="2734" y="855"/>
                    <a:pt x="2734" y="863"/>
                    <a:pt x="2738" y="876"/>
                  </a:cubicBezTo>
                  <a:cubicBezTo>
                    <a:pt x="2740" y="880"/>
                    <a:pt x="2743" y="883"/>
                    <a:pt x="2752" y="883"/>
                  </a:cubicBezTo>
                  <a:cubicBezTo>
                    <a:pt x="2761" y="883"/>
                    <a:pt x="2776" y="880"/>
                    <a:pt x="2802" y="872"/>
                  </a:cubicBezTo>
                  <a:cubicBezTo>
                    <a:pt x="2810" y="867"/>
                    <a:pt x="2823" y="863"/>
                    <a:pt x="2840" y="855"/>
                  </a:cubicBezTo>
                  <a:cubicBezTo>
                    <a:pt x="2857" y="850"/>
                    <a:pt x="2874" y="842"/>
                    <a:pt x="2899" y="838"/>
                  </a:cubicBezTo>
                  <a:cubicBezTo>
                    <a:pt x="2920" y="829"/>
                    <a:pt x="2946" y="821"/>
                    <a:pt x="2976" y="812"/>
                  </a:cubicBezTo>
                  <a:cubicBezTo>
                    <a:pt x="3001" y="804"/>
                    <a:pt x="3031" y="791"/>
                    <a:pt x="3065" y="787"/>
                  </a:cubicBezTo>
                  <a:cubicBezTo>
                    <a:pt x="3187" y="755"/>
                    <a:pt x="3341" y="731"/>
                    <a:pt x="3499" y="731"/>
                  </a:cubicBezTo>
                  <a:cubicBezTo>
                    <a:pt x="3511" y="731"/>
                    <a:pt x="3523" y="731"/>
                    <a:pt x="3536" y="732"/>
                  </a:cubicBezTo>
                  <a:cubicBezTo>
                    <a:pt x="3706" y="736"/>
                    <a:pt x="3871" y="761"/>
                    <a:pt x="4003" y="800"/>
                  </a:cubicBezTo>
                  <a:cubicBezTo>
                    <a:pt x="4130" y="838"/>
                    <a:pt x="4228" y="880"/>
                    <a:pt x="4262" y="893"/>
                  </a:cubicBezTo>
                  <a:cubicBezTo>
                    <a:pt x="4287" y="901"/>
                    <a:pt x="4303" y="905"/>
                    <a:pt x="4313" y="905"/>
                  </a:cubicBezTo>
                  <a:cubicBezTo>
                    <a:pt x="4323" y="905"/>
                    <a:pt x="4327" y="901"/>
                    <a:pt x="4330" y="897"/>
                  </a:cubicBezTo>
                  <a:cubicBezTo>
                    <a:pt x="4334" y="889"/>
                    <a:pt x="4334" y="876"/>
                    <a:pt x="4283" y="846"/>
                  </a:cubicBezTo>
                  <a:cubicBezTo>
                    <a:pt x="4253" y="821"/>
                    <a:pt x="4156" y="774"/>
                    <a:pt x="4024" y="727"/>
                  </a:cubicBezTo>
                  <a:cubicBezTo>
                    <a:pt x="3888" y="685"/>
                    <a:pt x="3714" y="651"/>
                    <a:pt x="3536" y="651"/>
                  </a:cubicBezTo>
                  <a:cubicBezTo>
                    <a:pt x="3523" y="650"/>
                    <a:pt x="3510" y="649"/>
                    <a:pt x="3497" y="649"/>
                  </a:cubicBezTo>
                  <a:cubicBezTo>
                    <a:pt x="3470" y="649"/>
                    <a:pt x="3443" y="651"/>
                    <a:pt x="3417" y="651"/>
                  </a:cubicBezTo>
                  <a:cubicBezTo>
                    <a:pt x="3413" y="642"/>
                    <a:pt x="3404" y="630"/>
                    <a:pt x="3392" y="617"/>
                  </a:cubicBezTo>
                  <a:cubicBezTo>
                    <a:pt x="3353" y="570"/>
                    <a:pt x="3239" y="447"/>
                    <a:pt x="3048" y="320"/>
                  </a:cubicBezTo>
                  <a:cubicBezTo>
                    <a:pt x="2954" y="256"/>
                    <a:pt x="2844" y="197"/>
                    <a:pt x="2717" y="146"/>
                  </a:cubicBezTo>
                  <a:cubicBezTo>
                    <a:pt x="2594" y="95"/>
                    <a:pt x="2458" y="53"/>
                    <a:pt x="2318" y="27"/>
                  </a:cubicBezTo>
                  <a:cubicBezTo>
                    <a:pt x="2208" y="7"/>
                    <a:pt x="2098" y="0"/>
                    <a:pt x="1990" y="0"/>
                  </a:cubicBezTo>
                  <a:close/>
                </a:path>
              </a:pathLst>
            </a:custGeom>
            <a:solidFill>
              <a:srgbClr val="1E15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22"/>
            <p:cNvSpPr/>
            <p:nvPr/>
          </p:nvSpPr>
          <p:spPr>
            <a:xfrm>
              <a:off x="-462037" y="4426274"/>
              <a:ext cx="3455580" cy="1535208"/>
            </a:xfrm>
            <a:custGeom>
              <a:avLst/>
              <a:gdLst/>
              <a:ahLst/>
              <a:cxnLst/>
              <a:rect l="l" t="t" r="r" b="b"/>
              <a:pathLst>
                <a:path w="15225" h="6764" extrusionOk="0">
                  <a:moveTo>
                    <a:pt x="4640" y="81"/>
                  </a:moveTo>
                  <a:cubicBezTo>
                    <a:pt x="4694" y="81"/>
                    <a:pt x="4749" y="85"/>
                    <a:pt x="4801" y="93"/>
                  </a:cubicBezTo>
                  <a:cubicBezTo>
                    <a:pt x="4987" y="123"/>
                    <a:pt x="5161" y="203"/>
                    <a:pt x="5297" y="318"/>
                  </a:cubicBezTo>
                  <a:cubicBezTo>
                    <a:pt x="5433" y="432"/>
                    <a:pt x="5522" y="581"/>
                    <a:pt x="5573" y="721"/>
                  </a:cubicBezTo>
                  <a:cubicBezTo>
                    <a:pt x="5594" y="789"/>
                    <a:pt x="5611" y="861"/>
                    <a:pt x="5620" y="925"/>
                  </a:cubicBezTo>
                  <a:cubicBezTo>
                    <a:pt x="5628" y="988"/>
                    <a:pt x="5633" y="1048"/>
                    <a:pt x="5633" y="1099"/>
                  </a:cubicBezTo>
                  <a:cubicBezTo>
                    <a:pt x="5628" y="1205"/>
                    <a:pt x="5611" y="1281"/>
                    <a:pt x="5603" y="1320"/>
                  </a:cubicBezTo>
                  <a:cubicBezTo>
                    <a:pt x="5594" y="1349"/>
                    <a:pt x="5590" y="1370"/>
                    <a:pt x="5586" y="1392"/>
                  </a:cubicBezTo>
                  <a:cubicBezTo>
                    <a:pt x="5582" y="1409"/>
                    <a:pt x="5577" y="1421"/>
                    <a:pt x="5577" y="1434"/>
                  </a:cubicBezTo>
                  <a:cubicBezTo>
                    <a:pt x="5573" y="1447"/>
                    <a:pt x="5573" y="1455"/>
                    <a:pt x="5577" y="1460"/>
                  </a:cubicBezTo>
                  <a:cubicBezTo>
                    <a:pt x="5560" y="1455"/>
                    <a:pt x="5543" y="1451"/>
                    <a:pt x="5531" y="1447"/>
                  </a:cubicBezTo>
                  <a:cubicBezTo>
                    <a:pt x="5467" y="1438"/>
                    <a:pt x="5408" y="1434"/>
                    <a:pt x="5357" y="1430"/>
                  </a:cubicBezTo>
                  <a:cubicBezTo>
                    <a:pt x="5324" y="1427"/>
                    <a:pt x="5294" y="1426"/>
                    <a:pt x="5267" y="1426"/>
                  </a:cubicBezTo>
                  <a:cubicBezTo>
                    <a:pt x="5208" y="1426"/>
                    <a:pt x="5165" y="1431"/>
                    <a:pt x="5144" y="1434"/>
                  </a:cubicBezTo>
                  <a:cubicBezTo>
                    <a:pt x="5106" y="1443"/>
                    <a:pt x="5098" y="1455"/>
                    <a:pt x="5102" y="1464"/>
                  </a:cubicBezTo>
                  <a:cubicBezTo>
                    <a:pt x="5102" y="1472"/>
                    <a:pt x="5106" y="1481"/>
                    <a:pt x="5149" y="1485"/>
                  </a:cubicBezTo>
                  <a:cubicBezTo>
                    <a:pt x="5174" y="1489"/>
                    <a:pt x="5251" y="1494"/>
                    <a:pt x="5352" y="1502"/>
                  </a:cubicBezTo>
                  <a:cubicBezTo>
                    <a:pt x="5450" y="1515"/>
                    <a:pt x="5577" y="1532"/>
                    <a:pt x="5692" y="1574"/>
                  </a:cubicBezTo>
                  <a:cubicBezTo>
                    <a:pt x="5811" y="1612"/>
                    <a:pt x="5917" y="1676"/>
                    <a:pt x="5989" y="1744"/>
                  </a:cubicBezTo>
                  <a:cubicBezTo>
                    <a:pt x="6061" y="1808"/>
                    <a:pt x="6104" y="1871"/>
                    <a:pt x="6121" y="1888"/>
                  </a:cubicBezTo>
                  <a:cubicBezTo>
                    <a:pt x="6139" y="1913"/>
                    <a:pt x="6149" y="1920"/>
                    <a:pt x="6158" y="1920"/>
                  </a:cubicBezTo>
                  <a:cubicBezTo>
                    <a:pt x="6161" y="1920"/>
                    <a:pt x="6164" y="1919"/>
                    <a:pt x="6167" y="1918"/>
                  </a:cubicBezTo>
                  <a:cubicBezTo>
                    <a:pt x="6176" y="1914"/>
                    <a:pt x="6180" y="1905"/>
                    <a:pt x="6167" y="1863"/>
                  </a:cubicBezTo>
                  <a:cubicBezTo>
                    <a:pt x="6155" y="1837"/>
                    <a:pt x="6116" y="1765"/>
                    <a:pt x="6040" y="1689"/>
                  </a:cubicBezTo>
                  <a:cubicBezTo>
                    <a:pt x="5964" y="1612"/>
                    <a:pt x="5845" y="1540"/>
                    <a:pt x="5717" y="1498"/>
                  </a:cubicBezTo>
                  <a:cubicBezTo>
                    <a:pt x="5692" y="1485"/>
                    <a:pt x="5662" y="1477"/>
                    <a:pt x="5633" y="1472"/>
                  </a:cubicBezTo>
                  <a:cubicBezTo>
                    <a:pt x="5650" y="1451"/>
                    <a:pt x="5671" y="1426"/>
                    <a:pt x="5705" y="1392"/>
                  </a:cubicBezTo>
                  <a:cubicBezTo>
                    <a:pt x="5722" y="1370"/>
                    <a:pt x="5751" y="1345"/>
                    <a:pt x="5785" y="1311"/>
                  </a:cubicBezTo>
                  <a:cubicBezTo>
                    <a:pt x="5819" y="1281"/>
                    <a:pt x="5866" y="1239"/>
                    <a:pt x="5921" y="1201"/>
                  </a:cubicBezTo>
                  <a:cubicBezTo>
                    <a:pt x="6032" y="1120"/>
                    <a:pt x="6189" y="1044"/>
                    <a:pt x="6380" y="993"/>
                  </a:cubicBezTo>
                  <a:cubicBezTo>
                    <a:pt x="6477" y="971"/>
                    <a:pt x="6583" y="957"/>
                    <a:pt x="6694" y="957"/>
                  </a:cubicBezTo>
                  <a:cubicBezTo>
                    <a:pt x="6800" y="957"/>
                    <a:pt x="6910" y="970"/>
                    <a:pt x="7020" y="1001"/>
                  </a:cubicBezTo>
                  <a:cubicBezTo>
                    <a:pt x="7241" y="1061"/>
                    <a:pt x="7458" y="1192"/>
                    <a:pt x="7627" y="1366"/>
                  </a:cubicBezTo>
                  <a:cubicBezTo>
                    <a:pt x="7797" y="1540"/>
                    <a:pt x="7920" y="1761"/>
                    <a:pt x="7975" y="1986"/>
                  </a:cubicBezTo>
                  <a:cubicBezTo>
                    <a:pt x="8035" y="2211"/>
                    <a:pt x="8022" y="2436"/>
                    <a:pt x="7980" y="2627"/>
                  </a:cubicBezTo>
                  <a:cubicBezTo>
                    <a:pt x="7933" y="2818"/>
                    <a:pt x="7861" y="2979"/>
                    <a:pt x="7789" y="3094"/>
                  </a:cubicBezTo>
                  <a:cubicBezTo>
                    <a:pt x="7751" y="3149"/>
                    <a:pt x="7717" y="3200"/>
                    <a:pt x="7687" y="3238"/>
                  </a:cubicBezTo>
                  <a:cubicBezTo>
                    <a:pt x="7653" y="3276"/>
                    <a:pt x="7632" y="3306"/>
                    <a:pt x="7615" y="3323"/>
                  </a:cubicBezTo>
                  <a:cubicBezTo>
                    <a:pt x="7585" y="3353"/>
                    <a:pt x="7568" y="3378"/>
                    <a:pt x="7551" y="3395"/>
                  </a:cubicBezTo>
                  <a:cubicBezTo>
                    <a:pt x="7534" y="3412"/>
                    <a:pt x="7521" y="3425"/>
                    <a:pt x="7513" y="3437"/>
                  </a:cubicBezTo>
                  <a:cubicBezTo>
                    <a:pt x="7500" y="3450"/>
                    <a:pt x="7496" y="3459"/>
                    <a:pt x="7496" y="3467"/>
                  </a:cubicBezTo>
                  <a:cubicBezTo>
                    <a:pt x="7417" y="3451"/>
                    <a:pt x="7336" y="3443"/>
                    <a:pt x="7262" y="3443"/>
                  </a:cubicBezTo>
                  <a:cubicBezTo>
                    <a:pt x="7220" y="3443"/>
                    <a:pt x="7180" y="3446"/>
                    <a:pt x="7144" y="3450"/>
                  </a:cubicBezTo>
                  <a:cubicBezTo>
                    <a:pt x="7033" y="3463"/>
                    <a:pt x="6953" y="3488"/>
                    <a:pt x="6927" y="3501"/>
                  </a:cubicBezTo>
                  <a:cubicBezTo>
                    <a:pt x="6889" y="3522"/>
                    <a:pt x="6889" y="3531"/>
                    <a:pt x="6889" y="3544"/>
                  </a:cubicBezTo>
                  <a:cubicBezTo>
                    <a:pt x="6892" y="3550"/>
                    <a:pt x="6897" y="3554"/>
                    <a:pt x="6917" y="3554"/>
                  </a:cubicBezTo>
                  <a:cubicBezTo>
                    <a:pt x="6924" y="3554"/>
                    <a:pt x="6933" y="3553"/>
                    <a:pt x="6944" y="3552"/>
                  </a:cubicBezTo>
                  <a:cubicBezTo>
                    <a:pt x="6970" y="3548"/>
                    <a:pt x="7050" y="3531"/>
                    <a:pt x="7152" y="3522"/>
                  </a:cubicBezTo>
                  <a:cubicBezTo>
                    <a:pt x="7178" y="3520"/>
                    <a:pt x="7205" y="3519"/>
                    <a:pt x="7233" y="3519"/>
                  </a:cubicBezTo>
                  <a:cubicBezTo>
                    <a:pt x="7320" y="3519"/>
                    <a:pt x="7416" y="3530"/>
                    <a:pt x="7513" y="3552"/>
                  </a:cubicBezTo>
                  <a:cubicBezTo>
                    <a:pt x="7636" y="3582"/>
                    <a:pt x="7755" y="3637"/>
                    <a:pt x="7844" y="3688"/>
                  </a:cubicBezTo>
                  <a:cubicBezTo>
                    <a:pt x="7933" y="3743"/>
                    <a:pt x="7997" y="3790"/>
                    <a:pt x="8018" y="3807"/>
                  </a:cubicBezTo>
                  <a:cubicBezTo>
                    <a:pt x="8039" y="3823"/>
                    <a:pt x="8052" y="3829"/>
                    <a:pt x="8061" y="3829"/>
                  </a:cubicBezTo>
                  <a:cubicBezTo>
                    <a:pt x="8066" y="3829"/>
                    <a:pt x="8070" y="3827"/>
                    <a:pt x="8073" y="3824"/>
                  </a:cubicBezTo>
                  <a:cubicBezTo>
                    <a:pt x="8077" y="3815"/>
                    <a:pt x="8082" y="3807"/>
                    <a:pt x="8052" y="3769"/>
                  </a:cubicBezTo>
                  <a:cubicBezTo>
                    <a:pt x="8035" y="3747"/>
                    <a:pt x="7975" y="3688"/>
                    <a:pt x="7882" y="3624"/>
                  </a:cubicBezTo>
                  <a:cubicBezTo>
                    <a:pt x="7793" y="3565"/>
                    <a:pt x="7666" y="3505"/>
                    <a:pt x="7530" y="3471"/>
                  </a:cubicBezTo>
                  <a:cubicBezTo>
                    <a:pt x="7521" y="3471"/>
                    <a:pt x="7517" y="3471"/>
                    <a:pt x="7509" y="3467"/>
                  </a:cubicBezTo>
                  <a:cubicBezTo>
                    <a:pt x="7513" y="3467"/>
                    <a:pt x="7521" y="3463"/>
                    <a:pt x="7530" y="3459"/>
                  </a:cubicBezTo>
                  <a:cubicBezTo>
                    <a:pt x="7538" y="3450"/>
                    <a:pt x="7555" y="3442"/>
                    <a:pt x="7577" y="3425"/>
                  </a:cubicBezTo>
                  <a:cubicBezTo>
                    <a:pt x="7598" y="3408"/>
                    <a:pt x="7623" y="3387"/>
                    <a:pt x="7653" y="3361"/>
                  </a:cubicBezTo>
                  <a:cubicBezTo>
                    <a:pt x="7691" y="3319"/>
                    <a:pt x="7768" y="3246"/>
                    <a:pt x="7844" y="3123"/>
                  </a:cubicBezTo>
                  <a:cubicBezTo>
                    <a:pt x="7925" y="3005"/>
                    <a:pt x="8001" y="2839"/>
                    <a:pt x="8052" y="2640"/>
                  </a:cubicBezTo>
                  <a:cubicBezTo>
                    <a:pt x="8069" y="2563"/>
                    <a:pt x="8082" y="2482"/>
                    <a:pt x="8090" y="2398"/>
                  </a:cubicBezTo>
                  <a:cubicBezTo>
                    <a:pt x="8107" y="2393"/>
                    <a:pt x="8128" y="2389"/>
                    <a:pt x="8154" y="2381"/>
                  </a:cubicBezTo>
                  <a:cubicBezTo>
                    <a:pt x="8216" y="2366"/>
                    <a:pt x="8372" y="2317"/>
                    <a:pt x="8587" y="2317"/>
                  </a:cubicBezTo>
                  <a:cubicBezTo>
                    <a:pt x="8622" y="2317"/>
                    <a:pt x="8659" y="2318"/>
                    <a:pt x="8697" y="2321"/>
                  </a:cubicBezTo>
                  <a:cubicBezTo>
                    <a:pt x="8829" y="2325"/>
                    <a:pt x="8981" y="2359"/>
                    <a:pt x="9130" y="2410"/>
                  </a:cubicBezTo>
                  <a:cubicBezTo>
                    <a:pt x="9279" y="2465"/>
                    <a:pt x="9431" y="2542"/>
                    <a:pt x="9563" y="2644"/>
                  </a:cubicBezTo>
                  <a:cubicBezTo>
                    <a:pt x="9699" y="2741"/>
                    <a:pt x="9826" y="2856"/>
                    <a:pt x="9915" y="2988"/>
                  </a:cubicBezTo>
                  <a:cubicBezTo>
                    <a:pt x="9958" y="3051"/>
                    <a:pt x="9996" y="3119"/>
                    <a:pt x="10026" y="3187"/>
                  </a:cubicBezTo>
                  <a:cubicBezTo>
                    <a:pt x="10055" y="3255"/>
                    <a:pt x="10076" y="3323"/>
                    <a:pt x="10098" y="3387"/>
                  </a:cubicBezTo>
                  <a:cubicBezTo>
                    <a:pt x="10166" y="3650"/>
                    <a:pt x="10161" y="3858"/>
                    <a:pt x="10170" y="3930"/>
                  </a:cubicBezTo>
                  <a:cubicBezTo>
                    <a:pt x="10174" y="3993"/>
                    <a:pt x="10178" y="4027"/>
                    <a:pt x="10183" y="4044"/>
                  </a:cubicBezTo>
                  <a:cubicBezTo>
                    <a:pt x="10093" y="4053"/>
                    <a:pt x="10009" y="4070"/>
                    <a:pt x="9928" y="4087"/>
                  </a:cubicBezTo>
                  <a:cubicBezTo>
                    <a:pt x="9762" y="4129"/>
                    <a:pt x="9614" y="4189"/>
                    <a:pt x="9486" y="4257"/>
                  </a:cubicBezTo>
                  <a:cubicBezTo>
                    <a:pt x="9232" y="4388"/>
                    <a:pt x="9075" y="4541"/>
                    <a:pt x="9024" y="4596"/>
                  </a:cubicBezTo>
                  <a:cubicBezTo>
                    <a:pt x="8952" y="4681"/>
                    <a:pt x="8947" y="4698"/>
                    <a:pt x="8956" y="4707"/>
                  </a:cubicBezTo>
                  <a:cubicBezTo>
                    <a:pt x="8958" y="4707"/>
                    <a:pt x="8959" y="4708"/>
                    <a:pt x="8962" y="4708"/>
                  </a:cubicBezTo>
                  <a:cubicBezTo>
                    <a:pt x="8972" y="4708"/>
                    <a:pt x="8993" y="4696"/>
                    <a:pt x="9062" y="4634"/>
                  </a:cubicBezTo>
                  <a:cubicBezTo>
                    <a:pt x="9117" y="4588"/>
                    <a:pt x="9274" y="4443"/>
                    <a:pt x="9520" y="4320"/>
                  </a:cubicBezTo>
                  <a:cubicBezTo>
                    <a:pt x="9644" y="4261"/>
                    <a:pt x="9792" y="4206"/>
                    <a:pt x="9949" y="4167"/>
                  </a:cubicBezTo>
                  <a:cubicBezTo>
                    <a:pt x="10093" y="4133"/>
                    <a:pt x="10247" y="4112"/>
                    <a:pt x="10406" y="4112"/>
                  </a:cubicBezTo>
                  <a:cubicBezTo>
                    <a:pt x="10421" y="4112"/>
                    <a:pt x="10435" y="4112"/>
                    <a:pt x="10450" y="4112"/>
                  </a:cubicBezTo>
                  <a:cubicBezTo>
                    <a:pt x="10620" y="4121"/>
                    <a:pt x="10790" y="4151"/>
                    <a:pt x="10942" y="4197"/>
                  </a:cubicBezTo>
                  <a:cubicBezTo>
                    <a:pt x="11099" y="4244"/>
                    <a:pt x="11239" y="4308"/>
                    <a:pt x="11358" y="4375"/>
                  </a:cubicBezTo>
                  <a:cubicBezTo>
                    <a:pt x="11600" y="4516"/>
                    <a:pt x="11749" y="4664"/>
                    <a:pt x="11800" y="4715"/>
                  </a:cubicBezTo>
                  <a:cubicBezTo>
                    <a:pt x="11825" y="4736"/>
                    <a:pt x="11842" y="4753"/>
                    <a:pt x="11855" y="4766"/>
                  </a:cubicBezTo>
                  <a:cubicBezTo>
                    <a:pt x="11770" y="4830"/>
                    <a:pt x="11702" y="4893"/>
                    <a:pt x="11651" y="4948"/>
                  </a:cubicBezTo>
                  <a:cubicBezTo>
                    <a:pt x="11600" y="4999"/>
                    <a:pt x="11566" y="5046"/>
                    <a:pt x="11549" y="5072"/>
                  </a:cubicBezTo>
                  <a:cubicBezTo>
                    <a:pt x="11490" y="5169"/>
                    <a:pt x="11490" y="5186"/>
                    <a:pt x="11498" y="5190"/>
                  </a:cubicBezTo>
                  <a:cubicBezTo>
                    <a:pt x="11500" y="5191"/>
                    <a:pt x="11501" y="5191"/>
                    <a:pt x="11503" y="5191"/>
                  </a:cubicBezTo>
                  <a:cubicBezTo>
                    <a:pt x="11512" y="5191"/>
                    <a:pt x="11530" y="5177"/>
                    <a:pt x="11592" y="5101"/>
                  </a:cubicBezTo>
                  <a:cubicBezTo>
                    <a:pt x="11638" y="5046"/>
                    <a:pt x="11778" y="4885"/>
                    <a:pt x="12020" y="4745"/>
                  </a:cubicBezTo>
                  <a:cubicBezTo>
                    <a:pt x="12139" y="4677"/>
                    <a:pt x="12284" y="4617"/>
                    <a:pt x="12441" y="4583"/>
                  </a:cubicBezTo>
                  <a:cubicBezTo>
                    <a:pt x="12540" y="4562"/>
                    <a:pt x="12646" y="4551"/>
                    <a:pt x="12754" y="4551"/>
                  </a:cubicBezTo>
                  <a:cubicBezTo>
                    <a:pt x="12816" y="4551"/>
                    <a:pt x="12879" y="4554"/>
                    <a:pt x="12941" y="4562"/>
                  </a:cubicBezTo>
                  <a:cubicBezTo>
                    <a:pt x="13111" y="4588"/>
                    <a:pt x="13272" y="4647"/>
                    <a:pt x="13413" y="4724"/>
                  </a:cubicBezTo>
                  <a:cubicBezTo>
                    <a:pt x="13557" y="4804"/>
                    <a:pt x="13676" y="4902"/>
                    <a:pt x="13773" y="4999"/>
                  </a:cubicBezTo>
                  <a:cubicBezTo>
                    <a:pt x="13867" y="5097"/>
                    <a:pt x="13939" y="5199"/>
                    <a:pt x="13986" y="5280"/>
                  </a:cubicBezTo>
                  <a:cubicBezTo>
                    <a:pt x="14011" y="5322"/>
                    <a:pt x="14028" y="5360"/>
                    <a:pt x="14045" y="5390"/>
                  </a:cubicBezTo>
                  <a:cubicBezTo>
                    <a:pt x="14058" y="5415"/>
                    <a:pt x="14070" y="5441"/>
                    <a:pt x="14075" y="5454"/>
                  </a:cubicBezTo>
                  <a:cubicBezTo>
                    <a:pt x="14075" y="5458"/>
                    <a:pt x="14075" y="5458"/>
                    <a:pt x="14079" y="5458"/>
                  </a:cubicBezTo>
                  <a:cubicBezTo>
                    <a:pt x="13960" y="5458"/>
                    <a:pt x="13854" y="5475"/>
                    <a:pt x="13756" y="5496"/>
                  </a:cubicBezTo>
                  <a:cubicBezTo>
                    <a:pt x="13519" y="5555"/>
                    <a:pt x="13357" y="5645"/>
                    <a:pt x="13302" y="5679"/>
                  </a:cubicBezTo>
                  <a:cubicBezTo>
                    <a:pt x="13226" y="5729"/>
                    <a:pt x="13217" y="5742"/>
                    <a:pt x="13226" y="5755"/>
                  </a:cubicBezTo>
                  <a:cubicBezTo>
                    <a:pt x="13227" y="5758"/>
                    <a:pt x="13229" y="5759"/>
                    <a:pt x="13234" y="5759"/>
                  </a:cubicBezTo>
                  <a:cubicBezTo>
                    <a:pt x="13244" y="5759"/>
                    <a:pt x="13267" y="5751"/>
                    <a:pt x="13328" y="5725"/>
                  </a:cubicBezTo>
                  <a:cubicBezTo>
                    <a:pt x="13387" y="5700"/>
                    <a:pt x="13548" y="5619"/>
                    <a:pt x="13778" y="5568"/>
                  </a:cubicBezTo>
                  <a:cubicBezTo>
                    <a:pt x="13880" y="5549"/>
                    <a:pt x="13993" y="5534"/>
                    <a:pt x="14116" y="5534"/>
                  </a:cubicBezTo>
                  <a:cubicBezTo>
                    <a:pt x="14130" y="5534"/>
                    <a:pt x="14145" y="5534"/>
                    <a:pt x="14160" y="5534"/>
                  </a:cubicBezTo>
                  <a:cubicBezTo>
                    <a:pt x="14295" y="5543"/>
                    <a:pt x="14435" y="5572"/>
                    <a:pt x="14567" y="5628"/>
                  </a:cubicBezTo>
                  <a:cubicBezTo>
                    <a:pt x="14703" y="5683"/>
                    <a:pt x="14822" y="5763"/>
                    <a:pt x="14915" y="5861"/>
                  </a:cubicBezTo>
                  <a:cubicBezTo>
                    <a:pt x="15008" y="5959"/>
                    <a:pt x="15072" y="6073"/>
                    <a:pt x="15106" y="6179"/>
                  </a:cubicBezTo>
                  <a:cubicBezTo>
                    <a:pt x="15144" y="6285"/>
                    <a:pt x="15157" y="6387"/>
                    <a:pt x="15153" y="6468"/>
                  </a:cubicBezTo>
                  <a:cubicBezTo>
                    <a:pt x="15153" y="6527"/>
                    <a:pt x="15149" y="6570"/>
                    <a:pt x="15140" y="6604"/>
                  </a:cubicBezTo>
                  <a:cubicBezTo>
                    <a:pt x="15123" y="6604"/>
                    <a:pt x="15098" y="6600"/>
                    <a:pt x="15076" y="6600"/>
                  </a:cubicBezTo>
                  <a:cubicBezTo>
                    <a:pt x="15000" y="6595"/>
                    <a:pt x="14864" y="6591"/>
                    <a:pt x="14626" y="6587"/>
                  </a:cubicBezTo>
                  <a:cubicBezTo>
                    <a:pt x="14222" y="6578"/>
                    <a:pt x="12846" y="6568"/>
                    <a:pt x="11136" y="6568"/>
                  </a:cubicBezTo>
                  <a:cubicBezTo>
                    <a:pt x="10242" y="6568"/>
                    <a:pt x="9257" y="6571"/>
                    <a:pt x="8273" y="6578"/>
                  </a:cubicBezTo>
                  <a:cubicBezTo>
                    <a:pt x="5403" y="6595"/>
                    <a:pt x="2534" y="6655"/>
                    <a:pt x="1919" y="6676"/>
                  </a:cubicBezTo>
                  <a:cubicBezTo>
                    <a:pt x="1668" y="6689"/>
                    <a:pt x="1537" y="6693"/>
                    <a:pt x="1473" y="6701"/>
                  </a:cubicBezTo>
                  <a:cubicBezTo>
                    <a:pt x="1473" y="6697"/>
                    <a:pt x="1469" y="6697"/>
                    <a:pt x="1465" y="6697"/>
                  </a:cubicBezTo>
                  <a:cubicBezTo>
                    <a:pt x="1439" y="6701"/>
                    <a:pt x="1376" y="6711"/>
                    <a:pt x="1286" y="6711"/>
                  </a:cubicBezTo>
                  <a:cubicBezTo>
                    <a:pt x="1271" y="6711"/>
                    <a:pt x="1256" y="6710"/>
                    <a:pt x="1240" y="6710"/>
                  </a:cubicBezTo>
                  <a:cubicBezTo>
                    <a:pt x="1193" y="6706"/>
                    <a:pt x="1100" y="6706"/>
                    <a:pt x="981" y="6684"/>
                  </a:cubicBezTo>
                  <a:cubicBezTo>
                    <a:pt x="862" y="6663"/>
                    <a:pt x="709" y="6629"/>
                    <a:pt x="573" y="6527"/>
                  </a:cubicBezTo>
                  <a:cubicBezTo>
                    <a:pt x="442" y="6417"/>
                    <a:pt x="319" y="6260"/>
                    <a:pt x="229" y="6077"/>
                  </a:cubicBezTo>
                  <a:cubicBezTo>
                    <a:pt x="140" y="5891"/>
                    <a:pt x="85" y="5679"/>
                    <a:pt x="85" y="5462"/>
                  </a:cubicBezTo>
                  <a:cubicBezTo>
                    <a:pt x="81" y="5246"/>
                    <a:pt x="128" y="5029"/>
                    <a:pt x="212" y="4842"/>
                  </a:cubicBezTo>
                  <a:cubicBezTo>
                    <a:pt x="251" y="4749"/>
                    <a:pt x="302" y="4660"/>
                    <a:pt x="357" y="4583"/>
                  </a:cubicBezTo>
                  <a:cubicBezTo>
                    <a:pt x="416" y="4511"/>
                    <a:pt x="484" y="4448"/>
                    <a:pt x="552" y="4397"/>
                  </a:cubicBezTo>
                  <a:cubicBezTo>
                    <a:pt x="620" y="4342"/>
                    <a:pt x="692" y="4303"/>
                    <a:pt x="756" y="4269"/>
                  </a:cubicBezTo>
                  <a:cubicBezTo>
                    <a:pt x="824" y="4240"/>
                    <a:pt x="887" y="4210"/>
                    <a:pt x="947" y="4197"/>
                  </a:cubicBezTo>
                  <a:cubicBezTo>
                    <a:pt x="1061" y="4167"/>
                    <a:pt x="1150" y="4163"/>
                    <a:pt x="1197" y="4163"/>
                  </a:cubicBezTo>
                  <a:lnTo>
                    <a:pt x="1278" y="4163"/>
                  </a:lnTo>
                  <a:cubicBezTo>
                    <a:pt x="1299" y="4167"/>
                    <a:pt x="1312" y="4167"/>
                    <a:pt x="1325" y="4167"/>
                  </a:cubicBezTo>
                  <a:cubicBezTo>
                    <a:pt x="1346" y="4167"/>
                    <a:pt x="1350" y="4163"/>
                    <a:pt x="1354" y="4159"/>
                  </a:cubicBezTo>
                  <a:cubicBezTo>
                    <a:pt x="1354" y="4155"/>
                    <a:pt x="1350" y="4151"/>
                    <a:pt x="1333" y="4142"/>
                  </a:cubicBezTo>
                  <a:cubicBezTo>
                    <a:pt x="1320" y="4138"/>
                    <a:pt x="1308" y="4129"/>
                    <a:pt x="1282" y="4125"/>
                  </a:cubicBezTo>
                  <a:cubicBezTo>
                    <a:pt x="1261" y="4121"/>
                    <a:pt x="1235" y="4112"/>
                    <a:pt x="1197" y="4112"/>
                  </a:cubicBezTo>
                  <a:cubicBezTo>
                    <a:pt x="1184" y="4110"/>
                    <a:pt x="1169" y="4109"/>
                    <a:pt x="1149" y="4109"/>
                  </a:cubicBezTo>
                  <a:cubicBezTo>
                    <a:pt x="1130" y="4109"/>
                    <a:pt x="1108" y="4110"/>
                    <a:pt x="1083" y="4112"/>
                  </a:cubicBezTo>
                  <a:cubicBezTo>
                    <a:pt x="1087" y="4095"/>
                    <a:pt x="1095" y="4078"/>
                    <a:pt x="1104" y="4044"/>
                  </a:cubicBezTo>
                  <a:cubicBezTo>
                    <a:pt x="1117" y="3993"/>
                    <a:pt x="1163" y="3841"/>
                    <a:pt x="1286" y="3675"/>
                  </a:cubicBezTo>
                  <a:cubicBezTo>
                    <a:pt x="1405" y="3505"/>
                    <a:pt x="1596" y="3323"/>
                    <a:pt x="1821" y="3200"/>
                  </a:cubicBezTo>
                  <a:cubicBezTo>
                    <a:pt x="2046" y="3072"/>
                    <a:pt x="2301" y="3009"/>
                    <a:pt x="2509" y="3000"/>
                  </a:cubicBezTo>
                  <a:cubicBezTo>
                    <a:pt x="2545" y="2998"/>
                    <a:pt x="2580" y="2997"/>
                    <a:pt x="2613" y="2997"/>
                  </a:cubicBezTo>
                  <a:cubicBezTo>
                    <a:pt x="2768" y="2997"/>
                    <a:pt x="2883" y="3018"/>
                    <a:pt x="2929" y="3022"/>
                  </a:cubicBezTo>
                  <a:cubicBezTo>
                    <a:pt x="2965" y="3027"/>
                    <a:pt x="2989" y="3030"/>
                    <a:pt x="3003" y="3030"/>
                  </a:cubicBezTo>
                  <a:cubicBezTo>
                    <a:pt x="3021" y="3030"/>
                    <a:pt x="3027" y="3026"/>
                    <a:pt x="3027" y="3022"/>
                  </a:cubicBezTo>
                  <a:cubicBezTo>
                    <a:pt x="3031" y="3013"/>
                    <a:pt x="3022" y="3000"/>
                    <a:pt x="2937" y="2971"/>
                  </a:cubicBezTo>
                  <a:cubicBezTo>
                    <a:pt x="2888" y="2955"/>
                    <a:pt x="2751" y="2923"/>
                    <a:pt x="2566" y="2923"/>
                  </a:cubicBezTo>
                  <a:cubicBezTo>
                    <a:pt x="2546" y="2923"/>
                    <a:pt x="2526" y="2923"/>
                    <a:pt x="2504" y="2924"/>
                  </a:cubicBezTo>
                  <a:cubicBezTo>
                    <a:pt x="2390" y="2928"/>
                    <a:pt x="2263" y="2945"/>
                    <a:pt x="2131" y="2983"/>
                  </a:cubicBezTo>
                  <a:cubicBezTo>
                    <a:pt x="2127" y="2971"/>
                    <a:pt x="2118" y="2958"/>
                    <a:pt x="2114" y="2941"/>
                  </a:cubicBezTo>
                  <a:cubicBezTo>
                    <a:pt x="2105" y="2924"/>
                    <a:pt x="2097" y="2903"/>
                    <a:pt x="2084" y="2873"/>
                  </a:cubicBezTo>
                  <a:cubicBezTo>
                    <a:pt x="2067" y="2839"/>
                    <a:pt x="2059" y="2801"/>
                    <a:pt x="2042" y="2758"/>
                  </a:cubicBezTo>
                  <a:cubicBezTo>
                    <a:pt x="2012" y="2669"/>
                    <a:pt x="1987" y="2555"/>
                    <a:pt x="1974" y="2419"/>
                  </a:cubicBezTo>
                  <a:cubicBezTo>
                    <a:pt x="1961" y="2287"/>
                    <a:pt x="1970" y="2134"/>
                    <a:pt x="2004" y="1982"/>
                  </a:cubicBezTo>
                  <a:cubicBezTo>
                    <a:pt x="2033" y="1825"/>
                    <a:pt x="2093" y="1668"/>
                    <a:pt x="2182" y="1527"/>
                  </a:cubicBezTo>
                  <a:cubicBezTo>
                    <a:pt x="2267" y="1383"/>
                    <a:pt x="2381" y="1264"/>
                    <a:pt x="2504" y="1167"/>
                  </a:cubicBezTo>
                  <a:cubicBezTo>
                    <a:pt x="2628" y="1069"/>
                    <a:pt x="2763" y="1001"/>
                    <a:pt x="2891" y="950"/>
                  </a:cubicBezTo>
                  <a:cubicBezTo>
                    <a:pt x="3141" y="857"/>
                    <a:pt x="3349" y="853"/>
                    <a:pt x="3417" y="848"/>
                  </a:cubicBezTo>
                  <a:cubicBezTo>
                    <a:pt x="3459" y="844"/>
                    <a:pt x="3489" y="844"/>
                    <a:pt x="3506" y="840"/>
                  </a:cubicBezTo>
                  <a:cubicBezTo>
                    <a:pt x="3506" y="844"/>
                    <a:pt x="3506" y="844"/>
                    <a:pt x="3506" y="844"/>
                  </a:cubicBezTo>
                  <a:cubicBezTo>
                    <a:pt x="3498" y="882"/>
                    <a:pt x="3493" y="916"/>
                    <a:pt x="3489" y="933"/>
                  </a:cubicBezTo>
                  <a:cubicBezTo>
                    <a:pt x="3481" y="1061"/>
                    <a:pt x="3489" y="1078"/>
                    <a:pt x="3502" y="1078"/>
                  </a:cubicBezTo>
                  <a:cubicBezTo>
                    <a:pt x="3510" y="1078"/>
                    <a:pt x="3515" y="1065"/>
                    <a:pt x="3544" y="942"/>
                  </a:cubicBezTo>
                  <a:cubicBezTo>
                    <a:pt x="3549" y="925"/>
                    <a:pt x="3557" y="895"/>
                    <a:pt x="3566" y="857"/>
                  </a:cubicBezTo>
                  <a:cubicBezTo>
                    <a:pt x="3570" y="840"/>
                    <a:pt x="3578" y="819"/>
                    <a:pt x="3587" y="797"/>
                  </a:cubicBezTo>
                  <a:cubicBezTo>
                    <a:pt x="3591" y="776"/>
                    <a:pt x="3600" y="755"/>
                    <a:pt x="3612" y="730"/>
                  </a:cubicBezTo>
                  <a:cubicBezTo>
                    <a:pt x="3655" y="636"/>
                    <a:pt x="3727" y="522"/>
                    <a:pt x="3837" y="420"/>
                  </a:cubicBezTo>
                  <a:cubicBezTo>
                    <a:pt x="3948" y="314"/>
                    <a:pt x="4092" y="224"/>
                    <a:pt x="4262" y="161"/>
                  </a:cubicBezTo>
                  <a:cubicBezTo>
                    <a:pt x="4347" y="127"/>
                    <a:pt x="4436" y="101"/>
                    <a:pt x="4525" y="89"/>
                  </a:cubicBezTo>
                  <a:cubicBezTo>
                    <a:pt x="4562" y="83"/>
                    <a:pt x="4601" y="81"/>
                    <a:pt x="4640" y="81"/>
                  </a:cubicBezTo>
                  <a:close/>
                  <a:moveTo>
                    <a:pt x="4637" y="0"/>
                  </a:moveTo>
                  <a:cubicBezTo>
                    <a:pt x="4595" y="0"/>
                    <a:pt x="4553" y="3"/>
                    <a:pt x="4512" y="8"/>
                  </a:cubicBezTo>
                  <a:cubicBezTo>
                    <a:pt x="4410" y="25"/>
                    <a:pt x="4321" y="50"/>
                    <a:pt x="4232" y="84"/>
                  </a:cubicBezTo>
                  <a:cubicBezTo>
                    <a:pt x="4054" y="152"/>
                    <a:pt x="3901" y="254"/>
                    <a:pt x="3786" y="369"/>
                  </a:cubicBezTo>
                  <a:cubicBezTo>
                    <a:pt x="3667" y="479"/>
                    <a:pt x="3595" y="602"/>
                    <a:pt x="3553" y="708"/>
                  </a:cubicBezTo>
                  <a:cubicBezTo>
                    <a:pt x="3540" y="734"/>
                    <a:pt x="3532" y="759"/>
                    <a:pt x="3527" y="780"/>
                  </a:cubicBezTo>
                  <a:lnTo>
                    <a:pt x="3519" y="810"/>
                  </a:lnTo>
                  <a:cubicBezTo>
                    <a:pt x="3498" y="806"/>
                    <a:pt x="3468" y="802"/>
                    <a:pt x="3417" y="797"/>
                  </a:cubicBezTo>
                  <a:cubicBezTo>
                    <a:pt x="3400" y="795"/>
                    <a:pt x="3376" y="794"/>
                    <a:pt x="3344" y="794"/>
                  </a:cubicBezTo>
                  <a:cubicBezTo>
                    <a:pt x="3240" y="794"/>
                    <a:pt x="3063" y="811"/>
                    <a:pt x="2861" y="882"/>
                  </a:cubicBezTo>
                  <a:cubicBezTo>
                    <a:pt x="2729" y="929"/>
                    <a:pt x="2585" y="1001"/>
                    <a:pt x="2454" y="1103"/>
                  </a:cubicBezTo>
                  <a:cubicBezTo>
                    <a:pt x="2386" y="1154"/>
                    <a:pt x="2326" y="1213"/>
                    <a:pt x="2267" y="1277"/>
                  </a:cubicBezTo>
                  <a:cubicBezTo>
                    <a:pt x="2207" y="1341"/>
                    <a:pt x="2152" y="1413"/>
                    <a:pt x="2110" y="1485"/>
                  </a:cubicBezTo>
                  <a:cubicBezTo>
                    <a:pt x="2016" y="1638"/>
                    <a:pt x="1957" y="1803"/>
                    <a:pt x="1923" y="1965"/>
                  </a:cubicBezTo>
                  <a:cubicBezTo>
                    <a:pt x="1889" y="2130"/>
                    <a:pt x="1885" y="2291"/>
                    <a:pt x="1902" y="2427"/>
                  </a:cubicBezTo>
                  <a:cubicBezTo>
                    <a:pt x="1914" y="2567"/>
                    <a:pt x="1948" y="2690"/>
                    <a:pt x="1978" y="2780"/>
                  </a:cubicBezTo>
                  <a:cubicBezTo>
                    <a:pt x="2012" y="2873"/>
                    <a:pt x="2050" y="2937"/>
                    <a:pt x="2067" y="2966"/>
                  </a:cubicBezTo>
                  <a:cubicBezTo>
                    <a:pt x="2076" y="2979"/>
                    <a:pt x="2080" y="2988"/>
                    <a:pt x="2084" y="2996"/>
                  </a:cubicBezTo>
                  <a:cubicBezTo>
                    <a:pt x="1982" y="3030"/>
                    <a:pt x="1876" y="3072"/>
                    <a:pt x="1779" y="3128"/>
                  </a:cubicBezTo>
                  <a:cubicBezTo>
                    <a:pt x="1545" y="3259"/>
                    <a:pt x="1346" y="3454"/>
                    <a:pt x="1223" y="3633"/>
                  </a:cubicBezTo>
                  <a:cubicBezTo>
                    <a:pt x="1100" y="3811"/>
                    <a:pt x="1057" y="3981"/>
                    <a:pt x="1053" y="4036"/>
                  </a:cubicBezTo>
                  <a:cubicBezTo>
                    <a:pt x="1049" y="4074"/>
                    <a:pt x="1049" y="4100"/>
                    <a:pt x="1049" y="4112"/>
                  </a:cubicBezTo>
                  <a:cubicBezTo>
                    <a:pt x="1015" y="4117"/>
                    <a:pt x="972" y="4125"/>
                    <a:pt x="926" y="4134"/>
                  </a:cubicBezTo>
                  <a:cubicBezTo>
                    <a:pt x="866" y="4151"/>
                    <a:pt x="798" y="4176"/>
                    <a:pt x="726" y="4206"/>
                  </a:cubicBezTo>
                  <a:cubicBezTo>
                    <a:pt x="654" y="4240"/>
                    <a:pt x="577" y="4282"/>
                    <a:pt x="505" y="4337"/>
                  </a:cubicBezTo>
                  <a:cubicBezTo>
                    <a:pt x="433" y="4392"/>
                    <a:pt x="361" y="4460"/>
                    <a:pt x="297" y="4541"/>
                  </a:cubicBezTo>
                  <a:cubicBezTo>
                    <a:pt x="229" y="4622"/>
                    <a:pt x="179" y="4715"/>
                    <a:pt x="136" y="4813"/>
                  </a:cubicBezTo>
                  <a:cubicBezTo>
                    <a:pt x="47" y="5008"/>
                    <a:pt x="0" y="5237"/>
                    <a:pt x="4" y="5466"/>
                  </a:cubicBezTo>
                  <a:cubicBezTo>
                    <a:pt x="4" y="5691"/>
                    <a:pt x="64" y="5920"/>
                    <a:pt x="157" y="6116"/>
                  </a:cubicBezTo>
                  <a:cubicBezTo>
                    <a:pt x="255" y="6311"/>
                    <a:pt x="382" y="6472"/>
                    <a:pt x="531" y="6587"/>
                  </a:cubicBezTo>
                  <a:cubicBezTo>
                    <a:pt x="607" y="6646"/>
                    <a:pt x="688" y="6680"/>
                    <a:pt x="764" y="6706"/>
                  </a:cubicBezTo>
                  <a:cubicBezTo>
                    <a:pt x="841" y="6727"/>
                    <a:pt x="913" y="6744"/>
                    <a:pt x="972" y="6748"/>
                  </a:cubicBezTo>
                  <a:cubicBezTo>
                    <a:pt x="1057" y="6759"/>
                    <a:pt x="1127" y="6763"/>
                    <a:pt x="1178" y="6763"/>
                  </a:cubicBezTo>
                  <a:cubicBezTo>
                    <a:pt x="1203" y="6763"/>
                    <a:pt x="1224" y="6762"/>
                    <a:pt x="1240" y="6761"/>
                  </a:cubicBezTo>
                  <a:cubicBezTo>
                    <a:pt x="1329" y="6757"/>
                    <a:pt x="1392" y="6740"/>
                    <a:pt x="1435" y="6723"/>
                  </a:cubicBezTo>
                  <a:cubicBezTo>
                    <a:pt x="1448" y="6727"/>
                    <a:pt x="1465" y="6727"/>
                    <a:pt x="1494" y="6727"/>
                  </a:cubicBezTo>
                  <a:cubicBezTo>
                    <a:pt x="1562" y="6731"/>
                    <a:pt x="1694" y="6731"/>
                    <a:pt x="1931" y="6731"/>
                  </a:cubicBezTo>
                  <a:cubicBezTo>
                    <a:pt x="2547" y="6727"/>
                    <a:pt x="5416" y="6680"/>
                    <a:pt x="8281" y="6659"/>
                  </a:cubicBezTo>
                  <a:cubicBezTo>
                    <a:pt x="11150" y="6638"/>
                    <a:pt x="14020" y="6646"/>
                    <a:pt x="14635" y="6638"/>
                  </a:cubicBezTo>
                  <a:cubicBezTo>
                    <a:pt x="14894" y="6633"/>
                    <a:pt x="15051" y="6629"/>
                    <a:pt x="15136" y="6625"/>
                  </a:cubicBezTo>
                  <a:cubicBezTo>
                    <a:pt x="15136" y="6629"/>
                    <a:pt x="15136" y="6633"/>
                    <a:pt x="15136" y="6633"/>
                  </a:cubicBezTo>
                  <a:cubicBezTo>
                    <a:pt x="15127" y="6680"/>
                    <a:pt x="15123" y="6706"/>
                    <a:pt x="15119" y="6718"/>
                  </a:cubicBezTo>
                  <a:cubicBezTo>
                    <a:pt x="15119" y="6735"/>
                    <a:pt x="15123" y="6744"/>
                    <a:pt x="15127" y="6744"/>
                  </a:cubicBezTo>
                  <a:cubicBezTo>
                    <a:pt x="15128" y="6745"/>
                    <a:pt x="15129" y="6745"/>
                    <a:pt x="15131" y="6745"/>
                  </a:cubicBezTo>
                  <a:cubicBezTo>
                    <a:pt x="15134" y="6745"/>
                    <a:pt x="15138" y="6741"/>
                    <a:pt x="15144" y="6731"/>
                  </a:cubicBezTo>
                  <a:cubicBezTo>
                    <a:pt x="15157" y="6718"/>
                    <a:pt x="15170" y="6693"/>
                    <a:pt x="15187" y="6646"/>
                  </a:cubicBezTo>
                  <a:cubicBezTo>
                    <a:pt x="15191" y="6638"/>
                    <a:pt x="15191" y="6629"/>
                    <a:pt x="15195" y="6621"/>
                  </a:cubicBezTo>
                  <a:cubicBezTo>
                    <a:pt x="15216" y="6621"/>
                    <a:pt x="15225" y="6617"/>
                    <a:pt x="15225" y="6612"/>
                  </a:cubicBezTo>
                  <a:cubicBezTo>
                    <a:pt x="15225" y="6612"/>
                    <a:pt x="15216" y="6612"/>
                    <a:pt x="15199" y="6608"/>
                  </a:cubicBezTo>
                  <a:cubicBezTo>
                    <a:pt x="15208" y="6574"/>
                    <a:pt x="15216" y="6527"/>
                    <a:pt x="15221" y="6468"/>
                  </a:cubicBezTo>
                  <a:cubicBezTo>
                    <a:pt x="15225" y="6383"/>
                    <a:pt x="15216" y="6273"/>
                    <a:pt x="15178" y="6154"/>
                  </a:cubicBezTo>
                  <a:cubicBezTo>
                    <a:pt x="15140" y="6035"/>
                    <a:pt x="15072" y="5908"/>
                    <a:pt x="14970" y="5806"/>
                  </a:cubicBezTo>
                  <a:cubicBezTo>
                    <a:pt x="14868" y="5695"/>
                    <a:pt x="14741" y="5611"/>
                    <a:pt x="14597" y="5551"/>
                  </a:cubicBezTo>
                  <a:cubicBezTo>
                    <a:pt x="14457" y="5492"/>
                    <a:pt x="14304" y="5462"/>
                    <a:pt x="14160" y="5458"/>
                  </a:cubicBezTo>
                  <a:lnTo>
                    <a:pt x="14134" y="5458"/>
                  </a:lnTo>
                  <a:cubicBezTo>
                    <a:pt x="14130" y="5454"/>
                    <a:pt x="14130" y="5454"/>
                    <a:pt x="14130" y="5454"/>
                  </a:cubicBezTo>
                  <a:cubicBezTo>
                    <a:pt x="14130" y="5449"/>
                    <a:pt x="14130" y="5445"/>
                    <a:pt x="14126" y="5441"/>
                  </a:cubicBezTo>
                  <a:cubicBezTo>
                    <a:pt x="14121" y="5424"/>
                    <a:pt x="14113" y="5394"/>
                    <a:pt x="14100" y="5360"/>
                  </a:cubicBezTo>
                  <a:cubicBezTo>
                    <a:pt x="14083" y="5330"/>
                    <a:pt x="14066" y="5288"/>
                    <a:pt x="14041" y="5246"/>
                  </a:cubicBezTo>
                  <a:cubicBezTo>
                    <a:pt x="13994" y="5156"/>
                    <a:pt x="13922" y="5055"/>
                    <a:pt x="13824" y="4948"/>
                  </a:cubicBezTo>
                  <a:cubicBezTo>
                    <a:pt x="13727" y="4842"/>
                    <a:pt x="13599" y="4736"/>
                    <a:pt x="13451" y="4651"/>
                  </a:cubicBezTo>
                  <a:cubicBezTo>
                    <a:pt x="13302" y="4571"/>
                    <a:pt x="13128" y="4507"/>
                    <a:pt x="12950" y="4482"/>
                  </a:cubicBezTo>
                  <a:cubicBezTo>
                    <a:pt x="12887" y="4473"/>
                    <a:pt x="12823" y="4468"/>
                    <a:pt x="12760" y="4468"/>
                  </a:cubicBezTo>
                  <a:cubicBezTo>
                    <a:pt x="12644" y="4468"/>
                    <a:pt x="12529" y="4482"/>
                    <a:pt x="12419" y="4507"/>
                  </a:cubicBezTo>
                  <a:cubicBezTo>
                    <a:pt x="12254" y="4545"/>
                    <a:pt x="12101" y="4609"/>
                    <a:pt x="11978" y="4681"/>
                  </a:cubicBezTo>
                  <a:cubicBezTo>
                    <a:pt x="11944" y="4702"/>
                    <a:pt x="11914" y="4724"/>
                    <a:pt x="11885" y="4740"/>
                  </a:cubicBezTo>
                  <a:cubicBezTo>
                    <a:pt x="11876" y="4724"/>
                    <a:pt x="11859" y="4707"/>
                    <a:pt x="11838" y="4677"/>
                  </a:cubicBezTo>
                  <a:cubicBezTo>
                    <a:pt x="11791" y="4617"/>
                    <a:pt x="11643" y="4460"/>
                    <a:pt x="11396" y="4312"/>
                  </a:cubicBezTo>
                  <a:cubicBezTo>
                    <a:pt x="11273" y="4240"/>
                    <a:pt x="11129" y="4167"/>
                    <a:pt x="10964" y="4121"/>
                  </a:cubicBezTo>
                  <a:cubicBezTo>
                    <a:pt x="10802" y="4070"/>
                    <a:pt x="10628" y="4036"/>
                    <a:pt x="10450" y="4032"/>
                  </a:cubicBezTo>
                  <a:cubicBezTo>
                    <a:pt x="10369" y="4032"/>
                    <a:pt x="10284" y="4036"/>
                    <a:pt x="10208" y="4040"/>
                  </a:cubicBezTo>
                  <a:cubicBezTo>
                    <a:pt x="10212" y="4027"/>
                    <a:pt x="10217" y="3993"/>
                    <a:pt x="10221" y="3926"/>
                  </a:cubicBezTo>
                  <a:cubicBezTo>
                    <a:pt x="10225" y="3853"/>
                    <a:pt x="10234" y="3641"/>
                    <a:pt x="10166" y="3365"/>
                  </a:cubicBezTo>
                  <a:cubicBezTo>
                    <a:pt x="10132" y="3229"/>
                    <a:pt x="10072" y="3077"/>
                    <a:pt x="9979" y="2941"/>
                  </a:cubicBezTo>
                  <a:cubicBezTo>
                    <a:pt x="9881" y="2797"/>
                    <a:pt x="9754" y="2678"/>
                    <a:pt x="9610" y="2576"/>
                  </a:cubicBezTo>
                  <a:cubicBezTo>
                    <a:pt x="9470" y="2470"/>
                    <a:pt x="9312" y="2389"/>
                    <a:pt x="9155" y="2334"/>
                  </a:cubicBezTo>
                  <a:cubicBezTo>
                    <a:pt x="8998" y="2279"/>
                    <a:pt x="8837" y="2249"/>
                    <a:pt x="8697" y="2245"/>
                  </a:cubicBezTo>
                  <a:cubicBezTo>
                    <a:pt x="8674" y="2244"/>
                    <a:pt x="8652" y="2243"/>
                    <a:pt x="8630" y="2243"/>
                  </a:cubicBezTo>
                  <a:cubicBezTo>
                    <a:pt x="8380" y="2243"/>
                    <a:pt x="8199" y="2307"/>
                    <a:pt x="8137" y="2334"/>
                  </a:cubicBezTo>
                  <a:cubicBezTo>
                    <a:pt x="8120" y="2338"/>
                    <a:pt x="8103" y="2347"/>
                    <a:pt x="8090" y="2355"/>
                  </a:cubicBezTo>
                  <a:cubicBezTo>
                    <a:pt x="8094" y="2228"/>
                    <a:pt x="8086" y="2096"/>
                    <a:pt x="8052" y="1965"/>
                  </a:cubicBezTo>
                  <a:cubicBezTo>
                    <a:pt x="7992" y="1723"/>
                    <a:pt x="7865" y="1494"/>
                    <a:pt x="7683" y="1307"/>
                  </a:cubicBezTo>
                  <a:cubicBezTo>
                    <a:pt x="7504" y="1120"/>
                    <a:pt x="7275" y="984"/>
                    <a:pt x="7037" y="921"/>
                  </a:cubicBezTo>
                  <a:cubicBezTo>
                    <a:pt x="6931" y="894"/>
                    <a:pt x="6824" y="877"/>
                    <a:pt x="6720" y="877"/>
                  </a:cubicBezTo>
                  <a:cubicBezTo>
                    <a:pt x="6709" y="877"/>
                    <a:pt x="6697" y="878"/>
                    <a:pt x="6685" y="878"/>
                  </a:cubicBezTo>
                  <a:cubicBezTo>
                    <a:pt x="6571" y="878"/>
                    <a:pt x="6460" y="895"/>
                    <a:pt x="6358" y="921"/>
                  </a:cubicBezTo>
                  <a:cubicBezTo>
                    <a:pt x="6159" y="976"/>
                    <a:pt x="5998" y="1065"/>
                    <a:pt x="5883" y="1150"/>
                  </a:cubicBezTo>
                  <a:cubicBezTo>
                    <a:pt x="5764" y="1235"/>
                    <a:pt x="5696" y="1315"/>
                    <a:pt x="5662" y="1358"/>
                  </a:cubicBezTo>
                  <a:cubicBezTo>
                    <a:pt x="5628" y="1404"/>
                    <a:pt x="5607" y="1438"/>
                    <a:pt x="5594" y="1464"/>
                  </a:cubicBezTo>
                  <a:cubicBezTo>
                    <a:pt x="5590" y="1460"/>
                    <a:pt x="5590" y="1460"/>
                    <a:pt x="5590" y="1460"/>
                  </a:cubicBezTo>
                  <a:cubicBezTo>
                    <a:pt x="5590" y="1460"/>
                    <a:pt x="5594" y="1451"/>
                    <a:pt x="5603" y="1443"/>
                  </a:cubicBezTo>
                  <a:cubicBezTo>
                    <a:pt x="5607" y="1434"/>
                    <a:pt x="5616" y="1421"/>
                    <a:pt x="5624" y="1404"/>
                  </a:cubicBezTo>
                  <a:cubicBezTo>
                    <a:pt x="5633" y="1387"/>
                    <a:pt x="5641" y="1362"/>
                    <a:pt x="5654" y="1332"/>
                  </a:cubicBezTo>
                  <a:cubicBezTo>
                    <a:pt x="5667" y="1290"/>
                    <a:pt x="5688" y="1213"/>
                    <a:pt x="5696" y="1099"/>
                  </a:cubicBezTo>
                  <a:cubicBezTo>
                    <a:pt x="5700" y="1044"/>
                    <a:pt x="5696" y="980"/>
                    <a:pt x="5692" y="912"/>
                  </a:cubicBezTo>
                  <a:cubicBezTo>
                    <a:pt x="5684" y="844"/>
                    <a:pt x="5667" y="768"/>
                    <a:pt x="5641" y="691"/>
                  </a:cubicBezTo>
                  <a:cubicBezTo>
                    <a:pt x="5590" y="539"/>
                    <a:pt x="5493" y="381"/>
                    <a:pt x="5344" y="254"/>
                  </a:cubicBezTo>
                  <a:cubicBezTo>
                    <a:pt x="5200" y="131"/>
                    <a:pt x="5013" y="42"/>
                    <a:pt x="4813" y="12"/>
                  </a:cubicBezTo>
                  <a:cubicBezTo>
                    <a:pt x="4754" y="5"/>
                    <a:pt x="4695" y="0"/>
                    <a:pt x="4637" y="0"/>
                  </a:cubicBezTo>
                  <a:close/>
                </a:path>
              </a:pathLst>
            </a:custGeom>
            <a:solidFill>
              <a:srgbClr val="1E15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22"/>
            <p:cNvSpPr/>
            <p:nvPr/>
          </p:nvSpPr>
          <p:spPr>
            <a:xfrm>
              <a:off x="-443880" y="4444431"/>
              <a:ext cx="3422216" cy="1505021"/>
            </a:xfrm>
            <a:custGeom>
              <a:avLst/>
              <a:gdLst/>
              <a:ahLst/>
              <a:cxnLst/>
              <a:rect l="l" t="t" r="r" b="b"/>
              <a:pathLst>
                <a:path w="15078" h="6631" extrusionOk="0">
                  <a:moveTo>
                    <a:pt x="4587" y="2809"/>
                  </a:moveTo>
                  <a:cubicBezTo>
                    <a:pt x="4598" y="2809"/>
                    <a:pt x="4608" y="2809"/>
                    <a:pt x="4619" y="2810"/>
                  </a:cubicBezTo>
                  <a:cubicBezTo>
                    <a:pt x="4776" y="2814"/>
                    <a:pt x="4929" y="2874"/>
                    <a:pt x="5035" y="2942"/>
                  </a:cubicBezTo>
                  <a:cubicBezTo>
                    <a:pt x="5141" y="3014"/>
                    <a:pt x="5200" y="3090"/>
                    <a:pt x="5217" y="3116"/>
                  </a:cubicBezTo>
                  <a:cubicBezTo>
                    <a:pt x="5243" y="3162"/>
                    <a:pt x="5243" y="3171"/>
                    <a:pt x="5234" y="3175"/>
                  </a:cubicBezTo>
                  <a:cubicBezTo>
                    <a:pt x="5232" y="3177"/>
                    <a:pt x="5229" y="3179"/>
                    <a:pt x="5225" y="3179"/>
                  </a:cubicBezTo>
                  <a:cubicBezTo>
                    <a:pt x="5217" y="3179"/>
                    <a:pt x="5203" y="3171"/>
                    <a:pt x="5179" y="3149"/>
                  </a:cubicBezTo>
                  <a:cubicBezTo>
                    <a:pt x="5154" y="3133"/>
                    <a:pt x="5094" y="3065"/>
                    <a:pt x="4997" y="3005"/>
                  </a:cubicBezTo>
                  <a:cubicBezTo>
                    <a:pt x="4899" y="2946"/>
                    <a:pt x="4759" y="2895"/>
                    <a:pt x="4619" y="2891"/>
                  </a:cubicBezTo>
                  <a:cubicBezTo>
                    <a:pt x="4611" y="2890"/>
                    <a:pt x="4604" y="2890"/>
                    <a:pt x="4597" y="2890"/>
                  </a:cubicBezTo>
                  <a:cubicBezTo>
                    <a:pt x="4460" y="2890"/>
                    <a:pt x="4329" y="2927"/>
                    <a:pt x="4233" y="2980"/>
                  </a:cubicBezTo>
                  <a:cubicBezTo>
                    <a:pt x="4126" y="3035"/>
                    <a:pt x="4063" y="3094"/>
                    <a:pt x="4037" y="3111"/>
                  </a:cubicBezTo>
                  <a:cubicBezTo>
                    <a:pt x="4012" y="3134"/>
                    <a:pt x="4000" y="3140"/>
                    <a:pt x="3993" y="3140"/>
                  </a:cubicBezTo>
                  <a:cubicBezTo>
                    <a:pt x="3990" y="3140"/>
                    <a:pt x="3988" y="3138"/>
                    <a:pt x="3986" y="3137"/>
                  </a:cubicBezTo>
                  <a:cubicBezTo>
                    <a:pt x="3978" y="3128"/>
                    <a:pt x="3974" y="3120"/>
                    <a:pt x="3999" y="3077"/>
                  </a:cubicBezTo>
                  <a:cubicBezTo>
                    <a:pt x="4016" y="3052"/>
                    <a:pt x="4084" y="2980"/>
                    <a:pt x="4194" y="2916"/>
                  </a:cubicBezTo>
                  <a:cubicBezTo>
                    <a:pt x="4250" y="2882"/>
                    <a:pt x="4313" y="2857"/>
                    <a:pt x="4385" y="2835"/>
                  </a:cubicBezTo>
                  <a:cubicBezTo>
                    <a:pt x="4452" y="2821"/>
                    <a:pt x="4518" y="2809"/>
                    <a:pt x="4587" y="2809"/>
                  </a:cubicBezTo>
                  <a:close/>
                  <a:moveTo>
                    <a:pt x="5089" y="4209"/>
                  </a:moveTo>
                  <a:cubicBezTo>
                    <a:pt x="5197" y="4209"/>
                    <a:pt x="5307" y="4216"/>
                    <a:pt x="5417" y="4236"/>
                  </a:cubicBezTo>
                  <a:cubicBezTo>
                    <a:pt x="5557" y="4262"/>
                    <a:pt x="5693" y="4304"/>
                    <a:pt x="5816" y="4355"/>
                  </a:cubicBezTo>
                  <a:cubicBezTo>
                    <a:pt x="5943" y="4406"/>
                    <a:pt x="6053" y="4465"/>
                    <a:pt x="6147" y="4529"/>
                  </a:cubicBezTo>
                  <a:cubicBezTo>
                    <a:pt x="6338" y="4656"/>
                    <a:pt x="6452" y="4779"/>
                    <a:pt x="6491" y="4826"/>
                  </a:cubicBezTo>
                  <a:cubicBezTo>
                    <a:pt x="6503" y="4839"/>
                    <a:pt x="6512" y="4851"/>
                    <a:pt x="6516" y="4860"/>
                  </a:cubicBezTo>
                  <a:cubicBezTo>
                    <a:pt x="6542" y="4860"/>
                    <a:pt x="6569" y="4858"/>
                    <a:pt x="6596" y="4858"/>
                  </a:cubicBezTo>
                  <a:cubicBezTo>
                    <a:pt x="6609" y="4858"/>
                    <a:pt x="6622" y="4859"/>
                    <a:pt x="6635" y="4860"/>
                  </a:cubicBezTo>
                  <a:cubicBezTo>
                    <a:pt x="6813" y="4860"/>
                    <a:pt x="6987" y="4894"/>
                    <a:pt x="7123" y="4936"/>
                  </a:cubicBezTo>
                  <a:cubicBezTo>
                    <a:pt x="7255" y="4983"/>
                    <a:pt x="7352" y="5030"/>
                    <a:pt x="7382" y="5055"/>
                  </a:cubicBezTo>
                  <a:cubicBezTo>
                    <a:pt x="7433" y="5085"/>
                    <a:pt x="7433" y="5098"/>
                    <a:pt x="7429" y="5106"/>
                  </a:cubicBezTo>
                  <a:cubicBezTo>
                    <a:pt x="7426" y="5110"/>
                    <a:pt x="7422" y="5114"/>
                    <a:pt x="7412" y="5114"/>
                  </a:cubicBezTo>
                  <a:cubicBezTo>
                    <a:pt x="7402" y="5114"/>
                    <a:pt x="7386" y="5110"/>
                    <a:pt x="7361" y="5102"/>
                  </a:cubicBezTo>
                  <a:cubicBezTo>
                    <a:pt x="7327" y="5089"/>
                    <a:pt x="7229" y="5047"/>
                    <a:pt x="7102" y="5009"/>
                  </a:cubicBezTo>
                  <a:cubicBezTo>
                    <a:pt x="6970" y="4970"/>
                    <a:pt x="6805" y="4945"/>
                    <a:pt x="6635" y="4941"/>
                  </a:cubicBezTo>
                  <a:cubicBezTo>
                    <a:pt x="6622" y="4940"/>
                    <a:pt x="6610" y="4940"/>
                    <a:pt x="6598" y="4940"/>
                  </a:cubicBezTo>
                  <a:cubicBezTo>
                    <a:pt x="6440" y="4940"/>
                    <a:pt x="6286" y="4964"/>
                    <a:pt x="6164" y="4996"/>
                  </a:cubicBezTo>
                  <a:cubicBezTo>
                    <a:pt x="6130" y="5000"/>
                    <a:pt x="6100" y="5013"/>
                    <a:pt x="6075" y="5021"/>
                  </a:cubicBezTo>
                  <a:cubicBezTo>
                    <a:pt x="6045" y="5030"/>
                    <a:pt x="6019" y="5038"/>
                    <a:pt x="5998" y="5047"/>
                  </a:cubicBezTo>
                  <a:cubicBezTo>
                    <a:pt x="5973" y="5051"/>
                    <a:pt x="5956" y="5059"/>
                    <a:pt x="5939" y="5064"/>
                  </a:cubicBezTo>
                  <a:cubicBezTo>
                    <a:pt x="5922" y="5072"/>
                    <a:pt x="5909" y="5076"/>
                    <a:pt x="5901" y="5081"/>
                  </a:cubicBezTo>
                  <a:cubicBezTo>
                    <a:pt x="5875" y="5089"/>
                    <a:pt x="5860" y="5092"/>
                    <a:pt x="5851" y="5092"/>
                  </a:cubicBezTo>
                  <a:cubicBezTo>
                    <a:pt x="5842" y="5092"/>
                    <a:pt x="5839" y="5089"/>
                    <a:pt x="5837" y="5085"/>
                  </a:cubicBezTo>
                  <a:cubicBezTo>
                    <a:pt x="5833" y="5072"/>
                    <a:pt x="5833" y="5064"/>
                    <a:pt x="5879" y="5034"/>
                  </a:cubicBezTo>
                  <a:cubicBezTo>
                    <a:pt x="5896" y="5021"/>
                    <a:pt x="5926" y="5004"/>
                    <a:pt x="5973" y="4983"/>
                  </a:cubicBezTo>
                  <a:cubicBezTo>
                    <a:pt x="5994" y="4975"/>
                    <a:pt x="6019" y="4962"/>
                    <a:pt x="6049" y="4953"/>
                  </a:cubicBezTo>
                  <a:cubicBezTo>
                    <a:pt x="6079" y="4945"/>
                    <a:pt x="6109" y="4932"/>
                    <a:pt x="6143" y="4924"/>
                  </a:cubicBezTo>
                  <a:cubicBezTo>
                    <a:pt x="6236" y="4898"/>
                    <a:pt x="6342" y="4877"/>
                    <a:pt x="6457" y="4864"/>
                  </a:cubicBezTo>
                  <a:cubicBezTo>
                    <a:pt x="6410" y="4826"/>
                    <a:pt x="6291" y="4711"/>
                    <a:pt x="6109" y="4593"/>
                  </a:cubicBezTo>
                  <a:cubicBezTo>
                    <a:pt x="6015" y="4533"/>
                    <a:pt x="5909" y="4478"/>
                    <a:pt x="5790" y="4427"/>
                  </a:cubicBezTo>
                  <a:cubicBezTo>
                    <a:pt x="5671" y="4380"/>
                    <a:pt x="5540" y="4342"/>
                    <a:pt x="5408" y="4317"/>
                  </a:cubicBezTo>
                  <a:cubicBezTo>
                    <a:pt x="5295" y="4299"/>
                    <a:pt x="5182" y="4290"/>
                    <a:pt x="5074" y="4290"/>
                  </a:cubicBezTo>
                  <a:cubicBezTo>
                    <a:pt x="5052" y="4290"/>
                    <a:pt x="5031" y="4291"/>
                    <a:pt x="5009" y="4291"/>
                  </a:cubicBezTo>
                  <a:cubicBezTo>
                    <a:pt x="4878" y="4295"/>
                    <a:pt x="4759" y="4312"/>
                    <a:pt x="4653" y="4338"/>
                  </a:cubicBezTo>
                  <a:cubicBezTo>
                    <a:pt x="4436" y="4385"/>
                    <a:pt x="4288" y="4453"/>
                    <a:pt x="4233" y="4478"/>
                  </a:cubicBezTo>
                  <a:lnTo>
                    <a:pt x="4224" y="4478"/>
                  </a:lnTo>
                  <a:cubicBezTo>
                    <a:pt x="4241" y="4486"/>
                    <a:pt x="4254" y="4495"/>
                    <a:pt x="4267" y="4503"/>
                  </a:cubicBezTo>
                  <a:cubicBezTo>
                    <a:pt x="4381" y="4571"/>
                    <a:pt x="4445" y="4652"/>
                    <a:pt x="4462" y="4686"/>
                  </a:cubicBezTo>
                  <a:cubicBezTo>
                    <a:pt x="4491" y="4733"/>
                    <a:pt x="4487" y="4745"/>
                    <a:pt x="4479" y="4750"/>
                  </a:cubicBezTo>
                  <a:cubicBezTo>
                    <a:pt x="4477" y="4750"/>
                    <a:pt x="4475" y="4751"/>
                    <a:pt x="4473" y="4751"/>
                  </a:cubicBezTo>
                  <a:cubicBezTo>
                    <a:pt x="4464" y="4751"/>
                    <a:pt x="4451" y="4743"/>
                    <a:pt x="4424" y="4716"/>
                  </a:cubicBezTo>
                  <a:cubicBezTo>
                    <a:pt x="4398" y="4694"/>
                    <a:pt x="4334" y="4627"/>
                    <a:pt x="4228" y="4567"/>
                  </a:cubicBezTo>
                  <a:cubicBezTo>
                    <a:pt x="4122" y="4503"/>
                    <a:pt x="3974" y="4461"/>
                    <a:pt x="3821" y="4461"/>
                  </a:cubicBezTo>
                  <a:cubicBezTo>
                    <a:pt x="3813" y="4461"/>
                    <a:pt x="3805" y="4461"/>
                    <a:pt x="3797" y="4461"/>
                  </a:cubicBezTo>
                  <a:cubicBezTo>
                    <a:pt x="3653" y="4461"/>
                    <a:pt x="3509" y="4497"/>
                    <a:pt x="3396" y="4542"/>
                  </a:cubicBezTo>
                  <a:cubicBezTo>
                    <a:pt x="3282" y="4588"/>
                    <a:pt x="3197" y="4635"/>
                    <a:pt x="3167" y="4648"/>
                  </a:cubicBezTo>
                  <a:cubicBezTo>
                    <a:pt x="3141" y="4662"/>
                    <a:pt x="3125" y="4667"/>
                    <a:pt x="3116" y="4667"/>
                  </a:cubicBezTo>
                  <a:cubicBezTo>
                    <a:pt x="3109" y="4667"/>
                    <a:pt x="3105" y="4664"/>
                    <a:pt x="3104" y="4660"/>
                  </a:cubicBezTo>
                  <a:cubicBezTo>
                    <a:pt x="3099" y="4652"/>
                    <a:pt x="3099" y="4639"/>
                    <a:pt x="3138" y="4605"/>
                  </a:cubicBezTo>
                  <a:cubicBezTo>
                    <a:pt x="3163" y="4584"/>
                    <a:pt x="3248" y="4525"/>
                    <a:pt x="3367" y="4474"/>
                  </a:cubicBezTo>
                  <a:cubicBezTo>
                    <a:pt x="3490" y="4423"/>
                    <a:pt x="3651" y="4376"/>
                    <a:pt x="3817" y="4376"/>
                  </a:cubicBezTo>
                  <a:cubicBezTo>
                    <a:pt x="3944" y="4376"/>
                    <a:pt x="4071" y="4406"/>
                    <a:pt x="4173" y="4453"/>
                  </a:cubicBezTo>
                  <a:cubicBezTo>
                    <a:pt x="4182" y="4448"/>
                    <a:pt x="4194" y="4440"/>
                    <a:pt x="4207" y="4431"/>
                  </a:cubicBezTo>
                  <a:cubicBezTo>
                    <a:pt x="4258" y="4397"/>
                    <a:pt x="4411" y="4317"/>
                    <a:pt x="4632" y="4266"/>
                  </a:cubicBezTo>
                  <a:cubicBezTo>
                    <a:pt x="4742" y="4236"/>
                    <a:pt x="4869" y="4215"/>
                    <a:pt x="5001" y="4211"/>
                  </a:cubicBezTo>
                  <a:cubicBezTo>
                    <a:pt x="5030" y="4210"/>
                    <a:pt x="5059" y="4209"/>
                    <a:pt x="5089" y="4209"/>
                  </a:cubicBezTo>
                  <a:close/>
                  <a:moveTo>
                    <a:pt x="4560" y="1"/>
                  </a:moveTo>
                  <a:cubicBezTo>
                    <a:pt x="4521" y="1"/>
                    <a:pt x="4482" y="3"/>
                    <a:pt x="4445" y="9"/>
                  </a:cubicBezTo>
                  <a:cubicBezTo>
                    <a:pt x="4356" y="21"/>
                    <a:pt x="4267" y="47"/>
                    <a:pt x="4182" y="81"/>
                  </a:cubicBezTo>
                  <a:cubicBezTo>
                    <a:pt x="4012" y="144"/>
                    <a:pt x="3868" y="234"/>
                    <a:pt x="3757" y="340"/>
                  </a:cubicBezTo>
                  <a:cubicBezTo>
                    <a:pt x="3647" y="442"/>
                    <a:pt x="3575" y="556"/>
                    <a:pt x="3532" y="650"/>
                  </a:cubicBezTo>
                  <a:cubicBezTo>
                    <a:pt x="3520" y="675"/>
                    <a:pt x="3511" y="696"/>
                    <a:pt x="3507" y="717"/>
                  </a:cubicBezTo>
                  <a:cubicBezTo>
                    <a:pt x="3498" y="739"/>
                    <a:pt x="3490" y="760"/>
                    <a:pt x="3486" y="777"/>
                  </a:cubicBezTo>
                  <a:cubicBezTo>
                    <a:pt x="3477" y="815"/>
                    <a:pt x="3469" y="845"/>
                    <a:pt x="3464" y="862"/>
                  </a:cubicBezTo>
                  <a:cubicBezTo>
                    <a:pt x="3435" y="985"/>
                    <a:pt x="3430" y="998"/>
                    <a:pt x="3422" y="998"/>
                  </a:cubicBezTo>
                  <a:cubicBezTo>
                    <a:pt x="3409" y="998"/>
                    <a:pt x="3401" y="981"/>
                    <a:pt x="3409" y="853"/>
                  </a:cubicBezTo>
                  <a:cubicBezTo>
                    <a:pt x="3413" y="836"/>
                    <a:pt x="3418" y="802"/>
                    <a:pt x="3426" y="764"/>
                  </a:cubicBezTo>
                  <a:cubicBezTo>
                    <a:pt x="3426" y="764"/>
                    <a:pt x="3426" y="764"/>
                    <a:pt x="3426" y="760"/>
                  </a:cubicBezTo>
                  <a:cubicBezTo>
                    <a:pt x="3409" y="764"/>
                    <a:pt x="3379" y="764"/>
                    <a:pt x="3337" y="768"/>
                  </a:cubicBezTo>
                  <a:cubicBezTo>
                    <a:pt x="3273" y="773"/>
                    <a:pt x="3104" y="777"/>
                    <a:pt x="2887" y="845"/>
                  </a:cubicBezTo>
                  <a:cubicBezTo>
                    <a:pt x="2862" y="853"/>
                    <a:pt x="2836" y="862"/>
                    <a:pt x="2811" y="870"/>
                  </a:cubicBezTo>
                  <a:cubicBezTo>
                    <a:pt x="2683" y="921"/>
                    <a:pt x="2548" y="989"/>
                    <a:pt x="2424" y="1087"/>
                  </a:cubicBezTo>
                  <a:cubicBezTo>
                    <a:pt x="2301" y="1184"/>
                    <a:pt x="2187" y="1303"/>
                    <a:pt x="2102" y="1447"/>
                  </a:cubicBezTo>
                  <a:cubicBezTo>
                    <a:pt x="2013" y="1588"/>
                    <a:pt x="1953" y="1745"/>
                    <a:pt x="1924" y="1902"/>
                  </a:cubicBezTo>
                  <a:cubicBezTo>
                    <a:pt x="1890" y="2054"/>
                    <a:pt x="1881" y="2207"/>
                    <a:pt x="1894" y="2339"/>
                  </a:cubicBezTo>
                  <a:cubicBezTo>
                    <a:pt x="1907" y="2475"/>
                    <a:pt x="1932" y="2589"/>
                    <a:pt x="1962" y="2678"/>
                  </a:cubicBezTo>
                  <a:cubicBezTo>
                    <a:pt x="1979" y="2721"/>
                    <a:pt x="1987" y="2759"/>
                    <a:pt x="2004" y="2793"/>
                  </a:cubicBezTo>
                  <a:cubicBezTo>
                    <a:pt x="2017" y="2823"/>
                    <a:pt x="2025" y="2848"/>
                    <a:pt x="2034" y="2861"/>
                  </a:cubicBezTo>
                  <a:cubicBezTo>
                    <a:pt x="2038" y="2878"/>
                    <a:pt x="2047" y="2891"/>
                    <a:pt x="2051" y="2903"/>
                  </a:cubicBezTo>
                  <a:cubicBezTo>
                    <a:pt x="2183" y="2865"/>
                    <a:pt x="2310" y="2848"/>
                    <a:pt x="2424" y="2844"/>
                  </a:cubicBezTo>
                  <a:cubicBezTo>
                    <a:pt x="2446" y="2843"/>
                    <a:pt x="2466" y="2843"/>
                    <a:pt x="2486" y="2843"/>
                  </a:cubicBezTo>
                  <a:cubicBezTo>
                    <a:pt x="2671" y="2843"/>
                    <a:pt x="2808" y="2875"/>
                    <a:pt x="2857" y="2891"/>
                  </a:cubicBezTo>
                  <a:cubicBezTo>
                    <a:pt x="2942" y="2920"/>
                    <a:pt x="2951" y="2933"/>
                    <a:pt x="2947" y="2942"/>
                  </a:cubicBezTo>
                  <a:cubicBezTo>
                    <a:pt x="2947" y="2946"/>
                    <a:pt x="2941" y="2950"/>
                    <a:pt x="2923" y="2950"/>
                  </a:cubicBezTo>
                  <a:cubicBezTo>
                    <a:pt x="2909" y="2950"/>
                    <a:pt x="2885" y="2947"/>
                    <a:pt x="2849" y="2942"/>
                  </a:cubicBezTo>
                  <a:cubicBezTo>
                    <a:pt x="2815" y="2942"/>
                    <a:pt x="2756" y="2929"/>
                    <a:pt x="2666" y="2920"/>
                  </a:cubicBezTo>
                  <a:cubicBezTo>
                    <a:pt x="2627" y="2918"/>
                    <a:pt x="2584" y="2915"/>
                    <a:pt x="2537" y="2915"/>
                  </a:cubicBezTo>
                  <a:cubicBezTo>
                    <a:pt x="2503" y="2915"/>
                    <a:pt x="2466" y="2917"/>
                    <a:pt x="2429" y="2920"/>
                  </a:cubicBezTo>
                  <a:cubicBezTo>
                    <a:pt x="2221" y="2929"/>
                    <a:pt x="1966" y="2992"/>
                    <a:pt x="1741" y="3120"/>
                  </a:cubicBezTo>
                  <a:cubicBezTo>
                    <a:pt x="1516" y="3243"/>
                    <a:pt x="1325" y="3425"/>
                    <a:pt x="1206" y="3595"/>
                  </a:cubicBezTo>
                  <a:cubicBezTo>
                    <a:pt x="1083" y="3761"/>
                    <a:pt x="1037" y="3913"/>
                    <a:pt x="1024" y="3964"/>
                  </a:cubicBezTo>
                  <a:cubicBezTo>
                    <a:pt x="1015" y="3998"/>
                    <a:pt x="1007" y="4015"/>
                    <a:pt x="1003" y="4032"/>
                  </a:cubicBezTo>
                  <a:cubicBezTo>
                    <a:pt x="1028" y="4030"/>
                    <a:pt x="1050" y="4029"/>
                    <a:pt x="1069" y="4029"/>
                  </a:cubicBezTo>
                  <a:cubicBezTo>
                    <a:pt x="1089" y="4029"/>
                    <a:pt x="1104" y="4030"/>
                    <a:pt x="1117" y="4032"/>
                  </a:cubicBezTo>
                  <a:cubicBezTo>
                    <a:pt x="1155" y="4032"/>
                    <a:pt x="1181" y="4041"/>
                    <a:pt x="1202" y="4045"/>
                  </a:cubicBezTo>
                  <a:cubicBezTo>
                    <a:pt x="1228" y="4049"/>
                    <a:pt x="1240" y="4058"/>
                    <a:pt x="1253" y="4062"/>
                  </a:cubicBezTo>
                  <a:cubicBezTo>
                    <a:pt x="1270" y="4071"/>
                    <a:pt x="1274" y="4075"/>
                    <a:pt x="1274" y="4079"/>
                  </a:cubicBezTo>
                  <a:cubicBezTo>
                    <a:pt x="1270" y="4083"/>
                    <a:pt x="1266" y="4087"/>
                    <a:pt x="1245" y="4087"/>
                  </a:cubicBezTo>
                  <a:cubicBezTo>
                    <a:pt x="1232" y="4087"/>
                    <a:pt x="1219" y="4087"/>
                    <a:pt x="1198" y="4083"/>
                  </a:cubicBezTo>
                  <a:lnTo>
                    <a:pt x="1117" y="4083"/>
                  </a:lnTo>
                  <a:cubicBezTo>
                    <a:pt x="1083" y="4083"/>
                    <a:pt x="1024" y="4083"/>
                    <a:pt x="947" y="4100"/>
                  </a:cubicBezTo>
                  <a:lnTo>
                    <a:pt x="909" y="4109"/>
                  </a:lnTo>
                  <a:cubicBezTo>
                    <a:pt x="896" y="4109"/>
                    <a:pt x="879" y="4113"/>
                    <a:pt x="867" y="4117"/>
                  </a:cubicBezTo>
                  <a:cubicBezTo>
                    <a:pt x="807" y="4130"/>
                    <a:pt x="744" y="4160"/>
                    <a:pt x="676" y="4189"/>
                  </a:cubicBezTo>
                  <a:cubicBezTo>
                    <a:pt x="612" y="4223"/>
                    <a:pt x="540" y="4262"/>
                    <a:pt x="472" y="4317"/>
                  </a:cubicBezTo>
                  <a:cubicBezTo>
                    <a:pt x="404" y="4368"/>
                    <a:pt x="336" y="4431"/>
                    <a:pt x="277" y="4503"/>
                  </a:cubicBezTo>
                  <a:cubicBezTo>
                    <a:pt x="222" y="4580"/>
                    <a:pt x="171" y="4669"/>
                    <a:pt x="132" y="4762"/>
                  </a:cubicBezTo>
                  <a:cubicBezTo>
                    <a:pt x="48" y="4949"/>
                    <a:pt x="1" y="5166"/>
                    <a:pt x="5" y="5382"/>
                  </a:cubicBezTo>
                  <a:cubicBezTo>
                    <a:pt x="5" y="5599"/>
                    <a:pt x="60" y="5811"/>
                    <a:pt x="149" y="5997"/>
                  </a:cubicBezTo>
                  <a:cubicBezTo>
                    <a:pt x="239" y="6180"/>
                    <a:pt x="362" y="6337"/>
                    <a:pt x="493" y="6447"/>
                  </a:cubicBezTo>
                  <a:cubicBezTo>
                    <a:pt x="629" y="6549"/>
                    <a:pt x="782" y="6583"/>
                    <a:pt x="901" y="6604"/>
                  </a:cubicBezTo>
                  <a:cubicBezTo>
                    <a:pt x="1020" y="6626"/>
                    <a:pt x="1113" y="6626"/>
                    <a:pt x="1160" y="6630"/>
                  </a:cubicBezTo>
                  <a:cubicBezTo>
                    <a:pt x="1176" y="6630"/>
                    <a:pt x="1191" y="6631"/>
                    <a:pt x="1206" y="6631"/>
                  </a:cubicBezTo>
                  <a:cubicBezTo>
                    <a:pt x="1296" y="6631"/>
                    <a:pt x="1359" y="6621"/>
                    <a:pt x="1385" y="6617"/>
                  </a:cubicBezTo>
                  <a:cubicBezTo>
                    <a:pt x="1389" y="6617"/>
                    <a:pt x="1393" y="6617"/>
                    <a:pt x="1393" y="6621"/>
                  </a:cubicBezTo>
                  <a:cubicBezTo>
                    <a:pt x="1457" y="6613"/>
                    <a:pt x="1588" y="6609"/>
                    <a:pt x="1839" y="6596"/>
                  </a:cubicBezTo>
                  <a:cubicBezTo>
                    <a:pt x="2454" y="6575"/>
                    <a:pt x="5323" y="6515"/>
                    <a:pt x="8193" y="6498"/>
                  </a:cubicBezTo>
                  <a:cubicBezTo>
                    <a:pt x="9177" y="6491"/>
                    <a:pt x="10162" y="6488"/>
                    <a:pt x="11056" y="6488"/>
                  </a:cubicBezTo>
                  <a:cubicBezTo>
                    <a:pt x="12766" y="6488"/>
                    <a:pt x="14142" y="6498"/>
                    <a:pt x="14546" y="6507"/>
                  </a:cubicBezTo>
                  <a:cubicBezTo>
                    <a:pt x="14784" y="6511"/>
                    <a:pt x="14920" y="6515"/>
                    <a:pt x="14996" y="6520"/>
                  </a:cubicBezTo>
                  <a:cubicBezTo>
                    <a:pt x="15018" y="6520"/>
                    <a:pt x="15043" y="6524"/>
                    <a:pt x="15060" y="6524"/>
                  </a:cubicBezTo>
                  <a:cubicBezTo>
                    <a:pt x="15069" y="6490"/>
                    <a:pt x="15073" y="6447"/>
                    <a:pt x="15073" y="6388"/>
                  </a:cubicBezTo>
                  <a:cubicBezTo>
                    <a:pt x="15077" y="6307"/>
                    <a:pt x="15064" y="6205"/>
                    <a:pt x="15026" y="6099"/>
                  </a:cubicBezTo>
                  <a:cubicBezTo>
                    <a:pt x="14992" y="5993"/>
                    <a:pt x="14928" y="5879"/>
                    <a:pt x="14835" y="5781"/>
                  </a:cubicBezTo>
                  <a:cubicBezTo>
                    <a:pt x="14742" y="5683"/>
                    <a:pt x="14623" y="5603"/>
                    <a:pt x="14487" y="5548"/>
                  </a:cubicBezTo>
                  <a:cubicBezTo>
                    <a:pt x="14355" y="5492"/>
                    <a:pt x="14215" y="5463"/>
                    <a:pt x="14080" y="5454"/>
                  </a:cubicBezTo>
                  <a:cubicBezTo>
                    <a:pt x="14065" y="5454"/>
                    <a:pt x="14050" y="5454"/>
                    <a:pt x="14036" y="5454"/>
                  </a:cubicBezTo>
                  <a:cubicBezTo>
                    <a:pt x="13913" y="5454"/>
                    <a:pt x="13800" y="5469"/>
                    <a:pt x="13698" y="5488"/>
                  </a:cubicBezTo>
                  <a:cubicBezTo>
                    <a:pt x="13468" y="5539"/>
                    <a:pt x="13307" y="5620"/>
                    <a:pt x="13248" y="5645"/>
                  </a:cubicBezTo>
                  <a:cubicBezTo>
                    <a:pt x="13187" y="5671"/>
                    <a:pt x="13164" y="5679"/>
                    <a:pt x="13154" y="5679"/>
                  </a:cubicBezTo>
                  <a:cubicBezTo>
                    <a:pt x="13149" y="5679"/>
                    <a:pt x="13147" y="5678"/>
                    <a:pt x="13146" y="5675"/>
                  </a:cubicBezTo>
                  <a:cubicBezTo>
                    <a:pt x="13137" y="5662"/>
                    <a:pt x="13146" y="5649"/>
                    <a:pt x="13222" y="5599"/>
                  </a:cubicBezTo>
                  <a:cubicBezTo>
                    <a:pt x="13277" y="5565"/>
                    <a:pt x="13434" y="5480"/>
                    <a:pt x="13659" y="5420"/>
                  </a:cubicBezTo>
                  <a:cubicBezTo>
                    <a:pt x="13668" y="5420"/>
                    <a:pt x="13672" y="5420"/>
                    <a:pt x="13676" y="5416"/>
                  </a:cubicBezTo>
                  <a:cubicBezTo>
                    <a:pt x="13774" y="5395"/>
                    <a:pt x="13880" y="5378"/>
                    <a:pt x="13999" y="5378"/>
                  </a:cubicBezTo>
                  <a:cubicBezTo>
                    <a:pt x="13995" y="5378"/>
                    <a:pt x="13995" y="5378"/>
                    <a:pt x="13995" y="5374"/>
                  </a:cubicBezTo>
                  <a:cubicBezTo>
                    <a:pt x="13990" y="5361"/>
                    <a:pt x="13978" y="5335"/>
                    <a:pt x="13965" y="5310"/>
                  </a:cubicBezTo>
                  <a:cubicBezTo>
                    <a:pt x="13948" y="5280"/>
                    <a:pt x="13931" y="5242"/>
                    <a:pt x="13906" y="5200"/>
                  </a:cubicBezTo>
                  <a:cubicBezTo>
                    <a:pt x="13859" y="5119"/>
                    <a:pt x="13787" y="5017"/>
                    <a:pt x="13693" y="4919"/>
                  </a:cubicBezTo>
                  <a:cubicBezTo>
                    <a:pt x="13596" y="4822"/>
                    <a:pt x="13477" y="4724"/>
                    <a:pt x="13333" y="4644"/>
                  </a:cubicBezTo>
                  <a:cubicBezTo>
                    <a:pt x="13192" y="4567"/>
                    <a:pt x="13031" y="4508"/>
                    <a:pt x="12861" y="4482"/>
                  </a:cubicBezTo>
                  <a:cubicBezTo>
                    <a:pt x="12799" y="4474"/>
                    <a:pt x="12736" y="4471"/>
                    <a:pt x="12674" y="4471"/>
                  </a:cubicBezTo>
                  <a:cubicBezTo>
                    <a:pt x="12566" y="4471"/>
                    <a:pt x="12460" y="4482"/>
                    <a:pt x="12361" y="4503"/>
                  </a:cubicBezTo>
                  <a:cubicBezTo>
                    <a:pt x="12250" y="4525"/>
                    <a:pt x="12153" y="4563"/>
                    <a:pt x="12059" y="4605"/>
                  </a:cubicBezTo>
                  <a:cubicBezTo>
                    <a:pt x="12017" y="4622"/>
                    <a:pt x="11979" y="4644"/>
                    <a:pt x="11940" y="4665"/>
                  </a:cubicBezTo>
                  <a:cubicBezTo>
                    <a:pt x="11698" y="4805"/>
                    <a:pt x="11558" y="4966"/>
                    <a:pt x="11512" y="5021"/>
                  </a:cubicBezTo>
                  <a:cubicBezTo>
                    <a:pt x="11450" y="5097"/>
                    <a:pt x="11432" y="5111"/>
                    <a:pt x="11423" y="5111"/>
                  </a:cubicBezTo>
                  <a:cubicBezTo>
                    <a:pt x="11421" y="5111"/>
                    <a:pt x="11420" y="5111"/>
                    <a:pt x="11418" y="5110"/>
                  </a:cubicBezTo>
                  <a:cubicBezTo>
                    <a:pt x="11410" y="5106"/>
                    <a:pt x="11410" y="5089"/>
                    <a:pt x="11469" y="4992"/>
                  </a:cubicBezTo>
                  <a:cubicBezTo>
                    <a:pt x="11486" y="4966"/>
                    <a:pt x="11520" y="4919"/>
                    <a:pt x="11571" y="4868"/>
                  </a:cubicBezTo>
                  <a:cubicBezTo>
                    <a:pt x="11622" y="4813"/>
                    <a:pt x="11690" y="4750"/>
                    <a:pt x="11775" y="4686"/>
                  </a:cubicBezTo>
                  <a:cubicBezTo>
                    <a:pt x="11762" y="4673"/>
                    <a:pt x="11745" y="4656"/>
                    <a:pt x="11720" y="4635"/>
                  </a:cubicBezTo>
                  <a:cubicBezTo>
                    <a:pt x="11669" y="4584"/>
                    <a:pt x="11520" y="4436"/>
                    <a:pt x="11278" y="4295"/>
                  </a:cubicBezTo>
                  <a:cubicBezTo>
                    <a:pt x="11159" y="4228"/>
                    <a:pt x="11019" y="4164"/>
                    <a:pt x="10862" y="4117"/>
                  </a:cubicBezTo>
                  <a:cubicBezTo>
                    <a:pt x="10710" y="4071"/>
                    <a:pt x="10540" y="4041"/>
                    <a:pt x="10370" y="4032"/>
                  </a:cubicBezTo>
                  <a:cubicBezTo>
                    <a:pt x="10355" y="4032"/>
                    <a:pt x="10341" y="4032"/>
                    <a:pt x="10326" y="4032"/>
                  </a:cubicBezTo>
                  <a:cubicBezTo>
                    <a:pt x="10167" y="4032"/>
                    <a:pt x="10013" y="4053"/>
                    <a:pt x="9869" y="4087"/>
                  </a:cubicBezTo>
                  <a:cubicBezTo>
                    <a:pt x="9750" y="4113"/>
                    <a:pt x="9640" y="4151"/>
                    <a:pt x="9542" y="4194"/>
                  </a:cubicBezTo>
                  <a:lnTo>
                    <a:pt x="9538" y="4198"/>
                  </a:lnTo>
                  <a:cubicBezTo>
                    <a:pt x="9504" y="4211"/>
                    <a:pt x="9474" y="4228"/>
                    <a:pt x="9440" y="4240"/>
                  </a:cubicBezTo>
                  <a:cubicBezTo>
                    <a:pt x="9390" y="4266"/>
                    <a:pt x="9343" y="4291"/>
                    <a:pt x="9300" y="4321"/>
                  </a:cubicBezTo>
                  <a:cubicBezTo>
                    <a:pt x="9135" y="4419"/>
                    <a:pt x="9024" y="4516"/>
                    <a:pt x="8982" y="4554"/>
                  </a:cubicBezTo>
                  <a:cubicBezTo>
                    <a:pt x="8913" y="4616"/>
                    <a:pt x="8892" y="4628"/>
                    <a:pt x="8882" y="4628"/>
                  </a:cubicBezTo>
                  <a:cubicBezTo>
                    <a:pt x="8879" y="4628"/>
                    <a:pt x="8878" y="4627"/>
                    <a:pt x="8876" y="4627"/>
                  </a:cubicBezTo>
                  <a:cubicBezTo>
                    <a:pt x="8867" y="4618"/>
                    <a:pt x="8872" y="4601"/>
                    <a:pt x="8944" y="4516"/>
                  </a:cubicBezTo>
                  <a:cubicBezTo>
                    <a:pt x="8995" y="4461"/>
                    <a:pt x="9152" y="4308"/>
                    <a:pt x="9406" y="4177"/>
                  </a:cubicBezTo>
                  <a:cubicBezTo>
                    <a:pt x="9487" y="4134"/>
                    <a:pt x="9581" y="4092"/>
                    <a:pt x="9682" y="4058"/>
                  </a:cubicBezTo>
                  <a:cubicBezTo>
                    <a:pt x="9733" y="4041"/>
                    <a:pt x="9788" y="4024"/>
                    <a:pt x="9848" y="4007"/>
                  </a:cubicBezTo>
                  <a:cubicBezTo>
                    <a:pt x="9882" y="4003"/>
                    <a:pt x="9916" y="3994"/>
                    <a:pt x="9950" y="3986"/>
                  </a:cubicBezTo>
                  <a:lnTo>
                    <a:pt x="9971" y="3981"/>
                  </a:lnTo>
                  <a:cubicBezTo>
                    <a:pt x="10018" y="3973"/>
                    <a:pt x="10060" y="3969"/>
                    <a:pt x="10103" y="3964"/>
                  </a:cubicBezTo>
                  <a:cubicBezTo>
                    <a:pt x="10103" y="3960"/>
                    <a:pt x="10103" y="3960"/>
                    <a:pt x="10103" y="3956"/>
                  </a:cubicBezTo>
                  <a:cubicBezTo>
                    <a:pt x="10098" y="3939"/>
                    <a:pt x="10094" y="3909"/>
                    <a:pt x="10090" y="3850"/>
                  </a:cubicBezTo>
                  <a:cubicBezTo>
                    <a:pt x="10081" y="3778"/>
                    <a:pt x="10086" y="3570"/>
                    <a:pt x="10018" y="3307"/>
                  </a:cubicBezTo>
                  <a:cubicBezTo>
                    <a:pt x="9996" y="3243"/>
                    <a:pt x="9975" y="3175"/>
                    <a:pt x="9946" y="3107"/>
                  </a:cubicBezTo>
                  <a:cubicBezTo>
                    <a:pt x="9916" y="3039"/>
                    <a:pt x="9878" y="2971"/>
                    <a:pt x="9835" y="2908"/>
                  </a:cubicBezTo>
                  <a:cubicBezTo>
                    <a:pt x="9746" y="2776"/>
                    <a:pt x="9619" y="2661"/>
                    <a:pt x="9483" y="2564"/>
                  </a:cubicBezTo>
                  <a:cubicBezTo>
                    <a:pt x="9351" y="2462"/>
                    <a:pt x="9199" y="2385"/>
                    <a:pt x="9050" y="2330"/>
                  </a:cubicBezTo>
                  <a:cubicBezTo>
                    <a:pt x="9037" y="2326"/>
                    <a:pt x="9020" y="2322"/>
                    <a:pt x="9008" y="2318"/>
                  </a:cubicBezTo>
                  <a:cubicBezTo>
                    <a:pt x="8872" y="2271"/>
                    <a:pt x="8740" y="2245"/>
                    <a:pt x="8617" y="2241"/>
                  </a:cubicBezTo>
                  <a:cubicBezTo>
                    <a:pt x="8579" y="2238"/>
                    <a:pt x="8542" y="2237"/>
                    <a:pt x="8507" y="2237"/>
                  </a:cubicBezTo>
                  <a:cubicBezTo>
                    <a:pt x="8292" y="2237"/>
                    <a:pt x="8136" y="2286"/>
                    <a:pt x="8074" y="2301"/>
                  </a:cubicBezTo>
                  <a:cubicBezTo>
                    <a:pt x="8048" y="2309"/>
                    <a:pt x="8031" y="2313"/>
                    <a:pt x="8014" y="2318"/>
                  </a:cubicBezTo>
                  <a:lnTo>
                    <a:pt x="8010" y="2318"/>
                  </a:lnTo>
                  <a:cubicBezTo>
                    <a:pt x="8006" y="2326"/>
                    <a:pt x="8006" y="2335"/>
                    <a:pt x="8006" y="2343"/>
                  </a:cubicBezTo>
                  <a:cubicBezTo>
                    <a:pt x="7997" y="2419"/>
                    <a:pt x="7989" y="2492"/>
                    <a:pt x="7972" y="2560"/>
                  </a:cubicBezTo>
                  <a:cubicBezTo>
                    <a:pt x="7929" y="2738"/>
                    <a:pt x="7862" y="2886"/>
                    <a:pt x="7794" y="3001"/>
                  </a:cubicBezTo>
                  <a:cubicBezTo>
                    <a:pt x="7781" y="3014"/>
                    <a:pt x="7772" y="3031"/>
                    <a:pt x="7764" y="3043"/>
                  </a:cubicBezTo>
                  <a:cubicBezTo>
                    <a:pt x="7747" y="3073"/>
                    <a:pt x="7730" y="3099"/>
                    <a:pt x="7713" y="3120"/>
                  </a:cubicBezTo>
                  <a:lnTo>
                    <a:pt x="7709" y="3120"/>
                  </a:lnTo>
                  <a:cubicBezTo>
                    <a:pt x="7654" y="3196"/>
                    <a:pt x="7603" y="3251"/>
                    <a:pt x="7573" y="3281"/>
                  </a:cubicBezTo>
                  <a:cubicBezTo>
                    <a:pt x="7543" y="3307"/>
                    <a:pt x="7518" y="3328"/>
                    <a:pt x="7497" y="3345"/>
                  </a:cubicBezTo>
                  <a:cubicBezTo>
                    <a:pt x="7475" y="3362"/>
                    <a:pt x="7458" y="3370"/>
                    <a:pt x="7450" y="3379"/>
                  </a:cubicBezTo>
                  <a:cubicBezTo>
                    <a:pt x="7441" y="3383"/>
                    <a:pt x="7433" y="3387"/>
                    <a:pt x="7429" y="3387"/>
                  </a:cubicBezTo>
                  <a:cubicBezTo>
                    <a:pt x="7437" y="3391"/>
                    <a:pt x="7441" y="3391"/>
                    <a:pt x="7450" y="3391"/>
                  </a:cubicBezTo>
                  <a:cubicBezTo>
                    <a:pt x="7586" y="3425"/>
                    <a:pt x="7713" y="3485"/>
                    <a:pt x="7802" y="3544"/>
                  </a:cubicBezTo>
                  <a:cubicBezTo>
                    <a:pt x="7895" y="3608"/>
                    <a:pt x="7955" y="3667"/>
                    <a:pt x="7972" y="3689"/>
                  </a:cubicBezTo>
                  <a:cubicBezTo>
                    <a:pt x="8002" y="3727"/>
                    <a:pt x="7997" y="3735"/>
                    <a:pt x="7993" y="3744"/>
                  </a:cubicBezTo>
                  <a:cubicBezTo>
                    <a:pt x="7990" y="3747"/>
                    <a:pt x="7986" y="3749"/>
                    <a:pt x="7981" y="3749"/>
                  </a:cubicBezTo>
                  <a:cubicBezTo>
                    <a:pt x="7972" y="3749"/>
                    <a:pt x="7959" y="3743"/>
                    <a:pt x="7938" y="3727"/>
                  </a:cubicBezTo>
                  <a:cubicBezTo>
                    <a:pt x="7917" y="3710"/>
                    <a:pt x="7853" y="3663"/>
                    <a:pt x="7764" y="3608"/>
                  </a:cubicBezTo>
                  <a:cubicBezTo>
                    <a:pt x="7675" y="3557"/>
                    <a:pt x="7556" y="3502"/>
                    <a:pt x="7433" y="3472"/>
                  </a:cubicBezTo>
                  <a:cubicBezTo>
                    <a:pt x="7336" y="3450"/>
                    <a:pt x="7240" y="3439"/>
                    <a:pt x="7153" y="3439"/>
                  </a:cubicBezTo>
                  <a:cubicBezTo>
                    <a:pt x="7125" y="3439"/>
                    <a:pt x="7098" y="3440"/>
                    <a:pt x="7072" y="3442"/>
                  </a:cubicBezTo>
                  <a:cubicBezTo>
                    <a:pt x="6970" y="3451"/>
                    <a:pt x="6890" y="3468"/>
                    <a:pt x="6864" y="3472"/>
                  </a:cubicBezTo>
                  <a:cubicBezTo>
                    <a:pt x="6853" y="3473"/>
                    <a:pt x="6844" y="3474"/>
                    <a:pt x="6837" y="3474"/>
                  </a:cubicBezTo>
                  <a:cubicBezTo>
                    <a:pt x="6817" y="3474"/>
                    <a:pt x="6812" y="3470"/>
                    <a:pt x="6809" y="3464"/>
                  </a:cubicBezTo>
                  <a:cubicBezTo>
                    <a:pt x="6809" y="3451"/>
                    <a:pt x="6809" y="3442"/>
                    <a:pt x="6847" y="3421"/>
                  </a:cubicBezTo>
                  <a:cubicBezTo>
                    <a:pt x="6868" y="3413"/>
                    <a:pt x="6919" y="3396"/>
                    <a:pt x="6987" y="3379"/>
                  </a:cubicBezTo>
                  <a:cubicBezTo>
                    <a:pt x="7013" y="3374"/>
                    <a:pt x="7038" y="3370"/>
                    <a:pt x="7064" y="3370"/>
                  </a:cubicBezTo>
                  <a:cubicBezTo>
                    <a:pt x="7098" y="3365"/>
                    <a:pt x="7136" y="3363"/>
                    <a:pt x="7176" y="3363"/>
                  </a:cubicBezTo>
                  <a:cubicBezTo>
                    <a:pt x="7204" y="3363"/>
                    <a:pt x="7233" y="3364"/>
                    <a:pt x="7263" y="3366"/>
                  </a:cubicBezTo>
                  <a:lnTo>
                    <a:pt x="7267" y="3366"/>
                  </a:lnTo>
                  <a:cubicBezTo>
                    <a:pt x="7314" y="3370"/>
                    <a:pt x="7365" y="3374"/>
                    <a:pt x="7416" y="3387"/>
                  </a:cubicBezTo>
                  <a:cubicBezTo>
                    <a:pt x="7416" y="3379"/>
                    <a:pt x="7420" y="3370"/>
                    <a:pt x="7433" y="3357"/>
                  </a:cubicBezTo>
                  <a:cubicBezTo>
                    <a:pt x="7441" y="3345"/>
                    <a:pt x="7454" y="3332"/>
                    <a:pt x="7471" y="3315"/>
                  </a:cubicBezTo>
                  <a:cubicBezTo>
                    <a:pt x="7488" y="3298"/>
                    <a:pt x="7505" y="3273"/>
                    <a:pt x="7535" y="3243"/>
                  </a:cubicBezTo>
                  <a:cubicBezTo>
                    <a:pt x="7552" y="3226"/>
                    <a:pt x="7573" y="3196"/>
                    <a:pt x="7607" y="3158"/>
                  </a:cubicBezTo>
                  <a:cubicBezTo>
                    <a:pt x="7637" y="3120"/>
                    <a:pt x="7671" y="3069"/>
                    <a:pt x="7709" y="3014"/>
                  </a:cubicBezTo>
                  <a:cubicBezTo>
                    <a:pt x="7781" y="2899"/>
                    <a:pt x="7853" y="2738"/>
                    <a:pt x="7900" y="2547"/>
                  </a:cubicBezTo>
                  <a:cubicBezTo>
                    <a:pt x="7942" y="2356"/>
                    <a:pt x="7955" y="2131"/>
                    <a:pt x="7895" y="1906"/>
                  </a:cubicBezTo>
                  <a:cubicBezTo>
                    <a:pt x="7840" y="1681"/>
                    <a:pt x="7717" y="1460"/>
                    <a:pt x="7547" y="1286"/>
                  </a:cubicBezTo>
                  <a:cubicBezTo>
                    <a:pt x="7463" y="1193"/>
                    <a:pt x="7361" y="1116"/>
                    <a:pt x="7250" y="1053"/>
                  </a:cubicBezTo>
                  <a:cubicBezTo>
                    <a:pt x="7153" y="993"/>
                    <a:pt x="7047" y="951"/>
                    <a:pt x="6940" y="921"/>
                  </a:cubicBezTo>
                  <a:cubicBezTo>
                    <a:pt x="6830" y="890"/>
                    <a:pt x="6720" y="877"/>
                    <a:pt x="6614" y="877"/>
                  </a:cubicBezTo>
                  <a:cubicBezTo>
                    <a:pt x="6503" y="877"/>
                    <a:pt x="6397" y="891"/>
                    <a:pt x="6300" y="913"/>
                  </a:cubicBezTo>
                  <a:cubicBezTo>
                    <a:pt x="6109" y="964"/>
                    <a:pt x="5952" y="1040"/>
                    <a:pt x="5841" y="1121"/>
                  </a:cubicBezTo>
                  <a:cubicBezTo>
                    <a:pt x="5786" y="1159"/>
                    <a:pt x="5739" y="1201"/>
                    <a:pt x="5705" y="1231"/>
                  </a:cubicBezTo>
                  <a:cubicBezTo>
                    <a:pt x="5697" y="1240"/>
                    <a:pt x="5688" y="1248"/>
                    <a:pt x="5684" y="1252"/>
                  </a:cubicBezTo>
                  <a:cubicBezTo>
                    <a:pt x="5659" y="1278"/>
                    <a:pt x="5637" y="1295"/>
                    <a:pt x="5625" y="1312"/>
                  </a:cubicBezTo>
                  <a:cubicBezTo>
                    <a:pt x="5591" y="1346"/>
                    <a:pt x="5570" y="1371"/>
                    <a:pt x="5553" y="1392"/>
                  </a:cubicBezTo>
                  <a:cubicBezTo>
                    <a:pt x="5561" y="1392"/>
                    <a:pt x="5565" y="1392"/>
                    <a:pt x="5574" y="1397"/>
                  </a:cubicBezTo>
                  <a:cubicBezTo>
                    <a:pt x="5595" y="1401"/>
                    <a:pt x="5616" y="1409"/>
                    <a:pt x="5637" y="1418"/>
                  </a:cubicBezTo>
                  <a:cubicBezTo>
                    <a:pt x="5765" y="1460"/>
                    <a:pt x="5884" y="1532"/>
                    <a:pt x="5960" y="1609"/>
                  </a:cubicBezTo>
                  <a:cubicBezTo>
                    <a:pt x="6036" y="1685"/>
                    <a:pt x="6075" y="1757"/>
                    <a:pt x="6087" y="1783"/>
                  </a:cubicBezTo>
                  <a:cubicBezTo>
                    <a:pt x="6100" y="1825"/>
                    <a:pt x="6096" y="1834"/>
                    <a:pt x="6087" y="1838"/>
                  </a:cubicBezTo>
                  <a:cubicBezTo>
                    <a:pt x="6084" y="1839"/>
                    <a:pt x="6081" y="1840"/>
                    <a:pt x="6078" y="1840"/>
                  </a:cubicBezTo>
                  <a:cubicBezTo>
                    <a:pt x="6069" y="1840"/>
                    <a:pt x="6059" y="1833"/>
                    <a:pt x="6041" y="1808"/>
                  </a:cubicBezTo>
                  <a:cubicBezTo>
                    <a:pt x="6024" y="1791"/>
                    <a:pt x="5981" y="1728"/>
                    <a:pt x="5909" y="1664"/>
                  </a:cubicBezTo>
                  <a:cubicBezTo>
                    <a:pt x="5837" y="1596"/>
                    <a:pt x="5731" y="1532"/>
                    <a:pt x="5612" y="1494"/>
                  </a:cubicBezTo>
                  <a:cubicBezTo>
                    <a:pt x="5578" y="1481"/>
                    <a:pt x="5540" y="1469"/>
                    <a:pt x="5502" y="1460"/>
                  </a:cubicBezTo>
                  <a:cubicBezTo>
                    <a:pt x="5421" y="1443"/>
                    <a:pt x="5340" y="1431"/>
                    <a:pt x="5272" y="1422"/>
                  </a:cubicBezTo>
                  <a:cubicBezTo>
                    <a:pt x="5251" y="1422"/>
                    <a:pt x="5234" y="1418"/>
                    <a:pt x="5217" y="1418"/>
                  </a:cubicBezTo>
                  <a:cubicBezTo>
                    <a:pt x="5145" y="1414"/>
                    <a:pt x="5090" y="1409"/>
                    <a:pt x="5069" y="1405"/>
                  </a:cubicBezTo>
                  <a:cubicBezTo>
                    <a:pt x="5026" y="1401"/>
                    <a:pt x="5022" y="1392"/>
                    <a:pt x="5022" y="1384"/>
                  </a:cubicBezTo>
                  <a:cubicBezTo>
                    <a:pt x="5018" y="1375"/>
                    <a:pt x="5026" y="1363"/>
                    <a:pt x="5064" y="1354"/>
                  </a:cubicBezTo>
                  <a:cubicBezTo>
                    <a:pt x="5090" y="1350"/>
                    <a:pt x="5149" y="1346"/>
                    <a:pt x="5230" y="1346"/>
                  </a:cubicBezTo>
                  <a:cubicBezTo>
                    <a:pt x="5243" y="1346"/>
                    <a:pt x="5260" y="1350"/>
                    <a:pt x="5277" y="1350"/>
                  </a:cubicBezTo>
                  <a:cubicBezTo>
                    <a:pt x="5328" y="1354"/>
                    <a:pt x="5387" y="1358"/>
                    <a:pt x="5451" y="1367"/>
                  </a:cubicBezTo>
                  <a:cubicBezTo>
                    <a:pt x="5463" y="1371"/>
                    <a:pt x="5480" y="1375"/>
                    <a:pt x="5497" y="1380"/>
                  </a:cubicBezTo>
                  <a:cubicBezTo>
                    <a:pt x="5493" y="1375"/>
                    <a:pt x="5493" y="1367"/>
                    <a:pt x="5497" y="1354"/>
                  </a:cubicBezTo>
                  <a:cubicBezTo>
                    <a:pt x="5497" y="1341"/>
                    <a:pt x="5502" y="1329"/>
                    <a:pt x="5506" y="1312"/>
                  </a:cubicBezTo>
                  <a:cubicBezTo>
                    <a:pt x="5510" y="1290"/>
                    <a:pt x="5514" y="1269"/>
                    <a:pt x="5523" y="1240"/>
                  </a:cubicBezTo>
                  <a:cubicBezTo>
                    <a:pt x="5531" y="1201"/>
                    <a:pt x="5548" y="1125"/>
                    <a:pt x="5553" y="1019"/>
                  </a:cubicBezTo>
                  <a:cubicBezTo>
                    <a:pt x="5553" y="968"/>
                    <a:pt x="5548" y="908"/>
                    <a:pt x="5540" y="845"/>
                  </a:cubicBezTo>
                  <a:cubicBezTo>
                    <a:pt x="5531" y="781"/>
                    <a:pt x="5514" y="709"/>
                    <a:pt x="5493" y="641"/>
                  </a:cubicBezTo>
                  <a:cubicBezTo>
                    <a:pt x="5442" y="501"/>
                    <a:pt x="5353" y="352"/>
                    <a:pt x="5217" y="238"/>
                  </a:cubicBezTo>
                  <a:cubicBezTo>
                    <a:pt x="5081" y="123"/>
                    <a:pt x="4907" y="43"/>
                    <a:pt x="4721" y="13"/>
                  </a:cubicBezTo>
                  <a:cubicBezTo>
                    <a:pt x="4669" y="5"/>
                    <a:pt x="4614" y="1"/>
                    <a:pt x="45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22"/>
            <p:cNvSpPr/>
            <p:nvPr/>
          </p:nvSpPr>
          <p:spPr>
            <a:xfrm>
              <a:off x="457858" y="5081980"/>
              <a:ext cx="288249" cy="83978"/>
            </a:xfrm>
            <a:custGeom>
              <a:avLst/>
              <a:gdLst/>
              <a:ahLst/>
              <a:cxnLst/>
              <a:rect l="l" t="t" r="r" b="b"/>
              <a:pathLst>
                <a:path w="1270" h="370" extrusionOk="0">
                  <a:moveTo>
                    <a:pt x="614" y="0"/>
                  </a:moveTo>
                  <a:cubicBezTo>
                    <a:pt x="545" y="0"/>
                    <a:pt x="479" y="12"/>
                    <a:pt x="412" y="26"/>
                  </a:cubicBezTo>
                  <a:cubicBezTo>
                    <a:pt x="340" y="48"/>
                    <a:pt x="277" y="73"/>
                    <a:pt x="221" y="107"/>
                  </a:cubicBezTo>
                  <a:cubicBezTo>
                    <a:pt x="111" y="171"/>
                    <a:pt x="43" y="243"/>
                    <a:pt x="26" y="268"/>
                  </a:cubicBezTo>
                  <a:cubicBezTo>
                    <a:pt x="1" y="311"/>
                    <a:pt x="5" y="319"/>
                    <a:pt x="13" y="328"/>
                  </a:cubicBezTo>
                  <a:cubicBezTo>
                    <a:pt x="15" y="329"/>
                    <a:pt x="17" y="331"/>
                    <a:pt x="20" y="331"/>
                  </a:cubicBezTo>
                  <a:cubicBezTo>
                    <a:pt x="27" y="331"/>
                    <a:pt x="39" y="325"/>
                    <a:pt x="64" y="302"/>
                  </a:cubicBezTo>
                  <a:cubicBezTo>
                    <a:pt x="90" y="285"/>
                    <a:pt x="153" y="226"/>
                    <a:pt x="260" y="171"/>
                  </a:cubicBezTo>
                  <a:cubicBezTo>
                    <a:pt x="356" y="118"/>
                    <a:pt x="487" y="81"/>
                    <a:pt x="624" y="81"/>
                  </a:cubicBezTo>
                  <a:cubicBezTo>
                    <a:pt x="631" y="81"/>
                    <a:pt x="638" y="81"/>
                    <a:pt x="646" y="82"/>
                  </a:cubicBezTo>
                  <a:cubicBezTo>
                    <a:pt x="786" y="86"/>
                    <a:pt x="926" y="137"/>
                    <a:pt x="1024" y="196"/>
                  </a:cubicBezTo>
                  <a:cubicBezTo>
                    <a:pt x="1121" y="256"/>
                    <a:pt x="1181" y="324"/>
                    <a:pt x="1206" y="340"/>
                  </a:cubicBezTo>
                  <a:cubicBezTo>
                    <a:pt x="1230" y="362"/>
                    <a:pt x="1244" y="370"/>
                    <a:pt x="1252" y="370"/>
                  </a:cubicBezTo>
                  <a:cubicBezTo>
                    <a:pt x="1256" y="370"/>
                    <a:pt x="1259" y="368"/>
                    <a:pt x="1261" y="366"/>
                  </a:cubicBezTo>
                  <a:cubicBezTo>
                    <a:pt x="1270" y="362"/>
                    <a:pt x="1270" y="353"/>
                    <a:pt x="1244" y="307"/>
                  </a:cubicBezTo>
                  <a:cubicBezTo>
                    <a:pt x="1227" y="281"/>
                    <a:pt x="1168" y="205"/>
                    <a:pt x="1062" y="133"/>
                  </a:cubicBezTo>
                  <a:cubicBezTo>
                    <a:pt x="956" y="65"/>
                    <a:pt x="803" y="5"/>
                    <a:pt x="646" y="1"/>
                  </a:cubicBezTo>
                  <a:cubicBezTo>
                    <a:pt x="635" y="0"/>
                    <a:pt x="625" y="0"/>
                    <a:pt x="614" y="0"/>
                  </a:cubicBezTo>
                  <a:close/>
                </a:path>
              </a:pathLst>
            </a:custGeom>
            <a:solidFill>
              <a:srgbClr val="1E15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22"/>
            <p:cNvSpPr/>
            <p:nvPr/>
          </p:nvSpPr>
          <p:spPr>
            <a:xfrm>
              <a:off x="2293109" y="5458971"/>
              <a:ext cx="440317" cy="215846"/>
            </a:xfrm>
            <a:custGeom>
              <a:avLst/>
              <a:gdLst/>
              <a:ahLst/>
              <a:cxnLst/>
              <a:rect l="l" t="t" r="r" b="b"/>
              <a:pathLst>
                <a:path w="1940" h="951" extrusionOk="0">
                  <a:moveTo>
                    <a:pt x="615" y="1"/>
                  </a:moveTo>
                  <a:cubicBezTo>
                    <a:pt x="507" y="1"/>
                    <a:pt x="401" y="12"/>
                    <a:pt x="302" y="33"/>
                  </a:cubicBezTo>
                  <a:cubicBezTo>
                    <a:pt x="191" y="55"/>
                    <a:pt x="94" y="93"/>
                    <a:pt x="0" y="135"/>
                  </a:cubicBezTo>
                  <a:cubicBezTo>
                    <a:pt x="0" y="135"/>
                    <a:pt x="47" y="130"/>
                    <a:pt x="126" y="130"/>
                  </a:cubicBezTo>
                  <a:cubicBezTo>
                    <a:pt x="426" y="130"/>
                    <a:pt x="1190" y="207"/>
                    <a:pt x="1600" y="950"/>
                  </a:cubicBezTo>
                  <a:cubicBezTo>
                    <a:pt x="1609" y="950"/>
                    <a:pt x="1613" y="950"/>
                    <a:pt x="1617" y="946"/>
                  </a:cubicBezTo>
                  <a:cubicBezTo>
                    <a:pt x="1715" y="925"/>
                    <a:pt x="1821" y="908"/>
                    <a:pt x="1940" y="908"/>
                  </a:cubicBezTo>
                  <a:cubicBezTo>
                    <a:pt x="1936" y="908"/>
                    <a:pt x="1936" y="908"/>
                    <a:pt x="1936" y="904"/>
                  </a:cubicBezTo>
                  <a:cubicBezTo>
                    <a:pt x="1931" y="891"/>
                    <a:pt x="1919" y="865"/>
                    <a:pt x="1906" y="840"/>
                  </a:cubicBezTo>
                  <a:cubicBezTo>
                    <a:pt x="1889" y="810"/>
                    <a:pt x="1872" y="772"/>
                    <a:pt x="1847" y="730"/>
                  </a:cubicBezTo>
                  <a:cubicBezTo>
                    <a:pt x="1800" y="649"/>
                    <a:pt x="1728" y="547"/>
                    <a:pt x="1634" y="449"/>
                  </a:cubicBezTo>
                  <a:cubicBezTo>
                    <a:pt x="1537" y="352"/>
                    <a:pt x="1418" y="254"/>
                    <a:pt x="1274" y="174"/>
                  </a:cubicBezTo>
                  <a:cubicBezTo>
                    <a:pt x="1133" y="97"/>
                    <a:pt x="972" y="38"/>
                    <a:pt x="802" y="12"/>
                  </a:cubicBezTo>
                  <a:cubicBezTo>
                    <a:pt x="740" y="4"/>
                    <a:pt x="677" y="1"/>
                    <a:pt x="615" y="1"/>
                  </a:cubicBezTo>
                  <a:close/>
                </a:path>
              </a:pathLst>
            </a:custGeom>
            <a:solidFill>
              <a:srgbClr val="1E1549">
                <a:alpha val="41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22"/>
            <p:cNvSpPr/>
            <p:nvPr/>
          </p:nvSpPr>
          <p:spPr>
            <a:xfrm>
              <a:off x="1666908" y="5359333"/>
              <a:ext cx="561745" cy="190199"/>
            </a:xfrm>
            <a:custGeom>
              <a:avLst/>
              <a:gdLst/>
              <a:ahLst/>
              <a:cxnLst/>
              <a:rect l="l" t="t" r="r" b="b"/>
              <a:pathLst>
                <a:path w="2475" h="838" extrusionOk="0">
                  <a:moveTo>
                    <a:pt x="1026" y="1"/>
                  </a:moveTo>
                  <a:cubicBezTo>
                    <a:pt x="867" y="1"/>
                    <a:pt x="713" y="22"/>
                    <a:pt x="569" y="56"/>
                  </a:cubicBezTo>
                  <a:cubicBezTo>
                    <a:pt x="450" y="82"/>
                    <a:pt x="340" y="120"/>
                    <a:pt x="242" y="163"/>
                  </a:cubicBezTo>
                  <a:lnTo>
                    <a:pt x="238" y="167"/>
                  </a:lnTo>
                  <a:lnTo>
                    <a:pt x="0" y="290"/>
                  </a:lnTo>
                  <a:cubicBezTo>
                    <a:pt x="25" y="282"/>
                    <a:pt x="342" y="205"/>
                    <a:pt x="748" y="205"/>
                  </a:cubicBezTo>
                  <a:cubicBezTo>
                    <a:pt x="1249" y="205"/>
                    <a:pt x="1886" y="323"/>
                    <a:pt x="2271" y="837"/>
                  </a:cubicBezTo>
                  <a:cubicBezTo>
                    <a:pt x="2322" y="782"/>
                    <a:pt x="2390" y="719"/>
                    <a:pt x="2475" y="655"/>
                  </a:cubicBezTo>
                  <a:cubicBezTo>
                    <a:pt x="2462" y="642"/>
                    <a:pt x="2445" y="625"/>
                    <a:pt x="2420" y="604"/>
                  </a:cubicBezTo>
                  <a:cubicBezTo>
                    <a:pt x="2369" y="553"/>
                    <a:pt x="2220" y="405"/>
                    <a:pt x="1978" y="264"/>
                  </a:cubicBezTo>
                  <a:cubicBezTo>
                    <a:pt x="1859" y="197"/>
                    <a:pt x="1719" y="133"/>
                    <a:pt x="1562" y="86"/>
                  </a:cubicBezTo>
                  <a:cubicBezTo>
                    <a:pt x="1410" y="40"/>
                    <a:pt x="1240" y="10"/>
                    <a:pt x="1070" y="1"/>
                  </a:cubicBezTo>
                  <a:cubicBezTo>
                    <a:pt x="1055" y="1"/>
                    <a:pt x="1041" y="1"/>
                    <a:pt x="1026" y="1"/>
                  </a:cubicBezTo>
                  <a:close/>
                </a:path>
              </a:pathLst>
            </a:custGeom>
            <a:solidFill>
              <a:srgbClr val="1E1549">
                <a:alpha val="41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22"/>
            <p:cNvSpPr/>
            <p:nvPr/>
          </p:nvSpPr>
          <p:spPr>
            <a:xfrm>
              <a:off x="1306485" y="5125330"/>
              <a:ext cx="18611" cy="27236"/>
            </a:xfrm>
            <a:custGeom>
              <a:avLst/>
              <a:gdLst/>
              <a:ahLst/>
              <a:cxnLst/>
              <a:rect l="l" t="t" r="r" b="b"/>
              <a:pathLst>
                <a:path w="82" h="120" extrusionOk="0">
                  <a:moveTo>
                    <a:pt x="82" y="1"/>
                  </a:moveTo>
                  <a:lnTo>
                    <a:pt x="82" y="1"/>
                  </a:lnTo>
                  <a:cubicBezTo>
                    <a:pt x="69" y="14"/>
                    <a:pt x="60" y="31"/>
                    <a:pt x="52" y="43"/>
                  </a:cubicBezTo>
                  <a:cubicBezTo>
                    <a:pt x="35" y="73"/>
                    <a:pt x="18" y="99"/>
                    <a:pt x="1" y="120"/>
                  </a:cubicBezTo>
                  <a:cubicBezTo>
                    <a:pt x="48" y="69"/>
                    <a:pt x="82" y="26"/>
                    <a:pt x="82" y="1"/>
                  </a:cubicBezTo>
                  <a:close/>
                </a:path>
              </a:pathLst>
            </a:custGeom>
            <a:solidFill>
              <a:srgbClr val="5555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22"/>
            <p:cNvSpPr/>
            <p:nvPr/>
          </p:nvSpPr>
          <p:spPr>
            <a:xfrm>
              <a:off x="1141935" y="4683200"/>
              <a:ext cx="221747" cy="530196"/>
            </a:xfrm>
            <a:custGeom>
              <a:avLst/>
              <a:gdLst/>
              <a:ahLst/>
              <a:cxnLst/>
              <a:rect l="l" t="t" r="r" b="b"/>
              <a:pathLst>
                <a:path w="977" h="2336" extrusionOk="0">
                  <a:moveTo>
                    <a:pt x="268" y="1"/>
                  </a:moveTo>
                  <a:lnTo>
                    <a:pt x="268" y="1"/>
                  </a:lnTo>
                  <a:cubicBezTo>
                    <a:pt x="484" y="379"/>
                    <a:pt x="976" y="1474"/>
                    <a:pt x="0" y="2327"/>
                  </a:cubicBezTo>
                  <a:cubicBezTo>
                    <a:pt x="221" y="2318"/>
                    <a:pt x="263" y="2314"/>
                    <a:pt x="276" y="2314"/>
                  </a:cubicBezTo>
                  <a:lnTo>
                    <a:pt x="280" y="2314"/>
                  </a:lnTo>
                  <a:lnTo>
                    <a:pt x="429" y="2335"/>
                  </a:lnTo>
                  <a:cubicBezTo>
                    <a:pt x="429" y="2327"/>
                    <a:pt x="433" y="2318"/>
                    <a:pt x="446" y="2305"/>
                  </a:cubicBezTo>
                  <a:cubicBezTo>
                    <a:pt x="454" y="2293"/>
                    <a:pt x="467" y="2280"/>
                    <a:pt x="484" y="2263"/>
                  </a:cubicBezTo>
                  <a:cubicBezTo>
                    <a:pt x="501" y="2246"/>
                    <a:pt x="518" y="2221"/>
                    <a:pt x="548" y="2191"/>
                  </a:cubicBezTo>
                  <a:cubicBezTo>
                    <a:pt x="565" y="2174"/>
                    <a:pt x="586" y="2144"/>
                    <a:pt x="620" y="2106"/>
                  </a:cubicBezTo>
                  <a:cubicBezTo>
                    <a:pt x="650" y="2068"/>
                    <a:pt x="684" y="2017"/>
                    <a:pt x="722" y="1962"/>
                  </a:cubicBezTo>
                  <a:cubicBezTo>
                    <a:pt x="794" y="1847"/>
                    <a:pt x="866" y="1686"/>
                    <a:pt x="913" y="1495"/>
                  </a:cubicBezTo>
                  <a:cubicBezTo>
                    <a:pt x="955" y="1304"/>
                    <a:pt x="968" y="1079"/>
                    <a:pt x="908" y="854"/>
                  </a:cubicBezTo>
                  <a:cubicBezTo>
                    <a:pt x="853" y="629"/>
                    <a:pt x="730" y="408"/>
                    <a:pt x="560" y="234"/>
                  </a:cubicBezTo>
                  <a:cubicBezTo>
                    <a:pt x="476" y="141"/>
                    <a:pt x="374" y="64"/>
                    <a:pt x="268" y="1"/>
                  </a:cubicBezTo>
                  <a:close/>
                </a:path>
              </a:pathLst>
            </a:custGeom>
            <a:solidFill>
              <a:srgbClr val="1E1549">
                <a:alpha val="41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22"/>
            <p:cNvSpPr/>
            <p:nvPr/>
          </p:nvSpPr>
          <p:spPr>
            <a:xfrm>
              <a:off x="1372987" y="4970312"/>
              <a:ext cx="2270" cy="6128"/>
            </a:xfrm>
            <a:custGeom>
              <a:avLst/>
              <a:gdLst/>
              <a:ahLst/>
              <a:cxnLst/>
              <a:rect l="l" t="t" r="r" b="b"/>
              <a:pathLst>
                <a:path w="10" h="27" extrusionOk="0">
                  <a:moveTo>
                    <a:pt x="5" y="1"/>
                  </a:moveTo>
                  <a:cubicBezTo>
                    <a:pt x="1" y="9"/>
                    <a:pt x="1" y="18"/>
                    <a:pt x="1" y="26"/>
                  </a:cubicBezTo>
                  <a:lnTo>
                    <a:pt x="9" y="1"/>
                  </a:lnTo>
                  <a:close/>
                </a:path>
              </a:pathLst>
            </a:custGeom>
            <a:solidFill>
              <a:srgbClr val="5555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22"/>
            <p:cNvSpPr/>
            <p:nvPr/>
          </p:nvSpPr>
          <p:spPr>
            <a:xfrm>
              <a:off x="1600407" y="4970312"/>
              <a:ext cx="248756" cy="395150"/>
            </a:xfrm>
            <a:custGeom>
              <a:avLst/>
              <a:gdLst/>
              <a:ahLst/>
              <a:cxnLst/>
              <a:rect l="l" t="t" r="r" b="b"/>
              <a:pathLst>
                <a:path w="1096" h="1741" extrusionOk="0">
                  <a:moveTo>
                    <a:pt x="1" y="1"/>
                  </a:moveTo>
                  <a:lnTo>
                    <a:pt x="1" y="1"/>
                  </a:lnTo>
                  <a:cubicBezTo>
                    <a:pt x="26" y="18"/>
                    <a:pt x="1011" y="688"/>
                    <a:pt x="675" y="1741"/>
                  </a:cubicBezTo>
                  <a:cubicBezTo>
                    <a:pt x="726" y="1724"/>
                    <a:pt x="781" y="1707"/>
                    <a:pt x="841" y="1690"/>
                  </a:cubicBezTo>
                  <a:cubicBezTo>
                    <a:pt x="875" y="1686"/>
                    <a:pt x="909" y="1677"/>
                    <a:pt x="943" y="1669"/>
                  </a:cubicBezTo>
                  <a:lnTo>
                    <a:pt x="1096" y="1639"/>
                  </a:lnTo>
                  <a:cubicBezTo>
                    <a:pt x="1091" y="1622"/>
                    <a:pt x="1087" y="1588"/>
                    <a:pt x="1083" y="1533"/>
                  </a:cubicBezTo>
                  <a:cubicBezTo>
                    <a:pt x="1074" y="1461"/>
                    <a:pt x="1079" y="1253"/>
                    <a:pt x="1011" y="990"/>
                  </a:cubicBezTo>
                  <a:cubicBezTo>
                    <a:pt x="989" y="926"/>
                    <a:pt x="968" y="858"/>
                    <a:pt x="939" y="790"/>
                  </a:cubicBezTo>
                  <a:cubicBezTo>
                    <a:pt x="909" y="722"/>
                    <a:pt x="871" y="654"/>
                    <a:pt x="828" y="591"/>
                  </a:cubicBezTo>
                  <a:cubicBezTo>
                    <a:pt x="739" y="459"/>
                    <a:pt x="612" y="344"/>
                    <a:pt x="476" y="247"/>
                  </a:cubicBezTo>
                  <a:cubicBezTo>
                    <a:pt x="344" y="145"/>
                    <a:pt x="192" y="68"/>
                    <a:pt x="43" y="13"/>
                  </a:cubicBezTo>
                  <a:cubicBezTo>
                    <a:pt x="30" y="9"/>
                    <a:pt x="13" y="5"/>
                    <a:pt x="1" y="1"/>
                  </a:cubicBezTo>
                  <a:close/>
                </a:path>
              </a:pathLst>
            </a:custGeom>
            <a:solidFill>
              <a:srgbClr val="1E1549">
                <a:alpha val="41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22"/>
            <p:cNvSpPr/>
            <p:nvPr/>
          </p:nvSpPr>
          <p:spPr>
            <a:xfrm>
              <a:off x="564759" y="4444431"/>
              <a:ext cx="251707" cy="313215"/>
            </a:xfrm>
            <a:custGeom>
              <a:avLst/>
              <a:gdLst/>
              <a:ahLst/>
              <a:cxnLst/>
              <a:rect l="l" t="t" r="r" b="b"/>
              <a:pathLst>
                <a:path w="1109" h="1380" extrusionOk="0">
                  <a:moveTo>
                    <a:pt x="116" y="1"/>
                  </a:moveTo>
                  <a:cubicBezTo>
                    <a:pt x="77" y="1"/>
                    <a:pt x="38" y="3"/>
                    <a:pt x="1" y="9"/>
                  </a:cubicBezTo>
                  <a:cubicBezTo>
                    <a:pt x="1" y="9"/>
                    <a:pt x="901" y="454"/>
                    <a:pt x="786" y="1346"/>
                  </a:cubicBezTo>
                  <a:cubicBezTo>
                    <a:pt x="799" y="1346"/>
                    <a:pt x="816" y="1350"/>
                    <a:pt x="833" y="1350"/>
                  </a:cubicBezTo>
                  <a:cubicBezTo>
                    <a:pt x="884" y="1354"/>
                    <a:pt x="943" y="1358"/>
                    <a:pt x="1007" y="1367"/>
                  </a:cubicBezTo>
                  <a:cubicBezTo>
                    <a:pt x="1019" y="1371"/>
                    <a:pt x="1036" y="1375"/>
                    <a:pt x="1053" y="1380"/>
                  </a:cubicBezTo>
                  <a:cubicBezTo>
                    <a:pt x="1049" y="1375"/>
                    <a:pt x="1049" y="1367"/>
                    <a:pt x="1053" y="1354"/>
                  </a:cubicBezTo>
                  <a:cubicBezTo>
                    <a:pt x="1053" y="1341"/>
                    <a:pt x="1058" y="1329"/>
                    <a:pt x="1062" y="1312"/>
                  </a:cubicBezTo>
                  <a:cubicBezTo>
                    <a:pt x="1066" y="1290"/>
                    <a:pt x="1070" y="1269"/>
                    <a:pt x="1079" y="1240"/>
                  </a:cubicBezTo>
                  <a:cubicBezTo>
                    <a:pt x="1087" y="1201"/>
                    <a:pt x="1104" y="1125"/>
                    <a:pt x="1109" y="1019"/>
                  </a:cubicBezTo>
                  <a:cubicBezTo>
                    <a:pt x="1109" y="968"/>
                    <a:pt x="1104" y="908"/>
                    <a:pt x="1096" y="845"/>
                  </a:cubicBezTo>
                  <a:cubicBezTo>
                    <a:pt x="1087" y="781"/>
                    <a:pt x="1070" y="709"/>
                    <a:pt x="1049" y="641"/>
                  </a:cubicBezTo>
                  <a:cubicBezTo>
                    <a:pt x="998" y="501"/>
                    <a:pt x="909" y="352"/>
                    <a:pt x="773" y="238"/>
                  </a:cubicBezTo>
                  <a:cubicBezTo>
                    <a:pt x="637" y="123"/>
                    <a:pt x="463" y="43"/>
                    <a:pt x="277" y="13"/>
                  </a:cubicBezTo>
                  <a:cubicBezTo>
                    <a:pt x="225" y="5"/>
                    <a:pt x="170" y="1"/>
                    <a:pt x="116" y="1"/>
                  </a:cubicBezTo>
                  <a:close/>
                </a:path>
              </a:pathLst>
            </a:custGeom>
            <a:solidFill>
              <a:srgbClr val="1E1549">
                <a:alpha val="41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22"/>
            <p:cNvSpPr/>
            <p:nvPr/>
          </p:nvSpPr>
          <p:spPr>
            <a:xfrm>
              <a:off x="816238" y="4728593"/>
              <a:ext cx="30187" cy="32910"/>
            </a:xfrm>
            <a:custGeom>
              <a:avLst/>
              <a:gdLst/>
              <a:ahLst/>
              <a:cxnLst/>
              <a:rect l="l" t="t" r="r" b="b"/>
              <a:pathLst>
                <a:path w="133" h="145" extrusionOk="0">
                  <a:moveTo>
                    <a:pt x="132" y="0"/>
                  </a:moveTo>
                  <a:lnTo>
                    <a:pt x="132" y="0"/>
                  </a:lnTo>
                  <a:cubicBezTo>
                    <a:pt x="107" y="26"/>
                    <a:pt x="85" y="43"/>
                    <a:pt x="73" y="60"/>
                  </a:cubicBezTo>
                  <a:cubicBezTo>
                    <a:pt x="39" y="94"/>
                    <a:pt x="18" y="119"/>
                    <a:pt x="1" y="140"/>
                  </a:cubicBezTo>
                  <a:cubicBezTo>
                    <a:pt x="9" y="140"/>
                    <a:pt x="13" y="140"/>
                    <a:pt x="22" y="145"/>
                  </a:cubicBezTo>
                  <a:cubicBezTo>
                    <a:pt x="56" y="111"/>
                    <a:pt x="94" y="60"/>
                    <a:pt x="132" y="0"/>
                  </a:cubicBezTo>
                  <a:close/>
                </a:path>
              </a:pathLst>
            </a:custGeom>
            <a:solidFill>
              <a:srgbClr val="5555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22"/>
            <p:cNvSpPr/>
            <p:nvPr/>
          </p:nvSpPr>
          <p:spPr>
            <a:xfrm>
              <a:off x="-16956" y="4635991"/>
              <a:ext cx="228556" cy="467553"/>
            </a:xfrm>
            <a:custGeom>
              <a:avLst/>
              <a:gdLst/>
              <a:ahLst/>
              <a:cxnLst/>
              <a:rect l="l" t="t" r="r" b="b"/>
              <a:pathLst>
                <a:path w="1007" h="2060" extrusionOk="0">
                  <a:moveTo>
                    <a:pt x="1006" y="1"/>
                  </a:moveTo>
                  <a:lnTo>
                    <a:pt x="1006" y="1"/>
                  </a:lnTo>
                  <a:cubicBezTo>
                    <a:pt x="981" y="9"/>
                    <a:pt x="955" y="18"/>
                    <a:pt x="930" y="26"/>
                  </a:cubicBezTo>
                  <a:cubicBezTo>
                    <a:pt x="802" y="77"/>
                    <a:pt x="667" y="145"/>
                    <a:pt x="543" y="243"/>
                  </a:cubicBezTo>
                  <a:cubicBezTo>
                    <a:pt x="420" y="340"/>
                    <a:pt x="306" y="459"/>
                    <a:pt x="221" y="603"/>
                  </a:cubicBezTo>
                  <a:cubicBezTo>
                    <a:pt x="132" y="744"/>
                    <a:pt x="72" y="901"/>
                    <a:pt x="43" y="1058"/>
                  </a:cubicBezTo>
                  <a:cubicBezTo>
                    <a:pt x="9" y="1210"/>
                    <a:pt x="0" y="1363"/>
                    <a:pt x="13" y="1495"/>
                  </a:cubicBezTo>
                  <a:cubicBezTo>
                    <a:pt x="26" y="1631"/>
                    <a:pt x="51" y="1745"/>
                    <a:pt x="81" y="1834"/>
                  </a:cubicBezTo>
                  <a:cubicBezTo>
                    <a:pt x="98" y="1877"/>
                    <a:pt x="106" y="1915"/>
                    <a:pt x="123" y="1949"/>
                  </a:cubicBezTo>
                  <a:cubicBezTo>
                    <a:pt x="136" y="1979"/>
                    <a:pt x="144" y="2000"/>
                    <a:pt x="153" y="2017"/>
                  </a:cubicBezTo>
                  <a:cubicBezTo>
                    <a:pt x="157" y="2034"/>
                    <a:pt x="166" y="2047"/>
                    <a:pt x="170" y="2059"/>
                  </a:cubicBezTo>
                  <a:cubicBezTo>
                    <a:pt x="302" y="2021"/>
                    <a:pt x="429" y="2004"/>
                    <a:pt x="543" y="2000"/>
                  </a:cubicBezTo>
                  <a:cubicBezTo>
                    <a:pt x="47" y="722"/>
                    <a:pt x="1006" y="1"/>
                    <a:pt x="1006" y="1"/>
                  </a:cubicBezTo>
                  <a:close/>
                </a:path>
              </a:pathLst>
            </a:custGeom>
            <a:solidFill>
              <a:srgbClr val="1E1549">
                <a:alpha val="41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22"/>
            <p:cNvSpPr/>
            <p:nvPr/>
          </p:nvSpPr>
          <p:spPr>
            <a:xfrm>
              <a:off x="-216460" y="5106038"/>
              <a:ext cx="377901" cy="256700"/>
            </a:xfrm>
            <a:custGeom>
              <a:avLst/>
              <a:gdLst/>
              <a:ahLst/>
              <a:cxnLst/>
              <a:rect l="l" t="t" r="r" b="b"/>
              <a:pathLst>
                <a:path w="1665" h="1131" extrusionOk="0">
                  <a:moveTo>
                    <a:pt x="1535" y="0"/>
                  </a:moveTo>
                  <a:cubicBezTo>
                    <a:pt x="1501" y="0"/>
                    <a:pt x="1464" y="2"/>
                    <a:pt x="1427" y="5"/>
                  </a:cubicBezTo>
                  <a:cubicBezTo>
                    <a:pt x="1219" y="14"/>
                    <a:pt x="964" y="77"/>
                    <a:pt x="739" y="205"/>
                  </a:cubicBezTo>
                  <a:cubicBezTo>
                    <a:pt x="514" y="328"/>
                    <a:pt x="323" y="510"/>
                    <a:pt x="204" y="680"/>
                  </a:cubicBezTo>
                  <a:cubicBezTo>
                    <a:pt x="81" y="846"/>
                    <a:pt x="35" y="998"/>
                    <a:pt x="22" y="1049"/>
                  </a:cubicBezTo>
                  <a:cubicBezTo>
                    <a:pt x="13" y="1083"/>
                    <a:pt x="5" y="1100"/>
                    <a:pt x="1" y="1117"/>
                  </a:cubicBezTo>
                  <a:cubicBezTo>
                    <a:pt x="26" y="1115"/>
                    <a:pt x="48" y="1114"/>
                    <a:pt x="67" y="1114"/>
                  </a:cubicBezTo>
                  <a:cubicBezTo>
                    <a:pt x="87" y="1114"/>
                    <a:pt x="102" y="1115"/>
                    <a:pt x="115" y="1117"/>
                  </a:cubicBezTo>
                  <a:cubicBezTo>
                    <a:pt x="153" y="1117"/>
                    <a:pt x="179" y="1126"/>
                    <a:pt x="200" y="1130"/>
                  </a:cubicBezTo>
                  <a:cubicBezTo>
                    <a:pt x="200" y="1130"/>
                    <a:pt x="569" y="141"/>
                    <a:pt x="1664" y="5"/>
                  </a:cubicBezTo>
                  <a:cubicBezTo>
                    <a:pt x="1625" y="3"/>
                    <a:pt x="1582" y="0"/>
                    <a:pt x="1535" y="0"/>
                  </a:cubicBezTo>
                  <a:close/>
                </a:path>
              </a:pathLst>
            </a:custGeom>
            <a:solidFill>
              <a:srgbClr val="1E1549">
                <a:alpha val="41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22"/>
            <p:cNvSpPr/>
            <p:nvPr/>
          </p:nvSpPr>
          <p:spPr>
            <a:xfrm>
              <a:off x="463759" y="5092874"/>
              <a:ext cx="273723" cy="71268"/>
            </a:xfrm>
            <a:custGeom>
              <a:avLst/>
              <a:gdLst/>
              <a:ahLst/>
              <a:cxnLst/>
              <a:rect l="l" t="t" r="r" b="b"/>
              <a:pathLst>
                <a:path w="1206" h="314" extrusionOk="0">
                  <a:moveTo>
                    <a:pt x="686" y="0"/>
                  </a:moveTo>
                  <a:cubicBezTo>
                    <a:pt x="662" y="0"/>
                    <a:pt x="641" y="4"/>
                    <a:pt x="641" y="4"/>
                  </a:cubicBezTo>
                  <a:lnTo>
                    <a:pt x="425" y="25"/>
                  </a:lnTo>
                  <a:lnTo>
                    <a:pt x="157" y="135"/>
                  </a:lnTo>
                  <a:lnTo>
                    <a:pt x="0" y="280"/>
                  </a:lnTo>
                  <a:cubicBezTo>
                    <a:pt x="0" y="280"/>
                    <a:pt x="281" y="180"/>
                    <a:pt x="618" y="180"/>
                  </a:cubicBezTo>
                  <a:cubicBezTo>
                    <a:pt x="810" y="180"/>
                    <a:pt x="1019" y="212"/>
                    <a:pt x="1206" y="314"/>
                  </a:cubicBezTo>
                  <a:cubicBezTo>
                    <a:pt x="1138" y="199"/>
                    <a:pt x="1010" y="114"/>
                    <a:pt x="1002" y="106"/>
                  </a:cubicBezTo>
                  <a:cubicBezTo>
                    <a:pt x="998" y="97"/>
                    <a:pt x="964" y="4"/>
                    <a:pt x="879" y="4"/>
                  </a:cubicBezTo>
                  <a:cubicBezTo>
                    <a:pt x="830" y="6"/>
                    <a:pt x="796" y="9"/>
                    <a:pt x="770" y="9"/>
                  </a:cubicBezTo>
                  <a:cubicBezTo>
                    <a:pt x="751" y="9"/>
                    <a:pt x="736" y="7"/>
                    <a:pt x="722" y="4"/>
                  </a:cubicBezTo>
                  <a:cubicBezTo>
                    <a:pt x="710" y="1"/>
                    <a:pt x="698" y="0"/>
                    <a:pt x="686" y="0"/>
                  </a:cubicBezTo>
                  <a:close/>
                </a:path>
              </a:pathLst>
            </a:custGeom>
            <a:solidFill>
              <a:srgbClr val="1E1549">
                <a:alpha val="41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22"/>
            <p:cNvSpPr/>
            <p:nvPr/>
          </p:nvSpPr>
          <p:spPr>
            <a:xfrm>
              <a:off x="566802" y="5413351"/>
              <a:ext cx="467326" cy="152522"/>
            </a:xfrm>
            <a:custGeom>
              <a:avLst/>
              <a:gdLst/>
              <a:ahLst/>
              <a:cxnLst/>
              <a:rect l="l" t="t" r="r" b="b"/>
              <a:pathLst>
                <a:path w="2059" h="672" extrusionOk="0">
                  <a:moveTo>
                    <a:pt x="768" y="0"/>
                  </a:moveTo>
                  <a:cubicBezTo>
                    <a:pt x="550" y="0"/>
                    <a:pt x="174" y="14"/>
                    <a:pt x="174" y="14"/>
                  </a:cubicBezTo>
                  <a:lnTo>
                    <a:pt x="0" y="124"/>
                  </a:lnTo>
                  <a:cubicBezTo>
                    <a:pt x="0" y="124"/>
                    <a:pt x="1134" y="298"/>
                    <a:pt x="1745" y="672"/>
                  </a:cubicBezTo>
                  <a:cubicBezTo>
                    <a:pt x="2046" y="621"/>
                    <a:pt x="2059" y="642"/>
                    <a:pt x="2046" y="621"/>
                  </a:cubicBezTo>
                  <a:cubicBezTo>
                    <a:pt x="2038" y="599"/>
                    <a:pt x="1770" y="387"/>
                    <a:pt x="1673" y="290"/>
                  </a:cubicBezTo>
                  <a:cubicBezTo>
                    <a:pt x="1579" y="188"/>
                    <a:pt x="1036" y="5"/>
                    <a:pt x="841" y="1"/>
                  </a:cubicBezTo>
                  <a:cubicBezTo>
                    <a:pt x="819" y="1"/>
                    <a:pt x="795" y="0"/>
                    <a:pt x="768" y="0"/>
                  </a:cubicBezTo>
                  <a:close/>
                </a:path>
              </a:pathLst>
            </a:custGeom>
            <a:solidFill>
              <a:srgbClr val="1E1549">
                <a:alpha val="41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22"/>
            <p:cNvSpPr/>
            <p:nvPr/>
          </p:nvSpPr>
          <p:spPr>
            <a:xfrm>
              <a:off x="895222" y="5557021"/>
              <a:ext cx="340224" cy="48344"/>
            </a:xfrm>
            <a:custGeom>
              <a:avLst/>
              <a:gdLst/>
              <a:ahLst/>
              <a:cxnLst/>
              <a:rect l="l" t="t" r="r" b="b"/>
              <a:pathLst>
                <a:path w="1499" h="213" extrusionOk="0">
                  <a:moveTo>
                    <a:pt x="574" y="0"/>
                  </a:moveTo>
                  <a:lnTo>
                    <a:pt x="141" y="90"/>
                  </a:lnTo>
                  <a:lnTo>
                    <a:pt x="1" y="179"/>
                  </a:lnTo>
                  <a:cubicBezTo>
                    <a:pt x="1" y="179"/>
                    <a:pt x="444" y="140"/>
                    <a:pt x="857" y="140"/>
                  </a:cubicBezTo>
                  <a:cubicBezTo>
                    <a:pt x="1118" y="140"/>
                    <a:pt x="1366" y="155"/>
                    <a:pt x="1483" y="205"/>
                  </a:cubicBezTo>
                  <a:lnTo>
                    <a:pt x="1483" y="205"/>
                  </a:lnTo>
                  <a:cubicBezTo>
                    <a:pt x="1193" y="71"/>
                    <a:pt x="1066" y="22"/>
                    <a:pt x="1066" y="22"/>
                  </a:cubicBezTo>
                  <a:lnTo>
                    <a:pt x="574" y="0"/>
                  </a:lnTo>
                  <a:close/>
                  <a:moveTo>
                    <a:pt x="1483" y="205"/>
                  </a:moveTo>
                  <a:cubicBezTo>
                    <a:pt x="1488" y="208"/>
                    <a:pt x="1494" y="210"/>
                    <a:pt x="1499" y="213"/>
                  </a:cubicBezTo>
                  <a:cubicBezTo>
                    <a:pt x="1494" y="210"/>
                    <a:pt x="1489" y="208"/>
                    <a:pt x="1483" y="205"/>
                  </a:cubicBezTo>
                  <a:close/>
                </a:path>
              </a:pathLst>
            </a:custGeom>
            <a:solidFill>
              <a:srgbClr val="1E1549">
                <a:alpha val="41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22"/>
            <p:cNvSpPr/>
            <p:nvPr/>
          </p:nvSpPr>
          <p:spPr>
            <a:xfrm>
              <a:off x="274923" y="5451027"/>
              <a:ext cx="297781" cy="71495"/>
            </a:xfrm>
            <a:custGeom>
              <a:avLst/>
              <a:gdLst/>
              <a:ahLst/>
              <a:cxnLst/>
              <a:rect l="l" t="t" r="r" b="b"/>
              <a:pathLst>
                <a:path w="1312" h="315" extrusionOk="0">
                  <a:moveTo>
                    <a:pt x="730" y="1"/>
                  </a:moveTo>
                  <a:lnTo>
                    <a:pt x="391" y="26"/>
                  </a:lnTo>
                  <a:lnTo>
                    <a:pt x="145" y="119"/>
                  </a:lnTo>
                  <a:lnTo>
                    <a:pt x="0" y="213"/>
                  </a:lnTo>
                  <a:cubicBezTo>
                    <a:pt x="0" y="213"/>
                    <a:pt x="295" y="164"/>
                    <a:pt x="617" y="164"/>
                  </a:cubicBezTo>
                  <a:cubicBezTo>
                    <a:pt x="879" y="164"/>
                    <a:pt x="1159" y="196"/>
                    <a:pt x="1312" y="315"/>
                  </a:cubicBezTo>
                  <a:cubicBezTo>
                    <a:pt x="1140" y="112"/>
                    <a:pt x="1085" y="93"/>
                    <a:pt x="1070" y="93"/>
                  </a:cubicBezTo>
                  <a:cubicBezTo>
                    <a:pt x="1067" y="93"/>
                    <a:pt x="1066" y="94"/>
                    <a:pt x="1066" y="94"/>
                  </a:cubicBezTo>
                  <a:lnTo>
                    <a:pt x="730" y="1"/>
                  </a:lnTo>
                  <a:close/>
                </a:path>
              </a:pathLst>
            </a:custGeom>
            <a:solidFill>
              <a:srgbClr val="1E1549">
                <a:alpha val="41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5"/>
          <p:cNvSpPr/>
          <p:nvPr/>
        </p:nvSpPr>
        <p:spPr>
          <a:xfrm>
            <a:off x="2194972" y="2226471"/>
            <a:ext cx="8374561" cy="704577"/>
          </a:xfrm>
          <a:custGeom>
            <a:avLst/>
            <a:gdLst/>
            <a:ahLst/>
            <a:cxnLst/>
            <a:rect l="l" t="t" r="r" b="b"/>
            <a:pathLst>
              <a:path w="36787" h="3095" extrusionOk="0">
                <a:moveTo>
                  <a:pt x="26014" y="1"/>
                </a:moveTo>
                <a:cubicBezTo>
                  <a:pt x="24846" y="1"/>
                  <a:pt x="23907" y="807"/>
                  <a:pt x="22942" y="1383"/>
                </a:cubicBezTo>
                <a:cubicBezTo>
                  <a:pt x="22921" y="1392"/>
                  <a:pt x="22904" y="1404"/>
                  <a:pt x="22882" y="1413"/>
                </a:cubicBezTo>
                <a:cubicBezTo>
                  <a:pt x="22479" y="1651"/>
                  <a:pt x="22059" y="1859"/>
                  <a:pt x="21588" y="1973"/>
                </a:cubicBezTo>
                <a:cubicBezTo>
                  <a:pt x="21337" y="2037"/>
                  <a:pt x="21087" y="2088"/>
                  <a:pt x="20837" y="2130"/>
                </a:cubicBezTo>
                <a:cubicBezTo>
                  <a:pt x="20492" y="2182"/>
                  <a:pt x="20144" y="2209"/>
                  <a:pt x="19796" y="2209"/>
                </a:cubicBezTo>
                <a:cubicBezTo>
                  <a:pt x="19260" y="2209"/>
                  <a:pt x="18723" y="2145"/>
                  <a:pt x="18201" y="2011"/>
                </a:cubicBezTo>
                <a:cubicBezTo>
                  <a:pt x="17331" y="1786"/>
                  <a:pt x="16554" y="1328"/>
                  <a:pt x="15731" y="984"/>
                </a:cubicBezTo>
                <a:cubicBezTo>
                  <a:pt x="14487" y="471"/>
                  <a:pt x="13171" y="72"/>
                  <a:pt x="11821" y="29"/>
                </a:cubicBezTo>
                <a:cubicBezTo>
                  <a:pt x="11766" y="28"/>
                  <a:pt x="11710" y="27"/>
                  <a:pt x="11654" y="27"/>
                </a:cubicBezTo>
                <a:cubicBezTo>
                  <a:pt x="11369" y="27"/>
                  <a:pt x="11083" y="45"/>
                  <a:pt x="10803" y="84"/>
                </a:cubicBezTo>
                <a:cubicBezTo>
                  <a:pt x="10264" y="165"/>
                  <a:pt x="9750" y="343"/>
                  <a:pt x="9237" y="513"/>
                </a:cubicBezTo>
                <a:cubicBezTo>
                  <a:pt x="9067" y="573"/>
                  <a:pt x="8897" y="624"/>
                  <a:pt x="8723" y="670"/>
                </a:cubicBezTo>
                <a:cubicBezTo>
                  <a:pt x="7772" y="921"/>
                  <a:pt x="6779" y="1010"/>
                  <a:pt x="5799" y="1022"/>
                </a:cubicBezTo>
                <a:lnTo>
                  <a:pt x="5676" y="1022"/>
                </a:lnTo>
                <a:cubicBezTo>
                  <a:pt x="5631" y="1023"/>
                  <a:pt x="5587" y="1023"/>
                  <a:pt x="5543" y="1023"/>
                </a:cubicBezTo>
                <a:cubicBezTo>
                  <a:pt x="4899" y="1023"/>
                  <a:pt x="4256" y="995"/>
                  <a:pt x="3613" y="963"/>
                </a:cubicBezTo>
                <a:cubicBezTo>
                  <a:pt x="3390" y="952"/>
                  <a:pt x="3163" y="932"/>
                  <a:pt x="2939" y="932"/>
                </a:cubicBezTo>
                <a:cubicBezTo>
                  <a:pt x="2903" y="932"/>
                  <a:pt x="2868" y="932"/>
                  <a:pt x="2832" y="933"/>
                </a:cubicBezTo>
                <a:cubicBezTo>
                  <a:pt x="2569" y="942"/>
                  <a:pt x="2305" y="993"/>
                  <a:pt x="2051" y="1044"/>
                </a:cubicBezTo>
                <a:cubicBezTo>
                  <a:pt x="1711" y="1107"/>
                  <a:pt x="1372" y="1184"/>
                  <a:pt x="1036" y="1273"/>
                </a:cubicBezTo>
                <a:cubicBezTo>
                  <a:pt x="879" y="1315"/>
                  <a:pt x="718" y="1362"/>
                  <a:pt x="561" y="1404"/>
                </a:cubicBezTo>
                <a:cubicBezTo>
                  <a:pt x="408" y="1447"/>
                  <a:pt x="238" y="1464"/>
                  <a:pt x="94" y="1536"/>
                </a:cubicBezTo>
                <a:cubicBezTo>
                  <a:pt x="86" y="1540"/>
                  <a:pt x="77" y="1545"/>
                  <a:pt x="69" y="1553"/>
                </a:cubicBezTo>
                <a:cubicBezTo>
                  <a:pt x="1" y="1634"/>
                  <a:pt x="480" y="1659"/>
                  <a:pt x="514" y="1663"/>
                </a:cubicBezTo>
                <a:cubicBezTo>
                  <a:pt x="524" y="1664"/>
                  <a:pt x="534" y="1664"/>
                  <a:pt x="543" y="1664"/>
                </a:cubicBezTo>
                <a:cubicBezTo>
                  <a:pt x="740" y="1664"/>
                  <a:pt x="927" y="1623"/>
                  <a:pt x="1121" y="1574"/>
                </a:cubicBezTo>
                <a:cubicBezTo>
                  <a:pt x="1431" y="1498"/>
                  <a:pt x="1741" y="1430"/>
                  <a:pt x="2055" y="1371"/>
                </a:cubicBezTo>
                <a:cubicBezTo>
                  <a:pt x="2221" y="1341"/>
                  <a:pt x="2386" y="1303"/>
                  <a:pt x="2556" y="1281"/>
                </a:cubicBezTo>
                <a:cubicBezTo>
                  <a:pt x="2624" y="1272"/>
                  <a:pt x="2692" y="1269"/>
                  <a:pt x="2761" y="1269"/>
                </a:cubicBezTo>
                <a:cubicBezTo>
                  <a:pt x="2856" y="1269"/>
                  <a:pt x="2950" y="1276"/>
                  <a:pt x="3044" y="1286"/>
                </a:cubicBezTo>
                <a:cubicBezTo>
                  <a:pt x="3409" y="1320"/>
                  <a:pt x="3778" y="1349"/>
                  <a:pt x="4143" y="1379"/>
                </a:cubicBezTo>
                <a:cubicBezTo>
                  <a:pt x="4721" y="1419"/>
                  <a:pt x="5301" y="1444"/>
                  <a:pt x="5880" y="1444"/>
                </a:cubicBezTo>
                <a:cubicBezTo>
                  <a:pt x="6033" y="1444"/>
                  <a:pt x="6185" y="1442"/>
                  <a:pt x="6338" y="1438"/>
                </a:cubicBezTo>
                <a:cubicBezTo>
                  <a:pt x="7076" y="1417"/>
                  <a:pt x="7806" y="1345"/>
                  <a:pt x="8528" y="1201"/>
                </a:cubicBezTo>
                <a:cubicBezTo>
                  <a:pt x="8948" y="1116"/>
                  <a:pt x="9355" y="989"/>
                  <a:pt x="9780" y="921"/>
                </a:cubicBezTo>
                <a:cubicBezTo>
                  <a:pt x="10052" y="880"/>
                  <a:pt x="10331" y="865"/>
                  <a:pt x="10608" y="865"/>
                </a:cubicBezTo>
                <a:cubicBezTo>
                  <a:pt x="10738" y="865"/>
                  <a:pt x="10867" y="869"/>
                  <a:pt x="10994" y="874"/>
                </a:cubicBezTo>
                <a:cubicBezTo>
                  <a:pt x="12844" y="950"/>
                  <a:pt x="14517" y="1977"/>
                  <a:pt x="16236" y="2563"/>
                </a:cubicBezTo>
                <a:cubicBezTo>
                  <a:pt x="16299" y="2589"/>
                  <a:pt x="16363" y="2610"/>
                  <a:pt x="16431" y="2631"/>
                </a:cubicBezTo>
                <a:cubicBezTo>
                  <a:pt x="16630" y="2703"/>
                  <a:pt x="16830" y="2771"/>
                  <a:pt x="17034" y="2826"/>
                </a:cubicBezTo>
                <a:cubicBezTo>
                  <a:pt x="17705" y="3013"/>
                  <a:pt x="18380" y="3094"/>
                  <a:pt x="19054" y="3094"/>
                </a:cubicBezTo>
                <a:cubicBezTo>
                  <a:pt x="19594" y="3094"/>
                  <a:pt x="20133" y="3042"/>
                  <a:pt x="20671" y="2949"/>
                </a:cubicBezTo>
                <a:cubicBezTo>
                  <a:pt x="20938" y="2903"/>
                  <a:pt x="21206" y="2848"/>
                  <a:pt x="21473" y="2784"/>
                </a:cubicBezTo>
                <a:cubicBezTo>
                  <a:pt x="22114" y="2623"/>
                  <a:pt x="22691" y="2359"/>
                  <a:pt x="23239" y="2037"/>
                </a:cubicBezTo>
                <a:cubicBezTo>
                  <a:pt x="23379" y="1956"/>
                  <a:pt x="23515" y="1871"/>
                  <a:pt x="23651" y="1782"/>
                </a:cubicBezTo>
                <a:cubicBezTo>
                  <a:pt x="24256" y="1362"/>
                  <a:pt x="24999" y="1032"/>
                  <a:pt x="25736" y="1032"/>
                </a:cubicBezTo>
                <a:cubicBezTo>
                  <a:pt x="26027" y="1032"/>
                  <a:pt x="26316" y="1083"/>
                  <a:pt x="26596" y="1201"/>
                </a:cubicBezTo>
                <a:cubicBezTo>
                  <a:pt x="27212" y="1460"/>
                  <a:pt x="27853" y="1689"/>
                  <a:pt x="28485" y="1910"/>
                </a:cubicBezTo>
                <a:cubicBezTo>
                  <a:pt x="29130" y="2139"/>
                  <a:pt x="29801" y="2326"/>
                  <a:pt x="30488" y="2376"/>
                </a:cubicBezTo>
                <a:cubicBezTo>
                  <a:pt x="30661" y="2388"/>
                  <a:pt x="30834" y="2394"/>
                  <a:pt x="31007" y="2394"/>
                </a:cubicBezTo>
                <a:cubicBezTo>
                  <a:pt x="31581" y="2394"/>
                  <a:pt x="32153" y="2334"/>
                  <a:pt x="32721" y="2249"/>
                </a:cubicBezTo>
                <a:cubicBezTo>
                  <a:pt x="33438" y="2135"/>
                  <a:pt x="34164" y="2003"/>
                  <a:pt x="34864" y="1803"/>
                </a:cubicBezTo>
                <a:cubicBezTo>
                  <a:pt x="35170" y="1719"/>
                  <a:pt x="35471" y="1621"/>
                  <a:pt x="35768" y="1511"/>
                </a:cubicBezTo>
                <a:cubicBezTo>
                  <a:pt x="35913" y="1460"/>
                  <a:pt x="36053" y="1404"/>
                  <a:pt x="36197" y="1349"/>
                </a:cubicBezTo>
                <a:cubicBezTo>
                  <a:pt x="36320" y="1298"/>
                  <a:pt x="36498" y="1256"/>
                  <a:pt x="36596" y="1167"/>
                </a:cubicBezTo>
                <a:cubicBezTo>
                  <a:pt x="36787" y="997"/>
                  <a:pt x="36643" y="708"/>
                  <a:pt x="36490" y="573"/>
                </a:cubicBezTo>
                <a:cubicBezTo>
                  <a:pt x="36392" y="483"/>
                  <a:pt x="36273" y="416"/>
                  <a:pt x="36176" y="382"/>
                </a:cubicBezTo>
                <a:cubicBezTo>
                  <a:pt x="35792" y="240"/>
                  <a:pt x="35368" y="179"/>
                  <a:pt x="34951" y="179"/>
                </a:cubicBezTo>
                <a:cubicBezTo>
                  <a:pt x="34783" y="179"/>
                  <a:pt x="34615" y="189"/>
                  <a:pt x="34453" y="208"/>
                </a:cubicBezTo>
                <a:cubicBezTo>
                  <a:pt x="34007" y="263"/>
                  <a:pt x="33595" y="411"/>
                  <a:pt x="33167" y="513"/>
                </a:cubicBezTo>
                <a:cubicBezTo>
                  <a:pt x="32789" y="607"/>
                  <a:pt x="32411" y="683"/>
                  <a:pt x="32029" y="742"/>
                </a:cubicBezTo>
                <a:cubicBezTo>
                  <a:pt x="31783" y="781"/>
                  <a:pt x="31537" y="810"/>
                  <a:pt x="31286" y="836"/>
                </a:cubicBezTo>
                <a:cubicBezTo>
                  <a:pt x="31066" y="869"/>
                  <a:pt x="30850" y="884"/>
                  <a:pt x="30636" y="884"/>
                </a:cubicBezTo>
                <a:cubicBezTo>
                  <a:pt x="29138" y="884"/>
                  <a:pt x="27772" y="157"/>
                  <a:pt x="26257" y="12"/>
                </a:cubicBezTo>
                <a:cubicBezTo>
                  <a:pt x="26175" y="4"/>
                  <a:pt x="26094" y="1"/>
                  <a:pt x="26014" y="1"/>
                </a:cubicBezTo>
                <a:close/>
              </a:path>
            </a:pathLst>
          </a:custGeom>
          <a:solidFill>
            <a:srgbClr val="73E7D7">
              <a:alpha val="270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8" name="Google Shape;478;p5"/>
          <p:cNvSpPr/>
          <p:nvPr/>
        </p:nvSpPr>
        <p:spPr>
          <a:xfrm>
            <a:off x="-68318" y="3075425"/>
            <a:ext cx="9320057" cy="1792361"/>
          </a:xfrm>
          <a:custGeom>
            <a:avLst/>
            <a:gdLst/>
            <a:ahLst/>
            <a:cxnLst/>
            <a:rect l="l" t="t" r="r" b="b"/>
            <a:pathLst>
              <a:path w="43107" h="8757" extrusionOk="0">
                <a:moveTo>
                  <a:pt x="40043" y="0"/>
                </a:moveTo>
                <a:cubicBezTo>
                  <a:pt x="38555" y="0"/>
                  <a:pt x="36588" y="269"/>
                  <a:pt x="34482" y="1291"/>
                </a:cubicBezTo>
                <a:cubicBezTo>
                  <a:pt x="30728" y="3112"/>
                  <a:pt x="29891" y="4545"/>
                  <a:pt x="26097" y="4545"/>
                </a:cubicBezTo>
                <a:cubicBezTo>
                  <a:pt x="25399" y="4545"/>
                  <a:pt x="24601" y="4497"/>
                  <a:pt x="23667" y="4393"/>
                </a:cubicBezTo>
                <a:cubicBezTo>
                  <a:pt x="20560" y="4050"/>
                  <a:pt x="14643" y="3964"/>
                  <a:pt x="9503" y="3964"/>
                </a:cubicBezTo>
                <a:cubicBezTo>
                  <a:pt x="4363" y="3964"/>
                  <a:pt x="0" y="4050"/>
                  <a:pt x="0" y="4050"/>
                </a:cubicBezTo>
                <a:lnTo>
                  <a:pt x="336" y="8757"/>
                </a:lnTo>
                <a:lnTo>
                  <a:pt x="43106" y="5722"/>
                </a:lnTo>
                <a:lnTo>
                  <a:pt x="42754" y="331"/>
                </a:lnTo>
                <a:cubicBezTo>
                  <a:pt x="42754" y="331"/>
                  <a:pt x="41694" y="0"/>
                  <a:pt x="40043" y="0"/>
                </a:cubicBezTo>
                <a:close/>
              </a:path>
            </a:pathLst>
          </a:custGeom>
          <a:solidFill>
            <a:srgbClr val="A3C886">
              <a:alpha val="47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9" name="Google Shape;479;p5"/>
          <p:cNvGrpSpPr/>
          <p:nvPr/>
        </p:nvGrpSpPr>
        <p:grpSpPr>
          <a:xfrm>
            <a:off x="8316601" y="1858341"/>
            <a:ext cx="255902" cy="1874920"/>
            <a:chOff x="-3200841" y="3196752"/>
            <a:chExt cx="229426" cy="1680940"/>
          </a:xfrm>
        </p:grpSpPr>
        <p:sp>
          <p:nvSpPr>
            <p:cNvPr id="480" name="Google Shape;480;p5"/>
            <p:cNvSpPr/>
            <p:nvPr/>
          </p:nvSpPr>
          <p:spPr>
            <a:xfrm>
              <a:off x="-3200841" y="3196752"/>
              <a:ext cx="229426" cy="1680940"/>
            </a:xfrm>
            <a:custGeom>
              <a:avLst/>
              <a:gdLst/>
              <a:ahLst/>
              <a:cxnLst/>
              <a:rect l="l" t="t" r="r" b="b"/>
              <a:pathLst>
                <a:path w="1096" h="8030" extrusionOk="0">
                  <a:moveTo>
                    <a:pt x="591" y="17"/>
                  </a:moveTo>
                  <a:cubicBezTo>
                    <a:pt x="612" y="21"/>
                    <a:pt x="642" y="30"/>
                    <a:pt x="676" y="51"/>
                  </a:cubicBezTo>
                  <a:cubicBezTo>
                    <a:pt x="684" y="55"/>
                    <a:pt x="693" y="64"/>
                    <a:pt x="701" y="72"/>
                  </a:cubicBezTo>
                  <a:cubicBezTo>
                    <a:pt x="748" y="111"/>
                    <a:pt x="790" y="178"/>
                    <a:pt x="803" y="276"/>
                  </a:cubicBezTo>
                  <a:cubicBezTo>
                    <a:pt x="812" y="340"/>
                    <a:pt x="812" y="433"/>
                    <a:pt x="782" y="552"/>
                  </a:cubicBezTo>
                  <a:cubicBezTo>
                    <a:pt x="756" y="671"/>
                    <a:pt x="705" y="811"/>
                    <a:pt x="642" y="968"/>
                  </a:cubicBezTo>
                  <a:cubicBezTo>
                    <a:pt x="578" y="1125"/>
                    <a:pt x="498" y="1303"/>
                    <a:pt x="442" y="1511"/>
                  </a:cubicBezTo>
                  <a:cubicBezTo>
                    <a:pt x="391" y="1719"/>
                    <a:pt x="379" y="1957"/>
                    <a:pt x="413" y="2203"/>
                  </a:cubicBezTo>
                  <a:cubicBezTo>
                    <a:pt x="447" y="2449"/>
                    <a:pt x="519" y="2704"/>
                    <a:pt x="612" y="2963"/>
                  </a:cubicBezTo>
                  <a:cubicBezTo>
                    <a:pt x="701" y="3217"/>
                    <a:pt x="812" y="3481"/>
                    <a:pt x="896" y="3756"/>
                  </a:cubicBezTo>
                  <a:cubicBezTo>
                    <a:pt x="981" y="4032"/>
                    <a:pt x="1045" y="4325"/>
                    <a:pt x="1037" y="4627"/>
                  </a:cubicBezTo>
                  <a:cubicBezTo>
                    <a:pt x="1032" y="4677"/>
                    <a:pt x="1028" y="4728"/>
                    <a:pt x="1024" y="4779"/>
                  </a:cubicBezTo>
                  <a:cubicBezTo>
                    <a:pt x="1011" y="4877"/>
                    <a:pt x="990" y="4970"/>
                    <a:pt x="960" y="5064"/>
                  </a:cubicBezTo>
                  <a:cubicBezTo>
                    <a:pt x="909" y="5208"/>
                    <a:pt x="846" y="5344"/>
                    <a:pt x="773" y="5480"/>
                  </a:cubicBezTo>
                  <a:cubicBezTo>
                    <a:pt x="705" y="5615"/>
                    <a:pt x="629" y="5751"/>
                    <a:pt x="570" y="5891"/>
                  </a:cubicBezTo>
                  <a:cubicBezTo>
                    <a:pt x="506" y="6031"/>
                    <a:pt x="459" y="6180"/>
                    <a:pt x="442" y="6337"/>
                  </a:cubicBezTo>
                  <a:cubicBezTo>
                    <a:pt x="421" y="6490"/>
                    <a:pt x="430" y="6643"/>
                    <a:pt x="455" y="6791"/>
                  </a:cubicBezTo>
                  <a:cubicBezTo>
                    <a:pt x="481" y="6940"/>
                    <a:pt x="519" y="7084"/>
                    <a:pt x="561" y="7224"/>
                  </a:cubicBezTo>
                  <a:cubicBezTo>
                    <a:pt x="599" y="7364"/>
                    <a:pt x="646" y="7500"/>
                    <a:pt x="680" y="7636"/>
                  </a:cubicBezTo>
                  <a:cubicBezTo>
                    <a:pt x="697" y="7704"/>
                    <a:pt x="718" y="7772"/>
                    <a:pt x="727" y="7835"/>
                  </a:cubicBezTo>
                  <a:cubicBezTo>
                    <a:pt x="735" y="7895"/>
                    <a:pt x="727" y="7958"/>
                    <a:pt x="689" y="7975"/>
                  </a:cubicBezTo>
                  <a:cubicBezTo>
                    <a:pt x="676" y="7941"/>
                    <a:pt x="650" y="7861"/>
                    <a:pt x="591" y="7687"/>
                  </a:cubicBezTo>
                  <a:cubicBezTo>
                    <a:pt x="565" y="7602"/>
                    <a:pt x="506" y="7432"/>
                    <a:pt x="447" y="7199"/>
                  </a:cubicBezTo>
                  <a:cubicBezTo>
                    <a:pt x="421" y="7084"/>
                    <a:pt x="391" y="6948"/>
                    <a:pt x="370" y="6804"/>
                  </a:cubicBezTo>
                  <a:cubicBezTo>
                    <a:pt x="353" y="6655"/>
                    <a:pt x="340" y="6490"/>
                    <a:pt x="357" y="6320"/>
                  </a:cubicBezTo>
                  <a:cubicBezTo>
                    <a:pt x="366" y="6235"/>
                    <a:pt x="383" y="6150"/>
                    <a:pt x="404" y="6061"/>
                  </a:cubicBezTo>
                  <a:cubicBezTo>
                    <a:pt x="430" y="5972"/>
                    <a:pt x="455" y="5883"/>
                    <a:pt x="493" y="5798"/>
                  </a:cubicBezTo>
                  <a:cubicBezTo>
                    <a:pt x="561" y="5620"/>
                    <a:pt x="650" y="5437"/>
                    <a:pt x="731" y="5246"/>
                  </a:cubicBezTo>
                  <a:cubicBezTo>
                    <a:pt x="769" y="5153"/>
                    <a:pt x="807" y="5055"/>
                    <a:pt x="837" y="4953"/>
                  </a:cubicBezTo>
                  <a:cubicBezTo>
                    <a:pt x="871" y="4851"/>
                    <a:pt x="892" y="4745"/>
                    <a:pt x="905" y="4635"/>
                  </a:cubicBezTo>
                  <a:cubicBezTo>
                    <a:pt x="926" y="4419"/>
                    <a:pt x="888" y="4198"/>
                    <a:pt x="824" y="3990"/>
                  </a:cubicBezTo>
                  <a:cubicBezTo>
                    <a:pt x="701" y="3570"/>
                    <a:pt x="485" y="3192"/>
                    <a:pt x="383" y="2797"/>
                  </a:cubicBezTo>
                  <a:cubicBezTo>
                    <a:pt x="328" y="2598"/>
                    <a:pt x="290" y="2402"/>
                    <a:pt x="268" y="2216"/>
                  </a:cubicBezTo>
                  <a:cubicBezTo>
                    <a:pt x="251" y="2118"/>
                    <a:pt x="247" y="2025"/>
                    <a:pt x="239" y="1936"/>
                  </a:cubicBezTo>
                  <a:cubicBezTo>
                    <a:pt x="239" y="1842"/>
                    <a:pt x="230" y="1753"/>
                    <a:pt x="234" y="1668"/>
                  </a:cubicBezTo>
                  <a:cubicBezTo>
                    <a:pt x="239" y="1324"/>
                    <a:pt x="285" y="1023"/>
                    <a:pt x="340" y="790"/>
                  </a:cubicBezTo>
                  <a:cubicBezTo>
                    <a:pt x="370" y="671"/>
                    <a:pt x="396" y="569"/>
                    <a:pt x="421" y="488"/>
                  </a:cubicBezTo>
                  <a:cubicBezTo>
                    <a:pt x="438" y="450"/>
                    <a:pt x="447" y="412"/>
                    <a:pt x="459" y="382"/>
                  </a:cubicBezTo>
                  <a:cubicBezTo>
                    <a:pt x="468" y="348"/>
                    <a:pt x="481" y="323"/>
                    <a:pt x="485" y="302"/>
                  </a:cubicBezTo>
                  <a:cubicBezTo>
                    <a:pt x="531" y="174"/>
                    <a:pt x="561" y="102"/>
                    <a:pt x="578" y="64"/>
                  </a:cubicBezTo>
                  <a:cubicBezTo>
                    <a:pt x="587" y="38"/>
                    <a:pt x="591" y="26"/>
                    <a:pt x="591" y="17"/>
                  </a:cubicBezTo>
                  <a:close/>
                  <a:moveTo>
                    <a:pt x="582" y="17"/>
                  </a:moveTo>
                  <a:lnTo>
                    <a:pt x="582" y="17"/>
                  </a:lnTo>
                  <a:cubicBezTo>
                    <a:pt x="578" y="26"/>
                    <a:pt x="570" y="34"/>
                    <a:pt x="561" y="55"/>
                  </a:cubicBezTo>
                  <a:cubicBezTo>
                    <a:pt x="544" y="94"/>
                    <a:pt x="506" y="161"/>
                    <a:pt x="455" y="293"/>
                  </a:cubicBezTo>
                  <a:cubicBezTo>
                    <a:pt x="447" y="314"/>
                    <a:pt x="434" y="340"/>
                    <a:pt x="421" y="374"/>
                  </a:cubicBezTo>
                  <a:cubicBezTo>
                    <a:pt x="413" y="403"/>
                    <a:pt x="400" y="442"/>
                    <a:pt x="387" y="484"/>
                  </a:cubicBezTo>
                  <a:cubicBezTo>
                    <a:pt x="357" y="565"/>
                    <a:pt x="328" y="667"/>
                    <a:pt x="298" y="785"/>
                  </a:cubicBezTo>
                  <a:cubicBezTo>
                    <a:pt x="243" y="1019"/>
                    <a:pt x="192" y="1324"/>
                    <a:pt x="188" y="1672"/>
                  </a:cubicBezTo>
                  <a:cubicBezTo>
                    <a:pt x="188" y="1694"/>
                    <a:pt x="188" y="1719"/>
                    <a:pt x="188" y="1740"/>
                  </a:cubicBezTo>
                  <a:cubicBezTo>
                    <a:pt x="188" y="1762"/>
                    <a:pt x="188" y="1783"/>
                    <a:pt x="188" y="1808"/>
                  </a:cubicBezTo>
                  <a:cubicBezTo>
                    <a:pt x="192" y="1851"/>
                    <a:pt x="192" y="1897"/>
                    <a:pt x="192" y="1944"/>
                  </a:cubicBezTo>
                  <a:cubicBezTo>
                    <a:pt x="200" y="2033"/>
                    <a:pt x="205" y="2131"/>
                    <a:pt x="217" y="2224"/>
                  </a:cubicBezTo>
                  <a:cubicBezTo>
                    <a:pt x="230" y="2322"/>
                    <a:pt x="247" y="2419"/>
                    <a:pt x="264" y="2517"/>
                  </a:cubicBezTo>
                  <a:cubicBezTo>
                    <a:pt x="285" y="2615"/>
                    <a:pt x="307" y="2717"/>
                    <a:pt x="336" y="2814"/>
                  </a:cubicBezTo>
                  <a:cubicBezTo>
                    <a:pt x="438" y="3217"/>
                    <a:pt x="655" y="3599"/>
                    <a:pt x="778" y="4011"/>
                  </a:cubicBezTo>
                  <a:cubicBezTo>
                    <a:pt x="837" y="4215"/>
                    <a:pt x="875" y="4431"/>
                    <a:pt x="850" y="4639"/>
                  </a:cubicBezTo>
                  <a:cubicBezTo>
                    <a:pt x="841" y="4741"/>
                    <a:pt x="820" y="4843"/>
                    <a:pt x="786" y="4945"/>
                  </a:cubicBezTo>
                  <a:cubicBezTo>
                    <a:pt x="756" y="5042"/>
                    <a:pt x="722" y="5140"/>
                    <a:pt x="680" y="5233"/>
                  </a:cubicBezTo>
                  <a:cubicBezTo>
                    <a:pt x="604" y="5424"/>
                    <a:pt x="514" y="5603"/>
                    <a:pt x="442" y="5785"/>
                  </a:cubicBezTo>
                  <a:cubicBezTo>
                    <a:pt x="408" y="5874"/>
                    <a:pt x="379" y="5964"/>
                    <a:pt x="353" y="6053"/>
                  </a:cubicBezTo>
                  <a:cubicBezTo>
                    <a:pt x="332" y="6146"/>
                    <a:pt x="315" y="6235"/>
                    <a:pt x="311" y="6324"/>
                  </a:cubicBezTo>
                  <a:cubicBezTo>
                    <a:pt x="294" y="6498"/>
                    <a:pt x="307" y="6664"/>
                    <a:pt x="328" y="6812"/>
                  </a:cubicBezTo>
                  <a:cubicBezTo>
                    <a:pt x="349" y="6961"/>
                    <a:pt x="379" y="7097"/>
                    <a:pt x="408" y="7216"/>
                  </a:cubicBezTo>
                  <a:cubicBezTo>
                    <a:pt x="472" y="7449"/>
                    <a:pt x="531" y="7615"/>
                    <a:pt x="561" y="7704"/>
                  </a:cubicBezTo>
                  <a:cubicBezTo>
                    <a:pt x="608" y="7831"/>
                    <a:pt x="642" y="7907"/>
                    <a:pt x="659" y="7950"/>
                  </a:cubicBezTo>
                  <a:cubicBezTo>
                    <a:pt x="667" y="7963"/>
                    <a:pt x="672" y="7971"/>
                    <a:pt x="676" y="7980"/>
                  </a:cubicBezTo>
                  <a:lnTo>
                    <a:pt x="672" y="7980"/>
                  </a:lnTo>
                  <a:cubicBezTo>
                    <a:pt x="669" y="7980"/>
                    <a:pt x="666" y="7980"/>
                    <a:pt x="663" y="7980"/>
                  </a:cubicBezTo>
                  <a:cubicBezTo>
                    <a:pt x="644" y="7980"/>
                    <a:pt x="622" y="7969"/>
                    <a:pt x="604" y="7954"/>
                  </a:cubicBezTo>
                  <a:cubicBezTo>
                    <a:pt x="582" y="7933"/>
                    <a:pt x="565" y="7907"/>
                    <a:pt x="548" y="7878"/>
                  </a:cubicBezTo>
                  <a:cubicBezTo>
                    <a:pt x="523" y="7823"/>
                    <a:pt x="493" y="7759"/>
                    <a:pt x="468" y="7699"/>
                  </a:cubicBezTo>
                  <a:cubicBezTo>
                    <a:pt x="447" y="7640"/>
                    <a:pt x="425" y="7581"/>
                    <a:pt x="400" y="7521"/>
                  </a:cubicBezTo>
                  <a:cubicBezTo>
                    <a:pt x="383" y="7462"/>
                    <a:pt x="366" y="7402"/>
                    <a:pt x="349" y="7343"/>
                  </a:cubicBezTo>
                  <a:cubicBezTo>
                    <a:pt x="222" y="6872"/>
                    <a:pt x="222" y="6435"/>
                    <a:pt x="264" y="6099"/>
                  </a:cubicBezTo>
                  <a:cubicBezTo>
                    <a:pt x="264" y="6057"/>
                    <a:pt x="273" y="6019"/>
                    <a:pt x="281" y="5976"/>
                  </a:cubicBezTo>
                  <a:cubicBezTo>
                    <a:pt x="285" y="5938"/>
                    <a:pt x="294" y="5900"/>
                    <a:pt x="298" y="5866"/>
                  </a:cubicBezTo>
                  <a:cubicBezTo>
                    <a:pt x="315" y="5794"/>
                    <a:pt x="328" y="5730"/>
                    <a:pt x="345" y="5671"/>
                  </a:cubicBezTo>
                  <a:cubicBezTo>
                    <a:pt x="362" y="5611"/>
                    <a:pt x="379" y="5560"/>
                    <a:pt x="391" y="5514"/>
                  </a:cubicBezTo>
                  <a:cubicBezTo>
                    <a:pt x="404" y="5471"/>
                    <a:pt x="417" y="5433"/>
                    <a:pt x="430" y="5403"/>
                  </a:cubicBezTo>
                  <a:cubicBezTo>
                    <a:pt x="442" y="5357"/>
                    <a:pt x="459" y="5318"/>
                    <a:pt x="472" y="5280"/>
                  </a:cubicBezTo>
                  <a:cubicBezTo>
                    <a:pt x="489" y="5246"/>
                    <a:pt x="502" y="5217"/>
                    <a:pt x="510" y="5187"/>
                  </a:cubicBezTo>
                  <a:cubicBezTo>
                    <a:pt x="527" y="5153"/>
                    <a:pt x="540" y="5123"/>
                    <a:pt x="553" y="5102"/>
                  </a:cubicBezTo>
                  <a:cubicBezTo>
                    <a:pt x="570" y="5072"/>
                    <a:pt x="591" y="5030"/>
                    <a:pt x="625" y="4962"/>
                  </a:cubicBezTo>
                  <a:cubicBezTo>
                    <a:pt x="650" y="4902"/>
                    <a:pt x="697" y="4792"/>
                    <a:pt x="727" y="4631"/>
                  </a:cubicBezTo>
                  <a:cubicBezTo>
                    <a:pt x="756" y="4469"/>
                    <a:pt x="761" y="4257"/>
                    <a:pt x="697" y="4032"/>
                  </a:cubicBezTo>
                  <a:cubicBezTo>
                    <a:pt x="633" y="3803"/>
                    <a:pt x="523" y="3565"/>
                    <a:pt x="413" y="3315"/>
                  </a:cubicBezTo>
                  <a:cubicBezTo>
                    <a:pt x="357" y="3188"/>
                    <a:pt x="307" y="3060"/>
                    <a:pt x="264" y="2925"/>
                  </a:cubicBezTo>
                  <a:cubicBezTo>
                    <a:pt x="222" y="2789"/>
                    <a:pt x="192" y="2649"/>
                    <a:pt x="166" y="2509"/>
                  </a:cubicBezTo>
                  <a:cubicBezTo>
                    <a:pt x="124" y="2224"/>
                    <a:pt x="103" y="1936"/>
                    <a:pt x="82" y="1664"/>
                  </a:cubicBezTo>
                  <a:cubicBezTo>
                    <a:pt x="60" y="1388"/>
                    <a:pt x="48" y="1129"/>
                    <a:pt x="60" y="900"/>
                  </a:cubicBezTo>
                  <a:cubicBezTo>
                    <a:pt x="73" y="671"/>
                    <a:pt x="111" y="471"/>
                    <a:pt x="188" y="331"/>
                  </a:cubicBezTo>
                  <a:cubicBezTo>
                    <a:pt x="260" y="191"/>
                    <a:pt x="353" y="119"/>
                    <a:pt x="404" y="89"/>
                  </a:cubicBezTo>
                  <a:cubicBezTo>
                    <a:pt x="481" y="43"/>
                    <a:pt x="527" y="34"/>
                    <a:pt x="557" y="26"/>
                  </a:cubicBezTo>
                  <a:cubicBezTo>
                    <a:pt x="570" y="21"/>
                    <a:pt x="574" y="21"/>
                    <a:pt x="582" y="17"/>
                  </a:cubicBezTo>
                  <a:close/>
                  <a:moveTo>
                    <a:pt x="587" y="0"/>
                  </a:moveTo>
                  <a:cubicBezTo>
                    <a:pt x="553" y="0"/>
                    <a:pt x="531" y="9"/>
                    <a:pt x="523" y="13"/>
                  </a:cubicBezTo>
                  <a:cubicBezTo>
                    <a:pt x="489" y="17"/>
                    <a:pt x="447" y="26"/>
                    <a:pt x="383" y="60"/>
                  </a:cubicBezTo>
                  <a:cubicBezTo>
                    <a:pt x="328" y="89"/>
                    <a:pt x="226" y="170"/>
                    <a:pt x="149" y="314"/>
                  </a:cubicBezTo>
                  <a:cubicBezTo>
                    <a:pt x="111" y="386"/>
                    <a:pt x="77" y="476"/>
                    <a:pt x="56" y="577"/>
                  </a:cubicBezTo>
                  <a:cubicBezTo>
                    <a:pt x="31" y="675"/>
                    <a:pt x="22" y="785"/>
                    <a:pt x="14" y="900"/>
                  </a:cubicBezTo>
                  <a:cubicBezTo>
                    <a:pt x="1" y="1133"/>
                    <a:pt x="9" y="1397"/>
                    <a:pt x="31" y="1672"/>
                  </a:cubicBezTo>
                  <a:cubicBezTo>
                    <a:pt x="52" y="1944"/>
                    <a:pt x="69" y="2233"/>
                    <a:pt x="116" y="2521"/>
                  </a:cubicBezTo>
                  <a:cubicBezTo>
                    <a:pt x="141" y="2666"/>
                    <a:pt x="171" y="2806"/>
                    <a:pt x="213" y="2946"/>
                  </a:cubicBezTo>
                  <a:cubicBezTo>
                    <a:pt x="260" y="3082"/>
                    <a:pt x="311" y="3213"/>
                    <a:pt x="366" y="3340"/>
                  </a:cubicBezTo>
                  <a:cubicBezTo>
                    <a:pt x="476" y="3591"/>
                    <a:pt x="587" y="3824"/>
                    <a:pt x="650" y="4045"/>
                  </a:cubicBezTo>
                  <a:cubicBezTo>
                    <a:pt x="714" y="4266"/>
                    <a:pt x="710" y="4474"/>
                    <a:pt x="684" y="4627"/>
                  </a:cubicBezTo>
                  <a:cubicBezTo>
                    <a:pt x="659" y="4784"/>
                    <a:pt x="612" y="4894"/>
                    <a:pt x="591" y="4949"/>
                  </a:cubicBezTo>
                  <a:cubicBezTo>
                    <a:pt x="561" y="5021"/>
                    <a:pt x="540" y="5068"/>
                    <a:pt x="527" y="5098"/>
                  </a:cubicBezTo>
                  <a:cubicBezTo>
                    <a:pt x="519" y="5119"/>
                    <a:pt x="502" y="5144"/>
                    <a:pt x="489" y="5174"/>
                  </a:cubicBezTo>
                  <a:cubicBezTo>
                    <a:pt x="476" y="5204"/>
                    <a:pt x="464" y="5233"/>
                    <a:pt x="447" y="5272"/>
                  </a:cubicBezTo>
                  <a:cubicBezTo>
                    <a:pt x="438" y="5289"/>
                    <a:pt x="430" y="5310"/>
                    <a:pt x="421" y="5331"/>
                  </a:cubicBezTo>
                  <a:cubicBezTo>
                    <a:pt x="413" y="5352"/>
                    <a:pt x="404" y="5374"/>
                    <a:pt x="396" y="5395"/>
                  </a:cubicBezTo>
                  <a:cubicBezTo>
                    <a:pt x="383" y="5429"/>
                    <a:pt x="370" y="5467"/>
                    <a:pt x="353" y="5509"/>
                  </a:cubicBezTo>
                  <a:cubicBezTo>
                    <a:pt x="340" y="5556"/>
                    <a:pt x="323" y="5607"/>
                    <a:pt x="307" y="5666"/>
                  </a:cubicBezTo>
                  <a:cubicBezTo>
                    <a:pt x="290" y="5726"/>
                    <a:pt x="277" y="5794"/>
                    <a:pt x="260" y="5866"/>
                  </a:cubicBezTo>
                  <a:cubicBezTo>
                    <a:pt x="251" y="5900"/>
                    <a:pt x="247" y="5938"/>
                    <a:pt x="239" y="5981"/>
                  </a:cubicBezTo>
                  <a:cubicBezTo>
                    <a:pt x="230" y="6019"/>
                    <a:pt x="226" y="6061"/>
                    <a:pt x="222" y="6104"/>
                  </a:cubicBezTo>
                  <a:cubicBezTo>
                    <a:pt x="175" y="6443"/>
                    <a:pt x="175" y="6885"/>
                    <a:pt x="302" y="7364"/>
                  </a:cubicBezTo>
                  <a:cubicBezTo>
                    <a:pt x="323" y="7424"/>
                    <a:pt x="340" y="7487"/>
                    <a:pt x="357" y="7547"/>
                  </a:cubicBezTo>
                  <a:cubicBezTo>
                    <a:pt x="383" y="7606"/>
                    <a:pt x="404" y="7666"/>
                    <a:pt x="425" y="7729"/>
                  </a:cubicBezTo>
                  <a:cubicBezTo>
                    <a:pt x="455" y="7789"/>
                    <a:pt x="476" y="7848"/>
                    <a:pt x="510" y="7912"/>
                  </a:cubicBezTo>
                  <a:cubicBezTo>
                    <a:pt x="527" y="7941"/>
                    <a:pt x="548" y="7971"/>
                    <a:pt x="578" y="7997"/>
                  </a:cubicBezTo>
                  <a:cubicBezTo>
                    <a:pt x="591" y="8009"/>
                    <a:pt x="608" y="8018"/>
                    <a:pt x="629" y="8026"/>
                  </a:cubicBezTo>
                  <a:cubicBezTo>
                    <a:pt x="640" y="8028"/>
                    <a:pt x="650" y="8029"/>
                    <a:pt x="661" y="8029"/>
                  </a:cubicBezTo>
                  <a:cubicBezTo>
                    <a:pt x="672" y="8029"/>
                    <a:pt x="682" y="8028"/>
                    <a:pt x="693" y="8026"/>
                  </a:cubicBezTo>
                  <a:cubicBezTo>
                    <a:pt x="714" y="8018"/>
                    <a:pt x="731" y="8005"/>
                    <a:pt x="748" y="7988"/>
                  </a:cubicBezTo>
                  <a:cubicBezTo>
                    <a:pt x="761" y="7971"/>
                    <a:pt x="769" y="7954"/>
                    <a:pt x="773" y="7933"/>
                  </a:cubicBezTo>
                  <a:cubicBezTo>
                    <a:pt x="782" y="7895"/>
                    <a:pt x="782" y="7857"/>
                    <a:pt x="778" y="7823"/>
                  </a:cubicBezTo>
                  <a:cubicBezTo>
                    <a:pt x="761" y="7750"/>
                    <a:pt x="744" y="7683"/>
                    <a:pt x="727" y="7615"/>
                  </a:cubicBezTo>
                  <a:cubicBezTo>
                    <a:pt x="689" y="7479"/>
                    <a:pt x="646" y="7339"/>
                    <a:pt x="608" y="7199"/>
                  </a:cubicBezTo>
                  <a:cubicBezTo>
                    <a:pt x="565" y="7063"/>
                    <a:pt x="527" y="6919"/>
                    <a:pt x="506" y="6774"/>
                  </a:cubicBezTo>
                  <a:cubicBezTo>
                    <a:pt x="481" y="6630"/>
                    <a:pt x="476" y="6481"/>
                    <a:pt x="493" y="6333"/>
                  </a:cubicBezTo>
                  <a:cubicBezTo>
                    <a:pt x="510" y="6184"/>
                    <a:pt x="561" y="6044"/>
                    <a:pt x="621" y="5904"/>
                  </a:cubicBezTo>
                  <a:cubicBezTo>
                    <a:pt x="680" y="5768"/>
                    <a:pt x="756" y="5632"/>
                    <a:pt x="824" y="5497"/>
                  </a:cubicBezTo>
                  <a:cubicBezTo>
                    <a:pt x="896" y="5361"/>
                    <a:pt x="960" y="5221"/>
                    <a:pt x="1011" y="5072"/>
                  </a:cubicBezTo>
                  <a:cubicBezTo>
                    <a:pt x="1020" y="5042"/>
                    <a:pt x="1028" y="5009"/>
                    <a:pt x="1037" y="4979"/>
                  </a:cubicBezTo>
                  <a:cubicBezTo>
                    <a:pt x="1066" y="4860"/>
                    <a:pt x="1083" y="4737"/>
                    <a:pt x="1087" y="4618"/>
                  </a:cubicBezTo>
                  <a:cubicBezTo>
                    <a:pt x="1096" y="4312"/>
                    <a:pt x="1028" y="4011"/>
                    <a:pt x="943" y="3735"/>
                  </a:cubicBezTo>
                  <a:cubicBezTo>
                    <a:pt x="854" y="3455"/>
                    <a:pt x="744" y="3192"/>
                    <a:pt x="655" y="2937"/>
                  </a:cubicBezTo>
                  <a:cubicBezTo>
                    <a:pt x="565" y="2683"/>
                    <a:pt x="489" y="2432"/>
                    <a:pt x="459" y="2190"/>
                  </a:cubicBezTo>
                  <a:cubicBezTo>
                    <a:pt x="425" y="1948"/>
                    <a:pt x="438" y="1715"/>
                    <a:pt x="489" y="1515"/>
                  </a:cubicBezTo>
                  <a:cubicBezTo>
                    <a:pt x="540" y="1312"/>
                    <a:pt x="621" y="1133"/>
                    <a:pt x="684" y="976"/>
                  </a:cubicBezTo>
                  <a:cubicBezTo>
                    <a:pt x="748" y="815"/>
                    <a:pt x="795" y="675"/>
                    <a:pt x="820" y="552"/>
                  </a:cubicBezTo>
                  <a:cubicBezTo>
                    <a:pt x="850" y="433"/>
                    <a:pt x="846" y="331"/>
                    <a:pt x="833" y="263"/>
                  </a:cubicBezTo>
                  <a:cubicBezTo>
                    <a:pt x="816" y="166"/>
                    <a:pt x="769" y="94"/>
                    <a:pt x="722" y="55"/>
                  </a:cubicBezTo>
                  <a:cubicBezTo>
                    <a:pt x="705" y="38"/>
                    <a:pt x="689" y="30"/>
                    <a:pt x="672" y="21"/>
                  </a:cubicBezTo>
                  <a:cubicBezTo>
                    <a:pt x="642" y="4"/>
                    <a:pt x="612" y="0"/>
                    <a:pt x="587" y="0"/>
                  </a:cubicBezTo>
                  <a:close/>
                </a:path>
              </a:pathLst>
            </a:custGeom>
            <a:solidFill>
              <a:srgbClr val="1E15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5"/>
            <p:cNvSpPr/>
            <p:nvPr/>
          </p:nvSpPr>
          <p:spPr>
            <a:xfrm>
              <a:off x="-3191002" y="3200310"/>
              <a:ext cx="173535" cy="1667124"/>
            </a:xfrm>
            <a:custGeom>
              <a:avLst/>
              <a:gdLst/>
              <a:ahLst/>
              <a:cxnLst/>
              <a:rect l="l" t="t" r="r" b="b"/>
              <a:pathLst>
                <a:path w="829" h="7964" extrusionOk="0">
                  <a:moveTo>
                    <a:pt x="535" y="0"/>
                  </a:moveTo>
                  <a:cubicBezTo>
                    <a:pt x="527" y="4"/>
                    <a:pt x="523" y="4"/>
                    <a:pt x="510" y="9"/>
                  </a:cubicBezTo>
                  <a:cubicBezTo>
                    <a:pt x="480" y="17"/>
                    <a:pt x="434" y="26"/>
                    <a:pt x="357" y="72"/>
                  </a:cubicBezTo>
                  <a:cubicBezTo>
                    <a:pt x="306" y="102"/>
                    <a:pt x="213" y="174"/>
                    <a:pt x="141" y="314"/>
                  </a:cubicBezTo>
                  <a:cubicBezTo>
                    <a:pt x="64" y="454"/>
                    <a:pt x="26" y="654"/>
                    <a:pt x="13" y="883"/>
                  </a:cubicBezTo>
                  <a:cubicBezTo>
                    <a:pt x="1" y="1112"/>
                    <a:pt x="13" y="1371"/>
                    <a:pt x="35" y="1647"/>
                  </a:cubicBezTo>
                  <a:cubicBezTo>
                    <a:pt x="56" y="1919"/>
                    <a:pt x="77" y="2207"/>
                    <a:pt x="119" y="2492"/>
                  </a:cubicBezTo>
                  <a:cubicBezTo>
                    <a:pt x="145" y="2632"/>
                    <a:pt x="175" y="2772"/>
                    <a:pt x="217" y="2908"/>
                  </a:cubicBezTo>
                  <a:cubicBezTo>
                    <a:pt x="260" y="3043"/>
                    <a:pt x="310" y="3171"/>
                    <a:pt x="366" y="3298"/>
                  </a:cubicBezTo>
                  <a:cubicBezTo>
                    <a:pt x="476" y="3548"/>
                    <a:pt x="586" y="3786"/>
                    <a:pt x="650" y="4015"/>
                  </a:cubicBezTo>
                  <a:cubicBezTo>
                    <a:pt x="714" y="4240"/>
                    <a:pt x="709" y="4452"/>
                    <a:pt x="680" y="4614"/>
                  </a:cubicBezTo>
                  <a:cubicBezTo>
                    <a:pt x="650" y="4775"/>
                    <a:pt x="603" y="4885"/>
                    <a:pt x="578" y="4945"/>
                  </a:cubicBezTo>
                  <a:cubicBezTo>
                    <a:pt x="544" y="5013"/>
                    <a:pt x="523" y="5055"/>
                    <a:pt x="506" y="5085"/>
                  </a:cubicBezTo>
                  <a:cubicBezTo>
                    <a:pt x="493" y="5106"/>
                    <a:pt x="480" y="5136"/>
                    <a:pt x="463" y="5170"/>
                  </a:cubicBezTo>
                  <a:cubicBezTo>
                    <a:pt x="455" y="5200"/>
                    <a:pt x="442" y="5229"/>
                    <a:pt x="425" y="5263"/>
                  </a:cubicBezTo>
                  <a:cubicBezTo>
                    <a:pt x="412" y="5301"/>
                    <a:pt x="395" y="5340"/>
                    <a:pt x="383" y="5386"/>
                  </a:cubicBezTo>
                  <a:cubicBezTo>
                    <a:pt x="370" y="5416"/>
                    <a:pt x="357" y="5454"/>
                    <a:pt x="344" y="5497"/>
                  </a:cubicBezTo>
                  <a:cubicBezTo>
                    <a:pt x="332" y="5543"/>
                    <a:pt x="315" y="5594"/>
                    <a:pt x="298" y="5654"/>
                  </a:cubicBezTo>
                  <a:cubicBezTo>
                    <a:pt x="281" y="5713"/>
                    <a:pt x="268" y="5777"/>
                    <a:pt x="251" y="5849"/>
                  </a:cubicBezTo>
                  <a:cubicBezTo>
                    <a:pt x="247" y="5883"/>
                    <a:pt x="238" y="5921"/>
                    <a:pt x="234" y="5959"/>
                  </a:cubicBezTo>
                  <a:cubicBezTo>
                    <a:pt x="226" y="6002"/>
                    <a:pt x="217" y="6040"/>
                    <a:pt x="217" y="6082"/>
                  </a:cubicBezTo>
                  <a:cubicBezTo>
                    <a:pt x="175" y="6418"/>
                    <a:pt x="175" y="6855"/>
                    <a:pt x="302" y="7326"/>
                  </a:cubicBezTo>
                  <a:cubicBezTo>
                    <a:pt x="319" y="7385"/>
                    <a:pt x="336" y="7445"/>
                    <a:pt x="353" y="7504"/>
                  </a:cubicBezTo>
                  <a:cubicBezTo>
                    <a:pt x="378" y="7564"/>
                    <a:pt x="400" y="7623"/>
                    <a:pt x="421" y="7682"/>
                  </a:cubicBezTo>
                  <a:cubicBezTo>
                    <a:pt x="446" y="7742"/>
                    <a:pt x="476" y="7806"/>
                    <a:pt x="501" y="7861"/>
                  </a:cubicBezTo>
                  <a:cubicBezTo>
                    <a:pt x="518" y="7890"/>
                    <a:pt x="535" y="7916"/>
                    <a:pt x="557" y="7937"/>
                  </a:cubicBezTo>
                  <a:cubicBezTo>
                    <a:pt x="575" y="7952"/>
                    <a:pt x="597" y="7963"/>
                    <a:pt x="616" y="7963"/>
                  </a:cubicBezTo>
                  <a:cubicBezTo>
                    <a:pt x="619" y="7963"/>
                    <a:pt x="622" y="7963"/>
                    <a:pt x="625" y="7963"/>
                  </a:cubicBezTo>
                  <a:lnTo>
                    <a:pt x="629" y="7963"/>
                  </a:lnTo>
                  <a:cubicBezTo>
                    <a:pt x="625" y="7954"/>
                    <a:pt x="620" y="7946"/>
                    <a:pt x="612" y="7933"/>
                  </a:cubicBezTo>
                  <a:cubicBezTo>
                    <a:pt x="595" y="7890"/>
                    <a:pt x="561" y="7814"/>
                    <a:pt x="514" y="7687"/>
                  </a:cubicBezTo>
                  <a:cubicBezTo>
                    <a:pt x="484" y="7598"/>
                    <a:pt x="425" y="7432"/>
                    <a:pt x="361" y="7199"/>
                  </a:cubicBezTo>
                  <a:cubicBezTo>
                    <a:pt x="332" y="7080"/>
                    <a:pt x="302" y="6944"/>
                    <a:pt x="281" y="6795"/>
                  </a:cubicBezTo>
                  <a:cubicBezTo>
                    <a:pt x="260" y="6647"/>
                    <a:pt x="247" y="6481"/>
                    <a:pt x="264" y="6307"/>
                  </a:cubicBezTo>
                  <a:cubicBezTo>
                    <a:pt x="268" y="6218"/>
                    <a:pt x="285" y="6129"/>
                    <a:pt x="306" y="6036"/>
                  </a:cubicBezTo>
                  <a:cubicBezTo>
                    <a:pt x="332" y="5947"/>
                    <a:pt x="361" y="5857"/>
                    <a:pt x="395" y="5768"/>
                  </a:cubicBezTo>
                  <a:cubicBezTo>
                    <a:pt x="467" y="5586"/>
                    <a:pt x="557" y="5407"/>
                    <a:pt x="633" y="5216"/>
                  </a:cubicBezTo>
                  <a:cubicBezTo>
                    <a:pt x="675" y="5123"/>
                    <a:pt x="709" y="5025"/>
                    <a:pt x="739" y="4928"/>
                  </a:cubicBezTo>
                  <a:cubicBezTo>
                    <a:pt x="773" y="4826"/>
                    <a:pt x="794" y="4724"/>
                    <a:pt x="803" y="4622"/>
                  </a:cubicBezTo>
                  <a:cubicBezTo>
                    <a:pt x="828" y="4414"/>
                    <a:pt x="790" y="4198"/>
                    <a:pt x="731" y="3994"/>
                  </a:cubicBezTo>
                  <a:cubicBezTo>
                    <a:pt x="608" y="3582"/>
                    <a:pt x="391" y="3200"/>
                    <a:pt x="289" y="2797"/>
                  </a:cubicBezTo>
                  <a:cubicBezTo>
                    <a:pt x="260" y="2700"/>
                    <a:pt x="238" y="2598"/>
                    <a:pt x="217" y="2500"/>
                  </a:cubicBezTo>
                  <a:cubicBezTo>
                    <a:pt x="200" y="2402"/>
                    <a:pt x="183" y="2305"/>
                    <a:pt x="170" y="2207"/>
                  </a:cubicBezTo>
                  <a:cubicBezTo>
                    <a:pt x="158" y="2114"/>
                    <a:pt x="153" y="2016"/>
                    <a:pt x="145" y="1927"/>
                  </a:cubicBezTo>
                  <a:cubicBezTo>
                    <a:pt x="145" y="1880"/>
                    <a:pt x="145" y="1834"/>
                    <a:pt x="141" y="1791"/>
                  </a:cubicBezTo>
                  <a:cubicBezTo>
                    <a:pt x="141" y="1766"/>
                    <a:pt x="141" y="1745"/>
                    <a:pt x="141" y="1723"/>
                  </a:cubicBezTo>
                  <a:cubicBezTo>
                    <a:pt x="141" y="1702"/>
                    <a:pt x="141" y="1677"/>
                    <a:pt x="141" y="1655"/>
                  </a:cubicBezTo>
                  <a:cubicBezTo>
                    <a:pt x="145" y="1307"/>
                    <a:pt x="196" y="1002"/>
                    <a:pt x="251" y="768"/>
                  </a:cubicBezTo>
                  <a:cubicBezTo>
                    <a:pt x="281" y="650"/>
                    <a:pt x="310" y="548"/>
                    <a:pt x="340" y="467"/>
                  </a:cubicBezTo>
                  <a:cubicBezTo>
                    <a:pt x="353" y="425"/>
                    <a:pt x="366" y="386"/>
                    <a:pt x="374" y="357"/>
                  </a:cubicBezTo>
                  <a:cubicBezTo>
                    <a:pt x="387" y="323"/>
                    <a:pt x="400" y="297"/>
                    <a:pt x="408" y="276"/>
                  </a:cubicBezTo>
                  <a:cubicBezTo>
                    <a:pt x="459" y="144"/>
                    <a:pt x="497" y="77"/>
                    <a:pt x="514" y="38"/>
                  </a:cubicBezTo>
                  <a:cubicBezTo>
                    <a:pt x="523" y="17"/>
                    <a:pt x="531" y="9"/>
                    <a:pt x="5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5"/>
            <p:cNvSpPr/>
            <p:nvPr/>
          </p:nvSpPr>
          <p:spPr>
            <a:xfrm>
              <a:off x="-3151857" y="3200310"/>
              <a:ext cx="169976" cy="1666077"/>
            </a:xfrm>
            <a:custGeom>
              <a:avLst/>
              <a:gdLst/>
              <a:ahLst/>
              <a:cxnLst/>
              <a:rect l="l" t="t" r="r" b="b"/>
              <a:pathLst>
                <a:path w="812" h="7959" extrusionOk="0">
                  <a:moveTo>
                    <a:pt x="357" y="0"/>
                  </a:moveTo>
                  <a:cubicBezTo>
                    <a:pt x="357" y="9"/>
                    <a:pt x="353" y="21"/>
                    <a:pt x="344" y="47"/>
                  </a:cubicBezTo>
                  <a:cubicBezTo>
                    <a:pt x="327" y="85"/>
                    <a:pt x="297" y="157"/>
                    <a:pt x="251" y="285"/>
                  </a:cubicBezTo>
                  <a:cubicBezTo>
                    <a:pt x="247" y="306"/>
                    <a:pt x="234" y="331"/>
                    <a:pt x="225" y="365"/>
                  </a:cubicBezTo>
                  <a:cubicBezTo>
                    <a:pt x="213" y="395"/>
                    <a:pt x="204" y="433"/>
                    <a:pt x="187" y="471"/>
                  </a:cubicBezTo>
                  <a:cubicBezTo>
                    <a:pt x="162" y="552"/>
                    <a:pt x="136" y="654"/>
                    <a:pt x="106" y="773"/>
                  </a:cubicBezTo>
                  <a:cubicBezTo>
                    <a:pt x="51" y="1006"/>
                    <a:pt x="5" y="1307"/>
                    <a:pt x="0" y="1651"/>
                  </a:cubicBezTo>
                  <a:cubicBezTo>
                    <a:pt x="0" y="1736"/>
                    <a:pt x="5" y="1825"/>
                    <a:pt x="5" y="1919"/>
                  </a:cubicBezTo>
                  <a:cubicBezTo>
                    <a:pt x="13" y="2008"/>
                    <a:pt x="17" y="2101"/>
                    <a:pt x="34" y="2199"/>
                  </a:cubicBezTo>
                  <a:cubicBezTo>
                    <a:pt x="56" y="2385"/>
                    <a:pt x="94" y="2581"/>
                    <a:pt x="149" y="2780"/>
                  </a:cubicBezTo>
                  <a:cubicBezTo>
                    <a:pt x="251" y="3175"/>
                    <a:pt x="467" y="3553"/>
                    <a:pt x="595" y="3973"/>
                  </a:cubicBezTo>
                  <a:cubicBezTo>
                    <a:pt x="654" y="4181"/>
                    <a:pt x="692" y="4402"/>
                    <a:pt x="671" y="4618"/>
                  </a:cubicBezTo>
                  <a:cubicBezTo>
                    <a:pt x="658" y="4728"/>
                    <a:pt x="637" y="4834"/>
                    <a:pt x="603" y="4936"/>
                  </a:cubicBezTo>
                  <a:cubicBezTo>
                    <a:pt x="573" y="5038"/>
                    <a:pt x="535" y="5136"/>
                    <a:pt x="497" y="5229"/>
                  </a:cubicBezTo>
                  <a:cubicBezTo>
                    <a:pt x="416" y="5420"/>
                    <a:pt x="327" y="5603"/>
                    <a:pt x="259" y="5781"/>
                  </a:cubicBezTo>
                  <a:cubicBezTo>
                    <a:pt x="221" y="5866"/>
                    <a:pt x="196" y="5955"/>
                    <a:pt x="170" y="6044"/>
                  </a:cubicBezTo>
                  <a:cubicBezTo>
                    <a:pt x="149" y="6133"/>
                    <a:pt x="132" y="6218"/>
                    <a:pt x="123" y="6303"/>
                  </a:cubicBezTo>
                  <a:cubicBezTo>
                    <a:pt x="106" y="6473"/>
                    <a:pt x="119" y="6638"/>
                    <a:pt x="136" y="6787"/>
                  </a:cubicBezTo>
                  <a:cubicBezTo>
                    <a:pt x="157" y="6931"/>
                    <a:pt x="187" y="7067"/>
                    <a:pt x="213" y="7182"/>
                  </a:cubicBezTo>
                  <a:cubicBezTo>
                    <a:pt x="272" y="7415"/>
                    <a:pt x="331" y="7585"/>
                    <a:pt x="357" y="7670"/>
                  </a:cubicBezTo>
                  <a:cubicBezTo>
                    <a:pt x="416" y="7844"/>
                    <a:pt x="442" y="7924"/>
                    <a:pt x="455" y="7958"/>
                  </a:cubicBezTo>
                  <a:cubicBezTo>
                    <a:pt x="493" y="7941"/>
                    <a:pt x="501" y="7878"/>
                    <a:pt x="493" y="7818"/>
                  </a:cubicBezTo>
                  <a:cubicBezTo>
                    <a:pt x="484" y="7755"/>
                    <a:pt x="463" y="7687"/>
                    <a:pt x="446" y="7619"/>
                  </a:cubicBezTo>
                  <a:cubicBezTo>
                    <a:pt x="412" y="7483"/>
                    <a:pt x="365" y="7347"/>
                    <a:pt x="327" y="7207"/>
                  </a:cubicBezTo>
                  <a:cubicBezTo>
                    <a:pt x="285" y="7067"/>
                    <a:pt x="247" y="6923"/>
                    <a:pt x="221" y="6774"/>
                  </a:cubicBezTo>
                  <a:cubicBezTo>
                    <a:pt x="196" y="6626"/>
                    <a:pt x="187" y="6473"/>
                    <a:pt x="208" y="6320"/>
                  </a:cubicBezTo>
                  <a:cubicBezTo>
                    <a:pt x="225" y="6163"/>
                    <a:pt x="272" y="6014"/>
                    <a:pt x="336" y="5874"/>
                  </a:cubicBezTo>
                  <a:cubicBezTo>
                    <a:pt x="395" y="5734"/>
                    <a:pt x="471" y="5598"/>
                    <a:pt x="539" y="5463"/>
                  </a:cubicBezTo>
                  <a:cubicBezTo>
                    <a:pt x="612" y="5327"/>
                    <a:pt x="675" y="5191"/>
                    <a:pt x="726" y="5047"/>
                  </a:cubicBezTo>
                  <a:cubicBezTo>
                    <a:pt x="773" y="4907"/>
                    <a:pt x="798" y="4758"/>
                    <a:pt x="803" y="4610"/>
                  </a:cubicBezTo>
                  <a:cubicBezTo>
                    <a:pt x="811" y="4308"/>
                    <a:pt x="747" y="4015"/>
                    <a:pt x="662" y="3739"/>
                  </a:cubicBezTo>
                  <a:cubicBezTo>
                    <a:pt x="578" y="3464"/>
                    <a:pt x="467" y="3200"/>
                    <a:pt x="378" y="2946"/>
                  </a:cubicBezTo>
                  <a:cubicBezTo>
                    <a:pt x="285" y="2687"/>
                    <a:pt x="213" y="2432"/>
                    <a:pt x="179" y="2186"/>
                  </a:cubicBezTo>
                  <a:cubicBezTo>
                    <a:pt x="145" y="1940"/>
                    <a:pt x="157" y="1702"/>
                    <a:pt x="208" y="1494"/>
                  </a:cubicBezTo>
                  <a:cubicBezTo>
                    <a:pt x="264" y="1286"/>
                    <a:pt x="344" y="1108"/>
                    <a:pt x="408" y="951"/>
                  </a:cubicBezTo>
                  <a:cubicBezTo>
                    <a:pt x="471" y="794"/>
                    <a:pt x="522" y="654"/>
                    <a:pt x="548" y="535"/>
                  </a:cubicBezTo>
                  <a:cubicBezTo>
                    <a:pt x="578" y="416"/>
                    <a:pt x="578" y="323"/>
                    <a:pt x="569" y="259"/>
                  </a:cubicBezTo>
                  <a:cubicBezTo>
                    <a:pt x="556" y="161"/>
                    <a:pt x="514" y="94"/>
                    <a:pt x="467" y="55"/>
                  </a:cubicBezTo>
                  <a:cubicBezTo>
                    <a:pt x="429" y="17"/>
                    <a:pt x="387" y="4"/>
                    <a:pt x="3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5"/>
            <p:cNvSpPr/>
            <p:nvPr/>
          </p:nvSpPr>
          <p:spPr>
            <a:xfrm>
              <a:off x="-3158137" y="3201148"/>
              <a:ext cx="186722" cy="1037871"/>
            </a:xfrm>
            <a:custGeom>
              <a:avLst/>
              <a:gdLst/>
              <a:ahLst/>
              <a:cxnLst/>
              <a:rect l="l" t="t" r="r" b="b"/>
              <a:pathLst>
                <a:path w="892" h="4958" extrusionOk="0">
                  <a:moveTo>
                    <a:pt x="468" y="0"/>
                  </a:moveTo>
                  <a:lnTo>
                    <a:pt x="468" y="0"/>
                  </a:lnTo>
                  <a:cubicBezTo>
                    <a:pt x="472" y="5"/>
                    <a:pt x="472" y="13"/>
                    <a:pt x="472" y="30"/>
                  </a:cubicBezTo>
                  <a:cubicBezTo>
                    <a:pt x="476" y="132"/>
                    <a:pt x="472" y="480"/>
                    <a:pt x="310" y="849"/>
                  </a:cubicBezTo>
                  <a:cubicBezTo>
                    <a:pt x="124" y="1286"/>
                    <a:pt x="1" y="1825"/>
                    <a:pt x="145" y="2343"/>
                  </a:cubicBezTo>
                  <a:cubicBezTo>
                    <a:pt x="289" y="2865"/>
                    <a:pt x="646" y="3808"/>
                    <a:pt x="739" y="4207"/>
                  </a:cubicBezTo>
                  <a:cubicBezTo>
                    <a:pt x="777" y="4372"/>
                    <a:pt x="803" y="4580"/>
                    <a:pt x="820" y="4758"/>
                  </a:cubicBezTo>
                  <a:cubicBezTo>
                    <a:pt x="824" y="4830"/>
                    <a:pt x="828" y="4898"/>
                    <a:pt x="833" y="4958"/>
                  </a:cubicBezTo>
                  <a:cubicBezTo>
                    <a:pt x="862" y="4839"/>
                    <a:pt x="879" y="4716"/>
                    <a:pt x="883" y="4597"/>
                  </a:cubicBezTo>
                  <a:cubicBezTo>
                    <a:pt x="892" y="4291"/>
                    <a:pt x="824" y="3990"/>
                    <a:pt x="739" y="3714"/>
                  </a:cubicBezTo>
                  <a:cubicBezTo>
                    <a:pt x="650" y="3434"/>
                    <a:pt x="540" y="3171"/>
                    <a:pt x="451" y="2916"/>
                  </a:cubicBezTo>
                  <a:cubicBezTo>
                    <a:pt x="361" y="2662"/>
                    <a:pt x="285" y="2411"/>
                    <a:pt x="255" y="2169"/>
                  </a:cubicBezTo>
                  <a:cubicBezTo>
                    <a:pt x="221" y="1927"/>
                    <a:pt x="234" y="1694"/>
                    <a:pt x="285" y="1494"/>
                  </a:cubicBezTo>
                  <a:cubicBezTo>
                    <a:pt x="336" y="1291"/>
                    <a:pt x="417" y="1112"/>
                    <a:pt x="480" y="955"/>
                  </a:cubicBezTo>
                  <a:cubicBezTo>
                    <a:pt x="544" y="794"/>
                    <a:pt x="591" y="654"/>
                    <a:pt x="616" y="531"/>
                  </a:cubicBezTo>
                  <a:cubicBezTo>
                    <a:pt x="646" y="412"/>
                    <a:pt x="642" y="310"/>
                    <a:pt x="629" y="242"/>
                  </a:cubicBezTo>
                  <a:cubicBezTo>
                    <a:pt x="612" y="145"/>
                    <a:pt x="565" y="73"/>
                    <a:pt x="518" y="34"/>
                  </a:cubicBezTo>
                  <a:cubicBezTo>
                    <a:pt x="501" y="17"/>
                    <a:pt x="485" y="9"/>
                    <a:pt x="468" y="0"/>
                  </a:cubicBezTo>
                  <a:close/>
                </a:path>
              </a:pathLst>
            </a:custGeom>
            <a:solidFill>
              <a:srgbClr val="1E1549">
                <a:alpha val="41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5"/>
            <p:cNvSpPr/>
            <p:nvPr/>
          </p:nvSpPr>
          <p:spPr>
            <a:xfrm>
              <a:off x="-3183048" y="3263739"/>
              <a:ext cx="44797" cy="204099"/>
            </a:xfrm>
            <a:custGeom>
              <a:avLst/>
              <a:gdLst/>
              <a:ahLst/>
              <a:cxnLst/>
              <a:rect l="l" t="t" r="r" b="b"/>
              <a:pathLst>
                <a:path w="214" h="975" extrusionOk="0">
                  <a:moveTo>
                    <a:pt x="200" y="1"/>
                  </a:moveTo>
                  <a:cubicBezTo>
                    <a:pt x="195" y="1"/>
                    <a:pt x="187" y="7"/>
                    <a:pt x="175" y="28"/>
                  </a:cubicBezTo>
                  <a:cubicBezTo>
                    <a:pt x="162" y="49"/>
                    <a:pt x="132" y="105"/>
                    <a:pt x="103" y="185"/>
                  </a:cubicBezTo>
                  <a:cubicBezTo>
                    <a:pt x="77" y="266"/>
                    <a:pt x="47" y="368"/>
                    <a:pt x="26" y="470"/>
                  </a:cubicBezTo>
                  <a:cubicBezTo>
                    <a:pt x="9" y="576"/>
                    <a:pt x="1" y="682"/>
                    <a:pt x="1" y="767"/>
                  </a:cubicBezTo>
                  <a:cubicBezTo>
                    <a:pt x="1" y="852"/>
                    <a:pt x="9" y="915"/>
                    <a:pt x="14" y="936"/>
                  </a:cubicBezTo>
                  <a:cubicBezTo>
                    <a:pt x="22" y="970"/>
                    <a:pt x="26" y="975"/>
                    <a:pt x="35" y="975"/>
                  </a:cubicBezTo>
                  <a:cubicBezTo>
                    <a:pt x="39" y="975"/>
                    <a:pt x="43" y="966"/>
                    <a:pt x="47" y="932"/>
                  </a:cubicBezTo>
                  <a:cubicBezTo>
                    <a:pt x="47" y="911"/>
                    <a:pt x="43" y="847"/>
                    <a:pt x="47" y="767"/>
                  </a:cubicBezTo>
                  <a:cubicBezTo>
                    <a:pt x="52" y="682"/>
                    <a:pt x="60" y="580"/>
                    <a:pt x="77" y="478"/>
                  </a:cubicBezTo>
                  <a:cubicBezTo>
                    <a:pt x="98" y="376"/>
                    <a:pt x="124" y="279"/>
                    <a:pt x="149" y="202"/>
                  </a:cubicBezTo>
                  <a:cubicBezTo>
                    <a:pt x="175" y="122"/>
                    <a:pt x="196" y="62"/>
                    <a:pt x="205" y="41"/>
                  </a:cubicBezTo>
                  <a:cubicBezTo>
                    <a:pt x="213" y="11"/>
                    <a:pt x="209" y="3"/>
                    <a:pt x="205" y="3"/>
                  </a:cubicBezTo>
                  <a:cubicBezTo>
                    <a:pt x="203" y="2"/>
                    <a:pt x="202" y="1"/>
                    <a:pt x="20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5"/>
            <p:cNvSpPr/>
            <p:nvPr/>
          </p:nvSpPr>
          <p:spPr>
            <a:xfrm>
              <a:off x="-3183885" y="3496938"/>
              <a:ext cx="12560" cy="29516"/>
            </a:xfrm>
            <a:custGeom>
              <a:avLst/>
              <a:gdLst/>
              <a:ahLst/>
              <a:cxnLst/>
              <a:rect l="l" t="t" r="r" b="b"/>
              <a:pathLst>
                <a:path w="60" h="141" extrusionOk="0">
                  <a:moveTo>
                    <a:pt x="30" y="1"/>
                  </a:moveTo>
                  <a:cubicBezTo>
                    <a:pt x="26" y="1"/>
                    <a:pt x="18" y="1"/>
                    <a:pt x="13" y="5"/>
                  </a:cubicBezTo>
                  <a:cubicBezTo>
                    <a:pt x="5" y="18"/>
                    <a:pt x="1" y="124"/>
                    <a:pt x="13" y="137"/>
                  </a:cubicBezTo>
                  <a:cubicBezTo>
                    <a:pt x="22" y="141"/>
                    <a:pt x="26" y="141"/>
                    <a:pt x="35" y="141"/>
                  </a:cubicBezTo>
                  <a:cubicBezTo>
                    <a:pt x="39" y="141"/>
                    <a:pt x="43" y="141"/>
                    <a:pt x="47" y="137"/>
                  </a:cubicBezTo>
                  <a:cubicBezTo>
                    <a:pt x="60" y="124"/>
                    <a:pt x="60" y="18"/>
                    <a:pt x="47" y="5"/>
                  </a:cubicBezTo>
                  <a:cubicBezTo>
                    <a:pt x="43" y="1"/>
                    <a:pt x="39" y="1"/>
                    <a:pt x="3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6" name="Google Shape;486;p5"/>
          <p:cNvSpPr/>
          <p:nvPr/>
        </p:nvSpPr>
        <p:spPr>
          <a:xfrm>
            <a:off x="-560178" y="1160713"/>
            <a:ext cx="4834429" cy="973398"/>
          </a:xfrm>
          <a:custGeom>
            <a:avLst/>
            <a:gdLst/>
            <a:ahLst/>
            <a:cxnLst/>
            <a:rect l="l" t="t" r="r" b="b"/>
            <a:pathLst>
              <a:path w="47063" h="9476" extrusionOk="0">
                <a:moveTo>
                  <a:pt x="23441" y="0"/>
                </a:moveTo>
                <a:cubicBezTo>
                  <a:pt x="21652" y="0"/>
                  <a:pt x="19637" y="2168"/>
                  <a:pt x="18069" y="3686"/>
                </a:cubicBezTo>
                <a:cubicBezTo>
                  <a:pt x="17609" y="4130"/>
                  <a:pt x="17096" y="4312"/>
                  <a:pt x="16520" y="4312"/>
                </a:cubicBezTo>
                <a:cubicBezTo>
                  <a:pt x="14534" y="4312"/>
                  <a:pt x="11807" y="2146"/>
                  <a:pt x="7992" y="1139"/>
                </a:cubicBezTo>
                <a:cubicBezTo>
                  <a:pt x="7746" y="1075"/>
                  <a:pt x="7504" y="1020"/>
                  <a:pt x="7267" y="978"/>
                </a:cubicBezTo>
                <a:cubicBezTo>
                  <a:pt x="6666" y="885"/>
                  <a:pt x="6056" y="831"/>
                  <a:pt x="5453" y="831"/>
                </a:cubicBezTo>
                <a:cubicBezTo>
                  <a:pt x="4623" y="831"/>
                  <a:pt x="3807" y="934"/>
                  <a:pt x="3052" y="1177"/>
                </a:cubicBezTo>
                <a:cubicBezTo>
                  <a:pt x="2729" y="1275"/>
                  <a:pt x="2428" y="1385"/>
                  <a:pt x="2152" y="1504"/>
                </a:cubicBezTo>
                <a:cubicBezTo>
                  <a:pt x="768" y="2090"/>
                  <a:pt x="0" y="2837"/>
                  <a:pt x="0" y="2837"/>
                </a:cubicBezTo>
                <a:cubicBezTo>
                  <a:pt x="0" y="2837"/>
                  <a:pt x="4" y="2990"/>
                  <a:pt x="9" y="3240"/>
                </a:cubicBezTo>
                <a:cubicBezTo>
                  <a:pt x="17" y="3495"/>
                  <a:pt x="26" y="3847"/>
                  <a:pt x="34" y="4246"/>
                </a:cubicBezTo>
                <a:cubicBezTo>
                  <a:pt x="183" y="5575"/>
                  <a:pt x="0" y="6780"/>
                  <a:pt x="94" y="8075"/>
                </a:cubicBezTo>
                <a:cubicBezTo>
                  <a:pt x="1851" y="6780"/>
                  <a:pt x="3706" y="5481"/>
                  <a:pt x="5900" y="5031"/>
                </a:cubicBezTo>
                <a:cubicBezTo>
                  <a:pt x="6205" y="4963"/>
                  <a:pt x="6515" y="4912"/>
                  <a:pt x="6834" y="4887"/>
                </a:cubicBezTo>
                <a:cubicBezTo>
                  <a:pt x="6988" y="4875"/>
                  <a:pt x="7144" y="4868"/>
                  <a:pt x="7301" y="4868"/>
                </a:cubicBezTo>
                <a:cubicBezTo>
                  <a:pt x="7788" y="4868"/>
                  <a:pt x="8291" y="4929"/>
                  <a:pt x="8807" y="5061"/>
                </a:cubicBezTo>
                <a:cubicBezTo>
                  <a:pt x="9126" y="5120"/>
                  <a:pt x="9440" y="5218"/>
                  <a:pt x="9754" y="5362"/>
                </a:cubicBezTo>
                <a:cubicBezTo>
                  <a:pt x="10068" y="5502"/>
                  <a:pt x="10378" y="5689"/>
                  <a:pt x="10688" y="5931"/>
                </a:cubicBezTo>
                <a:cubicBezTo>
                  <a:pt x="10879" y="6063"/>
                  <a:pt x="11057" y="6211"/>
                  <a:pt x="11218" y="6381"/>
                </a:cubicBezTo>
                <a:cubicBezTo>
                  <a:pt x="11379" y="6551"/>
                  <a:pt x="11532" y="6738"/>
                  <a:pt x="11668" y="6941"/>
                </a:cubicBezTo>
                <a:cubicBezTo>
                  <a:pt x="11931" y="7183"/>
                  <a:pt x="12135" y="7302"/>
                  <a:pt x="12322" y="7417"/>
                </a:cubicBezTo>
                <a:cubicBezTo>
                  <a:pt x="13233" y="7967"/>
                  <a:pt x="13776" y="8726"/>
                  <a:pt x="15374" y="8726"/>
                </a:cubicBezTo>
                <a:cubicBezTo>
                  <a:pt x="15748" y="8726"/>
                  <a:pt x="16180" y="8684"/>
                  <a:pt x="16689" y="8588"/>
                </a:cubicBezTo>
                <a:cubicBezTo>
                  <a:pt x="19747" y="8012"/>
                  <a:pt x="21618" y="6050"/>
                  <a:pt x="22148" y="6050"/>
                </a:cubicBezTo>
                <a:cubicBezTo>
                  <a:pt x="22391" y="6050"/>
                  <a:pt x="22352" y="6463"/>
                  <a:pt x="22016" y="7612"/>
                </a:cubicBezTo>
                <a:cubicBezTo>
                  <a:pt x="21612" y="8982"/>
                  <a:pt x="22946" y="9475"/>
                  <a:pt x="24863" y="9475"/>
                </a:cubicBezTo>
                <a:cubicBezTo>
                  <a:pt x="25244" y="9475"/>
                  <a:pt x="25647" y="9456"/>
                  <a:pt x="26065" y="9420"/>
                </a:cubicBezTo>
                <a:cubicBezTo>
                  <a:pt x="26273" y="9399"/>
                  <a:pt x="26485" y="9378"/>
                  <a:pt x="26702" y="9352"/>
                </a:cubicBezTo>
                <a:cubicBezTo>
                  <a:pt x="28153" y="9216"/>
                  <a:pt x="29550" y="8805"/>
                  <a:pt x="30929" y="8440"/>
                </a:cubicBezTo>
                <a:cubicBezTo>
                  <a:pt x="31205" y="8363"/>
                  <a:pt x="31481" y="8291"/>
                  <a:pt x="31753" y="8223"/>
                </a:cubicBezTo>
                <a:cubicBezTo>
                  <a:pt x="32054" y="8219"/>
                  <a:pt x="32343" y="8181"/>
                  <a:pt x="32618" y="8121"/>
                </a:cubicBezTo>
                <a:cubicBezTo>
                  <a:pt x="32899" y="8058"/>
                  <a:pt x="33166" y="7973"/>
                  <a:pt x="33421" y="7867"/>
                </a:cubicBezTo>
                <a:cubicBezTo>
                  <a:pt x="33722" y="7705"/>
                  <a:pt x="33998" y="7518"/>
                  <a:pt x="34278" y="7336"/>
                </a:cubicBezTo>
                <a:cubicBezTo>
                  <a:pt x="34681" y="6962"/>
                  <a:pt x="35021" y="6479"/>
                  <a:pt x="35360" y="6012"/>
                </a:cubicBezTo>
                <a:cubicBezTo>
                  <a:pt x="35534" y="5778"/>
                  <a:pt x="35704" y="5549"/>
                  <a:pt x="35887" y="5341"/>
                </a:cubicBezTo>
                <a:cubicBezTo>
                  <a:pt x="36328" y="4744"/>
                  <a:pt x="36909" y="4502"/>
                  <a:pt x="37519" y="4502"/>
                </a:cubicBezTo>
                <a:cubicBezTo>
                  <a:pt x="38656" y="4502"/>
                  <a:pt x="39893" y="5343"/>
                  <a:pt x="40517" y="6296"/>
                </a:cubicBezTo>
                <a:cubicBezTo>
                  <a:pt x="40708" y="6487"/>
                  <a:pt x="40899" y="6665"/>
                  <a:pt x="41107" y="6818"/>
                </a:cubicBezTo>
                <a:cubicBezTo>
                  <a:pt x="41463" y="7081"/>
                  <a:pt x="41854" y="7254"/>
                  <a:pt x="42318" y="7254"/>
                </a:cubicBezTo>
                <a:cubicBezTo>
                  <a:pt x="42385" y="7254"/>
                  <a:pt x="42454" y="7250"/>
                  <a:pt x="42525" y="7243"/>
                </a:cubicBezTo>
                <a:cubicBezTo>
                  <a:pt x="45301" y="6962"/>
                  <a:pt x="47062" y="3720"/>
                  <a:pt x="46324" y="944"/>
                </a:cubicBezTo>
                <a:lnTo>
                  <a:pt x="46324" y="944"/>
                </a:lnTo>
                <a:cubicBezTo>
                  <a:pt x="45581" y="2166"/>
                  <a:pt x="44736" y="3032"/>
                  <a:pt x="43807" y="3465"/>
                </a:cubicBezTo>
                <a:cubicBezTo>
                  <a:pt x="43573" y="3575"/>
                  <a:pt x="43336" y="3656"/>
                  <a:pt x="43089" y="3711"/>
                </a:cubicBezTo>
                <a:cubicBezTo>
                  <a:pt x="42864" y="3827"/>
                  <a:pt x="42642" y="3874"/>
                  <a:pt x="42423" y="3874"/>
                </a:cubicBezTo>
                <a:cubicBezTo>
                  <a:pt x="42271" y="3874"/>
                  <a:pt x="42120" y="3851"/>
                  <a:pt x="41969" y="3813"/>
                </a:cubicBezTo>
                <a:cubicBezTo>
                  <a:pt x="40502" y="3217"/>
                  <a:pt x="38941" y="2588"/>
                  <a:pt x="37442" y="2588"/>
                </a:cubicBezTo>
                <a:cubicBezTo>
                  <a:pt x="36382" y="2588"/>
                  <a:pt x="35352" y="2903"/>
                  <a:pt x="34410" y="3766"/>
                </a:cubicBezTo>
                <a:cubicBezTo>
                  <a:pt x="34206" y="3949"/>
                  <a:pt x="34011" y="4148"/>
                  <a:pt x="33828" y="4356"/>
                </a:cubicBezTo>
                <a:cubicBezTo>
                  <a:pt x="33641" y="4569"/>
                  <a:pt x="33472" y="4789"/>
                  <a:pt x="33314" y="5019"/>
                </a:cubicBezTo>
                <a:cubicBezTo>
                  <a:pt x="33107" y="5159"/>
                  <a:pt x="32894" y="5277"/>
                  <a:pt x="32678" y="5375"/>
                </a:cubicBezTo>
                <a:cubicBezTo>
                  <a:pt x="32119" y="5637"/>
                  <a:pt x="31523" y="5790"/>
                  <a:pt x="30886" y="5790"/>
                </a:cubicBezTo>
                <a:cubicBezTo>
                  <a:pt x="30286" y="5790"/>
                  <a:pt x="29648" y="5654"/>
                  <a:pt x="28968" y="5345"/>
                </a:cubicBezTo>
                <a:cubicBezTo>
                  <a:pt x="28760" y="5269"/>
                  <a:pt x="28557" y="5171"/>
                  <a:pt x="28361" y="5057"/>
                </a:cubicBezTo>
                <a:cubicBezTo>
                  <a:pt x="28166" y="4942"/>
                  <a:pt x="27975" y="4802"/>
                  <a:pt x="27793" y="4649"/>
                </a:cubicBezTo>
                <a:cubicBezTo>
                  <a:pt x="26587" y="3537"/>
                  <a:pt x="26124" y="1869"/>
                  <a:pt x="24978" y="672"/>
                </a:cubicBezTo>
                <a:cubicBezTo>
                  <a:pt x="24771" y="464"/>
                  <a:pt x="24554" y="312"/>
                  <a:pt x="24338" y="205"/>
                </a:cubicBezTo>
                <a:cubicBezTo>
                  <a:pt x="24047" y="64"/>
                  <a:pt x="23747" y="0"/>
                  <a:pt x="23441" y="0"/>
                </a:cubicBezTo>
                <a:close/>
              </a:path>
            </a:pathLst>
          </a:custGeom>
          <a:solidFill>
            <a:srgbClr val="73E7D7">
              <a:alpha val="270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7" name="Google Shape;487;p5"/>
          <p:cNvSpPr/>
          <p:nvPr/>
        </p:nvSpPr>
        <p:spPr>
          <a:xfrm>
            <a:off x="2673260" y="508992"/>
            <a:ext cx="8374561" cy="756709"/>
          </a:xfrm>
          <a:custGeom>
            <a:avLst/>
            <a:gdLst/>
            <a:ahLst/>
            <a:cxnLst/>
            <a:rect l="l" t="t" r="r" b="b"/>
            <a:pathLst>
              <a:path w="36787" h="3324" extrusionOk="0">
                <a:moveTo>
                  <a:pt x="17501" y="0"/>
                </a:moveTo>
                <a:cubicBezTo>
                  <a:pt x="17059" y="0"/>
                  <a:pt x="16617" y="33"/>
                  <a:pt x="16176" y="94"/>
                </a:cubicBezTo>
                <a:cubicBezTo>
                  <a:pt x="15905" y="132"/>
                  <a:pt x="15633" y="178"/>
                  <a:pt x="15365" y="234"/>
                </a:cubicBezTo>
                <a:cubicBezTo>
                  <a:pt x="14720" y="374"/>
                  <a:pt x="14139" y="616"/>
                  <a:pt x="13574" y="921"/>
                </a:cubicBezTo>
                <a:cubicBezTo>
                  <a:pt x="13434" y="998"/>
                  <a:pt x="13298" y="1078"/>
                  <a:pt x="13158" y="1159"/>
                </a:cubicBezTo>
                <a:cubicBezTo>
                  <a:pt x="12563" y="1543"/>
                  <a:pt x="11841" y="1842"/>
                  <a:pt x="11129" y="1842"/>
                </a:cubicBezTo>
                <a:cubicBezTo>
                  <a:pt x="10810" y="1842"/>
                  <a:pt x="10494" y="1782"/>
                  <a:pt x="10192" y="1643"/>
                </a:cubicBezTo>
                <a:cubicBezTo>
                  <a:pt x="9589" y="1363"/>
                  <a:pt x="8952" y="1112"/>
                  <a:pt x="8332" y="870"/>
                </a:cubicBezTo>
                <a:cubicBezTo>
                  <a:pt x="7692" y="620"/>
                  <a:pt x="7029" y="408"/>
                  <a:pt x="6342" y="340"/>
                </a:cubicBezTo>
                <a:cubicBezTo>
                  <a:pt x="6066" y="311"/>
                  <a:pt x="5788" y="299"/>
                  <a:pt x="5511" y="299"/>
                </a:cubicBezTo>
                <a:cubicBezTo>
                  <a:pt x="5042" y="299"/>
                  <a:pt x="4573" y="335"/>
                  <a:pt x="4109" y="391"/>
                </a:cubicBezTo>
                <a:cubicBezTo>
                  <a:pt x="3384" y="476"/>
                  <a:pt x="2658" y="586"/>
                  <a:pt x="1949" y="760"/>
                </a:cubicBezTo>
                <a:cubicBezTo>
                  <a:pt x="1643" y="836"/>
                  <a:pt x="1338" y="925"/>
                  <a:pt x="1036" y="1023"/>
                </a:cubicBezTo>
                <a:cubicBezTo>
                  <a:pt x="892" y="1070"/>
                  <a:pt x="748" y="1121"/>
                  <a:pt x="603" y="1172"/>
                </a:cubicBezTo>
                <a:cubicBezTo>
                  <a:pt x="480" y="1218"/>
                  <a:pt x="298" y="1257"/>
                  <a:pt x="196" y="1341"/>
                </a:cubicBezTo>
                <a:cubicBezTo>
                  <a:pt x="1" y="1507"/>
                  <a:pt x="132" y="1796"/>
                  <a:pt x="285" y="1936"/>
                </a:cubicBezTo>
                <a:cubicBezTo>
                  <a:pt x="378" y="2029"/>
                  <a:pt x="493" y="2101"/>
                  <a:pt x="591" y="2139"/>
                </a:cubicBezTo>
                <a:cubicBezTo>
                  <a:pt x="1013" y="2310"/>
                  <a:pt x="1487" y="2383"/>
                  <a:pt x="1947" y="2383"/>
                </a:cubicBezTo>
                <a:cubicBezTo>
                  <a:pt x="2069" y="2383"/>
                  <a:pt x="2191" y="2378"/>
                  <a:pt x="2310" y="2369"/>
                </a:cubicBezTo>
                <a:cubicBezTo>
                  <a:pt x="2755" y="2330"/>
                  <a:pt x="3171" y="2195"/>
                  <a:pt x="3604" y="2105"/>
                </a:cubicBezTo>
                <a:cubicBezTo>
                  <a:pt x="3982" y="2029"/>
                  <a:pt x="4364" y="1965"/>
                  <a:pt x="4746" y="1919"/>
                </a:cubicBezTo>
                <a:cubicBezTo>
                  <a:pt x="4996" y="1889"/>
                  <a:pt x="5247" y="1868"/>
                  <a:pt x="5493" y="1851"/>
                </a:cubicBezTo>
                <a:cubicBezTo>
                  <a:pt x="5662" y="1831"/>
                  <a:pt x="5828" y="1822"/>
                  <a:pt x="5993" y="1822"/>
                </a:cubicBezTo>
                <a:cubicBezTo>
                  <a:pt x="7555" y="1822"/>
                  <a:pt x="8930" y="2640"/>
                  <a:pt x="10493" y="2844"/>
                </a:cubicBezTo>
                <a:cubicBezTo>
                  <a:pt x="10604" y="2858"/>
                  <a:pt x="10712" y="2865"/>
                  <a:pt x="10820" y="2865"/>
                </a:cubicBezTo>
                <a:cubicBezTo>
                  <a:pt x="11949" y="2865"/>
                  <a:pt x="12893" y="2114"/>
                  <a:pt x="13854" y="1583"/>
                </a:cubicBezTo>
                <a:cubicBezTo>
                  <a:pt x="13871" y="1575"/>
                  <a:pt x="13893" y="1566"/>
                  <a:pt x="13910" y="1554"/>
                </a:cubicBezTo>
                <a:cubicBezTo>
                  <a:pt x="14321" y="1333"/>
                  <a:pt x="14750" y="1138"/>
                  <a:pt x="15225" y="1036"/>
                </a:cubicBezTo>
                <a:cubicBezTo>
                  <a:pt x="15476" y="985"/>
                  <a:pt x="15730" y="938"/>
                  <a:pt x="15981" y="908"/>
                </a:cubicBezTo>
                <a:cubicBezTo>
                  <a:pt x="16251" y="877"/>
                  <a:pt x="16523" y="861"/>
                  <a:pt x="16794" y="861"/>
                </a:cubicBezTo>
                <a:cubicBezTo>
                  <a:pt x="17408" y="861"/>
                  <a:pt x="18021" y="943"/>
                  <a:pt x="18612" y="1116"/>
                </a:cubicBezTo>
                <a:cubicBezTo>
                  <a:pt x="19474" y="1367"/>
                  <a:pt x="20234" y="1855"/>
                  <a:pt x="21049" y="2224"/>
                </a:cubicBezTo>
                <a:cubicBezTo>
                  <a:pt x="22271" y="2780"/>
                  <a:pt x="23574" y="3226"/>
                  <a:pt x="24920" y="3311"/>
                </a:cubicBezTo>
                <a:cubicBezTo>
                  <a:pt x="25052" y="3319"/>
                  <a:pt x="25186" y="3323"/>
                  <a:pt x="25319" y="3323"/>
                </a:cubicBezTo>
                <a:cubicBezTo>
                  <a:pt x="25527" y="3323"/>
                  <a:pt x="25734" y="3313"/>
                  <a:pt x="25938" y="3290"/>
                </a:cubicBezTo>
                <a:cubicBezTo>
                  <a:pt x="26482" y="3230"/>
                  <a:pt x="27004" y="3069"/>
                  <a:pt x="27521" y="2912"/>
                </a:cubicBezTo>
                <a:cubicBezTo>
                  <a:pt x="27691" y="2861"/>
                  <a:pt x="27865" y="2818"/>
                  <a:pt x="28039" y="2776"/>
                </a:cubicBezTo>
                <a:cubicBezTo>
                  <a:pt x="28888" y="2581"/>
                  <a:pt x="29764" y="2518"/>
                  <a:pt x="30636" y="2518"/>
                </a:cubicBezTo>
                <a:cubicBezTo>
                  <a:pt x="30750" y="2518"/>
                  <a:pt x="30863" y="2519"/>
                  <a:pt x="30976" y="2521"/>
                </a:cubicBezTo>
                <a:cubicBezTo>
                  <a:pt x="31015" y="2526"/>
                  <a:pt x="31053" y="2526"/>
                  <a:pt x="31095" y="2526"/>
                </a:cubicBezTo>
                <a:cubicBezTo>
                  <a:pt x="31783" y="2543"/>
                  <a:pt x="32470" y="2598"/>
                  <a:pt x="33158" y="2653"/>
                </a:cubicBezTo>
                <a:cubicBezTo>
                  <a:pt x="33413" y="2674"/>
                  <a:pt x="33676" y="2708"/>
                  <a:pt x="33935" y="2712"/>
                </a:cubicBezTo>
                <a:cubicBezTo>
                  <a:pt x="34198" y="2712"/>
                  <a:pt x="34461" y="2670"/>
                  <a:pt x="34720" y="2627"/>
                </a:cubicBezTo>
                <a:cubicBezTo>
                  <a:pt x="35064" y="2572"/>
                  <a:pt x="35403" y="2509"/>
                  <a:pt x="35739" y="2432"/>
                </a:cubicBezTo>
                <a:cubicBezTo>
                  <a:pt x="35900" y="2394"/>
                  <a:pt x="36061" y="2356"/>
                  <a:pt x="36222" y="2318"/>
                </a:cubicBezTo>
                <a:cubicBezTo>
                  <a:pt x="36375" y="2279"/>
                  <a:pt x="36545" y="2271"/>
                  <a:pt x="36689" y="2203"/>
                </a:cubicBezTo>
                <a:cubicBezTo>
                  <a:pt x="36702" y="2199"/>
                  <a:pt x="36711" y="2190"/>
                  <a:pt x="36719" y="2182"/>
                </a:cubicBezTo>
                <a:cubicBezTo>
                  <a:pt x="36787" y="2105"/>
                  <a:pt x="36307" y="2063"/>
                  <a:pt x="36278" y="2063"/>
                </a:cubicBezTo>
                <a:cubicBezTo>
                  <a:pt x="36242" y="2060"/>
                  <a:pt x="36207" y="2059"/>
                  <a:pt x="36173" y="2059"/>
                </a:cubicBezTo>
                <a:cubicBezTo>
                  <a:pt x="36000" y="2059"/>
                  <a:pt x="35836" y="2091"/>
                  <a:pt x="35666" y="2127"/>
                </a:cubicBezTo>
                <a:cubicBezTo>
                  <a:pt x="35357" y="2195"/>
                  <a:pt x="35043" y="2254"/>
                  <a:pt x="34728" y="2301"/>
                </a:cubicBezTo>
                <a:cubicBezTo>
                  <a:pt x="34559" y="2322"/>
                  <a:pt x="34393" y="2356"/>
                  <a:pt x="34223" y="2373"/>
                </a:cubicBezTo>
                <a:cubicBezTo>
                  <a:pt x="34177" y="2378"/>
                  <a:pt x="34131" y="2380"/>
                  <a:pt x="34084" y="2380"/>
                </a:cubicBezTo>
                <a:cubicBezTo>
                  <a:pt x="33968" y="2380"/>
                  <a:pt x="33850" y="2367"/>
                  <a:pt x="33735" y="2352"/>
                </a:cubicBezTo>
                <a:cubicBezTo>
                  <a:pt x="33370" y="2305"/>
                  <a:pt x="33005" y="2262"/>
                  <a:pt x="32640" y="2224"/>
                </a:cubicBezTo>
                <a:cubicBezTo>
                  <a:pt x="31910" y="2148"/>
                  <a:pt x="31180" y="2093"/>
                  <a:pt x="30446" y="2088"/>
                </a:cubicBezTo>
                <a:cubicBezTo>
                  <a:pt x="30415" y="2088"/>
                  <a:pt x="30385" y="2088"/>
                  <a:pt x="30355" y="2088"/>
                </a:cubicBezTo>
                <a:cubicBezTo>
                  <a:pt x="29651" y="2088"/>
                  <a:pt x="28947" y="2136"/>
                  <a:pt x="28251" y="2250"/>
                </a:cubicBezTo>
                <a:cubicBezTo>
                  <a:pt x="27827" y="2322"/>
                  <a:pt x="27415" y="2436"/>
                  <a:pt x="26991" y="2487"/>
                </a:cubicBezTo>
                <a:cubicBezTo>
                  <a:pt x="26791" y="2511"/>
                  <a:pt x="26588" y="2520"/>
                  <a:pt x="26384" y="2520"/>
                </a:cubicBezTo>
                <a:cubicBezTo>
                  <a:pt x="26180" y="2520"/>
                  <a:pt x="25976" y="2511"/>
                  <a:pt x="25777" y="2496"/>
                </a:cubicBezTo>
                <a:cubicBezTo>
                  <a:pt x="23926" y="2356"/>
                  <a:pt x="22292" y="1273"/>
                  <a:pt x="20595" y="628"/>
                </a:cubicBezTo>
                <a:cubicBezTo>
                  <a:pt x="20531" y="603"/>
                  <a:pt x="20467" y="582"/>
                  <a:pt x="20404" y="556"/>
                </a:cubicBezTo>
                <a:cubicBezTo>
                  <a:pt x="20204" y="476"/>
                  <a:pt x="20005" y="403"/>
                  <a:pt x="19805" y="340"/>
                </a:cubicBezTo>
                <a:cubicBezTo>
                  <a:pt x="19043" y="102"/>
                  <a:pt x="18273" y="0"/>
                  <a:pt x="17501" y="0"/>
                </a:cubicBezTo>
                <a:close/>
              </a:path>
            </a:pathLst>
          </a:custGeom>
          <a:solidFill>
            <a:srgbClr val="73E7D7">
              <a:alpha val="270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8" name="Google Shape;488;p5"/>
          <p:cNvSpPr/>
          <p:nvPr/>
        </p:nvSpPr>
        <p:spPr>
          <a:xfrm>
            <a:off x="-723293" y="3379376"/>
            <a:ext cx="10914908" cy="2515251"/>
          </a:xfrm>
          <a:custGeom>
            <a:avLst/>
            <a:gdLst/>
            <a:ahLst/>
            <a:cxnLst/>
            <a:rect l="l" t="t" r="r" b="b"/>
            <a:pathLst>
              <a:path w="53328" h="12289" extrusionOk="0">
                <a:moveTo>
                  <a:pt x="51250" y="0"/>
                </a:moveTo>
                <a:cubicBezTo>
                  <a:pt x="48878" y="0"/>
                  <a:pt x="44183" y="209"/>
                  <a:pt x="41256" y="1720"/>
                </a:cubicBezTo>
                <a:cubicBezTo>
                  <a:pt x="38209" y="3299"/>
                  <a:pt x="33981" y="4054"/>
                  <a:pt x="30127" y="4339"/>
                </a:cubicBezTo>
                <a:cubicBezTo>
                  <a:pt x="25948" y="4650"/>
                  <a:pt x="21473" y="4992"/>
                  <a:pt x="16917" y="4992"/>
                </a:cubicBezTo>
                <a:cubicBezTo>
                  <a:pt x="15064" y="4992"/>
                  <a:pt x="13198" y="4936"/>
                  <a:pt x="11333" y="4797"/>
                </a:cubicBezTo>
                <a:cubicBezTo>
                  <a:pt x="10854" y="4761"/>
                  <a:pt x="10351" y="4745"/>
                  <a:pt x="9834" y="4745"/>
                </a:cubicBezTo>
                <a:cubicBezTo>
                  <a:pt x="5419" y="4745"/>
                  <a:pt x="0" y="5922"/>
                  <a:pt x="0" y="5922"/>
                </a:cubicBezTo>
                <a:lnTo>
                  <a:pt x="450" y="12288"/>
                </a:lnTo>
                <a:lnTo>
                  <a:pt x="53327" y="8536"/>
                </a:lnTo>
                <a:lnTo>
                  <a:pt x="52724" y="31"/>
                </a:lnTo>
                <a:cubicBezTo>
                  <a:pt x="52724" y="31"/>
                  <a:pt x="52157" y="0"/>
                  <a:pt x="51250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4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9" name="Google Shape;489;p5"/>
          <p:cNvSpPr/>
          <p:nvPr/>
        </p:nvSpPr>
        <p:spPr>
          <a:xfrm rot="-290711">
            <a:off x="-729558" y="3763074"/>
            <a:ext cx="10914849" cy="2515237"/>
          </a:xfrm>
          <a:custGeom>
            <a:avLst/>
            <a:gdLst/>
            <a:ahLst/>
            <a:cxnLst/>
            <a:rect l="l" t="t" r="r" b="b"/>
            <a:pathLst>
              <a:path w="53328" h="12289" extrusionOk="0">
                <a:moveTo>
                  <a:pt x="51250" y="0"/>
                </a:moveTo>
                <a:cubicBezTo>
                  <a:pt x="48878" y="0"/>
                  <a:pt x="44183" y="209"/>
                  <a:pt x="41256" y="1720"/>
                </a:cubicBezTo>
                <a:cubicBezTo>
                  <a:pt x="38209" y="3299"/>
                  <a:pt x="33981" y="4054"/>
                  <a:pt x="30127" y="4339"/>
                </a:cubicBezTo>
                <a:cubicBezTo>
                  <a:pt x="25948" y="4650"/>
                  <a:pt x="21473" y="4992"/>
                  <a:pt x="16917" y="4992"/>
                </a:cubicBezTo>
                <a:cubicBezTo>
                  <a:pt x="15064" y="4992"/>
                  <a:pt x="13198" y="4936"/>
                  <a:pt x="11333" y="4797"/>
                </a:cubicBezTo>
                <a:cubicBezTo>
                  <a:pt x="10854" y="4761"/>
                  <a:pt x="10351" y="4745"/>
                  <a:pt x="9834" y="4745"/>
                </a:cubicBezTo>
                <a:cubicBezTo>
                  <a:pt x="5419" y="4745"/>
                  <a:pt x="0" y="5922"/>
                  <a:pt x="0" y="5922"/>
                </a:cubicBezTo>
                <a:lnTo>
                  <a:pt x="450" y="12288"/>
                </a:lnTo>
                <a:lnTo>
                  <a:pt x="53327" y="8536"/>
                </a:lnTo>
                <a:lnTo>
                  <a:pt x="52724" y="31"/>
                </a:lnTo>
                <a:cubicBezTo>
                  <a:pt x="52724" y="31"/>
                  <a:pt x="52157" y="0"/>
                  <a:pt x="51250" y="0"/>
                </a:cubicBezTo>
                <a:close/>
              </a:path>
            </a:pathLst>
          </a:custGeom>
          <a:noFill/>
          <a:ln w="19050" cap="flat" cmpd="sng">
            <a:solidFill>
              <a:srgbClr val="92A37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" name="Google Shape;490;p5"/>
          <p:cNvSpPr/>
          <p:nvPr/>
        </p:nvSpPr>
        <p:spPr>
          <a:xfrm rot="35273">
            <a:off x="-765288" y="3919410"/>
            <a:ext cx="10914816" cy="2515230"/>
          </a:xfrm>
          <a:custGeom>
            <a:avLst/>
            <a:gdLst/>
            <a:ahLst/>
            <a:cxnLst/>
            <a:rect l="l" t="t" r="r" b="b"/>
            <a:pathLst>
              <a:path w="53328" h="12289" extrusionOk="0">
                <a:moveTo>
                  <a:pt x="51250" y="0"/>
                </a:moveTo>
                <a:cubicBezTo>
                  <a:pt x="48878" y="0"/>
                  <a:pt x="44183" y="209"/>
                  <a:pt x="41256" y="1720"/>
                </a:cubicBezTo>
                <a:cubicBezTo>
                  <a:pt x="38209" y="3299"/>
                  <a:pt x="33981" y="4054"/>
                  <a:pt x="30127" y="4339"/>
                </a:cubicBezTo>
                <a:cubicBezTo>
                  <a:pt x="25948" y="4650"/>
                  <a:pt x="21473" y="4992"/>
                  <a:pt x="16917" y="4992"/>
                </a:cubicBezTo>
                <a:cubicBezTo>
                  <a:pt x="15064" y="4992"/>
                  <a:pt x="13198" y="4936"/>
                  <a:pt x="11333" y="4797"/>
                </a:cubicBezTo>
                <a:cubicBezTo>
                  <a:pt x="10854" y="4761"/>
                  <a:pt x="10351" y="4745"/>
                  <a:pt x="9834" y="4745"/>
                </a:cubicBezTo>
                <a:cubicBezTo>
                  <a:pt x="5419" y="4745"/>
                  <a:pt x="0" y="5922"/>
                  <a:pt x="0" y="5922"/>
                </a:cubicBezTo>
                <a:lnTo>
                  <a:pt x="450" y="12288"/>
                </a:lnTo>
                <a:lnTo>
                  <a:pt x="53327" y="8536"/>
                </a:lnTo>
                <a:lnTo>
                  <a:pt x="52724" y="31"/>
                </a:lnTo>
                <a:cubicBezTo>
                  <a:pt x="52724" y="31"/>
                  <a:pt x="52157" y="0"/>
                  <a:pt x="51250" y="0"/>
                </a:cubicBezTo>
                <a:close/>
              </a:path>
            </a:pathLst>
          </a:custGeom>
          <a:noFill/>
          <a:ln w="19050" cap="flat" cmpd="sng">
            <a:solidFill>
              <a:srgbClr val="92A37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1" name="Google Shape;491;p5"/>
          <p:cNvGrpSpPr/>
          <p:nvPr/>
        </p:nvGrpSpPr>
        <p:grpSpPr>
          <a:xfrm>
            <a:off x="7717795" y="2732174"/>
            <a:ext cx="1939581" cy="2493344"/>
            <a:chOff x="7251969" y="2684746"/>
            <a:chExt cx="1973727" cy="2536980"/>
          </a:xfrm>
        </p:grpSpPr>
        <p:sp>
          <p:nvSpPr>
            <p:cNvPr id="492" name="Google Shape;492;p5"/>
            <p:cNvSpPr/>
            <p:nvPr/>
          </p:nvSpPr>
          <p:spPr>
            <a:xfrm>
              <a:off x="7251969" y="2684746"/>
              <a:ext cx="1973727" cy="2467299"/>
            </a:xfrm>
            <a:custGeom>
              <a:avLst/>
              <a:gdLst/>
              <a:ahLst/>
              <a:cxnLst/>
              <a:rect l="l" t="t" r="r" b="b"/>
              <a:pathLst>
                <a:path w="10565" h="13207" extrusionOk="0">
                  <a:moveTo>
                    <a:pt x="8493" y="4161"/>
                  </a:moveTo>
                  <a:cubicBezTo>
                    <a:pt x="8508" y="4161"/>
                    <a:pt x="8524" y="4161"/>
                    <a:pt x="8540" y="4161"/>
                  </a:cubicBezTo>
                  <a:cubicBezTo>
                    <a:pt x="8718" y="4161"/>
                    <a:pt x="8939" y="4187"/>
                    <a:pt x="9147" y="4250"/>
                  </a:cubicBezTo>
                  <a:cubicBezTo>
                    <a:pt x="9253" y="4284"/>
                    <a:pt x="9355" y="4323"/>
                    <a:pt x="9453" y="4365"/>
                  </a:cubicBezTo>
                  <a:cubicBezTo>
                    <a:pt x="9546" y="4412"/>
                    <a:pt x="9635" y="4458"/>
                    <a:pt x="9699" y="4509"/>
                  </a:cubicBezTo>
                  <a:cubicBezTo>
                    <a:pt x="9835" y="4607"/>
                    <a:pt x="9873" y="4726"/>
                    <a:pt x="9886" y="4768"/>
                  </a:cubicBezTo>
                  <a:cubicBezTo>
                    <a:pt x="9869" y="4777"/>
                    <a:pt x="9852" y="4785"/>
                    <a:pt x="9831" y="4794"/>
                  </a:cubicBezTo>
                  <a:cubicBezTo>
                    <a:pt x="9814" y="4802"/>
                    <a:pt x="9797" y="4806"/>
                    <a:pt x="9780" y="4811"/>
                  </a:cubicBezTo>
                  <a:cubicBezTo>
                    <a:pt x="9746" y="4823"/>
                    <a:pt x="9712" y="4828"/>
                    <a:pt x="9673" y="4832"/>
                  </a:cubicBezTo>
                  <a:cubicBezTo>
                    <a:pt x="9669" y="4836"/>
                    <a:pt x="9665" y="4836"/>
                    <a:pt x="9657" y="4836"/>
                  </a:cubicBezTo>
                  <a:cubicBezTo>
                    <a:pt x="9623" y="4840"/>
                    <a:pt x="9584" y="4845"/>
                    <a:pt x="9542" y="4845"/>
                  </a:cubicBezTo>
                  <a:cubicBezTo>
                    <a:pt x="9499" y="4845"/>
                    <a:pt x="9453" y="4845"/>
                    <a:pt x="9406" y="4840"/>
                  </a:cubicBezTo>
                  <a:cubicBezTo>
                    <a:pt x="9389" y="4836"/>
                    <a:pt x="9372" y="4836"/>
                    <a:pt x="9355" y="4832"/>
                  </a:cubicBezTo>
                  <a:cubicBezTo>
                    <a:pt x="9334" y="4832"/>
                    <a:pt x="9317" y="4828"/>
                    <a:pt x="9296" y="4828"/>
                  </a:cubicBezTo>
                  <a:cubicBezTo>
                    <a:pt x="9279" y="4823"/>
                    <a:pt x="9258" y="4819"/>
                    <a:pt x="9241" y="4815"/>
                  </a:cubicBezTo>
                  <a:cubicBezTo>
                    <a:pt x="9219" y="4815"/>
                    <a:pt x="9194" y="4806"/>
                    <a:pt x="9173" y="4802"/>
                  </a:cubicBezTo>
                  <a:cubicBezTo>
                    <a:pt x="9151" y="4798"/>
                    <a:pt x="9126" y="4794"/>
                    <a:pt x="9105" y="4785"/>
                  </a:cubicBezTo>
                  <a:cubicBezTo>
                    <a:pt x="9079" y="4781"/>
                    <a:pt x="9054" y="4773"/>
                    <a:pt x="9028" y="4764"/>
                  </a:cubicBezTo>
                  <a:cubicBezTo>
                    <a:pt x="8744" y="4683"/>
                    <a:pt x="8489" y="4522"/>
                    <a:pt x="8311" y="4365"/>
                  </a:cubicBezTo>
                  <a:cubicBezTo>
                    <a:pt x="8239" y="4297"/>
                    <a:pt x="8179" y="4238"/>
                    <a:pt x="8129" y="4178"/>
                  </a:cubicBezTo>
                  <a:lnTo>
                    <a:pt x="8129" y="4178"/>
                  </a:lnTo>
                  <a:cubicBezTo>
                    <a:pt x="8135" y="4180"/>
                    <a:pt x="8142" y="4181"/>
                    <a:pt x="8151" y="4181"/>
                  </a:cubicBezTo>
                  <a:cubicBezTo>
                    <a:pt x="8159" y="4181"/>
                    <a:pt x="8169" y="4180"/>
                    <a:pt x="8179" y="4178"/>
                  </a:cubicBezTo>
                  <a:cubicBezTo>
                    <a:pt x="8226" y="4178"/>
                    <a:pt x="8339" y="4161"/>
                    <a:pt x="8493" y="4161"/>
                  </a:cubicBezTo>
                  <a:close/>
                  <a:moveTo>
                    <a:pt x="4415" y="5375"/>
                  </a:moveTo>
                  <a:cubicBezTo>
                    <a:pt x="4572" y="5379"/>
                    <a:pt x="4691" y="5392"/>
                    <a:pt x="4733" y="5392"/>
                  </a:cubicBezTo>
                  <a:cubicBezTo>
                    <a:pt x="4703" y="5413"/>
                    <a:pt x="4665" y="5439"/>
                    <a:pt x="4627" y="5460"/>
                  </a:cubicBezTo>
                  <a:cubicBezTo>
                    <a:pt x="4610" y="5469"/>
                    <a:pt x="4589" y="5481"/>
                    <a:pt x="4572" y="5490"/>
                  </a:cubicBezTo>
                  <a:cubicBezTo>
                    <a:pt x="4550" y="5503"/>
                    <a:pt x="4529" y="5511"/>
                    <a:pt x="4508" y="5524"/>
                  </a:cubicBezTo>
                  <a:cubicBezTo>
                    <a:pt x="4491" y="5528"/>
                    <a:pt x="4478" y="5537"/>
                    <a:pt x="4466" y="5541"/>
                  </a:cubicBezTo>
                  <a:cubicBezTo>
                    <a:pt x="4406" y="5570"/>
                    <a:pt x="4343" y="5592"/>
                    <a:pt x="4279" y="5617"/>
                  </a:cubicBezTo>
                  <a:cubicBezTo>
                    <a:pt x="4258" y="5621"/>
                    <a:pt x="4241" y="5630"/>
                    <a:pt x="4219" y="5634"/>
                  </a:cubicBezTo>
                  <a:cubicBezTo>
                    <a:pt x="4194" y="5643"/>
                    <a:pt x="4173" y="5651"/>
                    <a:pt x="4147" y="5655"/>
                  </a:cubicBezTo>
                  <a:cubicBezTo>
                    <a:pt x="4130" y="5660"/>
                    <a:pt x="4113" y="5664"/>
                    <a:pt x="4096" y="5668"/>
                  </a:cubicBezTo>
                  <a:cubicBezTo>
                    <a:pt x="4079" y="5672"/>
                    <a:pt x="4062" y="5677"/>
                    <a:pt x="4045" y="5681"/>
                  </a:cubicBezTo>
                  <a:cubicBezTo>
                    <a:pt x="4041" y="5681"/>
                    <a:pt x="4041" y="5685"/>
                    <a:pt x="4037" y="5685"/>
                  </a:cubicBezTo>
                  <a:cubicBezTo>
                    <a:pt x="4011" y="5689"/>
                    <a:pt x="3990" y="5694"/>
                    <a:pt x="3965" y="5698"/>
                  </a:cubicBezTo>
                  <a:cubicBezTo>
                    <a:pt x="3842" y="5721"/>
                    <a:pt x="3716" y="5731"/>
                    <a:pt x="3597" y="5731"/>
                  </a:cubicBezTo>
                  <a:cubicBezTo>
                    <a:pt x="3478" y="5731"/>
                    <a:pt x="3364" y="5721"/>
                    <a:pt x="3264" y="5706"/>
                  </a:cubicBezTo>
                  <a:cubicBezTo>
                    <a:pt x="3180" y="5694"/>
                    <a:pt x="3103" y="5677"/>
                    <a:pt x="3044" y="5664"/>
                  </a:cubicBezTo>
                  <a:cubicBezTo>
                    <a:pt x="3086" y="5643"/>
                    <a:pt x="3192" y="5600"/>
                    <a:pt x="3332" y="5549"/>
                  </a:cubicBezTo>
                  <a:cubicBezTo>
                    <a:pt x="3481" y="5494"/>
                    <a:pt x="3672" y="5443"/>
                    <a:pt x="3867" y="5413"/>
                  </a:cubicBezTo>
                  <a:cubicBezTo>
                    <a:pt x="3948" y="5401"/>
                    <a:pt x="4028" y="5392"/>
                    <a:pt x="4109" y="5384"/>
                  </a:cubicBezTo>
                  <a:cubicBezTo>
                    <a:pt x="4164" y="5379"/>
                    <a:pt x="4224" y="5379"/>
                    <a:pt x="4275" y="5375"/>
                  </a:cubicBezTo>
                  <a:close/>
                  <a:moveTo>
                    <a:pt x="1062" y="10070"/>
                  </a:moveTo>
                  <a:cubicBezTo>
                    <a:pt x="1057" y="10082"/>
                    <a:pt x="1049" y="10095"/>
                    <a:pt x="1045" y="10108"/>
                  </a:cubicBezTo>
                  <a:cubicBezTo>
                    <a:pt x="1036" y="10116"/>
                    <a:pt x="1032" y="10129"/>
                    <a:pt x="1023" y="10137"/>
                  </a:cubicBezTo>
                  <a:cubicBezTo>
                    <a:pt x="1019" y="10137"/>
                    <a:pt x="1019" y="10142"/>
                    <a:pt x="1019" y="10142"/>
                  </a:cubicBezTo>
                  <a:cubicBezTo>
                    <a:pt x="1011" y="10154"/>
                    <a:pt x="1002" y="10163"/>
                    <a:pt x="994" y="10176"/>
                  </a:cubicBezTo>
                  <a:cubicBezTo>
                    <a:pt x="972" y="10201"/>
                    <a:pt x="951" y="10227"/>
                    <a:pt x="926" y="10252"/>
                  </a:cubicBezTo>
                  <a:cubicBezTo>
                    <a:pt x="892" y="10282"/>
                    <a:pt x="858" y="10311"/>
                    <a:pt x="820" y="10341"/>
                  </a:cubicBezTo>
                  <a:cubicBezTo>
                    <a:pt x="701" y="10426"/>
                    <a:pt x="573" y="10502"/>
                    <a:pt x="467" y="10553"/>
                  </a:cubicBezTo>
                  <a:cubicBezTo>
                    <a:pt x="459" y="10553"/>
                    <a:pt x="450" y="10558"/>
                    <a:pt x="446" y="10562"/>
                  </a:cubicBezTo>
                  <a:cubicBezTo>
                    <a:pt x="463" y="10536"/>
                    <a:pt x="484" y="10507"/>
                    <a:pt x="510" y="10473"/>
                  </a:cubicBezTo>
                  <a:cubicBezTo>
                    <a:pt x="569" y="10405"/>
                    <a:pt x="646" y="10324"/>
                    <a:pt x="735" y="10256"/>
                  </a:cubicBezTo>
                  <a:cubicBezTo>
                    <a:pt x="756" y="10239"/>
                    <a:pt x="781" y="10222"/>
                    <a:pt x="807" y="10205"/>
                  </a:cubicBezTo>
                  <a:cubicBezTo>
                    <a:pt x="820" y="10197"/>
                    <a:pt x="837" y="10188"/>
                    <a:pt x="849" y="10180"/>
                  </a:cubicBezTo>
                  <a:cubicBezTo>
                    <a:pt x="854" y="10176"/>
                    <a:pt x="862" y="10171"/>
                    <a:pt x="871" y="10167"/>
                  </a:cubicBezTo>
                  <a:cubicBezTo>
                    <a:pt x="879" y="10159"/>
                    <a:pt x="892" y="10154"/>
                    <a:pt x="905" y="10146"/>
                  </a:cubicBezTo>
                  <a:cubicBezTo>
                    <a:pt x="913" y="10142"/>
                    <a:pt x="926" y="10133"/>
                    <a:pt x="934" y="10129"/>
                  </a:cubicBezTo>
                  <a:cubicBezTo>
                    <a:pt x="947" y="10125"/>
                    <a:pt x="960" y="10116"/>
                    <a:pt x="968" y="10112"/>
                  </a:cubicBezTo>
                  <a:cubicBezTo>
                    <a:pt x="981" y="10108"/>
                    <a:pt x="989" y="10103"/>
                    <a:pt x="998" y="10099"/>
                  </a:cubicBezTo>
                  <a:cubicBezTo>
                    <a:pt x="1023" y="10086"/>
                    <a:pt x="1045" y="10078"/>
                    <a:pt x="1062" y="10070"/>
                  </a:cubicBezTo>
                  <a:close/>
                  <a:moveTo>
                    <a:pt x="6724" y="57"/>
                  </a:moveTo>
                  <a:cubicBezTo>
                    <a:pt x="6732" y="61"/>
                    <a:pt x="6736" y="61"/>
                    <a:pt x="6745" y="61"/>
                  </a:cubicBezTo>
                  <a:cubicBezTo>
                    <a:pt x="6800" y="65"/>
                    <a:pt x="6881" y="82"/>
                    <a:pt x="6949" y="138"/>
                  </a:cubicBezTo>
                  <a:cubicBezTo>
                    <a:pt x="6995" y="176"/>
                    <a:pt x="7046" y="248"/>
                    <a:pt x="7084" y="358"/>
                  </a:cubicBezTo>
                  <a:cubicBezTo>
                    <a:pt x="7118" y="469"/>
                    <a:pt x="7144" y="613"/>
                    <a:pt x="7157" y="779"/>
                  </a:cubicBezTo>
                  <a:cubicBezTo>
                    <a:pt x="7169" y="944"/>
                    <a:pt x="7161" y="1135"/>
                    <a:pt x="7127" y="1339"/>
                  </a:cubicBezTo>
                  <a:cubicBezTo>
                    <a:pt x="7097" y="1547"/>
                    <a:pt x="7046" y="1767"/>
                    <a:pt x="6983" y="2005"/>
                  </a:cubicBezTo>
                  <a:cubicBezTo>
                    <a:pt x="6919" y="2243"/>
                    <a:pt x="6847" y="2493"/>
                    <a:pt x="6787" y="2761"/>
                  </a:cubicBezTo>
                  <a:cubicBezTo>
                    <a:pt x="6775" y="2829"/>
                    <a:pt x="6762" y="2896"/>
                    <a:pt x="6749" y="2964"/>
                  </a:cubicBezTo>
                  <a:cubicBezTo>
                    <a:pt x="6741" y="3032"/>
                    <a:pt x="6724" y="3104"/>
                    <a:pt x="6715" y="3172"/>
                  </a:cubicBezTo>
                  <a:cubicBezTo>
                    <a:pt x="6698" y="3312"/>
                    <a:pt x="6681" y="3457"/>
                    <a:pt x="6673" y="3605"/>
                  </a:cubicBezTo>
                  <a:cubicBezTo>
                    <a:pt x="6660" y="3750"/>
                    <a:pt x="6660" y="3898"/>
                    <a:pt x="6656" y="4047"/>
                  </a:cubicBezTo>
                  <a:cubicBezTo>
                    <a:pt x="6660" y="4195"/>
                    <a:pt x="6660" y="4348"/>
                    <a:pt x="6664" y="4497"/>
                  </a:cubicBezTo>
                  <a:cubicBezTo>
                    <a:pt x="6677" y="4802"/>
                    <a:pt x="6698" y="5104"/>
                    <a:pt x="6724" y="5409"/>
                  </a:cubicBezTo>
                  <a:cubicBezTo>
                    <a:pt x="6745" y="5715"/>
                    <a:pt x="6770" y="6016"/>
                    <a:pt x="6783" y="6317"/>
                  </a:cubicBezTo>
                  <a:cubicBezTo>
                    <a:pt x="6800" y="6619"/>
                    <a:pt x="6809" y="6912"/>
                    <a:pt x="6796" y="7200"/>
                  </a:cubicBezTo>
                  <a:cubicBezTo>
                    <a:pt x="6783" y="7778"/>
                    <a:pt x="6677" y="8312"/>
                    <a:pt x="6562" y="8788"/>
                  </a:cubicBezTo>
                  <a:cubicBezTo>
                    <a:pt x="6448" y="9263"/>
                    <a:pt x="6333" y="9679"/>
                    <a:pt x="6257" y="10010"/>
                  </a:cubicBezTo>
                  <a:cubicBezTo>
                    <a:pt x="6176" y="10341"/>
                    <a:pt x="6129" y="10592"/>
                    <a:pt x="6108" y="10723"/>
                  </a:cubicBezTo>
                  <a:cubicBezTo>
                    <a:pt x="6087" y="10872"/>
                    <a:pt x="6078" y="10974"/>
                    <a:pt x="6074" y="11037"/>
                  </a:cubicBezTo>
                  <a:cubicBezTo>
                    <a:pt x="6045" y="11114"/>
                    <a:pt x="6011" y="11190"/>
                    <a:pt x="5981" y="11262"/>
                  </a:cubicBezTo>
                  <a:cubicBezTo>
                    <a:pt x="5964" y="11296"/>
                    <a:pt x="5951" y="11334"/>
                    <a:pt x="5934" y="11368"/>
                  </a:cubicBezTo>
                  <a:cubicBezTo>
                    <a:pt x="5824" y="11636"/>
                    <a:pt x="5722" y="11869"/>
                    <a:pt x="5646" y="12052"/>
                  </a:cubicBezTo>
                  <a:cubicBezTo>
                    <a:pt x="5646" y="12030"/>
                    <a:pt x="5650" y="12005"/>
                    <a:pt x="5650" y="11979"/>
                  </a:cubicBezTo>
                  <a:cubicBezTo>
                    <a:pt x="5650" y="11963"/>
                    <a:pt x="5650" y="11937"/>
                    <a:pt x="5650" y="11912"/>
                  </a:cubicBezTo>
                  <a:cubicBezTo>
                    <a:pt x="5650" y="11899"/>
                    <a:pt x="5650" y="11886"/>
                    <a:pt x="5650" y="11869"/>
                  </a:cubicBezTo>
                  <a:cubicBezTo>
                    <a:pt x="5650" y="11856"/>
                    <a:pt x="5650" y="11844"/>
                    <a:pt x="5650" y="11831"/>
                  </a:cubicBezTo>
                  <a:cubicBezTo>
                    <a:pt x="5650" y="11818"/>
                    <a:pt x="5650" y="11805"/>
                    <a:pt x="5650" y="11788"/>
                  </a:cubicBezTo>
                  <a:cubicBezTo>
                    <a:pt x="5654" y="11699"/>
                    <a:pt x="5654" y="11589"/>
                    <a:pt x="5654" y="11462"/>
                  </a:cubicBezTo>
                  <a:cubicBezTo>
                    <a:pt x="5654" y="11428"/>
                    <a:pt x="5654" y="11390"/>
                    <a:pt x="5654" y="11356"/>
                  </a:cubicBezTo>
                  <a:cubicBezTo>
                    <a:pt x="5671" y="11288"/>
                    <a:pt x="5701" y="11182"/>
                    <a:pt x="5743" y="11012"/>
                  </a:cubicBezTo>
                  <a:cubicBezTo>
                    <a:pt x="5777" y="10884"/>
                    <a:pt x="5841" y="10638"/>
                    <a:pt x="5926" y="10299"/>
                  </a:cubicBezTo>
                  <a:cubicBezTo>
                    <a:pt x="6011" y="9963"/>
                    <a:pt x="6117" y="9539"/>
                    <a:pt x="6189" y="9038"/>
                  </a:cubicBezTo>
                  <a:cubicBezTo>
                    <a:pt x="6265" y="8546"/>
                    <a:pt x="6325" y="7986"/>
                    <a:pt x="6342" y="7391"/>
                  </a:cubicBezTo>
                  <a:cubicBezTo>
                    <a:pt x="6363" y="6801"/>
                    <a:pt x="6354" y="6177"/>
                    <a:pt x="6333" y="5553"/>
                  </a:cubicBezTo>
                  <a:cubicBezTo>
                    <a:pt x="6308" y="4934"/>
                    <a:pt x="6269" y="4314"/>
                    <a:pt x="6240" y="3724"/>
                  </a:cubicBezTo>
                  <a:cubicBezTo>
                    <a:pt x="6206" y="3134"/>
                    <a:pt x="6185" y="2578"/>
                    <a:pt x="6172" y="2077"/>
                  </a:cubicBezTo>
                  <a:cubicBezTo>
                    <a:pt x="6172" y="1831"/>
                    <a:pt x="6168" y="1598"/>
                    <a:pt x="6172" y="1381"/>
                  </a:cubicBezTo>
                  <a:cubicBezTo>
                    <a:pt x="6176" y="1169"/>
                    <a:pt x="6172" y="970"/>
                    <a:pt x="6189" y="800"/>
                  </a:cubicBezTo>
                  <a:cubicBezTo>
                    <a:pt x="6206" y="634"/>
                    <a:pt x="6240" y="494"/>
                    <a:pt x="6295" y="388"/>
                  </a:cubicBezTo>
                  <a:cubicBezTo>
                    <a:pt x="6346" y="286"/>
                    <a:pt x="6414" y="218"/>
                    <a:pt x="6460" y="180"/>
                  </a:cubicBezTo>
                  <a:cubicBezTo>
                    <a:pt x="6533" y="121"/>
                    <a:pt x="6596" y="91"/>
                    <a:pt x="6651" y="78"/>
                  </a:cubicBezTo>
                  <a:cubicBezTo>
                    <a:pt x="6677" y="70"/>
                    <a:pt x="6702" y="65"/>
                    <a:pt x="6724" y="61"/>
                  </a:cubicBezTo>
                  <a:lnTo>
                    <a:pt x="6724" y="57"/>
                  </a:lnTo>
                  <a:close/>
                  <a:moveTo>
                    <a:pt x="4444" y="4828"/>
                  </a:moveTo>
                  <a:cubicBezTo>
                    <a:pt x="4631" y="4832"/>
                    <a:pt x="4801" y="4840"/>
                    <a:pt x="4937" y="4896"/>
                  </a:cubicBezTo>
                  <a:cubicBezTo>
                    <a:pt x="5073" y="4947"/>
                    <a:pt x="5179" y="5031"/>
                    <a:pt x="5234" y="5108"/>
                  </a:cubicBezTo>
                  <a:cubicBezTo>
                    <a:pt x="5289" y="5188"/>
                    <a:pt x="5302" y="5261"/>
                    <a:pt x="5310" y="5299"/>
                  </a:cubicBezTo>
                  <a:cubicBezTo>
                    <a:pt x="5323" y="5375"/>
                    <a:pt x="5327" y="5409"/>
                    <a:pt x="5336" y="5426"/>
                  </a:cubicBezTo>
                  <a:cubicBezTo>
                    <a:pt x="5340" y="5728"/>
                    <a:pt x="5404" y="6848"/>
                    <a:pt x="5450" y="8083"/>
                  </a:cubicBezTo>
                  <a:cubicBezTo>
                    <a:pt x="5501" y="9339"/>
                    <a:pt x="5535" y="10715"/>
                    <a:pt x="5552" y="11466"/>
                  </a:cubicBezTo>
                  <a:cubicBezTo>
                    <a:pt x="5561" y="11721"/>
                    <a:pt x="5565" y="11895"/>
                    <a:pt x="5569" y="11984"/>
                  </a:cubicBezTo>
                  <a:cubicBezTo>
                    <a:pt x="5578" y="12056"/>
                    <a:pt x="5582" y="12107"/>
                    <a:pt x="5582" y="12149"/>
                  </a:cubicBezTo>
                  <a:cubicBezTo>
                    <a:pt x="5586" y="12166"/>
                    <a:pt x="5586" y="12179"/>
                    <a:pt x="5586" y="12192"/>
                  </a:cubicBezTo>
                  <a:cubicBezTo>
                    <a:pt x="5582" y="12209"/>
                    <a:pt x="5573" y="12226"/>
                    <a:pt x="5569" y="12238"/>
                  </a:cubicBezTo>
                  <a:lnTo>
                    <a:pt x="5561" y="12251"/>
                  </a:lnTo>
                  <a:cubicBezTo>
                    <a:pt x="5497" y="12400"/>
                    <a:pt x="5480" y="12485"/>
                    <a:pt x="5476" y="12544"/>
                  </a:cubicBezTo>
                  <a:cubicBezTo>
                    <a:pt x="5472" y="12557"/>
                    <a:pt x="5472" y="12569"/>
                    <a:pt x="5472" y="12582"/>
                  </a:cubicBezTo>
                  <a:cubicBezTo>
                    <a:pt x="5472" y="12603"/>
                    <a:pt x="5472" y="12620"/>
                    <a:pt x="5476" y="12637"/>
                  </a:cubicBezTo>
                  <a:cubicBezTo>
                    <a:pt x="5474" y="12635"/>
                    <a:pt x="5472" y="12634"/>
                    <a:pt x="5470" y="12634"/>
                  </a:cubicBezTo>
                  <a:cubicBezTo>
                    <a:pt x="5468" y="12634"/>
                    <a:pt x="5467" y="12635"/>
                    <a:pt x="5467" y="12637"/>
                  </a:cubicBezTo>
                  <a:cubicBezTo>
                    <a:pt x="5459" y="12642"/>
                    <a:pt x="5463" y="12654"/>
                    <a:pt x="5467" y="12697"/>
                  </a:cubicBezTo>
                  <a:cubicBezTo>
                    <a:pt x="5463" y="12714"/>
                    <a:pt x="5459" y="12743"/>
                    <a:pt x="5438" y="12777"/>
                  </a:cubicBezTo>
                  <a:cubicBezTo>
                    <a:pt x="5429" y="12799"/>
                    <a:pt x="5412" y="12816"/>
                    <a:pt x="5391" y="12837"/>
                  </a:cubicBezTo>
                  <a:cubicBezTo>
                    <a:pt x="5387" y="12794"/>
                    <a:pt x="5378" y="12722"/>
                    <a:pt x="5361" y="12586"/>
                  </a:cubicBezTo>
                  <a:cubicBezTo>
                    <a:pt x="5340" y="12425"/>
                    <a:pt x="5268" y="11963"/>
                    <a:pt x="5204" y="11347"/>
                  </a:cubicBezTo>
                  <a:cubicBezTo>
                    <a:pt x="5174" y="11037"/>
                    <a:pt x="5145" y="10693"/>
                    <a:pt x="5123" y="10328"/>
                  </a:cubicBezTo>
                  <a:cubicBezTo>
                    <a:pt x="5102" y="9963"/>
                    <a:pt x="5090" y="9577"/>
                    <a:pt x="5085" y="9195"/>
                  </a:cubicBezTo>
                  <a:cubicBezTo>
                    <a:pt x="5073" y="8423"/>
                    <a:pt x="5060" y="7650"/>
                    <a:pt x="4992" y="7031"/>
                  </a:cubicBezTo>
                  <a:cubicBezTo>
                    <a:pt x="4928" y="6415"/>
                    <a:pt x="4831" y="5952"/>
                    <a:pt x="4792" y="5791"/>
                  </a:cubicBezTo>
                  <a:cubicBezTo>
                    <a:pt x="4746" y="5600"/>
                    <a:pt x="4725" y="5549"/>
                    <a:pt x="4712" y="5537"/>
                  </a:cubicBezTo>
                  <a:cubicBezTo>
                    <a:pt x="4792" y="5486"/>
                    <a:pt x="4860" y="5430"/>
                    <a:pt x="4903" y="5375"/>
                  </a:cubicBezTo>
                  <a:cubicBezTo>
                    <a:pt x="4954" y="5316"/>
                    <a:pt x="4979" y="5256"/>
                    <a:pt x="4983" y="5227"/>
                  </a:cubicBezTo>
                  <a:cubicBezTo>
                    <a:pt x="4992" y="5180"/>
                    <a:pt x="4988" y="5150"/>
                    <a:pt x="4983" y="5138"/>
                  </a:cubicBezTo>
                  <a:cubicBezTo>
                    <a:pt x="4975" y="5121"/>
                    <a:pt x="4971" y="5116"/>
                    <a:pt x="4962" y="5116"/>
                  </a:cubicBezTo>
                  <a:cubicBezTo>
                    <a:pt x="4945" y="5116"/>
                    <a:pt x="4941" y="5133"/>
                    <a:pt x="4911" y="5201"/>
                  </a:cubicBezTo>
                  <a:cubicBezTo>
                    <a:pt x="4899" y="5222"/>
                    <a:pt x="4877" y="5265"/>
                    <a:pt x="4831" y="5312"/>
                  </a:cubicBezTo>
                  <a:cubicBezTo>
                    <a:pt x="4822" y="5320"/>
                    <a:pt x="4809" y="5333"/>
                    <a:pt x="4801" y="5341"/>
                  </a:cubicBezTo>
                  <a:cubicBezTo>
                    <a:pt x="4788" y="5333"/>
                    <a:pt x="4771" y="5324"/>
                    <a:pt x="4746" y="5316"/>
                  </a:cubicBezTo>
                  <a:cubicBezTo>
                    <a:pt x="4703" y="5303"/>
                    <a:pt x="4580" y="5278"/>
                    <a:pt x="4415" y="5265"/>
                  </a:cubicBezTo>
                  <a:cubicBezTo>
                    <a:pt x="4372" y="5265"/>
                    <a:pt x="4326" y="5261"/>
                    <a:pt x="4275" y="5261"/>
                  </a:cubicBezTo>
                  <a:lnTo>
                    <a:pt x="4207" y="5261"/>
                  </a:lnTo>
                  <a:cubicBezTo>
                    <a:pt x="4190" y="5261"/>
                    <a:pt x="4168" y="5261"/>
                    <a:pt x="4147" y="5265"/>
                  </a:cubicBezTo>
                  <a:cubicBezTo>
                    <a:pt x="4050" y="5269"/>
                    <a:pt x="3948" y="5278"/>
                    <a:pt x="3846" y="5295"/>
                  </a:cubicBezTo>
                  <a:cubicBezTo>
                    <a:pt x="3642" y="5324"/>
                    <a:pt x="3443" y="5384"/>
                    <a:pt x="3290" y="5447"/>
                  </a:cubicBezTo>
                  <a:cubicBezTo>
                    <a:pt x="3137" y="5507"/>
                    <a:pt x="3031" y="5570"/>
                    <a:pt x="2997" y="5596"/>
                  </a:cubicBezTo>
                  <a:cubicBezTo>
                    <a:pt x="2972" y="5617"/>
                    <a:pt x="2959" y="5630"/>
                    <a:pt x="2955" y="5638"/>
                  </a:cubicBezTo>
                  <a:cubicBezTo>
                    <a:pt x="2916" y="5630"/>
                    <a:pt x="2887" y="5617"/>
                    <a:pt x="2865" y="5613"/>
                  </a:cubicBezTo>
                  <a:cubicBezTo>
                    <a:pt x="2835" y="5606"/>
                    <a:pt x="2814" y="5603"/>
                    <a:pt x="2799" y="5603"/>
                  </a:cubicBezTo>
                  <a:cubicBezTo>
                    <a:pt x="2778" y="5603"/>
                    <a:pt x="2770" y="5610"/>
                    <a:pt x="2768" y="5617"/>
                  </a:cubicBezTo>
                  <a:cubicBezTo>
                    <a:pt x="2764" y="5630"/>
                    <a:pt x="2764" y="5647"/>
                    <a:pt x="2840" y="5689"/>
                  </a:cubicBezTo>
                  <a:cubicBezTo>
                    <a:pt x="2878" y="5706"/>
                    <a:pt x="2980" y="5753"/>
                    <a:pt x="3124" y="5791"/>
                  </a:cubicBezTo>
                  <a:cubicBezTo>
                    <a:pt x="3120" y="5795"/>
                    <a:pt x="3120" y="5804"/>
                    <a:pt x="3116" y="5812"/>
                  </a:cubicBezTo>
                  <a:cubicBezTo>
                    <a:pt x="3103" y="5846"/>
                    <a:pt x="3078" y="5914"/>
                    <a:pt x="3061" y="6037"/>
                  </a:cubicBezTo>
                  <a:cubicBezTo>
                    <a:pt x="3048" y="6118"/>
                    <a:pt x="3031" y="6279"/>
                    <a:pt x="3052" y="6491"/>
                  </a:cubicBezTo>
                  <a:cubicBezTo>
                    <a:pt x="3065" y="6704"/>
                    <a:pt x="3116" y="6971"/>
                    <a:pt x="3188" y="7268"/>
                  </a:cubicBezTo>
                  <a:cubicBezTo>
                    <a:pt x="3260" y="7561"/>
                    <a:pt x="3337" y="7892"/>
                    <a:pt x="3404" y="8244"/>
                  </a:cubicBezTo>
                  <a:cubicBezTo>
                    <a:pt x="3468" y="8601"/>
                    <a:pt x="3532" y="8974"/>
                    <a:pt x="3595" y="9348"/>
                  </a:cubicBezTo>
                  <a:cubicBezTo>
                    <a:pt x="3659" y="9721"/>
                    <a:pt x="3727" y="10095"/>
                    <a:pt x="3808" y="10447"/>
                  </a:cubicBezTo>
                  <a:cubicBezTo>
                    <a:pt x="3846" y="10617"/>
                    <a:pt x="3888" y="10783"/>
                    <a:pt x="3935" y="10940"/>
                  </a:cubicBezTo>
                  <a:cubicBezTo>
                    <a:pt x="3944" y="10982"/>
                    <a:pt x="3956" y="11025"/>
                    <a:pt x="3969" y="11063"/>
                  </a:cubicBezTo>
                  <a:cubicBezTo>
                    <a:pt x="3982" y="11105"/>
                    <a:pt x="3994" y="11148"/>
                    <a:pt x="4007" y="11186"/>
                  </a:cubicBezTo>
                  <a:cubicBezTo>
                    <a:pt x="4033" y="11266"/>
                    <a:pt x="4054" y="11343"/>
                    <a:pt x="4084" y="11415"/>
                  </a:cubicBezTo>
                  <a:cubicBezTo>
                    <a:pt x="4275" y="11975"/>
                    <a:pt x="4500" y="12370"/>
                    <a:pt x="4597" y="12519"/>
                  </a:cubicBezTo>
                  <a:cubicBezTo>
                    <a:pt x="4470" y="12400"/>
                    <a:pt x="4347" y="12251"/>
                    <a:pt x="4232" y="12077"/>
                  </a:cubicBezTo>
                  <a:cubicBezTo>
                    <a:pt x="4130" y="11929"/>
                    <a:pt x="4041" y="11763"/>
                    <a:pt x="3952" y="11585"/>
                  </a:cubicBezTo>
                  <a:cubicBezTo>
                    <a:pt x="3888" y="11453"/>
                    <a:pt x="3825" y="11317"/>
                    <a:pt x="3761" y="11177"/>
                  </a:cubicBezTo>
                  <a:cubicBezTo>
                    <a:pt x="3740" y="11126"/>
                    <a:pt x="3714" y="11075"/>
                    <a:pt x="3693" y="11025"/>
                  </a:cubicBezTo>
                  <a:cubicBezTo>
                    <a:pt x="3519" y="10634"/>
                    <a:pt x="3358" y="10214"/>
                    <a:pt x="3209" y="9789"/>
                  </a:cubicBezTo>
                  <a:cubicBezTo>
                    <a:pt x="2908" y="8945"/>
                    <a:pt x="2687" y="8075"/>
                    <a:pt x="2568" y="7366"/>
                  </a:cubicBezTo>
                  <a:cubicBezTo>
                    <a:pt x="2450" y="6653"/>
                    <a:pt x="2450" y="6109"/>
                    <a:pt x="2450" y="5919"/>
                  </a:cubicBezTo>
                  <a:cubicBezTo>
                    <a:pt x="2450" y="5812"/>
                    <a:pt x="2450" y="5740"/>
                    <a:pt x="2450" y="5694"/>
                  </a:cubicBezTo>
                  <a:cubicBezTo>
                    <a:pt x="2458" y="5672"/>
                    <a:pt x="2466" y="5643"/>
                    <a:pt x="2483" y="5596"/>
                  </a:cubicBezTo>
                  <a:cubicBezTo>
                    <a:pt x="2496" y="5562"/>
                    <a:pt x="2522" y="5486"/>
                    <a:pt x="2577" y="5401"/>
                  </a:cubicBezTo>
                  <a:cubicBezTo>
                    <a:pt x="2632" y="5312"/>
                    <a:pt x="2725" y="5218"/>
                    <a:pt x="2853" y="5146"/>
                  </a:cubicBezTo>
                  <a:cubicBezTo>
                    <a:pt x="2984" y="5070"/>
                    <a:pt x="3146" y="5014"/>
                    <a:pt x="3324" y="4959"/>
                  </a:cubicBezTo>
                  <a:cubicBezTo>
                    <a:pt x="3498" y="4904"/>
                    <a:pt x="3685" y="4866"/>
                    <a:pt x="3876" y="4845"/>
                  </a:cubicBezTo>
                  <a:cubicBezTo>
                    <a:pt x="3939" y="4840"/>
                    <a:pt x="4003" y="4832"/>
                    <a:pt x="4071" y="4832"/>
                  </a:cubicBezTo>
                  <a:cubicBezTo>
                    <a:pt x="4084" y="4832"/>
                    <a:pt x="4101" y="4828"/>
                    <a:pt x="4113" y="4828"/>
                  </a:cubicBezTo>
                  <a:close/>
                  <a:moveTo>
                    <a:pt x="1446" y="4116"/>
                  </a:moveTo>
                  <a:cubicBezTo>
                    <a:pt x="1472" y="4116"/>
                    <a:pt x="1499" y="4119"/>
                    <a:pt x="1524" y="4127"/>
                  </a:cubicBezTo>
                  <a:cubicBezTo>
                    <a:pt x="1584" y="4140"/>
                    <a:pt x="1639" y="4178"/>
                    <a:pt x="1677" y="4233"/>
                  </a:cubicBezTo>
                  <a:cubicBezTo>
                    <a:pt x="1749" y="4352"/>
                    <a:pt x="1749" y="4535"/>
                    <a:pt x="1715" y="4722"/>
                  </a:cubicBezTo>
                  <a:cubicBezTo>
                    <a:pt x="1681" y="4913"/>
                    <a:pt x="1643" y="5125"/>
                    <a:pt x="1605" y="5354"/>
                  </a:cubicBezTo>
                  <a:cubicBezTo>
                    <a:pt x="1537" y="5804"/>
                    <a:pt x="1478" y="6317"/>
                    <a:pt x="1469" y="6861"/>
                  </a:cubicBezTo>
                  <a:cubicBezTo>
                    <a:pt x="1456" y="7404"/>
                    <a:pt x="1503" y="7981"/>
                    <a:pt x="1639" y="8542"/>
                  </a:cubicBezTo>
                  <a:cubicBezTo>
                    <a:pt x="1702" y="8817"/>
                    <a:pt x="1792" y="9093"/>
                    <a:pt x="1902" y="9356"/>
                  </a:cubicBezTo>
                  <a:cubicBezTo>
                    <a:pt x="2012" y="9615"/>
                    <a:pt x="2148" y="9866"/>
                    <a:pt x="2305" y="10091"/>
                  </a:cubicBezTo>
                  <a:cubicBezTo>
                    <a:pt x="2619" y="10541"/>
                    <a:pt x="2972" y="10918"/>
                    <a:pt x="3277" y="11254"/>
                  </a:cubicBezTo>
                  <a:cubicBezTo>
                    <a:pt x="3591" y="11589"/>
                    <a:pt x="3867" y="11878"/>
                    <a:pt x="4067" y="12120"/>
                  </a:cubicBezTo>
                  <a:cubicBezTo>
                    <a:pt x="4275" y="12357"/>
                    <a:pt x="4406" y="12548"/>
                    <a:pt x="4466" y="12650"/>
                  </a:cubicBezTo>
                  <a:cubicBezTo>
                    <a:pt x="4517" y="12735"/>
                    <a:pt x="4550" y="12799"/>
                    <a:pt x="4572" y="12854"/>
                  </a:cubicBezTo>
                  <a:cubicBezTo>
                    <a:pt x="4559" y="12837"/>
                    <a:pt x="4550" y="12824"/>
                    <a:pt x="4538" y="12816"/>
                  </a:cubicBezTo>
                  <a:lnTo>
                    <a:pt x="4466" y="12743"/>
                  </a:lnTo>
                  <a:cubicBezTo>
                    <a:pt x="4279" y="12548"/>
                    <a:pt x="4092" y="12361"/>
                    <a:pt x="3910" y="12175"/>
                  </a:cubicBezTo>
                  <a:cubicBezTo>
                    <a:pt x="3867" y="12132"/>
                    <a:pt x="3825" y="12086"/>
                    <a:pt x="3782" y="12043"/>
                  </a:cubicBezTo>
                  <a:lnTo>
                    <a:pt x="3774" y="12035"/>
                  </a:lnTo>
                  <a:lnTo>
                    <a:pt x="3612" y="11873"/>
                  </a:lnTo>
                  <a:lnTo>
                    <a:pt x="3413" y="11665"/>
                  </a:lnTo>
                  <a:lnTo>
                    <a:pt x="2848" y="11092"/>
                  </a:lnTo>
                  <a:cubicBezTo>
                    <a:pt x="2848" y="11092"/>
                    <a:pt x="2844" y="11088"/>
                    <a:pt x="2836" y="11080"/>
                  </a:cubicBezTo>
                  <a:cubicBezTo>
                    <a:pt x="2696" y="10935"/>
                    <a:pt x="2564" y="10800"/>
                    <a:pt x="2441" y="10672"/>
                  </a:cubicBezTo>
                  <a:cubicBezTo>
                    <a:pt x="2352" y="10583"/>
                    <a:pt x="2267" y="10494"/>
                    <a:pt x="2191" y="10418"/>
                  </a:cubicBezTo>
                  <a:cubicBezTo>
                    <a:pt x="2161" y="10388"/>
                    <a:pt x="2131" y="10358"/>
                    <a:pt x="2106" y="10333"/>
                  </a:cubicBezTo>
                  <a:cubicBezTo>
                    <a:pt x="2089" y="10316"/>
                    <a:pt x="2076" y="10303"/>
                    <a:pt x="2063" y="10290"/>
                  </a:cubicBezTo>
                  <a:cubicBezTo>
                    <a:pt x="2046" y="10265"/>
                    <a:pt x="2029" y="10239"/>
                    <a:pt x="2004" y="10205"/>
                  </a:cubicBezTo>
                  <a:cubicBezTo>
                    <a:pt x="1927" y="10082"/>
                    <a:pt x="1681" y="9743"/>
                    <a:pt x="1456" y="9242"/>
                  </a:cubicBezTo>
                  <a:cubicBezTo>
                    <a:pt x="1346" y="8991"/>
                    <a:pt x="1240" y="8703"/>
                    <a:pt x="1155" y="8389"/>
                  </a:cubicBezTo>
                  <a:cubicBezTo>
                    <a:pt x="1070" y="8079"/>
                    <a:pt x="1002" y="7744"/>
                    <a:pt x="947" y="7404"/>
                  </a:cubicBezTo>
                  <a:cubicBezTo>
                    <a:pt x="896" y="7064"/>
                    <a:pt x="845" y="6725"/>
                    <a:pt x="811" y="6402"/>
                  </a:cubicBezTo>
                  <a:cubicBezTo>
                    <a:pt x="781" y="6080"/>
                    <a:pt x="773" y="5774"/>
                    <a:pt x="794" y="5503"/>
                  </a:cubicBezTo>
                  <a:cubicBezTo>
                    <a:pt x="811" y="5227"/>
                    <a:pt x="858" y="4993"/>
                    <a:pt x="909" y="4811"/>
                  </a:cubicBezTo>
                  <a:cubicBezTo>
                    <a:pt x="960" y="4628"/>
                    <a:pt x="1011" y="4501"/>
                    <a:pt x="1040" y="4433"/>
                  </a:cubicBezTo>
                  <a:cubicBezTo>
                    <a:pt x="1045" y="4412"/>
                    <a:pt x="1053" y="4395"/>
                    <a:pt x="1062" y="4378"/>
                  </a:cubicBezTo>
                  <a:lnTo>
                    <a:pt x="1062" y="4374"/>
                  </a:lnTo>
                  <a:cubicBezTo>
                    <a:pt x="1066" y="4361"/>
                    <a:pt x="1074" y="4352"/>
                    <a:pt x="1079" y="4340"/>
                  </a:cubicBezTo>
                  <a:cubicBezTo>
                    <a:pt x="1100" y="4310"/>
                    <a:pt x="1125" y="4280"/>
                    <a:pt x="1155" y="4250"/>
                  </a:cubicBezTo>
                  <a:cubicBezTo>
                    <a:pt x="1197" y="4208"/>
                    <a:pt x="1261" y="4157"/>
                    <a:pt x="1363" y="4127"/>
                  </a:cubicBezTo>
                  <a:cubicBezTo>
                    <a:pt x="1388" y="4121"/>
                    <a:pt x="1417" y="4116"/>
                    <a:pt x="1446" y="4116"/>
                  </a:cubicBezTo>
                  <a:close/>
                  <a:moveTo>
                    <a:pt x="3146" y="5795"/>
                  </a:moveTo>
                  <a:cubicBezTo>
                    <a:pt x="3175" y="5804"/>
                    <a:pt x="3214" y="5808"/>
                    <a:pt x="3247" y="5817"/>
                  </a:cubicBezTo>
                  <a:cubicBezTo>
                    <a:pt x="3362" y="5836"/>
                    <a:pt x="3491" y="5848"/>
                    <a:pt x="3627" y="5848"/>
                  </a:cubicBezTo>
                  <a:cubicBezTo>
                    <a:pt x="3697" y="5848"/>
                    <a:pt x="3769" y="5845"/>
                    <a:pt x="3842" y="5838"/>
                  </a:cubicBezTo>
                  <a:cubicBezTo>
                    <a:pt x="3846" y="5868"/>
                    <a:pt x="3859" y="5935"/>
                    <a:pt x="3893" y="6080"/>
                  </a:cubicBezTo>
                  <a:cubicBezTo>
                    <a:pt x="3931" y="6237"/>
                    <a:pt x="4024" y="6687"/>
                    <a:pt x="4092" y="7294"/>
                  </a:cubicBezTo>
                  <a:cubicBezTo>
                    <a:pt x="4168" y="7896"/>
                    <a:pt x="4207" y="8652"/>
                    <a:pt x="4266" y="9412"/>
                  </a:cubicBezTo>
                  <a:cubicBezTo>
                    <a:pt x="4275" y="9505"/>
                    <a:pt x="4283" y="9598"/>
                    <a:pt x="4292" y="9692"/>
                  </a:cubicBezTo>
                  <a:cubicBezTo>
                    <a:pt x="4300" y="9798"/>
                    <a:pt x="4309" y="9904"/>
                    <a:pt x="4321" y="10006"/>
                  </a:cubicBezTo>
                  <a:cubicBezTo>
                    <a:pt x="4326" y="10057"/>
                    <a:pt x="4334" y="10108"/>
                    <a:pt x="4338" y="10154"/>
                  </a:cubicBezTo>
                  <a:cubicBezTo>
                    <a:pt x="4351" y="10265"/>
                    <a:pt x="4368" y="10375"/>
                    <a:pt x="4385" y="10481"/>
                  </a:cubicBezTo>
                  <a:cubicBezTo>
                    <a:pt x="4389" y="10515"/>
                    <a:pt x="4393" y="10549"/>
                    <a:pt x="4398" y="10583"/>
                  </a:cubicBezTo>
                  <a:cubicBezTo>
                    <a:pt x="4406" y="10626"/>
                    <a:pt x="4410" y="10668"/>
                    <a:pt x="4419" y="10710"/>
                  </a:cubicBezTo>
                  <a:cubicBezTo>
                    <a:pt x="4427" y="10753"/>
                    <a:pt x="4432" y="10795"/>
                    <a:pt x="4440" y="10834"/>
                  </a:cubicBezTo>
                  <a:cubicBezTo>
                    <a:pt x="4449" y="10876"/>
                    <a:pt x="4453" y="10914"/>
                    <a:pt x="4461" y="10957"/>
                  </a:cubicBezTo>
                  <a:cubicBezTo>
                    <a:pt x="4470" y="10995"/>
                    <a:pt x="4478" y="11033"/>
                    <a:pt x="4487" y="11071"/>
                  </a:cubicBezTo>
                  <a:cubicBezTo>
                    <a:pt x="4517" y="11228"/>
                    <a:pt x="4550" y="11377"/>
                    <a:pt x="4589" y="11517"/>
                  </a:cubicBezTo>
                  <a:cubicBezTo>
                    <a:pt x="4741" y="12111"/>
                    <a:pt x="4941" y="12531"/>
                    <a:pt x="5017" y="12676"/>
                  </a:cubicBezTo>
                  <a:cubicBezTo>
                    <a:pt x="5068" y="12769"/>
                    <a:pt x="5102" y="12824"/>
                    <a:pt x="5128" y="12862"/>
                  </a:cubicBezTo>
                  <a:cubicBezTo>
                    <a:pt x="5047" y="12837"/>
                    <a:pt x="4958" y="12790"/>
                    <a:pt x="4856" y="12727"/>
                  </a:cubicBezTo>
                  <a:cubicBezTo>
                    <a:pt x="4814" y="12701"/>
                    <a:pt x="4767" y="12663"/>
                    <a:pt x="4716" y="12629"/>
                  </a:cubicBezTo>
                  <a:cubicBezTo>
                    <a:pt x="4699" y="12595"/>
                    <a:pt x="4678" y="12557"/>
                    <a:pt x="4648" y="12506"/>
                  </a:cubicBezTo>
                  <a:cubicBezTo>
                    <a:pt x="4567" y="12366"/>
                    <a:pt x="4343" y="11963"/>
                    <a:pt x="4152" y="11390"/>
                  </a:cubicBezTo>
                  <a:cubicBezTo>
                    <a:pt x="4054" y="11101"/>
                    <a:pt x="3961" y="10774"/>
                    <a:pt x="3884" y="10422"/>
                  </a:cubicBezTo>
                  <a:cubicBezTo>
                    <a:pt x="3808" y="10074"/>
                    <a:pt x="3740" y="9700"/>
                    <a:pt x="3676" y="9327"/>
                  </a:cubicBezTo>
                  <a:cubicBezTo>
                    <a:pt x="3612" y="8953"/>
                    <a:pt x="3549" y="8580"/>
                    <a:pt x="3481" y="8227"/>
                  </a:cubicBezTo>
                  <a:cubicBezTo>
                    <a:pt x="3413" y="7871"/>
                    <a:pt x="3332" y="7540"/>
                    <a:pt x="3256" y="7243"/>
                  </a:cubicBezTo>
                  <a:cubicBezTo>
                    <a:pt x="3184" y="6950"/>
                    <a:pt x="3133" y="6687"/>
                    <a:pt x="3116" y="6479"/>
                  </a:cubicBezTo>
                  <a:cubicBezTo>
                    <a:pt x="3095" y="6275"/>
                    <a:pt x="3103" y="6118"/>
                    <a:pt x="3112" y="6042"/>
                  </a:cubicBezTo>
                  <a:cubicBezTo>
                    <a:pt x="3124" y="5923"/>
                    <a:pt x="3137" y="5859"/>
                    <a:pt x="3141" y="5821"/>
                  </a:cubicBezTo>
                  <a:cubicBezTo>
                    <a:pt x="3141" y="5808"/>
                    <a:pt x="3141" y="5800"/>
                    <a:pt x="3146" y="5795"/>
                  </a:cubicBezTo>
                  <a:close/>
                  <a:moveTo>
                    <a:pt x="8387" y="3572"/>
                  </a:moveTo>
                  <a:cubicBezTo>
                    <a:pt x="8420" y="3572"/>
                    <a:pt x="8456" y="3573"/>
                    <a:pt x="8494" y="3576"/>
                  </a:cubicBezTo>
                  <a:cubicBezTo>
                    <a:pt x="8629" y="3584"/>
                    <a:pt x="8799" y="3601"/>
                    <a:pt x="8986" y="3644"/>
                  </a:cubicBezTo>
                  <a:cubicBezTo>
                    <a:pt x="9028" y="3652"/>
                    <a:pt x="9075" y="3660"/>
                    <a:pt x="9122" y="3673"/>
                  </a:cubicBezTo>
                  <a:cubicBezTo>
                    <a:pt x="9143" y="3682"/>
                    <a:pt x="9164" y="3686"/>
                    <a:pt x="9185" y="3694"/>
                  </a:cubicBezTo>
                  <a:cubicBezTo>
                    <a:pt x="9232" y="3703"/>
                    <a:pt x="9279" y="3720"/>
                    <a:pt x="9325" y="3733"/>
                  </a:cubicBezTo>
                  <a:cubicBezTo>
                    <a:pt x="9355" y="3741"/>
                    <a:pt x="9385" y="3750"/>
                    <a:pt x="9415" y="3762"/>
                  </a:cubicBezTo>
                  <a:cubicBezTo>
                    <a:pt x="9478" y="3784"/>
                    <a:pt x="9542" y="3805"/>
                    <a:pt x="9606" y="3830"/>
                  </a:cubicBezTo>
                  <a:cubicBezTo>
                    <a:pt x="9716" y="3868"/>
                    <a:pt x="9831" y="3919"/>
                    <a:pt x="9941" y="3983"/>
                  </a:cubicBezTo>
                  <a:cubicBezTo>
                    <a:pt x="10051" y="4047"/>
                    <a:pt x="10157" y="4123"/>
                    <a:pt x="10246" y="4225"/>
                  </a:cubicBezTo>
                  <a:cubicBezTo>
                    <a:pt x="10331" y="4323"/>
                    <a:pt x="10391" y="4450"/>
                    <a:pt x="10420" y="4586"/>
                  </a:cubicBezTo>
                  <a:cubicBezTo>
                    <a:pt x="10450" y="4722"/>
                    <a:pt x="10446" y="4870"/>
                    <a:pt x="10425" y="5019"/>
                  </a:cubicBezTo>
                  <a:cubicBezTo>
                    <a:pt x="10387" y="5316"/>
                    <a:pt x="10268" y="5617"/>
                    <a:pt x="10153" y="5927"/>
                  </a:cubicBezTo>
                  <a:cubicBezTo>
                    <a:pt x="9920" y="6547"/>
                    <a:pt x="9665" y="7196"/>
                    <a:pt x="9398" y="7837"/>
                  </a:cubicBezTo>
                  <a:cubicBezTo>
                    <a:pt x="9130" y="8478"/>
                    <a:pt x="8854" y="9119"/>
                    <a:pt x="8557" y="9709"/>
                  </a:cubicBezTo>
                  <a:cubicBezTo>
                    <a:pt x="8409" y="10002"/>
                    <a:pt x="8256" y="10286"/>
                    <a:pt x="8099" y="10549"/>
                  </a:cubicBezTo>
                  <a:cubicBezTo>
                    <a:pt x="7942" y="10817"/>
                    <a:pt x="7780" y="11063"/>
                    <a:pt x="7615" y="11288"/>
                  </a:cubicBezTo>
                  <a:cubicBezTo>
                    <a:pt x="7292" y="11738"/>
                    <a:pt x="6957" y="12098"/>
                    <a:pt x="6673" y="12357"/>
                  </a:cubicBezTo>
                  <a:cubicBezTo>
                    <a:pt x="6605" y="12425"/>
                    <a:pt x="6533" y="12480"/>
                    <a:pt x="6469" y="12536"/>
                  </a:cubicBezTo>
                  <a:cubicBezTo>
                    <a:pt x="6405" y="12586"/>
                    <a:pt x="6350" y="12637"/>
                    <a:pt x="6295" y="12680"/>
                  </a:cubicBezTo>
                  <a:cubicBezTo>
                    <a:pt x="6185" y="12760"/>
                    <a:pt x="6095" y="12811"/>
                    <a:pt x="6028" y="12837"/>
                  </a:cubicBezTo>
                  <a:cubicBezTo>
                    <a:pt x="6006" y="12845"/>
                    <a:pt x="5985" y="12854"/>
                    <a:pt x="5964" y="12862"/>
                  </a:cubicBezTo>
                  <a:cubicBezTo>
                    <a:pt x="6002" y="12828"/>
                    <a:pt x="6070" y="12773"/>
                    <a:pt x="6163" y="12693"/>
                  </a:cubicBezTo>
                  <a:cubicBezTo>
                    <a:pt x="6316" y="12557"/>
                    <a:pt x="6741" y="12162"/>
                    <a:pt x="7195" y="11555"/>
                  </a:cubicBezTo>
                  <a:cubicBezTo>
                    <a:pt x="7424" y="11249"/>
                    <a:pt x="7662" y="10893"/>
                    <a:pt x="7882" y="10502"/>
                  </a:cubicBezTo>
                  <a:cubicBezTo>
                    <a:pt x="8103" y="10112"/>
                    <a:pt x="8311" y="9683"/>
                    <a:pt x="8489" y="9250"/>
                  </a:cubicBezTo>
                  <a:cubicBezTo>
                    <a:pt x="8672" y="8813"/>
                    <a:pt x="8837" y="8372"/>
                    <a:pt x="8986" y="7947"/>
                  </a:cubicBezTo>
                  <a:cubicBezTo>
                    <a:pt x="9130" y="7523"/>
                    <a:pt x="9258" y="7115"/>
                    <a:pt x="9359" y="6750"/>
                  </a:cubicBezTo>
                  <a:cubicBezTo>
                    <a:pt x="9559" y="6020"/>
                    <a:pt x="9669" y="5456"/>
                    <a:pt x="9699" y="5256"/>
                  </a:cubicBezTo>
                  <a:cubicBezTo>
                    <a:pt x="9733" y="5044"/>
                    <a:pt x="9741" y="4964"/>
                    <a:pt x="9737" y="4938"/>
                  </a:cubicBezTo>
                  <a:cubicBezTo>
                    <a:pt x="9784" y="4925"/>
                    <a:pt x="9831" y="4913"/>
                    <a:pt x="9873" y="4896"/>
                  </a:cubicBezTo>
                  <a:cubicBezTo>
                    <a:pt x="10000" y="4845"/>
                    <a:pt x="10089" y="4751"/>
                    <a:pt x="10132" y="4671"/>
                  </a:cubicBezTo>
                  <a:cubicBezTo>
                    <a:pt x="10183" y="4586"/>
                    <a:pt x="10187" y="4514"/>
                    <a:pt x="10187" y="4480"/>
                  </a:cubicBezTo>
                  <a:cubicBezTo>
                    <a:pt x="10187" y="4424"/>
                    <a:pt x="10174" y="4395"/>
                    <a:pt x="10166" y="4378"/>
                  </a:cubicBezTo>
                  <a:cubicBezTo>
                    <a:pt x="10153" y="4361"/>
                    <a:pt x="10145" y="4361"/>
                    <a:pt x="10136" y="4361"/>
                  </a:cubicBezTo>
                  <a:cubicBezTo>
                    <a:pt x="10132" y="4361"/>
                    <a:pt x="10128" y="4369"/>
                    <a:pt x="10123" y="4386"/>
                  </a:cubicBezTo>
                  <a:cubicBezTo>
                    <a:pt x="10119" y="4399"/>
                    <a:pt x="10119" y="4429"/>
                    <a:pt x="10111" y="4471"/>
                  </a:cubicBezTo>
                  <a:cubicBezTo>
                    <a:pt x="10106" y="4501"/>
                    <a:pt x="10094" y="4556"/>
                    <a:pt x="10051" y="4620"/>
                  </a:cubicBezTo>
                  <a:cubicBezTo>
                    <a:pt x="10026" y="4654"/>
                    <a:pt x="9996" y="4688"/>
                    <a:pt x="9958" y="4722"/>
                  </a:cubicBezTo>
                  <a:cubicBezTo>
                    <a:pt x="9954" y="4692"/>
                    <a:pt x="9945" y="4658"/>
                    <a:pt x="9928" y="4615"/>
                  </a:cubicBezTo>
                  <a:cubicBezTo>
                    <a:pt x="9898" y="4552"/>
                    <a:pt x="9843" y="4484"/>
                    <a:pt x="9767" y="4420"/>
                  </a:cubicBezTo>
                  <a:cubicBezTo>
                    <a:pt x="9690" y="4361"/>
                    <a:pt x="9597" y="4310"/>
                    <a:pt x="9499" y="4259"/>
                  </a:cubicBezTo>
                  <a:cubicBezTo>
                    <a:pt x="9474" y="4246"/>
                    <a:pt x="9449" y="4233"/>
                    <a:pt x="9423" y="4225"/>
                  </a:cubicBezTo>
                  <a:cubicBezTo>
                    <a:pt x="9398" y="4212"/>
                    <a:pt x="9372" y="4200"/>
                    <a:pt x="9347" y="4191"/>
                  </a:cubicBezTo>
                  <a:cubicBezTo>
                    <a:pt x="9325" y="4183"/>
                    <a:pt x="9304" y="4174"/>
                    <a:pt x="9283" y="4170"/>
                  </a:cubicBezTo>
                  <a:cubicBezTo>
                    <a:pt x="9262" y="4161"/>
                    <a:pt x="9241" y="4153"/>
                    <a:pt x="9219" y="4149"/>
                  </a:cubicBezTo>
                  <a:cubicBezTo>
                    <a:pt x="9207" y="4144"/>
                    <a:pt x="9194" y="4140"/>
                    <a:pt x="9181" y="4136"/>
                  </a:cubicBezTo>
                  <a:cubicBezTo>
                    <a:pt x="8984" y="4076"/>
                    <a:pt x="8780" y="4049"/>
                    <a:pt x="8607" y="4049"/>
                  </a:cubicBezTo>
                  <a:cubicBezTo>
                    <a:pt x="8583" y="4049"/>
                    <a:pt x="8559" y="4050"/>
                    <a:pt x="8536" y="4051"/>
                  </a:cubicBezTo>
                  <a:cubicBezTo>
                    <a:pt x="8349" y="4055"/>
                    <a:pt x="8213" y="4089"/>
                    <a:pt x="8167" y="4102"/>
                  </a:cubicBezTo>
                  <a:cubicBezTo>
                    <a:pt x="8124" y="4119"/>
                    <a:pt x="8103" y="4132"/>
                    <a:pt x="8099" y="4144"/>
                  </a:cubicBezTo>
                  <a:cubicBezTo>
                    <a:pt x="8048" y="4081"/>
                    <a:pt x="8010" y="4030"/>
                    <a:pt x="7988" y="4009"/>
                  </a:cubicBezTo>
                  <a:cubicBezTo>
                    <a:pt x="7945" y="3949"/>
                    <a:pt x="7923" y="3933"/>
                    <a:pt x="7909" y="3933"/>
                  </a:cubicBezTo>
                  <a:cubicBezTo>
                    <a:pt x="7905" y="3933"/>
                    <a:pt x="7902" y="3934"/>
                    <a:pt x="7899" y="3936"/>
                  </a:cubicBezTo>
                  <a:cubicBezTo>
                    <a:pt x="7887" y="3945"/>
                    <a:pt x="7882" y="3958"/>
                    <a:pt x="7925" y="4051"/>
                  </a:cubicBezTo>
                  <a:cubicBezTo>
                    <a:pt x="7954" y="4110"/>
                    <a:pt x="8056" y="4276"/>
                    <a:pt x="8239" y="4446"/>
                  </a:cubicBezTo>
                  <a:cubicBezTo>
                    <a:pt x="8396" y="4594"/>
                    <a:pt x="8617" y="4743"/>
                    <a:pt x="8871" y="4840"/>
                  </a:cubicBezTo>
                  <a:cubicBezTo>
                    <a:pt x="8863" y="4849"/>
                    <a:pt x="8846" y="4913"/>
                    <a:pt x="8816" y="5180"/>
                  </a:cubicBezTo>
                  <a:cubicBezTo>
                    <a:pt x="8812" y="5227"/>
                    <a:pt x="8803" y="5295"/>
                    <a:pt x="8791" y="5384"/>
                  </a:cubicBezTo>
                  <a:cubicBezTo>
                    <a:pt x="8782" y="5473"/>
                    <a:pt x="8765" y="5575"/>
                    <a:pt x="8748" y="5698"/>
                  </a:cubicBezTo>
                  <a:cubicBezTo>
                    <a:pt x="8735" y="5757"/>
                    <a:pt x="8731" y="5825"/>
                    <a:pt x="8718" y="5889"/>
                  </a:cubicBezTo>
                  <a:cubicBezTo>
                    <a:pt x="8706" y="5957"/>
                    <a:pt x="8693" y="6029"/>
                    <a:pt x="8680" y="6105"/>
                  </a:cubicBezTo>
                  <a:cubicBezTo>
                    <a:pt x="8668" y="6182"/>
                    <a:pt x="8651" y="6258"/>
                    <a:pt x="8638" y="6339"/>
                  </a:cubicBezTo>
                  <a:cubicBezTo>
                    <a:pt x="8621" y="6419"/>
                    <a:pt x="8600" y="6504"/>
                    <a:pt x="8583" y="6589"/>
                  </a:cubicBezTo>
                  <a:cubicBezTo>
                    <a:pt x="8430" y="7277"/>
                    <a:pt x="8188" y="8126"/>
                    <a:pt x="7853" y="8949"/>
                  </a:cubicBezTo>
                  <a:cubicBezTo>
                    <a:pt x="7522" y="9768"/>
                    <a:pt x="7118" y="10570"/>
                    <a:pt x="6745" y="11207"/>
                  </a:cubicBezTo>
                  <a:cubicBezTo>
                    <a:pt x="6724" y="11245"/>
                    <a:pt x="6702" y="11283"/>
                    <a:pt x="6677" y="11322"/>
                  </a:cubicBezTo>
                  <a:cubicBezTo>
                    <a:pt x="6656" y="11360"/>
                    <a:pt x="6634" y="11398"/>
                    <a:pt x="6613" y="11436"/>
                  </a:cubicBezTo>
                  <a:cubicBezTo>
                    <a:pt x="6575" y="11500"/>
                    <a:pt x="6537" y="11564"/>
                    <a:pt x="6499" y="11627"/>
                  </a:cubicBezTo>
                  <a:cubicBezTo>
                    <a:pt x="6490" y="11636"/>
                    <a:pt x="6486" y="11644"/>
                    <a:pt x="6482" y="11653"/>
                  </a:cubicBezTo>
                  <a:cubicBezTo>
                    <a:pt x="6354" y="11856"/>
                    <a:pt x="6240" y="12035"/>
                    <a:pt x="6142" y="12183"/>
                  </a:cubicBezTo>
                  <a:cubicBezTo>
                    <a:pt x="6091" y="12264"/>
                    <a:pt x="6045" y="12332"/>
                    <a:pt x="6006" y="12391"/>
                  </a:cubicBezTo>
                  <a:cubicBezTo>
                    <a:pt x="5994" y="12408"/>
                    <a:pt x="5981" y="12425"/>
                    <a:pt x="5972" y="12442"/>
                  </a:cubicBezTo>
                  <a:cubicBezTo>
                    <a:pt x="5951" y="12472"/>
                    <a:pt x="5934" y="12502"/>
                    <a:pt x="5917" y="12527"/>
                  </a:cubicBezTo>
                  <a:lnTo>
                    <a:pt x="5913" y="12531"/>
                  </a:lnTo>
                  <a:cubicBezTo>
                    <a:pt x="5879" y="12582"/>
                    <a:pt x="5866" y="12599"/>
                    <a:pt x="5854" y="12616"/>
                  </a:cubicBezTo>
                  <a:cubicBezTo>
                    <a:pt x="5828" y="12654"/>
                    <a:pt x="5807" y="12684"/>
                    <a:pt x="5790" y="12714"/>
                  </a:cubicBezTo>
                  <a:cubicBezTo>
                    <a:pt x="5803" y="12667"/>
                    <a:pt x="5820" y="12595"/>
                    <a:pt x="5854" y="12480"/>
                  </a:cubicBezTo>
                  <a:cubicBezTo>
                    <a:pt x="5883" y="12387"/>
                    <a:pt x="5943" y="12209"/>
                    <a:pt x="6053" y="11979"/>
                  </a:cubicBezTo>
                  <a:cubicBezTo>
                    <a:pt x="6163" y="11746"/>
                    <a:pt x="6325" y="11466"/>
                    <a:pt x="6499" y="11135"/>
                  </a:cubicBezTo>
                  <a:cubicBezTo>
                    <a:pt x="6668" y="10808"/>
                    <a:pt x="6847" y="10430"/>
                    <a:pt x="7008" y="10019"/>
                  </a:cubicBezTo>
                  <a:cubicBezTo>
                    <a:pt x="7165" y="9611"/>
                    <a:pt x="7314" y="9170"/>
                    <a:pt x="7441" y="8724"/>
                  </a:cubicBezTo>
                  <a:cubicBezTo>
                    <a:pt x="7564" y="8278"/>
                    <a:pt x="7670" y="7828"/>
                    <a:pt x="7755" y="7400"/>
                  </a:cubicBezTo>
                  <a:cubicBezTo>
                    <a:pt x="7840" y="6967"/>
                    <a:pt x="7908" y="6555"/>
                    <a:pt x="7963" y="6190"/>
                  </a:cubicBezTo>
                  <a:cubicBezTo>
                    <a:pt x="8069" y="5456"/>
                    <a:pt x="8120" y="4896"/>
                    <a:pt x="8137" y="4700"/>
                  </a:cubicBezTo>
                  <a:cubicBezTo>
                    <a:pt x="8158" y="4412"/>
                    <a:pt x="8158" y="4357"/>
                    <a:pt x="8145" y="4357"/>
                  </a:cubicBezTo>
                  <a:cubicBezTo>
                    <a:pt x="8137" y="4357"/>
                    <a:pt x="8124" y="4399"/>
                    <a:pt x="8086" y="4700"/>
                  </a:cubicBezTo>
                  <a:cubicBezTo>
                    <a:pt x="8056" y="4896"/>
                    <a:pt x="7997" y="5452"/>
                    <a:pt x="7887" y="6186"/>
                  </a:cubicBezTo>
                  <a:cubicBezTo>
                    <a:pt x="7831" y="6551"/>
                    <a:pt x="7763" y="6958"/>
                    <a:pt x="7679" y="7391"/>
                  </a:cubicBezTo>
                  <a:cubicBezTo>
                    <a:pt x="7589" y="7820"/>
                    <a:pt x="7483" y="8266"/>
                    <a:pt x="7360" y="8711"/>
                  </a:cubicBezTo>
                  <a:cubicBezTo>
                    <a:pt x="7237" y="9153"/>
                    <a:pt x="7089" y="9590"/>
                    <a:pt x="6932" y="9997"/>
                  </a:cubicBezTo>
                  <a:cubicBezTo>
                    <a:pt x="6775" y="10405"/>
                    <a:pt x="6596" y="10778"/>
                    <a:pt x="6431" y="11109"/>
                  </a:cubicBezTo>
                  <a:cubicBezTo>
                    <a:pt x="6261" y="11436"/>
                    <a:pt x="6100" y="11721"/>
                    <a:pt x="5994" y="11958"/>
                  </a:cubicBezTo>
                  <a:cubicBezTo>
                    <a:pt x="5883" y="12192"/>
                    <a:pt x="5828" y="12374"/>
                    <a:pt x="5803" y="12472"/>
                  </a:cubicBezTo>
                  <a:cubicBezTo>
                    <a:pt x="5764" y="12612"/>
                    <a:pt x="5756" y="12697"/>
                    <a:pt x="5756" y="12743"/>
                  </a:cubicBezTo>
                  <a:cubicBezTo>
                    <a:pt x="5752" y="12756"/>
                    <a:pt x="5752" y="12765"/>
                    <a:pt x="5752" y="12773"/>
                  </a:cubicBezTo>
                  <a:cubicBezTo>
                    <a:pt x="5722" y="12820"/>
                    <a:pt x="5705" y="12850"/>
                    <a:pt x="5696" y="12871"/>
                  </a:cubicBezTo>
                  <a:cubicBezTo>
                    <a:pt x="5675" y="12862"/>
                    <a:pt x="5654" y="12858"/>
                    <a:pt x="5641" y="12854"/>
                  </a:cubicBezTo>
                  <a:cubicBezTo>
                    <a:pt x="5624" y="12845"/>
                    <a:pt x="5612" y="12841"/>
                    <a:pt x="5603" y="12837"/>
                  </a:cubicBezTo>
                  <a:cubicBezTo>
                    <a:pt x="5603" y="12837"/>
                    <a:pt x="5599" y="12833"/>
                    <a:pt x="5599" y="12833"/>
                  </a:cubicBezTo>
                  <a:cubicBezTo>
                    <a:pt x="5590" y="12816"/>
                    <a:pt x="5582" y="12799"/>
                    <a:pt x="5573" y="12773"/>
                  </a:cubicBezTo>
                  <a:cubicBezTo>
                    <a:pt x="5569" y="12769"/>
                    <a:pt x="5565" y="12760"/>
                    <a:pt x="5565" y="12752"/>
                  </a:cubicBezTo>
                  <a:cubicBezTo>
                    <a:pt x="5561" y="12743"/>
                    <a:pt x="5556" y="12735"/>
                    <a:pt x="5556" y="12727"/>
                  </a:cubicBezTo>
                  <a:cubicBezTo>
                    <a:pt x="5544" y="12680"/>
                    <a:pt x="5539" y="12625"/>
                    <a:pt x="5552" y="12548"/>
                  </a:cubicBezTo>
                  <a:cubicBezTo>
                    <a:pt x="5552" y="12544"/>
                    <a:pt x="5552" y="12540"/>
                    <a:pt x="5556" y="12536"/>
                  </a:cubicBezTo>
                  <a:cubicBezTo>
                    <a:pt x="5556" y="12527"/>
                    <a:pt x="5556" y="12523"/>
                    <a:pt x="5561" y="12514"/>
                  </a:cubicBezTo>
                  <a:cubicBezTo>
                    <a:pt x="5561" y="12510"/>
                    <a:pt x="5561" y="12502"/>
                    <a:pt x="5565" y="12497"/>
                  </a:cubicBezTo>
                  <a:cubicBezTo>
                    <a:pt x="5578" y="12446"/>
                    <a:pt x="5599" y="12383"/>
                    <a:pt x="5650" y="12277"/>
                  </a:cubicBezTo>
                  <a:lnTo>
                    <a:pt x="5654" y="12268"/>
                  </a:lnTo>
                  <a:cubicBezTo>
                    <a:pt x="5663" y="12243"/>
                    <a:pt x="5679" y="12213"/>
                    <a:pt x="5692" y="12183"/>
                  </a:cubicBezTo>
                  <a:cubicBezTo>
                    <a:pt x="5705" y="12154"/>
                    <a:pt x="5718" y="12124"/>
                    <a:pt x="5730" y="12094"/>
                  </a:cubicBezTo>
                  <a:cubicBezTo>
                    <a:pt x="5735" y="12090"/>
                    <a:pt x="5735" y="12090"/>
                    <a:pt x="5735" y="12086"/>
                  </a:cubicBezTo>
                  <a:cubicBezTo>
                    <a:pt x="5743" y="12064"/>
                    <a:pt x="5756" y="12043"/>
                    <a:pt x="5764" y="12018"/>
                  </a:cubicBezTo>
                  <a:cubicBezTo>
                    <a:pt x="5777" y="11988"/>
                    <a:pt x="5790" y="11958"/>
                    <a:pt x="5807" y="11924"/>
                  </a:cubicBezTo>
                  <a:cubicBezTo>
                    <a:pt x="5820" y="11895"/>
                    <a:pt x="5832" y="11865"/>
                    <a:pt x="5845" y="11835"/>
                  </a:cubicBezTo>
                  <a:cubicBezTo>
                    <a:pt x="5862" y="11801"/>
                    <a:pt x="5875" y="11772"/>
                    <a:pt x="5887" y="11738"/>
                  </a:cubicBezTo>
                  <a:cubicBezTo>
                    <a:pt x="5926" y="11653"/>
                    <a:pt x="5964" y="11568"/>
                    <a:pt x="6006" y="11474"/>
                  </a:cubicBezTo>
                  <a:cubicBezTo>
                    <a:pt x="6011" y="11462"/>
                    <a:pt x="6015" y="11453"/>
                    <a:pt x="6019" y="11440"/>
                  </a:cubicBezTo>
                  <a:cubicBezTo>
                    <a:pt x="6045" y="11385"/>
                    <a:pt x="6066" y="11330"/>
                    <a:pt x="6091" y="11275"/>
                  </a:cubicBezTo>
                  <a:cubicBezTo>
                    <a:pt x="6104" y="11245"/>
                    <a:pt x="6117" y="11220"/>
                    <a:pt x="6129" y="11190"/>
                  </a:cubicBezTo>
                  <a:cubicBezTo>
                    <a:pt x="6151" y="11143"/>
                    <a:pt x="6172" y="11097"/>
                    <a:pt x="6193" y="11046"/>
                  </a:cubicBezTo>
                  <a:cubicBezTo>
                    <a:pt x="6252" y="10901"/>
                    <a:pt x="6320" y="10753"/>
                    <a:pt x="6388" y="10592"/>
                  </a:cubicBezTo>
                  <a:cubicBezTo>
                    <a:pt x="6550" y="10222"/>
                    <a:pt x="6719" y="9815"/>
                    <a:pt x="6881" y="9386"/>
                  </a:cubicBezTo>
                  <a:cubicBezTo>
                    <a:pt x="6961" y="9174"/>
                    <a:pt x="7042" y="8953"/>
                    <a:pt x="7114" y="8733"/>
                  </a:cubicBezTo>
                  <a:cubicBezTo>
                    <a:pt x="7186" y="8508"/>
                    <a:pt x="7246" y="8278"/>
                    <a:pt x="7297" y="8049"/>
                  </a:cubicBezTo>
                  <a:cubicBezTo>
                    <a:pt x="7496" y="7128"/>
                    <a:pt x="7526" y="6207"/>
                    <a:pt x="7526" y="5477"/>
                  </a:cubicBezTo>
                  <a:cubicBezTo>
                    <a:pt x="7522" y="5108"/>
                    <a:pt x="7513" y="4794"/>
                    <a:pt x="7539" y="4543"/>
                  </a:cubicBezTo>
                  <a:cubicBezTo>
                    <a:pt x="7560" y="4297"/>
                    <a:pt x="7611" y="4119"/>
                    <a:pt x="7640" y="4026"/>
                  </a:cubicBezTo>
                  <a:cubicBezTo>
                    <a:pt x="7687" y="3881"/>
                    <a:pt x="7730" y="3805"/>
                    <a:pt x="7755" y="3762"/>
                  </a:cubicBezTo>
                  <a:cubicBezTo>
                    <a:pt x="7755" y="3758"/>
                    <a:pt x="7759" y="3758"/>
                    <a:pt x="7759" y="3754"/>
                  </a:cubicBezTo>
                  <a:cubicBezTo>
                    <a:pt x="7768" y="3745"/>
                    <a:pt x="7780" y="3737"/>
                    <a:pt x="7802" y="3720"/>
                  </a:cubicBezTo>
                  <a:cubicBezTo>
                    <a:pt x="7853" y="3682"/>
                    <a:pt x="7959" y="3618"/>
                    <a:pt x="8179" y="3588"/>
                  </a:cubicBezTo>
                  <a:cubicBezTo>
                    <a:pt x="8231" y="3579"/>
                    <a:pt x="8301" y="3572"/>
                    <a:pt x="8387" y="3572"/>
                  </a:cubicBezTo>
                  <a:close/>
                  <a:moveTo>
                    <a:pt x="4703" y="5541"/>
                  </a:moveTo>
                  <a:lnTo>
                    <a:pt x="4703" y="5541"/>
                  </a:lnTo>
                  <a:cubicBezTo>
                    <a:pt x="4699" y="5562"/>
                    <a:pt x="4708" y="5626"/>
                    <a:pt x="4741" y="5808"/>
                  </a:cubicBezTo>
                  <a:cubicBezTo>
                    <a:pt x="4771" y="5969"/>
                    <a:pt x="4865" y="6428"/>
                    <a:pt x="4920" y="7043"/>
                  </a:cubicBezTo>
                  <a:cubicBezTo>
                    <a:pt x="4983" y="7659"/>
                    <a:pt x="4992" y="8431"/>
                    <a:pt x="5005" y="9199"/>
                  </a:cubicBezTo>
                  <a:cubicBezTo>
                    <a:pt x="5009" y="9586"/>
                    <a:pt x="5022" y="9972"/>
                    <a:pt x="5043" y="10337"/>
                  </a:cubicBezTo>
                  <a:cubicBezTo>
                    <a:pt x="5068" y="10706"/>
                    <a:pt x="5098" y="11050"/>
                    <a:pt x="5132" y="11360"/>
                  </a:cubicBezTo>
                  <a:cubicBezTo>
                    <a:pt x="5200" y="11975"/>
                    <a:pt x="5281" y="12438"/>
                    <a:pt x="5310" y="12599"/>
                  </a:cubicBezTo>
                  <a:cubicBezTo>
                    <a:pt x="5340" y="12743"/>
                    <a:pt x="5357" y="12816"/>
                    <a:pt x="5370" y="12850"/>
                  </a:cubicBezTo>
                  <a:cubicBezTo>
                    <a:pt x="5353" y="12858"/>
                    <a:pt x="5340" y="12867"/>
                    <a:pt x="5323" y="12871"/>
                  </a:cubicBezTo>
                  <a:cubicBezTo>
                    <a:pt x="5303" y="12878"/>
                    <a:pt x="5277" y="12882"/>
                    <a:pt x="5248" y="12882"/>
                  </a:cubicBezTo>
                  <a:cubicBezTo>
                    <a:pt x="5222" y="12882"/>
                    <a:pt x="5193" y="12879"/>
                    <a:pt x="5162" y="12871"/>
                  </a:cubicBezTo>
                  <a:cubicBezTo>
                    <a:pt x="5149" y="12833"/>
                    <a:pt x="5119" y="12769"/>
                    <a:pt x="5064" y="12650"/>
                  </a:cubicBezTo>
                  <a:cubicBezTo>
                    <a:pt x="4996" y="12502"/>
                    <a:pt x="4805" y="12081"/>
                    <a:pt x="4657" y="11491"/>
                  </a:cubicBezTo>
                  <a:cubicBezTo>
                    <a:pt x="4618" y="11347"/>
                    <a:pt x="4584" y="11190"/>
                    <a:pt x="4555" y="11025"/>
                  </a:cubicBezTo>
                  <a:cubicBezTo>
                    <a:pt x="4550" y="11003"/>
                    <a:pt x="4546" y="10982"/>
                    <a:pt x="4542" y="10961"/>
                  </a:cubicBezTo>
                  <a:cubicBezTo>
                    <a:pt x="4538" y="10935"/>
                    <a:pt x="4534" y="10910"/>
                    <a:pt x="4529" y="10889"/>
                  </a:cubicBezTo>
                  <a:cubicBezTo>
                    <a:pt x="4504" y="10757"/>
                    <a:pt x="4483" y="10626"/>
                    <a:pt x="4466" y="10490"/>
                  </a:cubicBezTo>
                  <a:cubicBezTo>
                    <a:pt x="4453" y="10405"/>
                    <a:pt x="4440" y="10324"/>
                    <a:pt x="4432" y="10239"/>
                  </a:cubicBezTo>
                  <a:cubicBezTo>
                    <a:pt x="4432" y="10235"/>
                    <a:pt x="4432" y="10231"/>
                    <a:pt x="4427" y="10231"/>
                  </a:cubicBezTo>
                  <a:cubicBezTo>
                    <a:pt x="4419" y="10142"/>
                    <a:pt x="4410" y="10057"/>
                    <a:pt x="4398" y="9968"/>
                  </a:cubicBezTo>
                  <a:cubicBezTo>
                    <a:pt x="4376" y="9781"/>
                    <a:pt x="4359" y="9590"/>
                    <a:pt x="4347" y="9399"/>
                  </a:cubicBezTo>
                  <a:cubicBezTo>
                    <a:pt x="4287" y="8643"/>
                    <a:pt x="4245" y="7884"/>
                    <a:pt x="4168" y="7281"/>
                  </a:cubicBezTo>
                  <a:cubicBezTo>
                    <a:pt x="4092" y="6674"/>
                    <a:pt x="3986" y="6220"/>
                    <a:pt x="3944" y="6063"/>
                  </a:cubicBezTo>
                  <a:cubicBezTo>
                    <a:pt x="3901" y="5927"/>
                    <a:pt x="3880" y="5863"/>
                    <a:pt x="3867" y="5834"/>
                  </a:cubicBezTo>
                  <a:cubicBezTo>
                    <a:pt x="3910" y="5829"/>
                    <a:pt x="3948" y="5825"/>
                    <a:pt x="3990" y="5817"/>
                  </a:cubicBezTo>
                  <a:cubicBezTo>
                    <a:pt x="4020" y="5812"/>
                    <a:pt x="4045" y="5804"/>
                    <a:pt x="4075" y="5800"/>
                  </a:cubicBezTo>
                  <a:cubicBezTo>
                    <a:pt x="4105" y="5791"/>
                    <a:pt x="4135" y="5787"/>
                    <a:pt x="4164" y="5778"/>
                  </a:cubicBezTo>
                  <a:cubicBezTo>
                    <a:pt x="4185" y="5770"/>
                    <a:pt x="4202" y="5766"/>
                    <a:pt x="4224" y="5761"/>
                  </a:cubicBezTo>
                  <a:cubicBezTo>
                    <a:pt x="4249" y="5753"/>
                    <a:pt x="4275" y="5744"/>
                    <a:pt x="4296" y="5736"/>
                  </a:cubicBezTo>
                  <a:cubicBezTo>
                    <a:pt x="4321" y="5728"/>
                    <a:pt x="4347" y="5719"/>
                    <a:pt x="4368" y="5711"/>
                  </a:cubicBezTo>
                  <a:cubicBezTo>
                    <a:pt x="4487" y="5664"/>
                    <a:pt x="4593" y="5613"/>
                    <a:pt x="4686" y="5553"/>
                  </a:cubicBezTo>
                  <a:cubicBezTo>
                    <a:pt x="4691" y="5549"/>
                    <a:pt x="4695" y="5545"/>
                    <a:pt x="4703" y="5541"/>
                  </a:cubicBezTo>
                  <a:close/>
                  <a:moveTo>
                    <a:pt x="8880" y="4845"/>
                  </a:moveTo>
                  <a:lnTo>
                    <a:pt x="8880" y="4845"/>
                  </a:lnTo>
                  <a:cubicBezTo>
                    <a:pt x="8918" y="4857"/>
                    <a:pt x="8956" y="4870"/>
                    <a:pt x="8994" y="4883"/>
                  </a:cubicBezTo>
                  <a:cubicBezTo>
                    <a:pt x="9147" y="4930"/>
                    <a:pt x="9304" y="4955"/>
                    <a:pt x="9453" y="4959"/>
                  </a:cubicBezTo>
                  <a:cubicBezTo>
                    <a:pt x="9474" y="4960"/>
                    <a:pt x="9495" y="4961"/>
                    <a:pt x="9516" y="4961"/>
                  </a:cubicBezTo>
                  <a:cubicBezTo>
                    <a:pt x="9586" y="4961"/>
                    <a:pt x="9655" y="4955"/>
                    <a:pt x="9720" y="4942"/>
                  </a:cubicBezTo>
                  <a:lnTo>
                    <a:pt x="9720" y="4942"/>
                  </a:lnTo>
                  <a:cubicBezTo>
                    <a:pt x="9707" y="4972"/>
                    <a:pt x="9690" y="5053"/>
                    <a:pt x="9648" y="5252"/>
                  </a:cubicBezTo>
                  <a:cubicBezTo>
                    <a:pt x="9606" y="5447"/>
                    <a:pt x="9491" y="6008"/>
                    <a:pt x="9283" y="6738"/>
                  </a:cubicBezTo>
                  <a:cubicBezTo>
                    <a:pt x="9181" y="7098"/>
                    <a:pt x="9058" y="7506"/>
                    <a:pt x="8909" y="7926"/>
                  </a:cubicBezTo>
                  <a:cubicBezTo>
                    <a:pt x="8761" y="8351"/>
                    <a:pt x="8591" y="8788"/>
                    <a:pt x="8413" y="9225"/>
                  </a:cubicBezTo>
                  <a:cubicBezTo>
                    <a:pt x="8230" y="9658"/>
                    <a:pt x="8027" y="10078"/>
                    <a:pt x="7810" y="10468"/>
                  </a:cubicBezTo>
                  <a:cubicBezTo>
                    <a:pt x="7589" y="10859"/>
                    <a:pt x="7356" y="11211"/>
                    <a:pt x="7131" y="11513"/>
                  </a:cubicBezTo>
                  <a:cubicBezTo>
                    <a:pt x="6685" y="12120"/>
                    <a:pt x="6269" y="12519"/>
                    <a:pt x="6125" y="12659"/>
                  </a:cubicBezTo>
                  <a:cubicBezTo>
                    <a:pt x="6002" y="12777"/>
                    <a:pt x="5934" y="12841"/>
                    <a:pt x="5904" y="12875"/>
                  </a:cubicBezTo>
                  <a:cubicBezTo>
                    <a:pt x="5862" y="12879"/>
                    <a:pt x="5820" y="12884"/>
                    <a:pt x="5786" y="12884"/>
                  </a:cubicBezTo>
                  <a:cubicBezTo>
                    <a:pt x="5760" y="12879"/>
                    <a:pt x="5739" y="12879"/>
                    <a:pt x="5718" y="12875"/>
                  </a:cubicBezTo>
                  <a:cubicBezTo>
                    <a:pt x="5747" y="12845"/>
                    <a:pt x="5798" y="12782"/>
                    <a:pt x="5900" y="12642"/>
                  </a:cubicBezTo>
                  <a:cubicBezTo>
                    <a:pt x="5913" y="12625"/>
                    <a:pt x="5921" y="12612"/>
                    <a:pt x="5955" y="12565"/>
                  </a:cubicBezTo>
                  <a:lnTo>
                    <a:pt x="5960" y="12561"/>
                  </a:lnTo>
                  <a:lnTo>
                    <a:pt x="5964" y="12557"/>
                  </a:lnTo>
                  <a:cubicBezTo>
                    <a:pt x="6104" y="12353"/>
                    <a:pt x="6439" y="11882"/>
                    <a:pt x="6809" y="11245"/>
                  </a:cubicBezTo>
                  <a:cubicBezTo>
                    <a:pt x="6855" y="11165"/>
                    <a:pt x="6906" y="11084"/>
                    <a:pt x="6953" y="10999"/>
                  </a:cubicBezTo>
                  <a:cubicBezTo>
                    <a:pt x="6978" y="10948"/>
                    <a:pt x="7008" y="10901"/>
                    <a:pt x="7038" y="10850"/>
                  </a:cubicBezTo>
                  <a:cubicBezTo>
                    <a:pt x="7063" y="10795"/>
                    <a:pt x="7093" y="10744"/>
                    <a:pt x="7123" y="10689"/>
                  </a:cubicBezTo>
                  <a:cubicBezTo>
                    <a:pt x="7161" y="10617"/>
                    <a:pt x="7199" y="10541"/>
                    <a:pt x="7241" y="10468"/>
                  </a:cubicBezTo>
                  <a:cubicBezTo>
                    <a:pt x="7263" y="10422"/>
                    <a:pt x="7288" y="10375"/>
                    <a:pt x="7314" y="10324"/>
                  </a:cubicBezTo>
                  <a:cubicBezTo>
                    <a:pt x="7352" y="10244"/>
                    <a:pt x="7394" y="10163"/>
                    <a:pt x="7437" y="10078"/>
                  </a:cubicBezTo>
                  <a:cubicBezTo>
                    <a:pt x="7496" y="9951"/>
                    <a:pt x="7560" y="9819"/>
                    <a:pt x="7619" y="9692"/>
                  </a:cubicBezTo>
                  <a:cubicBezTo>
                    <a:pt x="7640" y="9649"/>
                    <a:pt x="7657" y="9607"/>
                    <a:pt x="7674" y="9564"/>
                  </a:cubicBezTo>
                  <a:cubicBezTo>
                    <a:pt x="7696" y="9522"/>
                    <a:pt x="7713" y="9484"/>
                    <a:pt x="7734" y="9441"/>
                  </a:cubicBezTo>
                  <a:cubicBezTo>
                    <a:pt x="7763" y="9369"/>
                    <a:pt x="7793" y="9301"/>
                    <a:pt x="7823" y="9229"/>
                  </a:cubicBezTo>
                  <a:cubicBezTo>
                    <a:pt x="7857" y="9144"/>
                    <a:pt x="7895" y="9064"/>
                    <a:pt x="7925" y="8979"/>
                  </a:cubicBezTo>
                  <a:cubicBezTo>
                    <a:pt x="8264" y="8151"/>
                    <a:pt x="8506" y="7298"/>
                    <a:pt x="8655" y="6602"/>
                  </a:cubicBezTo>
                  <a:cubicBezTo>
                    <a:pt x="8693" y="6428"/>
                    <a:pt x="8723" y="6262"/>
                    <a:pt x="8748" y="6114"/>
                  </a:cubicBezTo>
                  <a:cubicBezTo>
                    <a:pt x="8761" y="6037"/>
                    <a:pt x="8774" y="5965"/>
                    <a:pt x="8786" y="5897"/>
                  </a:cubicBezTo>
                  <a:cubicBezTo>
                    <a:pt x="8795" y="5829"/>
                    <a:pt x="8803" y="5761"/>
                    <a:pt x="8812" y="5702"/>
                  </a:cubicBezTo>
                  <a:cubicBezTo>
                    <a:pt x="8825" y="5579"/>
                    <a:pt x="8842" y="5473"/>
                    <a:pt x="8850" y="5384"/>
                  </a:cubicBezTo>
                  <a:cubicBezTo>
                    <a:pt x="8863" y="5299"/>
                    <a:pt x="8863" y="5227"/>
                    <a:pt x="8867" y="5180"/>
                  </a:cubicBezTo>
                  <a:cubicBezTo>
                    <a:pt x="8884" y="4938"/>
                    <a:pt x="8884" y="4862"/>
                    <a:pt x="8880" y="4845"/>
                  </a:cubicBezTo>
                  <a:close/>
                  <a:moveTo>
                    <a:pt x="1121" y="10197"/>
                  </a:moveTo>
                  <a:cubicBezTo>
                    <a:pt x="1138" y="10214"/>
                    <a:pt x="1163" y="10244"/>
                    <a:pt x="1223" y="10299"/>
                  </a:cubicBezTo>
                  <a:cubicBezTo>
                    <a:pt x="1371" y="10439"/>
                    <a:pt x="2080" y="11058"/>
                    <a:pt x="2793" y="11674"/>
                  </a:cubicBezTo>
                  <a:cubicBezTo>
                    <a:pt x="3150" y="11979"/>
                    <a:pt x="3506" y="12285"/>
                    <a:pt x="3795" y="12536"/>
                  </a:cubicBezTo>
                  <a:cubicBezTo>
                    <a:pt x="4075" y="12782"/>
                    <a:pt x="4292" y="12968"/>
                    <a:pt x="4368" y="13036"/>
                  </a:cubicBezTo>
                  <a:cubicBezTo>
                    <a:pt x="4381" y="13045"/>
                    <a:pt x="4389" y="13053"/>
                    <a:pt x="4398" y="13062"/>
                  </a:cubicBezTo>
                  <a:cubicBezTo>
                    <a:pt x="4381" y="13053"/>
                    <a:pt x="4364" y="13045"/>
                    <a:pt x="4343" y="13036"/>
                  </a:cubicBezTo>
                  <a:cubicBezTo>
                    <a:pt x="4245" y="12994"/>
                    <a:pt x="3973" y="12875"/>
                    <a:pt x="3612" y="12718"/>
                  </a:cubicBezTo>
                  <a:cubicBezTo>
                    <a:pt x="3498" y="12667"/>
                    <a:pt x="3379" y="12612"/>
                    <a:pt x="3252" y="12552"/>
                  </a:cubicBezTo>
                  <a:cubicBezTo>
                    <a:pt x="3230" y="12540"/>
                    <a:pt x="3205" y="12527"/>
                    <a:pt x="3180" y="12514"/>
                  </a:cubicBezTo>
                  <a:cubicBezTo>
                    <a:pt x="3095" y="12476"/>
                    <a:pt x="3014" y="12434"/>
                    <a:pt x="2929" y="12391"/>
                  </a:cubicBezTo>
                  <a:cubicBezTo>
                    <a:pt x="2895" y="12374"/>
                    <a:pt x="2861" y="12357"/>
                    <a:pt x="2827" y="12336"/>
                  </a:cubicBezTo>
                  <a:cubicBezTo>
                    <a:pt x="2785" y="12319"/>
                    <a:pt x="2747" y="12298"/>
                    <a:pt x="2708" y="12277"/>
                  </a:cubicBezTo>
                  <a:cubicBezTo>
                    <a:pt x="2662" y="12251"/>
                    <a:pt x="2615" y="12226"/>
                    <a:pt x="2568" y="12200"/>
                  </a:cubicBezTo>
                  <a:cubicBezTo>
                    <a:pt x="2509" y="12166"/>
                    <a:pt x="2450" y="12132"/>
                    <a:pt x="2390" y="12094"/>
                  </a:cubicBezTo>
                  <a:cubicBezTo>
                    <a:pt x="1970" y="11848"/>
                    <a:pt x="1579" y="11555"/>
                    <a:pt x="1295" y="11283"/>
                  </a:cubicBezTo>
                  <a:cubicBezTo>
                    <a:pt x="1006" y="11016"/>
                    <a:pt x="824" y="10783"/>
                    <a:pt x="760" y="10702"/>
                  </a:cubicBezTo>
                  <a:cubicBezTo>
                    <a:pt x="701" y="10630"/>
                    <a:pt x="675" y="10600"/>
                    <a:pt x="658" y="10583"/>
                  </a:cubicBezTo>
                  <a:cubicBezTo>
                    <a:pt x="735" y="10545"/>
                    <a:pt x="820" y="10494"/>
                    <a:pt x="896" y="10435"/>
                  </a:cubicBezTo>
                  <a:cubicBezTo>
                    <a:pt x="917" y="10418"/>
                    <a:pt x="939" y="10401"/>
                    <a:pt x="960" y="10384"/>
                  </a:cubicBezTo>
                  <a:cubicBezTo>
                    <a:pt x="977" y="10367"/>
                    <a:pt x="994" y="10354"/>
                    <a:pt x="1011" y="10337"/>
                  </a:cubicBezTo>
                  <a:cubicBezTo>
                    <a:pt x="1019" y="10324"/>
                    <a:pt x="1032" y="10316"/>
                    <a:pt x="1040" y="10303"/>
                  </a:cubicBezTo>
                  <a:cubicBezTo>
                    <a:pt x="1053" y="10290"/>
                    <a:pt x="1062" y="10277"/>
                    <a:pt x="1070" y="10269"/>
                  </a:cubicBezTo>
                  <a:cubicBezTo>
                    <a:pt x="1091" y="10244"/>
                    <a:pt x="1108" y="10222"/>
                    <a:pt x="1121" y="10197"/>
                  </a:cubicBezTo>
                  <a:close/>
                  <a:moveTo>
                    <a:pt x="1057" y="9677"/>
                  </a:moveTo>
                  <a:cubicBezTo>
                    <a:pt x="1188" y="9677"/>
                    <a:pt x="1273" y="9723"/>
                    <a:pt x="1304" y="9738"/>
                  </a:cubicBezTo>
                  <a:cubicBezTo>
                    <a:pt x="1337" y="9758"/>
                    <a:pt x="1357" y="9765"/>
                    <a:pt x="1370" y="9765"/>
                  </a:cubicBezTo>
                  <a:cubicBezTo>
                    <a:pt x="1374" y="9765"/>
                    <a:pt x="1377" y="9765"/>
                    <a:pt x="1380" y="9764"/>
                  </a:cubicBezTo>
                  <a:cubicBezTo>
                    <a:pt x="1422" y="9806"/>
                    <a:pt x="1486" y="9870"/>
                    <a:pt x="1579" y="9955"/>
                  </a:cubicBezTo>
                  <a:cubicBezTo>
                    <a:pt x="1664" y="10036"/>
                    <a:pt x="1830" y="10188"/>
                    <a:pt x="2042" y="10405"/>
                  </a:cubicBezTo>
                  <a:cubicBezTo>
                    <a:pt x="2250" y="10626"/>
                    <a:pt x="2517" y="10906"/>
                    <a:pt x="2819" y="11220"/>
                  </a:cubicBezTo>
                  <a:cubicBezTo>
                    <a:pt x="3124" y="11538"/>
                    <a:pt x="3468" y="11890"/>
                    <a:pt x="3829" y="12264"/>
                  </a:cubicBezTo>
                  <a:cubicBezTo>
                    <a:pt x="4011" y="12451"/>
                    <a:pt x="4198" y="12642"/>
                    <a:pt x="4385" y="12833"/>
                  </a:cubicBezTo>
                  <a:lnTo>
                    <a:pt x="4457" y="12905"/>
                  </a:lnTo>
                  <a:cubicBezTo>
                    <a:pt x="4478" y="12930"/>
                    <a:pt x="4500" y="12951"/>
                    <a:pt x="4512" y="12973"/>
                  </a:cubicBezTo>
                  <a:cubicBezTo>
                    <a:pt x="4529" y="12998"/>
                    <a:pt x="4538" y="13024"/>
                    <a:pt x="4538" y="13041"/>
                  </a:cubicBezTo>
                  <a:cubicBezTo>
                    <a:pt x="4542" y="13049"/>
                    <a:pt x="4538" y="13058"/>
                    <a:pt x="4538" y="13058"/>
                  </a:cubicBezTo>
                  <a:cubicBezTo>
                    <a:pt x="4538" y="13058"/>
                    <a:pt x="4529" y="13066"/>
                    <a:pt x="4529" y="13066"/>
                  </a:cubicBezTo>
                  <a:cubicBezTo>
                    <a:pt x="4529" y="13070"/>
                    <a:pt x="4525" y="13070"/>
                    <a:pt x="4525" y="13075"/>
                  </a:cubicBezTo>
                  <a:cubicBezTo>
                    <a:pt x="4517" y="13079"/>
                    <a:pt x="4500" y="13083"/>
                    <a:pt x="4483" y="13083"/>
                  </a:cubicBezTo>
                  <a:cubicBezTo>
                    <a:pt x="4466" y="13062"/>
                    <a:pt x="4440" y="13036"/>
                    <a:pt x="4402" y="12998"/>
                  </a:cubicBezTo>
                  <a:cubicBezTo>
                    <a:pt x="4330" y="12926"/>
                    <a:pt x="4122" y="12727"/>
                    <a:pt x="3837" y="12476"/>
                  </a:cubicBezTo>
                  <a:cubicBezTo>
                    <a:pt x="3557" y="12226"/>
                    <a:pt x="3201" y="11916"/>
                    <a:pt x="2844" y="11610"/>
                  </a:cubicBezTo>
                  <a:cubicBezTo>
                    <a:pt x="2131" y="10995"/>
                    <a:pt x="1414" y="10384"/>
                    <a:pt x="1257" y="10261"/>
                  </a:cubicBezTo>
                  <a:cubicBezTo>
                    <a:pt x="1189" y="10210"/>
                    <a:pt x="1155" y="10184"/>
                    <a:pt x="1138" y="10176"/>
                  </a:cubicBezTo>
                  <a:cubicBezTo>
                    <a:pt x="1155" y="10142"/>
                    <a:pt x="1168" y="10112"/>
                    <a:pt x="1180" y="10078"/>
                  </a:cubicBezTo>
                  <a:cubicBezTo>
                    <a:pt x="1189" y="10048"/>
                    <a:pt x="1197" y="10019"/>
                    <a:pt x="1197" y="9989"/>
                  </a:cubicBezTo>
                  <a:cubicBezTo>
                    <a:pt x="1197" y="9989"/>
                    <a:pt x="1197" y="9989"/>
                    <a:pt x="1197" y="9985"/>
                  </a:cubicBezTo>
                  <a:cubicBezTo>
                    <a:pt x="1210" y="9895"/>
                    <a:pt x="1189" y="9828"/>
                    <a:pt x="1176" y="9802"/>
                  </a:cubicBezTo>
                  <a:cubicBezTo>
                    <a:pt x="1158" y="9769"/>
                    <a:pt x="1143" y="9760"/>
                    <a:pt x="1130" y="9760"/>
                  </a:cubicBezTo>
                  <a:cubicBezTo>
                    <a:pt x="1125" y="9760"/>
                    <a:pt x="1121" y="9761"/>
                    <a:pt x="1117" y="9764"/>
                  </a:cubicBezTo>
                  <a:cubicBezTo>
                    <a:pt x="1104" y="9768"/>
                    <a:pt x="1100" y="9781"/>
                    <a:pt x="1104" y="9828"/>
                  </a:cubicBezTo>
                  <a:cubicBezTo>
                    <a:pt x="1104" y="9845"/>
                    <a:pt x="1108" y="9895"/>
                    <a:pt x="1100" y="9955"/>
                  </a:cubicBezTo>
                  <a:cubicBezTo>
                    <a:pt x="1062" y="9963"/>
                    <a:pt x="1015" y="9976"/>
                    <a:pt x="955" y="9997"/>
                  </a:cubicBezTo>
                  <a:cubicBezTo>
                    <a:pt x="939" y="10002"/>
                    <a:pt x="926" y="10006"/>
                    <a:pt x="909" y="10014"/>
                  </a:cubicBezTo>
                  <a:cubicBezTo>
                    <a:pt x="892" y="10023"/>
                    <a:pt x="875" y="10031"/>
                    <a:pt x="858" y="10040"/>
                  </a:cubicBezTo>
                  <a:cubicBezTo>
                    <a:pt x="828" y="10053"/>
                    <a:pt x="794" y="10074"/>
                    <a:pt x="760" y="10095"/>
                  </a:cubicBezTo>
                  <a:cubicBezTo>
                    <a:pt x="743" y="10103"/>
                    <a:pt x="731" y="10112"/>
                    <a:pt x="718" y="10120"/>
                  </a:cubicBezTo>
                  <a:cubicBezTo>
                    <a:pt x="697" y="10133"/>
                    <a:pt x="675" y="10146"/>
                    <a:pt x="658" y="10163"/>
                  </a:cubicBezTo>
                  <a:cubicBezTo>
                    <a:pt x="561" y="10239"/>
                    <a:pt x="480" y="10328"/>
                    <a:pt x="421" y="10409"/>
                  </a:cubicBezTo>
                  <a:cubicBezTo>
                    <a:pt x="366" y="10490"/>
                    <a:pt x="336" y="10558"/>
                    <a:pt x="332" y="10583"/>
                  </a:cubicBezTo>
                  <a:cubicBezTo>
                    <a:pt x="327" y="10596"/>
                    <a:pt x="327" y="10604"/>
                    <a:pt x="332" y="10613"/>
                  </a:cubicBezTo>
                  <a:cubicBezTo>
                    <a:pt x="289" y="10630"/>
                    <a:pt x="259" y="10643"/>
                    <a:pt x="247" y="10651"/>
                  </a:cubicBezTo>
                  <a:cubicBezTo>
                    <a:pt x="204" y="10672"/>
                    <a:pt x="200" y="10689"/>
                    <a:pt x="204" y="10702"/>
                  </a:cubicBezTo>
                  <a:cubicBezTo>
                    <a:pt x="208" y="10716"/>
                    <a:pt x="214" y="10724"/>
                    <a:pt x="245" y="10724"/>
                  </a:cubicBezTo>
                  <a:cubicBezTo>
                    <a:pt x="252" y="10724"/>
                    <a:pt x="259" y="10724"/>
                    <a:pt x="268" y="10723"/>
                  </a:cubicBezTo>
                  <a:cubicBezTo>
                    <a:pt x="302" y="10723"/>
                    <a:pt x="395" y="10702"/>
                    <a:pt x="514" y="10651"/>
                  </a:cubicBezTo>
                  <a:cubicBezTo>
                    <a:pt x="552" y="10638"/>
                    <a:pt x="595" y="10617"/>
                    <a:pt x="637" y="10596"/>
                  </a:cubicBezTo>
                  <a:cubicBezTo>
                    <a:pt x="646" y="10613"/>
                    <a:pt x="667" y="10651"/>
                    <a:pt x="722" y="10736"/>
                  </a:cubicBezTo>
                  <a:cubicBezTo>
                    <a:pt x="781" y="10825"/>
                    <a:pt x="960" y="11067"/>
                    <a:pt x="1248" y="11339"/>
                  </a:cubicBezTo>
                  <a:cubicBezTo>
                    <a:pt x="1533" y="11614"/>
                    <a:pt x="1927" y="11916"/>
                    <a:pt x="2352" y="12166"/>
                  </a:cubicBezTo>
                  <a:cubicBezTo>
                    <a:pt x="2513" y="12264"/>
                    <a:pt x="2674" y="12349"/>
                    <a:pt x="2836" y="12434"/>
                  </a:cubicBezTo>
                  <a:cubicBezTo>
                    <a:pt x="3099" y="12569"/>
                    <a:pt x="3358" y="12688"/>
                    <a:pt x="3587" y="12786"/>
                  </a:cubicBezTo>
                  <a:cubicBezTo>
                    <a:pt x="3905" y="12922"/>
                    <a:pt x="4156" y="13024"/>
                    <a:pt x="4279" y="13070"/>
                  </a:cubicBezTo>
                  <a:cubicBezTo>
                    <a:pt x="4241" y="13066"/>
                    <a:pt x="4198" y="13062"/>
                    <a:pt x="4160" y="13058"/>
                  </a:cubicBezTo>
                  <a:cubicBezTo>
                    <a:pt x="4037" y="13041"/>
                    <a:pt x="3914" y="13024"/>
                    <a:pt x="3795" y="13002"/>
                  </a:cubicBezTo>
                  <a:cubicBezTo>
                    <a:pt x="3753" y="12998"/>
                    <a:pt x="3710" y="12990"/>
                    <a:pt x="3672" y="12981"/>
                  </a:cubicBezTo>
                  <a:cubicBezTo>
                    <a:pt x="3621" y="12973"/>
                    <a:pt x="3574" y="12964"/>
                    <a:pt x="3528" y="12956"/>
                  </a:cubicBezTo>
                  <a:cubicBezTo>
                    <a:pt x="3481" y="12943"/>
                    <a:pt x="3430" y="12934"/>
                    <a:pt x="3383" y="12922"/>
                  </a:cubicBezTo>
                  <a:cubicBezTo>
                    <a:pt x="3366" y="12922"/>
                    <a:pt x="3349" y="12918"/>
                    <a:pt x="3337" y="12913"/>
                  </a:cubicBezTo>
                  <a:cubicBezTo>
                    <a:pt x="3298" y="12905"/>
                    <a:pt x="3260" y="12896"/>
                    <a:pt x="3222" y="12884"/>
                  </a:cubicBezTo>
                  <a:cubicBezTo>
                    <a:pt x="3171" y="12871"/>
                    <a:pt x="3120" y="12858"/>
                    <a:pt x="3069" y="12845"/>
                  </a:cubicBezTo>
                  <a:cubicBezTo>
                    <a:pt x="3027" y="12837"/>
                    <a:pt x="2989" y="12824"/>
                    <a:pt x="2946" y="12811"/>
                  </a:cubicBezTo>
                  <a:cubicBezTo>
                    <a:pt x="2891" y="12799"/>
                    <a:pt x="2836" y="12782"/>
                    <a:pt x="2781" y="12765"/>
                  </a:cubicBezTo>
                  <a:cubicBezTo>
                    <a:pt x="2772" y="12760"/>
                    <a:pt x="2768" y="12760"/>
                    <a:pt x="2764" y="12760"/>
                  </a:cubicBezTo>
                  <a:cubicBezTo>
                    <a:pt x="2708" y="12743"/>
                    <a:pt x="2657" y="12727"/>
                    <a:pt x="2602" y="12705"/>
                  </a:cubicBezTo>
                  <a:cubicBezTo>
                    <a:pt x="2114" y="12544"/>
                    <a:pt x="1664" y="12345"/>
                    <a:pt x="1295" y="12120"/>
                  </a:cubicBezTo>
                  <a:cubicBezTo>
                    <a:pt x="926" y="11895"/>
                    <a:pt x="646" y="11631"/>
                    <a:pt x="467" y="11394"/>
                  </a:cubicBezTo>
                  <a:cubicBezTo>
                    <a:pt x="285" y="11156"/>
                    <a:pt x="200" y="10952"/>
                    <a:pt x="158" y="10846"/>
                  </a:cubicBezTo>
                  <a:cubicBezTo>
                    <a:pt x="128" y="10766"/>
                    <a:pt x="107" y="10706"/>
                    <a:pt x="90" y="10655"/>
                  </a:cubicBezTo>
                  <a:cubicBezTo>
                    <a:pt x="94" y="10647"/>
                    <a:pt x="94" y="10634"/>
                    <a:pt x="98" y="10613"/>
                  </a:cubicBezTo>
                  <a:cubicBezTo>
                    <a:pt x="107" y="10570"/>
                    <a:pt x="107" y="10447"/>
                    <a:pt x="170" y="10303"/>
                  </a:cubicBezTo>
                  <a:cubicBezTo>
                    <a:pt x="200" y="10235"/>
                    <a:pt x="251" y="10159"/>
                    <a:pt x="306" y="10082"/>
                  </a:cubicBezTo>
                  <a:cubicBezTo>
                    <a:pt x="366" y="10006"/>
                    <a:pt x="433" y="9934"/>
                    <a:pt x="510" y="9874"/>
                  </a:cubicBezTo>
                  <a:cubicBezTo>
                    <a:pt x="514" y="9870"/>
                    <a:pt x="518" y="9866"/>
                    <a:pt x="523" y="9866"/>
                  </a:cubicBezTo>
                  <a:cubicBezTo>
                    <a:pt x="531" y="9857"/>
                    <a:pt x="540" y="9849"/>
                    <a:pt x="552" y="9845"/>
                  </a:cubicBezTo>
                  <a:cubicBezTo>
                    <a:pt x="561" y="9836"/>
                    <a:pt x="569" y="9832"/>
                    <a:pt x="578" y="9823"/>
                  </a:cubicBezTo>
                  <a:cubicBezTo>
                    <a:pt x="637" y="9785"/>
                    <a:pt x="697" y="9755"/>
                    <a:pt x="760" y="9734"/>
                  </a:cubicBezTo>
                  <a:cubicBezTo>
                    <a:pt x="845" y="9705"/>
                    <a:pt x="939" y="9683"/>
                    <a:pt x="1011" y="9679"/>
                  </a:cubicBezTo>
                  <a:cubicBezTo>
                    <a:pt x="1027" y="9678"/>
                    <a:pt x="1042" y="9677"/>
                    <a:pt x="1057" y="9677"/>
                  </a:cubicBezTo>
                  <a:close/>
                  <a:moveTo>
                    <a:pt x="6725" y="1"/>
                  </a:moveTo>
                  <a:cubicBezTo>
                    <a:pt x="6689" y="1"/>
                    <a:pt x="6659" y="8"/>
                    <a:pt x="6634" y="19"/>
                  </a:cubicBezTo>
                  <a:cubicBezTo>
                    <a:pt x="6571" y="32"/>
                    <a:pt x="6490" y="61"/>
                    <a:pt x="6410" y="125"/>
                  </a:cubicBezTo>
                  <a:cubicBezTo>
                    <a:pt x="6354" y="167"/>
                    <a:pt x="6274" y="240"/>
                    <a:pt x="6214" y="354"/>
                  </a:cubicBezTo>
                  <a:cubicBezTo>
                    <a:pt x="6151" y="469"/>
                    <a:pt x="6108" y="621"/>
                    <a:pt x="6091" y="800"/>
                  </a:cubicBezTo>
                  <a:cubicBezTo>
                    <a:pt x="6074" y="974"/>
                    <a:pt x="6074" y="1173"/>
                    <a:pt x="6066" y="1390"/>
                  </a:cubicBezTo>
                  <a:cubicBezTo>
                    <a:pt x="6057" y="1602"/>
                    <a:pt x="6066" y="1840"/>
                    <a:pt x="6061" y="2090"/>
                  </a:cubicBezTo>
                  <a:cubicBezTo>
                    <a:pt x="6070" y="2587"/>
                    <a:pt x="6091" y="3151"/>
                    <a:pt x="6121" y="3741"/>
                  </a:cubicBezTo>
                  <a:cubicBezTo>
                    <a:pt x="6151" y="4331"/>
                    <a:pt x="6189" y="4951"/>
                    <a:pt x="6210" y="5570"/>
                  </a:cubicBezTo>
                  <a:cubicBezTo>
                    <a:pt x="6236" y="6190"/>
                    <a:pt x="6244" y="6810"/>
                    <a:pt x="6223" y="7396"/>
                  </a:cubicBezTo>
                  <a:cubicBezTo>
                    <a:pt x="6210" y="7986"/>
                    <a:pt x="6151" y="8542"/>
                    <a:pt x="6078" y="9030"/>
                  </a:cubicBezTo>
                  <a:cubicBezTo>
                    <a:pt x="6011" y="9522"/>
                    <a:pt x="5909" y="9946"/>
                    <a:pt x="5832" y="10286"/>
                  </a:cubicBezTo>
                  <a:cubicBezTo>
                    <a:pt x="5752" y="10621"/>
                    <a:pt x="5692" y="10872"/>
                    <a:pt x="5667" y="11003"/>
                  </a:cubicBezTo>
                  <a:cubicBezTo>
                    <a:pt x="5663" y="11033"/>
                    <a:pt x="5654" y="11058"/>
                    <a:pt x="5650" y="11084"/>
                  </a:cubicBezTo>
                  <a:cubicBezTo>
                    <a:pt x="5650" y="10965"/>
                    <a:pt x="5650" y="10838"/>
                    <a:pt x="5646" y="10702"/>
                  </a:cubicBezTo>
                  <a:cubicBezTo>
                    <a:pt x="5637" y="9951"/>
                    <a:pt x="5612" y="8983"/>
                    <a:pt x="5573" y="8075"/>
                  </a:cubicBezTo>
                  <a:cubicBezTo>
                    <a:pt x="5518" y="6814"/>
                    <a:pt x="5442" y="5677"/>
                    <a:pt x="5412" y="5401"/>
                  </a:cubicBezTo>
                  <a:cubicBezTo>
                    <a:pt x="5387" y="5188"/>
                    <a:pt x="5374" y="5146"/>
                    <a:pt x="5357" y="5142"/>
                  </a:cubicBezTo>
                  <a:cubicBezTo>
                    <a:pt x="5344" y="5112"/>
                    <a:pt x="5331" y="5082"/>
                    <a:pt x="5310" y="5053"/>
                  </a:cubicBezTo>
                  <a:cubicBezTo>
                    <a:pt x="5247" y="4951"/>
                    <a:pt x="5128" y="4857"/>
                    <a:pt x="4975" y="4794"/>
                  </a:cubicBezTo>
                  <a:cubicBezTo>
                    <a:pt x="4818" y="4726"/>
                    <a:pt x="4631" y="4713"/>
                    <a:pt x="4444" y="4709"/>
                  </a:cubicBezTo>
                  <a:cubicBezTo>
                    <a:pt x="4396" y="4707"/>
                    <a:pt x="4346" y="4706"/>
                    <a:pt x="4295" y="4706"/>
                  </a:cubicBezTo>
                  <a:cubicBezTo>
                    <a:pt x="4244" y="4706"/>
                    <a:pt x="4192" y="4707"/>
                    <a:pt x="4139" y="4709"/>
                  </a:cubicBezTo>
                  <a:cubicBezTo>
                    <a:pt x="4045" y="4709"/>
                    <a:pt x="3952" y="4717"/>
                    <a:pt x="3863" y="4726"/>
                  </a:cubicBezTo>
                  <a:cubicBezTo>
                    <a:pt x="3663" y="4747"/>
                    <a:pt x="3464" y="4785"/>
                    <a:pt x="3286" y="4845"/>
                  </a:cubicBezTo>
                  <a:cubicBezTo>
                    <a:pt x="3107" y="4904"/>
                    <a:pt x="2938" y="4964"/>
                    <a:pt x="2798" y="5053"/>
                  </a:cubicBezTo>
                  <a:cubicBezTo>
                    <a:pt x="2653" y="5138"/>
                    <a:pt x="2551" y="5252"/>
                    <a:pt x="2492" y="5350"/>
                  </a:cubicBezTo>
                  <a:cubicBezTo>
                    <a:pt x="2437" y="5452"/>
                    <a:pt x="2416" y="5537"/>
                    <a:pt x="2407" y="5579"/>
                  </a:cubicBezTo>
                  <a:cubicBezTo>
                    <a:pt x="2403" y="5626"/>
                    <a:pt x="2399" y="5655"/>
                    <a:pt x="2399" y="5677"/>
                  </a:cubicBezTo>
                  <a:cubicBezTo>
                    <a:pt x="2390" y="5723"/>
                    <a:pt x="2382" y="5800"/>
                    <a:pt x="2369" y="5919"/>
                  </a:cubicBezTo>
                  <a:cubicBezTo>
                    <a:pt x="2360" y="6114"/>
                    <a:pt x="2348" y="6670"/>
                    <a:pt x="2462" y="7387"/>
                  </a:cubicBezTo>
                  <a:cubicBezTo>
                    <a:pt x="2573" y="8104"/>
                    <a:pt x="2793" y="8987"/>
                    <a:pt x="3095" y="9836"/>
                  </a:cubicBezTo>
                  <a:cubicBezTo>
                    <a:pt x="3243" y="10256"/>
                    <a:pt x="3409" y="10672"/>
                    <a:pt x="3579" y="11063"/>
                  </a:cubicBezTo>
                  <a:cubicBezTo>
                    <a:pt x="3583" y="11067"/>
                    <a:pt x="3583" y="11071"/>
                    <a:pt x="3587" y="11075"/>
                  </a:cubicBezTo>
                  <a:cubicBezTo>
                    <a:pt x="3706" y="11343"/>
                    <a:pt x="3825" y="11598"/>
                    <a:pt x="3952" y="11831"/>
                  </a:cubicBezTo>
                  <a:cubicBezTo>
                    <a:pt x="3778" y="11636"/>
                    <a:pt x="3579" y="11415"/>
                    <a:pt x="3354" y="11173"/>
                  </a:cubicBezTo>
                  <a:cubicBezTo>
                    <a:pt x="3311" y="11122"/>
                    <a:pt x="3264" y="11071"/>
                    <a:pt x="3218" y="11020"/>
                  </a:cubicBezTo>
                  <a:cubicBezTo>
                    <a:pt x="3209" y="11012"/>
                    <a:pt x="3205" y="11008"/>
                    <a:pt x="3201" y="11003"/>
                  </a:cubicBezTo>
                  <a:cubicBezTo>
                    <a:pt x="2938" y="10710"/>
                    <a:pt x="2653" y="10384"/>
                    <a:pt x="2399" y="10019"/>
                  </a:cubicBezTo>
                  <a:cubicBezTo>
                    <a:pt x="2246" y="9798"/>
                    <a:pt x="2118" y="9556"/>
                    <a:pt x="2012" y="9301"/>
                  </a:cubicBezTo>
                  <a:cubicBezTo>
                    <a:pt x="1906" y="9047"/>
                    <a:pt x="1817" y="8775"/>
                    <a:pt x="1753" y="8503"/>
                  </a:cubicBezTo>
                  <a:cubicBezTo>
                    <a:pt x="1626" y="7956"/>
                    <a:pt x="1579" y="7391"/>
                    <a:pt x="1588" y="6857"/>
                  </a:cubicBezTo>
                  <a:cubicBezTo>
                    <a:pt x="1596" y="6317"/>
                    <a:pt x="1652" y="5812"/>
                    <a:pt x="1719" y="5362"/>
                  </a:cubicBezTo>
                  <a:cubicBezTo>
                    <a:pt x="1749" y="5133"/>
                    <a:pt x="1787" y="4925"/>
                    <a:pt x="1821" y="4730"/>
                  </a:cubicBezTo>
                  <a:cubicBezTo>
                    <a:pt x="1834" y="4628"/>
                    <a:pt x="1843" y="4531"/>
                    <a:pt x="1838" y="4437"/>
                  </a:cubicBezTo>
                  <a:cubicBezTo>
                    <a:pt x="1830" y="4344"/>
                    <a:pt x="1804" y="4246"/>
                    <a:pt x="1749" y="4174"/>
                  </a:cubicBezTo>
                  <a:cubicBezTo>
                    <a:pt x="1698" y="4098"/>
                    <a:pt x="1618" y="4051"/>
                    <a:pt x="1541" y="4034"/>
                  </a:cubicBezTo>
                  <a:cubicBezTo>
                    <a:pt x="1512" y="4028"/>
                    <a:pt x="1483" y="4025"/>
                    <a:pt x="1456" y="4025"/>
                  </a:cubicBezTo>
                  <a:cubicBezTo>
                    <a:pt x="1409" y="4025"/>
                    <a:pt x="1367" y="4033"/>
                    <a:pt x="1329" y="4047"/>
                  </a:cubicBezTo>
                  <a:cubicBezTo>
                    <a:pt x="1210" y="4085"/>
                    <a:pt x="1134" y="4153"/>
                    <a:pt x="1096" y="4200"/>
                  </a:cubicBezTo>
                  <a:cubicBezTo>
                    <a:pt x="1032" y="4272"/>
                    <a:pt x="998" y="4340"/>
                    <a:pt x="968" y="4391"/>
                  </a:cubicBezTo>
                  <a:cubicBezTo>
                    <a:pt x="955" y="4416"/>
                    <a:pt x="947" y="4441"/>
                    <a:pt x="939" y="4463"/>
                  </a:cubicBezTo>
                  <a:cubicBezTo>
                    <a:pt x="900" y="4535"/>
                    <a:pt x="858" y="4645"/>
                    <a:pt x="811" y="4789"/>
                  </a:cubicBezTo>
                  <a:cubicBezTo>
                    <a:pt x="756" y="4976"/>
                    <a:pt x="705" y="5218"/>
                    <a:pt x="684" y="5498"/>
                  </a:cubicBezTo>
                  <a:cubicBezTo>
                    <a:pt x="658" y="5774"/>
                    <a:pt x="663" y="6093"/>
                    <a:pt x="692" y="6419"/>
                  </a:cubicBezTo>
                  <a:cubicBezTo>
                    <a:pt x="726" y="6746"/>
                    <a:pt x="777" y="7086"/>
                    <a:pt x="828" y="7430"/>
                  </a:cubicBezTo>
                  <a:cubicBezTo>
                    <a:pt x="883" y="7769"/>
                    <a:pt x="951" y="8109"/>
                    <a:pt x="1045" y="8427"/>
                  </a:cubicBezTo>
                  <a:cubicBezTo>
                    <a:pt x="1130" y="8745"/>
                    <a:pt x="1240" y="9038"/>
                    <a:pt x="1359" y="9293"/>
                  </a:cubicBezTo>
                  <a:cubicBezTo>
                    <a:pt x="1503" y="9598"/>
                    <a:pt x="1652" y="9845"/>
                    <a:pt x="1770" y="10019"/>
                  </a:cubicBezTo>
                  <a:cubicBezTo>
                    <a:pt x="1719" y="9968"/>
                    <a:pt x="1673" y="9929"/>
                    <a:pt x="1639" y="9904"/>
                  </a:cubicBezTo>
                  <a:lnTo>
                    <a:pt x="1639" y="9900"/>
                  </a:lnTo>
                  <a:cubicBezTo>
                    <a:pt x="1635" y="9900"/>
                    <a:pt x="1630" y="9895"/>
                    <a:pt x="1626" y="9891"/>
                  </a:cubicBezTo>
                  <a:cubicBezTo>
                    <a:pt x="1486" y="9777"/>
                    <a:pt x="1405" y="9717"/>
                    <a:pt x="1354" y="9683"/>
                  </a:cubicBezTo>
                  <a:cubicBezTo>
                    <a:pt x="1354" y="9683"/>
                    <a:pt x="1350" y="9679"/>
                    <a:pt x="1350" y="9679"/>
                  </a:cubicBezTo>
                  <a:cubicBezTo>
                    <a:pt x="1333" y="9662"/>
                    <a:pt x="1295" y="9628"/>
                    <a:pt x="1236" y="9607"/>
                  </a:cubicBezTo>
                  <a:cubicBezTo>
                    <a:pt x="1182" y="9584"/>
                    <a:pt x="1112" y="9568"/>
                    <a:pt x="1034" y="9568"/>
                  </a:cubicBezTo>
                  <a:cubicBezTo>
                    <a:pt x="1025" y="9568"/>
                    <a:pt x="1016" y="9568"/>
                    <a:pt x="1006" y="9569"/>
                  </a:cubicBezTo>
                  <a:cubicBezTo>
                    <a:pt x="913" y="9573"/>
                    <a:pt x="820" y="9590"/>
                    <a:pt x="718" y="9624"/>
                  </a:cubicBezTo>
                  <a:cubicBezTo>
                    <a:pt x="616" y="9658"/>
                    <a:pt x="518" y="9709"/>
                    <a:pt x="433" y="9781"/>
                  </a:cubicBezTo>
                  <a:cubicBezTo>
                    <a:pt x="349" y="9849"/>
                    <a:pt x="272" y="9929"/>
                    <a:pt x="213" y="10010"/>
                  </a:cubicBezTo>
                  <a:cubicBezTo>
                    <a:pt x="153" y="10095"/>
                    <a:pt x="98" y="10180"/>
                    <a:pt x="64" y="10265"/>
                  </a:cubicBezTo>
                  <a:cubicBezTo>
                    <a:pt x="0" y="10435"/>
                    <a:pt x="13" y="10570"/>
                    <a:pt x="22" y="10617"/>
                  </a:cubicBezTo>
                  <a:cubicBezTo>
                    <a:pt x="22" y="10630"/>
                    <a:pt x="26" y="10638"/>
                    <a:pt x="26" y="10647"/>
                  </a:cubicBezTo>
                  <a:cubicBezTo>
                    <a:pt x="39" y="10702"/>
                    <a:pt x="51" y="10778"/>
                    <a:pt x="85" y="10876"/>
                  </a:cubicBezTo>
                  <a:cubicBezTo>
                    <a:pt x="124" y="10991"/>
                    <a:pt x="208" y="11207"/>
                    <a:pt x="391" y="11457"/>
                  </a:cubicBezTo>
                  <a:cubicBezTo>
                    <a:pt x="573" y="11708"/>
                    <a:pt x="862" y="11984"/>
                    <a:pt x="1244" y="12217"/>
                  </a:cubicBezTo>
                  <a:cubicBezTo>
                    <a:pt x="1622" y="12451"/>
                    <a:pt x="2076" y="12654"/>
                    <a:pt x="2573" y="12820"/>
                  </a:cubicBezTo>
                  <a:cubicBezTo>
                    <a:pt x="2628" y="12841"/>
                    <a:pt x="2683" y="12858"/>
                    <a:pt x="2738" y="12875"/>
                  </a:cubicBezTo>
                  <a:cubicBezTo>
                    <a:pt x="3188" y="13015"/>
                    <a:pt x="3668" y="13121"/>
                    <a:pt x="4152" y="13176"/>
                  </a:cubicBezTo>
                  <a:cubicBezTo>
                    <a:pt x="4219" y="13185"/>
                    <a:pt x="4292" y="13193"/>
                    <a:pt x="4359" y="13198"/>
                  </a:cubicBezTo>
                  <a:cubicBezTo>
                    <a:pt x="4393" y="13202"/>
                    <a:pt x="4427" y="13206"/>
                    <a:pt x="4466" y="13206"/>
                  </a:cubicBezTo>
                  <a:cubicBezTo>
                    <a:pt x="4504" y="13206"/>
                    <a:pt x="4555" y="13202"/>
                    <a:pt x="4601" y="13168"/>
                  </a:cubicBezTo>
                  <a:cubicBezTo>
                    <a:pt x="4610" y="13159"/>
                    <a:pt x="4623" y="13147"/>
                    <a:pt x="4627" y="13138"/>
                  </a:cubicBezTo>
                  <a:lnTo>
                    <a:pt x="4640" y="13121"/>
                  </a:lnTo>
                  <a:cubicBezTo>
                    <a:pt x="4644" y="13117"/>
                    <a:pt x="4648" y="13109"/>
                    <a:pt x="4648" y="13100"/>
                  </a:cubicBezTo>
                  <a:cubicBezTo>
                    <a:pt x="4661" y="13075"/>
                    <a:pt x="4661" y="13045"/>
                    <a:pt x="4661" y="13019"/>
                  </a:cubicBezTo>
                  <a:cubicBezTo>
                    <a:pt x="4657" y="13007"/>
                    <a:pt x="4652" y="12994"/>
                    <a:pt x="4652" y="12985"/>
                  </a:cubicBezTo>
                  <a:cubicBezTo>
                    <a:pt x="4652" y="12981"/>
                    <a:pt x="4652" y="12973"/>
                    <a:pt x="4652" y="12968"/>
                  </a:cubicBezTo>
                  <a:cubicBezTo>
                    <a:pt x="4652" y="12960"/>
                    <a:pt x="4652" y="12947"/>
                    <a:pt x="4648" y="12934"/>
                  </a:cubicBezTo>
                  <a:cubicBezTo>
                    <a:pt x="4644" y="12879"/>
                    <a:pt x="4618" y="12773"/>
                    <a:pt x="4529" y="12603"/>
                  </a:cubicBezTo>
                  <a:cubicBezTo>
                    <a:pt x="4529" y="12603"/>
                    <a:pt x="4525" y="12599"/>
                    <a:pt x="4525" y="12595"/>
                  </a:cubicBezTo>
                  <a:lnTo>
                    <a:pt x="4525" y="12595"/>
                  </a:lnTo>
                  <a:cubicBezTo>
                    <a:pt x="4584" y="12650"/>
                    <a:pt x="4644" y="12701"/>
                    <a:pt x="4703" y="12743"/>
                  </a:cubicBezTo>
                  <a:cubicBezTo>
                    <a:pt x="4741" y="12769"/>
                    <a:pt x="4775" y="12794"/>
                    <a:pt x="4814" y="12811"/>
                  </a:cubicBezTo>
                  <a:cubicBezTo>
                    <a:pt x="4924" y="12879"/>
                    <a:pt x="5026" y="12930"/>
                    <a:pt x="5119" y="12951"/>
                  </a:cubicBezTo>
                  <a:cubicBezTo>
                    <a:pt x="5156" y="12961"/>
                    <a:pt x="5191" y="12966"/>
                    <a:pt x="5224" y="12966"/>
                  </a:cubicBezTo>
                  <a:cubicBezTo>
                    <a:pt x="5275" y="12966"/>
                    <a:pt x="5319" y="12956"/>
                    <a:pt x="5353" y="12943"/>
                  </a:cubicBezTo>
                  <a:cubicBezTo>
                    <a:pt x="5374" y="12934"/>
                    <a:pt x="5395" y="12922"/>
                    <a:pt x="5416" y="12909"/>
                  </a:cubicBezTo>
                  <a:cubicBezTo>
                    <a:pt x="5455" y="12875"/>
                    <a:pt x="5476" y="12841"/>
                    <a:pt x="5493" y="12811"/>
                  </a:cubicBezTo>
                  <a:cubicBezTo>
                    <a:pt x="5497" y="12794"/>
                    <a:pt x="5501" y="12777"/>
                    <a:pt x="5505" y="12765"/>
                  </a:cubicBezTo>
                  <a:cubicBezTo>
                    <a:pt x="5527" y="12807"/>
                    <a:pt x="5548" y="12833"/>
                    <a:pt x="5565" y="12854"/>
                  </a:cubicBezTo>
                  <a:cubicBezTo>
                    <a:pt x="5596" y="12888"/>
                    <a:pt x="5613" y="12898"/>
                    <a:pt x="5621" y="12898"/>
                  </a:cubicBezTo>
                  <a:cubicBezTo>
                    <a:pt x="5622" y="12898"/>
                    <a:pt x="5624" y="12897"/>
                    <a:pt x="5624" y="12896"/>
                  </a:cubicBezTo>
                  <a:cubicBezTo>
                    <a:pt x="5624" y="12892"/>
                    <a:pt x="5624" y="12892"/>
                    <a:pt x="5624" y="12892"/>
                  </a:cubicBezTo>
                  <a:cubicBezTo>
                    <a:pt x="5658" y="12913"/>
                    <a:pt x="5709" y="12930"/>
                    <a:pt x="5777" y="12943"/>
                  </a:cubicBezTo>
                  <a:cubicBezTo>
                    <a:pt x="5797" y="12945"/>
                    <a:pt x="5819" y="12947"/>
                    <a:pt x="5842" y="12947"/>
                  </a:cubicBezTo>
                  <a:cubicBezTo>
                    <a:pt x="5905" y="12947"/>
                    <a:pt x="5981" y="12937"/>
                    <a:pt x="6061" y="12909"/>
                  </a:cubicBezTo>
                  <a:cubicBezTo>
                    <a:pt x="6138" y="12884"/>
                    <a:pt x="6240" y="12828"/>
                    <a:pt x="6354" y="12743"/>
                  </a:cubicBezTo>
                  <a:cubicBezTo>
                    <a:pt x="6410" y="12705"/>
                    <a:pt x="6469" y="12654"/>
                    <a:pt x="6537" y="12599"/>
                  </a:cubicBezTo>
                  <a:cubicBezTo>
                    <a:pt x="6601" y="12548"/>
                    <a:pt x="6673" y="12489"/>
                    <a:pt x="6745" y="12421"/>
                  </a:cubicBezTo>
                  <a:cubicBezTo>
                    <a:pt x="7038" y="12162"/>
                    <a:pt x="7377" y="11801"/>
                    <a:pt x="7713" y="11347"/>
                  </a:cubicBezTo>
                  <a:cubicBezTo>
                    <a:pt x="8044" y="10893"/>
                    <a:pt x="8370" y="10345"/>
                    <a:pt x="8668" y="9751"/>
                  </a:cubicBezTo>
                  <a:cubicBezTo>
                    <a:pt x="8969" y="9161"/>
                    <a:pt x="9245" y="8520"/>
                    <a:pt x="9516" y="7875"/>
                  </a:cubicBezTo>
                  <a:cubicBezTo>
                    <a:pt x="9784" y="7230"/>
                    <a:pt x="10034" y="6581"/>
                    <a:pt x="10268" y="5957"/>
                  </a:cubicBezTo>
                  <a:cubicBezTo>
                    <a:pt x="10378" y="5651"/>
                    <a:pt x="10501" y="5341"/>
                    <a:pt x="10544" y="5023"/>
                  </a:cubicBezTo>
                  <a:cubicBezTo>
                    <a:pt x="10565" y="4866"/>
                    <a:pt x="10565" y="4705"/>
                    <a:pt x="10527" y="4552"/>
                  </a:cubicBezTo>
                  <a:cubicBezTo>
                    <a:pt x="10493" y="4399"/>
                    <a:pt x="10420" y="4255"/>
                    <a:pt x="10323" y="4144"/>
                  </a:cubicBezTo>
                  <a:cubicBezTo>
                    <a:pt x="10221" y="4034"/>
                    <a:pt x="10102" y="3949"/>
                    <a:pt x="9988" y="3885"/>
                  </a:cubicBezTo>
                  <a:cubicBezTo>
                    <a:pt x="9869" y="3818"/>
                    <a:pt x="9750" y="3771"/>
                    <a:pt x="9635" y="3728"/>
                  </a:cubicBezTo>
                  <a:cubicBezTo>
                    <a:pt x="9495" y="3677"/>
                    <a:pt x="9364" y="3635"/>
                    <a:pt x="9236" y="3601"/>
                  </a:cubicBezTo>
                  <a:cubicBezTo>
                    <a:pt x="9151" y="3580"/>
                    <a:pt x="9071" y="3559"/>
                    <a:pt x="8994" y="3546"/>
                  </a:cubicBezTo>
                  <a:cubicBezTo>
                    <a:pt x="8803" y="3508"/>
                    <a:pt x="8634" y="3491"/>
                    <a:pt x="8489" y="3486"/>
                  </a:cubicBezTo>
                  <a:cubicBezTo>
                    <a:pt x="8474" y="3486"/>
                    <a:pt x="8460" y="3486"/>
                    <a:pt x="8445" y="3486"/>
                  </a:cubicBezTo>
                  <a:cubicBezTo>
                    <a:pt x="8325" y="3486"/>
                    <a:pt x="8227" y="3501"/>
                    <a:pt x="8162" y="3512"/>
                  </a:cubicBezTo>
                  <a:cubicBezTo>
                    <a:pt x="7938" y="3554"/>
                    <a:pt x="7823" y="3635"/>
                    <a:pt x="7776" y="3686"/>
                  </a:cubicBezTo>
                  <a:cubicBezTo>
                    <a:pt x="7772" y="3694"/>
                    <a:pt x="7768" y="3699"/>
                    <a:pt x="7763" y="3703"/>
                  </a:cubicBezTo>
                  <a:cubicBezTo>
                    <a:pt x="7755" y="3707"/>
                    <a:pt x="7747" y="3711"/>
                    <a:pt x="7721" y="3737"/>
                  </a:cubicBezTo>
                  <a:cubicBezTo>
                    <a:pt x="7687" y="3771"/>
                    <a:pt x="7628" y="3847"/>
                    <a:pt x="7564" y="4004"/>
                  </a:cubicBezTo>
                  <a:cubicBezTo>
                    <a:pt x="7526" y="4098"/>
                    <a:pt x="7466" y="4284"/>
                    <a:pt x="7441" y="4539"/>
                  </a:cubicBezTo>
                  <a:cubicBezTo>
                    <a:pt x="7411" y="4794"/>
                    <a:pt x="7415" y="5116"/>
                    <a:pt x="7415" y="5481"/>
                  </a:cubicBezTo>
                  <a:cubicBezTo>
                    <a:pt x="7407" y="6207"/>
                    <a:pt x="7377" y="7120"/>
                    <a:pt x="7178" y="8024"/>
                  </a:cubicBezTo>
                  <a:cubicBezTo>
                    <a:pt x="7084" y="8474"/>
                    <a:pt x="6927" y="8915"/>
                    <a:pt x="6770" y="9344"/>
                  </a:cubicBezTo>
                  <a:cubicBezTo>
                    <a:pt x="6609" y="9768"/>
                    <a:pt x="6443" y="10176"/>
                    <a:pt x="6286" y="10545"/>
                  </a:cubicBezTo>
                  <a:cubicBezTo>
                    <a:pt x="6248" y="10638"/>
                    <a:pt x="6210" y="10727"/>
                    <a:pt x="6172" y="10812"/>
                  </a:cubicBezTo>
                  <a:cubicBezTo>
                    <a:pt x="6176" y="10787"/>
                    <a:pt x="6180" y="10757"/>
                    <a:pt x="6189" y="10727"/>
                  </a:cubicBezTo>
                  <a:cubicBezTo>
                    <a:pt x="6214" y="10600"/>
                    <a:pt x="6265" y="10358"/>
                    <a:pt x="6350" y="10027"/>
                  </a:cubicBezTo>
                  <a:cubicBezTo>
                    <a:pt x="6435" y="9696"/>
                    <a:pt x="6554" y="9284"/>
                    <a:pt x="6673" y="8809"/>
                  </a:cubicBezTo>
                  <a:cubicBezTo>
                    <a:pt x="6787" y="8329"/>
                    <a:pt x="6902" y="7782"/>
                    <a:pt x="6915" y="7196"/>
                  </a:cubicBezTo>
                  <a:cubicBezTo>
                    <a:pt x="6940" y="6610"/>
                    <a:pt x="6889" y="5999"/>
                    <a:pt x="6842" y="5392"/>
                  </a:cubicBezTo>
                  <a:cubicBezTo>
                    <a:pt x="6821" y="5087"/>
                    <a:pt x="6796" y="4785"/>
                    <a:pt x="6787" y="4484"/>
                  </a:cubicBezTo>
                  <a:cubicBezTo>
                    <a:pt x="6775" y="4187"/>
                    <a:pt x="6775" y="3890"/>
                    <a:pt x="6792" y="3605"/>
                  </a:cubicBezTo>
                  <a:cubicBezTo>
                    <a:pt x="6800" y="3461"/>
                    <a:pt x="6817" y="3317"/>
                    <a:pt x="6834" y="3181"/>
                  </a:cubicBezTo>
                  <a:cubicBezTo>
                    <a:pt x="6842" y="3113"/>
                    <a:pt x="6855" y="3045"/>
                    <a:pt x="6864" y="2977"/>
                  </a:cubicBezTo>
                  <a:cubicBezTo>
                    <a:pt x="6876" y="2909"/>
                    <a:pt x="6889" y="2841"/>
                    <a:pt x="6902" y="2778"/>
                  </a:cubicBezTo>
                  <a:cubicBezTo>
                    <a:pt x="6957" y="2514"/>
                    <a:pt x="7029" y="2264"/>
                    <a:pt x="7093" y="2026"/>
                  </a:cubicBezTo>
                  <a:cubicBezTo>
                    <a:pt x="7152" y="1789"/>
                    <a:pt x="7203" y="1560"/>
                    <a:pt x="7233" y="1347"/>
                  </a:cubicBezTo>
                  <a:cubicBezTo>
                    <a:pt x="7263" y="1135"/>
                    <a:pt x="7271" y="936"/>
                    <a:pt x="7254" y="762"/>
                  </a:cubicBezTo>
                  <a:cubicBezTo>
                    <a:pt x="7254" y="719"/>
                    <a:pt x="7246" y="677"/>
                    <a:pt x="7241" y="638"/>
                  </a:cubicBezTo>
                  <a:cubicBezTo>
                    <a:pt x="7233" y="596"/>
                    <a:pt x="7229" y="558"/>
                    <a:pt x="7220" y="524"/>
                  </a:cubicBezTo>
                  <a:cubicBezTo>
                    <a:pt x="7203" y="447"/>
                    <a:pt x="7186" y="380"/>
                    <a:pt x="7165" y="320"/>
                  </a:cubicBezTo>
                  <a:cubicBezTo>
                    <a:pt x="7123" y="201"/>
                    <a:pt x="7050" y="112"/>
                    <a:pt x="6991" y="70"/>
                  </a:cubicBezTo>
                  <a:cubicBezTo>
                    <a:pt x="6898" y="10"/>
                    <a:pt x="6813" y="2"/>
                    <a:pt x="6749" y="2"/>
                  </a:cubicBezTo>
                  <a:cubicBezTo>
                    <a:pt x="6741" y="1"/>
                    <a:pt x="6733" y="1"/>
                    <a:pt x="6725" y="1"/>
                  </a:cubicBezTo>
                  <a:close/>
                </a:path>
              </a:pathLst>
            </a:custGeom>
            <a:solidFill>
              <a:srgbClr val="1E15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5"/>
            <p:cNvSpPr/>
            <p:nvPr/>
          </p:nvSpPr>
          <p:spPr>
            <a:xfrm>
              <a:off x="7335289" y="4565809"/>
              <a:ext cx="115080" cy="92101"/>
            </a:xfrm>
            <a:custGeom>
              <a:avLst/>
              <a:gdLst/>
              <a:ahLst/>
              <a:cxnLst/>
              <a:rect l="l" t="t" r="r" b="b"/>
              <a:pathLst>
                <a:path w="616" h="493" extrusionOk="0">
                  <a:moveTo>
                    <a:pt x="616" y="1"/>
                  </a:moveTo>
                  <a:lnTo>
                    <a:pt x="616" y="1"/>
                  </a:lnTo>
                  <a:cubicBezTo>
                    <a:pt x="599" y="9"/>
                    <a:pt x="577" y="17"/>
                    <a:pt x="552" y="30"/>
                  </a:cubicBezTo>
                  <a:cubicBezTo>
                    <a:pt x="471" y="64"/>
                    <a:pt x="378" y="119"/>
                    <a:pt x="289" y="187"/>
                  </a:cubicBezTo>
                  <a:cubicBezTo>
                    <a:pt x="200" y="255"/>
                    <a:pt x="123" y="336"/>
                    <a:pt x="64" y="404"/>
                  </a:cubicBezTo>
                  <a:cubicBezTo>
                    <a:pt x="38" y="438"/>
                    <a:pt x="17" y="467"/>
                    <a:pt x="0" y="493"/>
                  </a:cubicBezTo>
                  <a:cubicBezTo>
                    <a:pt x="4" y="489"/>
                    <a:pt x="13" y="484"/>
                    <a:pt x="21" y="484"/>
                  </a:cubicBezTo>
                  <a:cubicBezTo>
                    <a:pt x="127" y="433"/>
                    <a:pt x="255" y="357"/>
                    <a:pt x="374" y="272"/>
                  </a:cubicBezTo>
                  <a:cubicBezTo>
                    <a:pt x="480" y="192"/>
                    <a:pt x="573" y="94"/>
                    <a:pt x="616" y="1"/>
                  </a:cubicBezTo>
                  <a:close/>
                </a:path>
              </a:pathLst>
            </a:custGeom>
            <a:solidFill>
              <a:srgbClr val="1E15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5"/>
            <p:cNvSpPr/>
            <p:nvPr/>
          </p:nvSpPr>
          <p:spPr>
            <a:xfrm>
              <a:off x="7374895" y="4589535"/>
              <a:ext cx="698697" cy="535419"/>
            </a:xfrm>
            <a:custGeom>
              <a:avLst/>
              <a:gdLst/>
              <a:ahLst/>
              <a:cxnLst/>
              <a:rect l="l" t="t" r="r" b="b"/>
              <a:pathLst>
                <a:path w="3740" h="2866" extrusionOk="0">
                  <a:moveTo>
                    <a:pt x="463" y="1"/>
                  </a:moveTo>
                  <a:cubicBezTo>
                    <a:pt x="408" y="90"/>
                    <a:pt x="327" y="175"/>
                    <a:pt x="238" y="239"/>
                  </a:cubicBezTo>
                  <a:cubicBezTo>
                    <a:pt x="162" y="298"/>
                    <a:pt x="77" y="349"/>
                    <a:pt x="0" y="387"/>
                  </a:cubicBezTo>
                  <a:cubicBezTo>
                    <a:pt x="17" y="404"/>
                    <a:pt x="43" y="434"/>
                    <a:pt x="102" y="506"/>
                  </a:cubicBezTo>
                  <a:cubicBezTo>
                    <a:pt x="166" y="587"/>
                    <a:pt x="348" y="820"/>
                    <a:pt x="637" y="1087"/>
                  </a:cubicBezTo>
                  <a:cubicBezTo>
                    <a:pt x="921" y="1359"/>
                    <a:pt x="1312" y="1652"/>
                    <a:pt x="1732" y="1898"/>
                  </a:cubicBezTo>
                  <a:cubicBezTo>
                    <a:pt x="2152" y="2149"/>
                    <a:pt x="2594" y="2361"/>
                    <a:pt x="2954" y="2522"/>
                  </a:cubicBezTo>
                  <a:cubicBezTo>
                    <a:pt x="3315" y="2679"/>
                    <a:pt x="3587" y="2798"/>
                    <a:pt x="3685" y="2840"/>
                  </a:cubicBezTo>
                  <a:cubicBezTo>
                    <a:pt x="3706" y="2849"/>
                    <a:pt x="3723" y="2857"/>
                    <a:pt x="3740" y="2866"/>
                  </a:cubicBezTo>
                  <a:cubicBezTo>
                    <a:pt x="3731" y="2857"/>
                    <a:pt x="3723" y="2849"/>
                    <a:pt x="3710" y="2840"/>
                  </a:cubicBezTo>
                  <a:cubicBezTo>
                    <a:pt x="3634" y="2772"/>
                    <a:pt x="3417" y="2586"/>
                    <a:pt x="3137" y="2340"/>
                  </a:cubicBezTo>
                  <a:cubicBezTo>
                    <a:pt x="2848" y="2089"/>
                    <a:pt x="2492" y="1783"/>
                    <a:pt x="2135" y="1478"/>
                  </a:cubicBezTo>
                  <a:cubicBezTo>
                    <a:pt x="1422" y="862"/>
                    <a:pt x="713" y="243"/>
                    <a:pt x="565" y="103"/>
                  </a:cubicBezTo>
                  <a:cubicBezTo>
                    <a:pt x="505" y="48"/>
                    <a:pt x="480" y="18"/>
                    <a:pt x="4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5"/>
            <p:cNvSpPr/>
            <p:nvPr/>
          </p:nvSpPr>
          <p:spPr>
            <a:xfrm>
              <a:off x="7268595" y="4492577"/>
              <a:ext cx="831898" cy="636487"/>
            </a:xfrm>
            <a:custGeom>
              <a:avLst/>
              <a:gdLst/>
              <a:ahLst/>
              <a:cxnLst/>
              <a:rect l="l" t="t" r="r" b="b"/>
              <a:pathLst>
                <a:path w="4453" h="3407" extrusionOk="0">
                  <a:moveTo>
                    <a:pt x="968" y="0"/>
                  </a:moveTo>
                  <a:cubicBezTo>
                    <a:pt x="953" y="0"/>
                    <a:pt x="938" y="1"/>
                    <a:pt x="922" y="2"/>
                  </a:cubicBezTo>
                  <a:cubicBezTo>
                    <a:pt x="850" y="6"/>
                    <a:pt x="756" y="28"/>
                    <a:pt x="671" y="57"/>
                  </a:cubicBezTo>
                  <a:cubicBezTo>
                    <a:pt x="582" y="87"/>
                    <a:pt x="497" y="134"/>
                    <a:pt x="421" y="197"/>
                  </a:cubicBezTo>
                  <a:cubicBezTo>
                    <a:pt x="344" y="257"/>
                    <a:pt x="277" y="329"/>
                    <a:pt x="217" y="405"/>
                  </a:cubicBezTo>
                  <a:cubicBezTo>
                    <a:pt x="162" y="482"/>
                    <a:pt x="111" y="558"/>
                    <a:pt x="81" y="626"/>
                  </a:cubicBezTo>
                  <a:cubicBezTo>
                    <a:pt x="18" y="770"/>
                    <a:pt x="18" y="893"/>
                    <a:pt x="9" y="936"/>
                  </a:cubicBezTo>
                  <a:cubicBezTo>
                    <a:pt x="5" y="957"/>
                    <a:pt x="5" y="970"/>
                    <a:pt x="1" y="978"/>
                  </a:cubicBezTo>
                  <a:cubicBezTo>
                    <a:pt x="18" y="1029"/>
                    <a:pt x="39" y="1089"/>
                    <a:pt x="69" y="1169"/>
                  </a:cubicBezTo>
                  <a:cubicBezTo>
                    <a:pt x="111" y="1275"/>
                    <a:pt x="196" y="1479"/>
                    <a:pt x="378" y="1717"/>
                  </a:cubicBezTo>
                  <a:cubicBezTo>
                    <a:pt x="557" y="1954"/>
                    <a:pt x="837" y="2218"/>
                    <a:pt x="1206" y="2443"/>
                  </a:cubicBezTo>
                  <a:cubicBezTo>
                    <a:pt x="1575" y="2668"/>
                    <a:pt x="2025" y="2867"/>
                    <a:pt x="2513" y="3028"/>
                  </a:cubicBezTo>
                  <a:cubicBezTo>
                    <a:pt x="3001" y="3194"/>
                    <a:pt x="3532" y="3317"/>
                    <a:pt x="4071" y="3381"/>
                  </a:cubicBezTo>
                  <a:cubicBezTo>
                    <a:pt x="4109" y="3385"/>
                    <a:pt x="4152" y="3389"/>
                    <a:pt x="4190" y="3393"/>
                  </a:cubicBezTo>
                  <a:cubicBezTo>
                    <a:pt x="4067" y="3347"/>
                    <a:pt x="3812" y="3245"/>
                    <a:pt x="3498" y="3109"/>
                  </a:cubicBezTo>
                  <a:cubicBezTo>
                    <a:pt x="3133" y="2952"/>
                    <a:pt x="2687" y="2744"/>
                    <a:pt x="2263" y="2489"/>
                  </a:cubicBezTo>
                  <a:cubicBezTo>
                    <a:pt x="1838" y="2239"/>
                    <a:pt x="1444" y="1942"/>
                    <a:pt x="1159" y="1662"/>
                  </a:cubicBezTo>
                  <a:cubicBezTo>
                    <a:pt x="871" y="1390"/>
                    <a:pt x="692" y="1148"/>
                    <a:pt x="633" y="1059"/>
                  </a:cubicBezTo>
                  <a:cubicBezTo>
                    <a:pt x="578" y="974"/>
                    <a:pt x="557" y="936"/>
                    <a:pt x="548" y="919"/>
                  </a:cubicBezTo>
                  <a:cubicBezTo>
                    <a:pt x="506" y="940"/>
                    <a:pt x="463" y="961"/>
                    <a:pt x="425" y="974"/>
                  </a:cubicBezTo>
                  <a:cubicBezTo>
                    <a:pt x="306" y="1025"/>
                    <a:pt x="213" y="1046"/>
                    <a:pt x="179" y="1046"/>
                  </a:cubicBezTo>
                  <a:cubicBezTo>
                    <a:pt x="170" y="1047"/>
                    <a:pt x="163" y="1047"/>
                    <a:pt x="156" y="1047"/>
                  </a:cubicBezTo>
                  <a:cubicBezTo>
                    <a:pt x="125" y="1047"/>
                    <a:pt x="119" y="1039"/>
                    <a:pt x="115" y="1025"/>
                  </a:cubicBezTo>
                  <a:cubicBezTo>
                    <a:pt x="111" y="1012"/>
                    <a:pt x="115" y="995"/>
                    <a:pt x="158" y="974"/>
                  </a:cubicBezTo>
                  <a:cubicBezTo>
                    <a:pt x="170" y="966"/>
                    <a:pt x="200" y="953"/>
                    <a:pt x="243" y="936"/>
                  </a:cubicBezTo>
                  <a:cubicBezTo>
                    <a:pt x="238" y="927"/>
                    <a:pt x="238" y="919"/>
                    <a:pt x="243" y="906"/>
                  </a:cubicBezTo>
                  <a:cubicBezTo>
                    <a:pt x="247" y="881"/>
                    <a:pt x="277" y="813"/>
                    <a:pt x="332" y="732"/>
                  </a:cubicBezTo>
                  <a:cubicBezTo>
                    <a:pt x="391" y="651"/>
                    <a:pt x="472" y="562"/>
                    <a:pt x="569" y="486"/>
                  </a:cubicBezTo>
                  <a:cubicBezTo>
                    <a:pt x="667" y="409"/>
                    <a:pt x="773" y="354"/>
                    <a:pt x="866" y="320"/>
                  </a:cubicBezTo>
                  <a:cubicBezTo>
                    <a:pt x="926" y="299"/>
                    <a:pt x="973" y="286"/>
                    <a:pt x="1011" y="278"/>
                  </a:cubicBezTo>
                  <a:cubicBezTo>
                    <a:pt x="1019" y="218"/>
                    <a:pt x="1015" y="168"/>
                    <a:pt x="1015" y="151"/>
                  </a:cubicBezTo>
                  <a:cubicBezTo>
                    <a:pt x="1011" y="104"/>
                    <a:pt x="1015" y="91"/>
                    <a:pt x="1028" y="87"/>
                  </a:cubicBezTo>
                  <a:cubicBezTo>
                    <a:pt x="1032" y="84"/>
                    <a:pt x="1036" y="83"/>
                    <a:pt x="1041" y="83"/>
                  </a:cubicBezTo>
                  <a:cubicBezTo>
                    <a:pt x="1054" y="83"/>
                    <a:pt x="1069" y="92"/>
                    <a:pt x="1087" y="125"/>
                  </a:cubicBezTo>
                  <a:cubicBezTo>
                    <a:pt x="1100" y="151"/>
                    <a:pt x="1121" y="218"/>
                    <a:pt x="1108" y="308"/>
                  </a:cubicBezTo>
                  <a:cubicBezTo>
                    <a:pt x="1108" y="312"/>
                    <a:pt x="1108" y="312"/>
                    <a:pt x="1108" y="312"/>
                  </a:cubicBezTo>
                  <a:cubicBezTo>
                    <a:pt x="1108" y="342"/>
                    <a:pt x="1100" y="371"/>
                    <a:pt x="1091" y="401"/>
                  </a:cubicBezTo>
                  <a:cubicBezTo>
                    <a:pt x="1079" y="435"/>
                    <a:pt x="1066" y="465"/>
                    <a:pt x="1049" y="499"/>
                  </a:cubicBezTo>
                  <a:cubicBezTo>
                    <a:pt x="1066" y="507"/>
                    <a:pt x="1100" y="533"/>
                    <a:pt x="1168" y="584"/>
                  </a:cubicBezTo>
                  <a:cubicBezTo>
                    <a:pt x="1325" y="707"/>
                    <a:pt x="2042" y="1318"/>
                    <a:pt x="2755" y="1933"/>
                  </a:cubicBezTo>
                  <a:cubicBezTo>
                    <a:pt x="3112" y="2239"/>
                    <a:pt x="3468" y="2549"/>
                    <a:pt x="3748" y="2799"/>
                  </a:cubicBezTo>
                  <a:cubicBezTo>
                    <a:pt x="4033" y="3050"/>
                    <a:pt x="4241" y="3249"/>
                    <a:pt x="4313" y="3321"/>
                  </a:cubicBezTo>
                  <a:cubicBezTo>
                    <a:pt x="4351" y="3359"/>
                    <a:pt x="4377" y="3385"/>
                    <a:pt x="4394" y="3406"/>
                  </a:cubicBezTo>
                  <a:cubicBezTo>
                    <a:pt x="4411" y="3406"/>
                    <a:pt x="4428" y="3402"/>
                    <a:pt x="4436" y="3398"/>
                  </a:cubicBezTo>
                  <a:cubicBezTo>
                    <a:pt x="4436" y="3393"/>
                    <a:pt x="4440" y="3393"/>
                    <a:pt x="4440" y="3389"/>
                  </a:cubicBezTo>
                  <a:cubicBezTo>
                    <a:pt x="4440" y="3389"/>
                    <a:pt x="4449" y="3381"/>
                    <a:pt x="4449" y="3381"/>
                  </a:cubicBezTo>
                  <a:cubicBezTo>
                    <a:pt x="4449" y="3381"/>
                    <a:pt x="4453" y="3372"/>
                    <a:pt x="4449" y="3364"/>
                  </a:cubicBezTo>
                  <a:cubicBezTo>
                    <a:pt x="4449" y="3347"/>
                    <a:pt x="4440" y="3321"/>
                    <a:pt x="4423" y="3296"/>
                  </a:cubicBezTo>
                  <a:cubicBezTo>
                    <a:pt x="4411" y="3274"/>
                    <a:pt x="4389" y="3253"/>
                    <a:pt x="4368" y="3228"/>
                  </a:cubicBezTo>
                  <a:lnTo>
                    <a:pt x="4296" y="3156"/>
                  </a:lnTo>
                  <a:cubicBezTo>
                    <a:pt x="4109" y="2965"/>
                    <a:pt x="3922" y="2774"/>
                    <a:pt x="3740" y="2587"/>
                  </a:cubicBezTo>
                  <a:cubicBezTo>
                    <a:pt x="3379" y="2213"/>
                    <a:pt x="3035" y="1861"/>
                    <a:pt x="2730" y="1543"/>
                  </a:cubicBezTo>
                  <a:cubicBezTo>
                    <a:pt x="2428" y="1229"/>
                    <a:pt x="2161" y="949"/>
                    <a:pt x="1953" y="728"/>
                  </a:cubicBezTo>
                  <a:cubicBezTo>
                    <a:pt x="1741" y="511"/>
                    <a:pt x="1575" y="359"/>
                    <a:pt x="1490" y="278"/>
                  </a:cubicBezTo>
                  <a:cubicBezTo>
                    <a:pt x="1397" y="193"/>
                    <a:pt x="1333" y="129"/>
                    <a:pt x="1291" y="87"/>
                  </a:cubicBezTo>
                  <a:cubicBezTo>
                    <a:pt x="1288" y="88"/>
                    <a:pt x="1285" y="88"/>
                    <a:pt x="1281" y="88"/>
                  </a:cubicBezTo>
                  <a:cubicBezTo>
                    <a:pt x="1268" y="88"/>
                    <a:pt x="1248" y="81"/>
                    <a:pt x="1215" y="61"/>
                  </a:cubicBezTo>
                  <a:cubicBezTo>
                    <a:pt x="1184" y="46"/>
                    <a:pt x="1099" y="0"/>
                    <a:pt x="9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5"/>
            <p:cNvSpPr/>
            <p:nvPr/>
          </p:nvSpPr>
          <p:spPr>
            <a:xfrm>
              <a:off x="7396192" y="3453686"/>
              <a:ext cx="709907" cy="1632411"/>
            </a:xfrm>
            <a:custGeom>
              <a:avLst/>
              <a:gdLst/>
              <a:ahLst/>
              <a:cxnLst/>
              <a:rect l="l" t="t" r="r" b="b"/>
              <a:pathLst>
                <a:path w="3800" h="8738" extrusionOk="0">
                  <a:moveTo>
                    <a:pt x="674" y="0"/>
                  </a:moveTo>
                  <a:cubicBezTo>
                    <a:pt x="645" y="0"/>
                    <a:pt x="616" y="5"/>
                    <a:pt x="591" y="11"/>
                  </a:cubicBezTo>
                  <a:cubicBezTo>
                    <a:pt x="578" y="16"/>
                    <a:pt x="570" y="20"/>
                    <a:pt x="561" y="24"/>
                  </a:cubicBezTo>
                  <a:cubicBezTo>
                    <a:pt x="476" y="50"/>
                    <a:pt x="421" y="96"/>
                    <a:pt x="383" y="134"/>
                  </a:cubicBezTo>
                  <a:cubicBezTo>
                    <a:pt x="353" y="164"/>
                    <a:pt x="328" y="194"/>
                    <a:pt x="307" y="224"/>
                  </a:cubicBezTo>
                  <a:cubicBezTo>
                    <a:pt x="302" y="236"/>
                    <a:pt x="294" y="245"/>
                    <a:pt x="290" y="258"/>
                  </a:cubicBezTo>
                  <a:lnTo>
                    <a:pt x="290" y="262"/>
                  </a:lnTo>
                  <a:cubicBezTo>
                    <a:pt x="281" y="279"/>
                    <a:pt x="273" y="296"/>
                    <a:pt x="268" y="317"/>
                  </a:cubicBezTo>
                  <a:cubicBezTo>
                    <a:pt x="239" y="385"/>
                    <a:pt x="188" y="512"/>
                    <a:pt x="137" y="695"/>
                  </a:cubicBezTo>
                  <a:cubicBezTo>
                    <a:pt x="86" y="877"/>
                    <a:pt x="39" y="1111"/>
                    <a:pt x="22" y="1387"/>
                  </a:cubicBezTo>
                  <a:cubicBezTo>
                    <a:pt x="1" y="1658"/>
                    <a:pt x="9" y="1964"/>
                    <a:pt x="39" y="2286"/>
                  </a:cubicBezTo>
                  <a:cubicBezTo>
                    <a:pt x="73" y="2609"/>
                    <a:pt x="124" y="2948"/>
                    <a:pt x="175" y="3288"/>
                  </a:cubicBezTo>
                  <a:cubicBezTo>
                    <a:pt x="230" y="3628"/>
                    <a:pt x="298" y="3963"/>
                    <a:pt x="383" y="4273"/>
                  </a:cubicBezTo>
                  <a:cubicBezTo>
                    <a:pt x="468" y="4587"/>
                    <a:pt x="574" y="4875"/>
                    <a:pt x="684" y="5126"/>
                  </a:cubicBezTo>
                  <a:cubicBezTo>
                    <a:pt x="909" y="5627"/>
                    <a:pt x="1155" y="5966"/>
                    <a:pt x="1232" y="6089"/>
                  </a:cubicBezTo>
                  <a:cubicBezTo>
                    <a:pt x="1257" y="6123"/>
                    <a:pt x="1274" y="6149"/>
                    <a:pt x="1291" y="6174"/>
                  </a:cubicBezTo>
                  <a:cubicBezTo>
                    <a:pt x="1304" y="6187"/>
                    <a:pt x="1321" y="6200"/>
                    <a:pt x="1334" y="6217"/>
                  </a:cubicBezTo>
                  <a:cubicBezTo>
                    <a:pt x="1550" y="6433"/>
                    <a:pt x="1818" y="6709"/>
                    <a:pt x="2123" y="7023"/>
                  </a:cubicBezTo>
                  <a:cubicBezTo>
                    <a:pt x="2429" y="7337"/>
                    <a:pt x="2773" y="7689"/>
                    <a:pt x="3138" y="8059"/>
                  </a:cubicBezTo>
                  <a:cubicBezTo>
                    <a:pt x="3320" y="8245"/>
                    <a:pt x="3507" y="8432"/>
                    <a:pt x="3694" y="8627"/>
                  </a:cubicBezTo>
                  <a:lnTo>
                    <a:pt x="3766" y="8700"/>
                  </a:lnTo>
                  <a:cubicBezTo>
                    <a:pt x="3778" y="8708"/>
                    <a:pt x="3787" y="8721"/>
                    <a:pt x="3800" y="8738"/>
                  </a:cubicBezTo>
                  <a:cubicBezTo>
                    <a:pt x="3778" y="8683"/>
                    <a:pt x="3745" y="8619"/>
                    <a:pt x="3694" y="8534"/>
                  </a:cubicBezTo>
                  <a:cubicBezTo>
                    <a:pt x="3634" y="8432"/>
                    <a:pt x="3503" y="8241"/>
                    <a:pt x="3295" y="8004"/>
                  </a:cubicBezTo>
                  <a:cubicBezTo>
                    <a:pt x="3133" y="7808"/>
                    <a:pt x="2917" y="7579"/>
                    <a:pt x="2675" y="7320"/>
                  </a:cubicBezTo>
                  <a:cubicBezTo>
                    <a:pt x="2620" y="7261"/>
                    <a:pt x="2565" y="7201"/>
                    <a:pt x="2505" y="7138"/>
                  </a:cubicBezTo>
                  <a:cubicBezTo>
                    <a:pt x="2200" y="6802"/>
                    <a:pt x="1847" y="6425"/>
                    <a:pt x="1533" y="5975"/>
                  </a:cubicBezTo>
                  <a:cubicBezTo>
                    <a:pt x="1376" y="5750"/>
                    <a:pt x="1240" y="5499"/>
                    <a:pt x="1130" y="5240"/>
                  </a:cubicBezTo>
                  <a:cubicBezTo>
                    <a:pt x="1020" y="4977"/>
                    <a:pt x="930" y="4701"/>
                    <a:pt x="867" y="4426"/>
                  </a:cubicBezTo>
                  <a:cubicBezTo>
                    <a:pt x="731" y="3865"/>
                    <a:pt x="684" y="3288"/>
                    <a:pt x="697" y="2745"/>
                  </a:cubicBezTo>
                  <a:cubicBezTo>
                    <a:pt x="706" y="2201"/>
                    <a:pt x="765" y="1688"/>
                    <a:pt x="833" y="1238"/>
                  </a:cubicBezTo>
                  <a:cubicBezTo>
                    <a:pt x="871" y="1009"/>
                    <a:pt x="909" y="797"/>
                    <a:pt x="943" y="606"/>
                  </a:cubicBezTo>
                  <a:cubicBezTo>
                    <a:pt x="977" y="419"/>
                    <a:pt x="977" y="236"/>
                    <a:pt x="905" y="117"/>
                  </a:cubicBezTo>
                  <a:cubicBezTo>
                    <a:pt x="867" y="62"/>
                    <a:pt x="812" y="24"/>
                    <a:pt x="752" y="11"/>
                  </a:cubicBezTo>
                  <a:cubicBezTo>
                    <a:pt x="727" y="3"/>
                    <a:pt x="700" y="0"/>
                    <a:pt x="674" y="0"/>
                  </a:cubicBezTo>
                  <a:close/>
                </a:path>
              </a:pathLst>
            </a:custGeom>
            <a:solidFill>
              <a:srgbClr val="ACC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5"/>
            <p:cNvSpPr/>
            <p:nvPr/>
          </p:nvSpPr>
          <p:spPr>
            <a:xfrm>
              <a:off x="7820454" y="3688702"/>
              <a:ext cx="315722" cy="66694"/>
            </a:xfrm>
            <a:custGeom>
              <a:avLst/>
              <a:gdLst/>
              <a:ahLst/>
              <a:cxnLst/>
              <a:rect l="l" t="t" r="r" b="b"/>
              <a:pathLst>
                <a:path w="1690" h="357" extrusionOk="0">
                  <a:moveTo>
                    <a:pt x="1311" y="0"/>
                  </a:moveTo>
                  <a:cubicBezTo>
                    <a:pt x="1165" y="0"/>
                    <a:pt x="991" y="13"/>
                    <a:pt x="824" y="39"/>
                  </a:cubicBezTo>
                  <a:cubicBezTo>
                    <a:pt x="629" y="69"/>
                    <a:pt x="438" y="120"/>
                    <a:pt x="289" y="175"/>
                  </a:cubicBezTo>
                  <a:cubicBezTo>
                    <a:pt x="149" y="226"/>
                    <a:pt x="43" y="269"/>
                    <a:pt x="1" y="290"/>
                  </a:cubicBezTo>
                  <a:cubicBezTo>
                    <a:pt x="60" y="303"/>
                    <a:pt x="137" y="320"/>
                    <a:pt x="221" y="332"/>
                  </a:cubicBezTo>
                  <a:cubicBezTo>
                    <a:pt x="321" y="347"/>
                    <a:pt x="435" y="357"/>
                    <a:pt x="554" y="357"/>
                  </a:cubicBezTo>
                  <a:cubicBezTo>
                    <a:pt x="673" y="357"/>
                    <a:pt x="799" y="347"/>
                    <a:pt x="922" y="324"/>
                  </a:cubicBezTo>
                  <a:cubicBezTo>
                    <a:pt x="1172" y="281"/>
                    <a:pt x="1410" y="188"/>
                    <a:pt x="1584" y="86"/>
                  </a:cubicBezTo>
                  <a:cubicBezTo>
                    <a:pt x="1622" y="65"/>
                    <a:pt x="1660" y="39"/>
                    <a:pt x="1690" y="18"/>
                  </a:cubicBezTo>
                  <a:cubicBezTo>
                    <a:pt x="1648" y="18"/>
                    <a:pt x="1529" y="5"/>
                    <a:pt x="1372" y="1"/>
                  </a:cubicBezTo>
                  <a:cubicBezTo>
                    <a:pt x="1352" y="1"/>
                    <a:pt x="1332" y="0"/>
                    <a:pt x="1311" y="0"/>
                  </a:cubicBezTo>
                  <a:close/>
                </a:path>
              </a:pathLst>
            </a:custGeom>
            <a:solidFill>
              <a:srgbClr val="1E15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5"/>
            <p:cNvSpPr/>
            <p:nvPr/>
          </p:nvSpPr>
          <p:spPr>
            <a:xfrm>
              <a:off x="7829982" y="3767352"/>
              <a:ext cx="379987" cy="1320426"/>
            </a:xfrm>
            <a:custGeom>
              <a:avLst/>
              <a:gdLst/>
              <a:ahLst/>
              <a:cxnLst/>
              <a:rect l="l" t="t" r="r" b="b"/>
              <a:pathLst>
                <a:path w="2034" h="7068" extrusionOk="0">
                  <a:moveTo>
                    <a:pt x="52" y="0"/>
                  </a:moveTo>
                  <a:cubicBezTo>
                    <a:pt x="47" y="5"/>
                    <a:pt x="47" y="13"/>
                    <a:pt x="47" y="26"/>
                  </a:cubicBezTo>
                  <a:cubicBezTo>
                    <a:pt x="43" y="64"/>
                    <a:pt x="30" y="128"/>
                    <a:pt x="18" y="247"/>
                  </a:cubicBezTo>
                  <a:cubicBezTo>
                    <a:pt x="9" y="323"/>
                    <a:pt x="1" y="480"/>
                    <a:pt x="22" y="684"/>
                  </a:cubicBezTo>
                  <a:cubicBezTo>
                    <a:pt x="39" y="892"/>
                    <a:pt x="90" y="1155"/>
                    <a:pt x="162" y="1448"/>
                  </a:cubicBezTo>
                  <a:cubicBezTo>
                    <a:pt x="238" y="1745"/>
                    <a:pt x="319" y="2076"/>
                    <a:pt x="387" y="2432"/>
                  </a:cubicBezTo>
                  <a:cubicBezTo>
                    <a:pt x="455" y="2785"/>
                    <a:pt x="518" y="3158"/>
                    <a:pt x="582" y="3532"/>
                  </a:cubicBezTo>
                  <a:cubicBezTo>
                    <a:pt x="646" y="3905"/>
                    <a:pt x="714" y="4279"/>
                    <a:pt x="790" y="4627"/>
                  </a:cubicBezTo>
                  <a:cubicBezTo>
                    <a:pt x="867" y="4979"/>
                    <a:pt x="960" y="5306"/>
                    <a:pt x="1058" y="5595"/>
                  </a:cubicBezTo>
                  <a:cubicBezTo>
                    <a:pt x="1249" y="6168"/>
                    <a:pt x="1473" y="6571"/>
                    <a:pt x="1554" y="6711"/>
                  </a:cubicBezTo>
                  <a:cubicBezTo>
                    <a:pt x="1584" y="6762"/>
                    <a:pt x="1605" y="6800"/>
                    <a:pt x="1622" y="6834"/>
                  </a:cubicBezTo>
                  <a:cubicBezTo>
                    <a:pt x="1669" y="6868"/>
                    <a:pt x="1720" y="6906"/>
                    <a:pt x="1762" y="6932"/>
                  </a:cubicBezTo>
                  <a:cubicBezTo>
                    <a:pt x="1864" y="6995"/>
                    <a:pt x="1953" y="7042"/>
                    <a:pt x="2034" y="7067"/>
                  </a:cubicBezTo>
                  <a:cubicBezTo>
                    <a:pt x="2008" y="7029"/>
                    <a:pt x="1974" y="6974"/>
                    <a:pt x="1923" y="6881"/>
                  </a:cubicBezTo>
                  <a:cubicBezTo>
                    <a:pt x="1847" y="6736"/>
                    <a:pt x="1647" y="6316"/>
                    <a:pt x="1495" y="5722"/>
                  </a:cubicBezTo>
                  <a:cubicBezTo>
                    <a:pt x="1333" y="5128"/>
                    <a:pt x="1232" y="4372"/>
                    <a:pt x="1172" y="3617"/>
                  </a:cubicBezTo>
                  <a:cubicBezTo>
                    <a:pt x="1113" y="2857"/>
                    <a:pt x="1074" y="2101"/>
                    <a:pt x="998" y="1499"/>
                  </a:cubicBezTo>
                  <a:cubicBezTo>
                    <a:pt x="930" y="892"/>
                    <a:pt x="837" y="442"/>
                    <a:pt x="799" y="285"/>
                  </a:cubicBezTo>
                  <a:cubicBezTo>
                    <a:pt x="765" y="140"/>
                    <a:pt x="752" y="73"/>
                    <a:pt x="748" y="43"/>
                  </a:cubicBezTo>
                  <a:cubicBezTo>
                    <a:pt x="675" y="50"/>
                    <a:pt x="603" y="53"/>
                    <a:pt x="533" y="53"/>
                  </a:cubicBezTo>
                  <a:cubicBezTo>
                    <a:pt x="397" y="53"/>
                    <a:pt x="268" y="41"/>
                    <a:pt x="153" y="22"/>
                  </a:cubicBezTo>
                  <a:cubicBezTo>
                    <a:pt x="120" y="13"/>
                    <a:pt x="81" y="9"/>
                    <a:pt x="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5"/>
            <p:cNvSpPr/>
            <p:nvPr/>
          </p:nvSpPr>
          <p:spPr>
            <a:xfrm>
              <a:off x="7974391" y="3719714"/>
              <a:ext cx="280787" cy="1371801"/>
            </a:xfrm>
            <a:custGeom>
              <a:avLst/>
              <a:gdLst/>
              <a:ahLst/>
              <a:cxnLst/>
              <a:rect l="l" t="t" r="r" b="b"/>
              <a:pathLst>
                <a:path w="1503" h="7343" extrusionOk="0">
                  <a:moveTo>
                    <a:pt x="836" y="1"/>
                  </a:moveTo>
                  <a:lnTo>
                    <a:pt x="836" y="1"/>
                  </a:lnTo>
                  <a:cubicBezTo>
                    <a:pt x="828" y="5"/>
                    <a:pt x="824" y="9"/>
                    <a:pt x="819" y="13"/>
                  </a:cubicBezTo>
                  <a:cubicBezTo>
                    <a:pt x="726" y="73"/>
                    <a:pt x="620" y="124"/>
                    <a:pt x="501" y="171"/>
                  </a:cubicBezTo>
                  <a:cubicBezTo>
                    <a:pt x="382" y="217"/>
                    <a:pt x="255" y="251"/>
                    <a:pt x="123" y="277"/>
                  </a:cubicBezTo>
                  <a:cubicBezTo>
                    <a:pt x="81" y="285"/>
                    <a:pt x="43" y="289"/>
                    <a:pt x="0" y="294"/>
                  </a:cubicBezTo>
                  <a:cubicBezTo>
                    <a:pt x="13" y="323"/>
                    <a:pt x="34" y="387"/>
                    <a:pt x="77" y="523"/>
                  </a:cubicBezTo>
                  <a:cubicBezTo>
                    <a:pt x="119" y="680"/>
                    <a:pt x="225" y="1134"/>
                    <a:pt x="301" y="1741"/>
                  </a:cubicBezTo>
                  <a:cubicBezTo>
                    <a:pt x="378" y="2344"/>
                    <a:pt x="420" y="3103"/>
                    <a:pt x="480" y="3859"/>
                  </a:cubicBezTo>
                  <a:cubicBezTo>
                    <a:pt x="539" y="4614"/>
                    <a:pt x="637" y="5366"/>
                    <a:pt x="790" y="5951"/>
                  </a:cubicBezTo>
                  <a:cubicBezTo>
                    <a:pt x="938" y="6541"/>
                    <a:pt x="1129" y="6962"/>
                    <a:pt x="1197" y="7110"/>
                  </a:cubicBezTo>
                  <a:cubicBezTo>
                    <a:pt x="1252" y="7229"/>
                    <a:pt x="1282" y="7293"/>
                    <a:pt x="1295" y="7331"/>
                  </a:cubicBezTo>
                  <a:cubicBezTo>
                    <a:pt x="1326" y="7339"/>
                    <a:pt x="1355" y="7342"/>
                    <a:pt x="1381" y="7342"/>
                  </a:cubicBezTo>
                  <a:cubicBezTo>
                    <a:pt x="1410" y="7342"/>
                    <a:pt x="1436" y="7338"/>
                    <a:pt x="1456" y="7331"/>
                  </a:cubicBezTo>
                  <a:cubicBezTo>
                    <a:pt x="1473" y="7327"/>
                    <a:pt x="1486" y="7318"/>
                    <a:pt x="1503" y="7310"/>
                  </a:cubicBezTo>
                  <a:cubicBezTo>
                    <a:pt x="1490" y="7276"/>
                    <a:pt x="1473" y="7203"/>
                    <a:pt x="1443" y="7059"/>
                  </a:cubicBezTo>
                  <a:cubicBezTo>
                    <a:pt x="1414" y="6898"/>
                    <a:pt x="1333" y="6435"/>
                    <a:pt x="1265" y="5820"/>
                  </a:cubicBezTo>
                  <a:cubicBezTo>
                    <a:pt x="1231" y="5510"/>
                    <a:pt x="1201" y="5166"/>
                    <a:pt x="1176" y="4797"/>
                  </a:cubicBezTo>
                  <a:cubicBezTo>
                    <a:pt x="1155" y="4432"/>
                    <a:pt x="1142" y="4046"/>
                    <a:pt x="1138" y="3659"/>
                  </a:cubicBezTo>
                  <a:cubicBezTo>
                    <a:pt x="1125" y="2891"/>
                    <a:pt x="1116" y="2119"/>
                    <a:pt x="1053" y="1503"/>
                  </a:cubicBezTo>
                  <a:cubicBezTo>
                    <a:pt x="998" y="888"/>
                    <a:pt x="904" y="429"/>
                    <a:pt x="874" y="268"/>
                  </a:cubicBezTo>
                  <a:cubicBezTo>
                    <a:pt x="841" y="86"/>
                    <a:pt x="832" y="22"/>
                    <a:pt x="8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5"/>
            <p:cNvSpPr/>
            <p:nvPr/>
          </p:nvSpPr>
          <p:spPr>
            <a:xfrm>
              <a:off x="7709484" y="3586326"/>
              <a:ext cx="586233" cy="1496595"/>
            </a:xfrm>
            <a:custGeom>
              <a:avLst/>
              <a:gdLst/>
              <a:ahLst/>
              <a:cxnLst/>
              <a:rect l="l" t="t" r="r" b="b"/>
              <a:pathLst>
                <a:path w="3138" h="8011" extrusionOk="0">
                  <a:moveTo>
                    <a:pt x="1864" y="0"/>
                  </a:moveTo>
                  <a:cubicBezTo>
                    <a:pt x="1721" y="0"/>
                    <a:pt x="1573" y="6"/>
                    <a:pt x="1427" y="19"/>
                  </a:cubicBezTo>
                  <a:cubicBezTo>
                    <a:pt x="1236" y="40"/>
                    <a:pt x="1049" y="78"/>
                    <a:pt x="875" y="133"/>
                  </a:cubicBezTo>
                  <a:cubicBezTo>
                    <a:pt x="697" y="188"/>
                    <a:pt x="535" y="244"/>
                    <a:pt x="404" y="320"/>
                  </a:cubicBezTo>
                  <a:cubicBezTo>
                    <a:pt x="276" y="392"/>
                    <a:pt x="183" y="486"/>
                    <a:pt x="128" y="575"/>
                  </a:cubicBezTo>
                  <a:cubicBezTo>
                    <a:pt x="73" y="660"/>
                    <a:pt x="47" y="736"/>
                    <a:pt x="34" y="770"/>
                  </a:cubicBezTo>
                  <a:cubicBezTo>
                    <a:pt x="17" y="817"/>
                    <a:pt x="9" y="846"/>
                    <a:pt x="1" y="868"/>
                  </a:cubicBezTo>
                  <a:cubicBezTo>
                    <a:pt x="1" y="914"/>
                    <a:pt x="1" y="986"/>
                    <a:pt x="1" y="1093"/>
                  </a:cubicBezTo>
                  <a:cubicBezTo>
                    <a:pt x="1" y="1283"/>
                    <a:pt x="1" y="1827"/>
                    <a:pt x="119" y="2540"/>
                  </a:cubicBezTo>
                  <a:cubicBezTo>
                    <a:pt x="238" y="3249"/>
                    <a:pt x="459" y="4119"/>
                    <a:pt x="760" y="4963"/>
                  </a:cubicBezTo>
                  <a:cubicBezTo>
                    <a:pt x="909" y="5388"/>
                    <a:pt x="1070" y="5808"/>
                    <a:pt x="1244" y="6199"/>
                  </a:cubicBezTo>
                  <a:cubicBezTo>
                    <a:pt x="1418" y="6585"/>
                    <a:pt x="1584" y="6954"/>
                    <a:pt x="1783" y="7251"/>
                  </a:cubicBezTo>
                  <a:cubicBezTo>
                    <a:pt x="1898" y="7425"/>
                    <a:pt x="2021" y="7574"/>
                    <a:pt x="2148" y="7693"/>
                  </a:cubicBezTo>
                  <a:cubicBezTo>
                    <a:pt x="2051" y="7544"/>
                    <a:pt x="1826" y="7149"/>
                    <a:pt x="1635" y="6589"/>
                  </a:cubicBezTo>
                  <a:cubicBezTo>
                    <a:pt x="1533" y="6300"/>
                    <a:pt x="1439" y="5974"/>
                    <a:pt x="1359" y="5621"/>
                  </a:cubicBezTo>
                  <a:cubicBezTo>
                    <a:pt x="1278" y="5269"/>
                    <a:pt x="1210" y="4895"/>
                    <a:pt x="1146" y="4522"/>
                  </a:cubicBezTo>
                  <a:cubicBezTo>
                    <a:pt x="1083" y="4148"/>
                    <a:pt x="1019" y="3775"/>
                    <a:pt x="955" y="3418"/>
                  </a:cubicBezTo>
                  <a:cubicBezTo>
                    <a:pt x="888" y="3066"/>
                    <a:pt x="811" y="2735"/>
                    <a:pt x="739" y="2442"/>
                  </a:cubicBezTo>
                  <a:cubicBezTo>
                    <a:pt x="667" y="2145"/>
                    <a:pt x="616" y="1878"/>
                    <a:pt x="603" y="1665"/>
                  </a:cubicBezTo>
                  <a:cubicBezTo>
                    <a:pt x="582" y="1453"/>
                    <a:pt x="599" y="1292"/>
                    <a:pt x="612" y="1211"/>
                  </a:cubicBezTo>
                  <a:cubicBezTo>
                    <a:pt x="629" y="1088"/>
                    <a:pt x="654" y="1020"/>
                    <a:pt x="667" y="986"/>
                  </a:cubicBezTo>
                  <a:cubicBezTo>
                    <a:pt x="671" y="978"/>
                    <a:pt x="671" y="969"/>
                    <a:pt x="675" y="965"/>
                  </a:cubicBezTo>
                  <a:cubicBezTo>
                    <a:pt x="531" y="927"/>
                    <a:pt x="429" y="880"/>
                    <a:pt x="391" y="863"/>
                  </a:cubicBezTo>
                  <a:cubicBezTo>
                    <a:pt x="315" y="821"/>
                    <a:pt x="315" y="804"/>
                    <a:pt x="319" y="791"/>
                  </a:cubicBezTo>
                  <a:cubicBezTo>
                    <a:pt x="321" y="784"/>
                    <a:pt x="329" y="777"/>
                    <a:pt x="350" y="777"/>
                  </a:cubicBezTo>
                  <a:cubicBezTo>
                    <a:pt x="365" y="777"/>
                    <a:pt x="386" y="780"/>
                    <a:pt x="416" y="787"/>
                  </a:cubicBezTo>
                  <a:cubicBezTo>
                    <a:pt x="438" y="791"/>
                    <a:pt x="467" y="804"/>
                    <a:pt x="506" y="812"/>
                  </a:cubicBezTo>
                  <a:cubicBezTo>
                    <a:pt x="510" y="804"/>
                    <a:pt x="523" y="791"/>
                    <a:pt x="548" y="770"/>
                  </a:cubicBezTo>
                  <a:cubicBezTo>
                    <a:pt x="582" y="744"/>
                    <a:pt x="688" y="681"/>
                    <a:pt x="841" y="621"/>
                  </a:cubicBezTo>
                  <a:cubicBezTo>
                    <a:pt x="994" y="558"/>
                    <a:pt x="1193" y="498"/>
                    <a:pt x="1397" y="469"/>
                  </a:cubicBezTo>
                  <a:cubicBezTo>
                    <a:pt x="1540" y="444"/>
                    <a:pt x="1688" y="435"/>
                    <a:pt x="1820" y="435"/>
                  </a:cubicBezTo>
                  <a:cubicBezTo>
                    <a:pt x="1871" y="435"/>
                    <a:pt x="1920" y="436"/>
                    <a:pt x="1966" y="439"/>
                  </a:cubicBezTo>
                  <a:cubicBezTo>
                    <a:pt x="2131" y="452"/>
                    <a:pt x="2254" y="477"/>
                    <a:pt x="2297" y="490"/>
                  </a:cubicBezTo>
                  <a:cubicBezTo>
                    <a:pt x="2322" y="498"/>
                    <a:pt x="2339" y="507"/>
                    <a:pt x="2352" y="515"/>
                  </a:cubicBezTo>
                  <a:cubicBezTo>
                    <a:pt x="2360" y="507"/>
                    <a:pt x="2373" y="494"/>
                    <a:pt x="2382" y="486"/>
                  </a:cubicBezTo>
                  <a:cubicBezTo>
                    <a:pt x="2428" y="439"/>
                    <a:pt x="2450" y="396"/>
                    <a:pt x="2462" y="375"/>
                  </a:cubicBezTo>
                  <a:cubicBezTo>
                    <a:pt x="2492" y="307"/>
                    <a:pt x="2496" y="290"/>
                    <a:pt x="2513" y="290"/>
                  </a:cubicBezTo>
                  <a:cubicBezTo>
                    <a:pt x="2522" y="290"/>
                    <a:pt x="2526" y="295"/>
                    <a:pt x="2534" y="312"/>
                  </a:cubicBezTo>
                  <a:cubicBezTo>
                    <a:pt x="2539" y="324"/>
                    <a:pt x="2543" y="354"/>
                    <a:pt x="2534" y="401"/>
                  </a:cubicBezTo>
                  <a:cubicBezTo>
                    <a:pt x="2530" y="430"/>
                    <a:pt x="2505" y="490"/>
                    <a:pt x="2454" y="549"/>
                  </a:cubicBezTo>
                  <a:cubicBezTo>
                    <a:pt x="2411" y="604"/>
                    <a:pt x="2343" y="660"/>
                    <a:pt x="2263" y="711"/>
                  </a:cubicBezTo>
                  <a:cubicBezTo>
                    <a:pt x="2276" y="723"/>
                    <a:pt x="2297" y="774"/>
                    <a:pt x="2343" y="965"/>
                  </a:cubicBezTo>
                  <a:cubicBezTo>
                    <a:pt x="2382" y="1126"/>
                    <a:pt x="2479" y="1589"/>
                    <a:pt x="2543" y="2205"/>
                  </a:cubicBezTo>
                  <a:cubicBezTo>
                    <a:pt x="2611" y="2824"/>
                    <a:pt x="2624" y="3597"/>
                    <a:pt x="2636" y="4369"/>
                  </a:cubicBezTo>
                  <a:cubicBezTo>
                    <a:pt x="2641" y="4751"/>
                    <a:pt x="2653" y="5137"/>
                    <a:pt x="2674" y="5502"/>
                  </a:cubicBezTo>
                  <a:cubicBezTo>
                    <a:pt x="2696" y="5867"/>
                    <a:pt x="2725" y="6211"/>
                    <a:pt x="2755" y="6521"/>
                  </a:cubicBezTo>
                  <a:cubicBezTo>
                    <a:pt x="2819" y="7137"/>
                    <a:pt x="2891" y="7599"/>
                    <a:pt x="2912" y="7760"/>
                  </a:cubicBezTo>
                  <a:cubicBezTo>
                    <a:pt x="2929" y="7896"/>
                    <a:pt x="2938" y="7968"/>
                    <a:pt x="2942" y="8011"/>
                  </a:cubicBezTo>
                  <a:cubicBezTo>
                    <a:pt x="2963" y="7990"/>
                    <a:pt x="2980" y="7973"/>
                    <a:pt x="2989" y="7951"/>
                  </a:cubicBezTo>
                  <a:cubicBezTo>
                    <a:pt x="3010" y="7917"/>
                    <a:pt x="3014" y="7888"/>
                    <a:pt x="3018" y="7871"/>
                  </a:cubicBezTo>
                  <a:cubicBezTo>
                    <a:pt x="3014" y="7828"/>
                    <a:pt x="3010" y="7816"/>
                    <a:pt x="3018" y="7811"/>
                  </a:cubicBezTo>
                  <a:cubicBezTo>
                    <a:pt x="3018" y="7809"/>
                    <a:pt x="3019" y="7808"/>
                    <a:pt x="3021" y="7808"/>
                  </a:cubicBezTo>
                  <a:cubicBezTo>
                    <a:pt x="3023" y="7808"/>
                    <a:pt x="3025" y="7809"/>
                    <a:pt x="3027" y="7811"/>
                  </a:cubicBezTo>
                  <a:cubicBezTo>
                    <a:pt x="3023" y="7782"/>
                    <a:pt x="3023" y="7752"/>
                    <a:pt x="3027" y="7718"/>
                  </a:cubicBezTo>
                  <a:cubicBezTo>
                    <a:pt x="3031" y="7659"/>
                    <a:pt x="3048" y="7574"/>
                    <a:pt x="3112" y="7425"/>
                  </a:cubicBezTo>
                  <a:lnTo>
                    <a:pt x="3120" y="7412"/>
                  </a:lnTo>
                  <a:cubicBezTo>
                    <a:pt x="3124" y="7400"/>
                    <a:pt x="3133" y="7383"/>
                    <a:pt x="3137" y="7366"/>
                  </a:cubicBezTo>
                  <a:cubicBezTo>
                    <a:pt x="3133" y="7323"/>
                    <a:pt x="3129" y="7260"/>
                    <a:pt x="3120" y="7158"/>
                  </a:cubicBezTo>
                  <a:cubicBezTo>
                    <a:pt x="3116" y="7069"/>
                    <a:pt x="3112" y="6895"/>
                    <a:pt x="3103" y="6640"/>
                  </a:cubicBezTo>
                  <a:cubicBezTo>
                    <a:pt x="3086" y="5889"/>
                    <a:pt x="3052" y="4513"/>
                    <a:pt x="3001" y="3257"/>
                  </a:cubicBezTo>
                  <a:cubicBezTo>
                    <a:pt x="2955" y="2022"/>
                    <a:pt x="2891" y="902"/>
                    <a:pt x="2887" y="600"/>
                  </a:cubicBezTo>
                  <a:cubicBezTo>
                    <a:pt x="2878" y="583"/>
                    <a:pt x="2874" y="549"/>
                    <a:pt x="2861" y="473"/>
                  </a:cubicBezTo>
                  <a:cubicBezTo>
                    <a:pt x="2853" y="435"/>
                    <a:pt x="2840" y="362"/>
                    <a:pt x="2785" y="282"/>
                  </a:cubicBezTo>
                  <a:cubicBezTo>
                    <a:pt x="2730" y="205"/>
                    <a:pt x="2624" y="121"/>
                    <a:pt x="2488" y="70"/>
                  </a:cubicBezTo>
                  <a:cubicBezTo>
                    <a:pt x="2352" y="14"/>
                    <a:pt x="2182" y="6"/>
                    <a:pt x="1995" y="2"/>
                  </a:cubicBezTo>
                  <a:cubicBezTo>
                    <a:pt x="1952" y="1"/>
                    <a:pt x="1908" y="0"/>
                    <a:pt x="18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5"/>
            <p:cNvSpPr/>
            <p:nvPr/>
          </p:nvSpPr>
          <p:spPr>
            <a:xfrm>
              <a:off x="8306553" y="2696142"/>
              <a:ext cx="284897" cy="2240129"/>
            </a:xfrm>
            <a:custGeom>
              <a:avLst/>
              <a:gdLst/>
              <a:ahLst/>
              <a:cxnLst/>
              <a:rect l="l" t="t" r="r" b="b"/>
              <a:pathLst>
                <a:path w="1525" h="11991" extrusionOk="0">
                  <a:moveTo>
                    <a:pt x="1079" y="0"/>
                  </a:moveTo>
                  <a:cubicBezTo>
                    <a:pt x="1057" y="4"/>
                    <a:pt x="1032" y="9"/>
                    <a:pt x="1006" y="17"/>
                  </a:cubicBezTo>
                  <a:cubicBezTo>
                    <a:pt x="981" y="21"/>
                    <a:pt x="956" y="30"/>
                    <a:pt x="930" y="47"/>
                  </a:cubicBezTo>
                  <a:cubicBezTo>
                    <a:pt x="896" y="64"/>
                    <a:pt x="858" y="85"/>
                    <a:pt x="815" y="119"/>
                  </a:cubicBezTo>
                  <a:cubicBezTo>
                    <a:pt x="769" y="157"/>
                    <a:pt x="701" y="225"/>
                    <a:pt x="650" y="327"/>
                  </a:cubicBezTo>
                  <a:cubicBezTo>
                    <a:pt x="595" y="433"/>
                    <a:pt x="561" y="573"/>
                    <a:pt x="544" y="739"/>
                  </a:cubicBezTo>
                  <a:cubicBezTo>
                    <a:pt x="527" y="909"/>
                    <a:pt x="531" y="1108"/>
                    <a:pt x="527" y="1320"/>
                  </a:cubicBezTo>
                  <a:cubicBezTo>
                    <a:pt x="523" y="1537"/>
                    <a:pt x="527" y="1770"/>
                    <a:pt x="527" y="2016"/>
                  </a:cubicBezTo>
                  <a:cubicBezTo>
                    <a:pt x="540" y="2517"/>
                    <a:pt x="561" y="3073"/>
                    <a:pt x="595" y="3663"/>
                  </a:cubicBezTo>
                  <a:cubicBezTo>
                    <a:pt x="624" y="4253"/>
                    <a:pt x="663" y="4873"/>
                    <a:pt x="688" y="5492"/>
                  </a:cubicBezTo>
                  <a:cubicBezTo>
                    <a:pt x="709" y="6116"/>
                    <a:pt x="718" y="6740"/>
                    <a:pt x="697" y="7330"/>
                  </a:cubicBezTo>
                  <a:cubicBezTo>
                    <a:pt x="680" y="7925"/>
                    <a:pt x="620" y="8485"/>
                    <a:pt x="544" y="8977"/>
                  </a:cubicBezTo>
                  <a:cubicBezTo>
                    <a:pt x="472" y="9478"/>
                    <a:pt x="366" y="9902"/>
                    <a:pt x="281" y="10238"/>
                  </a:cubicBezTo>
                  <a:cubicBezTo>
                    <a:pt x="196" y="10577"/>
                    <a:pt x="132" y="10823"/>
                    <a:pt x="98" y="10951"/>
                  </a:cubicBezTo>
                  <a:cubicBezTo>
                    <a:pt x="85" y="11002"/>
                    <a:pt x="77" y="11044"/>
                    <a:pt x="64" y="11082"/>
                  </a:cubicBezTo>
                  <a:cubicBezTo>
                    <a:pt x="39" y="11176"/>
                    <a:pt x="22" y="11244"/>
                    <a:pt x="9" y="11295"/>
                  </a:cubicBezTo>
                  <a:cubicBezTo>
                    <a:pt x="9" y="11329"/>
                    <a:pt x="9" y="11367"/>
                    <a:pt x="9" y="11401"/>
                  </a:cubicBezTo>
                  <a:cubicBezTo>
                    <a:pt x="9" y="11651"/>
                    <a:pt x="5" y="11829"/>
                    <a:pt x="5" y="11918"/>
                  </a:cubicBezTo>
                  <a:cubicBezTo>
                    <a:pt x="5" y="11944"/>
                    <a:pt x="1" y="11969"/>
                    <a:pt x="1" y="11991"/>
                  </a:cubicBezTo>
                  <a:cubicBezTo>
                    <a:pt x="111" y="11736"/>
                    <a:pt x="255" y="11384"/>
                    <a:pt x="429" y="10976"/>
                  </a:cubicBezTo>
                  <a:cubicBezTo>
                    <a:pt x="433" y="10913"/>
                    <a:pt x="442" y="10811"/>
                    <a:pt x="463" y="10662"/>
                  </a:cubicBezTo>
                  <a:cubicBezTo>
                    <a:pt x="484" y="10531"/>
                    <a:pt x="531" y="10280"/>
                    <a:pt x="612" y="9949"/>
                  </a:cubicBezTo>
                  <a:cubicBezTo>
                    <a:pt x="688" y="9618"/>
                    <a:pt x="803" y="9202"/>
                    <a:pt x="917" y="8727"/>
                  </a:cubicBezTo>
                  <a:cubicBezTo>
                    <a:pt x="1032" y="8251"/>
                    <a:pt x="1138" y="7717"/>
                    <a:pt x="1151" y="7139"/>
                  </a:cubicBezTo>
                  <a:cubicBezTo>
                    <a:pt x="1164" y="6851"/>
                    <a:pt x="1155" y="6558"/>
                    <a:pt x="1138" y="6256"/>
                  </a:cubicBezTo>
                  <a:cubicBezTo>
                    <a:pt x="1125" y="5955"/>
                    <a:pt x="1100" y="5654"/>
                    <a:pt x="1079" y="5348"/>
                  </a:cubicBezTo>
                  <a:cubicBezTo>
                    <a:pt x="1053" y="5043"/>
                    <a:pt x="1032" y="4741"/>
                    <a:pt x="1019" y="4436"/>
                  </a:cubicBezTo>
                  <a:cubicBezTo>
                    <a:pt x="1015" y="4287"/>
                    <a:pt x="1015" y="4134"/>
                    <a:pt x="1011" y="3986"/>
                  </a:cubicBezTo>
                  <a:cubicBezTo>
                    <a:pt x="1015" y="3837"/>
                    <a:pt x="1015" y="3689"/>
                    <a:pt x="1028" y="3544"/>
                  </a:cubicBezTo>
                  <a:cubicBezTo>
                    <a:pt x="1036" y="3396"/>
                    <a:pt x="1053" y="3251"/>
                    <a:pt x="1070" y="3111"/>
                  </a:cubicBezTo>
                  <a:cubicBezTo>
                    <a:pt x="1079" y="3043"/>
                    <a:pt x="1096" y="2971"/>
                    <a:pt x="1104" y="2903"/>
                  </a:cubicBezTo>
                  <a:cubicBezTo>
                    <a:pt x="1117" y="2835"/>
                    <a:pt x="1130" y="2768"/>
                    <a:pt x="1142" y="2700"/>
                  </a:cubicBezTo>
                  <a:cubicBezTo>
                    <a:pt x="1202" y="2432"/>
                    <a:pt x="1274" y="2182"/>
                    <a:pt x="1338" y="1944"/>
                  </a:cubicBezTo>
                  <a:cubicBezTo>
                    <a:pt x="1401" y="1706"/>
                    <a:pt x="1452" y="1486"/>
                    <a:pt x="1482" y="1278"/>
                  </a:cubicBezTo>
                  <a:cubicBezTo>
                    <a:pt x="1516" y="1074"/>
                    <a:pt x="1524" y="883"/>
                    <a:pt x="1512" y="718"/>
                  </a:cubicBezTo>
                  <a:cubicBezTo>
                    <a:pt x="1499" y="552"/>
                    <a:pt x="1473" y="408"/>
                    <a:pt x="1439" y="297"/>
                  </a:cubicBezTo>
                  <a:cubicBezTo>
                    <a:pt x="1401" y="187"/>
                    <a:pt x="1350" y="115"/>
                    <a:pt x="1304" y="77"/>
                  </a:cubicBezTo>
                  <a:cubicBezTo>
                    <a:pt x="1236" y="21"/>
                    <a:pt x="1155" y="4"/>
                    <a:pt x="11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5"/>
            <p:cNvSpPr/>
            <p:nvPr/>
          </p:nvSpPr>
          <p:spPr>
            <a:xfrm>
              <a:off x="8770420" y="3461906"/>
              <a:ext cx="328425" cy="127970"/>
            </a:xfrm>
            <a:custGeom>
              <a:avLst/>
              <a:gdLst/>
              <a:ahLst/>
              <a:cxnLst/>
              <a:rect l="l" t="t" r="r" b="b"/>
              <a:pathLst>
                <a:path w="1758" h="685" extrusionOk="0">
                  <a:moveTo>
                    <a:pt x="365" y="1"/>
                  </a:moveTo>
                  <a:cubicBezTo>
                    <a:pt x="211" y="1"/>
                    <a:pt x="98" y="18"/>
                    <a:pt x="51" y="18"/>
                  </a:cubicBezTo>
                  <a:cubicBezTo>
                    <a:pt x="41" y="20"/>
                    <a:pt x="31" y="21"/>
                    <a:pt x="23" y="21"/>
                  </a:cubicBezTo>
                  <a:cubicBezTo>
                    <a:pt x="14" y="21"/>
                    <a:pt x="7" y="20"/>
                    <a:pt x="1" y="18"/>
                  </a:cubicBezTo>
                  <a:lnTo>
                    <a:pt x="1" y="18"/>
                  </a:lnTo>
                  <a:cubicBezTo>
                    <a:pt x="51" y="78"/>
                    <a:pt x="111" y="137"/>
                    <a:pt x="183" y="205"/>
                  </a:cubicBezTo>
                  <a:cubicBezTo>
                    <a:pt x="361" y="362"/>
                    <a:pt x="616" y="523"/>
                    <a:pt x="900" y="604"/>
                  </a:cubicBezTo>
                  <a:cubicBezTo>
                    <a:pt x="1064" y="654"/>
                    <a:pt x="1238" y="684"/>
                    <a:pt x="1397" y="684"/>
                  </a:cubicBezTo>
                  <a:cubicBezTo>
                    <a:pt x="1510" y="684"/>
                    <a:pt x="1614" y="669"/>
                    <a:pt x="1703" y="634"/>
                  </a:cubicBezTo>
                  <a:cubicBezTo>
                    <a:pt x="1724" y="625"/>
                    <a:pt x="1741" y="617"/>
                    <a:pt x="1758" y="608"/>
                  </a:cubicBezTo>
                  <a:cubicBezTo>
                    <a:pt x="1745" y="566"/>
                    <a:pt x="1707" y="447"/>
                    <a:pt x="1571" y="349"/>
                  </a:cubicBezTo>
                  <a:cubicBezTo>
                    <a:pt x="1507" y="298"/>
                    <a:pt x="1418" y="252"/>
                    <a:pt x="1325" y="205"/>
                  </a:cubicBezTo>
                  <a:cubicBezTo>
                    <a:pt x="1227" y="163"/>
                    <a:pt x="1125" y="124"/>
                    <a:pt x="1019" y="90"/>
                  </a:cubicBezTo>
                  <a:cubicBezTo>
                    <a:pt x="811" y="27"/>
                    <a:pt x="590" y="1"/>
                    <a:pt x="412" y="1"/>
                  </a:cubicBezTo>
                  <a:cubicBezTo>
                    <a:pt x="396" y="1"/>
                    <a:pt x="380" y="1"/>
                    <a:pt x="365" y="1"/>
                  </a:cubicBezTo>
                  <a:close/>
                </a:path>
              </a:pathLst>
            </a:custGeom>
            <a:solidFill>
              <a:srgbClr val="1E15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5"/>
            <p:cNvSpPr/>
            <p:nvPr/>
          </p:nvSpPr>
          <p:spPr>
            <a:xfrm>
              <a:off x="8320003" y="3589689"/>
              <a:ext cx="748017" cy="1502013"/>
            </a:xfrm>
            <a:custGeom>
              <a:avLst/>
              <a:gdLst/>
              <a:ahLst/>
              <a:cxnLst/>
              <a:rect l="l" t="t" r="r" b="b"/>
              <a:pathLst>
                <a:path w="4004" h="8040" extrusionOk="0">
                  <a:moveTo>
                    <a:pt x="3159" y="1"/>
                  </a:moveTo>
                  <a:lnTo>
                    <a:pt x="3159" y="1"/>
                  </a:lnTo>
                  <a:cubicBezTo>
                    <a:pt x="3167" y="18"/>
                    <a:pt x="3167" y="94"/>
                    <a:pt x="3150" y="336"/>
                  </a:cubicBezTo>
                  <a:cubicBezTo>
                    <a:pt x="3146" y="383"/>
                    <a:pt x="3146" y="455"/>
                    <a:pt x="3133" y="540"/>
                  </a:cubicBezTo>
                  <a:cubicBezTo>
                    <a:pt x="3125" y="629"/>
                    <a:pt x="3108" y="735"/>
                    <a:pt x="3095" y="858"/>
                  </a:cubicBezTo>
                  <a:cubicBezTo>
                    <a:pt x="3086" y="917"/>
                    <a:pt x="3078" y="985"/>
                    <a:pt x="3069" y="1053"/>
                  </a:cubicBezTo>
                  <a:cubicBezTo>
                    <a:pt x="3057" y="1121"/>
                    <a:pt x="3044" y="1193"/>
                    <a:pt x="3031" y="1270"/>
                  </a:cubicBezTo>
                  <a:cubicBezTo>
                    <a:pt x="3006" y="1418"/>
                    <a:pt x="2976" y="1584"/>
                    <a:pt x="2938" y="1758"/>
                  </a:cubicBezTo>
                  <a:cubicBezTo>
                    <a:pt x="2789" y="2454"/>
                    <a:pt x="2547" y="3307"/>
                    <a:pt x="2208" y="4135"/>
                  </a:cubicBezTo>
                  <a:cubicBezTo>
                    <a:pt x="1877" y="4962"/>
                    <a:pt x="1469" y="5765"/>
                    <a:pt x="1092" y="6401"/>
                  </a:cubicBezTo>
                  <a:cubicBezTo>
                    <a:pt x="722" y="7038"/>
                    <a:pt x="387" y="7509"/>
                    <a:pt x="247" y="7713"/>
                  </a:cubicBezTo>
                  <a:lnTo>
                    <a:pt x="243" y="7717"/>
                  </a:lnTo>
                  <a:lnTo>
                    <a:pt x="238" y="7721"/>
                  </a:lnTo>
                  <a:cubicBezTo>
                    <a:pt x="204" y="7768"/>
                    <a:pt x="196" y="7781"/>
                    <a:pt x="183" y="7798"/>
                  </a:cubicBezTo>
                  <a:cubicBezTo>
                    <a:pt x="81" y="7938"/>
                    <a:pt x="30" y="8001"/>
                    <a:pt x="1" y="8031"/>
                  </a:cubicBezTo>
                  <a:cubicBezTo>
                    <a:pt x="22" y="8035"/>
                    <a:pt x="43" y="8035"/>
                    <a:pt x="69" y="8040"/>
                  </a:cubicBezTo>
                  <a:cubicBezTo>
                    <a:pt x="103" y="8040"/>
                    <a:pt x="145" y="8035"/>
                    <a:pt x="187" y="8031"/>
                  </a:cubicBezTo>
                  <a:cubicBezTo>
                    <a:pt x="217" y="7997"/>
                    <a:pt x="285" y="7933"/>
                    <a:pt x="408" y="7815"/>
                  </a:cubicBezTo>
                  <a:cubicBezTo>
                    <a:pt x="552" y="7675"/>
                    <a:pt x="968" y="7276"/>
                    <a:pt x="1414" y="6669"/>
                  </a:cubicBezTo>
                  <a:cubicBezTo>
                    <a:pt x="1639" y="6367"/>
                    <a:pt x="1872" y="6015"/>
                    <a:pt x="2093" y="5624"/>
                  </a:cubicBezTo>
                  <a:cubicBezTo>
                    <a:pt x="2310" y="5234"/>
                    <a:pt x="2513" y="4814"/>
                    <a:pt x="2696" y="4381"/>
                  </a:cubicBezTo>
                  <a:cubicBezTo>
                    <a:pt x="2874" y="3944"/>
                    <a:pt x="3044" y="3507"/>
                    <a:pt x="3192" y="3082"/>
                  </a:cubicBezTo>
                  <a:cubicBezTo>
                    <a:pt x="3341" y="2662"/>
                    <a:pt x="3464" y="2254"/>
                    <a:pt x="3566" y="1894"/>
                  </a:cubicBezTo>
                  <a:cubicBezTo>
                    <a:pt x="3774" y="1164"/>
                    <a:pt x="3889" y="603"/>
                    <a:pt x="3931" y="408"/>
                  </a:cubicBezTo>
                  <a:cubicBezTo>
                    <a:pt x="3973" y="209"/>
                    <a:pt x="3990" y="128"/>
                    <a:pt x="4003" y="98"/>
                  </a:cubicBezTo>
                  <a:lnTo>
                    <a:pt x="4003" y="98"/>
                  </a:lnTo>
                  <a:cubicBezTo>
                    <a:pt x="3938" y="111"/>
                    <a:pt x="3869" y="117"/>
                    <a:pt x="3799" y="117"/>
                  </a:cubicBezTo>
                  <a:cubicBezTo>
                    <a:pt x="3778" y="117"/>
                    <a:pt x="3757" y="116"/>
                    <a:pt x="3736" y="115"/>
                  </a:cubicBezTo>
                  <a:cubicBezTo>
                    <a:pt x="3587" y="111"/>
                    <a:pt x="3430" y="86"/>
                    <a:pt x="3277" y="39"/>
                  </a:cubicBezTo>
                  <a:cubicBezTo>
                    <a:pt x="3239" y="26"/>
                    <a:pt x="3201" y="13"/>
                    <a:pt x="31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5"/>
            <p:cNvSpPr/>
            <p:nvPr/>
          </p:nvSpPr>
          <p:spPr>
            <a:xfrm>
              <a:off x="8284321" y="3352057"/>
              <a:ext cx="920076" cy="1737216"/>
            </a:xfrm>
            <a:custGeom>
              <a:avLst/>
              <a:gdLst/>
              <a:ahLst/>
              <a:cxnLst/>
              <a:rect l="l" t="t" r="r" b="b"/>
              <a:pathLst>
                <a:path w="4925" h="9299" extrusionOk="0">
                  <a:moveTo>
                    <a:pt x="2861" y="0"/>
                  </a:moveTo>
                  <a:cubicBezTo>
                    <a:pt x="2775" y="0"/>
                    <a:pt x="2705" y="7"/>
                    <a:pt x="2653" y="16"/>
                  </a:cubicBezTo>
                  <a:cubicBezTo>
                    <a:pt x="2433" y="46"/>
                    <a:pt x="2327" y="110"/>
                    <a:pt x="2276" y="148"/>
                  </a:cubicBezTo>
                  <a:cubicBezTo>
                    <a:pt x="2254" y="165"/>
                    <a:pt x="2242" y="173"/>
                    <a:pt x="2233" y="182"/>
                  </a:cubicBezTo>
                  <a:cubicBezTo>
                    <a:pt x="2233" y="186"/>
                    <a:pt x="2229" y="186"/>
                    <a:pt x="2229" y="190"/>
                  </a:cubicBezTo>
                  <a:cubicBezTo>
                    <a:pt x="2204" y="233"/>
                    <a:pt x="2161" y="309"/>
                    <a:pt x="2114" y="454"/>
                  </a:cubicBezTo>
                  <a:cubicBezTo>
                    <a:pt x="2085" y="547"/>
                    <a:pt x="2034" y="725"/>
                    <a:pt x="2013" y="971"/>
                  </a:cubicBezTo>
                  <a:cubicBezTo>
                    <a:pt x="1987" y="1222"/>
                    <a:pt x="1996" y="1536"/>
                    <a:pt x="2000" y="1905"/>
                  </a:cubicBezTo>
                  <a:cubicBezTo>
                    <a:pt x="2000" y="2635"/>
                    <a:pt x="1970" y="3556"/>
                    <a:pt x="1771" y="4477"/>
                  </a:cubicBezTo>
                  <a:cubicBezTo>
                    <a:pt x="1720" y="4706"/>
                    <a:pt x="1660" y="4936"/>
                    <a:pt x="1588" y="5161"/>
                  </a:cubicBezTo>
                  <a:cubicBezTo>
                    <a:pt x="1516" y="5381"/>
                    <a:pt x="1435" y="5602"/>
                    <a:pt x="1355" y="5814"/>
                  </a:cubicBezTo>
                  <a:cubicBezTo>
                    <a:pt x="1193" y="6243"/>
                    <a:pt x="1024" y="6650"/>
                    <a:pt x="862" y="7020"/>
                  </a:cubicBezTo>
                  <a:cubicBezTo>
                    <a:pt x="540" y="7758"/>
                    <a:pt x="281" y="8365"/>
                    <a:pt x="128" y="8696"/>
                  </a:cubicBezTo>
                  <a:lnTo>
                    <a:pt x="124" y="8705"/>
                  </a:lnTo>
                  <a:cubicBezTo>
                    <a:pt x="52" y="8853"/>
                    <a:pt x="35" y="8925"/>
                    <a:pt x="26" y="8976"/>
                  </a:cubicBezTo>
                  <a:cubicBezTo>
                    <a:pt x="1" y="9129"/>
                    <a:pt x="52" y="9214"/>
                    <a:pt x="73" y="9261"/>
                  </a:cubicBezTo>
                  <a:cubicBezTo>
                    <a:pt x="73" y="9261"/>
                    <a:pt x="77" y="9265"/>
                    <a:pt x="77" y="9265"/>
                  </a:cubicBezTo>
                  <a:cubicBezTo>
                    <a:pt x="86" y="9269"/>
                    <a:pt x="98" y="9273"/>
                    <a:pt x="115" y="9282"/>
                  </a:cubicBezTo>
                  <a:cubicBezTo>
                    <a:pt x="128" y="9286"/>
                    <a:pt x="149" y="9290"/>
                    <a:pt x="170" y="9299"/>
                  </a:cubicBezTo>
                  <a:cubicBezTo>
                    <a:pt x="179" y="9278"/>
                    <a:pt x="196" y="9248"/>
                    <a:pt x="226" y="9201"/>
                  </a:cubicBezTo>
                  <a:cubicBezTo>
                    <a:pt x="226" y="9193"/>
                    <a:pt x="226" y="9184"/>
                    <a:pt x="230" y="9171"/>
                  </a:cubicBezTo>
                  <a:cubicBezTo>
                    <a:pt x="230" y="9125"/>
                    <a:pt x="238" y="9040"/>
                    <a:pt x="277" y="8900"/>
                  </a:cubicBezTo>
                  <a:cubicBezTo>
                    <a:pt x="302" y="8802"/>
                    <a:pt x="357" y="8620"/>
                    <a:pt x="468" y="8386"/>
                  </a:cubicBezTo>
                  <a:cubicBezTo>
                    <a:pt x="574" y="8149"/>
                    <a:pt x="735" y="7864"/>
                    <a:pt x="905" y="7537"/>
                  </a:cubicBezTo>
                  <a:cubicBezTo>
                    <a:pt x="1070" y="7206"/>
                    <a:pt x="1249" y="6833"/>
                    <a:pt x="1406" y="6425"/>
                  </a:cubicBezTo>
                  <a:cubicBezTo>
                    <a:pt x="1563" y="6018"/>
                    <a:pt x="1711" y="5581"/>
                    <a:pt x="1834" y="5139"/>
                  </a:cubicBezTo>
                  <a:cubicBezTo>
                    <a:pt x="1957" y="4694"/>
                    <a:pt x="2063" y="4248"/>
                    <a:pt x="2153" y="3819"/>
                  </a:cubicBezTo>
                  <a:cubicBezTo>
                    <a:pt x="2237" y="3386"/>
                    <a:pt x="2305" y="2979"/>
                    <a:pt x="2361" y="2614"/>
                  </a:cubicBezTo>
                  <a:cubicBezTo>
                    <a:pt x="2471" y="1880"/>
                    <a:pt x="2530" y="1324"/>
                    <a:pt x="2560" y="1128"/>
                  </a:cubicBezTo>
                  <a:cubicBezTo>
                    <a:pt x="2598" y="827"/>
                    <a:pt x="2611" y="785"/>
                    <a:pt x="2619" y="785"/>
                  </a:cubicBezTo>
                  <a:cubicBezTo>
                    <a:pt x="2632" y="785"/>
                    <a:pt x="2632" y="840"/>
                    <a:pt x="2611" y="1128"/>
                  </a:cubicBezTo>
                  <a:cubicBezTo>
                    <a:pt x="2594" y="1324"/>
                    <a:pt x="2543" y="1884"/>
                    <a:pt x="2437" y="2618"/>
                  </a:cubicBezTo>
                  <a:cubicBezTo>
                    <a:pt x="2382" y="2983"/>
                    <a:pt x="2314" y="3395"/>
                    <a:pt x="2229" y="3828"/>
                  </a:cubicBezTo>
                  <a:cubicBezTo>
                    <a:pt x="2144" y="4256"/>
                    <a:pt x="2038" y="4706"/>
                    <a:pt x="1915" y="5152"/>
                  </a:cubicBezTo>
                  <a:cubicBezTo>
                    <a:pt x="1788" y="5598"/>
                    <a:pt x="1639" y="6039"/>
                    <a:pt x="1482" y="6447"/>
                  </a:cubicBezTo>
                  <a:cubicBezTo>
                    <a:pt x="1321" y="6858"/>
                    <a:pt x="1142" y="7236"/>
                    <a:pt x="973" y="7563"/>
                  </a:cubicBezTo>
                  <a:cubicBezTo>
                    <a:pt x="799" y="7894"/>
                    <a:pt x="637" y="8174"/>
                    <a:pt x="527" y="8407"/>
                  </a:cubicBezTo>
                  <a:cubicBezTo>
                    <a:pt x="417" y="8637"/>
                    <a:pt x="357" y="8815"/>
                    <a:pt x="328" y="8908"/>
                  </a:cubicBezTo>
                  <a:cubicBezTo>
                    <a:pt x="294" y="9023"/>
                    <a:pt x="277" y="9095"/>
                    <a:pt x="264" y="9142"/>
                  </a:cubicBezTo>
                  <a:cubicBezTo>
                    <a:pt x="281" y="9112"/>
                    <a:pt x="302" y="9082"/>
                    <a:pt x="328" y="9044"/>
                  </a:cubicBezTo>
                  <a:cubicBezTo>
                    <a:pt x="340" y="9027"/>
                    <a:pt x="353" y="9010"/>
                    <a:pt x="387" y="8959"/>
                  </a:cubicBezTo>
                  <a:lnTo>
                    <a:pt x="391" y="8955"/>
                  </a:lnTo>
                  <a:cubicBezTo>
                    <a:pt x="527" y="8743"/>
                    <a:pt x="854" y="8272"/>
                    <a:pt x="1219" y="7635"/>
                  </a:cubicBezTo>
                  <a:cubicBezTo>
                    <a:pt x="1592" y="6998"/>
                    <a:pt x="1996" y="6196"/>
                    <a:pt x="2327" y="5377"/>
                  </a:cubicBezTo>
                  <a:cubicBezTo>
                    <a:pt x="2662" y="4554"/>
                    <a:pt x="2904" y="3705"/>
                    <a:pt x="3057" y="3017"/>
                  </a:cubicBezTo>
                  <a:cubicBezTo>
                    <a:pt x="3074" y="2932"/>
                    <a:pt x="3095" y="2847"/>
                    <a:pt x="3112" y="2767"/>
                  </a:cubicBezTo>
                  <a:cubicBezTo>
                    <a:pt x="3125" y="2686"/>
                    <a:pt x="3142" y="2610"/>
                    <a:pt x="3154" y="2533"/>
                  </a:cubicBezTo>
                  <a:cubicBezTo>
                    <a:pt x="3167" y="2457"/>
                    <a:pt x="3180" y="2385"/>
                    <a:pt x="3192" y="2317"/>
                  </a:cubicBezTo>
                  <a:cubicBezTo>
                    <a:pt x="3205" y="2253"/>
                    <a:pt x="3209" y="2185"/>
                    <a:pt x="3222" y="2126"/>
                  </a:cubicBezTo>
                  <a:cubicBezTo>
                    <a:pt x="3239" y="2003"/>
                    <a:pt x="3256" y="1901"/>
                    <a:pt x="3265" y="1812"/>
                  </a:cubicBezTo>
                  <a:cubicBezTo>
                    <a:pt x="3277" y="1723"/>
                    <a:pt x="3286" y="1655"/>
                    <a:pt x="3290" y="1608"/>
                  </a:cubicBezTo>
                  <a:cubicBezTo>
                    <a:pt x="3320" y="1341"/>
                    <a:pt x="3337" y="1277"/>
                    <a:pt x="3345" y="1268"/>
                  </a:cubicBezTo>
                  <a:cubicBezTo>
                    <a:pt x="3091" y="1171"/>
                    <a:pt x="2870" y="1022"/>
                    <a:pt x="2713" y="874"/>
                  </a:cubicBezTo>
                  <a:cubicBezTo>
                    <a:pt x="2530" y="704"/>
                    <a:pt x="2428" y="538"/>
                    <a:pt x="2399" y="479"/>
                  </a:cubicBezTo>
                  <a:cubicBezTo>
                    <a:pt x="2356" y="386"/>
                    <a:pt x="2361" y="373"/>
                    <a:pt x="2373" y="364"/>
                  </a:cubicBezTo>
                  <a:cubicBezTo>
                    <a:pt x="2376" y="362"/>
                    <a:pt x="2379" y="361"/>
                    <a:pt x="2383" y="361"/>
                  </a:cubicBezTo>
                  <a:cubicBezTo>
                    <a:pt x="2397" y="361"/>
                    <a:pt x="2419" y="377"/>
                    <a:pt x="2462" y="437"/>
                  </a:cubicBezTo>
                  <a:cubicBezTo>
                    <a:pt x="2484" y="458"/>
                    <a:pt x="2522" y="509"/>
                    <a:pt x="2573" y="572"/>
                  </a:cubicBezTo>
                  <a:cubicBezTo>
                    <a:pt x="2577" y="560"/>
                    <a:pt x="2598" y="547"/>
                    <a:pt x="2641" y="530"/>
                  </a:cubicBezTo>
                  <a:cubicBezTo>
                    <a:pt x="2687" y="517"/>
                    <a:pt x="2823" y="483"/>
                    <a:pt x="3010" y="479"/>
                  </a:cubicBezTo>
                  <a:cubicBezTo>
                    <a:pt x="3033" y="478"/>
                    <a:pt x="3057" y="477"/>
                    <a:pt x="3081" y="477"/>
                  </a:cubicBezTo>
                  <a:cubicBezTo>
                    <a:pt x="3254" y="477"/>
                    <a:pt x="3458" y="504"/>
                    <a:pt x="3655" y="564"/>
                  </a:cubicBezTo>
                  <a:cubicBezTo>
                    <a:pt x="3765" y="598"/>
                    <a:pt x="3876" y="636"/>
                    <a:pt x="3973" y="687"/>
                  </a:cubicBezTo>
                  <a:cubicBezTo>
                    <a:pt x="4071" y="738"/>
                    <a:pt x="4164" y="789"/>
                    <a:pt x="4241" y="848"/>
                  </a:cubicBezTo>
                  <a:cubicBezTo>
                    <a:pt x="4317" y="912"/>
                    <a:pt x="4372" y="980"/>
                    <a:pt x="4402" y="1043"/>
                  </a:cubicBezTo>
                  <a:cubicBezTo>
                    <a:pt x="4419" y="1086"/>
                    <a:pt x="4428" y="1120"/>
                    <a:pt x="4432" y="1150"/>
                  </a:cubicBezTo>
                  <a:cubicBezTo>
                    <a:pt x="4470" y="1116"/>
                    <a:pt x="4500" y="1082"/>
                    <a:pt x="4525" y="1048"/>
                  </a:cubicBezTo>
                  <a:cubicBezTo>
                    <a:pt x="4568" y="984"/>
                    <a:pt x="4580" y="929"/>
                    <a:pt x="4585" y="899"/>
                  </a:cubicBezTo>
                  <a:cubicBezTo>
                    <a:pt x="4593" y="857"/>
                    <a:pt x="4593" y="827"/>
                    <a:pt x="4597" y="814"/>
                  </a:cubicBezTo>
                  <a:cubicBezTo>
                    <a:pt x="4602" y="797"/>
                    <a:pt x="4606" y="789"/>
                    <a:pt x="4610" y="789"/>
                  </a:cubicBezTo>
                  <a:cubicBezTo>
                    <a:pt x="4619" y="789"/>
                    <a:pt x="4627" y="789"/>
                    <a:pt x="4640" y="806"/>
                  </a:cubicBezTo>
                  <a:cubicBezTo>
                    <a:pt x="4648" y="823"/>
                    <a:pt x="4661" y="852"/>
                    <a:pt x="4661" y="908"/>
                  </a:cubicBezTo>
                  <a:cubicBezTo>
                    <a:pt x="4661" y="942"/>
                    <a:pt x="4657" y="1014"/>
                    <a:pt x="4606" y="1099"/>
                  </a:cubicBezTo>
                  <a:cubicBezTo>
                    <a:pt x="4563" y="1179"/>
                    <a:pt x="4474" y="1273"/>
                    <a:pt x="4347" y="1324"/>
                  </a:cubicBezTo>
                  <a:cubicBezTo>
                    <a:pt x="4305" y="1341"/>
                    <a:pt x="4258" y="1353"/>
                    <a:pt x="4211" y="1366"/>
                  </a:cubicBezTo>
                  <a:cubicBezTo>
                    <a:pt x="4215" y="1392"/>
                    <a:pt x="4207" y="1472"/>
                    <a:pt x="4173" y="1684"/>
                  </a:cubicBezTo>
                  <a:cubicBezTo>
                    <a:pt x="4143" y="1884"/>
                    <a:pt x="4033" y="2448"/>
                    <a:pt x="3833" y="3178"/>
                  </a:cubicBezTo>
                  <a:cubicBezTo>
                    <a:pt x="3732" y="3543"/>
                    <a:pt x="3604" y="3951"/>
                    <a:pt x="3460" y="4375"/>
                  </a:cubicBezTo>
                  <a:cubicBezTo>
                    <a:pt x="3311" y="4800"/>
                    <a:pt x="3146" y="5241"/>
                    <a:pt x="2963" y="5678"/>
                  </a:cubicBezTo>
                  <a:cubicBezTo>
                    <a:pt x="2785" y="6111"/>
                    <a:pt x="2577" y="6540"/>
                    <a:pt x="2356" y="6930"/>
                  </a:cubicBezTo>
                  <a:cubicBezTo>
                    <a:pt x="2136" y="7321"/>
                    <a:pt x="1898" y="7677"/>
                    <a:pt x="1669" y="7983"/>
                  </a:cubicBezTo>
                  <a:cubicBezTo>
                    <a:pt x="1215" y="8590"/>
                    <a:pt x="790" y="8985"/>
                    <a:pt x="637" y="9121"/>
                  </a:cubicBezTo>
                  <a:cubicBezTo>
                    <a:pt x="544" y="9201"/>
                    <a:pt x="476" y="9256"/>
                    <a:pt x="438" y="9290"/>
                  </a:cubicBezTo>
                  <a:cubicBezTo>
                    <a:pt x="459" y="9282"/>
                    <a:pt x="480" y="9273"/>
                    <a:pt x="502" y="9265"/>
                  </a:cubicBezTo>
                  <a:cubicBezTo>
                    <a:pt x="569" y="9239"/>
                    <a:pt x="659" y="9188"/>
                    <a:pt x="769" y="9108"/>
                  </a:cubicBezTo>
                  <a:cubicBezTo>
                    <a:pt x="824" y="9065"/>
                    <a:pt x="879" y="9014"/>
                    <a:pt x="943" y="8964"/>
                  </a:cubicBezTo>
                  <a:cubicBezTo>
                    <a:pt x="1007" y="8908"/>
                    <a:pt x="1079" y="8853"/>
                    <a:pt x="1147" y="8785"/>
                  </a:cubicBezTo>
                  <a:cubicBezTo>
                    <a:pt x="1431" y="8526"/>
                    <a:pt x="1766" y="8166"/>
                    <a:pt x="2089" y="7716"/>
                  </a:cubicBezTo>
                  <a:cubicBezTo>
                    <a:pt x="2254" y="7491"/>
                    <a:pt x="2416" y="7245"/>
                    <a:pt x="2573" y="6977"/>
                  </a:cubicBezTo>
                  <a:cubicBezTo>
                    <a:pt x="2730" y="6714"/>
                    <a:pt x="2883" y="6430"/>
                    <a:pt x="3031" y="6137"/>
                  </a:cubicBezTo>
                  <a:cubicBezTo>
                    <a:pt x="3328" y="5547"/>
                    <a:pt x="3604" y="4906"/>
                    <a:pt x="3872" y="4265"/>
                  </a:cubicBezTo>
                  <a:cubicBezTo>
                    <a:pt x="4139" y="3624"/>
                    <a:pt x="4394" y="2975"/>
                    <a:pt x="4627" y="2355"/>
                  </a:cubicBezTo>
                  <a:cubicBezTo>
                    <a:pt x="4742" y="2045"/>
                    <a:pt x="4861" y="1744"/>
                    <a:pt x="4899" y="1447"/>
                  </a:cubicBezTo>
                  <a:cubicBezTo>
                    <a:pt x="4920" y="1298"/>
                    <a:pt x="4924" y="1150"/>
                    <a:pt x="4894" y="1014"/>
                  </a:cubicBezTo>
                  <a:cubicBezTo>
                    <a:pt x="4865" y="878"/>
                    <a:pt x="4805" y="751"/>
                    <a:pt x="4720" y="653"/>
                  </a:cubicBezTo>
                  <a:cubicBezTo>
                    <a:pt x="4631" y="551"/>
                    <a:pt x="4525" y="475"/>
                    <a:pt x="4415" y="411"/>
                  </a:cubicBezTo>
                  <a:cubicBezTo>
                    <a:pt x="4305" y="347"/>
                    <a:pt x="4190" y="296"/>
                    <a:pt x="4080" y="258"/>
                  </a:cubicBezTo>
                  <a:cubicBezTo>
                    <a:pt x="3859" y="173"/>
                    <a:pt x="3647" y="110"/>
                    <a:pt x="3460" y="72"/>
                  </a:cubicBezTo>
                  <a:cubicBezTo>
                    <a:pt x="3273" y="29"/>
                    <a:pt x="3103" y="12"/>
                    <a:pt x="2968" y="4"/>
                  </a:cubicBezTo>
                  <a:cubicBezTo>
                    <a:pt x="2930" y="1"/>
                    <a:pt x="2894" y="0"/>
                    <a:pt x="28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5"/>
            <p:cNvSpPr/>
            <p:nvPr/>
          </p:nvSpPr>
          <p:spPr>
            <a:xfrm>
              <a:off x="8306553" y="2696142"/>
              <a:ext cx="284897" cy="2240129"/>
            </a:xfrm>
            <a:custGeom>
              <a:avLst/>
              <a:gdLst/>
              <a:ahLst/>
              <a:cxnLst/>
              <a:rect l="l" t="t" r="r" b="b"/>
              <a:pathLst>
                <a:path w="1525" h="11991" extrusionOk="0">
                  <a:moveTo>
                    <a:pt x="1079" y="0"/>
                  </a:moveTo>
                  <a:cubicBezTo>
                    <a:pt x="1057" y="4"/>
                    <a:pt x="1032" y="9"/>
                    <a:pt x="1006" y="17"/>
                  </a:cubicBezTo>
                  <a:cubicBezTo>
                    <a:pt x="981" y="21"/>
                    <a:pt x="956" y="30"/>
                    <a:pt x="930" y="47"/>
                  </a:cubicBezTo>
                  <a:cubicBezTo>
                    <a:pt x="1032" y="166"/>
                    <a:pt x="1155" y="446"/>
                    <a:pt x="1057" y="1057"/>
                  </a:cubicBezTo>
                  <a:cubicBezTo>
                    <a:pt x="900" y="2025"/>
                    <a:pt x="849" y="2823"/>
                    <a:pt x="858" y="3502"/>
                  </a:cubicBezTo>
                  <a:cubicBezTo>
                    <a:pt x="866" y="4177"/>
                    <a:pt x="1053" y="6779"/>
                    <a:pt x="985" y="7182"/>
                  </a:cubicBezTo>
                  <a:cubicBezTo>
                    <a:pt x="922" y="7581"/>
                    <a:pt x="756" y="8616"/>
                    <a:pt x="735" y="8871"/>
                  </a:cubicBezTo>
                  <a:cubicBezTo>
                    <a:pt x="714" y="9121"/>
                    <a:pt x="395" y="10548"/>
                    <a:pt x="306" y="10768"/>
                  </a:cubicBezTo>
                  <a:cubicBezTo>
                    <a:pt x="268" y="10862"/>
                    <a:pt x="166" y="10980"/>
                    <a:pt x="64" y="11082"/>
                  </a:cubicBezTo>
                  <a:cubicBezTo>
                    <a:pt x="39" y="11176"/>
                    <a:pt x="22" y="11244"/>
                    <a:pt x="9" y="11295"/>
                  </a:cubicBezTo>
                  <a:cubicBezTo>
                    <a:pt x="9" y="11329"/>
                    <a:pt x="9" y="11367"/>
                    <a:pt x="9" y="11401"/>
                  </a:cubicBezTo>
                  <a:cubicBezTo>
                    <a:pt x="9" y="11651"/>
                    <a:pt x="5" y="11829"/>
                    <a:pt x="5" y="11918"/>
                  </a:cubicBezTo>
                  <a:cubicBezTo>
                    <a:pt x="5" y="11944"/>
                    <a:pt x="1" y="11969"/>
                    <a:pt x="1" y="11991"/>
                  </a:cubicBezTo>
                  <a:cubicBezTo>
                    <a:pt x="111" y="11736"/>
                    <a:pt x="255" y="11384"/>
                    <a:pt x="429" y="10976"/>
                  </a:cubicBezTo>
                  <a:cubicBezTo>
                    <a:pt x="433" y="10913"/>
                    <a:pt x="442" y="10811"/>
                    <a:pt x="463" y="10662"/>
                  </a:cubicBezTo>
                  <a:cubicBezTo>
                    <a:pt x="484" y="10531"/>
                    <a:pt x="531" y="10280"/>
                    <a:pt x="612" y="9949"/>
                  </a:cubicBezTo>
                  <a:cubicBezTo>
                    <a:pt x="688" y="9618"/>
                    <a:pt x="803" y="9202"/>
                    <a:pt x="917" y="8727"/>
                  </a:cubicBezTo>
                  <a:cubicBezTo>
                    <a:pt x="1032" y="8251"/>
                    <a:pt x="1138" y="7717"/>
                    <a:pt x="1151" y="7139"/>
                  </a:cubicBezTo>
                  <a:cubicBezTo>
                    <a:pt x="1164" y="6851"/>
                    <a:pt x="1155" y="6558"/>
                    <a:pt x="1138" y="6256"/>
                  </a:cubicBezTo>
                  <a:cubicBezTo>
                    <a:pt x="1125" y="5955"/>
                    <a:pt x="1100" y="5654"/>
                    <a:pt x="1079" y="5348"/>
                  </a:cubicBezTo>
                  <a:cubicBezTo>
                    <a:pt x="1053" y="5043"/>
                    <a:pt x="1032" y="4741"/>
                    <a:pt x="1019" y="4436"/>
                  </a:cubicBezTo>
                  <a:cubicBezTo>
                    <a:pt x="1015" y="4287"/>
                    <a:pt x="1015" y="4134"/>
                    <a:pt x="1011" y="3986"/>
                  </a:cubicBezTo>
                  <a:cubicBezTo>
                    <a:pt x="1015" y="3837"/>
                    <a:pt x="1015" y="3689"/>
                    <a:pt x="1028" y="3544"/>
                  </a:cubicBezTo>
                  <a:cubicBezTo>
                    <a:pt x="1036" y="3396"/>
                    <a:pt x="1053" y="3251"/>
                    <a:pt x="1070" y="3111"/>
                  </a:cubicBezTo>
                  <a:cubicBezTo>
                    <a:pt x="1079" y="3043"/>
                    <a:pt x="1096" y="2971"/>
                    <a:pt x="1104" y="2903"/>
                  </a:cubicBezTo>
                  <a:cubicBezTo>
                    <a:pt x="1117" y="2835"/>
                    <a:pt x="1130" y="2768"/>
                    <a:pt x="1142" y="2700"/>
                  </a:cubicBezTo>
                  <a:cubicBezTo>
                    <a:pt x="1202" y="2432"/>
                    <a:pt x="1274" y="2182"/>
                    <a:pt x="1338" y="1944"/>
                  </a:cubicBezTo>
                  <a:cubicBezTo>
                    <a:pt x="1401" y="1706"/>
                    <a:pt x="1452" y="1486"/>
                    <a:pt x="1482" y="1278"/>
                  </a:cubicBezTo>
                  <a:cubicBezTo>
                    <a:pt x="1516" y="1074"/>
                    <a:pt x="1524" y="883"/>
                    <a:pt x="1512" y="718"/>
                  </a:cubicBezTo>
                  <a:cubicBezTo>
                    <a:pt x="1499" y="552"/>
                    <a:pt x="1473" y="408"/>
                    <a:pt x="1439" y="297"/>
                  </a:cubicBezTo>
                  <a:cubicBezTo>
                    <a:pt x="1401" y="187"/>
                    <a:pt x="1350" y="115"/>
                    <a:pt x="1304" y="77"/>
                  </a:cubicBezTo>
                  <a:cubicBezTo>
                    <a:pt x="1236" y="21"/>
                    <a:pt x="1155" y="4"/>
                    <a:pt x="1100" y="0"/>
                  </a:cubicBezTo>
                  <a:close/>
                </a:path>
              </a:pathLst>
            </a:custGeom>
            <a:solidFill>
              <a:srgbClr val="1E1549">
                <a:alpha val="41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5"/>
            <p:cNvSpPr/>
            <p:nvPr/>
          </p:nvSpPr>
          <p:spPr>
            <a:xfrm>
              <a:off x="7467556" y="3453686"/>
              <a:ext cx="428373" cy="1367691"/>
            </a:xfrm>
            <a:custGeom>
              <a:avLst/>
              <a:gdLst/>
              <a:ahLst/>
              <a:cxnLst/>
              <a:rect l="l" t="t" r="r" b="b"/>
              <a:pathLst>
                <a:path w="2293" h="7321" extrusionOk="0">
                  <a:moveTo>
                    <a:pt x="292" y="0"/>
                  </a:moveTo>
                  <a:cubicBezTo>
                    <a:pt x="263" y="0"/>
                    <a:pt x="234" y="5"/>
                    <a:pt x="209" y="11"/>
                  </a:cubicBezTo>
                  <a:cubicBezTo>
                    <a:pt x="196" y="16"/>
                    <a:pt x="188" y="20"/>
                    <a:pt x="179" y="24"/>
                  </a:cubicBezTo>
                  <a:cubicBezTo>
                    <a:pt x="179" y="198"/>
                    <a:pt x="171" y="648"/>
                    <a:pt x="99" y="1544"/>
                  </a:cubicBezTo>
                  <a:cubicBezTo>
                    <a:pt x="1" y="2774"/>
                    <a:pt x="336" y="5215"/>
                    <a:pt x="756" y="5779"/>
                  </a:cubicBezTo>
                  <a:cubicBezTo>
                    <a:pt x="1177" y="6340"/>
                    <a:pt x="2068" y="7235"/>
                    <a:pt x="2068" y="7235"/>
                  </a:cubicBezTo>
                  <a:lnTo>
                    <a:pt x="2293" y="7320"/>
                  </a:lnTo>
                  <a:cubicBezTo>
                    <a:pt x="2238" y="7261"/>
                    <a:pt x="2183" y="7201"/>
                    <a:pt x="2123" y="7138"/>
                  </a:cubicBezTo>
                  <a:cubicBezTo>
                    <a:pt x="1818" y="6802"/>
                    <a:pt x="1465" y="6425"/>
                    <a:pt x="1151" y="5975"/>
                  </a:cubicBezTo>
                  <a:cubicBezTo>
                    <a:pt x="994" y="5750"/>
                    <a:pt x="858" y="5499"/>
                    <a:pt x="748" y="5240"/>
                  </a:cubicBezTo>
                  <a:cubicBezTo>
                    <a:pt x="638" y="4977"/>
                    <a:pt x="548" y="4701"/>
                    <a:pt x="485" y="4426"/>
                  </a:cubicBezTo>
                  <a:cubicBezTo>
                    <a:pt x="349" y="3865"/>
                    <a:pt x="302" y="3288"/>
                    <a:pt x="315" y="2745"/>
                  </a:cubicBezTo>
                  <a:cubicBezTo>
                    <a:pt x="324" y="2201"/>
                    <a:pt x="383" y="1688"/>
                    <a:pt x="451" y="1238"/>
                  </a:cubicBezTo>
                  <a:cubicBezTo>
                    <a:pt x="489" y="1009"/>
                    <a:pt x="527" y="797"/>
                    <a:pt x="561" y="606"/>
                  </a:cubicBezTo>
                  <a:cubicBezTo>
                    <a:pt x="595" y="419"/>
                    <a:pt x="595" y="236"/>
                    <a:pt x="523" y="117"/>
                  </a:cubicBezTo>
                  <a:cubicBezTo>
                    <a:pt x="485" y="62"/>
                    <a:pt x="430" y="24"/>
                    <a:pt x="370" y="11"/>
                  </a:cubicBezTo>
                  <a:cubicBezTo>
                    <a:pt x="345" y="3"/>
                    <a:pt x="318" y="0"/>
                    <a:pt x="292" y="0"/>
                  </a:cubicBezTo>
                  <a:close/>
                </a:path>
              </a:pathLst>
            </a:custGeom>
            <a:solidFill>
              <a:srgbClr val="1E1549">
                <a:alpha val="1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5"/>
            <p:cNvSpPr/>
            <p:nvPr/>
          </p:nvSpPr>
          <p:spPr>
            <a:xfrm>
              <a:off x="8263024" y="3357475"/>
              <a:ext cx="962671" cy="1745996"/>
            </a:xfrm>
            <a:custGeom>
              <a:avLst/>
              <a:gdLst/>
              <a:ahLst/>
              <a:cxnLst/>
              <a:rect l="l" t="t" r="r" b="b"/>
              <a:pathLst>
                <a:path w="5153" h="9346" extrusionOk="0">
                  <a:moveTo>
                    <a:pt x="3824" y="0"/>
                  </a:moveTo>
                  <a:cubicBezTo>
                    <a:pt x="3824" y="26"/>
                    <a:pt x="3824" y="59"/>
                    <a:pt x="3824" y="106"/>
                  </a:cubicBezTo>
                  <a:cubicBezTo>
                    <a:pt x="3820" y="204"/>
                    <a:pt x="3816" y="357"/>
                    <a:pt x="3807" y="548"/>
                  </a:cubicBezTo>
                  <a:cubicBezTo>
                    <a:pt x="3807" y="586"/>
                    <a:pt x="3807" y="628"/>
                    <a:pt x="3803" y="671"/>
                  </a:cubicBezTo>
                  <a:cubicBezTo>
                    <a:pt x="3795" y="828"/>
                    <a:pt x="3782" y="1006"/>
                    <a:pt x="3769" y="1205"/>
                  </a:cubicBezTo>
                  <a:cubicBezTo>
                    <a:pt x="3765" y="1244"/>
                    <a:pt x="3761" y="1286"/>
                    <a:pt x="3761" y="1324"/>
                  </a:cubicBezTo>
                  <a:cubicBezTo>
                    <a:pt x="3608" y="3149"/>
                    <a:pt x="3103" y="6307"/>
                    <a:pt x="1413" y="7619"/>
                  </a:cubicBezTo>
                  <a:cubicBezTo>
                    <a:pt x="1363" y="7657"/>
                    <a:pt x="1316" y="7695"/>
                    <a:pt x="1265" y="7729"/>
                  </a:cubicBezTo>
                  <a:cubicBezTo>
                    <a:pt x="1133" y="7814"/>
                    <a:pt x="998" y="7895"/>
                    <a:pt x="857" y="7958"/>
                  </a:cubicBezTo>
                  <a:cubicBezTo>
                    <a:pt x="824" y="7975"/>
                    <a:pt x="790" y="7992"/>
                    <a:pt x="756" y="8005"/>
                  </a:cubicBezTo>
                  <a:cubicBezTo>
                    <a:pt x="671" y="8039"/>
                    <a:pt x="582" y="8073"/>
                    <a:pt x="492" y="8098"/>
                  </a:cubicBezTo>
                  <a:cubicBezTo>
                    <a:pt x="454" y="8111"/>
                    <a:pt x="412" y="8124"/>
                    <a:pt x="369" y="8132"/>
                  </a:cubicBezTo>
                  <a:cubicBezTo>
                    <a:pt x="327" y="8145"/>
                    <a:pt x="284" y="8154"/>
                    <a:pt x="242" y="8162"/>
                  </a:cubicBezTo>
                  <a:cubicBezTo>
                    <a:pt x="242" y="8162"/>
                    <a:pt x="242" y="8166"/>
                    <a:pt x="238" y="8166"/>
                  </a:cubicBezTo>
                  <a:cubicBezTo>
                    <a:pt x="238" y="8247"/>
                    <a:pt x="208" y="8383"/>
                    <a:pt x="170" y="8548"/>
                  </a:cubicBezTo>
                  <a:cubicBezTo>
                    <a:pt x="161" y="8586"/>
                    <a:pt x="153" y="8629"/>
                    <a:pt x="144" y="8671"/>
                  </a:cubicBezTo>
                  <a:cubicBezTo>
                    <a:pt x="115" y="8782"/>
                    <a:pt x="89" y="8901"/>
                    <a:pt x="60" y="9019"/>
                  </a:cubicBezTo>
                  <a:cubicBezTo>
                    <a:pt x="60" y="9024"/>
                    <a:pt x="60" y="9028"/>
                    <a:pt x="55" y="9032"/>
                  </a:cubicBezTo>
                  <a:cubicBezTo>
                    <a:pt x="55" y="9041"/>
                    <a:pt x="55" y="9053"/>
                    <a:pt x="51" y="9062"/>
                  </a:cubicBezTo>
                  <a:cubicBezTo>
                    <a:pt x="43" y="9100"/>
                    <a:pt x="34" y="9138"/>
                    <a:pt x="26" y="9176"/>
                  </a:cubicBezTo>
                  <a:cubicBezTo>
                    <a:pt x="17" y="9223"/>
                    <a:pt x="9" y="9266"/>
                    <a:pt x="0" y="9308"/>
                  </a:cubicBezTo>
                  <a:cubicBezTo>
                    <a:pt x="43" y="9274"/>
                    <a:pt x="64" y="9240"/>
                    <a:pt x="81" y="9210"/>
                  </a:cubicBezTo>
                  <a:cubicBezTo>
                    <a:pt x="85" y="9193"/>
                    <a:pt x="89" y="9176"/>
                    <a:pt x="93" y="9164"/>
                  </a:cubicBezTo>
                  <a:cubicBezTo>
                    <a:pt x="115" y="9206"/>
                    <a:pt x="136" y="9232"/>
                    <a:pt x="153" y="9253"/>
                  </a:cubicBezTo>
                  <a:cubicBezTo>
                    <a:pt x="184" y="9287"/>
                    <a:pt x="201" y="9297"/>
                    <a:pt x="209" y="9297"/>
                  </a:cubicBezTo>
                  <a:cubicBezTo>
                    <a:pt x="210" y="9297"/>
                    <a:pt x="212" y="9296"/>
                    <a:pt x="212" y="9295"/>
                  </a:cubicBezTo>
                  <a:cubicBezTo>
                    <a:pt x="212" y="9291"/>
                    <a:pt x="212" y="9291"/>
                    <a:pt x="212" y="9291"/>
                  </a:cubicBezTo>
                  <a:cubicBezTo>
                    <a:pt x="246" y="9312"/>
                    <a:pt x="297" y="9329"/>
                    <a:pt x="365" y="9342"/>
                  </a:cubicBezTo>
                  <a:cubicBezTo>
                    <a:pt x="385" y="9344"/>
                    <a:pt x="407" y="9346"/>
                    <a:pt x="430" y="9346"/>
                  </a:cubicBezTo>
                  <a:cubicBezTo>
                    <a:pt x="493" y="9346"/>
                    <a:pt x="569" y="9336"/>
                    <a:pt x="649" y="9308"/>
                  </a:cubicBezTo>
                  <a:cubicBezTo>
                    <a:pt x="726" y="9283"/>
                    <a:pt x="828" y="9227"/>
                    <a:pt x="942" y="9142"/>
                  </a:cubicBezTo>
                  <a:cubicBezTo>
                    <a:pt x="998" y="9104"/>
                    <a:pt x="1057" y="9053"/>
                    <a:pt x="1125" y="8998"/>
                  </a:cubicBezTo>
                  <a:cubicBezTo>
                    <a:pt x="1189" y="8947"/>
                    <a:pt x="1261" y="8888"/>
                    <a:pt x="1333" y="8820"/>
                  </a:cubicBezTo>
                  <a:cubicBezTo>
                    <a:pt x="1626" y="8561"/>
                    <a:pt x="1965" y="8200"/>
                    <a:pt x="2301" y="7746"/>
                  </a:cubicBezTo>
                  <a:cubicBezTo>
                    <a:pt x="2632" y="7292"/>
                    <a:pt x="2958" y="6744"/>
                    <a:pt x="3256" y="6150"/>
                  </a:cubicBezTo>
                  <a:cubicBezTo>
                    <a:pt x="3557" y="5560"/>
                    <a:pt x="3833" y="4919"/>
                    <a:pt x="4104" y="4274"/>
                  </a:cubicBezTo>
                  <a:cubicBezTo>
                    <a:pt x="4372" y="3629"/>
                    <a:pt x="4622" y="2980"/>
                    <a:pt x="4856" y="2356"/>
                  </a:cubicBezTo>
                  <a:cubicBezTo>
                    <a:pt x="4966" y="2050"/>
                    <a:pt x="5089" y="1740"/>
                    <a:pt x="5132" y="1422"/>
                  </a:cubicBezTo>
                  <a:cubicBezTo>
                    <a:pt x="5153" y="1265"/>
                    <a:pt x="5153" y="1104"/>
                    <a:pt x="5115" y="951"/>
                  </a:cubicBezTo>
                  <a:cubicBezTo>
                    <a:pt x="5081" y="798"/>
                    <a:pt x="5008" y="654"/>
                    <a:pt x="4911" y="543"/>
                  </a:cubicBezTo>
                  <a:cubicBezTo>
                    <a:pt x="4809" y="433"/>
                    <a:pt x="4690" y="348"/>
                    <a:pt x="4576" y="284"/>
                  </a:cubicBezTo>
                  <a:cubicBezTo>
                    <a:pt x="4457" y="217"/>
                    <a:pt x="4338" y="170"/>
                    <a:pt x="4223" y="127"/>
                  </a:cubicBezTo>
                  <a:cubicBezTo>
                    <a:pt x="4083" y="76"/>
                    <a:pt x="3952" y="34"/>
                    <a:pt x="3824" y="0"/>
                  </a:cubicBezTo>
                  <a:close/>
                </a:path>
              </a:pathLst>
            </a:custGeom>
            <a:solidFill>
              <a:srgbClr val="1E1549">
                <a:alpha val="41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5"/>
            <p:cNvSpPr/>
            <p:nvPr/>
          </p:nvSpPr>
          <p:spPr>
            <a:xfrm>
              <a:off x="7846235" y="3563721"/>
              <a:ext cx="460505" cy="1578795"/>
            </a:xfrm>
            <a:custGeom>
              <a:avLst/>
              <a:gdLst/>
              <a:ahLst/>
              <a:cxnLst/>
              <a:rect l="l" t="t" r="r" b="b"/>
              <a:pathLst>
                <a:path w="2465" h="8451" extrusionOk="0">
                  <a:moveTo>
                    <a:pt x="1114" y="1"/>
                  </a:moveTo>
                  <a:cubicBezTo>
                    <a:pt x="1063" y="1"/>
                    <a:pt x="1011" y="2"/>
                    <a:pt x="958" y="4"/>
                  </a:cubicBezTo>
                  <a:cubicBezTo>
                    <a:pt x="962" y="34"/>
                    <a:pt x="971" y="76"/>
                    <a:pt x="975" y="123"/>
                  </a:cubicBezTo>
                  <a:cubicBezTo>
                    <a:pt x="992" y="233"/>
                    <a:pt x="1017" y="377"/>
                    <a:pt x="1043" y="556"/>
                  </a:cubicBezTo>
                  <a:cubicBezTo>
                    <a:pt x="1051" y="594"/>
                    <a:pt x="1055" y="632"/>
                    <a:pt x="1064" y="674"/>
                  </a:cubicBezTo>
                  <a:cubicBezTo>
                    <a:pt x="1072" y="747"/>
                    <a:pt x="1085" y="827"/>
                    <a:pt x="1098" y="912"/>
                  </a:cubicBezTo>
                  <a:cubicBezTo>
                    <a:pt x="1106" y="950"/>
                    <a:pt x="1111" y="989"/>
                    <a:pt x="1115" y="1031"/>
                  </a:cubicBezTo>
                  <a:cubicBezTo>
                    <a:pt x="1314" y="2334"/>
                    <a:pt x="1599" y="4405"/>
                    <a:pt x="1552" y="5106"/>
                  </a:cubicBezTo>
                  <a:cubicBezTo>
                    <a:pt x="1531" y="5381"/>
                    <a:pt x="1429" y="5615"/>
                    <a:pt x="1285" y="5802"/>
                  </a:cubicBezTo>
                  <a:cubicBezTo>
                    <a:pt x="1263" y="5831"/>
                    <a:pt x="1242" y="5857"/>
                    <a:pt x="1217" y="5882"/>
                  </a:cubicBezTo>
                  <a:cubicBezTo>
                    <a:pt x="1098" y="6014"/>
                    <a:pt x="962" y="6120"/>
                    <a:pt x="822" y="6196"/>
                  </a:cubicBezTo>
                  <a:cubicBezTo>
                    <a:pt x="796" y="6209"/>
                    <a:pt x="775" y="6222"/>
                    <a:pt x="754" y="6235"/>
                  </a:cubicBezTo>
                  <a:cubicBezTo>
                    <a:pt x="673" y="6273"/>
                    <a:pt x="593" y="6307"/>
                    <a:pt x="516" y="6328"/>
                  </a:cubicBezTo>
                  <a:cubicBezTo>
                    <a:pt x="474" y="6341"/>
                    <a:pt x="436" y="6349"/>
                    <a:pt x="398" y="6358"/>
                  </a:cubicBezTo>
                  <a:cubicBezTo>
                    <a:pt x="402" y="6362"/>
                    <a:pt x="402" y="6366"/>
                    <a:pt x="406" y="6370"/>
                  </a:cubicBezTo>
                  <a:cubicBezTo>
                    <a:pt x="525" y="6638"/>
                    <a:pt x="644" y="6893"/>
                    <a:pt x="771" y="7126"/>
                  </a:cubicBezTo>
                  <a:cubicBezTo>
                    <a:pt x="597" y="6931"/>
                    <a:pt x="398" y="6710"/>
                    <a:pt x="173" y="6468"/>
                  </a:cubicBezTo>
                  <a:cubicBezTo>
                    <a:pt x="130" y="6417"/>
                    <a:pt x="83" y="6366"/>
                    <a:pt x="37" y="6315"/>
                  </a:cubicBezTo>
                  <a:cubicBezTo>
                    <a:pt x="28" y="6307"/>
                    <a:pt x="24" y="6303"/>
                    <a:pt x="20" y="6298"/>
                  </a:cubicBezTo>
                  <a:cubicBezTo>
                    <a:pt x="16" y="6295"/>
                    <a:pt x="15" y="6293"/>
                    <a:pt x="14" y="6293"/>
                  </a:cubicBezTo>
                  <a:lnTo>
                    <a:pt x="14" y="6293"/>
                  </a:lnTo>
                  <a:cubicBezTo>
                    <a:pt x="1" y="6293"/>
                    <a:pt x="1200" y="7754"/>
                    <a:pt x="1200" y="7754"/>
                  </a:cubicBezTo>
                  <a:cubicBezTo>
                    <a:pt x="1200" y="7754"/>
                    <a:pt x="1348" y="7886"/>
                    <a:pt x="1522" y="8038"/>
                  </a:cubicBezTo>
                  <a:cubicBezTo>
                    <a:pt x="1745" y="8233"/>
                    <a:pt x="2004" y="8451"/>
                    <a:pt x="2038" y="8451"/>
                  </a:cubicBezTo>
                  <a:cubicBezTo>
                    <a:pt x="2039" y="8451"/>
                    <a:pt x="2040" y="8451"/>
                    <a:pt x="2040" y="8450"/>
                  </a:cubicBezTo>
                  <a:cubicBezTo>
                    <a:pt x="2078" y="8420"/>
                    <a:pt x="2384" y="8149"/>
                    <a:pt x="2384" y="8149"/>
                  </a:cubicBezTo>
                  <a:lnTo>
                    <a:pt x="2392" y="8068"/>
                  </a:lnTo>
                  <a:lnTo>
                    <a:pt x="2435" y="7648"/>
                  </a:lnTo>
                  <a:lnTo>
                    <a:pt x="2465" y="7347"/>
                  </a:lnTo>
                  <a:lnTo>
                    <a:pt x="2409" y="6553"/>
                  </a:lnTo>
                  <a:cubicBezTo>
                    <a:pt x="2409" y="6553"/>
                    <a:pt x="2435" y="6311"/>
                    <a:pt x="2465" y="5997"/>
                  </a:cubicBezTo>
                  <a:cubicBezTo>
                    <a:pt x="2456" y="5246"/>
                    <a:pt x="2431" y="4278"/>
                    <a:pt x="2392" y="3370"/>
                  </a:cubicBezTo>
                  <a:cubicBezTo>
                    <a:pt x="2337" y="2109"/>
                    <a:pt x="2261" y="972"/>
                    <a:pt x="2231" y="696"/>
                  </a:cubicBezTo>
                  <a:cubicBezTo>
                    <a:pt x="2206" y="483"/>
                    <a:pt x="2193" y="441"/>
                    <a:pt x="2176" y="437"/>
                  </a:cubicBezTo>
                  <a:cubicBezTo>
                    <a:pt x="2163" y="411"/>
                    <a:pt x="2150" y="377"/>
                    <a:pt x="2129" y="348"/>
                  </a:cubicBezTo>
                  <a:cubicBezTo>
                    <a:pt x="2066" y="246"/>
                    <a:pt x="1947" y="152"/>
                    <a:pt x="1794" y="89"/>
                  </a:cubicBezTo>
                  <a:cubicBezTo>
                    <a:pt x="1637" y="21"/>
                    <a:pt x="1450" y="8"/>
                    <a:pt x="1263" y="4"/>
                  </a:cubicBezTo>
                  <a:cubicBezTo>
                    <a:pt x="1215" y="2"/>
                    <a:pt x="1165" y="1"/>
                    <a:pt x="1114" y="1"/>
                  </a:cubicBezTo>
                  <a:close/>
                </a:path>
              </a:pathLst>
            </a:custGeom>
            <a:solidFill>
              <a:srgbClr val="1E1549">
                <a:alpha val="41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5"/>
            <p:cNvSpPr/>
            <p:nvPr/>
          </p:nvSpPr>
          <p:spPr>
            <a:xfrm>
              <a:off x="7332861" y="4472214"/>
              <a:ext cx="789864" cy="679829"/>
            </a:xfrm>
            <a:custGeom>
              <a:avLst/>
              <a:gdLst/>
              <a:ahLst/>
              <a:cxnLst/>
              <a:rect l="l" t="t" r="r" b="b"/>
              <a:pathLst>
                <a:path w="4228" h="3639" extrusionOk="0">
                  <a:moveTo>
                    <a:pt x="601" y="0"/>
                  </a:moveTo>
                  <a:cubicBezTo>
                    <a:pt x="592" y="0"/>
                    <a:pt x="583" y="0"/>
                    <a:pt x="573" y="1"/>
                  </a:cubicBezTo>
                  <a:cubicBezTo>
                    <a:pt x="480" y="5"/>
                    <a:pt x="387" y="22"/>
                    <a:pt x="285" y="56"/>
                  </a:cubicBezTo>
                  <a:cubicBezTo>
                    <a:pt x="187" y="90"/>
                    <a:pt x="85" y="141"/>
                    <a:pt x="0" y="213"/>
                  </a:cubicBezTo>
                  <a:cubicBezTo>
                    <a:pt x="0" y="213"/>
                    <a:pt x="34" y="243"/>
                    <a:pt x="90" y="298"/>
                  </a:cubicBezTo>
                  <a:cubicBezTo>
                    <a:pt x="145" y="353"/>
                    <a:pt x="230" y="429"/>
                    <a:pt x="327" y="527"/>
                  </a:cubicBezTo>
                  <a:cubicBezTo>
                    <a:pt x="357" y="552"/>
                    <a:pt x="387" y="582"/>
                    <a:pt x="416" y="612"/>
                  </a:cubicBezTo>
                  <a:cubicBezTo>
                    <a:pt x="442" y="633"/>
                    <a:pt x="463" y="659"/>
                    <a:pt x="493" y="684"/>
                  </a:cubicBezTo>
                  <a:cubicBezTo>
                    <a:pt x="518" y="709"/>
                    <a:pt x="548" y="739"/>
                    <a:pt x="578" y="769"/>
                  </a:cubicBezTo>
                  <a:cubicBezTo>
                    <a:pt x="1193" y="1363"/>
                    <a:pt x="2097" y="2250"/>
                    <a:pt x="2212" y="2407"/>
                  </a:cubicBezTo>
                  <a:cubicBezTo>
                    <a:pt x="2288" y="2513"/>
                    <a:pt x="2365" y="2619"/>
                    <a:pt x="2394" y="2768"/>
                  </a:cubicBezTo>
                  <a:cubicBezTo>
                    <a:pt x="2399" y="2798"/>
                    <a:pt x="2403" y="2832"/>
                    <a:pt x="2403" y="2866"/>
                  </a:cubicBezTo>
                  <a:cubicBezTo>
                    <a:pt x="2403" y="2955"/>
                    <a:pt x="2390" y="3065"/>
                    <a:pt x="2348" y="3197"/>
                  </a:cubicBezTo>
                  <a:cubicBezTo>
                    <a:pt x="2335" y="3231"/>
                    <a:pt x="2322" y="3269"/>
                    <a:pt x="2305" y="3307"/>
                  </a:cubicBezTo>
                  <a:cubicBezTo>
                    <a:pt x="2755" y="3447"/>
                    <a:pt x="3235" y="3553"/>
                    <a:pt x="3719" y="3608"/>
                  </a:cubicBezTo>
                  <a:cubicBezTo>
                    <a:pt x="3786" y="3617"/>
                    <a:pt x="3859" y="3625"/>
                    <a:pt x="3926" y="3630"/>
                  </a:cubicBezTo>
                  <a:cubicBezTo>
                    <a:pt x="3960" y="3634"/>
                    <a:pt x="3994" y="3638"/>
                    <a:pt x="4033" y="3638"/>
                  </a:cubicBezTo>
                  <a:cubicBezTo>
                    <a:pt x="4071" y="3638"/>
                    <a:pt x="4122" y="3634"/>
                    <a:pt x="4168" y="3600"/>
                  </a:cubicBezTo>
                  <a:cubicBezTo>
                    <a:pt x="4177" y="3591"/>
                    <a:pt x="4190" y="3579"/>
                    <a:pt x="4194" y="3570"/>
                  </a:cubicBezTo>
                  <a:lnTo>
                    <a:pt x="4207" y="3553"/>
                  </a:lnTo>
                  <a:cubicBezTo>
                    <a:pt x="4211" y="3549"/>
                    <a:pt x="4215" y="3541"/>
                    <a:pt x="4215" y="3532"/>
                  </a:cubicBezTo>
                  <a:cubicBezTo>
                    <a:pt x="4228" y="3507"/>
                    <a:pt x="4228" y="3477"/>
                    <a:pt x="4228" y="3451"/>
                  </a:cubicBezTo>
                  <a:cubicBezTo>
                    <a:pt x="4224" y="3439"/>
                    <a:pt x="4219" y="3426"/>
                    <a:pt x="4219" y="3417"/>
                  </a:cubicBezTo>
                  <a:cubicBezTo>
                    <a:pt x="4219" y="3413"/>
                    <a:pt x="4219" y="3405"/>
                    <a:pt x="4219" y="3400"/>
                  </a:cubicBezTo>
                  <a:lnTo>
                    <a:pt x="4139" y="3286"/>
                  </a:lnTo>
                  <a:lnTo>
                    <a:pt x="3349" y="2475"/>
                  </a:lnTo>
                  <a:lnTo>
                    <a:pt x="3341" y="2467"/>
                  </a:lnTo>
                  <a:lnTo>
                    <a:pt x="3179" y="2305"/>
                  </a:lnTo>
                  <a:lnTo>
                    <a:pt x="2980" y="2097"/>
                  </a:lnTo>
                  <a:lnTo>
                    <a:pt x="2415" y="1524"/>
                  </a:lnTo>
                  <a:cubicBezTo>
                    <a:pt x="2415" y="1524"/>
                    <a:pt x="2411" y="1520"/>
                    <a:pt x="2403" y="1512"/>
                  </a:cubicBezTo>
                  <a:cubicBezTo>
                    <a:pt x="2284" y="1401"/>
                    <a:pt x="1320" y="506"/>
                    <a:pt x="1312" y="489"/>
                  </a:cubicBezTo>
                  <a:cubicBezTo>
                    <a:pt x="1312" y="485"/>
                    <a:pt x="1265" y="421"/>
                    <a:pt x="1206" y="336"/>
                  </a:cubicBezTo>
                  <a:lnTo>
                    <a:pt x="1206" y="332"/>
                  </a:lnTo>
                  <a:cubicBezTo>
                    <a:pt x="1202" y="332"/>
                    <a:pt x="1197" y="327"/>
                    <a:pt x="1193" y="323"/>
                  </a:cubicBezTo>
                  <a:cubicBezTo>
                    <a:pt x="1053" y="209"/>
                    <a:pt x="972" y="149"/>
                    <a:pt x="921" y="115"/>
                  </a:cubicBezTo>
                  <a:cubicBezTo>
                    <a:pt x="921" y="115"/>
                    <a:pt x="917" y="111"/>
                    <a:pt x="917" y="111"/>
                  </a:cubicBezTo>
                  <a:cubicBezTo>
                    <a:pt x="900" y="94"/>
                    <a:pt x="862" y="60"/>
                    <a:pt x="803" y="39"/>
                  </a:cubicBezTo>
                  <a:cubicBezTo>
                    <a:pt x="749" y="16"/>
                    <a:pt x="679" y="0"/>
                    <a:pt x="601" y="0"/>
                  </a:cubicBezTo>
                  <a:close/>
                </a:path>
              </a:pathLst>
            </a:custGeom>
            <a:solidFill>
              <a:srgbClr val="1E1549">
                <a:alpha val="1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5"/>
            <p:cNvSpPr/>
            <p:nvPr/>
          </p:nvSpPr>
          <p:spPr>
            <a:xfrm>
              <a:off x="8673649" y="3463400"/>
              <a:ext cx="54177" cy="364294"/>
            </a:xfrm>
            <a:custGeom>
              <a:avLst/>
              <a:gdLst/>
              <a:ahLst/>
              <a:cxnLst/>
              <a:rect l="l" t="t" r="r" b="b"/>
              <a:pathLst>
                <a:path w="290" h="1950" extrusionOk="0">
                  <a:moveTo>
                    <a:pt x="230" y="1"/>
                  </a:moveTo>
                  <a:cubicBezTo>
                    <a:pt x="216" y="1"/>
                    <a:pt x="200" y="12"/>
                    <a:pt x="179" y="65"/>
                  </a:cubicBezTo>
                  <a:cubicBezTo>
                    <a:pt x="149" y="150"/>
                    <a:pt x="81" y="558"/>
                    <a:pt x="43" y="965"/>
                  </a:cubicBezTo>
                  <a:cubicBezTo>
                    <a:pt x="5" y="1373"/>
                    <a:pt x="1" y="1784"/>
                    <a:pt x="18" y="1874"/>
                  </a:cubicBezTo>
                  <a:cubicBezTo>
                    <a:pt x="30" y="1937"/>
                    <a:pt x="52" y="1950"/>
                    <a:pt x="73" y="1950"/>
                  </a:cubicBezTo>
                  <a:cubicBezTo>
                    <a:pt x="90" y="1950"/>
                    <a:pt x="107" y="1941"/>
                    <a:pt x="124" y="1874"/>
                  </a:cubicBezTo>
                  <a:cubicBezTo>
                    <a:pt x="141" y="1789"/>
                    <a:pt x="170" y="1381"/>
                    <a:pt x="204" y="978"/>
                  </a:cubicBezTo>
                  <a:cubicBezTo>
                    <a:pt x="243" y="575"/>
                    <a:pt x="289" y="172"/>
                    <a:pt x="281" y="82"/>
                  </a:cubicBezTo>
                  <a:cubicBezTo>
                    <a:pt x="277" y="15"/>
                    <a:pt x="260" y="6"/>
                    <a:pt x="238" y="2"/>
                  </a:cubicBezTo>
                  <a:cubicBezTo>
                    <a:pt x="236" y="1"/>
                    <a:pt x="233" y="1"/>
                    <a:pt x="23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5"/>
            <p:cNvSpPr/>
            <p:nvPr/>
          </p:nvSpPr>
          <p:spPr>
            <a:xfrm>
              <a:off x="8666549" y="3877574"/>
              <a:ext cx="33440" cy="39979"/>
            </a:xfrm>
            <a:custGeom>
              <a:avLst/>
              <a:gdLst/>
              <a:ahLst/>
              <a:cxnLst/>
              <a:rect l="l" t="t" r="r" b="b"/>
              <a:pathLst>
                <a:path w="179" h="214" extrusionOk="0">
                  <a:moveTo>
                    <a:pt x="68" y="0"/>
                  </a:moveTo>
                  <a:cubicBezTo>
                    <a:pt x="47" y="5"/>
                    <a:pt x="17" y="47"/>
                    <a:pt x="9" y="98"/>
                  </a:cubicBezTo>
                  <a:cubicBezTo>
                    <a:pt x="0" y="149"/>
                    <a:pt x="9" y="204"/>
                    <a:pt x="34" y="208"/>
                  </a:cubicBezTo>
                  <a:cubicBezTo>
                    <a:pt x="41" y="213"/>
                    <a:pt x="49" y="214"/>
                    <a:pt x="59" y="214"/>
                  </a:cubicBezTo>
                  <a:cubicBezTo>
                    <a:pt x="68" y="214"/>
                    <a:pt x="79" y="213"/>
                    <a:pt x="90" y="213"/>
                  </a:cubicBezTo>
                  <a:cubicBezTo>
                    <a:pt x="107" y="208"/>
                    <a:pt x="124" y="208"/>
                    <a:pt x="136" y="200"/>
                  </a:cubicBezTo>
                  <a:cubicBezTo>
                    <a:pt x="153" y="187"/>
                    <a:pt x="162" y="153"/>
                    <a:pt x="170" y="119"/>
                  </a:cubicBezTo>
                  <a:cubicBezTo>
                    <a:pt x="175" y="85"/>
                    <a:pt x="179" y="51"/>
                    <a:pt x="166" y="39"/>
                  </a:cubicBezTo>
                  <a:cubicBezTo>
                    <a:pt x="153" y="26"/>
                    <a:pt x="136" y="17"/>
                    <a:pt x="115" y="13"/>
                  </a:cubicBezTo>
                  <a:cubicBezTo>
                    <a:pt x="98" y="5"/>
                    <a:pt x="81" y="0"/>
                    <a:pt x="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5"/>
            <p:cNvSpPr/>
            <p:nvPr/>
          </p:nvSpPr>
          <p:spPr>
            <a:xfrm>
              <a:off x="8785552" y="3367563"/>
              <a:ext cx="99947" cy="37177"/>
            </a:xfrm>
            <a:custGeom>
              <a:avLst/>
              <a:gdLst/>
              <a:ahLst/>
              <a:cxnLst/>
              <a:rect l="l" t="t" r="r" b="b"/>
              <a:pathLst>
                <a:path w="535" h="199" extrusionOk="0">
                  <a:moveTo>
                    <a:pt x="382" y="0"/>
                  </a:moveTo>
                  <a:cubicBezTo>
                    <a:pt x="343" y="0"/>
                    <a:pt x="299" y="3"/>
                    <a:pt x="255" y="10"/>
                  </a:cubicBezTo>
                  <a:cubicBezTo>
                    <a:pt x="140" y="27"/>
                    <a:pt x="30" y="69"/>
                    <a:pt x="13" y="99"/>
                  </a:cubicBezTo>
                  <a:cubicBezTo>
                    <a:pt x="0" y="116"/>
                    <a:pt x="4" y="137"/>
                    <a:pt x="9" y="158"/>
                  </a:cubicBezTo>
                  <a:cubicBezTo>
                    <a:pt x="17" y="175"/>
                    <a:pt x="21" y="188"/>
                    <a:pt x="43" y="196"/>
                  </a:cubicBezTo>
                  <a:cubicBezTo>
                    <a:pt x="48" y="198"/>
                    <a:pt x="56" y="199"/>
                    <a:pt x="66" y="199"/>
                  </a:cubicBezTo>
                  <a:cubicBezTo>
                    <a:pt x="111" y="199"/>
                    <a:pt x="197" y="185"/>
                    <a:pt x="280" y="171"/>
                  </a:cubicBezTo>
                  <a:cubicBezTo>
                    <a:pt x="386" y="154"/>
                    <a:pt x="493" y="141"/>
                    <a:pt x="514" y="120"/>
                  </a:cubicBezTo>
                  <a:cubicBezTo>
                    <a:pt x="531" y="107"/>
                    <a:pt x="535" y="86"/>
                    <a:pt x="535" y="65"/>
                  </a:cubicBezTo>
                  <a:cubicBezTo>
                    <a:pt x="535" y="48"/>
                    <a:pt x="531" y="31"/>
                    <a:pt x="509" y="18"/>
                  </a:cubicBezTo>
                  <a:cubicBezTo>
                    <a:pt x="496" y="8"/>
                    <a:pt x="446" y="0"/>
                    <a:pt x="38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5"/>
            <p:cNvSpPr/>
            <p:nvPr/>
          </p:nvSpPr>
          <p:spPr>
            <a:xfrm>
              <a:off x="8416775" y="2817947"/>
              <a:ext cx="45397" cy="249401"/>
            </a:xfrm>
            <a:custGeom>
              <a:avLst/>
              <a:gdLst/>
              <a:ahLst/>
              <a:cxnLst/>
              <a:rect l="l" t="t" r="r" b="b"/>
              <a:pathLst>
                <a:path w="243" h="1335" extrusionOk="0">
                  <a:moveTo>
                    <a:pt x="173" y="1"/>
                  </a:moveTo>
                  <a:cubicBezTo>
                    <a:pt x="160" y="1"/>
                    <a:pt x="145" y="10"/>
                    <a:pt x="128" y="44"/>
                  </a:cubicBezTo>
                  <a:cubicBezTo>
                    <a:pt x="98" y="99"/>
                    <a:pt x="47" y="380"/>
                    <a:pt x="26" y="660"/>
                  </a:cubicBezTo>
                  <a:cubicBezTo>
                    <a:pt x="1" y="940"/>
                    <a:pt x="5" y="1224"/>
                    <a:pt x="26" y="1284"/>
                  </a:cubicBezTo>
                  <a:cubicBezTo>
                    <a:pt x="43" y="1326"/>
                    <a:pt x="60" y="1335"/>
                    <a:pt x="81" y="1335"/>
                  </a:cubicBezTo>
                  <a:cubicBezTo>
                    <a:pt x="102" y="1335"/>
                    <a:pt x="115" y="1330"/>
                    <a:pt x="132" y="1284"/>
                  </a:cubicBezTo>
                  <a:cubicBezTo>
                    <a:pt x="149" y="1224"/>
                    <a:pt x="162" y="948"/>
                    <a:pt x="187" y="672"/>
                  </a:cubicBezTo>
                  <a:cubicBezTo>
                    <a:pt x="208" y="397"/>
                    <a:pt x="242" y="121"/>
                    <a:pt x="230" y="57"/>
                  </a:cubicBezTo>
                  <a:cubicBezTo>
                    <a:pt x="221" y="15"/>
                    <a:pt x="204" y="6"/>
                    <a:pt x="183" y="2"/>
                  </a:cubicBezTo>
                  <a:cubicBezTo>
                    <a:pt x="180" y="1"/>
                    <a:pt x="177" y="1"/>
                    <a:pt x="17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5"/>
            <p:cNvSpPr/>
            <p:nvPr/>
          </p:nvSpPr>
          <p:spPr>
            <a:xfrm>
              <a:off x="7741991" y="3854596"/>
              <a:ext cx="80332" cy="454153"/>
            </a:xfrm>
            <a:custGeom>
              <a:avLst/>
              <a:gdLst/>
              <a:ahLst/>
              <a:cxnLst/>
              <a:rect l="l" t="t" r="r" b="b"/>
              <a:pathLst>
                <a:path w="430" h="2431" extrusionOk="0">
                  <a:moveTo>
                    <a:pt x="77" y="0"/>
                  </a:moveTo>
                  <a:cubicBezTo>
                    <a:pt x="60" y="0"/>
                    <a:pt x="43" y="5"/>
                    <a:pt x="30" y="89"/>
                  </a:cubicBezTo>
                  <a:cubicBezTo>
                    <a:pt x="9" y="200"/>
                    <a:pt x="1" y="722"/>
                    <a:pt x="68" y="1235"/>
                  </a:cubicBezTo>
                  <a:cubicBezTo>
                    <a:pt x="132" y="1749"/>
                    <a:pt x="268" y="2254"/>
                    <a:pt x="319" y="2352"/>
                  </a:cubicBezTo>
                  <a:cubicBezTo>
                    <a:pt x="350" y="2413"/>
                    <a:pt x="369" y="2431"/>
                    <a:pt x="387" y="2431"/>
                  </a:cubicBezTo>
                  <a:cubicBezTo>
                    <a:pt x="391" y="2431"/>
                    <a:pt x="395" y="2430"/>
                    <a:pt x="400" y="2428"/>
                  </a:cubicBezTo>
                  <a:cubicBezTo>
                    <a:pt x="416" y="2424"/>
                    <a:pt x="429" y="2407"/>
                    <a:pt x="421" y="2322"/>
                  </a:cubicBezTo>
                  <a:cubicBezTo>
                    <a:pt x="408" y="2212"/>
                    <a:pt x="289" y="1715"/>
                    <a:pt x="230" y="1214"/>
                  </a:cubicBezTo>
                  <a:cubicBezTo>
                    <a:pt x="162" y="709"/>
                    <a:pt x="149" y="200"/>
                    <a:pt x="132" y="89"/>
                  </a:cubicBezTo>
                  <a:cubicBezTo>
                    <a:pt x="119" y="9"/>
                    <a:pt x="98" y="0"/>
                    <a:pt x="7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5"/>
            <p:cNvSpPr/>
            <p:nvPr/>
          </p:nvSpPr>
          <p:spPr>
            <a:xfrm>
              <a:off x="7820454" y="4392630"/>
              <a:ext cx="46144" cy="66133"/>
            </a:xfrm>
            <a:custGeom>
              <a:avLst/>
              <a:gdLst/>
              <a:ahLst/>
              <a:cxnLst/>
              <a:rect l="l" t="t" r="r" b="b"/>
              <a:pathLst>
                <a:path w="247" h="354" extrusionOk="0">
                  <a:moveTo>
                    <a:pt x="105" y="0"/>
                  </a:moveTo>
                  <a:cubicBezTo>
                    <a:pt x="92" y="0"/>
                    <a:pt x="79" y="3"/>
                    <a:pt x="64" y="6"/>
                  </a:cubicBezTo>
                  <a:cubicBezTo>
                    <a:pt x="47" y="15"/>
                    <a:pt x="30" y="19"/>
                    <a:pt x="22" y="36"/>
                  </a:cubicBezTo>
                  <a:cubicBezTo>
                    <a:pt x="1" y="79"/>
                    <a:pt x="73" y="333"/>
                    <a:pt x="124" y="350"/>
                  </a:cubicBezTo>
                  <a:cubicBezTo>
                    <a:pt x="131" y="352"/>
                    <a:pt x="138" y="353"/>
                    <a:pt x="145" y="353"/>
                  </a:cubicBezTo>
                  <a:cubicBezTo>
                    <a:pt x="156" y="353"/>
                    <a:pt x="167" y="351"/>
                    <a:pt x="179" y="346"/>
                  </a:cubicBezTo>
                  <a:cubicBezTo>
                    <a:pt x="196" y="338"/>
                    <a:pt x="213" y="333"/>
                    <a:pt x="221" y="316"/>
                  </a:cubicBezTo>
                  <a:cubicBezTo>
                    <a:pt x="247" y="274"/>
                    <a:pt x="171" y="19"/>
                    <a:pt x="120" y="2"/>
                  </a:cubicBezTo>
                  <a:cubicBezTo>
                    <a:pt x="115" y="1"/>
                    <a:pt x="110" y="0"/>
                    <a:pt x="10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5"/>
            <p:cNvSpPr/>
            <p:nvPr/>
          </p:nvSpPr>
          <p:spPr>
            <a:xfrm>
              <a:off x="7810179" y="3612854"/>
              <a:ext cx="165894" cy="64265"/>
            </a:xfrm>
            <a:custGeom>
              <a:avLst/>
              <a:gdLst/>
              <a:ahLst/>
              <a:cxnLst/>
              <a:rect l="l" t="t" r="r" b="b"/>
              <a:pathLst>
                <a:path w="888" h="344" extrusionOk="0">
                  <a:moveTo>
                    <a:pt x="803" y="0"/>
                  </a:moveTo>
                  <a:cubicBezTo>
                    <a:pt x="726" y="0"/>
                    <a:pt x="569" y="24"/>
                    <a:pt x="416" y="72"/>
                  </a:cubicBezTo>
                  <a:cubicBezTo>
                    <a:pt x="226" y="127"/>
                    <a:pt x="51" y="212"/>
                    <a:pt x="22" y="250"/>
                  </a:cubicBezTo>
                  <a:cubicBezTo>
                    <a:pt x="1" y="276"/>
                    <a:pt x="5" y="293"/>
                    <a:pt x="13" y="314"/>
                  </a:cubicBezTo>
                  <a:cubicBezTo>
                    <a:pt x="22" y="331"/>
                    <a:pt x="30" y="344"/>
                    <a:pt x="64" y="344"/>
                  </a:cubicBezTo>
                  <a:cubicBezTo>
                    <a:pt x="111" y="344"/>
                    <a:pt x="285" y="276"/>
                    <a:pt x="463" y="225"/>
                  </a:cubicBezTo>
                  <a:cubicBezTo>
                    <a:pt x="641" y="170"/>
                    <a:pt x="824" y="131"/>
                    <a:pt x="858" y="106"/>
                  </a:cubicBezTo>
                  <a:cubicBezTo>
                    <a:pt x="888" y="85"/>
                    <a:pt x="888" y="68"/>
                    <a:pt x="883" y="42"/>
                  </a:cubicBezTo>
                  <a:cubicBezTo>
                    <a:pt x="883" y="25"/>
                    <a:pt x="875" y="12"/>
                    <a:pt x="841" y="4"/>
                  </a:cubicBezTo>
                  <a:cubicBezTo>
                    <a:pt x="833" y="2"/>
                    <a:pt x="820" y="0"/>
                    <a:pt x="80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5"/>
            <p:cNvSpPr/>
            <p:nvPr/>
          </p:nvSpPr>
          <p:spPr>
            <a:xfrm>
              <a:off x="7413005" y="3728494"/>
              <a:ext cx="61089" cy="385031"/>
            </a:xfrm>
            <a:custGeom>
              <a:avLst/>
              <a:gdLst/>
              <a:ahLst/>
              <a:cxnLst/>
              <a:rect l="l" t="t" r="r" b="b"/>
              <a:pathLst>
                <a:path w="327" h="2061" extrusionOk="0">
                  <a:moveTo>
                    <a:pt x="110" y="0"/>
                  </a:moveTo>
                  <a:cubicBezTo>
                    <a:pt x="93" y="0"/>
                    <a:pt x="77" y="5"/>
                    <a:pt x="60" y="77"/>
                  </a:cubicBezTo>
                  <a:cubicBezTo>
                    <a:pt x="34" y="166"/>
                    <a:pt x="0" y="607"/>
                    <a:pt x="38" y="1045"/>
                  </a:cubicBezTo>
                  <a:cubicBezTo>
                    <a:pt x="72" y="1482"/>
                    <a:pt x="178" y="1910"/>
                    <a:pt x="221" y="1995"/>
                  </a:cubicBezTo>
                  <a:cubicBezTo>
                    <a:pt x="249" y="2048"/>
                    <a:pt x="266" y="2060"/>
                    <a:pt x="283" y="2060"/>
                  </a:cubicBezTo>
                  <a:cubicBezTo>
                    <a:pt x="286" y="2060"/>
                    <a:pt x="289" y="2060"/>
                    <a:pt x="293" y="2059"/>
                  </a:cubicBezTo>
                  <a:cubicBezTo>
                    <a:pt x="314" y="2055"/>
                    <a:pt x="327" y="2042"/>
                    <a:pt x="323" y="1970"/>
                  </a:cubicBezTo>
                  <a:cubicBezTo>
                    <a:pt x="314" y="1876"/>
                    <a:pt x="234" y="1456"/>
                    <a:pt x="200" y="1028"/>
                  </a:cubicBezTo>
                  <a:cubicBezTo>
                    <a:pt x="161" y="603"/>
                    <a:pt x="174" y="174"/>
                    <a:pt x="161" y="81"/>
                  </a:cubicBezTo>
                  <a:cubicBezTo>
                    <a:pt x="149" y="13"/>
                    <a:pt x="132" y="5"/>
                    <a:pt x="1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5"/>
            <p:cNvSpPr/>
            <p:nvPr/>
          </p:nvSpPr>
          <p:spPr>
            <a:xfrm>
              <a:off x="7359015" y="4775792"/>
              <a:ext cx="216708" cy="189246"/>
            </a:xfrm>
            <a:custGeom>
              <a:avLst/>
              <a:gdLst/>
              <a:ahLst/>
              <a:cxnLst/>
              <a:rect l="l" t="t" r="r" b="b"/>
              <a:pathLst>
                <a:path w="1160" h="1013" extrusionOk="0">
                  <a:moveTo>
                    <a:pt x="55" y="0"/>
                  </a:moveTo>
                  <a:cubicBezTo>
                    <a:pt x="43" y="0"/>
                    <a:pt x="34" y="6"/>
                    <a:pt x="26" y="14"/>
                  </a:cubicBezTo>
                  <a:cubicBezTo>
                    <a:pt x="13" y="23"/>
                    <a:pt x="0" y="35"/>
                    <a:pt x="22" y="86"/>
                  </a:cubicBezTo>
                  <a:cubicBezTo>
                    <a:pt x="51" y="150"/>
                    <a:pt x="247" y="405"/>
                    <a:pt x="489" y="612"/>
                  </a:cubicBezTo>
                  <a:cubicBezTo>
                    <a:pt x="726" y="825"/>
                    <a:pt x="1002" y="990"/>
                    <a:pt x="1070" y="1007"/>
                  </a:cubicBezTo>
                  <a:cubicBezTo>
                    <a:pt x="1085" y="1011"/>
                    <a:pt x="1096" y="1012"/>
                    <a:pt x="1106" y="1012"/>
                  </a:cubicBezTo>
                  <a:cubicBezTo>
                    <a:pt x="1130" y="1012"/>
                    <a:pt x="1140" y="1002"/>
                    <a:pt x="1146" y="990"/>
                  </a:cubicBezTo>
                  <a:cubicBezTo>
                    <a:pt x="1159" y="973"/>
                    <a:pt x="1159" y="956"/>
                    <a:pt x="1121" y="918"/>
                  </a:cubicBezTo>
                  <a:cubicBezTo>
                    <a:pt x="1074" y="867"/>
                    <a:pt x="820" y="693"/>
                    <a:pt x="590" y="489"/>
                  </a:cubicBezTo>
                  <a:cubicBezTo>
                    <a:pt x="361" y="290"/>
                    <a:pt x="158" y="61"/>
                    <a:pt x="102" y="18"/>
                  </a:cubicBezTo>
                  <a:cubicBezTo>
                    <a:pt x="81" y="6"/>
                    <a:pt x="66" y="0"/>
                    <a:pt x="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5"/>
            <p:cNvSpPr/>
            <p:nvPr/>
          </p:nvSpPr>
          <p:spPr>
            <a:xfrm>
              <a:off x="7611218" y="4967280"/>
              <a:ext cx="38111" cy="36056"/>
            </a:xfrm>
            <a:custGeom>
              <a:avLst/>
              <a:gdLst/>
              <a:ahLst/>
              <a:cxnLst/>
              <a:rect l="l" t="t" r="r" b="b"/>
              <a:pathLst>
                <a:path w="204" h="193" extrusionOk="0">
                  <a:moveTo>
                    <a:pt x="64" y="1"/>
                  </a:moveTo>
                  <a:cubicBezTo>
                    <a:pt x="55" y="1"/>
                    <a:pt x="48" y="3"/>
                    <a:pt x="43" y="8"/>
                  </a:cubicBezTo>
                  <a:cubicBezTo>
                    <a:pt x="30" y="20"/>
                    <a:pt x="21" y="37"/>
                    <a:pt x="13" y="54"/>
                  </a:cubicBezTo>
                  <a:cubicBezTo>
                    <a:pt x="4" y="71"/>
                    <a:pt x="0" y="88"/>
                    <a:pt x="0" y="105"/>
                  </a:cubicBezTo>
                  <a:cubicBezTo>
                    <a:pt x="0" y="137"/>
                    <a:pt x="89" y="193"/>
                    <a:pt x="138" y="193"/>
                  </a:cubicBezTo>
                  <a:cubicBezTo>
                    <a:pt x="148" y="193"/>
                    <a:pt x="156" y="191"/>
                    <a:pt x="161" y="186"/>
                  </a:cubicBezTo>
                  <a:cubicBezTo>
                    <a:pt x="174" y="173"/>
                    <a:pt x="183" y="156"/>
                    <a:pt x="191" y="135"/>
                  </a:cubicBezTo>
                  <a:cubicBezTo>
                    <a:pt x="195" y="122"/>
                    <a:pt x="204" y="105"/>
                    <a:pt x="204" y="88"/>
                  </a:cubicBezTo>
                  <a:cubicBezTo>
                    <a:pt x="200" y="56"/>
                    <a:pt x="111" y="1"/>
                    <a:pt x="6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5"/>
            <p:cNvSpPr/>
            <p:nvPr/>
          </p:nvSpPr>
          <p:spPr>
            <a:xfrm>
              <a:off x="8308981" y="4788122"/>
              <a:ext cx="47638" cy="23352"/>
            </a:xfrm>
            <a:custGeom>
              <a:avLst/>
              <a:gdLst/>
              <a:ahLst/>
              <a:cxnLst/>
              <a:rect l="l" t="t" r="r" b="b"/>
              <a:pathLst>
                <a:path w="255" h="125" extrusionOk="0">
                  <a:moveTo>
                    <a:pt x="94" y="0"/>
                  </a:moveTo>
                  <a:cubicBezTo>
                    <a:pt x="50" y="0"/>
                    <a:pt x="15" y="11"/>
                    <a:pt x="9" y="24"/>
                  </a:cubicBezTo>
                  <a:cubicBezTo>
                    <a:pt x="0" y="37"/>
                    <a:pt x="0" y="46"/>
                    <a:pt x="0" y="63"/>
                  </a:cubicBezTo>
                  <a:cubicBezTo>
                    <a:pt x="5" y="75"/>
                    <a:pt x="9" y="88"/>
                    <a:pt x="17" y="97"/>
                  </a:cubicBezTo>
                  <a:cubicBezTo>
                    <a:pt x="30" y="105"/>
                    <a:pt x="77" y="109"/>
                    <a:pt x="123" y="118"/>
                  </a:cubicBezTo>
                  <a:cubicBezTo>
                    <a:pt x="152" y="120"/>
                    <a:pt x="180" y="125"/>
                    <a:pt x="201" y="125"/>
                  </a:cubicBezTo>
                  <a:cubicBezTo>
                    <a:pt x="214" y="125"/>
                    <a:pt x="224" y="123"/>
                    <a:pt x="229" y="118"/>
                  </a:cubicBezTo>
                  <a:cubicBezTo>
                    <a:pt x="242" y="109"/>
                    <a:pt x="246" y="97"/>
                    <a:pt x="251" y="84"/>
                  </a:cubicBezTo>
                  <a:cubicBezTo>
                    <a:pt x="255" y="71"/>
                    <a:pt x="255" y="58"/>
                    <a:pt x="251" y="50"/>
                  </a:cubicBezTo>
                  <a:cubicBezTo>
                    <a:pt x="242" y="33"/>
                    <a:pt x="191" y="7"/>
                    <a:pt x="132" y="3"/>
                  </a:cubicBezTo>
                  <a:cubicBezTo>
                    <a:pt x="119" y="1"/>
                    <a:pt x="106" y="0"/>
                    <a:pt x="94" y="0"/>
                  </a:cubicBezTo>
                  <a:close/>
                </a:path>
              </a:pathLst>
            </a:custGeom>
            <a:solidFill>
              <a:srgbClr val="1E15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5"/>
            <p:cNvSpPr/>
            <p:nvPr/>
          </p:nvSpPr>
          <p:spPr>
            <a:xfrm>
              <a:off x="8423127" y="4817079"/>
              <a:ext cx="57353" cy="51188"/>
            </a:xfrm>
            <a:custGeom>
              <a:avLst/>
              <a:gdLst/>
              <a:ahLst/>
              <a:cxnLst/>
              <a:rect l="l" t="t" r="r" b="b"/>
              <a:pathLst>
                <a:path w="307" h="274" extrusionOk="0">
                  <a:moveTo>
                    <a:pt x="50" y="1"/>
                  </a:moveTo>
                  <a:cubicBezTo>
                    <a:pt x="49" y="1"/>
                    <a:pt x="48" y="1"/>
                    <a:pt x="47" y="1"/>
                  </a:cubicBezTo>
                  <a:cubicBezTo>
                    <a:pt x="30" y="5"/>
                    <a:pt x="22" y="14"/>
                    <a:pt x="13" y="26"/>
                  </a:cubicBezTo>
                  <a:cubicBezTo>
                    <a:pt x="9" y="35"/>
                    <a:pt x="0" y="48"/>
                    <a:pt x="9" y="60"/>
                  </a:cubicBezTo>
                  <a:cubicBezTo>
                    <a:pt x="13" y="82"/>
                    <a:pt x="68" y="128"/>
                    <a:pt x="124" y="179"/>
                  </a:cubicBezTo>
                  <a:cubicBezTo>
                    <a:pt x="179" y="226"/>
                    <a:pt x="234" y="273"/>
                    <a:pt x="255" y="273"/>
                  </a:cubicBezTo>
                  <a:cubicBezTo>
                    <a:pt x="257" y="273"/>
                    <a:pt x="260" y="274"/>
                    <a:pt x="262" y="274"/>
                  </a:cubicBezTo>
                  <a:cubicBezTo>
                    <a:pt x="272" y="274"/>
                    <a:pt x="283" y="266"/>
                    <a:pt x="293" y="256"/>
                  </a:cubicBezTo>
                  <a:cubicBezTo>
                    <a:pt x="302" y="247"/>
                    <a:pt x="306" y="239"/>
                    <a:pt x="306" y="222"/>
                  </a:cubicBezTo>
                  <a:cubicBezTo>
                    <a:pt x="302" y="200"/>
                    <a:pt x="255" y="141"/>
                    <a:pt x="196" y="90"/>
                  </a:cubicBezTo>
                  <a:cubicBezTo>
                    <a:pt x="139" y="42"/>
                    <a:pt x="75" y="1"/>
                    <a:pt x="50" y="1"/>
                  </a:cubicBezTo>
                  <a:close/>
                </a:path>
              </a:pathLst>
            </a:custGeom>
            <a:solidFill>
              <a:srgbClr val="1E15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5"/>
            <p:cNvSpPr/>
            <p:nvPr/>
          </p:nvSpPr>
          <p:spPr>
            <a:xfrm>
              <a:off x="8345411" y="4883399"/>
              <a:ext cx="40539" cy="35495"/>
            </a:xfrm>
            <a:custGeom>
              <a:avLst/>
              <a:gdLst/>
              <a:ahLst/>
              <a:cxnLst/>
              <a:rect l="l" t="t" r="r" b="b"/>
              <a:pathLst>
                <a:path w="217" h="190" extrusionOk="0">
                  <a:moveTo>
                    <a:pt x="48" y="1"/>
                  </a:moveTo>
                  <a:cubicBezTo>
                    <a:pt x="45" y="1"/>
                    <a:pt x="41" y="1"/>
                    <a:pt x="39" y="3"/>
                  </a:cubicBezTo>
                  <a:cubicBezTo>
                    <a:pt x="26" y="7"/>
                    <a:pt x="22" y="19"/>
                    <a:pt x="13" y="32"/>
                  </a:cubicBezTo>
                  <a:cubicBezTo>
                    <a:pt x="5" y="45"/>
                    <a:pt x="1" y="53"/>
                    <a:pt x="5" y="66"/>
                  </a:cubicBezTo>
                  <a:cubicBezTo>
                    <a:pt x="5" y="83"/>
                    <a:pt x="43" y="113"/>
                    <a:pt x="81" y="138"/>
                  </a:cubicBezTo>
                  <a:cubicBezTo>
                    <a:pt x="113" y="166"/>
                    <a:pt x="148" y="190"/>
                    <a:pt x="166" y="190"/>
                  </a:cubicBezTo>
                  <a:cubicBezTo>
                    <a:pt x="168" y="190"/>
                    <a:pt x="169" y="190"/>
                    <a:pt x="170" y="189"/>
                  </a:cubicBezTo>
                  <a:cubicBezTo>
                    <a:pt x="183" y="185"/>
                    <a:pt x="196" y="177"/>
                    <a:pt x="204" y="164"/>
                  </a:cubicBezTo>
                  <a:cubicBezTo>
                    <a:pt x="213" y="151"/>
                    <a:pt x="217" y="143"/>
                    <a:pt x="217" y="130"/>
                  </a:cubicBezTo>
                  <a:cubicBezTo>
                    <a:pt x="217" y="113"/>
                    <a:pt x="183" y="75"/>
                    <a:pt x="145" y="45"/>
                  </a:cubicBezTo>
                  <a:cubicBezTo>
                    <a:pt x="109" y="20"/>
                    <a:pt x="70" y="1"/>
                    <a:pt x="48" y="1"/>
                  </a:cubicBezTo>
                  <a:close/>
                </a:path>
              </a:pathLst>
            </a:custGeom>
            <a:solidFill>
              <a:srgbClr val="1E15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5"/>
            <p:cNvSpPr/>
            <p:nvPr/>
          </p:nvSpPr>
          <p:spPr>
            <a:xfrm>
              <a:off x="8228837" y="4869388"/>
              <a:ext cx="23913" cy="21671"/>
            </a:xfrm>
            <a:custGeom>
              <a:avLst/>
              <a:gdLst/>
              <a:ahLst/>
              <a:cxnLst/>
              <a:rect l="l" t="t" r="r" b="b"/>
              <a:pathLst>
                <a:path w="128" h="116" extrusionOk="0">
                  <a:moveTo>
                    <a:pt x="54" y="1"/>
                  </a:moveTo>
                  <a:cubicBezTo>
                    <a:pt x="33" y="1"/>
                    <a:pt x="14" y="6"/>
                    <a:pt x="9" y="18"/>
                  </a:cubicBezTo>
                  <a:cubicBezTo>
                    <a:pt x="5" y="27"/>
                    <a:pt x="5" y="39"/>
                    <a:pt x="5" y="56"/>
                  </a:cubicBezTo>
                  <a:cubicBezTo>
                    <a:pt x="1" y="69"/>
                    <a:pt x="1" y="78"/>
                    <a:pt x="5" y="90"/>
                  </a:cubicBezTo>
                  <a:cubicBezTo>
                    <a:pt x="12" y="105"/>
                    <a:pt x="48" y="116"/>
                    <a:pt x="79" y="116"/>
                  </a:cubicBezTo>
                  <a:cubicBezTo>
                    <a:pt x="100" y="116"/>
                    <a:pt x="118" y="111"/>
                    <a:pt x="124" y="99"/>
                  </a:cubicBezTo>
                  <a:cubicBezTo>
                    <a:pt x="128" y="90"/>
                    <a:pt x="128" y="78"/>
                    <a:pt x="128" y="61"/>
                  </a:cubicBezTo>
                  <a:cubicBezTo>
                    <a:pt x="128" y="48"/>
                    <a:pt x="128" y="35"/>
                    <a:pt x="124" y="27"/>
                  </a:cubicBezTo>
                  <a:cubicBezTo>
                    <a:pt x="119" y="12"/>
                    <a:pt x="84" y="1"/>
                    <a:pt x="54" y="1"/>
                  </a:cubicBezTo>
                  <a:close/>
                </a:path>
              </a:pathLst>
            </a:custGeom>
            <a:solidFill>
              <a:srgbClr val="1E15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5"/>
            <p:cNvSpPr/>
            <p:nvPr/>
          </p:nvSpPr>
          <p:spPr>
            <a:xfrm>
              <a:off x="7784772" y="4694527"/>
              <a:ext cx="1103905" cy="527199"/>
            </a:xfrm>
            <a:custGeom>
              <a:avLst/>
              <a:gdLst/>
              <a:ahLst/>
              <a:cxnLst/>
              <a:rect l="l" t="t" r="r" b="b"/>
              <a:pathLst>
                <a:path w="5909" h="2822" extrusionOk="0">
                  <a:moveTo>
                    <a:pt x="2664" y="110"/>
                  </a:moveTo>
                  <a:cubicBezTo>
                    <a:pt x="2847" y="110"/>
                    <a:pt x="3035" y="134"/>
                    <a:pt x="3222" y="186"/>
                  </a:cubicBezTo>
                  <a:cubicBezTo>
                    <a:pt x="3456" y="250"/>
                    <a:pt x="3681" y="364"/>
                    <a:pt x="3872" y="521"/>
                  </a:cubicBezTo>
                  <a:cubicBezTo>
                    <a:pt x="4067" y="682"/>
                    <a:pt x="4224" y="890"/>
                    <a:pt x="4326" y="1120"/>
                  </a:cubicBezTo>
                  <a:lnTo>
                    <a:pt x="4351" y="1179"/>
                  </a:lnTo>
                  <a:cubicBezTo>
                    <a:pt x="4211" y="1205"/>
                    <a:pt x="4080" y="1247"/>
                    <a:pt x="3961" y="1302"/>
                  </a:cubicBezTo>
                  <a:cubicBezTo>
                    <a:pt x="3702" y="1425"/>
                    <a:pt x="3494" y="1591"/>
                    <a:pt x="3379" y="1761"/>
                  </a:cubicBezTo>
                  <a:cubicBezTo>
                    <a:pt x="3260" y="1935"/>
                    <a:pt x="3235" y="2092"/>
                    <a:pt x="3231" y="2168"/>
                  </a:cubicBezTo>
                  <a:cubicBezTo>
                    <a:pt x="3222" y="2249"/>
                    <a:pt x="3226" y="2308"/>
                    <a:pt x="3235" y="2342"/>
                  </a:cubicBezTo>
                  <a:cubicBezTo>
                    <a:pt x="3231" y="2363"/>
                    <a:pt x="3231" y="2389"/>
                    <a:pt x="3239" y="2423"/>
                  </a:cubicBezTo>
                  <a:cubicBezTo>
                    <a:pt x="3239" y="2427"/>
                    <a:pt x="3239" y="2427"/>
                    <a:pt x="3239" y="2427"/>
                  </a:cubicBezTo>
                  <a:cubicBezTo>
                    <a:pt x="3010" y="2431"/>
                    <a:pt x="2789" y="2435"/>
                    <a:pt x="2581" y="2435"/>
                  </a:cubicBezTo>
                  <a:cubicBezTo>
                    <a:pt x="2373" y="2440"/>
                    <a:pt x="2174" y="2444"/>
                    <a:pt x="1991" y="2444"/>
                  </a:cubicBezTo>
                  <a:cubicBezTo>
                    <a:pt x="1949" y="2448"/>
                    <a:pt x="1902" y="2448"/>
                    <a:pt x="1860" y="2448"/>
                  </a:cubicBezTo>
                  <a:cubicBezTo>
                    <a:pt x="1817" y="2448"/>
                    <a:pt x="1775" y="2452"/>
                    <a:pt x="1732" y="2452"/>
                  </a:cubicBezTo>
                  <a:cubicBezTo>
                    <a:pt x="1718" y="2452"/>
                    <a:pt x="1706" y="2454"/>
                    <a:pt x="1693" y="2454"/>
                  </a:cubicBezTo>
                  <a:cubicBezTo>
                    <a:pt x="1687" y="2454"/>
                    <a:pt x="1680" y="2454"/>
                    <a:pt x="1673" y="2452"/>
                  </a:cubicBezTo>
                  <a:cubicBezTo>
                    <a:pt x="1635" y="2452"/>
                    <a:pt x="1592" y="2452"/>
                    <a:pt x="1558" y="2444"/>
                  </a:cubicBezTo>
                  <a:cubicBezTo>
                    <a:pt x="1541" y="2444"/>
                    <a:pt x="1529" y="2440"/>
                    <a:pt x="1512" y="2435"/>
                  </a:cubicBezTo>
                  <a:cubicBezTo>
                    <a:pt x="1376" y="2410"/>
                    <a:pt x="1274" y="2346"/>
                    <a:pt x="1198" y="2283"/>
                  </a:cubicBezTo>
                  <a:cubicBezTo>
                    <a:pt x="1125" y="2215"/>
                    <a:pt x="1075" y="2155"/>
                    <a:pt x="1045" y="2113"/>
                  </a:cubicBezTo>
                  <a:cubicBezTo>
                    <a:pt x="1019" y="2079"/>
                    <a:pt x="998" y="2049"/>
                    <a:pt x="981" y="2024"/>
                  </a:cubicBezTo>
                  <a:cubicBezTo>
                    <a:pt x="968" y="1994"/>
                    <a:pt x="951" y="1969"/>
                    <a:pt x="939" y="1947"/>
                  </a:cubicBezTo>
                  <a:cubicBezTo>
                    <a:pt x="913" y="1905"/>
                    <a:pt x="901" y="1867"/>
                    <a:pt x="884" y="1845"/>
                  </a:cubicBezTo>
                  <a:cubicBezTo>
                    <a:pt x="879" y="1833"/>
                    <a:pt x="875" y="1828"/>
                    <a:pt x="871" y="1820"/>
                  </a:cubicBezTo>
                  <a:cubicBezTo>
                    <a:pt x="875" y="1816"/>
                    <a:pt x="875" y="1799"/>
                    <a:pt x="871" y="1765"/>
                  </a:cubicBezTo>
                  <a:cubicBezTo>
                    <a:pt x="871" y="1735"/>
                    <a:pt x="862" y="1684"/>
                    <a:pt x="867" y="1612"/>
                  </a:cubicBezTo>
                  <a:cubicBezTo>
                    <a:pt x="867" y="1591"/>
                    <a:pt x="867" y="1561"/>
                    <a:pt x="867" y="1531"/>
                  </a:cubicBezTo>
                  <a:cubicBezTo>
                    <a:pt x="867" y="1510"/>
                    <a:pt x="871" y="1480"/>
                    <a:pt x="875" y="1455"/>
                  </a:cubicBezTo>
                  <a:cubicBezTo>
                    <a:pt x="888" y="1349"/>
                    <a:pt x="922" y="1132"/>
                    <a:pt x="1075" y="890"/>
                  </a:cubicBezTo>
                  <a:cubicBezTo>
                    <a:pt x="1147" y="772"/>
                    <a:pt x="1253" y="649"/>
                    <a:pt x="1393" y="538"/>
                  </a:cubicBezTo>
                  <a:cubicBezTo>
                    <a:pt x="1529" y="424"/>
                    <a:pt x="1698" y="326"/>
                    <a:pt x="1889" y="254"/>
                  </a:cubicBezTo>
                  <a:cubicBezTo>
                    <a:pt x="2120" y="164"/>
                    <a:pt x="2386" y="110"/>
                    <a:pt x="2664" y="110"/>
                  </a:cubicBezTo>
                  <a:close/>
                  <a:moveTo>
                    <a:pt x="4598" y="1269"/>
                  </a:moveTo>
                  <a:cubicBezTo>
                    <a:pt x="4693" y="1269"/>
                    <a:pt x="4792" y="1279"/>
                    <a:pt x="4890" y="1298"/>
                  </a:cubicBezTo>
                  <a:cubicBezTo>
                    <a:pt x="4954" y="1311"/>
                    <a:pt x="5013" y="1328"/>
                    <a:pt x="5077" y="1345"/>
                  </a:cubicBezTo>
                  <a:cubicBezTo>
                    <a:pt x="5170" y="1379"/>
                    <a:pt x="5264" y="1417"/>
                    <a:pt x="5353" y="1468"/>
                  </a:cubicBezTo>
                  <a:cubicBezTo>
                    <a:pt x="5497" y="1548"/>
                    <a:pt x="5625" y="1663"/>
                    <a:pt x="5705" y="1803"/>
                  </a:cubicBezTo>
                  <a:cubicBezTo>
                    <a:pt x="5748" y="1875"/>
                    <a:pt x="5773" y="1952"/>
                    <a:pt x="5786" y="2028"/>
                  </a:cubicBezTo>
                  <a:cubicBezTo>
                    <a:pt x="5794" y="2109"/>
                    <a:pt x="5790" y="2185"/>
                    <a:pt x="5752" y="2249"/>
                  </a:cubicBezTo>
                  <a:cubicBezTo>
                    <a:pt x="5739" y="2274"/>
                    <a:pt x="5709" y="2304"/>
                    <a:pt x="5680" y="2329"/>
                  </a:cubicBezTo>
                  <a:cubicBezTo>
                    <a:pt x="5650" y="2355"/>
                    <a:pt x="5620" y="2376"/>
                    <a:pt x="5586" y="2397"/>
                  </a:cubicBezTo>
                  <a:cubicBezTo>
                    <a:pt x="5518" y="2435"/>
                    <a:pt x="5442" y="2465"/>
                    <a:pt x="5366" y="2486"/>
                  </a:cubicBezTo>
                  <a:cubicBezTo>
                    <a:pt x="5047" y="2567"/>
                    <a:pt x="4733" y="2601"/>
                    <a:pt x="4457" y="2601"/>
                  </a:cubicBezTo>
                  <a:cubicBezTo>
                    <a:pt x="4427" y="2601"/>
                    <a:pt x="4396" y="2602"/>
                    <a:pt x="4366" y="2602"/>
                  </a:cubicBezTo>
                  <a:cubicBezTo>
                    <a:pt x="4123" y="2602"/>
                    <a:pt x="3905" y="2588"/>
                    <a:pt x="3732" y="2584"/>
                  </a:cubicBezTo>
                  <a:cubicBezTo>
                    <a:pt x="3655" y="2580"/>
                    <a:pt x="3583" y="2567"/>
                    <a:pt x="3524" y="2558"/>
                  </a:cubicBezTo>
                  <a:cubicBezTo>
                    <a:pt x="3515" y="2554"/>
                    <a:pt x="3502" y="2554"/>
                    <a:pt x="3490" y="2550"/>
                  </a:cubicBezTo>
                  <a:cubicBezTo>
                    <a:pt x="3464" y="2546"/>
                    <a:pt x="3439" y="2537"/>
                    <a:pt x="3417" y="2533"/>
                  </a:cubicBezTo>
                  <a:cubicBezTo>
                    <a:pt x="3417" y="2529"/>
                    <a:pt x="3413" y="2529"/>
                    <a:pt x="3409" y="2529"/>
                  </a:cubicBezTo>
                  <a:cubicBezTo>
                    <a:pt x="3388" y="2520"/>
                    <a:pt x="3375" y="2508"/>
                    <a:pt x="3362" y="2499"/>
                  </a:cubicBezTo>
                  <a:cubicBezTo>
                    <a:pt x="3333" y="2478"/>
                    <a:pt x="3311" y="2452"/>
                    <a:pt x="3303" y="2427"/>
                  </a:cubicBezTo>
                  <a:cubicBezTo>
                    <a:pt x="3299" y="2418"/>
                    <a:pt x="3294" y="2414"/>
                    <a:pt x="3294" y="2410"/>
                  </a:cubicBezTo>
                  <a:cubicBezTo>
                    <a:pt x="3286" y="2393"/>
                    <a:pt x="3282" y="2380"/>
                    <a:pt x="3282" y="2372"/>
                  </a:cubicBezTo>
                  <a:cubicBezTo>
                    <a:pt x="3282" y="2338"/>
                    <a:pt x="3282" y="2274"/>
                    <a:pt x="3303" y="2172"/>
                  </a:cubicBezTo>
                  <a:cubicBezTo>
                    <a:pt x="3316" y="2104"/>
                    <a:pt x="3341" y="1964"/>
                    <a:pt x="3456" y="1811"/>
                  </a:cubicBezTo>
                  <a:cubicBezTo>
                    <a:pt x="3562" y="1659"/>
                    <a:pt x="3761" y="1510"/>
                    <a:pt x="4012" y="1396"/>
                  </a:cubicBezTo>
                  <a:cubicBezTo>
                    <a:pt x="4122" y="1340"/>
                    <a:pt x="4254" y="1302"/>
                    <a:pt x="4389" y="1285"/>
                  </a:cubicBezTo>
                  <a:cubicBezTo>
                    <a:pt x="4428" y="1277"/>
                    <a:pt x="4466" y="1272"/>
                    <a:pt x="4504" y="1272"/>
                  </a:cubicBezTo>
                  <a:cubicBezTo>
                    <a:pt x="4535" y="1270"/>
                    <a:pt x="4566" y="1269"/>
                    <a:pt x="4598" y="1269"/>
                  </a:cubicBezTo>
                  <a:close/>
                  <a:moveTo>
                    <a:pt x="807" y="1629"/>
                  </a:moveTo>
                  <a:cubicBezTo>
                    <a:pt x="811" y="1693"/>
                    <a:pt x="824" y="1739"/>
                    <a:pt x="833" y="1769"/>
                  </a:cubicBezTo>
                  <a:cubicBezTo>
                    <a:pt x="833" y="1773"/>
                    <a:pt x="837" y="1782"/>
                    <a:pt x="837" y="1786"/>
                  </a:cubicBezTo>
                  <a:cubicBezTo>
                    <a:pt x="833" y="1786"/>
                    <a:pt x="833" y="1799"/>
                    <a:pt x="845" y="1854"/>
                  </a:cubicBezTo>
                  <a:cubicBezTo>
                    <a:pt x="858" y="1884"/>
                    <a:pt x="862" y="1922"/>
                    <a:pt x="888" y="1969"/>
                  </a:cubicBezTo>
                  <a:cubicBezTo>
                    <a:pt x="901" y="1994"/>
                    <a:pt x="913" y="2024"/>
                    <a:pt x="926" y="2053"/>
                  </a:cubicBezTo>
                  <a:cubicBezTo>
                    <a:pt x="943" y="2087"/>
                    <a:pt x="964" y="2121"/>
                    <a:pt x="985" y="2160"/>
                  </a:cubicBezTo>
                  <a:cubicBezTo>
                    <a:pt x="1015" y="2206"/>
                    <a:pt x="1070" y="2274"/>
                    <a:pt x="1147" y="2351"/>
                  </a:cubicBezTo>
                  <a:cubicBezTo>
                    <a:pt x="1232" y="2423"/>
                    <a:pt x="1350" y="2495"/>
                    <a:pt x="1499" y="2529"/>
                  </a:cubicBezTo>
                  <a:lnTo>
                    <a:pt x="1503" y="2529"/>
                  </a:lnTo>
                  <a:cubicBezTo>
                    <a:pt x="1478" y="2558"/>
                    <a:pt x="1448" y="2580"/>
                    <a:pt x="1410" y="2601"/>
                  </a:cubicBezTo>
                  <a:cubicBezTo>
                    <a:pt x="1325" y="2660"/>
                    <a:pt x="1215" y="2686"/>
                    <a:pt x="1104" y="2699"/>
                  </a:cubicBezTo>
                  <a:cubicBezTo>
                    <a:pt x="1045" y="2703"/>
                    <a:pt x="990" y="2703"/>
                    <a:pt x="930" y="2707"/>
                  </a:cubicBezTo>
                  <a:lnTo>
                    <a:pt x="756" y="2707"/>
                  </a:lnTo>
                  <a:cubicBezTo>
                    <a:pt x="637" y="2707"/>
                    <a:pt x="536" y="2699"/>
                    <a:pt x="429" y="2669"/>
                  </a:cubicBezTo>
                  <a:cubicBezTo>
                    <a:pt x="328" y="2639"/>
                    <a:pt x="230" y="2601"/>
                    <a:pt x="171" y="2533"/>
                  </a:cubicBezTo>
                  <a:cubicBezTo>
                    <a:pt x="107" y="2474"/>
                    <a:pt x="98" y="2384"/>
                    <a:pt x="115" y="2304"/>
                  </a:cubicBezTo>
                  <a:cubicBezTo>
                    <a:pt x="132" y="2219"/>
                    <a:pt x="171" y="2143"/>
                    <a:pt x="209" y="2075"/>
                  </a:cubicBezTo>
                  <a:cubicBezTo>
                    <a:pt x="251" y="2007"/>
                    <a:pt x="289" y="1947"/>
                    <a:pt x="332" y="1905"/>
                  </a:cubicBezTo>
                  <a:cubicBezTo>
                    <a:pt x="421" y="1820"/>
                    <a:pt x="502" y="1773"/>
                    <a:pt x="544" y="1744"/>
                  </a:cubicBezTo>
                  <a:cubicBezTo>
                    <a:pt x="625" y="1697"/>
                    <a:pt x="663" y="1671"/>
                    <a:pt x="680" y="1654"/>
                  </a:cubicBezTo>
                  <a:cubicBezTo>
                    <a:pt x="697" y="1654"/>
                    <a:pt x="735" y="1646"/>
                    <a:pt x="807" y="1629"/>
                  </a:cubicBezTo>
                  <a:close/>
                  <a:moveTo>
                    <a:pt x="2676" y="0"/>
                  </a:moveTo>
                  <a:cubicBezTo>
                    <a:pt x="2376" y="0"/>
                    <a:pt x="2089" y="61"/>
                    <a:pt x="1843" y="160"/>
                  </a:cubicBezTo>
                  <a:cubicBezTo>
                    <a:pt x="1643" y="237"/>
                    <a:pt x="1465" y="347"/>
                    <a:pt x="1325" y="466"/>
                  </a:cubicBezTo>
                  <a:cubicBezTo>
                    <a:pt x="1181" y="585"/>
                    <a:pt x="1070" y="721"/>
                    <a:pt x="994" y="852"/>
                  </a:cubicBezTo>
                  <a:cubicBezTo>
                    <a:pt x="837" y="1111"/>
                    <a:pt x="807" y="1340"/>
                    <a:pt x="799" y="1455"/>
                  </a:cubicBezTo>
                  <a:cubicBezTo>
                    <a:pt x="799" y="1489"/>
                    <a:pt x="799" y="1523"/>
                    <a:pt x="799" y="1553"/>
                  </a:cubicBezTo>
                  <a:cubicBezTo>
                    <a:pt x="705" y="1591"/>
                    <a:pt x="671" y="1616"/>
                    <a:pt x="659" y="1629"/>
                  </a:cubicBezTo>
                  <a:cubicBezTo>
                    <a:pt x="633" y="1633"/>
                    <a:pt x="591" y="1646"/>
                    <a:pt x="506" y="1680"/>
                  </a:cubicBezTo>
                  <a:cubicBezTo>
                    <a:pt x="459" y="1705"/>
                    <a:pt x="370" y="1748"/>
                    <a:pt x="268" y="1845"/>
                  </a:cubicBezTo>
                  <a:cubicBezTo>
                    <a:pt x="243" y="1867"/>
                    <a:pt x="217" y="1896"/>
                    <a:pt x="192" y="1926"/>
                  </a:cubicBezTo>
                  <a:cubicBezTo>
                    <a:pt x="166" y="1960"/>
                    <a:pt x="149" y="1994"/>
                    <a:pt x="124" y="2028"/>
                  </a:cubicBezTo>
                  <a:cubicBezTo>
                    <a:pt x="81" y="2100"/>
                    <a:pt x="35" y="2185"/>
                    <a:pt x="13" y="2287"/>
                  </a:cubicBezTo>
                  <a:lnTo>
                    <a:pt x="5" y="2325"/>
                  </a:lnTo>
                  <a:cubicBezTo>
                    <a:pt x="5" y="2338"/>
                    <a:pt x="5" y="2351"/>
                    <a:pt x="5" y="2367"/>
                  </a:cubicBezTo>
                  <a:cubicBezTo>
                    <a:pt x="5" y="2380"/>
                    <a:pt x="1" y="2393"/>
                    <a:pt x="5" y="2410"/>
                  </a:cubicBezTo>
                  <a:lnTo>
                    <a:pt x="9" y="2452"/>
                  </a:lnTo>
                  <a:cubicBezTo>
                    <a:pt x="13" y="2482"/>
                    <a:pt x="30" y="2508"/>
                    <a:pt x="39" y="2537"/>
                  </a:cubicBezTo>
                  <a:cubicBezTo>
                    <a:pt x="56" y="2563"/>
                    <a:pt x="73" y="2588"/>
                    <a:pt x="94" y="2609"/>
                  </a:cubicBezTo>
                  <a:cubicBezTo>
                    <a:pt x="179" y="2703"/>
                    <a:pt x="294" y="2745"/>
                    <a:pt x="404" y="2775"/>
                  </a:cubicBezTo>
                  <a:cubicBezTo>
                    <a:pt x="459" y="2792"/>
                    <a:pt x="519" y="2805"/>
                    <a:pt x="578" y="2813"/>
                  </a:cubicBezTo>
                  <a:cubicBezTo>
                    <a:pt x="637" y="2817"/>
                    <a:pt x="701" y="2822"/>
                    <a:pt x="756" y="2822"/>
                  </a:cubicBezTo>
                  <a:cubicBezTo>
                    <a:pt x="816" y="2822"/>
                    <a:pt x="875" y="2822"/>
                    <a:pt x="934" y="2817"/>
                  </a:cubicBezTo>
                  <a:cubicBezTo>
                    <a:pt x="994" y="2817"/>
                    <a:pt x="1058" y="2817"/>
                    <a:pt x="1117" y="2809"/>
                  </a:cubicBezTo>
                  <a:cubicBezTo>
                    <a:pt x="1240" y="2800"/>
                    <a:pt x="1367" y="2766"/>
                    <a:pt x="1474" y="2699"/>
                  </a:cubicBezTo>
                  <a:cubicBezTo>
                    <a:pt x="1529" y="2660"/>
                    <a:pt x="1580" y="2618"/>
                    <a:pt x="1618" y="2563"/>
                  </a:cubicBezTo>
                  <a:cubicBezTo>
                    <a:pt x="1622" y="2558"/>
                    <a:pt x="1626" y="2550"/>
                    <a:pt x="1626" y="2546"/>
                  </a:cubicBezTo>
                  <a:lnTo>
                    <a:pt x="1631" y="2546"/>
                  </a:lnTo>
                  <a:cubicBezTo>
                    <a:pt x="1665" y="2546"/>
                    <a:pt x="1703" y="2550"/>
                    <a:pt x="1741" y="2550"/>
                  </a:cubicBezTo>
                  <a:cubicBezTo>
                    <a:pt x="1788" y="2546"/>
                    <a:pt x="1826" y="2542"/>
                    <a:pt x="1868" y="2542"/>
                  </a:cubicBezTo>
                  <a:lnTo>
                    <a:pt x="2590" y="2542"/>
                  </a:lnTo>
                  <a:cubicBezTo>
                    <a:pt x="2802" y="2537"/>
                    <a:pt x="3027" y="2537"/>
                    <a:pt x="3256" y="2537"/>
                  </a:cubicBezTo>
                  <a:cubicBezTo>
                    <a:pt x="3269" y="2537"/>
                    <a:pt x="3282" y="2537"/>
                    <a:pt x="3294" y="2533"/>
                  </a:cubicBezTo>
                  <a:cubicBezTo>
                    <a:pt x="3299" y="2542"/>
                    <a:pt x="3307" y="2550"/>
                    <a:pt x="3316" y="2558"/>
                  </a:cubicBezTo>
                  <a:cubicBezTo>
                    <a:pt x="3328" y="2567"/>
                    <a:pt x="3341" y="2580"/>
                    <a:pt x="3362" y="2592"/>
                  </a:cubicBezTo>
                  <a:cubicBezTo>
                    <a:pt x="3367" y="2592"/>
                    <a:pt x="3375" y="2597"/>
                    <a:pt x="3384" y="2601"/>
                  </a:cubicBezTo>
                  <a:cubicBezTo>
                    <a:pt x="3409" y="2614"/>
                    <a:pt x="3443" y="2622"/>
                    <a:pt x="3477" y="2631"/>
                  </a:cubicBezTo>
                  <a:cubicBezTo>
                    <a:pt x="3545" y="2648"/>
                    <a:pt x="3630" y="2665"/>
                    <a:pt x="3732" y="2673"/>
                  </a:cubicBezTo>
                  <a:cubicBezTo>
                    <a:pt x="3927" y="2686"/>
                    <a:pt x="4177" y="2703"/>
                    <a:pt x="4462" y="2707"/>
                  </a:cubicBezTo>
                  <a:cubicBezTo>
                    <a:pt x="4746" y="2707"/>
                    <a:pt x="5069" y="2673"/>
                    <a:pt x="5400" y="2592"/>
                  </a:cubicBezTo>
                  <a:cubicBezTo>
                    <a:pt x="5480" y="2571"/>
                    <a:pt x="5565" y="2537"/>
                    <a:pt x="5646" y="2491"/>
                  </a:cubicBezTo>
                  <a:cubicBezTo>
                    <a:pt x="5684" y="2469"/>
                    <a:pt x="5722" y="2444"/>
                    <a:pt x="5760" y="2410"/>
                  </a:cubicBezTo>
                  <a:cubicBezTo>
                    <a:pt x="5777" y="2397"/>
                    <a:pt x="5794" y="2380"/>
                    <a:pt x="5811" y="2363"/>
                  </a:cubicBezTo>
                  <a:cubicBezTo>
                    <a:pt x="5828" y="2342"/>
                    <a:pt x="5841" y="2321"/>
                    <a:pt x="5854" y="2300"/>
                  </a:cubicBezTo>
                  <a:cubicBezTo>
                    <a:pt x="5905" y="2206"/>
                    <a:pt x="5909" y="2104"/>
                    <a:pt x="5896" y="2007"/>
                  </a:cubicBezTo>
                  <a:cubicBezTo>
                    <a:pt x="5883" y="1913"/>
                    <a:pt x="5850" y="1824"/>
                    <a:pt x="5803" y="1744"/>
                  </a:cubicBezTo>
                  <a:cubicBezTo>
                    <a:pt x="5705" y="1578"/>
                    <a:pt x="5561" y="1455"/>
                    <a:pt x="5404" y="1366"/>
                  </a:cubicBezTo>
                  <a:cubicBezTo>
                    <a:pt x="5302" y="1311"/>
                    <a:pt x="5196" y="1268"/>
                    <a:pt x="5090" y="1234"/>
                  </a:cubicBezTo>
                  <a:cubicBezTo>
                    <a:pt x="5030" y="1213"/>
                    <a:pt x="4967" y="1196"/>
                    <a:pt x="4907" y="1188"/>
                  </a:cubicBezTo>
                  <a:cubicBezTo>
                    <a:pt x="4810" y="1168"/>
                    <a:pt x="4713" y="1160"/>
                    <a:pt x="4618" y="1160"/>
                  </a:cubicBezTo>
                  <a:cubicBezTo>
                    <a:pt x="4568" y="1160"/>
                    <a:pt x="4518" y="1162"/>
                    <a:pt x="4470" y="1166"/>
                  </a:cubicBezTo>
                  <a:cubicBezTo>
                    <a:pt x="4457" y="1132"/>
                    <a:pt x="4445" y="1098"/>
                    <a:pt x="4428" y="1064"/>
                  </a:cubicBezTo>
                  <a:cubicBezTo>
                    <a:pt x="4317" y="818"/>
                    <a:pt x="4148" y="602"/>
                    <a:pt x="3940" y="432"/>
                  </a:cubicBezTo>
                  <a:cubicBezTo>
                    <a:pt x="3732" y="262"/>
                    <a:pt x="3490" y="143"/>
                    <a:pt x="3243" y="76"/>
                  </a:cubicBezTo>
                  <a:cubicBezTo>
                    <a:pt x="3053" y="24"/>
                    <a:pt x="2862" y="0"/>
                    <a:pt x="2676" y="0"/>
                  </a:cubicBezTo>
                  <a:close/>
                </a:path>
              </a:pathLst>
            </a:custGeom>
            <a:solidFill>
              <a:srgbClr val="1E15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5"/>
            <p:cNvSpPr/>
            <p:nvPr/>
          </p:nvSpPr>
          <p:spPr>
            <a:xfrm>
              <a:off x="7803080" y="4998665"/>
              <a:ext cx="262665" cy="201763"/>
            </a:xfrm>
            <a:custGeom>
              <a:avLst/>
              <a:gdLst/>
              <a:ahLst/>
              <a:cxnLst/>
              <a:rect l="l" t="t" r="r" b="b"/>
              <a:pathLst>
                <a:path w="1406" h="1080" extrusionOk="0">
                  <a:moveTo>
                    <a:pt x="709" y="1"/>
                  </a:moveTo>
                  <a:cubicBezTo>
                    <a:pt x="637" y="18"/>
                    <a:pt x="599" y="26"/>
                    <a:pt x="582" y="26"/>
                  </a:cubicBezTo>
                  <a:cubicBezTo>
                    <a:pt x="569" y="39"/>
                    <a:pt x="539" y="60"/>
                    <a:pt x="488" y="94"/>
                  </a:cubicBezTo>
                  <a:cubicBezTo>
                    <a:pt x="476" y="99"/>
                    <a:pt x="463" y="107"/>
                    <a:pt x="446" y="116"/>
                  </a:cubicBezTo>
                  <a:cubicBezTo>
                    <a:pt x="404" y="145"/>
                    <a:pt x="323" y="192"/>
                    <a:pt x="234" y="277"/>
                  </a:cubicBezTo>
                  <a:cubicBezTo>
                    <a:pt x="191" y="319"/>
                    <a:pt x="153" y="379"/>
                    <a:pt x="111" y="447"/>
                  </a:cubicBezTo>
                  <a:cubicBezTo>
                    <a:pt x="73" y="515"/>
                    <a:pt x="34" y="591"/>
                    <a:pt x="17" y="676"/>
                  </a:cubicBezTo>
                  <a:cubicBezTo>
                    <a:pt x="0" y="756"/>
                    <a:pt x="9" y="846"/>
                    <a:pt x="73" y="905"/>
                  </a:cubicBezTo>
                  <a:cubicBezTo>
                    <a:pt x="132" y="973"/>
                    <a:pt x="230" y="1011"/>
                    <a:pt x="331" y="1041"/>
                  </a:cubicBezTo>
                  <a:cubicBezTo>
                    <a:pt x="438" y="1071"/>
                    <a:pt x="539" y="1079"/>
                    <a:pt x="658" y="1079"/>
                  </a:cubicBezTo>
                  <a:lnTo>
                    <a:pt x="862" y="1079"/>
                  </a:lnTo>
                  <a:cubicBezTo>
                    <a:pt x="909" y="1075"/>
                    <a:pt x="955" y="1075"/>
                    <a:pt x="1006" y="1071"/>
                  </a:cubicBezTo>
                  <a:cubicBezTo>
                    <a:pt x="1117" y="1058"/>
                    <a:pt x="1227" y="1032"/>
                    <a:pt x="1312" y="973"/>
                  </a:cubicBezTo>
                  <a:cubicBezTo>
                    <a:pt x="1350" y="952"/>
                    <a:pt x="1380" y="930"/>
                    <a:pt x="1405" y="901"/>
                  </a:cubicBezTo>
                  <a:lnTo>
                    <a:pt x="1401" y="901"/>
                  </a:lnTo>
                  <a:cubicBezTo>
                    <a:pt x="1252" y="867"/>
                    <a:pt x="1134" y="795"/>
                    <a:pt x="1049" y="723"/>
                  </a:cubicBezTo>
                  <a:cubicBezTo>
                    <a:pt x="972" y="646"/>
                    <a:pt x="917" y="578"/>
                    <a:pt x="887" y="532"/>
                  </a:cubicBezTo>
                  <a:cubicBezTo>
                    <a:pt x="866" y="493"/>
                    <a:pt x="845" y="459"/>
                    <a:pt x="828" y="425"/>
                  </a:cubicBezTo>
                  <a:cubicBezTo>
                    <a:pt x="815" y="396"/>
                    <a:pt x="803" y="366"/>
                    <a:pt x="790" y="341"/>
                  </a:cubicBezTo>
                  <a:cubicBezTo>
                    <a:pt x="764" y="294"/>
                    <a:pt x="760" y="256"/>
                    <a:pt x="747" y="226"/>
                  </a:cubicBezTo>
                  <a:cubicBezTo>
                    <a:pt x="735" y="171"/>
                    <a:pt x="735" y="158"/>
                    <a:pt x="739" y="158"/>
                  </a:cubicBezTo>
                  <a:cubicBezTo>
                    <a:pt x="739" y="154"/>
                    <a:pt x="735" y="145"/>
                    <a:pt x="735" y="141"/>
                  </a:cubicBezTo>
                  <a:cubicBezTo>
                    <a:pt x="726" y="111"/>
                    <a:pt x="713" y="65"/>
                    <a:pt x="7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5"/>
            <p:cNvSpPr/>
            <p:nvPr/>
          </p:nvSpPr>
          <p:spPr>
            <a:xfrm>
              <a:off x="7945808" y="4714703"/>
              <a:ext cx="651993" cy="438461"/>
            </a:xfrm>
            <a:custGeom>
              <a:avLst/>
              <a:gdLst/>
              <a:ahLst/>
              <a:cxnLst/>
              <a:rect l="l" t="t" r="r" b="b"/>
              <a:pathLst>
                <a:path w="3490" h="2347" extrusionOk="0">
                  <a:moveTo>
                    <a:pt x="2038" y="393"/>
                  </a:moveTo>
                  <a:cubicBezTo>
                    <a:pt x="2050" y="393"/>
                    <a:pt x="2063" y="394"/>
                    <a:pt x="2076" y="396"/>
                  </a:cubicBezTo>
                  <a:cubicBezTo>
                    <a:pt x="2135" y="400"/>
                    <a:pt x="2186" y="426"/>
                    <a:pt x="2195" y="443"/>
                  </a:cubicBezTo>
                  <a:cubicBezTo>
                    <a:pt x="2199" y="451"/>
                    <a:pt x="2199" y="464"/>
                    <a:pt x="2195" y="477"/>
                  </a:cubicBezTo>
                  <a:cubicBezTo>
                    <a:pt x="2190" y="490"/>
                    <a:pt x="2186" y="502"/>
                    <a:pt x="2173" y="511"/>
                  </a:cubicBezTo>
                  <a:cubicBezTo>
                    <a:pt x="2168" y="516"/>
                    <a:pt x="2158" y="518"/>
                    <a:pt x="2145" y="518"/>
                  </a:cubicBezTo>
                  <a:cubicBezTo>
                    <a:pt x="2124" y="518"/>
                    <a:pt x="2096" y="513"/>
                    <a:pt x="2067" y="511"/>
                  </a:cubicBezTo>
                  <a:cubicBezTo>
                    <a:pt x="2021" y="502"/>
                    <a:pt x="1974" y="498"/>
                    <a:pt x="1961" y="490"/>
                  </a:cubicBezTo>
                  <a:cubicBezTo>
                    <a:pt x="1953" y="481"/>
                    <a:pt x="1949" y="468"/>
                    <a:pt x="1944" y="456"/>
                  </a:cubicBezTo>
                  <a:cubicBezTo>
                    <a:pt x="1944" y="439"/>
                    <a:pt x="1944" y="430"/>
                    <a:pt x="1953" y="417"/>
                  </a:cubicBezTo>
                  <a:cubicBezTo>
                    <a:pt x="1959" y="404"/>
                    <a:pt x="1994" y="393"/>
                    <a:pt x="2038" y="393"/>
                  </a:cubicBezTo>
                  <a:close/>
                  <a:moveTo>
                    <a:pt x="2605" y="549"/>
                  </a:moveTo>
                  <a:cubicBezTo>
                    <a:pt x="2630" y="549"/>
                    <a:pt x="2694" y="590"/>
                    <a:pt x="2751" y="638"/>
                  </a:cubicBezTo>
                  <a:cubicBezTo>
                    <a:pt x="2810" y="689"/>
                    <a:pt x="2857" y="748"/>
                    <a:pt x="2861" y="770"/>
                  </a:cubicBezTo>
                  <a:cubicBezTo>
                    <a:pt x="2861" y="787"/>
                    <a:pt x="2857" y="795"/>
                    <a:pt x="2848" y="804"/>
                  </a:cubicBezTo>
                  <a:cubicBezTo>
                    <a:pt x="2838" y="814"/>
                    <a:pt x="2827" y="822"/>
                    <a:pt x="2817" y="822"/>
                  </a:cubicBezTo>
                  <a:cubicBezTo>
                    <a:pt x="2815" y="822"/>
                    <a:pt x="2812" y="821"/>
                    <a:pt x="2810" y="821"/>
                  </a:cubicBezTo>
                  <a:cubicBezTo>
                    <a:pt x="2789" y="821"/>
                    <a:pt x="2734" y="774"/>
                    <a:pt x="2679" y="727"/>
                  </a:cubicBezTo>
                  <a:lnTo>
                    <a:pt x="2657" y="710"/>
                  </a:lnTo>
                  <a:cubicBezTo>
                    <a:pt x="2657" y="710"/>
                    <a:pt x="2657" y="706"/>
                    <a:pt x="2657" y="706"/>
                  </a:cubicBezTo>
                  <a:cubicBezTo>
                    <a:pt x="2611" y="668"/>
                    <a:pt x="2568" y="625"/>
                    <a:pt x="2564" y="608"/>
                  </a:cubicBezTo>
                  <a:cubicBezTo>
                    <a:pt x="2560" y="604"/>
                    <a:pt x="2560" y="600"/>
                    <a:pt x="2560" y="596"/>
                  </a:cubicBezTo>
                  <a:cubicBezTo>
                    <a:pt x="2560" y="587"/>
                    <a:pt x="2564" y="583"/>
                    <a:pt x="2568" y="574"/>
                  </a:cubicBezTo>
                  <a:cubicBezTo>
                    <a:pt x="2577" y="562"/>
                    <a:pt x="2585" y="553"/>
                    <a:pt x="2602" y="549"/>
                  </a:cubicBezTo>
                  <a:cubicBezTo>
                    <a:pt x="2603" y="549"/>
                    <a:pt x="2604" y="549"/>
                    <a:pt x="2605" y="549"/>
                  </a:cubicBezTo>
                  <a:close/>
                  <a:moveTo>
                    <a:pt x="1569" y="829"/>
                  </a:moveTo>
                  <a:cubicBezTo>
                    <a:pt x="1599" y="829"/>
                    <a:pt x="1634" y="840"/>
                    <a:pt x="1639" y="855"/>
                  </a:cubicBezTo>
                  <a:cubicBezTo>
                    <a:pt x="1643" y="863"/>
                    <a:pt x="1643" y="876"/>
                    <a:pt x="1643" y="889"/>
                  </a:cubicBezTo>
                  <a:cubicBezTo>
                    <a:pt x="1643" y="906"/>
                    <a:pt x="1643" y="918"/>
                    <a:pt x="1639" y="927"/>
                  </a:cubicBezTo>
                  <a:cubicBezTo>
                    <a:pt x="1633" y="939"/>
                    <a:pt x="1615" y="944"/>
                    <a:pt x="1594" y="944"/>
                  </a:cubicBezTo>
                  <a:cubicBezTo>
                    <a:pt x="1563" y="944"/>
                    <a:pt x="1527" y="933"/>
                    <a:pt x="1520" y="918"/>
                  </a:cubicBezTo>
                  <a:cubicBezTo>
                    <a:pt x="1516" y="906"/>
                    <a:pt x="1516" y="897"/>
                    <a:pt x="1520" y="884"/>
                  </a:cubicBezTo>
                  <a:cubicBezTo>
                    <a:pt x="1520" y="867"/>
                    <a:pt x="1520" y="855"/>
                    <a:pt x="1524" y="846"/>
                  </a:cubicBezTo>
                  <a:cubicBezTo>
                    <a:pt x="1529" y="834"/>
                    <a:pt x="1548" y="829"/>
                    <a:pt x="1569" y="829"/>
                  </a:cubicBezTo>
                  <a:close/>
                  <a:moveTo>
                    <a:pt x="2187" y="904"/>
                  </a:moveTo>
                  <a:cubicBezTo>
                    <a:pt x="2209" y="904"/>
                    <a:pt x="2248" y="923"/>
                    <a:pt x="2284" y="948"/>
                  </a:cubicBezTo>
                  <a:cubicBezTo>
                    <a:pt x="2322" y="978"/>
                    <a:pt x="2356" y="1016"/>
                    <a:pt x="2356" y="1033"/>
                  </a:cubicBezTo>
                  <a:cubicBezTo>
                    <a:pt x="2356" y="1046"/>
                    <a:pt x="2352" y="1054"/>
                    <a:pt x="2343" y="1067"/>
                  </a:cubicBezTo>
                  <a:cubicBezTo>
                    <a:pt x="2335" y="1080"/>
                    <a:pt x="2322" y="1088"/>
                    <a:pt x="2309" y="1092"/>
                  </a:cubicBezTo>
                  <a:cubicBezTo>
                    <a:pt x="2308" y="1093"/>
                    <a:pt x="2307" y="1093"/>
                    <a:pt x="2305" y="1093"/>
                  </a:cubicBezTo>
                  <a:cubicBezTo>
                    <a:pt x="2287" y="1093"/>
                    <a:pt x="2252" y="1069"/>
                    <a:pt x="2220" y="1041"/>
                  </a:cubicBezTo>
                  <a:cubicBezTo>
                    <a:pt x="2182" y="1016"/>
                    <a:pt x="2144" y="986"/>
                    <a:pt x="2144" y="969"/>
                  </a:cubicBezTo>
                  <a:cubicBezTo>
                    <a:pt x="2140" y="956"/>
                    <a:pt x="2144" y="948"/>
                    <a:pt x="2152" y="935"/>
                  </a:cubicBezTo>
                  <a:cubicBezTo>
                    <a:pt x="2161" y="922"/>
                    <a:pt x="2165" y="910"/>
                    <a:pt x="2178" y="906"/>
                  </a:cubicBezTo>
                  <a:cubicBezTo>
                    <a:pt x="2180" y="904"/>
                    <a:pt x="2184" y="904"/>
                    <a:pt x="2187" y="904"/>
                  </a:cubicBezTo>
                  <a:close/>
                  <a:moveTo>
                    <a:pt x="1805" y="0"/>
                  </a:moveTo>
                  <a:cubicBezTo>
                    <a:pt x="1652" y="0"/>
                    <a:pt x="1504" y="17"/>
                    <a:pt x="1363" y="48"/>
                  </a:cubicBezTo>
                  <a:cubicBezTo>
                    <a:pt x="1244" y="69"/>
                    <a:pt x="1134" y="103"/>
                    <a:pt x="1027" y="146"/>
                  </a:cubicBezTo>
                  <a:cubicBezTo>
                    <a:pt x="836" y="218"/>
                    <a:pt x="667" y="316"/>
                    <a:pt x="531" y="430"/>
                  </a:cubicBezTo>
                  <a:cubicBezTo>
                    <a:pt x="391" y="541"/>
                    <a:pt x="285" y="664"/>
                    <a:pt x="213" y="782"/>
                  </a:cubicBezTo>
                  <a:cubicBezTo>
                    <a:pt x="60" y="1024"/>
                    <a:pt x="26" y="1241"/>
                    <a:pt x="13" y="1347"/>
                  </a:cubicBezTo>
                  <a:cubicBezTo>
                    <a:pt x="9" y="1372"/>
                    <a:pt x="5" y="1402"/>
                    <a:pt x="5" y="1423"/>
                  </a:cubicBezTo>
                  <a:cubicBezTo>
                    <a:pt x="5" y="1453"/>
                    <a:pt x="0" y="1483"/>
                    <a:pt x="5" y="1504"/>
                  </a:cubicBezTo>
                  <a:cubicBezTo>
                    <a:pt x="0" y="1576"/>
                    <a:pt x="9" y="1627"/>
                    <a:pt x="9" y="1657"/>
                  </a:cubicBezTo>
                  <a:cubicBezTo>
                    <a:pt x="13" y="1691"/>
                    <a:pt x="13" y="1708"/>
                    <a:pt x="9" y="1712"/>
                  </a:cubicBezTo>
                  <a:cubicBezTo>
                    <a:pt x="13" y="1720"/>
                    <a:pt x="17" y="1725"/>
                    <a:pt x="22" y="1737"/>
                  </a:cubicBezTo>
                  <a:cubicBezTo>
                    <a:pt x="39" y="1759"/>
                    <a:pt x="51" y="1797"/>
                    <a:pt x="77" y="1839"/>
                  </a:cubicBezTo>
                  <a:cubicBezTo>
                    <a:pt x="89" y="1861"/>
                    <a:pt x="106" y="1886"/>
                    <a:pt x="119" y="1916"/>
                  </a:cubicBezTo>
                  <a:cubicBezTo>
                    <a:pt x="136" y="1941"/>
                    <a:pt x="157" y="1971"/>
                    <a:pt x="183" y="2005"/>
                  </a:cubicBezTo>
                  <a:cubicBezTo>
                    <a:pt x="213" y="2047"/>
                    <a:pt x="263" y="2107"/>
                    <a:pt x="336" y="2175"/>
                  </a:cubicBezTo>
                  <a:cubicBezTo>
                    <a:pt x="412" y="2238"/>
                    <a:pt x="514" y="2302"/>
                    <a:pt x="650" y="2327"/>
                  </a:cubicBezTo>
                  <a:cubicBezTo>
                    <a:pt x="667" y="2332"/>
                    <a:pt x="679" y="2336"/>
                    <a:pt x="696" y="2336"/>
                  </a:cubicBezTo>
                  <a:cubicBezTo>
                    <a:pt x="730" y="2344"/>
                    <a:pt x="773" y="2344"/>
                    <a:pt x="811" y="2344"/>
                  </a:cubicBezTo>
                  <a:cubicBezTo>
                    <a:pt x="818" y="2346"/>
                    <a:pt x="825" y="2346"/>
                    <a:pt x="831" y="2346"/>
                  </a:cubicBezTo>
                  <a:cubicBezTo>
                    <a:pt x="844" y="2346"/>
                    <a:pt x="856" y="2344"/>
                    <a:pt x="870" y="2344"/>
                  </a:cubicBezTo>
                  <a:cubicBezTo>
                    <a:pt x="913" y="2344"/>
                    <a:pt x="955" y="2340"/>
                    <a:pt x="998" y="2340"/>
                  </a:cubicBezTo>
                  <a:cubicBezTo>
                    <a:pt x="1040" y="2340"/>
                    <a:pt x="1087" y="2340"/>
                    <a:pt x="1129" y="2336"/>
                  </a:cubicBezTo>
                  <a:cubicBezTo>
                    <a:pt x="1312" y="2336"/>
                    <a:pt x="1511" y="2332"/>
                    <a:pt x="1719" y="2327"/>
                  </a:cubicBezTo>
                  <a:cubicBezTo>
                    <a:pt x="1927" y="2327"/>
                    <a:pt x="2148" y="2323"/>
                    <a:pt x="2377" y="2319"/>
                  </a:cubicBezTo>
                  <a:cubicBezTo>
                    <a:pt x="2377" y="2319"/>
                    <a:pt x="2377" y="2319"/>
                    <a:pt x="2377" y="2315"/>
                  </a:cubicBezTo>
                  <a:cubicBezTo>
                    <a:pt x="2369" y="2281"/>
                    <a:pt x="2369" y="2255"/>
                    <a:pt x="2373" y="2234"/>
                  </a:cubicBezTo>
                  <a:cubicBezTo>
                    <a:pt x="2364" y="2200"/>
                    <a:pt x="2360" y="2141"/>
                    <a:pt x="2369" y="2060"/>
                  </a:cubicBezTo>
                  <a:cubicBezTo>
                    <a:pt x="2373" y="1984"/>
                    <a:pt x="2398" y="1827"/>
                    <a:pt x="2517" y="1653"/>
                  </a:cubicBezTo>
                  <a:cubicBezTo>
                    <a:pt x="2606" y="1517"/>
                    <a:pt x="2763" y="1381"/>
                    <a:pt x="2954" y="1271"/>
                  </a:cubicBezTo>
                  <a:cubicBezTo>
                    <a:pt x="3001" y="1245"/>
                    <a:pt x="3048" y="1220"/>
                    <a:pt x="3099" y="1194"/>
                  </a:cubicBezTo>
                  <a:cubicBezTo>
                    <a:pt x="3218" y="1139"/>
                    <a:pt x="3349" y="1097"/>
                    <a:pt x="3489" y="1071"/>
                  </a:cubicBezTo>
                  <a:lnTo>
                    <a:pt x="3464" y="1012"/>
                  </a:lnTo>
                  <a:cubicBezTo>
                    <a:pt x="3362" y="782"/>
                    <a:pt x="3205" y="574"/>
                    <a:pt x="3010" y="413"/>
                  </a:cubicBezTo>
                  <a:cubicBezTo>
                    <a:pt x="2819" y="256"/>
                    <a:pt x="2594" y="142"/>
                    <a:pt x="2360" y="78"/>
                  </a:cubicBezTo>
                  <a:cubicBezTo>
                    <a:pt x="2175" y="25"/>
                    <a:pt x="1987" y="0"/>
                    <a:pt x="180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5"/>
            <p:cNvSpPr/>
            <p:nvPr/>
          </p:nvSpPr>
          <p:spPr>
            <a:xfrm>
              <a:off x="8397719" y="4931598"/>
              <a:ext cx="469659" cy="249028"/>
            </a:xfrm>
            <a:custGeom>
              <a:avLst/>
              <a:gdLst/>
              <a:ahLst/>
              <a:cxnLst/>
              <a:rect l="l" t="t" r="r" b="b"/>
              <a:pathLst>
                <a:path w="2514" h="1333" extrusionOk="0">
                  <a:moveTo>
                    <a:pt x="1317" y="0"/>
                  </a:moveTo>
                  <a:cubicBezTo>
                    <a:pt x="1285" y="0"/>
                    <a:pt x="1254" y="1"/>
                    <a:pt x="1223" y="3"/>
                  </a:cubicBezTo>
                  <a:cubicBezTo>
                    <a:pt x="1185" y="3"/>
                    <a:pt x="1147" y="8"/>
                    <a:pt x="1108" y="16"/>
                  </a:cubicBezTo>
                  <a:cubicBezTo>
                    <a:pt x="973" y="33"/>
                    <a:pt x="841" y="71"/>
                    <a:pt x="731" y="127"/>
                  </a:cubicBezTo>
                  <a:cubicBezTo>
                    <a:pt x="480" y="241"/>
                    <a:pt x="281" y="390"/>
                    <a:pt x="175" y="542"/>
                  </a:cubicBezTo>
                  <a:cubicBezTo>
                    <a:pt x="60" y="695"/>
                    <a:pt x="35" y="835"/>
                    <a:pt x="22" y="903"/>
                  </a:cubicBezTo>
                  <a:cubicBezTo>
                    <a:pt x="1" y="1005"/>
                    <a:pt x="1" y="1069"/>
                    <a:pt x="1" y="1103"/>
                  </a:cubicBezTo>
                  <a:cubicBezTo>
                    <a:pt x="1" y="1111"/>
                    <a:pt x="5" y="1124"/>
                    <a:pt x="13" y="1141"/>
                  </a:cubicBezTo>
                  <a:cubicBezTo>
                    <a:pt x="13" y="1145"/>
                    <a:pt x="18" y="1149"/>
                    <a:pt x="22" y="1158"/>
                  </a:cubicBezTo>
                  <a:cubicBezTo>
                    <a:pt x="30" y="1183"/>
                    <a:pt x="52" y="1209"/>
                    <a:pt x="81" y="1230"/>
                  </a:cubicBezTo>
                  <a:cubicBezTo>
                    <a:pt x="94" y="1239"/>
                    <a:pt x="107" y="1251"/>
                    <a:pt x="128" y="1260"/>
                  </a:cubicBezTo>
                  <a:cubicBezTo>
                    <a:pt x="132" y="1260"/>
                    <a:pt x="136" y="1260"/>
                    <a:pt x="136" y="1264"/>
                  </a:cubicBezTo>
                  <a:cubicBezTo>
                    <a:pt x="158" y="1268"/>
                    <a:pt x="183" y="1277"/>
                    <a:pt x="209" y="1281"/>
                  </a:cubicBezTo>
                  <a:cubicBezTo>
                    <a:pt x="277" y="1294"/>
                    <a:pt x="361" y="1311"/>
                    <a:pt x="451" y="1315"/>
                  </a:cubicBezTo>
                  <a:cubicBezTo>
                    <a:pt x="624" y="1319"/>
                    <a:pt x="842" y="1333"/>
                    <a:pt x="1085" y="1333"/>
                  </a:cubicBezTo>
                  <a:cubicBezTo>
                    <a:pt x="1115" y="1333"/>
                    <a:pt x="1146" y="1332"/>
                    <a:pt x="1176" y="1332"/>
                  </a:cubicBezTo>
                  <a:cubicBezTo>
                    <a:pt x="1452" y="1332"/>
                    <a:pt x="1766" y="1298"/>
                    <a:pt x="2085" y="1217"/>
                  </a:cubicBezTo>
                  <a:cubicBezTo>
                    <a:pt x="2161" y="1196"/>
                    <a:pt x="2237" y="1166"/>
                    <a:pt x="2305" y="1128"/>
                  </a:cubicBezTo>
                  <a:cubicBezTo>
                    <a:pt x="2339" y="1107"/>
                    <a:pt x="2369" y="1086"/>
                    <a:pt x="2399" y="1060"/>
                  </a:cubicBezTo>
                  <a:cubicBezTo>
                    <a:pt x="2428" y="1035"/>
                    <a:pt x="2458" y="1005"/>
                    <a:pt x="2471" y="980"/>
                  </a:cubicBezTo>
                  <a:cubicBezTo>
                    <a:pt x="2509" y="916"/>
                    <a:pt x="2513" y="840"/>
                    <a:pt x="2505" y="759"/>
                  </a:cubicBezTo>
                  <a:cubicBezTo>
                    <a:pt x="2492" y="683"/>
                    <a:pt x="2467" y="606"/>
                    <a:pt x="2424" y="534"/>
                  </a:cubicBezTo>
                  <a:cubicBezTo>
                    <a:pt x="2344" y="394"/>
                    <a:pt x="2216" y="279"/>
                    <a:pt x="2072" y="199"/>
                  </a:cubicBezTo>
                  <a:cubicBezTo>
                    <a:pt x="1923" y="114"/>
                    <a:pt x="1766" y="59"/>
                    <a:pt x="1609" y="29"/>
                  </a:cubicBezTo>
                  <a:cubicBezTo>
                    <a:pt x="1511" y="10"/>
                    <a:pt x="1412" y="0"/>
                    <a:pt x="13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5"/>
            <p:cNvSpPr/>
            <p:nvPr/>
          </p:nvSpPr>
          <p:spPr>
            <a:xfrm>
              <a:off x="8200253" y="4714703"/>
              <a:ext cx="397548" cy="237445"/>
            </a:xfrm>
            <a:custGeom>
              <a:avLst/>
              <a:gdLst/>
              <a:ahLst/>
              <a:cxnLst/>
              <a:rect l="l" t="t" r="r" b="b"/>
              <a:pathLst>
                <a:path w="2128" h="1271" extrusionOk="0">
                  <a:moveTo>
                    <a:pt x="443" y="0"/>
                  </a:moveTo>
                  <a:cubicBezTo>
                    <a:pt x="290" y="0"/>
                    <a:pt x="142" y="17"/>
                    <a:pt x="1" y="48"/>
                  </a:cubicBezTo>
                  <a:cubicBezTo>
                    <a:pt x="260" y="74"/>
                    <a:pt x="794" y="180"/>
                    <a:pt x="1198" y="596"/>
                  </a:cubicBezTo>
                  <a:cubicBezTo>
                    <a:pt x="1232" y="630"/>
                    <a:pt x="1266" y="668"/>
                    <a:pt x="1295" y="706"/>
                  </a:cubicBezTo>
                  <a:cubicBezTo>
                    <a:pt x="1295" y="706"/>
                    <a:pt x="1295" y="710"/>
                    <a:pt x="1295" y="710"/>
                  </a:cubicBezTo>
                  <a:cubicBezTo>
                    <a:pt x="1418" y="859"/>
                    <a:pt x="1520" y="1046"/>
                    <a:pt x="1592" y="1271"/>
                  </a:cubicBezTo>
                  <a:cubicBezTo>
                    <a:pt x="1639" y="1245"/>
                    <a:pt x="1686" y="1220"/>
                    <a:pt x="1737" y="1194"/>
                  </a:cubicBezTo>
                  <a:cubicBezTo>
                    <a:pt x="1856" y="1139"/>
                    <a:pt x="1987" y="1097"/>
                    <a:pt x="2127" y="1071"/>
                  </a:cubicBezTo>
                  <a:lnTo>
                    <a:pt x="2102" y="1012"/>
                  </a:lnTo>
                  <a:cubicBezTo>
                    <a:pt x="2000" y="782"/>
                    <a:pt x="1843" y="574"/>
                    <a:pt x="1648" y="413"/>
                  </a:cubicBezTo>
                  <a:cubicBezTo>
                    <a:pt x="1457" y="256"/>
                    <a:pt x="1232" y="142"/>
                    <a:pt x="998" y="78"/>
                  </a:cubicBezTo>
                  <a:cubicBezTo>
                    <a:pt x="813" y="25"/>
                    <a:pt x="625" y="0"/>
                    <a:pt x="443" y="0"/>
                  </a:cubicBezTo>
                  <a:close/>
                </a:path>
              </a:pathLst>
            </a:custGeom>
            <a:solidFill>
              <a:srgbClr val="1E1549">
                <a:alpha val="1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5"/>
            <p:cNvSpPr/>
            <p:nvPr/>
          </p:nvSpPr>
          <p:spPr>
            <a:xfrm>
              <a:off x="7872015" y="4998665"/>
              <a:ext cx="193730" cy="201763"/>
            </a:xfrm>
            <a:custGeom>
              <a:avLst/>
              <a:gdLst/>
              <a:ahLst/>
              <a:cxnLst/>
              <a:rect l="l" t="t" r="r" b="b"/>
              <a:pathLst>
                <a:path w="1037" h="1080" extrusionOk="0">
                  <a:moveTo>
                    <a:pt x="340" y="1"/>
                  </a:moveTo>
                  <a:cubicBezTo>
                    <a:pt x="268" y="18"/>
                    <a:pt x="230" y="26"/>
                    <a:pt x="213" y="26"/>
                  </a:cubicBezTo>
                  <a:cubicBezTo>
                    <a:pt x="200" y="39"/>
                    <a:pt x="170" y="60"/>
                    <a:pt x="119" y="94"/>
                  </a:cubicBezTo>
                  <a:cubicBezTo>
                    <a:pt x="64" y="268"/>
                    <a:pt x="1" y="710"/>
                    <a:pt x="493" y="1079"/>
                  </a:cubicBezTo>
                  <a:cubicBezTo>
                    <a:pt x="540" y="1075"/>
                    <a:pt x="586" y="1075"/>
                    <a:pt x="637" y="1071"/>
                  </a:cubicBezTo>
                  <a:cubicBezTo>
                    <a:pt x="748" y="1058"/>
                    <a:pt x="858" y="1032"/>
                    <a:pt x="943" y="973"/>
                  </a:cubicBezTo>
                  <a:cubicBezTo>
                    <a:pt x="981" y="952"/>
                    <a:pt x="1011" y="930"/>
                    <a:pt x="1036" y="901"/>
                  </a:cubicBezTo>
                  <a:lnTo>
                    <a:pt x="1032" y="901"/>
                  </a:lnTo>
                  <a:cubicBezTo>
                    <a:pt x="883" y="867"/>
                    <a:pt x="765" y="795"/>
                    <a:pt x="680" y="723"/>
                  </a:cubicBezTo>
                  <a:cubicBezTo>
                    <a:pt x="603" y="646"/>
                    <a:pt x="548" y="578"/>
                    <a:pt x="518" y="532"/>
                  </a:cubicBezTo>
                  <a:cubicBezTo>
                    <a:pt x="497" y="493"/>
                    <a:pt x="476" y="459"/>
                    <a:pt x="459" y="425"/>
                  </a:cubicBezTo>
                  <a:cubicBezTo>
                    <a:pt x="446" y="396"/>
                    <a:pt x="434" y="366"/>
                    <a:pt x="421" y="341"/>
                  </a:cubicBezTo>
                  <a:cubicBezTo>
                    <a:pt x="395" y="294"/>
                    <a:pt x="391" y="256"/>
                    <a:pt x="378" y="226"/>
                  </a:cubicBezTo>
                  <a:cubicBezTo>
                    <a:pt x="366" y="171"/>
                    <a:pt x="366" y="158"/>
                    <a:pt x="370" y="158"/>
                  </a:cubicBezTo>
                  <a:cubicBezTo>
                    <a:pt x="370" y="154"/>
                    <a:pt x="366" y="145"/>
                    <a:pt x="366" y="141"/>
                  </a:cubicBezTo>
                  <a:cubicBezTo>
                    <a:pt x="357" y="111"/>
                    <a:pt x="344" y="65"/>
                    <a:pt x="340" y="1"/>
                  </a:cubicBezTo>
                  <a:close/>
                </a:path>
              </a:pathLst>
            </a:custGeom>
            <a:solidFill>
              <a:srgbClr val="1E1549">
                <a:alpha val="1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5"/>
            <p:cNvSpPr/>
            <p:nvPr/>
          </p:nvSpPr>
          <p:spPr>
            <a:xfrm>
              <a:off x="8412852" y="4925059"/>
              <a:ext cx="475824" cy="275369"/>
            </a:xfrm>
            <a:custGeom>
              <a:avLst/>
              <a:gdLst/>
              <a:ahLst/>
              <a:cxnLst/>
              <a:rect l="l" t="t" r="r" b="b"/>
              <a:pathLst>
                <a:path w="2547" h="1474" extrusionOk="0">
                  <a:moveTo>
                    <a:pt x="1664" y="0"/>
                  </a:moveTo>
                  <a:cubicBezTo>
                    <a:pt x="1664" y="0"/>
                    <a:pt x="1685" y="43"/>
                    <a:pt x="1715" y="111"/>
                  </a:cubicBezTo>
                  <a:cubicBezTo>
                    <a:pt x="1813" y="353"/>
                    <a:pt x="1961" y="972"/>
                    <a:pt x="1350" y="1125"/>
                  </a:cubicBezTo>
                  <a:cubicBezTo>
                    <a:pt x="849" y="1248"/>
                    <a:pt x="412" y="1274"/>
                    <a:pt x="162" y="1324"/>
                  </a:cubicBezTo>
                  <a:cubicBezTo>
                    <a:pt x="94" y="1337"/>
                    <a:pt x="38" y="1350"/>
                    <a:pt x="0" y="1358"/>
                  </a:cubicBezTo>
                  <a:cubicBezTo>
                    <a:pt x="5" y="1358"/>
                    <a:pt x="13" y="1363"/>
                    <a:pt x="22" y="1367"/>
                  </a:cubicBezTo>
                  <a:cubicBezTo>
                    <a:pt x="47" y="1380"/>
                    <a:pt x="81" y="1388"/>
                    <a:pt x="115" y="1397"/>
                  </a:cubicBezTo>
                  <a:cubicBezTo>
                    <a:pt x="183" y="1414"/>
                    <a:pt x="268" y="1431"/>
                    <a:pt x="370" y="1439"/>
                  </a:cubicBezTo>
                  <a:cubicBezTo>
                    <a:pt x="565" y="1452"/>
                    <a:pt x="815" y="1469"/>
                    <a:pt x="1100" y="1473"/>
                  </a:cubicBezTo>
                  <a:cubicBezTo>
                    <a:pt x="1384" y="1473"/>
                    <a:pt x="1707" y="1439"/>
                    <a:pt x="2038" y="1358"/>
                  </a:cubicBezTo>
                  <a:cubicBezTo>
                    <a:pt x="2118" y="1337"/>
                    <a:pt x="2203" y="1303"/>
                    <a:pt x="2284" y="1257"/>
                  </a:cubicBezTo>
                  <a:cubicBezTo>
                    <a:pt x="2322" y="1235"/>
                    <a:pt x="2360" y="1210"/>
                    <a:pt x="2398" y="1176"/>
                  </a:cubicBezTo>
                  <a:cubicBezTo>
                    <a:pt x="2415" y="1163"/>
                    <a:pt x="2432" y="1146"/>
                    <a:pt x="2449" y="1129"/>
                  </a:cubicBezTo>
                  <a:cubicBezTo>
                    <a:pt x="2466" y="1108"/>
                    <a:pt x="2479" y="1087"/>
                    <a:pt x="2492" y="1066"/>
                  </a:cubicBezTo>
                  <a:cubicBezTo>
                    <a:pt x="2543" y="972"/>
                    <a:pt x="2547" y="870"/>
                    <a:pt x="2534" y="773"/>
                  </a:cubicBezTo>
                  <a:cubicBezTo>
                    <a:pt x="2521" y="679"/>
                    <a:pt x="2488" y="590"/>
                    <a:pt x="2441" y="510"/>
                  </a:cubicBezTo>
                  <a:cubicBezTo>
                    <a:pt x="2343" y="344"/>
                    <a:pt x="2199" y="221"/>
                    <a:pt x="2042" y="132"/>
                  </a:cubicBezTo>
                  <a:cubicBezTo>
                    <a:pt x="1940" y="77"/>
                    <a:pt x="1834" y="34"/>
                    <a:pt x="1728" y="0"/>
                  </a:cubicBezTo>
                  <a:close/>
                </a:path>
              </a:pathLst>
            </a:custGeom>
            <a:solidFill>
              <a:srgbClr val="1E1549">
                <a:alpha val="1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1" name="Google Shape;531;p5"/>
          <p:cNvSpPr txBox="1">
            <a:spLocks noGrp="1"/>
          </p:cNvSpPr>
          <p:nvPr>
            <p:ph type="ctrTitle"/>
          </p:nvPr>
        </p:nvSpPr>
        <p:spPr>
          <a:xfrm rot="-72494">
            <a:off x="1705213" y="439280"/>
            <a:ext cx="5733675" cy="920600"/>
          </a:xfrm>
          <a:prstGeom prst="rect">
            <a:avLst/>
          </a:prstGeom>
          <a:effectLst>
            <a:outerShdw dist="57150" dir="7080000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000" b="1">
                <a:solidFill>
                  <a:schemeClr val="accent6"/>
                </a:solidFill>
                <a:latin typeface="Bahiana"/>
                <a:ea typeface="Bahiana"/>
                <a:cs typeface="Bahiana"/>
                <a:sym typeface="Bahian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532" name="Google Shape;532;p5"/>
          <p:cNvSpPr txBox="1">
            <a:spLocks noGrp="1"/>
          </p:cNvSpPr>
          <p:nvPr>
            <p:ph type="subTitle" idx="1"/>
          </p:nvPr>
        </p:nvSpPr>
        <p:spPr>
          <a:xfrm>
            <a:off x="1276438" y="3200578"/>
            <a:ext cx="2936700" cy="12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6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3" name="Google Shape;533;p5"/>
          <p:cNvSpPr txBox="1">
            <a:spLocks noGrp="1"/>
          </p:cNvSpPr>
          <p:nvPr>
            <p:ph type="ctrTitle" idx="2"/>
          </p:nvPr>
        </p:nvSpPr>
        <p:spPr>
          <a:xfrm rot="72382" flipH="1">
            <a:off x="1576325" y="2588163"/>
            <a:ext cx="2336918" cy="726455"/>
          </a:xfrm>
          <a:prstGeom prst="rect">
            <a:avLst/>
          </a:prstGeom>
          <a:effectLst>
            <a:outerShdw dist="57150" dir="7080000" algn="bl" rotWithShape="0">
              <a:schemeClr val="dk1"/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500" b="1">
                <a:solidFill>
                  <a:schemeClr val="accent6"/>
                </a:solidFill>
                <a:latin typeface="Bahiana"/>
                <a:ea typeface="Bahiana"/>
                <a:cs typeface="Bahiana"/>
                <a:sym typeface="Bahian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534" name="Google Shape;534;p5"/>
          <p:cNvSpPr txBox="1">
            <a:spLocks noGrp="1"/>
          </p:cNvSpPr>
          <p:nvPr>
            <p:ph type="subTitle" idx="3"/>
          </p:nvPr>
        </p:nvSpPr>
        <p:spPr>
          <a:xfrm>
            <a:off x="4930588" y="3200578"/>
            <a:ext cx="2936700" cy="12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6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5" name="Google Shape;535;p5"/>
          <p:cNvSpPr txBox="1">
            <a:spLocks noGrp="1"/>
          </p:cNvSpPr>
          <p:nvPr>
            <p:ph type="ctrTitle" idx="4"/>
          </p:nvPr>
        </p:nvSpPr>
        <p:spPr>
          <a:xfrm rot="-72382">
            <a:off x="5230450" y="2588163"/>
            <a:ext cx="2336918" cy="726455"/>
          </a:xfrm>
          <a:prstGeom prst="rect">
            <a:avLst/>
          </a:prstGeom>
          <a:effectLst>
            <a:outerShdw dist="57150" dir="7080000" algn="bl" rotWithShape="0">
              <a:schemeClr val="dk1"/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500" b="1">
                <a:solidFill>
                  <a:schemeClr val="accent6"/>
                </a:solidFill>
                <a:latin typeface="Bahiana"/>
                <a:ea typeface="Bahiana"/>
                <a:cs typeface="Bahiana"/>
                <a:sym typeface="Bahian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grpSp>
        <p:nvGrpSpPr>
          <p:cNvPr id="536" name="Google Shape;536;p5"/>
          <p:cNvGrpSpPr/>
          <p:nvPr/>
        </p:nvGrpSpPr>
        <p:grpSpPr>
          <a:xfrm>
            <a:off x="-961190" y="3737289"/>
            <a:ext cx="3448998" cy="1547010"/>
            <a:chOff x="-961186" y="3737289"/>
            <a:chExt cx="3448998" cy="1547010"/>
          </a:xfrm>
        </p:grpSpPr>
        <p:grpSp>
          <p:nvGrpSpPr>
            <p:cNvPr id="537" name="Google Shape;537;p5"/>
            <p:cNvGrpSpPr/>
            <p:nvPr/>
          </p:nvGrpSpPr>
          <p:grpSpPr>
            <a:xfrm>
              <a:off x="-961186" y="3737289"/>
              <a:ext cx="3448998" cy="1547010"/>
              <a:chOff x="-961186" y="3737289"/>
              <a:chExt cx="3448998" cy="1547010"/>
            </a:xfrm>
          </p:grpSpPr>
          <p:sp>
            <p:nvSpPr>
              <p:cNvPr id="538" name="Google Shape;538;p5"/>
              <p:cNvSpPr/>
              <p:nvPr/>
            </p:nvSpPr>
            <p:spPr>
              <a:xfrm>
                <a:off x="-329700" y="4288550"/>
                <a:ext cx="1185900" cy="7566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39" name="Google Shape;539;p5"/>
              <p:cNvGrpSpPr/>
              <p:nvPr/>
            </p:nvGrpSpPr>
            <p:grpSpPr>
              <a:xfrm>
                <a:off x="-961186" y="3737289"/>
                <a:ext cx="3448998" cy="1547010"/>
                <a:chOff x="-866058" y="3754464"/>
                <a:chExt cx="3448998" cy="1547010"/>
              </a:xfrm>
            </p:grpSpPr>
            <p:sp>
              <p:nvSpPr>
                <p:cNvPr id="540" name="Google Shape;540;p5"/>
                <p:cNvSpPr/>
                <p:nvPr/>
              </p:nvSpPr>
              <p:spPr>
                <a:xfrm>
                  <a:off x="-144531" y="4726788"/>
                  <a:ext cx="982088" cy="2092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27" h="922" extrusionOk="0">
                      <a:moveTo>
                        <a:pt x="1973" y="1"/>
                      </a:moveTo>
                      <a:cubicBezTo>
                        <a:pt x="1951" y="1"/>
                        <a:pt x="1929" y="1"/>
                        <a:pt x="1907" y="2"/>
                      </a:cubicBezTo>
                      <a:cubicBezTo>
                        <a:pt x="1775" y="10"/>
                        <a:pt x="1648" y="27"/>
                        <a:pt x="1537" y="53"/>
                      </a:cubicBezTo>
                      <a:cubicBezTo>
                        <a:pt x="1317" y="108"/>
                        <a:pt x="1160" y="184"/>
                        <a:pt x="1109" y="218"/>
                      </a:cubicBezTo>
                      <a:cubicBezTo>
                        <a:pt x="1096" y="227"/>
                        <a:pt x="1088" y="231"/>
                        <a:pt x="1075" y="240"/>
                      </a:cubicBezTo>
                      <a:cubicBezTo>
                        <a:pt x="973" y="193"/>
                        <a:pt x="850" y="163"/>
                        <a:pt x="723" y="163"/>
                      </a:cubicBezTo>
                      <a:cubicBezTo>
                        <a:pt x="715" y="163"/>
                        <a:pt x="707" y="163"/>
                        <a:pt x="700" y="163"/>
                      </a:cubicBezTo>
                      <a:cubicBezTo>
                        <a:pt x="542" y="163"/>
                        <a:pt x="390" y="204"/>
                        <a:pt x="273" y="252"/>
                      </a:cubicBezTo>
                      <a:cubicBezTo>
                        <a:pt x="150" y="307"/>
                        <a:pt x="69" y="363"/>
                        <a:pt x="43" y="384"/>
                      </a:cubicBezTo>
                      <a:cubicBezTo>
                        <a:pt x="1" y="418"/>
                        <a:pt x="1" y="431"/>
                        <a:pt x="9" y="439"/>
                      </a:cubicBezTo>
                      <a:cubicBezTo>
                        <a:pt x="11" y="442"/>
                        <a:pt x="13" y="444"/>
                        <a:pt x="18" y="444"/>
                      </a:cubicBezTo>
                      <a:cubicBezTo>
                        <a:pt x="26" y="444"/>
                        <a:pt x="40" y="439"/>
                        <a:pt x="69" y="426"/>
                      </a:cubicBezTo>
                      <a:cubicBezTo>
                        <a:pt x="103" y="414"/>
                        <a:pt x="184" y="367"/>
                        <a:pt x="302" y="324"/>
                      </a:cubicBezTo>
                      <a:cubicBezTo>
                        <a:pt x="411" y="280"/>
                        <a:pt x="554" y="243"/>
                        <a:pt x="699" y="243"/>
                      </a:cubicBezTo>
                      <a:cubicBezTo>
                        <a:pt x="707" y="243"/>
                        <a:pt x="715" y="244"/>
                        <a:pt x="723" y="244"/>
                      </a:cubicBezTo>
                      <a:cubicBezTo>
                        <a:pt x="875" y="244"/>
                        <a:pt x="1028" y="290"/>
                        <a:pt x="1130" y="354"/>
                      </a:cubicBezTo>
                      <a:cubicBezTo>
                        <a:pt x="1236" y="414"/>
                        <a:pt x="1300" y="481"/>
                        <a:pt x="1325" y="507"/>
                      </a:cubicBezTo>
                      <a:cubicBezTo>
                        <a:pt x="1350" y="532"/>
                        <a:pt x="1364" y="539"/>
                        <a:pt x="1373" y="539"/>
                      </a:cubicBezTo>
                      <a:cubicBezTo>
                        <a:pt x="1376" y="539"/>
                        <a:pt x="1378" y="538"/>
                        <a:pt x="1380" y="537"/>
                      </a:cubicBezTo>
                      <a:cubicBezTo>
                        <a:pt x="1389" y="532"/>
                        <a:pt x="1393" y="520"/>
                        <a:pt x="1363" y="473"/>
                      </a:cubicBezTo>
                      <a:cubicBezTo>
                        <a:pt x="1346" y="443"/>
                        <a:pt x="1283" y="358"/>
                        <a:pt x="1168" y="286"/>
                      </a:cubicBezTo>
                      <a:cubicBezTo>
                        <a:pt x="1155" y="282"/>
                        <a:pt x="1143" y="274"/>
                        <a:pt x="1130" y="265"/>
                      </a:cubicBezTo>
                      <a:lnTo>
                        <a:pt x="1134" y="265"/>
                      </a:lnTo>
                      <a:cubicBezTo>
                        <a:pt x="1189" y="240"/>
                        <a:pt x="1342" y="172"/>
                        <a:pt x="1554" y="125"/>
                      </a:cubicBezTo>
                      <a:cubicBezTo>
                        <a:pt x="1661" y="104"/>
                        <a:pt x="1784" y="87"/>
                        <a:pt x="1911" y="83"/>
                      </a:cubicBezTo>
                      <a:cubicBezTo>
                        <a:pt x="1928" y="82"/>
                        <a:pt x="1945" y="82"/>
                        <a:pt x="1962" y="82"/>
                      </a:cubicBezTo>
                      <a:cubicBezTo>
                        <a:pt x="2077" y="82"/>
                        <a:pt x="2192" y="94"/>
                        <a:pt x="2310" y="112"/>
                      </a:cubicBezTo>
                      <a:cubicBezTo>
                        <a:pt x="2442" y="138"/>
                        <a:pt x="2573" y="176"/>
                        <a:pt x="2692" y="227"/>
                      </a:cubicBezTo>
                      <a:cubicBezTo>
                        <a:pt x="2811" y="274"/>
                        <a:pt x="2917" y="333"/>
                        <a:pt x="3006" y="392"/>
                      </a:cubicBezTo>
                      <a:cubicBezTo>
                        <a:pt x="3193" y="511"/>
                        <a:pt x="3307" y="630"/>
                        <a:pt x="3354" y="668"/>
                      </a:cubicBezTo>
                      <a:cubicBezTo>
                        <a:pt x="3239" y="677"/>
                        <a:pt x="3129" y="698"/>
                        <a:pt x="3040" y="723"/>
                      </a:cubicBezTo>
                      <a:cubicBezTo>
                        <a:pt x="3006" y="732"/>
                        <a:pt x="2976" y="745"/>
                        <a:pt x="2947" y="753"/>
                      </a:cubicBezTo>
                      <a:cubicBezTo>
                        <a:pt x="2917" y="762"/>
                        <a:pt x="2891" y="774"/>
                        <a:pt x="2870" y="783"/>
                      </a:cubicBezTo>
                      <a:cubicBezTo>
                        <a:pt x="2824" y="804"/>
                        <a:pt x="2790" y="821"/>
                        <a:pt x="2777" y="830"/>
                      </a:cubicBezTo>
                      <a:cubicBezTo>
                        <a:pt x="2730" y="859"/>
                        <a:pt x="2726" y="872"/>
                        <a:pt x="2734" y="880"/>
                      </a:cubicBezTo>
                      <a:cubicBezTo>
                        <a:pt x="2734" y="885"/>
                        <a:pt x="2738" y="888"/>
                        <a:pt x="2747" y="888"/>
                      </a:cubicBezTo>
                      <a:cubicBezTo>
                        <a:pt x="2757" y="888"/>
                        <a:pt x="2773" y="885"/>
                        <a:pt x="2798" y="876"/>
                      </a:cubicBezTo>
                      <a:cubicBezTo>
                        <a:pt x="2807" y="876"/>
                        <a:pt x="2819" y="872"/>
                        <a:pt x="2836" y="863"/>
                      </a:cubicBezTo>
                      <a:cubicBezTo>
                        <a:pt x="2853" y="859"/>
                        <a:pt x="2870" y="851"/>
                        <a:pt x="2896" y="847"/>
                      </a:cubicBezTo>
                      <a:cubicBezTo>
                        <a:pt x="2917" y="838"/>
                        <a:pt x="2942" y="830"/>
                        <a:pt x="2968" y="821"/>
                      </a:cubicBezTo>
                      <a:cubicBezTo>
                        <a:pt x="2998" y="813"/>
                        <a:pt x="3027" y="800"/>
                        <a:pt x="3061" y="796"/>
                      </a:cubicBezTo>
                      <a:cubicBezTo>
                        <a:pt x="3182" y="765"/>
                        <a:pt x="3334" y="744"/>
                        <a:pt x="3489" y="744"/>
                      </a:cubicBezTo>
                      <a:cubicBezTo>
                        <a:pt x="3503" y="744"/>
                        <a:pt x="3518" y="744"/>
                        <a:pt x="3532" y="745"/>
                      </a:cubicBezTo>
                      <a:cubicBezTo>
                        <a:pt x="3698" y="749"/>
                        <a:pt x="3868" y="779"/>
                        <a:pt x="3995" y="817"/>
                      </a:cubicBezTo>
                      <a:cubicBezTo>
                        <a:pt x="4127" y="855"/>
                        <a:pt x="4220" y="897"/>
                        <a:pt x="4254" y="910"/>
                      </a:cubicBezTo>
                      <a:cubicBezTo>
                        <a:pt x="4279" y="919"/>
                        <a:pt x="4295" y="922"/>
                        <a:pt x="4305" y="922"/>
                      </a:cubicBezTo>
                      <a:cubicBezTo>
                        <a:pt x="4315" y="922"/>
                        <a:pt x="4320" y="919"/>
                        <a:pt x="4322" y="914"/>
                      </a:cubicBezTo>
                      <a:cubicBezTo>
                        <a:pt x="4326" y="906"/>
                        <a:pt x="4326" y="897"/>
                        <a:pt x="4275" y="863"/>
                      </a:cubicBezTo>
                      <a:cubicBezTo>
                        <a:pt x="4245" y="842"/>
                        <a:pt x="4152" y="791"/>
                        <a:pt x="4016" y="745"/>
                      </a:cubicBezTo>
                      <a:cubicBezTo>
                        <a:pt x="3880" y="702"/>
                        <a:pt x="3706" y="668"/>
                        <a:pt x="3532" y="664"/>
                      </a:cubicBezTo>
                      <a:cubicBezTo>
                        <a:pt x="3518" y="663"/>
                        <a:pt x="3505" y="662"/>
                        <a:pt x="3491" y="662"/>
                      </a:cubicBezTo>
                      <a:cubicBezTo>
                        <a:pt x="3464" y="662"/>
                        <a:pt x="3439" y="664"/>
                        <a:pt x="3413" y="664"/>
                      </a:cubicBezTo>
                      <a:cubicBezTo>
                        <a:pt x="3409" y="656"/>
                        <a:pt x="3401" y="643"/>
                        <a:pt x="3388" y="630"/>
                      </a:cubicBezTo>
                      <a:cubicBezTo>
                        <a:pt x="3350" y="583"/>
                        <a:pt x="3235" y="456"/>
                        <a:pt x="3048" y="329"/>
                      </a:cubicBezTo>
                      <a:cubicBezTo>
                        <a:pt x="2955" y="269"/>
                        <a:pt x="2845" y="206"/>
                        <a:pt x="2722" y="150"/>
                      </a:cubicBezTo>
                      <a:cubicBezTo>
                        <a:pt x="2594" y="99"/>
                        <a:pt x="2459" y="57"/>
                        <a:pt x="2323" y="32"/>
                      </a:cubicBezTo>
                      <a:cubicBezTo>
                        <a:pt x="2205" y="10"/>
                        <a:pt x="2088" y="1"/>
                        <a:pt x="1973" y="1"/>
                      </a:cubicBezTo>
                      <a:close/>
                    </a:path>
                  </a:pathLst>
                </a:custGeom>
                <a:solidFill>
                  <a:srgbClr val="8555C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1" name="Google Shape;541;p5"/>
                <p:cNvSpPr/>
                <p:nvPr/>
              </p:nvSpPr>
              <p:spPr>
                <a:xfrm>
                  <a:off x="-866058" y="3754464"/>
                  <a:ext cx="3448998" cy="15470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96" h="6816" extrusionOk="0">
                      <a:moveTo>
                        <a:pt x="5627" y="1448"/>
                      </a:moveTo>
                      <a:lnTo>
                        <a:pt x="5627" y="1448"/>
                      </a:lnTo>
                      <a:cubicBezTo>
                        <a:pt x="5623" y="1455"/>
                        <a:pt x="5619" y="1461"/>
                        <a:pt x="5616" y="1468"/>
                      </a:cubicBezTo>
                      <a:lnTo>
                        <a:pt x="5612" y="1468"/>
                      </a:lnTo>
                      <a:cubicBezTo>
                        <a:pt x="5616" y="1463"/>
                        <a:pt x="5621" y="1459"/>
                        <a:pt x="5625" y="1451"/>
                      </a:cubicBezTo>
                      <a:cubicBezTo>
                        <a:pt x="5626" y="1450"/>
                        <a:pt x="5626" y="1449"/>
                        <a:pt x="5627" y="1448"/>
                      </a:cubicBezTo>
                      <a:close/>
                      <a:moveTo>
                        <a:pt x="4675" y="83"/>
                      </a:moveTo>
                      <a:cubicBezTo>
                        <a:pt x="4729" y="83"/>
                        <a:pt x="4783" y="87"/>
                        <a:pt x="4835" y="97"/>
                      </a:cubicBezTo>
                      <a:cubicBezTo>
                        <a:pt x="5022" y="126"/>
                        <a:pt x="5196" y="207"/>
                        <a:pt x="5328" y="322"/>
                      </a:cubicBezTo>
                      <a:cubicBezTo>
                        <a:pt x="5463" y="436"/>
                        <a:pt x="5553" y="585"/>
                        <a:pt x="5599" y="725"/>
                      </a:cubicBezTo>
                      <a:cubicBezTo>
                        <a:pt x="5625" y="797"/>
                        <a:pt x="5642" y="865"/>
                        <a:pt x="5650" y="929"/>
                      </a:cubicBezTo>
                      <a:cubicBezTo>
                        <a:pt x="5659" y="996"/>
                        <a:pt x="5659" y="1056"/>
                        <a:pt x="5659" y="1107"/>
                      </a:cubicBezTo>
                      <a:cubicBezTo>
                        <a:pt x="5654" y="1209"/>
                        <a:pt x="5633" y="1285"/>
                        <a:pt x="5629" y="1323"/>
                      </a:cubicBezTo>
                      <a:cubicBezTo>
                        <a:pt x="5621" y="1353"/>
                        <a:pt x="5616" y="1378"/>
                        <a:pt x="5612" y="1395"/>
                      </a:cubicBezTo>
                      <a:cubicBezTo>
                        <a:pt x="5604" y="1412"/>
                        <a:pt x="5604" y="1425"/>
                        <a:pt x="5599" y="1438"/>
                      </a:cubicBezTo>
                      <a:cubicBezTo>
                        <a:pt x="5599" y="1451"/>
                        <a:pt x="5599" y="1459"/>
                        <a:pt x="5599" y="1463"/>
                      </a:cubicBezTo>
                      <a:cubicBezTo>
                        <a:pt x="5587" y="1459"/>
                        <a:pt x="5570" y="1455"/>
                        <a:pt x="5553" y="1455"/>
                      </a:cubicBezTo>
                      <a:cubicBezTo>
                        <a:pt x="5493" y="1442"/>
                        <a:pt x="5434" y="1438"/>
                        <a:pt x="5383" y="1434"/>
                      </a:cubicBezTo>
                      <a:cubicBezTo>
                        <a:pt x="5342" y="1430"/>
                        <a:pt x="5305" y="1429"/>
                        <a:pt x="5274" y="1429"/>
                      </a:cubicBezTo>
                      <a:cubicBezTo>
                        <a:pt x="5223" y="1429"/>
                        <a:pt x="5186" y="1433"/>
                        <a:pt x="5171" y="1438"/>
                      </a:cubicBezTo>
                      <a:cubicBezTo>
                        <a:pt x="5128" y="1446"/>
                        <a:pt x="5124" y="1455"/>
                        <a:pt x="5124" y="1468"/>
                      </a:cubicBezTo>
                      <a:cubicBezTo>
                        <a:pt x="5124" y="1476"/>
                        <a:pt x="5128" y="1485"/>
                        <a:pt x="5171" y="1489"/>
                      </a:cubicBezTo>
                      <a:cubicBezTo>
                        <a:pt x="5200" y="1493"/>
                        <a:pt x="5277" y="1497"/>
                        <a:pt x="5374" y="1506"/>
                      </a:cubicBezTo>
                      <a:cubicBezTo>
                        <a:pt x="5476" y="1519"/>
                        <a:pt x="5599" y="1540"/>
                        <a:pt x="5714" y="1578"/>
                      </a:cubicBezTo>
                      <a:cubicBezTo>
                        <a:pt x="5833" y="1620"/>
                        <a:pt x="5939" y="1684"/>
                        <a:pt x="6011" y="1752"/>
                      </a:cubicBezTo>
                      <a:cubicBezTo>
                        <a:pt x="6083" y="1816"/>
                        <a:pt x="6121" y="1879"/>
                        <a:pt x="6138" y="1901"/>
                      </a:cubicBezTo>
                      <a:cubicBezTo>
                        <a:pt x="6159" y="1924"/>
                        <a:pt x="6171" y="1932"/>
                        <a:pt x="6179" y="1932"/>
                      </a:cubicBezTo>
                      <a:cubicBezTo>
                        <a:pt x="6181" y="1932"/>
                        <a:pt x="6183" y="1931"/>
                        <a:pt x="6185" y="1930"/>
                      </a:cubicBezTo>
                      <a:cubicBezTo>
                        <a:pt x="6194" y="1926"/>
                        <a:pt x="6198" y="1917"/>
                        <a:pt x="6185" y="1871"/>
                      </a:cubicBezTo>
                      <a:cubicBezTo>
                        <a:pt x="6172" y="1845"/>
                        <a:pt x="6138" y="1773"/>
                        <a:pt x="6058" y="1697"/>
                      </a:cubicBezTo>
                      <a:cubicBezTo>
                        <a:pt x="5986" y="1620"/>
                        <a:pt x="5867" y="1548"/>
                        <a:pt x="5744" y="1502"/>
                      </a:cubicBezTo>
                      <a:cubicBezTo>
                        <a:pt x="5714" y="1493"/>
                        <a:pt x="5684" y="1485"/>
                        <a:pt x="5659" y="1476"/>
                      </a:cubicBezTo>
                      <a:cubicBezTo>
                        <a:pt x="5676" y="1459"/>
                        <a:pt x="5697" y="1434"/>
                        <a:pt x="5727" y="1400"/>
                      </a:cubicBezTo>
                      <a:cubicBezTo>
                        <a:pt x="5744" y="1378"/>
                        <a:pt x="5773" y="1353"/>
                        <a:pt x="5807" y="1319"/>
                      </a:cubicBezTo>
                      <a:cubicBezTo>
                        <a:pt x="5845" y="1285"/>
                        <a:pt x="5892" y="1247"/>
                        <a:pt x="5947" y="1209"/>
                      </a:cubicBezTo>
                      <a:cubicBezTo>
                        <a:pt x="6058" y="1132"/>
                        <a:pt x="6215" y="1052"/>
                        <a:pt x="6406" y="1005"/>
                      </a:cubicBezTo>
                      <a:cubicBezTo>
                        <a:pt x="6501" y="984"/>
                        <a:pt x="6605" y="970"/>
                        <a:pt x="6713" y="970"/>
                      </a:cubicBezTo>
                      <a:cubicBezTo>
                        <a:pt x="6822" y="970"/>
                        <a:pt x="6934" y="984"/>
                        <a:pt x="7047" y="1018"/>
                      </a:cubicBezTo>
                      <a:cubicBezTo>
                        <a:pt x="7267" y="1077"/>
                        <a:pt x="7480" y="1209"/>
                        <a:pt x="7649" y="1387"/>
                      </a:cubicBezTo>
                      <a:cubicBezTo>
                        <a:pt x="7815" y="1565"/>
                        <a:pt x="7938" y="1786"/>
                        <a:pt x="7989" y="2007"/>
                      </a:cubicBezTo>
                      <a:cubicBezTo>
                        <a:pt x="8048" y="2232"/>
                        <a:pt x="8031" y="2457"/>
                        <a:pt x="7989" y="2648"/>
                      </a:cubicBezTo>
                      <a:cubicBezTo>
                        <a:pt x="7942" y="2839"/>
                        <a:pt x="7866" y="2996"/>
                        <a:pt x="7794" y="3110"/>
                      </a:cubicBezTo>
                      <a:cubicBezTo>
                        <a:pt x="7760" y="3170"/>
                        <a:pt x="7722" y="3216"/>
                        <a:pt x="7692" y="3254"/>
                      </a:cubicBezTo>
                      <a:cubicBezTo>
                        <a:pt x="7662" y="3293"/>
                        <a:pt x="7637" y="3322"/>
                        <a:pt x="7620" y="3344"/>
                      </a:cubicBezTo>
                      <a:cubicBezTo>
                        <a:pt x="7594" y="3369"/>
                        <a:pt x="7573" y="3395"/>
                        <a:pt x="7556" y="3412"/>
                      </a:cubicBezTo>
                      <a:cubicBezTo>
                        <a:pt x="7539" y="3428"/>
                        <a:pt x="7526" y="3441"/>
                        <a:pt x="7518" y="3454"/>
                      </a:cubicBezTo>
                      <a:cubicBezTo>
                        <a:pt x="7505" y="3467"/>
                        <a:pt x="7501" y="3475"/>
                        <a:pt x="7501" y="3484"/>
                      </a:cubicBezTo>
                      <a:cubicBezTo>
                        <a:pt x="7416" y="3466"/>
                        <a:pt x="7329" y="3457"/>
                        <a:pt x="7251" y="3457"/>
                      </a:cubicBezTo>
                      <a:cubicBezTo>
                        <a:pt x="7216" y="3457"/>
                        <a:pt x="7183" y="3459"/>
                        <a:pt x="7153" y="3462"/>
                      </a:cubicBezTo>
                      <a:cubicBezTo>
                        <a:pt x="7042" y="3475"/>
                        <a:pt x="6962" y="3501"/>
                        <a:pt x="6932" y="3513"/>
                      </a:cubicBezTo>
                      <a:cubicBezTo>
                        <a:pt x="6894" y="3535"/>
                        <a:pt x="6894" y="3543"/>
                        <a:pt x="6898" y="3556"/>
                      </a:cubicBezTo>
                      <a:cubicBezTo>
                        <a:pt x="6898" y="3562"/>
                        <a:pt x="6903" y="3566"/>
                        <a:pt x="6922" y="3566"/>
                      </a:cubicBezTo>
                      <a:cubicBezTo>
                        <a:pt x="6929" y="3566"/>
                        <a:pt x="6938" y="3565"/>
                        <a:pt x="6949" y="3564"/>
                      </a:cubicBezTo>
                      <a:cubicBezTo>
                        <a:pt x="6979" y="3560"/>
                        <a:pt x="7055" y="3543"/>
                        <a:pt x="7157" y="3535"/>
                      </a:cubicBezTo>
                      <a:cubicBezTo>
                        <a:pt x="7174" y="3534"/>
                        <a:pt x="7191" y="3534"/>
                        <a:pt x="7209" y="3534"/>
                      </a:cubicBezTo>
                      <a:cubicBezTo>
                        <a:pt x="7303" y="3534"/>
                        <a:pt x="7411" y="3544"/>
                        <a:pt x="7518" y="3569"/>
                      </a:cubicBezTo>
                      <a:cubicBezTo>
                        <a:pt x="7641" y="3598"/>
                        <a:pt x="7760" y="3653"/>
                        <a:pt x="7849" y="3709"/>
                      </a:cubicBezTo>
                      <a:cubicBezTo>
                        <a:pt x="7938" y="3764"/>
                        <a:pt x="7997" y="3810"/>
                        <a:pt x="8019" y="3827"/>
                      </a:cubicBezTo>
                      <a:cubicBezTo>
                        <a:pt x="8040" y="3843"/>
                        <a:pt x="8053" y="3848"/>
                        <a:pt x="8061" y="3848"/>
                      </a:cubicBezTo>
                      <a:cubicBezTo>
                        <a:pt x="8067" y="3848"/>
                        <a:pt x="8071" y="3846"/>
                        <a:pt x="8074" y="3844"/>
                      </a:cubicBezTo>
                      <a:cubicBezTo>
                        <a:pt x="8082" y="3836"/>
                        <a:pt x="8082" y="3827"/>
                        <a:pt x="8057" y="3789"/>
                      </a:cubicBezTo>
                      <a:cubicBezTo>
                        <a:pt x="8040" y="3764"/>
                        <a:pt x="7980" y="3704"/>
                        <a:pt x="7887" y="3645"/>
                      </a:cubicBezTo>
                      <a:cubicBezTo>
                        <a:pt x="7794" y="3581"/>
                        <a:pt x="7671" y="3522"/>
                        <a:pt x="7535" y="3488"/>
                      </a:cubicBezTo>
                      <a:cubicBezTo>
                        <a:pt x="7531" y="3488"/>
                        <a:pt x="7522" y="3488"/>
                        <a:pt x="7514" y="3484"/>
                      </a:cubicBezTo>
                      <a:cubicBezTo>
                        <a:pt x="7522" y="3484"/>
                        <a:pt x="7526" y="3479"/>
                        <a:pt x="7535" y="3475"/>
                      </a:cubicBezTo>
                      <a:cubicBezTo>
                        <a:pt x="7547" y="3467"/>
                        <a:pt x="7560" y="3458"/>
                        <a:pt x="7581" y="3441"/>
                      </a:cubicBezTo>
                      <a:cubicBezTo>
                        <a:pt x="7603" y="3428"/>
                        <a:pt x="7628" y="3403"/>
                        <a:pt x="7658" y="3378"/>
                      </a:cubicBezTo>
                      <a:cubicBezTo>
                        <a:pt x="7696" y="3339"/>
                        <a:pt x="7772" y="3263"/>
                        <a:pt x="7849" y="3144"/>
                      </a:cubicBezTo>
                      <a:cubicBezTo>
                        <a:pt x="7929" y="3025"/>
                        <a:pt x="8010" y="2864"/>
                        <a:pt x="8061" y="2665"/>
                      </a:cubicBezTo>
                      <a:cubicBezTo>
                        <a:pt x="8078" y="2588"/>
                        <a:pt x="8095" y="2507"/>
                        <a:pt x="8099" y="2423"/>
                      </a:cubicBezTo>
                      <a:cubicBezTo>
                        <a:pt x="8116" y="2418"/>
                        <a:pt x="8137" y="2414"/>
                        <a:pt x="8167" y="2406"/>
                      </a:cubicBezTo>
                      <a:cubicBezTo>
                        <a:pt x="8226" y="2391"/>
                        <a:pt x="8384" y="2342"/>
                        <a:pt x="8598" y="2342"/>
                      </a:cubicBezTo>
                      <a:cubicBezTo>
                        <a:pt x="8632" y="2342"/>
                        <a:pt x="8669" y="2343"/>
                        <a:pt x="8706" y="2346"/>
                      </a:cubicBezTo>
                      <a:cubicBezTo>
                        <a:pt x="8842" y="2355"/>
                        <a:pt x="8991" y="2389"/>
                        <a:pt x="9139" y="2440"/>
                      </a:cubicBezTo>
                      <a:cubicBezTo>
                        <a:pt x="9288" y="2495"/>
                        <a:pt x="9440" y="2575"/>
                        <a:pt x="9572" y="2677"/>
                      </a:cubicBezTo>
                      <a:cubicBezTo>
                        <a:pt x="9708" y="2775"/>
                        <a:pt x="9831" y="2894"/>
                        <a:pt x="9920" y="3021"/>
                      </a:cubicBezTo>
                      <a:cubicBezTo>
                        <a:pt x="9963" y="3089"/>
                        <a:pt x="10001" y="3157"/>
                        <a:pt x="10030" y="3225"/>
                      </a:cubicBezTo>
                      <a:cubicBezTo>
                        <a:pt x="10056" y="3293"/>
                        <a:pt x="10081" y="3356"/>
                        <a:pt x="10098" y="3424"/>
                      </a:cubicBezTo>
                      <a:cubicBezTo>
                        <a:pt x="10166" y="3683"/>
                        <a:pt x="10162" y="3891"/>
                        <a:pt x="10166" y="3963"/>
                      </a:cubicBezTo>
                      <a:cubicBezTo>
                        <a:pt x="10171" y="4031"/>
                        <a:pt x="10175" y="4065"/>
                        <a:pt x="10179" y="4078"/>
                      </a:cubicBezTo>
                      <a:cubicBezTo>
                        <a:pt x="10094" y="4091"/>
                        <a:pt x="10005" y="4103"/>
                        <a:pt x="9924" y="4125"/>
                      </a:cubicBezTo>
                      <a:cubicBezTo>
                        <a:pt x="9759" y="4163"/>
                        <a:pt x="9610" y="4222"/>
                        <a:pt x="9483" y="4286"/>
                      </a:cubicBezTo>
                      <a:cubicBezTo>
                        <a:pt x="9228" y="4417"/>
                        <a:pt x="9067" y="4570"/>
                        <a:pt x="9016" y="4625"/>
                      </a:cubicBezTo>
                      <a:cubicBezTo>
                        <a:pt x="8944" y="4706"/>
                        <a:pt x="8944" y="4723"/>
                        <a:pt x="8948" y="4732"/>
                      </a:cubicBezTo>
                      <a:cubicBezTo>
                        <a:pt x="8950" y="4733"/>
                        <a:pt x="8952" y="4735"/>
                        <a:pt x="8955" y="4735"/>
                      </a:cubicBezTo>
                      <a:cubicBezTo>
                        <a:pt x="8966" y="4735"/>
                        <a:pt x="8988" y="4719"/>
                        <a:pt x="9054" y="4659"/>
                      </a:cubicBezTo>
                      <a:cubicBezTo>
                        <a:pt x="9109" y="4613"/>
                        <a:pt x="9271" y="4473"/>
                        <a:pt x="9517" y="4354"/>
                      </a:cubicBezTo>
                      <a:cubicBezTo>
                        <a:pt x="9640" y="4290"/>
                        <a:pt x="9789" y="4235"/>
                        <a:pt x="9946" y="4201"/>
                      </a:cubicBezTo>
                      <a:cubicBezTo>
                        <a:pt x="10087" y="4167"/>
                        <a:pt x="10239" y="4149"/>
                        <a:pt x="10394" y="4149"/>
                      </a:cubicBezTo>
                      <a:cubicBezTo>
                        <a:pt x="10412" y="4149"/>
                        <a:pt x="10429" y="4150"/>
                        <a:pt x="10446" y="4150"/>
                      </a:cubicBezTo>
                      <a:cubicBezTo>
                        <a:pt x="10616" y="4159"/>
                        <a:pt x="10782" y="4188"/>
                        <a:pt x="10939" y="4239"/>
                      </a:cubicBezTo>
                      <a:cubicBezTo>
                        <a:pt x="11096" y="4286"/>
                        <a:pt x="11236" y="4354"/>
                        <a:pt x="11350" y="4422"/>
                      </a:cubicBezTo>
                      <a:cubicBezTo>
                        <a:pt x="11588" y="4562"/>
                        <a:pt x="11737" y="4710"/>
                        <a:pt x="11792" y="4761"/>
                      </a:cubicBezTo>
                      <a:cubicBezTo>
                        <a:pt x="11813" y="4782"/>
                        <a:pt x="11830" y="4799"/>
                        <a:pt x="11843" y="4812"/>
                      </a:cubicBezTo>
                      <a:cubicBezTo>
                        <a:pt x="11758" y="4876"/>
                        <a:pt x="11690" y="4940"/>
                        <a:pt x="11639" y="4990"/>
                      </a:cubicBezTo>
                      <a:cubicBezTo>
                        <a:pt x="11588" y="5046"/>
                        <a:pt x="11554" y="5092"/>
                        <a:pt x="11537" y="5118"/>
                      </a:cubicBezTo>
                      <a:cubicBezTo>
                        <a:pt x="11478" y="5211"/>
                        <a:pt x="11478" y="5228"/>
                        <a:pt x="11486" y="5237"/>
                      </a:cubicBezTo>
                      <a:cubicBezTo>
                        <a:pt x="11487" y="5237"/>
                        <a:pt x="11489" y="5237"/>
                        <a:pt x="11490" y="5237"/>
                      </a:cubicBezTo>
                      <a:cubicBezTo>
                        <a:pt x="11499" y="5237"/>
                        <a:pt x="11517" y="5222"/>
                        <a:pt x="11580" y="5147"/>
                      </a:cubicBezTo>
                      <a:cubicBezTo>
                        <a:pt x="11626" y="5092"/>
                        <a:pt x="11766" y="4931"/>
                        <a:pt x="12008" y="4795"/>
                      </a:cubicBezTo>
                      <a:cubicBezTo>
                        <a:pt x="12127" y="4727"/>
                        <a:pt x="12271" y="4668"/>
                        <a:pt x="12429" y="4634"/>
                      </a:cubicBezTo>
                      <a:cubicBezTo>
                        <a:pt x="12525" y="4614"/>
                        <a:pt x="12624" y="4604"/>
                        <a:pt x="12725" y="4604"/>
                      </a:cubicBezTo>
                      <a:cubicBezTo>
                        <a:pt x="12792" y="4604"/>
                        <a:pt x="12861" y="4608"/>
                        <a:pt x="12929" y="4617"/>
                      </a:cubicBezTo>
                      <a:cubicBezTo>
                        <a:pt x="13095" y="4647"/>
                        <a:pt x="13260" y="4706"/>
                        <a:pt x="13401" y="4782"/>
                      </a:cubicBezTo>
                      <a:cubicBezTo>
                        <a:pt x="13541" y="4863"/>
                        <a:pt x="13664" y="4961"/>
                        <a:pt x="13757" y="5063"/>
                      </a:cubicBezTo>
                      <a:cubicBezTo>
                        <a:pt x="13850" y="5160"/>
                        <a:pt x="13923" y="5258"/>
                        <a:pt x="13969" y="5343"/>
                      </a:cubicBezTo>
                      <a:cubicBezTo>
                        <a:pt x="13990" y="5385"/>
                        <a:pt x="14007" y="5423"/>
                        <a:pt x="14024" y="5453"/>
                      </a:cubicBezTo>
                      <a:cubicBezTo>
                        <a:pt x="14037" y="5479"/>
                        <a:pt x="14050" y="5500"/>
                        <a:pt x="14058" y="5517"/>
                      </a:cubicBezTo>
                      <a:cubicBezTo>
                        <a:pt x="14058" y="5517"/>
                        <a:pt x="14058" y="5517"/>
                        <a:pt x="14058" y="5521"/>
                      </a:cubicBezTo>
                      <a:cubicBezTo>
                        <a:pt x="13944" y="5521"/>
                        <a:pt x="13833" y="5538"/>
                        <a:pt x="13740" y="5559"/>
                      </a:cubicBezTo>
                      <a:cubicBezTo>
                        <a:pt x="13502" y="5614"/>
                        <a:pt x="13337" y="5703"/>
                        <a:pt x="13282" y="5733"/>
                      </a:cubicBezTo>
                      <a:cubicBezTo>
                        <a:pt x="13201" y="5784"/>
                        <a:pt x="13197" y="5801"/>
                        <a:pt x="13205" y="5810"/>
                      </a:cubicBezTo>
                      <a:cubicBezTo>
                        <a:pt x="13207" y="5812"/>
                        <a:pt x="13208" y="5814"/>
                        <a:pt x="13213" y="5814"/>
                      </a:cubicBezTo>
                      <a:cubicBezTo>
                        <a:pt x="13223" y="5814"/>
                        <a:pt x="13247" y="5806"/>
                        <a:pt x="13307" y="5780"/>
                      </a:cubicBezTo>
                      <a:cubicBezTo>
                        <a:pt x="13367" y="5759"/>
                        <a:pt x="13528" y="5678"/>
                        <a:pt x="13757" y="5631"/>
                      </a:cubicBezTo>
                      <a:cubicBezTo>
                        <a:pt x="13857" y="5609"/>
                        <a:pt x="13967" y="5597"/>
                        <a:pt x="14083" y="5597"/>
                      </a:cubicBezTo>
                      <a:cubicBezTo>
                        <a:pt x="14100" y="5597"/>
                        <a:pt x="14118" y="5597"/>
                        <a:pt x="14135" y="5597"/>
                      </a:cubicBezTo>
                      <a:cubicBezTo>
                        <a:pt x="14271" y="5606"/>
                        <a:pt x="14415" y="5636"/>
                        <a:pt x="14546" y="5695"/>
                      </a:cubicBezTo>
                      <a:cubicBezTo>
                        <a:pt x="14678" y="5750"/>
                        <a:pt x="14797" y="5831"/>
                        <a:pt x="14890" y="5928"/>
                      </a:cubicBezTo>
                      <a:cubicBezTo>
                        <a:pt x="14984" y="6026"/>
                        <a:pt x="15043" y="6141"/>
                        <a:pt x="15081" y="6247"/>
                      </a:cubicBezTo>
                      <a:cubicBezTo>
                        <a:pt x="15115" y="6357"/>
                        <a:pt x="15128" y="6459"/>
                        <a:pt x="15124" y="6535"/>
                      </a:cubicBezTo>
                      <a:cubicBezTo>
                        <a:pt x="15124" y="6595"/>
                        <a:pt x="15115" y="6642"/>
                        <a:pt x="15111" y="6671"/>
                      </a:cubicBezTo>
                      <a:cubicBezTo>
                        <a:pt x="15090" y="6671"/>
                        <a:pt x="15069" y="6671"/>
                        <a:pt x="15047" y="6667"/>
                      </a:cubicBezTo>
                      <a:cubicBezTo>
                        <a:pt x="14967" y="6663"/>
                        <a:pt x="14835" y="6658"/>
                        <a:pt x="14597" y="6650"/>
                      </a:cubicBezTo>
                      <a:cubicBezTo>
                        <a:pt x="13982" y="6633"/>
                        <a:pt x="11117" y="6595"/>
                        <a:pt x="8252" y="6595"/>
                      </a:cubicBezTo>
                      <a:cubicBezTo>
                        <a:pt x="8103" y="6595"/>
                        <a:pt x="7954" y="6594"/>
                        <a:pt x="7805" y="6594"/>
                      </a:cubicBezTo>
                      <a:cubicBezTo>
                        <a:pt x="5095" y="6594"/>
                        <a:pt x="2494" y="6630"/>
                        <a:pt x="1911" y="6646"/>
                      </a:cubicBezTo>
                      <a:cubicBezTo>
                        <a:pt x="1660" y="6654"/>
                        <a:pt x="1529" y="6663"/>
                        <a:pt x="1465" y="6667"/>
                      </a:cubicBezTo>
                      <a:cubicBezTo>
                        <a:pt x="1465" y="6667"/>
                        <a:pt x="1461" y="6663"/>
                        <a:pt x="1453" y="6663"/>
                      </a:cubicBezTo>
                      <a:cubicBezTo>
                        <a:pt x="1433" y="6666"/>
                        <a:pt x="1382" y="6674"/>
                        <a:pt x="1306" y="6674"/>
                      </a:cubicBezTo>
                      <a:cubicBezTo>
                        <a:pt x="1283" y="6674"/>
                        <a:pt x="1256" y="6673"/>
                        <a:pt x="1228" y="6671"/>
                      </a:cubicBezTo>
                      <a:cubicBezTo>
                        <a:pt x="1181" y="6671"/>
                        <a:pt x="1092" y="6667"/>
                        <a:pt x="973" y="6646"/>
                      </a:cubicBezTo>
                      <a:cubicBezTo>
                        <a:pt x="854" y="6625"/>
                        <a:pt x="701" y="6591"/>
                        <a:pt x="565" y="6484"/>
                      </a:cubicBezTo>
                      <a:cubicBezTo>
                        <a:pt x="438" y="6378"/>
                        <a:pt x="311" y="6217"/>
                        <a:pt x="226" y="6035"/>
                      </a:cubicBezTo>
                      <a:cubicBezTo>
                        <a:pt x="137" y="5848"/>
                        <a:pt x="86" y="5636"/>
                        <a:pt x="86" y="5419"/>
                      </a:cubicBezTo>
                      <a:cubicBezTo>
                        <a:pt x="86" y="5203"/>
                        <a:pt x="133" y="4986"/>
                        <a:pt x="217" y="4799"/>
                      </a:cubicBezTo>
                      <a:cubicBezTo>
                        <a:pt x="260" y="4706"/>
                        <a:pt x="311" y="4621"/>
                        <a:pt x="366" y="4545"/>
                      </a:cubicBezTo>
                      <a:cubicBezTo>
                        <a:pt x="425" y="4473"/>
                        <a:pt x="493" y="4409"/>
                        <a:pt x="561" y="4358"/>
                      </a:cubicBezTo>
                      <a:cubicBezTo>
                        <a:pt x="629" y="4307"/>
                        <a:pt x="701" y="4265"/>
                        <a:pt x="769" y="4235"/>
                      </a:cubicBezTo>
                      <a:cubicBezTo>
                        <a:pt x="837" y="4201"/>
                        <a:pt x="901" y="4176"/>
                        <a:pt x="956" y="4163"/>
                      </a:cubicBezTo>
                      <a:cubicBezTo>
                        <a:pt x="1075" y="4133"/>
                        <a:pt x="1160" y="4133"/>
                        <a:pt x="1206" y="4129"/>
                      </a:cubicBezTo>
                      <a:cubicBezTo>
                        <a:pt x="1240" y="4133"/>
                        <a:pt x="1266" y="4133"/>
                        <a:pt x="1287" y="4133"/>
                      </a:cubicBezTo>
                      <a:cubicBezTo>
                        <a:pt x="1308" y="4137"/>
                        <a:pt x="1321" y="4137"/>
                        <a:pt x="1334" y="4137"/>
                      </a:cubicBezTo>
                      <a:cubicBezTo>
                        <a:pt x="1355" y="4137"/>
                        <a:pt x="1363" y="4133"/>
                        <a:pt x="1363" y="4129"/>
                      </a:cubicBezTo>
                      <a:cubicBezTo>
                        <a:pt x="1363" y="4125"/>
                        <a:pt x="1363" y="4120"/>
                        <a:pt x="1342" y="4112"/>
                      </a:cubicBezTo>
                      <a:cubicBezTo>
                        <a:pt x="1329" y="4108"/>
                        <a:pt x="1317" y="4099"/>
                        <a:pt x="1295" y="4095"/>
                      </a:cubicBezTo>
                      <a:cubicBezTo>
                        <a:pt x="1274" y="4086"/>
                        <a:pt x="1245" y="4082"/>
                        <a:pt x="1206" y="4078"/>
                      </a:cubicBezTo>
                      <a:cubicBezTo>
                        <a:pt x="1189" y="4078"/>
                        <a:pt x="1167" y="4076"/>
                        <a:pt x="1140" y="4076"/>
                      </a:cubicBezTo>
                      <a:cubicBezTo>
                        <a:pt x="1126" y="4076"/>
                        <a:pt x="1112" y="4076"/>
                        <a:pt x="1096" y="4078"/>
                      </a:cubicBezTo>
                      <a:cubicBezTo>
                        <a:pt x="1100" y="4065"/>
                        <a:pt x="1104" y="4044"/>
                        <a:pt x="1113" y="4014"/>
                      </a:cubicBezTo>
                      <a:cubicBezTo>
                        <a:pt x="1130" y="3963"/>
                        <a:pt x="1177" y="3810"/>
                        <a:pt x="1300" y="3645"/>
                      </a:cubicBezTo>
                      <a:cubicBezTo>
                        <a:pt x="1423" y="3475"/>
                        <a:pt x="1614" y="3297"/>
                        <a:pt x="1839" y="3174"/>
                      </a:cubicBezTo>
                      <a:cubicBezTo>
                        <a:pt x="2064" y="3047"/>
                        <a:pt x="2318" y="2987"/>
                        <a:pt x="2526" y="2979"/>
                      </a:cubicBezTo>
                      <a:cubicBezTo>
                        <a:pt x="2559" y="2977"/>
                        <a:pt x="2590" y="2976"/>
                        <a:pt x="2620" y="2976"/>
                      </a:cubicBezTo>
                      <a:cubicBezTo>
                        <a:pt x="2780" y="2976"/>
                        <a:pt x="2896" y="3000"/>
                        <a:pt x="2942" y="3004"/>
                      </a:cubicBezTo>
                      <a:cubicBezTo>
                        <a:pt x="2983" y="3010"/>
                        <a:pt x="3007" y="3014"/>
                        <a:pt x="3022" y="3014"/>
                      </a:cubicBezTo>
                      <a:cubicBezTo>
                        <a:pt x="3037" y="3014"/>
                        <a:pt x="3042" y="3010"/>
                        <a:pt x="3044" y="3004"/>
                      </a:cubicBezTo>
                      <a:cubicBezTo>
                        <a:pt x="3048" y="2996"/>
                        <a:pt x="3036" y="2983"/>
                        <a:pt x="2955" y="2953"/>
                      </a:cubicBezTo>
                      <a:cubicBezTo>
                        <a:pt x="2903" y="2937"/>
                        <a:pt x="2755" y="2902"/>
                        <a:pt x="2555" y="2902"/>
                      </a:cubicBezTo>
                      <a:cubicBezTo>
                        <a:pt x="2544" y="2902"/>
                        <a:pt x="2533" y="2902"/>
                        <a:pt x="2522" y="2902"/>
                      </a:cubicBezTo>
                      <a:cubicBezTo>
                        <a:pt x="2408" y="2906"/>
                        <a:pt x="2280" y="2923"/>
                        <a:pt x="2149" y="2962"/>
                      </a:cubicBezTo>
                      <a:cubicBezTo>
                        <a:pt x="2144" y="2949"/>
                        <a:pt x="2140" y="2936"/>
                        <a:pt x="2132" y="2919"/>
                      </a:cubicBezTo>
                      <a:cubicBezTo>
                        <a:pt x="2123" y="2902"/>
                        <a:pt x="2115" y="2877"/>
                        <a:pt x="2102" y="2847"/>
                      </a:cubicBezTo>
                      <a:cubicBezTo>
                        <a:pt x="2089" y="2817"/>
                        <a:pt x="2076" y="2779"/>
                        <a:pt x="2059" y="2732"/>
                      </a:cubicBezTo>
                      <a:cubicBezTo>
                        <a:pt x="2034" y="2643"/>
                        <a:pt x="2009" y="2529"/>
                        <a:pt x="1996" y="2397"/>
                      </a:cubicBezTo>
                      <a:cubicBezTo>
                        <a:pt x="1987" y="2266"/>
                        <a:pt x="1992" y="2113"/>
                        <a:pt x="2026" y="1956"/>
                      </a:cubicBezTo>
                      <a:cubicBezTo>
                        <a:pt x="2059" y="1803"/>
                        <a:pt x="2123" y="1646"/>
                        <a:pt x="2208" y="1506"/>
                      </a:cubicBezTo>
                      <a:cubicBezTo>
                        <a:pt x="2293" y="1366"/>
                        <a:pt x="2412" y="1243"/>
                        <a:pt x="2535" y="1149"/>
                      </a:cubicBezTo>
                      <a:cubicBezTo>
                        <a:pt x="2662" y="1052"/>
                        <a:pt x="2798" y="984"/>
                        <a:pt x="2921" y="937"/>
                      </a:cubicBezTo>
                      <a:cubicBezTo>
                        <a:pt x="3172" y="844"/>
                        <a:pt x="3379" y="844"/>
                        <a:pt x="3452" y="839"/>
                      </a:cubicBezTo>
                      <a:cubicBezTo>
                        <a:pt x="3494" y="835"/>
                        <a:pt x="3520" y="835"/>
                        <a:pt x="3541" y="831"/>
                      </a:cubicBezTo>
                      <a:cubicBezTo>
                        <a:pt x="3541" y="835"/>
                        <a:pt x="3541" y="835"/>
                        <a:pt x="3541" y="835"/>
                      </a:cubicBezTo>
                      <a:cubicBezTo>
                        <a:pt x="3532" y="873"/>
                        <a:pt x="3524" y="903"/>
                        <a:pt x="3520" y="924"/>
                      </a:cubicBezTo>
                      <a:cubicBezTo>
                        <a:pt x="3511" y="1052"/>
                        <a:pt x="3520" y="1064"/>
                        <a:pt x="3532" y="1069"/>
                      </a:cubicBezTo>
                      <a:cubicBezTo>
                        <a:pt x="3541" y="1069"/>
                        <a:pt x="3545" y="1056"/>
                        <a:pt x="3575" y="933"/>
                      </a:cubicBezTo>
                      <a:cubicBezTo>
                        <a:pt x="3579" y="916"/>
                        <a:pt x="3587" y="886"/>
                        <a:pt x="3596" y="848"/>
                      </a:cubicBezTo>
                      <a:cubicBezTo>
                        <a:pt x="3604" y="831"/>
                        <a:pt x="3609" y="814"/>
                        <a:pt x="3617" y="793"/>
                      </a:cubicBezTo>
                      <a:cubicBezTo>
                        <a:pt x="3626" y="767"/>
                        <a:pt x="3634" y="746"/>
                        <a:pt x="3647" y="725"/>
                      </a:cubicBezTo>
                      <a:cubicBezTo>
                        <a:pt x="3689" y="627"/>
                        <a:pt x="3761" y="517"/>
                        <a:pt x="3872" y="411"/>
                      </a:cubicBezTo>
                      <a:cubicBezTo>
                        <a:pt x="3982" y="309"/>
                        <a:pt x="4131" y="220"/>
                        <a:pt x="4296" y="156"/>
                      </a:cubicBezTo>
                      <a:cubicBezTo>
                        <a:pt x="4381" y="126"/>
                        <a:pt x="4470" y="101"/>
                        <a:pt x="4559" y="88"/>
                      </a:cubicBezTo>
                      <a:cubicBezTo>
                        <a:pt x="4598" y="85"/>
                        <a:pt x="4637" y="83"/>
                        <a:pt x="4675" y="83"/>
                      </a:cubicBezTo>
                      <a:close/>
                      <a:moveTo>
                        <a:pt x="4679" y="1"/>
                      </a:moveTo>
                      <a:cubicBezTo>
                        <a:pt x="4635" y="1"/>
                        <a:pt x="4591" y="4"/>
                        <a:pt x="4547" y="12"/>
                      </a:cubicBezTo>
                      <a:cubicBezTo>
                        <a:pt x="4449" y="24"/>
                        <a:pt x="4356" y="50"/>
                        <a:pt x="4267" y="84"/>
                      </a:cubicBezTo>
                      <a:cubicBezTo>
                        <a:pt x="4088" y="152"/>
                        <a:pt x="3935" y="249"/>
                        <a:pt x="3821" y="360"/>
                      </a:cubicBezTo>
                      <a:cubicBezTo>
                        <a:pt x="3702" y="470"/>
                        <a:pt x="3626" y="597"/>
                        <a:pt x="3587" y="699"/>
                      </a:cubicBezTo>
                      <a:cubicBezTo>
                        <a:pt x="3575" y="725"/>
                        <a:pt x="3566" y="750"/>
                        <a:pt x="3558" y="772"/>
                      </a:cubicBezTo>
                      <a:lnTo>
                        <a:pt x="3549" y="801"/>
                      </a:lnTo>
                      <a:cubicBezTo>
                        <a:pt x="3532" y="797"/>
                        <a:pt x="3498" y="793"/>
                        <a:pt x="3447" y="784"/>
                      </a:cubicBezTo>
                      <a:cubicBezTo>
                        <a:pt x="3432" y="783"/>
                        <a:pt x="3411" y="782"/>
                        <a:pt x="3384" y="782"/>
                      </a:cubicBezTo>
                      <a:cubicBezTo>
                        <a:pt x="3283" y="782"/>
                        <a:pt x="3103" y="795"/>
                        <a:pt x="2891" y="869"/>
                      </a:cubicBezTo>
                      <a:cubicBezTo>
                        <a:pt x="2760" y="916"/>
                        <a:pt x="2620" y="984"/>
                        <a:pt x="2484" y="1086"/>
                      </a:cubicBezTo>
                      <a:cubicBezTo>
                        <a:pt x="2420" y="1137"/>
                        <a:pt x="2357" y="1192"/>
                        <a:pt x="2297" y="1255"/>
                      </a:cubicBezTo>
                      <a:cubicBezTo>
                        <a:pt x="2238" y="1319"/>
                        <a:pt x="2183" y="1391"/>
                        <a:pt x="2136" y="1463"/>
                      </a:cubicBezTo>
                      <a:cubicBezTo>
                        <a:pt x="2047" y="1616"/>
                        <a:pt x="1983" y="1782"/>
                        <a:pt x="1949" y="1943"/>
                      </a:cubicBezTo>
                      <a:cubicBezTo>
                        <a:pt x="1915" y="2104"/>
                        <a:pt x="1911" y="2266"/>
                        <a:pt x="1924" y="2406"/>
                      </a:cubicBezTo>
                      <a:cubicBezTo>
                        <a:pt x="1936" y="2546"/>
                        <a:pt x="1970" y="2665"/>
                        <a:pt x="2000" y="2758"/>
                      </a:cubicBezTo>
                      <a:cubicBezTo>
                        <a:pt x="2034" y="2847"/>
                        <a:pt x="2068" y="2911"/>
                        <a:pt x="2085" y="2945"/>
                      </a:cubicBezTo>
                      <a:cubicBezTo>
                        <a:pt x="2093" y="2957"/>
                        <a:pt x="2098" y="2966"/>
                        <a:pt x="2102" y="2974"/>
                      </a:cubicBezTo>
                      <a:cubicBezTo>
                        <a:pt x="2000" y="3004"/>
                        <a:pt x="1894" y="3047"/>
                        <a:pt x="1796" y="3102"/>
                      </a:cubicBezTo>
                      <a:cubicBezTo>
                        <a:pt x="1563" y="3233"/>
                        <a:pt x="1363" y="3424"/>
                        <a:pt x="1236" y="3603"/>
                      </a:cubicBezTo>
                      <a:cubicBezTo>
                        <a:pt x="1113" y="3781"/>
                        <a:pt x="1066" y="3946"/>
                        <a:pt x="1062" y="4006"/>
                      </a:cubicBezTo>
                      <a:cubicBezTo>
                        <a:pt x="1058" y="4044"/>
                        <a:pt x="1058" y="4065"/>
                        <a:pt x="1062" y="4082"/>
                      </a:cubicBezTo>
                      <a:cubicBezTo>
                        <a:pt x="1024" y="4082"/>
                        <a:pt x="986" y="4091"/>
                        <a:pt x="939" y="4103"/>
                      </a:cubicBezTo>
                      <a:cubicBezTo>
                        <a:pt x="875" y="4116"/>
                        <a:pt x="807" y="4142"/>
                        <a:pt x="735" y="4171"/>
                      </a:cubicBezTo>
                      <a:cubicBezTo>
                        <a:pt x="663" y="4205"/>
                        <a:pt x="591" y="4248"/>
                        <a:pt x="515" y="4299"/>
                      </a:cubicBezTo>
                      <a:cubicBezTo>
                        <a:pt x="442" y="4354"/>
                        <a:pt x="370" y="4422"/>
                        <a:pt x="307" y="4502"/>
                      </a:cubicBezTo>
                      <a:cubicBezTo>
                        <a:pt x="239" y="4579"/>
                        <a:pt x="188" y="4672"/>
                        <a:pt x="141" y="4770"/>
                      </a:cubicBezTo>
                      <a:cubicBezTo>
                        <a:pt x="56" y="4969"/>
                        <a:pt x="1" y="5194"/>
                        <a:pt x="5" y="5423"/>
                      </a:cubicBezTo>
                      <a:cubicBezTo>
                        <a:pt x="5" y="5648"/>
                        <a:pt x="60" y="5878"/>
                        <a:pt x="154" y="6073"/>
                      </a:cubicBezTo>
                      <a:cubicBezTo>
                        <a:pt x="251" y="6268"/>
                        <a:pt x="379" y="6429"/>
                        <a:pt x="523" y="6548"/>
                      </a:cubicBezTo>
                      <a:cubicBezTo>
                        <a:pt x="599" y="6603"/>
                        <a:pt x="680" y="6642"/>
                        <a:pt x="756" y="6663"/>
                      </a:cubicBezTo>
                      <a:cubicBezTo>
                        <a:pt x="833" y="6688"/>
                        <a:pt x="901" y="6705"/>
                        <a:pt x="964" y="6714"/>
                      </a:cubicBezTo>
                      <a:cubicBezTo>
                        <a:pt x="1049" y="6725"/>
                        <a:pt x="1119" y="6727"/>
                        <a:pt x="1170" y="6727"/>
                      </a:cubicBezTo>
                      <a:cubicBezTo>
                        <a:pt x="1196" y="6727"/>
                        <a:pt x="1216" y="6726"/>
                        <a:pt x="1232" y="6726"/>
                      </a:cubicBezTo>
                      <a:cubicBezTo>
                        <a:pt x="1317" y="6722"/>
                        <a:pt x="1385" y="6705"/>
                        <a:pt x="1427" y="6688"/>
                      </a:cubicBezTo>
                      <a:cubicBezTo>
                        <a:pt x="1436" y="6692"/>
                        <a:pt x="1457" y="6692"/>
                        <a:pt x="1486" y="6692"/>
                      </a:cubicBezTo>
                      <a:cubicBezTo>
                        <a:pt x="1554" y="6697"/>
                        <a:pt x="1682" y="6697"/>
                        <a:pt x="1919" y="6701"/>
                      </a:cubicBezTo>
                      <a:cubicBezTo>
                        <a:pt x="2535" y="6701"/>
                        <a:pt x="5400" y="6675"/>
                        <a:pt x="8265" y="6675"/>
                      </a:cubicBezTo>
                      <a:cubicBezTo>
                        <a:pt x="11130" y="6675"/>
                        <a:pt x="13990" y="6705"/>
                        <a:pt x="14606" y="6705"/>
                      </a:cubicBezTo>
                      <a:cubicBezTo>
                        <a:pt x="14865" y="6701"/>
                        <a:pt x="15022" y="6701"/>
                        <a:pt x="15107" y="6697"/>
                      </a:cubicBezTo>
                      <a:cubicBezTo>
                        <a:pt x="15107" y="6697"/>
                        <a:pt x="15107" y="6701"/>
                        <a:pt x="15107" y="6701"/>
                      </a:cubicBezTo>
                      <a:cubicBezTo>
                        <a:pt x="15098" y="6748"/>
                        <a:pt x="15090" y="6773"/>
                        <a:pt x="15090" y="6790"/>
                      </a:cubicBezTo>
                      <a:cubicBezTo>
                        <a:pt x="15086" y="6807"/>
                        <a:pt x="15090" y="6811"/>
                        <a:pt x="15094" y="6816"/>
                      </a:cubicBezTo>
                      <a:cubicBezTo>
                        <a:pt x="15098" y="6816"/>
                        <a:pt x="15103" y="6816"/>
                        <a:pt x="15115" y="6803"/>
                      </a:cubicBezTo>
                      <a:cubicBezTo>
                        <a:pt x="15124" y="6786"/>
                        <a:pt x="15141" y="6765"/>
                        <a:pt x="15158" y="6714"/>
                      </a:cubicBezTo>
                      <a:cubicBezTo>
                        <a:pt x="15158" y="6709"/>
                        <a:pt x="15162" y="6701"/>
                        <a:pt x="15162" y="6692"/>
                      </a:cubicBezTo>
                      <a:cubicBezTo>
                        <a:pt x="15183" y="6688"/>
                        <a:pt x="15196" y="6688"/>
                        <a:pt x="15196" y="6684"/>
                      </a:cubicBezTo>
                      <a:cubicBezTo>
                        <a:pt x="15196" y="6684"/>
                        <a:pt x="15183" y="6680"/>
                        <a:pt x="15166" y="6680"/>
                      </a:cubicBezTo>
                      <a:cubicBezTo>
                        <a:pt x="15175" y="6646"/>
                        <a:pt x="15187" y="6599"/>
                        <a:pt x="15192" y="6535"/>
                      </a:cubicBezTo>
                      <a:cubicBezTo>
                        <a:pt x="15196" y="6451"/>
                        <a:pt x="15187" y="6340"/>
                        <a:pt x="15149" y="6226"/>
                      </a:cubicBezTo>
                      <a:cubicBezTo>
                        <a:pt x="15115" y="6107"/>
                        <a:pt x="15047" y="5979"/>
                        <a:pt x="14945" y="5873"/>
                      </a:cubicBezTo>
                      <a:cubicBezTo>
                        <a:pt x="14848" y="5763"/>
                        <a:pt x="14716" y="5678"/>
                        <a:pt x="14576" y="5619"/>
                      </a:cubicBezTo>
                      <a:cubicBezTo>
                        <a:pt x="14436" y="5555"/>
                        <a:pt x="14283" y="5525"/>
                        <a:pt x="14139" y="5521"/>
                      </a:cubicBezTo>
                      <a:lnTo>
                        <a:pt x="14114" y="5521"/>
                      </a:lnTo>
                      <a:cubicBezTo>
                        <a:pt x="14109" y="5517"/>
                        <a:pt x="14109" y="5517"/>
                        <a:pt x="14109" y="5517"/>
                      </a:cubicBezTo>
                      <a:cubicBezTo>
                        <a:pt x="14109" y="5512"/>
                        <a:pt x="14109" y="5508"/>
                        <a:pt x="14105" y="5504"/>
                      </a:cubicBezTo>
                      <a:cubicBezTo>
                        <a:pt x="14101" y="5487"/>
                        <a:pt x="14092" y="5457"/>
                        <a:pt x="14080" y="5423"/>
                      </a:cubicBezTo>
                      <a:cubicBezTo>
                        <a:pt x="14063" y="5394"/>
                        <a:pt x="14050" y="5351"/>
                        <a:pt x="14024" y="5309"/>
                      </a:cubicBezTo>
                      <a:cubicBezTo>
                        <a:pt x="13978" y="5220"/>
                        <a:pt x="13906" y="5114"/>
                        <a:pt x="13808" y="5007"/>
                      </a:cubicBezTo>
                      <a:cubicBezTo>
                        <a:pt x="13710" y="4901"/>
                        <a:pt x="13587" y="4795"/>
                        <a:pt x="13439" y="4715"/>
                      </a:cubicBezTo>
                      <a:cubicBezTo>
                        <a:pt x="13290" y="4630"/>
                        <a:pt x="13116" y="4566"/>
                        <a:pt x="12938" y="4536"/>
                      </a:cubicBezTo>
                      <a:cubicBezTo>
                        <a:pt x="12869" y="4527"/>
                        <a:pt x="12800" y="4522"/>
                        <a:pt x="12732" y="4522"/>
                      </a:cubicBezTo>
                      <a:cubicBezTo>
                        <a:pt x="12622" y="4522"/>
                        <a:pt x="12513" y="4534"/>
                        <a:pt x="12412" y="4558"/>
                      </a:cubicBezTo>
                      <a:cubicBezTo>
                        <a:pt x="12242" y="4596"/>
                        <a:pt x="12093" y="4659"/>
                        <a:pt x="11966" y="4732"/>
                      </a:cubicBezTo>
                      <a:cubicBezTo>
                        <a:pt x="11936" y="4749"/>
                        <a:pt x="11902" y="4770"/>
                        <a:pt x="11877" y="4791"/>
                      </a:cubicBezTo>
                      <a:cubicBezTo>
                        <a:pt x="11864" y="4774"/>
                        <a:pt x="11851" y="4753"/>
                        <a:pt x="11826" y="4723"/>
                      </a:cubicBezTo>
                      <a:cubicBezTo>
                        <a:pt x="11779" y="4668"/>
                        <a:pt x="11631" y="4507"/>
                        <a:pt x="11389" y="4354"/>
                      </a:cubicBezTo>
                      <a:cubicBezTo>
                        <a:pt x="11266" y="4282"/>
                        <a:pt x="11121" y="4214"/>
                        <a:pt x="10960" y="4163"/>
                      </a:cubicBezTo>
                      <a:cubicBezTo>
                        <a:pt x="10799" y="4112"/>
                        <a:pt x="10625" y="4078"/>
                        <a:pt x="10446" y="4069"/>
                      </a:cubicBezTo>
                      <a:cubicBezTo>
                        <a:pt x="10425" y="4068"/>
                        <a:pt x="10403" y="4068"/>
                        <a:pt x="10381" y="4068"/>
                      </a:cubicBezTo>
                      <a:cubicBezTo>
                        <a:pt x="10321" y="4068"/>
                        <a:pt x="10260" y="4072"/>
                        <a:pt x="10204" y="4078"/>
                      </a:cubicBezTo>
                      <a:cubicBezTo>
                        <a:pt x="10209" y="4061"/>
                        <a:pt x="10213" y="4031"/>
                        <a:pt x="10217" y="3963"/>
                      </a:cubicBezTo>
                      <a:cubicBezTo>
                        <a:pt x="10221" y="3891"/>
                        <a:pt x="10234" y="3679"/>
                        <a:pt x="10171" y="3403"/>
                      </a:cubicBezTo>
                      <a:cubicBezTo>
                        <a:pt x="10137" y="3267"/>
                        <a:pt x="10077" y="3114"/>
                        <a:pt x="9984" y="2974"/>
                      </a:cubicBezTo>
                      <a:cubicBezTo>
                        <a:pt x="9890" y="2834"/>
                        <a:pt x="9759" y="2711"/>
                        <a:pt x="9619" y="2609"/>
                      </a:cubicBezTo>
                      <a:cubicBezTo>
                        <a:pt x="9479" y="2503"/>
                        <a:pt x="9322" y="2423"/>
                        <a:pt x="9165" y="2367"/>
                      </a:cubicBezTo>
                      <a:cubicBezTo>
                        <a:pt x="9008" y="2308"/>
                        <a:pt x="8851" y="2278"/>
                        <a:pt x="8710" y="2274"/>
                      </a:cubicBezTo>
                      <a:cubicBezTo>
                        <a:pt x="8681" y="2272"/>
                        <a:pt x="8652" y="2271"/>
                        <a:pt x="8625" y="2271"/>
                      </a:cubicBezTo>
                      <a:cubicBezTo>
                        <a:pt x="8385" y="2271"/>
                        <a:pt x="8211" y="2332"/>
                        <a:pt x="8150" y="2355"/>
                      </a:cubicBezTo>
                      <a:cubicBezTo>
                        <a:pt x="8133" y="2363"/>
                        <a:pt x="8116" y="2372"/>
                        <a:pt x="8103" y="2376"/>
                      </a:cubicBezTo>
                      <a:cubicBezTo>
                        <a:pt x="8108" y="2249"/>
                        <a:pt x="8099" y="2117"/>
                        <a:pt x="8070" y="1985"/>
                      </a:cubicBezTo>
                      <a:cubicBezTo>
                        <a:pt x="8010" y="1748"/>
                        <a:pt x="7883" y="1514"/>
                        <a:pt x="7705" y="1328"/>
                      </a:cubicBezTo>
                      <a:cubicBezTo>
                        <a:pt x="7531" y="1141"/>
                        <a:pt x="7301" y="1005"/>
                        <a:pt x="7064" y="937"/>
                      </a:cubicBezTo>
                      <a:cubicBezTo>
                        <a:pt x="6945" y="907"/>
                        <a:pt x="6826" y="890"/>
                        <a:pt x="6711" y="890"/>
                      </a:cubicBezTo>
                      <a:cubicBezTo>
                        <a:pt x="6597" y="895"/>
                        <a:pt x="6486" y="912"/>
                        <a:pt x="6385" y="933"/>
                      </a:cubicBezTo>
                      <a:cubicBezTo>
                        <a:pt x="6185" y="988"/>
                        <a:pt x="6024" y="1073"/>
                        <a:pt x="5905" y="1158"/>
                      </a:cubicBezTo>
                      <a:cubicBezTo>
                        <a:pt x="5790" y="1243"/>
                        <a:pt x="5718" y="1323"/>
                        <a:pt x="5684" y="1366"/>
                      </a:cubicBezTo>
                      <a:cubicBezTo>
                        <a:pt x="5664" y="1394"/>
                        <a:pt x="5648" y="1416"/>
                        <a:pt x="5636" y="1434"/>
                      </a:cubicBezTo>
                      <a:lnTo>
                        <a:pt x="5636" y="1434"/>
                      </a:lnTo>
                      <a:cubicBezTo>
                        <a:pt x="5640" y="1427"/>
                        <a:pt x="5644" y="1419"/>
                        <a:pt x="5650" y="1408"/>
                      </a:cubicBezTo>
                      <a:cubicBezTo>
                        <a:pt x="5659" y="1391"/>
                        <a:pt x="5667" y="1370"/>
                        <a:pt x="5680" y="1336"/>
                      </a:cubicBezTo>
                      <a:cubicBezTo>
                        <a:pt x="5693" y="1298"/>
                        <a:pt x="5714" y="1217"/>
                        <a:pt x="5722" y="1107"/>
                      </a:cubicBezTo>
                      <a:cubicBezTo>
                        <a:pt x="5727" y="1052"/>
                        <a:pt x="5727" y="988"/>
                        <a:pt x="5718" y="920"/>
                      </a:cubicBezTo>
                      <a:cubicBezTo>
                        <a:pt x="5710" y="852"/>
                        <a:pt x="5697" y="776"/>
                        <a:pt x="5671" y="699"/>
                      </a:cubicBezTo>
                      <a:cubicBezTo>
                        <a:pt x="5621" y="547"/>
                        <a:pt x="5523" y="385"/>
                        <a:pt x="5379" y="262"/>
                      </a:cubicBezTo>
                      <a:cubicBezTo>
                        <a:pt x="5234" y="135"/>
                        <a:pt x="5048" y="46"/>
                        <a:pt x="4848" y="16"/>
                      </a:cubicBezTo>
                      <a:cubicBezTo>
                        <a:pt x="4791" y="6"/>
                        <a:pt x="4735" y="1"/>
                        <a:pt x="4679" y="1"/>
                      </a:cubicBezTo>
                      <a:close/>
                    </a:path>
                  </a:pathLst>
                </a:custGeom>
                <a:solidFill>
                  <a:srgbClr val="1E154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2" name="Google Shape;542;p5"/>
                <p:cNvSpPr/>
                <p:nvPr/>
              </p:nvSpPr>
              <p:spPr>
                <a:xfrm>
                  <a:off x="-846766" y="3773075"/>
                  <a:ext cx="3414272" cy="14963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43" h="6593" extrusionOk="0">
                      <a:moveTo>
                        <a:pt x="4596" y="2802"/>
                      </a:moveTo>
                      <a:cubicBezTo>
                        <a:pt x="4606" y="2802"/>
                        <a:pt x="4617" y="2803"/>
                        <a:pt x="4627" y="2803"/>
                      </a:cubicBezTo>
                      <a:cubicBezTo>
                        <a:pt x="4789" y="2807"/>
                        <a:pt x="4937" y="2871"/>
                        <a:pt x="5043" y="2939"/>
                      </a:cubicBezTo>
                      <a:cubicBezTo>
                        <a:pt x="5145" y="3011"/>
                        <a:pt x="5204" y="3088"/>
                        <a:pt x="5226" y="3113"/>
                      </a:cubicBezTo>
                      <a:cubicBezTo>
                        <a:pt x="5251" y="3160"/>
                        <a:pt x="5247" y="3168"/>
                        <a:pt x="5238" y="3177"/>
                      </a:cubicBezTo>
                      <a:cubicBezTo>
                        <a:pt x="5236" y="3178"/>
                        <a:pt x="5234" y="3179"/>
                        <a:pt x="5231" y="3179"/>
                      </a:cubicBezTo>
                      <a:cubicBezTo>
                        <a:pt x="5222" y="3179"/>
                        <a:pt x="5208" y="3172"/>
                        <a:pt x="5183" y="3147"/>
                      </a:cubicBezTo>
                      <a:cubicBezTo>
                        <a:pt x="5162" y="3130"/>
                        <a:pt x="5098" y="3062"/>
                        <a:pt x="5001" y="3003"/>
                      </a:cubicBezTo>
                      <a:cubicBezTo>
                        <a:pt x="4907" y="2943"/>
                        <a:pt x="4767" y="2892"/>
                        <a:pt x="4627" y="2884"/>
                      </a:cubicBezTo>
                      <a:cubicBezTo>
                        <a:pt x="4620" y="2884"/>
                        <a:pt x="4613" y="2884"/>
                        <a:pt x="4605" y="2884"/>
                      </a:cubicBezTo>
                      <a:cubicBezTo>
                        <a:pt x="4469" y="2884"/>
                        <a:pt x="4338" y="2921"/>
                        <a:pt x="4241" y="2973"/>
                      </a:cubicBezTo>
                      <a:cubicBezTo>
                        <a:pt x="4135" y="3024"/>
                        <a:pt x="4071" y="3083"/>
                        <a:pt x="4046" y="3105"/>
                      </a:cubicBezTo>
                      <a:cubicBezTo>
                        <a:pt x="4021" y="3124"/>
                        <a:pt x="4009" y="3129"/>
                        <a:pt x="4001" y="3129"/>
                      </a:cubicBezTo>
                      <a:cubicBezTo>
                        <a:pt x="3997" y="3129"/>
                        <a:pt x="3994" y="3127"/>
                        <a:pt x="3991" y="3126"/>
                      </a:cubicBezTo>
                      <a:cubicBezTo>
                        <a:pt x="3982" y="3117"/>
                        <a:pt x="3982" y="3109"/>
                        <a:pt x="4008" y="3066"/>
                      </a:cubicBezTo>
                      <a:cubicBezTo>
                        <a:pt x="4029" y="3041"/>
                        <a:pt x="4092" y="2969"/>
                        <a:pt x="4203" y="2905"/>
                      </a:cubicBezTo>
                      <a:cubicBezTo>
                        <a:pt x="4258" y="2875"/>
                        <a:pt x="4326" y="2846"/>
                        <a:pt x="4398" y="2829"/>
                      </a:cubicBezTo>
                      <a:cubicBezTo>
                        <a:pt x="4461" y="2814"/>
                        <a:pt x="4527" y="2802"/>
                        <a:pt x="4596" y="2802"/>
                      </a:cubicBezTo>
                      <a:close/>
                      <a:moveTo>
                        <a:pt x="5067" y="4203"/>
                      </a:moveTo>
                      <a:cubicBezTo>
                        <a:pt x="5182" y="4203"/>
                        <a:pt x="5299" y="4212"/>
                        <a:pt x="5417" y="4234"/>
                      </a:cubicBezTo>
                      <a:cubicBezTo>
                        <a:pt x="5553" y="4259"/>
                        <a:pt x="5688" y="4301"/>
                        <a:pt x="5816" y="4352"/>
                      </a:cubicBezTo>
                      <a:cubicBezTo>
                        <a:pt x="5939" y="4408"/>
                        <a:pt x="6049" y="4471"/>
                        <a:pt x="6142" y="4531"/>
                      </a:cubicBezTo>
                      <a:cubicBezTo>
                        <a:pt x="6329" y="4658"/>
                        <a:pt x="6444" y="4785"/>
                        <a:pt x="6482" y="4832"/>
                      </a:cubicBezTo>
                      <a:cubicBezTo>
                        <a:pt x="6495" y="4845"/>
                        <a:pt x="6503" y="4858"/>
                        <a:pt x="6507" y="4866"/>
                      </a:cubicBezTo>
                      <a:cubicBezTo>
                        <a:pt x="6533" y="4866"/>
                        <a:pt x="6558" y="4864"/>
                        <a:pt x="6585" y="4864"/>
                      </a:cubicBezTo>
                      <a:cubicBezTo>
                        <a:pt x="6599" y="4864"/>
                        <a:pt x="6612" y="4865"/>
                        <a:pt x="6626" y="4866"/>
                      </a:cubicBezTo>
                      <a:cubicBezTo>
                        <a:pt x="6800" y="4870"/>
                        <a:pt x="6974" y="4904"/>
                        <a:pt x="7110" y="4947"/>
                      </a:cubicBezTo>
                      <a:cubicBezTo>
                        <a:pt x="7246" y="4993"/>
                        <a:pt x="7339" y="5044"/>
                        <a:pt x="7369" y="5065"/>
                      </a:cubicBezTo>
                      <a:cubicBezTo>
                        <a:pt x="7420" y="5099"/>
                        <a:pt x="7420" y="5108"/>
                        <a:pt x="7416" y="5116"/>
                      </a:cubicBezTo>
                      <a:cubicBezTo>
                        <a:pt x="7414" y="5121"/>
                        <a:pt x="7409" y="5124"/>
                        <a:pt x="7399" y="5124"/>
                      </a:cubicBezTo>
                      <a:cubicBezTo>
                        <a:pt x="7389" y="5124"/>
                        <a:pt x="7373" y="5121"/>
                        <a:pt x="7348" y="5112"/>
                      </a:cubicBezTo>
                      <a:cubicBezTo>
                        <a:pt x="7314" y="5099"/>
                        <a:pt x="7221" y="5057"/>
                        <a:pt x="7089" y="5019"/>
                      </a:cubicBezTo>
                      <a:cubicBezTo>
                        <a:pt x="6962" y="4981"/>
                        <a:pt x="6792" y="4951"/>
                        <a:pt x="6626" y="4947"/>
                      </a:cubicBezTo>
                      <a:cubicBezTo>
                        <a:pt x="6612" y="4946"/>
                        <a:pt x="6597" y="4946"/>
                        <a:pt x="6583" y="4946"/>
                      </a:cubicBezTo>
                      <a:cubicBezTo>
                        <a:pt x="6428" y="4946"/>
                        <a:pt x="6276" y="4967"/>
                        <a:pt x="6155" y="4998"/>
                      </a:cubicBezTo>
                      <a:cubicBezTo>
                        <a:pt x="6121" y="5002"/>
                        <a:pt x="6092" y="5015"/>
                        <a:pt x="6062" y="5023"/>
                      </a:cubicBezTo>
                      <a:cubicBezTo>
                        <a:pt x="6036" y="5032"/>
                        <a:pt x="6011" y="5040"/>
                        <a:pt x="5990" y="5049"/>
                      </a:cubicBezTo>
                      <a:cubicBezTo>
                        <a:pt x="5964" y="5053"/>
                        <a:pt x="5947" y="5061"/>
                        <a:pt x="5930" y="5065"/>
                      </a:cubicBezTo>
                      <a:cubicBezTo>
                        <a:pt x="5913" y="5074"/>
                        <a:pt x="5901" y="5078"/>
                        <a:pt x="5892" y="5078"/>
                      </a:cubicBezTo>
                      <a:cubicBezTo>
                        <a:pt x="5867" y="5087"/>
                        <a:pt x="5851" y="5090"/>
                        <a:pt x="5841" y="5090"/>
                      </a:cubicBezTo>
                      <a:cubicBezTo>
                        <a:pt x="5832" y="5090"/>
                        <a:pt x="5828" y="5087"/>
                        <a:pt x="5828" y="5082"/>
                      </a:cubicBezTo>
                      <a:cubicBezTo>
                        <a:pt x="5820" y="5074"/>
                        <a:pt x="5824" y="5061"/>
                        <a:pt x="5871" y="5032"/>
                      </a:cubicBezTo>
                      <a:cubicBezTo>
                        <a:pt x="5884" y="5023"/>
                        <a:pt x="5918" y="5006"/>
                        <a:pt x="5964" y="4985"/>
                      </a:cubicBezTo>
                      <a:cubicBezTo>
                        <a:pt x="5985" y="4976"/>
                        <a:pt x="6011" y="4964"/>
                        <a:pt x="6041" y="4955"/>
                      </a:cubicBezTo>
                      <a:cubicBezTo>
                        <a:pt x="6070" y="4947"/>
                        <a:pt x="6100" y="4934"/>
                        <a:pt x="6134" y="4925"/>
                      </a:cubicBezTo>
                      <a:cubicBezTo>
                        <a:pt x="6223" y="4900"/>
                        <a:pt x="6333" y="4879"/>
                        <a:pt x="6448" y="4870"/>
                      </a:cubicBezTo>
                      <a:cubicBezTo>
                        <a:pt x="6401" y="4832"/>
                        <a:pt x="6287" y="4713"/>
                        <a:pt x="6100" y="4594"/>
                      </a:cubicBezTo>
                      <a:cubicBezTo>
                        <a:pt x="6011" y="4535"/>
                        <a:pt x="5905" y="4476"/>
                        <a:pt x="5786" y="4429"/>
                      </a:cubicBezTo>
                      <a:cubicBezTo>
                        <a:pt x="5667" y="4378"/>
                        <a:pt x="5536" y="4340"/>
                        <a:pt x="5404" y="4314"/>
                      </a:cubicBezTo>
                      <a:cubicBezTo>
                        <a:pt x="5286" y="4296"/>
                        <a:pt x="5171" y="4284"/>
                        <a:pt x="5056" y="4284"/>
                      </a:cubicBezTo>
                      <a:cubicBezTo>
                        <a:pt x="5039" y="4284"/>
                        <a:pt x="5022" y="4284"/>
                        <a:pt x="5005" y="4285"/>
                      </a:cubicBezTo>
                      <a:cubicBezTo>
                        <a:pt x="4878" y="4289"/>
                        <a:pt x="4755" y="4306"/>
                        <a:pt x="4648" y="4327"/>
                      </a:cubicBezTo>
                      <a:cubicBezTo>
                        <a:pt x="4436" y="4374"/>
                        <a:pt x="4283" y="4442"/>
                        <a:pt x="4228" y="4467"/>
                      </a:cubicBezTo>
                      <a:lnTo>
                        <a:pt x="4224" y="4467"/>
                      </a:lnTo>
                      <a:cubicBezTo>
                        <a:pt x="4237" y="4476"/>
                        <a:pt x="4249" y="4484"/>
                        <a:pt x="4262" y="4488"/>
                      </a:cubicBezTo>
                      <a:cubicBezTo>
                        <a:pt x="4377" y="4560"/>
                        <a:pt x="4440" y="4645"/>
                        <a:pt x="4457" y="4675"/>
                      </a:cubicBezTo>
                      <a:cubicBezTo>
                        <a:pt x="4487" y="4722"/>
                        <a:pt x="4483" y="4734"/>
                        <a:pt x="4474" y="4739"/>
                      </a:cubicBezTo>
                      <a:cubicBezTo>
                        <a:pt x="4472" y="4740"/>
                        <a:pt x="4470" y="4741"/>
                        <a:pt x="4467" y="4741"/>
                      </a:cubicBezTo>
                      <a:cubicBezTo>
                        <a:pt x="4458" y="4741"/>
                        <a:pt x="4444" y="4734"/>
                        <a:pt x="4419" y="4709"/>
                      </a:cubicBezTo>
                      <a:cubicBezTo>
                        <a:pt x="4394" y="4683"/>
                        <a:pt x="4330" y="4616"/>
                        <a:pt x="4224" y="4556"/>
                      </a:cubicBezTo>
                      <a:cubicBezTo>
                        <a:pt x="4122" y="4492"/>
                        <a:pt x="3969" y="4446"/>
                        <a:pt x="3817" y="4446"/>
                      </a:cubicBezTo>
                      <a:cubicBezTo>
                        <a:pt x="3809" y="4446"/>
                        <a:pt x="3801" y="4445"/>
                        <a:pt x="3793" y="4445"/>
                      </a:cubicBezTo>
                      <a:cubicBezTo>
                        <a:pt x="3648" y="4445"/>
                        <a:pt x="3505" y="4482"/>
                        <a:pt x="3396" y="4526"/>
                      </a:cubicBezTo>
                      <a:cubicBezTo>
                        <a:pt x="3278" y="4569"/>
                        <a:pt x="3197" y="4616"/>
                        <a:pt x="3163" y="4628"/>
                      </a:cubicBezTo>
                      <a:cubicBezTo>
                        <a:pt x="3134" y="4641"/>
                        <a:pt x="3120" y="4646"/>
                        <a:pt x="3112" y="4646"/>
                      </a:cubicBezTo>
                      <a:cubicBezTo>
                        <a:pt x="3107" y="4646"/>
                        <a:pt x="3105" y="4644"/>
                        <a:pt x="3103" y="4641"/>
                      </a:cubicBezTo>
                      <a:cubicBezTo>
                        <a:pt x="3095" y="4633"/>
                        <a:pt x="3095" y="4620"/>
                        <a:pt x="3137" y="4586"/>
                      </a:cubicBezTo>
                      <a:cubicBezTo>
                        <a:pt x="3163" y="4565"/>
                        <a:pt x="3244" y="4509"/>
                        <a:pt x="3367" y="4454"/>
                      </a:cubicBezTo>
                      <a:cubicBezTo>
                        <a:pt x="3484" y="4406"/>
                        <a:pt x="3636" y="4365"/>
                        <a:pt x="3794" y="4365"/>
                      </a:cubicBezTo>
                      <a:cubicBezTo>
                        <a:pt x="3801" y="4365"/>
                        <a:pt x="3809" y="4365"/>
                        <a:pt x="3817" y="4365"/>
                      </a:cubicBezTo>
                      <a:cubicBezTo>
                        <a:pt x="3944" y="4365"/>
                        <a:pt x="4067" y="4395"/>
                        <a:pt x="4169" y="4442"/>
                      </a:cubicBezTo>
                      <a:cubicBezTo>
                        <a:pt x="4182" y="4433"/>
                        <a:pt x="4190" y="4429"/>
                        <a:pt x="4203" y="4420"/>
                      </a:cubicBezTo>
                      <a:cubicBezTo>
                        <a:pt x="4254" y="4386"/>
                        <a:pt x="4411" y="4310"/>
                        <a:pt x="4631" y="4255"/>
                      </a:cubicBezTo>
                      <a:cubicBezTo>
                        <a:pt x="4742" y="4229"/>
                        <a:pt x="4869" y="4212"/>
                        <a:pt x="5001" y="4204"/>
                      </a:cubicBezTo>
                      <a:cubicBezTo>
                        <a:pt x="5023" y="4203"/>
                        <a:pt x="5045" y="4203"/>
                        <a:pt x="5067" y="4203"/>
                      </a:cubicBezTo>
                      <a:close/>
                      <a:moveTo>
                        <a:pt x="4590" y="1"/>
                      </a:moveTo>
                      <a:cubicBezTo>
                        <a:pt x="4552" y="1"/>
                        <a:pt x="4513" y="3"/>
                        <a:pt x="4474" y="6"/>
                      </a:cubicBezTo>
                      <a:cubicBezTo>
                        <a:pt x="4385" y="19"/>
                        <a:pt x="4296" y="44"/>
                        <a:pt x="4211" y="74"/>
                      </a:cubicBezTo>
                      <a:cubicBezTo>
                        <a:pt x="4046" y="138"/>
                        <a:pt x="3897" y="227"/>
                        <a:pt x="3787" y="329"/>
                      </a:cubicBezTo>
                      <a:cubicBezTo>
                        <a:pt x="3676" y="435"/>
                        <a:pt x="3604" y="545"/>
                        <a:pt x="3562" y="643"/>
                      </a:cubicBezTo>
                      <a:cubicBezTo>
                        <a:pt x="3549" y="664"/>
                        <a:pt x="3541" y="685"/>
                        <a:pt x="3532" y="711"/>
                      </a:cubicBezTo>
                      <a:cubicBezTo>
                        <a:pt x="3524" y="732"/>
                        <a:pt x="3519" y="749"/>
                        <a:pt x="3511" y="766"/>
                      </a:cubicBezTo>
                      <a:cubicBezTo>
                        <a:pt x="3502" y="804"/>
                        <a:pt x="3494" y="834"/>
                        <a:pt x="3490" y="851"/>
                      </a:cubicBezTo>
                      <a:cubicBezTo>
                        <a:pt x="3460" y="974"/>
                        <a:pt x="3456" y="987"/>
                        <a:pt x="3443" y="987"/>
                      </a:cubicBezTo>
                      <a:cubicBezTo>
                        <a:pt x="3435" y="982"/>
                        <a:pt x="3426" y="965"/>
                        <a:pt x="3435" y="842"/>
                      </a:cubicBezTo>
                      <a:cubicBezTo>
                        <a:pt x="3439" y="821"/>
                        <a:pt x="3447" y="791"/>
                        <a:pt x="3456" y="753"/>
                      </a:cubicBezTo>
                      <a:cubicBezTo>
                        <a:pt x="3456" y="753"/>
                        <a:pt x="3456" y="749"/>
                        <a:pt x="3456" y="749"/>
                      </a:cubicBezTo>
                      <a:cubicBezTo>
                        <a:pt x="3435" y="753"/>
                        <a:pt x="3409" y="753"/>
                        <a:pt x="3367" y="757"/>
                      </a:cubicBezTo>
                      <a:cubicBezTo>
                        <a:pt x="3303" y="762"/>
                        <a:pt x="3129" y="762"/>
                        <a:pt x="2917" y="830"/>
                      </a:cubicBezTo>
                      <a:cubicBezTo>
                        <a:pt x="2891" y="838"/>
                        <a:pt x="2862" y="847"/>
                        <a:pt x="2836" y="855"/>
                      </a:cubicBezTo>
                      <a:cubicBezTo>
                        <a:pt x="2713" y="902"/>
                        <a:pt x="2577" y="970"/>
                        <a:pt x="2450" y="1067"/>
                      </a:cubicBezTo>
                      <a:cubicBezTo>
                        <a:pt x="2327" y="1161"/>
                        <a:pt x="2208" y="1284"/>
                        <a:pt x="2123" y="1424"/>
                      </a:cubicBezTo>
                      <a:cubicBezTo>
                        <a:pt x="2038" y="1564"/>
                        <a:pt x="1974" y="1721"/>
                        <a:pt x="1941" y="1874"/>
                      </a:cubicBezTo>
                      <a:cubicBezTo>
                        <a:pt x="1907" y="2031"/>
                        <a:pt x="1902" y="2184"/>
                        <a:pt x="1911" y="2315"/>
                      </a:cubicBezTo>
                      <a:cubicBezTo>
                        <a:pt x="1924" y="2447"/>
                        <a:pt x="1949" y="2561"/>
                        <a:pt x="1974" y="2650"/>
                      </a:cubicBezTo>
                      <a:cubicBezTo>
                        <a:pt x="1991" y="2697"/>
                        <a:pt x="2004" y="2735"/>
                        <a:pt x="2017" y="2765"/>
                      </a:cubicBezTo>
                      <a:cubicBezTo>
                        <a:pt x="2030" y="2795"/>
                        <a:pt x="2038" y="2820"/>
                        <a:pt x="2047" y="2837"/>
                      </a:cubicBezTo>
                      <a:cubicBezTo>
                        <a:pt x="2055" y="2854"/>
                        <a:pt x="2059" y="2867"/>
                        <a:pt x="2064" y="2880"/>
                      </a:cubicBezTo>
                      <a:cubicBezTo>
                        <a:pt x="2195" y="2841"/>
                        <a:pt x="2323" y="2824"/>
                        <a:pt x="2437" y="2820"/>
                      </a:cubicBezTo>
                      <a:cubicBezTo>
                        <a:pt x="2448" y="2820"/>
                        <a:pt x="2459" y="2820"/>
                        <a:pt x="2470" y="2820"/>
                      </a:cubicBezTo>
                      <a:cubicBezTo>
                        <a:pt x="2670" y="2820"/>
                        <a:pt x="2818" y="2855"/>
                        <a:pt x="2870" y="2871"/>
                      </a:cubicBezTo>
                      <a:cubicBezTo>
                        <a:pt x="2951" y="2901"/>
                        <a:pt x="2963" y="2914"/>
                        <a:pt x="2959" y="2922"/>
                      </a:cubicBezTo>
                      <a:cubicBezTo>
                        <a:pt x="2957" y="2928"/>
                        <a:pt x="2952" y="2932"/>
                        <a:pt x="2937" y="2932"/>
                      </a:cubicBezTo>
                      <a:cubicBezTo>
                        <a:pt x="2922" y="2932"/>
                        <a:pt x="2898" y="2928"/>
                        <a:pt x="2857" y="2922"/>
                      </a:cubicBezTo>
                      <a:cubicBezTo>
                        <a:pt x="2828" y="2922"/>
                        <a:pt x="2764" y="2909"/>
                        <a:pt x="2679" y="2901"/>
                      </a:cubicBezTo>
                      <a:cubicBezTo>
                        <a:pt x="2631" y="2898"/>
                        <a:pt x="2577" y="2895"/>
                        <a:pt x="2517" y="2895"/>
                      </a:cubicBezTo>
                      <a:cubicBezTo>
                        <a:pt x="2493" y="2895"/>
                        <a:pt x="2467" y="2895"/>
                        <a:pt x="2441" y="2897"/>
                      </a:cubicBezTo>
                      <a:cubicBezTo>
                        <a:pt x="2233" y="2905"/>
                        <a:pt x="1979" y="2965"/>
                        <a:pt x="1754" y="3092"/>
                      </a:cubicBezTo>
                      <a:cubicBezTo>
                        <a:pt x="1529" y="3215"/>
                        <a:pt x="1338" y="3393"/>
                        <a:pt x="1215" y="3563"/>
                      </a:cubicBezTo>
                      <a:cubicBezTo>
                        <a:pt x="1092" y="3728"/>
                        <a:pt x="1045" y="3881"/>
                        <a:pt x="1028" y="3932"/>
                      </a:cubicBezTo>
                      <a:cubicBezTo>
                        <a:pt x="1019" y="3962"/>
                        <a:pt x="1015" y="3983"/>
                        <a:pt x="1011" y="3996"/>
                      </a:cubicBezTo>
                      <a:cubicBezTo>
                        <a:pt x="1027" y="3994"/>
                        <a:pt x="1041" y="3994"/>
                        <a:pt x="1055" y="3994"/>
                      </a:cubicBezTo>
                      <a:cubicBezTo>
                        <a:pt x="1082" y="3994"/>
                        <a:pt x="1104" y="3996"/>
                        <a:pt x="1121" y="3996"/>
                      </a:cubicBezTo>
                      <a:cubicBezTo>
                        <a:pt x="1160" y="4000"/>
                        <a:pt x="1189" y="4004"/>
                        <a:pt x="1210" y="4013"/>
                      </a:cubicBezTo>
                      <a:cubicBezTo>
                        <a:pt x="1232" y="4017"/>
                        <a:pt x="1244" y="4021"/>
                        <a:pt x="1257" y="4030"/>
                      </a:cubicBezTo>
                      <a:cubicBezTo>
                        <a:pt x="1278" y="4038"/>
                        <a:pt x="1278" y="4043"/>
                        <a:pt x="1278" y="4047"/>
                      </a:cubicBezTo>
                      <a:cubicBezTo>
                        <a:pt x="1278" y="4051"/>
                        <a:pt x="1270" y="4055"/>
                        <a:pt x="1249" y="4055"/>
                      </a:cubicBezTo>
                      <a:cubicBezTo>
                        <a:pt x="1236" y="4055"/>
                        <a:pt x="1223" y="4055"/>
                        <a:pt x="1202" y="4051"/>
                      </a:cubicBezTo>
                      <a:cubicBezTo>
                        <a:pt x="1181" y="4051"/>
                        <a:pt x="1155" y="4051"/>
                        <a:pt x="1121" y="4047"/>
                      </a:cubicBezTo>
                      <a:cubicBezTo>
                        <a:pt x="1087" y="4051"/>
                        <a:pt x="1028" y="4051"/>
                        <a:pt x="956" y="4064"/>
                      </a:cubicBezTo>
                      <a:lnTo>
                        <a:pt x="913" y="4072"/>
                      </a:lnTo>
                      <a:cubicBezTo>
                        <a:pt x="901" y="4077"/>
                        <a:pt x="888" y="4077"/>
                        <a:pt x="871" y="4081"/>
                      </a:cubicBezTo>
                      <a:cubicBezTo>
                        <a:pt x="816" y="4094"/>
                        <a:pt x="752" y="4119"/>
                        <a:pt x="684" y="4153"/>
                      </a:cubicBezTo>
                      <a:cubicBezTo>
                        <a:pt x="616" y="4183"/>
                        <a:pt x="544" y="4225"/>
                        <a:pt x="476" y="4276"/>
                      </a:cubicBezTo>
                      <a:cubicBezTo>
                        <a:pt x="408" y="4327"/>
                        <a:pt x="340" y="4391"/>
                        <a:pt x="281" y="4463"/>
                      </a:cubicBezTo>
                      <a:cubicBezTo>
                        <a:pt x="226" y="4539"/>
                        <a:pt x="175" y="4624"/>
                        <a:pt x="132" y="4717"/>
                      </a:cubicBezTo>
                      <a:cubicBezTo>
                        <a:pt x="48" y="4904"/>
                        <a:pt x="1" y="5121"/>
                        <a:pt x="1" y="5337"/>
                      </a:cubicBezTo>
                      <a:cubicBezTo>
                        <a:pt x="1" y="5554"/>
                        <a:pt x="52" y="5766"/>
                        <a:pt x="141" y="5953"/>
                      </a:cubicBezTo>
                      <a:cubicBezTo>
                        <a:pt x="226" y="6135"/>
                        <a:pt x="353" y="6296"/>
                        <a:pt x="480" y="6402"/>
                      </a:cubicBezTo>
                      <a:cubicBezTo>
                        <a:pt x="616" y="6509"/>
                        <a:pt x="769" y="6543"/>
                        <a:pt x="888" y="6564"/>
                      </a:cubicBezTo>
                      <a:cubicBezTo>
                        <a:pt x="1007" y="6585"/>
                        <a:pt x="1096" y="6589"/>
                        <a:pt x="1143" y="6589"/>
                      </a:cubicBezTo>
                      <a:cubicBezTo>
                        <a:pt x="1171" y="6591"/>
                        <a:pt x="1198" y="6592"/>
                        <a:pt x="1221" y="6592"/>
                      </a:cubicBezTo>
                      <a:cubicBezTo>
                        <a:pt x="1297" y="6592"/>
                        <a:pt x="1348" y="6584"/>
                        <a:pt x="1368" y="6581"/>
                      </a:cubicBezTo>
                      <a:cubicBezTo>
                        <a:pt x="1376" y="6581"/>
                        <a:pt x="1380" y="6585"/>
                        <a:pt x="1380" y="6585"/>
                      </a:cubicBezTo>
                      <a:cubicBezTo>
                        <a:pt x="1444" y="6581"/>
                        <a:pt x="1575" y="6572"/>
                        <a:pt x="1826" y="6564"/>
                      </a:cubicBezTo>
                      <a:cubicBezTo>
                        <a:pt x="2409" y="6548"/>
                        <a:pt x="5010" y="6512"/>
                        <a:pt x="7720" y="6512"/>
                      </a:cubicBezTo>
                      <a:cubicBezTo>
                        <a:pt x="7869" y="6512"/>
                        <a:pt x="8018" y="6513"/>
                        <a:pt x="8167" y="6513"/>
                      </a:cubicBezTo>
                      <a:cubicBezTo>
                        <a:pt x="11032" y="6513"/>
                        <a:pt x="13897" y="6551"/>
                        <a:pt x="14512" y="6568"/>
                      </a:cubicBezTo>
                      <a:cubicBezTo>
                        <a:pt x="14750" y="6576"/>
                        <a:pt x="14882" y="6581"/>
                        <a:pt x="14962" y="6585"/>
                      </a:cubicBezTo>
                      <a:cubicBezTo>
                        <a:pt x="14984" y="6589"/>
                        <a:pt x="15005" y="6589"/>
                        <a:pt x="15026" y="6589"/>
                      </a:cubicBezTo>
                      <a:cubicBezTo>
                        <a:pt x="15030" y="6560"/>
                        <a:pt x="15039" y="6513"/>
                        <a:pt x="15039" y="6453"/>
                      </a:cubicBezTo>
                      <a:cubicBezTo>
                        <a:pt x="15043" y="6377"/>
                        <a:pt x="15030" y="6275"/>
                        <a:pt x="14996" y="6165"/>
                      </a:cubicBezTo>
                      <a:cubicBezTo>
                        <a:pt x="14958" y="6059"/>
                        <a:pt x="14899" y="5944"/>
                        <a:pt x="14805" y="5846"/>
                      </a:cubicBezTo>
                      <a:cubicBezTo>
                        <a:pt x="14712" y="5749"/>
                        <a:pt x="14593" y="5668"/>
                        <a:pt x="14461" y="5613"/>
                      </a:cubicBezTo>
                      <a:cubicBezTo>
                        <a:pt x="14330" y="5554"/>
                        <a:pt x="14186" y="5524"/>
                        <a:pt x="14050" y="5515"/>
                      </a:cubicBezTo>
                      <a:cubicBezTo>
                        <a:pt x="14033" y="5515"/>
                        <a:pt x="14015" y="5515"/>
                        <a:pt x="13998" y="5515"/>
                      </a:cubicBezTo>
                      <a:cubicBezTo>
                        <a:pt x="13882" y="5515"/>
                        <a:pt x="13772" y="5527"/>
                        <a:pt x="13672" y="5549"/>
                      </a:cubicBezTo>
                      <a:cubicBezTo>
                        <a:pt x="13443" y="5596"/>
                        <a:pt x="13282" y="5677"/>
                        <a:pt x="13222" y="5698"/>
                      </a:cubicBezTo>
                      <a:cubicBezTo>
                        <a:pt x="13162" y="5724"/>
                        <a:pt x="13138" y="5732"/>
                        <a:pt x="13128" y="5732"/>
                      </a:cubicBezTo>
                      <a:cubicBezTo>
                        <a:pt x="13123" y="5732"/>
                        <a:pt x="13122" y="5730"/>
                        <a:pt x="13120" y="5728"/>
                      </a:cubicBezTo>
                      <a:cubicBezTo>
                        <a:pt x="13112" y="5719"/>
                        <a:pt x="13116" y="5702"/>
                        <a:pt x="13197" y="5651"/>
                      </a:cubicBezTo>
                      <a:cubicBezTo>
                        <a:pt x="13252" y="5621"/>
                        <a:pt x="13409" y="5537"/>
                        <a:pt x="13638" y="5481"/>
                      </a:cubicBezTo>
                      <a:cubicBezTo>
                        <a:pt x="13642" y="5477"/>
                        <a:pt x="13647" y="5477"/>
                        <a:pt x="13655" y="5477"/>
                      </a:cubicBezTo>
                      <a:cubicBezTo>
                        <a:pt x="13748" y="5456"/>
                        <a:pt x="13859" y="5439"/>
                        <a:pt x="13973" y="5439"/>
                      </a:cubicBezTo>
                      <a:cubicBezTo>
                        <a:pt x="13973" y="5435"/>
                        <a:pt x="13973" y="5435"/>
                        <a:pt x="13973" y="5435"/>
                      </a:cubicBezTo>
                      <a:cubicBezTo>
                        <a:pt x="13965" y="5418"/>
                        <a:pt x="13952" y="5397"/>
                        <a:pt x="13939" y="5371"/>
                      </a:cubicBezTo>
                      <a:cubicBezTo>
                        <a:pt x="13922" y="5341"/>
                        <a:pt x="13905" y="5303"/>
                        <a:pt x="13884" y="5261"/>
                      </a:cubicBezTo>
                      <a:cubicBezTo>
                        <a:pt x="13838" y="5176"/>
                        <a:pt x="13765" y="5078"/>
                        <a:pt x="13672" y="4981"/>
                      </a:cubicBezTo>
                      <a:cubicBezTo>
                        <a:pt x="13574" y="4879"/>
                        <a:pt x="13456" y="4781"/>
                        <a:pt x="13316" y="4700"/>
                      </a:cubicBezTo>
                      <a:cubicBezTo>
                        <a:pt x="13175" y="4624"/>
                        <a:pt x="13010" y="4565"/>
                        <a:pt x="12844" y="4535"/>
                      </a:cubicBezTo>
                      <a:cubicBezTo>
                        <a:pt x="12776" y="4526"/>
                        <a:pt x="12707" y="4522"/>
                        <a:pt x="12640" y="4522"/>
                      </a:cubicBezTo>
                      <a:cubicBezTo>
                        <a:pt x="12539" y="4522"/>
                        <a:pt x="12440" y="4532"/>
                        <a:pt x="12344" y="4552"/>
                      </a:cubicBezTo>
                      <a:cubicBezTo>
                        <a:pt x="12237" y="4577"/>
                        <a:pt x="12136" y="4611"/>
                        <a:pt x="12042" y="4650"/>
                      </a:cubicBezTo>
                      <a:cubicBezTo>
                        <a:pt x="12000" y="4671"/>
                        <a:pt x="11962" y="4692"/>
                        <a:pt x="11923" y="4713"/>
                      </a:cubicBezTo>
                      <a:cubicBezTo>
                        <a:pt x="11681" y="4849"/>
                        <a:pt x="11541" y="5010"/>
                        <a:pt x="11495" y="5065"/>
                      </a:cubicBezTo>
                      <a:cubicBezTo>
                        <a:pt x="11432" y="5140"/>
                        <a:pt x="11414" y="5155"/>
                        <a:pt x="11405" y="5155"/>
                      </a:cubicBezTo>
                      <a:cubicBezTo>
                        <a:pt x="11404" y="5155"/>
                        <a:pt x="11402" y="5155"/>
                        <a:pt x="11401" y="5155"/>
                      </a:cubicBezTo>
                      <a:cubicBezTo>
                        <a:pt x="11393" y="5146"/>
                        <a:pt x="11389" y="5129"/>
                        <a:pt x="11452" y="5036"/>
                      </a:cubicBezTo>
                      <a:cubicBezTo>
                        <a:pt x="11469" y="5010"/>
                        <a:pt x="11503" y="4964"/>
                        <a:pt x="11554" y="4908"/>
                      </a:cubicBezTo>
                      <a:cubicBezTo>
                        <a:pt x="11605" y="4858"/>
                        <a:pt x="11673" y="4794"/>
                        <a:pt x="11758" y="4730"/>
                      </a:cubicBezTo>
                      <a:cubicBezTo>
                        <a:pt x="11745" y="4717"/>
                        <a:pt x="11728" y="4700"/>
                        <a:pt x="11707" y="4679"/>
                      </a:cubicBezTo>
                      <a:cubicBezTo>
                        <a:pt x="11652" y="4628"/>
                        <a:pt x="11503" y="4480"/>
                        <a:pt x="11265" y="4340"/>
                      </a:cubicBezTo>
                      <a:cubicBezTo>
                        <a:pt x="11151" y="4272"/>
                        <a:pt x="11011" y="4204"/>
                        <a:pt x="10854" y="4157"/>
                      </a:cubicBezTo>
                      <a:cubicBezTo>
                        <a:pt x="10697" y="4106"/>
                        <a:pt x="10531" y="4077"/>
                        <a:pt x="10361" y="4068"/>
                      </a:cubicBezTo>
                      <a:cubicBezTo>
                        <a:pt x="10344" y="4068"/>
                        <a:pt x="10327" y="4067"/>
                        <a:pt x="10309" y="4067"/>
                      </a:cubicBezTo>
                      <a:cubicBezTo>
                        <a:pt x="10154" y="4067"/>
                        <a:pt x="10002" y="4085"/>
                        <a:pt x="9861" y="4119"/>
                      </a:cubicBezTo>
                      <a:cubicBezTo>
                        <a:pt x="9742" y="4144"/>
                        <a:pt x="9631" y="4183"/>
                        <a:pt x="9534" y="4225"/>
                      </a:cubicBezTo>
                      <a:lnTo>
                        <a:pt x="9530" y="4225"/>
                      </a:lnTo>
                      <a:cubicBezTo>
                        <a:pt x="9496" y="4242"/>
                        <a:pt x="9462" y="4255"/>
                        <a:pt x="9432" y="4272"/>
                      </a:cubicBezTo>
                      <a:cubicBezTo>
                        <a:pt x="9381" y="4293"/>
                        <a:pt x="9334" y="4318"/>
                        <a:pt x="9292" y="4348"/>
                      </a:cubicBezTo>
                      <a:cubicBezTo>
                        <a:pt x="9122" y="4446"/>
                        <a:pt x="9016" y="4543"/>
                        <a:pt x="8969" y="4577"/>
                      </a:cubicBezTo>
                      <a:cubicBezTo>
                        <a:pt x="8903" y="4637"/>
                        <a:pt x="8881" y="4653"/>
                        <a:pt x="8870" y="4653"/>
                      </a:cubicBezTo>
                      <a:cubicBezTo>
                        <a:pt x="8867" y="4653"/>
                        <a:pt x="8865" y="4651"/>
                        <a:pt x="8863" y="4650"/>
                      </a:cubicBezTo>
                      <a:cubicBezTo>
                        <a:pt x="8859" y="4641"/>
                        <a:pt x="8859" y="4624"/>
                        <a:pt x="8931" y="4543"/>
                      </a:cubicBezTo>
                      <a:cubicBezTo>
                        <a:pt x="8982" y="4488"/>
                        <a:pt x="9143" y="4335"/>
                        <a:pt x="9398" y="4204"/>
                      </a:cubicBezTo>
                      <a:cubicBezTo>
                        <a:pt x="9479" y="4161"/>
                        <a:pt x="9572" y="4123"/>
                        <a:pt x="9674" y="4089"/>
                      </a:cubicBezTo>
                      <a:cubicBezTo>
                        <a:pt x="9725" y="4072"/>
                        <a:pt x="9780" y="4055"/>
                        <a:pt x="9839" y="4043"/>
                      </a:cubicBezTo>
                      <a:cubicBezTo>
                        <a:pt x="9873" y="4034"/>
                        <a:pt x="9907" y="4026"/>
                        <a:pt x="9941" y="4021"/>
                      </a:cubicBezTo>
                      <a:lnTo>
                        <a:pt x="9967" y="4017"/>
                      </a:lnTo>
                      <a:cubicBezTo>
                        <a:pt x="10009" y="4009"/>
                        <a:pt x="10052" y="4000"/>
                        <a:pt x="10094" y="3996"/>
                      </a:cubicBezTo>
                      <a:cubicBezTo>
                        <a:pt x="10094" y="3996"/>
                        <a:pt x="10094" y="3992"/>
                        <a:pt x="10094" y="3992"/>
                      </a:cubicBezTo>
                      <a:cubicBezTo>
                        <a:pt x="10090" y="3975"/>
                        <a:pt x="10086" y="3941"/>
                        <a:pt x="10081" y="3881"/>
                      </a:cubicBezTo>
                      <a:cubicBezTo>
                        <a:pt x="10077" y="3809"/>
                        <a:pt x="10081" y="3601"/>
                        <a:pt x="10013" y="3342"/>
                      </a:cubicBezTo>
                      <a:cubicBezTo>
                        <a:pt x="9996" y="3274"/>
                        <a:pt x="9971" y="3211"/>
                        <a:pt x="9945" y="3143"/>
                      </a:cubicBezTo>
                      <a:cubicBezTo>
                        <a:pt x="9916" y="3075"/>
                        <a:pt x="9878" y="3007"/>
                        <a:pt x="9835" y="2939"/>
                      </a:cubicBezTo>
                      <a:cubicBezTo>
                        <a:pt x="9746" y="2812"/>
                        <a:pt x="9623" y="2693"/>
                        <a:pt x="9487" y="2595"/>
                      </a:cubicBezTo>
                      <a:cubicBezTo>
                        <a:pt x="9355" y="2493"/>
                        <a:pt x="9203" y="2413"/>
                        <a:pt x="9054" y="2358"/>
                      </a:cubicBezTo>
                      <a:cubicBezTo>
                        <a:pt x="9041" y="2353"/>
                        <a:pt x="9029" y="2349"/>
                        <a:pt x="9016" y="2345"/>
                      </a:cubicBezTo>
                      <a:cubicBezTo>
                        <a:pt x="8880" y="2298"/>
                        <a:pt x="8744" y="2273"/>
                        <a:pt x="8621" y="2264"/>
                      </a:cubicBezTo>
                      <a:cubicBezTo>
                        <a:pt x="8584" y="2261"/>
                        <a:pt x="8547" y="2260"/>
                        <a:pt x="8513" y="2260"/>
                      </a:cubicBezTo>
                      <a:cubicBezTo>
                        <a:pt x="8299" y="2260"/>
                        <a:pt x="8141" y="2309"/>
                        <a:pt x="8082" y="2324"/>
                      </a:cubicBezTo>
                      <a:cubicBezTo>
                        <a:pt x="8057" y="2328"/>
                        <a:pt x="8035" y="2336"/>
                        <a:pt x="8023" y="2336"/>
                      </a:cubicBezTo>
                      <a:cubicBezTo>
                        <a:pt x="8018" y="2341"/>
                        <a:pt x="8018" y="2341"/>
                        <a:pt x="8014" y="2341"/>
                      </a:cubicBezTo>
                      <a:cubicBezTo>
                        <a:pt x="8014" y="2349"/>
                        <a:pt x="8014" y="2353"/>
                        <a:pt x="8014" y="2362"/>
                      </a:cubicBezTo>
                      <a:cubicBezTo>
                        <a:pt x="8006" y="2438"/>
                        <a:pt x="7993" y="2510"/>
                        <a:pt x="7976" y="2583"/>
                      </a:cubicBezTo>
                      <a:cubicBezTo>
                        <a:pt x="7934" y="2757"/>
                        <a:pt x="7866" y="2905"/>
                        <a:pt x="7794" y="3020"/>
                      </a:cubicBezTo>
                      <a:cubicBezTo>
                        <a:pt x="7785" y="3032"/>
                        <a:pt x="7777" y="3049"/>
                        <a:pt x="7764" y="3062"/>
                      </a:cubicBezTo>
                      <a:cubicBezTo>
                        <a:pt x="7747" y="3092"/>
                        <a:pt x="7730" y="3117"/>
                        <a:pt x="7713" y="3139"/>
                      </a:cubicBezTo>
                      <a:cubicBezTo>
                        <a:pt x="7653" y="3215"/>
                        <a:pt x="7603" y="3266"/>
                        <a:pt x="7573" y="3296"/>
                      </a:cubicBezTo>
                      <a:cubicBezTo>
                        <a:pt x="7543" y="3321"/>
                        <a:pt x="7518" y="3346"/>
                        <a:pt x="7496" y="3359"/>
                      </a:cubicBezTo>
                      <a:cubicBezTo>
                        <a:pt x="7475" y="3376"/>
                        <a:pt x="7462" y="3385"/>
                        <a:pt x="7450" y="3393"/>
                      </a:cubicBezTo>
                      <a:cubicBezTo>
                        <a:pt x="7441" y="3397"/>
                        <a:pt x="7437" y="3402"/>
                        <a:pt x="7429" y="3402"/>
                      </a:cubicBezTo>
                      <a:cubicBezTo>
                        <a:pt x="7437" y="3406"/>
                        <a:pt x="7446" y="3406"/>
                        <a:pt x="7450" y="3406"/>
                      </a:cubicBezTo>
                      <a:cubicBezTo>
                        <a:pt x="7586" y="3440"/>
                        <a:pt x="7709" y="3499"/>
                        <a:pt x="7802" y="3563"/>
                      </a:cubicBezTo>
                      <a:cubicBezTo>
                        <a:pt x="7895" y="3622"/>
                        <a:pt x="7955" y="3682"/>
                        <a:pt x="7972" y="3707"/>
                      </a:cubicBezTo>
                      <a:cubicBezTo>
                        <a:pt x="7997" y="3745"/>
                        <a:pt x="7997" y="3754"/>
                        <a:pt x="7989" y="3762"/>
                      </a:cubicBezTo>
                      <a:cubicBezTo>
                        <a:pt x="7986" y="3764"/>
                        <a:pt x="7982" y="3766"/>
                        <a:pt x="7976" y="3766"/>
                      </a:cubicBezTo>
                      <a:cubicBezTo>
                        <a:pt x="7968" y="3766"/>
                        <a:pt x="7955" y="3761"/>
                        <a:pt x="7934" y="3745"/>
                      </a:cubicBezTo>
                      <a:cubicBezTo>
                        <a:pt x="7912" y="3728"/>
                        <a:pt x="7853" y="3682"/>
                        <a:pt x="7764" y="3627"/>
                      </a:cubicBezTo>
                      <a:cubicBezTo>
                        <a:pt x="7675" y="3571"/>
                        <a:pt x="7556" y="3516"/>
                        <a:pt x="7433" y="3487"/>
                      </a:cubicBezTo>
                      <a:cubicBezTo>
                        <a:pt x="7326" y="3462"/>
                        <a:pt x="7218" y="3452"/>
                        <a:pt x="7124" y="3452"/>
                      </a:cubicBezTo>
                      <a:cubicBezTo>
                        <a:pt x="7106" y="3452"/>
                        <a:pt x="7089" y="3452"/>
                        <a:pt x="7072" y="3453"/>
                      </a:cubicBezTo>
                      <a:cubicBezTo>
                        <a:pt x="6970" y="3461"/>
                        <a:pt x="6894" y="3478"/>
                        <a:pt x="6864" y="3482"/>
                      </a:cubicBezTo>
                      <a:cubicBezTo>
                        <a:pt x="6853" y="3483"/>
                        <a:pt x="6844" y="3484"/>
                        <a:pt x="6837" y="3484"/>
                      </a:cubicBezTo>
                      <a:cubicBezTo>
                        <a:pt x="6818" y="3484"/>
                        <a:pt x="6813" y="3480"/>
                        <a:pt x="6813" y="3474"/>
                      </a:cubicBezTo>
                      <a:cubicBezTo>
                        <a:pt x="6809" y="3461"/>
                        <a:pt x="6809" y="3453"/>
                        <a:pt x="6847" y="3431"/>
                      </a:cubicBezTo>
                      <a:cubicBezTo>
                        <a:pt x="6868" y="3423"/>
                        <a:pt x="6919" y="3406"/>
                        <a:pt x="6991" y="3393"/>
                      </a:cubicBezTo>
                      <a:cubicBezTo>
                        <a:pt x="7013" y="3389"/>
                        <a:pt x="7038" y="3385"/>
                        <a:pt x="7068" y="3380"/>
                      </a:cubicBezTo>
                      <a:cubicBezTo>
                        <a:pt x="7097" y="3376"/>
                        <a:pt x="7128" y="3374"/>
                        <a:pt x="7161" y="3374"/>
                      </a:cubicBezTo>
                      <a:cubicBezTo>
                        <a:pt x="7193" y="3374"/>
                        <a:pt x="7227" y="3376"/>
                        <a:pt x="7263" y="3380"/>
                      </a:cubicBezTo>
                      <a:lnTo>
                        <a:pt x="7267" y="3380"/>
                      </a:lnTo>
                      <a:cubicBezTo>
                        <a:pt x="7318" y="3385"/>
                        <a:pt x="7365" y="3389"/>
                        <a:pt x="7416" y="3402"/>
                      </a:cubicBezTo>
                      <a:cubicBezTo>
                        <a:pt x="7416" y="3393"/>
                        <a:pt x="7420" y="3385"/>
                        <a:pt x="7433" y="3372"/>
                      </a:cubicBezTo>
                      <a:cubicBezTo>
                        <a:pt x="7441" y="3359"/>
                        <a:pt x="7454" y="3346"/>
                        <a:pt x="7471" y="3330"/>
                      </a:cubicBezTo>
                      <a:cubicBezTo>
                        <a:pt x="7488" y="3313"/>
                        <a:pt x="7509" y="3287"/>
                        <a:pt x="7535" y="3262"/>
                      </a:cubicBezTo>
                      <a:cubicBezTo>
                        <a:pt x="7552" y="3240"/>
                        <a:pt x="7577" y="3211"/>
                        <a:pt x="7607" y="3172"/>
                      </a:cubicBezTo>
                      <a:cubicBezTo>
                        <a:pt x="7637" y="3134"/>
                        <a:pt x="7675" y="3088"/>
                        <a:pt x="7709" y="3028"/>
                      </a:cubicBezTo>
                      <a:cubicBezTo>
                        <a:pt x="7781" y="2914"/>
                        <a:pt x="7857" y="2757"/>
                        <a:pt x="7904" y="2566"/>
                      </a:cubicBezTo>
                      <a:cubicBezTo>
                        <a:pt x="7946" y="2375"/>
                        <a:pt x="7963" y="2150"/>
                        <a:pt x="7904" y="1925"/>
                      </a:cubicBezTo>
                      <a:cubicBezTo>
                        <a:pt x="7853" y="1704"/>
                        <a:pt x="7730" y="1483"/>
                        <a:pt x="7564" y="1305"/>
                      </a:cubicBezTo>
                      <a:cubicBezTo>
                        <a:pt x="7479" y="1212"/>
                        <a:pt x="7378" y="1135"/>
                        <a:pt x="7271" y="1072"/>
                      </a:cubicBezTo>
                      <a:cubicBezTo>
                        <a:pt x="7174" y="1008"/>
                        <a:pt x="7068" y="965"/>
                        <a:pt x="6962" y="936"/>
                      </a:cubicBezTo>
                      <a:cubicBezTo>
                        <a:pt x="6849" y="902"/>
                        <a:pt x="6737" y="888"/>
                        <a:pt x="6628" y="888"/>
                      </a:cubicBezTo>
                      <a:cubicBezTo>
                        <a:pt x="6520" y="888"/>
                        <a:pt x="6416" y="902"/>
                        <a:pt x="6321" y="923"/>
                      </a:cubicBezTo>
                      <a:cubicBezTo>
                        <a:pt x="6130" y="970"/>
                        <a:pt x="5973" y="1050"/>
                        <a:pt x="5862" y="1127"/>
                      </a:cubicBezTo>
                      <a:cubicBezTo>
                        <a:pt x="5807" y="1165"/>
                        <a:pt x="5760" y="1203"/>
                        <a:pt x="5722" y="1237"/>
                      </a:cubicBezTo>
                      <a:cubicBezTo>
                        <a:pt x="5718" y="1246"/>
                        <a:pt x="5710" y="1250"/>
                        <a:pt x="5701" y="1258"/>
                      </a:cubicBezTo>
                      <a:cubicBezTo>
                        <a:pt x="5676" y="1284"/>
                        <a:pt x="5654" y="1301"/>
                        <a:pt x="5642" y="1318"/>
                      </a:cubicBezTo>
                      <a:cubicBezTo>
                        <a:pt x="5612" y="1352"/>
                        <a:pt x="5591" y="1377"/>
                        <a:pt x="5574" y="1394"/>
                      </a:cubicBezTo>
                      <a:cubicBezTo>
                        <a:pt x="5578" y="1394"/>
                        <a:pt x="5586" y="1398"/>
                        <a:pt x="5591" y="1398"/>
                      </a:cubicBezTo>
                      <a:cubicBezTo>
                        <a:pt x="5612" y="1407"/>
                        <a:pt x="5637" y="1411"/>
                        <a:pt x="5659" y="1420"/>
                      </a:cubicBezTo>
                      <a:cubicBezTo>
                        <a:pt x="5782" y="1466"/>
                        <a:pt x="5901" y="1538"/>
                        <a:pt x="5973" y="1615"/>
                      </a:cubicBezTo>
                      <a:cubicBezTo>
                        <a:pt x="6053" y="1691"/>
                        <a:pt x="6087" y="1763"/>
                        <a:pt x="6100" y="1789"/>
                      </a:cubicBezTo>
                      <a:cubicBezTo>
                        <a:pt x="6113" y="1835"/>
                        <a:pt x="6109" y="1844"/>
                        <a:pt x="6100" y="1848"/>
                      </a:cubicBezTo>
                      <a:cubicBezTo>
                        <a:pt x="6098" y="1849"/>
                        <a:pt x="6096" y="1850"/>
                        <a:pt x="6094" y="1850"/>
                      </a:cubicBezTo>
                      <a:cubicBezTo>
                        <a:pt x="6086" y="1850"/>
                        <a:pt x="6074" y="1842"/>
                        <a:pt x="6053" y="1819"/>
                      </a:cubicBezTo>
                      <a:cubicBezTo>
                        <a:pt x="6036" y="1797"/>
                        <a:pt x="5998" y="1734"/>
                        <a:pt x="5926" y="1670"/>
                      </a:cubicBezTo>
                      <a:cubicBezTo>
                        <a:pt x="5854" y="1602"/>
                        <a:pt x="5748" y="1538"/>
                        <a:pt x="5629" y="1496"/>
                      </a:cubicBezTo>
                      <a:cubicBezTo>
                        <a:pt x="5595" y="1483"/>
                        <a:pt x="5557" y="1475"/>
                        <a:pt x="5519" y="1466"/>
                      </a:cubicBezTo>
                      <a:cubicBezTo>
                        <a:pt x="5438" y="1445"/>
                        <a:pt x="5357" y="1432"/>
                        <a:pt x="5289" y="1424"/>
                      </a:cubicBezTo>
                      <a:cubicBezTo>
                        <a:pt x="5272" y="1424"/>
                        <a:pt x="5255" y="1420"/>
                        <a:pt x="5238" y="1420"/>
                      </a:cubicBezTo>
                      <a:cubicBezTo>
                        <a:pt x="5162" y="1411"/>
                        <a:pt x="5107" y="1411"/>
                        <a:pt x="5086" y="1407"/>
                      </a:cubicBezTo>
                      <a:cubicBezTo>
                        <a:pt x="5043" y="1403"/>
                        <a:pt x="5039" y="1394"/>
                        <a:pt x="5039" y="1386"/>
                      </a:cubicBezTo>
                      <a:cubicBezTo>
                        <a:pt x="5039" y="1373"/>
                        <a:pt x="5043" y="1364"/>
                        <a:pt x="5086" y="1356"/>
                      </a:cubicBezTo>
                      <a:cubicBezTo>
                        <a:pt x="5107" y="1352"/>
                        <a:pt x="5166" y="1347"/>
                        <a:pt x="5247" y="1347"/>
                      </a:cubicBezTo>
                      <a:cubicBezTo>
                        <a:pt x="5264" y="1347"/>
                        <a:pt x="5281" y="1352"/>
                        <a:pt x="5298" y="1352"/>
                      </a:cubicBezTo>
                      <a:cubicBezTo>
                        <a:pt x="5349" y="1356"/>
                        <a:pt x="5408" y="1360"/>
                        <a:pt x="5468" y="1373"/>
                      </a:cubicBezTo>
                      <a:cubicBezTo>
                        <a:pt x="5485" y="1373"/>
                        <a:pt x="5502" y="1377"/>
                        <a:pt x="5514" y="1381"/>
                      </a:cubicBezTo>
                      <a:cubicBezTo>
                        <a:pt x="5514" y="1377"/>
                        <a:pt x="5514" y="1369"/>
                        <a:pt x="5514" y="1356"/>
                      </a:cubicBezTo>
                      <a:cubicBezTo>
                        <a:pt x="5519" y="1343"/>
                        <a:pt x="5519" y="1330"/>
                        <a:pt x="5527" y="1313"/>
                      </a:cubicBezTo>
                      <a:cubicBezTo>
                        <a:pt x="5531" y="1296"/>
                        <a:pt x="5536" y="1271"/>
                        <a:pt x="5544" y="1241"/>
                      </a:cubicBezTo>
                      <a:cubicBezTo>
                        <a:pt x="5548" y="1203"/>
                        <a:pt x="5569" y="1127"/>
                        <a:pt x="5574" y="1025"/>
                      </a:cubicBezTo>
                      <a:cubicBezTo>
                        <a:pt x="5574" y="974"/>
                        <a:pt x="5574" y="914"/>
                        <a:pt x="5565" y="847"/>
                      </a:cubicBezTo>
                      <a:cubicBezTo>
                        <a:pt x="5557" y="783"/>
                        <a:pt x="5540" y="715"/>
                        <a:pt x="5514" y="643"/>
                      </a:cubicBezTo>
                      <a:cubicBezTo>
                        <a:pt x="5468" y="503"/>
                        <a:pt x="5378" y="354"/>
                        <a:pt x="5243" y="240"/>
                      </a:cubicBezTo>
                      <a:cubicBezTo>
                        <a:pt x="5111" y="125"/>
                        <a:pt x="4937" y="44"/>
                        <a:pt x="4750" y="15"/>
                      </a:cubicBezTo>
                      <a:cubicBezTo>
                        <a:pt x="4698" y="5"/>
                        <a:pt x="4644" y="1"/>
                        <a:pt x="459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3" name="Google Shape;543;p5"/>
                <p:cNvSpPr/>
                <p:nvPr/>
              </p:nvSpPr>
              <p:spPr>
                <a:xfrm>
                  <a:off x="1409508" y="4678898"/>
                  <a:ext cx="34953" cy="70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" h="31" extrusionOk="0">
                      <a:moveTo>
                        <a:pt x="153" y="1"/>
                      </a:moveTo>
                      <a:lnTo>
                        <a:pt x="0" y="30"/>
                      </a:lnTo>
                      <a:lnTo>
                        <a:pt x="0" y="30"/>
                      </a:lnTo>
                      <a:lnTo>
                        <a:pt x="26" y="26"/>
                      </a:lnTo>
                      <a:lnTo>
                        <a:pt x="153" y="1"/>
                      </a:lnTo>
                      <a:close/>
                    </a:path>
                  </a:pathLst>
                </a:custGeom>
                <a:solidFill>
                  <a:srgbClr val="8555C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4" name="Google Shape;544;p5"/>
                <p:cNvSpPr/>
                <p:nvPr/>
              </p:nvSpPr>
              <p:spPr>
                <a:xfrm>
                  <a:off x="1261980" y="4696147"/>
                  <a:ext cx="559929" cy="1911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67" h="842" extrusionOk="0">
                      <a:moveTo>
                        <a:pt x="1018" y="0"/>
                      </a:moveTo>
                      <a:cubicBezTo>
                        <a:pt x="863" y="0"/>
                        <a:pt x="711" y="18"/>
                        <a:pt x="570" y="52"/>
                      </a:cubicBezTo>
                      <a:cubicBezTo>
                        <a:pt x="451" y="77"/>
                        <a:pt x="340" y="116"/>
                        <a:pt x="243" y="158"/>
                      </a:cubicBezTo>
                      <a:lnTo>
                        <a:pt x="239" y="158"/>
                      </a:lnTo>
                      <a:lnTo>
                        <a:pt x="1" y="281"/>
                      </a:lnTo>
                      <a:cubicBezTo>
                        <a:pt x="25" y="276"/>
                        <a:pt x="332" y="204"/>
                        <a:pt x="728" y="204"/>
                      </a:cubicBezTo>
                      <a:cubicBezTo>
                        <a:pt x="1231" y="204"/>
                        <a:pt x="1878" y="321"/>
                        <a:pt x="2263" y="841"/>
                      </a:cubicBezTo>
                      <a:cubicBezTo>
                        <a:pt x="2314" y="791"/>
                        <a:pt x="2382" y="727"/>
                        <a:pt x="2467" y="663"/>
                      </a:cubicBezTo>
                      <a:cubicBezTo>
                        <a:pt x="2454" y="650"/>
                        <a:pt x="2437" y="633"/>
                        <a:pt x="2416" y="612"/>
                      </a:cubicBezTo>
                      <a:cubicBezTo>
                        <a:pt x="2361" y="561"/>
                        <a:pt x="2212" y="413"/>
                        <a:pt x="1974" y="273"/>
                      </a:cubicBezTo>
                      <a:cubicBezTo>
                        <a:pt x="1860" y="205"/>
                        <a:pt x="1720" y="137"/>
                        <a:pt x="1563" y="90"/>
                      </a:cubicBezTo>
                      <a:cubicBezTo>
                        <a:pt x="1406" y="39"/>
                        <a:pt x="1240" y="10"/>
                        <a:pt x="1070" y="1"/>
                      </a:cubicBezTo>
                      <a:cubicBezTo>
                        <a:pt x="1053" y="1"/>
                        <a:pt x="1036" y="0"/>
                        <a:pt x="1018" y="0"/>
                      </a:cubicBezTo>
                      <a:close/>
                    </a:path>
                  </a:pathLst>
                </a:custGeom>
                <a:solidFill>
                  <a:srgbClr val="1E1549">
                    <a:alpha val="410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5" name="Google Shape;545;p5"/>
                <p:cNvSpPr/>
                <p:nvPr/>
              </p:nvSpPr>
              <p:spPr>
                <a:xfrm>
                  <a:off x="903600" y="4458287"/>
                  <a:ext cx="18611" cy="272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" h="120" extrusionOk="0">
                      <a:moveTo>
                        <a:pt x="82" y="1"/>
                      </a:moveTo>
                      <a:lnTo>
                        <a:pt x="82" y="1"/>
                      </a:lnTo>
                      <a:cubicBezTo>
                        <a:pt x="73" y="13"/>
                        <a:pt x="65" y="30"/>
                        <a:pt x="52" y="43"/>
                      </a:cubicBezTo>
                      <a:cubicBezTo>
                        <a:pt x="35" y="73"/>
                        <a:pt x="18" y="98"/>
                        <a:pt x="1" y="120"/>
                      </a:cubicBezTo>
                      <a:cubicBezTo>
                        <a:pt x="48" y="69"/>
                        <a:pt x="82" y="26"/>
                        <a:pt x="82" y="1"/>
                      </a:cubicBezTo>
                      <a:close/>
                    </a:path>
                  </a:pathLst>
                </a:custGeom>
                <a:solidFill>
                  <a:srgbClr val="8555C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6" name="Google Shape;546;p5"/>
                <p:cNvSpPr/>
                <p:nvPr/>
              </p:nvSpPr>
              <p:spPr>
                <a:xfrm>
                  <a:off x="739957" y="4016156"/>
                  <a:ext cx="221747" cy="5290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7" h="2331" extrusionOk="0">
                      <a:moveTo>
                        <a:pt x="280" y="1"/>
                      </a:moveTo>
                      <a:lnTo>
                        <a:pt x="280" y="1"/>
                      </a:lnTo>
                      <a:cubicBezTo>
                        <a:pt x="493" y="378"/>
                        <a:pt x="977" y="1478"/>
                        <a:pt x="0" y="2322"/>
                      </a:cubicBezTo>
                      <a:cubicBezTo>
                        <a:pt x="217" y="2309"/>
                        <a:pt x="259" y="2309"/>
                        <a:pt x="272" y="2309"/>
                      </a:cubicBezTo>
                      <a:lnTo>
                        <a:pt x="276" y="2309"/>
                      </a:lnTo>
                      <a:lnTo>
                        <a:pt x="425" y="2331"/>
                      </a:lnTo>
                      <a:cubicBezTo>
                        <a:pt x="425" y="2322"/>
                        <a:pt x="429" y="2314"/>
                        <a:pt x="442" y="2301"/>
                      </a:cubicBezTo>
                      <a:cubicBezTo>
                        <a:pt x="450" y="2288"/>
                        <a:pt x="463" y="2275"/>
                        <a:pt x="480" y="2259"/>
                      </a:cubicBezTo>
                      <a:cubicBezTo>
                        <a:pt x="497" y="2242"/>
                        <a:pt x="518" y="2216"/>
                        <a:pt x="544" y="2191"/>
                      </a:cubicBezTo>
                      <a:cubicBezTo>
                        <a:pt x="561" y="2169"/>
                        <a:pt x="586" y="2140"/>
                        <a:pt x="616" y="2101"/>
                      </a:cubicBezTo>
                      <a:cubicBezTo>
                        <a:pt x="646" y="2063"/>
                        <a:pt x="684" y="2017"/>
                        <a:pt x="718" y="1957"/>
                      </a:cubicBezTo>
                      <a:cubicBezTo>
                        <a:pt x="790" y="1843"/>
                        <a:pt x="866" y="1686"/>
                        <a:pt x="913" y="1495"/>
                      </a:cubicBezTo>
                      <a:cubicBezTo>
                        <a:pt x="955" y="1304"/>
                        <a:pt x="972" y="1079"/>
                        <a:pt x="913" y="854"/>
                      </a:cubicBezTo>
                      <a:cubicBezTo>
                        <a:pt x="862" y="633"/>
                        <a:pt x="739" y="412"/>
                        <a:pt x="573" y="234"/>
                      </a:cubicBezTo>
                      <a:cubicBezTo>
                        <a:pt x="488" y="141"/>
                        <a:pt x="387" y="64"/>
                        <a:pt x="280" y="1"/>
                      </a:cubicBezTo>
                      <a:close/>
                    </a:path>
                  </a:pathLst>
                </a:custGeom>
                <a:solidFill>
                  <a:srgbClr val="1E1549">
                    <a:alpha val="410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7" name="Google Shape;547;p5"/>
                <p:cNvSpPr/>
                <p:nvPr/>
              </p:nvSpPr>
              <p:spPr>
                <a:xfrm>
                  <a:off x="972144" y="4303268"/>
                  <a:ext cx="2043" cy="59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" h="26" extrusionOk="0">
                      <a:moveTo>
                        <a:pt x="9" y="0"/>
                      </a:moveTo>
                      <a:cubicBezTo>
                        <a:pt x="4" y="5"/>
                        <a:pt x="4" y="5"/>
                        <a:pt x="0" y="5"/>
                      </a:cubicBezTo>
                      <a:cubicBezTo>
                        <a:pt x="0" y="13"/>
                        <a:pt x="0" y="17"/>
                        <a:pt x="0" y="26"/>
                      </a:cubicBezTo>
                      <a:lnTo>
                        <a:pt x="9" y="0"/>
                      </a:lnTo>
                      <a:close/>
                    </a:path>
                  </a:pathLst>
                </a:custGeom>
                <a:solidFill>
                  <a:srgbClr val="8555C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8" name="Google Shape;548;p5"/>
                <p:cNvSpPr/>
                <p:nvPr/>
              </p:nvSpPr>
              <p:spPr>
                <a:xfrm>
                  <a:off x="1199337" y="4305084"/>
                  <a:ext cx="245125" cy="3962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0" h="1746" extrusionOk="0">
                      <a:moveTo>
                        <a:pt x="1" y="1"/>
                      </a:moveTo>
                      <a:cubicBezTo>
                        <a:pt x="26" y="18"/>
                        <a:pt x="1003" y="693"/>
                        <a:pt x="659" y="1745"/>
                      </a:cubicBezTo>
                      <a:cubicBezTo>
                        <a:pt x="710" y="1728"/>
                        <a:pt x="765" y="1711"/>
                        <a:pt x="824" y="1699"/>
                      </a:cubicBezTo>
                      <a:cubicBezTo>
                        <a:pt x="858" y="1690"/>
                        <a:pt x="892" y="1682"/>
                        <a:pt x="926" y="1677"/>
                      </a:cubicBezTo>
                      <a:lnTo>
                        <a:pt x="1079" y="1648"/>
                      </a:lnTo>
                      <a:cubicBezTo>
                        <a:pt x="1075" y="1631"/>
                        <a:pt x="1071" y="1597"/>
                        <a:pt x="1066" y="1537"/>
                      </a:cubicBezTo>
                      <a:cubicBezTo>
                        <a:pt x="1062" y="1465"/>
                        <a:pt x="1066" y="1257"/>
                        <a:pt x="998" y="998"/>
                      </a:cubicBezTo>
                      <a:cubicBezTo>
                        <a:pt x="981" y="930"/>
                        <a:pt x="956" y="867"/>
                        <a:pt x="930" y="799"/>
                      </a:cubicBezTo>
                      <a:cubicBezTo>
                        <a:pt x="901" y="731"/>
                        <a:pt x="863" y="663"/>
                        <a:pt x="820" y="595"/>
                      </a:cubicBezTo>
                      <a:cubicBezTo>
                        <a:pt x="731" y="468"/>
                        <a:pt x="608" y="349"/>
                        <a:pt x="472" y="251"/>
                      </a:cubicBezTo>
                      <a:cubicBezTo>
                        <a:pt x="340" y="149"/>
                        <a:pt x="188" y="69"/>
                        <a:pt x="39" y="14"/>
                      </a:cubicBezTo>
                      <a:cubicBezTo>
                        <a:pt x="26" y="9"/>
                        <a:pt x="14" y="5"/>
                        <a:pt x="1" y="1"/>
                      </a:cubicBezTo>
                      <a:close/>
                    </a:path>
                  </a:pathLst>
                </a:custGeom>
                <a:solidFill>
                  <a:srgbClr val="1E1549">
                    <a:alpha val="410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9" name="Google Shape;549;p5"/>
                <p:cNvSpPr/>
                <p:nvPr/>
              </p:nvSpPr>
              <p:spPr>
                <a:xfrm>
                  <a:off x="168682" y="3773075"/>
                  <a:ext cx="249664" cy="3136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0" h="1382" extrusionOk="0">
                      <a:moveTo>
                        <a:pt x="116" y="1"/>
                      </a:moveTo>
                      <a:cubicBezTo>
                        <a:pt x="78" y="1"/>
                        <a:pt x="39" y="3"/>
                        <a:pt x="0" y="6"/>
                      </a:cubicBezTo>
                      <a:cubicBezTo>
                        <a:pt x="0" y="6"/>
                        <a:pt x="896" y="456"/>
                        <a:pt x="773" y="1347"/>
                      </a:cubicBezTo>
                      <a:cubicBezTo>
                        <a:pt x="790" y="1347"/>
                        <a:pt x="807" y="1352"/>
                        <a:pt x="824" y="1352"/>
                      </a:cubicBezTo>
                      <a:cubicBezTo>
                        <a:pt x="875" y="1356"/>
                        <a:pt x="934" y="1360"/>
                        <a:pt x="994" y="1373"/>
                      </a:cubicBezTo>
                      <a:cubicBezTo>
                        <a:pt x="1011" y="1373"/>
                        <a:pt x="1028" y="1377"/>
                        <a:pt x="1040" y="1381"/>
                      </a:cubicBezTo>
                      <a:cubicBezTo>
                        <a:pt x="1040" y="1377"/>
                        <a:pt x="1040" y="1369"/>
                        <a:pt x="1040" y="1356"/>
                      </a:cubicBezTo>
                      <a:cubicBezTo>
                        <a:pt x="1045" y="1343"/>
                        <a:pt x="1045" y="1330"/>
                        <a:pt x="1053" y="1313"/>
                      </a:cubicBezTo>
                      <a:cubicBezTo>
                        <a:pt x="1057" y="1296"/>
                        <a:pt x="1062" y="1271"/>
                        <a:pt x="1070" y="1241"/>
                      </a:cubicBezTo>
                      <a:cubicBezTo>
                        <a:pt x="1074" y="1203"/>
                        <a:pt x="1095" y="1127"/>
                        <a:pt x="1100" y="1025"/>
                      </a:cubicBezTo>
                      <a:cubicBezTo>
                        <a:pt x="1100" y="974"/>
                        <a:pt x="1100" y="914"/>
                        <a:pt x="1091" y="847"/>
                      </a:cubicBezTo>
                      <a:cubicBezTo>
                        <a:pt x="1083" y="783"/>
                        <a:pt x="1066" y="715"/>
                        <a:pt x="1040" y="643"/>
                      </a:cubicBezTo>
                      <a:cubicBezTo>
                        <a:pt x="994" y="503"/>
                        <a:pt x="904" y="354"/>
                        <a:pt x="769" y="240"/>
                      </a:cubicBezTo>
                      <a:cubicBezTo>
                        <a:pt x="637" y="125"/>
                        <a:pt x="463" y="44"/>
                        <a:pt x="276" y="15"/>
                      </a:cubicBezTo>
                      <a:cubicBezTo>
                        <a:pt x="224" y="5"/>
                        <a:pt x="170" y="1"/>
                        <a:pt x="116" y="1"/>
                      </a:cubicBezTo>
                      <a:close/>
                    </a:path>
                  </a:pathLst>
                </a:custGeom>
                <a:solidFill>
                  <a:srgbClr val="1E1549">
                    <a:alpha val="410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0" name="Google Shape;550;p5"/>
                <p:cNvSpPr/>
                <p:nvPr/>
              </p:nvSpPr>
              <p:spPr>
                <a:xfrm>
                  <a:off x="418119" y="4058599"/>
                  <a:ext cx="29279" cy="320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" h="141" extrusionOk="0">
                      <a:moveTo>
                        <a:pt x="128" y="0"/>
                      </a:moveTo>
                      <a:cubicBezTo>
                        <a:pt x="103" y="26"/>
                        <a:pt x="81" y="43"/>
                        <a:pt x="69" y="60"/>
                      </a:cubicBezTo>
                      <a:cubicBezTo>
                        <a:pt x="39" y="94"/>
                        <a:pt x="13" y="119"/>
                        <a:pt x="1" y="136"/>
                      </a:cubicBezTo>
                      <a:cubicBezTo>
                        <a:pt x="5" y="140"/>
                        <a:pt x="13" y="140"/>
                        <a:pt x="18" y="140"/>
                      </a:cubicBezTo>
                      <a:cubicBezTo>
                        <a:pt x="52" y="106"/>
                        <a:pt x="90" y="60"/>
                        <a:pt x="128" y="0"/>
                      </a:cubicBezTo>
                      <a:close/>
                    </a:path>
                  </a:pathLst>
                </a:custGeom>
                <a:solidFill>
                  <a:srgbClr val="8555C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1" name="Google Shape;551;p5"/>
                <p:cNvSpPr/>
                <p:nvPr/>
              </p:nvSpPr>
              <p:spPr>
                <a:xfrm>
                  <a:off x="-415075" y="3961230"/>
                  <a:ext cx="230372" cy="465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5" h="2051" extrusionOk="0">
                      <a:moveTo>
                        <a:pt x="1015" y="1"/>
                      </a:moveTo>
                      <a:lnTo>
                        <a:pt x="1015" y="1"/>
                      </a:lnTo>
                      <a:cubicBezTo>
                        <a:pt x="989" y="9"/>
                        <a:pt x="960" y="18"/>
                        <a:pt x="934" y="26"/>
                      </a:cubicBezTo>
                      <a:cubicBezTo>
                        <a:pt x="811" y="73"/>
                        <a:pt x="675" y="141"/>
                        <a:pt x="548" y="238"/>
                      </a:cubicBezTo>
                      <a:cubicBezTo>
                        <a:pt x="425" y="332"/>
                        <a:pt x="306" y="455"/>
                        <a:pt x="221" y="595"/>
                      </a:cubicBezTo>
                      <a:cubicBezTo>
                        <a:pt x="136" y="735"/>
                        <a:pt x="72" y="892"/>
                        <a:pt x="39" y="1045"/>
                      </a:cubicBezTo>
                      <a:cubicBezTo>
                        <a:pt x="5" y="1202"/>
                        <a:pt x="0" y="1355"/>
                        <a:pt x="9" y="1486"/>
                      </a:cubicBezTo>
                      <a:cubicBezTo>
                        <a:pt x="22" y="1618"/>
                        <a:pt x="47" y="1732"/>
                        <a:pt x="72" y="1821"/>
                      </a:cubicBezTo>
                      <a:cubicBezTo>
                        <a:pt x="89" y="1868"/>
                        <a:pt x="102" y="1906"/>
                        <a:pt x="115" y="1936"/>
                      </a:cubicBezTo>
                      <a:cubicBezTo>
                        <a:pt x="128" y="1966"/>
                        <a:pt x="136" y="1991"/>
                        <a:pt x="145" y="2008"/>
                      </a:cubicBezTo>
                      <a:cubicBezTo>
                        <a:pt x="153" y="2025"/>
                        <a:pt x="157" y="2038"/>
                        <a:pt x="162" y="2051"/>
                      </a:cubicBezTo>
                      <a:cubicBezTo>
                        <a:pt x="293" y="2012"/>
                        <a:pt x="421" y="1995"/>
                        <a:pt x="535" y="1991"/>
                      </a:cubicBezTo>
                      <a:cubicBezTo>
                        <a:pt x="47" y="714"/>
                        <a:pt x="1015" y="1"/>
                        <a:pt x="1015" y="1"/>
                      </a:cubicBezTo>
                      <a:close/>
                    </a:path>
                  </a:pathLst>
                </a:custGeom>
                <a:solidFill>
                  <a:srgbClr val="1E1549">
                    <a:alpha val="410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2" name="Google Shape;552;p5"/>
                <p:cNvSpPr/>
                <p:nvPr/>
              </p:nvSpPr>
              <p:spPr>
                <a:xfrm>
                  <a:off x="-617529" y="4429916"/>
                  <a:ext cx="379036" cy="2539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0" h="1119" extrusionOk="0">
                      <a:moveTo>
                        <a:pt x="1507" y="1"/>
                      </a:moveTo>
                      <a:cubicBezTo>
                        <a:pt x="1483" y="1"/>
                        <a:pt x="1457" y="1"/>
                        <a:pt x="1431" y="3"/>
                      </a:cubicBezTo>
                      <a:cubicBezTo>
                        <a:pt x="1223" y="11"/>
                        <a:pt x="969" y="71"/>
                        <a:pt x="744" y="198"/>
                      </a:cubicBezTo>
                      <a:cubicBezTo>
                        <a:pt x="519" y="321"/>
                        <a:pt x="328" y="499"/>
                        <a:pt x="205" y="669"/>
                      </a:cubicBezTo>
                      <a:cubicBezTo>
                        <a:pt x="82" y="834"/>
                        <a:pt x="35" y="987"/>
                        <a:pt x="18" y="1038"/>
                      </a:cubicBezTo>
                      <a:cubicBezTo>
                        <a:pt x="9" y="1068"/>
                        <a:pt x="5" y="1089"/>
                        <a:pt x="1" y="1102"/>
                      </a:cubicBezTo>
                      <a:cubicBezTo>
                        <a:pt x="17" y="1100"/>
                        <a:pt x="31" y="1100"/>
                        <a:pt x="45" y="1100"/>
                      </a:cubicBezTo>
                      <a:cubicBezTo>
                        <a:pt x="72" y="1100"/>
                        <a:pt x="94" y="1102"/>
                        <a:pt x="111" y="1102"/>
                      </a:cubicBezTo>
                      <a:cubicBezTo>
                        <a:pt x="150" y="1106"/>
                        <a:pt x="179" y="1110"/>
                        <a:pt x="200" y="1119"/>
                      </a:cubicBezTo>
                      <a:cubicBezTo>
                        <a:pt x="200" y="1119"/>
                        <a:pt x="574" y="134"/>
                        <a:pt x="1669" y="7"/>
                      </a:cubicBezTo>
                      <a:cubicBezTo>
                        <a:pt x="1621" y="4"/>
                        <a:pt x="1567" y="1"/>
                        <a:pt x="1507" y="1"/>
                      </a:cubicBezTo>
                      <a:close/>
                    </a:path>
                  </a:pathLst>
                </a:custGeom>
                <a:solidFill>
                  <a:srgbClr val="1E1549">
                    <a:alpha val="410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553" name="Google Shape;553;p5"/>
            <p:cNvSpPr/>
            <p:nvPr/>
          </p:nvSpPr>
          <p:spPr>
            <a:xfrm>
              <a:off x="-239510" y="4711137"/>
              <a:ext cx="982088" cy="209264"/>
            </a:xfrm>
            <a:custGeom>
              <a:avLst/>
              <a:gdLst/>
              <a:ahLst/>
              <a:cxnLst/>
              <a:rect l="l" t="t" r="r" b="b"/>
              <a:pathLst>
                <a:path w="4327" h="922" extrusionOk="0">
                  <a:moveTo>
                    <a:pt x="1973" y="1"/>
                  </a:moveTo>
                  <a:cubicBezTo>
                    <a:pt x="1951" y="1"/>
                    <a:pt x="1929" y="1"/>
                    <a:pt x="1907" y="2"/>
                  </a:cubicBezTo>
                  <a:cubicBezTo>
                    <a:pt x="1775" y="10"/>
                    <a:pt x="1648" y="27"/>
                    <a:pt x="1537" y="53"/>
                  </a:cubicBezTo>
                  <a:cubicBezTo>
                    <a:pt x="1317" y="108"/>
                    <a:pt x="1160" y="184"/>
                    <a:pt x="1109" y="218"/>
                  </a:cubicBezTo>
                  <a:cubicBezTo>
                    <a:pt x="1096" y="227"/>
                    <a:pt x="1088" y="231"/>
                    <a:pt x="1075" y="240"/>
                  </a:cubicBezTo>
                  <a:cubicBezTo>
                    <a:pt x="973" y="193"/>
                    <a:pt x="850" y="163"/>
                    <a:pt x="723" y="163"/>
                  </a:cubicBezTo>
                  <a:cubicBezTo>
                    <a:pt x="715" y="163"/>
                    <a:pt x="707" y="163"/>
                    <a:pt x="700" y="163"/>
                  </a:cubicBezTo>
                  <a:cubicBezTo>
                    <a:pt x="542" y="163"/>
                    <a:pt x="390" y="204"/>
                    <a:pt x="273" y="252"/>
                  </a:cubicBezTo>
                  <a:cubicBezTo>
                    <a:pt x="150" y="307"/>
                    <a:pt x="69" y="363"/>
                    <a:pt x="43" y="384"/>
                  </a:cubicBezTo>
                  <a:cubicBezTo>
                    <a:pt x="1" y="418"/>
                    <a:pt x="1" y="431"/>
                    <a:pt x="9" y="439"/>
                  </a:cubicBezTo>
                  <a:cubicBezTo>
                    <a:pt x="11" y="442"/>
                    <a:pt x="13" y="444"/>
                    <a:pt x="18" y="444"/>
                  </a:cubicBezTo>
                  <a:cubicBezTo>
                    <a:pt x="26" y="444"/>
                    <a:pt x="40" y="439"/>
                    <a:pt x="69" y="426"/>
                  </a:cubicBezTo>
                  <a:cubicBezTo>
                    <a:pt x="103" y="414"/>
                    <a:pt x="184" y="367"/>
                    <a:pt x="302" y="324"/>
                  </a:cubicBezTo>
                  <a:cubicBezTo>
                    <a:pt x="411" y="280"/>
                    <a:pt x="554" y="243"/>
                    <a:pt x="699" y="243"/>
                  </a:cubicBezTo>
                  <a:cubicBezTo>
                    <a:pt x="707" y="243"/>
                    <a:pt x="715" y="244"/>
                    <a:pt x="723" y="244"/>
                  </a:cubicBezTo>
                  <a:cubicBezTo>
                    <a:pt x="875" y="244"/>
                    <a:pt x="1028" y="290"/>
                    <a:pt x="1130" y="354"/>
                  </a:cubicBezTo>
                  <a:cubicBezTo>
                    <a:pt x="1236" y="414"/>
                    <a:pt x="1300" y="481"/>
                    <a:pt x="1325" y="507"/>
                  </a:cubicBezTo>
                  <a:cubicBezTo>
                    <a:pt x="1350" y="532"/>
                    <a:pt x="1364" y="539"/>
                    <a:pt x="1373" y="539"/>
                  </a:cubicBezTo>
                  <a:cubicBezTo>
                    <a:pt x="1376" y="539"/>
                    <a:pt x="1378" y="538"/>
                    <a:pt x="1380" y="537"/>
                  </a:cubicBezTo>
                  <a:cubicBezTo>
                    <a:pt x="1389" y="532"/>
                    <a:pt x="1393" y="520"/>
                    <a:pt x="1363" y="473"/>
                  </a:cubicBezTo>
                  <a:cubicBezTo>
                    <a:pt x="1346" y="443"/>
                    <a:pt x="1283" y="358"/>
                    <a:pt x="1168" y="286"/>
                  </a:cubicBezTo>
                  <a:cubicBezTo>
                    <a:pt x="1155" y="282"/>
                    <a:pt x="1143" y="274"/>
                    <a:pt x="1130" y="265"/>
                  </a:cubicBezTo>
                  <a:lnTo>
                    <a:pt x="1134" y="265"/>
                  </a:lnTo>
                  <a:cubicBezTo>
                    <a:pt x="1189" y="240"/>
                    <a:pt x="1342" y="172"/>
                    <a:pt x="1554" y="125"/>
                  </a:cubicBezTo>
                  <a:cubicBezTo>
                    <a:pt x="1661" y="104"/>
                    <a:pt x="1784" y="87"/>
                    <a:pt x="1911" y="83"/>
                  </a:cubicBezTo>
                  <a:cubicBezTo>
                    <a:pt x="1928" y="82"/>
                    <a:pt x="1945" y="82"/>
                    <a:pt x="1962" y="82"/>
                  </a:cubicBezTo>
                  <a:cubicBezTo>
                    <a:pt x="2077" y="82"/>
                    <a:pt x="2192" y="94"/>
                    <a:pt x="2310" y="112"/>
                  </a:cubicBezTo>
                  <a:cubicBezTo>
                    <a:pt x="2442" y="138"/>
                    <a:pt x="2573" y="176"/>
                    <a:pt x="2692" y="227"/>
                  </a:cubicBezTo>
                  <a:cubicBezTo>
                    <a:pt x="2811" y="274"/>
                    <a:pt x="2917" y="333"/>
                    <a:pt x="3006" y="392"/>
                  </a:cubicBezTo>
                  <a:cubicBezTo>
                    <a:pt x="3193" y="511"/>
                    <a:pt x="3307" y="630"/>
                    <a:pt x="3354" y="668"/>
                  </a:cubicBezTo>
                  <a:cubicBezTo>
                    <a:pt x="3239" y="677"/>
                    <a:pt x="3129" y="698"/>
                    <a:pt x="3040" y="723"/>
                  </a:cubicBezTo>
                  <a:cubicBezTo>
                    <a:pt x="3006" y="732"/>
                    <a:pt x="2976" y="745"/>
                    <a:pt x="2947" y="753"/>
                  </a:cubicBezTo>
                  <a:cubicBezTo>
                    <a:pt x="2917" y="762"/>
                    <a:pt x="2891" y="774"/>
                    <a:pt x="2870" y="783"/>
                  </a:cubicBezTo>
                  <a:cubicBezTo>
                    <a:pt x="2824" y="804"/>
                    <a:pt x="2790" y="821"/>
                    <a:pt x="2777" y="830"/>
                  </a:cubicBezTo>
                  <a:cubicBezTo>
                    <a:pt x="2730" y="859"/>
                    <a:pt x="2726" y="872"/>
                    <a:pt x="2734" y="880"/>
                  </a:cubicBezTo>
                  <a:cubicBezTo>
                    <a:pt x="2734" y="885"/>
                    <a:pt x="2738" y="888"/>
                    <a:pt x="2747" y="888"/>
                  </a:cubicBezTo>
                  <a:cubicBezTo>
                    <a:pt x="2757" y="888"/>
                    <a:pt x="2773" y="885"/>
                    <a:pt x="2798" y="876"/>
                  </a:cubicBezTo>
                  <a:cubicBezTo>
                    <a:pt x="2807" y="876"/>
                    <a:pt x="2819" y="872"/>
                    <a:pt x="2836" y="863"/>
                  </a:cubicBezTo>
                  <a:cubicBezTo>
                    <a:pt x="2853" y="859"/>
                    <a:pt x="2870" y="851"/>
                    <a:pt x="2896" y="847"/>
                  </a:cubicBezTo>
                  <a:cubicBezTo>
                    <a:pt x="2917" y="838"/>
                    <a:pt x="2942" y="830"/>
                    <a:pt x="2968" y="821"/>
                  </a:cubicBezTo>
                  <a:cubicBezTo>
                    <a:pt x="2998" y="813"/>
                    <a:pt x="3027" y="800"/>
                    <a:pt x="3061" y="796"/>
                  </a:cubicBezTo>
                  <a:cubicBezTo>
                    <a:pt x="3182" y="765"/>
                    <a:pt x="3334" y="744"/>
                    <a:pt x="3489" y="744"/>
                  </a:cubicBezTo>
                  <a:cubicBezTo>
                    <a:pt x="3503" y="744"/>
                    <a:pt x="3518" y="744"/>
                    <a:pt x="3532" y="745"/>
                  </a:cubicBezTo>
                  <a:cubicBezTo>
                    <a:pt x="3698" y="749"/>
                    <a:pt x="3868" y="779"/>
                    <a:pt x="3995" y="817"/>
                  </a:cubicBezTo>
                  <a:cubicBezTo>
                    <a:pt x="4127" y="855"/>
                    <a:pt x="4220" y="897"/>
                    <a:pt x="4254" y="910"/>
                  </a:cubicBezTo>
                  <a:cubicBezTo>
                    <a:pt x="4279" y="919"/>
                    <a:pt x="4295" y="922"/>
                    <a:pt x="4305" y="922"/>
                  </a:cubicBezTo>
                  <a:cubicBezTo>
                    <a:pt x="4315" y="922"/>
                    <a:pt x="4320" y="919"/>
                    <a:pt x="4322" y="914"/>
                  </a:cubicBezTo>
                  <a:cubicBezTo>
                    <a:pt x="4326" y="906"/>
                    <a:pt x="4326" y="897"/>
                    <a:pt x="4275" y="863"/>
                  </a:cubicBezTo>
                  <a:cubicBezTo>
                    <a:pt x="4245" y="842"/>
                    <a:pt x="4152" y="791"/>
                    <a:pt x="4016" y="745"/>
                  </a:cubicBezTo>
                  <a:cubicBezTo>
                    <a:pt x="3880" y="702"/>
                    <a:pt x="3706" y="668"/>
                    <a:pt x="3532" y="664"/>
                  </a:cubicBezTo>
                  <a:cubicBezTo>
                    <a:pt x="3518" y="663"/>
                    <a:pt x="3505" y="662"/>
                    <a:pt x="3491" y="662"/>
                  </a:cubicBezTo>
                  <a:cubicBezTo>
                    <a:pt x="3464" y="662"/>
                    <a:pt x="3439" y="664"/>
                    <a:pt x="3413" y="664"/>
                  </a:cubicBezTo>
                  <a:cubicBezTo>
                    <a:pt x="3409" y="656"/>
                    <a:pt x="3401" y="643"/>
                    <a:pt x="3388" y="630"/>
                  </a:cubicBezTo>
                  <a:cubicBezTo>
                    <a:pt x="3350" y="583"/>
                    <a:pt x="3235" y="456"/>
                    <a:pt x="3048" y="329"/>
                  </a:cubicBezTo>
                  <a:cubicBezTo>
                    <a:pt x="2955" y="269"/>
                    <a:pt x="2845" y="206"/>
                    <a:pt x="2722" y="150"/>
                  </a:cubicBezTo>
                  <a:cubicBezTo>
                    <a:pt x="2594" y="99"/>
                    <a:pt x="2459" y="57"/>
                    <a:pt x="2323" y="32"/>
                  </a:cubicBezTo>
                  <a:cubicBezTo>
                    <a:pt x="2205" y="10"/>
                    <a:pt x="2088" y="1"/>
                    <a:pt x="19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4" name="Google Shape;554;p5"/>
          <p:cNvGrpSpPr/>
          <p:nvPr/>
        </p:nvGrpSpPr>
        <p:grpSpPr>
          <a:xfrm>
            <a:off x="-329710" y="2547952"/>
            <a:ext cx="1606163" cy="2720157"/>
            <a:chOff x="381928" y="2783168"/>
            <a:chExt cx="1212748" cy="2053879"/>
          </a:xfrm>
        </p:grpSpPr>
        <p:sp>
          <p:nvSpPr>
            <p:cNvPr id="555" name="Google Shape;555;p5"/>
            <p:cNvSpPr/>
            <p:nvPr/>
          </p:nvSpPr>
          <p:spPr>
            <a:xfrm>
              <a:off x="381928" y="2783168"/>
              <a:ext cx="1212742" cy="2053860"/>
            </a:xfrm>
            <a:custGeom>
              <a:avLst/>
              <a:gdLst/>
              <a:ahLst/>
              <a:cxnLst/>
              <a:rect l="l" t="t" r="r" b="b"/>
              <a:pathLst>
                <a:path w="6784" h="11489" extrusionOk="0">
                  <a:moveTo>
                    <a:pt x="2880" y="73"/>
                  </a:moveTo>
                  <a:cubicBezTo>
                    <a:pt x="2910" y="73"/>
                    <a:pt x="2952" y="92"/>
                    <a:pt x="2976" y="115"/>
                  </a:cubicBezTo>
                  <a:cubicBezTo>
                    <a:pt x="3006" y="145"/>
                    <a:pt x="3014" y="200"/>
                    <a:pt x="3023" y="256"/>
                  </a:cubicBezTo>
                  <a:cubicBezTo>
                    <a:pt x="3078" y="714"/>
                    <a:pt x="3141" y="1172"/>
                    <a:pt x="3163" y="1270"/>
                  </a:cubicBezTo>
                  <a:cubicBezTo>
                    <a:pt x="3167" y="1278"/>
                    <a:pt x="3167" y="1287"/>
                    <a:pt x="3171" y="1291"/>
                  </a:cubicBezTo>
                  <a:cubicBezTo>
                    <a:pt x="3167" y="1304"/>
                    <a:pt x="3163" y="1317"/>
                    <a:pt x="3163" y="1325"/>
                  </a:cubicBezTo>
                  <a:cubicBezTo>
                    <a:pt x="3154" y="1372"/>
                    <a:pt x="3167" y="1376"/>
                    <a:pt x="3175" y="1380"/>
                  </a:cubicBezTo>
                  <a:cubicBezTo>
                    <a:pt x="3180" y="1380"/>
                    <a:pt x="3188" y="1376"/>
                    <a:pt x="3201" y="1351"/>
                  </a:cubicBezTo>
                  <a:cubicBezTo>
                    <a:pt x="3205" y="1351"/>
                    <a:pt x="3209" y="1346"/>
                    <a:pt x="3209" y="1329"/>
                  </a:cubicBezTo>
                  <a:cubicBezTo>
                    <a:pt x="3222" y="1300"/>
                    <a:pt x="3256" y="1232"/>
                    <a:pt x="3320" y="1160"/>
                  </a:cubicBezTo>
                  <a:cubicBezTo>
                    <a:pt x="3354" y="1121"/>
                    <a:pt x="3396" y="1079"/>
                    <a:pt x="3447" y="1045"/>
                  </a:cubicBezTo>
                  <a:cubicBezTo>
                    <a:pt x="3465" y="1036"/>
                    <a:pt x="3481" y="1029"/>
                    <a:pt x="3494" y="1029"/>
                  </a:cubicBezTo>
                  <a:cubicBezTo>
                    <a:pt x="3499" y="1029"/>
                    <a:pt x="3503" y="1030"/>
                    <a:pt x="3506" y="1032"/>
                  </a:cubicBezTo>
                  <a:cubicBezTo>
                    <a:pt x="3523" y="1036"/>
                    <a:pt x="3536" y="1062"/>
                    <a:pt x="3540" y="1087"/>
                  </a:cubicBezTo>
                  <a:cubicBezTo>
                    <a:pt x="3549" y="1143"/>
                    <a:pt x="3528" y="1206"/>
                    <a:pt x="3502" y="1261"/>
                  </a:cubicBezTo>
                  <a:cubicBezTo>
                    <a:pt x="3477" y="1317"/>
                    <a:pt x="3447" y="1376"/>
                    <a:pt x="3426" y="1427"/>
                  </a:cubicBezTo>
                  <a:cubicBezTo>
                    <a:pt x="3400" y="1503"/>
                    <a:pt x="3388" y="1571"/>
                    <a:pt x="3388" y="1614"/>
                  </a:cubicBezTo>
                  <a:cubicBezTo>
                    <a:pt x="3377" y="1609"/>
                    <a:pt x="3369" y="1607"/>
                    <a:pt x="3364" y="1607"/>
                  </a:cubicBezTo>
                  <a:cubicBezTo>
                    <a:pt x="3359" y="1607"/>
                    <a:pt x="3356" y="1609"/>
                    <a:pt x="3354" y="1614"/>
                  </a:cubicBezTo>
                  <a:cubicBezTo>
                    <a:pt x="3345" y="1618"/>
                    <a:pt x="3345" y="1626"/>
                    <a:pt x="3354" y="1643"/>
                  </a:cubicBezTo>
                  <a:cubicBezTo>
                    <a:pt x="3366" y="1669"/>
                    <a:pt x="3443" y="1767"/>
                    <a:pt x="3532" y="1860"/>
                  </a:cubicBezTo>
                  <a:cubicBezTo>
                    <a:pt x="3574" y="1902"/>
                    <a:pt x="3625" y="1945"/>
                    <a:pt x="3672" y="1974"/>
                  </a:cubicBezTo>
                  <a:cubicBezTo>
                    <a:pt x="3714" y="2004"/>
                    <a:pt x="3753" y="2017"/>
                    <a:pt x="3765" y="2021"/>
                  </a:cubicBezTo>
                  <a:cubicBezTo>
                    <a:pt x="3786" y="2021"/>
                    <a:pt x="3795" y="2017"/>
                    <a:pt x="3799" y="2008"/>
                  </a:cubicBezTo>
                  <a:cubicBezTo>
                    <a:pt x="3799" y="2000"/>
                    <a:pt x="3799" y="1996"/>
                    <a:pt x="3795" y="1987"/>
                  </a:cubicBezTo>
                  <a:cubicBezTo>
                    <a:pt x="3799" y="1979"/>
                    <a:pt x="3803" y="1966"/>
                    <a:pt x="3808" y="1953"/>
                  </a:cubicBezTo>
                  <a:cubicBezTo>
                    <a:pt x="3816" y="1915"/>
                    <a:pt x="3846" y="1805"/>
                    <a:pt x="3876" y="1660"/>
                  </a:cubicBezTo>
                  <a:cubicBezTo>
                    <a:pt x="3884" y="1622"/>
                    <a:pt x="3897" y="1588"/>
                    <a:pt x="3914" y="1554"/>
                  </a:cubicBezTo>
                  <a:cubicBezTo>
                    <a:pt x="3931" y="1525"/>
                    <a:pt x="3956" y="1499"/>
                    <a:pt x="3990" y="1495"/>
                  </a:cubicBezTo>
                  <a:cubicBezTo>
                    <a:pt x="3996" y="1493"/>
                    <a:pt x="4002" y="1492"/>
                    <a:pt x="4008" y="1492"/>
                  </a:cubicBezTo>
                  <a:cubicBezTo>
                    <a:pt x="4032" y="1492"/>
                    <a:pt x="4055" y="1505"/>
                    <a:pt x="4075" y="1529"/>
                  </a:cubicBezTo>
                  <a:cubicBezTo>
                    <a:pt x="4096" y="1559"/>
                    <a:pt x="4109" y="1597"/>
                    <a:pt x="4109" y="1635"/>
                  </a:cubicBezTo>
                  <a:cubicBezTo>
                    <a:pt x="4109" y="1677"/>
                    <a:pt x="4101" y="1720"/>
                    <a:pt x="4092" y="1767"/>
                  </a:cubicBezTo>
                  <a:cubicBezTo>
                    <a:pt x="4084" y="1813"/>
                    <a:pt x="4075" y="1856"/>
                    <a:pt x="4062" y="1898"/>
                  </a:cubicBezTo>
                  <a:cubicBezTo>
                    <a:pt x="4045" y="1987"/>
                    <a:pt x="4028" y="2068"/>
                    <a:pt x="4016" y="2144"/>
                  </a:cubicBezTo>
                  <a:cubicBezTo>
                    <a:pt x="3986" y="2289"/>
                    <a:pt x="3969" y="2403"/>
                    <a:pt x="3965" y="2441"/>
                  </a:cubicBezTo>
                  <a:cubicBezTo>
                    <a:pt x="3961" y="2454"/>
                    <a:pt x="3961" y="2467"/>
                    <a:pt x="3961" y="2475"/>
                  </a:cubicBezTo>
                  <a:cubicBezTo>
                    <a:pt x="3948" y="2492"/>
                    <a:pt x="3948" y="2501"/>
                    <a:pt x="3952" y="2509"/>
                  </a:cubicBezTo>
                  <a:cubicBezTo>
                    <a:pt x="3954" y="2514"/>
                    <a:pt x="3958" y="2517"/>
                    <a:pt x="3965" y="2517"/>
                  </a:cubicBezTo>
                  <a:cubicBezTo>
                    <a:pt x="3971" y="2517"/>
                    <a:pt x="3979" y="2515"/>
                    <a:pt x="3990" y="2509"/>
                  </a:cubicBezTo>
                  <a:cubicBezTo>
                    <a:pt x="4028" y="2497"/>
                    <a:pt x="4173" y="2399"/>
                    <a:pt x="4313" y="2289"/>
                  </a:cubicBezTo>
                  <a:cubicBezTo>
                    <a:pt x="4436" y="2191"/>
                    <a:pt x="4550" y="2085"/>
                    <a:pt x="4589" y="2042"/>
                  </a:cubicBezTo>
                  <a:cubicBezTo>
                    <a:pt x="4593" y="2051"/>
                    <a:pt x="4593" y="2059"/>
                    <a:pt x="4597" y="2068"/>
                  </a:cubicBezTo>
                  <a:cubicBezTo>
                    <a:pt x="4614" y="2119"/>
                    <a:pt x="4623" y="2127"/>
                    <a:pt x="4635" y="2127"/>
                  </a:cubicBezTo>
                  <a:cubicBezTo>
                    <a:pt x="4644" y="2127"/>
                    <a:pt x="4648" y="2115"/>
                    <a:pt x="4644" y="2055"/>
                  </a:cubicBezTo>
                  <a:cubicBezTo>
                    <a:pt x="4640" y="2021"/>
                    <a:pt x="4623" y="1915"/>
                    <a:pt x="4606" y="1775"/>
                  </a:cubicBezTo>
                  <a:cubicBezTo>
                    <a:pt x="4601" y="1703"/>
                    <a:pt x="4593" y="1626"/>
                    <a:pt x="4593" y="1542"/>
                  </a:cubicBezTo>
                  <a:cubicBezTo>
                    <a:pt x="4589" y="1499"/>
                    <a:pt x="4589" y="1457"/>
                    <a:pt x="4593" y="1414"/>
                  </a:cubicBezTo>
                  <a:cubicBezTo>
                    <a:pt x="4593" y="1372"/>
                    <a:pt x="4597" y="1329"/>
                    <a:pt x="4610" y="1295"/>
                  </a:cubicBezTo>
                  <a:cubicBezTo>
                    <a:pt x="4618" y="1266"/>
                    <a:pt x="4648" y="1244"/>
                    <a:pt x="4674" y="1244"/>
                  </a:cubicBezTo>
                  <a:cubicBezTo>
                    <a:pt x="4675" y="1244"/>
                    <a:pt x="4677" y="1244"/>
                    <a:pt x="4678" y="1244"/>
                  </a:cubicBezTo>
                  <a:cubicBezTo>
                    <a:pt x="4698" y="1244"/>
                    <a:pt x="4717" y="1268"/>
                    <a:pt x="4733" y="1300"/>
                  </a:cubicBezTo>
                  <a:cubicBezTo>
                    <a:pt x="4750" y="1329"/>
                    <a:pt x="4754" y="1368"/>
                    <a:pt x="4767" y="1410"/>
                  </a:cubicBezTo>
                  <a:cubicBezTo>
                    <a:pt x="4775" y="1448"/>
                    <a:pt x="4788" y="1486"/>
                    <a:pt x="4801" y="1520"/>
                  </a:cubicBezTo>
                  <a:cubicBezTo>
                    <a:pt x="4852" y="1652"/>
                    <a:pt x="4894" y="1750"/>
                    <a:pt x="4907" y="1783"/>
                  </a:cubicBezTo>
                  <a:cubicBezTo>
                    <a:pt x="4925" y="1827"/>
                    <a:pt x="4934" y="1840"/>
                    <a:pt x="4942" y="1840"/>
                  </a:cubicBezTo>
                  <a:cubicBezTo>
                    <a:pt x="4943" y="1840"/>
                    <a:pt x="4944" y="1839"/>
                    <a:pt x="4945" y="1839"/>
                  </a:cubicBezTo>
                  <a:cubicBezTo>
                    <a:pt x="4954" y="1839"/>
                    <a:pt x="4962" y="1830"/>
                    <a:pt x="4949" y="1771"/>
                  </a:cubicBezTo>
                  <a:cubicBezTo>
                    <a:pt x="4949" y="1758"/>
                    <a:pt x="4941" y="1728"/>
                    <a:pt x="4928" y="1694"/>
                  </a:cubicBezTo>
                  <a:cubicBezTo>
                    <a:pt x="4932" y="1694"/>
                    <a:pt x="4937" y="1690"/>
                    <a:pt x="4941" y="1690"/>
                  </a:cubicBezTo>
                  <a:cubicBezTo>
                    <a:pt x="4971" y="1669"/>
                    <a:pt x="5098" y="1546"/>
                    <a:pt x="5213" y="1410"/>
                  </a:cubicBezTo>
                  <a:cubicBezTo>
                    <a:pt x="5314" y="1291"/>
                    <a:pt x="5408" y="1164"/>
                    <a:pt x="5433" y="1113"/>
                  </a:cubicBezTo>
                  <a:cubicBezTo>
                    <a:pt x="5438" y="1113"/>
                    <a:pt x="5438" y="1113"/>
                    <a:pt x="5438" y="1109"/>
                  </a:cubicBezTo>
                  <a:cubicBezTo>
                    <a:pt x="5457" y="1100"/>
                    <a:pt x="5478" y="1090"/>
                    <a:pt x="5500" y="1090"/>
                  </a:cubicBezTo>
                  <a:cubicBezTo>
                    <a:pt x="5512" y="1090"/>
                    <a:pt x="5524" y="1093"/>
                    <a:pt x="5535" y="1100"/>
                  </a:cubicBezTo>
                  <a:cubicBezTo>
                    <a:pt x="5552" y="1109"/>
                    <a:pt x="5565" y="1126"/>
                    <a:pt x="5578" y="1147"/>
                  </a:cubicBezTo>
                  <a:cubicBezTo>
                    <a:pt x="5578" y="1155"/>
                    <a:pt x="5582" y="1160"/>
                    <a:pt x="5582" y="1164"/>
                  </a:cubicBezTo>
                  <a:cubicBezTo>
                    <a:pt x="5586" y="1172"/>
                    <a:pt x="5586" y="1181"/>
                    <a:pt x="5590" y="1189"/>
                  </a:cubicBezTo>
                  <a:cubicBezTo>
                    <a:pt x="5590" y="1198"/>
                    <a:pt x="5590" y="1206"/>
                    <a:pt x="5590" y="1215"/>
                  </a:cubicBezTo>
                  <a:cubicBezTo>
                    <a:pt x="5590" y="1266"/>
                    <a:pt x="5565" y="1321"/>
                    <a:pt x="5531" y="1376"/>
                  </a:cubicBezTo>
                  <a:cubicBezTo>
                    <a:pt x="5395" y="1592"/>
                    <a:pt x="5259" y="1813"/>
                    <a:pt x="5238" y="1864"/>
                  </a:cubicBezTo>
                  <a:cubicBezTo>
                    <a:pt x="5230" y="1881"/>
                    <a:pt x="5225" y="1894"/>
                    <a:pt x="5225" y="1902"/>
                  </a:cubicBezTo>
                  <a:cubicBezTo>
                    <a:pt x="5220" y="1901"/>
                    <a:pt x="5216" y="1901"/>
                    <a:pt x="5213" y="1901"/>
                  </a:cubicBezTo>
                  <a:cubicBezTo>
                    <a:pt x="5204" y="1901"/>
                    <a:pt x="5200" y="1904"/>
                    <a:pt x="5200" y="1907"/>
                  </a:cubicBezTo>
                  <a:cubicBezTo>
                    <a:pt x="5196" y="1915"/>
                    <a:pt x="5204" y="1928"/>
                    <a:pt x="5272" y="1958"/>
                  </a:cubicBezTo>
                  <a:cubicBezTo>
                    <a:pt x="5319" y="1974"/>
                    <a:pt x="5450" y="2021"/>
                    <a:pt x="5633" y="2047"/>
                  </a:cubicBezTo>
                  <a:cubicBezTo>
                    <a:pt x="5679" y="2055"/>
                    <a:pt x="5726" y="2059"/>
                    <a:pt x="5777" y="2064"/>
                  </a:cubicBezTo>
                  <a:cubicBezTo>
                    <a:pt x="5828" y="2068"/>
                    <a:pt x="5883" y="2068"/>
                    <a:pt x="5930" y="2072"/>
                  </a:cubicBezTo>
                  <a:cubicBezTo>
                    <a:pt x="5955" y="2076"/>
                    <a:pt x="5977" y="2081"/>
                    <a:pt x="5994" y="2093"/>
                  </a:cubicBezTo>
                  <a:cubicBezTo>
                    <a:pt x="6011" y="2102"/>
                    <a:pt x="6023" y="2123"/>
                    <a:pt x="6028" y="2136"/>
                  </a:cubicBezTo>
                  <a:cubicBezTo>
                    <a:pt x="6036" y="2153"/>
                    <a:pt x="6032" y="2170"/>
                    <a:pt x="6019" y="2182"/>
                  </a:cubicBezTo>
                  <a:cubicBezTo>
                    <a:pt x="6006" y="2195"/>
                    <a:pt x="5985" y="2208"/>
                    <a:pt x="5960" y="2216"/>
                  </a:cubicBezTo>
                  <a:cubicBezTo>
                    <a:pt x="5781" y="2268"/>
                    <a:pt x="5589" y="2290"/>
                    <a:pt x="5426" y="2290"/>
                  </a:cubicBezTo>
                  <a:cubicBezTo>
                    <a:pt x="5399" y="2290"/>
                    <a:pt x="5373" y="2290"/>
                    <a:pt x="5348" y="2289"/>
                  </a:cubicBezTo>
                  <a:cubicBezTo>
                    <a:pt x="5170" y="2284"/>
                    <a:pt x="5034" y="2259"/>
                    <a:pt x="4988" y="2255"/>
                  </a:cubicBezTo>
                  <a:cubicBezTo>
                    <a:pt x="4963" y="2250"/>
                    <a:pt x="4945" y="2248"/>
                    <a:pt x="4933" y="2248"/>
                  </a:cubicBezTo>
                  <a:cubicBezTo>
                    <a:pt x="4912" y="2248"/>
                    <a:pt x="4907" y="2253"/>
                    <a:pt x="4907" y="2259"/>
                  </a:cubicBezTo>
                  <a:cubicBezTo>
                    <a:pt x="4903" y="2263"/>
                    <a:pt x="4907" y="2272"/>
                    <a:pt x="4949" y="2289"/>
                  </a:cubicBezTo>
                  <a:cubicBezTo>
                    <a:pt x="4945" y="2293"/>
                    <a:pt x="4941" y="2293"/>
                    <a:pt x="4932" y="2301"/>
                  </a:cubicBezTo>
                  <a:cubicBezTo>
                    <a:pt x="4907" y="2318"/>
                    <a:pt x="4843" y="2373"/>
                    <a:pt x="4754" y="2441"/>
                  </a:cubicBezTo>
                  <a:cubicBezTo>
                    <a:pt x="4712" y="2475"/>
                    <a:pt x="4657" y="2518"/>
                    <a:pt x="4610" y="2560"/>
                  </a:cubicBezTo>
                  <a:cubicBezTo>
                    <a:pt x="4559" y="2603"/>
                    <a:pt x="4500" y="2645"/>
                    <a:pt x="4444" y="2683"/>
                  </a:cubicBezTo>
                  <a:cubicBezTo>
                    <a:pt x="4330" y="2764"/>
                    <a:pt x="4211" y="2836"/>
                    <a:pt x="4109" y="2879"/>
                  </a:cubicBezTo>
                  <a:cubicBezTo>
                    <a:pt x="4007" y="2925"/>
                    <a:pt x="3927" y="2942"/>
                    <a:pt x="3901" y="2946"/>
                  </a:cubicBezTo>
                  <a:cubicBezTo>
                    <a:pt x="3859" y="2951"/>
                    <a:pt x="3850" y="2959"/>
                    <a:pt x="3850" y="2968"/>
                  </a:cubicBezTo>
                  <a:cubicBezTo>
                    <a:pt x="3850" y="2976"/>
                    <a:pt x="3854" y="2985"/>
                    <a:pt x="3901" y="2989"/>
                  </a:cubicBezTo>
                  <a:cubicBezTo>
                    <a:pt x="3905" y="2993"/>
                    <a:pt x="3910" y="2993"/>
                    <a:pt x="3914" y="2993"/>
                  </a:cubicBezTo>
                  <a:cubicBezTo>
                    <a:pt x="3910" y="3006"/>
                    <a:pt x="3905" y="3031"/>
                    <a:pt x="3897" y="3074"/>
                  </a:cubicBezTo>
                  <a:cubicBezTo>
                    <a:pt x="3876" y="3193"/>
                    <a:pt x="3808" y="3761"/>
                    <a:pt x="3740" y="4330"/>
                  </a:cubicBezTo>
                  <a:cubicBezTo>
                    <a:pt x="3672" y="4899"/>
                    <a:pt x="3663" y="5476"/>
                    <a:pt x="3672" y="5599"/>
                  </a:cubicBezTo>
                  <a:cubicBezTo>
                    <a:pt x="3672" y="5637"/>
                    <a:pt x="3676" y="5663"/>
                    <a:pt x="3680" y="5676"/>
                  </a:cubicBezTo>
                  <a:cubicBezTo>
                    <a:pt x="3672" y="5680"/>
                    <a:pt x="3668" y="5684"/>
                    <a:pt x="3663" y="5688"/>
                  </a:cubicBezTo>
                  <a:cubicBezTo>
                    <a:pt x="3642" y="5705"/>
                    <a:pt x="3642" y="5714"/>
                    <a:pt x="3646" y="5722"/>
                  </a:cubicBezTo>
                  <a:cubicBezTo>
                    <a:pt x="3646" y="5728"/>
                    <a:pt x="3648" y="5731"/>
                    <a:pt x="3657" y="5731"/>
                  </a:cubicBezTo>
                  <a:cubicBezTo>
                    <a:pt x="3663" y="5731"/>
                    <a:pt x="3672" y="5730"/>
                    <a:pt x="3685" y="5727"/>
                  </a:cubicBezTo>
                  <a:cubicBezTo>
                    <a:pt x="3727" y="5718"/>
                    <a:pt x="3893" y="5629"/>
                    <a:pt x="4045" y="5523"/>
                  </a:cubicBezTo>
                  <a:cubicBezTo>
                    <a:pt x="4202" y="5421"/>
                    <a:pt x="4347" y="5302"/>
                    <a:pt x="4372" y="5268"/>
                  </a:cubicBezTo>
                  <a:cubicBezTo>
                    <a:pt x="4389" y="5243"/>
                    <a:pt x="4385" y="5230"/>
                    <a:pt x="4381" y="5226"/>
                  </a:cubicBezTo>
                  <a:cubicBezTo>
                    <a:pt x="4389" y="5221"/>
                    <a:pt x="4393" y="5213"/>
                    <a:pt x="4393" y="5154"/>
                  </a:cubicBezTo>
                  <a:cubicBezTo>
                    <a:pt x="4398" y="5115"/>
                    <a:pt x="4389" y="5005"/>
                    <a:pt x="4376" y="4861"/>
                  </a:cubicBezTo>
                  <a:cubicBezTo>
                    <a:pt x="4372" y="4789"/>
                    <a:pt x="4364" y="4708"/>
                    <a:pt x="4359" y="4623"/>
                  </a:cubicBezTo>
                  <a:cubicBezTo>
                    <a:pt x="4355" y="4581"/>
                    <a:pt x="4355" y="4538"/>
                    <a:pt x="4364" y="4500"/>
                  </a:cubicBezTo>
                  <a:cubicBezTo>
                    <a:pt x="4368" y="4462"/>
                    <a:pt x="4385" y="4428"/>
                    <a:pt x="4410" y="4402"/>
                  </a:cubicBezTo>
                  <a:cubicBezTo>
                    <a:pt x="4433" y="4380"/>
                    <a:pt x="4465" y="4368"/>
                    <a:pt x="4492" y="4368"/>
                  </a:cubicBezTo>
                  <a:cubicBezTo>
                    <a:pt x="4496" y="4368"/>
                    <a:pt x="4500" y="4368"/>
                    <a:pt x="4504" y="4368"/>
                  </a:cubicBezTo>
                  <a:cubicBezTo>
                    <a:pt x="4534" y="4373"/>
                    <a:pt x="4555" y="4394"/>
                    <a:pt x="4567" y="4432"/>
                  </a:cubicBezTo>
                  <a:cubicBezTo>
                    <a:pt x="4580" y="4466"/>
                    <a:pt x="4584" y="4508"/>
                    <a:pt x="4593" y="4547"/>
                  </a:cubicBezTo>
                  <a:cubicBezTo>
                    <a:pt x="4601" y="4585"/>
                    <a:pt x="4614" y="4623"/>
                    <a:pt x="4623" y="4661"/>
                  </a:cubicBezTo>
                  <a:cubicBezTo>
                    <a:pt x="4657" y="4801"/>
                    <a:pt x="4686" y="4907"/>
                    <a:pt x="4699" y="4941"/>
                  </a:cubicBezTo>
                  <a:cubicBezTo>
                    <a:pt x="4703" y="4958"/>
                    <a:pt x="4708" y="4971"/>
                    <a:pt x="4716" y="4980"/>
                  </a:cubicBezTo>
                  <a:cubicBezTo>
                    <a:pt x="4708" y="4988"/>
                    <a:pt x="4708" y="4988"/>
                    <a:pt x="4708" y="4992"/>
                  </a:cubicBezTo>
                  <a:cubicBezTo>
                    <a:pt x="4712" y="4997"/>
                    <a:pt x="4716" y="4997"/>
                    <a:pt x="4725" y="4997"/>
                  </a:cubicBezTo>
                  <a:cubicBezTo>
                    <a:pt x="4729" y="5001"/>
                    <a:pt x="4733" y="5001"/>
                    <a:pt x="4737" y="5001"/>
                  </a:cubicBezTo>
                  <a:cubicBezTo>
                    <a:pt x="4737" y="4997"/>
                    <a:pt x="4741" y="4997"/>
                    <a:pt x="4746" y="4988"/>
                  </a:cubicBezTo>
                  <a:cubicBezTo>
                    <a:pt x="4763" y="4980"/>
                    <a:pt x="4792" y="4963"/>
                    <a:pt x="4835" y="4933"/>
                  </a:cubicBezTo>
                  <a:cubicBezTo>
                    <a:pt x="4869" y="4907"/>
                    <a:pt x="4928" y="4861"/>
                    <a:pt x="4996" y="4780"/>
                  </a:cubicBezTo>
                  <a:cubicBezTo>
                    <a:pt x="5064" y="4699"/>
                    <a:pt x="5136" y="4589"/>
                    <a:pt x="5196" y="4453"/>
                  </a:cubicBezTo>
                  <a:cubicBezTo>
                    <a:pt x="5255" y="4317"/>
                    <a:pt x="5302" y="4156"/>
                    <a:pt x="5348" y="3991"/>
                  </a:cubicBezTo>
                  <a:cubicBezTo>
                    <a:pt x="5374" y="3906"/>
                    <a:pt x="5395" y="3821"/>
                    <a:pt x="5421" y="3736"/>
                  </a:cubicBezTo>
                  <a:cubicBezTo>
                    <a:pt x="5433" y="3693"/>
                    <a:pt x="5446" y="3651"/>
                    <a:pt x="5463" y="3609"/>
                  </a:cubicBezTo>
                  <a:cubicBezTo>
                    <a:pt x="5476" y="3566"/>
                    <a:pt x="5488" y="3524"/>
                    <a:pt x="5514" y="3494"/>
                  </a:cubicBezTo>
                  <a:cubicBezTo>
                    <a:pt x="5518" y="3485"/>
                    <a:pt x="5522" y="3477"/>
                    <a:pt x="5531" y="3469"/>
                  </a:cubicBezTo>
                  <a:cubicBezTo>
                    <a:pt x="5535" y="3469"/>
                    <a:pt x="5539" y="3464"/>
                    <a:pt x="5544" y="3460"/>
                  </a:cubicBezTo>
                  <a:cubicBezTo>
                    <a:pt x="5548" y="3456"/>
                    <a:pt x="5552" y="3452"/>
                    <a:pt x="5556" y="3452"/>
                  </a:cubicBezTo>
                  <a:cubicBezTo>
                    <a:pt x="5561" y="3447"/>
                    <a:pt x="5565" y="3443"/>
                    <a:pt x="5569" y="3443"/>
                  </a:cubicBezTo>
                  <a:cubicBezTo>
                    <a:pt x="5573" y="3439"/>
                    <a:pt x="5578" y="3439"/>
                    <a:pt x="5582" y="3435"/>
                  </a:cubicBezTo>
                  <a:lnTo>
                    <a:pt x="5599" y="3435"/>
                  </a:lnTo>
                  <a:cubicBezTo>
                    <a:pt x="5604" y="3433"/>
                    <a:pt x="5609" y="3432"/>
                    <a:pt x="5615" y="3432"/>
                  </a:cubicBezTo>
                  <a:cubicBezTo>
                    <a:pt x="5639" y="3432"/>
                    <a:pt x="5662" y="3448"/>
                    <a:pt x="5679" y="3469"/>
                  </a:cubicBezTo>
                  <a:cubicBezTo>
                    <a:pt x="5696" y="3498"/>
                    <a:pt x="5701" y="3541"/>
                    <a:pt x="5701" y="3583"/>
                  </a:cubicBezTo>
                  <a:cubicBezTo>
                    <a:pt x="5705" y="3621"/>
                    <a:pt x="5696" y="3664"/>
                    <a:pt x="5692" y="3706"/>
                  </a:cubicBezTo>
                  <a:cubicBezTo>
                    <a:pt x="5667" y="3876"/>
                    <a:pt x="5629" y="4033"/>
                    <a:pt x="5586" y="4173"/>
                  </a:cubicBezTo>
                  <a:cubicBezTo>
                    <a:pt x="5497" y="4449"/>
                    <a:pt x="5391" y="4640"/>
                    <a:pt x="5361" y="4712"/>
                  </a:cubicBezTo>
                  <a:cubicBezTo>
                    <a:pt x="5310" y="4814"/>
                    <a:pt x="5306" y="4827"/>
                    <a:pt x="5314" y="4835"/>
                  </a:cubicBezTo>
                  <a:lnTo>
                    <a:pt x="5319" y="4835"/>
                  </a:lnTo>
                  <a:cubicBezTo>
                    <a:pt x="5331" y="4844"/>
                    <a:pt x="5361" y="4861"/>
                    <a:pt x="5438" y="4882"/>
                  </a:cubicBezTo>
                  <a:cubicBezTo>
                    <a:pt x="5493" y="4898"/>
                    <a:pt x="5633" y="4937"/>
                    <a:pt x="5823" y="4937"/>
                  </a:cubicBezTo>
                  <a:cubicBezTo>
                    <a:pt x="5881" y="4937"/>
                    <a:pt x="5944" y="4933"/>
                    <a:pt x="6011" y="4924"/>
                  </a:cubicBezTo>
                  <a:cubicBezTo>
                    <a:pt x="6083" y="4916"/>
                    <a:pt x="6155" y="4903"/>
                    <a:pt x="6231" y="4878"/>
                  </a:cubicBezTo>
                  <a:cubicBezTo>
                    <a:pt x="6308" y="4856"/>
                    <a:pt x="6388" y="4827"/>
                    <a:pt x="6460" y="4793"/>
                  </a:cubicBezTo>
                  <a:cubicBezTo>
                    <a:pt x="6499" y="4780"/>
                    <a:pt x="6537" y="4767"/>
                    <a:pt x="6575" y="4759"/>
                  </a:cubicBezTo>
                  <a:cubicBezTo>
                    <a:pt x="6588" y="4756"/>
                    <a:pt x="6599" y="4755"/>
                    <a:pt x="6608" y="4755"/>
                  </a:cubicBezTo>
                  <a:cubicBezTo>
                    <a:pt x="6630" y="4755"/>
                    <a:pt x="6645" y="4762"/>
                    <a:pt x="6660" y="4780"/>
                  </a:cubicBezTo>
                  <a:cubicBezTo>
                    <a:pt x="6673" y="4793"/>
                    <a:pt x="6685" y="4810"/>
                    <a:pt x="6702" y="4827"/>
                  </a:cubicBezTo>
                  <a:lnTo>
                    <a:pt x="6707" y="4835"/>
                  </a:lnTo>
                  <a:cubicBezTo>
                    <a:pt x="6707" y="4844"/>
                    <a:pt x="6707" y="4852"/>
                    <a:pt x="6707" y="4861"/>
                  </a:cubicBezTo>
                  <a:cubicBezTo>
                    <a:pt x="6698" y="4890"/>
                    <a:pt x="6677" y="4924"/>
                    <a:pt x="6651" y="4954"/>
                  </a:cubicBezTo>
                  <a:cubicBezTo>
                    <a:pt x="6596" y="5013"/>
                    <a:pt x="6524" y="5060"/>
                    <a:pt x="6448" y="5094"/>
                  </a:cubicBezTo>
                  <a:cubicBezTo>
                    <a:pt x="6371" y="5137"/>
                    <a:pt x="6295" y="5166"/>
                    <a:pt x="6219" y="5192"/>
                  </a:cubicBezTo>
                  <a:cubicBezTo>
                    <a:pt x="6066" y="5247"/>
                    <a:pt x="5913" y="5277"/>
                    <a:pt x="5773" y="5285"/>
                  </a:cubicBezTo>
                  <a:cubicBezTo>
                    <a:pt x="5727" y="5289"/>
                    <a:pt x="5683" y="5290"/>
                    <a:pt x="5641" y="5290"/>
                  </a:cubicBezTo>
                  <a:cubicBezTo>
                    <a:pt x="5435" y="5290"/>
                    <a:pt x="5281" y="5253"/>
                    <a:pt x="5221" y="5243"/>
                  </a:cubicBezTo>
                  <a:cubicBezTo>
                    <a:pt x="5170" y="5234"/>
                    <a:pt x="5140" y="5230"/>
                    <a:pt x="5123" y="5226"/>
                  </a:cubicBezTo>
                  <a:cubicBezTo>
                    <a:pt x="5166" y="5183"/>
                    <a:pt x="5191" y="5149"/>
                    <a:pt x="5204" y="5132"/>
                  </a:cubicBezTo>
                  <a:cubicBezTo>
                    <a:pt x="5238" y="5081"/>
                    <a:pt x="5242" y="5069"/>
                    <a:pt x="5234" y="5060"/>
                  </a:cubicBezTo>
                  <a:cubicBezTo>
                    <a:pt x="5233" y="5059"/>
                    <a:pt x="5232" y="5059"/>
                    <a:pt x="5230" y="5059"/>
                  </a:cubicBezTo>
                  <a:cubicBezTo>
                    <a:pt x="5224" y="5059"/>
                    <a:pt x="5208" y="5068"/>
                    <a:pt x="5170" y="5103"/>
                  </a:cubicBezTo>
                  <a:cubicBezTo>
                    <a:pt x="5140" y="5132"/>
                    <a:pt x="5056" y="5213"/>
                    <a:pt x="4937" y="5315"/>
                  </a:cubicBezTo>
                  <a:cubicBezTo>
                    <a:pt x="4818" y="5417"/>
                    <a:pt x="4665" y="5531"/>
                    <a:pt x="4500" y="5633"/>
                  </a:cubicBezTo>
                  <a:cubicBezTo>
                    <a:pt x="4334" y="5735"/>
                    <a:pt x="4164" y="5824"/>
                    <a:pt x="4020" y="5892"/>
                  </a:cubicBezTo>
                  <a:cubicBezTo>
                    <a:pt x="3880" y="5956"/>
                    <a:pt x="3770" y="6002"/>
                    <a:pt x="3731" y="6019"/>
                  </a:cubicBezTo>
                  <a:cubicBezTo>
                    <a:pt x="3676" y="6045"/>
                    <a:pt x="3672" y="6058"/>
                    <a:pt x="3676" y="6066"/>
                  </a:cubicBezTo>
                  <a:cubicBezTo>
                    <a:pt x="3676" y="6066"/>
                    <a:pt x="3680" y="6070"/>
                    <a:pt x="3680" y="6070"/>
                  </a:cubicBezTo>
                  <a:cubicBezTo>
                    <a:pt x="3680" y="6079"/>
                    <a:pt x="3676" y="6096"/>
                    <a:pt x="3672" y="6126"/>
                  </a:cubicBezTo>
                  <a:cubicBezTo>
                    <a:pt x="3668" y="6202"/>
                    <a:pt x="3668" y="6567"/>
                    <a:pt x="3693" y="6928"/>
                  </a:cubicBezTo>
                  <a:cubicBezTo>
                    <a:pt x="3714" y="7293"/>
                    <a:pt x="3757" y="7649"/>
                    <a:pt x="3778" y="7730"/>
                  </a:cubicBezTo>
                  <a:cubicBezTo>
                    <a:pt x="3782" y="7751"/>
                    <a:pt x="3786" y="7768"/>
                    <a:pt x="3791" y="7777"/>
                  </a:cubicBezTo>
                  <a:lnTo>
                    <a:pt x="3753" y="7781"/>
                  </a:lnTo>
                  <a:cubicBezTo>
                    <a:pt x="3638" y="7798"/>
                    <a:pt x="3621" y="7806"/>
                    <a:pt x="3625" y="7819"/>
                  </a:cubicBezTo>
                  <a:cubicBezTo>
                    <a:pt x="3625" y="7822"/>
                    <a:pt x="3631" y="7829"/>
                    <a:pt x="3698" y="7829"/>
                  </a:cubicBezTo>
                  <a:cubicBezTo>
                    <a:pt x="3714" y="7829"/>
                    <a:pt x="3733" y="7828"/>
                    <a:pt x="3757" y="7828"/>
                  </a:cubicBezTo>
                  <a:cubicBezTo>
                    <a:pt x="3778" y="7828"/>
                    <a:pt x="3808" y="7823"/>
                    <a:pt x="3846" y="7819"/>
                  </a:cubicBezTo>
                  <a:cubicBezTo>
                    <a:pt x="3880" y="7815"/>
                    <a:pt x="3927" y="7811"/>
                    <a:pt x="3977" y="7802"/>
                  </a:cubicBezTo>
                  <a:cubicBezTo>
                    <a:pt x="4079" y="7781"/>
                    <a:pt x="4211" y="7751"/>
                    <a:pt x="4351" y="7692"/>
                  </a:cubicBezTo>
                  <a:cubicBezTo>
                    <a:pt x="4487" y="7632"/>
                    <a:pt x="4635" y="7543"/>
                    <a:pt x="4775" y="7433"/>
                  </a:cubicBezTo>
                  <a:cubicBezTo>
                    <a:pt x="4916" y="7318"/>
                    <a:pt x="5043" y="7182"/>
                    <a:pt x="5166" y="7042"/>
                  </a:cubicBezTo>
                  <a:cubicBezTo>
                    <a:pt x="5225" y="6970"/>
                    <a:pt x="5285" y="6898"/>
                    <a:pt x="5340" y="6826"/>
                  </a:cubicBezTo>
                  <a:cubicBezTo>
                    <a:pt x="5395" y="6754"/>
                    <a:pt x="5450" y="6682"/>
                    <a:pt x="5518" y="6660"/>
                  </a:cubicBezTo>
                  <a:cubicBezTo>
                    <a:pt x="5530" y="6657"/>
                    <a:pt x="5543" y="6656"/>
                    <a:pt x="5556" y="6656"/>
                  </a:cubicBezTo>
                  <a:cubicBezTo>
                    <a:pt x="5580" y="6656"/>
                    <a:pt x="5604" y="6661"/>
                    <a:pt x="5620" y="6669"/>
                  </a:cubicBezTo>
                  <a:cubicBezTo>
                    <a:pt x="5650" y="6682"/>
                    <a:pt x="5671" y="6707"/>
                    <a:pt x="5671" y="6737"/>
                  </a:cubicBezTo>
                  <a:cubicBezTo>
                    <a:pt x="5675" y="6766"/>
                    <a:pt x="5667" y="6800"/>
                    <a:pt x="5654" y="6834"/>
                  </a:cubicBezTo>
                  <a:cubicBezTo>
                    <a:pt x="5637" y="6868"/>
                    <a:pt x="5616" y="6898"/>
                    <a:pt x="5599" y="6932"/>
                  </a:cubicBezTo>
                  <a:cubicBezTo>
                    <a:pt x="5522" y="7059"/>
                    <a:pt x="5450" y="7165"/>
                    <a:pt x="5391" y="7246"/>
                  </a:cubicBezTo>
                  <a:cubicBezTo>
                    <a:pt x="5323" y="7322"/>
                    <a:pt x="5276" y="7386"/>
                    <a:pt x="5255" y="7420"/>
                  </a:cubicBezTo>
                  <a:cubicBezTo>
                    <a:pt x="5187" y="7518"/>
                    <a:pt x="5183" y="7539"/>
                    <a:pt x="5191" y="7543"/>
                  </a:cubicBezTo>
                  <a:cubicBezTo>
                    <a:pt x="5193" y="7545"/>
                    <a:pt x="5195" y="7546"/>
                    <a:pt x="5196" y="7546"/>
                  </a:cubicBezTo>
                  <a:cubicBezTo>
                    <a:pt x="5205" y="7546"/>
                    <a:pt x="5218" y="7529"/>
                    <a:pt x="5259" y="7488"/>
                  </a:cubicBezTo>
                  <a:cubicBezTo>
                    <a:pt x="5323" y="7505"/>
                    <a:pt x="5505" y="7547"/>
                    <a:pt x="5743" y="7607"/>
                  </a:cubicBezTo>
                  <a:cubicBezTo>
                    <a:pt x="5866" y="7632"/>
                    <a:pt x="6002" y="7666"/>
                    <a:pt x="6142" y="7696"/>
                  </a:cubicBezTo>
                  <a:cubicBezTo>
                    <a:pt x="6214" y="7713"/>
                    <a:pt x="6286" y="7730"/>
                    <a:pt x="6325" y="7777"/>
                  </a:cubicBezTo>
                  <a:cubicBezTo>
                    <a:pt x="6342" y="7802"/>
                    <a:pt x="6350" y="7828"/>
                    <a:pt x="6342" y="7853"/>
                  </a:cubicBezTo>
                  <a:cubicBezTo>
                    <a:pt x="6333" y="7878"/>
                    <a:pt x="6312" y="7904"/>
                    <a:pt x="6286" y="7917"/>
                  </a:cubicBezTo>
                  <a:cubicBezTo>
                    <a:pt x="6255" y="7934"/>
                    <a:pt x="6217" y="7938"/>
                    <a:pt x="6176" y="7938"/>
                  </a:cubicBezTo>
                  <a:cubicBezTo>
                    <a:pt x="6144" y="7938"/>
                    <a:pt x="6111" y="7935"/>
                    <a:pt x="6078" y="7934"/>
                  </a:cubicBezTo>
                  <a:cubicBezTo>
                    <a:pt x="6002" y="7929"/>
                    <a:pt x="5926" y="7925"/>
                    <a:pt x="5854" y="7921"/>
                  </a:cubicBezTo>
                  <a:cubicBezTo>
                    <a:pt x="5705" y="7912"/>
                    <a:pt x="5569" y="7904"/>
                    <a:pt x="5446" y="7900"/>
                  </a:cubicBezTo>
                  <a:cubicBezTo>
                    <a:pt x="5221" y="7887"/>
                    <a:pt x="5047" y="7878"/>
                    <a:pt x="4966" y="7878"/>
                  </a:cubicBezTo>
                  <a:cubicBezTo>
                    <a:pt x="4996" y="7844"/>
                    <a:pt x="4996" y="7832"/>
                    <a:pt x="4992" y="7828"/>
                  </a:cubicBezTo>
                  <a:cubicBezTo>
                    <a:pt x="4989" y="7824"/>
                    <a:pt x="4986" y="7822"/>
                    <a:pt x="4981" y="7822"/>
                  </a:cubicBezTo>
                  <a:cubicBezTo>
                    <a:pt x="4973" y="7822"/>
                    <a:pt x="4961" y="7828"/>
                    <a:pt x="4937" y="7844"/>
                  </a:cubicBezTo>
                  <a:cubicBezTo>
                    <a:pt x="4928" y="7853"/>
                    <a:pt x="4911" y="7861"/>
                    <a:pt x="4886" y="7878"/>
                  </a:cubicBezTo>
                  <a:cubicBezTo>
                    <a:pt x="4877" y="7887"/>
                    <a:pt x="4860" y="7900"/>
                    <a:pt x="4848" y="7908"/>
                  </a:cubicBezTo>
                  <a:cubicBezTo>
                    <a:pt x="4750" y="7980"/>
                    <a:pt x="4589" y="8086"/>
                    <a:pt x="4406" y="8154"/>
                  </a:cubicBezTo>
                  <a:cubicBezTo>
                    <a:pt x="4147" y="8248"/>
                    <a:pt x="3863" y="8273"/>
                    <a:pt x="3803" y="8294"/>
                  </a:cubicBezTo>
                  <a:cubicBezTo>
                    <a:pt x="3786" y="8299"/>
                    <a:pt x="3778" y="8307"/>
                    <a:pt x="3770" y="8307"/>
                  </a:cubicBezTo>
                  <a:cubicBezTo>
                    <a:pt x="3770" y="8311"/>
                    <a:pt x="3765" y="8311"/>
                    <a:pt x="3765" y="8311"/>
                  </a:cubicBezTo>
                  <a:cubicBezTo>
                    <a:pt x="3765" y="8316"/>
                    <a:pt x="3761" y="8316"/>
                    <a:pt x="3761" y="8316"/>
                  </a:cubicBezTo>
                  <a:cubicBezTo>
                    <a:pt x="3761" y="8316"/>
                    <a:pt x="3761" y="8320"/>
                    <a:pt x="3761" y="8320"/>
                  </a:cubicBezTo>
                  <a:lnTo>
                    <a:pt x="3757" y="8320"/>
                  </a:lnTo>
                  <a:cubicBezTo>
                    <a:pt x="3757" y="8324"/>
                    <a:pt x="3757" y="8324"/>
                    <a:pt x="3757" y="8328"/>
                  </a:cubicBezTo>
                  <a:cubicBezTo>
                    <a:pt x="3761" y="8333"/>
                    <a:pt x="3761" y="8333"/>
                    <a:pt x="3765" y="8337"/>
                  </a:cubicBezTo>
                  <a:cubicBezTo>
                    <a:pt x="3765" y="8337"/>
                    <a:pt x="3770" y="8337"/>
                    <a:pt x="3774" y="8341"/>
                  </a:cubicBezTo>
                  <a:lnTo>
                    <a:pt x="3812" y="8341"/>
                  </a:lnTo>
                  <a:cubicBezTo>
                    <a:pt x="3825" y="8341"/>
                    <a:pt x="3846" y="8341"/>
                    <a:pt x="3876" y="8337"/>
                  </a:cubicBezTo>
                  <a:cubicBezTo>
                    <a:pt x="3876" y="8354"/>
                    <a:pt x="3876" y="8384"/>
                    <a:pt x="3880" y="8430"/>
                  </a:cubicBezTo>
                  <a:cubicBezTo>
                    <a:pt x="3893" y="8566"/>
                    <a:pt x="3990" y="9198"/>
                    <a:pt x="4139" y="9814"/>
                  </a:cubicBezTo>
                  <a:cubicBezTo>
                    <a:pt x="4253" y="10306"/>
                    <a:pt x="4402" y="10786"/>
                    <a:pt x="4483" y="11028"/>
                  </a:cubicBezTo>
                  <a:cubicBezTo>
                    <a:pt x="4495" y="11070"/>
                    <a:pt x="4512" y="11134"/>
                    <a:pt x="4534" y="11210"/>
                  </a:cubicBezTo>
                  <a:cubicBezTo>
                    <a:pt x="4538" y="11236"/>
                    <a:pt x="4542" y="11261"/>
                    <a:pt x="4538" y="11282"/>
                  </a:cubicBezTo>
                  <a:cubicBezTo>
                    <a:pt x="4529" y="11304"/>
                    <a:pt x="4517" y="11321"/>
                    <a:pt x="4491" y="11333"/>
                  </a:cubicBezTo>
                  <a:cubicBezTo>
                    <a:pt x="4444" y="11363"/>
                    <a:pt x="4372" y="11384"/>
                    <a:pt x="4313" y="11401"/>
                  </a:cubicBezTo>
                  <a:cubicBezTo>
                    <a:pt x="4277" y="11411"/>
                    <a:pt x="4240" y="11416"/>
                    <a:pt x="4205" y="11416"/>
                  </a:cubicBezTo>
                  <a:cubicBezTo>
                    <a:pt x="4178" y="11416"/>
                    <a:pt x="4153" y="11413"/>
                    <a:pt x="4130" y="11406"/>
                  </a:cubicBezTo>
                  <a:cubicBezTo>
                    <a:pt x="4079" y="11384"/>
                    <a:pt x="4041" y="11342"/>
                    <a:pt x="4016" y="11299"/>
                  </a:cubicBezTo>
                  <a:cubicBezTo>
                    <a:pt x="3986" y="11253"/>
                    <a:pt x="3965" y="11210"/>
                    <a:pt x="3944" y="11176"/>
                  </a:cubicBezTo>
                  <a:cubicBezTo>
                    <a:pt x="3935" y="11159"/>
                    <a:pt x="3927" y="11147"/>
                    <a:pt x="3918" y="11138"/>
                  </a:cubicBezTo>
                  <a:cubicBezTo>
                    <a:pt x="3905" y="11113"/>
                    <a:pt x="3897" y="11087"/>
                    <a:pt x="3884" y="11062"/>
                  </a:cubicBezTo>
                  <a:cubicBezTo>
                    <a:pt x="3871" y="11032"/>
                    <a:pt x="3859" y="11007"/>
                    <a:pt x="3846" y="10977"/>
                  </a:cubicBezTo>
                  <a:cubicBezTo>
                    <a:pt x="3770" y="10786"/>
                    <a:pt x="3685" y="10540"/>
                    <a:pt x="3617" y="10294"/>
                  </a:cubicBezTo>
                  <a:cubicBezTo>
                    <a:pt x="3485" y="9797"/>
                    <a:pt x="3409" y="9288"/>
                    <a:pt x="3379" y="9177"/>
                  </a:cubicBezTo>
                  <a:cubicBezTo>
                    <a:pt x="3371" y="9139"/>
                    <a:pt x="3362" y="9114"/>
                    <a:pt x="3358" y="9101"/>
                  </a:cubicBezTo>
                  <a:cubicBezTo>
                    <a:pt x="3375" y="9097"/>
                    <a:pt x="3375" y="9088"/>
                    <a:pt x="3375" y="9084"/>
                  </a:cubicBezTo>
                  <a:cubicBezTo>
                    <a:pt x="3375" y="9075"/>
                    <a:pt x="3366" y="9071"/>
                    <a:pt x="3290" y="9071"/>
                  </a:cubicBezTo>
                  <a:cubicBezTo>
                    <a:pt x="3277" y="9071"/>
                    <a:pt x="3256" y="9075"/>
                    <a:pt x="3235" y="9075"/>
                  </a:cubicBezTo>
                  <a:lnTo>
                    <a:pt x="3150" y="9075"/>
                  </a:lnTo>
                  <a:cubicBezTo>
                    <a:pt x="3133" y="9077"/>
                    <a:pt x="3116" y="9079"/>
                    <a:pt x="3098" y="9079"/>
                  </a:cubicBezTo>
                  <a:cubicBezTo>
                    <a:pt x="3080" y="9079"/>
                    <a:pt x="3061" y="9077"/>
                    <a:pt x="3039" y="9075"/>
                  </a:cubicBezTo>
                  <a:cubicBezTo>
                    <a:pt x="3001" y="9075"/>
                    <a:pt x="2955" y="9075"/>
                    <a:pt x="2908" y="9071"/>
                  </a:cubicBezTo>
                  <a:cubicBezTo>
                    <a:pt x="2721" y="9054"/>
                    <a:pt x="2492" y="9012"/>
                    <a:pt x="2275" y="8931"/>
                  </a:cubicBezTo>
                  <a:cubicBezTo>
                    <a:pt x="2055" y="8850"/>
                    <a:pt x="1851" y="8736"/>
                    <a:pt x="1698" y="8625"/>
                  </a:cubicBezTo>
                  <a:cubicBezTo>
                    <a:pt x="1660" y="8600"/>
                    <a:pt x="1626" y="8575"/>
                    <a:pt x="1596" y="8549"/>
                  </a:cubicBezTo>
                  <a:cubicBezTo>
                    <a:pt x="1562" y="8524"/>
                    <a:pt x="1533" y="8498"/>
                    <a:pt x="1511" y="8477"/>
                  </a:cubicBezTo>
                  <a:cubicBezTo>
                    <a:pt x="1486" y="8456"/>
                    <a:pt x="1465" y="8439"/>
                    <a:pt x="1448" y="8422"/>
                  </a:cubicBezTo>
                  <a:cubicBezTo>
                    <a:pt x="1431" y="8409"/>
                    <a:pt x="1418" y="8396"/>
                    <a:pt x="1410" y="8388"/>
                  </a:cubicBezTo>
                  <a:cubicBezTo>
                    <a:pt x="1380" y="8362"/>
                    <a:pt x="1363" y="8350"/>
                    <a:pt x="1350" y="8341"/>
                  </a:cubicBezTo>
                  <a:cubicBezTo>
                    <a:pt x="1346" y="8337"/>
                    <a:pt x="1333" y="8333"/>
                    <a:pt x="1274" y="8328"/>
                  </a:cubicBezTo>
                  <a:cubicBezTo>
                    <a:pt x="1231" y="8328"/>
                    <a:pt x="1100" y="8328"/>
                    <a:pt x="934" y="8320"/>
                  </a:cubicBezTo>
                  <a:cubicBezTo>
                    <a:pt x="849" y="8316"/>
                    <a:pt x="756" y="8307"/>
                    <a:pt x="654" y="8294"/>
                  </a:cubicBezTo>
                  <a:cubicBezTo>
                    <a:pt x="557" y="8286"/>
                    <a:pt x="446" y="8273"/>
                    <a:pt x="353" y="8248"/>
                  </a:cubicBezTo>
                  <a:cubicBezTo>
                    <a:pt x="306" y="8235"/>
                    <a:pt x="264" y="8214"/>
                    <a:pt x="234" y="8184"/>
                  </a:cubicBezTo>
                  <a:cubicBezTo>
                    <a:pt x="204" y="8150"/>
                    <a:pt x="196" y="8112"/>
                    <a:pt x="208" y="8074"/>
                  </a:cubicBezTo>
                  <a:cubicBezTo>
                    <a:pt x="213" y="8057"/>
                    <a:pt x="217" y="8048"/>
                    <a:pt x="225" y="8035"/>
                  </a:cubicBezTo>
                  <a:cubicBezTo>
                    <a:pt x="225" y="8031"/>
                    <a:pt x="225" y="8031"/>
                    <a:pt x="230" y="8027"/>
                  </a:cubicBezTo>
                  <a:cubicBezTo>
                    <a:pt x="238" y="8014"/>
                    <a:pt x="251" y="8002"/>
                    <a:pt x="264" y="7993"/>
                  </a:cubicBezTo>
                  <a:cubicBezTo>
                    <a:pt x="268" y="7985"/>
                    <a:pt x="272" y="7980"/>
                    <a:pt x="281" y="7976"/>
                  </a:cubicBezTo>
                  <a:cubicBezTo>
                    <a:pt x="310" y="7955"/>
                    <a:pt x="353" y="7946"/>
                    <a:pt x="391" y="7942"/>
                  </a:cubicBezTo>
                  <a:cubicBezTo>
                    <a:pt x="399" y="7942"/>
                    <a:pt x="407" y="7941"/>
                    <a:pt x="415" y="7941"/>
                  </a:cubicBezTo>
                  <a:cubicBezTo>
                    <a:pt x="483" y="7941"/>
                    <a:pt x="545" y="7956"/>
                    <a:pt x="595" y="7968"/>
                  </a:cubicBezTo>
                  <a:cubicBezTo>
                    <a:pt x="654" y="7980"/>
                    <a:pt x="697" y="7989"/>
                    <a:pt x="722" y="7989"/>
                  </a:cubicBezTo>
                  <a:cubicBezTo>
                    <a:pt x="734" y="7990"/>
                    <a:pt x="744" y="7990"/>
                    <a:pt x="753" y="7990"/>
                  </a:cubicBezTo>
                  <a:cubicBezTo>
                    <a:pt x="794" y="7990"/>
                    <a:pt x="803" y="7982"/>
                    <a:pt x="803" y="7972"/>
                  </a:cubicBezTo>
                  <a:cubicBezTo>
                    <a:pt x="803" y="7972"/>
                    <a:pt x="803" y="7972"/>
                    <a:pt x="803" y="7968"/>
                  </a:cubicBezTo>
                  <a:lnTo>
                    <a:pt x="807" y="7968"/>
                  </a:lnTo>
                  <a:cubicBezTo>
                    <a:pt x="811" y="7970"/>
                    <a:pt x="814" y="7971"/>
                    <a:pt x="817" y="7971"/>
                  </a:cubicBezTo>
                  <a:cubicBezTo>
                    <a:pt x="820" y="7971"/>
                    <a:pt x="822" y="7970"/>
                    <a:pt x="824" y="7968"/>
                  </a:cubicBezTo>
                  <a:cubicBezTo>
                    <a:pt x="828" y="7963"/>
                    <a:pt x="828" y="7951"/>
                    <a:pt x="769" y="7874"/>
                  </a:cubicBezTo>
                  <a:cubicBezTo>
                    <a:pt x="731" y="7823"/>
                    <a:pt x="612" y="7687"/>
                    <a:pt x="489" y="7484"/>
                  </a:cubicBezTo>
                  <a:cubicBezTo>
                    <a:pt x="366" y="7280"/>
                    <a:pt x="242" y="7013"/>
                    <a:pt x="162" y="6728"/>
                  </a:cubicBezTo>
                  <a:cubicBezTo>
                    <a:pt x="119" y="6588"/>
                    <a:pt x="90" y="6444"/>
                    <a:pt x="73" y="6308"/>
                  </a:cubicBezTo>
                  <a:cubicBezTo>
                    <a:pt x="68" y="6244"/>
                    <a:pt x="77" y="6181"/>
                    <a:pt x="119" y="6155"/>
                  </a:cubicBezTo>
                  <a:cubicBezTo>
                    <a:pt x="136" y="6142"/>
                    <a:pt x="154" y="6137"/>
                    <a:pt x="170" y="6137"/>
                  </a:cubicBezTo>
                  <a:cubicBezTo>
                    <a:pt x="175" y="6137"/>
                    <a:pt x="179" y="6137"/>
                    <a:pt x="183" y="6138"/>
                  </a:cubicBezTo>
                  <a:cubicBezTo>
                    <a:pt x="200" y="6142"/>
                    <a:pt x="213" y="6155"/>
                    <a:pt x="221" y="6181"/>
                  </a:cubicBezTo>
                  <a:cubicBezTo>
                    <a:pt x="230" y="6202"/>
                    <a:pt x="234" y="6227"/>
                    <a:pt x="242" y="6257"/>
                  </a:cubicBezTo>
                  <a:cubicBezTo>
                    <a:pt x="247" y="6283"/>
                    <a:pt x="251" y="6308"/>
                    <a:pt x="259" y="6333"/>
                  </a:cubicBezTo>
                  <a:cubicBezTo>
                    <a:pt x="268" y="6384"/>
                    <a:pt x="276" y="6431"/>
                    <a:pt x="285" y="6474"/>
                  </a:cubicBezTo>
                  <a:cubicBezTo>
                    <a:pt x="306" y="6554"/>
                    <a:pt x="319" y="6614"/>
                    <a:pt x="327" y="6643"/>
                  </a:cubicBezTo>
                  <a:cubicBezTo>
                    <a:pt x="349" y="6737"/>
                    <a:pt x="361" y="6749"/>
                    <a:pt x="370" y="6749"/>
                  </a:cubicBezTo>
                  <a:cubicBezTo>
                    <a:pt x="374" y="6749"/>
                    <a:pt x="378" y="6745"/>
                    <a:pt x="378" y="6728"/>
                  </a:cubicBezTo>
                  <a:cubicBezTo>
                    <a:pt x="387" y="6728"/>
                    <a:pt x="395" y="6720"/>
                    <a:pt x="416" y="6690"/>
                  </a:cubicBezTo>
                  <a:cubicBezTo>
                    <a:pt x="433" y="6669"/>
                    <a:pt x="476" y="6597"/>
                    <a:pt x="535" y="6503"/>
                  </a:cubicBezTo>
                  <a:cubicBezTo>
                    <a:pt x="565" y="6457"/>
                    <a:pt x="599" y="6406"/>
                    <a:pt x="641" y="6355"/>
                  </a:cubicBezTo>
                  <a:cubicBezTo>
                    <a:pt x="680" y="6304"/>
                    <a:pt x="722" y="6257"/>
                    <a:pt x="777" y="6253"/>
                  </a:cubicBezTo>
                  <a:cubicBezTo>
                    <a:pt x="783" y="6252"/>
                    <a:pt x="789" y="6252"/>
                    <a:pt x="795" y="6252"/>
                  </a:cubicBezTo>
                  <a:cubicBezTo>
                    <a:pt x="845" y="6252"/>
                    <a:pt x="880" y="6284"/>
                    <a:pt x="883" y="6329"/>
                  </a:cubicBezTo>
                  <a:cubicBezTo>
                    <a:pt x="892" y="6384"/>
                    <a:pt x="862" y="6431"/>
                    <a:pt x="828" y="6469"/>
                  </a:cubicBezTo>
                  <a:cubicBezTo>
                    <a:pt x="794" y="6508"/>
                    <a:pt x="756" y="6533"/>
                    <a:pt x="722" y="6558"/>
                  </a:cubicBezTo>
                  <a:cubicBezTo>
                    <a:pt x="692" y="6584"/>
                    <a:pt x="671" y="6605"/>
                    <a:pt x="663" y="6618"/>
                  </a:cubicBezTo>
                  <a:cubicBezTo>
                    <a:pt x="650" y="6635"/>
                    <a:pt x="646" y="6643"/>
                    <a:pt x="641" y="6652"/>
                  </a:cubicBezTo>
                  <a:cubicBezTo>
                    <a:pt x="637" y="6660"/>
                    <a:pt x="633" y="6673"/>
                    <a:pt x="629" y="6703"/>
                  </a:cubicBezTo>
                  <a:cubicBezTo>
                    <a:pt x="624" y="6737"/>
                    <a:pt x="620" y="6834"/>
                    <a:pt x="641" y="6966"/>
                  </a:cubicBezTo>
                  <a:cubicBezTo>
                    <a:pt x="658" y="7093"/>
                    <a:pt x="701" y="7250"/>
                    <a:pt x="769" y="7395"/>
                  </a:cubicBezTo>
                  <a:cubicBezTo>
                    <a:pt x="841" y="7543"/>
                    <a:pt x="934" y="7675"/>
                    <a:pt x="1023" y="7768"/>
                  </a:cubicBezTo>
                  <a:cubicBezTo>
                    <a:pt x="1113" y="7861"/>
                    <a:pt x="1193" y="7925"/>
                    <a:pt x="1223" y="7942"/>
                  </a:cubicBezTo>
                  <a:cubicBezTo>
                    <a:pt x="1240" y="7951"/>
                    <a:pt x="1253" y="7955"/>
                    <a:pt x="1261" y="7959"/>
                  </a:cubicBezTo>
                  <a:cubicBezTo>
                    <a:pt x="1265" y="7963"/>
                    <a:pt x="1265" y="7968"/>
                    <a:pt x="1270" y="7968"/>
                  </a:cubicBezTo>
                  <a:cubicBezTo>
                    <a:pt x="1271" y="7968"/>
                    <a:pt x="1272" y="7968"/>
                    <a:pt x="1273" y="7968"/>
                  </a:cubicBezTo>
                  <a:cubicBezTo>
                    <a:pt x="1281" y="7968"/>
                    <a:pt x="1291" y="7954"/>
                    <a:pt x="1295" y="7895"/>
                  </a:cubicBezTo>
                  <a:cubicBezTo>
                    <a:pt x="1299" y="7874"/>
                    <a:pt x="1295" y="7832"/>
                    <a:pt x="1287" y="7781"/>
                  </a:cubicBezTo>
                  <a:cubicBezTo>
                    <a:pt x="1278" y="7726"/>
                    <a:pt x="1261" y="7662"/>
                    <a:pt x="1248" y="7586"/>
                  </a:cubicBezTo>
                  <a:cubicBezTo>
                    <a:pt x="1240" y="7518"/>
                    <a:pt x="1240" y="7429"/>
                    <a:pt x="1278" y="7365"/>
                  </a:cubicBezTo>
                  <a:cubicBezTo>
                    <a:pt x="1306" y="7315"/>
                    <a:pt x="1365" y="7278"/>
                    <a:pt x="1419" y="7278"/>
                  </a:cubicBezTo>
                  <a:cubicBezTo>
                    <a:pt x="1438" y="7278"/>
                    <a:pt x="1457" y="7283"/>
                    <a:pt x="1473" y="7293"/>
                  </a:cubicBezTo>
                  <a:cubicBezTo>
                    <a:pt x="1537" y="7327"/>
                    <a:pt x="1554" y="7429"/>
                    <a:pt x="1562" y="7513"/>
                  </a:cubicBezTo>
                  <a:cubicBezTo>
                    <a:pt x="1571" y="7603"/>
                    <a:pt x="1579" y="7687"/>
                    <a:pt x="1588" y="7764"/>
                  </a:cubicBezTo>
                  <a:cubicBezTo>
                    <a:pt x="1605" y="7917"/>
                    <a:pt x="1618" y="8031"/>
                    <a:pt x="1626" y="8074"/>
                  </a:cubicBezTo>
                  <a:cubicBezTo>
                    <a:pt x="1635" y="8116"/>
                    <a:pt x="1643" y="8133"/>
                    <a:pt x="1652" y="8137"/>
                  </a:cubicBezTo>
                  <a:cubicBezTo>
                    <a:pt x="1647" y="8137"/>
                    <a:pt x="1643" y="8137"/>
                    <a:pt x="1639" y="8142"/>
                  </a:cubicBezTo>
                  <a:cubicBezTo>
                    <a:pt x="1635" y="8146"/>
                    <a:pt x="1635" y="8154"/>
                    <a:pt x="1686" y="8197"/>
                  </a:cubicBezTo>
                  <a:cubicBezTo>
                    <a:pt x="1719" y="8226"/>
                    <a:pt x="1817" y="8290"/>
                    <a:pt x="1957" y="8362"/>
                  </a:cubicBezTo>
                  <a:cubicBezTo>
                    <a:pt x="2101" y="8434"/>
                    <a:pt x="2288" y="8502"/>
                    <a:pt x="2479" y="8541"/>
                  </a:cubicBezTo>
                  <a:cubicBezTo>
                    <a:pt x="2631" y="8573"/>
                    <a:pt x="2782" y="8586"/>
                    <a:pt x="2917" y="8586"/>
                  </a:cubicBezTo>
                  <a:cubicBezTo>
                    <a:pt x="2957" y="8586"/>
                    <a:pt x="2995" y="8585"/>
                    <a:pt x="3031" y="8583"/>
                  </a:cubicBezTo>
                  <a:cubicBezTo>
                    <a:pt x="3188" y="8575"/>
                    <a:pt x="3307" y="8549"/>
                    <a:pt x="3345" y="8536"/>
                  </a:cubicBezTo>
                  <a:cubicBezTo>
                    <a:pt x="3404" y="8519"/>
                    <a:pt x="3413" y="8507"/>
                    <a:pt x="3413" y="8498"/>
                  </a:cubicBezTo>
                  <a:cubicBezTo>
                    <a:pt x="3413" y="8493"/>
                    <a:pt x="3408" y="8489"/>
                    <a:pt x="3389" y="8489"/>
                  </a:cubicBezTo>
                  <a:cubicBezTo>
                    <a:pt x="3378" y="8489"/>
                    <a:pt x="3361" y="8491"/>
                    <a:pt x="3337" y="8494"/>
                  </a:cubicBezTo>
                  <a:cubicBezTo>
                    <a:pt x="3324" y="8494"/>
                    <a:pt x="3307" y="8494"/>
                    <a:pt x="3281" y="8498"/>
                  </a:cubicBezTo>
                  <a:cubicBezTo>
                    <a:pt x="3281" y="8494"/>
                    <a:pt x="3281" y="8490"/>
                    <a:pt x="3281" y="8481"/>
                  </a:cubicBezTo>
                  <a:cubicBezTo>
                    <a:pt x="3286" y="8426"/>
                    <a:pt x="3260" y="8171"/>
                    <a:pt x="3243" y="7917"/>
                  </a:cubicBezTo>
                  <a:cubicBezTo>
                    <a:pt x="3222" y="7662"/>
                    <a:pt x="3205" y="7407"/>
                    <a:pt x="3192" y="7352"/>
                  </a:cubicBezTo>
                  <a:cubicBezTo>
                    <a:pt x="3192" y="7344"/>
                    <a:pt x="3188" y="7339"/>
                    <a:pt x="3188" y="7335"/>
                  </a:cubicBezTo>
                  <a:lnTo>
                    <a:pt x="3226" y="7335"/>
                  </a:lnTo>
                  <a:cubicBezTo>
                    <a:pt x="3247" y="7335"/>
                    <a:pt x="3252" y="7331"/>
                    <a:pt x="3252" y="7327"/>
                  </a:cubicBezTo>
                  <a:cubicBezTo>
                    <a:pt x="3252" y="7322"/>
                    <a:pt x="3247" y="7318"/>
                    <a:pt x="3230" y="7310"/>
                  </a:cubicBezTo>
                  <a:cubicBezTo>
                    <a:pt x="3214" y="7301"/>
                    <a:pt x="3180" y="7297"/>
                    <a:pt x="3120" y="7271"/>
                  </a:cubicBezTo>
                  <a:cubicBezTo>
                    <a:pt x="3082" y="7259"/>
                    <a:pt x="3006" y="7225"/>
                    <a:pt x="2916" y="7165"/>
                  </a:cubicBezTo>
                  <a:cubicBezTo>
                    <a:pt x="2823" y="7106"/>
                    <a:pt x="2717" y="7017"/>
                    <a:pt x="2602" y="6906"/>
                  </a:cubicBezTo>
                  <a:cubicBezTo>
                    <a:pt x="2488" y="6796"/>
                    <a:pt x="2360" y="6665"/>
                    <a:pt x="2208" y="6550"/>
                  </a:cubicBezTo>
                  <a:cubicBezTo>
                    <a:pt x="2059" y="6427"/>
                    <a:pt x="1868" y="6346"/>
                    <a:pt x="1681" y="6270"/>
                  </a:cubicBezTo>
                  <a:cubicBezTo>
                    <a:pt x="1588" y="6232"/>
                    <a:pt x="1503" y="6193"/>
                    <a:pt x="1410" y="6151"/>
                  </a:cubicBezTo>
                  <a:cubicBezTo>
                    <a:pt x="1320" y="6113"/>
                    <a:pt x="1231" y="6079"/>
                    <a:pt x="1163" y="6024"/>
                  </a:cubicBezTo>
                  <a:cubicBezTo>
                    <a:pt x="1129" y="5994"/>
                    <a:pt x="1104" y="5960"/>
                    <a:pt x="1079" y="5926"/>
                  </a:cubicBezTo>
                  <a:cubicBezTo>
                    <a:pt x="1070" y="5909"/>
                    <a:pt x="1057" y="5888"/>
                    <a:pt x="1049" y="5871"/>
                  </a:cubicBezTo>
                  <a:cubicBezTo>
                    <a:pt x="1040" y="5854"/>
                    <a:pt x="1040" y="5841"/>
                    <a:pt x="1045" y="5828"/>
                  </a:cubicBezTo>
                  <a:cubicBezTo>
                    <a:pt x="1045" y="5820"/>
                    <a:pt x="1049" y="5816"/>
                    <a:pt x="1049" y="5811"/>
                  </a:cubicBezTo>
                  <a:cubicBezTo>
                    <a:pt x="1053" y="5807"/>
                    <a:pt x="1053" y="5799"/>
                    <a:pt x="1057" y="5794"/>
                  </a:cubicBezTo>
                  <a:lnTo>
                    <a:pt x="1062" y="5794"/>
                  </a:lnTo>
                  <a:cubicBezTo>
                    <a:pt x="1066" y="5782"/>
                    <a:pt x="1074" y="5773"/>
                    <a:pt x="1087" y="5765"/>
                  </a:cubicBezTo>
                  <a:cubicBezTo>
                    <a:pt x="1091" y="5760"/>
                    <a:pt x="1096" y="5756"/>
                    <a:pt x="1104" y="5756"/>
                  </a:cubicBezTo>
                  <a:cubicBezTo>
                    <a:pt x="1110" y="5752"/>
                    <a:pt x="1116" y="5750"/>
                    <a:pt x="1122" y="5750"/>
                  </a:cubicBezTo>
                  <a:cubicBezTo>
                    <a:pt x="1127" y="5750"/>
                    <a:pt x="1134" y="5752"/>
                    <a:pt x="1142" y="5756"/>
                  </a:cubicBezTo>
                  <a:cubicBezTo>
                    <a:pt x="1155" y="5760"/>
                    <a:pt x="1172" y="5769"/>
                    <a:pt x="1189" y="5777"/>
                  </a:cubicBezTo>
                  <a:cubicBezTo>
                    <a:pt x="1329" y="5862"/>
                    <a:pt x="1461" y="5922"/>
                    <a:pt x="1558" y="5964"/>
                  </a:cubicBezTo>
                  <a:cubicBezTo>
                    <a:pt x="1660" y="6011"/>
                    <a:pt x="1732" y="6045"/>
                    <a:pt x="1770" y="6066"/>
                  </a:cubicBezTo>
                  <a:cubicBezTo>
                    <a:pt x="1796" y="6075"/>
                    <a:pt x="1813" y="6083"/>
                    <a:pt x="1830" y="6092"/>
                  </a:cubicBezTo>
                  <a:cubicBezTo>
                    <a:pt x="1855" y="6134"/>
                    <a:pt x="1864" y="6134"/>
                    <a:pt x="1872" y="6134"/>
                  </a:cubicBezTo>
                  <a:cubicBezTo>
                    <a:pt x="1881" y="6130"/>
                    <a:pt x="1881" y="6126"/>
                    <a:pt x="1881" y="6113"/>
                  </a:cubicBezTo>
                  <a:cubicBezTo>
                    <a:pt x="1893" y="6118"/>
                    <a:pt x="1901" y="6120"/>
                    <a:pt x="1907" y="6120"/>
                  </a:cubicBezTo>
                  <a:cubicBezTo>
                    <a:pt x="1910" y="6120"/>
                    <a:pt x="1913" y="6119"/>
                    <a:pt x="1915" y="6117"/>
                  </a:cubicBezTo>
                  <a:cubicBezTo>
                    <a:pt x="1915" y="6113"/>
                    <a:pt x="1910" y="6100"/>
                    <a:pt x="1872" y="6075"/>
                  </a:cubicBezTo>
                  <a:cubicBezTo>
                    <a:pt x="1864" y="6041"/>
                    <a:pt x="1834" y="5956"/>
                    <a:pt x="1804" y="5837"/>
                  </a:cubicBezTo>
                  <a:cubicBezTo>
                    <a:pt x="1775" y="5722"/>
                    <a:pt x="1745" y="5574"/>
                    <a:pt x="1736" y="5425"/>
                  </a:cubicBezTo>
                  <a:cubicBezTo>
                    <a:pt x="1728" y="5353"/>
                    <a:pt x="1732" y="5277"/>
                    <a:pt x="1775" y="5247"/>
                  </a:cubicBezTo>
                  <a:cubicBezTo>
                    <a:pt x="1789" y="5234"/>
                    <a:pt x="1808" y="5228"/>
                    <a:pt x="1828" y="5228"/>
                  </a:cubicBezTo>
                  <a:cubicBezTo>
                    <a:pt x="1860" y="5228"/>
                    <a:pt x="1895" y="5243"/>
                    <a:pt x="1919" y="5264"/>
                  </a:cubicBezTo>
                  <a:cubicBezTo>
                    <a:pt x="1957" y="5294"/>
                    <a:pt x="1974" y="5340"/>
                    <a:pt x="1987" y="5378"/>
                  </a:cubicBezTo>
                  <a:cubicBezTo>
                    <a:pt x="1995" y="5417"/>
                    <a:pt x="2000" y="5446"/>
                    <a:pt x="2004" y="5459"/>
                  </a:cubicBezTo>
                  <a:cubicBezTo>
                    <a:pt x="2012" y="5489"/>
                    <a:pt x="2017" y="5502"/>
                    <a:pt x="2025" y="5510"/>
                  </a:cubicBezTo>
                  <a:lnTo>
                    <a:pt x="2025" y="5523"/>
                  </a:lnTo>
                  <a:cubicBezTo>
                    <a:pt x="2029" y="5553"/>
                    <a:pt x="2038" y="5586"/>
                    <a:pt x="2046" y="5625"/>
                  </a:cubicBezTo>
                  <a:cubicBezTo>
                    <a:pt x="2055" y="5663"/>
                    <a:pt x="2063" y="5705"/>
                    <a:pt x="2080" y="5748"/>
                  </a:cubicBezTo>
                  <a:cubicBezTo>
                    <a:pt x="2131" y="5926"/>
                    <a:pt x="2233" y="6134"/>
                    <a:pt x="2369" y="6317"/>
                  </a:cubicBezTo>
                  <a:cubicBezTo>
                    <a:pt x="2505" y="6499"/>
                    <a:pt x="2674" y="6656"/>
                    <a:pt x="2823" y="6758"/>
                  </a:cubicBezTo>
                  <a:cubicBezTo>
                    <a:pt x="2861" y="6783"/>
                    <a:pt x="2899" y="6805"/>
                    <a:pt x="2933" y="6826"/>
                  </a:cubicBezTo>
                  <a:cubicBezTo>
                    <a:pt x="2967" y="6847"/>
                    <a:pt x="3001" y="6860"/>
                    <a:pt x="3027" y="6877"/>
                  </a:cubicBezTo>
                  <a:cubicBezTo>
                    <a:pt x="3056" y="6890"/>
                    <a:pt x="3082" y="6898"/>
                    <a:pt x="3103" y="6911"/>
                  </a:cubicBezTo>
                  <a:cubicBezTo>
                    <a:pt x="3124" y="6919"/>
                    <a:pt x="3141" y="6923"/>
                    <a:pt x="3154" y="6928"/>
                  </a:cubicBezTo>
                  <a:cubicBezTo>
                    <a:pt x="3191" y="6939"/>
                    <a:pt x="3211" y="6943"/>
                    <a:pt x="3223" y="6943"/>
                  </a:cubicBezTo>
                  <a:cubicBezTo>
                    <a:pt x="3233" y="6943"/>
                    <a:pt x="3237" y="6940"/>
                    <a:pt x="3239" y="6936"/>
                  </a:cubicBezTo>
                  <a:cubicBezTo>
                    <a:pt x="3243" y="6928"/>
                    <a:pt x="3235" y="6919"/>
                    <a:pt x="3171" y="6885"/>
                  </a:cubicBezTo>
                  <a:cubicBezTo>
                    <a:pt x="3167" y="6881"/>
                    <a:pt x="3163" y="6881"/>
                    <a:pt x="3163" y="6881"/>
                  </a:cubicBezTo>
                  <a:cubicBezTo>
                    <a:pt x="3163" y="6868"/>
                    <a:pt x="3167" y="6851"/>
                    <a:pt x="3171" y="6822"/>
                  </a:cubicBezTo>
                  <a:cubicBezTo>
                    <a:pt x="3175" y="6728"/>
                    <a:pt x="3171" y="6300"/>
                    <a:pt x="3188" y="5867"/>
                  </a:cubicBezTo>
                  <a:cubicBezTo>
                    <a:pt x="3201" y="5438"/>
                    <a:pt x="3230" y="5009"/>
                    <a:pt x="3230" y="4916"/>
                  </a:cubicBezTo>
                  <a:cubicBezTo>
                    <a:pt x="3230" y="4899"/>
                    <a:pt x="3226" y="4886"/>
                    <a:pt x="3226" y="4873"/>
                  </a:cubicBezTo>
                  <a:lnTo>
                    <a:pt x="3226" y="4873"/>
                  </a:lnTo>
                  <a:cubicBezTo>
                    <a:pt x="3269" y="4890"/>
                    <a:pt x="3298" y="4899"/>
                    <a:pt x="3315" y="4903"/>
                  </a:cubicBezTo>
                  <a:cubicBezTo>
                    <a:pt x="3326" y="4904"/>
                    <a:pt x="3334" y="4905"/>
                    <a:pt x="3340" y="4905"/>
                  </a:cubicBezTo>
                  <a:cubicBezTo>
                    <a:pt x="3358" y="4905"/>
                    <a:pt x="3363" y="4901"/>
                    <a:pt x="3366" y="4895"/>
                  </a:cubicBezTo>
                  <a:cubicBezTo>
                    <a:pt x="3366" y="4890"/>
                    <a:pt x="3366" y="4886"/>
                    <a:pt x="3362" y="4882"/>
                  </a:cubicBezTo>
                  <a:cubicBezTo>
                    <a:pt x="3362" y="4878"/>
                    <a:pt x="3362" y="4878"/>
                    <a:pt x="3358" y="4878"/>
                  </a:cubicBezTo>
                  <a:lnTo>
                    <a:pt x="3354" y="4873"/>
                  </a:lnTo>
                  <a:cubicBezTo>
                    <a:pt x="3345" y="4865"/>
                    <a:pt x="3341" y="4861"/>
                    <a:pt x="3328" y="4856"/>
                  </a:cubicBezTo>
                  <a:cubicBezTo>
                    <a:pt x="3281" y="4835"/>
                    <a:pt x="3052" y="4738"/>
                    <a:pt x="2848" y="4593"/>
                  </a:cubicBezTo>
                  <a:cubicBezTo>
                    <a:pt x="2641" y="4453"/>
                    <a:pt x="2471" y="4271"/>
                    <a:pt x="2433" y="4237"/>
                  </a:cubicBezTo>
                  <a:cubicBezTo>
                    <a:pt x="2414" y="4221"/>
                    <a:pt x="2402" y="4215"/>
                    <a:pt x="2394" y="4215"/>
                  </a:cubicBezTo>
                  <a:cubicBezTo>
                    <a:pt x="2390" y="4215"/>
                    <a:pt x="2387" y="4217"/>
                    <a:pt x="2386" y="4220"/>
                  </a:cubicBezTo>
                  <a:lnTo>
                    <a:pt x="2382" y="4220"/>
                  </a:lnTo>
                  <a:cubicBezTo>
                    <a:pt x="2365" y="4220"/>
                    <a:pt x="2339" y="4220"/>
                    <a:pt x="2301" y="4216"/>
                  </a:cubicBezTo>
                  <a:cubicBezTo>
                    <a:pt x="2237" y="4216"/>
                    <a:pt x="2059" y="4216"/>
                    <a:pt x="1830" y="4160"/>
                  </a:cubicBezTo>
                  <a:cubicBezTo>
                    <a:pt x="1715" y="4135"/>
                    <a:pt x="1588" y="4097"/>
                    <a:pt x="1465" y="4042"/>
                  </a:cubicBezTo>
                  <a:cubicBezTo>
                    <a:pt x="1342" y="3982"/>
                    <a:pt x="1219" y="3893"/>
                    <a:pt x="1185" y="3761"/>
                  </a:cubicBezTo>
                  <a:cubicBezTo>
                    <a:pt x="1176" y="3723"/>
                    <a:pt x="1172" y="3685"/>
                    <a:pt x="1176" y="3651"/>
                  </a:cubicBezTo>
                  <a:cubicBezTo>
                    <a:pt x="1180" y="3643"/>
                    <a:pt x="1180" y="3638"/>
                    <a:pt x="1180" y="3630"/>
                  </a:cubicBezTo>
                  <a:cubicBezTo>
                    <a:pt x="1185" y="3626"/>
                    <a:pt x="1185" y="3617"/>
                    <a:pt x="1185" y="3613"/>
                  </a:cubicBezTo>
                  <a:cubicBezTo>
                    <a:pt x="1189" y="3600"/>
                    <a:pt x="1197" y="3587"/>
                    <a:pt x="1202" y="3575"/>
                  </a:cubicBezTo>
                  <a:cubicBezTo>
                    <a:pt x="1228" y="3533"/>
                    <a:pt x="1266" y="3508"/>
                    <a:pt x="1305" y="3508"/>
                  </a:cubicBezTo>
                  <a:cubicBezTo>
                    <a:pt x="1317" y="3508"/>
                    <a:pt x="1330" y="3510"/>
                    <a:pt x="1342" y="3515"/>
                  </a:cubicBezTo>
                  <a:cubicBezTo>
                    <a:pt x="1397" y="3532"/>
                    <a:pt x="1439" y="3587"/>
                    <a:pt x="1490" y="3630"/>
                  </a:cubicBezTo>
                  <a:cubicBezTo>
                    <a:pt x="1541" y="3676"/>
                    <a:pt x="1592" y="3715"/>
                    <a:pt x="1643" y="3749"/>
                  </a:cubicBezTo>
                  <a:cubicBezTo>
                    <a:pt x="1851" y="3884"/>
                    <a:pt x="2038" y="3918"/>
                    <a:pt x="2101" y="3927"/>
                  </a:cubicBezTo>
                  <a:cubicBezTo>
                    <a:pt x="2148" y="3931"/>
                    <a:pt x="2178" y="3931"/>
                    <a:pt x="2191" y="3931"/>
                  </a:cubicBezTo>
                  <a:cubicBezTo>
                    <a:pt x="2197" y="3933"/>
                    <a:pt x="2202" y="3934"/>
                    <a:pt x="2207" y="3934"/>
                  </a:cubicBezTo>
                  <a:cubicBezTo>
                    <a:pt x="2211" y="3934"/>
                    <a:pt x="2214" y="3933"/>
                    <a:pt x="2216" y="3931"/>
                  </a:cubicBezTo>
                  <a:cubicBezTo>
                    <a:pt x="2220" y="3923"/>
                    <a:pt x="2225" y="3914"/>
                    <a:pt x="2199" y="3884"/>
                  </a:cubicBezTo>
                  <a:cubicBezTo>
                    <a:pt x="2186" y="3863"/>
                    <a:pt x="2140" y="3808"/>
                    <a:pt x="2084" y="3736"/>
                  </a:cubicBezTo>
                  <a:cubicBezTo>
                    <a:pt x="2029" y="3660"/>
                    <a:pt x="1970" y="3562"/>
                    <a:pt x="1915" y="3460"/>
                  </a:cubicBezTo>
                  <a:cubicBezTo>
                    <a:pt x="1800" y="3256"/>
                    <a:pt x="1728" y="3036"/>
                    <a:pt x="1702" y="2993"/>
                  </a:cubicBezTo>
                  <a:cubicBezTo>
                    <a:pt x="1686" y="2959"/>
                    <a:pt x="1677" y="2959"/>
                    <a:pt x="1669" y="2959"/>
                  </a:cubicBezTo>
                  <a:cubicBezTo>
                    <a:pt x="1669" y="2959"/>
                    <a:pt x="1664" y="2963"/>
                    <a:pt x="1664" y="2963"/>
                  </a:cubicBezTo>
                  <a:cubicBezTo>
                    <a:pt x="1652" y="2951"/>
                    <a:pt x="1630" y="2934"/>
                    <a:pt x="1592" y="2913"/>
                  </a:cubicBezTo>
                  <a:cubicBezTo>
                    <a:pt x="1541" y="2874"/>
                    <a:pt x="1380" y="2777"/>
                    <a:pt x="1193" y="2624"/>
                  </a:cubicBezTo>
                  <a:cubicBezTo>
                    <a:pt x="1100" y="2543"/>
                    <a:pt x="994" y="2454"/>
                    <a:pt x="896" y="2352"/>
                  </a:cubicBezTo>
                  <a:cubicBezTo>
                    <a:pt x="845" y="2297"/>
                    <a:pt x="803" y="2242"/>
                    <a:pt x="769" y="2178"/>
                  </a:cubicBezTo>
                  <a:cubicBezTo>
                    <a:pt x="739" y="2115"/>
                    <a:pt x="722" y="2042"/>
                    <a:pt x="735" y="1979"/>
                  </a:cubicBezTo>
                  <a:cubicBezTo>
                    <a:pt x="739" y="1945"/>
                    <a:pt x="752" y="1915"/>
                    <a:pt x="773" y="1898"/>
                  </a:cubicBezTo>
                  <a:cubicBezTo>
                    <a:pt x="789" y="1886"/>
                    <a:pt x="806" y="1878"/>
                    <a:pt x="826" y="1878"/>
                  </a:cubicBezTo>
                  <a:cubicBezTo>
                    <a:pt x="834" y="1878"/>
                    <a:pt x="841" y="1879"/>
                    <a:pt x="849" y="1881"/>
                  </a:cubicBezTo>
                  <a:cubicBezTo>
                    <a:pt x="909" y="1894"/>
                    <a:pt x="964" y="1945"/>
                    <a:pt x="1015" y="1996"/>
                  </a:cubicBezTo>
                  <a:cubicBezTo>
                    <a:pt x="1117" y="2098"/>
                    <a:pt x="1219" y="2191"/>
                    <a:pt x="1312" y="2272"/>
                  </a:cubicBezTo>
                  <a:cubicBezTo>
                    <a:pt x="1499" y="2437"/>
                    <a:pt x="1647" y="2552"/>
                    <a:pt x="1702" y="2590"/>
                  </a:cubicBezTo>
                  <a:cubicBezTo>
                    <a:pt x="1760" y="2630"/>
                    <a:pt x="1783" y="2641"/>
                    <a:pt x="1795" y="2641"/>
                  </a:cubicBezTo>
                  <a:cubicBezTo>
                    <a:pt x="1799" y="2641"/>
                    <a:pt x="1802" y="2639"/>
                    <a:pt x="1804" y="2637"/>
                  </a:cubicBezTo>
                  <a:cubicBezTo>
                    <a:pt x="1809" y="2632"/>
                    <a:pt x="1804" y="2624"/>
                    <a:pt x="1787" y="2603"/>
                  </a:cubicBezTo>
                  <a:cubicBezTo>
                    <a:pt x="1800" y="2594"/>
                    <a:pt x="1821" y="2577"/>
                    <a:pt x="1851" y="2552"/>
                  </a:cubicBezTo>
                  <a:cubicBezTo>
                    <a:pt x="1893" y="2505"/>
                    <a:pt x="2021" y="2373"/>
                    <a:pt x="2123" y="2157"/>
                  </a:cubicBezTo>
                  <a:cubicBezTo>
                    <a:pt x="2174" y="2051"/>
                    <a:pt x="2220" y="1919"/>
                    <a:pt x="2233" y="1775"/>
                  </a:cubicBezTo>
                  <a:cubicBezTo>
                    <a:pt x="2237" y="1741"/>
                    <a:pt x="2237" y="1703"/>
                    <a:pt x="2242" y="1673"/>
                  </a:cubicBezTo>
                  <a:cubicBezTo>
                    <a:pt x="2246" y="1639"/>
                    <a:pt x="2250" y="1605"/>
                    <a:pt x="2267" y="1584"/>
                  </a:cubicBezTo>
                  <a:cubicBezTo>
                    <a:pt x="2278" y="1566"/>
                    <a:pt x="2296" y="1553"/>
                    <a:pt x="2314" y="1553"/>
                  </a:cubicBezTo>
                  <a:cubicBezTo>
                    <a:pt x="2317" y="1553"/>
                    <a:pt x="2319" y="1554"/>
                    <a:pt x="2322" y="1554"/>
                  </a:cubicBezTo>
                  <a:cubicBezTo>
                    <a:pt x="2343" y="1559"/>
                    <a:pt x="2369" y="1576"/>
                    <a:pt x="2382" y="1597"/>
                  </a:cubicBezTo>
                  <a:cubicBezTo>
                    <a:pt x="2411" y="1648"/>
                    <a:pt x="2416" y="1724"/>
                    <a:pt x="2420" y="1792"/>
                  </a:cubicBezTo>
                  <a:cubicBezTo>
                    <a:pt x="2424" y="1864"/>
                    <a:pt x="2424" y="1932"/>
                    <a:pt x="2416" y="2000"/>
                  </a:cubicBezTo>
                  <a:cubicBezTo>
                    <a:pt x="2403" y="2132"/>
                    <a:pt x="2369" y="2255"/>
                    <a:pt x="2326" y="2361"/>
                  </a:cubicBezTo>
                  <a:cubicBezTo>
                    <a:pt x="2237" y="2573"/>
                    <a:pt x="2118" y="2705"/>
                    <a:pt x="2080" y="2751"/>
                  </a:cubicBezTo>
                  <a:cubicBezTo>
                    <a:pt x="2063" y="2772"/>
                    <a:pt x="2051" y="2785"/>
                    <a:pt x="2042" y="2798"/>
                  </a:cubicBezTo>
                  <a:cubicBezTo>
                    <a:pt x="2040" y="2796"/>
                    <a:pt x="2039" y="2795"/>
                    <a:pt x="2038" y="2795"/>
                  </a:cubicBezTo>
                  <a:cubicBezTo>
                    <a:pt x="2037" y="2795"/>
                    <a:pt x="2036" y="2796"/>
                    <a:pt x="2034" y="2798"/>
                  </a:cubicBezTo>
                  <a:cubicBezTo>
                    <a:pt x="2029" y="2798"/>
                    <a:pt x="2029" y="2802"/>
                    <a:pt x="2029" y="2815"/>
                  </a:cubicBezTo>
                  <a:cubicBezTo>
                    <a:pt x="2017" y="2828"/>
                    <a:pt x="2021" y="2836"/>
                    <a:pt x="2021" y="2840"/>
                  </a:cubicBezTo>
                  <a:cubicBezTo>
                    <a:pt x="2024" y="2840"/>
                    <a:pt x="2026" y="2842"/>
                    <a:pt x="2029" y="2842"/>
                  </a:cubicBezTo>
                  <a:cubicBezTo>
                    <a:pt x="2031" y="2842"/>
                    <a:pt x="2032" y="2842"/>
                    <a:pt x="2034" y="2840"/>
                  </a:cubicBezTo>
                  <a:cubicBezTo>
                    <a:pt x="2038" y="2853"/>
                    <a:pt x="2042" y="2866"/>
                    <a:pt x="2051" y="2883"/>
                  </a:cubicBezTo>
                  <a:cubicBezTo>
                    <a:pt x="2080" y="2976"/>
                    <a:pt x="2254" y="3405"/>
                    <a:pt x="2530" y="3783"/>
                  </a:cubicBezTo>
                  <a:cubicBezTo>
                    <a:pt x="2666" y="3969"/>
                    <a:pt x="2832" y="4135"/>
                    <a:pt x="2976" y="4254"/>
                  </a:cubicBezTo>
                  <a:cubicBezTo>
                    <a:pt x="3120" y="4368"/>
                    <a:pt x="3247" y="4436"/>
                    <a:pt x="3290" y="4462"/>
                  </a:cubicBezTo>
                  <a:cubicBezTo>
                    <a:pt x="3327" y="4479"/>
                    <a:pt x="3347" y="4485"/>
                    <a:pt x="3358" y="4485"/>
                  </a:cubicBezTo>
                  <a:cubicBezTo>
                    <a:pt x="3366" y="4485"/>
                    <a:pt x="3369" y="4482"/>
                    <a:pt x="3371" y="4479"/>
                  </a:cubicBezTo>
                  <a:cubicBezTo>
                    <a:pt x="3375" y="4474"/>
                    <a:pt x="3375" y="4462"/>
                    <a:pt x="3311" y="4419"/>
                  </a:cubicBezTo>
                  <a:cubicBezTo>
                    <a:pt x="3303" y="4411"/>
                    <a:pt x="3286" y="4402"/>
                    <a:pt x="3269" y="4390"/>
                  </a:cubicBezTo>
                  <a:cubicBezTo>
                    <a:pt x="3273" y="4377"/>
                    <a:pt x="3277" y="4360"/>
                    <a:pt x="3281" y="4330"/>
                  </a:cubicBezTo>
                  <a:cubicBezTo>
                    <a:pt x="3303" y="4241"/>
                    <a:pt x="3354" y="3817"/>
                    <a:pt x="3426" y="3396"/>
                  </a:cubicBezTo>
                  <a:cubicBezTo>
                    <a:pt x="3498" y="2976"/>
                    <a:pt x="3583" y="2560"/>
                    <a:pt x="3595" y="2471"/>
                  </a:cubicBezTo>
                  <a:cubicBezTo>
                    <a:pt x="3595" y="2458"/>
                    <a:pt x="3595" y="2450"/>
                    <a:pt x="3595" y="2441"/>
                  </a:cubicBezTo>
                  <a:cubicBezTo>
                    <a:pt x="3599" y="2443"/>
                    <a:pt x="3602" y="2443"/>
                    <a:pt x="3605" y="2443"/>
                  </a:cubicBezTo>
                  <a:cubicBezTo>
                    <a:pt x="3611" y="2443"/>
                    <a:pt x="3614" y="2440"/>
                    <a:pt x="3617" y="2437"/>
                  </a:cubicBezTo>
                  <a:cubicBezTo>
                    <a:pt x="3621" y="2433"/>
                    <a:pt x="3621" y="2424"/>
                    <a:pt x="3587" y="2386"/>
                  </a:cubicBezTo>
                  <a:cubicBezTo>
                    <a:pt x="3579" y="2378"/>
                    <a:pt x="3566" y="2365"/>
                    <a:pt x="3545" y="2344"/>
                  </a:cubicBezTo>
                  <a:cubicBezTo>
                    <a:pt x="3511" y="2310"/>
                    <a:pt x="3464" y="2263"/>
                    <a:pt x="3413" y="2208"/>
                  </a:cubicBezTo>
                  <a:cubicBezTo>
                    <a:pt x="3328" y="2115"/>
                    <a:pt x="3235" y="1991"/>
                    <a:pt x="3154" y="1860"/>
                  </a:cubicBezTo>
                  <a:cubicBezTo>
                    <a:pt x="3078" y="1724"/>
                    <a:pt x="3018" y="1584"/>
                    <a:pt x="2976" y="1465"/>
                  </a:cubicBezTo>
                  <a:cubicBezTo>
                    <a:pt x="2938" y="1351"/>
                    <a:pt x="2912" y="1257"/>
                    <a:pt x="2904" y="1227"/>
                  </a:cubicBezTo>
                  <a:cubicBezTo>
                    <a:pt x="2887" y="1181"/>
                    <a:pt x="2878" y="1172"/>
                    <a:pt x="2870" y="1172"/>
                  </a:cubicBezTo>
                  <a:cubicBezTo>
                    <a:pt x="2865" y="1177"/>
                    <a:pt x="2861" y="1181"/>
                    <a:pt x="2857" y="1194"/>
                  </a:cubicBezTo>
                  <a:cubicBezTo>
                    <a:pt x="2848" y="1185"/>
                    <a:pt x="2832" y="1177"/>
                    <a:pt x="2810" y="1164"/>
                  </a:cubicBezTo>
                  <a:cubicBezTo>
                    <a:pt x="2759" y="1138"/>
                    <a:pt x="2607" y="1066"/>
                    <a:pt x="2416" y="952"/>
                  </a:cubicBezTo>
                  <a:cubicBezTo>
                    <a:pt x="2369" y="922"/>
                    <a:pt x="2318" y="892"/>
                    <a:pt x="2267" y="858"/>
                  </a:cubicBezTo>
                  <a:cubicBezTo>
                    <a:pt x="2216" y="824"/>
                    <a:pt x="2161" y="786"/>
                    <a:pt x="2110" y="748"/>
                  </a:cubicBezTo>
                  <a:cubicBezTo>
                    <a:pt x="2055" y="714"/>
                    <a:pt x="2000" y="671"/>
                    <a:pt x="1949" y="629"/>
                  </a:cubicBezTo>
                  <a:cubicBezTo>
                    <a:pt x="1919" y="608"/>
                    <a:pt x="1893" y="587"/>
                    <a:pt x="1868" y="565"/>
                  </a:cubicBezTo>
                  <a:cubicBezTo>
                    <a:pt x="1838" y="540"/>
                    <a:pt x="1813" y="523"/>
                    <a:pt x="1796" y="497"/>
                  </a:cubicBezTo>
                  <a:cubicBezTo>
                    <a:pt x="1775" y="476"/>
                    <a:pt x="1758" y="451"/>
                    <a:pt x="1758" y="430"/>
                  </a:cubicBezTo>
                  <a:cubicBezTo>
                    <a:pt x="1758" y="408"/>
                    <a:pt x="1770" y="391"/>
                    <a:pt x="1792" y="379"/>
                  </a:cubicBezTo>
                  <a:cubicBezTo>
                    <a:pt x="1803" y="373"/>
                    <a:pt x="1816" y="371"/>
                    <a:pt x="1829" y="371"/>
                  </a:cubicBezTo>
                  <a:cubicBezTo>
                    <a:pt x="1866" y="371"/>
                    <a:pt x="1906" y="391"/>
                    <a:pt x="1944" y="417"/>
                  </a:cubicBezTo>
                  <a:cubicBezTo>
                    <a:pt x="2055" y="493"/>
                    <a:pt x="2169" y="557"/>
                    <a:pt x="2271" y="604"/>
                  </a:cubicBezTo>
                  <a:cubicBezTo>
                    <a:pt x="2475" y="701"/>
                    <a:pt x="2645" y="744"/>
                    <a:pt x="2704" y="752"/>
                  </a:cubicBezTo>
                  <a:cubicBezTo>
                    <a:pt x="2740" y="759"/>
                    <a:pt x="2765" y="762"/>
                    <a:pt x="2781" y="762"/>
                  </a:cubicBezTo>
                  <a:cubicBezTo>
                    <a:pt x="2803" y="762"/>
                    <a:pt x="2810" y="757"/>
                    <a:pt x="2810" y="752"/>
                  </a:cubicBezTo>
                  <a:cubicBezTo>
                    <a:pt x="2819" y="752"/>
                    <a:pt x="2827" y="744"/>
                    <a:pt x="2827" y="667"/>
                  </a:cubicBezTo>
                  <a:cubicBezTo>
                    <a:pt x="2827" y="642"/>
                    <a:pt x="2827" y="591"/>
                    <a:pt x="2810" y="527"/>
                  </a:cubicBezTo>
                  <a:cubicBezTo>
                    <a:pt x="2793" y="463"/>
                    <a:pt x="2772" y="391"/>
                    <a:pt x="2768" y="298"/>
                  </a:cubicBezTo>
                  <a:cubicBezTo>
                    <a:pt x="2768" y="256"/>
                    <a:pt x="2764" y="205"/>
                    <a:pt x="2776" y="162"/>
                  </a:cubicBezTo>
                  <a:cubicBezTo>
                    <a:pt x="2785" y="124"/>
                    <a:pt x="2815" y="94"/>
                    <a:pt x="2861" y="77"/>
                  </a:cubicBezTo>
                  <a:cubicBezTo>
                    <a:pt x="2866" y="75"/>
                    <a:pt x="2873" y="73"/>
                    <a:pt x="2880" y="73"/>
                  </a:cubicBezTo>
                  <a:close/>
                  <a:moveTo>
                    <a:pt x="2891" y="1"/>
                  </a:moveTo>
                  <a:cubicBezTo>
                    <a:pt x="2874" y="1"/>
                    <a:pt x="2848" y="5"/>
                    <a:pt x="2832" y="14"/>
                  </a:cubicBezTo>
                  <a:cubicBezTo>
                    <a:pt x="2776" y="35"/>
                    <a:pt x="2721" y="86"/>
                    <a:pt x="2708" y="149"/>
                  </a:cubicBezTo>
                  <a:cubicBezTo>
                    <a:pt x="2696" y="209"/>
                    <a:pt x="2704" y="256"/>
                    <a:pt x="2704" y="306"/>
                  </a:cubicBezTo>
                  <a:cubicBezTo>
                    <a:pt x="2708" y="404"/>
                    <a:pt x="2738" y="485"/>
                    <a:pt x="2755" y="544"/>
                  </a:cubicBezTo>
                  <a:cubicBezTo>
                    <a:pt x="2772" y="604"/>
                    <a:pt x="2781" y="650"/>
                    <a:pt x="2785" y="671"/>
                  </a:cubicBezTo>
                  <a:cubicBezTo>
                    <a:pt x="2789" y="710"/>
                    <a:pt x="2793" y="727"/>
                    <a:pt x="2798" y="739"/>
                  </a:cubicBezTo>
                  <a:cubicBezTo>
                    <a:pt x="2785" y="731"/>
                    <a:pt x="2759" y="722"/>
                    <a:pt x="2713" y="710"/>
                  </a:cubicBezTo>
                  <a:cubicBezTo>
                    <a:pt x="2657" y="688"/>
                    <a:pt x="2496" y="642"/>
                    <a:pt x="2297" y="544"/>
                  </a:cubicBezTo>
                  <a:cubicBezTo>
                    <a:pt x="2199" y="497"/>
                    <a:pt x="2093" y="434"/>
                    <a:pt x="1983" y="357"/>
                  </a:cubicBezTo>
                  <a:cubicBezTo>
                    <a:pt x="1953" y="340"/>
                    <a:pt x="1923" y="319"/>
                    <a:pt x="1885" y="306"/>
                  </a:cubicBezTo>
                  <a:cubicBezTo>
                    <a:pt x="1867" y="303"/>
                    <a:pt x="1850" y="301"/>
                    <a:pt x="1832" y="301"/>
                  </a:cubicBezTo>
                  <a:cubicBezTo>
                    <a:pt x="1807" y="301"/>
                    <a:pt x="1783" y="305"/>
                    <a:pt x="1758" y="315"/>
                  </a:cubicBezTo>
                  <a:cubicBezTo>
                    <a:pt x="1715" y="336"/>
                    <a:pt x="1681" y="383"/>
                    <a:pt x="1686" y="434"/>
                  </a:cubicBezTo>
                  <a:cubicBezTo>
                    <a:pt x="1690" y="485"/>
                    <a:pt x="1715" y="519"/>
                    <a:pt x="1741" y="548"/>
                  </a:cubicBezTo>
                  <a:cubicBezTo>
                    <a:pt x="1915" y="705"/>
                    <a:pt x="2106" y="841"/>
                    <a:pt x="2275" y="943"/>
                  </a:cubicBezTo>
                  <a:cubicBezTo>
                    <a:pt x="2522" y="1096"/>
                    <a:pt x="2725" y="1185"/>
                    <a:pt x="2793" y="1211"/>
                  </a:cubicBezTo>
                  <a:cubicBezTo>
                    <a:pt x="2823" y="1219"/>
                    <a:pt x="2844" y="1227"/>
                    <a:pt x="2857" y="1227"/>
                  </a:cubicBezTo>
                  <a:cubicBezTo>
                    <a:pt x="2857" y="1232"/>
                    <a:pt x="2857" y="1236"/>
                    <a:pt x="2857" y="1236"/>
                  </a:cubicBezTo>
                  <a:cubicBezTo>
                    <a:pt x="2861" y="1270"/>
                    <a:pt x="2878" y="1368"/>
                    <a:pt x="2916" y="1491"/>
                  </a:cubicBezTo>
                  <a:cubicBezTo>
                    <a:pt x="2950" y="1609"/>
                    <a:pt x="3014" y="1758"/>
                    <a:pt x="3095" y="1898"/>
                  </a:cubicBezTo>
                  <a:cubicBezTo>
                    <a:pt x="3175" y="2034"/>
                    <a:pt x="3277" y="2161"/>
                    <a:pt x="3362" y="2250"/>
                  </a:cubicBezTo>
                  <a:cubicBezTo>
                    <a:pt x="3455" y="2344"/>
                    <a:pt x="3528" y="2403"/>
                    <a:pt x="3557" y="2420"/>
                  </a:cubicBezTo>
                  <a:cubicBezTo>
                    <a:pt x="3562" y="2424"/>
                    <a:pt x="3562" y="2424"/>
                    <a:pt x="3562" y="2424"/>
                  </a:cubicBezTo>
                  <a:cubicBezTo>
                    <a:pt x="3557" y="2429"/>
                    <a:pt x="3557" y="2437"/>
                    <a:pt x="3553" y="2450"/>
                  </a:cubicBezTo>
                  <a:cubicBezTo>
                    <a:pt x="3553" y="2450"/>
                    <a:pt x="3549" y="2454"/>
                    <a:pt x="3549" y="2458"/>
                  </a:cubicBezTo>
                  <a:cubicBezTo>
                    <a:pt x="3519" y="2547"/>
                    <a:pt x="3426" y="2963"/>
                    <a:pt x="3354" y="3388"/>
                  </a:cubicBezTo>
                  <a:cubicBezTo>
                    <a:pt x="3281" y="3808"/>
                    <a:pt x="3235" y="4233"/>
                    <a:pt x="3235" y="4326"/>
                  </a:cubicBezTo>
                  <a:cubicBezTo>
                    <a:pt x="3235" y="4343"/>
                    <a:pt x="3235" y="4356"/>
                    <a:pt x="3239" y="4368"/>
                  </a:cubicBezTo>
                  <a:cubicBezTo>
                    <a:pt x="3180" y="4330"/>
                    <a:pt x="3103" y="4275"/>
                    <a:pt x="3018" y="4199"/>
                  </a:cubicBezTo>
                  <a:cubicBezTo>
                    <a:pt x="2878" y="4084"/>
                    <a:pt x="2721" y="3923"/>
                    <a:pt x="2585" y="3740"/>
                  </a:cubicBezTo>
                  <a:cubicBezTo>
                    <a:pt x="2322" y="3371"/>
                    <a:pt x="2140" y="2951"/>
                    <a:pt x="2093" y="2866"/>
                  </a:cubicBezTo>
                  <a:cubicBezTo>
                    <a:pt x="2080" y="2845"/>
                    <a:pt x="2072" y="2832"/>
                    <a:pt x="2063" y="2823"/>
                  </a:cubicBezTo>
                  <a:cubicBezTo>
                    <a:pt x="2076" y="2811"/>
                    <a:pt x="2093" y="2798"/>
                    <a:pt x="2114" y="2781"/>
                  </a:cubicBezTo>
                  <a:cubicBezTo>
                    <a:pt x="2161" y="2738"/>
                    <a:pt x="2288" y="2607"/>
                    <a:pt x="2386" y="2386"/>
                  </a:cubicBezTo>
                  <a:cubicBezTo>
                    <a:pt x="2433" y="2276"/>
                    <a:pt x="2471" y="2144"/>
                    <a:pt x="2488" y="2004"/>
                  </a:cubicBezTo>
                  <a:cubicBezTo>
                    <a:pt x="2492" y="1932"/>
                    <a:pt x="2496" y="1860"/>
                    <a:pt x="2492" y="1788"/>
                  </a:cubicBezTo>
                  <a:cubicBezTo>
                    <a:pt x="2488" y="1750"/>
                    <a:pt x="2483" y="1711"/>
                    <a:pt x="2479" y="1673"/>
                  </a:cubicBezTo>
                  <a:cubicBezTo>
                    <a:pt x="2475" y="1639"/>
                    <a:pt x="2466" y="1597"/>
                    <a:pt x="2441" y="1559"/>
                  </a:cubicBezTo>
                  <a:cubicBezTo>
                    <a:pt x="2416" y="1520"/>
                    <a:pt x="2377" y="1486"/>
                    <a:pt x="2326" y="1482"/>
                  </a:cubicBezTo>
                  <a:cubicBezTo>
                    <a:pt x="2321" y="1481"/>
                    <a:pt x="2316" y="1481"/>
                    <a:pt x="2311" y="1481"/>
                  </a:cubicBezTo>
                  <a:cubicBezTo>
                    <a:pt x="2265" y="1481"/>
                    <a:pt x="2222" y="1512"/>
                    <a:pt x="2203" y="1550"/>
                  </a:cubicBezTo>
                  <a:cubicBezTo>
                    <a:pt x="2161" y="1631"/>
                    <a:pt x="2169" y="1707"/>
                    <a:pt x="2165" y="1771"/>
                  </a:cubicBezTo>
                  <a:cubicBezTo>
                    <a:pt x="2152" y="1902"/>
                    <a:pt x="2110" y="2030"/>
                    <a:pt x="2063" y="2132"/>
                  </a:cubicBezTo>
                  <a:cubicBezTo>
                    <a:pt x="1970" y="2340"/>
                    <a:pt x="1851" y="2471"/>
                    <a:pt x="1813" y="2522"/>
                  </a:cubicBezTo>
                  <a:cubicBezTo>
                    <a:pt x="1792" y="2552"/>
                    <a:pt x="1775" y="2569"/>
                    <a:pt x="1766" y="2586"/>
                  </a:cubicBezTo>
                  <a:cubicBezTo>
                    <a:pt x="1758" y="2577"/>
                    <a:pt x="1745" y="2564"/>
                    <a:pt x="1728" y="2552"/>
                  </a:cubicBezTo>
                  <a:cubicBezTo>
                    <a:pt x="1681" y="2505"/>
                    <a:pt x="1537" y="2390"/>
                    <a:pt x="1354" y="2225"/>
                  </a:cubicBezTo>
                  <a:cubicBezTo>
                    <a:pt x="1265" y="2140"/>
                    <a:pt x="1163" y="2047"/>
                    <a:pt x="1062" y="1945"/>
                  </a:cubicBezTo>
                  <a:cubicBezTo>
                    <a:pt x="1011" y="1894"/>
                    <a:pt x="951" y="1830"/>
                    <a:pt x="862" y="1809"/>
                  </a:cubicBezTo>
                  <a:cubicBezTo>
                    <a:pt x="853" y="1807"/>
                    <a:pt x="843" y="1806"/>
                    <a:pt x="833" y="1806"/>
                  </a:cubicBezTo>
                  <a:cubicBezTo>
                    <a:pt x="794" y="1806"/>
                    <a:pt x="753" y="1820"/>
                    <a:pt x="722" y="1847"/>
                  </a:cubicBezTo>
                  <a:cubicBezTo>
                    <a:pt x="688" y="1881"/>
                    <a:pt x="671" y="1924"/>
                    <a:pt x="663" y="1966"/>
                  </a:cubicBezTo>
                  <a:cubicBezTo>
                    <a:pt x="646" y="2055"/>
                    <a:pt x="671" y="2140"/>
                    <a:pt x="705" y="2212"/>
                  </a:cubicBezTo>
                  <a:cubicBezTo>
                    <a:pt x="743" y="2284"/>
                    <a:pt x="794" y="2348"/>
                    <a:pt x="845" y="2399"/>
                  </a:cubicBezTo>
                  <a:cubicBezTo>
                    <a:pt x="951" y="2505"/>
                    <a:pt x="1053" y="2598"/>
                    <a:pt x="1151" y="2675"/>
                  </a:cubicBezTo>
                  <a:cubicBezTo>
                    <a:pt x="1350" y="2828"/>
                    <a:pt x="1511" y="2921"/>
                    <a:pt x="1571" y="2951"/>
                  </a:cubicBezTo>
                  <a:cubicBezTo>
                    <a:pt x="1613" y="2972"/>
                    <a:pt x="1643" y="2985"/>
                    <a:pt x="1660" y="2989"/>
                  </a:cubicBezTo>
                  <a:cubicBezTo>
                    <a:pt x="1660" y="2993"/>
                    <a:pt x="1660" y="3002"/>
                    <a:pt x="1660" y="3006"/>
                  </a:cubicBezTo>
                  <a:cubicBezTo>
                    <a:pt x="1669" y="3057"/>
                    <a:pt x="1736" y="3286"/>
                    <a:pt x="1851" y="3498"/>
                  </a:cubicBezTo>
                  <a:cubicBezTo>
                    <a:pt x="1906" y="3600"/>
                    <a:pt x="1974" y="3702"/>
                    <a:pt x="2034" y="3774"/>
                  </a:cubicBezTo>
                  <a:cubicBezTo>
                    <a:pt x="2076" y="3825"/>
                    <a:pt x="2110" y="3863"/>
                    <a:pt x="2135" y="3889"/>
                  </a:cubicBezTo>
                  <a:cubicBezTo>
                    <a:pt x="2127" y="3889"/>
                    <a:pt x="2118" y="3884"/>
                    <a:pt x="2110" y="3880"/>
                  </a:cubicBezTo>
                  <a:cubicBezTo>
                    <a:pt x="2051" y="3863"/>
                    <a:pt x="1872" y="3825"/>
                    <a:pt x="1681" y="3693"/>
                  </a:cubicBezTo>
                  <a:cubicBezTo>
                    <a:pt x="1630" y="3660"/>
                    <a:pt x="1584" y="3621"/>
                    <a:pt x="1537" y="3579"/>
                  </a:cubicBezTo>
                  <a:cubicBezTo>
                    <a:pt x="1486" y="3536"/>
                    <a:pt x="1444" y="3477"/>
                    <a:pt x="1363" y="3447"/>
                  </a:cubicBezTo>
                  <a:cubicBezTo>
                    <a:pt x="1346" y="3440"/>
                    <a:pt x="1327" y="3436"/>
                    <a:pt x="1307" y="3436"/>
                  </a:cubicBezTo>
                  <a:cubicBezTo>
                    <a:pt x="1283" y="3436"/>
                    <a:pt x="1257" y="3442"/>
                    <a:pt x="1236" y="3452"/>
                  </a:cubicBezTo>
                  <a:cubicBezTo>
                    <a:pt x="1193" y="3473"/>
                    <a:pt x="1163" y="3502"/>
                    <a:pt x="1142" y="3541"/>
                  </a:cubicBezTo>
                  <a:cubicBezTo>
                    <a:pt x="1121" y="3575"/>
                    <a:pt x="1108" y="3609"/>
                    <a:pt x="1104" y="3647"/>
                  </a:cubicBezTo>
                  <a:cubicBezTo>
                    <a:pt x="1100" y="3689"/>
                    <a:pt x="1104" y="3740"/>
                    <a:pt x="1117" y="3783"/>
                  </a:cubicBezTo>
                  <a:cubicBezTo>
                    <a:pt x="1138" y="3859"/>
                    <a:pt x="1185" y="3931"/>
                    <a:pt x="1244" y="3982"/>
                  </a:cubicBezTo>
                  <a:cubicBezTo>
                    <a:pt x="1304" y="4037"/>
                    <a:pt x="1371" y="4075"/>
                    <a:pt x="1435" y="4105"/>
                  </a:cubicBezTo>
                  <a:cubicBezTo>
                    <a:pt x="1567" y="4165"/>
                    <a:pt x="1698" y="4203"/>
                    <a:pt x="1817" y="4224"/>
                  </a:cubicBezTo>
                  <a:cubicBezTo>
                    <a:pt x="1976" y="4258"/>
                    <a:pt x="2111" y="4266"/>
                    <a:pt x="2203" y="4266"/>
                  </a:cubicBezTo>
                  <a:cubicBezTo>
                    <a:pt x="2249" y="4266"/>
                    <a:pt x="2284" y="4264"/>
                    <a:pt x="2305" y="4262"/>
                  </a:cubicBezTo>
                  <a:cubicBezTo>
                    <a:pt x="2343" y="4258"/>
                    <a:pt x="2369" y="4254"/>
                    <a:pt x="2386" y="4249"/>
                  </a:cubicBezTo>
                  <a:cubicBezTo>
                    <a:pt x="2390" y="4254"/>
                    <a:pt x="2394" y="4262"/>
                    <a:pt x="2399" y="4266"/>
                  </a:cubicBezTo>
                  <a:cubicBezTo>
                    <a:pt x="2424" y="4317"/>
                    <a:pt x="2594" y="4508"/>
                    <a:pt x="2806" y="4653"/>
                  </a:cubicBezTo>
                  <a:cubicBezTo>
                    <a:pt x="2921" y="4733"/>
                    <a:pt x="3039" y="4797"/>
                    <a:pt x="3137" y="4839"/>
                  </a:cubicBezTo>
                  <a:cubicBezTo>
                    <a:pt x="3158" y="4848"/>
                    <a:pt x="3175" y="4856"/>
                    <a:pt x="3192" y="4861"/>
                  </a:cubicBezTo>
                  <a:cubicBezTo>
                    <a:pt x="3192" y="4873"/>
                    <a:pt x="3188" y="4890"/>
                    <a:pt x="3184" y="4916"/>
                  </a:cubicBezTo>
                  <a:cubicBezTo>
                    <a:pt x="3167" y="5005"/>
                    <a:pt x="3129" y="5434"/>
                    <a:pt x="3116" y="5867"/>
                  </a:cubicBezTo>
                  <a:cubicBezTo>
                    <a:pt x="3099" y="6300"/>
                    <a:pt x="3112" y="6732"/>
                    <a:pt x="3124" y="6822"/>
                  </a:cubicBezTo>
                  <a:cubicBezTo>
                    <a:pt x="3124" y="6839"/>
                    <a:pt x="3129" y="6856"/>
                    <a:pt x="3129" y="6864"/>
                  </a:cubicBezTo>
                  <a:cubicBezTo>
                    <a:pt x="3129" y="6864"/>
                    <a:pt x="3124" y="6864"/>
                    <a:pt x="3124" y="6860"/>
                  </a:cubicBezTo>
                  <a:cubicBezTo>
                    <a:pt x="3103" y="6851"/>
                    <a:pt x="3082" y="6839"/>
                    <a:pt x="3052" y="6822"/>
                  </a:cubicBezTo>
                  <a:cubicBezTo>
                    <a:pt x="3027" y="6809"/>
                    <a:pt x="2997" y="6792"/>
                    <a:pt x="2963" y="6771"/>
                  </a:cubicBezTo>
                  <a:cubicBezTo>
                    <a:pt x="2933" y="6749"/>
                    <a:pt x="2895" y="6728"/>
                    <a:pt x="2861" y="6703"/>
                  </a:cubicBezTo>
                  <a:cubicBezTo>
                    <a:pt x="2717" y="6601"/>
                    <a:pt x="2556" y="6448"/>
                    <a:pt x="2424" y="6270"/>
                  </a:cubicBezTo>
                  <a:cubicBezTo>
                    <a:pt x="2292" y="6096"/>
                    <a:pt x="2195" y="5896"/>
                    <a:pt x="2140" y="5727"/>
                  </a:cubicBezTo>
                  <a:cubicBezTo>
                    <a:pt x="2127" y="5688"/>
                    <a:pt x="2118" y="5646"/>
                    <a:pt x="2106" y="5608"/>
                  </a:cubicBezTo>
                  <a:cubicBezTo>
                    <a:pt x="2093" y="5574"/>
                    <a:pt x="2089" y="5540"/>
                    <a:pt x="2080" y="5510"/>
                  </a:cubicBezTo>
                  <a:cubicBezTo>
                    <a:pt x="2076" y="5480"/>
                    <a:pt x="2068" y="5455"/>
                    <a:pt x="2063" y="5434"/>
                  </a:cubicBezTo>
                  <a:cubicBezTo>
                    <a:pt x="2063" y="5408"/>
                    <a:pt x="2059" y="5391"/>
                    <a:pt x="2055" y="5383"/>
                  </a:cubicBezTo>
                  <a:cubicBezTo>
                    <a:pt x="2042" y="5315"/>
                    <a:pt x="2034" y="5306"/>
                    <a:pt x="2025" y="5306"/>
                  </a:cubicBezTo>
                  <a:cubicBezTo>
                    <a:pt x="2012" y="5272"/>
                    <a:pt x="1991" y="5238"/>
                    <a:pt x="1957" y="5213"/>
                  </a:cubicBezTo>
                  <a:cubicBezTo>
                    <a:pt x="1932" y="5187"/>
                    <a:pt x="1898" y="5171"/>
                    <a:pt x="1855" y="5162"/>
                  </a:cubicBezTo>
                  <a:cubicBezTo>
                    <a:pt x="1847" y="5161"/>
                    <a:pt x="1839" y="5161"/>
                    <a:pt x="1830" y="5161"/>
                  </a:cubicBezTo>
                  <a:cubicBezTo>
                    <a:pt x="1797" y="5161"/>
                    <a:pt x="1758" y="5168"/>
                    <a:pt x="1728" y="5192"/>
                  </a:cubicBezTo>
                  <a:cubicBezTo>
                    <a:pt x="1690" y="5221"/>
                    <a:pt x="1673" y="5268"/>
                    <a:pt x="1669" y="5311"/>
                  </a:cubicBezTo>
                  <a:cubicBezTo>
                    <a:pt x="1660" y="5353"/>
                    <a:pt x="1664" y="5391"/>
                    <a:pt x="1664" y="5434"/>
                  </a:cubicBezTo>
                  <a:cubicBezTo>
                    <a:pt x="1677" y="5586"/>
                    <a:pt x="1707" y="5739"/>
                    <a:pt x="1741" y="5858"/>
                  </a:cubicBezTo>
                  <a:cubicBezTo>
                    <a:pt x="1762" y="5926"/>
                    <a:pt x="1783" y="5985"/>
                    <a:pt x="1800" y="6028"/>
                  </a:cubicBezTo>
                  <a:cubicBezTo>
                    <a:pt x="1796" y="6028"/>
                    <a:pt x="1796" y="6024"/>
                    <a:pt x="1792" y="6024"/>
                  </a:cubicBezTo>
                  <a:cubicBezTo>
                    <a:pt x="1753" y="6002"/>
                    <a:pt x="1681" y="5960"/>
                    <a:pt x="1584" y="5913"/>
                  </a:cubicBezTo>
                  <a:cubicBezTo>
                    <a:pt x="1482" y="5862"/>
                    <a:pt x="1354" y="5803"/>
                    <a:pt x="1219" y="5722"/>
                  </a:cubicBezTo>
                  <a:cubicBezTo>
                    <a:pt x="1202" y="5714"/>
                    <a:pt x="1185" y="5701"/>
                    <a:pt x="1159" y="5693"/>
                  </a:cubicBezTo>
                  <a:cubicBezTo>
                    <a:pt x="1148" y="5687"/>
                    <a:pt x="1134" y="5685"/>
                    <a:pt x="1121" y="5685"/>
                  </a:cubicBezTo>
                  <a:cubicBezTo>
                    <a:pt x="1106" y="5685"/>
                    <a:pt x="1090" y="5688"/>
                    <a:pt x="1079" y="5693"/>
                  </a:cubicBezTo>
                  <a:cubicBezTo>
                    <a:pt x="1070" y="5697"/>
                    <a:pt x="1066" y="5697"/>
                    <a:pt x="1062" y="5701"/>
                  </a:cubicBezTo>
                  <a:lnTo>
                    <a:pt x="1057" y="5701"/>
                  </a:lnTo>
                  <a:cubicBezTo>
                    <a:pt x="1019" y="5727"/>
                    <a:pt x="989" y="5765"/>
                    <a:pt x="977" y="5816"/>
                  </a:cubicBezTo>
                  <a:cubicBezTo>
                    <a:pt x="972" y="5841"/>
                    <a:pt x="977" y="5875"/>
                    <a:pt x="989" y="5901"/>
                  </a:cubicBezTo>
                  <a:cubicBezTo>
                    <a:pt x="998" y="5922"/>
                    <a:pt x="1011" y="5943"/>
                    <a:pt x="1023" y="5964"/>
                  </a:cubicBezTo>
                  <a:cubicBezTo>
                    <a:pt x="1049" y="6007"/>
                    <a:pt x="1083" y="6045"/>
                    <a:pt x="1121" y="6079"/>
                  </a:cubicBezTo>
                  <a:cubicBezTo>
                    <a:pt x="1202" y="6142"/>
                    <a:pt x="1295" y="6176"/>
                    <a:pt x="1384" y="6219"/>
                  </a:cubicBezTo>
                  <a:cubicBezTo>
                    <a:pt x="1473" y="6261"/>
                    <a:pt x="1567" y="6300"/>
                    <a:pt x="1660" y="6338"/>
                  </a:cubicBezTo>
                  <a:cubicBezTo>
                    <a:pt x="1843" y="6414"/>
                    <a:pt x="2025" y="6491"/>
                    <a:pt x="2169" y="6605"/>
                  </a:cubicBezTo>
                  <a:cubicBezTo>
                    <a:pt x="2318" y="6720"/>
                    <a:pt x="2441" y="6847"/>
                    <a:pt x="2560" y="6957"/>
                  </a:cubicBezTo>
                  <a:cubicBezTo>
                    <a:pt x="2679" y="7064"/>
                    <a:pt x="2789" y="7157"/>
                    <a:pt x="2887" y="7216"/>
                  </a:cubicBezTo>
                  <a:cubicBezTo>
                    <a:pt x="2984" y="7271"/>
                    <a:pt x="3065" y="7305"/>
                    <a:pt x="3107" y="7314"/>
                  </a:cubicBezTo>
                  <a:cubicBezTo>
                    <a:pt x="3124" y="7322"/>
                    <a:pt x="3137" y="7322"/>
                    <a:pt x="3150" y="7327"/>
                  </a:cubicBezTo>
                  <a:cubicBezTo>
                    <a:pt x="3150" y="7335"/>
                    <a:pt x="3150" y="7344"/>
                    <a:pt x="3146" y="7356"/>
                  </a:cubicBezTo>
                  <a:cubicBezTo>
                    <a:pt x="3141" y="7412"/>
                    <a:pt x="3150" y="7666"/>
                    <a:pt x="3171" y="7925"/>
                  </a:cubicBezTo>
                  <a:cubicBezTo>
                    <a:pt x="3188" y="8180"/>
                    <a:pt x="3222" y="8434"/>
                    <a:pt x="3239" y="8485"/>
                  </a:cubicBezTo>
                  <a:cubicBezTo>
                    <a:pt x="3239" y="8494"/>
                    <a:pt x="3243" y="8498"/>
                    <a:pt x="3243" y="8502"/>
                  </a:cubicBezTo>
                  <a:cubicBezTo>
                    <a:pt x="3188" y="8507"/>
                    <a:pt x="3112" y="8515"/>
                    <a:pt x="3027" y="8519"/>
                  </a:cubicBezTo>
                  <a:cubicBezTo>
                    <a:pt x="3008" y="8520"/>
                    <a:pt x="2989" y="8520"/>
                    <a:pt x="2969" y="8520"/>
                  </a:cubicBezTo>
                  <a:cubicBezTo>
                    <a:pt x="2827" y="8520"/>
                    <a:pt x="2656" y="8506"/>
                    <a:pt x="2492" y="8473"/>
                  </a:cubicBezTo>
                  <a:cubicBezTo>
                    <a:pt x="2305" y="8430"/>
                    <a:pt x="2123" y="8367"/>
                    <a:pt x="1987" y="8303"/>
                  </a:cubicBezTo>
                  <a:cubicBezTo>
                    <a:pt x="1847" y="8239"/>
                    <a:pt x="1745" y="8180"/>
                    <a:pt x="1711" y="8159"/>
                  </a:cubicBezTo>
                  <a:cubicBezTo>
                    <a:pt x="1686" y="8146"/>
                    <a:pt x="1673" y="8137"/>
                    <a:pt x="1660" y="8137"/>
                  </a:cubicBezTo>
                  <a:cubicBezTo>
                    <a:pt x="1669" y="8133"/>
                    <a:pt x="1673" y="8125"/>
                    <a:pt x="1673" y="8065"/>
                  </a:cubicBezTo>
                  <a:cubicBezTo>
                    <a:pt x="1673" y="8027"/>
                    <a:pt x="1664" y="7908"/>
                    <a:pt x="1652" y="7755"/>
                  </a:cubicBezTo>
                  <a:cubicBezTo>
                    <a:pt x="1647" y="7679"/>
                    <a:pt x="1639" y="7594"/>
                    <a:pt x="1630" y="7505"/>
                  </a:cubicBezTo>
                  <a:cubicBezTo>
                    <a:pt x="1626" y="7458"/>
                    <a:pt x="1622" y="7412"/>
                    <a:pt x="1605" y="7361"/>
                  </a:cubicBezTo>
                  <a:cubicBezTo>
                    <a:pt x="1592" y="7314"/>
                    <a:pt x="1558" y="7259"/>
                    <a:pt x="1507" y="7229"/>
                  </a:cubicBezTo>
                  <a:cubicBezTo>
                    <a:pt x="1481" y="7214"/>
                    <a:pt x="1450" y="7206"/>
                    <a:pt x="1419" y="7206"/>
                  </a:cubicBezTo>
                  <a:cubicBezTo>
                    <a:pt x="1390" y="7206"/>
                    <a:pt x="1362" y="7213"/>
                    <a:pt x="1337" y="7225"/>
                  </a:cubicBezTo>
                  <a:cubicBezTo>
                    <a:pt x="1287" y="7246"/>
                    <a:pt x="1244" y="7284"/>
                    <a:pt x="1219" y="7327"/>
                  </a:cubicBezTo>
                  <a:cubicBezTo>
                    <a:pt x="1168" y="7420"/>
                    <a:pt x="1172" y="7522"/>
                    <a:pt x="1185" y="7598"/>
                  </a:cubicBezTo>
                  <a:cubicBezTo>
                    <a:pt x="1197" y="7679"/>
                    <a:pt x="1219" y="7743"/>
                    <a:pt x="1231" y="7794"/>
                  </a:cubicBezTo>
                  <a:cubicBezTo>
                    <a:pt x="1244" y="7844"/>
                    <a:pt x="1248" y="7878"/>
                    <a:pt x="1248" y="7900"/>
                  </a:cubicBezTo>
                  <a:lnTo>
                    <a:pt x="1253" y="7904"/>
                  </a:lnTo>
                  <a:lnTo>
                    <a:pt x="1248" y="7904"/>
                  </a:lnTo>
                  <a:cubicBezTo>
                    <a:pt x="1223" y="7883"/>
                    <a:pt x="1155" y="7819"/>
                    <a:pt x="1070" y="7726"/>
                  </a:cubicBezTo>
                  <a:cubicBezTo>
                    <a:pt x="989" y="7632"/>
                    <a:pt x="900" y="7505"/>
                    <a:pt x="837" y="7365"/>
                  </a:cubicBezTo>
                  <a:cubicBezTo>
                    <a:pt x="769" y="7225"/>
                    <a:pt x="726" y="7076"/>
                    <a:pt x="705" y="6953"/>
                  </a:cubicBezTo>
                  <a:cubicBezTo>
                    <a:pt x="684" y="6830"/>
                    <a:pt x="680" y="6737"/>
                    <a:pt x="675" y="6703"/>
                  </a:cubicBezTo>
                  <a:cubicBezTo>
                    <a:pt x="675" y="6686"/>
                    <a:pt x="671" y="6677"/>
                    <a:pt x="671" y="6669"/>
                  </a:cubicBezTo>
                  <a:cubicBezTo>
                    <a:pt x="675" y="6665"/>
                    <a:pt x="684" y="6660"/>
                    <a:pt x="692" y="6652"/>
                  </a:cubicBezTo>
                  <a:cubicBezTo>
                    <a:pt x="705" y="6643"/>
                    <a:pt x="731" y="6626"/>
                    <a:pt x="760" y="6605"/>
                  </a:cubicBezTo>
                  <a:cubicBezTo>
                    <a:pt x="790" y="6584"/>
                    <a:pt x="832" y="6554"/>
                    <a:pt x="875" y="6512"/>
                  </a:cubicBezTo>
                  <a:cubicBezTo>
                    <a:pt x="896" y="6491"/>
                    <a:pt x="917" y="6465"/>
                    <a:pt x="934" y="6431"/>
                  </a:cubicBezTo>
                  <a:cubicBezTo>
                    <a:pt x="951" y="6401"/>
                    <a:pt x="955" y="6359"/>
                    <a:pt x="951" y="6321"/>
                  </a:cubicBezTo>
                  <a:cubicBezTo>
                    <a:pt x="947" y="6283"/>
                    <a:pt x="930" y="6240"/>
                    <a:pt x="892" y="6210"/>
                  </a:cubicBezTo>
                  <a:cubicBezTo>
                    <a:pt x="866" y="6188"/>
                    <a:pt x="833" y="6178"/>
                    <a:pt x="800" y="6178"/>
                  </a:cubicBezTo>
                  <a:cubicBezTo>
                    <a:pt x="790" y="6178"/>
                    <a:pt x="779" y="6179"/>
                    <a:pt x="769" y="6181"/>
                  </a:cubicBezTo>
                  <a:cubicBezTo>
                    <a:pt x="726" y="6185"/>
                    <a:pt x="688" y="6206"/>
                    <a:pt x="658" y="6232"/>
                  </a:cubicBezTo>
                  <a:cubicBezTo>
                    <a:pt x="629" y="6257"/>
                    <a:pt x="603" y="6283"/>
                    <a:pt x="582" y="6312"/>
                  </a:cubicBezTo>
                  <a:cubicBezTo>
                    <a:pt x="544" y="6367"/>
                    <a:pt x="510" y="6418"/>
                    <a:pt x="480" y="6469"/>
                  </a:cubicBezTo>
                  <a:cubicBezTo>
                    <a:pt x="421" y="6563"/>
                    <a:pt x="387" y="6635"/>
                    <a:pt x="374" y="6669"/>
                  </a:cubicBezTo>
                  <a:cubicBezTo>
                    <a:pt x="374" y="6656"/>
                    <a:pt x="374" y="6648"/>
                    <a:pt x="370" y="6635"/>
                  </a:cubicBezTo>
                  <a:cubicBezTo>
                    <a:pt x="366" y="6601"/>
                    <a:pt x="357" y="6541"/>
                    <a:pt x="344" y="6461"/>
                  </a:cubicBezTo>
                  <a:cubicBezTo>
                    <a:pt x="336" y="6418"/>
                    <a:pt x="327" y="6372"/>
                    <a:pt x="319" y="6321"/>
                  </a:cubicBezTo>
                  <a:cubicBezTo>
                    <a:pt x="315" y="6295"/>
                    <a:pt x="310" y="6270"/>
                    <a:pt x="302" y="6244"/>
                  </a:cubicBezTo>
                  <a:cubicBezTo>
                    <a:pt x="298" y="6215"/>
                    <a:pt x="293" y="6185"/>
                    <a:pt x="281" y="6151"/>
                  </a:cubicBezTo>
                  <a:cubicBezTo>
                    <a:pt x="272" y="6121"/>
                    <a:pt x="242" y="6083"/>
                    <a:pt x="196" y="6070"/>
                  </a:cubicBezTo>
                  <a:cubicBezTo>
                    <a:pt x="187" y="6069"/>
                    <a:pt x="178" y="6068"/>
                    <a:pt x="169" y="6068"/>
                  </a:cubicBezTo>
                  <a:cubicBezTo>
                    <a:pt x="136" y="6068"/>
                    <a:pt x="104" y="6080"/>
                    <a:pt x="77" y="6100"/>
                  </a:cubicBezTo>
                  <a:cubicBezTo>
                    <a:pt x="43" y="6121"/>
                    <a:pt x="22" y="6164"/>
                    <a:pt x="9" y="6202"/>
                  </a:cubicBezTo>
                  <a:cubicBezTo>
                    <a:pt x="0" y="6240"/>
                    <a:pt x="0" y="6278"/>
                    <a:pt x="5" y="6317"/>
                  </a:cubicBezTo>
                  <a:cubicBezTo>
                    <a:pt x="22" y="6461"/>
                    <a:pt x="51" y="6605"/>
                    <a:pt x="94" y="6754"/>
                  </a:cubicBezTo>
                  <a:cubicBezTo>
                    <a:pt x="175" y="7042"/>
                    <a:pt x="306" y="7314"/>
                    <a:pt x="438" y="7518"/>
                  </a:cubicBezTo>
                  <a:cubicBezTo>
                    <a:pt x="565" y="7726"/>
                    <a:pt x="688" y="7861"/>
                    <a:pt x="735" y="7904"/>
                  </a:cubicBezTo>
                  <a:cubicBezTo>
                    <a:pt x="764" y="7934"/>
                    <a:pt x="781" y="7951"/>
                    <a:pt x="794" y="7959"/>
                  </a:cubicBezTo>
                  <a:cubicBezTo>
                    <a:pt x="794" y="7959"/>
                    <a:pt x="794" y="7959"/>
                    <a:pt x="790" y="7963"/>
                  </a:cubicBezTo>
                  <a:cubicBezTo>
                    <a:pt x="781" y="7959"/>
                    <a:pt x="764" y="7951"/>
                    <a:pt x="726" y="7942"/>
                  </a:cubicBezTo>
                  <a:cubicBezTo>
                    <a:pt x="705" y="7938"/>
                    <a:pt x="663" y="7925"/>
                    <a:pt x="607" y="7908"/>
                  </a:cubicBezTo>
                  <a:cubicBezTo>
                    <a:pt x="557" y="7897"/>
                    <a:pt x="489" y="7878"/>
                    <a:pt x="407" y="7878"/>
                  </a:cubicBezTo>
                  <a:cubicBezTo>
                    <a:pt x="399" y="7878"/>
                    <a:pt x="391" y="7878"/>
                    <a:pt x="382" y="7878"/>
                  </a:cubicBezTo>
                  <a:cubicBezTo>
                    <a:pt x="336" y="7883"/>
                    <a:pt x="285" y="7891"/>
                    <a:pt x="238" y="7921"/>
                  </a:cubicBezTo>
                  <a:cubicBezTo>
                    <a:pt x="234" y="7925"/>
                    <a:pt x="225" y="7929"/>
                    <a:pt x="221" y="7938"/>
                  </a:cubicBezTo>
                  <a:cubicBezTo>
                    <a:pt x="183" y="7963"/>
                    <a:pt x="153" y="8006"/>
                    <a:pt x="141" y="8057"/>
                  </a:cubicBezTo>
                  <a:cubicBezTo>
                    <a:pt x="119" y="8116"/>
                    <a:pt x="141" y="8184"/>
                    <a:pt x="183" y="8231"/>
                  </a:cubicBezTo>
                  <a:cubicBezTo>
                    <a:pt x="221" y="8277"/>
                    <a:pt x="281" y="8303"/>
                    <a:pt x="336" y="8320"/>
                  </a:cubicBezTo>
                  <a:cubicBezTo>
                    <a:pt x="595" y="8372"/>
                    <a:pt x="856" y="8386"/>
                    <a:pt x="1040" y="8386"/>
                  </a:cubicBezTo>
                  <a:cubicBezTo>
                    <a:pt x="1157" y="8386"/>
                    <a:pt x="1243" y="8380"/>
                    <a:pt x="1278" y="8375"/>
                  </a:cubicBezTo>
                  <a:cubicBezTo>
                    <a:pt x="1308" y="8371"/>
                    <a:pt x="1325" y="8367"/>
                    <a:pt x="1333" y="8362"/>
                  </a:cubicBezTo>
                  <a:cubicBezTo>
                    <a:pt x="1342" y="8375"/>
                    <a:pt x="1354" y="8392"/>
                    <a:pt x="1376" y="8417"/>
                  </a:cubicBezTo>
                  <a:cubicBezTo>
                    <a:pt x="1405" y="8460"/>
                    <a:pt x="1507" y="8566"/>
                    <a:pt x="1660" y="8681"/>
                  </a:cubicBezTo>
                  <a:cubicBezTo>
                    <a:pt x="1817" y="8799"/>
                    <a:pt x="2025" y="8918"/>
                    <a:pt x="2250" y="8999"/>
                  </a:cubicBezTo>
                  <a:cubicBezTo>
                    <a:pt x="2475" y="9080"/>
                    <a:pt x="2713" y="9126"/>
                    <a:pt x="2908" y="9135"/>
                  </a:cubicBezTo>
                  <a:cubicBezTo>
                    <a:pt x="2955" y="9139"/>
                    <a:pt x="3001" y="9139"/>
                    <a:pt x="3039" y="9139"/>
                  </a:cubicBezTo>
                  <a:cubicBezTo>
                    <a:pt x="3082" y="9139"/>
                    <a:pt x="3120" y="9139"/>
                    <a:pt x="3154" y="9135"/>
                  </a:cubicBezTo>
                  <a:cubicBezTo>
                    <a:pt x="3205" y="9131"/>
                    <a:pt x="3243" y="9126"/>
                    <a:pt x="3273" y="9122"/>
                  </a:cubicBezTo>
                  <a:cubicBezTo>
                    <a:pt x="3281" y="9122"/>
                    <a:pt x="3290" y="9118"/>
                    <a:pt x="3294" y="9118"/>
                  </a:cubicBezTo>
                  <a:cubicBezTo>
                    <a:pt x="3311" y="9114"/>
                    <a:pt x="3324" y="9114"/>
                    <a:pt x="3332" y="9109"/>
                  </a:cubicBezTo>
                  <a:cubicBezTo>
                    <a:pt x="3332" y="9122"/>
                    <a:pt x="3332" y="9148"/>
                    <a:pt x="3337" y="9186"/>
                  </a:cubicBezTo>
                  <a:cubicBezTo>
                    <a:pt x="3345" y="9300"/>
                    <a:pt x="3413" y="9814"/>
                    <a:pt x="3549" y="10315"/>
                  </a:cubicBezTo>
                  <a:cubicBezTo>
                    <a:pt x="3617" y="10565"/>
                    <a:pt x="3702" y="10811"/>
                    <a:pt x="3786" y="11002"/>
                  </a:cubicBezTo>
                  <a:cubicBezTo>
                    <a:pt x="3799" y="11028"/>
                    <a:pt x="3812" y="11057"/>
                    <a:pt x="3825" y="11079"/>
                  </a:cubicBezTo>
                  <a:cubicBezTo>
                    <a:pt x="3893" y="11232"/>
                    <a:pt x="3952" y="11338"/>
                    <a:pt x="3982" y="11380"/>
                  </a:cubicBezTo>
                  <a:cubicBezTo>
                    <a:pt x="4017" y="11437"/>
                    <a:pt x="4032" y="11449"/>
                    <a:pt x="4041" y="11449"/>
                  </a:cubicBezTo>
                  <a:cubicBezTo>
                    <a:pt x="4043" y="11449"/>
                    <a:pt x="4044" y="11449"/>
                    <a:pt x="4045" y="11448"/>
                  </a:cubicBezTo>
                  <a:cubicBezTo>
                    <a:pt x="4050" y="11444"/>
                    <a:pt x="4050" y="11444"/>
                    <a:pt x="4050" y="11439"/>
                  </a:cubicBezTo>
                  <a:cubicBezTo>
                    <a:pt x="4067" y="11452"/>
                    <a:pt x="4088" y="11465"/>
                    <a:pt x="4109" y="11469"/>
                  </a:cubicBezTo>
                  <a:cubicBezTo>
                    <a:pt x="4142" y="11483"/>
                    <a:pt x="4177" y="11488"/>
                    <a:pt x="4212" y="11488"/>
                  </a:cubicBezTo>
                  <a:cubicBezTo>
                    <a:pt x="4253" y="11488"/>
                    <a:pt x="4293" y="11481"/>
                    <a:pt x="4330" y="11469"/>
                  </a:cubicBezTo>
                  <a:cubicBezTo>
                    <a:pt x="4364" y="11461"/>
                    <a:pt x="4398" y="11452"/>
                    <a:pt x="4432" y="11439"/>
                  </a:cubicBezTo>
                  <a:cubicBezTo>
                    <a:pt x="4466" y="11427"/>
                    <a:pt x="4500" y="11414"/>
                    <a:pt x="4529" y="11393"/>
                  </a:cubicBezTo>
                  <a:cubicBezTo>
                    <a:pt x="4563" y="11372"/>
                    <a:pt x="4593" y="11338"/>
                    <a:pt x="4601" y="11299"/>
                  </a:cubicBezTo>
                  <a:cubicBezTo>
                    <a:pt x="4614" y="11257"/>
                    <a:pt x="4606" y="11223"/>
                    <a:pt x="4597" y="11193"/>
                  </a:cubicBezTo>
                  <a:cubicBezTo>
                    <a:pt x="4576" y="11134"/>
                    <a:pt x="4559" y="11087"/>
                    <a:pt x="4546" y="11049"/>
                  </a:cubicBezTo>
                  <a:cubicBezTo>
                    <a:pt x="4478" y="10820"/>
                    <a:pt x="4330" y="10310"/>
                    <a:pt x="4207" y="9797"/>
                  </a:cubicBezTo>
                  <a:cubicBezTo>
                    <a:pt x="4058" y="9181"/>
                    <a:pt x="3956" y="8553"/>
                    <a:pt x="3927" y="8422"/>
                  </a:cubicBezTo>
                  <a:cubicBezTo>
                    <a:pt x="3918" y="8379"/>
                    <a:pt x="3910" y="8350"/>
                    <a:pt x="3905" y="8333"/>
                  </a:cubicBezTo>
                  <a:lnTo>
                    <a:pt x="3927" y="8333"/>
                  </a:lnTo>
                  <a:cubicBezTo>
                    <a:pt x="3961" y="8328"/>
                    <a:pt x="3999" y="8324"/>
                    <a:pt x="4041" y="8316"/>
                  </a:cubicBezTo>
                  <a:cubicBezTo>
                    <a:pt x="4156" y="8299"/>
                    <a:pt x="4296" y="8269"/>
                    <a:pt x="4432" y="8218"/>
                  </a:cubicBezTo>
                  <a:cubicBezTo>
                    <a:pt x="4652" y="8137"/>
                    <a:pt x="4839" y="7997"/>
                    <a:pt x="4924" y="7921"/>
                  </a:cubicBezTo>
                  <a:cubicBezTo>
                    <a:pt x="4928" y="7921"/>
                    <a:pt x="4937" y="7925"/>
                    <a:pt x="4941" y="7925"/>
                  </a:cubicBezTo>
                  <a:cubicBezTo>
                    <a:pt x="5009" y="7934"/>
                    <a:pt x="5196" y="7946"/>
                    <a:pt x="5442" y="7963"/>
                  </a:cubicBezTo>
                  <a:cubicBezTo>
                    <a:pt x="5565" y="7972"/>
                    <a:pt x="5705" y="7980"/>
                    <a:pt x="5849" y="7989"/>
                  </a:cubicBezTo>
                  <a:cubicBezTo>
                    <a:pt x="5926" y="7993"/>
                    <a:pt x="5998" y="7997"/>
                    <a:pt x="6074" y="8006"/>
                  </a:cubicBezTo>
                  <a:cubicBezTo>
                    <a:pt x="6108" y="8006"/>
                    <a:pt x="6144" y="8009"/>
                    <a:pt x="6180" y="8009"/>
                  </a:cubicBezTo>
                  <a:cubicBezTo>
                    <a:pt x="6226" y="8009"/>
                    <a:pt x="6273" y="8004"/>
                    <a:pt x="6320" y="7980"/>
                  </a:cubicBezTo>
                  <a:cubicBezTo>
                    <a:pt x="6363" y="7955"/>
                    <a:pt x="6397" y="7921"/>
                    <a:pt x="6410" y="7870"/>
                  </a:cubicBezTo>
                  <a:cubicBezTo>
                    <a:pt x="6427" y="7819"/>
                    <a:pt x="6405" y="7768"/>
                    <a:pt x="6376" y="7730"/>
                  </a:cubicBezTo>
                  <a:cubicBezTo>
                    <a:pt x="6346" y="7696"/>
                    <a:pt x="6308" y="7670"/>
                    <a:pt x="6269" y="7658"/>
                  </a:cubicBezTo>
                  <a:cubicBezTo>
                    <a:pt x="6231" y="7645"/>
                    <a:pt x="6193" y="7637"/>
                    <a:pt x="6155" y="7628"/>
                  </a:cubicBezTo>
                  <a:cubicBezTo>
                    <a:pt x="6015" y="7598"/>
                    <a:pt x="5879" y="7569"/>
                    <a:pt x="5756" y="7539"/>
                  </a:cubicBezTo>
                  <a:cubicBezTo>
                    <a:pt x="5739" y="7535"/>
                    <a:pt x="5722" y="7535"/>
                    <a:pt x="5705" y="7530"/>
                  </a:cubicBezTo>
                  <a:cubicBezTo>
                    <a:pt x="5514" y="7488"/>
                    <a:pt x="5365" y="7458"/>
                    <a:pt x="5293" y="7446"/>
                  </a:cubicBezTo>
                  <a:cubicBezTo>
                    <a:pt x="5319" y="7412"/>
                    <a:pt x="5365" y="7361"/>
                    <a:pt x="5438" y="7280"/>
                  </a:cubicBezTo>
                  <a:cubicBezTo>
                    <a:pt x="5505" y="7199"/>
                    <a:pt x="5573" y="7089"/>
                    <a:pt x="5654" y="6962"/>
                  </a:cubicBezTo>
                  <a:cubicBezTo>
                    <a:pt x="5675" y="6932"/>
                    <a:pt x="5696" y="6898"/>
                    <a:pt x="5713" y="6860"/>
                  </a:cubicBezTo>
                  <a:cubicBezTo>
                    <a:pt x="5730" y="6822"/>
                    <a:pt x="5747" y="6775"/>
                    <a:pt x="5739" y="6724"/>
                  </a:cubicBezTo>
                  <a:cubicBezTo>
                    <a:pt x="5735" y="6673"/>
                    <a:pt x="5696" y="6622"/>
                    <a:pt x="5650" y="6605"/>
                  </a:cubicBezTo>
                  <a:cubicBezTo>
                    <a:pt x="5620" y="6593"/>
                    <a:pt x="5590" y="6586"/>
                    <a:pt x="5561" y="6586"/>
                  </a:cubicBezTo>
                  <a:cubicBezTo>
                    <a:pt x="5540" y="6586"/>
                    <a:pt x="5518" y="6590"/>
                    <a:pt x="5497" y="6597"/>
                  </a:cubicBezTo>
                  <a:cubicBezTo>
                    <a:pt x="5395" y="6631"/>
                    <a:pt x="5336" y="6711"/>
                    <a:pt x="5281" y="6783"/>
                  </a:cubicBezTo>
                  <a:cubicBezTo>
                    <a:pt x="5225" y="6856"/>
                    <a:pt x="5166" y="6928"/>
                    <a:pt x="5107" y="6996"/>
                  </a:cubicBezTo>
                  <a:cubicBezTo>
                    <a:pt x="4992" y="7136"/>
                    <a:pt x="4865" y="7271"/>
                    <a:pt x="4729" y="7378"/>
                  </a:cubicBezTo>
                  <a:cubicBezTo>
                    <a:pt x="4597" y="7488"/>
                    <a:pt x="4453" y="7573"/>
                    <a:pt x="4321" y="7632"/>
                  </a:cubicBezTo>
                  <a:cubicBezTo>
                    <a:pt x="4190" y="7692"/>
                    <a:pt x="4062" y="7726"/>
                    <a:pt x="3965" y="7743"/>
                  </a:cubicBezTo>
                  <a:cubicBezTo>
                    <a:pt x="3914" y="7755"/>
                    <a:pt x="3871" y="7764"/>
                    <a:pt x="3833" y="7768"/>
                  </a:cubicBezTo>
                  <a:lnTo>
                    <a:pt x="3820" y="7772"/>
                  </a:lnTo>
                  <a:cubicBezTo>
                    <a:pt x="3820" y="7760"/>
                    <a:pt x="3825" y="7747"/>
                    <a:pt x="3820" y="7721"/>
                  </a:cubicBezTo>
                  <a:cubicBezTo>
                    <a:pt x="3820" y="7641"/>
                    <a:pt x="3786" y="7280"/>
                    <a:pt x="3765" y="6923"/>
                  </a:cubicBezTo>
                  <a:cubicBezTo>
                    <a:pt x="3740" y="6563"/>
                    <a:pt x="3731" y="6202"/>
                    <a:pt x="3719" y="6121"/>
                  </a:cubicBezTo>
                  <a:cubicBezTo>
                    <a:pt x="3714" y="6096"/>
                    <a:pt x="3714" y="6079"/>
                    <a:pt x="3710" y="6070"/>
                  </a:cubicBezTo>
                  <a:cubicBezTo>
                    <a:pt x="3719" y="6070"/>
                    <a:pt x="3731" y="6066"/>
                    <a:pt x="3748" y="6062"/>
                  </a:cubicBezTo>
                  <a:cubicBezTo>
                    <a:pt x="3791" y="6053"/>
                    <a:pt x="3905" y="6011"/>
                    <a:pt x="4050" y="5951"/>
                  </a:cubicBezTo>
                  <a:cubicBezTo>
                    <a:pt x="4194" y="5888"/>
                    <a:pt x="4372" y="5799"/>
                    <a:pt x="4538" y="5693"/>
                  </a:cubicBezTo>
                  <a:cubicBezTo>
                    <a:pt x="4708" y="5591"/>
                    <a:pt x="4865" y="5472"/>
                    <a:pt x="4983" y="5366"/>
                  </a:cubicBezTo>
                  <a:cubicBezTo>
                    <a:pt x="5030" y="5319"/>
                    <a:pt x="5073" y="5281"/>
                    <a:pt x="5107" y="5247"/>
                  </a:cubicBezTo>
                  <a:cubicBezTo>
                    <a:pt x="5119" y="5255"/>
                    <a:pt x="5149" y="5268"/>
                    <a:pt x="5213" y="5289"/>
                  </a:cubicBezTo>
                  <a:cubicBezTo>
                    <a:pt x="5272" y="5308"/>
                    <a:pt x="5443" y="5352"/>
                    <a:pt x="5674" y="5352"/>
                  </a:cubicBezTo>
                  <a:cubicBezTo>
                    <a:pt x="5709" y="5352"/>
                    <a:pt x="5744" y="5351"/>
                    <a:pt x="5781" y="5349"/>
                  </a:cubicBezTo>
                  <a:cubicBezTo>
                    <a:pt x="5926" y="5340"/>
                    <a:pt x="6083" y="5315"/>
                    <a:pt x="6244" y="5260"/>
                  </a:cubicBezTo>
                  <a:cubicBezTo>
                    <a:pt x="6325" y="5230"/>
                    <a:pt x="6405" y="5200"/>
                    <a:pt x="6482" y="5158"/>
                  </a:cubicBezTo>
                  <a:cubicBezTo>
                    <a:pt x="6562" y="5120"/>
                    <a:pt x="6639" y="5069"/>
                    <a:pt x="6707" y="5001"/>
                  </a:cubicBezTo>
                  <a:cubicBezTo>
                    <a:pt x="6736" y="4967"/>
                    <a:pt x="6766" y="4924"/>
                    <a:pt x="6775" y="4869"/>
                  </a:cubicBezTo>
                  <a:cubicBezTo>
                    <a:pt x="6779" y="4856"/>
                    <a:pt x="6779" y="4844"/>
                    <a:pt x="6779" y="4827"/>
                  </a:cubicBezTo>
                  <a:cubicBezTo>
                    <a:pt x="6783" y="4806"/>
                    <a:pt x="6758" y="4784"/>
                    <a:pt x="6758" y="4780"/>
                  </a:cubicBezTo>
                  <a:cubicBezTo>
                    <a:pt x="6741" y="4763"/>
                    <a:pt x="6728" y="4746"/>
                    <a:pt x="6711" y="4729"/>
                  </a:cubicBezTo>
                  <a:cubicBezTo>
                    <a:pt x="6694" y="4708"/>
                    <a:pt x="6668" y="4691"/>
                    <a:pt x="6639" y="4687"/>
                  </a:cubicBezTo>
                  <a:cubicBezTo>
                    <a:pt x="6630" y="4685"/>
                    <a:pt x="6621" y="4685"/>
                    <a:pt x="6613" y="4685"/>
                  </a:cubicBezTo>
                  <a:cubicBezTo>
                    <a:pt x="6592" y="4685"/>
                    <a:pt x="6573" y="4688"/>
                    <a:pt x="6558" y="4691"/>
                  </a:cubicBezTo>
                  <a:cubicBezTo>
                    <a:pt x="6516" y="4699"/>
                    <a:pt x="6473" y="4712"/>
                    <a:pt x="6435" y="4729"/>
                  </a:cubicBezTo>
                  <a:cubicBezTo>
                    <a:pt x="6354" y="4763"/>
                    <a:pt x="6286" y="4793"/>
                    <a:pt x="6210" y="4814"/>
                  </a:cubicBezTo>
                  <a:cubicBezTo>
                    <a:pt x="6138" y="4835"/>
                    <a:pt x="6066" y="4852"/>
                    <a:pt x="5998" y="4861"/>
                  </a:cubicBezTo>
                  <a:cubicBezTo>
                    <a:pt x="5922" y="4871"/>
                    <a:pt x="5851" y="4875"/>
                    <a:pt x="5786" y="4875"/>
                  </a:cubicBezTo>
                  <a:cubicBezTo>
                    <a:pt x="5620" y="4875"/>
                    <a:pt x="5498" y="4849"/>
                    <a:pt x="5446" y="4839"/>
                  </a:cubicBezTo>
                  <a:cubicBezTo>
                    <a:pt x="5387" y="4827"/>
                    <a:pt x="5357" y="4822"/>
                    <a:pt x="5340" y="4818"/>
                  </a:cubicBezTo>
                  <a:cubicBezTo>
                    <a:pt x="5348" y="4806"/>
                    <a:pt x="5370" y="4780"/>
                    <a:pt x="5399" y="4733"/>
                  </a:cubicBezTo>
                  <a:cubicBezTo>
                    <a:pt x="5442" y="4665"/>
                    <a:pt x="5556" y="4470"/>
                    <a:pt x="5650" y="4190"/>
                  </a:cubicBezTo>
                  <a:cubicBezTo>
                    <a:pt x="5696" y="4050"/>
                    <a:pt x="5735" y="3884"/>
                    <a:pt x="5760" y="3715"/>
                  </a:cubicBezTo>
                  <a:cubicBezTo>
                    <a:pt x="5773" y="3630"/>
                    <a:pt x="5790" y="3528"/>
                    <a:pt x="5735" y="3430"/>
                  </a:cubicBezTo>
                  <a:cubicBezTo>
                    <a:pt x="5713" y="3392"/>
                    <a:pt x="5671" y="3367"/>
                    <a:pt x="5624" y="3362"/>
                  </a:cubicBezTo>
                  <a:cubicBezTo>
                    <a:pt x="5618" y="3360"/>
                    <a:pt x="5612" y="3359"/>
                    <a:pt x="5605" y="3359"/>
                  </a:cubicBezTo>
                  <a:cubicBezTo>
                    <a:pt x="5599" y="3359"/>
                    <a:pt x="5592" y="3360"/>
                    <a:pt x="5586" y="3362"/>
                  </a:cubicBezTo>
                  <a:cubicBezTo>
                    <a:pt x="5527" y="3371"/>
                    <a:pt x="5480" y="3409"/>
                    <a:pt x="5450" y="3452"/>
                  </a:cubicBezTo>
                  <a:cubicBezTo>
                    <a:pt x="5421" y="3498"/>
                    <a:pt x="5408" y="3545"/>
                    <a:pt x="5391" y="3587"/>
                  </a:cubicBezTo>
                  <a:cubicBezTo>
                    <a:pt x="5378" y="3630"/>
                    <a:pt x="5365" y="3672"/>
                    <a:pt x="5353" y="3719"/>
                  </a:cubicBezTo>
                  <a:cubicBezTo>
                    <a:pt x="5327" y="3804"/>
                    <a:pt x="5302" y="3889"/>
                    <a:pt x="5281" y="3974"/>
                  </a:cubicBezTo>
                  <a:cubicBezTo>
                    <a:pt x="5238" y="4139"/>
                    <a:pt x="5191" y="4296"/>
                    <a:pt x="5132" y="4428"/>
                  </a:cubicBezTo>
                  <a:cubicBezTo>
                    <a:pt x="5077" y="4559"/>
                    <a:pt x="5009" y="4670"/>
                    <a:pt x="4949" y="4746"/>
                  </a:cubicBezTo>
                  <a:cubicBezTo>
                    <a:pt x="4890" y="4822"/>
                    <a:pt x="4835" y="4873"/>
                    <a:pt x="4805" y="4899"/>
                  </a:cubicBezTo>
                  <a:cubicBezTo>
                    <a:pt x="4780" y="4920"/>
                    <a:pt x="4758" y="4937"/>
                    <a:pt x="4746" y="4950"/>
                  </a:cubicBezTo>
                  <a:cubicBezTo>
                    <a:pt x="4746" y="4946"/>
                    <a:pt x="4746" y="4937"/>
                    <a:pt x="4746" y="4933"/>
                  </a:cubicBezTo>
                  <a:cubicBezTo>
                    <a:pt x="4741" y="4890"/>
                    <a:pt x="4716" y="4784"/>
                    <a:pt x="4682" y="4644"/>
                  </a:cubicBezTo>
                  <a:cubicBezTo>
                    <a:pt x="4678" y="4606"/>
                    <a:pt x="4669" y="4572"/>
                    <a:pt x="4661" y="4534"/>
                  </a:cubicBezTo>
                  <a:cubicBezTo>
                    <a:pt x="4652" y="4496"/>
                    <a:pt x="4648" y="4453"/>
                    <a:pt x="4631" y="4407"/>
                  </a:cubicBezTo>
                  <a:cubicBezTo>
                    <a:pt x="4623" y="4381"/>
                    <a:pt x="4610" y="4356"/>
                    <a:pt x="4593" y="4339"/>
                  </a:cubicBezTo>
                  <a:cubicBezTo>
                    <a:pt x="4572" y="4317"/>
                    <a:pt x="4542" y="4300"/>
                    <a:pt x="4512" y="4296"/>
                  </a:cubicBezTo>
                  <a:cubicBezTo>
                    <a:pt x="4507" y="4296"/>
                    <a:pt x="4502" y="4296"/>
                    <a:pt x="4497" y="4296"/>
                  </a:cubicBezTo>
                  <a:cubicBezTo>
                    <a:pt x="4444" y="4296"/>
                    <a:pt x="4398" y="4316"/>
                    <a:pt x="4359" y="4351"/>
                  </a:cubicBezTo>
                  <a:cubicBezTo>
                    <a:pt x="4321" y="4390"/>
                    <a:pt x="4300" y="4440"/>
                    <a:pt x="4292" y="4491"/>
                  </a:cubicBezTo>
                  <a:cubicBezTo>
                    <a:pt x="4283" y="4538"/>
                    <a:pt x="4287" y="4585"/>
                    <a:pt x="4287" y="4631"/>
                  </a:cubicBezTo>
                  <a:cubicBezTo>
                    <a:pt x="4296" y="4716"/>
                    <a:pt x="4304" y="4797"/>
                    <a:pt x="4313" y="4869"/>
                  </a:cubicBezTo>
                  <a:cubicBezTo>
                    <a:pt x="4330" y="5013"/>
                    <a:pt x="4343" y="5120"/>
                    <a:pt x="4351" y="5158"/>
                  </a:cubicBezTo>
                  <a:cubicBezTo>
                    <a:pt x="4355" y="5196"/>
                    <a:pt x="4364" y="5213"/>
                    <a:pt x="4372" y="5221"/>
                  </a:cubicBezTo>
                  <a:cubicBezTo>
                    <a:pt x="4364" y="5221"/>
                    <a:pt x="4355" y="5221"/>
                    <a:pt x="4338" y="5230"/>
                  </a:cubicBezTo>
                  <a:cubicBezTo>
                    <a:pt x="4304" y="5251"/>
                    <a:pt x="4160" y="5362"/>
                    <a:pt x="4003" y="5468"/>
                  </a:cubicBezTo>
                  <a:cubicBezTo>
                    <a:pt x="3893" y="5544"/>
                    <a:pt x="3774" y="5616"/>
                    <a:pt x="3710" y="5654"/>
                  </a:cubicBezTo>
                  <a:cubicBezTo>
                    <a:pt x="3714" y="5642"/>
                    <a:pt x="3714" y="5625"/>
                    <a:pt x="3719" y="5599"/>
                  </a:cubicBezTo>
                  <a:lnTo>
                    <a:pt x="3719" y="5595"/>
                  </a:lnTo>
                  <a:cubicBezTo>
                    <a:pt x="3727" y="5472"/>
                    <a:pt x="3744" y="4903"/>
                    <a:pt x="3812" y="4334"/>
                  </a:cubicBezTo>
                  <a:cubicBezTo>
                    <a:pt x="3876" y="3770"/>
                    <a:pt x="3939" y="3201"/>
                    <a:pt x="3944" y="3078"/>
                  </a:cubicBezTo>
                  <a:cubicBezTo>
                    <a:pt x="3944" y="3031"/>
                    <a:pt x="3944" y="3006"/>
                    <a:pt x="3944" y="2989"/>
                  </a:cubicBezTo>
                  <a:cubicBezTo>
                    <a:pt x="3986" y="2989"/>
                    <a:pt x="4058" y="2972"/>
                    <a:pt x="4135" y="2938"/>
                  </a:cubicBezTo>
                  <a:cubicBezTo>
                    <a:pt x="4245" y="2896"/>
                    <a:pt x="4368" y="2823"/>
                    <a:pt x="4487" y="2743"/>
                  </a:cubicBezTo>
                  <a:cubicBezTo>
                    <a:pt x="4546" y="2700"/>
                    <a:pt x="4601" y="2658"/>
                    <a:pt x="4652" y="2615"/>
                  </a:cubicBezTo>
                  <a:cubicBezTo>
                    <a:pt x="4708" y="2569"/>
                    <a:pt x="4754" y="2531"/>
                    <a:pt x="4797" y="2492"/>
                  </a:cubicBezTo>
                  <a:cubicBezTo>
                    <a:pt x="4886" y="2420"/>
                    <a:pt x="4949" y="2356"/>
                    <a:pt x="4966" y="2331"/>
                  </a:cubicBezTo>
                  <a:cubicBezTo>
                    <a:pt x="4979" y="2318"/>
                    <a:pt x="4983" y="2310"/>
                    <a:pt x="4988" y="2301"/>
                  </a:cubicBezTo>
                  <a:cubicBezTo>
                    <a:pt x="5039" y="2314"/>
                    <a:pt x="5170" y="2348"/>
                    <a:pt x="5348" y="2356"/>
                  </a:cubicBezTo>
                  <a:cubicBezTo>
                    <a:pt x="5377" y="2358"/>
                    <a:pt x="5406" y="2359"/>
                    <a:pt x="5436" y="2359"/>
                  </a:cubicBezTo>
                  <a:cubicBezTo>
                    <a:pt x="5602" y="2359"/>
                    <a:pt x="5795" y="2337"/>
                    <a:pt x="5985" y="2280"/>
                  </a:cubicBezTo>
                  <a:cubicBezTo>
                    <a:pt x="6015" y="2272"/>
                    <a:pt x="6049" y="2259"/>
                    <a:pt x="6074" y="2229"/>
                  </a:cubicBezTo>
                  <a:cubicBezTo>
                    <a:pt x="6100" y="2199"/>
                    <a:pt x="6108" y="2153"/>
                    <a:pt x="6095" y="2115"/>
                  </a:cubicBezTo>
                  <a:cubicBezTo>
                    <a:pt x="6074" y="2042"/>
                    <a:pt x="5998" y="2008"/>
                    <a:pt x="5938" y="2000"/>
                  </a:cubicBezTo>
                  <a:cubicBezTo>
                    <a:pt x="5909" y="1998"/>
                    <a:pt x="5882" y="1998"/>
                    <a:pt x="5857" y="1998"/>
                  </a:cubicBezTo>
                  <a:cubicBezTo>
                    <a:pt x="5831" y="1998"/>
                    <a:pt x="5807" y="1998"/>
                    <a:pt x="5781" y="1996"/>
                  </a:cubicBezTo>
                  <a:cubicBezTo>
                    <a:pt x="5730" y="1991"/>
                    <a:pt x="5684" y="1987"/>
                    <a:pt x="5641" y="1983"/>
                  </a:cubicBezTo>
                  <a:cubicBezTo>
                    <a:pt x="5463" y="1962"/>
                    <a:pt x="5331" y="1924"/>
                    <a:pt x="5285" y="1911"/>
                  </a:cubicBezTo>
                  <a:cubicBezTo>
                    <a:pt x="5276" y="1911"/>
                    <a:pt x="5268" y="1907"/>
                    <a:pt x="5259" y="1907"/>
                  </a:cubicBezTo>
                  <a:cubicBezTo>
                    <a:pt x="5264" y="1902"/>
                    <a:pt x="5272" y="1898"/>
                    <a:pt x="5276" y="1890"/>
                  </a:cubicBezTo>
                  <a:cubicBezTo>
                    <a:pt x="5314" y="1847"/>
                    <a:pt x="5455" y="1631"/>
                    <a:pt x="5595" y="1410"/>
                  </a:cubicBezTo>
                  <a:cubicBezTo>
                    <a:pt x="5629" y="1355"/>
                    <a:pt x="5658" y="1291"/>
                    <a:pt x="5663" y="1215"/>
                  </a:cubicBezTo>
                  <a:cubicBezTo>
                    <a:pt x="5658" y="1143"/>
                    <a:pt x="5624" y="1070"/>
                    <a:pt x="5565" y="1041"/>
                  </a:cubicBezTo>
                  <a:cubicBezTo>
                    <a:pt x="5547" y="1031"/>
                    <a:pt x="5527" y="1027"/>
                    <a:pt x="5508" y="1027"/>
                  </a:cubicBezTo>
                  <a:cubicBezTo>
                    <a:pt x="5495" y="1027"/>
                    <a:pt x="5482" y="1029"/>
                    <a:pt x="5472" y="1032"/>
                  </a:cubicBezTo>
                  <a:cubicBezTo>
                    <a:pt x="5442" y="1041"/>
                    <a:pt x="5421" y="1053"/>
                    <a:pt x="5404" y="1066"/>
                  </a:cubicBezTo>
                  <a:cubicBezTo>
                    <a:pt x="5374" y="1087"/>
                    <a:pt x="5361" y="1113"/>
                    <a:pt x="5353" y="1130"/>
                  </a:cubicBezTo>
                  <a:cubicBezTo>
                    <a:pt x="5306" y="1189"/>
                    <a:pt x="5234" y="1278"/>
                    <a:pt x="5157" y="1363"/>
                  </a:cubicBezTo>
                  <a:cubicBezTo>
                    <a:pt x="5051" y="1486"/>
                    <a:pt x="4945" y="1601"/>
                    <a:pt x="4916" y="1648"/>
                  </a:cubicBezTo>
                  <a:cubicBezTo>
                    <a:pt x="4899" y="1605"/>
                    <a:pt x="4882" y="1554"/>
                    <a:pt x="4865" y="1495"/>
                  </a:cubicBezTo>
                  <a:cubicBezTo>
                    <a:pt x="4852" y="1465"/>
                    <a:pt x="4839" y="1427"/>
                    <a:pt x="4831" y="1393"/>
                  </a:cubicBezTo>
                  <a:cubicBezTo>
                    <a:pt x="4822" y="1359"/>
                    <a:pt x="4818" y="1312"/>
                    <a:pt x="4797" y="1270"/>
                  </a:cubicBezTo>
                  <a:cubicBezTo>
                    <a:pt x="4788" y="1249"/>
                    <a:pt x="4775" y="1223"/>
                    <a:pt x="4754" y="1206"/>
                  </a:cubicBezTo>
                  <a:cubicBezTo>
                    <a:pt x="4733" y="1185"/>
                    <a:pt x="4699" y="1172"/>
                    <a:pt x="4669" y="1172"/>
                  </a:cubicBezTo>
                  <a:cubicBezTo>
                    <a:pt x="4606" y="1172"/>
                    <a:pt x="4559" y="1223"/>
                    <a:pt x="4542" y="1274"/>
                  </a:cubicBezTo>
                  <a:cubicBezTo>
                    <a:pt x="4521" y="1325"/>
                    <a:pt x="4521" y="1372"/>
                    <a:pt x="4521" y="1414"/>
                  </a:cubicBezTo>
                  <a:cubicBezTo>
                    <a:pt x="4521" y="1461"/>
                    <a:pt x="4521" y="1503"/>
                    <a:pt x="4521" y="1546"/>
                  </a:cubicBezTo>
                  <a:cubicBezTo>
                    <a:pt x="4525" y="1631"/>
                    <a:pt x="4534" y="1711"/>
                    <a:pt x="4542" y="1783"/>
                  </a:cubicBezTo>
                  <a:cubicBezTo>
                    <a:pt x="4555" y="1868"/>
                    <a:pt x="4567" y="1936"/>
                    <a:pt x="4576" y="1987"/>
                  </a:cubicBezTo>
                  <a:cubicBezTo>
                    <a:pt x="4576" y="1991"/>
                    <a:pt x="4572" y="1991"/>
                    <a:pt x="4567" y="1991"/>
                  </a:cubicBezTo>
                  <a:cubicBezTo>
                    <a:pt x="4534" y="2013"/>
                    <a:pt x="4402" y="2127"/>
                    <a:pt x="4266" y="2233"/>
                  </a:cubicBezTo>
                  <a:cubicBezTo>
                    <a:pt x="4173" y="2310"/>
                    <a:pt x="4075" y="2382"/>
                    <a:pt x="4016" y="2429"/>
                  </a:cubicBezTo>
                  <a:cubicBezTo>
                    <a:pt x="4028" y="2378"/>
                    <a:pt x="4054" y="2280"/>
                    <a:pt x="4079" y="2157"/>
                  </a:cubicBezTo>
                  <a:cubicBezTo>
                    <a:pt x="4096" y="2081"/>
                    <a:pt x="4113" y="2000"/>
                    <a:pt x="4135" y="1911"/>
                  </a:cubicBezTo>
                  <a:cubicBezTo>
                    <a:pt x="4143" y="1868"/>
                    <a:pt x="4152" y="1826"/>
                    <a:pt x="4160" y="1779"/>
                  </a:cubicBezTo>
                  <a:cubicBezTo>
                    <a:pt x="4173" y="1733"/>
                    <a:pt x="4181" y="1686"/>
                    <a:pt x="4181" y="1635"/>
                  </a:cubicBezTo>
                  <a:cubicBezTo>
                    <a:pt x="4181" y="1584"/>
                    <a:pt x="4164" y="1525"/>
                    <a:pt x="4126" y="1482"/>
                  </a:cubicBezTo>
                  <a:cubicBezTo>
                    <a:pt x="4099" y="1448"/>
                    <a:pt x="4052" y="1422"/>
                    <a:pt x="4004" y="1422"/>
                  </a:cubicBezTo>
                  <a:cubicBezTo>
                    <a:pt x="3992" y="1422"/>
                    <a:pt x="3981" y="1424"/>
                    <a:pt x="3969" y="1427"/>
                  </a:cubicBezTo>
                  <a:cubicBezTo>
                    <a:pt x="3914" y="1440"/>
                    <a:pt x="3876" y="1482"/>
                    <a:pt x="3850" y="1525"/>
                  </a:cubicBezTo>
                  <a:cubicBezTo>
                    <a:pt x="3829" y="1567"/>
                    <a:pt x="3820" y="1609"/>
                    <a:pt x="3812" y="1648"/>
                  </a:cubicBezTo>
                  <a:cubicBezTo>
                    <a:pt x="3782" y="1796"/>
                    <a:pt x="3765" y="1907"/>
                    <a:pt x="3761" y="1945"/>
                  </a:cubicBezTo>
                  <a:cubicBezTo>
                    <a:pt x="3761" y="1949"/>
                    <a:pt x="3761" y="1953"/>
                    <a:pt x="3761" y="1958"/>
                  </a:cubicBezTo>
                  <a:cubicBezTo>
                    <a:pt x="3744" y="1949"/>
                    <a:pt x="3727" y="1936"/>
                    <a:pt x="3706" y="1919"/>
                  </a:cubicBezTo>
                  <a:cubicBezTo>
                    <a:pt x="3668" y="1890"/>
                    <a:pt x="3625" y="1851"/>
                    <a:pt x="3583" y="1809"/>
                  </a:cubicBezTo>
                  <a:cubicBezTo>
                    <a:pt x="3528" y="1750"/>
                    <a:pt x="3472" y="1690"/>
                    <a:pt x="3430" y="1652"/>
                  </a:cubicBezTo>
                  <a:cubicBezTo>
                    <a:pt x="3438" y="1622"/>
                    <a:pt x="3451" y="1546"/>
                    <a:pt x="3489" y="1448"/>
                  </a:cubicBezTo>
                  <a:cubicBezTo>
                    <a:pt x="3506" y="1401"/>
                    <a:pt x="3536" y="1351"/>
                    <a:pt x="3566" y="1291"/>
                  </a:cubicBezTo>
                  <a:cubicBezTo>
                    <a:pt x="3595" y="1227"/>
                    <a:pt x="3621" y="1155"/>
                    <a:pt x="3612" y="1075"/>
                  </a:cubicBezTo>
                  <a:cubicBezTo>
                    <a:pt x="3604" y="1036"/>
                    <a:pt x="3583" y="990"/>
                    <a:pt x="3536" y="969"/>
                  </a:cubicBezTo>
                  <a:cubicBezTo>
                    <a:pt x="3522" y="962"/>
                    <a:pt x="3508" y="958"/>
                    <a:pt x="3495" y="958"/>
                  </a:cubicBezTo>
                  <a:cubicBezTo>
                    <a:pt x="3484" y="958"/>
                    <a:pt x="3473" y="961"/>
                    <a:pt x="3464" y="964"/>
                  </a:cubicBezTo>
                  <a:cubicBezTo>
                    <a:pt x="3443" y="969"/>
                    <a:pt x="3426" y="977"/>
                    <a:pt x="3409" y="990"/>
                  </a:cubicBezTo>
                  <a:cubicBezTo>
                    <a:pt x="3349" y="1028"/>
                    <a:pt x="3307" y="1075"/>
                    <a:pt x="3269" y="1121"/>
                  </a:cubicBezTo>
                  <a:cubicBezTo>
                    <a:pt x="3243" y="1151"/>
                    <a:pt x="3222" y="1185"/>
                    <a:pt x="3205" y="1215"/>
                  </a:cubicBezTo>
                  <a:cubicBezTo>
                    <a:pt x="3192" y="1058"/>
                    <a:pt x="3146" y="650"/>
                    <a:pt x="3090" y="247"/>
                  </a:cubicBezTo>
                  <a:cubicBezTo>
                    <a:pt x="3082" y="188"/>
                    <a:pt x="3078" y="120"/>
                    <a:pt x="3027" y="65"/>
                  </a:cubicBezTo>
                  <a:cubicBezTo>
                    <a:pt x="3001" y="39"/>
                    <a:pt x="2972" y="26"/>
                    <a:pt x="2942" y="14"/>
                  </a:cubicBezTo>
                  <a:cubicBezTo>
                    <a:pt x="2925" y="9"/>
                    <a:pt x="2908" y="5"/>
                    <a:pt x="2891" y="1"/>
                  </a:cubicBezTo>
                  <a:close/>
                </a:path>
              </a:pathLst>
            </a:custGeom>
            <a:solidFill>
              <a:srgbClr val="1E15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5"/>
            <p:cNvSpPr/>
            <p:nvPr/>
          </p:nvSpPr>
          <p:spPr>
            <a:xfrm>
              <a:off x="394084" y="2796218"/>
              <a:ext cx="1186821" cy="2027939"/>
            </a:xfrm>
            <a:custGeom>
              <a:avLst/>
              <a:gdLst/>
              <a:ahLst/>
              <a:cxnLst/>
              <a:rect l="l" t="t" r="r" b="b"/>
              <a:pathLst>
                <a:path w="6639" h="11344" extrusionOk="0">
                  <a:moveTo>
                    <a:pt x="2812" y="0"/>
                  </a:moveTo>
                  <a:cubicBezTo>
                    <a:pt x="2805" y="0"/>
                    <a:pt x="2798" y="2"/>
                    <a:pt x="2793" y="4"/>
                  </a:cubicBezTo>
                  <a:cubicBezTo>
                    <a:pt x="2747" y="21"/>
                    <a:pt x="2717" y="51"/>
                    <a:pt x="2708" y="89"/>
                  </a:cubicBezTo>
                  <a:cubicBezTo>
                    <a:pt x="2696" y="132"/>
                    <a:pt x="2700" y="183"/>
                    <a:pt x="2700" y="225"/>
                  </a:cubicBezTo>
                  <a:cubicBezTo>
                    <a:pt x="2704" y="318"/>
                    <a:pt x="2725" y="390"/>
                    <a:pt x="2742" y="454"/>
                  </a:cubicBezTo>
                  <a:cubicBezTo>
                    <a:pt x="2759" y="518"/>
                    <a:pt x="2759" y="569"/>
                    <a:pt x="2759" y="594"/>
                  </a:cubicBezTo>
                  <a:cubicBezTo>
                    <a:pt x="2759" y="671"/>
                    <a:pt x="2751" y="679"/>
                    <a:pt x="2742" y="679"/>
                  </a:cubicBezTo>
                  <a:cubicBezTo>
                    <a:pt x="2742" y="684"/>
                    <a:pt x="2735" y="689"/>
                    <a:pt x="2713" y="689"/>
                  </a:cubicBezTo>
                  <a:cubicBezTo>
                    <a:pt x="2697" y="689"/>
                    <a:pt x="2672" y="686"/>
                    <a:pt x="2636" y="679"/>
                  </a:cubicBezTo>
                  <a:cubicBezTo>
                    <a:pt x="2577" y="671"/>
                    <a:pt x="2407" y="628"/>
                    <a:pt x="2203" y="531"/>
                  </a:cubicBezTo>
                  <a:cubicBezTo>
                    <a:pt x="2101" y="484"/>
                    <a:pt x="1987" y="420"/>
                    <a:pt x="1876" y="344"/>
                  </a:cubicBezTo>
                  <a:cubicBezTo>
                    <a:pt x="1838" y="318"/>
                    <a:pt x="1798" y="298"/>
                    <a:pt x="1761" y="298"/>
                  </a:cubicBezTo>
                  <a:cubicBezTo>
                    <a:pt x="1748" y="298"/>
                    <a:pt x="1735" y="300"/>
                    <a:pt x="1724" y="306"/>
                  </a:cubicBezTo>
                  <a:cubicBezTo>
                    <a:pt x="1702" y="318"/>
                    <a:pt x="1690" y="335"/>
                    <a:pt x="1690" y="357"/>
                  </a:cubicBezTo>
                  <a:cubicBezTo>
                    <a:pt x="1690" y="378"/>
                    <a:pt x="1707" y="403"/>
                    <a:pt x="1728" y="424"/>
                  </a:cubicBezTo>
                  <a:cubicBezTo>
                    <a:pt x="1745" y="450"/>
                    <a:pt x="1770" y="467"/>
                    <a:pt x="1800" y="492"/>
                  </a:cubicBezTo>
                  <a:cubicBezTo>
                    <a:pt x="1825" y="514"/>
                    <a:pt x="1851" y="535"/>
                    <a:pt x="1881" y="556"/>
                  </a:cubicBezTo>
                  <a:cubicBezTo>
                    <a:pt x="1932" y="598"/>
                    <a:pt x="1987" y="637"/>
                    <a:pt x="2042" y="675"/>
                  </a:cubicBezTo>
                  <a:cubicBezTo>
                    <a:pt x="2148" y="751"/>
                    <a:pt x="2250" y="819"/>
                    <a:pt x="2348" y="879"/>
                  </a:cubicBezTo>
                  <a:cubicBezTo>
                    <a:pt x="2539" y="993"/>
                    <a:pt x="2691" y="1065"/>
                    <a:pt x="2742" y="1091"/>
                  </a:cubicBezTo>
                  <a:cubicBezTo>
                    <a:pt x="2764" y="1104"/>
                    <a:pt x="2780" y="1112"/>
                    <a:pt x="2789" y="1121"/>
                  </a:cubicBezTo>
                  <a:cubicBezTo>
                    <a:pt x="2793" y="1108"/>
                    <a:pt x="2797" y="1104"/>
                    <a:pt x="2802" y="1099"/>
                  </a:cubicBezTo>
                  <a:cubicBezTo>
                    <a:pt x="2810" y="1099"/>
                    <a:pt x="2819" y="1108"/>
                    <a:pt x="2836" y="1154"/>
                  </a:cubicBezTo>
                  <a:cubicBezTo>
                    <a:pt x="2844" y="1184"/>
                    <a:pt x="2870" y="1278"/>
                    <a:pt x="2908" y="1392"/>
                  </a:cubicBezTo>
                  <a:cubicBezTo>
                    <a:pt x="2950" y="1511"/>
                    <a:pt x="3010" y="1651"/>
                    <a:pt x="3086" y="1787"/>
                  </a:cubicBezTo>
                  <a:cubicBezTo>
                    <a:pt x="3167" y="1918"/>
                    <a:pt x="3260" y="2042"/>
                    <a:pt x="3345" y="2135"/>
                  </a:cubicBezTo>
                  <a:cubicBezTo>
                    <a:pt x="3426" y="2224"/>
                    <a:pt x="3494" y="2288"/>
                    <a:pt x="3519" y="2313"/>
                  </a:cubicBezTo>
                  <a:cubicBezTo>
                    <a:pt x="3553" y="2351"/>
                    <a:pt x="3553" y="2360"/>
                    <a:pt x="3549" y="2364"/>
                  </a:cubicBezTo>
                  <a:cubicBezTo>
                    <a:pt x="3546" y="2367"/>
                    <a:pt x="3543" y="2370"/>
                    <a:pt x="3537" y="2370"/>
                  </a:cubicBezTo>
                  <a:cubicBezTo>
                    <a:pt x="3534" y="2370"/>
                    <a:pt x="3531" y="2370"/>
                    <a:pt x="3527" y="2368"/>
                  </a:cubicBezTo>
                  <a:cubicBezTo>
                    <a:pt x="3527" y="2377"/>
                    <a:pt x="3527" y="2385"/>
                    <a:pt x="3527" y="2398"/>
                  </a:cubicBezTo>
                  <a:cubicBezTo>
                    <a:pt x="3515" y="2487"/>
                    <a:pt x="3430" y="2903"/>
                    <a:pt x="3358" y="3323"/>
                  </a:cubicBezTo>
                  <a:cubicBezTo>
                    <a:pt x="3286" y="3744"/>
                    <a:pt x="3235" y="4168"/>
                    <a:pt x="3213" y="4257"/>
                  </a:cubicBezTo>
                  <a:cubicBezTo>
                    <a:pt x="3209" y="4287"/>
                    <a:pt x="3205" y="4304"/>
                    <a:pt x="3201" y="4317"/>
                  </a:cubicBezTo>
                  <a:cubicBezTo>
                    <a:pt x="3218" y="4329"/>
                    <a:pt x="3235" y="4338"/>
                    <a:pt x="3243" y="4346"/>
                  </a:cubicBezTo>
                  <a:cubicBezTo>
                    <a:pt x="3307" y="4389"/>
                    <a:pt x="3307" y="4401"/>
                    <a:pt x="3303" y="4406"/>
                  </a:cubicBezTo>
                  <a:cubicBezTo>
                    <a:pt x="3301" y="4409"/>
                    <a:pt x="3298" y="4412"/>
                    <a:pt x="3290" y="4412"/>
                  </a:cubicBezTo>
                  <a:cubicBezTo>
                    <a:pt x="3279" y="4412"/>
                    <a:pt x="3259" y="4406"/>
                    <a:pt x="3222" y="4389"/>
                  </a:cubicBezTo>
                  <a:cubicBezTo>
                    <a:pt x="3179" y="4363"/>
                    <a:pt x="3052" y="4295"/>
                    <a:pt x="2908" y="4181"/>
                  </a:cubicBezTo>
                  <a:cubicBezTo>
                    <a:pt x="2764" y="4062"/>
                    <a:pt x="2598" y="3896"/>
                    <a:pt x="2462" y="3710"/>
                  </a:cubicBezTo>
                  <a:cubicBezTo>
                    <a:pt x="2186" y="3332"/>
                    <a:pt x="2012" y="2903"/>
                    <a:pt x="1983" y="2810"/>
                  </a:cubicBezTo>
                  <a:cubicBezTo>
                    <a:pt x="1974" y="2793"/>
                    <a:pt x="1970" y="2780"/>
                    <a:pt x="1966" y="2767"/>
                  </a:cubicBezTo>
                  <a:cubicBezTo>
                    <a:pt x="1964" y="2769"/>
                    <a:pt x="1963" y="2769"/>
                    <a:pt x="1961" y="2769"/>
                  </a:cubicBezTo>
                  <a:cubicBezTo>
                    <a:pt x="1958" y="2769"/>
                    <a:pt x="1956" y="2767"/>
                    <a:pt x="1953" y="2767"/>
                  </a:cubicBezTo>
                  <a:cubicBezTo>
                    <a:pt x="1953" y="2763"/>
                    <a:pt x="1949" y="2755"/>
                    <a:pt x="1961" y="2742"/>
                  </a:cubicBezTo>
                  <a:cubicBezTo>
                    <a:pt x="1961" y="2729"/>
                    <a:pt x="1961" y="2725"/>
                    <a:pt x="1966" y="2725"/>
                  </a:cubicBezTo>
                  <a:cubicBezTo>
                    <a:pt x="1968" y="2723"/>
                    <a:pt x="1969" y="2722"/>
                    <a:pt x="1970" y="2722"/>
                  </a:cubicBezTo>
                  <a:cubicBezTo>
                    <a:pt x="1971" y="2722"/>
                    <a:pt x="1972" y="2723"/>
                    <a:pt x="1974" y="2725"/>
                  </a:cubicBezTo>
                  <a:cubicBezTo>
                    <a:pt x="1983" y="2712"/>
                    <a:pt x="1995" y="2699"/>
                    <a:pt x="2012" y="2678"/>
                  </a:cubicBezTo>
                  <a:cubicBezTo>
                    <a:pt x="2050" y="2632"/>
                    <a:pt x="2169" y="2500"/>
                    <a:pt x="2258" y="2288"/>
                  </a:cubicBezTo>
                  <a:cubicBezTo>
                    <a:pt x="2301" y="2182"/>
                    <a:pt x="2335" y="2059"/>
                    <a:pt x="2348" y="1927"/>
                  </a:cubicBezTo>
                  <a:cubicBezTo>
                    <a:pt x="2356" y="1859"/>
                    <a:pt x="2356" y="1791"/>
                    <a:pt x="2352" y="1719"/>
                  </a:cubicBezTo>
                  <a:cubicBezTo>
                    <a:pt x="2348" y="1651"/>
                    <a:pt x="2343" y="1575"/>
                    <a:pt x="2314" y="1524"/>
                  </a:cubicBezTo>
                  <a:cubicBezTo>
                    <a:pt x="2301" y="1503"/>
                    <a:pt x="2275" y="1486"/>
                    <a:pt x="2254" y="1481"/>
                  </a:cubicBezTo>
                  <a:cubicBezTo>
                    <a:pt x="2251" y="1481"/>
                    <a:pt x="2249" y="1480"/>
                    <a:pt x="2246" y="1480"/>
                  </a:cubicBezTo>
                  <a:cubicBezTo>
                    <a:pt x="2228" y="1480"/>
                    <a:pt x="2210" y="1493"/>
                    <a:pt x="2199" y="1511"/>
                  </a:cubicBezTo>
                  <a:cubicBezTo>
                    <a:pt x="2182" y="1532"/>
                    <a:pt x="2178" y="1566"/>
                    <a:pt x="2174" y="1600"/>
                  </a:cubicBezTo>
                  <a:cubicBezTo>
                    <a:pt x="2169" y="1630"/>
                    <a:pt x="2169" y="1668"/>
                    <a:pt x="2165" y="1702"/>
                  </a:cubicBezTo>
                  <a:cubicBezTo>
                    <a:pt x="2152" y="1846"/>
                    <a:pt x="2106" y="1978"/>
                    <a:pt x="2055" y="2084"/>
                  </a:cubicBezTo>
                  <a:cubicBezTo>
                    <a:pt x="1953" y="2300"/>
                    <a:pt x="1825" y="2432"/>
                    <a:pt x="1783" y="2479"/>
                  </a:cubicBezTo>
                  <a:cubicBezTo>
                    <a:pt x="1753" y="2504"/>
                    <a:pt x="1732" y="2521"/>
                    <a:pt x="1719" y="2530"/>
                  </a:cubicBezTo>
                  <a:cubicBezTo>
                    <a:pt x="1736" y="2551"/>
                    <a:pt x="1741" y="2559"/>
                    <a:pt x="1736" y="2564"/>
                  </a:cubicBezTo>
                  <a:cubicBezTo>
                    <a:pt x="1734" y="2566"/>
                    <a:pt x="1731" y="2568"/>
                    <a:pt x="1727" y="2568"/>
                  </a:cubicBezTo>
                  <a:cubicBezTo>
                    <a:pt x="1715" y="2568"/>
                    <a:pt x="1692" y="2557"/>
                    <a:pt x="1634" y="2517"/>
                  </a:cubicBezTo>
                  <a:cubicBezTo>
                    <a:pt x="1579" y="2479"/>
                    <a:pt x="1431" y="2364"/>
                    <a:pt x="1244" y="2199"/>
                  </a:cubicBezTo>
                  <a:cubicBezTo>
                    <a:pt x="1151" y="2118"/>
                    <a:pt x="1049" y="2025"/>
                    <a:pt x="947" y="1923"/>
                  </a:cubicBezTo>
                  <a:cubicBezTo>
                    <a:pt x="896" y="1872"/>
                    <a:pt x="841" y="1821"/>
                    <a:pt x="781" y="1808"/>
                  </a:cubicBezTo>
                  <a:cubicBezTo>
                    <a:pt x="773" y="1806"/>
                    <a:pt x="766" y="1805"/>
                    <a:pt x="758" y="1805"/>
                  </a:cubicBezTo>
                  <a:cubicBezTo>
                    <a:pt x="738" y="1805"/>
                    <a:pt x="721" y="1813"/>
                    <a:pt x="705" y="1825"/>
                  </a:cubicBezTo>
                  <a:cubicBezTo>
                    <a:pt x="684" y="1842"/>
                    <a:pt x="671" y="1872"/>
                    <a:pt x="667" y="1906"/>
                  </a:cubicBezTo>
                  <a:cubicBezTo>
                    <a:pt x="654" y="1969"/>
                    <a:pt x="671" y="2042"/>
                    <a:pt x="701" y="2105"/>
                  </a:cubicBezTo>
                  <a:cubicBezTo>
                    <a:pt x="735" y="2169"/>
                    <a:pt x="777" y="2224"/>
                    <a:pt x="828" y="2279"/>
                  </a:cubicBezTo>
                  <a:cubicBezTo>
                    <a:pt x="926" y="2381"/>
                    <a:pt x="1032" y="2470"/>
                    <a:pt x="1125" y="2551"/>
                  </a:cubicBezTo>
                  <a:cubicBezTo>
                    <a:pt x="1312" y="2704"/>
                    <a:pt x="1473" y="2801"/>
                    <a:pt x="1524" y="2840"/>
                  </a:cubicBezTo>
                  <a:cubicBezTo>
                    <a:pt x="1562" y="2861"/>
                    <a:pt x="1584" y="2878"/>
                    <a:pt x="1596" y="2890"/>
                  </a:cubicBezTo>
                  <a:cubicBezTo>
                    <a:pt x="1596" y="2890"/>
                    <a:pt x="1601" y="2886"/>
                    <a:pt x="1601" y="2886"/>
                  </a:cubicBezTo>
                  <a:cubicBezTo>
                    <a:pt x="1609" y="2886"/>
                    <a:pt x="1618" y="2886"/>
                    <a:pt x="1634" y="2920"/>
                  </a:cubicBezTo>
                  <a:cubicBezTo>
                    <a:pt x="1660" y="2963"/>
                    <a:pt x="1732" y="3183"/>
                    <a:pt x="1847" y="3387"/>
                  </a:cubicBezTo>
                  <a:cubicBezTo>
                    <a:pt x="1902" y="3489"/>
                    <a:pt x="1961" y="3587"/>
                    <a:pt x="2016" y="3663"/>
                  </a:cubicBezTo>
                  <a:cubicBezTo>
                    <a:pt x="2072" y="3735"/>
                    <a:pt x="2118" y="3790"/>
                    <a:pt x="2131" y="3811"/>
                  </a:cubicBezTo>
                  <a:cubicBezTo>
                    <a:pt x="2157" y="3841"/>
                    <a:pt x="2152" y="3850"/>
                    <a:pt x="2148" y="3858"/>
                  </a:cubicBezTo>
                  <a:cubicBezTo>
                    <a:pt x="2146" y="3860"/>
                    <a:pt x="2143" y="3861"/>
                    <a:pt x="2139" y="3861"/>
                  </a:cubicBezTo>
                  <a:cubicBezTo>
                    <a:pt x="2134" y="3861"/>
                    <a:pt x="2129" y="3860"/>
                    <a:pt x="2123" y="3858"/>
                  </a:cubicBezTo>
                  <a:cubicBezTo>
                    <a:pt x="2110" y="3858"/>
                    <a:pt x="2080" y="3858"/>
                    <a:pt x="2033" y="3854"/>
                  </a:cubicBezTo>
                  <a:cubicBezTo>
                    <a:pt x="1970" y="3845"/>
                    <a:pt x="1783" y="3811"/>
                    <a:pt x="1575" y="3676"/>
                  </a:cubicBezTo>
                  <a:cubicBezTo>
                    <a:pt x="1524" y="3642"/>
                    <a:pt x="1473" y="3603"/>
                    <a:pt x="1422" y="3557"/>
                  </a:cubicBezTo>
                  <a:cubicBezTo>
                    <a:pt x="1371" y="3514"/>
                    <a:pt x="1329" y="3459"/>
                    <a:pt x="1274" y="3442"/>
                  </a:cubicBezTo>
                  <a:cubicBezTo>
                    <a:pt x="1262" y="3437"/>
                    <a:pt x="1249" y="3435"/>
                    <a:pt x="1237" y="3435"/>
                  </a:cubicBezTo>
                  <a:cubicBezTo>
                    <a:pt x="1198" y="3435"/>
                    <a:pt x="1160" y="3460"/>
                    <a:pt x="1134" y="3502"/>
                  </a:cubicBezTo>
                  <a:cubicBezTo>
                    <a:pt x="1104" y="3553"/>
                    <a:pt x="1100" y="3625"/>
                    <a:pt x="1117" y="3688"/>
                  </a:cubicBezTo>
                  <a:cubicBezTo>
                    <a:pt x="1151" y="3820"/>
                    <a:pt x="1274" y="3909"/>
                    <a:pt x="1397" y="3964"/>
                  </a:cubicBezTo>
                  <a:cubicBezTo>
                    <a:pt x="1520" y="4024"/>
                    <a:pt x="1647" y="4062"/>
                    <a:pt x="1762" y="4087"/>
                  </a:cubicBezTo>
                  <a:cubicBezTo>
                    <a:pt x="1991" y="4143"/>
                    <a:pt x="2169" y="4143"/>
                    <a:pt x="2233" y="4143"/>
                  </a:cubicBezTo>
                  <a:cubicBezTo>
                    <a:pt x="2271" y="4147"/>
                    <a:pt x="2297" y="4147"/>
                    <a:pt x="2314" y="4147"/>
                  </a:cubicBezTo>
                  <a:lnTo>
                    <a:pt x="2318" y="4147"/>
                  </a:lnTo>
                  <a:cubicBezTo>
                    <a:pt x="2319" y="4144"/>
                    <a:pt x="2322" y="4142"/>
                    <a:pt x="2326" y="4142"/>
                  </a:cubicBezTo>
                  <a:cubicBezTo>
                    <a:pt x="2334" y="4142"/>
                    <a:pt x="2346" y="4148"/>
                    <a:pt x="2365" y="4164"/>
                  </a:cubicBezTo>
                  <a:cubicBezTo>
                    <a:pt x="2403" y="4198"/>
                    <a:pt x="2573" y="4380"/>
                    <a:pt x="2780" y="4520"/>
                  </a:cubicBezTo>
                  <a:cubicBezTo>
                    <a:pt x="2984" y="4665"/>
                    <a:pt x="3213" y="4762"/>
                    <a:pt x="3260" y="4783"/>
                  </a:cubicBezTo>
                  <a:cubicBezTo>
                    <a:pt x="3298" y="4805"/>
                    <a:pt x="3303" y="4813"/>
                    <a:pt x="3298" y="4822"/>
                  </a:cubicBezTo>
                  <a:cubicBezTo>
                    <a:pt x="3295" y="4828"/>
                    <a:pt x="3290" y="4832"/>
                    <a:pt x="3272" y="4832"/>
                  </a:cubicBezTo>
                  <a:cubicBezTo>
                    <a:pt x="3266" y="4832"/>
                    <a:pt x="3258" y="4831"/>
                    <a:pt x="3247" y="4830"/>
                  </a:cubicBezTo>
                  <a:cubicBezTo>
                    <a:pt x="3230" y="4826"/>
                    <a:pt x="3201" y="4817"/>
                    <a:pt x="3158" y="4800"/>
                  </a:cubicBezTo>
                  <a:lnTo>
                    <a:pt x="3158" y="4800"/>
                  </a:lnTo>
                  <a:cubicBezTo>
                    <a:pt x="3158" y="4813"/>
                    <a:pt x="3162" y="4826"/>
                    <a:pt x="3162" y="4843"/>
                  </a:cubicBezTo>
                  <a:cubicBezTo>
                    <a:pt x="3162" y="4936"/>
                    <a:pt x="3133" y="5365"/>
                    <a:pt x="3120" y="5794"/>
                  </a:cubicBezTo>
                  <a:cubicBezTo>
                    <a:pt x="3103" y="6227"/>
                    <a:pt x="3107" y="6655"/>
                    <a:pt x="3103" y="6749"/>
                  </a:cubicBezTo>
                  <a:cubicBezTo>
                    <a:pt x="3099" y="6778"/>
                    <a:pt x="3095" y="6795"/>
                    <a:pt x="3095" y="6808"/>
                  </a:cubicBezTo>
                  <a:cubicBezTo>
                    <a:pt x="3095" y="6808"/>
                    <a:pt x="3099" y="6808"/>
                    <a:pt x="3103" y="6812"/>
                  </a:cubicBezTo>
                  <a:cubicBezTo>
                    <a:pt x="3167" y="6846"/>
                    <a:pt x="3175" y="6855"/>
                    <a:pt x="3171" y="6863"/>
                  </a:cubicBezTo>
                  <a:cubicBezTo>
                    <a:pt x="3169" y="6867"/>
                    <a:pt x="3165" y="6870"/>
                    <a:pt x="3155" y="6870"/>
                  </a:cubicBezTo>
                  <a:cubicBezTo>
                    <a:pt x="3143" y="6870"/>
                    <a:pt x="3123" y="6866"/>
                    <a:pt x="3086" y="6855"/>
                  </a:cubicBezTo>
                  <a:cubicBezTo>
                    <a:pt x="3073" y="6850"/>
                    <a:pt x="3056" y="6846"/>
                    <a:pt x="3035" y="6838"/>
                  </a:cubicBezTo>
                  <a:cubicBezTo>
                    <a:pt x="3014" y="6825"/>
                    <a:pt x="2988" y="6817"/>
                    <a:pt x="2959" y="6804"/>
                  </a:cubicBezTo>
                  <a:cubicBezTo>
                    <a:pt x="2933" y="6787"/>
                    <a:pt x="2899" y="6774"/>
                    <a:pt x="2865" y="6753"/>
                  </a:cubicBezTo>
                  <a:cubicBezTo>
                    <a:pt x="2831" y="6732"/>
                    <a:pt x="2793" y="6710"/>
                    <a:pt x="2755" y="6685"/>
                  </a:cubicBezTo>
                  <a:cubicBezTo>
                    <a:pt x="2606" y="6583"/>
                    <a:pt x="2437" y="6426"/>
                    <a:pt x="2301" y="6244"/>
                  </a:cubicBezTo>
                  <a:cubicBezTo>
                    <a:pt x="2165" y="6061"/>
                    <a:pt x="2063" y="5853"/>
                    <a:pt x="2012" y="5675"/>
                  </a:cubicBezTo>
                  <a:cubicBezTo>
                    <a:pt x="1995" y="5632"/>
                    <a:pt x="1987" y="5590"/>
                    <a:pt x="1978" y="5552"/>
                  </a:cubicBezTo>
                  <a:cubicBezTo>
                    <a:pt x="1970" y="5513"/>
                    <a:pt x="1961" y="5480"/>
                    <a:pt x="1957" y="5450"/>
                  </a:cubicBezTo>
                  <a:lnTo>
                    <a:pt x="1957" y="5437"/>
                  </a:lnTo>
                  <a:cubicBezTo>
                    <a:pt x="1949" y="5429"/>
                    <a:pt x="1944" y="5416"/>
                    <a:pt x="1936" y="5386"/>
                  </a:cubicBezTo>
                  <a:cubicBezTo>
                    <a:pt x="1932" y="5373"/>
                    <a:pt x="1927" y="5344"/>
                    <a:pt x="1919" y="5305"/>
                  </a:cubicBezTo>
                  <a:cubicBezTo>
                    <a:pt x="1906" y="5267"/>
                    <a:pt x="1889" y="5221"/>
                    <a:pt x="1851" y="5191"/>
                  </a:cubicBezTo>
                  <a:cubicBezTo>
                    <a:pt x="1827" y="5170"/>
                    <a:pt x="1792" y="5155"/>
                    <a:pt x="1760" y="5155"/>
                  </a:cubicBezTo>
                  <a:cubicBezTo>
                    <a:pt x="1740" y="5155"/>
                    <a:pt x="1721" y="5161"/>
                    <a:pt x="1707" y="5174"/>
                  </a:cubicBezTo>
                  <a:cubicBezTo>
                    <a:pt x="1664" y="5204"/>
                    <a:pt x="1660" y="5280"/>
                    <a:pt x="1668" y="5352"/>
                  </a:cubicBezTo>
                  <a:cubicBezTo>
                    <a:pt x="1677" y="5501"/>
                    <a:pt x="1707" y="5649"/>
                    <a:pt x="1736" y="5764"/>
                  </a:cubicBezTo>
                  <a:cubicBezTo>
                    <a:pt x="1766" y="5883"/>
                    <a:pt x="1796" y="5968"/>
                    <a:pt x="1804" y="6002"/>
                  </a:cubicBezTo>
                  <a:cubicBezTo>
                    <a:pt x="1842" y="6027"/>
                    <a:pt x="1847" y="6040"/>
                    <a:pt x="1847" y="6044"/>
                  </a:cubicBezTo>
                  <a:cubicBezTo>
                    <a:pt x="1845" y="6046"/>
                    <a:pt x="1842" y="6047"/>
                    <a:pt x="1839" y="6047"/>
                  </a:cubicBezTo>
                  <a:cubicBezTo>
                    <a:pt x="1833" y="6047"/>
                    <a:pt x="1825" y="6045"/>
                    <a:pt x="1813" y="6040"/>
                  </a:cubicBezTo>
                  <a:cubicBezTo>
                    <a:pt x="1813" y="6053"/>
                    <a:pt x="1813" y="6057"/>
                    <a:pt x="1804" y="6061"/>
                  </a:cubicBezTo>
                  <a:cubicBezTo>
                    <a:pt x="1796" y="6061"/>
                    <a:pt x="1787" y="6061"/>
                    <a:pt x="1762" y="6019"/>
                  </a:cubicBezTo>
                  <a:cubicBezTo>
                    <a:pt x="1745" y="6010"/>
                    <a:pt x="1728" y="6002"/>
                    <a:pt x="1702" y="5993"/>
                  </a:cubicBezTo>
                  <a:cubicBezTo>
                    <a:pt x="1664" y="5972"/>
                    <a:pt x="1592" y="5938"/>
                    <a:pt x="1490" y="5891"/>
                  </a:cubicBezTo>
                  <a:cubicBezTo>
                    <a:pt x="1393" y="5845"/>
                    <a:pt x="1261" y="5789"/>
                    <a:pt x="1121" y="5704"/>
                  </a:cubicBezTo>
                  <a:cubicBezTo>
                    <a:pt x="1104" y="5696"/>
                    <a:pt x="1087" y="5687"/>
                    <a:pt x="1074" y="5683"/>
                  </a:cubicBezTo>
                  <a:cubicBezTo>
                    <a:pt x="1066" y="5679"/>
                    <a:pt x="1059" y="5677"/>
                    <a:pt x="1054" y="5677"/>
                  </a:cubicBezTo>
                  <a:cubicBezTo>
                    <a:pt x="1048" y="5677"/>
                    <a:pt x="1042" y="5679"/>
                    <a:pt x="1036" y="5683"/>
                  </a:cubicBezTo>
                  <a:cubicBezTo>
                    <a:pt x="1011" y="5692"/>
                    <a:pt x="985" y="5721"/>
                    <a:pt x="977" y="5755"/>
                  </a:cubicBezTo>
                  <a:cubicBezTo>
                    <a:pt x="972" y="5768"/>
                    <a:pt x="972" y="5781"/>
                    <a:pt x="981" y="5798"/>
                  </a:cubicBezTo>
                  <a:cubicBezTo>
                    <a:pt x="989" y="5815"/>
                    <a:pt x="1002" y="5836"/>
                    <a:pt x="1011" y="5853"/>
                  </a:cubicBezTo>
                  <a:cubicBezTo>
                    <a:pt x="1036" y="5887"/>
                    <a:pt x="1061" y="5921"/>
                    <a:pt x="1095" y="5951"/>
                  </a:cubicBezTo>
                  <a:cubicBezTo>
                    <a:pt x="1163" y="6006"/>
                    <a:pt x="1252" y="6040"/>
                    <a:pt x="1342" y="6078"/>
                  </a:cubicBezTo>
                  <a:cubicBezTo>
                    <a:pt x="1435" y="6120"/>
                    <a:pt x="1520" y="6159"/>
                    <a:pt x="1613" y="6197"/>
                  </a:cubicBezTo>
                  <a:cubicBezTo>
                    <a:pt x="1800" y="6273"/>
                    <a:pt x="1991" y="6354"/>
                    <a:pt x="2140" y="6477"/>
                  </a:cubicBezTo>
                  <a:cubicBezTo>
                    <a:pt x="2292" y="6592"/>
                    <a:pt x="2420" y="6723"/>
                    <a:pt x="2534" y="6833"/>
                  </a:cubicBezTo>
                  <a:cubicBezTo>
                    <a:pt x="2649" y="6944"/>
                    <a:pt x="2755" y="7033"/>
                    <a:pt x="2848" y="7092"/>
                  </a:cubicBezTo>
                  <a:cubicBezTo>
                    <a:pt x="2938" y="7152"/>
                    <a:pt x="3014" y="7186"/>
                    <a:pt x="3052" y="7198"/>
                  </a:cubicBezTo>
                  <a:cubicBezTo>
                    <a:pt x="3112" y="7224"/>
                    <a:pt x="3146" y="7228"/>
                    <a:pt x="3162" y="7237"/>
                  </a:cubicBezTo>
                  <a:cubicBezTo>
                    <a:pt x="3179" y="7245"/>
                    <a:pt x="3184" y="7249"/>
                    <a:pt x="3184" y="7254"/>
                  </a:cubicBezTo>
                  <a:cubicBezTo>
                    <a:pt x="3184" y="7258"/>
                    <a:pt x="3179" y="7262"/>
                    <a:pt x="3158" y="7262"/>
                  </a:cubicBezTo>
                  <a:lnTo>
                    <a:pt x="3120" y="7262"/>
                  </a:lnTo>
                  <a:cubicBezTo>
                    <a:pt x="3120" y="7266"/>
                    <a:pt x="3124" y="7271"/>
                    <a:pt x="3124" y="7279"/>
                  </a:cubicBezTo>
                  <a:cubicBezTo>
                    <a:pt x="3137" y="7334"/>
                    <a:pt x="3154" y="7589"/>
                    <a:pt x="3175" y="7844"/>
                  </a:cubicBezTo>
                  <a:cubicBezTo>
                    <a:pt x="3192" y="8098"/>
                    <a:pt x="3218" y="8353"/>
                    <a:pt x="3213" y="8408"/>
                  </a:cubicBezTo>
                  <a:cubicBezTo>
                    <a:pt x="3213" y="8417"/>
                    <a:pt x="3213" y="8421"/>
                    <a:pt x="3213" y="8425"/>
                  </a:cubicBezTo>
                  <a:cubicBezTo>
                    <a:pt x="3239" y="8421"/>
                    <a:pt x="3256" y="8421"/>
                    <a:pt x="3269" y="8421"/>
                  </a:cubicBezTo>
                  <a:cubicBezTo>
                    <a:pt x="3293" y="8418"/>
                    <a:pt x="3310" y="8416"/>
                    <a:pt x="3321" y="8416"/>
                  </a:cubicBezTo>
                  <a:cubicBezTo>
                    <a:pt x="3340" y="8416"/>
                    <a:pt x="3345" y="8420"/>
                    <a:pt x="3345" y="8425"/>
                  </a:cubicBezTo>
                  <a:cubicBezTo>
                    <a:pt x="3345" y="8434"/>
                    <a:pt x="3336" y="8446"/>
                    <a:pt x="3277" y="8463"/>
                  </a:cubicBezTo>
                  <a:cubicBezTo>
                    <a:pt x="3239" y="8476"/>
                    <a:pt x="3120" y="8502"/>
                    <a:pt x="2963" y="8510"/>
                  </a:cubicBezTo>
                  <a:cubicBezTo>
                    <a:pt x="2927" y="8512"/>
                    <a:pt x="2889" y="8513"/>
                    <a:pt x="2849" y="8513"/>
                  </a:cubicBezTo>
                  <a:cubicBezTo>
                    <a:pt x="2714" y="8513"/>
                    <a:pt x="2563" y="8500"/>
                    <a:pt x="2411" y="8468"/>
                  </a:cubicBezTo>
                  <a:cubicBezTo>
                    <a:pt x="2220" y="8429"/>
                    <a:pt x="2033" y="8361"/>
                    <a:pt x="1889" y="8289"/>
                  </a:cubicBezTo>
                  <a:cubicBezTo>
                    <a:pt x="1749" y="8217"/>
                    <a:pt x="1647" y="8153"/>
                    <a:pt x="1618" y="8124"/>
                  </a:cubicBezTo>
                  <a:cubicBezTo>
                    <a:pt x="1567" y="8081"/>
                    <a:pt x="1567" y="8073"/>
                    <a:pt x="1571" y="8069"/>
                  </a:cubicBezTo>
                  <a:cubicBezTo>
                    <a:pt x="1575" y="8064"/>
                    <a:pt x="1579" y="8064"/>
                    <a:pt x="1584" y="8064"/>
                  </a:cubicBezTo>
                  <a:cubicBezTo>
                    <a:pt x="1575" y="8060"/>
                    <a:pt x="1567" y="8043"/>
                    <a:pt x="1558" y="8001"/>
                  </a:cubicBezTo>
                  <a:cubicBezTo>
                    <a:pt x="1550" y="7958"/>
                    <a:pt x="1537" y="7844"/>
                    <a:pt x="1520" y="7691"/>
                  </a:cubicBezTo>
                  <a:cubicBezTo>
                    <a:pt x="1511" y="7614"/>
                    <a:pt x="1503" y="7530"/>
                    <a:pt x="1494" y="7440"/>
                  </a:cubicBezTo>
                  <a:cubicBezTo>
                    <a:pt x="1486" y="7356"/>
                    <a:pt x="1469" y="7254"/>
                    <a:pt x="1405" y="7220"/>
                  </a:cubicBezTo>
                  <a:cubicBezTo>
                    <a:pt x="1389" y="7210"/>
                    <a:pt x="1370" y="7205"/>
                    <a:pt x="1351" y="7205"/>
                  </a:cubicBezTo>
                  <a:cubicBezTo>
                    <a:pt x="1297" y="7205"/>
                    <a:pt x="1238" y="7242"/>
                    <a:pt x="1210" y="7292"/>
                  </a:cubicBezTo>
                  <a:cubicBezTo>
                    <a:pt x="1172" y="7356"/>
                    <a:pt x="1172" y="7445"/>
                    <a:pt x="1180" y="7513"/>
                  </a:cubicBezTo>
                  <a:cubicBezTo>
                    <a:pt x="1193" y="7589"/>
                    <a:pt x="1210" y="7653"/>
                    <a:pt x="1219" y="7708"/>
                  </a:cubicBezTo>
                  <a:cubicBezTo>
                    <a:pt x="1227" y="7759"/>
                    <a:pt x="1231" y="7801"/>
                    <a:pt x="1227" y="7822"/>
                  </a:cubicBezTo>
                  <a:cubicBezTo>
                    <a:pt x="1223" y="7881"/>
                    <a:pt x="1213" y="7895"/>
                    <a:pt x="1205" y="7895"/>
                  </a:cubicBezTo>
                  <a:cubicBezTo>
                    <a:pt x="1204" y="7895"/>
                    <a:pt x="1203" y="7895"/>
                    <a:pt x="1202" y="7895"/>
                  </a:cubicBezTo>
                  <a:cubicBezTo>
                    <a:pt x="1197" y="7895"/>
                    <a:pt x="1197" y="7890"/>
                    <a:pt x="1193" y="7886"/>
                  </a:cubicBezTo>
                  <a:cubicBezTo>
                    <a:pt x="1185" y="7882"/>
                    <a:pt x="1172" y="7878"/>
                    <a:pt x="1155" y="7869"/>
                  </a:cubicBezTo>
                  <a:cubicBezTo>
                    <a:pt x="1125" y="7852"/>
                    <a:pt x="1045" y="7788"/>
                    <a:pt x="955" y="7695"/>
                  </a:cubicBezTo>
                  <a:cubicBezTo>
                    <a:pt x="866" y="7602"/>
                    <a:pt x="773" y="7470"/>
                    <a:pt x="701" y="7322"/>
                  </a:cubicBezTo>
                  <a:cubicBezTo>
                    <a:pt x="633" y="7177"/>
                    <a:pt x="590" y="7020"/>
                    <a:pt x="573" y="6893"/>
                  </a:cubicBezTo>
                  <a:cubicBezTo>
                    <a:pt x="552" y="6761"/>
                    <a:pt x="556" y="6664"/>
                    <a:pt x="561" y="6630"/>
                  </a:cubicBezTo>
                  <a:cubicBezTo>
                    <a:pt x="565" y="6600"/>
                    <a:pt x="569" y="6587"/>
                    <a:pt x="573" y="6579"/>
                  </a:cubicBezTo>
                  <a:cubicBezTo>
                    <a:pt x="578" y="6570"/>
                    <a:pt x="582" y="6562"/>
                    <a:pt x="595" y="6545"/>
                  </a:cubicBezTo>
                  <a:cubicBezTo>
                    <a:pt x="603" y="6532"/>
                    <a:pt x="624" y="6511"/>
                    <a:pt x="654" y="6485"/>
                  </a:cubicBezTo>
                  <a:cubicBezTo>
                    <a:pt x="688" y="6460"/>
                    <a:pt x="726" y="6435"/>
                    <a:pt x="760" y="6396"/>
                  </a:cubicBezTo>
                  <a:cubicBezTo>
                    <a:pt x="794" y="6358"/>
                    <a:pt x="824" y="6311"/>
                    <a:pt x="815" y="6256"/>
                  </a:cubicBezTo>
                  <a:cubicBezTo>
                    <a:pt x="812" y="6211"/>
                    <a:pt x="777" y="6179"/>
                    <a:pt x="727" y="6179"/>
                  </a:cubicBezTo>
                  <a:cubicBezTo>
                    <a:pt x="721" y="6179"/>
                    <a:pt x="715" y="6179"/>
                    <a:pt x="709" y="6180"/>
                  </a:cubicBezTo>
                  <a:cubicBezTo>
                    <a:pt x="654" y="6184"/>
                    <a:pt x="612" y="6231"/>
                    <a:pt x="573" y="6282"/>
                  </a:cubicBezTo>
                  <a:cubicBezTo>
                    <a:pt x="531" y="6333"/>
                    <a:pt x="497" y="6384"/>
                    <a:pt x="467" y="6430"/>
                  </a:cubicBezTo>
                  <a:cubicBezTo>
                    <a:pt x="408" y="6524"/>
                    <a:pt x="365" y="6596"/>
                    <a:pt x="348" y="6617"/>
                  </a:cubicBezTo>
                  <a:cubicBezTo>
                    <a:pt x="327" y="6647"/>
                    <a:pt x="319" y="6655"/>
                    <a:pt x="310" y="6655"/>
                  </a:cubicBezTo>
                  <a:cubicBezTo>
                    <a:pt x="310" y="6672"/>
                    <a:pt x="306" y="6676"/>
                    <a:pt x="302" y="6676"/>
                  </a:cubicBezTo>
                  <a:cubicBezTo>
                    <a:pt x="293" y="6676"/>
                    <a:pt x="281" y="6664"/>
                    <a:pt x="259" y="6570"/>
                  </a:cubicBezTo>
                  <a:cubicBezTo>
                    <a:pt x="251" y="6541"/>
                    <a:pt x="238" y="6481"/>
                    <a:pt x="217" y="6401"/>
                  </a:cubicBezTo>
                  <a:cubicBezTo>
                    <a:pt x="208" y="6358"/>
                    <a:pt x="200" y="6311"/>
                    <a:pt x="191" y="6260"/>
                  </a:cubicBezTo>
                  <a:cubicBezTo>
                    <a:pt x="183" y="6235"/>
                    <a:pt x="179" y="6210"/>
                    <a:pt x="174" y="6184"/>
                  </a:cubicBezTo>
                  <a:cubicBezTo>
                    <a:pt x="166" y="6154"/>
                    <a:pt x="162" y="6129"/>
                    <a:pt x="153" y="6108"/>
                  </a:cubicBezTo>
                  <a:cubicBezTo>
                    <a:pt x="145" y="6082"/>
                    <a:pt x="132" y="6069"/>
                    <a:pt x="115" y="6065"/>
                  </a:cubicBezTo>
                  <a:cubicBezTo>
                    <a:pt x="111" y="6064"/>
                    <a:pt x="107" y="6064"/>
                    <a:pt x="102" y="6064"/>
                  </a:cubicBezTo>
                  <a:cubicBezTo>
                    <a:pt x="86" y="6064"/>
                    <a:pt x="68" y="6069"/>
                    <a:pt x="51" y="6082"/>
                  </a:cubicBezTo>
                  <a:cubicBezTo>
                    <a:pt x="9" y="6108"/>
                    <a:pt x="0" y="6171"/>
                    <a:pt x="5" y="6235"/>
                  </a:cubicBezTo>
                  <a:cubicBezTo>
                    <a:pt x="22" y="6371"/>
                    <a:pt x="51" y="6515"/>
                    <a:pt x="94" y="6655"/>
                  </a:cubicBezTo>
                  <a:cubicBezTo>
                    <a:pt x="174" y="6940"/>
                    <a:pt x="298" y="7207"/>
                    <a:pt x="421" y="7411"/>
                  </a:cubicBezTo>
                  <a:cubicBezTo>
                    <a:pt x="544" y="7614"/>
                    <a:pt x="663" y="7750"/>
                    <a:pt x="701" y="7801"/>
                  </a:cubicBezTo>
                  <a:cubicBezTo>
                    <a:pt x="760" y="7878"/>
                    <a:pt x="760" y="7890"/>
                    <a:pt x="756" y="7895"/>
                  </a:cubicBezTo>
                  <a:cubicBezTo>
                    <a:pt x="754" y="7897"/>
                    <a:pt x="752" y="7898"/>
                    <a:pt x="749" y="7898"/>
                  </a:cubicBezTo>
                  <a:cubicBezTo>
                    <a:pt x="746" y="7898"/>
                    <a:pt x="743" y="7897"/>
                    <a:pt x="739" y="7895"/>
                  </a:cubicBezTo>
                  <a:lnTo>
                    <a:pt x="735" y="7895"/>
                  </a:lnTo>
                  <a:cubicBezTo>
                    <a:pt x="735" y="7899"/>
                    <a:pt x="735" y="7899"/>
                    <a:pt x="735" y="7899"/>
                  </a:cubicBezTo>
                  <a:cubicBezTo>
                    <a:pt x="735" y="7909"/>
                    <a:pt x="726" y="7917"/>
                    <a:pt x="685" y="7917"/>
                  </a:cubicBezTo>
                  <a:cubicBezTo>
                    <a:pt x="676" y="7917"/>
                    <a:pt x="666" y="7917"/>
                    <a:pt x="654" y="7916"/>
                  </a:cubicBezTo>
                  <a:cubicBezTo>
                    <a:pt x="629" y="7916"/>
                    <a:pt x="586" y="7907"/>
                    <a:pt x="527" y="7895"/>
                  </a:cubicBezTo>
                  <a:cubicBezTo>
                    <a:pt x="477" y="7883"/>
                    <a:pt x="415" y="7868"/>
                    <a:pt x="347" y="7868"/>
                  </a:cubicBezTo>
                  <a:cubicBezTo>
                    <a:pt x="339" y="7868"/>
                    <a:pt x="331" y="7869"/>
                    <a:pt x="323" y="7869"/>
                  </a:cubicBezTo>
                  <a:cubicBezTo>
                    <a:pt x="285" y="7873"/>
                    <a:pt x="242" y="7882"/>
                    <a:pt x="213" y="7903"/>
                  </a:cubicBezTo>
                  <a:cubicBezTo>
                    <a:pt x="179" y="7929"/>
                    <a:pt x="149" y="7962"/>
                    <a:pt x="140" y="8001"/>
                  </a:cubicBezTo>
                  <a:cubicBezTo>
                    <a:pt x="128" y="8039"/>
                    <a:pt x="136" y="8077"/>
                    <a:pt x="166" y="8111"/>
                  </a:cubicBezTo>
                  <a:cubicBezTo>
                    <a:pt x="196" y="8141"/>
                    <a:pt x="238" y="8162"/>
                    <a:pt x="285" y="8175"/>
                  </a:cubicBezTo>
                  <a:cubicBezTo>
                    <a:pt x="378" y="8200"/>
                    <a:pt x="489" y="8213"/>
                    <a:pt x="586" y="8221"/>
                  </a:cubicBezTo>
                  <a:cubicBezTo>
                    <a:pt x="688" y="8234"/>
                    <a:pt x="781" y="8243"/>
                    <a:pt x="866" y="8247"/>
                  </a:cubicBezTo>
                  <a:cubicBezTo>
                    <a:pt x="1032" y="8255"/>
                    <a:pt x="1163" y="8255"/>
                    <a:pt x="1206" y="8255"/>
                  </a:cubicBezTo>
                  <a:cubicBezTo>
                    <a:pt x="1265" y="8260"/>
                    <a:pt x="1278" y="8264"/>
                    <a:pt x="1282" y="8268"/>
                  </a:cubicBezTo>
                  <a:cubicBezTo>
                    <a:pt x="1295" y="8277"/>
                    <a:pt x="1312" y="8289"/>
                    <a:pt x="1342" y="8315"/>
                  </a:cubicBezTo>
                  <a:cubicBezTo>
                    <a:pt x="1350" y="8323"/>
                    <a:pt x="1363" y="8336"/>
                    <a:pt x="1380" y="8349"/>
                  </a:cubicBezTo>
                  <a:cubicBezTo>
                    <a:pt x="1397" y="8366"/>
                    <a:pt x="1418" y="8383"/>
                    <a:pt x="1443" y="8404"/>
                  </a:cubicBezTo>
                  <a:cubicBezTo>
                    <a:pt x="1465" y="8425"/>
                    <a:pt x="1494" y="8451"/>
                    <a:pt x="1528" y="8476"/>
                  </a:cubicBezTo>
                  <a:cubicBezTo>
                    <a:pt x="1558" y="8502"/>
                    <a:pt x="1592" y="8527"/>
                    <a:pt x="1630" y="8552"/>
                  </a:cubicBezTo>
                  <a:cubicBezTo>
                    <a:pt x="1783" y="8663"/>
                    <a:pt x="1987" y="8777"/>
                    <a:pt x="2207" y="8858"/>
                  </a:cubicBezTo>
                  <a:cubicBezTo>
                    <a:pt x="2424" y="8939"/>
                    <a:pt x="2653" y="8981"/>
                    <a:pt x="2840" y="8998"/>
                  </a:cubicBezTo>
                  <a:cubicBezTo>
                    <a:pt x="2887" y="9002"/>
                    <a:pt x="2933" y="9002"/>
                    <a:pt x="2971" y="9002"/>
                  </a:cubicBezTo>
                  <a:cubicBezTo>
                    <a:pt x="2993" y="9004"/>
                    <a:pt x="3012" y="9006"/>
                    <a:pt x="3030" y="9006"/>
                  </a:cubicBezTo>
                  <a:cubicBezTo>
                    <a:pt x="3048" y="9006"/>
                    <a:pt x="3065" y="9004"/>
                    <a:pt x="3082" y="9002"/>
                  </a:cubicBezTo>
                  <a:lnTo>
                    <a:pt x="3167" y="9002"/>
                  </a:lnTo>
                  <a:cubicBezTo>
                    <a:pt x="3188" y="9002"/>
                    <a:pt x="3209" y="8998"/>
                    <a:pt x="3218" y="8998"/>
                  </a:cubicBezTo>
                  <a:cubicBezTo>
                    <a:pt x="3298" y="8998"/>
                    <a:pt x="3307" y="9002"/>
                    <a:pt x="3307" y="9011"/>
                  </a:cubicBezTo>
                  <a:cubicBezTo>
                    <a:pt x="3307" y="9015"/>
                    <a:pt x="3307" y="9024"/>
                    <a:pt x="3290" y="9028"/>
                  </a:cubicBezTo>
                  <a:cubicBezTo>
                    <a:pt x="3294" y="9041"/>
                    <a:pt x="3303" y="9066"/>
                    <a:pt x="3311" y="9104"/>
                  </a:cubicBezTo>
                  <a:cubicBezTo>
                    <a:pt x="3341" y="9215"/>
                    <a:pt x="3417" y="9724"/>
                    <a:pt x="3549" y="10221"/>
                  </a:cubicBezTo>
                  <a:cubicBezTo>
                    <a:pt x="3617" y="10467"/>
                    <a:pt x="3702" y="10713"/>
                    <a:pt x="3778" y="10904"/>
                  </a:cubicBezTo>
                  <a:cubicBezTo>
                    <a:pt x="3803" y="10963"/>
                    <a:pt x="3829" y="11014"/>
                    <a:pt x="3850" y="11065"/>
                  </a:cubicBezTo>
                  <a:cubicBezTo>
                    <a:pt x="3859" y="11074"/>
                    <a:pt x="3867" y="11086"/>
                    <a:pt x="3876" y="11103"/>
                  </a:cubicBezTo>
                  <a:cubicBezTo>
                    <a:pt x="3897" y="11137"/>
                    <a:pt x="3918" y="11180"/>
                    <a:pt x="3948" y="11226"/>
                  </a:cubicBezTo>
                  <a:cubicBezTo>
                    <a:pt x="3973" y="11269"/>
                    <a:pt x="4011" y="11311"/>
                    <a:pt x="4062" y="11333"/>
                  </a:cubicBezTo>
                  <a:cubicBezTo>
                    <a:pt x="4085" y="11340"/>
                    <a:pt x="4110" y="11343"/>
                    <a:pt x="4137" y="11343"/>
                  </a:cubicBezTo>
                  <a:cubicBezTo>
                    <a:pt x="4172" y="11343"/>
                    <a:pt x="4209" y="11338"/>
                    <a:pt x="4245" y="11328"/>
                  </a:cubicBezTo>
                  <a:cubicBezTo>
                    <a:pt x="4304" y="11311"/>
                    <a:pt x="4376" y="11290"/>
                    <a:pt x="4423" y="11260"/>
                  </a:cubicBezTo>
                  <a:cubicBezTo>
                    <a:pt x="4449" y="11248"/>
                    <a:pt x="4461" y="11231"/>
                    <a:pt x="4470" y="11209"/>
                  </a:cubicBezTo>
                  <a:cubicBezTo>
                    <a:pt x="4474" y="11188"/>
                    <a:pt x="4470" y="11163"/>
                    <a:pt x="4466" y="11137"/>
                  </a:cubicBezTo>
                  <a:cubicBezTo>
                    <a:pt x="4444" y="11061"/>
                    <a:pt x="4427" y="10997"/>
                    <a:pt x="4415" y="10955"/>
                  </a:cubicBezTo>
                  <a:cubicBezTo>
                    <a:pt x="4334" y="10713"/>
                    <a:pt x="4185" y="10233"/>
                    <a:pt x="4071" y="9741"/>
                  </a:cubicBezTo>
                  <a:cubicBezTo>
                    <a:pt x="3922" y="9125"/>
                    <a:pt x="3825" y="8493"/>
                    <a:pt x="3812" y="8357"/>
                  </a:cubicBezTo>
                  <a:cubicBezTo>
                    <a:pt x="3808" y="8311"/>
                    <a:pt x="3808" y="8281"/>
                    <a:pt x="3808" y="8264"/>
                  </a:cubicBezTo>
                  <a:cubicBezTo>
                    <a:pt x="3778" y="8268"/>
                    <a:pt x="3757" y="8268"/>
                    <a:pt x="3744" y="8268"/>
                  </a:cubicBezTo>
                  <a:cubicBezTo>
                    <a:pt x="3697" y="8268"/>
                    <a:pt x="3693" y="8264"/>
                    <a:pt x="3689" y="8255"/>
                  </a:cubicBezTo>
                  <a:cubicBezTo>
                    <a:pt x="3689" y="8247"/>
                    <a:pt x="3693" y="8234"/>
                    <a:pt x="3735" y="8221"/>
                  </a:cubicBezTo>
                  <a:cubicBezTo>
                    <a:pt x="3795" y="8200"/>
                    <a:pt x="4079" y="8175"/>
                    <a:pt x="4338" y="8081"/>
                  </a:cubicBezTo>
                  <a:cubicBezTo>
                    <a:pt x="4521" y="8013"/>
                    <a:pt x="4682" y="7907"/>
                    <a:pt x="4780" y="7835"/>
                  </a:cubicBezTo>
                  <a:cubicBezTo>
                    <a:pt x="4792" y="7827"/>
                    <a:pt x="4809" y="7814"/>
                    <a:pt x="4818" y="7805"/>
                  </a:cubicBezTo>
                  <a:cubicBezTo>
                    <a:pt x="4843" y="7788"/>
                    <a:pt x="4860" y="7780"/>
                    <a:pt x="4869" y="7771"/>
                  </a:cubicBezTo>
                  <a:cubicBezTo>
                    <a:pt x="4893" y="7755"/>
                    <a:pt x="4905" y="7749"/>
                    <a:pt x="4913" y="7749"/>
                  </a:cubicBezTo>
                  <a:cubicBezTo>
                    <a:pt x="4918" y="7749"/>
                    <a:pt x="4921" y="7751"/>
                    <a:pt x="4924" y="7755"/>
                  </a:cubicBezTo>
                  <a:cubicBezTo>
                    <a:pt x="4928" y="7759"/>
                    <a:pt x="4928" y="7771"/>
                    <a:pt x="4898" y="7805"/>
                  </a:cubicBezTo>
                  <a:cubicBezTo>
                    <a:pt x="4979" y="7805"/>
                    <a:pt x="5153" y="7814"/>
                    <a:pt x="5378" y="7827"/>
                  </a:cubicBezTo>
                  <a:cubicBezTo>
                    <a:pt x="5501" y="7831"/>
                    <a:pt x="5637" y="7839"/>
                    <a:pt x="5786" y="7848"/>
                  </a:cubicBezTo>
                  <a:cubicBezTo>
                    <a:pt x="5858" y="7852"/>
                    <a:pt x="5934" y="7856"/>
                    <a:pt x="6010" y="7861"/>
                  </a:cubicBezTo>
                  <a:cubicBezTo>
                    <a:pt x="6043" y="7862"/>
                    <a:pt x="6076" y="7865"/>
                    <a:pt x="6108" y="7865"/>
                  </a:cubicBezTo>
                  <a:cubicBezTo>
                    <a:pt x="6149" y="7865"/>
                    <a:pt x="6187" y="7861"/>
                    <a:pt x="6218" y="7844"/>
                  </a:cubicBezTo>
                  <a:cubicBezTo>
                    <a:pt x="6244" y="7831"/>
                    <a:pt x="6265" y="7805"/>
                    <a:pt x="6274" y="7780"/>
                  </a:cubicBezTo>
                  <a:cubicBezTo>
                    <a:pt x="6282" y="7755"/>
                    <a:pt x="6274" y="7729"/>
                    <a:pt x="6252" y="7704"/>
                  </a:cubicBezTo>
                  <a:cubicBezTo>
                    <a:pt x="6218" y="7657"/>
                    <a:pt x="6146" y="7640"/>
                    <a:pt x="6074" y="7623"/>
                  </a:cubicBezTo>
                  <a:cubicBezTo>
                    <a:pt x="5934" y="7593"/>
                    <a:pt x="5798" y="7559"/>
                    <a:pt x="5675" y="7534"/>
                  </a:cubicBezTo>
                  <a:cubicBezTo>
                    <a:pt x="5437" y="7474"/>
                    <a:pt x="5255" y="7432"/>
                    <a:pt x="5191" y="7411"/>
                  </a:cubicBezTo>
                  <a:lnTo>
                    <a:pt x="5191" y="7415"/>
                  </a:lnTo>
                  <a:cubicBezTo>
                    <a:pt x="5150" y="7456"/>
                    <a:pt x="5137" y="7473"/>
                    <a:pt x="5128" y="7473"/>
                  </a:cubicBezTo>
                  <a:cubicBezTo>
                    <a:pt x="5127" y="7473"/>
                    <a:pt x="5125" y="7472"/>
                    <a:pt x="5123" y="7470"/>
                  </a:cubicBezTo>
                  <a:cubicBezTo>
                    <a:pt x="5115" y="7466"/>
                    <a:pt x="5119" y="7445"/>
                    <a:pt x="5187" y="7347"/>
                  </a:cubicBezTo>
                  <a:cubicBezTo>
                    <a:pt x="5208" y="7313"/>
                    <a:pt x="5255" y="7249"/>
                    <a:pt x="5323" y="7173"/>
                  </a:cubicBezTo>
                  <a:cubicBezTo>
                    <a:pt x="5382" y="7092"/>
                    <a:pt x="5454" y="6986"/>
                    <a:pt x="5531" y="6859"/>
                  </a:cubicBezTo>
                  <a:cubicBezTo>
                    <a:pt x="5548" y="6825"/>
                    <a:pt x="5569" y="6795"/>
                    <a:pt x="5586" y="6761"/>
                  </a:cubicBezTo>
                  <a:cubicBezTo>
                    <a:pt x="5599" y="6727"/>
                    <a:pt x="5607" y="6693"/>
                    <a:pt x="5603" y="6664"/>
                  </a:cubicBezTo>
                  <a:cubicBezTo>
                    <a:pt x="5603" y="6634"/>
                    <a:pt x="5582" y="6609"/>
                    <a:pt x="5552" y="6596"/>
                  </a:cubicBezTo>
                  <a:cubicBezTo>
                    <a:pt x="5536" y="6588"/>
                    <a:pt x="5512" y="6583"/>
                    <a:pt x="5488" y="6583"/>
                  </a:cubicBezTo>
                  <a:cubicBezTo>
                    <a:pt x="5475" y="6583"/>
                    <a:pt x="5462" y="6584"/>
                    <a:pt x="5450" y="6587"/>
                  </a:cubicBezTo>
                  <a:cubicBezTo>
                    <a:pt x="5382" y="6609"/>
                    <a:pt x="5327" y="6681"/>
                    <a:pt x="5272" y="6753"/>
                  </a:cubicBezTo>
                  <a:cubicBezTo>
                    <a:pt x="5217" y="6825"/>
                    <a:pt x="5157" y="6897"/>
                    <a:pt x="5098" y="6969"/>
                  </a:cubicBezTo>
                  <a:cubicBezTo>
                    <a:pt x="4975" y="7109"/>
                    <a:pt x="4848" y="7245"/>
                    <a:pt x="4707" y="7360"/>
                  </a:cubicBezTo>
                  <a:cubicBezTo>
                    <a:pt x="4567" y="7470"/>
                    <a:pt x="4419" y="7559"/>
                    <a:pt x="4283" y="7619"/>
                  </a:cubicBezTo>
                  <a:cubicBezTo>
                    <a:pt x="4143" y="7678"/>
                    <a:pt x="4011" y="7708"/>
                    <a:pt x="3909" y="7729"/>
                  </a:cubicBezTo>
                  <a:cubicBezTo>
                    <a:pt x="3859" y="7738"/>
                    <a:pt x="3812" y="7742"/>
                    <a:pt x="3778" y="7746"/>
                  </a:cubicBezTo>
                  <a:cubicBezTo>
                    <a:pt x="3740" y="7750"/>
                    <a:pt x="3710" y="7755"/>
                    <a:pt x="3689" y="7755"/>
                  </a:cubicBezTo>
                  <a:cubicBezTo>
                    <a:pt x="3665" y="7755"/>
                    <a:pt x="3646" y="7756"/>
                    <a:pt x="3630" y="7756"/>
                  </a:cubicBezTo>
                  <a:cubicBezTo>
                    <a:pt x="3563" y="7756"/>
                    <a:pt x="3557" y="7749"/>
                    <a:pt x="3557" y="7746"/>
                  </a:cubicBezTo>
                  <a:cubicBezTo>
                    <a:pt x="3553" y="7733"/>
                    <a:pt x="3570" y="7725"/>
                    <a:pt x="3685" y="7708"/>
                  </a:cubicBezTo>
                  <a:lnTo>
                    <a:pt x="3723" y="7704"/>
                  </a:lnTo>
                  <a:cubicBezTo>
                    <a:pt x="3718" y="7695"/>
                    <a:pt x="3714" y="7678"/>
                    <a:pt x="3710" y="7657"/>
                  </a:cubicBezTo>
                  <a:cubicBezTo>
                    <a:pt x="3689" y="7576"/>
                    <a:pt x="3646" y="7220"/>
                    <a:pt x="3625" y="6855"/>
                  </a:cubicBezTo>
                  <a:cubicBezTo>
                    <a:pt x="3600" y="6494"/>
                    <a:pt x="3600" y="6129"/>
                    <a:pt x="3604" y="6053"/>
                  </a:cubicBezTo>
                  <a:cubicBezTo>
                    <a:pt x="3608" y="6023"/>
                    <a:pt x="3612" y="6006"/>
                    <a:pt x="3612" y="5997"/>
                  </a:cubicBezTo>
                  <a:cubicBezTo>
                    <a:pt x="3612" y="5997"/>
                    <a:pt x="3608" y="5993"/>
                    <a:pt x="3608" y="5993"/>
                  </a:cubicBezTo>
                  <a:cubicBezTo>
                    <a:pt x="3604" y="5985"/>
                    <a:pt x="3608" y="5972"/>
                    <a:pt x="3663" y="5946"/>
                  </a:cubicBezTo>
                  <a:cubicBezTo>
                    <a:pt x="3702" y="5929"/>
                    <a:pt x="3812" y="5883"/>
                    <a:pt x="3952" y="5819"/>
                  </a:cubicBezTo>
                  <a:cubicBezTo>
                    <a:pt x="4096" y="5751"/>
                    <a:pt x="4266" y="5662"/>
                    <a:pt x="4432" y="5560"/>
                  </a:cubicBezTo>
                  <a:cubicBezTo>
                    <a:pt x="4597" y="5458"/>
                    <a:pt x="4750" y="5344"/>
                    <a:pt x="4869" y="5242"/>
                  </a:cubicBezTo>
                  <a:cubicBezTo>
                    <a:pt x="4988" y="5140"/>
                    <a:pt x="5072" y="5059"/>
                    <a:pt x="5102" y="5030"/>
                  </a:cubicBezTo>
                  <a:cubicBezTo>
                    <a:pt x="5140" y="4995"/>
                    <a:pt x="5156" y="4986"/>
                    <a:pt x="5162" y="4986"/>
                  </a:cubicBezTo>
                  <a:cubicBezTo>
                    <a:pt x="5164" y="4986"/>
                    <a:pt x="5165" y="4986"/>
                    <a:pt x="5166" y="4987"/>
                  </a:cubicBezTo>
                  <a:cubicBezTo>
                    <a:pt x="5174" y="4996"/>
                    <a:pt x="5170" y="5008"/>
                    <a:pt x="5136" y="5059"/>
                  </a:cubicBezTo>
                  <a:cubicBezTo>
                    <a:pt x="5123" y="5076"/>
                    <a:pt x="5098" y="5110"/>
                    <a:pt x="5055" y="5153"/>
                  </a:cubicBezTo>
                  <a:cubicBezTo>
                    <a:pt x="5072" y="5157"/>
                    <a:pt x="5102" y="5161"/>
                    <a:pt x="5153" y="5170"/>
                  </a:cubicBezTo>
                  <a:cubicBezTo>
                    <a:pt x="5213" y="5180"/>
                    <a:pt x="5367" y="5217"/>
                    <a:pt x="5573" y="5217"/>
                  </a:cubicBezTo>
                  <a:cubicBezTo>
                    <a:pt x="5615" y="5217"/>
                    <a:pt x="5659" y="5216"/>
                    <a:pt x="5705" y="5212"/>
                  </a:cubicBezTo>
                  <a:cubicBezTo>
                    <a:pt x="5845" y="5204"/>
                    <a:pt x="5998" y="5174"/>
                    <a:pt x="6151" y="5119"/>
                  </a:cubicBezTo>
                  <a:cubicBezTo>
                    <a:pt x="6227" y="5093"/>
                    <a:pt x="6303" y="5064"/>
                    <a:pt x="6380" y="5021"/>
                  </a:cubicBezTo>
                  <a:cubicBezTo>
                    <a:pt x="6456" y="4987"/>
                    <a:pt x="6528" y="4940"/>
                    <a:pt x="6583" y="4881"/>
                  </a:cubicBezTo>
                  <a:cubicBezTo>
                    <a:pt x="6609" y="4851"/>
                    <a:pt x="6630" y="4817"/>
                    <a:pt x="6639" y="4788"/>
                  </a:cubicBezTo>
                  <a:cubicBezTo>
                    <a:pt x="6639" y="4779"/>
                    <a:pt x="6639" y="4771"/>
                    <a:pt x="6639" y="4762"/>
                  </a:cubicBezTo>
                  <a:lnTo>
                    <a:pt x="6634" y="4754"/>
                  </a:lnTo>
                  <a:cubicBezTo>
                    <a:pt x="6617" y="4737"/>
                    <a:pt x="6605" y="4720"/>
                    <a:pt x="6592" y="4707"/>
                  </a:cubicBezTo>
                  <a:cubicBezTo>
                    <a:pt x="6577" y="4689"/>
                    <a:pt x="6562" y="4682"/>
                    <a:pt x="6540" y="4682"/>
                  </a:cubicBezTo>
                  <a:cubicBezTo>
                    <a:pt x="6531" y="4682"/>
                    <a:pt x="6520" y="4683"/>
                    <a:pt x="6507" y="4686"/>
                  </a:cubicBezTo>
                  <a:cubicBezTo>
                    <a:pt x="6469" y="4694"/>
                    <a:pt x="6431" y="4707"/>
                    <a:pt x="6392" y="4720"/>
                  </a:cubicBezTo>
                  <a:cubicBezTo>
                    <a:pt x="6320" y="4754"/>
                    <a:pt x="6240" y="4783"/>
                    <a:pt x="6163" y="4805"/>
                  </a:cubicBezTo>
                  <a:cubicBezTo>
                    <a:pt x="6087" y="4830"/>
                    <a:pt x="6015" y="4843"/>
                    <a:pt x="5943" y="4851"/>
                  </a:cubicBezTo>
                  <a:cubicBezTo>
                    <a:pt x="5876" y="4860"/>
                    <a:pt x="5813" y="4864"/>
                    <a:pt x="5755" y="4864"/>
                  </a:cubicBezTo>
                  <a:cubicBezTo>
                    <a:pt x="5565" y="4864"/>
                    <a:pt x="5425" y="4825"/>
                    <a:pt x="5370" y="4809"/>
                  </a:cubicBezTo>
                  <a:cubicBezTo>
                    <a:pt x="5293" y="4788"/>
                    <a:pt x="5263" y="4771"/>
                    <a:pt x="5251" y="4762"/>
                  </a:cubicBezTo>
                  <a:lnTo>
                    <a:pt x="5246" y="4762"/>
                  </a:lnTo>
                  <a:cubicBezTo>
                    <a:pt x="5238" y="4754"/>
                    <a:pt x="5242" y="4741"/>
                    <a:pt x="5293" y="4639"/>
                  </a:cubicBezTo>
                  <a:cubicBezTo>
                    <a:pt x="5323" y="4567"/>
                    <a:pt x="5429" y="4376"/>
                    <a:pt x="5518" y="4100"/>
                  </a:cubicBezTo>
                  <a:cubicBezTo>
                    <a:pt x="5561" y="3960"/>
                    <a:pt x="5599" y="3803"/>
                    <a:pt x="5624" y="3633"/>
                  </a:cubicBezTo>
                  <a:cubicBezTo>
                    <a:pt x="5628" y="3591"/>
                    <a:pt x="5637" y="3548"/>
                    <a:pt x="5633" y="3510"/>
                  </a:cubicBezTo>
                  <a:cubicBezTo>
                    <a:pt x="5633" y="3468"/>
                    <a:pt x="5628" y="3425"/>
                    <a:pt x="5611" y="3396"/>
                  </a:cubicBezTo>
                  <a:cubicBezTo>
                    <a:pt x="5594" y="3375"/>
                    <a:pt x="5571" y="3359"/>
                    <a:pt x="5547" y="3359"/>
                  </a:cubicBezTo>
                  <a:cubicBezTo>
                    <a:pt x="5541" y="3359"/>
                    <a:pt x="5536" y="3360"/>
                    <a:pt x="5531" y="3362"/>
                  </a:cubicBezTo>
                  <a:cubicBezTo>
                    <a:pt x="5497" y="3366"/>
                    <a:pt x="5467" y="3387"/>
                    <a:pt x="5446" y="3421"/>
                  </a:cubicBezTo>
                  <a:cubicBezTo>
                    <a:pt x="5420" y="3451"/>
                    <a:pt x="5408" y="3493"/>
                    <a:pt x="5395" y="3536"/>
                  </a:cubicBezTo>
                  <a:cubicBezTo>
                    <a:pt x="5378" y="3578"/>
                    <a:pt x="5365" y="3620"/>
                    <a:pt x="5353" y="3663"/>
                  </a:cubicBezTo>
                  <a:cubicBezTo>
                    <a:pt x="5327" y="3748"/>
                    <a:pt x="5306" y="3833"/>
                    <a:pt x="5280" y="3918"/>
                  </a:cubicBezTo>
                  <a:cubicBezTo>
                    <a:pt x="5234" y="4083"/>
                    <a:pt x="5187" y="4244"/>
                    <a:pt x="5128" y="4380"/>
                  </a:cubicBezTo>
                  <a:cubicBezTo>
                    <a:pt x="5068" y="4516"/>
                    <a:pt x="4996" y="4626"/>
                    <a:pt x="4928" y="4707"/>
                  </a:cubicBezTo>
                  <a:cubicBezTo>
                    <a:pt x="4860" y="4788"/>
                    <a:pt x="4801" y="4834"/>
                    <a:pt x="4767" y="4860"/>
                  </a:cubicBezTo>
                  <a:cubicBezTo>
                    <a:pt x="4724" y="4890"/>
                    <a:pt x="4695" y="4907"/>
                    <a:pt x="4678" y="4915"/>
                  </a:cubicBezTo>
                  <a:cubicBezTo>
                    <a:pt x="4673" y="4924"/>
                    <a:pt x="4669" y="4924"/>
                    <a:pt x="4669" y="4928"/>
                  </a:cubicBezTo>
                  <a:cubicBezTo>
                    <a:pt x="4665" y="4928"/>
                    <a:pt x="4661" y="4928"/>
                    <a:pt x="4657" y="4924"/>
                  </a:cubicBezTo>
                  <a:cubicBezTo>
                    <a:pt x="4648" y="4924"/>
                    <a:pt x="4644" y="4924"/>
                    <a:pt x="4640" y="4919"/>
                  </a:cubicBezTo>
                  <a:cubicBezTo>
                    <a:pt x="4640" y="4915"/>
                    <a:pt x="4640" y="4915"/>
                    <a:pt x="4648" y="4907"/>
                  </a:cubicBezTo>
                  <a:cubicBezTo>
                    <a:pt x="4640" y="4898"/>
                    <a:pt x="4635" y="4885"/>
                    <a:pt x="4631" y="4868"/>
                  </a:cubicBezTo>
                  <a:cubicBezTo>
                    <a:pt x="4618" y="4834"/>
                    <a:pt x="4589" y="4728"/>
                    <a:pt x="4555" y="4588"/>
                  </a:cubicBezTo>
                  <a:cubicBezTo>
                    <a:pt x="4546" y="4550"/>
                    <a:pt x="4533" y="4512"/>
                    <a:pt x="4525" y="4474"/>
                  </a:cubicBezTo>
                  <a:cubicBezTo>
                    <a:pt x="4516" y="4435"/>
                    <a:pt x="4512" y="4393"/>
                    <a:pt x="4499" y="4359"/>
                  </a:cubicBezTo>
                  <a:cubicBezTo>
                    <a:pt x="4487" y="4321"/>
                    <a:pt x="4466" y="4300"/>
                    <a:pt x="4436" y="4295"/>
                  </a:cubicBezTo>
                  <a:cubicBezTo>
                    <a:pt x="4432" y="4295"/>
                    <a:pt x="4428" y="4295"/>
                    <a:pt x="4424" y="4295"/>
                  </a:cubicBezTo>
                  <a:cubicBezTo>
                    <a:pt x="4397" y="4295"/>
                    <a:pt x="4365" y="4307"/>
                    <a:pt x="4342" y="4329"/>
                  </a:cubicBezTo>
                  <a:cubicBezTo>
                    <a:pt x="4317" y="4355"/>
                    <a:pt x="4300" y="4389"/>
                    <a:pt x="4296" y="4427"/>
                  </a:cubicBezTo>
                  <a:cubicBezTo>
                    <a:pt x="4287" y="4465"/>
                    <a:pt x="4287" y="4508"/>
                    <a:pt x="4291" y="4550"/>
                  </a:cubicBezTo>
                  <a:cubicBezTo>
                    <a:pt x="4296" y="4635"/>
                    <a:pt x="4304" y="4716"/>
                    <a:pt x="4308" y="4788"/>
                  </a:cubicBezTo>
                  <a:cubicBezTo>
                    <a:pt x="4321" y="4932"/>
                    <a:pt x="4330" y="5042"/>
                    <a:pt x="4325" y="5081"/>
                  </a:cubicBezTo>
                  <a:cubicBezTo>
                    <a:pt x="4325" y="5140"/>
                    <a:pt x="4321" y="5148"/>
                    <a:pt x="4313" y="5153"/>
                  </a:cubicBezTo>
                  <a:cubicBezTo>
                    <a:pt x="4317" y="5157"/>
                    <a:pt x="4321" y="5170"/>
                    <a:pt x="4304" y="5191"/>
                  </a:cubicBezTo>
                  <a:cubicBezTo>
                    <a:pt x="4279" y="5229"/>
                    <a:pt x="4134" y="5348"/>
                    <a:pt x="3977" y="5450"/>
                  </a:cubicBezTo>
                  <a:cubicBezTo>
                    <a:pt x="3825" y="5556"/>
                    <a:pt x="3659" y="5645"/>
                    <a:pt x="3617" y="5654"/>
                  </a:cubicBezTo>
                  <a:cubicBezTo>
                    <a:pt x="3604" y="5657"/>
                    <a:pt x="3595" y="5658"/>
                    <a:pt x="3589" y="5658"/>
                  </a:cubicBezTo>
                  <a:cubicBezTo>
                    <a:pt x="3579" y="5658"/>
                    <a:pt x="3577" y="5655"/>
                    <a:pt x="3574" y="5649"/>
                  </a:cubicBezTo>
                  <a:cubicBezTo>
                    <a:pt x="3574" y="5641"/>
                    <a:pt x="3574" y="5632"/>
                    <a:pt x="3595" y="5615"/>
                  </a:cubicBezTo>
                  <a:cubicBezTo>
                    <a:pt x="3600" y="5611"/>
                    <a:pt x="3604" y="5607"/>
                    <a:pt x="3612" y="5603"/>
                  </a:cubicBezTo>
                  <a:cubicBezTo>
                    <a:pt x="3608" y="5590"/>
                    <a:pt x="3604" y="5564"/>
                    <a:pt x="3604" y="5526"/>
                  </a:cubicBezTo>
                  <a:cubicBezTo>
                    <a:pt x="3595" y="5403"/>
                    <a:pt x="3604" y="4826"/>
                    <a:pt x="3672" y="4257"/>
                  </a:cubicBezTo>
                  <a:cubicBezTo>
                    <a:pt x="3740" y="3688"/>
                    <a:pt x="3808" y="3120"/>
                    <a:pt x="3829" y="3001"/>
                  </a:cubicBezTo>
                  <a:cubicBezTo>
                    <a:pt x="3837" y="2958"/>
                    <a:pt x="3842" y="2933"/>
                    <a:pt x="3846" y="2920"/>
                  </a:cubicBezTo>
                  <a:cubicBezTo>
                    <a:pt x="3842" y="2920"/>
                    <a:pt x="3837" y="2920"/>
                    <a:pt x="3833" y="2916"/>
                  </a:cubicBezTo>
                  <a:cubicBezTo>
                    <a:pt x="3786" y="2912"/>
                    <a:pt x="3782" y="2903"/>
                    <a:pt x="3782" y="2895"/>
                  </a:cubicBezTo>
                  <a:cubicBezTo>
                    <a:pt x="3782" y="2886"/>
                    <a:pt x="3791" y="2878"/>
                    <a:pt x="3833" y="2873"/>
                  </a:cubicBezTo>
                  <a:cubicBezTo>
                    <a:pt x="3859" y="2869"/>
                    <a:pt x="3939" y="2852"/>
                    <a:pt x="4041" y="2806"/>
                  </a:cubicBezTo>
                  <a:cubicBezTo>
                    <a:pt x="4143" y="2763"/>
                    <a:pt x="4262" y="2691"/>
                    <a:pt x="4376" y="2610"/>
                  </a:cubicBezTo>
                  <a:cubicBezTo>
                    <a:pt x="4432" y="2572"/>
                    <a:pt x="4491" y="2530"/>
                    <a:pt x="4542" y="2487"/>
                  </a:cubicBezTo>
                  <a:cubicBezTo>
                    <a:pt x="4589" y="2445"/>
                    <a:pt x="4644" y="2402"/>
                    <a:pt x="4686" y="2368"/>
                  </a:cubicBezTo>
                  <a:cubicBezTo>
                    <a:pt x="4775" y="2300"/>
                    <a:pt x="4839" y="2245"/>
                    <a:pt x="4864" y="2228"/>
                  </a:cubicBezTo>
                  <a:cubicBezTo>
                    <a:pt x="4873" y="2220"/>
                    <a:pt x="4877" y="2220"/>
                    <a:pt x="4881" y="2216"/>
                  </a:cubicBezTo>
                  <a:cubicBezTo>
                    <a:pt x="4839" y="2199"/>
                    <a:pt x="4835" y="2190"/>
                    <a:pt x="4839" y="2186"/>
                  </a:cubicBezTo>
                  <a:cubicBezTo>
                    <a:pt x="4839" y="2180"/>
                    <a:pt x="4844" y="2175"/>
                    <a:pt x="4865" y="2175"/>
                  </a:cubicBezTo>
                  <a:cubicBezTo>
                    <a:pt x="4877" y="2175"/>
                    <a:pt x="4895" y="2177"/>
                    <a:pt x="4920" y="2182"/>
                  </a:cubicBezTo>
                  <a:cubicBezTo>
                    <a:pt x="4966" y="2186"/>
                    <a:pt x="5102" y="2211"/>
                    <a:pt x="5280" y="2216"/>
                  </a:cubicBezTo>
                  <a:cubicBezTo>
                    <a:pt x="5305" y="2217"/>
                    <a:pt x="5331" y="2217"/>
                    <a:pt x="5358" y="2217"/>
                  </a:cubicBezTo>
                  <a:cubicBezTo>
                    <a:pt x="5521" y="2217"/>
                    <a:pt x="5713" y="2195"/>
                    <a:pt x="5892" y="2143"/>
                  </a:cubicBezTo>
                  <a:cubicBezTo>
                    <a:pt x="5917" y="2135"/>
                    <a:pt x="5938" y="2122"/>
                    <a:pt x="5951" y="2109"/>
                  </a:cubicBezTo>
                  <a:cubicBezTo>
                    <a:pt x="5964" y="2097"/>
                    <a:pt x="5968" y="2080"/>
                    <a:pt x="5960" y="2063"/>
                  </a:cubicBezTo>
                  <a:cubicBezTo>
                    <a:pt x="5955" y="2046"/>
                    <a:pt x="5943" y="2029"/>
                    <a:pt x="5926" y="2020"/>
                  </a:cubicBezTo>
                  <a:cubicBezTo>
                    <a:pt x="5909" y="2008"/>
                    <a:pt x="5887" y="2003"/>
                    <a:pt x="5862" y="1999"/>
                  </a:cubicBezTo>
                  <a:cubicBezTo>
                    <a:pt x="5815" y="1995"/>
                    <a:pt x="5760" y="1995"/>
                    <a:pt x="5709" y="1991"/>
                  </a:cubicBezTo>
                  <a:cubicBezTo>
                    <a:pt x="5658" y="1986"/>
                    <a:pt x="5611" y="1982"/>
                    <a:pt x="5565" y="1974"/>
                  </a:cubicBezTo>
                  <a:cubicBezTo>
                    <a:pt x="5382" y="1948"/>
                    <a:pt x="5251" y="1901"/>
                    <a:pt x="5204" y="1885"/>
                  </a:cubicBezTo>
                  <a:cubicBezTo>
                    <a:pt x="5136" y="1855"/>
                    <a:pt x="5128" y="1842"/>
                    <a:pt x="5132" y="1834"/>
                  </a:cubicBezTo>
                  <a:cubicBezTo>
                    <a:pt x="5132" y="1831"/>
                    <a:pt x="5136" y="1828"/>
                    <a:pt x="5145" y="1828"/>
                  </a:cubicBezTo>
                  <a:cubicBezTo>
                    <a:pt x="5148" y="1828"/>
                    <a:pt x="5152" y="1828"/>
                    <a:pt x="5157" y="1829"/>
                  </a:cubicBezTo>
                  <a:cubicBezTo>
                    <a:pt x="5157" y="1821"/>
                    <a:pt x="5162" y="1808"/>
                    <a:pt x="5170" y="1791"/>
                  </a:cubicBezTo>
                  <a:cubicBezTo>
                    <a:pt x="5191" y="1740"/>
                    <a:pt x="5327" y="1519"/>
                    <a:pt x="5463" y="1303"/>
                  </a:cubicBezTo>
                  <a:cubicBezTo>
                    <a:pt x="5497" y="1248"/>
                    <a:pt x="5522" y="1193"/>
                    <a:pt x="5522" y="1142"/>
                  </a:cubicBezTo>
                  <a:cubicBezTo>
                    <a:pt x="5522" y="1091"/>
                    <a:pt x="5497" y="1044"/>
                    <a:pt x="5467" y="1027"/>
                  </a:cubicBezTo>
                  <a:cubicBezTo>
                    <a:pt x="5456" y="1020"/>
                    <a:pt x="5444" y="1017"/>
                    <a:pt x="5432" y="1017"/>
                  </a:cubicBezTo>
                  <a:cubicBezTo>
                    <a:pt x="5410" y="1017"/>
                    <a:pt x="5389" y="1027"/>
                    <a:pt x="5370" y="1036"/>
                  </a:cubicBezTo>
                  <a:cubicBezTo>
                    <a:pt x="5370" y="1040"/>
                    <a:pt x="5370" y="1040"/>
                    <a:pt x="5365" y="1040"/>
                  </a:cubicBezTo>
                  <a:cubicBezTo>
                    <a:pt x="5340" y="1091"/>
                    <a:pt x="5246" y="1218"/>
                    <a:pt x="5145" y="1337"/>
                  </a:cubicBezTo>
                  <a:cubicBezTo>
                    <a:pt x="5030" y="1473"/>
                    <a:pt x="4903" y="1596"/>
                    <a:pt x="4873" y="1617"/>
                  </a:cubicBezTo>
                  <a:cubicBezTo>
                    <a:pt x="4869" y="1617"/>
                    <a:pt x="4864" y="1621"/>
                    <a:pt x="4860" y="1621"/>
                  </a:cubicBezTo>
                  <a:cubicBezTo>
                    <a:pt x="4873" y="1655"/>
                    <a:pt x="4881" y="1685"/>
                    <a:pt x="4881" y="1698"/>
                  </a:cubicBezTo>
                  <a:cubicBezTo>
                    <a:pt x="4894" y="1757"/>
                    <a:pt x="4886" y="1766"/>
                    <a:pt x="4877" y="1766"/>
                  </a:cubicBezTo>
                  <a:cubicBezTo>
                    <a:pt x="4876" y="1766"/>
                    <a:pt x="4875" y="1767"/>
                    <a:pt x="4874" y="1767"/>
                  </a:cubicBezTo>
                  <a:cubicBezTo>
                    <a:pt x="4866" y="1767"/>
                    <a:pt x="4857" y="1754"/>
                    <a:pt x="4839" y="1710"/>
                  </a:cubicBezTo>
                  <a:cubicBezTo>
                    <a:pt x="4826" y="1677"/>
                    <a:pt x="4784" y="1579"/>
                    <a:pt x="4733" y="1447"/>
                  </a:cubicBezTo>
                  <a:cubicBezTo>
                    <a:pt x="4720" y="1413"/>
                    <a:pt x="4707" y="1375"/>
                    <a:pt x="4695" y="1337"/>
                  </a:cubicBezTo>
                  <a:cubicBezTo>
                    <a:pt x="4686" y="1295"/>
                    <a:pt x="4682" y="1256"/>
                    <a:pt x="4665" y="1227"/>
                  </a:cubicBezTo>
                  <a:cubicBezTo>
                    <a:pt x="4649" y="1195"/>
                    <a:pt x="4630" y="1171"/>
                    <a:pt x="4610" y="1171"/>
                  </a:cubicBezTo>
                  <a:cubicBezTo>
                    <a:pt x="4609" y="1171"/>
                    <a:pt x="4607" y="1171"/>
                    <a:pt x="4606" y="1171"/>
                  </a:cubicBezTo>
                  <a:cubicBezTo>
                    <a:pt x="4604" y="1171"/>
                    <a:pt x="4602" y="1171"/>
                    <a:pt x="4600" y="1171"/>
                  </a:cubicBezTo>
                  <a:cubicBezTo>
                    <a:pt x="4576" y="1171"/>
                    <a:pt x="4550" y="1195"/>
                    <a:pt x="4542" y="1222"/>
                  </a:cubicBezTo>
                  <a:cubicBezTo>
                    <a:pt x="4529" y="1256"/>
                    <a:pt x="4525" y="1299"/>
                    <a:pt x="4525" y="1341"/>
                  </a:cubicBezTo>
                  <a:cubicBezTo>
                    <a:pt x="4521" y="1384"/>
                    <a:pt x="4521" y="1426"/>
                    <a:pt x="4525" y="1469"/>
                  </a:cubicBezTo>
                  <a:cubicBezTo>
                    <a:pt x="4525" y="1553"/>
                    <a:pt x="4533" y="1630"/>
                    <a:pt x="4538" y="1702"/>
                  </a:cubicBezTo>
                  <a:cubicBezTo>
                    <a:pt x="4555" y="1842"/>
                    <a:pt x="4572" y="1948"/>
                    <a:pt x="4576" y="1982"/>
                  </a:cubicBezTo>
                  <a:cubicBezTo>
                    <a:pt x="4580" y="2042"/>
                    <a:pt x="4576" y="2054"/>
                    <a:pt x="4567" y="2054"/>
                  </a:cubicBezTo>
                  <a:cubicBezTo>
                    <a:pt x="4555" y="2054"/>
                    <a:pt x="4546" y="2046"/>
                    <a:pt x="4529" y="1995"/>
                  </a:cubicBezTo>
                  <a:cubicBezTo>
                    <a:pt x="4525" y="1986"/>
                    <a:pt x="4525" y="1978"/>
                    <a:pt x="4521" y="1969"/>
                  </a:cubicBezTo>
                  <a:cubicBezTo>
                    <a:pt x="4482" y="2012"/>
                    <a:pt x="4368" y="2118"/>
                    <a:pt x="4245" y="2216"/>
                  </a:cubicBezTo>
                  <a:cubicBezTo>
                    <a:pt x="4105" y="2326"/>
                    <a:pt x="3960" y="2424"/>
                    <a:pt x="3922" y="2436"/>
                  </a:cubicBezTo>
                  <a:cubicBezTo>
                    <a:pt x="3911" y="2442"/>
                    <a:pt x="3903" y="2444"/>
                    <a:pt x="3897" y="2444"/>
                  </a:cubicBezTo>
                  <a:cubicBezTo>
                    <a:pt x="3890" y="2444"/>
                    <a:pt x="3886" y="2441"/>
                    <a:pt x="3884" y="2436"/>
                  </a:cubicBezTo>
                  <a:cubicBezTo>
                    <a:pt x="3880" y="2428"/>
                    <a:pt x="3880" y="2419"/>
                    <a:pt x="3893" y="2402"/>
                  </a:cubicBezTo>
                  <a:cubicBezTo>
                    <a:pt x="3893" y="2394"/>
                    <a:pt x="3893" y="2381"/>
                    <a:pt x="3897" y="2368"/>
                  </a:cubicBezTo>
                  <a:cubicBezTo>
                    <a:pt x="3901" y="2330"/>
                    <a:pt x="3918" y="2216"/>
                    <a:pt x="3948" y="2071"/>
                  </a:cubicBezTo>
                  <a:cubicBezTo>
                    <a:pt x="3960" y="1995"/>
                    <a:pt x="3977" y="1914"/>
                    <a:pt x="3994" y="1825"/>
                  </a:cubicBezTo>
                  <a:cubicBezTo>
                    <a:pt x="4007" y="1783"/>
                    <a:pt x="4016" y="1740"/>
                    <a:pt x="4024" y="1694"/>
                  </a:cubicBezTo>
                  <a:cubicBezTo>
                    <a:pt x="4033" y="1647"/>
                    <a:pt x="4041" y="1604"/>
                    <a:pt x="4041" y="1562"/>
                  </a:cubicBezTo>
                  <a:cubicBezTo>
                    <a:pt x="4041" y="1524"/>
                    <a:pt x="4028" y="1486"/>
                    <a:pt x="4007" y="1456"/>
                  </a:cubicBezTo>
                  <a:cubicBezTo>
                    <a:pt x="3987" y="1432"/>
                    <a:pt x="3964" y="1419"/>
                    <a:pt x="3940" y="1419"/>
                  </a:cubicBezTo>
                  <a:cubicBezTo>
                    <a:pt x="3934" y="1419"/>
                    <a:pt x="3928" y="1420"/>
                    <a:pt x="3922" y="1422"/>
                  </a:cubicBezTo>
                  <a:cubicBezTo>
                    <a:pt x="3888" y="1426"/>
                    <a:pt x="3863" y="1452"/>
                    <a:pt x="3846" y="1481"/>
                  </a:cubicBezTo>
                  <a:cubicBezTo>
                    <a:pt x="3829" y="1515"/>
                    <a:pt x="3816" y="1549"/>
                    <a:pt x="3808" y="1587"/>
                  </a:cubicBezTo>
                  <a:cubicBezTo>
                    <a:pt x="3778" y="1732"/>
                    <a:pt x="3748" y="1842"/>
                    <a:pt x="3740" y="1880"/>
                  </a:cubicBezTo>
                  <a:cubicBezTo>
                    <a:pt x="3735" y="1893"/>
                    <a:pt x="3731" y="1906"/>
                    <a:pt x="3727" y="1914"/>
                  </a:cubicBezTo>
                  <a:cubicBezTo>
                    <a:pt x="3731" y="1923"/>
                    <a:pt x="3731" y="1927"/>
                    <a:pt x="3731" y="1935"/>
                  </a:cubicBezTo>
                  <a:cubicBezTo>
                    <a:pt x="3727" y="1944"/>
                    <a:pt x="3718" y="1948"/>
                    <a:pt x="3697" y="1948"/>
                  </a:cubicBezTo>
                  <a:cubicBezTo>
                    <a:pt x="3685" y="1944"/>
                    <a:pt x="3646" y="1931"/>
                    <a:pt x="3604" y="1901"/>
                  </a:cubicBezTo>
                  <a:cubicBezTo>
                    <a:pt x="3557" y="1872"/>
                    <a:pt x="3506" y="1829"/>
                    <a:pt x="3464" y="1787"/>
                  </a:cubicBezTo>
                  <a:cubicBezTo>
                    <a:pt x="3375" y="1694"/>
                    <a:pt x="3298" y="1596"/>
                    <a:pt x="3286" y="1570"/>
                  </a:cubicBezTo>
                  <a:cubicBezTo>
                    <a:pt x="3277" y="1553"/>
                    <a:pt x="3277" y="1545"/>
                    <a:pt x="3286" y="1541"/>
                  </a:cubicBezTo>
                  <a:cubicBezTo>
                    <a:pt x="3288" y="1536"/>
                    <a:pt x="3291" y="1534"/>
                    <a:pt x="3296" y="1534"/>
                  </a:cubicBezTo>
                  <a:cubicBezTo>
                    <a:pt x="3301" y="1534"/>
                    <a:pt x="3309" y="1536"/>
                    <a:pt x="3320" y="1541"/>
                  </a:cubicBezTo>
                  <a:cubicBezTo>
                    <a:pt x="3320" y="1498"/>
                    <a:pt x="3332" y="1430"/>
                    <a:pt x="3358" y="1354"/>
                  </a:cubicBezTo>
                  <a:cubicBezTo>
                    <a:pt x="3379" y="1303"/>
                    <a:pt x="3409" y="1244"/>
                    <a:pt x="3434" y="1188"/>
                  </a:cubicBezTo>
                  <a:cubicBezTo>
                    <a:pt x="3460" y="1133"/>
                    <a:pt x="3481" y="1070"/>
                    <a:pt x="3472" y="1014"/>
                  </a:cubicBezTo>
                  <a:cubicBezTo>
                    <a:pt x="3468" y="989"/>
                    <a:pt x="3455" y="963"/>
                    <a:pt x="3438" y="959"/>
                  </a:cubicBezTo>
                  <a:cubicBezTo>
                    <a:pt x="3435" y="957"/>
                    <a:pt x="3431" y="956"/>
                    <a:pt x="3426" y="956"/>
                  </a:cubicBezTo>
                  <a:cubicBezTo>
                    <a:pt x="3413" y="956"/>
                    <a:pt x="3397" y="963"/>
                    <a:pt x="3379" y="972"/>
                  </a:cubicBezTo>
                  <a:cubicBezTo>
                    <a:pt x="3328" y="1006"/>
                    <a:pt x="3286" y="1048"/>
                    <a:pt x="3252" y="1087"/>
                  </a:cubicBezTo>
                  <a:cubicBezTo>
                    <a:pt x="3188" y="1159"/>
                    <a:pt x="3154" y="1227"/>
                    <a:pt x="3141" y="1256"/>
                  </a:cubicBezTo>
                  <a:cubicBezTo>
                    <a:pt x="3141" y="1273"/>
                    <a:pt x="3137" y="1278"/>
                    <a:pt x="3133" y="1278"/>
                  </a:cubicBezTo>
                  <a:cubicBezTo>
                    <a:pt x="3120" y="1303"/>
                    <a:pt x="3112" y="1307"/>
                    <a:pt x="3107" y="1307"/>
                  </a:cubicBezTo>
                  <a:cubicBezTo>
                    <a:pt x="3099" y="1303"/>
                    <a:pt x="3086" y="1299"/>
                    <a:pt x="3095" y="1252"/>
                  </a:cubicBezTo>
                  <a:cubicBezTo>
                    <a:pt x="3095" y="1244"/>
                    <a:pt x="3099" y="1231"/>
                    <a:pt x="3103" y="1218"/>
                  </a:cubicBezTo>
                  <a:cubicBezTo>
                    <a:pt x="3099" y="1214"/>
                    <a:pt x="3099" y="1205"/>
                    <a:pt x="3095" y="1197"/>
                  </a:cubicBezTo>
                  <a:cubicBezTo>
                    <a:pt x="3073" y="1099"/>
                    <a:pt x="3010" y="641"/>
                    <a:pt x="2955" y="183"/>
                  </a:cubicBezTo>
                  <a:cubicBezTo>
                    <a:pt x="2946" y="127"/>
                    <a:pt x="2938" y="72"/>
                    <a:pt x="2908" y="42"/>
                  </a:cubicBezTo>
                  <a:cubicBezTo>
                    <a:pt x="2884" y="19"/>
                    <a:pt x="2842" y="0"/>
                    <a:pt x="28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5"/>
            <p:cNvSpPr/>
            <p:nvPr/>
          </p:nvSpPr>
          <p:spPr>
            <a:xfrm>
              <a:off x="1011723" y="2969089"/>
              <a:ext cx="462286" cy="828766"/>
            </a:xfrm>
            <a:custGeom>
              <a:avLst/>
              <a:gdLst/>
              <a:ahLst/>
              <a:cxnLst/>
              <a:rect l="l" t="t" r="r" b="b"/>
              <a:pathLst>
                <a:path w="2586" h="4636" extrusionOk="0">
                  <a:moveTo>
                    <a:pt x="2042" y="1"/>
                  </a:moveTo>
                  <a:cubicBezTo>
                    <a:pt x="2042" y="1"/>
                    <a:pt x="2038" y="30"/>
                    <a:pt x="2033" y="77"/>
                  </a:cubicBezTo>
                  <a:cubicBezTo>
                    <a:pt x="2012" y="183"/>
                    <a:pt x="1957" y="378"/>
                    <a:pt x="1791" y="540"/>
                  </a:cubicBezTo>
                  <a:cubicBezTo>
                    <a:pt x="1554" y="765"/>
                    <a:pt x="1439" y="973"/>
                    <a:pt x="1673" y="998"/>
                  </a:cubicBezTo>
                  <a:cubicBezTo>
                    <a:pt x="1906" y="1024"/>
                    <a:pt x="2492" y="1079"/>
                    <a:pt x="2297" y="1147"/>
                  </a:cubicBezTo>
                  <a:cubicBezTo>
                    <a:pt x="2152" y="1198"/>
                    <a:pt x="2025" y="1216"/>
                    <a:pt x="1915" y="1216"/>
                  </a:cubicBezTo>
                  <a:cubicBezTo>
                    <a:pt x="1685" y="1216"/>
                    <a:pt x="1528" y="1139"/>
                    <a:pt x="1438" y="1139"/>
                  </a:cubicBezTo>
                  <a:cubicBezTo>
                    <a:pt x="1418" y="1139"/>
                    <a:pt x="1402" y="1142"/>
                    <a:pt x="1388" y="1151"/>
                  </a:cubicBezTo>
                  <a:cubicBezTo>
                    <a:pt x="1282" y="1219"/>
                    <a:pt x="654" y="1737"/>
                    <a:pt x="446" y="1796"/>
                  </a:cubicBezTo>
                  <a:cubicBezTo>
                    <a:pt x="234" y="1860"/>
                    <a:pt x="268" y="2055"/>
                    <a:pt x="230" y="2221"/>
                  </a:cubicBezTo>
                  <a:cubicBezTo>
                    <a:pt x="191" y="2386"/>
                    <a:pt x="0" y="4551"/>
                    <a:pt x="157" y="4636"/>
                  </a:cubicBezTo>
                  <a:cubicBezTo>
                    <a:pt x="170" y="4610"/>
                    <a:pt x="183" y="4585"/>
                    <a:pt x="196" y="4559"/>
                  </a:cubicBezTo>
                  <a:lnTo>
                    <a:pt x="196" y="4555"/>
                  </a:lnTo>
                  <a:cubicBezTo>
                    <a:pt x="204" y="4432"/>
                    <a:pt x="221" y="3863"/>
                    <a:pt x="289" y="3294"/>
                  </a:cubicBezTo>
                  <a:cubicBezTo>
                    <a:pt x="353" y="2730"/>
                    <a:pt x="416" y="2161"/>
                    <a:pt x="421" y="2038"/>
                  </a:cubicBezTo>
                  <a:cubicBezTo>
                    <a:pt x="421" y="1991"/>
                    <a:pt x="421" y="1966"/>
                    <a:pt x="421" y="1949"/>
                  </a:cubicBezTo>
                  <a:cubicBezTo>
                    <a:pt x="463" y="1949"/>
                    <a:pt x="535" y="1932"/>
                    <a:pt x="612" y="1898"/>
                  </a:cubicBezTo>
                  <a:cubicBezTo>
                    <a:pt x="722" y="1856"/>
                    <a:pt x="845" y="1783"/>
                    <a:pt x="964" y="1703"/>
                  </a:cubicBezTo>
                  <a:cubicBezTo>
                    <a:pt x="1023" y="1660"/>
                    <a:pt x="1078" y="1618"/>
                    <a:pt x="1129" y="1575"/>
                  </a:cubicBezTo>
                  <a:cubicBezTo>
                    <a:pt x="1185" y="1529"/>
                    <a:pt x="1231" y="1491"/>
                    <a:pt x="1274" y="1452"/>
                  </a:cubicBezTo>
                  <a:cubicBezTo>
                    <a:pt x="1363" y="1380"/>
                    <a:pt x="1426" y="1316"/>
                    <a:pt x="1443" y="1291"/>
                  </a:cubicBezTo>
                  <a:cubicBezTo>
                    <a:pt x="1456" y="1278"/>
                    <a:pt x="1460" y="1270"/>
                    <a:pt x="1465" y="1261"/>
                  </a:cubicBezTo>
                  <a:cubicBezTo>
                    <a:pt x="1516" y="1274"/>
                    <a:pt x="1647" y="1308"/>
                    <a:pt x="1825" y="1316"/>
                  </a:cubicBezTo>
                  <a:cubicBezTo>
                    <a:pt x="1854" y="1318"/>
                    <a:pt x="1883" y="1319"/>
                    <a:pt x="1913" y="1319"/>
                  </a:cubicBezTo>
                  <a:cubicBezTo>
                    <a:pt x="2079" y="1319"/>
                    <a:pt x="2272" y="1297"/>
                    <a:pt x="2462" y="1240"/>
                  </a:cubicBezTo>
                  <a:cubicBezTo>
                    <a:pt x="2492" y="1232"/>
                    <a:pt x="2526" y="1219"/>
                    <a:pt x="2551" y="1189"/>
                  </a:cubicBezTo>
                  <a:cubicBezTo>
                    <a:pt x="2577" y="1159"/>
                    <a:pt x="2585" y="1113"/>
                    <a:pt x="2572" y="1075"/>
                  </a:cubicBezTo>
                  <a:cubicBezTo>
                    <a:pt x="2551" y="1002"/>
                    <a:pt x="2475" y="968"/>
                    <a:pt x="2415" y="960"/>
                  </a:cubicBezTo>
                  <a:cubicBezTo>
                    <a:pt x="2386" y="958"/>
                    <a:pt x="2359" y="958"/>
                    <a:pt x="2334" y="958"/>
                  </a:cubicBezTo>
                  <a:cubicBezTo>
                    <a:pt x="2308" y="958"/>
                    <a:pt x="2284" y="958"/>
                    <a:pt x="2258" y="956"/>
                  </a:cubicBezTo>
                  <a:cubicBezTo>
                    <a:pt x="2207" y="951"/>
                    <a:pt x="2161" y="947"/>
                    <a:pt x="2118" y="943"/>
                  </a:cubicBezTo>
                  <a:cubicBezTo>
                    <a:pt x="1940" y="922"/>
                    <a:pt x="1808" y="884"/>
                    <a:pt x="1762" y="871"/>
                  </a:cubicBezTo>
                  <a:cubicBezTo>
                    <a:pt x="1753" y="871"/>
                    <a:pt x="1745" y="867"/>
                    <a:pt x="1736" y="867"/>
                  </a:cubicBezTo>
                  <a:cubicBezTo>
                    <a:pt x="1741" y="862"/>
                    <a:pt x="1749" y="858"/>
                    <a:pt x="1753" y="850"/>
                  </a:cubicBezTo>
                  <a:cubicBezTo>
                    <a:pt x="1791" y="807"/>
                    <a:pt x="1932" y="591"/>
                    <a:pt x="2072" y="370"/>
                  </a:cubicBezTo>
                  <a:cubicBezTo>
                    <a:pt x="2106" y="315"/>
                    <a:pt x="2135" y="251"/>
                    <a:pt x="2140" y="175"/>
                  </a:cubicBezTo>
                  <a:cubicBezTo>
                    <a:pt x="2135" y="103"/>
                    <a:pt x="2101" y="30"/>
                    <a:pt x="2042" y="1"/>
                  </a:cubicBezTo>
                  <a:close/>
                </a:path>
              </a:pathLst>
            </a:custGeom>
            <a:solidFill>
              <a:srgbClr val="1E1549">
                <a:alpha val="41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5"/>
            <p:cNvSpPr/>
            <p:nvPr/>
          </p:nvSpPr>
          <p:spPr>
            <a:xfrm>
              <a:off x="1009399" y="3384192"/>
              <a:ext cx="585277" cy="789259"/>
            </a:xfrm>
            <a:custGeom>
              <a:avLst/>
              <a:gdLst/>
              <a:ahLst/>
              <a:cxnLst/>
              <a:rect l="l" t="t" r="r" b="b"/>
              <a:pathLst>
                <a:path w="3274" h="4415" extrusionOk="0">
                  <a:moveTo>
                    <a:pt x="2114" y="0"/>
                  </a:moveTo>
                  <a:cubicBezTo>
                    <a:pt x="2093" y="26"/>
                    <a:pt x="2080" y="43"/>
                    <a:pt x="2080" y="43"/>
                  </a:cubicBezTo>
                  <a:cubicBezTo>
                    <a:pt x="2080" y="43"/>
                    <a:pt x="2080" y="51"/>
                    <a:pt x="2085" y="73"/>
                  </a:cubicBezTo>
                  <a:cubicBezTo>
                    <a:pt x="2093" y="174"/>
                    <a:pt x="2106" y="518"/>
                    <a:pt x="1991" y="773"/>
                  </a:cubicBezTo>
                  <a:cubicBezTo>
                    <a:pt x="1851" y="1070"/>
                    <a:pt x="1681" y="1486"/>
                    <a:pt x="1737" y="1524"/>
                  </a:cubicBezTo>
                  <a:cubicBezTo>
                    <a:pt x="1789" y="1562"/>
                    <a:pt x="1908" y="1639"/>
                    <a:pt x="2221" y="1639"/>
                  </a:cubicBezTo>
                  <a:cubicBezTo>
                    <a:pt x="2263" y="1639"/>
                    <a:pt x="2308" y="1637"/>
                    <a:pt x="2356" y="1635"/>
                  </a:cubicBezTo>
                  <a:cubicBezTo>
                    <a:pt x="2678" y="1615"/>
                    <a:pt x="2952" y="1536"/>
                    <a:pt x="3029" y="1536"/>
                  </a:cubicBezTo>
                  <a:cubicBezTo>
                    <a:pt x="3053" y="1536"/>
                    <a:pt x="3058" y="1543"/>
                    <a:pt x="3040" y="1562"/>
                  </a:cubicBezTo>
                  <a:cubicBezTo>
                    <a:pt x="2847" y="1768"/>
                    <a:pt x="2397" y="1851"/>
                    <a:pt x="2108" y="1851"/>
                  </a:cubicBezTo>
                  <a:cubicBezTo>
                    <a:pt x="2021" y="1851"/>
                    <a:pt x="1949" y="1843"/>
                    <a:pt x="1902" y="1830"/>
                  </a:cubicBezTo>
                  <a:cubicBezTo>
                    <a:pt x="1776" y="1794"/>
                    <a:pt x="1779" y="1670"/>
                    <a:pt x="1693" y="1670"/>
                  </a:cubicBezTo>
                  <a:cubicBezTo>
                    <a:pt x="1637" y="1670"/>
                    <a:pt x="1543" y="1723"/>
                    <a:pt x="1350" y="1885"/>
                  </a:cubicBezTo>
                  <a:cubicBezTo>
                    <a:pt x="862" y="2297"/>
                    <a:pt x="234" y="2581"/>
                    <a:pt x="115" y="2628"/>
                  </a:cubicBezTo>
                  <a:cubicBezTo>
                    <a:pt x="1" y="2679"/>
                    <a:pt x="9" y="4253"/>
                    <a:pt x="281" y="4415"/>
                  </a:cubicBezTo>
                  <a:cubicBezTo>
                    <a:pt x="293" y="4398"/>
                    <a:pt x="302" y="4376"/>
                    <a:pt x="310" y="4359"/>
                  </a:cubicBezTo>
                  <a:cubicBezTo>
                    <a:pt x="310" y="4279"/>
                    <a:pt x="276" y="3918"/>
                    <a:pt x="255" y="3561"/>
                  </a:cubicBezTo>
                  <a:cubicBezTo>
                    <a:pt x="230" y="3201"/>
                    <a:pt x="221" y="2840"/>
                    <a:pt x="209" y="2759"/>
                  </a:cubicBezTo>
                  <a:cubicBezTo>
                    <a:pt x="204" y="2734"/>
                    <a:pt x="204" y="2717"/>
                    <a:pt x="200" y="2708"/>
                  </a:cubicBezTo>
                  <a:cubicBezTo>
                    <a:pt x="209" y="2708"/>
                    <a:pt x="221" y="2704"/>
                    <a:pt x="238" y="2700"/>
                  </a:cubicBezTo>
                  <a:cubicBezTo>
                    <a:pt x="281" y="2691"/>
                    <a:pt x="395" y="2649"/>
                    <a:pt x="540" y="2589"/>
                  </a:cubicBezTo>
                  <a:cubicBezTo>
                    <a:pt x="684" y="2526"/>
                    <a:pt x="862" y="2437"/>
                    <a:pt x="1028" y="2331"/>
                  </a:cubicBezTo>
                  <a:cubicBezTo>
                    <a:pt x="1198" y="2229"/>
                    <a:pt x="1355" y="2110"/>
                    <a:pt x="1473" y="2004"/>
                  </a:cubicBezTo>
                  <a:cubicBezTo>
                    <a:pt x="1520" y="1957"/>
                    <a:pt x="1563" y="1919"/>
                    <a:pt x="1597" y="1885"/>
                  </a:cubicBezTo>
                  <a:cubicBezTo>
                    <a:pt x="1609" y="1893"/>
                    <a:pt x="1639" y="1906"/>
                    <a:pt x="1703" y="1927"/>
                  </a:cubicBezTo>
                  <a:cubicBezTo>
                    <a:pt x="1762" y="1946"/>
                    <a:pt x="1933" y="1990"/>
                    <a:pt x="2164" y="1990"/>
                  </a:cubicBezTo>
                  <a:cubicBezTo>
                    <a:pt x="2199" y="1990"/>
                    <a:pt x="2234" y="1989"/>
                    <a:pt x="2271" y="1987"/>
                  </a:cubicBezTo>
                  <a:cubicBezTo>
                    <a:pt x="2416" y="1978"/>
                    <a:pt x="2573" y="1953"/>
                    <a:pt x="2734" y="1898"/>
                  </a:cubicBezTo>
                  <a:cubicBezTo>
                    <a:pt x="2815" y="1868"/>
                    <a:pt x="2895" y="1838"/>
                    <a:pt x="2972" y="1796"/>
                  </a:cubicBezTo>
                  <a:cubicBezTo>
                    <a:pt x="3052" y="1758"/>
                    <a:pt x="3129" y="1707"/>
                    <a:pt x="3197" y="1639"/>
                  </a:cubicBezTo>
                  <a:cubicBezTo>
                    <a:pt x="3226" y="1605"/>
                    <a:pt x="3256" y="1562"/>
                    <a:pt x="3265" y="1507"/>
                  </a:cubicBezTo>
                  <a:cubicBezTo>
                    <a:pt x="3269" y="1494"/>
                    <a:pt x="3269" y="1482"/>
                    <a:pt x="3269" y="1465"/>
                  </a:cubicBezTo>
                  <a:cubicBezTo>
                    <a:pt x="3273" y="1444"/>
                    <a:pt x="3248" y="1422"/>
                    <a:pt x="3248" y="1418"/>
                  </a:cubicBezTo>
                  <a:cubicBezTo>
                    <a:pt x="3231" y="1401"/>
                    <a:pt x="3218" y="1384"/>
                    <a:pt x="3201" y="1367"/>
                  </a:cubicBezTo>
                  <a:cubicBezTo>
                    <a:pt x="3184" y="1346"/>
                    <a:pt x="3158" y="1329"/>
                    <a:pt x="3129" y="1325"/>
                  </a:cubicBezTo>
                  <a:cubicBezTo>
                    <a:pt x="3116" y="1323"/>
                    <a:pt x="3104" y="1322"/>
                    <a:pt x="3092" y="1322"/>
                  </a:cubicBezTo>
                  <a:cubicBezTo>
                    <a:pt x="3076" y="1322"/>
                    <a:pt x="3061" y="1324"/>
                    <a:pt x="3048" y="1329"/>
                  </a:cubicBezTo>
                  <a:cubicBezTo>
                    <a:pt x="3006" y="1337"/>
                    <a:pt x="2963" y="1350"/>
                    <a:pt x="2925" y="1367"/>
                  </a:cubicBezTo>
                  <a:cubicBezTo>
                    <a:pt x="2844" y="1401"/>
                    <a:pt x="2776" y="1431"/>
                    <a:pt x="2700" y="1452"/>
                  </a:cubicBezTo>
                  <a:cubicBezTo>
                    <a:pt x="2628" y="1473"/>
                    <a:pt x="2556" y="1490"/>
                    <a:pt x="2488" y="1499"/>
                  </a:cubicBezTo>
                  <a:cubicBezTo>
                    <a:pt x="2412" y="1509"/>
                    <a:pt x="2341" y="1513"/>
                    <a:pt x="2276" y="1513"/>
                  </a:cubicBezTo>
                  <a:cubicBezTo>
                    <a:pt x="2110" y="1513"/>
                    <a:pt x="1988" y="1487"/>
                    <a:pt x="1936" y="1477"/>
                  </a:cubicBezTo>
                  <a:cubicBezTo>
                    <a:pt x="1877" y="1465"/>
                    <a:pt x="1847" y="1460"/>
                    <a:pt x="1830" y="1456"/>
                  </a:cubicBezTo>
                  <a:cubicBezTo>
                    <a:pt x="1838" y="1444"/>
                    <a:pt x="1860" y="1418"/>
                    <a:pt x="1889" y="1371"/>
                  </a:cubicBezTo>
                  <a:cubicBezTo>
                    <a:pt x="1932" y="1303"/>
                    <a:pt x="2046" y="1108"/>
                    <a:pt x="2140" y="828"/>
                  </a:cubicBezTo>
                  <a:cubicBezTo>
                    <a:pt x="2186" y="688"/>
                    <a:pt x="2225" y="522"/>
                    <a:pt x="2250" y="353"/>
                  </a:cubicBezTo>
                  <a:cubicBezTo>
                    <a:pt x="2263" y="268"/>
                    <a:pt x="2280" y="166"/>
                    <a:pt x="2225" y="68"/>
                  </a:cubicBezTo>
                  <a:cubicBezTo>
                    <a:pt x="2203" y="30"/>
                    <a:pt x="2161" y="5"/>
                    <a:pt x="2114" y="0"/>
                  </a:cubicBezTo>
                  <a:close/>
                </a:path>
              </a:pathLst>
            </a:custGeom>
            <a:solidFill>
              <a:srgbClr val="1E1549">
                <a:alpha val="41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5"/>
            <p:cNvSpPr/>
            <p:nvPr/>
          </p:nvSpPr>
          <p:spPr>
            <a:xfrm>
              <a:off x="1058739" y="4129305"/>
              <a:ext cx="472118" cy="143550"/>
            </a:xfrm>
            <a:custGeom>
              <a:avLst/>
              <a:gdLst/>
              <a:ahLst/>
              <a:cxnLst/>
              <a:rect l="l" t="t" r="r" b="b"/>
              <a:pathLst>
                <a:path w="2641" h="803" extrusionOk="0">
                  <a:moveTo>
                    <a:pt x="1919" y="0"/>
                  </a:moveTo>
                  <a:lnTo>
                    <a:pt x="1834" y="9"/>
                  </a:lnTo>
                  <a:cubicBezTo>
                    <a:pt x="1834" y="9"/>
                    <a:pt x="1953" y="51"/>
                    <a:pt x="2080" y="102"/>
                  </a:cubicBezTo>
                  <a:cubicBezTo>
                    <a:pt x="2250" y="174"/>
                    <a:pt x="2424" y="259"/>
                    <a:pt x="2339" y="298"/>
                  </a:cubicBezTo>
                  <a:cubicBezTo>
                    <a:pt x="2282" y="322"/>
                    <a:pt x="2150" y="333"/>
                    <a:pt x="2001" y="333"/>
                  </a:cubicBezTo>
                  <a:cubicBezTo>
                    <a:pt x="1763" y="333"/>
                    <a:pt x="1481" y="305"/>
                    <a:pt x="1384" y="255"/>
                  </a:cubicBezTo>
                  <a:cubicBezTo>
                    <a:pt x="1312" y="220"/>
                    <a:pt x="1274" y="176"/>
                    <a:pt x="1225" y="176"/>
                  </a:cubicBezTo>
                  <a:cubicBezTo>
                    <a:pt x="1191" y="176"/>
                    <a:pt x="1151" y="198"/>
                    <a:pt x="1091" y="264"/>
                  </a:cubicBezTo>
                  <a:cubicBezTo>
                    <a:pt x="981" y="378"/>
                    <a:pt x="548" y="616"/>
                    <a:pt x="242" y="722"/>
                  </a:cubicBezTo>
                  <a:cubicBezTo>
                    <a:pt x="149" y="753"/>
                    <a:pt x="70" y="773"/>
                    <a:pt x="15" y="773"/>
                  </a:cubicBezTo>
                  <a:cubicBezTo>
                    <a:pt x="10" y="773"/>
                    <a:pt x="5" y="773"/>
                    <a:pt x="0" y="773"/>
                  </a:cubicBezTo>
                  <a:lnTo>
                    <a:pt x="0" y="773"/>
                  </a:lnTo>
                  <a:cubicBezTo>
                    <a:pt x="43" y="781"/>
                    <a:pt x="94" y="794"/>
                    <a:pt x="141" y="803"/>
                  </a:cubicBezTo>
                  <a:cubicBezTo>
                    <a:pt x="175" y="798"/>
                    <a:pt x="213" y="794"/>
                    <a:pt x="255" y="786"/>
                  </a:cubicBezTo>
                  <a:cubicBezTo>
                    <a:pt x="370" y="769"/>
                    <a:pt x="510" y="739"/>
                    <a:pt x="646" y="688"/>
                  </a:cubicBezTo>
                  <a:cubicBezTo>
                    <a:pt x="866" y="607"/>
                    <a:pt x="1053" y="467"/>
                    <a:pt x="1138" y="391"/>
                  </a:cubicBezTo>
                  <a:cubicBezTo>
                    <a:pt x="1142" y="391"/>
                    <a:pt x="1151" y="395"/>
                    <a:pt x="1155" y="395"/>
                  </a:cubicBezTo>
                  <a:cubicBezTo>
                    <a:pt x="1223" y="404"/>
                    <a:pt x="1410" y="416"/>
                    <a:pt x="1656" y="433"/>
                  </a:cubicBezTo>
                  <a:cubicBezTo>
                    <a:pt x="1779" y="442"/>
                    <a:pt x="1919" y="450"/>
                    <a:pt x="2063" y="459"/>
                  </a:cubicBezTo>
                  <a:cubicBezTo>
                    <a:pt x="2140" y="463"/>
                    <a:pt x="2212" y="467"/>
                    <a:pt x="2288" y="476"/>
                  </a:cubicBezTo>
                  <a:cubicBezTo>
                    <a:pt x="2322" y="476"/>
                    <a:pt x="2358" y="479"/>
                    <a:pt x="2394" y="479"/>
                  </a:cubicBezTo>
                  <a:cubicBezTo>
                    <a:pt x="2440" y="479"/>
                    <a:pt x="2487" y="474"/>
                    <a:pt x="2534" y="450"/>
                  </a:cubicBezTo>
                  <a:cubicBezTo>
                    <a:pt x="2577" y="425"/>
                    <a:pt x="2611" y="391"/>
                    <a:pt x="2624" y="340"/>
                  </a:cubicBezTo>
                  <a:cubicBezTo>
                    <a:pt x="2641" y="289"/>
                    <a:pt x="2619" y="238"/>
                    <a:pt x="2590" y="200"/>
                  </a:cubicBezTo>
                  <a:cubicBezTo>
                    <a:pt x="2560" y="166"/>
                    <a:pt x="2522" y="140"/>
                    <a:pt x="2483" y="128"/>
                  </a:cubicBezTo>
                  <a:cubicBezTo>
                    <a:pt x="2445" y="115"/>
                    <a:pt x="2407" y="107"/>
                    <a:pt x="2369" y="98"/>
                  </a:cubicBezTo>
                  <a:cubicBezTo>
                    <a:pt x="2229" y="68"/>
                    <a:pt x="2093" y="39"/>
                    <a:pt x="1970" y="9"/>
                  </a:cubicBezTo>
                  <a:cubicBezTo>
                    <a:pt x="1953" y="5"/>
                    <a:pt x="1936" y="5"/>
                    <a:pt x="1919" y="0"/>
                  </a:cubicBezTo>
                  <a:close/>
                </a:path>
              </a:pathLst>
            </a:custGeom>
            <a:solidFill>
              <a:srgbClr val="1E1549">
                <a:alpha val="41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5"/>
            <p:cNvSpPr/>
            <p:nvPr/>
          </p:nvSpPr>
          <p:spPr>
            <a:xfrm>
              <a:off x="1058739" y="4265170"/>
              <a:ext cx="148196" cy="571877"/>
            </a:xfrm>
            <a:custGeom>
              <a:avLst/>
              <a:gdLst/>
              <a:ahLst/>
              <a:cxnLst/>
              <a:rect l="l" t="t" r="r" b="b"/>
              <a:pathLst>
                <a:path w="829" h="3199" extrusionOk="0">
                  <a:moveTo>
                    <a:pt x="119" y="0"/>
                  </a:moveTo>
                  <a:lnTo>
                    <a:pt x="0" y="13"/>
                  </a:lnTo>
                  <a:cubicBezTo>
                    <a:pt x="0" y="13"/>
                    <a:pt x="0" y="26"/>
                    <a:pt x="5" y="51"/>
                  </a:cubicBezTo>
                  <a:cubicBezTo>
                    <a:pt x="39" y="327"/>
                    <a:pt x="264" y="1999"/>
                    <a:pt x="361" y="2284"/>
                  </a:cubicBezTo>
                  <a:cubicBezTo>
                    <a:pt x="429" y="2479"/>
                    <a:pt x="289" y="2695"/>
                    <a:pt x="98" y="2772"/>
                  </a:cubicBezTo>
                  <a:cubicBezTo>
                    <a:pt x="77" y="2780"/>
                    <a:pt x="56" y="2784"/>
                    <a:pt x="34" y="2789"/>
                  </a:cubicBezTo>
                  <a:cubicBezTo>
                    <a:pt x="107" y="2942"/>
                    <a:pt x="166" y="3048"/>
                    <a:pt x="196" y="3090"/>
                  </a:cubicBezTo>
                  <a:cubicBezTo>
                    <a:pt x="231" y="3147"/>
                    <a:pt x="246" y="3159"/>
                    <a:pt x="255" y="3159"/>
                  </a:cubicBezTo>
                  <a:cubicBezTo>
                    <a:pt x="257" y="3159"/>
                    <a:pt x="258" y="3159"/>
                    <a:pt x="259" y="3158"/>
                  </a:cubicBezTo>
                  <a:cubicBezTo>
                    <a:pt x="264" y="3154"/>
                    <a:pt x="264" y="3154"/>
                    <a:pt x="264" y="3149"/>
                  </a:cubicBezTo>
                  <a:cubicBezTo>
                    <a:pt x="281" y="3162"/>
                    <a:pt x="302" y="3175"/>
                    <a:pt x="323" y="3179"/>
                  </a:cubicBezTo>
                  <a:cubicBezTo>
                    <a:pt x="356" y="3193"/>
                    <a:pt x="391" y="3198"/>
                    <a:pt x="426" y="3198"/>
                  </a:cubicBezTo>
                  <a:cubicBezTo>
                    <a:pt x="467" y="3198"/>
                    <a:pt x="507" y="3191"/>
                    <a:pt x="544" y="3179"/>
                  </a:cubicBezTo>
                  <a:cubicBezTo>
                    <a:pt x="578" y="3171"/>
                    <a:pt x="612" y="3162"/>
                    <a:pt x="646" y="3149"/>
                  </a:cubicBezTo>
                  <a:cubicBezTo>
                    <a:pt x="680" y="3137"/>
                    <a:pt x="714" y="3124"/>
                    <a:pt x="743" y="3103"/>
                  </a:cubicBezTo>
                  <a:cubicBezTo>
                    <a:pt x="777" y="3082"/>
                    <a:pt x="807" y="3048"/>
                    <a:pt x="815" y="3009"/>
                  </a:cubicBezTo>
                  <a:cubicBezTo>
                    <a:pt x="828" y="2967"/>
                    <a:pt x="820" y="2933"/>
                    <a:pt x="811" y="2903"/>
                  </a:cubicBezTo>
                  <a:cubicBezTo>
                    <a:pt x="790" y="2844"/>
                    <a:pt x="773" y="2797"/>
                    <a:pt x="760" y="2759"/>
                  </a:cubicBezTo>
                  <a:cubicBezTo>
                    <a:pt x="692" y="2530"/>
                    <a:pt x="544" y="2020"/>
                    <a:pt x="421" y="1507"/>
                  </a:cubicBezTo>
                  <a:cubicBezTo>
                    <a:pt x="272" y="891"/>
                    <a:pt x="170" y="263"/>
                    <a:pt x="141" y="132"/>
                  </a:cubicBezTo>
                  <a:cubicBezTo>
                    <a:pt x="132" y="89"/>
                    <a:pt x="124" y="60"/>
                    <a:pt x="119" y="43"/>
                  </a:cubicBezTo>
                  <a:lnTo>
                    <a:pt x="141" y="43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rgbClr val="1E1549">
                <a:alpha val="41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5"/>
            <p:cNvSpPr/>
            <p:nvPr/>
          </p:nvSpPr>
          <p:spPr>
            <a:xfrm>
              <a:off x="555689" y="3802335"/>
              <a:ext cx="392389" cy="296039"/>
            </a:xfrm>
            <a:custGeom>
              <a:avLst/>
              <a:gdLst/>
              <a:ahLst/>
              <a:cxnLst/>
              <a:rect l="l" t="t" r="r" b="b"/>
              <a:pathLst>
                <a:path w="2195" h="1656" extrusionOk="0">
                  <a:moveTo>
                    <a:pt x="85" y="0"/>
                  </a:moveTo>
                  <a:cubicBezTo>
                    <a:pt x="47" y="26"/>
                    <a:pt x="17" y="64"/>
                    <a:pt x="5" y="115"/>
                  </a:cubicBezTo>
                  <a:cubicBezTo>
                    <a:pt x="0" y="140"/>
                    <a:pt x="5" y="174"/>
                    <a:pt x="17" y="200"/>
                  </a:cubicBezTo>
                  <a:cubicBezTo>
                    <a:pt x="26" y="221"/>
                    <a:pt x="39" y="242"/>
                    <a:pt x="51" y="263"/>
                  </a:cubicBezTo>
                  <a:cubicBezTo>
                    <a:pt x="77" y="306"/>
                    <a:pt x="111" y="344"/>
                    <a:pt x="149" y="378"/>
                  </a:cubicBezTo>
                  <a:cubicBezTo>
                    <a:pt x="230" y="441"/>
                    <a:pt x="323" y="475"/>
                    <a:pt x="412" y="518"/>
                  </a:cubicBezTo>
                  <a:cubicBezTo>
                    <a:pt x="501" y="560"/>
                    <a:pt x="595" y="599"/>
                    <a:pt x="688" y="637"/>
                  </a:cubicBezTo>
                  <a:cubicBezTo>
                    <a:pt x="871" y="713"/>
                    <a:pt x="1053" y="790"/>
                    <a:pt x="1197" y="904"/>
                  </a:cubicBezTo>
                  <a:cubicBezTo>
                    <a:pt x="1346" y="1019"/>
                    <a:pt x="1469" y="1146"/>
                    <a:pt x="1588" y="1256"/>
                  </a:cubicBezTo>
                  <a:cubicBezTo>
                    <a:pt x="1707" y="1363"/>
                    <a:pt x="1817" y="1456"/>
                    <a:pt x="1915" y="1515"/>
                  </a:cubicBezTo>
                  <a:cubicBezTo>
                    <a:pt x="2012" y="1570"/>
                    <a:pt x="2093" y="1604"/>
                    <a:pt x="2135" y="1613"/>
                  </a:cubicBezTo>
                  <a:cubicBezTo>
                    <a:pt x="2152" y="1621"/>
                    <a:pt x="2165" y="1621"/>
                    <a:pt x="2178" y="1626"/>
                  </a:cubicBezTo>
                  <a:cubicBezTo>
                    <a:pt x="2178" y="1634"/>
                    <a:pt x="2178" y="1643"/>
                    <a:pt x="2174" y="1655"/>
                  </a:cubicBezTo>
                  <a:cubicBezTo>
                    <a:pt x="2174" y="1655"/>
                    <a:pt x="2195" y="1626"/>
                    <a:pt x="2182" y="1583"/>
                  </a:cubicBezTo>
                  <a:cubicBezTo>
                    <a:pt x="2169" y="1528"/>
                    <a:pt x="2114" y="1452"/>
                    <a:pt x="1932" y="1371"/>
                  </a:cubicBezTo>
                  <a:cubicBezTo>
                    <a:pt x="1601" y="1227"/>
                    <a:pt x="1431" y="900"/>
                    <a:pt x="1261" y="726"/>
                  </a:cubicBezTo>
                  <a:cubicBezTo>
                    <a:pt x="1091" y="552"/>
                    <a:pt x="701" y="441"/>
                    <a:pt x="374" y="314"/>
                  </a:cubicBezTo>
                  <a:cubicBezTo>
                    <a:pt x="179" y="242"/>
                    <a:pt x="115" y="149"/>
                    <a:pt x="94" y="81"/>
                  </a:cubicBezTo>
                  <a:cubicBezTo>
                    <a:pt x="81" y="38"/>
                    <a:pt x="90" y="9"/>
                    <a:pt x="90" y="0"/>
                  </a:cubicBezTo>
                  <a:close/>
                </a:path>
              </a:pathLst>
            </a:custGeom>
            <a:solidFill>
              <a:srgbClr val="1E1549">
                <a:alpha val="41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5"/>
            <p:cNvSpPr/>
            <p:nvPr/>
          </p:nvSpPr>
          <p:spPr>
            <a:xfrm>
              <a:off x="403201" y="4202064"/>
              <a:ext cx="576875" cy="215057"/>
            </a:xfrm>
            <a:custGeom>
              <a:avLst/>
              <a:gdLst/>
              <a:ahLst/>
              <a:cxnLst/>
              <a:rect l="l" t="t" r="r" b="b"/>
              <a:pathLst>
                <a:path w="3227" h="1203" extrusionOk="0">
                  <a:moveTo>
                    <a:pt x="102" y="1"/>
                  </a:moveTo>
                  <a:cubicBezTo>
                    <a:pt x="64" y="26"/>
                    <a:pt x="34" y="69"/>
                    <a:pt x="22" y="120"/>
                  </a:cubicBezTo>
                  <a:cubicBezTo>
                    <a:pt x="0" y="179"/>
                    <a:pt x="22" y="247"/>
                    <a:pt x="64" y="294"/>
                  </a:cubicBezTo>
                  <a:cubicBezTo>
                    <a:pt x="102" y="340"/>
                    <a:pt x="162" y="366"/>
                    <a:pt x="217" y="383"/>
                  </a:cubicBezTo>
                  <a:cubicBezTo>
                    <a:pt x="476" y="435"/>
                    <a:pt x="737" y="449"/>
                    <a:pt x="921" y="449"/>
                  </a:cubicBezTo>
                  <a:cubicBezTo>
                    <a:pt x="1038" y="449"/>
                    <a:pt x="1124" y="443"/>
                    <a:pt x="1159" y="438"/>
                  </a:cubicBezTo>
                  <a:cubicBezTo>
                    <a:pt x="1189" y="434"/>
                    <a:pt x="1206" y="430"/>
                    <a:pt x="1214" y="425"/>
                  </a:cubicBezTo>
                  <a:cubicBezTo>
                    <a:pt x="1223" y="438"/>
                    <a:pt x="1235" y="455"/>
                    <a:pt x="1257" y="480"/>
                  </a:cubicBezTo>
                  <a:cubicBezTo>
                    <a:pt x="1286" y="523"/>
                    <a:pt x="1388" y="629"/>
                    <a:pt x="1541" y="744"/>
                  </a:cubicBezTo>
                  <a:cubicBezTo>
                    <a:pt x="1698" y="858"/>
                    <a:pt x="1906" y="981"/>
                    <a:pt x="2131" y="1062"/>
                  </a:cubicBezTo>
                  <a:cubicBezTo>
                    <a:pt x="2356" y="1143"/>
                    <a:pt x="2594" y="1189"/>
                    <a:pt x="2789" y="1198"/>
                  </a:cubicBezTo>
                  <a:cubicBezTo>
                    <a:pt x="2836" y="1202"/>
                    <a:pt x="2882" y="1202"/>
                    <a:pt x="2920" y="1202"/>
                  </a:cubicBezTo>
                  <a:cubicBezTo>
                    <a:pt x="2963" y="1202"/>
                    <a:pt x="3001" y="1202"/>
                    <a:pt x="3035" y="1198"/>
                  </a:cubicBezTo>
                  <a:cubicBezTo>
                    <a:pt x="3086" y="1194"/>
                    <a:pt x="3124" y="1189"/>
                    <a:pt x="3154" y="1185"/>
                  </a:cubicBezTo>
                  <a:cubicBezTo>
                    <a:pt x="3179" y="1168"/>
                    <a:pt x="3201" y="1151"/>
                    <a:pt x="3226" y="1134"/>
                  </a:cubicBezTo>
                  <a:lnTo>
                    <a:pt x="3226" y="1134"/>
                  </a:lnTo>
                  <a:cubicBezTo>
                    <a:pt x="3192" y="1139"/>
                    <a:pt x="3156" y="1143"/>
                    <a:pt x="3121" y="1143"/>
                  </a:cubicBezTo>
                  <a:cubicBezTo>
                    <a:pt x="3099" y="1143"/>
                    <a:pt x="3077" y="1142"/>
                    <a:pt x="3056" y="1138"/>
                  </a:cubicBezTo>
                  <a:cubicBezTo>
                    <a:pt x="3055" y="1140"/>
                    <a:pt x="3054" y="1140"/>
                    <a:pt x="3053" y="1140"/>
                  </a:cubicBezTo>
                  <a:cubicBezTo>
                    <a:pt x="3052" y="1140"/>
                    <a:pt x="3052" y="1138"/>
                    <a:pt x="3052" y="1138"/>
                  </a:cubicBezTo>
                  <a:cubicBezTo>
                    <a:pt x="2653" y="1104"/>
                    <a:pt x="2144" y="799"/>
                    <a:pt x="1796" y="701"/>
                  </a:cubicBezTo>
                  <a:cubicBezTo>
                    <a:pt x="1397" y="587"/>
                    <a:pt x="1350" y="315"/>
                    <a:pt x="1168" y="264"/>
                  </a:cubicBezTo>
                  <a:cubicBezTo>
                    <a:pt x="1101" y="247"/>
                    <a:pt x="978" y="243"/>
                    <a:pt x="842" y="243"/>
                  </a:cubicBezTo>
                  <a:cubicBezTo>
                    <a:pt x="749" y="243"/>
                    <a:pt x="650" y="245"/>
                    <a:pt x="559" y="245"/>
                  </a:cubicBezTo>
                  <a:cubicBezTo>
                    <a:pt x="416" y="245"/>
                    <a:pt x="291" y="241"/>
                    <a:pt x="234" y="222"/>
                  </a:cubicBezTo>
                  <a:cubicBezTo>
                    <a:pt x="136" y="188"/>
                    <a:pt x="136" y="107"/>
                    <a:pt x="145" y="52"/>
                  </a:cubicBezTo>
                  <a:cubicBezTo>
                    <a:pt x="149" y="22"/>
                    <a:pt x="157" y="1"/>
                    <a:pt x="157" y="1"/>
                  </a:cubicBezTo>
                  <a:close/>
                </a:path>
              </a:pathLst>
            </a:custGeom>
            <a:solidFill>
              <a:srgbClr val="1E1549">
                <a:alpha val="41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5"/>
            <p:cNvSpPr/>
            <p:nvPr/>
          </p:nvSpPr>
          <p:spPr>
            <a:xfrm>
              <a:off x="578393" y="3416013"/>
              <a:ext cx="410802" cy="238476"/>
            </a:xfrm>
            <a:custGeom>
              <a:avLst/>
              <a:gdLst/>
              <a:ahLst/>
              <a:cxnLst/>
              <a:rect l="l" t="t" r="r" b="b"/>
              <a:pathLst>
                <a:path w="2298" h="1334" extrusionOk="0">
                  <a:moveTo>
                    <a:pt x="43" y="1"/>
                  </a:moveTo>
                  <a:lnTo>
                    <a:pt x="5" y="107"/>
                  </a:lnTo>
                  <a:cubicBezTo>
                    <a:pt x="1" y="149"/>
                    <a:pt x="5" y="200"/>
                    <a:pt x="18" y="243"/>
                  </a:cubicBezTo>
                  <a:cubicBezTo>
                    <a:pt x="39" y="319"/>
                    <a:pt x="86" y="391"/>
                    <a:pt x="145" y="442"/>
                  </a:cubicBezTo>
                  <a:cubicBezTo>
                    <a:pt x="205" y="497"/>
                    <a:pt x="272" y="535"/>
                    <a:pt x="336" y="565"/>
                  </a:cubicBezTo>
                  <a:cubicBezTo>
                    <a:pt x="468" y="625"/>
                    <a:pt x="599" y="663"/>
                    <a:pt x="718" y="684"/>
                  </a:cubicBezTo>
                  <a:cubicBezTo>
                    <a:pt x="877" y="718"/>
                    <a:pt x="1012" y="726"/>
                    <a:pt x="1104" y="726"/>
                  </a:cubicBezTo>
                  <a:cubicBezTo>
                    <a:pt x="1150" y="726"/>
                    <a:pt x="1185" y="724"/>
                    <a:pt x="1206" y="722"/>
                  </a:cubicBezTo>
                  <a:cubicBezTo>
                    <a:pt x="1244" y="718"/>
                    <a:pt x="1270" y="714"/>
                    <a:pt x="1287" y="709"/>
                  </a:cubicBezTo>
                  <a:cubicBezTo>
                    <a:pt x="1291" y="714"/>
                    <a:pt x="1295" y="722"/>
                    <a:pt x="1300" y="726"/>
                  </a:cubicBezTo>
                  <a:cubicBezTo>
                    <a:pt x="1325" y="777"/>
                    <a:pt x="1495" y="968"/>
                    <a:pt x="1707" y="1113"/>
                  </a:cubicBezTo>
                  <a:cubicBezTo>
                    <a:pt x="1822" y="1193"/>
                    <a:pt x="1940" y="1257"/>
                    <a:pt x="2038" y="1299"/>
                  </a:cubicBezTo>
                  <a:cubicBezTo>
                    <a:pt x="2106" y="1308"/>
                    <a:pt x="2178" y="1321"/>
                    <a:pt x="2255" y="1333"/>
                  </a:cubicBezTo>
                  <a:cubicBezTo>
                    <a:pt x="2297" y="1274"/>
                    <a:pt x="1924" y="994"/>
                    <a:pt x="1707" y="884"/>
                  </a:cubicBezTo>
                  <a:cubicBezTo>
                    <a:pt x="1508" y="786"/>
                    <a:pt x="1392" y="581"/>
                    <a:pt x="1305" y="581"/>
                  </a:cubicBezTo>
                  <a:cubicBezTo>
                    <a:pt x="1297" y="581"/>
                    <a:pt x="1290" y="583"/>
                    <a:pt x="1283" y="586"/>
                  </a:cubicBezTo>
                  <a:cubicBezTo>
                    <a:pt x="1262" y="597"/>
                    <a:pt x="1231" y="602"/>
                    <a:pt x="1192" y="602"/>
                  </a:cubicBezTo>
                  <a:cubicBezTo>
                    <a:pt x="1062" y="602"/>
                    <a:pt x="833" y="548"/>
                    <a:pt x="514" y="463"/>
                  </a:cubicBezTo>
                  <a:cubicBezTo>
                    <a:pt x="247" y="395"/>
                    <a:pt x="128" y="226"/>
                    <a:pt x="77" y="111"/>
                  </a:cubicBezTo>
                  <a:cubicBezTo>
                    <a:pt x="52" y="47"/>
                    <a:pt x="43" y="5"/>
                    <a:pt x="43" y="1"/>
                  </a:cubicBezTo>
                  <a:close/>
                </a:path>
              </a:pathLst>
            </a:custGeom>
            <a:solidFill>
              <a:srgbClr val="1E1549">
                <a:alpha val="41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5"/>
            <p:cNvSpPr/>
            <p:nvPr/>
          </p:nvSpPr>
          <p:spPr>
            <a:xfrm>
              <a:off x="787013" y="2936553"/>
              <a:ext cx="237757" cy="284598"/>
            </a:xfrm>
            <a:custGeom>
              <a:avLst/>
              <a:gdLst/>
              <a:ahLst/>
              <a:cxnLst/>
              <a:rect l="l" t="t" r="r" b="b"/>
              <a:pathLst>
                <a:path w="1330" h="1592" extrusionOk="0">
                  <a:moveTo>
                    <a:pt x="1" y="0"/>
                  </a:moveTo>
                  <a:cubicBezTo>
                    <a:pt x="1" y="0"/>
                    <a:pt x="5" y="38"/>
                    <a:pt x="9" y="85"/>
                  </a:cubicBezTo>
                  <a:cubicBezTo>
                    <a:pt x="256" y="238"/>
                    <a:pt x="459" y="327"/>
                    <a:pt x="527" y="353"/>
                  </a:cubicBezTo>
                  <a:cubicBezTo>
                    <a:pt x="557" y="361"/>
                    <a:pt x="578" y="369"/>
                    <a:pt x="591" y="369"/>
                  </a:cubicBezTo>
                  <a:cubicBezTo>
                    <a:pt x="591" y="374"/>
                    <a:pt x="591" y="378"/>
                    <a:pt x="591" y="378"/>
                  </a:cubicBezTo>
                  <a:cubicBezTo>
                    <a:pt x="595" y="412"/>
                    <a:pt x="612" y="510"/>
                    <a:pt x="650" y="633"/>
                  </a:cubicBezTo>
                  <a:cubicBezTo>
                    <a:pt x="684" y="751"/>
                    <a:pt x="748" y="900"/>
                    <a:pt x="829" y="1040"/>
                  </a:cubicBezTo>
                  <a:cubicBezTo>
                    <a:pt x="909" y="1176"/>
                    <a:pt x="1011" y="1303"/>
                    <a:pt x="1096" y="1392"/>
                  </a:cubicBezTo>
                  <a:cubicBezTo>
                    <a:pt x="1189" y="1486"/>
                    <a:pt x="1262" y="1545"/>
                    <a:pt x="1291" y="1562"/>
                  </a:cubicBezTo>
                  <a:cubicBezTo>
                    <a:pt x="1296" y="1566"/>
                    <a:pt x="1296" y="1566"/>
                    <a:pt x="1296" y="1566"/>
                  </a:cubicBezTo>
                  <a:cubicBezTo>
                    <a:pt x="1291" y="1571"/>
                    <a:pt x="1291" y="1579"/>
                    <a:pt x="1287" y="1592"/>
                  </a:cubicBezTo>
                  <a:lnTo>
                    <a:pt x="1329" y="1583"/>
                  </a:lnTo>
                  <a:cubicBezTo>
                    <a:pt x="1329" y="1583"/>
                    <a:pt x="1313" y="1545"/>
                    <a:pt x="1279" y="1486"/>
                  </a:cubicBezTo>
                  <a:cubicBezTo>
                    <a:pt x="1189" y="1324"/>
                    <a:pt x="1011" y="1010"/>
                    <a:pt x="897" y="862"/>
                  </a:cubicBezTo>
                  <a:cubicBezTo>
                    <a:pt x="735" y="658"/>
                    <a:pt x="752" y="306"/>
                    <a:pt x="663" y="268"/>
                  </a:cubicBezTo>
                  <a:cubicBezTo>
                    <a:pt x="570" y="234"/>
                    <a:pt x="35" y="13"/>
                    <a:pt x="1" y="0"/>
                  </a:cubicBezTo>
                  <a:close/>
                </a:path>
              </a:pathLst>
            </a:custGeom>
            <a:solidFill>
              <a:srgbClr val="1E1549">
                <a:alpha val="41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5"/>
            <p:cNvSpPr/>
            <p:nvPr/>
          </p:nvSpPr>
          <p:spPr>
            <a:xfrm>
              <a:off x="887302" y="2842698"/>
              <a:ext cx="17519" cy="46658"/>
            </a:xfrm>
            <a:custGeom>
              <a:avLst/>
              <a:gdLst/>
              <a:ahLst/>
              <a:cxnLst/>
              <a:rect l="l" t="t" r="r" b="b"/>
              <a:pathLst>
                <a:path w="98" h="261" extrusionOk="0">
                  <a:moveTo>
                    <a:pt x="32" y="0"/>
                  </a:moveTo>
                  <a:cubicBezTo>
                    <a:pt x="27" y="0"/>
                    <a:pt x="22" y="2"/>
                    <a:pt x="17" y="7"/>
                  </a:cubicBezTo>
                  <a:cubicBezTo>
                    <a:pt x="9" y="20"/>
                    <a:pt x="0" y="80"/>
                    <a:pt x="9" y="139"/>
                  </a:cubicBezTo>
                  <a:cubicBezTo>
                    <a:pt x="17" y="194"/>
                    <a:pt x="43" y="249"/>
                    <a:pt x="55" y="258"/>
                  </a:cubicBezTo>
                  <a:cubicBezTo>
                    <a:pt x="60" y="260"/>
                    <a:pt x="64" y="261"/>
                    <a:pt x="68" y="261"/>
                  </a:cubicBezTo>
                  <a:cubicBezTo>
                    <a:pt x="72" y="261"/>
                    <a:pt x="77" y="260"/>
                    <a:pt x="81" y="258"/>
                  </a:cubicBezTo>
                  <a:cubicBezTo>
                    <a:pt x="89" y="254"/>
                    <a:pt x="94" y="249"/>
                    <a:pt x="98" y="241"/>
                  </a:cubicBezTo>
                  <a:cubicBezTo>
                    <a:pt x="98" y="224"/>
                    <a:pt x="85" y="177"/>
                    <a:pt x="81" y="126"/>
                  </a:cubicBezTo>
                  <a:cubicBezTo>
                    <a:pt x="72" y="75"/>
                    <a:pt x="72" y="24"/>
                    <a:pt x="64" y="12"/>
                  </a:cubicBezTo>
                  <a:cubicBezTo>
                    <a:pt x="60" y="3"/>
                    <a:pt x="51" y="3"/>
                    <a:pt x="43" y="3"/>
                  </a:cubicBezTo>
                  <a:cubicBezTo>
                    <a:pt x="39" y="1"/>
                    <a:pt x="36" y="0"/>
                    <a:pt x="3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5"/>
            <p:cNvSpPr/>
            <p:nvPr/>
          </p:nvSpPr>
          <p:spPr>
            <a:xfrm>
              <a:off x="724803" y="2867190"/>
              <a:ext cx="69361" cy="48982"/>
            </a:xfrm>
            <a:custGeom>
              <a:avLst/>
              <a:gdLst/>
              <a:ahLst/>
              <a:cxnLst/>
              <a:rect l="l" t="t" r="r" b="b"/>
              <a:pathLst>
                <a:path w="388" h="274" extrusionOk="0">
                  <a:moveTo>
                    <a:pt x="29" y="0"/>
                  </a:moveTo>
                  <a:cubicBezTo>
                    <a:pt x="21" y="0"/>
                    <a:pt x="15" y="3"/>
                    <a:pt x="9" y="6"/>
                  </a:cubicBezTo>
                  <a:cubicBezTo>
                    <a:pt x="5" y="15"/>
                    <a:pt x="1" y="19"/>
                    <a:pt x="5" y="36"/>
                  </a:cubicBezTo>
                  <a:cubicBezTo>
                    <a:pt x="14" y="57"/>
                    <a:pt x="82" y="129"/>
                    <a:pt x="162" y="184"/>
                  </a:cubicBezTo>
                  <a:cubicBezTo>
                    <a:pt x="243" y="240"/>
                    <a:pt x="336" y="274"/>
                    <a:pt x="362" y="274"/>
                  </a:cubicBezTo>
                  <a:cubicBezTo>
                    <a:pt x="379" y="274"/>
                    <a:pt x="383" y="265"/>
                    <a:pt x="387" y="257"/>
                  </a:cubicBezTo>
                  <a:cubicBezTo>
                    <a:pt x="387" y="248"/>
                    <a:pt x="387" y="240"/>
                    <a:pt x="374" y="231"/>
                  </a:cubicBezTo>
                  <a:cubicBezTo>
                    <a:pt x="362" y="214"/>
                    <a:pt x="277" y="176"/>
                    <a:pt x="200" y="125"/>
                  </a:cubicBezTo>
                  <a:cubicBezTo>
                    <a:pt x="124" y="74"/>
                    <a:pt x="60" y="10"/>
                    <a:pt x="39" y="2"/>
                  </a:cubicBezTo>
                  <a:cubicBezTo>
                    <a:pt x="35" y="1"/>
                    <a:pt x="32" y="0"/>
                    <a:pt x="2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5"/>
            <p:cNvSpPr/>
            <p:nvPr/>
          </p:nvSpPr>
          <p:spPr>
            <a:xfrm>
              <a:off x="954875" y="2988753"/>
              <a:ext cx="38792" cy="59530"/>
            </a:xfrm>
            <a:custGeom>
              <a:avLst/>
              <a:gdLst/>
              <a:ahLst/>
              <a:cxnLst/>
              <a:rect l="l" t="t" r="r" b="b"/>
              <a:pathLst>
                <a:path w="217" h="333" extrusionOk="0">
                  <a:moveTo>
                    <a:pt x="191" y="1"/>
                  </a:moveTo>
                  <a:cubicBezTo>
                    <a:pt x="187" y="1"/>
                    <a:pt x="183" y="2"/>
                    <a:pt x="178" y="5"/>
                  </a:cubicBezTo>
                  <a:cubicBezTo>
                    <a:pt x="161" y="10"/>
                    <a:pt x="102" y="69"/>
                    <a:pt x="59" y="141"/>
                  </a:cubicBezTo>
                  <a:cubicBezTo>
                    <a:pt x="17" y="213"/>
                    <a:pt x="0" y="294"/>
                    <a:pt x="4" y="311"/>
                  </a:cubicBezTo>
                  <a:cubicBezTo>
                    <a:pt x="9" y="328"/>
                    <a:pt x="17" y="328"/>
                    <a:pt x="25" y="332"/>
                  </a:cubicBezTo>
                  <a:cubicBezTo>
                    <a:pt x="34" y="332"/>
                    <a:pt x="38" y="332"/>
                    <a:pt x="47" y="324"/>
                  </a:cubicBezTo>
                  <a:cubicBezTo>
                    <a:pt x="59" y="311"/>
                    <a:pt x="85" y="239"/>
                    <a:pt x="123" y="175"/>
                  </a:cubicBezTo>
                  <a:cubicBezTo>
                    <a:pt x="161" y="111"/>
                    <a:pt x="208" y="52"/>
                    <a:pt x="212" y="35"/>
                  </a:cubicBezTo>
                  <a:cubicBezTo>
                    <a:pt x="216" y="22"/>
                    <a:pt x="212" y="14"/>
                    <a:pt x="204" y="10"/>
                  </a:cubicBezTo>
                  <a:cubicBezTo>
                    <a:pt x="201" y="4"/>
                    <a:pt x="197" y="1"/>
                    <a:pt x="19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5"/>
            <p:cNvSpPr/>
            <p:nvPr/>
          </p:nvSpPr>
          <p:spPr>
            <a:xfrm>
              <a:off x="1067856" y="3082071"/>
              <a:ext cx="19843" cy="61675"/>
            </a:xfrm>
            <a:custGeom>
              <a:avLst/>
              <a:gdLst/>
              <a:ahLst/>
              <a:cxnLst/>
              <a:rect l="l" t="t" r="r" b="b"/>
              <a:pathLst>
                <a:path w="111" h="345" extrusionOk="0">
                  <a:moveTo>
                    <a:pt x="78" y="0"/>
                  </a:moveTo>
                  <a:cubicBezTo>
                    <a:pt x="74" y="0"/>
                    <a:pt x="69" y="2"/>
                    <a:pt x="64" y="10"/>
                  </a:cubicBezTo>
                  <a:cubicBezTo>
                    <a:pt x="51" y="22"/>
                    <a:pt x="26" y="90"/>
                    <a:pt x="13" y="167"/>
                  </a:cubicBezTo>
                  <a:cubicBezTo>
                    <a:pt x="0" y="239"/>
                    <a:pt x="5" y="315"/>
                    <a:pt x="13" y="328"/>
                  </a:cubicBezTo>
                  <a:cubicBezTo>
                    <a:pt x="17" y="341"/>
                    <a:pt x="26" y="345"/>
                    <a:pt x="39" y="345"/>
                  </a:cubicBezTo>
                  <a:cubicBezTo>
                    <a:pt x="43" y="345"/>
                    <a:pt x="51" y="341"/>
                    <a:pt x="60" y="328"/>
                  </a:cubicBezTo>
                  <a:cubicBezTo>
                    <a:pt x="64" y="315"/>
                    <a:pt x="73" y="243"/>
                    <a:pt x="85" y="175"/>
                  </a:cubicBezTo>
                  <a:cubicBezTo>
                    <a:pt x="94" y="107"/>
                    <a:pt x="111" y="39"/>
                    <a:pt x="107" y="22"/>
                  </a:cubicBezTo>
                  <a:cubicBezTo>
                    <a:pt x="102" y="10"/>
                    <a:pt x="98" y="5"/>
                    <a:pt x="85" y="1"/>
                  </a:cubicBezTo>
                  <a:cubicBezTo>
                    <a:pt x="84" y="1"/>
                    <a:pt x="81" y="0"/>
                    <a:pt x="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5"/>
            <p:cNvSpPr/>
            <p:nvPr/>
          </p:nvSpPr>
          <p:spPr>
            <a:xfrm>
              <a:off x="1202825" y="3038988"/>
              <a:ext cx="14659" cy="41653"/>
            </a:xfrm>
            <a:custGeom>
              <a:avLst/>
              <a:gdLst/>
              <a:ahLst/>
              <a:cxnLst/>
              <a:rect l="l" t="t" r="r" b="b"/>
              <a:pathLst>
                <a:path w="82" h="233" extrusionOk="0">
                  <a:moveTo>
                    <a:pt x="48" y="0"/>
                  </a:moveTo>
                  <a:cubicBezTo>
                    <a:pt x="39" y="0"/>
                    <a:pt x="31" y="0"/>
                    <a:pt x="26" y="4"/>
                  </a:cubicBezTo>
                  <a:cubicBezTo>
                    <a:pt x="14" y="13"/>
                    <a:pt x="1" y="64"/>
                    <a:pt x="5" y="119"/>
                  </a:cubicBezTo>
                  <a:cubicBezTo>
                    <a:pt x="5" y="170"/>
                    <a:pt x="22" y="221"/>
                    <a:pt x="35" y="229"/>
                  </a:cubicBezTo>
                  <a:cubicBezTo>
                    <a:pt x="39" y="232"/>
                    <a:pt x="43" y="233"/>
                    <a:pt x="48" y="233"/>
                  </a:cubicBezTo>
                  <a:cubicBezTo>
                    <a:pt x="52" y="233"/>
                    <a:pt x="56" y="232"/>
                    <a:pt x="60" y="229"/>
                  </a:cubicBezTo>
                  <a:cubicBezTo>
                    <a:pt x="69" y="225"/>
                    <a:pt x="73" y="225"/>
                    <a:pt x="77" y="212"/>
                  </a:cubicBezTo>
                  <a:cubicBezTo>
                    <a:pt x="82" y="204"/>
                    <a:pt x="77" y="157"/>
                    <a:pt x="73" y="115"/>
                  </a:cubicBezTo>
                  <a:cubicBezTo>
                    <a:pt x="73" y="68"/>
                    <a:pt x="77" y="26"/>
                    <a:pt x="69" y="13"/>
                  </a:cubicBezTo>
                  <a:cubicBezTo>
                    <a:pt x="65" y="4"/>
                    <a:pt x="56" y="4"/>
                    <a:pt x="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5"/>
            <p:cNvSpPr/>
            <p:nvPr/>
          </p:nvSpPr>
          <p:spPr>
            <a:xfrm>
              <a:off x="1082336" y="3205780"/>
              <a:ext cx="57026" cy="55239"/>
            </a:xfrm>
            <a:custGeom>
              <a:avLst/>
              <a:gdLst/>
              <a:ahLst/>
              <a:cxnLst/>
              <a:rect l="l" t="t" r="r" b="b"/>
              <a:pathLst>
                <a:path w="319" h="309" extrusionOk="0">
                  <a:moveTo>
                    <a:pt x="295" y="1"/>
                  </a:moveTo>
                  <a:cubicBezTo>
                    <a:pt x="291" y="1"/>
                    <a:pt x="287" y="2"/>
                    <a:pt x="280" y="5"/>
                  </a:cubicBezTo>
                  <a:cubicBezTo>
                    <a:pt x="242" y="18"/>
                    <a:pt x="21" y="234"/>
                    <a:pt x="9" y="273"/>
                  </a:cubicBezTo>
                  <a:cubicBezTo>
                    <a:pt x="0" y="285"/>
                    <a:pt x="9" y="294"/>
                    <a:pt x="13" y="302"/>
                  </a:cubicBezTo>
                  <a:cubicBezTo>
                    <a:pt x="16" y="305"/>
                    <a:pt x="21" y="308"/>
                    <a:pt x="28" y="308"/>
                  </a:cubicBezTo>
                  <a:cubicBezTo>
                    <a:pt x="31" y="308"/>
                    <a:pt x="35" y="308"/>
                    <a:pt x="38" y="307"/>
                  </a:cubicBezTo>
                  <a:cubicBezTo>
                    <a:pt x="76" y="290"/>
                    <a:pt x="301" y="77"/>
                    <a:pt x="314" y="35"/>
                  </a:cubicBezTo>
                  <a:cubicBezTo>
                    <a:pt x="318" y="22"/>
                    <a:pt x="314" y="14"/>
                    <a:pt x="310" y="9"/>
                  </a:cubicBezTo>
                  <a:cubicBezTo>
                    <a:pt x="305" y="4"/>
                    <a:pt x="301" y="1"/>
                    <a:pt x="29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5"/>
            <p:cNvSpPr/>
            <p:nvPr/>
          </p:nvSpPr>
          <p:spPr>
            <a:xfrm>
              <a:off x="992774" y="3276394"/>
              <a:ext cx="35038" cy="178052"/>
            </a:xfrm>
            <a:custGeom>
              <a:avLst/>
              <a:gdLst/>
              <a:ahLst/>
              <a:cxnLst/>
              <a:rect l="l" t="t" r="r" b="b"/>
              <a:pathLst>
                <a:path w="196" h="996" extrusionOk="0">
                  <a:moveTo>
                    <a:pt x="170" y="1"/>
                  </a:moveTo>
                  <a:cubicBezTo>
                    <a:pt x="162" y="1"/>
                    <a:pt x="157" y="1"/>
                    <a:pt x="145" y="35"/>
                  </a:cubicBezTo>
                  <a:cubicBezTo>
                    <a:pt x="132" y="81"/>
                    <a:pt x="106" y="285"/>
                    <a:pt x="72" y="493"/>
                  </a:cubicBezTo>
                  <a:cubicBezTo>
                    <a:pt x="38" y="701"/>
                    <a:pt x="0" y="905"/>
                    <a:pt x="0" y="951"/>
                  </a:cubicBezTo>
                  <a:cubicBezTo>
                    <a:pt x="0" y="985"/>
                    <a:pt x="4" y="994"/>
                    <a:pt x="17" y="994"/>
                  </a:cubicBezTo>
                  <a:cubicBezTo>
                    <a:pt x="19" y="995"/>
                    <a:pt x="21" y="995"/>
                    <a:pt x="22" y="995"/>
                  </a:cubicBezTo>
                  <a:cubicBezTo>
                    <a:pt x="29" y="995"/>
                    <a:pt x="37" y="987"/>
                    <a:pt x="47" y="960"/>
                  </a:cubicBezTo>
                  <a:cubicBezTo>
                    <a:pt x="64" y="917"/>
                    <a:pt x="111" y="714"/>
                    <a:pt x="140" y="502"/>
                  </a:cubicBezTo>
                  <a:cubicBezTo>
                    <a:pt x="174" y="294"/>
                    <a:pt x="195" y="86"/>
                    <a:pt x="191" y="39"/>
                  </a:cubicBezTo>
                  <a:cubicBezTo>
                    <a:pt x="187" y="5"/>
                    <a:pt x="183" y="1"/>
                    <a:pt x="1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5"/>
            <p:cNvSpPr/>
            <p:nvPr/>
          </p:nvSpPr>
          <p:spPr>
            <a:xfrm>
              <a:off x="982942" y="3485018"/>
              <a:ext cx="19128" cy="25564"/>
            </a:xfrm>
            <a:custGeom>
              <a:avLst/>
              <a:gdLst/>
              <a:ahLst/>
              <a:cxnLst/>
              <a:rect l="l" t="t" r="r" b="b"/>
              <a:pathLst>
                <a:path w="107" h="143" extrusionOk="0">
                  <a:moveTo>
                    <a:pt x="64" y="1"/>
                  </a:moveTo>
                  <a:cubicBezTo>
                    <a:pt x="59" y="1"/>
                    <a:pt x="51" y="1"/>
                    <a:pt x="42" y="5"/>
                  </a:cubicBezTo>
                  <a:cubicBezTo>
                    <a:pt x="26" y="14"/>
                    <a:pt x="0" y="116"/>
                    <a:pt x="17" y="132"/>
                  </a:cubicBezTo>
                  <a:cubicBezTo>
                    <a:pt x="21" y="137"/>
                    <a:pt x="30" y="141"/>
                    <a:pt x="38" y="141"/>
                  </a:cubicBezTo>
                  <a:cubicBezTo>
                    <a:pt x="44" y="141"/>
                    <a:pt x="50" y="143"/>
                    <a:pt x="55" y="143"/>
                  </a:cubicBezTo>
                  <a:cubicBezTo>
                    <a:pt x="58" y="143"/>
                    <a:pt x="61" y="142"/>
                    <a:pt x="64" y="141"/>
                  </a:cubicBezTo>
                  <a:cubicBezTo>
                    <a:pt x="81" y="128"/>
                    <a:pt x="106" y="26"/>
                    <a:pt x="89" y="14"/>
                  </a:cubicBezTo>
                  <a:cubicBezTo>
                    <a:pt x="85" y="5"/>
                    <a:pt x="76" y="5"/>
                    <a:pt x="6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5"/>
            <p:cNvSpPr/>
            <p:nvPr/>
          </p:nvSpPr>
          <p:spPr>
            <a:xfrm>
              <a:off x="711216" y="3137490"/>
              <a:ext cx="75260" cy="111730"/>
            </a:xfrm>
            <a:custGeom>
              <a:avLst/>
              <a:gdLst/>
              <a:ahLst/>
              <a:cxnLst/>
              <a:rect l="l" t="t" r="r" b="b"/>
              <a:pathLst>
                <a:path w="421" h="625" extrusionOk="0">
                  <a:moveTo>
                    <a:pt x="404" y="1"/>
                  </a:moveTo>
                  <a:cubicBezTo>
                    <a:pt x="400" y="1"/>
                    <a:pt x="391" y="1"/>
                    <a:pt x="374" y="22"/>
                  </a:cubicBezTo>
                  <a:cubicBezTo>
                    <a:pt x="357" y="52"/>
                    <a:pt x="302" y="192"/>
                    <a:pt x="217" y="319"/>
                  </a:cubicBezTo>
                  <a:cubicBezTo>
                    <a:pt x="136" y="447"/>
                    <a:pt x="30" y="557"/>
                    <a:pt x="13" y="582"/>
                  </a:cubicBezTo>
                  <a:cubicBezTo>
                    <a:pt x="1" y="604"/>
                    <a:pt x="1" y="612"/>
                    <a:pt x="9" y="621"/>
                  </a:cubicBezTo>
                  <a:cubicBezTo>
                    <a:pt x="11" y="623"/>
                    <a:pt x="14" y="625"/>
                    <a:pt x="20" y="625"/>
                  </a:cubicBezTo>
                  <a:cubicBezTo>
                    <a:pt x="25" y="625"/>
                    <a:pt x="32" y="623"/>
                    <a:pt x="43" y="616"/>
                  </a:cubicBezTo>
                  <a:cubicBezTo>
                    <a:pt x="73" y="599"/>
                    <a:pt x="192" y="493"/>
                    <a:pt x="276" y="358"/>
                  </a:cubicBezTo>
                  <a:cubicBezTo>
                    <a:pt x="366" y="226"/>
                    <a:pt x="417" y="73"/>
                    <a:pt x="421" y="39"/>
                  </a:cubicBezTo>
                  <a:cubicBezTo>
                    <a:pt x="421" y="14"/>
                    <a:pt x="417" y="5"/>
                    <a:pt x="40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5"/>
            <p:cNvSpPr/>
            <p:nvPr/>
          </p:nvSpPr>
          <p:spPr>
            <a:xfrm>
              <a:off x="779505" y="3103345"/>
              <a:ext cx="18413" cy="20022"/>
            </a:xfrm>
            <a:custGeom>
              <a:avLst/>
              <a:gdLst/>
              <a:ahLst/>
              <a:cxnLst/>
              <a:rect l="l" t="t" r="r" b="b"/>
              <a:pathLst>
                <a:path w="103" h="112" extrusionOk="0">
                  <a:moveTo>
                    <a:pt x="60" y="1"/>
                  </a:moveTo>
                  <a:cubicBezTo>
                    <a:pt x="56" y="1"/>
                    <a:pt x="47" y="1"/>
                    <a:pt x="39" y="5"/>
                  </a:cubicBezTo>
                  <a:cubicBezTo>
                    <a:pt x="22" y="9"/>
                    <a:pt x="1" y="90"/>
                    <a:pt x="18" y="103"/>
                  </a:cubicBezTo>
                  <a:cubicBezTo>
                    <a:pt x="22" y="107"/>
                    <a:pt x="30" y="107"/>
                    <a:pt x="43" y="111"/>
                  </a:cubicBezTo>
                  <a:lnTo>
                    <a:pt x="64" y="111"/>
                  </a:lnTo>
                  <a:cubicBezTo>
                    <a:pt x="81" y="103"/>
                    <a:pt x="102" y="26"/>
                    <a:pt x="85" y="14"/>
                  </a:cubicBezTo>
                  <a:cubicBezTo>
                    <a:pt x="77" y="5"/>
                    <a:pt x="73" y="5"/>
                    <a:pt x="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5"/>
            <p:cNvSpPr/>
            <p:nvPr/>
          </p:nvSpPr>
          <p:spPr>
            <a:xfrm>
              <a:off x="527623" y="3155903"/>
              <a:ext cx="92779" cy="94210"/>
            </a:xfrm>
            <a:custGeom>
              <a:avLst/>
              <a:gdLst/>
              <a:ahLst/>
              <a:cxnLst/>
              <a:rect l="l" t="t" r="r" b="b"/>
              <a:pathLst>
                <a:path w="519" h="527" extrusionOk="0">
                  <a:moveTo>
                    <a:pt x="21" y="0"/>
                  </a:moveTo>
                  <a:cubicBezTo>
                    <a:pt x="16" y="0"/>
                    <a:pt x="13" y="2"/>
                    <a:pt x="9" y="4"/>
                  </a:cubicBezTo>
                  <a:cubicBezTo>
                    <a:pt x="5" y="8"/>
                    <a:pt x="0" y="13"/>
                    <a:pt x="9" y="38"/>
                  </a:cubicBezTo>
                  <a:cubicBezTo>
                    <a:pt x="17" y="72"/>
                    <a:pt x="102" y="199"/>
                    <a:pt x="208" y="310"/>
                  </a:cubicBezTo>
                  <a:cubicBezTo>
                    <a:pt x="314" y="424"/>
                    <a:pt x="442" y="513"/>
                    <a:pt x="476" y="522"/>
                  </a:cubicBezTo>
                  <a:cubicBezTo>
                    <a:pt x="485" y="525"/>
                    <a:pt x="491" y="527"/>
                    <a:pt x="497" y="527"/>
                  </a:cubicBezTo>
                  <a:cubicBezTo>
                    <a:pt x="503" y="527"/>
                    <a:pt x="507" y="524"/>
                    <a:pt x="510" y="522"/>
                  </a:cubicBezTo>
                  <a:cubicBezTo>
                    <a:pt x="518" y="513"/>
                    <a:pt x="518" y="505"/>
                    <a:pt x="501" y="488"/>
                  </a:cubicBezTo>
                  <a:cubicBezTo>
                    <a:pt x="480" y="462"/>
                    <a:pt x="365" y="369"/>
                    <a:pt x="264" y="259"/>
                  </a:cubicBezTo>
                  <a:cubicBezTo>
                    <a:pt x="157" y="153"/>
                    <a:pt x="68" y="34"/>
                    <a:pt x="47" y="13"/>
                  </a:cubicBezTo>
                  <a:cubicBezTo>
                    <a:pt x="35" y="3"/>
                    <a:pt x="28" y="0"/>
                    <a:pt x="2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5"/>
            <p:cNvSpPr/>
            <p:nvPr/>
          </p:nvSpPr>
          <p:spPr>
            <a:xfrm>
              <a:off x="601275" y="3426739"/>
              <a:ext cx="27351" cy="45764"/>
            </a:xfrm>
            <a:custGeom>
              <a:avLst/>
              <a:gdLst/>
              <a:ahLst/>
              <a:cxnLst/>
              <a:rect l="l" t="t" r="r" b="b"/>
              <a:pathLst>
                <a:path w="153" h="256" extrusionOk="0">
                  <a:moveTo>
                    <a:pt x="34" y="0"/>
                  </a:moveTo>
                  <a:cubicBezTo>
                    <a:pt x="26" y="0"/>
                    <a:pt x="21" y="0"/>
                    <a:pt x="13" y="9"/>
                  </a:cubicBezTo>
                  <a:cubicBezTo>
                    <a:pt x="4" y="21"/>
                    <a:pt x="0" y="89"/>
                    <a:pt x="30" y="153"/>
                  </a:cubicBezTo>
                  <a:cubicBezTo>
                    <a:pt x="55" y="212"/>
                    <a:pt x="106" y="255"/>
                    <a:pt x="123" y="255"/>
                  </a:cubicBezTo>
                  <a:cubicBezTo>
                    <a:pt x="126" y="256"/>
                    <a:pt x="128" y="256"/>
                    <a:pt x="130" y="256"/>
                  </a:cubicBezTo>
                  <a:cubicBezTo>
                    <a:pt x="138" y="256"/>
                    <a:pt x="142" y="250"/>
                    <a:pt x="149" y="246"/>
                  </a:cubicBezTo>
                  <a:cubicBezTo>
                    <a:pt x="153" y="238"/>
                    <a:pt x="153" y="234"/>
                    <a:pt x="153" y="221"/>
                  </a:cubicBezTo>
                  <a:cubicBezTo>
                    <a:pt x="149" y="208"/>
                    <a:pt x="115" y="170"/>
                    <a:pt x="93" y="119"/>
                  </a:cubicBezTo>
                  <a:cubicBezTo>
                    <a:pt x="72" y="72"/>
                    <a:pt x="68" y="21"/>
                    <a:pt x="60" y="13"/>
                  </a:cubicBezTo>
                  <a:cubicBezTo>
                    <a:pt x="55" y="4"/>
                    <a:pt x="47" y="0"/>
                    <a:pt x="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5"/>
            <p:cNvSpPr/>
            <p:nvPr/>
          </p:nvSpPr>
          <p:spPr>
            <a:xfrm>
              <a:off x="731774" y="3379187"/>
              <a:ext cx="62389" cy="102970"/>
            </a:xfrm>
            <a:custGeom>
              <a:avLst/>
              <a:gdLst/>
              <a:ahLst/>
              <a:cxnLst/>
              <a:rect l="l" t="t" r="r" b="b"/>
              <a:pathLst>
                <a:path w="349" h="576" extrusionOk="0">
                  <a:moveTo>
                    <a:pt x="25" y="1"/>
                  </a:moveTo>
                  <a:cubicBezTo>
                    <a:pt x="22" y="1"/>
                    <a:pt x="20" y="2"/>
                    <a:pt x="17" y="3"/>
                  </a:cubicBezTo>
                  <a:cubicBezTo>
                    <a:pt x="9" y="3"/>
                    <a:pt x="0" y="7"/>
                    <a:pt x="0" y="33"/>
                  </a:cubicBezTo>
                  <a:cubicBezTo>
                    <a:pt x="0" y="62"/>
                    <a:pt x="38" y="202"/>
                    <a:pt x="106" y="326"/>
                  </a:cubicBezTo>
                  <a:cubicBezTo>
                    <a:pt x="178" y="449"/>
                    <a:pt x="276" y="555"/>
                    <a:pt x="306" y="567"/>
                  </a:cubicBezTo>
                  <a:cubicBezTo>
                    <a:pt x="313" y="573"/>
                    <a:pt x="319" y="575"/>
                    <a:pt x="324" y="575"/>
                  </a:cubicBezTo>
                  <a:cubicBezTo>
                    <a:pt x="330" y="575"/>
                    <a:pt x="335" y="572"/>
                    <a:pt x="340" y="567"/>
                  </a:cubicBezTo>
                  <a:cubicBezTo>
                    <a:pt x="344" y="563"/>
                    <a:pt x="348" y="555"/>
                    <a:pt x="335" y="533"/>
                  </a:cubicBezTo>
                  <a:cubicBezTo>
                    <a:pt x="323" y="508"/>
                    <a:pt x="234" y="406"/>
                    <a:pt x="170" y="287"/>
                  </a:cubicBezTo>
                  <a:cubicBezTo>
                    <a:pt x="102" y="173"/>
                    <a:pt x="64" y="45"/>
                    <a:pt x="47" y="20"/>
                  </a:cubicBezTo>
                  <a:cubicBezTo>
                    <a:pt x="38" y="5"/>
                    <a:pt x="31" y="1"/>
                    <a:pt x="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5"/>
            <p:cNvSpPr/>
            <p:nvPr/>
          </p:nvSpPr>
          <p:spPr>
            <a:xfrm>
              <a:off x="692982" y="3738514"/>
              <a:ext cx="33608" cy="118880"/>
            </a:xfrm>
            <a:custGeom>
              <a:avLst/>
              <a:gdLst/>
              <a:ahLst/>
              <a:cxnLst/>
              <a:rect l="l" t="t" r="r" b="b"/>
              <a:pathLst>
                <a:path w="188" h="665" extrusionOk="0">
                  <a:moveTo>
                    <a:pt x="26" y="1"/>
                  </a:moveTo>
                  <a:cubicBezTo>
                    <a:pt x="22" y="1"/>
                    <a:pt x="13" y="5"/>
                    <a:pt x="9" y="30"/>
                  </a:cubicBezTo>
                  <a:cubicBezTo>
                    <a:pt x="1" y="60"/>
                    <a:pt x="9" y="204"/>
                    <a:pt x="43" y="344"/>
                  </a:cubicBezTo>
                  <a:cubicBezTo>
                    <a:pt x="73" y="484"/>
                    <a:pt x="124" y="620"/>
                    <a:pt x="145" y="646"/>
                  </a:cubicBezTo>
                  <a:cubicBezTo>
                    <a:pt x="155" y="659"/>
                    <a:pt x="162" y="664"/>
                    <a:pt x="169" y="664"/>
                  </a:cubicBezTo>
                  <a:cubicBezTo>
                    <a:pt x="171" y="664"/>
                    <a:pt x="173" y="664"/>
                    <a:pt x="175" y="663"/>
                  </a:cubicBezTo>
                  <a:cubicBezTo>
                    <a:pt x="183" y="658"/>
                    <a:pt x="187" y="654"/>
                    <a:pt x="187" y="629"/>
                  </a:cubicBezTo>
                  <a:cubicBezTo>
                    <a:pt x="183" y="599"/>
                    <a:pt x="141" y="463"/>
                    <a:pt x="111" y="327"/>
                  </a:cubicBezTo>
                  <a:cubicBezTo>
                    <a:pt x="81" y="192"/>
                    <a:pt x="64" y="56"/>
                    <a:pt x="56" y="26"/>
                  </a:cubicBezTo>
                  <a:cubicBezTo>
                    <a:pt x="47" y="5"/>
                    <a:pt x="39" y="1"/>
                    <a:pt x="2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5"/>
            <p:cNvSpPr/>
            <p:nvPr/>
          </p:nvSpPr>
          <p:spPr>
            <a:xfrm>
              <a:off x="956306" y="3742268"/>
              <a:ext cx="17698" cy="220957"/>
            </a:xfrm>
            <a:custGeom>
              <a:avLst/>
              <a:gdLst/>
              <a:ahLst/>
              <a:cxnLst/>
              <a:rect l="l" t="t" r="r" b="b"/>
              <a:pathLst>
                <a:path w="99" h="1236" extrusionOk="0">
                  <a:moveTo>
                    <a:pt x="60" y="1"/>
                  </a:moveTo>
                  <a:cubicBezTo>
                    <a:pt x="51" y="1"/>
                    <a:pt x="43" y="5"/>
                    <a:pt x="39" y="47"/>
                  </a:cubicBezTo>
                  <a:cubicBezTo>
                    <a:pt x="17" y="158"/>
                    <a:pt x="1" y="1075"/>
                    <a:pt x="17" y="1185"/>
                  </a:cubicBezTo>
                  <a:cubicBezTo>
                    <a:pt x="22" y="1227"/>
                    <a:pt x="30" y="1236"/>
                    <a:pt x="39" y="1236"/>
                  </a:cubicBezTo>
                  <a:cubicBezTo>
                    <a:pt x="47" y="1236"/>
                    <a:pt x="56" y="1227"/>
                    <a:pt x="60" y="1185"/>
                  </a:cubicBezTo>
                  <a:cubicBezTo>
                    <a:pt x="81" y="1075"/>
                    <a:pt x="98" y="158"/>
                    <a:pt x="81" y="47"/>
                  </a:cubicBezTo>
                  <a:cubicBezTo>
                    <a:pt x="77" y="5"/>
                    <a:pt x="68" y="1"/>
                    <a:pt x="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5"/>
            <p:cNvSpPr/>
            <p:nvPr/>
          </p:nvSpPr>
          <p:spPr>
            <a:xfrm>
              <a:off x="1161887" y="3595856"/>
              <a:ext cx="16983" cy="79552"/>
            </a:xfrm>
            <a:custGeom>
              <a:avLst/>
              <a:gdLst/>
              <a:ahLst/>
              <a:cxnLst/>
              <a:rect l="l" t="t" r="r" b="b"/>
              <a:pathLst>
                <a:path w="95" h="445" extrusionOk="0">
                  <a:moveTo>
                    <a:pt x="60" y="1"/>
                  </a:moveTo>
                  <a:cubicBezTo>
                    <a:pt x="56" y="1"/>
                    <a:pt x="47" y="1"/>
                    <a:pt x="39" y="13"/>
                  </a:cubicBezTo>
                  <a:cubicBezTo>
                    <a:pt x="26" y="30"/>
                    <a:pt x="1" y="128"/>
                    <a:pt x="5" y="226"/>
                  </a:cubicBezTo>
                  <a:cubicBezTo>
                    <a:pt x="5" y="323"/>
                    <a:pt x="30" y="417"/>
                    <a:pt x="47" y="434"/>
                  </a:cubicBezTo>
                  <a:cubicBezTo>
                    <a:pt x="53" y="442"/>
                    <a:pt x="58" y="445"/>
                    <a:pt x="65" y="445"/>
                  </a:cubicBezTo>
                  <a:cubicBezTo>
                    <a:pt x="68" y="445"/>
                    <a:pt x="72" y="444"/>
                    <a:pt x="77" y="442"/>
                  </a:cubicBezTo>
                  <a:cubicBezTo>
                    <a:pt x="81" y="442"/>
                    <a:pt x="90" y="438"/>
                    <a:pt x="90" y="421"/>
                  </a:cubicBezTo>
                  <a:cubicBezTo>
                    <a:pt x="94" y="400"/>
                    <a:pt x="77" y="310"/>
                    <a:pt x="77" y="221"/>
                  </a:cubicBezTo>
                  <a:cubicBezTo>
                    <a:pt x="73" y="132"/>
                    <a:pt x="86" y="43"/>
                    <a:pt x="81" y="22"/>
                  </a:cubicBezTo>
                  <a:cubicBezTo>
                    <a:pt x="77" y="5"/>
                    <a:pt x="73" y="5"/>
                    <a:pt x="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5"/>
            <p:cNvSpPr/>
            <p:nvPr/>
          </p:nvSpPr>
          <p:spPr>
            <a:xfrm>
              <a:off x="1325101" y="3432817"/>
              <a:ext cx="44870" cy="118880"/>
            </a:xfrm>
            <a:custGeom>
              <a:avLst/>
              <a:gdLst/>
              <a:ahLst/>
              <a:cxnLst/>
              <a:rect l="l" t="t" r="r" b="b"/>
              <a:pathLst>
                <a:path w="251" h="665" extrusionOk="0">
                  <a:moveTo>
                    <a:pt x="225" y="0"/>
                  </a:moveTo>
                  <a:cubicBezTo>
                    <a:pt x="217" y="0"/>
                    <a:pt x="208" y="0"/>
                    <a:pt x="200" y="26"/>
                  </a:cubicBezTo>
                  <a:cubicBezTo>
                    <a:pt x="187" y="55"/>
                    <a:pt x="157" y="195"/>
                    <a:pt x="111" y="331"/>
                  </a:cubicBezTo>
                  <a:cubicBezTo>
                    <a:pt x="68" y="467"/>
                    <a:pt x="9" y="599"/>
                    <a:pt x="5" y="628"/>
                  </a:cubicBezTo>
                  <a:cubicBezTo>
                    <a:pt x="0" y="649"/>
                    <a:pt x="5" y="658"/>
                    <a:pt x="13" y="662"/>
                  </a:cubicBezTo>
                  <a:cubicBezTo>
                    <a:pt x="16" y="664"/>
                    <a:pt x="19" y="665"/>
                    <a:pt x="22" y="665"/>
                  </a:cubicBezTo>
                  <a:cubicBezTo>
                    <a:pt x="28" y="665"/>
                    <a:pt x="34" y="661"/>
                    <a:pt x="43" y="649"/>
                  </a:cubicBezTo>
                  <a:cubicBezTo>
                    <a:pt x="64" y="624"/>
                    <a:pt x="136" y="492"/>
                    <a:pt x="179" y="352"/>
                  </a:cubicBezTo>
                  <a:cubicBezTo>
                    <a:pt x="225" y="212"/>
                    <a:pt x="251" y="64"/>
                    <a:pt x="246" y="30"/>
                  </a:cubicBezTo>
                  <a:cubicBezTo>
                    <a:pt x="242" y="9"/>
                    <a:pt x="234" y="4"/>
                    <a:pt x="2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5"/>
            <p:cNvSpPr/>
            <p:nvPr/>
          </p:nvSpPr>
          <p:spPr>
            <a:xfrm>
              <a:off x="611107" y="4102310"/>
              <a:ext cx="16804" cy="56491"/>
            </a:xfrm>
            <a:custGeom>
              <a:avLst/>
              <a:gdLst/>
              <a:ahLst/>
              <a:cxnLst/>
              <a:rect l="l" t="t" r="r" b="b"/>
              <a:pathLst>
                <a:path w="94" h="316" extrusionOk="0">
                  <a:moveTo>
                    <a:pt x="61" y="0"/>
                  </a:moveTo>
                  <a:cubicBezTo>
                    <a:pt x="57" y="0"/>
                    <a:pt x="52" y="2"/>
                    <a:pt x="47" y="7"/>
                  </a:cubicBezTo>
                  <a:cubicBezTo>
                    <a:pt x="30" y="16"/>
                    <a:pt x="5" y="83"/>
                    <a:pt x="5" y="156"/>
                  </a:cubicBezTo>
                  <a:cubicBezTo>
                    <a:pt x="0" y="228"/>
                    <a:pt x="26" y="300"/>
                    <a:pt x="38" y="308"/>
                  </a:cubicBezTo>
                  <a:cubicBezTo>
                    <a:pt x="43" y="313"/>
                    <a:pt x="48" y="315"/>
                    <a:pt x="53" y="315"/>
                  </a:cubicBezTo>
                  <a:cubicBezTo>
                    <a:pt x="57" y="315"/>
                    <a:pt x="60" y="314"/>
                    <a:pt x="64" y="313"/>
                  </a:cubicBezTo>
                  <a:cubicBezTo>
                    <a:pt x="72" y="308"/>
                    <a:pt x="81" y="304"/>
                    <a:pt x="81" y="296"/>
                  </a:cubicBezTo>
                  <a:cubicBezTo>
                    <a:pt x="85" y="279"/>
                    <a:pt x="72" y="219"/>
                    <a:pt x="77" y="156"/>
                  </a:cubicBezTo>
                  <a:cubicBezTo>
                    <a:pt x="77" y="96"/>
                    <a:pt x="94" y="37"/>
                    <a:pt x="89" y="20"/>
                  </a:cubicBezTo>
                  <a:cubicBezTo>
                    <a:pt x="85" y="11"/>
                    <a:pt x="77" y="7"/>
                    <a:pt x="68" y="3"/>
                  </a:cubicBezTo>
                  <a:cubicBezTo>
                    <a:pt x="66" y="1"/>
                    <a:pt x="64" y="0"/>
                    <a:pt x="6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5"/>
            <p:cNvSpPr/>
            <p:nvPr/>
          </p:nvSpPr>
          <p:spPr>
            <a:xfrm>
              <a:off x="450932" y="3944814"/>
              <a:ext cx="41116" cy="64893"/>
            </a:xfrm>
            <a:custGeom>
              <a:avLst/>
              <a:gdLst/>
              <a:ahLst/>
              <a:cxnLst/>
              <a:rect l="l" t="t" r="r" b="b"/>
              <a:pathLst>
                <a:path w="230" h="363" extrusionOk="0">
                  <a:moveTo>
                    <a:pt x="201" y="0"/>
                  </a:moveTo>
                  <a:cubicBezTo>
                    <a:pt x="197" y="0"/>
                    <a:pt x="193" y="2"/>
                    <a:pt x="187" y="5"/>
                  </a:cubicBezTo>
                  <a:cubicBezTo>
                    <a:pt x="158" y="31"/>
                    <a:pt x="5" y="294"/>
                    <a:pt x="5" y="336"/>
                  </a:cubicBezTo>
                  <a:cubicBezTo>
                    <a:pt x="1" y="349"/>
                    <a:pt x="9" y="353"/>
                    <a:pt x="18" y="362"/>
                  </a:cubicBezTo>
                  <a:cubicBezTo>
                    <a:pt x="22" y="362"/>
                    <a:pt x="25" y="363"/>
                    <a:pt x="29" y="363"/>
                  </a:cubicBezTo>
                  <a:cubicBezTo>
                    <a:pt x="33" y="363"/>
                    <a:pt x="37" y="362"/>
                    <a:pt x="43" y="358"/>
                  </a:cubicBezTo>
                  <a:cubicBezTo>
                    <a:pt x="77" y="332"/>
                    <a:pt x="226" y="69"/>
                    <a:pt x="230" y="31"/>
                  </a:cubicBezTo>
                  <a:cubicBezTo>
                    <a:pt x="230" y="14"/>
                    <a:pt x="221" y="10"/>
                    <a:pt x="213" y="5"/>
                  </a:cubicBezTo>
                  <a:cubicBezTo>
                    <a:pt x="210" y="3"/>
                    <a:pt x="207" y="0"/>
                    <a:pt x="20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5"/>
            <p:cNvSpPr/>
            <p:nvPr/>
          </p:nvSpPr>
          <p:spPr>
            <a:xfrm>
              <a:off x="450932" y="4061372"/>
              <a:ext cx="40401" cy="67038"/>
            </a:xfrm>
            <a:custGeom>
              <a:avLst/>
              <a:gdLst/>
              <a:ahLst/>
              <a:cxnLst/>
              <a:rect l="l" t="t" r="r" b="b"/>
              <a:pathLst>
                <a:path w="226" h="375" extrusionOk="0">
                  <a:moveTo>
                    <a:pt x="36" y="0"/>
                  </a:moveTo>
                  <a:cubicBezTo>
                    <a:pt x="32" y="0"/>
                    <a:pt x="29" y="1"/>
                    <a:pt x="26" y="3"/>
                  </a:cubicBezTo>
                  <a:cubicBezTo>
                    <a:pt x="18" y="3"/>
                    <a:pt x="9" y="7"/>
                    <a:pt x="5" y="20"/>
                  </a:cubicBezTo>
                  <a:cubicBezTo>
                    <a:pt x="1" y="41"/>
                    <a:pt x="18" y="134"/>
                    <a:pt x="60" y="215"/>
                  </a:cubicBezTo>
                  <a:cubicBezTo>
                    <a:pt x="103" y="300"/>
                    <a:pt x="171" y="363"/>
                    <a:pt x="187" y="372"/>
                  </a:cubicBezTo>
                  <a:cubicBezTo>
                    <a:pt x="195" y="374"/>
                    <a:pt x="200" y="375"/>
                    <a:pt x="205" y="375"/>
                  </a:cubicBezTo>
                  <a:cubicBezTo>
                    <a:pt x="211" y="375"/>
                    <a:pt x="215" y="373"/>
                    <a:pt x="217" y="368"/>
                  </a:cubicBezTo>
                  <a:cubicBezTo>
                    <a:pt x="226" y="363"/>
                    <a:pt x="226" y="355"/>
                    <a:pt x="221" y="342"/>
                  </a:cubicBezTo>
                  <a:cubicBezTo>
                    <a:pt x="217" y="321"/>
                    <a:pt x="162" y="257"/>
                    <a:pt x="124" y="181"/>
                  </a:cubicBezTo>
                  <a:cubicBezTo>
                    <a:pt x="86" y="109"/>
                    <a:pt x="64" y="28"/>
                    <a:pt x="52" y="11"/>
                  </a:cubicBezTo>
                  <a:cubicBezTo>
                    <a:pt x="46" y="3"/>
                    <a:pt x="41" y="0"/>
                    <a:pt x="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5"/>
            <p:cNvSpPr/>
            <p:nvPr/>
          </p:nvSpPr>
          <p:spPr>
            <a:xfrm>
              <a:off x="962384" y="4139495"/>
              <a:ext cx="20737" cy="61317"/>
            </a:xfrm>
            <a:custGeom>
              <a:avLst/>
              <a:gdLst/>
              <a:ahLst/>
              <a:cxnLst/>
              <a:rect l="l" t="t" r="r" b="b"/>
              <a:pathLst>
                <a:path w="116" h="343" extrusionOk="0">
                  <a:moveTo>
                    <a:pt x="39" y="0"/>
                  </a:moveTo>
                  <a:cubicBezTo>
                    <a:pt x="36" y="0"/>
                    <a:pt x="33" y="1"/>
                    <a:pt x="30" y="3"/>
                  </a:cubicBezTo>
                  <a:cubicBezTo>
                    <a:pt x="22" y="3"/>
                    <a:pt x="13" y="7"/>
                    <a:pt x="9" y="20"/>
                  </a:cubicBezTo>
                  <a:cubicBezTo>
                    <a:pt x="0" y="50"/>
                    <a:pt x="34" y="304"/>
                    <a:pt x="56" y="334"/>
                  </a:cubicBezTo>
                  <a:cubicBezTo>
                    <a:pt x="64" y="342"/>
                    <a:pt x="73" y="342"/>
                    <a:pt x="85" y="342"/>
                  </a:cubicBezTo>
                  <a:cubicBezTo>
                    <a:pt x="90" y="342"/>
                    <a:pt x="98" y="338"/>
                    <a:pt x="102" y="325"/>
                  </a:cubicBezTo>
                  <a:cubicBezTo>
                    <a:pt x="115" y="291"/>
                    <a:pt x="77" y="37"/>
                    <a:pt x="56" y="11"/>
                  </a:cubicBezTo>
                  <a:cubicBezTo>
                    <a:pt x="50" y="3"/>
                    <a:pt x="45" y="0"/>
                    <a:pt x="3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5"/>
            <p:cNvSpPr/>
            <p:nvPr/>
          </p:nvSpPr>
          <p:spPr>
            <a:xfrm>
              <a:off x="1081442" y="4099271"/>
              <a:ext cx="182340" cy="93853"/>
            </a:xfrm>
            <a:custGeom>
              <a:avLst/>
              <a:gdLst/>
              <a:ahLst/>
              <a:cxnLst/>
              <a:rect l="l" t="t" r="r" b="b"/>
              <a:pathLst>
                <a:path w="1020" h="525" extrusionOk="0">
                  <a:moveTo>
                    <a:pt x="1006" y="1"/>
                  </a:moveTo>
                  <a:cubicBezTo>
                    <a:pt x="1000" y="1"/>
                    <a:pt x="988" y="6"/>
                    <a:pt x="964" y="24"/>
                  </a:cubicBezTo>
                  <a:cubicBezTo>
                    <a:pt x="947" y="41"/>
                    <a:pt x="892" y="88"/>
                    <a:pt x="820" y="147"/>
                  </a:cubicBezTo>
                  <a:cubicBezTo>
                    <a:pt x="744" y="207"/>
                    <a:pt x="646" y="270"/>
                    <a:pt x="540" y="321"/>
                  </a:cubicBezTo>
                  <a:cubicBezTo>
                    <a:pt x="434" y="376"/>
                    <a:pt x="323" y="415"/>
                    <a:pt x="230" y="436"/>
                  </a:cubicBezTo>
                  <a:cubicBezTo>
                    <a:pt x="137" y="461"/>
                    <a:pt x="69" y="474"/>
                    <a:pt x="43" y="478"/>
                  </a:cubicBezTo>
                  <a:cubicBezTo>
                    <a:pt x="5" y="487"/>
                    <a:pt x="1" y="495"/>
                    <a:pt x="5" y="508"/>
                  </a:cubicBezTo>
                  <a:cubicBezTo>
                    <a:pt x="5" y="516"/>
                    <a:pt x="9" y="521"/>
                    <a:pt x="48" y="525"/>
                  </a:cubicBezTo>
                  <a:cubicBezTo>
                    <a:pt x="73" y="525"/>
                    <a:pt x="149" y="521"/>
                    <a:pt x="247" y="499"/>
                  </a:cubicBezTo>
                  <a:cubicBezTo>
                    <a:pt x="345" y="478"/>
                    <a:pt x="459" y="440"/>
                    <a:pt x="574" y="389"/>
                  </a:cubicBezTo>
                  <a:cubicBezTo>
                    <a:pt x="684" y="334"/>
                    <a:pt x="786" y="262"/>
                    <a:pt x="862" y="198"/>
                  </a:cubicBezTo>
                  <a:cubicBezTo>
                    <a:pt x="935" y="134"/>
                    <a:pt x="986" y="79"/>
                    <a:pt x="998" y="54"/>
                  </a:cubicBezTo>
                  <a:cubicBezTo>
                    <a:pt x="1019" y="20"/>
                    <a:pt x="1019" y="11"/>
                    <a:pt x="1011" y="3"/>
                  </a:cubicBezTo>
                  <a:cubicBezTo>
                    <a:pt x="1010" y="2"/>
                    <a:pt x="1008" y="1"/>
                    <a:pt x="100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5"/>
            <p:cNvSpPr/>
            <p:nvPr/>
          </p:nvSpPr>
          <p:spPr>
            <a:xfrm>
              <a:off x="1306867" y="4026512"/>
              <a:ext cx="28245" cy="33966"/>
            </a:xfrm>
            <a:custGeom>
              <a:avLst/>
              <a:gdLst/>
              <a:ahLst/>
              <a:cxnLst/>
              <a:rect l="l" t="t" r="r" b="b"/>
              <a:pathLst>
                <a:path w="158" h="190" extrusionOk="0">
                  <a:moveTo>
                    <a:pt x="120" y="1"/>
                  </a:moveTo>
                  <a:cubicBezTo>
                    <a:pt x="117" y="1"/>
                    <a:pt x="114" y="1"/>
                    <a:pt x="111" y="2"/>
                  </a:cubicBezTo>
                  <a:cubicBezTo>
                    <a:pt x="90" y="7"/>
                    <a:pt x="0" y="138"/>
                    <a:pt x="5" y="164"/>
                  </a:cubicBezTo>
                  <a:cubicBezTo>
                    <a:pt x="5" y="172"/>
                    <a:pt x="13" y="176"/>
                    <a:pt x="22" y="181"/>
                  </a:cubicBezTo>
                  <a:cubicBezTo>
                    <a:pt x="26" y="185"/>
                    <a:pt x="34" y="189"/>
                    <a:pt x="43" y="189"/>
                  </a:cubicBezTo>
                  <a:cubicBezTo>
                    <a:pt x="68" y="181"/>
                    <a:pt x="157" y="53"/>
                    <a:pt x="153" y="24"/>
                  </a:cubicBezTo>
                  <a:cubicBezTo>
                    <a:pt x="149" y="15"/>
                    <a:pt x="145" y="11"/>
                    <a:pt x="136" y="7"/>
                  </a:cubicBezTo>
                  <a:cubicBezTo>
                    <a:pt x="130" y="4"/>
                    <a:pt x="126" y="1"/>
                    <a:pt x="12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5"/>
            <p:cNvSpPr/>
            <p:nvPr/>
          </p:nvSpPr>
          <p:spPr>
            <a:xfrm>
              <a:off x="1326532" y="4133774"/>
              <a:ext cx="65428" cy="17162"/>
            </a:xfrm>
            <a:custGeom>
              <a:avLst/>
              <a:gdLst/>
              <a:ahLst/>
              <a:cxnLst/>
              <a:rect l="l" t="t" r="r" b="b"/>
              <a:pathLst>
                <a:path w="366" h="96" extrusionOk="0">
                  <a:moveTo>
                    <a:pt x="100" y="0"/>
                  </a:moveTo>
                  <a:cubicBezTo>
                    <a:pt x="57" y="0"/>
                    <a:pt x="24" y="4"/>
                    <a:pt x="14" y="9"/>
                  </a:cubicBezTo>
                  <a:cubicBezTo>
                    <a:pt x="1" y="18"/>
                    <a:pt x="1" y="26"/>
                    <a:pt x="1" y="35"/>
                  </a:cubicBezTo>
                  <a:cubicBezTo>
                    <a:pt x="1" y="43"/>
                    <a:pt x="1" y="52"/>
                    <a:pt x="14" y="56"/>
                  </a:cubicBezTo>
                  <a:cubicBezTo>
                    <a:pt x="30" y="65"/>
                    <a:pt x="107" y="69"/>
                    <a:pt x="179" y="77"/>
                  </a:cubicBezTo>
                  <a:cubicBezTo>
                    <a:pt x="245" y="85"/>
                    <a:pt x="308" y="95"/>
                    <a:pt x="335" y="95"/>
                  </a:cubicBezTo>
                  <a:cubicBezTo>
                    <a:pt x="339" y="95"/>
                    <a:pt x="342" y="95"/>
                    <a:pt x="345" y="94"/>
                  </a:cubicBezTo>
                  <a:cubicBezTo>
                    <a:pt x="357" y="90"/>
                    <a:pt x="362" y="82"/>
                    <a:pt x="366" y="73"/>
                  </a:cubicBezTo>
                  <a:cubicBezTo>
                    <a:pt x="366" y="65"/>
                    <a:pt x="366" y="60"/>
                    <a:pt x="357" y="48"/>
                  </a:cubicBezTo>
                  <a:cubicBezTo>
                    <a:pt x="340" y="39"/>
                    <a:pt x="264" y="14"/>
                    <a:pt x="188" y="5"/>
                  </a:cubicBezTo>
                  <a:cubicBezTo>
                    <a:pt x="157" y="2"/>
                    <a:pt x="127" y="0"/>
                    <a:pt x="1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5"/>
            <p:cNvSpPr/>
            <p:nvPr/>
          </p:nvSpPr>
          <p:spPr>
            <a:xfrm>
              <a:off x="788622" y="4313616"/>
              <a:ext cx="120845" cy="21273"/>
            </a:xfrm>
            <a:custGeom>
              <a:avLst/>
              <a:gdLst/>
              <a:ahLst/>
              <a:cxnLst/>
              <a:rect l="l" t="t" r="r" b="b"/>
              <a:pathLst>
                <a:path w="676" h="119" extrusionOk="0">
                  <a:moveTo>
                    <a:pt x="34" y="1"/>
                  </a:moveTo>
                  <a:cubicBezTo>
                    <a:pt x="9" y="5"/>
                    <a:pt x="5" y="9"/>
                    <a:pt x="0" y="18"/>
                  </a:cubicBezTo>
                  <a:cubicBezTo>
                    <a:pt x="0" y="26"/>
                    <a:pt x="0" y="35"/>
                    <a:pt x="22" y="47"/>
                  </a:cubicBezTo>
                  <a:cubicBezTo>
                    <a:pt x="47" y="64"/>
                    <a:pt x="187" y="107"/>
                    <a:pt x="332" y="115"/>
                  </a:cubicBezTo>
                  <a:cubicBezTo>
                    <a:pt x="360" y="118"/>
                    <a:pt x="388" y="119"/>
                    <a:pt x="415" y="119"/>
                  </a:cubicBezTo>
                  <a:cubicBezTo>
                    <a:pt x="531" y="119"/>
                    <a:pt x="629" y="100"/>
                    <a:pt x="650" y="90"/>
                  </a:cubicBezTo>
                  <a:cubicBezTo>
                    <a:pt x="671" y="77"/>
                    <a:pt x="675" y="69"/>
                    <a:pt x="675" y="60"/>
                  </a:cubicBezTo>
                  <a:cubicBezTo>
                    <a:pt x="671" y="52"/>
                    <a:pt x="667" y="47"/>
                    <a:pt x="646" y="43"/>
                  </a:cubicBezTo>
                  <a:cubicBezTo>
                    <a:pt x="642" y="43"/>
                    <a:pt x="636" y="43"/>
                    <a:pt x="630" y="43"/>
                  </a:cubicBezTo>
                  <a:cubicBezTo>
                    <a:pt x="596" y="43"/>
                    <a:pt x="529" y="48"/>
                    <a:pt x="451" y="48"/>
                  </a:cubicBezTo>
                  <a:cubicBezTo>
                    <a:pt x="415" y="48"/>
                    <a:pt x="375" y="47"/>
                    <a:pt x="336" y="43"/>
                  </a:cubicBezTo>
                  <a:cubicBezTo>
                    <a:pt x="200" y="35"/>
                    <a:pt x="64" y="5"/>
                    <a:pt x="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0" name="Google Shape;590;p5"/>
          <p:cNvSpPr/>
          <p:nvPr/>
        </p:nvSpPr>
        <p:spPr>
          <a:xfrm>
            <a:off x="3398580" y="6364898"/>
            <a:ext cx="34953" cy="7036"/>
          </a:xfrm>
          <a:custGeom>
            <a:avLst/>
            <a:gdLst/>
            <a:ahLst/>
            <a:cxnLst/>
            <a:rect l="l" t="t" r="r" b="b"/>
            <a:pathLst>
              <a:path w="154" h="31" extrusionOk="0">
                <a:moveTo>
                  <a:pt x="153" y="1"/>
                </a:moveTo>
                <a:lnTo>
                  <a:pt x="0" y="30"/>
                </a:lnTo>
                <a:lnTo>
                  <a:pt x="0" y="30"/>
                </a:lnTo>
                <a:lnTo>
                  <a:pt x="26" y="26"/>
                </a:lnTo>
                <a:lnTo>
                  <a:pt x="153" y="1"/>
                </a:lnTo>
                <a:close/>
              </a:path>
            </a:pathLst>
          </a:custGeom>
          <a:solidFill>
            <a:srgbClr val="8555C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1" name="Google Shape;591;p5"/>
          <p:cNvSpPr/>
          <p:nvPr/>
        </p:nvSpPr>
        <p:spPr>
          <a:xfrm>
            <a:off x="2892671" y="6144287"/>
            <a:ext cx="18611" cy="27236"/>
          </a:xfrm>
          <a:custGeom>
            <a:avLst/>
            <a:gdLst/>
            <a:ahLst/>
            <a:cxnLst/>
            <a:rect l="l" t="t" r="r" b="b"/>
            <a:pathLst>
              <a:path w="82" h="120" extrusionOk="0">
                <a:moveTo>
                  <a:pt x="82" y="1"/>
                </a:moveTo>
                <a:lnTo>
                  <a:pt x="82" y="1"/>
                </a:lnTo>
                <a:cubicBezTo>
                  <a:pt x="73" y="13"/>
                  <a:pt x="65" y="30"/>
                  <a:pt x="52" y="43"/>
                </a:cubicBezTo>
                <a:cubicBezTo>
                  <a:pt x="35" y="73"/>
                  <a:pt x="18" y="98"/>
                  <a:pt x="1" y="120"/>
                </a:cubicBezTo>
                <a:cubicBezTo>
                  <a:pt x="48" y="69"/>
                  <a:pt x="82" y="26"/>
                  <a:pt x="82" y="1"/>
                </a:cubicBezTo>
                <a:close/>
              </a:path>
            </a:pathLst>
          </a:custGeom>
          <a:solidFill>
            <a:srgbClr val="8555C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2" name="Google Shape;592;p5"/>
          <p:cNvSpPr/>
          <p:nvPr/>
        </p:nvSpPr>
        <p:spPr>
          <a:xfrm>
            <a:off x="2961215" y="5989268"/>
            <a:ext cx="2043" cy="5901"/>
          </a:xfrm>
          <a:custGeom>
            <a:avLst/>
            <a:gdLst/>
            <a:ahLst/>
            <a:cxnLst/>
            <a:rect l="l" t="t" r="r" b="b"/>
            <a:pathLst>
              <a:path w="9" h="26" extrusionOk="0">
                <a:moveTo>
                  <a:pt x="9" y="0"/>
                </a:moveTo>
                <a:cubicBezTo>
                  <a:pt x="4" y="5"/>
                  <a:pt x="4" y="5"/>
                  <a:pt x="0" y="5"/>
                </a:cubicBezTo>
                <a:cubicBezTo>
                  <a:pt x="0" y="13"/>
                  <a:pt x="0" y="17"/>
                  <a:pt x="0" y="26"/>
                </a:cubicBezTo>
                <a:lnTo>
                  <a:pt x="9" y="0"/>
                </a:lnTo>
                <a:close/>
              </a:path>
            </a:pathLst>
          </a:custGeom>
          <a:solidFill>
            <a:srgbClr val="8555C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gradFill>
          <a:gsLst>
            <a:gs pos="0">
              <a:schemeClr val="lt1"/>
            </a:gs>
            <a:gs pos="100000">
              <a:schemeClr val="accent3"/>
            </a:gs>
          </a:gsLst>
          <a:lin ang="5400012" scaled="0"/>
        </a:gradFill>
        <a:effectLst/>
      </p:bgPr>
    </p:bg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6"/>
          <p:cNvSpPr/>
          <p:nvPr/>
        </p:nvSpPr>
        <p:spPr>
          <a:xfrm flipH="1">
            <a:off x="4924434" y="1315763"/>
            <a:ext cx="4834429" cy="973398"/>
          </a:xfrm>
          <a:custGeom>
            <a:avLst/>
            <a:gdLst/>
            <a:ahLst/>
            <a:cxnLst/>
            <a:rect l="l" t="t" r="r" b="b"/>
            <a:pathLst>
              <a:path w="47063" h="9476" extrusionOk="0">
                <a:moveTo>
                  <a:pt x="23441" y="0"/>
                </a:moveTo>
                <a:cubicBezTo>
                  <a:pt x="21652" y="0"/>
                  <a:pt x="19637" y="2168"/>
                  <a:pt x="18069" y="3686"/>
                </a:cubicBezTo>
                <a:cubicBezTo>
                  <a:pt x="17609" y="4130"/>
                  <a:pt x="17096" y="4312"/>
                  <a:pt x="16520" y="4312"/>
                </a:cubicBezTo>
                <a:cubicBezTo>
                  <a:pt x="14534" y="4312"/>
                  <a:pt x="11807" y="2146"/>
                  <a:pt x="7992" y="1139"/>
                </a:cubicBezTo>
                <a:cubicBezTo>
                  <a:pt x="7746" y="1075"/>
                  <a:pt x="7504" y="1020"/>
                  <a:pt x="7267" y="978"/>
                </a:cubicBezTo>
                <a:cubicBezTo>
                  <a:pt x="6666" y="885"/>
                  <a:pt x="6056" y="831"/>
                  <a:pt x="5453" y="831"/>
                </a:cubicBezTo>
                <a:cubicBezTo>
                  <a:pt x="4623" y="831"/>
                  <a:pt x="3807" y="934"/>
                  <a:pt x="3052" y="1177"/>
                </a:cubicBezTo>
                <a:cubicBezTo>
                  <a:pt x="2729" y="1275"/>
                  <a:pt x="2428" y="1385"/>
                  <a:pt x="2152" y="1504"/>
                </a:cubicBezTo>
                <a:cubicBezTo>
                  <a:pt x="768" y="2090"/>
                  <a:pt x="0" y="2837"/>
                  <a:pt x="0" y="2837"/>
                </a:cubicBezTo>
                <a:cubicBezTo>
                  <a:pt x="0" y="2837"/>
                  <a:pt x="4" y="2990"/>
                  <a:pt x="9" y="3240"/>
                </a:cubicBezTo>
                <a:cubicBezTo>
                  <a:pt x="17" y="3495"/>
                  <a:pt x="26" y="3847"/>
                  <a:pt x="34" y="4246"/>
                </a:cubicBezTo>
                <a:cubicBezTo>
                  <a:pt x="183" y="5575"/>
                  <a:pt x="0" y="6780"/>
                  <a:pt x="94" y="8075"/>
                </a:cubicBezTo>
                <a:cubicBezTo>
                  <a:pt x="1851" y="6780"/>
                  <a:pt x="3706" y="5481"/>
                  <a:pt x="5900" y="5031"/>
                </a:cubicBezTo>
                <a:cubicBezTo>
                  <a:pt x="6205" y="4963"/>
                  <a:pt x="6515" y="4912"/>
                  <a:pt x="6834" y="4887"/>
                </a:cubicBezTo>
                <a:cubicBezTo>
                  <a:pt x="6988" y="4875"/>
                  <a:pt x="7144" y="4868"/>
                  <a:pt x="7301" y="4868"/>
                </a:cubicBezTo>
                <a:cubicBezTo>
                  <a:pt x="7788" y="4868"/>
                  <a:pt x="8291" y="4929"/>
                  <a:pt x="8807" y="5061"/>
                </a:cubicBezTo>
                <a:cubicBezTo>
                  <a:pt x="9126" y="5120"/>
                  <a:pt x="9440" y="5218"/>
                  <a:pt x="9754" y="5362"/>
                </a:cubicBezTo>
                <a:cubicBezTo>
                  <a:pt x="10068" y="5502"/>
                  <a:pt x="10378" y="5689"/>
                  <a:pt x="10688" y="5931"/>
                </a:cubicBezTo>
                <a:cubicBezTo>
                  <a:pt x="10879" y="6063"/>
                  <a:pt x="11057" y="6211"/>
                  <a:pt x="11218" y="6381"/>
                </a:cubicBezTo>
                <a:cubicBezTo>
                  <a:pt x="11379" y="6551"/>
                  <a:pt x="11532" y="6738"/>
                  <a:pt x="11668" y="6941"/>
                </a:cubicBezTo>
                <a:cubicBezTo>
                  <a:pt x="11931" y="7183"/>
                  <a:pt x="12135" y="7302"/>
                  <a:pt x="12322" y="7417"/>
                </a:cubicBezTo>
                <a:cubicBezTo>
                  <a:pt x="13233" y="7967"/>
                  <a:pt x="13776" y="8726"/>
                  <a:pt x="15374" y="8726"/>
                </a:cubicBezTo>
                <a:cubicBezTo>
                  <a:pt x="15748" y="8726"/>
                  <a:pt x="16180" y="8684"/>
                  <a:pt x="16689" y="8588"/>
                </a:cubicBezTo>
                <a:cubicBezTo>
                  <a:pt x="19747" y="8012"/>
                  <a:pt x="21618" y="6050"/>
                  <a:pt x="22148" y="6050"/>
                </a:cubicBezTo>
                <a:cubicBezTo>
                  <a:pt x="22391" y="6050"/>
                  <a:pt x="22352" y="6463"/>
                  <a:pt x="22016" y="7612"/>
                </a:cubicBezTo>
                <a:cubicBezTo>
                  <a:pt x="21612" y="8982"/>
                  <a:pt x="22946" y="9475"/>
                  <a:pt x="24863" y="9475"/>
                </a:cubicBezTo>
                <a:cubicBezTo>
                  <a:pt x="25244" y="9475"/>
                  <a:pt x="25647" y="9456"/>
                  <a:pt x="26065" y="9420"/>
                </a:cubicBezTo>
                <a:cubicBezTo>
                  <a:pt x="26273" y="9399"/>
                  <a:pt x="26485" y="9378"/>
                  <a:pt x="26702" y="9352"/>
                </a:cubicBezTo>
                <a:cubicBezTo>
                  <a:pt x="28153" y="9216"/>
                  <a:pt x="29550" y="8805"/>
                  <a:pt x="30929" y="8440"/>
                </a:cubicBezTo>
                <a:cubicBezTo>
                  <a:pt x="31205" y="8363"/>
                  <a:pt x="31481" y="8291"/>
                  <a:pt x="31753" y="8223"/>
                </a:cubicBezTo>
                <a:cubicBezTo>
                  <a:pt x="32054" y="8219"/>
                  <a:pt x="32343" y="8181"/>
                  <a:pt x="32618" y="8121"/>
                </a:cubicBezTo>
                <a:cubicBezTo>
                  <a:pt x="32899" y="8058"/>
                  <a:pt x="33166" y="7973"/>
                  <a:pt x="33421" y="7867"/>
                </a:cubicBezTo>
                <a:cubicBezTo>
                  <a:pt x="33722" y="7705"/>
                  <a:pt x="33998" y="7518"/>
                  <a:pt x="34278" y="7336"/>
                </a:cubicBezTo>
                <a:cubicBezTo>
                  <a:pt x="34681" y="6962"/>
                  <a:pt x="35021" y="6479"/>
                  <a:pt x="35360" y="6012"/>
                </a:cubicBezTo>
                <a:cubicBezTo>
                  <a:pt x="35534" y="5778"/>
                  <a:pt x="35704" y="5549"/>
                  <a:pt x="35887" y="5341"/>
                </a:cubicBezTo>
                <a:cubicBezTo>
                  <a:pt x="36328" y="4744"/>
                  <a:pt x="36909" y="4502"/>
                  <a:pt x="37519" y="4502"/>
                </a:cubicBezTo>
                <a:cubicBezTo>
                  <a:pt x="38656" y="4502"/>
                  <a:pt x="39893" y="5343"/>
                  <a:pt x="40517" y="6296"/>
                </a:cubicBezTo>
                <a:cubicBezTo>
                  <a:pt x="40708" y="6487"/>
                  <a:pt x="40899" y="6665"/>
                  <a:pt x="41107" y="6818"/>
                </a:cubicBezTo>
                <a:cubicBezTo>
                  <a:pt x="41463" y="7081"/>
                  <a:pt x="41854" y="7254"/>
                  <a:pt x="42318" y="7254"/>
                </a:cubicBezTo>
                <a:cubicBezTo>
                  <a:pt x="42385" y="7254"/>
                  <a:pt x="42454" y="7250"/>
                  <a:pt x="42525" y="7243"/>
                </a:cubicBezTo>
                <a:cubicBezTo>
                  <a:pt x="45301" y="6962"/>
                  <a:pt x="47062" y="3720"/>
                  <a:pt x="46324" y="944"/>
                </a:cubicBezTo>
                <a:lnTo>
                  <a:pt x="46324" y="944"/>
                </a:lnTo>
                <a:cubicBezTo>
                  <a:pt x="45581" y="2166"/>
                  <a:pt x="44736" y="3032"/>
                  <a:pt x="43807" y="3465"/>
                </a:cubicBezTo>
                <a:cubicBezTo>
                  <a:pt x="43573" y="3575"/>
                  <a:pt x="43336" y="3656"/>
                  <a:pt x="43089" y="3711"/>
                </a:cubicBezTo>
                <a:cubicBezTo>
                  <a:pt x="42864" y="3827"/>
                  <a:pt x="42642" y="3874"/>
                  <a:pt x="42423" y="3874"/>
                </a:cubicBezTo>
                <a:cubicBezTo>
                  <a:pt x="42271" y="3874"/>
                  <a:pt x="42120" y="3851"/>
                  <a:pt x="41969" y="3813"/>
                </a:cubicBezTo>
                <a:cubicBezTo>
                  <a:pt x="40502" y="3217"/>
                  <a:pt x="38941" y="2588"/>
                  <a:pt x="37442" y="2588"/>
                </a:cubicBezTo>
                <a:cubicBezTo>
                  <a:pt x="36382" y="2588"/>
                  <a:pt x="35352" y="2903"/>
                  <a:pt x="34410" y="3766"/>
                </a:cubicBezTo>
                <a:cubicBezTo>
                  <a:pt x="34206" y="3949"/>
                  <a:pt x="34011" y="4148"/>
                  <a:pt x="33828" y="4356"/>
                </a:cubicBezTo>
                <a:cubicBezTo>
                  <a:pt x="33641" y="4569"/>
                  <a:pt x="33472" y="4789"/>
                  <a:pt x="33314" y="5019"/>
                </a:cubicBezTo>
                <a:cubicBezTo>
                  <a:pt x="33107" y="5159"/>
                  <a:pt x="32894" y="5277"/>
                  <a:pt x="32678" y="5375"/>
                </a:cubicBezTo>
                <a:cubicBezTo>
                  <a:pt x="32119" y="5637"/>
                  <a:pt x="31523" y="5790"/>
                  <a:pt x="30886" y="5790"/>
                </a:cubicBezTo>
                <a:cubicBezTo>
                  <a:pt x="30286" y="5790"/>
                  <a:pt x="29648" y="5654"/>
                  <a:pt x="28968" y="5345"/>
                </a:cubicBezTo>
                <a:cubicBezTo>
                  <a:pt x="28760" y="5269"/>
                  <a:pt x="28557" y="5171"/>
                  <a:pt x="28361" y="5057"/>
                </a:cubicBezTo>
                <a:cubicBezTo>
                  <a:pt x="28166" y="4942"/>
                  <a:pt x="27975" y="4802"/>
                  <a:pt x="27793" y="4649"/>
                </a:cubicBezTo>
                <a:cubicBezTo>
                  <a:pt x="26587" y="3537"/>
                  <a:pt x="26124" y="1869"/>
                  <a:pt x="24978" y="672"/>
                </a:cubicBezTo>
                <a:cubicBezTo>
                  <a:pt x="24771" y="464"/>
                  <a:pt x="24554" y="312"/>
                  <a:pt x="24338" y="205"/>
                </a:cubicBezTo>
                <a:cubicBezTo>
                  <a:pt x="24047" y="64"/>
                  <a:pt x="23747" y="0"/>
                  <a:pt x="23441" y="0"/>
                </a:cubicBezTo>
                <a:close/>
              </a:path>
            </a:pathLst>
          </a:custGeom>
          <a:solidFill>
            <a:srgbClr val="73E7D7">
              <a:alpha val="270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5" name="Google Shape;595;p6"/>
          <p:cNvSpPr/>
          <p:nvPr/>
        </p:nvSpPr>
        <p:spPr>
          <a:xfrm flipH="1">
            <a:off x="-1370848" y="1989383"/>
            <a:ext cx="8374561" cy="704577"/>
          </a:xfrm>
          <a:custGeom>
            <a:avLst/>
            <a:gdLst/>
            <a:ahLst/>
            <a:cxnLst/>
            <a:rect l="l" t="t" r="r" b="b"/>
            <a:pathLst>
              <a:path w="36787" h="3095" extrusionOk="0">
                <a:moveTo>
                  <a:pt x="26014" y="1"/>
                </a:moveTo>
                <a:cubicBezTo>
                  <a:pt x="24846" y="1"/>
                  <a:pt x="23907" y="807"/>
                  <a:pt x="22942" y="1383"/>
                </a:cubicBezTo>
                <a:cubicBezTo>
                  <a:pt x="22921" y="1392"/>
                  <a:pt x="22904" y="1404"/>
                  <a:pt x="22882" y="1413"/>
                </a:cubicBezTo>
                <a:cubicBezTo>
                  <a:pt x="22479" y="1651"/>
                  <a:pt x="22059" y="1859"/>
                  <a:pt x="21588" y="1973"/>
                </a:cubicBezTo>
                <a:cubicBezTo>
                  <a:pt x="21337" y="2037"/>
                  <a:pt x="21087" y="2088"/>
                  <a:pt x="20837" y="2130"/>
                </a:cubicBezTo>
                <a:cubicBezTo>
                  <a:pt x="20492" y="2182"/>
                  <a:pt x="20144" y="2209"/>
                  <a:pt x="19796" y="2209"/>
                </a:cubicBezTo>
                <a:cubicBezTo>
                  <a:pt x="19260" y="2209"/>
                  <a:pt x="18723" y="2145"/>
                  <a:pt x="18201" y="2011"/>
                </a:cubicBezTo>
                <a:cubicBezTo>
                  <a:pt x="17331" y="1786"/>
                  <a:pt x="16554" y="1328"/>
                  <a:pt x="15731" y="984"/>
                </a:cubicBezTo>
                <a:cubicBezTo>
                  <a:pt x="14487" y="471"/>
                  <a:pt x="13171" y="72"/>
                  <a:pt x="11821" y="29"/>
                </a:cubicBezTo>
                <a:cubicBezTo>
                  <a:pt x="11766" y="28"/>
                  <a:pt x="11710" y="27"/>
                  <a:pt x="11654" y="27"/>
                </a:cubicBezTo>
                <a:cubicBezTo>
                  <a:pt x="11369" y="27"/>
                  <a:pt x="11083" y="45"/>
                  <a:pt x="10803" y="84"/>
                </a:cubicBezTo>
                <a:cubicBezTo>
                  <a:pt x="10264" y="165"/>
                  <a:pt x="9750" y="343"/>
                  <a:pt x="9237" y="513"/>
                </a:cubicBezTo>
                <a:cubicBezTo>
                  <a:pt x="9067" y="573"/>
                  <a:pt x="8897" y="624"/>
                  <a:pt x="8723" y="670"/>
                </a:cubicBezTo>
                <a:cubicBezTo>
                  <a:pt x="7772" y="921"/>
                  <a:pt x="6779" y="1010"/>
                  <a:pt x="5799" y="1022"/>
                </a:cubicBezTo>
                <a:lnTo>
                  <a:pt x="5676" y="1022"/>
                </a:lnTo>
                <a:cubicBezTo>
                  <a:pt x="5631" y="1023"/>
                  <a:pt x="5587" y="1023"/>
                  <a:pt x="5543" y="1023"/>
                </a:cubicBezTo>
                <a:cubicBezTo>
                  <a:pt x="4899" y="1023"/>
                  <a:pt x="4256" y="995"/>
                  <a:pt x="3613" y="963"/>
                </a:cubicBezTo>
                <a:cubicBezTo>
                  <a:pt x="3390" y="952"/>
                  <a:pt x="3163" y="932"/>
                  <a:pt x="2939" y="932"/>
                </a:cubicBezTo>
                <a:cubicBezTo>
                  <a:pt x="2903" y="932"/>
                  <a:pt x="2868" y="932"/>
                  <a:pt x="2832" y="933"/>
                </a:cubicBezTo>
                <a:cubicBezTo>
                  <a:pt x="2569" y="942"/>
                  <a:pt x="2305" y="993"/>
                  <a:pt x="2051" y="1044"/>
                </a:cubicBezTo>
                <a:cubicBezTo>
                  <a:pt x="1711" y="1107"/>
                  <a:pt x="1372" y="1184"/>
                  <a:pt x="1036" y="1273"/>
                </a:cubicBezTo>
                <a:cubicBezTo>
                  <a:pt x="879" y="1315"/>
                  <a:pt x="718" y="1362"/>
                  <a:pt x="561" y="1404"/>
                </a:cubicBezTo>
                <a:cubicBezTo>
                  <a:pt x="408" y="1447"/>
                  <a:pt x="238" y="1464"/>
                  <a:pt x="94" y="1536"/>
                </a:cubicBezTo>
                <a:cubicBezTo>
                  <a:pt x="86" y="1540"/>
                  <a:pt x="77" y="1545"/>
                  <a:pt x="69" y="1553"/>
                </a:cubicBezTo>
                <a:cubicBezTo>
                  <a:pt x="1" y="1634"/>
                  <a:pt x="480" y="1659"/>
                  <a:pt x="514" y="1663"/>
                </a:cubicBezTo>
                <a:cubicBezTo>
                  <a:pt x="524" y="1664"/>
                  <a:pt x="534" y="1664"/>
                  <a:pt x="543" y="1664"/>
                </a:cubicBezTo>
                <a:cubicBezTo>
                  <a:pt x="740" y="1664"/>
                  <a:pt x="927" y="1623"/>
                  <a:pt x="1121" y="1574"/>
                </a:cubicBezTo>
                <a:cubicBezTo>
                  <a:pt x="1431" y="1498"/>
                  <a:pt x="1741" y="1430"/>
                  <a:pt x="2055" y="1371"/>
                </a:cubicBezTo>
                <a:cubicBezTo>
                  <a:pt x="2221" y="1341"/>
                  <a:pt x="2386" y="1303"/>
                  <a:pt x="2556" y="1281"/>
                </a:cubicBezTo>
                <a:cubicBezTo>
                  <a:pt x="2624" y="1272"/>
                  <a:pt x="2692" y="1269"/>
                  <a:pt x="2761" y="1269"/>
                </a:cubicBezTo>
                <a:cubicBezTo>
                  <a:pt x="2856" y="1269"/>
                  <a:pt x="2950" y="1276"/>
                  <a:pt x="3044" y="1286"/>
                </a:cubicBezTo>
                <a:cubicBezTo>
                  <a:pt x="3409" y="1320"/>
                  <a:pt x="3778" y="1349"/>
                  <a:pt x="4143" y="1379"/>
                </a:cubicBezTo>
                <a:cubicBezTo>
                  <a:pt x="4721" y="1419"/>
                  <a:pt x="5301" y="1444"/>
                  <a:pt x="5880" y="1444"/>
                </a:cubicBezTo>
                <a:cubicBezTo>
                  <a:pt x="6033" y="1444"/>
                  <a:pt x="6185" y="1442"/>
                  <a:pt x="6338" y="1438"/>
                </a:cubicBezTo>
                <a:cubicBezTo>
                  <a:pt x="7076" y="1417"/>
                  <a:pt x="7806" y="1345"/>
                  <a:pt x="8528" y="1201"/>
                </a:cubicBezTo>
                <a:cubicBezTo>
                  <a:pt x="8948" y="1116"/>
                  <a:pt x="9355" y="989"/>
                  <a:pt x="9780" y="921"/>
                </a:cubicBezTo>
                <a:cubicBezTo>
                  <a:pt x="10052" y="880"/>
                  <a:pt x="10331" y="865"/>
                  <a:pt x="10608" y="865"/>
                </a:cubicBezTo>
                <a:cubicBezTo>
                  <a:pt x="10738" y="865"/>
                  <a:pt x="10867" y="869"/>
                  <a:pt x="10994" y="874"/>
                </a:cubicBezTo>
                <a:cubicBezTo>
                  <a:pt x="12844" y="950"/>
                  <a:pt x="14517" y="1977"/>
                  <a:pt x="16236" y="2563"/>
                </a:cubicBezTo>
                <a:cubicBezTo>
                  <a:pt x="16299" y="2589"/>
                  <a:pt x="16363" y="2610"/>
                  <a:pt x="16431" y="2631"/>
                </a:cubicBezTo>
                <a:cubicBezTo>
                  <a:pt x="16630" y="2703"/>
                  <a:pt x="16830" y="2771"/>
                  <a:pt x="17034" y="2826"/>
                </a:cubicBezTo>
                <a:cubicBezTo>
                  <a:pt x="17705" y="3013"/>
                  <a:pt x="18380" y="3094"/>
                  <a:pt x="19054" y="3094"/>
                </a:cubicBezTo>
                <a:cubicBezTo>
                  <a:pt x="19594" y="3094"/>
                  <a:pt x="20133" y="3042"/>
                  <a:pt x="20671" y="2949"/>
                </a:cubicBezTo>
                <a:cubicBezTo>
                  <a:pt x="20938" y="2903"/>
                  <a:pt x="21206" y="2848"/>
                  <a:pt x="21473" y="2784"/>
                </a:cubicBezTo>
                <a:cubicBezTo>
                  <a:pt x="22114" y="2623"/>
                  <a:pt x="22691" y="2359"/>
                  <a:pt x="23239" y="2037"/>
                </a:cubicBezTo>
                <a:cubicBezTo>
                  <a:pt x="23379" y="1956"/>
                  <a:pt x="23515" y="1871"/>
                  <a:pt x="23651" y="1782"/>
                </a:cubicBezTo>
                <a:cubicBezTo>
                  <a:pt x="24256" y="1362"/>
                  <a:pt x="24999" y="1032"/>
                  <a:pt x="25736" y="1032"/>
                </a:cubicBezTo>
                <a:cubicBezTo>
                  <a:pt x="26027" y="1032"/>
                  <a:pt x="26316" y="1083"/>
                  <a:pt x="26596" y="1201"/>
                </a:cubicBezTo>
                <a:cubicBezTo>
                  <a:pt x="27212" y="1460"/>
                  <a:pt x="27853" y="1689"/>
                  <a:pt x="28485" y="1910"/>
                </a:cubicBezTo>
                <a:cubicBezTo>
                  <a:pt x="29130" y="2139"/>
                  <a:pt x="29801" y="2326"/>
                  <a:pt x="30488" y="2376"/>
                </a:cubicBezTo>
                <a:cubicBezTo>
                  <a:pt x="30661" y="2388"/>
                  <a:pt x="30834" y="2394"/>
                  <a:pt x="31007" y="2394"/>
                </a:cubicBezTo>
                <a:cubicBezTo>
                  <a:pt x="31581" y="2394"/>
                  <a:pt x="32153" y="2334"/>
                  <a:pt x="32721" y="2249"/>
                </a:cubicBezTo>
                <a:cubicBezTo>
                  <a:pt x="33438" y="2135"/>
                  <a:pt x="34164" y="2003"/>
                  <a:pt x="34864" y="1803"/>
                </a:cubicBezTo>
                <a:cubicBezTo>
                  <a:pt x="35170" y="1719"/>
                  <a:pt x="35471" y="1621"/>
                  <a:pt x="35768" y="1511"/>
                </a:cubicBezTo>
                <a:cubicBezTo>
                  <a:pt x="35913" y="1460"/>
                  <a:pt x="36053" y="1404"/>
                  <a:pt x="36197" y="1349"/>
                </a:cubicBezTo>
                <a:cubicBezTo>
                  <a:pt x="36320" y="1298"/>
                  <a:pt x="36498" y="1256"/>
                  <a:pt x="36596" y="1167"/>
                </a:cubicBezTo>
                <a:cubicBezTo>
                  <a:pt x="36787" y="997"/>
                  <a:pt x="36643" y="708"/>
                  <a:pt x="36490" y="573"/>
                </a:cubicBezTo>
                <a:cubicBezTo>
                  <a:pt x="36392" y="483"/>
                  <a:pt x="36273" y="416"/>
                  <a:pt x="36176" y="382"/>
                </a:cubicBezTo>
                <a:cubicBezTo>
                  <a:pt x="35792" y="240"/>
                  <a:pt x="35368" y="179"/>
                  <a:pt x="34951" y="179"/>
                </a:cubicBezTo>
                <a:cubicBezTo>
                  <a:pt x="34783" y="179"/>
                  <a:pt x="34615" y="189"/>
                  <a:pt x="34453" y="208"/>
                </a:cubicBezTo>
                <a:cubicBezTo>
                  <a:pt x="34007" y="263"/>
                  <a:pt x="33595" y="411"/>
                  <a:pt x="33167" y="513"/>
                </a:cubicBezTo>
                <a:cubicBezTo>
                  <a:pt x="32789" y="607"/>
                  <a:pt x="32411" y="683"/>
                  <a:pt x="32029" y="742"/>
                </a:cubicBezTo>
                <a:cubicBezTo>
                  <a:pt x="31783" y="781"/>
                  <a:pt x="31537" y="810"/>
                  <a:pt x="31286" y="836"/>
                </a:cubicBezTo>
                <a:cubicBezTo>
                  <a:pt x="31066" y="869"/>
                  <a:pt x="30850" y="884"/>
                  <a:pt x="30636" y="884"/>
                </a:cubicBezTo>
                <a:cubicBezTo>
                  <a:pt x="29138" y="884"/>
                  <a:pt x="27772" y="157"/>
                  <a:pt x="26257" y="12"/>
                </a:cubicBezTo>
                <a:cubicBezTo>
                  <a:pt x="26175" y="4"/>
                  <a:pt x="26094" y="1"/>
                  <a:pt x="26014" y="1"/>
                </a:cubicBezTo>
                <a:close/>
              </a:path>
            </a:pathLst>
          </a:custGeom>
          <a:solidFill>
            <a:srgbClr val="73E7D7">
              <a:alpha val="270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6" name="Google Shape;596;p6"/>
          <p:cNvSpPr/>
          <p:nvPr/>
        </p:nvSpPr>
        <p:spPr>
          <a:xfrm flipH="1">
            <a:off x="-1849136" y="508992"/>
            <a:ext cx="8374561" cy="756709"/>
          </a:xfrm>
          <a:custGeom>
            <a:avLst/>
            <a:gdLst/>
            <a:ahLst/>
            <a:cxnLst/>
            <a:rect l="l" t="t" r="r" b="b"/>
            <a:pathLst>
              <a:path w="36787" h="3324" extrusionOk="0">
                <a:moveTo>
                  <a:pt x="17501" y="0"/>
                </a:moveTo>
                <a:cubicBezTo>
                  <a:pt x="17059" y="0"/>
                  <a:pt x="16617" y="33"/>
                  <a:pt x="16176" y="94"/>
                </a:cubicBezTo>
                <a:cubicBezTo>
                  <a:pt x="15905" y="132"/>
                  <a:pt x="15633" y="178"/>
                  <a:pt x="15365" y="234"/>
                </a:cubicBezTo>
                <a:cubicBezTo>
                  <a:pt x="14720" y="374"/>
                  <a:pt x="14139" y="616"/>
                  <a:pt x="13574" y="921"/>
                </a:cubicBezTo>
                <a:cubicBezTo>
                  <a:pt x="13434" y="998"/>
                  <a:pt x="13298" y="1078"/>
                  <a:pt x="13158" y="1159"/>
                </a:cubicBezTo>
                <a:cubicBezTo>
                  <a:pt x="12563" y="1543"/>
                  <a:pt x="11841" y="1842"/>
                  <a:pt x="11129" y="1842"/>
                </a:cubicBezTo>
                <a:cubicBezTo>
                  <a:pt x="10810" y="1842"/>
                  <a:pt x="10494" y="1782"/>
                  <a:pt x="10192" y="1643"/>
                </a:cubicBezTo>
                <a:cubicBezTo>
                  <a:pt x="9589" y="1363"/>
                  <a:pt x="8952" y="1112"/>
                  <a:pt x="8332" y="870"/>
                </a:cubicBezTo>
                <a:cubicBezTo>
                  <a:pt x="7692" y="620"/>
                  <a:pt x="7029" y="408"/>
                  <a:pt x="6342" y="340"/>
                </a:cubicBezTo>
                <a:cubicBezTo>
                  <a:pt x="6066" y="311"/>
                  <a:pt x="5788" y="299"/>
                  <a:pt x="5511" y="299"/>
                </a:cubicBezTo>
                <a:cubicBezTo>
                  <a:pt x="5042" y="299"/>
                  <a:pt x="4573" y="335"/>
                  <a:pt x="4109" y="391"/>
                </a:cubicBezTo>
                <a:cubicBezTo>
                  <a:pt x="3384" y="476"/>
                  <a:pt x="2658" y="586"/>
                  <a:pt x="1949" y="760"/>
                </a:cubicBezTo>
                <a:cubicBezTo>
                  <a:pt x="1643" y="836"/>
                  <a:pt x="1338" y="925"/>
                  <a:pt x="1036" y="1023"/>
                </a:cubicBezTo>
                <a:cubicBezTo>
                  <a:pt x="892" y="1070"/>
                  <a:pt x="748" y="1121"/>
                  <a:pt x="603" y="1172"/>
                </a:cubicBezTo>
                <a:cubicBezTo>
                  <a:pt x="480" y="1218"/>
                  <a:pt x="298" y="1257"/>
                  <a:pt x="196" y="1341"/>
                </a:cubicBezTo>
                <a:cubicBezTo>
                  <a:pt x="1" y="1507"/>
                  <a:pt x="132" y="1796"/>
                  <a:pt x="285" y="1936"/>
                </a:cubicBezTo>
                <a:cubicBezTo>
                  <a:pt x="378" y="2029"/>
                  <a:pt x="493" y="2101"/>
                  <a:pt x="591" y="2139"/>
                </a:cubicBezTo>
                <a:cubicBezTo>
                  <a:pt x="1013" y="2310"/>
                  <a:pt x="1487" y="2383"/>
                  <a:pt x="1947" y="2383"/>
                </a:cubicBezTo>
                <a:cubicBezTo>
                  <a:pt x="2069" y="2383"/>
                  <a:pt x="2191" y="2378"/>
                  <a:pt x="2310" y="2369"/>
                </a:cubicBezTo>
                <a:cubicBezTo>
                  <a:pt x="2755" y="2330"/>
                  <a:pt x="3171" y="2195"/>
                  <a:pt x="3604" y="2105"/>
                </a:cubicBezTo>
                <a:cubicBezTo>
                  <a:pt x="3982" y="2029"/>
                  <a:pt x="4364" y="1965"/>
                  <a:pt x="4746" y="1919"/>
                </a:cubicBezTo>
                <a:cubicBezTo>
                  <a:pt x="4996" y="1889"/>
                  <a:pt x="5247" y="1868"/>
                  <a:pt x="5493" y="1851"/>
                </a:cubicBezTo>
                <a:cubicBezTo>
                  <a:pt x="5662" y="1831"/>
                  <a:pt x="5828" y="1822"/>
                  <a:pt x="5993" y="1822"/>
                </a:cubicBezTo>
                <a:cubicBezTo>
                  <a:pt x="7555" y="1822"/>
                  <a:pt x="8930" y="2640"/>
                  <a:pt x="10493" y="2844"/>
                </a:cubicBezTo>
                <a:cubicBezTo>
                  <a:pt x="10604" y="2858"/>
                  <a:pt x="10712" y="2865"/>
                  <a:pt x="10820" y="2865"/>
                </a:cubicBezTo>
                <a:cubicBezTo>
                  <a:pt x="11949" y="2865"/>
                  <a:pt x="12893" y="2114"/>
                  <a:pt x="13854" y="1583"/>
                </a:cubicBezTo>
                <a:cubicBezTo>
                  <a:pt x="13871" y="1575"/>
                  <a:pt x="13893" y="1566"/>
                  <a:pt x="13910" y="1554"/>
                </a:cubicBezTo>
                <a:cubicBezTo>
                  <a:pt x="14321" y="1333"/>
                  <a:pt x="14750" y="1138"/>
                  <a:pt x="15225" y="1036"/>
                </a:cubicBezTo>
                <a:cubicBezTo>
                  <a:pt x="15476" y="985"/>
                  <a:pt x="15730" y="938"/>
                  <a:pt x="15981" y="908"/>
                </a:cubicBezTo>
                <a:cubicBezTo>
                  <a:pt x="16251" y="877"/>
                  <a:pt x="16523" y="861"/>
                  <a:pt x="16794" y="861"/>
                </a:cubicBezTo>
                <a:cubicBezTo>
                  <a:pt x="17408" y="861"/>
                  <a:pt x="18021" y="943"/>
                  <a:pt x="18612" y="1116"/>
                </a:cubicBezTo>
                <a:cubicBezTo>
                  <a:pt x="19474" y="1367"/>
                  <a:pt x="20234" y="1855"/>
                  <a:pt x="21049" y="2224"/>
                </a:cubicBezTo>
                <a:cubicBezTo>
                  <a:pt x="22271" y="2780"/>
                  <a:pt x="23574" y="3226"/>
                  <a:pt x="24920" y="3311"/>
                </a:cubicBezTo>
                <a:cubicBezTo>
                  <a:pt x="25052" y="3319"/>
                  <a:pt x="25186" y="3323"/>
                  <a:pt x="25319" y="3323"/>
                </a:cubicBezTo>
                <a:cubicBezTo>
                  <a:pt x="25527" y="3323"/>
                  <a:pt x="25734" y="3313"/>
                  <a:pt x="25938" y="3290"/>
                </a:cubicBezTo>
                <a:cubicBezTo>
                  <a:pt x="26482" y="3230"/>
                  <a:pt x="27004" y="3069"/>
                  <a:pt x="27521" y="2912"/>
                </a:cubicBezTo>
                <a:cubicBezTo>
                  <a:pt x="27691" y="2861"/>
                  <a:pt x="27865" y="2818"/>
                  <a:pt x="28039" y="2776"/>
                </a:cubicBezTo>
                <a:cubicBezTo>
                  <a:pt x="28888" y="2581"/>
                  <a:pt x="29764" y="2518"/>
                  <a:pt x="30636" y="2518"/>
                </a:cubicBezTo>
                <a:cubicBezTo>
                  <a:pt x="30750" y="2518"/>
                  <a:pt x="30863" y="2519"/>
                  <a:pt x="30976" y="2521"/>
                </a:cubicBezTo>
                <a:cubicBezTo>
                  <a:pt x="31015" y="2526"/>
                  <a:pt x="31053" y="2526"/>
                  <a:pt x="31095" y="2526"/>
                </a:cubicBezTo>
                <a:cubicBezTo>
                  <a:pt x="31783" y="2543"/>
                  <a:pt x="32470" y="2598"/>
                  <a:pt x="33158" y="2653"/>
                </a:cubicBezTo>
                <a:cubicBezTo>
                  <a:pt x="33413" y="2674"/>
                  <a:pt x="33676" y="2708"/>
                  <a:pt x="33935" y="2712"/>
                </a:cubicBezTo>
                <a:cubicBezTo>
                  <a:pt x="34198" y="2712"/>
                  <a:pt x="34461" y="2670"/>
                  <a:pt x="34720" y="2627"/>
                </a:cubicBezTo>
                <a:cubicBezTo>
                  <a:pt x="35064" y="2572"/>
                  <a:pt x="35403" y="2509"/>
                  <a:pt x="35739" y="2432"/>
                </a:cubicBezTo>
                <a:cubicBezTo>
                  <a:pt x="35900" y="2394"/>
                  <a:pt x="36061" y="2356"/>
                  <a:pt x="36222" y="2318"/>
                </a:cubicBezTo>
                <a:cubicBezTo>
                  <a:pt x="36375" y="2279"/>
                  <a:pt x="36545" y="2271"/>
                  <a:pt x="36689" y="2203"/>
                </a:cubicBezTo>
                <a:cubicBezTo>
                  <a:pt x="36702" y="2199"/>
                  <a:pt x="36711" y="2190"/>
                  <a:pt x="36719" y="2182"/>
                </a:cubicBezTo>
                <a:cubicBezTo>
                  <a:pt x="36787" y="2105"/>
                  <a:pt x="36307" y="2063"/>
                  <a:pt x="36278" y="2063"/>
                </a:cubicBezTo>
                <a:cubicBezTo>
                  <a:pt x="36242" y="2060"/>
                  <a:pt x="36207" y="2059"/>
                  <a:pt x="36173" y="2059"/>
                </a:cubicBezTo>
                <a:cubicBezTo>
                  <a:pt x="36000" y="2059"/>
                  <a:pt x="35836" y="2091"/>
                  <a:pt x="35666" y="2127"/>
                </a:cubicBezTo>
                <a:cubicBezTo>
                  <a:pt x="35357" y="2195"/>
                  <a:pt x="35043" y="2254"/>
                  <a:pt x="34728" y="2301"/>
                </a:cubicBezTo>
                <a:cubicBezTo>
                  <a:pt x="34559" y="2322"/>
                  <a:pt x="34393" y="2356"/>
                  <a:pt x="34223" y="2373"/>
                </a:cubicBezTo>
                <a:cubicBezTo>
                  <a:pt x="34177" y="2378"/>
                  <a:pt x="34131" y="2380"/>
                  <a:pt x="34084" y="2380"/>
                </a:cubicBezTo>
                <a:cubicBezTo>
                  <a:pt x="33968" y="2380"/>
                  <a:pt x="33850" y="2367"/>
                  <a:pt x="33735" y="2352"/>
                </a:cubicBezTo>
                <a:cubicBezTo>
                  <a:pt x="33370" y="2305"/>
                  <a:pt x="33005" y="2262"/>
                  <a:pt x="32640" y="2224"/>
                </a:cubicBezTo>
                <a:cubicBezTo>
                  <a:pt x="31910" y="2148"/>
                  <a:pt x="31180" y="2093"/>
                  <a:pt x="30446" y="2088"/>
                </a:cubicBezTo>
                <a:cubicBezTo>
                  <a:pt x="30415" y="2088"/>
                  <a:pt x="30385" y="2088"/>
                  <a:pt x="30355" y="2088"/>
                </a:cubicBezTo>
                <a:cubicBezTo>
                  <a:pt x="29651" y="2088"/>
                  <a:pt x="28947" y="2136"/>
                  <a:pt x="28251" y="2250"/>
                </a:cubicBezTo>
                <a:cubicBezTo>
                  <a:pt x="27827" y="2322"/>
                  <a:pt x="27415" y="2436"/>
                  <a:pt x="26991" y="2487"/>
                </a:cubicBezTo>
                <a:cubicBezTo>
                  <a:pt x="26791" y="2511"/>
                  <a:pt x="26588" y="2520"/>
                  <a:pt x="26384" y="2520"/>
                </a:cubicBezTo>
                <a:cubicBezTo>
                  <a:pt x="26180" y="2520"/>
                  <a:pt x="25976" y="2511"/>
                  <a:pt x="25777" y="2496"/>
                </a:cubicBezTo>
                <a:cubicBezTo>
                  <a:pt x="23926" y="2356"/>
                  <a:pt x="22292" y="1273"/>
                  <a:pt x="20595" y="628"/>
                </a:cubicBezTo>
                <a:cubicBezTo>
                  <a:pt x="20531" y="603"/>
                  <a:pt x="20467" y="582"/>
                  <a:pt x="20404" y="556"/>
                </a:cubicBezTo>
                <a:cubicBezTo>
                  <a:pt x="20204" y="476"/>
                  <a:pt x="20005" y="403"/>
                  <a:pt x="19805" y="340"/>
                </a:cubicBezTo>
                <a:cubicBezTo>
                  <a:pt x="19043" y="102"/>
                  <a:pt x="18273" y="0"/>
                  <a:pt x="17501" y="0"/>
                </a:cubicBezTo>
                <a:close/>
              </a:path>
            </a:pathLst>
          </a:custGeom>
          <a:solidFill>
            <a:srgbClr val="73E7D7">
              <a:alpha val="270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7" name="Google Shape;597;p6"/>
          <p:cNvSpPr/>
          <p:nvPr/>
        </p:nvSpPr>
        <p:spPr>
          <a:xfrm flipH="1">
            <a:off x="-992931" y="3379376"/>
            <a:ext cx="10914908" cy="2515251"/>
          </a:xfrm>
          <a:custGeom>
            <a:avLst/>
            <a:gdLst/>
            <a:ahLst/>
            <a:cxnLst/>
            <a:rect l="l" t="t" r="r" b="b"/>
            <a:pathLst>
              <a:path w="53328" h="12289" extrusionOk="0">
                <a:moveTo>
                  <a:pt x="51250" y="0"/>
                </a:moveTo>
                <a:cubicBezTo>
                  <a:pt x="48878" y="0"/>
                  <a:pt x="44183" y="209"/>
                  <a:pt x="41256" y="1720"/>
                </a:cubicBezTo>
                <a:cubicBezTo>
                  <a:pt x="38209" y="3299"/>
                  <a:pt x="33981" y="4054"/>
                  <a:pt x="30127" y="4339"/>
                </a:cubicBezTo>
                <a:cubicBezTo>
                  <a:pt x="25948" y="4650"/>
                  <a:pt x="21473" y="4992"/>
                  <a:pt x="16917" y="4992"/>
                </a:cubicBezTo>
                <a:cubicBezTo>
                  <a:pt x="15064" y="4992"/>
                  <a:pt x="13198" y="4936"/>
                  <a:pt x="11333" y="4797"/>
                </a:cubicBezTo>
                <a:cubicBezTo>
                  <a:pt x="10854" y="4761"/>
                  <a:pt x="10351" y="4745"/>
                  <a:pt x="9834" y="4745"/>
                </a:cubicBezTo>
                <a:cubicBezTo>
                  <a:pt x="5419" y="4745"/>
                  <a:pt x="0" y="5922"/>
                  <a:pt x="0" y="5922"/>
                </a:cubicBezTo>
                <a:lnTo>
                  <a:pt x="450" y="12288"/>
                </a:lnTo>
                <a:lnTo>
                  <a:pt x="53327" y="8536"/>
                </a:lnTo>
                <a:lnTo>
                  <a:pt x="52724" y="31"/>
                </a:lnTo>
                <a:cubicBezTo>
                  <a:pt x="52724" y="31"/>
                  <a:pt x="52157" y="0"/>
                  <a:pt x="51250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4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8" name="Google Shape;598;p6"/>
          <p:cNvSpPr/>
          <p:nvPr/>
        </p:nvSpPr>
        <p:spPr>
          <a:xfrm flipH="1">
            <a:off x="-53054" y="3075425"/>
            <a:ext cx="9320057" cy="1792361"/>
          </a:xfrm>
          <a:custGeom>
            <a:avLst/>
            <a:gdLst/>
            <a:ahLst/>
            <a:cxnLst/>
            <a:rect l="l" t="t" r="r" b="b"/>
            <a:pathLst>
              <a:path w="43107" h="8757" extrusionOk="0">
                <a:moveTo>
                  <a:pt x="40043" y="0"/>
                </a:moveTo>
                <a:cubicBezTo>
                  <a:pt x="38555" y="0"/>
                  <a:pt x="36588" y="269"/>
                  <a:pt x="34482" y="1291"/>
                </a:cubicBezTo>
                <a:cubicBezTo>
                  <a:pt x="30728" y="3112"/>
                  <a:pt x="29891" y="4545"/>
                  <a:pt x="26097" y="4545"/>
                </a:cubicBezTo>
                <a:cubicBezTo>
                  <a:pt x="25399" y="4545"/>
                  <a:pt x="24601" y="4497"/>
                  <a:pt x="23667" y="4393"/>
                </a:cubicBezTo>
                <a:cubicBezTo>
                  <a:pt x="20560" y="4050"/>
                  <a:pt x="14643" y="3964"/>
                  <a:pt x="9503" y="3964"/>
                </a:cubicBezTo>
                <a:cubicBezTo>
                  <a:pt x="4363" y="3964"/>
                  <a:pt x="0" y="4050"/>
                  <a:pt x="0" y="4050"/>
                </a:cubicBezTo>
                <a:lnTo>
                  <a:pt x="336" y="8757"/>
                </a:lnTo>
                <a:lnTo>
                  <a:pt x="43106" y="5722"/>
                </a:lnTo>
                <a:lnTo>
                  <a:pt x="42754" y="331"/>
                </a:lnTo>
                <a:cubicBezTo>
                  <a:pt x="42754" y="331"/>
                  <a:pt x="41694" y="0"/>
                  <a:pt x="40043" y="0"/>
                </a:cubicBezTo>
                <a:close/>
              </a:path>
            </a:pathLst>
          </a:custGeom>
          <a:solidFill>
            <a:srgbClr val="A3C886">
              <a:alpha val="47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9" name="Google Shape;599;p6"/>
          <p:cNvSpPr/>
          <p:nvPr/>
        </p:nvSpPr>
        <p:spPr>
          <a:xfrm rot="290711" flipH="1">
            <a:off x="-986606" y="3763074"/>
            <a:ext cx="10914849" cy="2515237"/>
          </a:xfrm>
          <a:custGeom>
            <a:avLst/>
            <a:gdLst/>
            <a:ahLst/>
            <a:cxnLst/>
            <a:rect l="l" t="t" r="r" b="b"/>
            <a:pathLst>
              <a:path w="53328" h="12289" extrusionOk="0">
                <a:moveTo>
                  <a:pt x="51250" y="0"/>
                </a:moveTo>
                <a:cubicBezTo>
                  <a:pt x="48878" y="0"/>
                  <a:pt x="44183" y="209"/>
                  <a:pt x="41256" y="1720"/>
                </a:cubicBezTo>
                <a:cubicBezTo>
                  <a:pt x="38209" y="3299"/>
                  <a:pt x="33981" y="4054"/>
                  <a:pt x="30127" y="4339"/>
                </a:cubicBezTo>
                <a:cubicBezTo>
                  <a:pt x="25948" y="4650"/>
                  <a:pt x="21473" y="4992"/>
                  <a:pt x="16917" y="4992"/>
                </a:cubicBezTo>
                <a:cubicBezTo>
                  <a:pt x="15064" y="4992"/>
                  <a:pt x="13198" y="4936"/>
                  <a:pt x="11333" y="4797"/>
                </a:cubicBezTo>
                <a:cubicBezTo>
                  <a:pt x="10854" y="4761"/>
                  <a:pt x="10351" y="4745"/>
                  <a:pt x="9834" y="4745"/>
                </a:cubicBezTo>
                <a:cubicBezTo>
                  <a:pt x="5419" y="4745"/>
                  <a:pt x="0" y="5922"/>
                  <a:pt x="0" y="5922"/>
                </a:cubicBezTo>
                <a:lnTo>
                  <a:pt x="450" y="12288"/>
                </a:lnTo>
                <a:lnTo>
                  <a:pt x="53327" y="8536"/>
                </a:lnTo>
                <a:lnTo>
                  <a:pt x="52724" y="31"/>
                </a:lnTo>
                <a:cubicBezTo>
                  <a:pt x="52724" y="31"/>
                  <a:pt x="52157" y="0"/>
                  <a:pt x="51250" y="0"/>
                </a:cubicBezTo>
                <a:close/>
              </a:path>
            </a:pathLst>
          </a:custGeom>
          <a:noFill/>
          <a:ln w="19050" cap="flat" cmpd="sng">
            <a:solidFill>
              <a:srgbClr val="92A37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0" name="Google Shape;600;p6"/>
          <p:cNvSpPr/>
          <p:nvPr/>
        </p:nvSpPr>
        <p:spPr>
          <a:xfrm rot="-35273" flipH="1">
            <a:off x="-950844" y="3919410"/>
            <a:ext cx="10914816" cy="2515230"/>
          </a:xfrm>
          <a:custGeom>
            <a:avLst/>
            <a:gdLst/>
            <a:ahLst/>
            <a:cxnLst/>
            <a:rect l="l" t="t" r="r" b="b"/>
            <a:pathLst>
              <a:path w="53328" h="12289" extrusionOk="0">
                <a:moveTo>
                  <a:pt x="51250" y="0"/>
                </a:moveTo>
                <a:cubicBezTo>
                  <a:pt x="48878" y="0"/>
                  <a:pt x="44183" y="209"/>
                  <a:pt x="41256" y="1720"/>
                </a:cubicBezTo>
                <a:cubicBezTo>
                  <a:pt x="38209" y="3299"/>
                  <a:pt x="33981" y="4054"/>
                  <a:pt x="30127" y="4339"/>
                </a:cubicBezTo>
                <a:cubicBezTo>
                  <a:pt x="25948" y="4650"/>
                  <a:pt x="21473" y="4992"/>
                  <a:pt x="16917" y="4992"/>
                </a:cubicBezTo>
                <a:cubicBezTo>
                  <a:pt x="15064" y="4992"/>
                  <a:pt x="13198" y="4936"/>
                  <a:pt x="11333" y="4797"/>
                </a:cubicBezTo>
                <a:cubicBezTo>
                  <a:pt x="10854" y="4761"/>
                  <a:pt x="10351" y="4745"/>
                  <a:pt x="9834" y="4745"/>
                </a:cubicBezTo>
                <a:cubicBezTo>
                  <a:pt x="5419" y="4745"/>
                  <a:pt x="0" y="5922"/>
                  <a:pt x="0" y="5922"/>
                </a:cubicBezTo>
                <a:lnTo>
                  <a:pt x="450" y="12288"/>
                </a:lnTo>
                <a:lnTo>
                  <a:pt x="53327" y="8536"/>
                </a:lnTo>
                <a:lnTo>
                  <a:pt x="52724" y="31"/>
                </a:lnTo>
                <a:cubicBezTo>
                  <a:pt x="52724" y="31"/>
                  <a:pt x="52157" y="0"/>
                  <a:pt x="51250" y="0"/>
                </a:cubicBezTo>
                <a:close/>
              </a:path>
            </a:pathLst>
          </a:custGeom>
          <a:noFill/>
          <a:ln w="19050" cap="flat" cmpd="sng">
            <a:solidFill>
              <a:srgbClr val="92A37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1" name="Google Shape;601;p6"/>
          <p:cNvSpPr txBox="1">
            <a:spLocks noGrp="1"/>
          </p:cNvSpPr>
          <p:nvPr>
            <p:ph type="ctrTitle"/>
          </p:nvPr>
        </p:nvSpPr>
        <p:spPr>
          <a:xfrm rot="-72494">
            <a:off x="1705213" y="439280"/>
            <a:ext cx="5733675" cy="920600"/>
          </a:xfrm>
          <a:prstGeom prst="rect">
            <a:avLst/>
          </a:prstGeom>
          <a:effectLst>
            <a:outerShdw dist="57150" dir="7080000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000" b="1">
                <a:solidFill>
                  <a:schemeClr val="accent6"/>
                </a:solidFill>
                <a:latin typeface="Bahiana"/>
                <a:ea typeface="Bahiana"/>
                <a:cs typeface="Bahiana"/>
                <a:sym typeface="Bahian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grpSp>
        <p:nvGrpSpPr>
          <p:cNvPr id="602" name="Google Shape;602;p6"/>
          <p:cNvGrpSpPr/>
          <p:nvPr/>
        </p:nvGrpSpPr>
        <p:grpSpPr>
          <a:xfrm flipH="1">
            <a:off x="-458692" y="2732174"/>
            <a:ext cx="1939581" cy="2493344"/>
            <a:chOff x="7251969" y="2684746"/>
            <a:chExt cx="1973727" cy="2536980"/>
          </a:xfrm>
        </p:grpSpPr>
        <p:sp>
          <p:nvSpPr>
            <p:cNvPr id="603" name="Google Shape;603;p6"/>
            <p:cNvSpPr/>
            <p:nvPr/>
          </p:nvSpPr>
          <p:spPr>
            <a:xfrm>
              <a:off x="7251969" y="2684746"/>
              <a:ext cx="1973727" cy="2467299"/>
            </a:xfrm>
            <a:custGeom>
              <a:avLst/>
              <a:gdLst/>
              <a:ahLst/>
              <a:cxnLst/>
              <a:rect l="l" t="t" r="r" b="b"/>
              <a:pathLst>
                <a:path w="10565" h="13207" extrusionOk="0">
                  <a:moveTo>
                    <a:pt x="8493" y="4161"/>
                  </a:moveTo>
                  <a:cubicBezTo>
                    <a:pt x="8508" y="4161"/>
                    <a:pt x="8524" y="4161"/>
                    <a:pt x="8540" y="4161"/>
                  </a:cubicBezTo>
                  <a:cubicBezTo>
                    <a:pt x="8718" y="4161"/>
                    <a:pt x="8939" y="4187"/>
                    <a:pt x="9147" y="4250"/>
                  </a:cubicBezTo>
                  <a:cubicBezTo>
                    <a:pt x="9253" y="4284"/>
                    <a:pt x="9355" y="4323"/>
                    <a:pt x="9453" y="4365"/>
                  </a:cubicBezTo>
                  <a:cubicBezTo>
                    <a:pt x="9546" y="4412"/>
                    <a:pt x="9635" y="4458"/>
                    <a:pt x="9699" y="4509"/>
                  </a:cubicBezTo>
                  <a:cubicBezTo>
                    <a:pt x="9835" y="4607"/>
                    <a:pt x="9873" y="4726"/>
                    <a:pt x="9886" y="4768"/>
                  </a:cubicBezTo>
                  <a:cubicBezTo>
                    <a:pt x="9869" y="4777"/>
                    <a:pt x="9852" y="4785"/>
                    <a:pt x="9831" y="4794"/>
                  </a:cubicBezTo>
                  <a:cubicBezTo>
                    <a:pt x="9814" y="4802"/>
                    <a:pt x="9797" y="4806"/>
                    <a:pt x="9780" y="4811"/>
                  </a:cubicBezTo>
                  <a:cubicBezTo>
                    <a:pt x="9746" y="4823"/>
                    <a:pt x="9712" y="4828"/>
                    <a:pt x="9673" y="4832"/>
                  </a:cubicBezTo>
                  <a:cubicBezTo>
                    <a:pt x="9669" y="4836"/>
                    <a:pt x="9665" y="4836"/>
                    <a:pt x="9657" y="4836"/>
                  </a:cubicBezTo>
                  <a:cubicBezTo>
                    <a:pt x="9623" y="4840"/>
                    <a:pt x="9584" y="4845"/>
                    <a:pt x="9542" y="4845"/>
                  </a:cubicBezTo>
                  <a:cubicBezTo>
                    <a:pt x="9499" y="4845"/>
                    <a:pt x="9453" y="4845"/>
                    <a:pt x="9406" y="4840"/>
                  </a:cubicBezTo>
                  <a:cubicBezTo>
                    <a:pt x="9389" y="4836"/>
                    <a:pt x="9372" y="4836"/>
                    <a:pt x="9355" y="4832"/>
                  </a:cubicBezTo>
                  <a:cubicBezTo>
                    <a:pt x="9334" y="4832"/>
                    <a:pt x="9317" y="4828"/>
                    <a:pt x="9296" y="4828"/>
                  </a:cubicBezTo>
                  <a:cubicBezTo>
                    <a:pt x="9279" y="4823"/>
                    <a:pt x="9258" y="4819"/>
                    <a:pt x="9241" y="4815"/>
                  </a:cubicBezTo>
                  <a:cubicBezTo>
                    <a:pt x="9219" y="4815"/>
                    <a:pt x="9194" y="4806"/>
                    <a:pt x="9173" y="4802"/>
                  </a:cubicBezTo>
                  <a:cubicBezTo>
                    <a:pt x="9151" y="4798"/>
                    <a:pt x="9126" y="4794"/>
                    <a:pt x="9105" y="4785"/>
                  </a:cubicBezTo>
                  <a:cubicBezTo>
                    <a:pt x="9079" y="4781"/>
                    <a:pt x="9054" y="4773"/>
                    <a:pt x="9028" y="4764"/>
                  </a:cubicBezTo>
                  <a:cubicBezTo>
                    <a:pt x="8744" y="4683"/>
                    <a:pt x="8489" y="4522"/>
                    <a:pt x="8311" y="4365"/>
                  </a:cubicBezTo>
                  <a:cubicBezTo>
                    <a:pt x="8239" y="4297"/>
                    <a:pt x="8179" y="4238"/>
                    <a:pt x="8129" y="4178"/>
                  </a:cubicBezTo>
                  <a:lnTo>
                    <a:pt x="8129" y="4178"/>
                  </a:lnTo>
                  <a:cubicBezTo>
                    <a:pt x="8135" y="4180"/>
                    <a:pt x="8142" y="4181"/>
                    <a:pt x="8151" y="4181"/>
                  </a:cubicBezTo>
                  <a:cubicBezTo>
                    <a:pt x="8159" y="4181"/>
                    <a:pt x="8169" y="4180"/>
                    <a:pt x="8179" y="4178"/>
                  </a:cubicBezTo>
                  <a:cubicBezTo>
                    <a:pt x="8226" y="4178"/>
                    <a:pt x="8339" y="4161"/>
                    <a:pt x="8493" y="4161"/>
                  </a:cubicBezTo>
                  <a:close/>
                  <a:moveTo>
                    <a:pt x="4415" y="5375"/>
                  </a:moveTo>
                  <a:cubicBezTo>
                    <a:pt x="4572" y="5379"/>
                    <a:pt x="4691" y="5392"/>
                    <a:pt x="4733" y="5392"/>
                  </a:cubicBezTo>
                  <a:cubicBezTo>
                    <a:pt x="4703" y="5413"/>
                    <a:pt x="4665" y="5439"/>
                    <a:pt x="4627" y="5460"/>
                  </a:cubicBezTo>
                  <a:cubicBezTo>
                    <a:pt x="4610" y="5469"/>
                    <a:pt x="4589" y="5481"/>
                    <a:pt x="4572" y="5490"/>
                  </a:cubicBezTo>
                  <a:cubicBezTo>
                    <a:pt x="4550" y="5503"/>
                    <a:pt x="4529" y="5511"/>
                    <a:pt x="4508" y="5524"/>
                  </a:cubicBezTo>
                  <a:cubicBezTo>
                    <a:pt x="4491" y="5528"/>
                    <a:pt x="4478" y="5537"/>
                    <a:pt x="4466" y="5541"/>
                  </a:cubicBezTo>
                  <a:cubicBezTo>
                    <a:pt x="4406" y="5570"/>
                    <a:pt x="4343" y="5592"/>
                    <a:pt x="4279" y="5617"/>
                  </a:cubicBezTo>
                  <a:cubicBezTo>
                    <a:pt x="4258" y="5621"/>
                    <a:pt x="4241" y="5630"/>
                    <a:pt x="4219" y="5634"/>
                  </a:cubicBezTo>
                  <a:cubicBezTo>
                    <a:pt x="4194" y="5643"/>
                    <a:pt x="4173" y="5651"/>
                    <a:pt x="4147" y="5655"/>
                  </a:cubicBezTo>
                  <a:cubicBezTo>
                    <a:pt x="4130" y="5660"/>
                    <a:pt x="4113" y="5664"/>
                    <a:pt x="4096" y="5668"/>
                  </a:cubicBezTo>
                  <a:cubicBezTo>
                    <a:pt x="4079" y="5672"/>
                    <a:pt x="4062" y="5677"/>
                    <a:pt x="4045" y="5681"/>
                  </a:cubicBezTo>
                  <a:cubicBezTo>
                    <a:pt x="4041" y="5681"/>
                    <a:pt x="4041" y="5685"/>
                    <a:pt x="4037" y="5685"/>
                  </a:cubicBezTo>
                  <a:cubicBezTo>
                    <a:pt x="4011" y="5689"/>
                    <a:pt x="3990" y="5694"/>
                    <a:pt x="3965" y="5698"/>
                  </a:cubicBezTo>
                  <a:cubicBezTo>
                    <a:pt x="3842" y="5721"/>
                    <a:pt x="3716" y="5731"/>
                    <a:pt x="3597" y="5731"/>
                  </a:cubicBezTo>
                  <a:cubicBezTo>
                    <a:pt x="3478" y="5731"/>
                    <a:pt x="3364" y="5721"/>
                    <a:pt x="3264" y="5706"/>
                  </a:cubicBezTo>
                  <a:cubicBezTo>
                    <a:pt x="3180" y="5694"/>
                    <a:pt x="3103" y="5677"/>
                    <a:pt x="3044" y="5664"/>
                  </a:cubicBezTo>
                  <a:cubicBezTo>
                    <a:pt x="3086" y="5643"/>
                    <a:pt x="3192" y="5600"/>
                    <a:pt x="3332" y="5549"/>
                  </a:cubicBezTo>
                  <a:cubicBezTo>
                    <a:pt x="3481" y="5494"/>
                    <a:pt x="3672" y="5443"/>
                    <a:pt x="3867" y="5413"/>
                  </a:cubicBezTo>
                  <a:cubicBezTo>
                    <a:pt x="3948" y="5401"/>
                    <a:pt x="4028" y="5392"/>
                    <a:pt x="4109" y="5384"/>
                  </a:cubicBezTo>
                  <a:cubicBezTo>
                    <a:pt x="4164" y="5379"/>
                    <a:pt x="4224" y="5379"/>
                    <a:pt x="4275" y="5375"/>
                  </a:cubicBezTo>
                  <a:close/>
                  <a:moveTo>
                    <a:pt x="1062" y="10070"/>
                  </a:moveTo>
                  <a:cubicBezTo>
                    <a:pt x="1057" y="10082"/>
                    <a:pt x="1049" y="10095"/>
                    <a:pt x="1045" y="10108"/>
                  </a:cubicBezTo>
                  <a:cubicBezTo>
                    <a:pt x="1036" y="10116"/>
                    <a:pt x="1032" y="10129"/>
                    <a:pt x="1023" y="10137"/>
                  </a:cubicBezTo>
                  <a:cubicBezTo>
                    <a:pt x="1019" y="10137"/>
                    <a:pt x="1019" y="10142"/>
                    <a:pt x="1019" y="10142"/>
                  </a:cubicBezTo>
                  <a:cubicBezTo>
                    <a:pt x="1011" y="10154"/>
                    <a:pt x="1002" y="10163"/>
                    <a:pt x="994" y="10176"/>
                  </a:cubicBezTo>
                  <a:cubicBezTo>
                    <a:pt x="972" y="10201"/>
                    <a:pt x="951" y="10227"/>
                    <a:pt x="926" y="10252"/>
                  </a:cubicBezTo>
                  <a:cubicBezTo>
                    <a:pt x="892" y="10282"/>
                    <a:pt x="858" y="10311"/>
                    <a:pt x="820" y="10341"/>
                  </a:cubicBezTo>
                  <a:cubicBezTo>
                    <a:pt x="701" y="10426"/>
                    <a:pt x="573" y="10502"/>
                    <a:pt x="467" y="10553"/>
                  </a:cubicBezTo>
                  <a:cubicBezTo>
                    <a:pt x="459" y="10553"/>
                    <a:pt x="450" y="10558"/>
                    <a:pt x="446" y="10562"/>
                  </a:cubicBezTo>
                  <a:cubicBezTo>
                    <a:pt x="463" y="10536"/>
                    <a:pt x="484" y="10507"/>
                    <a:pt x="510" y="10473"/>
                  </a:cubicBezTo>
                  <a:cubicBezTo>
                    <a:pt x="569" y="10405"/>
                    <a:pt x="646" y="10324"/>
                    <a:pt x="735" y="10256"/>
                  </a:cubicBezTo>
                  <a:cubicBezTo>
                    <a:pt x="756" y="10239"/>
                    <a:pt x="781" y="10222"/>
                    <a:pt x="807" y="10205"/>
                  </a:cubicBezTo>
                  <a:cubicBezTo>
                    <a:pt x="820" y="10197"/>
                    <a:pt x="837" y="10188"/>
                    <a:pt x="849" y="10180"/>
                  </a:cubicBezTo>
                  <a:cubicBezTo>
                    <a:pt x="854" y="10176"/>
                    <a:pt x="862" y="10171"/>
                    <a:pt x="871" y="10167"/>
                  </a:cubicBezTo>
                  <a:cubicBezTo>
                    <a:pt x="879" y="10159"/>
                    <a:pt x="892" y="10154"/>
                    <a:pt x="905" y="10146"/>
                  </a:cubicBezTo>
                  <a:cubicBezTo>
                    <a:pt x="913" y="10142"/>
                    <a:pt x="926" y="10133"/>
                    <a:pt x="934" y="10129"/>
                  </a:cubicBezTo>
                  <a:cubicBezTo>
                    <a:pt x="947" y="10125"/>
                    <a:pt x="960" y="10116"/>
                    <a:pt x="968" y="10112"/>
                  </a:cubicBezTo>
                  <a:cubicBezTo>
                    <a:pt x="981" y="10108"/>
                    <a:pt x="989" y="10103"/>
                    <a:pt x="998" y="10099"/>
                  </a:cubicBezTo>
                  <a:cubicBezTo>
                    <a:pt x="1023" y="10086"/>
                    <a:pt x="1045" y="10078"/>
                    <a:pt x="1062" y="10070"/>
                  </a:cubicBezTo>
                  <a:close/>
                  <a:moveTo>
                    <a:pt x="6724" y="57"/>
                  </a:moveTo>
                  <a:cubicBezTo>
                    <a:pt x="6732" y="61"/>
                    <a:pt x="6736" y="61"/>
                    <a:pt x="6745" y="61"/>
                  </a:cubicBezTo>
                  <a:cubicBezTo>
                    <a:pt x="6800" y="65"/>
                    <a:pt x="6881" y="82"/>
                    <a:pt x="6949" y="138"/>
                  </a:cubicBezTo>
                  <a:cubicBezTo>
                    <a:pt x="6995" y="176"/>
                    <a:pt x="7046" y="248"/>
                    <a:pt x="7084" y="358"/>
                  </a:cubicBezTo>
                  <a:cubicBezTo>
                    <a:pt x="7118" y="469"/>
                    <a:pt x="7144" y="613"/>
                    <a:pt x="7157" y="779"/>
                  </a:cubicBezTo>
                  <a:cubicBezTo>
                    <a:pt x="7169" y="944"/>
                    <a:pt x="7161" y="1135"/>
                    <a:pt x="7127" y="1339"/>
                  </a:cubicBezTo>
                  <a:cubicBezTo>
                    <a:pt x="7097" y="1547"/>
                    <a:pt x="7046" y="1767"/>
                    <a:pt x="6983" y="2005"/>
                  </a:cubicBezTo>
                  <a:cubicBezTo>
                    <a:pt x="6919" y="2243"/>
                    <a:pt x="6847" y="2493"/>
                    <a:pt x="6787" y="2761"/>
                  </a:cubicBezTo>
                  <a:cubicBezTo>
                    <a:pt x="6775" y="2829"/>
                    <a:pt x="6762" y="2896"/>
                    <a:pt x="6749" y="2964"/>
                  </a:cubicBezTo>
                  <a:cubicBezTo>
                    <a:pt x="6741" y="3032"/>
                    <a:pt x="6724" y="3104"/>
                    <a:pt x="6715" y="3172"/>
                  </a:cubicBezTo>
                  <a:cubicBezTo>
                    <a:pt x="6698" y="3312"/>
                    <a:pt x="6681" y="3457"/>
                    <a:pt x="6673" y="3605"/>
                  </a:cubicBezTo>
                  <a:cubicBezTo>
                    <a:pt x="6660" y="3750"/>
                    <a:pt x="6660" y="3898"/>
                    <a:pt x="6656" y="4047"/>
                  </a:cubicBezTo>
                  <a:cubicBezTo>
                    <a:pt x="6660" y="4195"/>
                    <a:pt x="6660" y="4348"/>
                    <a:pt x="6664" y="4497"/>
                  </a:cubicBezTo>
                  <a:cubicBezTo>
                    <a:pt x="6677" y="4802"/>
                    <a:pt x="6698" y="5104"/>
                    <a:pt x="6724" y="5409"/>
                  </a:cubicBezTo>
                  <a:cubicBezTo>
                    <a:pt x="6745" y="5715"/>
                    <a:pt x="6770" y="6016"/>
                    <a:pt x="6783" y="6317"/>
                  </a:cubicBezTo>
                  <a:cubicBezTo>
                    <a:pt x="6800" y="6619"/>
                    <a:pt x="6809" y="6912"/>
                    <a:pt x="6796" y="7200"/>
                  </a:cubicBezTo>
                  <a:cubicBezTo>
                    <a:pt x="6783" y="7778"/>
                    <a:pt x="6677" y="8312"/>
                    <a:pt x="6562" y="8788"/>
                  </a:cubicBezTo>
                  <a:cubicBezTo>
                    <a:pt x="6448" y="9263"/>
                    <a:pt x="6333" y="9679"/>
                    <a:pt x="6257" y="10010"/>
                  </a:cubicBezTo>
                  <a:cubicBezTo>
                    <a:pt x="6176" y="10341"/>
                    <a:pt x="6129" y="10592"/>
                    <a:pt x="6108" y="10723"/>
                  </a:cubicBezTo>
                  <a:cubicBezTo>
                    <a:pt x="6087" y="10872"/>
                    <a:pt x="6078" y="10974"/>
                    <a:pt x="6074" y="11037"/>
                  </a:cubicBezTo>
                  <a:cubicBezTo>
                    <a:pt x="6045" y="11114"/>
                    <a:pt x="6011" y="11190"/>
                    <a:pt x="5981" y="11262"/>
                  </a:cubicBezTo>
                  <a:cubicBezTo>
                    <a:pt x="5964" y="11296"/>
                    <a:pt x="5951" y="11334"/>
                    <a:pt x="5934" y="11368"/>
                  </a:cubicBezTo>
                  <a:cubicBezTo>
                    <a:pt x="5824" y="11636"/>
                    <a:pt x="5722" y="11869"/>
                    <a:pt x="5646" y="12052"/>
                  </a:cubicBezTo>
                  <a:cubicBezTo>
                    <a:pt x="5646" y="12030"/>
                    <a:pt x="5650" y="12005"/>
                    <a:pt x="5650" y="11979"/>
                  </a:cubicBezTo>
                  <a:cubicBezTo>
                    <a:pt x="5650" y="11963"/>
                    <a:pt x="5650" y="11937"/>
                    <a:pt x="5650" y="11912"/>
                  </a:cubicBezTo>
                  <a:cubicBezTo>
                    <a:pt x="5650" y="11899"/>
                    <a:pt x="5650" y="11886"/>
                    <a:pt x="5650" y="11869"/>
                  </a:cubicBezTo>
                  <a:cubicBezTo>
                    <a:pt x="5650" y="11856"/>
                    <a:pt x="5650" y="11844"/>
                    <a:pt x="5650" y="11831"/>
                  </a:cubicBezTo>
                  <a:cubicBezTo>
                    <a:pt x="5650" y="11818"/>
                    <a:pt x="5650" y="11805"/>
                    <a:pt x="5650" y="11788"/>
                  </a:cubicBezTo>
                  <a:cubicBezTo>
                    <a:pt x="5654" y="11699"/>
                    <a:pt x="5654" y="11589"/>
                    <a:pt x="5654" y="11462"/>
                  </a:cubicBezTo>
                  <a:cubicBezTo>
                    <a:pt x="5654" y="11428"/>
                    <a:pt x="5654" y="11390"/>
                    <a:pt x="5654" y="11356"/>
                  </a:cubicBezTo>
                  <a:cubicBezTo>
                    <a:pt x="5671" y="11288"/>
                    <a:pt x="5701" y="11182"/>
                    <a:pt x="5743" y="11012"/>
                  </a:cubicBezTo>
                  <a:cubicBezTo>
                    <a:pt x="5777" y="10884"/>
                    <a:pt x="5841" y="10638"/>
                    <a:pt x="5926" y="10299"/>
                  </a:cubicBezTo>
                  <a:cubicBezTo>
                    <a:pt x="6011" y="9963"/>
                    <a:pt x="6117" y="9539"/>
                    <a:pt x="6189" y="9038"/>
                  </a:cubicBezTo>
                  <a:cubicBezTo>
                    <a:pt x="6265" y="8546"/>
                    <a:pt x="6325" y="7986"/>
                    <a:pt x="6342" y="7391"/>
                  </a:cubicBezTo>
                  <a:cubicBezTo>
                    <a:pt x="6363" y="6801"/>
                    <a:pt x="6354" y="6177"/>
                    <a:pt x="6333" y="5553"/>
                  </a:cubicBezTo>
                  <a:cubicBezTo>
                    <a:pt x="6308" y="4934"/>
                    <a:pt x="6269" y="4314"/>
                    <a:pt x="6240" y="3724"/>
                  </a:cubicBezTo>
                  <a:cubicBezTo>
                    <a:pt x="6206" y="3134"/>
                    <a:pt x="6185" y="2578"/>
                    <a:pt x="6172" y="2077"/>
                  </a:cubicBezTo>
                  <a:cubicBezTo>
                    <a:pt x="6172" y="1831"/>
                    <a:pt x="6168" y="1598"/>
                    <a:pt x="6172" y="1381"/>
                  </a:cubicBezTo>
                  <a:cubicBezTo>
                    <a:pt x="6176" y="1169"/>
                    <a:pt x="6172" y="970"/>
                    <a:pt x="6189" y="800"/>
                  </a:cubicBezTo>
                  <a:cubicBezTo>
                    <a:pt x="6206" y="634"/>
                    <a:pt x="6240" y="494"/>
                    <a:pt x="6295" y="388"/>
                  </a:cubicBezTo>
                  <a:cubicBezTo>
                    <a:pt x="6346" y="286"/>
                    <a:pt x="6414" y="218"/>
                    <a:pt x="6460" y="180"/>
                  </a:cubicBezTo>
                  <a:cubicBezTo>
                    <a:pt x="6533" y="121"/>
                    <a:pt x="6596" y="91"/>
                    <a:pt x="6651" y="78"/>
                  </a:cubicBezTo>
                  <a:cubicBezTo>
                    <a:pt x="6677" y="70"/>
                    <a:pt x="6702" y="65"/>
                    <a:pt x="6724" y="61"/>
                  </a:cubicBezTo>
                  <a:lnTo>
                    <a:pt x="6724" y="57"/>
                  </a:lnTo>
                  <a:close/>
                  <a:moveTo>
                    <a:pt x="4444" y="4828"/>
                  </a:moveTo>
                  <a:cubicBezTo>
                    <a:pt x="4631" y="4832"/>
                    <a:pt x="4801" y="4840"/>
                    <a:pt x="4937" y="4896"/>
                  </a:cubicBezTo>
                  <a:cubicBezTo>
                    <a:pt x="5073" y="4947"/>
                    <a:pt x="5179" y="5031"/>
                    <a:pt x="5234" y="5108"/>
                  </a:cubicBezTo>
                  <a:cubicBezTo>
                    <a:pt x="5289" y="5188"/>
                    <a:pt x="5302" y="5261"/>
                    <a:pt x="5310" y="5299"/>
                  </a:cubicBezTo>
                  <a:cubicBezTo>
                    <a:pt x="5323" y="5375"/>
                    <a:pt x="5327" y="5409"/>
                    <a:pt x="5336" y="5426"/>
                  </a:cubicBezTo>
                  <a:cubicBezTo>
                    <a:pt x="5340" y="5728"/>
                    <a:pt x="5404" y="6848"/>
                    <a:pt x="5450" y="8083"/>
                  </a:cubicBezTo>
                  <a:cubicBezTo>
                    <a:pt x="5501" y="9339"/>
                    <a:pt x="5535" y="10715"/>
                    <a:pt x="5552" y="11466"/>
                  </a:cubicBezTo>
                  <a:cubicBezTo>
                    <a:pt x="5561" y="11721"/>
                    <a:pt x="5565" y="11895"/>
                    <a:pt x="5569" y="11984"/>
                  </a:cubicBezTo>
                  <a:cubicBezTo>
                    <a:pt x="5578" y="12056"/>
                    <a:pt x="5582" y="12107"/>
                    <a:pt x="5582" y="12149"/>
                  </a:cubicBezTo>
                  <a:cubicBezTo>
                    <a:pt x="5586" y="12166"/>
                    <a:pt x="5586" y="12179"/>
                    <a:pt x="5586" y="12192"/>
                  </a:cubicBezTo>
                  <a:cubicBezTo>
                    <a:pt x="5582" y="12209"/>
                    <a:pt x="5573" y="12226"/>
                    <a:pt x="5569" y="12238"/>
                  </a:cubicBezTo>
                  <a:lnTo>
                    <a:pt x="5561" y="12251"/>
                  </a:lnTo>
                  <a:cubicBezTo>
                    <a:pt x="5497" y="12400"/>
                    <a:pt x="5480" y="12485"/>
                    <a:pt x="5476" y="12544"/>
                  </a:cubicBezTo>
                  <a:cubicBezTo>
                    <a:pt x="5472" y="12557"/>
                    <a:pt x="5472" y="12569"/>
                    <a:pt x="5472" y="12582"/>
                  </a:cubicBezTo>
                  <a:cubicBezTo>
                    <a:pt x="5472" y="12603"/>
                    <a:pt x="5472" y="12620"/>
                    <a:pt x="5476" y="12637"/>
                  </a:cubicBezTo>
                  <a:cubicBezTo>
                    <a:pt x="5474" y="12635"/>
                    <a:pt x="5472" y="12634"/>
                    <a:pt x="5470" y="12634"/>
                  </a:cubicBezTo>
                  <a:cubicBezTo>
                    <a:pt x="5468" y="12634"/>
                    <a:pt x="5467" y="12635"/>
                    <a:pt x="5467" y="12637"/>
                  </a:cubicBezTo>
                  <a:cubicBezTo>
                    <a:pt x="5459" y="12642"/>
                    <a:pt x="5463" y="12654"/>
                    <a:pt x="5467" y="12697"/>
                  </a:cubicBezTo>
                  <a:cubicBezTo>
                    <a:pt x="5463" y="12714"/>
                    <a:pt x="5459" y="12743"/>
                    <a:pt x="5438" y="12777"/>
                  </a:cubicBezTo>
                  <a:cubicBezTo>
                    <a:pt x="5429" y="12799"/>
                    <a:pt x="5412" y="12816"/>
                    <a:pt x="5391" y="12837"/>
                  </a:cubicBezTo>
                  <a:cubicBezTo>
                    <a:pt x="5387" y="12794"/>
                    <a:pt x="5378" y="12722"/>
                    <a:pt x="5361" y="12586"/>
                  </a:cubicBezTo>
                  <a:cubicBezTo>
                    <a:pt x="5340" y="12425"/>
                    <a:pt x="5268" y="11963"/>
                    <a:pt x="5204" y="11347"/>
                  </a:cubicBezTo>
                  <a:cubicBezTo>
                    <a:pt x="5174" y="11037"/>
                    <a:pt x="5145" y="10693"/>
                    <a:pt x="5123" y="10328"/>
                  </a:cubicBezTo>
                  <a:cubicBezTo>
                    <a:pt x="5102" y="9963"/>
                    <a:pt x="5090" y="9577"/>
                    <a:pt x="5085" y="9195"/>
                  </a:cubicBezTo>
                  <a:cubicBezTo>
                    <a:pt x="5073" y="8423"/>
                    <a:pt x="5060" y="7650"/>
                    <a:pt x="4992" y="7031"/>
                  </a:cubicBezTo>
                  <a:cubicBezTo>
                    <a:pt x="4928" y="6415"/>
                    <a:pt x="4831" y="5952"/>
                    <a:pt x="4792" y="5791"/>
                  </a:cubicBezTo>
                  <a:cubicBezTo>
                    <a:pt x="4746" y="5600"/>
                    <a:pt x="4725" y="5549"/>
                    <a:pt x="4712" y="5537"/>
                  </a:cubicBezTo>
                  <a:cubicBezTo>
                    <a:pt x="4792" y="5486"/>
                    <a:pt x="4860" y="5430"/>
                    <a:pt x="4903" y="5375"/>
                  </a:cubicBezTo>
                  <a:cubicBezTo>
                    <a:pt x="4954" y="5316"/>
                    <a:pt x="4979" y="5256"/>
                    <a:pt x="4983" y="5227"/>
                  </a:cubicBezTo>
                  <a:cubicBezTo>
                    <a:pt x="4992" y="5180"/>
                    <a:pt x="4988" y="5150"/>
                    <a:pt x="4983" y="5138"/>
                  </a:cubicBezTo>
                  <a:cubicBezTo>
                    <a:pt x="4975" y="5121"/>
                    <a:pt x="4971" y="5116"/>
                    <a:pt x="4962" y="5116"/>
                  </a:cubicBezTo>
                  <a:cubicBezTo>
                    <a:pt x="4945" y="5116"/>
                    <a:pt x="4941" y="5133"/>
                    <a:pt x="4911" y="5201"/>
                  </a:cubicBezTo>
                  <a:cubicBezTo>
                    <a:pt x="4899" y="5222"/>
                    <a:pt x="4877" y="5265"/>
                    <a:pt x="4831" y="5312"/>
                  </a:cubicBezTo>
                  <a:cubicBezTo>
                    <a:pt x="4822" y="5320"/>
                    <a:pt x="4809" y="5333"/>
                    <a:pt x="4801" y="5341"/>
                  </a:cubicBezTo>
                  <a:cubicBezTo>
                    <a:pt x="4788" y="5333"/>
                    <a:pt x="4771" y="5324"/>
                    <a:pt x="4746" y="5316"/>
                  </a:cubicBezTo>
                  <a:cubicBezTo>
                    <a:pt x="4703" y="5303"/>
                    <a:pt x="4580" y="5278"/>
                    <a:pt x="4415" y="5265"/>
                  </a:cubicBezTo>
                  <a:cubicBezTo>
                    <a:pt x="4372" y="5265"/>
                    <a:pt x="4326" y="5261"/>
                    <a:pt x="4275" y="5261"/>
                  </a:cubicBezTo>
                  <a:lnTo>
                    <a:pt x="4207" y="5261"/>
                  </a:lnTo>
                  <a:cubicBezTo>
                    <a:pt x="4190" y="5261"/>
                    <a:pt x="4168" y="5261"/>
                    <a:pt x="4147" y="5265"/>
                  </a:cubicBezTo>
                  <a:cubicBezTo>
                    <a:pt x="4050" y="5269"/>
                    <a:pt x="3948" y="5278"/>
                    <a:pt x="3846" y="5295"/>
                  </a:cubicBezTo>
                  <a:cubicBezTo>
                    <a:pt x="3642" y="5324"/>
                    <a:pt x="3443" y="5384"/>
                    <a:pt x="3290" y="5447"/>
                  </a:cubicBezTo>
                  <a:cubicBezTo>
                    <a:pt x="3137" y="5507"/>
                    <a:pt x="3031" y="5570"/>
                    <a:pt x="2997" y="5596"/>
                  </a:cubicBezTo>
                  <a:cubicBezTo>
                    <a:pt x="2972" y="5617"/>
                    <a:pt x="2959" y="5630"/>
                    <a:pt x="2955" y="5638"/>
                  </a:cubicBezTo>
                  <a:cubicBezTo>
                    <a:pt x="2916" y="5630"/>
                    <a:pt x="2887" y="5617"/>
                    <a:pt x="2865" y="5613"/>
                  </a:cubicBezTo>
                  <a:cubicBezTo>
                    <a:pt x="2835" y="5606"/>
                    <a:pt x="2814" y="5603"/>
                    <a:pt x="2799" y="5603"/>
                  </a:cubicBezTo>
                  <a:cubicBezTo>
                    <a:pt x="2778" y="5603"/>
                    <a:pt x="2770" y="5610"/>
                    <a:pt x="2768" y="5617"/>
                  </a:cubicBezTo>
                  <a:cubicBezTo>
                    <a:pt x="2764" y="5630"/>
                    <a:pt x="2764" y="5647"/>
                    <a:pt x="2840" y="5689"/>
                  </a:cubicBezTo>
                  <a:cubicBezTo>
                    <a:pt x="2878" y="5706"/>
                    <a:pt x="2980" y="5753"/>
                    <a:pt x="3124" y="5791"/>
                  </a:cubicBezTo>
                  <a:cubicBezTo>
                    <a:pt x="3120" y="5795"/>
                    <a:pt x="3120" y="5804"/>
                    <a:pt x="3116" y="5812"/>
                  </a:cubicBezTo>
                  <a:cubicBezTo>
                    <a:pt x="3103" y="5846"/>
                    <a:pt x="3078" y="5914"/>
                    <a:pt x="3061" y="6037"/>
                  </a:cubicBezTo>
                  <a:cubicBezTo>
                    <a:pt x="3048" y="6118"/>
                    <a:pt x="3031" y="6279"/>
                    <a:pt x="3052" y="6491"/>
                  </a:cubicBezTo>
                  <a:cubicBezTo>
                    <a:pt x="3065" y="6704"/>
                    <a:pt x="3116" y="6971"/>
                    <a:pt x="3188" y="7268"/>
                  </a:cubicBezTo>
                  <a:cubicBezTo>
                    <a:pt x="3260" y="7561"/>
                    <a:pt x="3337" y="7892"/>
                    <a:pt x="3404" y="8244"/>
                  </a:cubicBezTo>
                  <a:cubicBezTo>
                    <a:pt x="3468" y="8601"/>
                    <a:pt x="3532" y="8974"/>
                    <a:pt x="3595" y="9348"/>
                  </a:cubicBezTo>
                  <a:cubicBezTo>
                    <a:pt x="3659" y="9721"/>
                    <a:pt x="3727" y="10095"/>
                    <a:pt x="3808" y="10447"/>
                  </a:cubicBezTo>
                  <a:cubicBezTo>
                    <a:pt x="3846" y="10617"/>
                    <a:pt x="3888" y="10783"/>
                    <a:pt x="3935" y="10940"/>
                  </a:cubicBezTo>
                  <a:cubicBezTo>
                    <a:pt x="3944" y="10982"/>
                    <a:pt x="3956" y="11025"/>
                    <a:pt x="3969" y="11063"/>
                  </a:cubicBezTo>
                  <a:cubicBezTo>
                    <a:pt x="3982" y="11105"/>
                    <a:pt x="3994" y="11148"/>
                    <a:pt x="4007" y="11186"/>
                  </a:cubicBezTo>
                  <a:cubicBezTo>
                    <a:pt x="4033" y="11266"/>
                    <a:pt x="4054" y="11343"/>
                    <a:pt x="4084" y="11415"/>
                  </a:cubicBezTo>
                  <a:cubicBezTo>
                    <a:pt x="4275" y="11975"/>
                    <a:pt x="4500" y="12370"/>
                    <a:pt x="4597" y="12519"/>
                  </a:cubicBezTo>
                  <a:cubicBezTo>
                    <a:pt x="4470" y="12400"/>
                    <a:pt x="4347" y="12251"/>
                    <a:pt x="4232" y="12077"/>
                  </a:cubicBezTo>
                  <a:cubicBezTo>
                    <a:pt x="4130" y="11929"/>
                    <a:pt x="4041" y="11763"/>
                    <a:pt x="3952" y="11585"/>
                  </a:cubicBezTo>
                  <a:cubicBezTo>
                    <a:pt x="3888" y="11453"/>
                    <a:pt x="3825" y="11317"/>
                    <a:pt x="3761" y="11177"/>
                  </a:cubicBezTo>
                  <a:cubicBezTo>
                    <a:pt x="3740" y="11126"/>
                    <a:pt x="3714" y="11075"/>
                    <a:pt x="3693" y="11025"/>
                  </a:cubicBezTo>
                  <a:cubicBezTo>
                    <a:pt x="3519" y="10634"/>
                    <a:pt x="3358" y="10214"/>
                    <a:pt x="3209" y="9789"/>
                  </a:cubicBezTo>
                  <a:cubicBezTo>
                    <a:pt x="2908" y="8945"/>
                    <a:pt x="2687" y="8075"/>
                    <a:pt x="2568" y="7366"/>
                  </a:cubicBezTo>
                  <a:cubicBezTo>
                    <a:pt x="2450" y="6653"/>
                    <a:pt x="2450" y="6109"/>
                    <a:pt x="2450" y="5919"/>
                  </a:cubicBezTo>
                  <a:cubicBezTo>
                    <a:pt x="2450" y="5812"/>
                    <a:pt x="2450" y="5740"/>
                    <a:pt x="2450" y="5694"/>
                  </a:cubicBezTo>
                  <a:cubicBezTo>
                    <a:pt x="2458" y="5672"/>
                    <a:pt x="2466" y="5643"/>
                    <a:pt x="2483" y="5596"/>
                  </a:cubicBezTo>
                  <a:cubicBezTo>
                    <a:pt x="2496" y="5562"/>
                    <a:pt x="2522" y="5486"/>
                    <a:pt x="2577" y="5401"/>
                  </a:cubicBezTo>
                  <a:cubicBezTo>
                    <a:pt x="2632" y="5312"/>
                    <a:pt x="2725" y="5218"/>
                    <a:pt x="2853" y="5146"/>
                  </a:cubicBezTo>
                  <a:cubicBezTo>
                    <a:pt x="2984" y="5070"/>
                    <a:pt x="3146" y="5014"/>
                    <a:pt x="3324" y="4959"/>
                  </a:cubicBezTo>
                  <a:cubicBezTo>
                    <a:pt x="3498" y="4904"/>
                    <a:pt x="3685" y="4866"/>
                    <a:pt x="3876" y="4845"/>
                  </a:cubicBezTo>
                  <a:cubicBezTo>
                    <a:pt x="3939" y="4840"/>
                    <a:pt x="4003" y="4832"/>
                    <a:pt x="4071" y="4832"/>
                  </a:cubicBezTo>
                  <a:cubicBezTo>
                    <a:pt x="4084" y="4832"/>
                    <a:pt x="4101" y="4828"/>
                    <a:pt x="4113" y="4828"/>
                  </a:cubicBezTo>
                  <a:close/>
                  <a:moveTo>
                    <a:pt x="1446" y="4116"/>
                  </a:moveTo>
                  <a:cubicBezTo>
                    <a:pt x="1472" y="4116"/>
                    <a:pt x="1499" y="4119"/>
                    <a:pt x="1524" y="4127"/>
                  </a:cubicBezTo>
                  <a:cubicBezTo>
                    <a:pt x="1584" y="4140"/>
                    <a:pt x="1639" y="4178"/>
                    <a:pt x="1677" y="4233"/>
                  </a:cubicBezTo>
                  <a:cubicBezTo>
                    <a:pt x="1749" y="4352"/>
                    <a:pt x="1749" y="4535"/>
                    <a:pt x="1715" y="4722"/>
                  </a:cubicBezTo>
                  <a:cubicBezTo>
                    <a:pt x="1681" y="4913"/>
                    <a:pt x="1643" y="5125"/>
                    <a:pt x="1605" y="5354"/>
                  </a:cubicBezTo>
                  <a:cubicBezTo>
                    <a:pt x="1537" y="5804"/>
                    <a:pt x="1478" y="6317"/>
                    <a:pt x="1469" y="6861"/>
                  </a:cubicBezTo>
                  <a:cubicBezTo>
                    <a:pt x="1456" y="7404"/>
                    <a:pt x="1503" y="7981"/>
                    <a:pt x="1639" y="8542"/>
                  </a:cubicBezTo>
                  <a:cubicBezTo>
                    <a:pt x="1702" y="8817"/>
                    <a:pt x="1792" y="9093"/>
                    <a:pt x="1902" y="9356"/>
                  </a:cubicBezTo>
                  <a:cubicBezTo>
                    <a:pt x="2012" y="9615"/>
                    <a:pt x="2148" y="9866"/>
                    <a:pt x="2305" y="10091"/>
                  </a:cubicBezTo>
                  <a:cubicBezTo>
                    <a:pt x="2619" y="10541"/>
                    <a:pt x="2972" y="10918"/>
                    <a:pt x="3277" y="11254"/>
                  </a:cubicBezTo>
                  <a:cubicBezTo>
                    <a:pt x="3591" y="11589"/>
                    <a:pt x="3867" y="11878"/>
                    <a:pt x="4067" y="12120"/>
                  </a:cubicBezTo>
                  <a:cubicBezTo>
                    <a:pt x="4275" y="12357"/>
                    <a:pt x="4406" y="12548"/>
                    <a:pt x="4466" y="12650"/>
                  </a:cubicBezTo>
                  <a:cubicBezTo>
                    <a:pt x="4517" y="12735"/>
                    <a:pt x="4550" y="12799"/>
                    <a:pt x="4572" y="12854"/>
                  </a:cubicBezTo>
                  <a:cubicBezTo>
                    <a:pt x="4559" y="12837"/>
                    <a:pt x="4550" y="12824"/>
                    <a:pt x="4538" y="12816"/>
                  </a:cubicBezTo>
                  <a:lnTo>
                    <a:pt x="4466" y="12743"/>
                  </a:lnTo>
                  <a:cubicBezTo>
                    <a:pt x="4279" y="12548"/>
                    <a:pt x="4092" y="12361"/>
                    <a:pt x="3910" y="12175"/>
                  </a:cubicBezTo>
                  <a:cubicBezTo>
                    <a:pt x="3867" y="12132"/>
                    <a:pt x="3825" y="12086"/>
                    <a:pt x="3782" y="12043"/>
                  </a:cubicBezTo>
                  <a:lnTo>
                    <a:pt x="3774" y="12035"/>
                  </a:lnTo>
                  <a:lnTo>
                    <a:pt x="3612" y="11873"/>
                  </a:lnTo>
                  <a:lnTo>
                    <a:pt x="3413" y="11665"/>
                  </a:lnTo>
                  <a:lnTo>
                    <a:pt x="2848" y="11092"/>
                  </a:lnTo>
                  <a:cubicBezTo>
                    <a:pt x="2848" y="11092"/>
                    <a:pt x="2844" y="11088"/>
                    <a:pt x="2836" y="11080"/>
                  </a:cubicBezTo>
                  <a:cubicBezTo>
                    <a:pt x="2696" y="10935"/>
                    <a:pt x="2564" y="10800"/>
                    <a:pt x="2441" y="10672"/>
                  </a:cubicBezTo>
                  <a:cubicBezTo>
                    <a:pt x="2352" y="10583"/>
                    <a:pt x="2267" y="10494"/>
                    <a:pt x="2191" y="10418"/>
                  </a:cubicBezTo>
                  <a:cubicBezTo>
                    <a:pt x="2161" y="10388"/>
                    <a:pt x="2131" y="10358"/>
                    <a:pt x="2106" y="10333"/>
                  </a:cubicBezTo>
                  <a:cubicBezTo>
                    <a:pt x="2089" y="10316"/>
                    <a:pt x="2076" y="10303"/>
                    <a:pt x="2063" y="10290"/>
                  </a:cubicBezTo>
                  <a:cubicBezTo>
                    <a:pt x="2046" y="10265"/>
                    <a:pt x="2029" y="10239"/>
                    <a:pt x="2004" y="10205"/>
                  </a:cubicBezTo>
                  <a:cubicBezTo>
                    <a:pt x="1927" y="10082"/>
                    <a:pt x="1681" y="9743"/>
                    <a:pt x="1456" y="9242"/>
                  </a:cubicBezTo>
                  <a:cubicBezTo>
                    <a:pt x="1346" y="8991"/>
                    <a:pt x="1240" y="8703"/>
                    <a:pt x="1155" y="8389"/>
                  </a:cubicBezTo>
                  <a:cubicBezTo>
                    <a:pt x="1070" y="8079"/>
                    <a:pt x="1002" y="7744"/>
                    <a:pt x="947" y="7404"/>
                  </a:cubicBezTo>
                  <a:cubicBezTo>
                    <a:pt x="896" y="7064"/>
                    <a:pt x="845" y="6725"/>
                    <a:pt x="811" y="6402"/>
                  </a:cubicBezTo>
                  <a:cubicBezTo>
                    <a:pt x="781" y="6080"/>
                    <a:pt x="773" y="5774"/>
                    <a:pt x="794" y="5503"/>
                  </a:cubicBezTo>
                  <a:cubicBezTo>
                    <a:pt x="811" y="5227"/>
                    <a:pt x="858" y="4993"/>
                    <a:pt x="909" y="4811"/>
                  </a:cubicBezTo>
                  <a:cubicBezTo>
                    <a:pt x="960" y="4628"/>
                    <a:pt x="1011" y="4501"/>
                    <a:pt x="1040" y="4433"/>
                  </a:cubicBezTo>
                  <a:cubicBezTo>
                    <a:pt x="1045" y="4412"/>
                    <a:pt x="1053" y="4395"/>
                    <a:pt x="1062" y="4378"/>
                  </a:cubicBezTo>
                  <a:lnTo>
                    <a:pt x="1062" y="4374"/>
                  </a:lnTo>
                  <a:cubicBezTo>
                    <a:pt x="1066" y="4361"/>
                    <a:pt x="1074" y="4352"/>
                    <a:pt x="1079" y="4340"/>
                  </a:cubicBezTo>
                  <a:cubicBezTo>
                    <a:pt x="1100" y="4310"/>
                    <a:pt x="1125" y="4280"/>
                    <a:pt x="1155" y="4250"/>
                  </a:cubicBezTo>
                  <a:cubicBezTo>
                    <a:pt x="1197" y="4208"/>
                    <a:pt x="1261" y="4157"/>
                    <a:pt x="1363" y="4127"/>
                  </a:cubicBezTo>
                  <a:cubicBezTo>
                    <a:pt x="1388" y="4121"/>
                    <a:pt x="1417" y="4116"/>
                    <a:pt x="1446" y="4116"/>
                  </a:cubicBezTo>
                  <a:close/>
                  <a:moveTo>
                    <a:pt x="3146" y="5795"/>
                  </a:moveTo>
                  <a:cubicBezTo>
                    <a:pt x="3175" y="5804"/>
                    <a:pt x="3214" y="5808"/>
                    <a:pt x="3247" y="5817"/>
                  </a:cubicBezTo>
                  <a:cubicBezTo>
                    <a:pt x="3362" y="5836"/>
                    <a:pt x="3491" y="5848"/>
                    <a:pt x="3627" y="5848"/>
                  </a:cubicBezTo>
                  <a:cubicBezTo>
                    <a:pt x="3697" y="5848"/>
                    <a:pt x="3769" y="5845"/>
                    <a:pt x="3842" y="5838"/>
                  </a:cubicBezTo>
                  <a:cubicBezTo>
                    <a:pt x="3846" y="5868"/>
                    <a:pt x="3859" y="5935"/>
                    <a:pt x="3893" y="6080"/>
                  </a:cubicBezTo>
                  <a:cubicBezTo>
                    <a:pt x="3931" y="6237"/>
                    <a:pt x="4024" y="6687"/>
                    <a:pt x="4092" y="7294"/>
                  </a:cubicBezTo>
                  <a:cubicBezTo>
                    <a:pt x="4168" y="7896"/>
                    <a:pt x="4207" y="8652"/>
                    <a:pt x="4266" y="9412"/>
                  </a:cubicBezTo>
                  <a:cubicBezTo>
                    <a:pt x="4275" y="9505"/>
                    <a:pt x="4283" y="9598"/>
                    <a:pt x="4292" y="9692"/>
                  </a:cubicBezTo>
                  <a:cubicBezTo>
                    <a:pt x="4300" y="9798"/>
                    <a:pt x="4309" y="9904"/>
                    <a:pt x="4321" y="10006"/>
                  </a:cubicBezTo>
                  <a:cubicBezTo>
                    <a:pt x="4326" y="10057"/>
                    <a:pt x="4334" y="10108"/>
                    <a:pt x="4338" y="10154"/>
                  </a:cubicBezTo>
                  <a:cubicBezTo>
                    <a:pt x="4351" y="10265"/>
                    <a:pt x="4368" y="10375"/>
                    <a:pt x="4385" y="10481"/>
                  </a:cubicBezTo>
                  <a:cubicBezTo>
                    <a:pt x="4389" y="10515"/>
                    <a:pt x="4393" y="10549"/>
                    <a:pt x="4398" y="10583"/>
                  </a:cubicBezTo>
                  <a:cubicBezTo>
                    <a:pt x="4406" y="10626"/>
                    <a:pt x="4410" y="10668"/>
                    <a:pt x="4419" y="10710"/>
                  </a:cubicBezTo>
                  <a:cubicBezTo>
                    <a:pt x="4427" y="10753"/>
                    <a:pt x="4432" y="10795"/>
                    <a:pt x="4440" y="10834"/>
                  </a:cubicBezTo>
                  <a:cubicBezTo>
                    <a:pt x="4449" y="10876"/>
                    <a:pt x="4453" y="10914"/>
                    <a:pt x="4461" y="10957"/>
                  </a:cubicBezTo>
                  <a:cubicBezTo>
                    <a:pt x="4470" y="10995"/>
                    <a:pt x="4478" y="11033"/>
                    <a:pt x="4487" y="11071"/>
                  </a:cubicBezTo>
                  <a:cubicBezTo>
                    <a:pt x="4517" y="11228"/>
                    <a:pt x="4550" y="11377"/>
                    <a:pt x="4589" y="11517"/>
                  </a:cubicBezTo>
                  <a:cubicBezTo>
                    <a:pt x="4741" y="12111"/>
                    <a:pt x="4941" y="12531"/>
                    <a:pt x="5017" y="12676"/>
                  </a:cubicBezTo>
                  <a:cubicBezTo>
                    <a:pt x="5068" y="12769"/>
                    <a:pt x="5102" y="12824"/>
                    <a:pt x="5128" y="12862"/>
                  </a:cubicBezTo>
                  <a:cubicBezTo>
                    <a:pt x="5047" y="12837"/>
                    <a:pt x="4958" y="12790"/>
                    <a:pt x="4856" y="12727"/>
                  </a:cubicBezTo>
                  <a:cubicBezTo>
                    <a:pt x="4814" y="12701"/>
                    <a:pt x="4767" y="12663"/>
                    <a:pt x="4716" y="12629"/>
                  </a:cubicBezTo>
                  <a:cubicBezTo>
                    <a:pt x="4699" y="12595"/>
                    <a:pt x="4678" y="12557"/>
                    <a:pt x="4648" y="12506"/>
                  </a:cubicBezTo>
                  <a:cubicBezTo>
                    <a:pt x="4567" y="12366"/>
                    <a:pt x="4343" y="11963"/>
                    <a:pt x="4152" y="11390"/>
                  </a:cubicBezTo>
                  <a:cubicBezTo>
                    <a:pt x="4054" y="11101"/>
                    <a:pt x="3961" y="10774"/>
                    <a:pt x="3884" y="10422"/>
                  </a:cubicBezTo>
                  <a:cubicBezTo>
                    <a:pt x="3808" y="10074"/>
                    <a:pt x="3740" y="9700"/>
                    <a:pt x="3676" y="9327"/>
                  </a:cubicBezTo>
                  <a:cubicBezTo>
                    <a:pt x="3612" y="8953"/>
                    <a:pt x="3549" y="8580"/>
                    <a:pt x="3481" y="8227"/>
                  </a:cubicBezTo>
                  <a:cubicBezTo>
                    <a:pt x="3413" y="7871"/>
                    <a:pt x="3332" y="7540"/>
                    <a:pt x="3256" y="7243"/>
                  </a:cubicBezTo>
                  <a:cubicBezTo>
                    <a:pt x="3184" y="6950"/>
                    <a:pt x="3133" y="6687"/>
                    <a:pt x="3116" y="6479"/>
                  </a:cubicBezTo>
                  <a:cubicBezTo>
                    <a:pt x="3095" y="6275"/>
                    <a:pt x="3103" y="6118"/>
                    <a:pt x="3112" y="6042"/>
                  </a:cubicBezTo>
                  <a:cubicBezTo>
                    <a:pt x="3124" y="5923"/>
                    <a:pt x="3137" y="5859"/>
                    <a:pt x="3141" y="5821"/>
                  </a:cubicBezTo>
                  <a:cubicBezTo>
                    <a:pt x="3141" y="5808"/>
                    <a:pt x="3141" y="5800"/>
                    <a:pt x="3146" y="5795"/>
                  </a:cubicBezTo>
                  <a:close/>
                  <a:moveTo>
                    <a:pt x="8387" y="3572"/>
                  </a:moveTo>
                  <a:cubicBezTo>
                    <a:pt x="8420" y="3572"/>
                    <a:pt x="8456" y="3573"/>
                    <a:pt x="8494" y="3576"/>
                  </a:cubicBezTo>
                  <a:cubicBezTo>
                    <a:pt x="8629" y="3584"/>
                    <a:pt x="8799" y="3601"/>
                    <a:pt x="8986" y="3644"/>
                  </a:cubicBezTo>
                  <a:cubicBezTo>
                    <a:pt x="9028" y="3652"/>
                    <a:pt x="9075" y="3660"/>
                    <a:pt x="9122" y="3673"/>
                  </a:cubicBezTo>
                  <a:cubicBezTo>
                    <a:pt x="9143" y="3682"/>
                    <a:pt x="9164" y="3686"/>
                    <a:pt x="9185" y="3694"/>
                  </a:cubicBezTo>
                  <a:cubicBezTo>
                    <a:pt x="9232" y="3703"/>
                    <a:pt x="9279" y="3720"/>
                    <a:pt x="9325" y="3733"/>
                  </a:cubicBezTo>
                  <a:cubicBezTo>
                    <a:pt x="9355" y="3741"/>
                    <a:pt x="9385" y="3750"/>
                    <a:pt x="9415" y="3762"/>
                  </a:cubicBezTo>
                  <a:cubicBezTo>
                    <a:pt x="9478" y="3784"/>
                    <a:pt x="9542" y="3805"/>
                    <a:pt x="9606" y="3830"/>
                  </a:cubicBezTo>
                  <a:cubicBezTo>
                    <a:pt x="9716" y="3868"/>
                    <a:pt x="9831" y="3919"/>
                    <a:pt x="9941" y="3983"/>
                  </a:cubicBezTo>
                  <a:cubicBezTo>
                    <a:pt x="10051" y="4047"/>
                    <a:pt x="10157" y="4123"/>
                    <a:pt x="10246" y="4225"/>
                  </a:cubicBezTo>
                  <a:cubicBezTo>
                    <a:pt x="10331" y="4323"/>
                    <a:pt x="10391" y="4450"/>
                    <a:pt x="10420" y="4586"/>
                  </a:cubicBezTo>
                  <a:cubicBezTo>
                    <a:pt x="10450" y="4722"/>
                    <a:pt x="10446" y="4870"/>
                    <a:pt x="10425" y="5019"/>
                  </a:cubicBezTo>
                  <a:cubicBezTo>
                    <a:pt x="10387" y="5316"/>
                    <a:pt x="10268" y="5617"/>
                    <a:pt x="10153" y="5927"/>
                  </a:cubicBezTo>
                  <a:cubicBezTo>
                    <a:pt x="9920" y="6547"/>
                    <a:pt x="9665" y="7196"/>
                    <a:pt x="9398" y="7837"/>
                  </a:cubicBezTo>
                  <a:cubicBezTo>
                    <a:pt x="9130" y="8478"/>
                    <a:pt x="8854" y="9119"/>
                    <a:pt x="8557" y="9709"/>
                  </a:cubicBezTo>
                  <a:cubicBezTo>
                    <a:pt x="8409" y="10002"/>
                    <a:pt x="8256" y="10286"/>
                    <a:pt x="8099" y="10549"/>
                  </a:cubicBezTo>
                  <a:cubicBezTo>
                    <a:pt x="7942" y="10817"/>
                    <a:pt x="7780" y="11063"/>
                    <a:pt x="7615" y="11288"/>
                  </a:cubicBezTo>
                  <a:cubicBezTo>
                    <a:pt x="7292" y="11738"/>
                    <a:pt x="6957" y="12098"/>
                    <a:pt x="6673" y="12357"/>
                  </a:cubicBezTo>
                  <a:cubicBezTo>
                    <a:pt x="6605" y="12425"/>
                    <a:pt x="6533" y="12480"/>
                    <a:pt x="6469" y="12536"/>
                  </a:cubicBezTo>
                  <a:cubicBezTo>
                    <a:pt x="6405" y="12586"/>
                    <a:pt x="6350" y="12637"/>
                    <a:pt x="6295" y="12680"/>
                  </a:cubicBezTo>
                  <a:cubicBezTo>
                    <a:pt x="6185" y="12760"/>
                    <a:pt x="6095" y="12811"/>
                    <a:pt x="6028" y="12837"/>
                  </a:cubicBezTo>
                  <a:cubicBezTo>
                    <a:pt x="6006" y="12845"/>
                    <a:pt x="5985" y="12854"/>
                    <a:pt x="5964" y="12862"/>
                  </a:cubicBezTo>
                  <a:cubicBezTo>
                    <a:pt x="6002" y="12828"/>
                    <a:pt x="6070" y="12773"/>
                    <a:pt x="6163" y="12693"/>
                  </a:cubicBezTo>
                  <a:cubicBezTo>
                    <a:pt x="6316" y="12557"/>
                    <a:pt x="6741" y="12162"/>
                    <a:pt x="7195" y="11555"/>
                  </a:cubicBezTo>
                  <a:cubicBezTo>
                    <a:pt x="7424" y="11249"/>
                    <a:pt x="7662" y="10893"/>
                    <a:pt x="7882" y="10502"/>
                  </a:cubicBezTo>
                  <a:cubicBezTo>
                    <a:pt x="8103" y="10112"/>
                    <a:pt x="8311" y="9683"/>
                    <a:pt x="8489" y="9250"/>
                  </a:cubicBezTo>
                  <a:cubicBezTo>
                    <a:pt x="8672" y="8813"/>
                    <a:pt x="8837" y="8372"/>
                    <a:pt x="8986" y="7947"/>
                  </a:cubicBezTo>
                  <a:cubicBezTo>
                    <a:pt x="9130" y="7523"/>
                    <a:pt x="9258" y="7115"/>
                    <a:pt x="9359" y="6750"/>
                  </a:cubicBezTo>
                  <a:cubicBezTo>
                    <a:pt x="9559" y="6020"/>
                    <a:pt x="9669" y="5456"/>
                    <a:pt x="9699" y="5256"/>
                  </a:cubicBezTo>
                  <a:cubicBezTo>
                    <a:pt x="9733" y="5044"/>
                    <a:pt x="9741" y="4964"/>
                    <a:pt x="9737" y="4938"/>
                  </a:cubicBezTo>
                  <a:cubicBezTo>
                    <a:pt x="9784" y="4925"/>
                    <a:pt x="9831" y="4913"/>
                    <a:pt x="9873" y="4896"/>
                  </a:cubicBezTo>
                  <a:cubicBezTo>
                    <a:pt x="10000" y="4845"/>
                    <a:pt x="10089" y="4751"/>
                    <a:pt x="10132" y="4671"/>
                  </a:cubicBezTo>
                  <a:cubicBezTo>
                    <a:pt x="10183" y="4586"/>
                    <a:pt x="10187" y="4514"/>
                    <a:pt x="10187" y="4480"/>
                  </a:cubicBezTo>
                  <a:cubicBezTo>
                    <a:pt x="10187" y="4424"/>
                    <a:pt x="10174" y="4395"/>
                    <a:pt x="10166" y="4378"/>
                  </a:cubicBezTo>
                  <a:cubicBezTo>
                    <a:pt x="10153" y="4361"/>
                    <a:pt x="10145" y="4361"/>
                    <a:pt x="10136" y="4361"/>
                  </a:cubicBezTo>
                  <a:cubicBezTo>
                    <a:pt x="10132" y="4361"/>
                    <a:pt x="10128" y="4369"/>
                    <a:pt x="10123" y="4386"/>
                  </a:cubicBezTo>
                  <a:cubicBezTo>
                    <a:pt x="10119" y="4399"/>
                    <a:pt x="10119" y="4429"/>
                    <a:pt x="10111" y="4471"/>
                  </a:cubicBezTo>
                  <a:cubicBezTo>
                    <a:pt x="10106" y="4501"/>
                    <a:pt x="10094" y="4556"/>
                    <a:pt x="10051" y="4620"/>
                  </a:cubicBezTo>
                  <a:cubicBezTo>
                    <a:pt x="10026" y="4654"/>
                    <a:pt x="9996" y="4688"/>
                    <a:pt x="9958" y="4722"/>
                  </a:cubicBezTo>
                  <a:cubicBezTo>
                    <a:pt x="9954" y="4692"/>
                    <a:pt x="9945" y="4658"/>
                    <a:pt x="9928" y="4615"/>
                  </a:cubicBezTo>
                  <a:cubicBezTo>
                    <a:pt x="9898" y="4552"/>
                    <a:pt x="9843" y="4484"/>
                    <a:pt x="9767" y="4420"/>
                  </a:cubicBezTo>
                  <a:cubicBezTo>
                    <a:pt x="9690" y="4361"/>
                    <a:pt x="9597" y="4310"/>
                    <a:pt x="9499" y="4259"/>
                  </a:cubicBezTo>
                  <a:cubicBezTo>
                    <a:pt x="9474" y="4246"/>
                    <a:pt x="9449" y="4233"/>
                    <a:pt x="9423" y="4225"/>
                  </a:cubicBezTo>
                  <a:cubicBezTo>
                    <a:pt x="9398" y="4212"/>
                    <a:pt x="9372" y="4200"/>
                    <a:pt x="9347" y="4191"/>
                  </a:cubicBezTo>
                  <a:cubicBezTo>
                    <a:pt x="9325" y="4183"/>
                    <a:pt x="9304" y="4174"/>
                    <a:pt x="9283" y="4170"/>
                  </a:cubicBezTo>
                  <a:cubicBezTo>
                    <a:pt x="9262" y="4161"/>
                    <a:pt x="9241" y="4153"/>
                    <a:pt x="9219" y="4149"/>
                  </a:cubicBezTo>
                  <a:cubicBezTo>
                    <a:pt x="9207" y="4144"/>
                    <a:pt x="9194" y="4140"/>
                    <a:pt x="9181" y="4136"/>
                  </a:cubicBezTo>
                  <a:cubicBezTo>
                    <a:pt x="8984" y="4076"/>
                    <a:pt x="8780" y="4049"/>
                    <a:pt x="8607" y="4049"/>
                  </a:cubicBezTo>
                  <a:cubicBezTo>
                    <a:pt x="8583" y="4049"/>
                    <a:pt x="8559" y="4050"/>
                    <a:pt x="8536" y="4051"/>
                  </a:cubicBezTo>
                  <a:cubicBezTo>
                    <a:pt x="8349" y="4055"/>
                    <a:pt x="8213" y="4089"/>
                    <a:pt x="8167" y="4102"/>
                  </a:cubicBezTo>
                  <a:cubicBezTo>
                    <a:pt x="8124" y="4119"/>
                    <a:pt x="8103" y="4132"/>
                    <a:pt x="8099" y="4144"/>
                  </a:cubicBezTo>
                  <a:cubicBezTo>
                    <a:pt x="8048" y="4081"/>
                    <a:pt x="8010" y="4030"/>
                    <a:pt x="7988" y="4009"/>
                  </a:cubicBezTo>
                  <a:cubicBezTo>
                    <a:pt x="7945" y="3949"/>
                    <a:pt x="7923" y="3933"/>
                    <a:pt x="7909" y="3933"/>
                  </a:cubicBezTo>
                  <a:cubicBezTo>
                    <a:pt x="7905" y="3933"/>
                    <a:pt x="7902" y="3934"/>
                    <a:pt x="7899" y="3936"/>
                  </a:cubicBezTo>
                  <a:cubicBezTo>
                    <a:pt x="7887" y="3945"/>
                    <a:pt x="7882" y="3958"/>
                    <a:pt x="7925" y="4051"/>
                  </a:cubicBezTo>
                  <a:cubicBezTo>
                    <a:pt x="7954" y="4110"/>
                    <a:pt x="8056" y="4276"/>
                    <a:pt x="8239" y="4446"/>
                  </a:cubicBezTo>
                  <a:cubicBezTo>
                    <a:pt x="8396" y="4594"/>
                    <a:pt x="8617" y="4743"/>
                    <a:pt x="8871" y="4840"/>
                  </a:cubicBezTo>
                  <a:cubicBezTo>
                    <a:pt x="8863" y="4849"/>
                    <a:pt x="8846" y="4913"/>
                    <a:pt x="8816" y="5180"/>
                  </a:cubicBezTo>
                  <a:cubicBezTo>
                    <a:pt x="8812" y="5227"/>
                    <a:pt x="8803" y="5295"/>
                    <a:pt x="8791" y="5384"/>
                  </a:cubicBezTo>
                  <a:cubicBezTo>
                    <a:pt x="8782" y="5473"/>
                    <a:pt x="8765" y="5575"/>
                    <a:pt x="8748" y="5698"/>
                  </a:cubicBezTo>
                  <a:cubicBezTo>
                    <a:pt x="8735" y="5757"/>
                    <a:pt x="8731" y="5825"/>
                    <a:pt x="8718" y="5889"/>
                  </a:cubicBezTo>
                  <a:cubicBezTo>
                    <a:pt x="8706" y="5957"/>
                    <a:pt x="8693" y="6029"/>
                    <a:pt x="8680" y="6105"/>
                  </a:cubicBezTo>
                  <a:cubicBezTo>
                    <a:pt x="8668" y="6182"/>
                    <a:pt x="8651" y="6258"/>
                    <a:pt x="8638" y="6339"/>
                  </a:cubicBezTo>
                  <a:cubicBezTo>
                    <a:pt x="8621" y="6419"/>
                    <a:pt x="8600" y="6504"/>
                    <a:pt x="8583" y="6589"/>
                  </a:cubicBezTo>
                  <a:cubicBezTo>
                    <a:pt x="8430" y="7277"/>
                    <a:pt x="8188" y="8126"/>
                    <a:pt x="7853" y="8949"/>
                  </a:cubicBezTo>
                  <a:cubicBezTo>
                    <a:pt x="7522" y="9768"/>
                    <a:pt x="7118" y="10570"/>
                    <a:pt x="6745" y="11207"/>
                  </a:cubicBezTo>
                  <a:cubicBezTo>
                    <a:pt x="6724" y="11245"/>
                    <a:pt x="6702" y="11283"/>
                    <a:pt x="6677" y="11322"/>
                  </a:cubicBezTo>
                  <a:cubicBezTo>
                    <a:pt x="6656" y="11360"/>
                    <a:pt x="6634" y="11398"/>
                    <a:pt x="6613" y="11436"/>
                  </a:cubicBezTo>
                  <a:cubicBezTo>
                    <a:pt x="6575" y="11500"/>
                    <a:pt x="6537" y="11564"/>
                    <a:pt x="6499" y="11627"/>
                  </a:cubicBezTo>
                  <a:cubicBezTo>
                    <a:pt x="6490" y="11636"/>
                    <a:pt x="6486" y="11644"/>
                    <a:pt x="6482" y="11653"/>
                  </a:cubicBezTo>
                  <a:cubicBezTo>
                    <a:pt x="6354" y="11856"/>
                    <a:pt x="6240" y="12035"/>
                    <a:pt x="6142" y="12183"/>
                  </a:cubicBezTo>
                  <a:cubicBezTo>
                    <a:pt x="6091" y="12264"/>
                    <a:pt x="6045" y="12332"/>
                    <a:pt x="6006" y="12391"/>
                  </a:cubicBezTo>
                  <a:cubicBezTo>
                    <a:pt x="5994" y="12408"/>
                    <a:pt x="5981" y="12425"/>
                    <a:pt x="5972" y="12442"/>
                  </a:cubicBezTo>
                  <a:cubicBezTo>
                    <a:pt x="5951" y="12472"/>
                    <a:pt x="5934" y="12502"/>
                    <a:pt x="5917" y="12527"/>
                  </a:cubicBezTo>
                  <a:lnTo>
                    <a:pt x="5913" y="12531"/>
                  </a:lnTo>
                  <a:cubicBezTo>
                    <a:pt x="5879" y="12582"/>
                    <a:pt x="5866" y="12599"/>
                    <a:pt x="5854" y="12616"/>
                  </a:cubicBezTo>
                  <a:cubicBezTo>
                    <a:pt x="5828" y="12654"/>
                    <a:pt x="5807" y="12684"/>
                    <a:pt x="5790" y="12714"/>
                  </a:cubicBezTo>
                  <a:cubicBezTo>
                    <a:pt x="5803" y="12667"/>
                    <a:pt x="5820" y="12595"/>
                    <a:pt x="5854" y="12480"/>
                  </a:cubicBezTo>
                  <a:cubicBezTo>
                    <a:pt x="5883" y="12387"/>
                    <a:pt x="5943" y="12209"/>
                    <a:pt x="6053" y="11979"/>
                  </a:cubicBezTo>
                  <a:cubicBezTo>
                    <a:pt x="6163" y="11746"/>
                    <a:pt x="6325" y="11466"/>
                    <a:pt x="6499" y="11135"/>
                  </a:cubicBezTo>
                  <a:cubicBezTo>
                    <a:pt x="6668" y="10808"/>
                    <a:pt x="6847" y="10430"/>
                    <a:pt x="7008" y="10019"/>
                  </a:cubicBezTo>
                  <a:cubicBezTo>
                    <a:pt x="7165" y="9611"/>
                    <a:pt x="7314" y="9170"/>
                    <a:pt x="7441" y="8724"/>
                  </a:cubicBezTo>
                  <a:cubicBezTo>
                    <a:pt x="7564" y="8278"/>
                    <a:pt x="7670" y="7828"/>
                    <a:pt x="7755" y="7400"/>
                  </a:cubicBezTo>
                  <a:cubicBezTo>
                    <a:pt x="7840" y="6967"/>
                    <a:pt x="7908" y="6555"/>
                    <a:pt x="7963" y="6190"/>
                  </a:cubicBezTo>
                  <a:cubicBezTo>
                    <a:pt x="8069" y="5456"/>
                    <a:pt x="8120" y="4896"/>
                    <a:pt x="8137" y="4700"/>
                  </a:cubicBezTo>
                  <a:cubicBezTo>
                    <a:pt x="8158" y="4412"/>
                    <a:pt x="8158" y="4357"/>
                    <a:pt x="8145" y="4357"/>
                  </a:cubicBezTo>
                  <a:cubicBezTo>
                    <a:pt x="8137" y="4357"/>
                    <a:pt x="8124" y="4399"/>
                    <a:pt x="8086" y="4700"/>
                  </a:cubicBezTo>
                  <a:cubicBezTo>
                    <a:pt x="8056" y="4896"/>
                    <a:pt x="7997" y="5452"/>
                    <a:pt x="7887" y="6186"/>
                  </a:cubicBezTo>
                  <a:cubicBezTo>
                    <a:pt x="7831" y="6551"/>
                    <a:pt x="7763" y="6958"/>
                    <a:pt x="7679" y="7391"/>
                  </a:cubicBezTo>
                  <a:cubicBezTo>
                    <a:pt x="7589" y="7820"/>
                    <a:pt x="7483" y="8266"/>
                    <a:pt x="7360" y="8711"/>
                  </a:cubicBezTo>
                  <a:cubicBezTo>
                    <a:pt x="7237" y="9153"/>
                    <a:pt x="7089" y="9590"/>
                    <a:pt x="6932" y="9997"/>
                  </a:cubicBezTo>
                  <a:cubicBezTo>
                    <a:pt x="6775" y="10405"/>
                    <a:pt x="6596" y="10778"/>
                    <a:pt x="6431" y="11109"/>
                  </a:cubicBezTo>
                  <a:cubicBezTo>
                    <a:pt x="6261" y="11436"/>
                    <a:pt x="6100" y="11721"/>
                    <a:pt x="5994" y="11958"/>
                  </a:cubicBezTo>
                  <a:cubicBezTo>
                    <a:pt x="5883" y="12192"/>
                    <a:pt x="5828" y="12374"/>
                    <a:pt x="5803" y="12472"/>
                  </a:cubicBezTo>
                  <a:cubicBezTo>
                    <a:pt x="5764" y="12612"/>
                    <a:pt x="5756" y="12697"/>
                    <a:pt x="5756" y="12743"/>
                  </a:cubicBezTo>
                  <a:cubicBezTo>
                    <a:pt x="5752" y="12756"/>
                    <a:pt x="5752" y="12765"/>
                    <a:pt x="5752" y="12773"/>
                  </a:cubicBezTo>
                  <a:cubicBezTo>
                    <a:pt x="5722" y="12820"/>
                    <a:pt x="5705" y="12850"/>
                    <a:pt x="5696" y="12871"/>
                  </a:cubicBezTo>
                  <a:cubicBezTo>
                    <a:pt x="5675" y="12862"/>
                    <a:pt x="5654" y="12858"/>
                    <a:pt x="5641" y="12854"/>
                  </a:cubicBezTo>
                  <a:cubicBezTo>
                    <a:pt x="5624" y="12845"/>
                    <a:pt x="5612" y="12841"/>
                    <a:pt x="5603" y="12837"/>
                  </a:cubicBezTo>
                  <a:cubicBezTo>
                    <a:pt x="5603" y="12837"/>
                    <a:pt x="5599" y="12833"/>
                    <a:pt x="5599" y="12833"/>
                  </a:cubicBezTo>
                  <a:cubicBezTo>
                    <a:pt x="5590" y="12816"/>
                    <a:pt x="5582" y="12799"/>
                    <a:pt x="5573" y="12773"/>
                  </a:cubicBezTo>
                  <a:cubicBezTo>
                    <a:pt x="5569" y="12769"/>
                    <a:pt x="5565" y="12760"/>
                    <a:pt x="5565" y="12752"/>
                  </a:cubicBezTo>
                  <a:cubicBezTo>
                    <a:pt x="5561" y="12743"/>
                    <a:pt x="5556" y="12735"/>
                    <a:pt x="5556" y="12727"/>
                  </a:cubicBezTo>
                  <a:cubicBezTo>
                    <a:pt x="5544" y="12680"/>
                    <a:pt x="5539" y="12625"/>
                    <a:pt x="5552" y="12548"/>
                  </a:cubicBezTo>
                  <a:cubicBezTo>
                    <a:pt x="5552" y="12544"/>
                    <a:pt x="5552" y="12540"/>
                    <a:pt x="5556" y="12536"/>
                  </a:cubicBezTo>
                  <a:cubicBezTo>
                    <a:pt x="5556" y="12527"/>
                    <a:pt x="5556" y="12523"/>
                    <a:pt x="5561" y="12514"/>
                  </a:cubicBezTo>
                  <a:cubicBezTo>
                    <a:pt x="5561" y="12510"/>
                    <a:pt x="5561" y="12502"/>
                    <a:pt x="5565" y="12497"/>
                  </a:cubicBezTo>
                  <a:cubicBezTo>
                    <a:pt x="5578" y="12446"/>
                    <a:pt x="5599" y="12383"/>
                    <a:pt x="5650" y="12277"/>
                  </a:cubicBezTo>
                  <a:lnTo>
                    <a:pt x="5654" y="12268"/>
                  </a:lnTo>
                  <a:cubicBezTo>
                    <a:pt x="5663" y="12243"/>
                    <a:pt x="5679" y="12213"/>
                    <a:pt x="5692" y="12183"/>
                  </a:cubicBezTo>
                  <a:cubicBezTo>
                    <a:pt x="5705" y="12154"/>
                    <a:pt x="5718" y="12124"/>
                    <a:pt x="5730" y="12094"/>
                  </a:cubicBezTo>
                  <a:cubicBezTo>
                    <a:pt x="5735" y="12090"/>
                    <a:pt x="5735" y="12090"/>
                    <a:pt x="5735" y="12086"/>
                  </a:cubicBezTo>
                  <a:cubicBezTo>
                    <a:pt x="5743" y="12064"/>
                    <a:pt x="5756" y="12043"/>
                    <a:pt x="5764" y="12018"/>
                  </a:cubicBezTo>
                  <a:cubicBezTo>
                    <a:pt x="5777" y="11988"/>
                    <a:pt x="5790" y="11958"/>
                    <a:pt x="5807" y="11924"/>
                  </a:cubicBezTo>
                  <a:cubicBezTo>
                    <a:pt x="5820" y="11895"/>
                    <a:pt x="5832" y="11865"/>
                    <a:pt x="5845" y="11835"/>
                  </a:cubicBezTo>
                  <a:cubicBezTo>
                    <a:pt x="5862" y="11801"/>
                    <a:pt x="5875" y="11772"/>
                    <a:pt x="5887" y="11738"/>
                  </a:cubicBezTo>
                  <a:cubicBezTo>
                    <a:pt x="5926" y="11653"/>
                    <a:pt x="5964" y="11568"/>
                    <a:pt x="6006" y="11474"/>
                  </a:cubicBezTo>
                  <a:cubicBezTo>
                    <a:pt x="6011" y="11462"/>
                    <a:pt x="6015" y="11453"/>
                    <a:pt x="6019" y="11440"/>
                  </a:cubicBezTo>
                  <a:cubicBezTo>
                    <a:pt x="6045" y="11385"/>
                    <a:pt x="6066" y="11330"/>
                    <a:pt x="6091" y="11275"/>
                  </a:cubicBezTo>
                  <a:cubicBezTo>
                    <a:pt x="6104" y="11245"/>
                    <a:pt x="6117" y="11220"/>
                    <a:pt x="6129" y="11190"/>
                  </a:cubicBezTo>
                  <a:cubicBezTo>
                    <a:pt x="6151" y="11143"/>
                    <a:pt x="6172" y="11097"/>
                    <a:pt x="6193" y="11046"/>
                  </a:cubicBezTo>
                  <a:cubicBezTo>
                    <a:pt x="6252" y="10901"/>
                    <a:pt x="6320" y="10753"/>
                    <a:pt x="6388" y="10592"/>
                  </a:cubicBezTo>
                  <a:cubicBezTo>
                    <a:pt x="6550" y="10222"/>
                    <a:pt x="6719" y="9815"/>
                    <a:pt x="6881" y="9386"/>
                  </a:cubicBezTo>
                  <a:cubicBezTo>
                    <a:pt x="6961" y="9174"/>
                    <a:pt x="7042" y="8953"/>
                    <a:pt x="7114" y="8733"/>
                  </a:cubicBezTo>
                  <a:cubicBezTo>
                    <a:pt x="7186" y="8508"/>
                    <a:pt x="7246" y="8278"/>
                    <a:pt x="7297" y="8049"/>
                  </a:cubicBezTo>
                  <a:cubicBezTo>
                    <a:pt x="7496" y="7128"/>
                    <a:pt x="7526" y="6207"/>
                    <a:pt x="7526" y="5477"/>
                  </a:cubicBezTo>
                  <a:cubicBezTo>
                    <a:pt x="7522" y="5108"/>
                    <a:pt x="7513" y="4794"/>
                    <a:pt x="7539" y="4543"/>
                  </a:cubicBezTo>
                  <a:cubicBezTo>
                    <a:pt x="7560" y="4297"/>
                    <a:pt x="7611" y="4119"/>
                    <a:pt x="7640" y="4026"/>
                  </a:cubicBezTo>
                  <a:cubicBezTo>
                    <a:pt x="7687" y="3881"/>
                    <a:pt x="7730" y="3805"/>
                    <a:pt x="7755" y="3762"/>
                  </a:cubicBezTo>
                  <a:cubicBezTo>
                    <a:pt x="7755" y="3758"/>
                    <a:pt x="7759" y="3758"/>
                    <a:pt x="7759" y="3754"/>
                  </a:cubicBezTo>
                  <a:cubicBezTo>
                    <a:pt x="7768" y="3745"/>
                    <a:pt x="7780" y="3737"/>
                    <a:pt x="7802" y="3720"/>
                  </a:cubicBezTo>
                  <a:cubicBezTo>
                    <a:pt x="7853" y="3682"/>
                    <a:pt x="7959" y="3618"/>
                    <a:pt x="8179" y="3588"/>
                  </a:cubicBezTo>
                  <a:cubicBezTo>
                    <a:pt x="8231" y="3579"/>
                    <a:pt x="8301" y="3572"/>
                    <a:pt x="8387" y="3572"/>
                  </a:cubicBezTo>
                  <a:close/>
                  <a:moveTo>
                    <a:pt x="4703" y="5541"/>
                  </a:moveTo>
                  <a:lnTo>
                    <a:pt x="4703" y="5541"/>
                  </a:lnTo>
                  <a:cubicBezTo>
                    <a:pt x="4699" y="5562"/>
                    <a:pt x="4708" y="5626"/>
                    <a:pt x="4741" y="5808"/>
                  </a:cubicBezTo>
                  <a:cubicBezTo>
                    <a:pt x="4771" y="5969"/>
                    <a:pt x="4865" y="6428"/>
                    <a:pt x="4920" y="7043"/>
                  </a:cubicBezTo>
                  <a:cubicBezTo>
                    <a:pt x="4983" y="7659"/>
                    <a:pt x="4992" y="8431"/>
                    <a:pt x="5005" y="9199"/>
                  </a:cubicBezTo>
                  <a:cubicBezTo>
                    <a:pt x="5009" y="9586"/>
                    <a:pt x="5022" y="9972"/>
                    <a:pt x="5043" y="10337"/>
                  </a:cubicBezTo>
                  <a:cubicBezTo>
                    <a:pt x="5068" y="10706"/>
                    <a:pt x="5098" y="11050"/>
                    <a:pt x="5132" y="11360"/>
                  </a:cubicBezTo>
                  <a:cubicBezTo>
                    <a:pt x="5200" y="11975"/>
                    <a:pt x="5281" y="12438"/>
                    <a:pt x="5310" y="12599"/>
                  </a:cubicBezTo>
                  <a:cubicBezTo>
                    <a:pt x="5340" y="12743"/>
                    <a:pt x="5357" y="12816"/>
                    <a:pt x="5370" y="12850"/>
                  </a:cubicBezTo>
                  <a:cubicBezTo>
                    <a:pt x="5353" y="12858"/>
                    <a:pt x="5340" y="12867"/>
                    <a:pt x="5323" y="12871"/>
                  </a:cubicBezTo>
                  <a:cubicBezTo>
                    <a:pt x="5303" y="12878"/>
                    <a:pt x="5277" y="12882"/>
                    <a:pt x="5248" y="12882"/>
                  </a:cubicBezTo>
                  <a:cubicBezTo>
                    <a:pt x="5222" y="12882"/>
                    <a:pt x="5193" y="12879"/>
                    <a:pt x="5162" y="12871"/>
                  </a:cubicBezTo>
                  <a:cubicBezTo>
                    <a:pt x="5149" y="12833"/>
                    <a:pt x="5119" y="12769"/>
                    <a:pt x="5064" y="12650"/>
                  </a:cubicBezTo>
                  <a:cubicBezTo>
                    <a:pt x="4996" y="12502"/>
                    <a:pt x="4805" y="12081"/>
                    <a:pt x="4657" y="11491"/>
                  </a:cubicBezTo>
                  <a:cubicBezTo>
                    <a:pt x="4618" y="11347"/>
                    <a:pt x="4584" y="11190"/>
                    <a:pt x="4555" y="11025"/>
                  </a:cubicBezTo>
                  <a:cubicBezTo>
                    <a:pt x="4550" y="11003"/>
                    <a:pt x="4546" y="10982"/>
                    <a:pt x="4542" y="10961"/>
                  </a:cubicBezTo>
                  <a:cubicBezTo>
                    <a:pt x="4538" y="10935"/>
                    <a:pt x="4534" y="10910"/>
                    <a:pt x="4529" y="10889"/>
                  </a:cubicBezTo>
                  <a:cubicBezTo>
                    <a:pt x="4504" y="10757"/>
                    <a:pt x="4483" y="10626"/>
                    <a:pt x="4466" y="10490"/>
                  </a:cubicBezTo>
                  <a:cubicBezTo>
                    <a:pt x="4453" y="10405"/>
                    <a:pt x="4440" y="10324"/>
                    <a:pt x="4432" y="10239"/>
                  </a:cubicBezTo>
                  <a:cubicBezTo>
                    <a:pt x="4432" y="10235"/>
                    <a:pt x="4432" y="10231"/>
                    <a:pt x="4427" y="10231"/>
                  </a:cubicBezTo>
                  <a:cubicBezTo>
                    <a:pt x="4419" y="10142"/>
                    <a:pt x="4410" y="10057"/>
                    <a:pt x="4398" y="9968"/>
                  </a:cubicBezTo>
                  <a:cubicBezTo>
                    <a:pt x="4376" y="9781"/>
                    <a:pt x="4359" y="9590"/>
                    <a:pt x="4347" y="9399"/>
                  </a:cubicBezTo>
                  <a:cubicBezTo>
                    <a:pt x="4287" y="8643"/>
                    <a:pt x="4245" y="7884"/>
                    <a:pt x="4168" y="7281"/>
                  </a:cubicBezTo>
                  <a:cubicBezTo>
                    <a:pt x="4092" y="6674"/>
                    <a:pt x="3986" y="6220"/>
                    <a:pt x="3944" y="6063"/>
                  </a:cubicBezTo>
                  <a:cubicBezTo>
                    <a:pt x="3901" y="5927"/>
                    <a:pt x="3880" y="5863"/>
                    <a:pt x="3867" y="5834"/>
                  </a:cubicBezTo>
                  <a:cubicBezTo>
                    <a:pt x="3910" y="5829"/>
                    <a:pt x="3948" y="5825"/>
                    <a:pt x="3990" y="5817"/>
                  </a:cubicBezTo>
                  <a:cubicBezTo>
                    <a:pt x="4020" y="5812"/>
                    <a:pt x="4045" y="5804"/>
                    <a:pt x="4075" y="5800"/>
                  </a:cubicBezTo>
                  <a:cubicBezTo>
                    <a:pt x="4105" y="5791"/>
                    <a:pt x="4135" y="5787"/>
                    <a:pt x="4164" y="5778"/>
                  </a:cubicBezTo>
                  <a:cubicBezTo>
                    <a:pt x="4185" y="5770"/>
                    <a:pt x="4202" y="5766"/>
                    <a:pt x="4224" y="5761"/>
                  </a:cubicBezTo>
                  <a:cubicBezTo>
                    <a:pt x="4249" y="5753"/>
                    <a:pt x="4275" y="5744"/>
                    <a:pt x="4296" y="5736"/>
                  </a:cubicBezTo>
                  <a:cubicBezTo>
                    <a:pt x="4321" y="5728"/>
                    <a:pt x="4347" y="5719"/>
                    <a:pt x="4368" y="5711"/>
                  </a:cubicBezTo>
                  <a:cubicBezTo>
                    <a:pt x="4487" y="5664"/>
                    <a:pt x="4593" y="5613"/>
                    <a:pt x="4686" y="5553"/>
                  </a:cubicBezTo>
                  <a:cubicBezTo>
                    <a:pt x="4691" y="5549"/>
                    <a:pt x="4695" y="5545"/>
                    <a:pt x="4703" y="5541"/>
                  </a:cubicBezTo>
                  <a:close/>
                  <a:moveTo>
                    <a:pt x="8880" y="4845"/>
                  </a:moveTo>
                  <a:lnTo>
                    <a:pt x="8880" y="4845"/>
                  </a:lnTo>
                  <a:cubicBezTo>
                    <a:pt x="8918" y="4857"/>
                    <a:pt x="8956" y="4870"/>
                    <a:pt x="8994" y="4883"/>
                  </a:cubicBezTo>
                  <a:cubicBezTo>
                    <a:pt x="9147" y="4930"/>
                    <a:pt x="9304" y="4955"/>
                    <a:pt x="9453" y="4959"/>
                  </a:cubicBezTo>
                  <a:cubicBezTo>
                    <a:pt x="9474" y="4960"/>
                    <a:pt x="9495" y="4961"/>
                    <a:pt x="9516" y="4961"/>
                  </a:cubicBezTo>
                  <a:cubicBezTo>
                    <a:pt x="9586" y="4961"/>
                    <a:pt x="9655" y="4955"/>
                    <a:pt x="9720" y="4942"/>
                  </a:cubicBezTo>
                  <a:lnTo>
                    <a:pt x="9720" y="4942"/>
                  </a:lnTo>
                  <a:cubicBezTo>
                    <a:pt x="9707" y="4972"/>
                    <a:pt x="9690" y="5053"/>
                    <a:pt x="9648" y="5252"/>
                  </a:cubicBezTo>
                  <a:cubicBezTo>
                    <a:pt x="9606" y="5447"/>
                    <a:pt x="9491" y="6008"/>
                    <a:pt x="9283" y="6738"/>
                  </a:cubicBezTo>
                  <a:cubicBezTo>
                    <a:pt x="9181" y="7098"/>
                    <a:pt x="9058" y="7506"/>
                    <a:pt x="8909" y="7926"/>
                  </a:cubicBezTo>
                  <a:cubicBezTo>
                    <a:pt x="8761" y="8351"/>
                    <a:pt x="8591" y="8788"/>
                    <a:pt x="8413" y="9225"/>
                  </a:cubicBezTo>
                  <a:cubicBezTo>
                    <a:pt x="8230" y="9658"/>
                    <a:pt x="8027" y="10078"/>
                    <a:pt x="7810" y="10468"/>
                  </a:cubicBezTo>
                  <a:cubicBezTo>
                    <a:pt x="7589" y="10859"/>
                    <a:pt x="7356" y="11211"/>
                    <a:pt x="7131" y="11513"/>
                  </a:cubicBezTo>
                  <a:cubicBezTo>
                    <a:pt x="6685" y="12120"/>
                    <a:pt x="6269" y="12519"/>
                    <a:pt x="6125" y="12659"/>
                  </a:cubicBezTo>
                  <a:cubicBezTo>
                    <a:pt x="6002" y="12777"/>
                    <a:pt x="5934" y="12841"/>
                    <a:pt x="5904" y="12875"/>
                  </a:cubicBezTo>
                  <a:cubicBezTo>
                    <a:pt x="5862" y="12879"/>
                    <a:pt x="5820" y="12884"/>
                    <a:pt x="5786" y="12884"/>
                  </a:cubicBezTo>
                  <a:cubicBezTo>
                    <a:pt x="5760" y="12879"/>
                    <a:pt x="5739" y="12879"/>
                    <a:pt x="5718" y="12875"/>
                  </a:cubicBezTo>
                  <a:cubicBezTo>
                    <a:pt x="5747" y="12845"/>
                    <a:pt x="5798" y="12782"/>
                    <a:pt x="5900" y="12642"/>
                  </a:cubicBezTo>
                  <a:cubicBezTo>
                    <a:pt x="5913" y="12625"/>
                    <a:pt x="5921" y="12612"/>
                    <a:pt x="5955" y="12565"/>
                  </a:cubicBezTo>
                  <a:lnTo>
                    <a:pt x="5960" y="12561"/>
                  </a:lnTo>
                  <a:lnTo>
                    <a:pt x="5964" y="12557"/>
                  </a:lnTo>
                  <a:cubicBezTo>
                    <a:pt x="6104" y="12353"/>
                    <a:pt x="6439" y="11882"/>
                    <a:pt x="6809" y="11245"/>
                  </a:cubicBezTo>
                  <a:cubicBezTo>
                    <a:pt x="6855" y="11165"/>
                    <a:pt x="6906" y="11084"/>
                    <a:pt x="6953" y="10999"/>
                  </a:cubicBezTo>
                  <a:cubicBezTo>
                    <a:pt x="6978" y="10948"/>
                    <a:pt x="7008" y="10901"/>
                    <a:pt x="7038" y="10850"/>
                  </a:cubicBezTo>
                  <a:cubicBezTo>
                    <a:pt x="7063" y="10795"/>
                    <a:pt x="7093" y="10744"/>
                    <a:pt x="7123" y="10689"/>
                  </a:cubicBezTo>
                  <a:cubicBezTo>
                    <a:pt x="7161" y="10617"/>
                    <a:pt x="7199" y="10541"/>
                    <a:pt x="7241" y="10468"/>
                  </a:cubicBezTo>
                  <a:cubicBezTo>
                    <a:pt x="7263" y="10422"/>
                    <a:pt x="7288" y="10375"/>
                    <a:pt x="7314" y="10324"/>
                  </a:cubicBezTo>
                  <a:cubicBezTo>
                    <a:pt x="7352" y="10244"/>
                    <a:pt x="7394" y="10163"/>
                    <a:pt x="7437" y="10078"/>
                  </a:cubicBezTo>
                  <a:cubicBezTo>
                    <a:pt x="7496" y="9951"/>
                    <a:pt x="7560" y="9819"/>
                    <a:pt x="7619" y="9692"/>
                  </a:cubicBezTo>
                  <a:cubicBezTo>
                    <a:pt x="7640" y="9649"/>
                    <a:pt x="7657" y="9607"/>
                    <a:pt x="7674" y="9564"/>
                  </a:cubicBezTo>
                  <a:cubicBezTo>
                    <a:pt x="7696" y="9522"/>
                    <a:pt x="7713" y="9484"/>
                    <a:pt x="7734" y="9441"/>
                  </a:cubicBezTo>
                  <a:cubicBezTo>
                    <a:pt x="7763" y="9369"/>
                    <a:pt x="7793" y="9301"/>
                    <a:pt x="7823" y="9229"/>
                  </a:cubicBezTo>
                  <a:cubicBezTo>
                    <a:pt x="7857" y="9144"/>
                    <a:pt x="7895" y="9064"/>
                    <a:pt x="7925" y="8979"/>
                  </a:cubicBezTo>
                  <a:cubicBezTo>
                    <a:pt x="8264" y="8151"/>
                    <a:pt x="8506" y="7298"/>
                    <a:pt x="8655" y="6602"/>
                  </a:cubicBezTo>
                  <a:cubicBezTo>
                    <a:pt x="8693" y="6428"/>
                    <a:pt x="8723" y="6262"/>
                    <a:pt x="8748" y="6114"/>
                  </a:cubicBezTo>
                  <a:cubicBezTo>
                    <a:pt x="8761" y="6037"/>
                    <a:pt x="8774" y="5965"/>
                    <a:pt x="8786" y="5897"/>
                  </a:cubicBezTo>
                  <a:cubicBezTo>
                    <a:pt x="8795" y="5829"/>
                    <a:pt x="8803" y="5761"/>
                    <a:pt x="8812" y="5702"/>
                  </a:cubicBezTo>
                  <a:cubicBezTo>
                    <a:pt x="8825" y="5579"/>
                    <a:pt x="8842" y="5473"/>
                    <a:pt x="8850" y="5384"/>
                  </a:cubicBezTo>
                  <a:cubicBezTo>
                    <a:pt x="8863" y="5299"/>
                    <a:pt x="8863" y="5227"/>
                    <a:pt x="8867" y="5180"/>
                  </a:cubicBezTo>
                  <a:cubicBezTo>
                    <a:pt x="8884" y="4938"/>
                    <a:pt x="8884" y="4862"/>
                    <a:pt x="8880" y="4845"/>
                  </a:cubicBezTo>
                  <a:close/>
                  <a:moveTo>
                    <a:pt x="1121" y="10197"/>
                  </a:moveTo>
                  <a:cubicBezTo>
                    <a:pt x="1138" y="10214"/>
                    <a:pt x="1163" y="10244"/>
                    <a:pt x="1223" y="10299"/>
                  </a:cubicBezTo>
                  <a:cubicBezTo>
                    <a:pt x="1371" y="10439"/>
                    <a:pt x="2080" y="11058"/>
                    <a:pt x="2793" y="11674"/>
                  </a:cubicBezTo>
                  <a:cubicBezTo>
                    <a:pt x="3150" y="11979"/>
                    <a:pt x="3506" y="12285"/>
                    <a:pt x="3795" y="12536"/>
                  </a:cubicBezTo>
                  <a:cubicBezTo>
                    <a:pt x="4075" y="12782"/>
                    <a:pt x="4292" y="12968"/>
                    <a:pt x="4368" y="13036"/>
                  </a:cubicBezTo>
                  <a:cubicBezTo>
                    <a:pt x="4381" y="13045"/>
                    <a:pt x="4389" y="13053"/>
                    <a:pt x="4398" y="13062"/>
                  </a:cubicBezTo>
                  <a:cubicBezTo>
                    <a:pt x="4381" y="13053"/>
                    <a:pt x="4364" y="13045"/>
                    <a:pt x="4343" y="13036"/>
                  </a:cubicBezTo>
                  <a:cubicBezTo>
                    <a:pt x="4245" y="12994"/>
                    <a:pt x="3973" y="12875"/>
                    <a:pt x="3612" y="12718"/>
                  </a:cubicBezTo>
                  <a:cubicBezTo>
                    <a:pt x="3498" y="12667"/>
                    <a:pt x="3379" y="12612"/>
                    <a:pt x="3252" y="12552"/>
                  </a:cubicBezTo>
                  <a:cubicBezTo>
                    <a:pt x="3230" y="12540"/>
                    <a:pt x="3205" y="12527"/>
                    <a:pt x="3180" y="12514"/>
                  </a:cubicBezTo>
                  <a:cubicBezTo>
                    <a:pt x="3095" y="12476"/>
                    <a:pt x="3014" y="12434"/>
                    <a:pt x="2929" y="12391"/>
                  </a:cubicBezTo>
                  <a:cubicBezTo>
                    <a:pt x="2895" y="12374"/>
                    <a:pt x="2861" y="12357"/>
                    <a:pt x="2827" y="12336"/>
                  </a:cubicBezTo>
                  <a:cubicBezTo>
                    <a:pt x="2785" y="12319"/>
                    <a:pt x="2747" y="12298"/>
                    <a:pt x="2708" y="12277"/>
                  </a:cubicBezTo>
                  <a:cubicBezTo>
                    <a:pt x="2662" y="12251"/>
                    <a:pt x="2615" y="12226"/>
                    <a:pt x="2568" y="12200"/>
                  </a:cubicBezTo>
                  <a:cubicBezTo>
                    <a:pt x="2509" y="12166"/>
                    <a:pt x="2450" y="12132"/>
                    <a:pt x="2390" y="12094"/>
                  </a:cubicBezTo>
                  <a:cubicBezTo>
                    <a:pt x="1970" y="11848"/>
                    <a:pt x="1579" y="11555"/>
                    <a:pt x="1295" y="11283"/>
                  </a:cubicBezTo>
                  <a:cubicBezTo>
                    <a:pt x="1006" y="11016"/>
                    <a:pt x="824" y="10783"/>
                    <a:pt x="760" y="10702"/>
                  </a:cubicBezTo>
                  <a:cubicBezTo>
                    <a:pt x="701" y="10630"/>
                    <a:pt x="675" y="10600"/>
                    <a:pt x="658" y="10583"/>
                  </a:cubicBezTo>
                  <a:cubicBezTo>
                    <a:pt x="735" y="10545"/>
                    <a:pt x="820" y="10494"/>
                    <a:pt x="896" y="10435"/>
                  </a:cubicBezTo>
                  <a:cubicBezTo>
                    <a:pt x="917" y="10418"/>
                    <a:pt x="939" y="10401"/>
                    <a:pt x="960" y="10384"/>
                  </a:cubicBezTo>
                  <a:cubicBezTo>
                    <a:pt x="977" y="10367"/>
                    <a:pt x="994" y="10354"/>
                    <a:pt x="1011" y="10337"/>
                  </a:cubicBezTo>
                  <a:cubicBezTo>
                    <a:pt x="1019" y="10324"/>
                    <a:pt x="1032" y="10316"/>
                    <a:pt x="1040" y="10303"/>
                  </a:cubicBezTo>
                  <a:cubicBezTo>
                    <a:pt x="1053" y="10290"/>
                    <a:pt x="1062" y="10277"/>
                    <a:pt x="1070" y="10269"/>
                  </a:cubicBezTo>
                  <a:cubicBezTo>
                    <a:pt x="1091" y="10244"/>
                    <a:pt x="1108" y="10222"/>
                    <a:pt x="1121" y="10197"/>
                  </a:cubicBezTo>
                  <a:close/>
                  <a:moveTo>
                    <a:pt x="1057" y="9677"/>
                  </a:moveTo>
                  <a:cubicBezTo>
                    <a:pt x="1188" y="9677"/>
                    <a:pt x="1273" y="9723"/>
                    <a:pt x="1304" y="9738"/>
                  </a:cubicBezTo>
                  <a:cubicBezTo>
                    <a:pt x="1337" y="9758"/>
                    <a:pt x="1357" y="9765"/>
                    <a:pt x="1370" y="9765"/>
                  </a:cubicBezTo>
                  <a:cubicBezTo>
                    <a:pt x="1374" y="9765"/>
                    <a:pt x="1377" y="9765"/>
                    <a:pt x="1380" y="9764"/>
                  </a:cubicBezTo>
                  <a:cubicBezTo>
                    <a:pt x="1422" y="9806"/>
                    <a:pt x="1486" y="9870"/>
                    <a:pt x="1579" y="9955"/>
                  </a:cubicBezTo>
                  <a:cubicBezTo>
                    <a:pt x="1664" y="10036"/>
                    <a:pt x="1830" y="10188"/>
                    <a:pt x="2042" y="10405"/>
                  </a:cubicBezTo>
                  <a:cubicBezTo>
                    <a:pt x="2250" y="10626"/>
                    <a:pt x="2517" y="10906"/>
                    <a:pt x="2819" y="11220"/>
                  </a:cubicBezTo>
                  <a:cubicBezTo>
                    <a:pt x="3124" y="11538"/>
                    <a:pt x="3468" y="11890"/>
                    <a:pt x="3829" y="12264"/>
                  </a:cubicBezTo>
                  <a:cubicBezTo>
                    <a:pt x="4011" y="12451"/>
                    <a:pt x="4198" y="12642"/>
                    <a:pt x="4385" y="12833"/>
                  </a:cubicBezTo>
                  <a:lnTo>
                    <a:pt x="4457" y="12905"/>
                  </a:lnTo>
                  <a:cubicBezTo>
                    <a:pt x="4478" y="12930"/>
                    <a:pt x="4500" y="12951"/>
                    <a:pt x="4512" y="12973"/>
                  </a:cubicBezTo>
                  <a:cubicBezTo>
                    <a:pt x="4529" y="12998"/>
                    <a:pt x="4538" y="13024"/>
                    <a:pt x="4538" y="13041"/>
                  </a:cubicBezTo>
                  <a:cubicBezTo>
                    <a:pt x="4542" y="13049"/>
                    <a:pt x="4538" y="13058"/>
                    <a:pt x="4538" y="13058"/>
                  </a:cubicBezTo>
                  <a:cubicBezTo>
                    <a:pt x="4538" y="13058"/>
                    <a:pt x="4529" y="13066"/>
                    <a:pt x="4529" y="13066"/>
                  </a:cubicBezTo>
                  <a:cubicBezTo>
                    <a:pt x="4529" y="13070"/>
                    <a:pt x="4525" y="13070"/>
                    <a:pt x="4525" y="13075"/>
                  </a:cubicBezTo>
                  <a:cubicBezTo>
                    <a:pt x="4517" y="13079"/>
                    <a:pt x="4500" y="13083"/>
                    <a:pt x="4483" y="13083"/>
                  </a:cubicBezTo>
                  <a:cubicBezTo>
                    <a:pt x="4466" y="13062"/>
                    <a:pt x="4440" y="13036"/>
                    <a:pt x="4402" y="12998"/>
                  </a:cubicBezTo>
                  <a:cubicBezTo>
                    <a:pt x="4330" y="12926"/>
                    <a:pt x="4122" y="12727"/>
                    <a:pt x="3837" y="12476"/>
                  </a:cubicBezTo>
                  <a:cubicBezTo>
                    <a:pt x="3557" y="12226"/>
                    <a:pt x="3201" y="11916"/>
                    <a:pt x="2844" y="11610"/>
                  </a:cubicBezTo>
                  <a:cubicBezTo>
                    <a:pt x="2131" y="10995"/>
                    <a:pt x="1414" y="10384"/>
                    <a:pt x="1257" y="10261"/>
                  </a:cubicBezTo>
                  <a:cubicBezTo>
                    <a:pt x="1189" y="10210"/>
                    <a:pt x="1155" y="10184"/>
                    <a:pt x="1138" y="10176"/>
                  </a:cubicBezTo>
                  <a:cubicBezTo>
                    <a:pt x="1155" y="10142"/>
                    <a:pt x="1168" y="10112"/>
                    <a:pt x="1180" y="10078"/>
                  </a:cubicBezTo>
                  <a:cubicBezTo>
                    <a:pt x="1189" y="10048"/>
                    <a:pt x="1197" y="10019"/>
                    <a:pt x="1197" y="9989"/>
                  </a:cubicBezTo>
                  <a:cubicBezTo>
                    <a:pt x="1197" y="9989"/>
                    <a:pt x="1197" y="9989"/>
                    <a:pt x="1197" y="9985"/>
                  </a:cubicBezTo>
                  <a:cubicBezTo>
                    <a:pt x="1210" y="9895"/>
                    <a:pt x="1189" y="9828"/>
                    <a:pt x="1176" y="9802"/>
                  </a:cubicBezTo>
                  <a:cubicBezTo>
                    <a:pt x="1158" y="9769"/>
                    <a:pt x="1143" y="9760"/>
                    <a:pt x="1130" y="9760"/>
                  </a:cubicBezTo>
                  <a:cubicBezTo>
                    <a:pt x="1125" y="9760"/>
                    <a:pt x="1121" y="9761"/>
                    <a:pt x="1117" y="9764"/>
                  </a:cubicBezTo>
                  <a:cubicBezTo>
                    <a:pt x="1104" y="9768"/>
                    <a:pt x="1100" y="9781"/>
                    <a:pt x="1104" y="9828"/>
                  </a:cubicBezTo>
                  <a:cubicBezTo>
                    <a:pt x="1104" y="9845"/>
                    <a:pt x="1108" y="9895"/>
                    <a:pt x="1100" y="9955"/>
                  </a:cubicBezTo>
                  <a:cubicBezTo>
                    <a:pt x="1062" y="9963"/>
                    <a:pt x="1015" y="9976"/>
                    <a:pt x="955" y="9997"/>
                  </a:cubicBezTo>
                  <a:cubicBezTo>
                    <a:pt x="939" y="10002"/>
                    <a:pt x="926" y="10006"/>
                    <a:pt x="909" y="10014"/>
                  </a:cubicBezTo>
                  <a:cubicBezTo>
                    <a:pt x="892" y="10023"/>
                    <a:pt x="875" y="10031"/>
                    <a:pt x="858" y="10040"/>
                  </a:cubicBezTo>
                  <a:cubicBezTo>
                    <a:pt x="828" y="10053"/>
                    <a:pt x="794" y="10074"/>
                    <a:pt x="760" y="10095"/>
                  </a:cubicBezTo>
                  <a:cubicBezTo>
                    <a:pt x="743" y="10103"/>
                    <a:pt x="731" y="10112"/>
                    <a:pt x="718" y="10120"/>
                  </a:cubicBezTo>
                  <a:cubicBezTo>
                    <a:pt x="697" y="10133"/>
                    <a:pt x="675" y="10146"/>
                    <a:pt x="658" y="10163"/>
                  </a:cubicBezTo>
                  <a:cubicBezTo>
                    <a:pt x="561" y="10239"/>
                    <a:pt x="480" y="10328"/>
                    <a:pt x="421" y="10409"/>
                  </a:cubicBezTo>
                  <a:cubicBezTo>
                    <a:pt x="366" y="10490"/>
                    <a:pt x="336" y="10558"/>
                    <a:pt x="332" y="10583"/>
                  </a:cubicBezTo>
                  <a:cubicBezTo>
                    <a:pt x="327" y="10596"/>
                    <a:pt x="327" y="10604"/>
                    <a:pt x="332" y="10613"/>
                  </a:cubicBezTo>
                  <a:cubicBezTo>
                    <a:pt x="289" y="10630"/>
                    <a:pt x="259" y="10643"/>
                    <a:pt x="247" y="10651"/>
                  </a:cubicBezTo>
                  <a:cubicBezTo>
                    <a:pt x="204" y="10672"/>
                    <a:pt x="200" y="10689"/>
                    <a:pt x="204" y="10702"/>
                  </a:cubicBezTo>
                  <a:cubicBezTo>
                    <a:pt x="208" y="10716"/>
                    <a:pt x="214" y="10724"/>
                    <a:pt x="245" y="10724"/>
                  </a:cubicBezTo>
                  <a:cubicBezTo>
                    <a:pt x="252" y="10724"/>
                    <a:pt x="259" y="10724"/>
                    <a:pt x="268" y="10723"/>
                  </a:cubicBezTo>
                  <a:cubicBezTo>
                    <a:pt x="302" y="10723"/>
                    <a:pt x="395" y="10702"/>
                    <a:pt x="514" y="10651"/>
                  </a:cubicBezTo>
                  <a:cubicBezTo>
                    <a:pt x="552" y="10638"/>
                    <a:pt x="595" y="10617"/>
                    <a:pt x="637" y="10596"/>
                  </a:cubicBezTo>
                  <a:cubicBezTo>
                    <a:pt x="646" y="10613"/>
                    <a:pt x="667" y="10651"/>
                    <a:pt x="722" y="10736"/>
                  </a:cubicBezTo>
                  <a:cubicBezTo>
                    <a:pt x="781" y="10825"/>
                    <a:pt x="960" y="11067"/>
                    <a:pt x="1248" y="11339"/>
                  </a:cubicBezTo>
                  <a:cubicBezTo>
                    <a:pt x="1533" y="11614"/>
                    <a:pt x="1927" y="11916"/>
                    <a:pt x="2352" y="12166"/>
                  </a:cubicBezTo>
                  <a:cubicBezTo>
                    <a:pt x="2513" y="12264"/>
                    <a:pt x="2674" y="12349"/>
                    <a:pt x="2836" y="12434"/>
                  </a:cubicBezTo>
                  <a:cubicBezTo>
                    <a:pt x="3099" y="12569"/>
                    <a:pt x="3358" y="12688"/>
                    <a:pt x="3587" y="12786"/>
                  </a:cubicBezTo>
                  <a:cubicBezTo>
                    <a:pt x="3905" y="12922"/>
                    <a:pt x="4156" y="13024"/>
                    <a:pt x="4279" y="13070"/>
                  </a:cubicBezTo>
                  <a:cubicBezTo>
                    <a:pt x="4241" y="13066"/>
                    <a:pt x="4198" y="13062"/>
                    <a:pt x="4160" y="13058"/>
                  </a:cubicBezTo>
                  <a:cubicBezTo>
                    <a:pt x="4037" y="13041"/>
                    <a:pt x="3914" y="13024"/>
                    <a:pt x="3795" y="13002"/>
                  </a:cubicBezTo>
                  <a:cubicBezTo>
                    <a:pt x="3753" y="12998"/>
                    <a:pt x="3710" y="12990"/>
                    <a:pt x="3672" y="12981"/>
                  </a:cubicBezTo>
                  <a:cubicBezTo>
                    <a:pt x="3621" y="12973"/>
                    <a:pt x="3574" y="12964"/>
                    <a:pt x="3528" y="12956"/>
                  </a:cubicBezTo>
                  <a:cubicBezTo>
                    <a:pt x="3481" y="12943"/>
                    <a:pt x="3430" y="12934"/>
                    <a:pt x="3383" y="12922"/>
                  </a:cubicBezTo>
                  <a:cubicBezTo>
                    <a:pt x="3366" y="12922"/>
                    <a:pt x="3349" y="12918"/>
                    <a:pt x="3337" y="12913"/>
                  </a:cubicBezTo>
                  <a:cubicBezTo>
                    <a:pt x="3298" y="12905"/>
                    <a:pt x="3260" y="12896"/>
                    <a:pt x="3222" y="12884"/>
                  </a:cubicBezTo>
                  <a:cubicBezTo>
                    <a:pt x="3171" y="12871"/>
                    <a:pt x="3120" y="12858"/>
                    <a:pt x="3069" y="12845"/>
                  </a:cubicBezTo>
                  <a:cubicBezTo>
                    <a:pt x="3027" y="12837"/>
                    <a:pt x="2989" y="12824"/>
                    <a:pt x="2946" y="12811"/>
                  </a:cubicBezTo>
                  <a:cubicBezTo>
                    <a:pt x="2891" y="12799"/>
                    <a:pt x="2836" y="12782"/>
                    <a:pt x="2781" y="12765"/>
                  </a:cubicBezTo>
                  <a:cubicBezTo>
                    <a:pt x="2772" y="12760"/>
                    <a:pt x="2768" y="12760"/>
                    <a:pt x="2764" y="12760"/>
                  </a:cubicBezTo>
                  <a:cubicBezTo>
                    <a:pt x="2708" y="12743"/>
                    <a:pt x="2657" y="12727"/>
                    <a:pt x="2602" y="12705"/>
                  </a:cubicBezTo>
                  <a:cubicBezTo>
                    <a:pt x="2114" y="12544"/>
                    <a:pt x="1664" y="12345"/>
                    <a:pt x="1295" y="12120"/>
                  </a:cubicBezTo>
                  <a:cubicBezTo>
                    <a:pt x="926" y="11895"/>
                    <a:pt x="646" y="11631"/>
                    <a:pt x="467" y="11394"/>
                  </a:cubicBezTo>
                  <a:cubicBezTo>
                    <a:pt x="285" y="11156"/>
                    <a:pt x="200" y="10952"/>
                    <a:pt x="158" y="10846"/>
                  </a:cubicBezTo>
                  <a:cubicBezTo>
                    <a:pt x="128" y="10766"/>
                    <a:pt x="107" y="10706"/>
                    <a:pt x="90" y="10655"/>
                  </a:cubicBezTo>
                  <a:cubicBezTo>
                    <a:pt x="94" y="10647"/>
                    <a:pt x="94" y="10634"/>
                    <a:pt x="98" y="10613"/>
                  </a:cubicBezTo>
                  <a:cubicBezTo>
                    <a:pt x="107" y="10570"/>
                    <a:pt x="107" y="10447"/>
                    <a:pt x="170" y="10303"/>
                  </a:cubicBezTo>
                  <a:cubicBezTo>
                    <a:pt x="200" y="10235"/>
                    <a:pt x="251" y="10159"/>
                    <a:pt x="306" y="10082"/>
                  </a:cubicBezTo>
                  <a:cubicBezTo>
                    <a:pt x="366" y="10006"/>
                    <a:pt x="433" y="9934"/>
                    <a:pt x="510" y="9874"/>
                  </a:cubicBezTo>
                  <a:cubicBezTo>
                    <a:pt x="514" y="9870"/>
                    <a:pt x="518" y="9866"/>
                    <a:pt x="523" y="9866"/>
                  </a:cubicBezTo>
                  <a:cubicBezTo>
                    <a:pt x="531" y="9857"/>
                    <a:pt x="540" y="9849"/>
                    <a:pt x="552" y="9845"/>
                  </a:cubicBezTo>
                  <a:cubicBezTo>
                    <a:pt x="561" y="9836"/>
                    <a:pt x="569" y="9832"/>
                    <a:pt x="578" y="9823"/>
                  </a:cubicBezTo>
                  <a:cubicBezTo>
                    <a:pt x="637" y="9785"/>
                    <a:pt x="697" y="9755"/>
                    <a:pt x="760" y="9734"/>
                  </a:cubicBezTo>
                  <a:cubicBezTo>
                    <a:pt x="845" y="9705"/>
                    <a:pt x="939" y="9683"/>
                    <a:pt x="1011" y="9679"/>
                  </a:cubicBezTo>
                  <a:cubicBezTo>
                    <a:pt x="1027" y="9678"/>
                    <a:pt x="1042" y="9677"/>
                    <a:pt x="1057" y="9677"/>
                  </a:cubicBezTo>
                  <a:close/>
                  <a:moveTo>
                    <a:pt x="6725" y="1"/>
                  </a:moveTo>
                  <a:cubicBezTo>
                    <a:pt x="6689" y="1"/>
                    <a:pt x="6659" y="8"/>
                    <a:pt x="6634" y="19"/>
                  </a:cubicBezTo>
                  <a:cubicBezTo>
                    <a:pt x="6571" y="32"/>
                    <a:pt x="6490" y="61"/>
                    <a:pt x="6410" y="125"/>
                  </a:cubicBezTo>
                  <a:cubicBezTo>
                    <a:pt x="6354" y="167"/>
                    <a:pt x="6274" y="240"/>
                    <a:pt x="6214" y="354"/>
                  </a:cubicBezTo>
                  <a:cubicBezTo>
                    <a:pt x="6151" y="469"/>
                    <a:pt x="6108" y="621"/>
                    <a:pt x="6091" y="800"/>
                  </a:cubicBezTo>
                  <a:cubicBezTo>
                    <a:pt x="6074" y="974"/>
                    <a:pt x="6074" y="1173"/>
                    <a:pt x="6066" y="1390"/>
                  </a:cubicBezTo>
                  <a:cubicBezTo>
                    <a:pt x="6057" y="1602"/>
                    <a:pt x="6066" y="1840"/>
                    <a:pt x="6061" y="2090"/>
                  </a:cubicBezTo>
                  <a:cubicBezTo>
                    <a:pt x="6070" y="2587"/>
                    <a:pt x="6091" y="3151"/>
                    <a:pt x="6121" y="3741"/>
                  </a:cubicBezTo>
                  <a:cubicBezTo>
                    <a:pt x="6151" y="4331"/>
                    <a:pt x="6189" y="4951"/>
                    <a:pt x="6210" y="5570"/>
                  </a:cubicBezTo>
                  <a:cubicBezTo>
                    <a:pt x="6236" y="6190"/>
                    <a:pt x="6244" y="6810"/>
                    <a:pt x="6223" y="7396"/>
                  </a:cubicBezTo>
                  <a:cubicBezTo>
                    <a:pt x="6210" y="7986"/>
                    <a:pt x="6151" y="8542"/>
                    <a:pt x="6078" y="9030"/>
                  </a:cubicBezTo>
                  <a:cubicBezTo>
                    <a:pt x="6011" y="9522"/>
                    <a:pt x="5909" y="9946"/>
                    <a:pt x="5832" y="10286"/>
                  </a:cubicBezTo>
                  <a:cubicBezTo>
                    <a:pt x="5752" y="10621"/>
                    <a:pt x="5692" y="10872"/>
                    <a:pt x="5667" y="11003"/>
                  </a:cubicBezTo>
                  <a:cubicBezTo>
                    <a:pt x="5663" y="11033"/>
                    <a:pt x="5654" y="11058"/>
                    <a:pt x="5650" y="11084"/>
                  </a:cubicBezTo>
                  <a:cubicBezTo>
                    <a:pt x="5650" y="10965"/>
                    <a:pt x="5650" y="10838"/>
                    <a:pt x="5646" y="10702"/>
                  </a:cubicBezTo>
                  <a:cubicBezTo>
                    <a:pt x="5637" y="9951"/>
                    <a:pt x="5612" y="8983"/>
                    <a:pt x="5573" y="8075"/>
                  </a:cubicBezTo>
                  <a:cubicBezTo>
                    <a:pt x="5518" y="6814"/>
                    <a:pt x="5442" y="5677"/>
                    <a:pt x="5412" y="5401"/>
                  </a:cubicBezTo>
                  <a:cubicBezTo>
                    <a:pt x="5387" y="5188"/>
                    <a:pt x="5374" y="5146"/>
                    <a:pt x="5357" y="5142"/>
                  </a:cubicBezTo>
                  <a:cubicBezTo>
                    <a:pt x="5344" y="5112"/>
                    <a:pt x="5331" y="5082"/>
                    <a:pt x="5310" y="5053"/>
                  </a:cubicBezTo>
                  <a:cubicBezTo>
                    <a:pt x="5247" y="4951"/>
                    <a:pt x="5128" y="4857"/>
                    <a:pt x="4975" y="4794"/>
                  </a:cubicBezTo>
                  <a:cubicBezTo>
                    <a:pt x="4818" y="4726"/>
                    <a:pt x="4631" y="4713"/>
                    <a:pt x="4444" y="4709"/>
                  </a:cubicBezTo>
                  <a:cubicBezTo>
                    <a:pt x="4396" y="4707"/>
                    <a:pt x="4346" y="4706"/>
                    <a:pt x="4295" y="4706"/>
                  </a:cubicBezTo>
                  <a:cubicBezTo>
                    <a:pt x="4244" y="4706"/>
                    <a:pt x="4192" y="4707"/>
                    <a:pt x="4139" y="4709"/>
                  </a:cubicBezTo>
                  <a:cubicBezTo>
                    <a:pt x="4045" y="4709"/>
                    <a:pt x="3952" y="4717"/>
                    <a:pt x="3863" y="4726"/>
                  </a:cubicBezTo>
                  <a:cubicBezTo>
                    <a:pt x="3663" y="4747"/>
                    <a:pt x="3464" y="4785"/>
                    <a:pt x="3286" y="4845"/>
                  </a:cubicBezTo>
                  <a:cubicBezTo>
                    <a:pt x="3107" y="4904"/>
                    <a:pt x="2938" y="4964"/>
                    <a:pt x="2798" y="5053"/>
                  </a:cubicBezTo>
                  <a:cubicBezTo>
                    <a:pt x="2653" y="5138"/>
                    <a:pt x="2551" y="5252"/>
                    <a:pt x="2492" y="5350"/>
                  </a:cubicBezTo>
                  <a:cubicBezTo>
                    <a:pt x="2437" y="5452"/>
                    <a:pt x="2416" y="5537"/>
                    <a:pt x="2407" y="5579"/>
                  </a:cubicBezTo>
                  <a:cubicBezTo>
                    <a:pt x="2403" y="5626"/>
                    <a:pt x="2399" y="5655"/>
                    <a:pt x="2399" y="5677"/>
                  </a:cubicBezTo>
                  <a:cubicBezTo>
                    <a:pt x="2390" y="5723"/>
                    <a:pt x="2382" y="5800"/>
                    <a:pt x="2369" y="5919"/>
                  </a:cubicBezTo>
                  <a:cubicBezTo>
                    <a:pt x="2360" y="6114"/>
                    <a:pt x="2348" y="6670"/>
                    <a:pt x="2462" y="7387"/>
                  </a:cubicBezTo>
                  <a:cubicBezTo>
                    <a:pt x="2573" y="8104"/>
                    <a:pt x="2793" y="8987"/>
                    <a:pt x="3095" y="9836"/>
                  </a:cubicBezTo>
                  <a:cubicBezTo>
                    <a:pt x="3243" y="10256"/>
                    <a:pt x="3409" y="10672"/>
                    <a:pt x="3579" y="11063"/>
                  </a:cubicBezTo>
                  <a:cubicBezTo>
                    <a:pt x="3583" y="11067"/>
                    <a:pt x="3583" y="11071"/>
                    <a:pt x="3587" y="11075"/>
                  </a:cubicBezTo>
                  <a:cubicBezTo>
                    <a:pt x="3706" y="11343"/>
                    <a:pt x="3825" y="11598"/>
                    <a:pt x="3952" y="11831"/>
                  </a:cubicBezTo>
                  <a:cubicBezTo>
                    <a:pt x="3778" y="11636"/>
                    <a:pt x="3579" y="11415"/>
                    <a:pt x="3354" y="11173"/>
                  </a:cubicBezTo>
                  <a:cubicBezTo>
                    <a:pt x="3311" y="11122"/>
                    <a:pt x="3264" y="11071"/>
                    <a:pt x="3218" y="11020"/>
                  </a:cubicBezTo>
                  <a:cubicBezTo>
                    <a:pt x="3209" y="11012"/>
                    <a:pt x="3205" y="11008"/>
                    <a:pt x="3201" y="11003"/>
                  </a:cubicBezTo>
                  <a:cubicBezTo>
                    <a:pt x="2938" y="10710"/>
                    <a:pt x="2653" y="10384"/>
                    <a:pt x="2399" y="10019"/>
                  </a:cubicBezTo>
                  <a:cubicBezTo>
                    <a:pt x="2246" y="9798"/>
                    <a:pt x="2118" y="9556"/>
                    <a:pt x="2012" y="9301"/>
                  </a:cubicBezTo>
                  <a:cubicBezTo>
                    <a:pt x="1906" y="9047"/>
                    <a:pt x="1817" y="8775"/>
                    <a:pt x="1753" y="8503"/>
                  </a:cubicBezTo>
                  <a:cubicBezTo>
                    <a:pt x="1626" y="7956"/>
                    <a:pt x="1579" y="7391"/>
                    <a:pt x="1588" y="6857"/>
                  </a:cubicBezTo>
                  <a:cubicBezTo>
                    <a:pt x="1596" y="6317"/>
                    <a:pt x="1652" y="5812"/>
                    <a:pt x="1719" y="5362"/>
                  </a:cubicBezTo>
                  <a:cubicBezTo>
                    <a:pt x="1749" y="5133"/>
                    <a:pt x="1787" y="4925"/>
                    <a:pt x="1821" y="4730"/>
                  </a:cubicBezTo>
                  <a:cubicBezTo>
                    <a:pt x="1834" y="4628"/>
                    <a:pt x="1843" y="4531"/>
                    <a:pt x="1838" y="4437"/>
                  </a:cubicBezTo>
                  <a:cubicBezTo>
                    <a:pt x="1830" y="4344"/>
                    <a:pt x="1804" y="4246"/>
                    <a:pt x="1749" y="4174"/>
                  </a:cubicBezTo>
                  <a:cubicBezTo>
                    <a:pt x="1698" y="4098"/>
                    <a:pt x="1618" y="4051"/>
                    <a:pt x="1541" y="4034"/>
                  </a:cubicBezTo>
                  <a:cubicBezTo>
                    <a:pt x="1512" y="4028"/>
                    <a:pt x="1483" y="4025"/>
                    <a:pt x="1456" y="4025"/>
                  </a:cubicBezTo>
                  <a:cubicBezTo>
                    <a:pt x="1409" y="4025"/>
                    <a:pt x="1367" y="4033"/>
                    <a:pt x="1329" y="4047"/>
                  </a:cubicBezTo>
                  <a:cubicBezTo>
                    <a:pt x="1210" y="4085"/>
                    <a:pt x="1134" y="4153"/>
                    <a:pt x="1096" y="4200"/>
                  </a:cubicBezTo>
                  <a:cubicBezTo>
                    <a:pt x="1032" y="4272"/>
                    <a:pt x="998" y="4340"/>
                    <a:pt x="968" y="4391"/>
                  </a:cubicBezTo>
                  <a:cubicBezTo>
                    <a:pt x="955" y="4416"/>
                    <a:pt x="947" y="4441"/>
                    <a:pt x="939" y="4463"/>
                  </a:cubicBezTo>
                  <a:cubicBezTo>
                    <a:pt x="900" y="4535"/>
                    <a:pt x="858" y="4645"/>
                    <a:pt x="811" y="4789"/>
                  </a:cubicBezTo>
                  <a:cubicBezTo>
                    <a:pt x="756" y="4976"/>
                    <a:pt x="705" y="5218"/>
                    <a:pt x="684" y="5498"/>
                  </a:cubicBezTo>
                  <a:cubicBezTo>
                    <a:pt x="658" y="5774"/>
                    <a:pt x="663" y="6093"/>
                    <a:pt x="692" y="6419"/>
                  </a:cubicBezTo>
                  <a:cubicBezTo>
                    <a:pt x="726" y="6746"/>
                    <a:pt x="777" y="7086"/>
                    <a:pt x="828" y="7430"/>
                  </a:cubicBezTo>
                  <a:cubicBezTo>
                    <a:pt x="883" y="7769"/>
                    <a:pt x="951" y="8109"/>
                    <a:pt x="1045" y="8427"/>
                  </a:cubicBezTo>
                  <a:cubicBezTo>
                    <a:pt x="1130" y="8745"/>
                    <a:pt x="1240" y="9038"/>
                    <a:pt x="1359" y="9293"/>
                  </a:cubicBezTo>
                  <a:cubicBezTo>
                    <a:pt x="1503" y="9598"/>
                    <a:pt x="1652" y="9845"/>
                    <a:pt x="1770" y="10019"/>
                  </a:cubicBezTo>
                  <a:cubicBezTo>
                    <a:pt x="1719" y="9968"/>
                    <a:pt x="1673" y="9929"/>
                    <a:pt x="1639" y="9904"/>
                  </a:cubicBezTo>
                  <a:lnTo>
                    <a:pt x="1639" y="9900"/>
                  </a:lnTo>
                  <a:cubicBezTo>
                    <a:pt x="1635" y="9900"/>
                    <a:pt x="1630" y="9895"/>
                    <a:pt x="1626" y="9891"/>
                  </a:cubicBezTo>
                  <a:cubicBezTo>
                    <a:pt x="1486" y="9777"/>
                    <a:pt x="1405" y="9717"/>
                    <a:pt x="1354" y="9683"/>
                  </a:cubicBezTo>
                  <a:cubicBezTo>
                    <a:pt x="1354" y="9683"/>
                    <a:pt x="1350" y="9679"/>
                    <a:pt x="1350" y="9679"/>
                  </a:cubicBezTo>
                  <a:cubicBezTo>
                    <a:pt x="1333" y="9662"/>
                    <a:pt x="1295" y="9628"/>
                    <a:pt x="1236" y="9607"/>
                  </a:cubicBezTo>
                  <a:cubicBezTo>
                    <a:pt x="1182" y="9584"/>
                    <a:pt x="1112" y="9568"/>
                    <a:pt x="1034" y="9568"/>
                  </a:cubicBezTo>
                  <a:cubicBezTo>
                    <a:pt x="1025" y="9568"/>
                    <a:pt x="1016" y="9568"/>
                    <a:pt x="1006" y="9569"/>
                  </a:cubicBezTo>
                  <a:cubicBezTo>
                    <a:pt x="913" y="9573"/>
                    <a:pt x="820" y="9590"/>
                    <a:pt x="718" y="9624"/>
                  </a:cubicBezTo>
                  <a:cubicBezTo>
                    <a:pt x="616" y="9658"/>
                    <a:pt x="518" y="9709"/>
                    <a:pt x="433" y="9781"/>
                  </a:cubicBezTo>
                  <a:cubicBezTo>
                    <a:pt x="349" y="9849"/>
                    <a:pt x="272" y="9929"/>
                    <a:pt x="213" y="10010"/>
                  </a:cubicBezTo>
                  <a:cubicBezTo>
                    <a:pt x="153" y="10095"/>
                    <a:pt x="98" y="10180"/>
                    <a:pt x="64" y="10265"/>
                  </a:cubicBezTo>
                  <a:cubicBezTo>
                    <a:pt x="0" y="10435"/>
                    <a:pt x="13" y="10570"/>
                    <a:pt x="22" y="10617"/>
                  </a:cubicBezTo>
                  <a:cubicBezTo>
                    <a:pt x="22" y="10630"/>
                    <a:pt x="26" y="10638"/>
                    <a:pt x="26" y="10647"/>
                  </a:cubicBezTo>
                  <a:cubicBezTo>
                    <a:pt x="39" y="10702"/>
                    <a:pt x="51" y="10778"/>
                    <a:pt x="85" y="10876"/>
                  </a:cubicBezTo>
                  <a:cubicBezTo>
                    <a:pt x="124" y="10991"/>
                    <a:pt x="208" y="11207"/>
                    <a:pt x="391" y="11457"/>
                  </a:cubicBezTo>
                  <a:cubicBezTo>
                    <a:pt x="573" y="11708"/>
                    <a:pt x="862" y="11984"/>
                    <a:pt x="1244" y="12217"/>
                  </a:cubicBezTo>
                  <a:cubicBezTo>
                    <a:pt x="1622" y="12451"/>
                    <a:pt x="2076" y="12654"/>
                    <a:pt x="2573" y="12820"/>
                  </a:cubicBezTo>
                  <a:cubicBezTo>
                    <a:pt x="2628" y="12841"/>
                    <a:pt x="2683" y="12858"/>
                    <a:pt x="2738" y="12875"/>
                  </a:cubicBezTo>
                  <a:cubicBezTo>
                    <a:pt x="3188" y="13015"/>
                    <a:pt x="3668" y="13121"/>
                    <a:pt x="4152" y="13176"/>
                  </a:cubicBezTo>
                  <a:cubicBezTo>
                    <a:pt x="4219" y="13185"/>
                    <a:pt x="4292" y="13193"/>
                    <a:pt x="4359" y="13198"/>
                  </a:cubicBezTo>
                  <a:cubicBezTo>
                    <a:pt x="4393" y="13202"/>
                    <a:pt x="4427" y="13206"/>
                    <a:pt x="4466" y="13206"/>
                  </a:cubicBezTo>
                  <a:cubicBezTo>
                    <a:pt x="4504" y="13206"/>
                    <a:pt x="4555" y="13202"/>
                    <a:pt x="4601" y="13168"/>
                  </a:cubicBezTo>
                  <a:cubicBezTo>
                    <a:pt x="4610" y="13159"/>
                    <a:pt x="4623" y="13147"/>
                    <a:pt x="4627" y="13138"/>
                  </a:cubicBezTo>
                  <a:lnTo>
                    <a:pt x="4640" y="13121"/>
                  </a:lnTo>
                  <a:cubicBezTo>
                    <a:pt x="4644" y="13117"/>
                    <a:pt x="4648" y="13109"/>
                    <a:pt x="4648" y="13100"/>
                  </a:cubicBezTo>
                  <a:cubicBezTo>
                    <a:pt x="4661" y="13075"/>
                    <a:pt x="4661" y="13045"/>
                    <a:pt x="4661" y="13019"/>
                  </a:cubicBezTo>
                  <a:cubicBezTo>
                    <a:pt x="4657" y="13007"/>
                    <a:pt x="4652" y="12994"/>
                    <a:pt x="4652" y="12985"/>
                  </a:cubicBezTo>
                  <a:cubicBezTo>
                    <a:pt x="4652" y="12981"/>
                    <a:pt x="4652" y="12973"/>
                    <a:pt x="4652" y="12968"/>
                  </a:cubicBezTo>
                  <a:cubicBezTo>
                    <a:pt x="4652" y="12960"/>
                    <a:pt x="4652" y="12947"/>
                    <a:pt x="4648" y="12934"/>
                  </a:cubicBezTo>
                  <a:cubicBezTo>
                    <a:pt x="4644" y="12879"/>
                    <a:pt x="4618" y="12773"/>
                    <a:pt x="4529" y="12603"/>
                  </a:cubicBezTo>
                  <a:cubicBezTo>
                    <a:pt x="4529" y="12603"/>
                    <a:pt x="4525" y="12599"/>
                    <a:pt x="4525" y="12595"/>
                  </a:cubicBezTo>
                  <a:lnTo>
                    <a:pt x="4525" y="12595"/>
                  </a:lnTo>
                  <a:cubicBezTo>
                    <a:pt x="4584" y="12650"/>
                    <a:pt x="4644" y="12701"/>
                    <a:pt x="4703" y="12743"/>
                  </a:cubicBezTo>
                  <a:cubicBezTo>
                    <a:pt x="4741" y="12769"/>
                    <a:pt x="4775" y="12794"/>
                    <a:pt x="4814" y="12811"/>
                  </a:cubicBezTo>
                  <a:cubicBezTo>
                    <a:pt x="4924" y="12879"/>
                    <a:pt x="5026" y="12930"/>
                    <a:pt x="5119" y="12951"/>
                  </a:cubicBezTo>
                  <a:cubicBezTo>
                    <a:pt x="5156" y="12961"/>
                    <a:pt x="5191" y="12966"/>
                    <a:pt x="5224" y="12966"/>
                  </a:cubicBezTo>
                  <a:cubicBezTo>
                    <a:pt x="5275" y="12966"/>
                    <a:pt x="5319" y="12956"/>
                    <a:pt x="5353" y="12943"/>
                  </a:cubicBezTo>
                  <a:cubicBezTo>
                    <a:pt x="5374" y="12934"/>
                    <a:pt x="5395" y="12922"/>
                    <a:pt x="5416" y="12909"/>
                  </a:cubicBezTo>
                  <a:cubicBezTo>
                    <a:pt x="5455" y="12875"/>
                    <a:pt x="5476" y="12841"/>
                    <a:pt x="5493" y="12811"/>
                  </a:cubicBezTo>
                  <a:cubicBezTo>
                    <a:pt x="5497" y="12794"/>
                    <a:pt x="5501" y="12777"/>
                    <a:pt x="5505" y="12765"/>
                  </a:cubicBezTo>
                  <a:cubicBezTo>
                    <a:pt x="5527" y="12807"/>
                    <a:pt x="5548" y="12833"/>
                    <a:pt x="5565" y="12854"/>
                  </a:cubicBezTo>
                  <a:cubicBezTo>
                    <a:pt x="5596" y="12888"/>
                    <a:pt x="5613" y="12898"/>
                    <a:pt x="5621" y="12898"/>
                  </a:cubicBezTo>
                  <a:cubicBezTo>
                    <a:pt x="5622" y="12898"/>
                    <a:pt x="5624" y="12897"/>
                    <a:pt x="5624" y="12896"/>
                  </a:cubicBezTo>
                  <a:cubicBezTo>
                    <a:pt x="5624" y="12892"/>
                    <a:pt x="5624" y="12892"/>
                    <a:pt x="5624" y="12892"/>
                  </a:cubicBezTo>
                  <a:cubicBezTo>
                    <a:pt x="5658" y="12913"/>
                    <a:pt x="5709" y="12930"/>
                    <a:pt x="5777" y="12943"/>
                  </a:cubicBezTo>
                  <a:cubicBezTo>
                    <a:pt x="5797" y="12945"/>
                    <a:pt x="5819" y="12947"/>
                    <a:pt x="5842" y="12947"/>
                  </a:cubicBezTo>
                  <a:cubicBezTo>
                    <a:pt x="5905" y="12947"/>
                    <a:pt x="5981" y="12937"/>
                    <a:pt x="6061" y="12909"/>
                  </a:cubicBezTo>
                  <a:cubicBezTo>
                    <a:pt x="6138" y="12884"/>
                    <a:pt x="6240" y="12828"/>
                    <a:pt x="6354" y="12743"/>
                  </a:cubicBezTo>
                  <a:cubicBezTo>
                    <a:pt x="6410" y="12705"/>
                    <a:pt x="6469" y="12654"/>
                    <a:pt x="6537" y="12599"/>
                  </a:cubicBezTo>
                  <a:cubicBezTo>
                    <a:pt x="6601" y="12548"/>
                    <a:pt x="6673" y="12489"/>
                    <a:pt x="6745" y="12421"/>
                  </a:cubicBezTo>
                  <a:cubicBezTo>
                    <a:pt x="7038" y="12162"/>
                    <a:pt x="7377" y="11801"/>
                    <a:pt x="7713" y="11347"/>
                  </a:cubicBezTo>
                  <a:cubicBezTo>
                    <a:pt x="8044" y="10893"/>
                    <a:pt x="8370" y="10345"/>
                    <a:pt x="8668" y="9751"/>
                  </a:cubicBezTo>
                  <a:cubicBezTo>
                    <a:pt x="8969" y="9161"/>
                    <a:pt x="9245" y="8520"/>
                    <a:pt x="9516" y="7875"/>
                  </a:cubicBezTo>
                  <a:cubicBezTo>
                    <a:pt x="9784" y="7230"/>
                    <a:pt x="10034" y="6581"/>
                    <a:pt x="10268" y="5957"/>
                  </a:cubicBezTo>
                  <a:cubicBezTo>
                    <a:pt x="10378" y="5651"/>
                    <a:pt x="10501" y="5341"/>
                    <a:pt x="10544" y="5023"/>
                  </a:cubicBezTo>
                  <a:cubicBezTo>
                    <a:pt x="10565" y="4866"/>
                    <a:pt x="10565" y="4705"/>
                    <a:pt x="10527" y="4552"/>
                  </a:cubicBezTo>
                  <a:cubicBezTo>
                    <a:pt x="10493" y="4399"/>
                    <a:pt x="10420" y="4255"/>
                    <a:pt x="10323" y="4144"/>
                  </a:cubicBezTo>
                  <a:cubicBezTo>
                    <a:pt x="10221" y="4034"/>
                    <a:pt x="10102" y="3949"/>
                    <a:pt x="9988" y="3885"/>
                  </a:cubicBezTo>
                  <a:cubicBezTo>
                    <a:pt x="9869" y="3818"/>
                    <a:pt x="9750" y="3771"/>
                    <a:pt x="9635" y="3728"/>
                  </a:cubicBezTo>
                  <a:cubicBezTo>
                    <a:pt x="9495" y="3677"/>
                    <a:pt x="9364" y="3635"/>
                    <a:pt x="9236" y="3601"/>
                  </a:cubicBezTo>
                  <a:cubicBezTo>
                    <a:pt x="9151" y="3580"/>
                    <a:pt x="9071" y="3559"/>
                    <a:pt x="8994" y="3546"/>
                  </a:cubicBezTo>
                  <a:cubicBezTo>
                    <a:pt x="8803" y="3508"/>
                    <a:pt x="8634" y="3491"/>
                    <a:pt x="8489" y="3486"/>
                  </a:cubicBezTo>
                  <a:cubicBezTo>
                    <a:pt x="8474" y="3486"/>
                    <a:pt x="8460" y="3486"/>
                    <a:pt x="8445" y="3486"/>
                  </a:cubicBezTo>
                  <a:cubicBezTo>
                    <a:pt x="8325" y="3486"/>
                    <a:pt x="8227" y="3501"/>
                    <a:pt x="8162" y="3512"/>
                  </a:cubicBezTo>
                  <a:cubicBezTo>
                    <a:pt x="7938" y="3554"/>
                    <a:pt x="7823" y="3635"/>
                    <a:pt x="7776" y="3686"/>
                  </a:cubicBezTo>
                  <a:cubicBezTo>
                    <a:pt x="7772" y="3694"/>
                    <a:pt x="7768" y="3699"/>
                    <a:pt x="7763" y="3703"/>
                  </a:cubicBezTo>
                  <a:cubicBezTo>
                    <a:pt x="7755" y="3707"/>
                    <a:pt x="7747" y="3711"/>
                    <a:pt x="7721" y="3737"/>
                  </a:cubicBezTo>
                  <a:cubicBezTo>
                    <a:pt x="7687" y="3771"/>
                    <a:pt x="7628" y="3847"/>
                    <a:pt x="7564" y="4004"/>
                  </a:cubicBezTo>
                  <a:cubicBezTo>
                    <a:pt x="7526" y="4098"/>
                    <a:pt x="7466" y="4284"/>
                    <a:pt x="7441" y="4539"/>
                  </a:cubicBezTo>
                  <a:cubicBezTo>
                    <a:pt x="7411" y="4794"/>
                    <a:pt x="7415" y="5116"/>
                    <a:pt x="7415" y="5481"/>
                  </a:cubicBezTo>
                  <a:cubicBezTo>
                    <a:pt x="7407" y="6207"/>
                    <a:pt x="7377" y="7120"/>
                    <a:pt x="7178" y="8024"/>
                  </a:cubicBezTo>
                  <a:cubicBezTo>
                    <a:pt x="7084" y="8474"/>
                    <a:pt x="6927" y="8915"/>
                    <a:pt x="6770" y="9344"/>
                  </a:cubicBezTo>
                  <a:cubicBezTo>
                    <a:pt x="6609" y="9768"/>
                    <a:pt x="6443" y="10176"/>
                    <a:pt x="6286" y="10545"/>
                  </a:cubicBezTo>
                  <a:cubicBezTo>
                    <a:pt x="6248" y="10638"/>
                    <a:pt x="6210" y="10727"/>
                    <a:pt x="6172" y="10812"/>
                  </a:cubicBezTo>
                  <a:cubicBezTo>
                    <a:pt x="6176" y="10787"/>
                    <a:pt x="6180" y="10757"/>
                    <a:pt x="6189" y="10727"/>
                  </a:cubicBezTo>
                  <a:cubicBezTo>
                    <a:pt x="6214" y="10600"/>
                    <a:pt x="6265" y="10358"/>
                    <a:pt x="6350" y="10027"/>
                  </a:cubicBezTo>
                  <a:cubicBezTo>
                    <a:pt x="6435" y="9696"/>
                    <a:pt x="6554" y="9284"/>
                    <a:pt x="6673" y="8809"/>
                  </a:cubicBezTo>
                  <a:cubicBezTo>
                    <a:pt x="6787" y="8329"/>
                    <a:pt x="6902" y="7782"/>
                    <a:pt x="6915" y="7196"/>
                  </a:cubicBezTo>
                  <a:cubicBezTo>
                    <a:pt x="6940" y="6610"/>
                    <a:pt x="6889" y="5999"/>
                    <a:pt x="6842" y="5392"/>
                  </a:cubicBezTo>
                  <a:cubicBezTo>
                    <a:pt x="6821" y="5087"/>
                    <a:pt x="6796" y="4785"/>
                    <a:pt x="6787" y="4484"/>
                  </a:cubicBezTo>
                  <a:cubicBezTo>
                    <a:pt x="6775" y="4187"/>
                    <a:pt x="6775" y="3890"/>
                    <a:pt x="6792" y="3605"/>
                  </a:cubicBezTo>
                  <a:cubicBezTo>
                    <a:pt x="6800" y="3461"/>
                    <a:pt x="6817" y="3317"/>
                    <a:pt x="6834" y="3181"/>
                  </a:cubicBezTo>
                  <a:cubicBezTo>
                    <a:pt x="6842" y="3113"/>
                    <a:pt x="6855" y="3045"/>
                    <a:pt x="6864" y="2977"/>
                  </a:cubicBezTo>
                  <a:cubicBezTo>
                    <a:pt x="6876" y="2909"/>
                    <a:pt x="6889" y="2841"/>
                    <a:pt x="6902" y="2778"/>
                  </a:cubicBezTo>
                  <a:cubicBezTo>
                    <a:pt x="6957" y="2514"/>
                    <a:pt x="7029" y="2264"/>
                    <a:pt x="7093" y="2026"/>
                  </a:cubicBezTo>
                  <a:cubicBezTo>
                    <a:pt x="7152" y="1789"/>
                    <a:pt x="7203" y="1560"/>
                    <a:pt x="7233" y="1347"/>
                  </a:cubicBezTo>
                  <a:cubicBezTo>
                    <a:pt x="7263" y="1135"/>
                    <a:pt x="7271" y="936"/>
                    <a:pt x="7254" y="762"/>
                  </a:cubicBezTo>
                  <a:cubicBezTo>
                    <a:pt x="7254" y="719"/>
                    <a:pt x="7246" y="677"/>
                    <a:pt x="7241" y="638"/>
                  </a:cubicBezTo>
                  <a:cubicBezTo>
                    <a:pt x="7233" y="596"/>
                    <a:pt x="7229" y="558"/>
                    <a:pt x="7220" y="524"/>
                  </a:cubicBezTo>
                  <a:cubicBezTo>
                    <a:pt x="7203" y="447"/>
                    <a:pt x="7186" y="380"/>
                    <a:pt x="7165" y="320"/>
                  </a:cubicBezTo>
                  <a:cubicBezTo>
                    <a:pt x="7123" y="201"/>
                    <a:pt x="7050" y="112"/>
                    <a:pt x="6991" y="70"/>
                  </a:cubicBezTo>
                  <a:cubicBezTo>
                    <a:pt x="6898" y="10"/>
                    <a:pt x="6813" y="2"/>
                    <a:pt x="6749" y="2"/>
                  </a:cubicBezTo>
                  <a:cubicBezTo>
                    <a:pt x="6741" y="1"/>
                    <a:pt x="6733" y="1"/>
                    <a:pt x="6725" y="1"/>
                  </a:cubicBezTo>
                  <a:close/>
                </a:path>
              </a:pathLst>
            </a:custGeom>
            <a:solidFill>
              <a:srgbClr val="1E15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6"/>
            <p:cNvSpPr/>
            <p:nvPr/>
          </p:nvSpPr>
          <p:spPr>
            <a:xfrm>
              <a:off x="7335289" y="4565809"/>
              <a:ext cx="115080" cy="92101"/>
            </a:xfrm>
            <a:custGeom>
              <a:avLst/>
              <a:gdLst/>
              <a:ahLst/>
              <a:cxnLst/>
              <a:rect l="l" t="t" r="r" b="b"/>
              <a:pathLst>
                <a:path w="616" h="493" extrusionOk="0">
                  <a:moveTo>
                    <a:pt x="616" y="1"/>
                  </a:moveTo>
                  <a:lnTo>
                    <a:pt x="616" y="1"/>
                  </a:lnTo>
                  <a:cubicBezTo>
                    <a:pt x="599" y="9"/>
                    <a:pt x="577" y="17"/>
                    <a:pt x="552" y="30"/>
                  </a:cubicBezTo>
                  <a:cubicBezTo>
                    <a:pt x="471" y="64"/>
                    <a:pt x="378" y="119"/>
                    <a:pt x="289" y="187"/>
                  </a:cubicBezTo>
                  <a:cubicBezTo>
                    <a:pt x="200" y="255"/>
                    <a:pt x="123" y="336"/>
                    <a:pt x="64" y="404"/>
                  </a:cubicBezTo>
                  <a:cubicBezTo>
                    <a:pt x="38" y="438"/>
                    <a:pt x="17" y="467"/>
                    <a:pt x="0" y="493"/>
                  </a:cubicBezTo>
                  <a:cubicBezTo>
                    <a:pt x="4" y="489"/>
                    <a:pt x="13" y="484"/>
                    <a:pt x="21" y="484"/>
                  </a:cubicBezTo>
                  <a:cubicBezTo>
                    <a:pt x="127" y="433"/>
                    <a:pt x="255" y="357"/>
                    <a:pt x="374" y="272"/>
                  </a:cubicBezTo>
                  <a:cubicBezTo>
                    <a:pt x="480" y="192"/>
                    <a:pt x="573" y="94"/>
                    <a:pt x="616" y="1"/>
                  </a:cubicBezTo>
                  <a:close/>
                </a:path>
              </a:pathLst>
            </a:custGeom>
            <a:solidFill>
              <a:srgbClr val="1E15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6"/>
            <p:cNvSpPr/>
            <p:nvPr/>
          </p:nvSpPr>
          <p:spPr>
            <a:xfrm>
              <a:off x="7374895" y="4589535"/>
              <a:ext cx="698697" cy="535419"/>
            </a:xfrm>
            <a:custGeom>
              <a:avLst/>
              <a:gdLst/>
              <a:ahLst/>
              <a:cxnLst/>
              <a:rect l="l" t="t" r="r" b="b"/>
              <a:pathLst>
                <a:path w="3740" h="2866" extrusionOk="0">
                  <a:moveTo>
                    <a:pt x="463" y="1"/>
                  </a:moveTo>
                  <a:cubicBezTo>
                    <a:pt x="408" y="90"/>
                    <a:pt x="327" y="175"/>
                    <a:pt x="238" y="239"/>
                  </a:cubicBezTo>
                  <a:cubicBezTo>
                    <a:pt x="162" y="298"/>
                    <a:pt x="77" y="349"/>
                    <a:pt x="0" y="387"/>
                  </a:cubicBezTo>
                  <a:cubicBezTo>
                    <a:pt x="17" y="404"/>
                    <a:pt x="43" y="434"/>
                    <a:pt x="102" y="506"/>
                  </a:cubicBezTo>
                  <a:cubicBezTo>
                    <a:pt x="166" y="587"/>
                    <a:pt x="348" y="820"/>
                    <a:pt x="637" y="1087"/>
                  </a:cubicBezTo>
                  <a:cubicBezTo>
                    <a:pt x="921" y="1359"/>
                    <a:pt x="1312" y="1652"/>
                    <a:pt x="1732" y="1898"/>
                  </a:cubicBezTo>
                  <a:cubicBezTo>
                    <a:pt x="2152" y="2149"/>
                    <a:pt x="2594" y="2361"/>
                    <a:pt x="2954" y="2522"/>
                  </a:cubicBezTo>
                  <a:cubicBezTo>
                    <a:pt x="3315" y="2679"/>
                    <a:pt x="3587" y="2798"/>
                    <a:pt x="3685" y="2840"/>
                  </a:cubicBezTo>
                  <a:cubicBezTo>
                    <a:pt x="3706" y="2849"/>
                    <a:pt x="3723" y="2857"/>
                    <a:pt x="3740" y="2866"/>
                  </a:cubicBezTo>
                  <a:cubicBezTo>
                    <a:pt x="3731" y="2857"/>
                    <a:pt x="3723" y="2849"/>
                    <a:pt x="3710" y="2840"/>
                  </a:cubicBezTo>
                  <a:cubicBezTo>
                    <a:pt x="3634" y="2772"/>
                    <a:pt x="3417" y="2586"/>
                    <a:pt x="3137" y="2340"/>
                  </a:cubicBezTo>
                  <a:cubicBezTo>
                    <a:pt x="2848" y="2089"/>
                    <a:pt x="2492" y="1783"/>
                    <a:pt x="2135" y="1478"/>
                  </a:cubicBezTo>
                  <a:cubicBezTo>
                    <a:pt x="1422" y="862"/>
                    <a:pt x="713" y="243"/>
                    <a:pt x="565" y="103"/>
                  </a:cubicBezTo>
                  <a:cubicBezTo>
                    <a:pt x="505" y="48"/>
                    <a:pt x="480" y="18"/>
                    <a:pt x="4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6"/>
            <p:cNvSpPr/>
            <p:nvPr/>
          </p:nvSpPr>
          <p:spPr>
            <a:xfrm>
              <a:off x="7268595" y="4492577"/>
              <a:ext cx="831898" cy="636487"/>
            </a:xfrm>
            <a:custGeom>
              <a:avLst/>
              <a:gdLst/>
              <a:ahLst/>
              <a:cxnLst/>
              <a:rect l="l" t="t" r="r" b="b"/>
              <a:pathLst>
                <a:path w="4453" h="3407" extrusionOk="0">
                  <a:moveTo>
                    <a:pt x="968" y="0"/>
                  </a:moveTo>
                  <a:cubicBezTo>
                    <a:pt x="953" y="0"/>
                    <a:pt x="938" y="1"/>
                    <a:pt x="922" y="2"/>
                  </a:cubicBezTo>
                  <a:cubicBezTo>
                    <a:pt x="850" y="6"/>
                    <a:pt x="756" y="28"/>
                    <a:pt x="671" y="57"/>
                  </a:cubicBezTo>
                  <a:cubicBezTo>
                    <a:pt x="582" y="87"/>
                    <a:pt x="497" y="134"/>
                    <a:pt x="421" y="197"/>
                  </a:cubicBezTo>
                  <a:cubicBezTo>
                    <a:pt x="344" y="257"/>
                    <a:pt x="277" y="329"/>
                    <a:pt x="217" y="405"/>
                  </a:cubicBezTo>
                  <a:cubicBezTo>
                    <a:pt x="162" y="482"/>
                    <a:pt x="111" y="558"/>
                    <a:pt x="81" y="626"/>
                  </a:cubicBezTo>
                  <a:cubicBezTo>
                    <a:pt x="18" y="770"/>
                    <a:pt x="18" y="893"/>
                    <a:pt x="9" y="936"/>
                  </a:cubicBezTo>
                  <a:cubicBezTo>
                    <a:pt x="5" y="957"/>
                    <a:pt x="5" y="970"/>
                    <a:pt x="1" y="978"/>
                  </a:cubicBezTo>
                  <a:cubicBezTo>
                    <a:pt x="18" y="1029"/>
                    <a:pt x="39" y="1089"/>
                    <a:pt x="69" y="1169"/>
                  </a:cubicBezTo>
                  <a:cubicBezTo>
                    <a:pt x="111" y="1275"/>
                    <a:pt x="196" y="1479"/>
                    <a:pt x="378" y="1717"/>
                  </a:cubicBezTo>
                  <a:cubicBezTo>
                    <a:pt x="557" y="1954"/>
                    <a:pt x="837" y="2218"/>
                    <a:pt x="1206" y="2443"/>
                  </a:cubicBezTo>
                  <a:cubicBezTo>
                    <a:pt x="1575" y="2668"/>
                    <a:pt x="2025" y="2867"/>
                    <a:pt x="2513" y="3028"/>
                  </a:cubicBezTo>
                  <a:cubicBezTo>
                    <a:pt x="3001" y="3194"/>
                    <a:pt x="3532" y="3317"/>
                    <a:pt x="4071" y="3381"/>
                  </a:cubicBezTo>
                  <a:cubicBezTo>
                    <a:pt x="4109" y="3385"/>
                    <a:pt x="4152" y="3389"/>
                    <a:pt x="4190" y="3393"/>
                  </a:cubicBezTo>
                  <a:cubicBezTo>
                    <a:pt x="4067" y="3347"/>
                    <a:pt x="3812" y="3245"/>
                    <a:pt x="3498" y="3109"/>
                  </a:cubicBezTo>
                  <a:cubicBezTo>
                    <a:pt x="3133" y="2952"/>
                    <a:pt x="2687" y="2744"/>
                    <a:pt x="2263" y="2489"/>
                  </a:cubicBezTo>
                  <a:cubicBezTo>
                    <a:pt x="1838" y="2239"/>
                    <a:pt x="1444" y="1942"/>
                    <a:pt x="1159" y="1662"/>
                  </a:cubicBezTo>
                  <a:cubicBezTo>
                    <a:pt x="871" y="1390"/>
                    <a:pt x="692" y="1148"/>
                    <a:pt x="633" y="1059"/>
                  </a:cubicBezTo>
                  <a:cubicBezTo>
                    <a:pt x="578" y="974"/>
                    <a:pt x="557" y="936"/>
                    <a:pt x="548" y="919"/>
                  </a:cubicBezTo>
                  <a:cubicBezTo>
                    <a:pt x="506" y="940"/>
                    <a:pt x="463" y="961"/>
                    <a:pt x="425" y="974"/>
                  </a:cubicBezTo>
                  <a:cubicBezTo>
                    <a:pt x="306" y="1025"/>
                    <a:pt x="213" y="1046"/>
                    <a:pt x="179" y="1046"/>
                  </a:cubicBezTo>
                  <a:cubicBezTo>
                    <a:pt x="170" y="1047"/>
                    <a:pt x="163" y="1047"/>
                    <a:pt x="156" y="1047"/>
                  </a:cubicBezTo>
                  <a:cubicBezTo>
                    <a:pt x="125" y="1047"/>
                    <a:pt x="119" y="1039"/>
                    <a:pt x="115" y="1025"/>
                  </a:cubicBezTo>
                  <a:cubicBezTo>
                    <a:pt x="111" y="1012"/>
                    <a:pt x="115" y="995"/>
                    <a:pt x="158" y="974"/>
                  </a:cubicBezTo>
                  <a:cubicBezTo>
                    <a:pt x="170" y="966"/>
                    <a:pt x="200" y="953"/>
                    <a:pt x="243" y="936"/>
                  </a:cubicBezTo>
                  <a:cubicBezTo>
                    <a:pt x="238" y="927"/>
                    <a:pt x="238" y="919"/>
                    <a:pt x="243" y="906"/>
                  </a:cubicBezTo>
                  <a:cubicBezTo>
                    <a:pt x="247" y="881"/>
                    <a:pt x="277" y="813"/>
                    <a:pt x="332" y="732"/>
                  </a:cubicBezTo>
                  <a:cubicBezTo>
                    <a:pt x="391" y="651"/>
                    <a:pt x="472" y="562"/>
                    <a:pt x="569" y="486"/>
                  </a:cubicBezTo>
                  <a:cubicBezTo>
                    <a:pt x="667" y="409"/>
                    <a:pt x="773" y="354"/>
                    <a:pt x="866" y="320"/>
                  </a:cubicBezTo>
                  <a:cubicBezTo>
                    <a:pt x="926" y="299"/>
                    <a:pt x="973" y="286"/>
                    <a:pt x="1011" y="278"/>
                  </a:cubicBezTo>
                  <a:cubicBezTo>
                    <a:pt x="1019" y="218"/>
                    <a:pt x="1015" y="168"/>
                    <a:pt x="1015" y="151"/>
                  </a:cubicBezTo>
                  <a:cubicBezTo>
                    <a:pt x="1011" y="104"/>
                    <a:pt x="1015" y="91"/>
                    <a:pt x="1028" y="87"/>
                  </a:cubicBezTo>
                  <a:cubicBezTo>
                    <a:pt x="1032" y="84"/>
                    <a:pt x="1036" y="83"/>
                    <a:pt x="1041" y="83"/>
                  </a:cubicBezTo>
                  <a:cubicBezTo>
                    <a:pt x="1054" y="83"/>
                    <a:pt x="1069" y="92"/>
                    <a:pt x="1087" y="125"/>
                  </a:cubicBezTo>
                  <a:cubicBezTo>
                    <a:pt x="1100" y="151"/>
                    <a:pt x="1121" y="218"/>
                    <a:pt x="1108" y="308"/>
                  </a:cubicBezTo>
                  <a:cubicBezTo>
                    <a:pt x="1108" y="312"/>
                    <a:pt x="1108" y="312"/>
                    <a:pt x="1108" y="312"/>
                  </a:cubicBezTo>
                  <a:cubicBezTo>
                    <a:pt x="1108" y="342"/>
                    <a:pt x="1100" y="371"/>
                    <a:pt x="1091" y="401"/>
                  </a:cubicBezTo>
                  <a:cubicBezTo>
                    <a:pt x="1079" y="435"/>
                    <a:pt x="1066" y="465"/>
                    <a:pt x="1049" y="499"/>
                  </a:cubicBezTo>
                  <a:cubicBezTo>
                    <a:pt x="1066" y="507"/>
                    <a:pt x="1100" y="533"/>
                    <a:pt x="1168" y="584"/>
                  </a:cubicBezTo>
                  <a:cubicBezTo>
                    <a:pt x="1325" y="707"/>
                    <a:pt x="2042" y="1318"/>
                    <a:pt x="2755" y="1933"/>
                  </a:cubicBezTo>
                  <a:cubicBezTo>
                    <a:pt x="3112" y="2239"/>
                    <a:pt x="3468" y="2549"/>
                    <a:pt x="3748" y="2799"/>
                  </a:cubicBezTo>
                  <a:cubicBezTo>
                    <a:pt x="4033" y="3050"/>
                    <a:pt x="4241" y="3249"/>
                    <a:pt x="4313" y="3321"/>
                  </a:cubicBezTo>
                  <a:cubicBezTo>
                    <a:pt x="4351" y="3359"/>
                    <a:pt x="4377" y="3385"/>
                    <a:pt x="4394" y="3406"/>
                  </a:cubicBezTo>
                  <a:cubicBezTo>
                    <a:pt x="4411" y="3406"/>
                    <a:pt x="4428" y="3402"/>
                    <a:pt x="4436" y="3398"/>
                  </a:cubicBezTo>
                  <a:cubicBezTo>
                    <a:pt x="4436" y="3393"/>
                    <a:pt x="4440" y="3393"/>
                    <a:pt x="4440" y="3389"/>
                  </a:cubicBezTo>
                  <a:cubicBezTo>
                    <a:pt x="4440" y="3389"/>
                    <a:pt x="4449" y="3381"/>
                    <a:pt x="4449" y="3381"/>
                  </a:cubicBezTo>
                  <a:cubicBezTo>
                    <a:pt x="4449" y="3381"/>
                    <a:pt x="4453" y="3372"/>
                    <a:pt x="4449" y="3364"/>
                  </a:cubicBezTo>
                  <a:cubicBezTo>
                    <a:pt x="4449" y="3347"/>
                    <a:pt x="4440" y="3321"/>
                    <a:pt x="4423" y="3296"/>
                  </a:cubicBezTo>
                  <a:cubicBezTo>
                    <a:pt x="4411" y="3274"/>
                    <a:pt x="4389" y="3253"/>
                    <a:pt x="4368" y="3228"/>
                  </a:cubicBezTo>
                  <a:lnTo>
                    <a:pt x="4296" y="3156"/>
                  </a:lnTo>
                  <a:cubicBezTo>
                    <a:pt x="4109" y="2965"/>
                    <a:pt x="3922" y="2774"/>
                    <a:pt x="3740" y="2587"/>
                  </a:cubicBezTo>
                  <a:cubicBezTo>
                    <a:pt x="3379" y="2213"/>
                    <a:pt x="3035" y="1861"/>
                    <a:pt x="2730" y="1543"/>
                  </a:cubicBezTo>
                  <a:cubicBezTo>
                    <a:pt x="2428" y="1229"/>
                    <a:pt x="2161" y="949"/>
                    <a:pt x="1953" y="728"/>
                  </a:cubicBezTo>
                  <a:cubicBezTo>
                    <a:pt x="1741" y="511"/>
                    <a:pt x="1575" y="359"/>
                    <a:pt x="1490" y="278"/>
                  </a:cubicBezTo>
                  <a:cubicBezTo>
                    <a:pt x="1397" y="193"/>
                    <a:pt x="1333" y="129"/>
                    <a:pt x="1291" y="87"/>
                  </a:cubicBezTo>
                  <a:cubicBezTo>
                    <a:pt x="1288" y="88"/>
                    <a:pt x="1285" y="88"/>
                    <a:pt x="1281" y="88"/>
                  </a:cubicBezTo>
                  <a:cubicBezTo>
                    <a:pt x="1268" y="88"/>
                    <a:pt x="1248" y="81"/>
                    <a:pt x="1215" y="61"/>
                  </a:cubicBezTo>
                  <a:cubicBezTo>
                    <a:pt x="1184" y="46"/>
                    <a:pt x="1099" y="0"/>
                    <a:pt x="9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6"/>
            <p:cNvSpPr/>
            <p:nvPr/>
          </p:nvSpPr>
          <p:spPr>
            <a:xfrm>
              <a:off x="7396192" y="3453686"/>
              <a:ext cx="709907" cy="1632411"/>
            </a:xfrm>
            <a:custGeom>
              <a:avLst/>
              <a:gdLst/>
              <a:ahLst/>
              <a:cxnLst/>
              <a:rect l="l" t="t" r="r" b="b"/>
              <a:pathLst>
                <a:path w="3800" h="8738" extrusionOk="0">
                  <a:moveTo>
                    <a:pt x="674" y="0"/>
                  </a:moveTo>
                  <a:cubicBezTo>
                    <a:pt x="645" y="0"/>
                    <a:pt x="616" y="5"/>
                    <a:pt x="591" y="11"/>
                  </a:cubicBezTo>
                  <a:cubicBezTo>
                    <a:pt x="578" y="16"/>
                    <a:pt x="570" y="20"/>
                    <a:pt x="561" y="24"/>
                  </a:cubicBezTo>
                  <a:cubicBezTo>
                    <a:pt x="476" y="50"/>
                    <a:pt x="421" y="96"/>
                    <a:pt x="383" y="134"/>
                  </a:cubicBezTo>
                  <a:cubicBezTo>
                    <a:pt x="353" y="164"/>
                    <a:pt x="328" y="194"/>
                    <a:pt x="307" y="224"/>
                  </a:cubicBezTo>
                  <a:cubicBezTo>
                    <a:pt x="302" y="236"/>
                    <a:pt x="294" y="245"/>
                    <a:pt x="290" y="258"/>
                  </a:cubicBezTo>
                  <a:lnTo>
                    <a:pt x="290" y="262"/>
                  </a:lnTo>
                  <a:cubicBezTo>
                    <a:pt x="281" y="279"/>
                    <a:pt x="273" y="296"/>
                    <a:pt x="268" y="317"/>
                  </a:cubicBezTo>
                  <a:cubicBezTo>
                    <a:pt x="239" y="385"/>
                    <a:pt x="188" y="512"/>
                    <a:pt x="137" y="695"/>
                  </a:cubicBezTo>
                  <a:cubicBezTo>
                    <a:pt x="86" y="877"/>
                    <a:pt x="39" y="1111"/>
                    <a:pt x="22" y="1387"/>
                  </a:cubicBezTo>
                  <a:cubicBezTo>
                    <a:pt x="1" y="1658"/>
                    <a:pt x="9" y="1964"/>
                    <a:pt x="39" y="2286"/>
                  </a:cubicBezTo>
                  <a:cubicBezTo>
                    <a:pt x="73" y="2609"/>
                    <a:pt x="124" y="2948"/>
                    <a:pt x="175" y="3288"/>
                  </a:cubicBezTo>
                  <a:cubicBezTo>
                    <a:pt x="230" y="3628"/>
                    <a:pt x="298" y="3963"/>
                    <a:pt x="383" y="4273"/>
                  </a:cubicBezTo>
                  <a:cubicBezTo>
                    <a:pt x="468" y="4587"/>
                    <a:pt x="574" y="4875"/>
                    <a:pt x="684" y="5126"/>
                  </a:cubicBezTo>
                  <a:cubicBezTo>
                    <a:pt x="909" y="5627"/>
                    <a:pt x="1155" y="5966"/>
                    <a:pt x="1232" y="6089"/>
                  </a:cubicBezTo>
                  <a:cubicBezTo>
                    <a:pt x="1257" y="6123"/>
                    <a:pt x="1274" y="6149"/>
                    <a:pt x="1291" y="6174"/>
                  </a:cubicBezTo>
                  <a:cubicBezTo>
                    <a:pt x="1304" y="6187"/>
                    <a:pt x="1321" y="6200"/>
                    <a:pt x="1334" y="6217"/>
                  </a:cubicBezTo>
                  <a:cubicBezTo>
                    <a:pt x="1550" y="6433"/>
                    <a:pt x="1818" y="6709"/>
                    <a:pt x="2123" y="7023"/>
                  </a:cubicBezTo>
                  <a:cubicBezTo>
                    <a:pt x="2429" y="7337"/>
                    <a:pt x="2773" y="7689"/>
                    <a:pt x="3138" y="8059"/>
                  </a:cubicBezTo>
                  <a:cubicBezTo>
                    <a:pt x="3320" y="8245"/>
                    <a:pt x="3507" y="8432"/>
                    <a:pt x="3694" y="8627"/>
                  </a:cubicBezTo>
                  <a:lnTo>
                    <a:pt x="3766" y="8700"/>
                  </a:lnTo>
                  <a:cubicBezTo>
                    <a:pt x="3778" y="8708"/>
                    <a:pt x="3787" y="8721"/>
                    <a:pt x="3800" y="8738"/>
                  </a:cubicBezTo>
                  <a:cubicBezTo>
                    <a:pt x="3778" y="8683"/>
                    <a:pt x="3745" y="8619"/>
                    <a:pt x="3694" y="8534"/>
                  </a:cubicBezTo>
                  <a:cubicBezTo>
                    <a:pt x="3634" y="8432"/>
                    <a:pt x="3503" y="8241"/>
                    <a:pt x="3295" y="8004"/>
                  </a:cubicBezTo>
                  <a:cubicBezTo>
                    <a:pt x="3133" y="7808"/>
                    <a:pt x="2917" y="7579"/>
                    <a:pt x="2675" y="7320"/>
                  </a:cubicBezTo>
                  <a:cubicBezTo>
                    <a:pt x="2620" y="7261"/>
                    <a:pt x="2565" y="7201"/>
                    <a:pt x="2505" y="7138"/>
                  </a:cubicBezTo>
                  <a:cubicBezTo>
                    <a:pt x="2200" y="6802"/>
                    <a:pt x="1847" y="6425"/>
                    <a:pt x="1533" y="5975"/>
                  </a:cubicBezTo>
                  <a:cubicBezTo>
                    <a:pt x="1376" y="5750"/>
                    <a:pt x="1240" y="5499"/>
                    <a:pt x="1130" y="5240"/>
                  </a:cubicBezTo>
                  <a:cubicBezTo>
                    <a:pt x="1020" y="4977"/>
                    <a:pt x="930" y="4701"/>
                    <a:pt x="867" y="4426"/>
                  </a:cubicBezTo>
                  <a:cubicBezTo>
                    <a:pt x="731" y="3865"/>
                    <a:pt x="684" y="3288"/>
                    <a:pt x="697" y="2745"/>
                  </a:cubicBezTo>
                  <a:cubicBezTo>
                    <a:pt x="706" y="2201"/>
                    <a:pt x="765" y="1688"/>
                    <a:pt x="833" y="1238"/>
                  </a:cubicBezTo>
                  <a:cubicBezTo>
                    <a:pt x="871" y="1009"/>
                    <a:pt x="909" y="797"/>
                    <a:pt x="943" y="606"/>
                  </a:cubicBezTo>
                  <a:cubicBezTo>
                    <a:pt x="977" y="419"/>
                    <a:pt x="977" y="236"/>
                    <a:pt x="905" y="117"/>
                  </a:cubicBezTo>
                  <a:cubicBezTo>
                    <a:pt x="867" y="62"/>
                    <a:pt x="812" y="24"/>
                    <a:pt x="752" y="11"/>
                  </a:cubicBezTo>
                  <a:cubicBezTo>
                    <a:pt x="727" y="3"/>
                    <a:pt x="700" y="0"/>
                    <a:pt x="674" y="0"/>
                  </a:cubicBezTo>
                  <a:close/>
                </a:path>
              </a:pathLst>
            </a:custGeom>
            <a:solidFill>
              <a:srgbClr val="ACC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6"/>
            <p:cNvSpPr/>
            <p:nvPr/>
          </p:nvSpPr>
          <p:spPr>
            <a:xfrm>
              <a:off x="7820454" y="3688702"/>
              <a:ext cx="315722" cy="66694"/>
            </a:xfrm>
            <a:custGeom>
              <a:avLst/>
              <a:gdLst/>
              <a:ahLst/>
              <a:cxnLst/>
              <a:rect l="l" t="t" r="r" b="b"/>
              <a:pathLst>
                <a:path w="1690" h="357" extrusionOk="0">
                  <a:moveTo>
                    <a:pt x="1311" y="0"/>
                  </a:moveTo>
                  <a:cubicBezTo>
                    <a:pt x="1165" y="0"/>
                    <a:pt x="991" y="13"/>
                    <a:pt x="824" y="39"/>
                  </a:cubicBezTo>
                  <a:cubicBezTo>
                    <a:pt x="629" y="69"/>
                    <a:pt x="438" y="120"/>
                    <a:pt x="289" y="175"/>
                  </a:cubicBezTo>
                  <a:cubicBezTo>
                    <a:pt x="149" y="226"/>
                    <a:pt x="43" y="269"/>
                    <a:pt x="1" y="290"/>
                  </a:cubicBezTo>
                  <a:cubicBezTo>
                    <a:pt x="60" y="303"/>
                    <a:pt x="137" y="320"/>
                    <a:pt x="221" y="332"/>
                  </a:cubicBezTo>
                  <a:cubicBezTo>
                    <a:pt x="321" y="347"/>
                    <a:pt x="435" y="357"/>
                    <a:pt x="554" y="357"/>
                  </a:cubicBezTo>
                  <a:cubicBezTo>
                    <a:pt x="673" y="357"/>
                    <a:pt x="799" y="347"/>
                    <a:pt x="922" y="324"/>
                  </a:cubicBezTo>
                  <a:cubicBezTo>
                    <a:pt x="1172" y="281"/>
                    <a:pt x="1410" y="188"/>
                    <a:pt x="1584" y="86"/>
                  </a:cubicBezTo>
                  <a:cubicBezTo>
                    <a:pt x="1622" y="65"/>
                    <a:pt x="1660" y="39"/>
                    <a:pt x="1690" y="18"/>
                  </a:cubicBezTo>
                  <a:cubicBezTo>
                    <a:pt x="1648" y="18"/>
                    <a:pt x="1529" y="5"/>
                    <a:pt x="1372" y="1"/>
                  </a:cubicBezTo>
                  <a:cubicBezTo>
                    <a:pt x="1352" y="1"/>
                    <a:pt x="1332" y="0"/>
                    <a:pt x="1311" y="0"/>
                  </a:cubicBezTo>
                  <a:close/>
                </a:path>
              </a:pathLst>
            </a:custGeom>
            <a:solidFill>
              <a:srgbClr val="1E15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6"/>
            <p:cNvSpPr/>
            <p:nvPr/>
          </p:nvSpPr>
          <p:spPr>
            <a:xfrm>
              <a:off x="7829982" y="3767352"/>
              <a:ext cx="379987" cy="1320426"/>
            </a:xfrm>
            <a:custGeom>
              <a:avLst/>
              <a:gdLst/>
              <a:ahLst/>
              <a:cxnLst/>
              <a:rect l="l" t="t" r="r" b="b"/>
              <a:pathLst>
                <a:path w="2034" h="7068" extrusionOk="0">
                  <a:moveTo>
                    <a:pt x="52" y="0"/>
                  </a:moveTo>
                  <a:cubicBezTo>
                    <a:pt x="47" y="5"/>
                    <a:pt x="47" y="13"/>
                    <a:pt x="47" y="26"/>
                  </a:cubicBezTo>
                  <a:cubicBezTo>
                    <a:pt x="43" y="64"/>
                    <a:pt x="30" y="128"/>
                    <a:pt x="18" y="247"/>
                  </a:cubicBezTo>
                  <a:cubicBezTo>
                    <a:pt x="9" y="323"/>
                    <a:pt x="1" y="480"/>
                    <a:pt x="22" y="684"/>
                  </a:cubicBezTo>
                  <a:cubicBezTo>
                    <a:pt x="39" y="892"/>
                    <a:pt x="90" y="1155"/>
                    <a:pt x="162" y="1448"/>
                  </a:cubicBezTo>
                  <a:cubicBezTo>
                    <a:pt x="238" y="1745"/>
                    <a:pt x="319" y="2076"/>
                    <a:pt x="387" y="2432"/>
                  </a:cubicBezTo>
                  <a:cubicBezTo>
                    <a:pt x="455" y="2785"/>
                    <a:pt x="518" y="3158"/>
                    <a:pt x="582" y="3532"/>
                  </a:cubicBezTo>
                  <a:cubicBezTo>
                    <a:pt x="646" y="3905"/>
                    <a:pt x="714" y="4279"/>
                    <a:pt x="790" y="4627"/>
                  </a:cubicBezTo>
                  <a:cubicBezTo>
                    <a:pt x="867" y="4979"/>
                    <a:pt x="960" y="5306"/>
                    <a:pt x="1058" y="5595"/>
                  </a:cubicBezTo>
                  <a:cubicBezTo>
                    <a:pt x="1249" y="6168"/>
                    <a:pt x="1473" y="6571"/>
                    <a:pt x="1554" y="6711"/>
                  </a:cubicBezTo>
                  <a:cubicBezTo>
                    <a:pt x="1584" y="6762"/>
                    <a:pt x="1605" y="6800"/>
                    <a:pt x="1622" y="6834"/>
                  </a:cubicBezTo>
                  <a:cubicBezTo>
                    <a:pt x="1669" y="6868"/>
                    <a:pt x="1720" y="6906"/>
                    <a:pt x="1762" y="6932"/>
                  </a:cubicBezTo>
                  <a:cubicBezTo>
                    <a:pt x="1864" y="6995"/>
                    <a:pt x="1953" y="7042"/>
                    <a:pt x="2034" y="7067"/>
                  </a:cubicBezTo>
                  <a:cubicBezTo>
                    <a:pt x="2008" y="7029"/>
                    <a:pt x="1974" y="6974"/>
                    <a:pt x="1923" y="6881"/>
                  </a:cubicBezTo>
                  <a:cubicBezTo>
                    <a:pt x="1847" y="6736"/>
                    <a:pt x="1647" y="6316"/>
                    <a:pt x="1495" y="5722"/>
                  </a:cubicBezTo>
                  <a:cubicBezTo>
                    <a:pt x="1333" y="5128"/>
                    <a:pt x="1232" y="4372"/>
                    <a:pt x="1172" y="3617"/>
                  </a:cubicBezTo>
                  <a:cubicBezTo>
                    <a:pt x="1113" y="2857"/>
                    <a:pt x="1074" y="2101"/>
                    <a:pt x="998" y="1499"/>
                  </a:cubicBezTo>
                  <a:cubicBezTo>
                    <a:pt x="930" y="892"/>
                    <a:pt x="837" y="442"/>
                    <a:pt x="799" y="285"/>
                  </a:cubicBezTo>
                  <a:cubicBezTo>
                    <a:pt x="765" y="140"/>
                    <a:pt x="752" y="73"/>
                    <a:pt x="748" y="43"/>
                  </a:cubicBezTo>
                  <a:cubicBezTo>
                    <a:pt x="675" y="50"/>
                    <a:pt x="603" y="53"/>
                    <a:pt x="533" y="53"/>
                  </a:cubicBezTo>
                  <a:cubicBezTo>
                    <a:pt x="397" y="53"/>
                    <a:pt x="268" y="41"/>
                    <a:pt x="153" y="22"/>
                  </a:cubicBezTo>
                  <a:cubicBezTo>
                    <a:pt x="120" y="13"/>
                    <a:pt x="81" y="9"/>
                    <a:pt x="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6"/>
            <p:cNvSpPr/>
            <p:nvPr/>
          </p:nvSpPr>
          <p:spPr>
            <a:xfrm>
              <a:off x="7974391" y="3719714"/>
              <a:ext cx="280787" cy="1371801"/>
            </a:xfrm>
            <a:custGeom>
              <a:avLst/>
              <a:gdLst/>
              <a:ahLst/>
              <a:cxnLst/>
              <a:rect l="l" t="t" r="r" b="b"/>
              <a:pathLst>
                <a:path w="1503" h="7343" extrusionOk="0">
                  <a:moveTo>
                    <a:pt x="836" y="1"/>
                  </a:moveTo>
                  <a:lnTo>
                    <a:pt x="836" y="1"/>
                  </a:lnTo>
                  <a:cubicBezTo>
                    <a:pt x="828" y="5"/>
                    <a:pt x="824" y="9"/>
                    <a:pt x="819" y="13"/>
                  </a:cubicBezTo>
                  <a:cubicBezTo>
                    <a:pt x="726" y="73"/>
                    <a:pt x="620" y="124"/>
                    <a:pt x="501" y="171"/>
                  </a:cubicBezTo>
                  <a:cubicBezTo>
                    <a:pt x="382" y="217"/>
                    <a:pt x="255" y="251"/>
                    <a:pt x="123" y="277"/>
                  </a:cubicBezTo>
                  <a:cubicBezTo>
                    <a:pt x="81" y="285"/>
                    <a:pt x="43" y="289"/>
                    <a:pt x="0" y="294"/>
                  </a:cubicBezTo>
                  <a:cubicBezTo>
                    <a:pt x="13" y="323"/>
                    <a:pt x="34" y="387"/>
                    <a:pt x="77" y="523"/>
                  </a:cubicBezTo>
                  <a:cubicBezTo>
                    <a:pt x="119" y="680"/>
                    <a:pt x="225" y="1134"/>
                    <a:pt x="301" y="1741"/>
                  </a:cubicBezTo>
                  <a:cubicBezTo>
                    <a:pt x="378" y="2344"/>
                    <a:pt x="420" y="3103"/>
                    <a:pt x="480" y="3859"/>
                  </a:cubicBezTo>
                  <a:cubicBezTo>
                    <a:pt x="539" y="4614"/>
                    <a:pt x="637" y="5366"/>
                    <a:pt x="790" y="5951"/>
                  </a:cubicBezTo>
                  <a:cubicBezTo>
                    <a:pt x="938" y="6541"/>
                    <a:pt x="1129" y="6962"/>
                    <a:pt x="1197" y="7110"/>
                  </a:cubicBezTo>
                  <a:cubicBezTo>
                    <a:pt x="1252" y="7229"/>
                    <a:pt x="1282" y="7293"/>
                    <a:pt x="1295" y="7331"/>
                  </a:cubicBezTo>
                  <a:cubicBezTo>
                    <a:pt x="1326" y="7339"/>
                    <a:pt x="1355" y="7342"/>
                    <a:pt x="1381" y="7342"/>
                  </a:cubicBezTo>
                  <a:cubicBezTo>
                    <a:pt x="1410" y="7342"/>
                    <a:pt x="1436" y="7338"/>
                    <a:pt x="1456" y="7331"/>
                  </a:cubicBezTo>
                  <a:cubicBezTo>
                    <a:pt x="1473" y="7327"/>
                    <a:pt x="1486" y="7318"/>
                    <a:pt x="1503" y="7310"/>
                  </a:cubicBezTo>
                  <a:cubicBezTo>
                    <a:pt x="1490" y="7276"/>
                    <a:pt x="1473" y="7203"/>
                    <a:pt x="1443" y="7059"/>
                  </a:cubicBezTo>
                  <a:cubicBezTo>
                    <a:pt x="1414" y="6898"/>
                    <a:pt x="1333" y="6435"/>
                    <a:pt x="1265" y="5820"/>
                  </a:cubicBezTo>
                  <a:cubicBezTo>
                    <a:pt x="1231" y="5510"/>
                    <a:pt x="1201" y="5166"/>
                    <a:pt x="1176" y="4797"/>
                  </a:cubicBezTo>
                  <a:cubicBezTo>
                    <a:pt x="1155" y="4432"/>
                    <a:pt x="1142" y="4046"/>
                    <a:pt x="1138" y="3659"/>
                  </a:cubicBezTo>
                  <a:cubicBezTo>
                    <a:pt x="1125" y="2891"/>
                    <a:pt x="1116" y="2119"/>
                    <a:pt x="1053" y="1503"/>
                  </a:cubicBezTo>
                  <a:cubicBezTo>
                    <a:pt x="998" y="888"/>
                    <a:pt x="904" y="429"/>
                    <a:pt x="874" y="268"/>
                  </a:cubicBezTo>
                  <a:cubicBezTo>
                    <a:pt x="841" y="86"/>
                    <a:pt x="832" y="22"/>
                    <a:pt x="8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6"/>
            <p:cNvSpPr/>
            <p:nvPr/>
          </p:nvSpPr>
          <p:spPr>
            <a:xfrm>
              <a:off x="7709484" y="3586326"/>
              <a:ext cx="586233" cy="1496595"/>
            </a:xfrm>
            <a:custGeom>
              <a:avLst/>
              <a:gdLst/>
              <a:ahLst/>
              <a:cxnLst/>
              <a:rect l="l" t="t" r="r" b="b"/>
              <a:pathLst>
                <a:path w="3138" h="8011" extrusionOk="0">
                  <a:moveTo>
                    <a:pt x="1864" y="0"/>
                  </a:moveTo>
                  <a:cubicBezTo>
                    <a:pt x="1721" y="0"/>
                    <a:pt x="1573" y="6"/>
                    <a:pt x="1427" y="19"/>
                  </a:cubicBezTo>
                  <a:cubicBezTo>
                    <a:pt x="1236" y="40"/>
                    <a:pt x="1049" y="78"/>
                    <a:pt x="875" y="133"/>
                  </a:cubicBezTo>
                  <a:cubicBezTo>
                    <a:pt x="697" y="188"/>
                    <a:pt x="535" y="244"/>
                    <a:pt x="404" y="320"/>
                  </a:cubicBezTo>
                  <a:cubicBezTo>
                    <a:pt x="276" y="392"/>
                    <a:pt x="183" y="486"/>
                    <a:pt x="128" y="575"/>
                  </a:cubicBezTo>
                  <a:cubicBezTo>
                    <a:pt x="73" y="660"/>
                    <a:pt x="47" y="736"/>
                    <a:pt x="34" y="770"/>
                  </a:cubicBezTo>
                  <a:cubicBezTo>
                    <a:pt x="17" y="817"/>
                    <a:pt x="9" y="846"/>
                    <a:pt x="1" y="868"/>
                  </a:cubicBezTo>
                  <a:cubicBezTo>
                    <a:pt x="1" y="914"/>
                    <a:pt x="1" y="986"/>
                    <a:pt x="1" y="1093"/>
                  </a:cubicBezTo>
                  <a:cubicBezTo>
                    <a:pt x="1" y="1283"/>
                    <a:pt x="1" y="1827"/>
                    <a:pt x="119" y="2540"/>
                  </a:cubicBezTo>
                  <a:cubicBezTo>
                    <a:pt x="238" y="3249"/>
                    <a:pt x="459" y="4119"/>
                    <a:pt x="760" y="4963"/>
                  </a:cubicBezTo>
                  <a:cubicBezTo>
                    <a:pt x="909" y="5388"/>
                    <a:pt x="1070" y="5808"/>
                    <a:pt x="1244" y="6199"/>
                  </a:cubicBezTo>
                  <a:cubicBezTo>
                    <a:pt x="1418" y="6585"/>
                    <a:pt x="1584" y="6954"/>
                    <a:pt x="1783" y="7251"/>
                  </a:cubicBezTo>
                  <a:cubicBezTo>
                    <a:pt x="1898" y="7425"/>
                    <a:pt x="2021" y="7574"/>
                    <a:pt x="2148" y="7693"/>
                  </a:cubicBezTo>
                  <a:cubicBezTo>
                    <a:pt x="2051" y="7544"/>
                    <a:pt x="1826" y="7149"/>
                    <a:pt x="1635" y="6589"/>
                  </a:cubicBezTo>
                  <a:cubicBezTo>
                    <a:pt x="1533" y="6300"/>
                    <a:pt x="1439" y="5974"/>
                    <a:pt x="1359" y="5621"/>
                  </a:cubicBezTo>
                  <a:cubicBezTo>
                    <a:pt x="1278" y="5269"/>
                    <a:pt x="1210" y="4895"/>
                    <a:pt x="1146" y="4522"/>
                  </a:cubicBezTo>
                  <a:cubicBezTo>
                    <a:pt x="1083" y="4148"/>
                    <a:pt x="1019" y="3775"/>
                    <a:pt x="955" y="3418"/>
                  </a:cubicBezTo>
                  <a:cubicBezTo>
                    <a:pt x="888" y="3066"/>
                    <a:pt x="811" y="2735"/>
                    <a:pt x="739" y="2442"/>
                  </a:cubicBezTo>
                  <a:cubicBezTo>
                    <a:pt x="667" y="2145"/>
                    <a:pt x="616" y="1878"/>
                    <a:pt x="603" y="1665"/>
                  </a:cubicBezTo>
                  <a:cubicBezTo>
                    <a:pt x="582" y="1453"/>
                    <a:pt x="599" y="1292"/>
                    <a:pt x="612" y="1211"/>
                  </a:cubicBezTo>
                  <a:cubicBezTo>
                    <a:pt x="629" y="1088"/>
                    <a:pt x="654" y="1020"/>
                    <a:pt x="667" y="986"/>
                  </a:cubicBezTo>
                  <a:cubicBezTo>
                    <a:pt x="671" y="978"/>
                    <a:pt x="671" y="969"/>
                    <a:pt x="675" y="965"/>
                  </a:cubicBezTo>
                  <a:cubicBezTo>
                    <a:pt x="531" y="927"/>
                    <a:pt x="429" y="880"/>
                    <a:pt x="391" y="863"/>
                  </a:cubicBezTo>
                  <a:cubicBezTo>
                    <a:pt x="315" y="821"/>
                    <a:pt x="315" y="804"/>
                    <a:pt x="319" y="791"/>
                  </a:cubicBezTo>
                  <a:cubicBezTo>
                    <a:pt x="321" y="784"/>
                    <a:pt x="329" y="777"/>
                    <a:pt x="350" y="777"/>
                  </a:cubicBezTo>
                  <a:cubicBezTo>
                    <a:pt x="365" y="777"/>
                    <a:pt x="386" y="780"/>
                    <a:pt x="416" y="787"/>
                  </a:cubicBezTo>
                  <a:cubicBezTo>
                    <a:pt x="438" y="791"/>
                    <a:pt x="467" y="804"/>
                    <a:pt x="506" y="812"/>
                  </a:cubicBezTo>
                  <a:cubicBezTo>
                    <a:pt x="510" y="804"/>
                    <a:pt x="523" y="791"/>
                    <a:pt x="548" y="770"/>
                  </a:cubicBezTo>
                  <a:cubicBezTo>
                    <a:pt x="582" y="744"/>
                    <a:pt x="688" y="681"/>
                    <a:pt x="841" y="621"/>
                  </a:cubicBezTo>
                  <a:cubicBezTo>
                    <a:pt x="994" y="558"/>
                    <a:pt x="1193" y="498"/>
                    <a:pt x="1397" y="469"/>
                  </a:cubicBezTo>
                  <a:cubicBezTo>
                    <a:pt x="1540" y="444"/>
                    <a:pt x="1688" y="435"/>
                    <a:pt x="1820" y="435"/>
                  </a:cubicBezTo>
                  <a:cubicBezTo>
                    <a:pt x="1871" y="435"/>
                    <a:pt x="1920" y="436"/>
                    <a:pt x="1966" y="439"/>
                  </a:cubicBezTo>
                  <a:cubicBezTo>
                    <a:pt x="2131" y="452"/>
                    <a:pt x="2254" y="477"/>
                    <a:pt x="2297" y="490"/>
                  </a:cubicBezTo>
                  <a:cubicBezTo>
                    <a:pt x="2322" y="498"/>
                    <a:pt x="2339" y="507"/>
                    <a:pt x="2352" y="515"/>
                  </a:cubicBezTo>
                  <a:cubicBezTo>
                    <a:pt x="2360" y="507"/>
                    <a:pt x="2373" y="494"/>
                    <a:pt x="2382" y="486"/>
                  </a:cubicBezTo>
                  <a:cubicBezTo>
                    <a:pt x="2428" y="439"/>
                    <a:pt x="2450" y="396"/>
                    <a:pt x="2462" y="375"/>
                  </a:cubicBezTo>
                  <a:cubicBezTo>
                    <a:pt x="2492" y="307"/>
                    <a:pt x="2496" y="290"/>
                    <a:pt x="2513" y="290"/>
                  </a:cubicBezTo>
                  <a:cubicBezTo>
                    <a:pt x="2522" y="290"/>
                    <a:pt x="2526" y="295"/>
                    <a:pt x="2534" y="312"/>
                  </a:cubicBezTo>
                  <a:cubicBezTo>
                    <a:pt x="2539" y="324"/>
                    <a:pt x="2543" y="354"/>
                    <a:pt x="2534" y="401"/>
                  </a:cubicBezTo>
                  <a:cubicBezTo>
                    <a:pt x="2530" y="430"/>
                    <a:pt x="2505" y="490"/>
                    <a:pt x="2454" y="549"/>
                  </a:cubicBezTo>
                  <a:cubicBezTo>
                    <a:pt x="2411" y="604"/>
                    <a:pt x="2343" y="660"/>
                    <a:pt x="2263" y="711"/>
                  </a:cubicBezTo>
                  <a:cubicBezTo>
                    <a:pt x="2276" y="723"/>
                    <a:pt x="2297" y="774"/>
                    <a:pt x="2343" y="965"/>
                  </a:cubicBezTo>
                  <a:cubicBezTo>
                    <a:pt x="2382" y="1126"/>
                    <a:pt x="2479" y="1589"/>
                    <a:pt x="2543" y="2205"/>
                  </a:cubicBezTo>
                  <a:cubicBezTo>
                    <a:pt x="2611" y="2824"/>
                    <a:pt x="2624" y="3597"/>
                    <a:pt x="2636" y="4369"/>
                  </a:cubicBezTo>
                  <a:cubicBezTo>
                    <a:pt x="2641" y="4751"/>
                    <a:pt x="2653" y="5137"/>
                    <a:pt x="2674" y="5502"/>
                  </a:cubicBezTo>
                  <a:cubicBezTo>
                    <a:pt x="2696" y="5867"/>
                    <a:pt x="2725" y="6211"/>
                    <a:pt x="2755" y="6521"/>
                  </a:cubicBezTo>
                  <a:cubicBezTo>
                    <a:pt x="2819" y="7137"/>
                    <a:pt x="2891" y="7599"/>
                    <a:pt x="2912" y="7760"/>
                  </a:cubicBezTo>
                  <a:cubicBezTo>
                    <a:pt x="2929" y="7896"/>
                    <a:pt x="2938" y="7968"/>
                    <a:pt x="2942" y="8011"/>
                  </a:cubicBezTo>
                  <a:cubicBezTo>
                    <a:pt x="2963" y="7990"/>
                    <a:pt x="2980" y="7973"/>
                    <a:pt x="2989" y="7951"/>
                  </a:cubicBezTo>
                  <a:cubicBezTo>
                    <a:pt x="3010" y="7917"/>
                    <a:pt x="3014" y="7888"/>
                    <a:pt x="3018" y="7871"/>
                  </a:cubicBezTo>
                  <a:cubicBezTo>
                    <a:pt x="3014" y="7828"/>
                    <a:pt x="3010" y="7816"/>
                    <a:pt x="3018" y="7811"/>
                  </a:cubicBezTo>
                  <a:cubicBezTo>
                    <a:pt x="3018" y="7809"/>
                    <a:pt x="3019" y="7808"/>
                    <a:pt x="3021" y="7808"/>
                  </a:cubicBezTo>
                  <a:cubicBezTo>
                    <a:pt x="3023" y="7808"/>
                    <a:pt x="3025" y="7809"/>
                    <a:pt x="3027" y="7811"/>
                  </a:cubicBezTo>
                  <a:cubicBezTo>
                    <a:pt x="3023" y="7782"/>
                    <a:pt x="3023" y="7752"/>
                    <a:pt x="3027" y="7718"/>
                  </a:cubicBezTo>
                  <a:cubicBezTo>
                    <a:pt x="3031" y="7659"/>
                    <a:pt x="3048" y="7574"/>
                    <a:pt x="3112" y="7425"/>
                  </a:cubicBezTo>
                  <a:lnTo>
                    <a:pt x="3120" y="7412"/>
                  </a:lnTo>
                  <a:cubicBezTo>
                    <a:pt x="3124" y="7400"/>
                    <a:pt x="3133" y="7383"/>
                    <a:pt x="3137" y="7366"/>
                  </a:cubicBezTo>
                  <a:cubicBezTo>
                    <a:pt x="3133" y="7323"/>
                    <a:pt x="3129" y="7260"/>
                    <a:pt x="3120" y="7158"/>
                  </a:cubicBezTo>
                  <a:cubicBezTo>
                    <a:pt x="3116" y="7069"/>
                    <a:pt x="3112" y="6895"/>
                    <a:pt x="3103" y="6640"/>
                  </a:cubicBezTo>
                  <a:cubicBezTo>
                    <a:pt x="3086" y="5889"/>
                    <a:pt x="3052" y="4513"/>
                    <a:pt x="3001" y="3257"/>
                  </a:cubicBezTo>
                  <a:cubicBezTo>
                    <a:pt x="2955" y="2022"/>
                    <a:pt x="2891" y="902"/>
                    <a:pt x="2887" y="600"/>
                  </a:cubicBezTo>
                  <a:cubicBezTo>
                    <a:pt x="2878" y="583"/>
                    <a:pt x="2874" y="549"/>
                    <a:pt x="2861" y="473"/>
                  </a:cubicBezTo>
                  <a:cubicBezTo>
                    <a:pt x="2853" y="435"/>
                    <a:pt x="2840" y="362"/>
                    <a:pt x="2785" y="282"/>
                  </a:cubicBezTo>
                  <a:cubicBezTo>
                    <a:pt x="2730" y="205"/>
                    <a:pt x="2624" y="121"/>
                    <a:pt x="2488" y="70"/>
                  </a:cubicBezTo>
                  <a:cubicBezTo>
                    <a:pt x="2352" y="14"/>
                    <a:pt x="2182" y="6"/>
                    <a:pt x="1995" y="2"/>
                  </a:cubicBezTo>
                  <a:cubicBezTo>
                    <a:pt x="1952" y="1"/>
                    <a:pt x="1908" y="0"/>
                    <a:pt x="18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6"/>
            <p:cNvSpPr/>
            <p:nvPr/>
          </p:nvSpPr>
          <p:spPr>
            <a:xfrm>
              <a:off x="8306553" y="2696142"/>
              <a:ext cx="284897" cy="2240129"/>
            </a:xfrm>
            <a:custGeom>
              <a:avLst/>
              <a:gdLst/>
              <a:ahLst/>
              <a:cxnLst/>
              <a:rect l="l" t="t" r="r" b="b"/>
              <a:pathLst>
                <a:path w="1525" h="11991" extrusionOk="0">
                  <a:moveTo>
                    <a:pt x="1079" y="0"/>
                  </a:moveTo>
                  <a:cubicBezTo>
                    <a:pt x="1057" y="4"/>
                    <a:pt x="1032" y="9"/>
                    <a:pt x="1006" y="17"/>
                  </a:cubicBezTo>
                  <a:cubicBezTo>
                    <a:pt x="981" y="21"/>
                    <a:pt x="956" y="30"/>
                    <a:pt x="930" y="47"/>
                  </a:cubicBezTo>
                  <a:cubicBezTo>
                    <a:pt x="896" y="64"/>
                    <a:pt x="858" y="85"/>
                    <a:pt x="815" y="119"/>
                  </a:cubicBezTo>
                  <a:cubicBezTo>
                    <a:pt x="769" y="157"/>
                    <a:pt x="701" y="225"/>
                    <a:pt x="650" y="327"/>
                  </a:cubicBezTo>
                  <a:cubicBezTo>
                    <a:pt x="595" y="433"/>
                    <a:pt x="561" y="573"/>
                    <a:pt x="544" y="739"/>
                  </a:cubicBezTo>
                  <a:cubicBezTo>
                    <a:pt x="527" y="909"/>
                    <a:pt x="531" y="1108"/>
                    <a:pt x="527" y="1320"/>
                  </a:cubicBezTo>
                  <a:cubicBezTo>
                    <a:pt x="523" y="1537"/>
                    <a:pt x="527" y="1770"/>
                    <a:pt x="527" y="2016"/>
                  </a:cubicBezTo>
                  <a:cubicBezTo>
                    <a:pt x="540" y="2517"/>
                    <a:pt x="561" y="3073"/>
                    <a:pt x="595" y="3663"/>
                  </a:cubicBezTo>
                  <a:cubicBezTo>
                    <a:pt x="624" y="4253"/>
                    <a:pt x="663" y="4873"/>
                    <a:pt x="688" y="5492"/>
                  </a:cubicBezTo>
                  <a:cubicBezTo>
                    <a:pt x="709" y="6116"/>
                    <a:pt x="718" y="6740"/>
                    <a:pt x="697" y="7330"/>
                  </a:cubicBezTo>
                  <a:cubicBezTo>
                    <a:pt x="680" y="7925"/>
                    <a:pt x="620" y="8485"/>
                    <a:pt x="544" y="8977"/>
                  </a:cubicBezTo>
                  <a:cubicBezTo>
                    <a:pt x="472" y="9478"/>
                    <a:pt x="366" y="9902"/>
                    <a:pt x="281" y="10238"/>
                  </a:cubicBezTo>
                  <a:cubicBezTo>
                    <a:pt x="196" y="10577"/>
                    <a:pt x="132" y="10823"/>
                    <a:pt x="98" y="10951"/>
                  </a:cubicBezTo>
                  <a:cubicBezTo>
                    <a:pt x="85" y="11002"/>
                    <a:pt x="77" y="11044"/>
                    <a:pt x="64" y="11082"/>
                  </a:cubicBezTo>
                  <a:cubicBezTo>
                    <a:pt x="39" y="11176"/>
                    <a:pt x="22" y="11244"/>
                    <a:pt x="9" y="11295"/>
                  </a:cubicBezTo>
                  <a:cubicBezTo>
                    <a:pt x="9" y="11329"/>
                    <a:pt x="9" y="11367"/>
                    <a:pt x="9" y="11401"/>
                  </a:cubicBezTo>
                  <a:cubicBezTo>
                    <a:pt x="9" y="11651"/>
                    <a:pt x="5" y="11829"/>
                    <a:pt x="5" y="11918"/>
                  </a:cubicBezTo>
                  <a:cubicBezTo>
                    <a:pt x="5" y="11944"/>
                    <a:pt x="1" y="11969"/>
                    <a:pt x="1" y="11991"/>
                  </a:cubicBezTo>
                  <a:cubicBezTo>
                    <a:pt x="111" y="11736"/>
                    <a:pt x="255" y="11384"/>
                    <a:pt x="429" y="10976"/>
                  </a:cubicBezTo>
                  <a:cubicBezTo>
                    <a:pt x="433" y="10913"/>
                    <a:pt x="442" y="10811"/>
                    <a:pt x="463" y="10662"/>
                  </a:cubicBezTo>
                  <a:cubicBezTo>
                    <a:pt x="484" y="10531"/>
                    <a:pt x="531" y="10280"/>
                    <a:pt x="612" y="9949"/>
                  </a:cubicBezTo>
                  <a:cubicBezTo>
                    <a:pt x="688" y="9618"/>
                    <a:pt x="803" y="9202"/>
                    <a:pt x="917" y="8727"/>
                  </a:cubicBezTo>
                  <a:cubicBezTo>
                    <a:pt x="1032" y="8251"/>
                    <a:pt x="1138" y="7717"/>
                    <a:pt x="1151" y="7139"/>
                  </a:cubicBezTo>
                  <a:cubicBezTo>
                    <a:pt x="1164" y="6851"/>
                    <a:pt x="1155" y="6558"/>
                    <a:pt x="1138" y="6256"/>
                  </a:cubicBezTo>
                  <a:cubicBezTo>
                    <a:pt x="1125" y="5955"/>
                    <a:pt x="1100" y="5654"/>
                    <a:pt x="1079" y="5348"/>
                  </a:cubicBezTo>
                  <a:cubicBezTo>
                    <a:pt x="1053" y="5043"/>
                    <a:pt x="1032" y="4741"/>
                    <a:pt x="1019" y="4436"/>
                  </a:cubicBezTo>
                  <a:cubicBezTo>
                    <a:pt x="1015" y="4287"/>
                    <a:pt x="1015" y="4134"/>
                    <a:pt x="1011" y="3986"/>
                  </a:cubicBezTo>
                  <a:cubicBezTo>
                    <a:pt x="1015" y="3837"/>
                    <a:pt x="1015" y="3689"/>
                    <a:pt x="1028" y="3544"/>
                  </a:cubicBezTo>
                  <a:cubicBezTo>
                    <a:pt x="1036" y="3396"/>
                    <a:pt x="1053" y="3251"/>
                    <a:pt x="1070" y="3111"/>
                  </a:cubicBezTo>
                  <a:cubicBezTo>
                    <a:pt x="1079" y="3043"/>
                    <a:pt x="1096" y="2971"/>
                    <a:pt x="1104" y="2903"/>
                  </a:cubicBezTo>
                  <a:cubicBezTo>
                    <a:pt x="1117" y="2835"/>
                    <a:pt x="1130" y="2768"/>
                    <a:pt x="1142" y="2700"/>
                  </a:cubicBezTo>
                  <a:cubicBezTo>
                    <a:pt x="1202" y="2432"/>
                    <a:pt x="1274" y="2182"/>
                    <a:pt x="1338" y="1944"/>
                  </a:cubicBezTo>
                  <a:cubicBezTo>
                    <a:pt x="1401" y="1706"/>
                    <a:pt x="1452" y="1486"/>
                    <a:pt x="1482" y="1278"/>
                  </a:cubicBezTo>
                  <a:cubicBezTo>
                    <a:pt x="1516" y="1074"/>
                    <a:pt x="1524" y="883"/>
                    <a:pt x="1512" y="718"/>
                  </a:cubicBezTo>
                  <a:cubicBezTo>
                    <a:pt x="1499" y="552"/>
                    <a:pt x="1473" y="408"/>
                    <a:pt x="1439" y="297"/>
                  </a:cubicBezTo>
                  <a:cubicBezTo>
                    <a:pt x="1401" y="187"/>
                    <a:pt x="1350" y="115"/>
                    <a:pt x="1304" y="77"/>
                  </a:cubicBezTo>
                  <a:cubicBezTo>
                    <a:pt x="1236" y="21"/>
                    <a:pt x="1155" y="4"/>
                    <a:pt x="11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6"/>
            <p:cNvSpPr/>
            <p:nvPr/>
          </p:nvSpPr>
          <p:spPr>
            <a:xfrm>
              <a:off x="8770420" y="3461906"/>
              <a:ext cx="328425" cy="127970"/>
            </a:xfrm>
            <a:custGeom>
              <a:avLst/>
              <a:gdLst/>
              <a:ahLst/>
              <a:cxnLst/>
              <a:rect l="l" t="t" r="r" b="b"/>
              <a:pathLst>
                <a:path w="1758" h="685" extrusionOk="0">
                  <a:moveTo>
                    <a:pt x="365" y="1"/>
                  </a:moveTo>
                  <a:cubicBezTo>
                    <a:pt x="211" y="1"/>
                    <a:pt x="98" y="18"/>
                    <a:pt x="51" y="18"/>
                  </a:cubicBezTo>
                  <a:cubicBezTo>
                    <a:pt x="41" y="20"/>
                    <a:pt x="31" y="21"/>
                    <a:pt x="23" y="21"/>
                  </a:cubicBezTo>
                  <a:cubicBezTo>
                    <a:pt x="14" y="21"/>
                    <a:pt x="7" y="20"/>
                    <a:pt x="1" y="18"/>
                  </a:cubicBezTo>
                  <a:lnTo>
                    <a:pt x="1" y="18"/>
                  </a:lnTo>
                  <a:cubicBezTo>
                    <a:pt x="51" y="78"/>
                    <a:pt x="111" y="137"/>
                    <a:pt x="183" y="205"/>
                  </a:cubicBezTo>
                  <a:cubicBezTo>
                    <a:pt x="361" y="362"/>
                    <a:pt x="616" y="523"/>
                    <a:pt x="900" y="604"/>
                  </a:cubicBezTo>
                  <a:cubicBezTo>
                    <a:pt x="1064" y="654"/>
                    <a:pt x="1238" y="684"/>
                    <a:pt x="1397" y="684"/>
                  </a:cubicBezTo>
                  <a:cubicBezTo>
                    <a:pt x="1510" y="684"/>
                    <a:pt x="1614" y="669"/>
                    <a:pt x="1703" y="634"/>
                  </a:cubicBezTo>
                  <a:cubicBezTo>
                    <a:pt x="1724" y="625"/>
                    <a:pt x="1741" y="617"/>
                    <a:pt x="1758" y="608"/>
                  </a:cubicBezTo>
                  <a:cubicBezTo>
                    <a:pt x="1745" y="566"/>
                    <a:pt x="1707" y="447"/>
                    <a:pt x="1571" y="349"/>
                  </a:cubicBezTo>
                  <a:cubicBezTo>
                    <a:pt x="1507" y="298"/>
                    <a:pt x="1418" y="252"/>
                    <a:pt x="1325" y="205"/>
                  </a:cubicBezTo>
                  <a:cubicBezTo>
                    <a:pt x="1227" y="163"/>
                    <a:pt x="1125" y="124"/>
                    <a:pt x="1019" y="90"/>
                  </a:cubicBezTo>
                  <a:cubicBezTo>
                    <a:pt x="811" y="27"/>
                    <a:pt x="590" y="1"/>
                    <a:pt x="412" y="1"/>
                  </a:cubicBezTo>
                  <a:cubicBezTo>
                    <a:pt x="396" y="1"/>
                    <a:pt x="380" y="1"/>
                    <a:pt x="365" y="1"/>
                  </a:cubicBezTo>
                  <a:close/>
                </a:path>
              </a:pathLst>
            </a:custGeom>
            <a:solidFill>
              <a:srgbClr val="1E15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6"/>
            <p:cNvSpPr/>
            <p:nvPr/>
          </p:nvSpPr>
          <p:spPr>
            <a:xfrm>
              <a:off x="8320003" y="3589689"/>
              <a:ext cx="748017" cy="1502013"/>
            </a:xfrm>
            <a:custGeom>
              <a:avLst/>
              <a:gdLst/>
              <a:ahLst/>
              <a:cxnLst/>
              <a:rect l="l" t="t" r="r" b="b"/>
              <a:pathLst>
                <a:path w="4004" h="8040" extrusionOk="0">
                  <a:moveTo>
                    <a:pt x="3159" y="1"/>
                  </a:moveTo>
                  <a:lnTo>
                    <a:pt x="3159" y="1"/>
                  </a:lnTo>
                  <a:cubicBezTo>
                    <a:pt x="3167" y="18"/>
                    <a:pt x="3167" y="94"/>
                    <a:pt x="3150" y="336"/>
                  </a:cubicBezTo>
                  <a:cubicBezTo>
                    <a:pt x="3146" y="383"/>
                    <a:pt x="3146" y="455"/>
                    <a:pt x="3133" y="540"/>
                  </a:cubicBezTo>
                  <a:cubicBezTo>
                    <a:pt x="3125" y="629"/>
                    <a:pt x="3108" y="735"/>
                    <a:pt x="3095" y="858"/>
                  </a:cubicBezTo>
                  <a:cubicBezTo>
                    <a:pt x="3086" y="917"/>
                    <a:pt x="3078" y="985"/>
                    <a:pt x="3069" y="1053"/>
                  </a:cubicBezTo>
                  <a:cubicBezTo>
                    <a:pt x="3057" y="1121"/>
                    <a:pt x="3044" y="1193"/>
                    <a:pt x="3031" y="1270"/>
                  </a:cubicBezTo>
                  <a:cubicBezTo>
                    <a:pt x="3006" y="1418"/>
                    <a:pt x="2976" y="1584"/>
                    <a:pt x="2938" y="1758"/>
                  </a:cubicBezTo>
                  <a:cubicBezTo>
                    <a:pt x="2789" y="2454"/>
                    <a:pt x="2547" y="3307"/>
                    <a:pt x="2208" y="4135"/>
                  </a:cubicBezTo>
                  <a:cubicBezTo>
                    <a:pt x="1877" y="4962"/>
                    <a:pt x="1469" y="5765"/>
                    <a:pt x="1092" y="6401"/>
                  </a:cubicBezTo>
                  <a:cubicBezTo>
                    <a:pt x="722" y="7038"/>
                    <a:pt x="387" y="7509"/>
                    <a:pt x="247" y="7713"/>
                  </a:cubicBezTo>
                  <a:lnTo>
                    <a:pt x="243" y="7717"/>
                  </a:lnTo>
                  <a:lnTo>
                    <a:pt x="238" y="7721"/>
                  </a:lnTo>
                  <a:cubicBezTo>
                    <a:pt x="204" y="7768"/>
                    <a:pt x="196" y="7781"/>
                    <a:pt x="183" y="7798"/>
                  </a:cubicBezTo>
                  <a:cubicBezTo>
                    <a:pt x="81" y="7938"/>
                    <a:pt x="30" y="8001"/>
                    <a:pt x="1" y="8031"/>
                  </a:cubicBezTo>
                  <a:cubicBezTo>
                    <a:pt x="22" y="8035"/>
                    <a:pt x="43" y="8035"/>
                    <a:pt x="69" y="8040"/>
                  </a:cubicBezTo>
                  <a:cubicBezTo>
                    <a:pt x="103" y="8040"/>
                    <a:pt x="145" y="8035"/>
                    <a:pt x="187" y="8031"/>
                  </a:cubicBezTo>
                  <a:cubicBezTo>
                    <a:pt x="217" y="7997"/>
                    <a:pt x="285" y="7933"/>
                    <a:pt x="408" y="7815"/>
                  </a:cubicBezTo>
                  <a:cubicBezTo>
                    <a:pt x="552" y="7675"/>
                    <a:pt x="968" y="7276"/>
                    <a:pt x="1414" y="6669"/>
                  </a:cubicBezTo>
                  <a:cubicBezTo>
                    <a:pt x="1639" y="6367"/>
                    <a:pt x="1872" y="6015"/>
                    <a:pt x="2093" y="5624"/>
                  </a:cubicBezTo>
                  <a:cubicBezTo>
                    <a:pt x="2310" y="5234"/>
                    <a:pt x="2513" y="4814"/>
                    <a:pt x="2696" y="4381"/>
                  </a:cubicBezTo>
                  <a:cubicBezTo>
                    <a:pt x="2874" y="3944"/>
                    <a:pt x="3044" y="3507"/>
                    <a:pt x="3192" y="3082"/>
                  </a:cubicBezTo>
                  <a:cubicBezTo>
                    <a:pt x="3341" y="2662"/>
                    <a:pt x="3464" y="2254"/>
                    <a:pt x="3566" y="1894"/>
                  </a:cubicBezTo>
                  <a:cubicBezTo>
                    <a:pt x="3774" y="1164"/>
                    <a:pt x="3889" y="603"/>
                    <a:pt x="3931" y="408"/>
                  </a:cubicBezTo>
                  <a:cubicBezTo>
                    <a:pt x="3973" y="209"/>
                    <a:pt x="3990" y="128"/>
                    <a:pt x="4003" y="98"/>
                  </a:cubicBezTo>
                  <a:lnTo>
                    <a:pt x="4003" y="98"/>
                  </a:lnTo>
                  <a:cubicBezTo>
                    <a:pt x="3938" y="111"/>
                    <a:pt x="3869" y="117"/>
                    <a:pt x="3799" y="117"/>
                  </a:cubicBezTo>
                  <a:cubicBezTo>
                    <a:pt x="3778" y="117"/>
                    <a:pt x="3757" y="116"/>
                    <a:pt x="3736" y="115"/>
                  </a:cubicBezTo>
                  <a:cubicBezTo>
                    <a:pt x="3587" y="111"/>
                    <a:pt x="3430" y="86"/>
                    <a:pt x="3277" y="39"/>
                  </a:cubicBezTo>
                  <a:cubicBezTo>
                    <a:pt x="3239" y="26"/>
                    <a:pt x="3201" y="13"/>
                    <a:pt x="31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6"/>
            <p:cNvSpPr/>
            <p:nvPr/>
          </p:nvSpPr>
          <p:spPr>
            <a:xfrm>
              <a:off x="8284321" y="3352057"/>
              <a:ext cx="920076" cy="1737216"/>
            </a:xfrm>
            <a:custGeom>
              <a:avLst/>
              <a:gdLst/>
              <a:ahLst/>
              <a:cxnLst/>
              <a:rect l="l" t="t" r="r" b="b"/>
              <a:pathLst>
                <a:path w="4925" h="9299" extrusionOk="0">
                  <a:moveTo>
                    <a:pt x="2861" y="0"/>
                  </a:moveTo>
                  <a:cubicBezTo>
                    <a:pt x="2775" y="0"/>
                    <a:pt x="2705" y="7"/>
                    <a:pt x="2653" y="16"/>
                  </a:cubicBezTo>
                  <a:cubicBezTo>
                    <a:pt x="2433" y="46"/>
                    <a:pt x="2327" y="110"/>
                    <a:pt x="2276" y="148"/>
                  </a:cubicBezTo>
                  <a:cubicBezTo>
                    <a:pt x="2254" y="165"/>
                    <a:pt x="2242" y="173"/>
                    <a:pt x="2233" y="182"/>
                  </a:cubicBezTo>
                  <a:cubicBezTo>
                    <a:pt x="2233" y="186"/>
                    <a:pt x="2229" y="186"/>
                    <a:pt x="2229" y="190"/>
                  </a:cubicBezTo>
                  <a:cubicBezTo>
                    <a:pt x="2204" y="233"/>
                    <a:pt x="2161" y="309"/>
                    <a:pt x="2114" y="454"/>
                  </a:cubicBezTo>
                  <a:cubicBezTo>
                    <a:pt x="2085" y="547"/>
                    <a:pt x="2034" y="725"/>
                    <a:pt x="2013" y="971"/>
                  </a:cubicBezTo>
                  <a:cubicBezTo>
                    <a:pt x="1987" y="1222"/>
                    <a:pt x="1996" y="1536"/>
                    <a:pt x="2000" y="1905"/>
                  </a:cubicBezTo>
                  <a:cubicBezTo>
                    <a:pt x="2000" y="2635"/>
                    <a:pt x="1970" y="3556"/>
                    <a:pt x="1771" y="4477"/>
                  </a:cubicBezTo>
                  <a:cubicBezTo>
                    <a:pt x="1720" y="4706"/>
                    <a:pt x="1660" y="4936"/>
                    <a:pt x="1588" y="5161"/>
                  </a:cubicBezTo>
                  <a:cubicBezTo>
                    <a:pt x="1516" y="5381"/>
                    <a:pt x="1435" y="5602"/>
                    <a:pt x="1355" y="5814"/>
                  </a:cubicBezTo>
                  <a:cubicBezTo>
                    <a:pt x="1193" y="6243"/>
                    <a:pt x="1024" y="6650"/>
                    <a:pt x="862" y="7020"/>
                  </a:cubicBezTo>
                  <a:cubicBezTo>
                    <a:pt x="540" y="7758"/>
                    <a:pt x="281" y="8365"/>
                    <a:pt x="128" y="8696"/>
                  </a:cubicBezTo>
                  <a:lnTo>
                    <a:pt x="124" y="8705"/>
                  </a:lnTo>
                  <a:cubicBezTo>
                    <a:pt x="52" y="8853"/>
                    <a:pt x="35" y="8925"/>
                    <a:pt x="26" y="8976"/>
                  </a:cubicBezTo>
                  <a:cubicBezTo>
                    <a:pt x="1" y="9129"/>
                    <a:pt x="52" y="9214"/>
                    <a:pt x="73" y="9261"/>
                  </a:cubicBezTo>
                  <a:cubicBezTo>
                    <a:pt x="73" y="9261"/>
                    <a:pt x="77" y="9265"/>
                    <a:pt x="77" y="9265"/>
                  </a:cubicBezTo>
                  <a:cubicBezTo>
                    <a:pt x="86" y="9269"/>
                    <a:pt x="98" y="9273"/>
                    <a:pt x="115" y="9282"/>
                  </a:cubicBezTo>
                  <a:cubicBezTo>
                    <a:pt x="128" y="9286"/>
                    <a:pt x="149" y="9290"/>
                    <a:pt x="170" y="9299"/>
                  </a:cubicBezTo>
                  <a:cubicBezTo>
                    <a:pt x="179" y="9278"/>
                    <a:pt x="196" y="9248"/>
                    <a:pt x="226" y="9201"/>
                  </a:cubicBezTo>
                  <a:cubicBezTo>
                    <a:pt x="226" y="9193"/>
                    <a:pt x="226" y="9184"/>
                    <a:pt x="230" y="9171"/>
                  </a:cubicBezTo>
                  <a:cubicBezTo>
                    <a:pt x="230" y="9125"/>
                    <a:pt x="238" y="9040"/>
                    <a:pt x="277" y="8900"/>
                  </a:cubicBezTo>
                  <a:cubicBezTo>
                    <a:pt x="302" y="8802"/>
                    <a:pt x="357" y="8620"/>
                    <a:pt x="468" y="8386"/>
                  </a:cubicBezTo>
                  <a:cubicBezTo>
                    <a:pt x="574" y="8149"/>
                    <a:pt x="735" y="7864"/>
                    <a:pt x="905" y="7537"/>
                  </a:cubicBezTo>
                  <a:cubicBezTo>
                    <a:pt x="1070" y="7206"/>
                    <a:pt x="1249" y="6833"/>
                    <a:pt x="1406" y="6425"/>
                  </a:cubicBezTo>
                  <a:cubicBezTo>
                    <a:pt x="1563" y="6018"/>
                    <a:pt x="1711" y="5581"/>
                    <a:pt x="1834" y="5139"/>
                  </a:cubicBezTo>
                  <a:cubicBezTo>
                    <a:pt x="1957" y="4694"/>
                    <a:pt x="2063" y="4248"/>
                    <a:pt x="2153" y="3819"/>
                  </a:cubicBezTo>
                  <a:cubicBezTo>
                    <a:pt x="2237" y="3386"/>
                    <a:pt x="2305" y="2979"/>
                    <a:pt x="2361" y="2614"/>
                  </a:cubicBezTo>
                  <a:cubicBezTo>
                    <a:pt x="2471" y="1880"/>
                    <a:pt x="2530" y="1324"/>
                    <a:pt x="2560" y="1128"/>
                  </a:cubicBezTo>
                  <a:cubicBezTo>
                    <a:pt x="2598" y="827"/>
                    <a:pt x="2611" y="785"/>
                    <a:pt x="2619" y="785"/>
                  </a:cubicBezTo>
                  <a:cubicBezTo>
                    <a:pt x="2632" y="785"/>
                    <a:pt x="2632" y="840"/>
                    <a:pt x="2611" y="1128"/>
                  </a:cubicBezTo>
                  <a:cubicBezTo>
                    <a:pt x="2594" y="1324"/>
                    <a:pt x="2543" y="1884"/>
                    <a:pt x="2437" y="2618"/>
                  </a:cubicBezTo>
                  <a:cubicBezTo>
                    <a:pt x="2382" y="2983"/>
                    <a:pt x="2314" y="3395"/>
                    <a:pt x="2229" y="3828"/>
                  </a:cubicBezTo>
                  <a:cubicBezTo>
                    <a:pt x="2144" y="4256"/>
                    <a:pt x="2038" y="4706"/>
                    <a:pt x="1915" y="5152"/>
                  </a:cubicBezTo>
                  <a:cubicBezTo>
                    <a:pt x="1788" y="5598"/>
                    <a:pt x="1639" y="6039"/>
                    <a:pt x="1482" y="6447"/>
                  </a:cubicBezTo>
                  <a:cubicBezTo>
                    <a:pt x="1321" y="6858"/>
                    <a:pt x="1142" y="7236"/>
                    <a:pt x="973" y="7563"/>
                  </a:cubicBezTo>
                  <a:cubicBezTo>
                    <a:pt x="799" y="7894"/>
                    <a:pt x="637" y="8174"/>
                    <a:pt x="527" y="8407"/>
                  </a:cubicBezTo>
                  <a:cubicBezTo>
                    <a:pt x="417" y="8637"/>
                    <a:pt x="357" y="8815"/>
                    <a:pt x="328" y="8908"/>
                  </a:cubicBezTo>
                  <a:cubicBezTo>
                    <a:pt x="294" y="9023"/>
                    <a:pt x="277" y="9095"/>
                    <a:pt x="264" y="9142"/>
                  </a:cubicBezTo>
                  <a:cubicBezTo>
                    <a:pt x="281" y="9112"/>
                    <a:pt x="302" y="9082"/>
                    <a:pt x="328" y="9044"/>
                  </a:cubicBezTo>
                  <a:cubicBezTo>
                    <a:pt x="340" y="9027"/>
                    <a:pt x="353" y="9010"/>
                    <a:pt x="387" y="8959"/>
                  </a:cubicBezTo>
                  <a:lnTo>
                    <a:pt x="391" y="8955"/>
                  </a:lnTo>
                  <a:cubicBezTo>
                    <a:pt x="527" y="8743"/>
                    <a:pt x="854" y="8272"/>
                    <a:pt x="1219" y="7635"/>
                  </a:cubicBezTo>
                  <a:cubicBezTo>
                    <a:pt x="1592" y="6998"/>
                    <a:pt x="1996" y="6196"/>
                    <a:pt x="2327" y="5377"/>
                  </a:cubicBezTo>
                  <a:cubicBezTo>
                    <a:pt x="2662" y="4554"/>
                    <a:pt x="2904" y="3705"/>
                    <a:pt x="3057" y="3017"/>
                  </a:cubicBezTo>
                  <a:cubicBezTo>
                    <a:pt x="3074" y="2932"/>
                    <a:pt x="3095" y="2847"/>
                    <a:pt x="3112" y="2767"/>
                  </a:cubicBezTo>
                  <a:cubicBezTo>
                    <a:pt x="3125" y="2686"/>
                    <a:pt x="3142" y="2610"/>
                    <a:pt x="3154" y="2533"/>
                  </a:cubicBezTo>
                  <a:cubicBezTo>
                    <a:pt x="3167" y="2457"/>
                    <a:pt x="3180" y="2385"/>
                    <a:pt x="3192" y="2317"/>
                  </a:cubicBezTo>
                  <a:cubicBezTo>
                    <a:pt x="3205" y="2253"/>
                    <a:pt x="3209" y="2185"/>
                    <a:pt x="3222" y="2126"/>
                  </a:cubicBezTo>
                  <a:cubicBezTo>
                    <a:pt x="3239" y="2003"/>
                    <a:pt x="3256" y="1901"/>
                    <a:pt x="3265" y="1812"/>
                  </a:cubicBezTo>
                  <a:cubicBezTo>
                    <a:pt x="3277" y="1723"/>
                    <a:pt x="3286" y="1655"/>
                    <a:pt x="3290" y="1608"/>
                  </a:cubicBezTo>
                  <a:cubicBezTo>
                    <a:pt x="3320" y="1341"/>
                    <a:pt x="3337" y="1277"/>
                    <a:pt x="3345" y="1268"/>
                  </a:cubicBezTo>
                  <a:cubicBezTo>
                    <a:pt x="3091" y="1171"/>
                    <a:pt x="2870" y="1022"/>
                    <a:pt x="2713" y="874"/>
                  </a:cubicBezTo>
                  <a:cubicBezTo>
                    <a:pt x="2530" y="704"/>
                    <a:pt x="2428" y="538"/>
                    <a:pt x="2399" y="479"/>
                  </a:cubicBezTo>
                  <a:cubicBezTo>
                    <a:pt x="2356" y="386"/>
                    <a:pt x="2361" y="373"/>
                    <a:pt x="2373" y="364"/>
                  </a:cubicBezTo>
                  <a:cubicBezTo>
                    <a:pt x="2376" y="362"/>
                    <a:pt x="2379" y="361"/>
                    <a:pt x="2383" y="361"/>
                  </a:cubicBezTo>
                  <a:cubicBezTo>
                    <a:pt x="2397" y="361"/>
                    <a:pt x="2419" y="377"/>
                    <a:pt x="2462" y="437"/>
                  </a:cubicBezTo>
                  <a:cubicBezTo>
                    <a:pt x="2484" y="458"/>
                    <a:pt x="2522" y="509"/>
                    <a:pt x="2573" y="572"/>
                  </a:cubicBezTo>
                  <a:cubicBezTo>
                    <a:pt x="2577" y="560"/>
                    <a:pt x="2598" y="547"/>
                    <a:pt x="2641" y="530"/>
                  </a:cubicBezTo>
                  <a:cubicBezTo>
                    <a:pt x="2687" y="517"/>
                    <a:pt x="2823" y="483"/>
                    <a:pt x="3010" y="479"/>
                  </a:cubicBezTo>
                  <a:cubicBezTo>
                    <a:pt x="3033" y="478"/>
                    <a:pt x="3057" y="477"/>
                    <a:pt x="3081" y="477"/>
                  </a:cubicBezTo>
                  <a:cubicBezTo>
                    <a:pt x="3254" y="477"/>
                    <a:pt x="3458" y="504"/>
                    <a:pt x="3655" y="564"/>
                  </a:cubicBezTo>
                  <a:cubicBezTo>
                    <a:pt x="3765" y="598"/>
                    <a:pt x="3876" y="636"/>
                    <a:pt x="3973" y="687"/>
                  </a:cubicBezTo>
                  <a:cubicBezTo>
                    <a:pt x="4071" y="738"/>
                    <a:pt x="4164" y="789"/>
                    <a:pt x="4241" y="848"/>
                  </a:cubicBezTo>
                  <a:cubicBezTo>
                    <a:pt x="4317" y="912"/>
                    <a:pt x="4372" y="980"/>
                    <a:pt x="4402" y="1043"/>
                  </a:cubicBezTo>
                  <a:cubicBezTo>
                    <a:pt x="4419" y="1086"/>
                    <a:pt x="4428" y="1120"/>
                    <a:pt x="4432" y="1150"/>
                  </a:cubicBezTo>
                  <a:cubicBezTo>
                    <a:pt x="4470" y="1116"/>
                    <a:pt x="4500" y="1082"/>
                    <a:pt x="4525" y="1048"/>
                  </a:cubicBezTo>
                  <a:cubicBezTo>
                    <a:pt x="4568" y="984"/>
                    <a:pt x="4580" y="929"/>
                    <a:pt x="4585" y="899"/>
                  </a:cubicBezTo>
                  <a:cubicBezTo>
                    <a:pt x="4593" y="857"/>
                    <a:pt x="4593" y="827"/>
                    <a:pt x="4597" y="814"/>
                  </a:cubicBezTo>
                  <a:cubicBezTo>
                    <a:pt x="4602" y="797"/>
                    <a:pt x="4606" y="789"/>
                    <a:pt x="4610" y="789"/>
                  </a:cubicBezTo>
                  <a:cubicBezTo>
                    <a:pt x="4619" y="789"/>
                    <a:pt x="4627" y="789"/>
                    <a:pt x="4640" y="806"/>
                  </a:cubicBezTo>
                  <a:cubicBezTo>
                    <a:pt x="4648" y="823"/>
                    <a:pt x="4661" y="852"/>
                    <a:pt x="4661" y="908"/>
                  </a:cubicBezTo>
                  <a:cubicBezTo>
                    <a:pt x="4661" y="942"/>
                    <a:pt x="4657" y="1014"/>
                    <a:pt x="4606" y="1099"/>
                  </a:cubicBezTo>
                  <a:cubicBezTo>
                    <a:pt x="4563" y="1179"/>
                    <a:pt x="4474" y="1273"/>
                    <a:pt x="4347" y="1324"/>
                  </a:cubicBezTo>
                  <a:cubicBezTo>
                    <a:pt x="4305" y="1341"/>
                    <a:pt x="4258" y="1353"/>
                    <a:pt x="4211" y="1366"/>
                  </a:cubicBezTo>
                  <a:cubicBezTo>
                    <a:pt x="4215" y="1392"/>
                    <a:pt x="4207" y="1472"/>
                    <a:pt x="4173" y="1684"/>
                  </a:cubicBezTo>
                  <a:cubicBezTo>
                    <a:pt x="4143" y="1884"/>
                    <a:pt x="4033" y="2448"/>
                    <a:pt x="3833" y="3178"/>
                  </a:cubicBezTo>
                  <a:cubicBezTo>
                    <a:pt x="3732" y="3543"/>
                    <a:pt x="3604" y="3951"/>
                    <a:pt x="3460" y="4375"/>
                  </a:cubicBezTo>
                  <a:cubicBezTo>
                    <a:pt x="3311" y="4800"/>
                    <a:pt x="3146" y="5241"/>
                    <a:pt x="2963" y="5678"/>
                  </a:cubicBezTo>
                  <a:cubicBezTo>
                    <a:pt x="2785" y="6111"/>
                    <a:pt x="2577" y="6540"/>
                    <a:pt x="2356" y="6930"/>
                  </a:cubicBezTo>
                  <a:cubicBezTo>
                    <a:pt x="2136" y="7321"/>
                    <a:pt x="1898" y="7677"/>
                    <a:pt x="1669" y="7983"/>
                  </a:cubicBezTo>
                  <a:cubicBezTo>
                    <a:pt x="1215" y="8590"/>
                    <a:pt x="790" y="8985"/>
                    <a:pt x="637" y="9121"/>
                  </a:cubicBezTo>
                  <a:cubicBezTo>
                    <a:pt x="544" y="9201"/>
                    <a:pt x="476" y="9256"/>
                    <a:pt x="438" y="9290"/>
                  </a:cubicBezTo>
                  <a:cubicBezTo>
                    <a:pt x="459" y="9282"/>
                    <a:pt x="480" y="9273"/>
                    <a:pt x="502" y="9265"/>
                  </a:cubicBezTo>
                  <a:cubicBezTo>
                    <a:pt x="569" y="9239"/>
                    <a:pt x="659" y="9188"/>
                    <a:pt x="769" y="9108"/>
                  </a:cubicBezTo>
                  <a:cubicBezTo>
                    <a:pt x="824" y="9065"/>
                    <a:pt x="879" y="9014"/>
                    <a:pt x="943" y="8964"/>
                  </a:cubicBezTo>
                  <a:cubicBezTo>
                    <a:pt x="1007" y="8908"/>
                    <a:pt x="1079" y="8853"/>
                    <a:pt x="1147" y="8785"/>
                  </a:cubicBezTo>
                  <a:cubicBezTo>
                    <a:pt x="1431" y="8526"/>
                    <a:pt x="1766" y="8166"/>
                    <a:pt x="2089" y="7716"/>
                  </a:cubicBezTo>
                  <a:cubicBezTo>
                    <a:pt x="2254" y="7491"/>
                    <a:pt x="2416" y="7245"/>
                    <a:pt x="2573" y="6977"/>
                  </a:cubicBezTo>
                  <a:cubicBezTo>
                    <a:pt x="2730" y="6714"/>
                    <a:pt x="2883" y="6430"/>
                    <a:pt x="3031" y="6137"/>
                  </a:cubicBezTo>
                  <a:cubicBezTo>
                    <a:pt x="3328" y="5547"/>
                    <a:pt x="3604" y="4906"/>
                    <a:pt x="3872" y="4265"/>
                  </a:cubicBezTo>
                  <a:cubicBezTo>
                    <a:pt x="4139" y="3624"/>
                    <a:pt x="4394" y="2975"/>
                    <a:pt x="4627" y="2355"/>
                  </a:cubicBezTo>
                  <a:cubicBezTo>
                    <a:pt x="4742" y="2045"/>
                    <a:pt x="4861" y="1744"/>
                    <a:pt x="4899" y="1447"/>
                  </a:cubicBezTo>
                  <a:cubicBezTo>
                    <a:pt x="4920" y="1298"/>
                    <a:pt x="4924" y="1150"/>
                    <a:pt x="4894" y="1014"/>
                  </a:cubicBezTo>
                  <a:cubicBezTo>
                    <a:pt x="4865" y="878"/>
                    <a:pt x="4805" y="751"/>
                    <a:pt x="4720" y="653"/>
                  </a:cubicBezTo>
                  <a:cubicBezTo>
                    <a:pt x="4631" y="551"/>
                    <a:pt x="4525" y="475"/>
                    <a:pt x="4415" y="411"/>
                  </a:cubicBezTo>
                  <a:cubicBezTo>
                    <a:pt x="4305" y="347"/>
                    <a:pt x="4190" y="296"/>
                    <a:pt x="4080" y="258"/>
                  </a:cubicBezTo>
                  <a:cubicBezTo>
                    <a:pt x="3859" y="173"/>
                    <a:pt x="3647" y="110"/>
                    <a:pt x="3460" y="72"/>
                  </a:cubicBezTo>
                  <a:cubicBezTo>
                    <a:pt x="3273" y="29"/>
                    <a:pt x="3103" y="12"/>
                    <a:pt x="2968" y="4"/>
                  </a:cubicBezTo>
                  <a:cubicBezTo>
                    <a:pt x="2930" y="1"/>
                    <a:pt x="2894" y="0"/>
                    <a:pt x="28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6"/>
            <p:cNvSpPr/>
            <p:nvPr/>
          </p:nvSpPr>
          <p:spPr>
            <a:xfrm>
              <a:off x="8306553" y="2696142"/>
              <a:ext cx="284897" cy="2240129"/>
            </a:xfrm>
            <a:custGeom>
              <a:avLst/>
              <a:gdLst/>
              <a:ahLst/>
              <a:cxnLst/>
              <a:rect l="l" t="t" r="r" b="b"/>
              <a:pathLst>
                <a:path w="1525" h="11991" extrusionOk="0">
                  <a:moveTo>
                    <a:pt x="1079" y="0"/>
                  </a:moveTo>
                  <a:cubicBezTo>
                    <a:pt x="1057" y="4"/>
                    <a:pt x="1032" y="9"/>
                    <a:pt x="1006" y="17"/>
                  </a:cubicBezTo>
                  <a:cubicBezTo>
                    <a:pt x="981" y="21"/>
                    <a:pt x="956" y="30"/>
                    <a:pt x="930" y="47"/>
                  </a:cubicBezTo>
                  <a:cubicBezTo>
                    <a:pt x="1032" y="166"/>
                    <a:pt x="1155" y="446"/>
                    <a:pt x="1057" y="1057"/>
                  </a:cubicBezTo>
                  <a:cubicBezTo>
                    <a:pt x="900" y="2025"/>
                    <a:pt x="849" y="2823"/>
                    <a:pt x="858" y="3502"/>
                  </a:cubicBezTo>
                  <a:cubicBezTo>
                    <a:pt x="866" y="4177"/>
                    <a:pt x="1053" y="6779"/>
                    <a:pt x="985" y="7182"/>
                  </a:cubicBezTo>
                  <a:cubicBezTo>
                    <a:pt x="922" y="7581"/>
                    <a:pt x="756" y="8616"/>
                    <a:pt x="735" y="8871"/>
                  </a:cubicBezTo>
                  <a:cubicBezTo>
                    <a:pt x="714" y="9121"/>
                    <a:pt x="395" y="10548"/>
                    <a:pt x="306" y="10768"/>
                  </a:cubicBezTo>
                  <a:cubicBezTo>
                    <a:pt x="268" y="10862"/>
                    <a:pt x="166" y="10980"/>
                    <a:pt x="64" y="11082"/>
                  </a:cubicBezTo>
                  <a:cubicBezTo>
                    <a:pt x="39" y="11176"/>
                    <a:pt x="22" y="11244"/>
                    <a:pt x="9" y="11295"/>
                  </a:cubicBezTo>
                  <a:cubicBezTo>
                    <a:pt x="9" y="11329"/>
                    <a:pt x="9" y="11367"/>
                    <a:pt x="9" y="11401"/>
                  </a:cubicBezTo>
                  <a:cubicBezTo>
                    <a:pt x="9" y="11651"/>
                    <a:pt x="5" y="11829"/>
                    <a:pt x="5" y="11918"/>
                  </a:cubicBezTo>
                  <a:cubicBezTo>
                    <a:pt x="5" y="11944"/>
                    <a:pt x="1" y="11969"/>
                    <a:pt x="1" y="11991"/>
                  </a:cubicBezTo>
                  <a:cubicBezTo>
                    <a:pt x="111" y="11736"/>
                    <a:pt x="255" y="11384"/>
                    <a:pt x="429" y="10976"/>
                  </a:cubicBezTo>
                  <a:cubicBezTo>
                    <a:pt x="433" y="10913"/>
                    <a:pt x="442" y="10811"/>
                    <a:pt x="463" y="10662"/>
                  </a:cubicBezTo>
                  <a:cubicBezTo>
                    <a:pt x="484" y="10531"/>
                    <a:pt x="531" y="10280"/>
                    <a:pt x="612" y="9949"/>
                  </a:cubicBezTo>
                  <a:cubicBezTo>
                    <a:pt x="688" y="9618"/>
                    <a:pt x="803" y="9202"/>
                    <a:pt x="917" y="8727"/>
                  </a:cubicBezTo>
                  <a:cubicBezTo>
                    <a:pt x="1032" y="8251"/>
                    <a:pt x="1138" y="7717"/>
                    <a:pt x="1151" y="7139"/>
                  </a:cubicBezTo>
                  <a:cubicBezTo>
                    <a:pt x="1164" y="6851"/>
                    <a:pt x="1155" y="6558"/>
                    <a:pt x="1138" y="6256"/>
                  </a:cubicBezTo>
                  <a:cubicBezTo>
                    <a:pt x="1125" y="5955"/>
                    <a:pt x="1100" y="5654"/>
                    <a:pt x="1079" y="5348"/>
                  </a:cubicBezTo>
                  <a:cubicBezTo>
                    <a:pt x="1053" y="5043"/>
                    <a:pt x="1032" y="4741"/>
                    <a:pt x="1019" y="4436"/>
                  </a:cubicBezTo>
                  <a:cubicBezTo>
                    <a:pt x="1015" y="4287"/>
                    <a:pt x="1015" y="4134"/>
                    <a:pt x="1011" y="3986"/>
                  </a:cubicBezTo>
                  <a:cubicBezTo>
                    <a:pt x="1015" y="3837"/>
                    <a:pt x="1015" y="3689"/>
                    <a:pt x="1028" y="3544"/>
                  </a:cubicBezTo>
                  <a:cubicBezTo>
                    <a:pt x="1036" y="3396"/>
                    <a:pt x="1053" y="3251"/>
                    <a:pt x="1070" y="3111"/>
                  </a:cubicBezTo>
                  <a:cubicBezTo>
                    <a:pt x="1079" y="3043"/>
                    <a:pt x="1096" y="2971"/>
                    <a:pt x="1104" y="2903"/>
                  </a:cubicBezTo>
                  <a:cubicBezTo>
                    <a:pt x="1117" y="2835"/>
                    <a:pt x="1130" y="2768"/>
                    <a:pt x="1142" y="2700"/>
                  </a:cubicBezTo>
                  <a:cubicBezTo>
                    <a:pt x="1202" y="2432"/>
                    <a:pt x="1274" y="2182"/>
                    <a:pt x="1338" y="1944"/>
                  </a:cubicBezTo>
                  <a:cubicBezTo>
                    <a:pt x="1401" y="1706"/>
                    <a:pt x="1452" y="1486"/>
                    <a:pt x="1482" y="1278"/>
                  </a:cubicBezTo>
                  <a:cubicBezTo>
                    <a:pt x="1516" y="1074"/>
                    <a:pt x="1524" y="883"/>
                    <a:pt x="1512" y="718"/>
                  </a:cubicBezTo>
                  <a:cubicBezTo>
                    <a:pt x="1499" y="552"/>
                    <a:pt x="1473" y="408"/>
                    <a:pt x="1439" y="297"/>
                  </a:cubicBezTo>
                  <a:cubicBezTo>
                    <a:pt x="1401" y="187"/>
                    <a:pt x="1350" y="115"/>
                    <a:pt x="1304" y="77"/>
                  </a:cubicBezTo>
                  <a:cubicBezTo>
                    <a:pt x="1236" y="21"/>
                    <a:pt x="1155" y="4"/>
                    <a:pt x="1100" y="0"/>
                  </a:cubicBezTo>
                  <a:close/>
                </a:path>
              </a:pathLst>
            </a:custGeom>
            <a:solidFill>
              <a:srgbClr val="1E1549">
                <a:alpha val="41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6"/>
            <p:cNvSpPr/>
            <p:nvPr/>
          </p:nvSpPr>
          <p:spPr>
            <a:xfrm>
              <a:off x="7467556" y="3453686"/>
              <a:ext cx="428373" cy="1367691"/>
            </a:xfrm>
            <a:custGeom>
              <a:avLst/>
              <a:gdLst/>
              <a:ahLst/>
              <a:cxnLst/>
              <a:rect l="l" t="t" r="r" b="b"/>
              <a:pathLst>
                <a:path w="2293" h="7321" extrusionOk="0">
                  <a:moveTo>
                    <a:pt x="292" y="0"/>
                  </a:moveTo>
                  <a:cubicBezTo>
                    <a:pt x="263" y="0"/>
                    <a:pt x="234" y="5"/>
                    <a:pt x="209" y="11"/>
                  </a:cubicBezTo>
                  <a:cubicBezTo>
                    <a:pt x="196" y="16"/>
                    <a:pt x="188" y="20"/>
                    <a:pt x="179" y="24"/>
                  </a:cubicBezTo>
                  <a:cubicBezTo>
                    <a:pt x="179" y="198"/>
                    <a:pt x="171" y="648"/>
                    <a:pt x="99" y="1544"/>
                  </a:cubicBezTo>
                  <a:cubicBezTo>
                    <a:pt x="1" y="2774"/>
                    <a:pt x="336" y="5215"/>
                    <a:pt x="756" y="5779"/>
                  </a:cubicBezTo>
                  <a:cubicBezTo>
                    <a:pt x="1177" y="6340"/>
                    <a:pt x="2068" y="7235"/>
                    <a:pt x="2068" y="7235"/>
                  </a:cubicBezTo>
                  <a:lnTo>
                    <a:pt x="2293" y="7320"/>
                  </a:lnTo>
                  <a:cubicBezTo>
                    <a:pt x="2238" y="7261"/>
                    <a:pt x="2183" y="7201"/>
                    <a:pt x="2123" y="7138"/>
                  </a:cubicBezTo>
                  <a:cubicBezTo>
                    <a:pt x="1818" y="6802"/>
                    <a:pt x="1465" y="6425"/>
                    <a:pt x="1151" y="5975"/>
                  </a:cubicBezTo>
                  <a:cubicBezTo>
                    <a:pt x="994" y="5750"/>
                    <a:pt x="858" y="5499"/>
                    <a:pt x="748" y="5240"/>
                  </a:cubicBezTo>
                  <a:cubicBezTo>
                    <a:pt x="638" y="4977"/>
                    <a:pt x="548" y="4701"/>
                    <a:pt x="485" y="4426"/>
                  </a:cubicBezTo>
                  <a:cubicBezTo>
                    <a:pt x="349" y="3865"/>
                    <a:pt x="302" y="3288"/>
                    <a:pt x="315" y="2745"/>
                  </a:cubicBezTo>
                  <a:cubicBezTo>
                    <a:pt x="324" y="2201"/>
                    <a:pt x="383" y="1688"/>
                    <a:pt x="451" y="1238"/>
                  </a:cubicBezTo>
                  <a:cubicBezTo>
                    <a:pt x="489" y="1009"/>
                    <a:pt x="527" y="797"/>
                    <a:pt x="561" y="606"/>
                  </a:cubicBezTo>
                  <a:cubicBezTo>
                    <a:pt x="595" y="419"/>
                    <a:pt x="595" y="236"/>
                    <a:pt x="523" y="117"/>
                  </a:cubicBezTo>
                  <a:cubicBezTo>
                    <a:pt x="485" y="62"/>
                    <a:pt x="430" y="24"/>
                    <a:pt x="370" y="11"/>
                  </a:cubicBezTo>
                  <a:cubicBezTo>
                    <a:pt x="345" y="3"/>
                    <a:pt x="318" y="0"/>
                    <a:pt x="292" y="0"/>
                  </a:cubicBezTo>
                  <a:close/>
                </a:path>
              </a:pathLst>
            </a:custGeom>
            <a:solidFill>
              <a:srgbClr val="1E1549">
                <a:alpha val="1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6"/>
            <p:cNvSpPr/>
            <p:nvPr/>
          </p:nvSpPr>
          <p:spPr>
            <a:xfrm>
              <a:off x="8263024" y="3357475"/>
              <a:ext cx="962671" cy="1745996"/>
            </a:xfrm>
            <a:custGeom>
              <a:avLst/>
              <a:gdLst/>
              <a:ahLst/>
              <a:cxnLst/>
              <a:rect l="l" t="t" r="r" b="b"/>
              <a:pathLst>
                <a:path w="5153" h="9346" extrusionOk="0">
                  <a:moveTo>
                    <a:pt x="3824" y="0"/>
                  </a:moveTo>
                  <a:cubicBezTo>
                    <a:pt x="3824" y="26"/>
                    <a:pt x="3824" y="59"/>
                    <a:pt x="3824" y="106"/>
                  </a:cubicBezTo>
                  <a:cubicBezTo>
                    <a:pt x="3820" y="204"/>
                    <a:pt x="3816" y="357"/>
                    <a:pt x="3807" y="548"/>
                  </a:cubicBezTo>
                  <a:cubicBezTo>
                    <a:pt x="3807" y="586"/>
                    <a:pt x="3807" y="628"/>
                    <a:pt x="3803" y="671"/>
                  </a:cubicBezTo>
                  <a:cubicBezTo>
                    <a:pt x="3795" y="828"/>
                    <a:pt x="3782" y="1006"/>
                    <a:pt x="3769" y="1205"/>
                  </a:cubicBezTo>
                  <a:cubicBezTo>
                    <a:pt x="3765" y="1244"/>
                    <a:pt x="3761" y="1286"/>
                    <a:pt x="3761" y="1324"/>
                  </a:cubicBezTo>
                  <a:cubicBezTo>
                    <a:pt x="3608" y="3149"/>
                    <a:pt x="3103" y="6307"/>
                    <a:pt x="1413" y="7619"/>
                  </a:cubicBezTo>
                  <a:cubicBezTo>
                    <a:pt x="1363" y="7657"/>
                    <a:pt x="1316" y="7695"/>
                    <a:pt x="1265" y="7729"/>
                  </a:cubicBezTo>
                  <a:cubicBezTo>
                    <a:pt x="1133" y="7814"/>
                    <a:pt x="998" y="7895"/>
                    <a:pt x="857" y="7958"/>
                  </a:cubicBezTo>
                  <a:cubicBezTo>
                    <a:pt x="824" y="7975"/>
                    <a:pt x="790" y="7992"/>
                    <a:pt x="756" y="8005"/>
                  </a:cubicBezTo>
                  <a:cubicBezTo>
                    <a:pt x="671" y="8039"/>
                    <a:pt x="582" y="8073"/>
                    <a:pt x="492" y="8098"/>
                  </a:cubicBezTo>
                  <a:cubicBezTo>
                    <a:pt x="454" y="8111"/>
                    <a:pt x="412" y="8124"/>
                    <a:pt x="369" y="8132"/>
                  </a:cubicBezTo>
                  <a:cubicBezTo>
                    <a:pt x="327" y="8145"/>
                    <a:pt x="284" y="8154"/>
                    <a:pt x="242" y="8162"/>
                  </a:cubicBezTo>
                  <a:cubicBezTo>
                    <a:pt x="242" y="8162"/>
                    <a:pt x="242" y="8166"/>
                    <a:pt x="238" y="8166"/>
                  </a:cubicBezTo>
                  <a:cubicBezTo>
                    <a:pt x="238" y="8247"/>
                    <a:pt x="208" y="8383"/>
                    <a:pt x="170" y="8548"/>
                  </a:cubicBezTo>
                  <a:cubicBezTo>
                    <a:pt x="161" y="8586"/>
                    <a:pt x="153" y="8629"/>
                    <a:pt x="144" y="8671"/>
                  </a:cubicBezTo>
                  <a:cubicBezTo>
                    <a:pt x="115" y="8782"/>
                    <a:pt x="89" y="8901"/>
                    <a:pt x="60" y="9019"/>
                  </a:cubicBezTo>
                  <a:cubicBezTo>
                    <a:pt x="60" y="9024"/>
                    <a:pt x="60" y="9028"/>
                    <a:pt x="55" y="9032"/>
                  </a:cubicBezTo>
                  <a:cubicBezTo>
                    <a:pt x="55" y="9041"/>
                    <a:pt x="55" y="9053"/>
                    <a:pt x="51" y="9062"/>
                  </a:cubicBezTo>
                  <a:cubicBezTo>
                    <a:pt x="43" y="9100"/>
                    <a:pt x="34" y="9138"/>
                    <a:pt x="26" y="9176"/>
                  </a:cubicBezTo>
                  <a:cubicBezTo>
                    <a:pt x="17" y="9223"/>
                    <a:pt x="9" y="9266"/>
                    <a:pt x="0" y="9308"/>
                  </a:cubicBezTo>
                  <a:cubicBezTo>
                    <a:pt x="43" y="9274"/>
                    <a:pt x="64" y="9240"/>
                    <a:pt x="81" y="9210"/>
                  </a:cubicBezTo>
                  <a:cubicBezTo>
                    <a:pt x="85" y="9193"/>
                    <a:pt x="89" y="9176"/>
                    <a:pt x="93" y="9164"/>
                  </a:cubicBezTo>
                  <a:cubicBezTo>
                    <a:pt x="115" y="9206"/>
                    <a:pt x="136" y="9232"/>
                    <a:pt x="153" y="9253"/>
                  </a:cubicBezTo>
                  <a:cubicBezTo>
                    <a:pt x="184" y="9287"/>
                    <a:pt x="201" y="9297"/>
                    <a:pt x="209" y="9297"/>
                  </a:cubicBezTo>
                  <a:cubicBezTo>
                    <a:pt x="210" y="9297"/>
                    <a:pt x="212" y="9296"/>
                    <a:pt x="212" y="9295"/>
                  </a:cubicBezTo>
                  <a:cubicBezTo>
                    <a:pt x="212" y="9291"/>
                    <a:pt x="212" y="9291"/>
                    <a:pt x="212" y="9291"/>
                  </a:cubicBezTo>
                  <a:cubicBezTo>
                    <a:pt x="246" y="9312"/>
                    <a:pt x="297" y="9329"/>
                    <a:pt x="365" y="9342"/>
                  </a:cubicBezTo>
                  <a:cubicBezTo>
                    <a:pt x="385" y="9344"/>
                    <a:pt x="407" y="9346"/>
                    <a:pt x="430" y="9346"/>
                  </a:cubicBezTo>
                  <a:cubicBezTo>
                    <a:pt x="493" y="9346"/>
                    <a:pt x="569" y="9336"/>
                    <a:pt x="649" y="9308"/>
                  </a:cubicBezTo>
                  <a:cubicBezTo>
                    <a:pt x="726" y="9283"/>
                    <a:pt x="828" y="9227"/>
                    <a:pt x="942" y="9142"/>
                  </a:cubicBezTo>
                  <a:cubicBezTo>
                    <a:pt x="998" y="9104"/>
                    <a:pt x="1057" y="9053"/>
                    <a:pt x="1125" y="8998"/>
                  </a:cubicBezTo>
                  <a:cubicBezTo>
                    <a:pt x="1189" y="8947"/>
                    <a:pt x="1261" y="8888"/>
                    <a:pt x="1333" y="8820"/>
                  </a:cubicBezTo>
                  <a:cubicBezTo>
                    <a:pt x="1626" y="8561"/>
                    <a:pt x="1965" y="8200"/>
                    <a:pt x="2301" y="7746"/>
                  </a:cubicBezTo>
                  <a:cubicBezTo>
                    <a:pt x="2632" y="7292"/>
                    <a:pt x="2958" y="6744"/>
                    <a:pt x="3256" y="6150"/>
                  </a:cubicBezTo>
                  <a:cubicBezTo>
                    <a:pt x="3557" y="5560"/>
                    <a:pt x="3833" y="4919"/>
                    <a:pt x="4104" y="4274"/>
                  </a:cubicBezTo>
                  <a:cubicBezTo>
                    <a:pt x="4372" y="3629"/>
                    <a:pt x="4622" y="2980"/>
                    <a:pt x="4856" y="2356"/>
                  </a:cubicBezTo>
                  <a:cubicBezTo>
                    <a:pt x="4966" y="2050"/>
                    <a:pt x="5089" y="1740"/>
                    <a:pt x="5132" y="1422"/>
                  </a:cubicBezTo>
                  <a:cubicBezTo>
                    <a:pt x="5153" y="1265"/>
                    <a:pt x="5153" y="1104"/>
                    <a:pt x="5115" y="951"/>
                  </a:cubicBezTo>
                  <a:cubicBezTo>
                    <a:pt x="5081" y="798"/>
                    <a:pt x="5008" y="654"/>
                    <a:pt x="4911" y="543"/>
                  </a:cubicBezTo>
                  <a:cubicBezTo>
                    <a:pt x="4809" y="433"/>
                    <a:pt x="4690" y="348"/>
                    <a:pt x="4576" y="284"/>
                  </a:cubicBezTo>
                  <a:cubicBezTo>
                    <a:pt x="4457" y="217"/>
                    <a:pt x="4338" y="170"/>
                    <a:pt x="4223" y="127"/>
                  </a:cubicBezTo>
                  <a:cubicBezTo>
                    <a:pt x="4083" y="76"/>
                    <a:pt x="3952" y="34"/>
                    <a:pt x="3824" y="0"/>
                  </a:cubicBezTo>
                  <a:close/>
                </a:path>
              </a:pathLst>
            </a:custGeom>
            <a:solidFill>
              <a:srgbClr val="1E1549">
                <a:alpha val="41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6"/>
            <p:cNvSpPr/>
            <p:nvPr/>
          </p:nvSpPr>
          <p:spPr>
            <a:xfrm>
              <a:off x="7846235" y="3563721"/>
              <a:ext cx="460505" cy="1578795"/>
            </a:xfrm>
            <a:custGeom>
              <a:avLst/>
              <a:gdLst/>
              <a:ahLst/>
              <a:cxnLst/>
              <a:rect l="l" t="t" r="r" b="b"/>
              <a:pathLst>
                <a:path w="2465" h="8451" extrusionOk="0">
                  <a:moveTo>
                    <a:pt x="1114" y="1"/>
                  </a:moveTo>
                  <a:cubicBezTo>
                    <a:pt x="1063" y="1"/>
                    <a:pt x="1011" y="2"/>
                    <a:pt x="958" y="4"/>
                  </a:cubicBezTo>
                  <a:cubicBezTo>
                    <a:pt x="962" y="34"/>
                    <a:pt x="971" y="76"/>
                    <a:pt x="975" y="123"/>
                  </a:cubicBezTo>
                  <a:cubicBezTo>
                    <a:pt x="992" y="233"/>
                    <a:pt x="1017" y="377"/>
                    <a:pt x="1043" y="556"/>
                  </a:cubicBezTo>
                  <a:cubicBezTo>
                    <a:pt x="1051" y="594"/>
                    <a:pt x="1055" y="632"/>
                    <a:pt x="1064" y="674"/>
                  </a:cubicBezTo>
                  <a:cubicBezTo>
                    <a:pt x="1072" y="747"/>
                    <a:pt x="1085" y="827"/>
                    <a:pt x="1098" y="912"/>
                  </a:cubicBezTo>
                  <a:cubicBezTo>
                    <a:pt x="1106" y="950"/>
                    <a:pt x="1111" y="989"/>
                    <a:pt x="1115" y="1031"/>
                  </a:cubicBezTo>
                  <a:cubicBezTo>
                    <a:pt x="1314" y="2334"/>
                    <a:pt x="1599" y="4405"/>
                    <a:pt x="1552" y="5106"/>
                  </a:cubicBezTo>
                  <a:cubicBezTo>
                    <a:pt x="1531" y="5381"/>
                    <a:pt x="1429" y="5615"/>
                    <a:pt x="1285" y="5802"/>
                  </a:cubicBezTo>
                  <a:cubicBezTo>
                    <a:pt x="1263" y="5831"/>
                    <a:pt x="1242" y="5857"/>
                    <a:pt x="1217" y="5882"/>
                  </a:cubicBezTo>
                  <a:cubicBezTo>
                    <a:pt x="1098" y="6014"/>
                    <a:pt x="962" y="6120"/>
                    <a:pt x="822" y="6196"/>
                  </a:cubicBezTo>
                  <a:cubicBezTo>
                    <a:pt x="796" y="6209"/>
                    <a:pt x="775" y="6222"/>
                    <a:pt x="754" y="6235"/>
                  </a:cubicBezTo>
                  <a:cubicBezTo>
                    <a:pt x="673" y="6273"/>
                    <a:pt x="593" y="6307"/>
                    <a:pt x="516" y="6328"/>
                  </a:cubicBezTo>
                  <a:cubicBezTo>
                    <a:pt x="474" y="6341"/>
                    <a:pt x="436" y="6349"/>
                    <a:pt x="398" y="6358"/>
                  </a:cubicBezTo>
                  <a:cubicBezTo>
                    <a:pt x="402" y="6362"/>
                    <a:pt x="402" y="6366"/>
                    <a:pt x="406" y="6370"/>
                  </a:cubicBezTo>
                  <a:cubicBezTo>
                    <a:pt x="525" y="6638"/>
                    <a:pt x="644" y="6893"/>
                    <a:pt x="771" y="7126"/>
                  </a:cubicBezTo>
                  <a:cubicBezTo>
                    <a:pt x="597" y="6931"/>
                    <a:pt x="398" y="6710"/>
                    <a:pt x="173" y="6468"/>
                  </a:cubicBezTo>
                  <a:cubicBezTo>
                    <a:pt x="130" y="6417"/>
                    <a:pt x="83" y="6366"/>
                    <a:pt x="37" y="6315"/>
                  </a:cubicBezTo>
                  <a:cubicBezTo>
                    <a:pt x="28" y="6307"/>
                    <a:pt x="24" y="6303"/>
                    <a:pt x="20" y="6298"/>
                  </a:cubicBezTo>
                  <a:cubicBezTo>
                    <a:pt x="16" y="6295"/>
                    <a:pt x="15" y="6293"/>
                    <a:pt x="14" y="6293"/>
                  </a:cubicBezTo>
                  <a:lnTo>
                    <a:pt x="14" y="6293"/>
                  </a:lnTo>
                  <a:cubicBezTo>
                    <a:pt x="1" y="6293"/>
                    <a:pt x="1200" y="7754"/>
                    <a:pt x="1200" y="7754"/>
                  </a:cubicBezTo>
                  <a:cubicBezTo>
                    <a:pt x="1200" y="7754"/>
                    <a:pt x="1348" y="7886"/>
                    <a:pt x="1522" y="8038"/>
                  </a:cubicBezTo>
                  <a:cubicBezTo>
                    <a:pt x="1745" y="8233"/>
                    <a:pt x="2004" y="8451"/>
                    <a:pt x="2038" y="8451"/>
                  </a:cubicBezTo>
                  <a:cubicBezTo>
                    <a:pt x="2039" y="8451"/>
                    <a:pt x="2040" y="8451"/>
                    <a:pt x="2040" y="8450"/>
                  </a:cubicBezTo>
                  <a:cubicBezTo>
                    <a:pt x="2078" y="8420"/>
                    <a:pt x="2384" y="8149"/>
                    <a:pt x="2384" y="8149"/>
                  </a:cubicBezTo>
                  <a:lnTo>
                    <a:pt x="2392" y="8068"/>
                  </a:lnTo>
                  <a:lnTo>
                    <a:pt x="2435" y="7648"/>
                  </a:lnTo>
                  <a:lnTo>
                    <a:pt x="2465" y="7347"/>
                  </a:lnTo>
                  <a:lnTo>
                    <a:pt x="2409" y="6553"/>
                  </a:lnTo>
                  <a:cubicBezTo>
                    <a:pt x="2409" y="6553"/>
                    <a:pt x="2435" y="6311"/>
                    <a:pt x="2465" y="5997"/>
                  </a:cubicBezTo>
                  <a:cubicBezTo>
                    <a:pt x="2456" y="5246"/>
                    <a:pt x="2431" y="4278"/>
                    <a:pt x="2392" y="3370"/>
                  </a:cubicBezTo>
                  <a:cubicBezTo>
                    <a:pt x="2337" y="2109"/>
                    <a:pt x="2261" y="972"/>
                    <a:pt x="2231" y="696"/>
                  </a:cubicBezTo>
                  <a:cubicBezTo>
                    <a:pt x="2206" y="483"/>
                    <a:pt x="2193" y="441"/>
                    <a:pt x="2176" y="437"/>
                  </a:cubicBezTo>
                  <a:cubicBezTo>
                    <a:pt x="2163" y="411"/>
                    <a:pt x="2150" y="377"/>
                    <a:pt x="2129" y="348"/>
                  </a:cubicBezTo>
                  <a:cubicBezTo>
                    <a:pt x="2066" y="246"/>
                    <a:pt x="1947" y="152"/>
                    <a:pt x="1794" y="89"/>
                  </a:cubicBezTo>
                  <a:cubicBezTo>
                    <a:pt x="1637" y="21"/>
                    <a:pt x="1450" y="8"/>
                    <a:pt x="1263" y="4"/>
                  </a:cubicBezTo>
                  <a:cubicBezTo>
                    <a:pt x="1215" y="2"/>
                    <a:pt x="1165" y="1"/>
                    <a:pt x="1114" y="1"/>
                  </a:cubicBezTo>
                  <a:close/>
                </a:path>
              </a:pathLst>
            </a:custGeom>
            <a:solidFill>
              <a:srgbClr val="1E1549">
                <a:alpha val="41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6"/>
            <p:cNvSpPr/>
            <p:nvPr/>
          </p:nvSpPr>
          <p:spPr>
            <a:xfrm>
              <a:off x="7332861" y="4472214"/>
              <a:ext cx="789864" cy="679829"/>
            </a:xfrm>
            <a:custGeom>
              <a:avLst/>
              <a:gdLst/>
              <a:ahLst/>
              <a:cxnLst/>
              <a:rect l="l" t="t" r="r" b="b"/>
              <a:pathLst>
                <a:path w="4228" h="3639" extrusionOk="0">
                  <a:moveTo>
                    <a:pt x="601" y="0"/>
                  </a:moveTo>
                  <a:cubicBezTo>
                    <a:pt x="592" y="0"/>
                    <a:pt x="583" y="0"/>
                    <a:pt x="573" y="1"/>
                  </a:cubicBezTo>
                  <a:cubicBezTo>
                    <a:pt x="480" y="5"/>
                    <a:pt x="387" y="22"/>
                    <a:pt x="285" y="56"/>
                  </a:cubicBezTo>
                  <a:cubicBezTo>
                    <a:pt x="187" y="90"/>
                    <a:pt x="85" y="141"/>
                    <a:pt x="0" y="213"/>
                  </a:cubicBezTo>
                  <a:cubicBezTo>
                    <a:pt x="0" y="213"/>
                    <a:pt x="34" y="243"/>
                    <a:pt x="90" y="298"/>
                  </a:cubicBezTo>
                  <a:cubicBezTo>
                    <a:pt x="145" y="353"/>
                    <a:pt x="230" y="429"/>
                    <a:pt x="327" y="527"/>
                  </a:cubicBezTo>
                  <a:cubicBezTo>
                    <a:pt x="357" y="552"/>
                    <a:pt x="387" y="582"/>
                    <a:pt x="416" y="612"/>
                  </a:cubicBezTo>
                  <a:cubicBezTo>
                    <a:pt x="442" y="633"/>
                    <a:pt x="463" y="659"/>
                    <a:pt x="493" y="684"/>
                  </a:cubicBezTo>
                  <a:cubicBezTo>
                    <a:pt x="518" y="709"/>
                    <a:pt x="548" y="739"/>
                    <a:pt x="578" y="769"/>
                  </a:cubicBezTo>
                  <a:cubicBezTo>
                    <a:pt x="1193" y="1363"/>
                    <a:pt x="2097" y="2250"/>
                    <a:pt x="2212" y="2407"/>
                  </a:cubicBezTo>
                  <a:cubicBezTo>
                    <a:pt x="2288" y="2513"/>
                    <a:pt x="2365" y="2619"/>
                    <a:pt x="2394" y="2768"/>
                  </a:cubicBezTo>
                  <a:cubicBezTo>
                    <a:pt x="2399" y="2798"/>
                    <a:pt x="2403" y="2832"/>
                    <a:pt x="2403" y="2866"/>
                  </a:cubicBezTo>
                  <a:cubicBezTo>
                    <a:pt x="2403" y="2955"/>
                    <a:pt x="2390" y="3065"/>
                    <a:pt x="2348" y="3197"/>
                  </a:cubicBezTo>
                  <a:cubicBezTo>
                    <a:pt x="2335" y="3231"/>
                    <a:pt x="2322" y="3269"/>
                    <a:pt x="2305" y="3307"/>
                  </a:cubicBezTo>
                  <a:cubicBezTo>
                    <a:pt x="2755" y="3447"/>
                    <a:pt x="3235" y="3553"/>
                    <a:pt x="3719" y="3608"/>
                  </a:cubicBezTo>
                  <a:cubicBezTo>
                    <a:pt x="3786" y="3617"/>
                    <a:pt x="3859" y="3625"/>
                    <a:pt x="3926" y="3630"/>
                  </a:cubicBezTo>
                  <a:cubicBezTo>
                    <a:pt x="3960" y="3634"/>
                    <a:pt x="3994" y="3638"/>
                    <a:pt x="4033" y="3638"/>
                  </a:cubicBezTo>
                  <a:cubicBezTo>
                    <a:pt x="4071" y="3638"/>
                    <a:pt x="4122" y="3634"/>
                    <a:pt x="4168" y="3600"/>
                  </a:cubicBezTo>
                  <a:cubicBezTo>
                    <a:pt x="4177" y="3591"/>
                    <a:pt x="4190" y="3579"/>
                    <a:pt x="4194" y="3570"/>
                  </a:cubicBezTo>
                  <a:lnTo>
                    <a:pt x="4207" y="3553"/>
                  </a:lnTo>
                  <a:cubicBezTo>
                    <a:pt x="4211" y="3549"/>
                    <a:pt x="4215" y="3541"/>
                    <a:pt x="4215" y="3532"/>
                  </a:cubicBezTo>
                  <a:cubicBezTo>
                    <a:pt x="4228" y="3507"/>
                    <a:pt x="4228" y="3477"/>
                    <a:pt x="4228" y="3451"/>
                  </a:cubicBezTo>
                  <a:cubicBezTo>
                    <a:pt x="4224" y="3439"/>
                    <a:pt x="4219" y="3426"/>
                    <a:pt x="4219" y="3417"/>
                  </a:cubicBezTo>
                  <a:cubicBezTo>
                    <a:pt x="4219" y="3413"/>
                    <a:pt x="4219" y="3405"/>
                    <a:pt x="4219" y="3400"/>
                  </a:cubicBezTo>
                  <a:lnTo>
                    <a:pt x="4139" y="3286"/>
                  </a:lnTo>
                  <a:lnTo>
                    <a:pt x="3349" y="2475"/>
                  </a:lnTo>
                  <a:lnTo>
                    <a:pt x="3341" y="2467"/>
                  </a:lnTo>
                  <a:lnTo>
                    <a:pt x="3179" y="2305"/>
                  </a:lnTo>
                  <a:lnTo>
                    <a:pt x="2980" y="2097"/>
                  </a:lnTo>
                  <a:lnTo>
                    <a:pt x="2415" y="1524"/>
                  </a:lnTo>
                  <a:cubicBezTo>
                    <a:pt x="2415" y="1524"/>
                    <a:pt x="2411" y="1520"/>
                    <a:pt x="2403" y="1512"/>
                  </a:cubicBezTo>
                  <a:cubicBezTo>
                    <a:pt x="2284" y="1401"/>
                    <a:pt x="1320" y="506"/>
                    <a:pt x="1312" y="489"/>
                  </a:cubicBezTo>
                  <a:cubicBezTo>
                    <a:pt x="1312" y="485"/>
                    <a:pt x="1265" y="421"/>
                    <a:pt x="1206" y="336"/>
                  </a:cubicBezTo>
                  <a:lnTo>
                    <a:pt x="1206" y="332"/>
                  </a:lnTo>
                  <a:cubicBezTo>
                    <a:pt x="1202" y="332"/>
                    <a:pt x="1197" y="327"/>
                    <a:pt x="1193" y="323"/>
                  </a:cubicBezTo>
                  <a:cubicBezTo>
                    <a:pt x="1053" y="209"/>
                    <a:pt x="972" y="149"/>
                    <a:pt x="921" y="115"/>
                  </a:cubicBezTo>
                  <a:cubicBezTo>
                    <a:pt x="921" y="115"/>
                    <a:pt x="917" y="111"/>
                    <a:pt x="917" y="111"/>
                  </a:cubicBezTo>
                  <a:cubicBezTo>
                    <a:pt x="900" y="94"/>
                    <a:pt x="862" y="60"/>
                    <a:pt x="803" y="39"/>
                  </a:cubicBezTo>
                  <a:cubicBezTo>
                    <a:pt x="749" y="16"/>
                    <a:pt x="679" y="0"/>
                    <a:pt x="601" y="0"/>
                  </a:cubicBezTo>
                  <a:close/>
                </a:path>
              </a:pathLst>
            </a:custGeom>
            <a:solidFill>
              <a:srgbClr val="1E1549">
                <a:alpha val="1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6"/>
            <p:cNvSpPr/>
            <p:nvPr/>
          </p:nvSpPr>
          <p:spPr>
            <a:xfrm>
              <a:off x="8673649" y="3463400"/>
              <a:ext cx="54177" cy="364294"/>
            </a:xfrm>
            <a:custGeom>
              <a:avLst/>
              <a:gdLst/>
              <a:ahLst/>
              <a:cxnLst/>
              <a:rect l="l" t="t" r="r" b="b"/>
              <a:pathLst>
                <a:path w="290" h="1950" extrusionOk="0">
                  <a:moveTo>
                    <a:pt x="230" y="1"/>
                  </a:moveTo>
                  <a:cubicBezTo>
                    <a:pt x="216" y="1"/>
                    <a:pt x="200" y="12"/>
                    <a:pt x="179" y="65"/>
                  </a:cubicBezTo>
                  <a:cubicBezTo>
                    <a:pt x="149" y="150"/>
                    <a:pt x="81" y="558"/>
                    <a:pt x="43" y="965"/>
                  </a:cubicBezTo>
                  <a:cubicBezTo>
                    <a:pt x="5" y="1373"/>
                    <a:pt x="1" y="1784"/>
                    <a:pt x="18" y="1874"/>
                  </a:cubicBezTo>
                  <a:cubicBezTo>
                    <a:pt x="30" y="1937"/>
                    <a:pt x="52" y="1950"/>
                    <a:pt x="73" y="1950"/>
                  </a:cubicBezTo>
                  <a:cubicBezTo>
                    <a:pt x="90" y="1950"/>
                    <a:pt x="107" y="1941"/>
                    <a:pt x="124" y="1874"/>
                  </a:cubicBezTo>
                  <a:cubicBezTo>
                    <a:pt x="141" y="1789"/>
                    <a:pt x="170" y="1381"/>
                    <a:pt x="204" y="978"/>
                  </a:cubicBezTo>
                  <a:cubicBezTo>
                    <a:pt x="243" y="575"/>
                    <a:pt x="289" y="172"/>
                    <a:pt x="281" y="82"/>
                  </a:cubicBezTo>
                  <a:cubicBezTo>
                    <a:pt x="277" y="15"/>
                    <a:pt x="260" y="6"/>
                    <a:pt x="238" y="2"/>
                  </a:cubicBezTo>
                  <a:cubicBezTo>
                    <a:pt x="236" y="1"/>
                    <a:pt x="233" y="1"/>
                    <a:pt x="23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6"/>
            <p:cNvSpPr/>
            <p:nvPr/>
          </p:nvSpPr>
          <p:spPr>
            <a:xfrm>
              <a:off x="8666549" y="3877574"/>
              <a:ext cx="33440" cy="39979"/>
            </a:xfrm>
            <a:custGeom>
              <a:avLst/>
              <a:gdLst/>
              <a:ahLst/>
              <a:cxnLst/>
              <a:rect l="l" t="t" r="r" b="b"/>
              <a:pathLst>
                <a:path w="179" h="214" extrusionOk="0">
                  <a:moveTo>
                    <a:pt x="68" y="0"/>
                  </a:moveTo>
                  <a:cubicBezTo>
                    <a:pt x="47" y="5"/>
                    <a:pt x="17" y="47"/>
                    <a:pt x="9" y="98"/>
                  </a:cubicBezTo>
                  <a:cubicBezTo>
                    <a:pt x="0" y="149"/>
                    <a:pt x="9" y="204"/>
                    <a:pt x="34" y="208"/>
                  </a:cubicBezTo>
                  <a:cubicBezTo>
                    <a:pt x="41" y="213"/>
                    <a:pt x="49" y="214"/>
                    <a:pt x="59" y="214"/>
                  </a:cubicBezTo>
                  <a:cubicBezTo>
                    <a:pt x="68" y="214"/>
                    <a:pt x="79" y="213"/>
                    <a:pt x="90" y="213"/>
                  </a:cubicBezTo>
                  <a:cubicBezTo>
                    <a:pt x="107" y="208"/>
                    <a:pt x="124" y="208"/>
                    <a:pt x="136" y="200"/>
                  </a:cubicBezTo>
                  <a:cubicBezTo>
                    <a:pt x="153" y="187"/>
                    <a:pt x="162" y="153"/>
                    <a:pt x="170" y="119"/>
                  </a:cubicBezTo>
                  <a:cubicBezTo>
                    <a:pt x="175" y="85"/>
                    <a:pt x="179" y="51"/>
                    <a:pt x="166" y="39"/>
                  </a:cubicBezTo>
                  <a:cubicBezTo>
                    <a:pt x="153" y="26"/>
                    <a:pt x="136" y="17"/>
                    <a:pt x="115" y="13"/>
                  </a:cubicBezTo>
                  <a:cubicBezTo>
                    <a:pt x="98" y="5"/>
                    <a:pt x="81" y="0"/>
                    <a:pt x="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6"/>
            <p:cNvSpPr/>
            <p:nvPr/>
          </p:nvSpPr>
          <p:spPr>
            <a:xfrm>
              <a:off x="8785552" y="3367563"/>
              <a:ext cx="99947" cy="37177"/>
            </a:xfrm>
            <a:custGeom>
              <a:avLst/>
              <a:gdLst/>
              <a:ahLst/>
              <a:cxnLst/>
              <a:rect l="l" t="t" r="r" b="b"/>
              <a:pathLst>
                <a:path w="535" h="199" extrusionOk="0">
                  <a:moveTo>
                    <a:pt x="382" y="0"/>
                  </a:moveTo>
                  <a:cubicBezTo>
                    <a:pt x="343" y="0"/>
                    <a:pt x="299" y="3"/>
                    <a:pt x="255" y="10"/>
                  </a:cubicBezTo>
                  <a:cubicBezTo>
                    <a:pt x="140" y="27"/>
                    <a:pt x="30" y="69"/>
                    <a:pt x="13" y="99"/>
                  </a:cubicBezTo>
                  <a:cubicBezTo>
                    <a:pt x="0" y="116"/>
                    <a:pt x="4" y="137"/>
                    <a:pt x="9" y="158"/>
                  </a:cubicBezTo>
                  <a:cubicBezTo>
                    <a:pt x="17" y="175"/>
                    <a:pt x="21" y="188"/>
                    <a:pt x="43" y="196"/>
                  </a:cubicBezTo>
                  <a:cubicBezTo>
                    <a:pt x="48" y="198"/>
                    <a:pt x="56" y="199"/>
                    <a:pt x="66" y="199"/>
                  </a:cubicBezTo>
                  <a:cubicBezTo>
                    <a:pt x="111" y="199"/>
                    <a:pt x="197" y="185"/>
                    <a:pt x="280" y="171"/>
                  </a:cubicBezTo>
                  <a:cubicBezTo>
                    <a:pt x="386" y="154"/>
                    <a:pt x="493" y="141"/>
                    <a:pt x="514" y="120"/>
                  </a:cubicBezTo>
                  <a:cubicBezTo>
                    <a:pt x="531" y="107"/>
                    <a:pt x="535" y="86"/>
                    <a:pt x="535" y="65"/>
                  </a:cubicBezTo>
                  <a:cubicBezTo>
                    <a:pt x="535" y="48"/>
                    <a:pt x="531" y="31"/>
                    <a:pt x="509" y="18"/>
                  </a:cubicBezTo>
                  <a:cubicBezTo>
                    <a:pt x="496" y="8"/>
                    <a:pt x="446" y="0"/>
                    <a:pt x="38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6"/>
            <p:cNvSpPr/>
            <p:nvPr/>
          </p:nvSpPr>
          <p:spPr>
            <a:xfrm>
              <a:off x="8416775" y="2817947"/>
              <a:ext cx="45397" cy="249401"/>
            </a:xfrm>
            <a:custGeom>
              <a:avLst/>
              <a:gdLst/>
              <a:ahLst/>
              <a:cxnLst/>
              <a:rect l="l" t="t" r="r" b="b"/>
              <a:pathLst>
                <a:path w="243" h="1335" extrusionOk="0">
                  <a:moveTo>
                    <a:pt x="173" y="1"/>
                  </a:moveTo>
                  <a:cubicBezTo>
                    <a:pt x="160" y="1"/>
                    <a:pt x="145" y="10"/>
                    <a:pt x="128" y="44"/>
                  </a:cubicBezTo>
                  <a:cubicBezTo>
                    <a:pt x="98" y="99"/>
                    <a:pt x="47" y="380"/>
                    <a:pt x="26" y="660"/>
                  </a:cubicBezTo>
                  <a:cubicBezTo>
                    <a:pt x="1" y="940"/>
                    <a:pt x="5" y="1224"/>
                    <a:pt x="26" y="1284"/>
                  </a:cubicBezTo>
                  <a:cubicBezTo>
                    <a:pt x="43" y="1326"/>
                    <a:pt x="60" y="1335"/>
                    <a:pt x="81" y="1335"/>
                  </a:cubicBezTo>
                  <a:cubicBezTo>
                    <a:pt x="102" y="1335"/>
                    <a:pt x="115" y="1330"/>
                    <a:pt x="132" y="1284"/>
                  </a:cubicBezTo>
                  <a:cubicBezTo>
                    <a:pt x="149" y="1224"/>
                    <a:pt x="162" y="948"/>
                    <a:pt x="187" y="672"/>
                  </a:cubicBezTo>
                  <a:cubicBezTo>
                    <a:pt x="208" y="397"/>
                    <a:pt x="242" y="121"/>
                    <a:pt x="230" y="57"/>
                  </a:cubicBezTo>
                  <a:cubicBezTo>
                    <a:pt x="221" y="15"/>
                    <a:pt x="204" y="6"/>
                    <a:pt x="183" y="2"/>
                  </a:cubicBezTo>
                  <a:cubicBezTo>
                    <a:pt x="180" y="1"/>
                    <a:pt x="177" y="1"/>
                    <a:pt x="17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6"/>
            <p:cNvSpPr/>
            <p:nvPr/>
          </p:nvSpPr>
          <p:spPr>
            <a:xfrm>
              <a:off x="7741991" y="3854596"/>
              <a:ext cx="80332" cy="454153"/>
            </a:xfrm>
            <a:custGeom>
              <a:avLst/>
              <a:gdLst/>
              <a:ahLst/>
              <a:cxnLst/>
              <a:rect l="l" t="t" r="r" b="b"/>
              <a:pathLst>
                <a:path w="430" h="2431" extrusionOk="0">
                  <a:moveTo>
                    <a:pt x="77" y="0"/>
                  </a:moveTo>
                  <a:cubicBezTo>
                    <a:pt x="60" y="0"/>
                    <a:pt x="43" y="5"/>
                    <a:pt x="30" y="89"/>
                  </a:cubicBezTo>
                  <a:cubicBezTo>
                    <a:pt x="9" y="200"/>
                    <a:pt x="1" y="722"/>
                    <a:pt x="68" y="1235"/>
                  </a:cubicBezTo>
                  <a:cubicBezTo>
                    <a:pt x="132" y="1749"/>
                    <a:pt x="268" y="2254"/>
                    <a:pt x="319" y="2352"/>
                  </a:cubicBezTo>
                  <a:cubicBezTo>
                    <a:pt x="350" y="2413"/>
                    <a:pt x="369" y="2431"/>
                    <a:pt x="387" y="2431"/>
                  </a:cubicBezTo>
                  <a:cubicBezTo>
                    <a:pt x="391" y="2431"/>
                    <a:pt x="395" y="2430"/>
                    <a:pt x="400" y="2428"/>
                  </a:cubicBezTo>
                  <a:cubicBezTo>
                    <a:pt x="416" y="2424"/>
                    <a:pt x="429" y="2407"/>
                    <a:pt x="421" y="2322"/>
                  </a:cubicBezTo>
                  <a:cubicBezTo>
                    <a:pt x="408" y="2212"/>
                    <a:pt x="289" y="1715"/>
                    <a:pt x="230" y="1214"/>
                  </a:cubicBezTo>
                  <a:cubicBezTo>
                    <a:pt x="162" y="709"/>
                    <a:pt x="149" y="200"/>
                    <a:pt x="132" y="89"/>
                  </a:cubicBezTo>
                  <a:cubicBezTo>
                    <a:pt x="119" y="9"/>
                    <a:pt x="98" y="0"/>
                    <a:pt x="7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6"/>
            <p:cNvSpPr/>
            <p:nvPr/>
          </p:nvSpPr>
          <p:spPr>
            <a:xfrm>
              <a:off x="7820454" y="4392630"/>
              <a:ext cx="46144" cy="66133"/>
            </a:xfrm>
            <a:custGeom>
              <a:avLst/>
              <a:gdLst/>
              <a:ahLst/>
              <a:cxnLst/>
              <a:rect l="l" t="t" r="r" b="b"/>
              <a:pathLst>
                <a:path w="247" h="354" extrusionOk="0">
                  <a:moveTo>
                    <a:pt x="105" y="0"/>
                  </a:moveTo>
                  <a:cubicBezTo>
                    <a:pt x="92" y="0"/>
                    <a:pt x="79" y="3"/>
                    <a:pt x="64" y="6"/>
                  </a:cubicBezTo>
                  <a:cubicBezTo>
                    <a:pt x="47" y="15"/>
                    <a:pt x="30" y="19"/>
                    <a:pt x="22" y="36"/>
                  </a:cubicBezTo>
                  <a:cubicBezTo>
                    <a:pt x="1" y="79"/>
                    <a:pt x="73" y="333"/>
                    <a:pt x="124" y="350"/>
                  </a:cubicBezTo>
                  <a:cubicBezTo>
                    <a:pt x="131" y="352"/>
                    <a:pt x="138" y="353"/>
                    <a:pt x="145" y="353"/>
                  </a:cubicBezTo>
                  <a:cubicBezTo>
                    <a:pt x="156" y="353"/>
                    <a:pt x="167" y="351"/>
                    <a:pt x="179" y="346"/>
                  </a:cubicBezTo>
                  <a:cubicBezTo>
                    <a:pt x="196" y="338"/>
                    <a:pt x="213" y="333"/>
                    <a:pt x="221" y="316"/>
                  </a:cubicBezTo>
                  <a:cubicBezTo>
                    <a:pt x="247" y="274"/>
                    <a:pt x="171" y="19"/>
                    <a:pt x="120" y="2"/>
                  </a:cubicBezTo>
                  <a:cubicBezTo>
                    <a:pt x="115" y="1"/>
                    <a:pt x="110" y="0"/>
                    <a:pt x="10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6"/>
            <p:cNvSpPr/>
            <p:nvPr/>
          </p:nvSpPr>
          <p:spPr>
            <a:xfrm>
              <a:off x="7810179" y="3612854"/>
              <a:ext cx="165894" cy="64265"/>
            </a:xfrm>
            <a:custGeom>
              <a:avLst/>
              <a:gdLst/>
              <a:ahLst/>
              <a:cxnLst/>
              <a:rect l="l" t="t" r="r" b="b"/>
              <a:pathLst>
                <a:path w="888" h="344" extrusionOk="0">
                  <a:moveTo>
                    <a:pt x="803" y="0"/>
                  </a:moveTo>
                  <a:cubicBezTo>
                    <a:pt x="726" y="0"/>
                    <a:pt x="569" y="24"/>
                    <a:pt x="416" y="72"/>
                  </a:cubicBezTo>
                  <a:cubicBezTo>
                    <a:pt x="226" y="127"/>
                    <a:pt x="51" y="212"/>
                    <a:pt x="22" y="250"/>
                  </a:cubicBezTo>
                  <a:cubicBezTo>
                    <a:pt x="1" y="276"/>
                    <a:pt x="5" y="293"/>
                    <a:pt x="13" y="314"/>
                  </a:cubicBezTo>
                  <a:cubicBezTo>
                    <a:pt x="22" y="331"/>
                    <a:pt x="30" y="344"/>
                    <a:pt x="64" y="344"/>
                  </a:cubicBezTo>
                  <a:cubicBezTo>
                    <a:pt x="111" y="344"/>
                    <a:pt x="285" y="276"/>
                    <a:pt x="463" y="225"/>
                  </a:cubicBezTo>
                  <a:cubicBezTo>
                    <a:pt x="641" y="170"/>
                    <a:pt x="824" y="131"/>
                    <a:pt x="858" y="106"/>
                  </a:cubicBezTo>
                  <a:cubicBezTo>
                    <a:pt x="888" y="85"/>
                    <a:pt x="888" y="68"/>
                    <a:pt x="883" y="42"/>
                  </a:cubicBezTo>
                  <a:cubicBezTo>
                    <a:pt x="883" y="25"/>
                    <a:pt x="875" y="12"/>
                    <a:pt x="841" y="4"/>
                  </a:cubicBezTo>
                  <a:cubicBezTo>
                    <a:pt x="833" y="2"/>
                    <a:pt x="820" y="0"/>
                    <a:pt x="80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6"/>
            <p:cNvSpPr/>
            <p:nvPr/>
          </p:nvSpPr>
          <p:spPr>
            <a:xfrm>
              <a:off x="7413005" y="3728494"/>
              <a:ext cx="61089" cy="385031"/>
            </a:xfrm>
            <a:custGeom>
              <a:avLst/>
              <a:gdLst/>
              <a:ahLst/>
              <a:cxnLst/>
              <a:rect l="l" t="t" r="r" b="b"/>
              <a:pathLst>
                <a:path w="327" h="2061" extrusionOk="0">
                  <a:moveTo>
                    <a:pt x="110" y="0"/>
                  </a:moveTo>
                  <a:cubicBezTo>
                    <a:pt x="93" y="0"/>
                    <a:pt x="77" y="5"/>
                    <a:pt x="60" y="77"/>
                  </a:cubicBezTo>
                  <a:cubicBezTo>
                    <a:pt x="34" y="166"/>
                    <a:pt x="0" y="607"/>
                    <a:pt x="38" y="1045"/>
                  </a:cubicBezTo>
                  <a:cubicBezTo>
                    <a:pt x="72" y="1482"/>
                    <a:pt x="178" y="1910"/>
                    <a:pt x="221" y="1995"/>
                  </a:cubicBezTo>
                  <a:cubicBezTo>
                    <a:pt x="249" y="2048"/>
                    <a:pt x="266" y="2060"/>
                    <a:pt x="283" y="2060"/>
                  </a:cubicBezTo>
                  <a:cubicBezTo>
                    <a:pt x="286" y="2060"/>
                    <a:pt x="289" y="2060"/>
                    <a:pt x="293" y="2059"/>
                  </a:cubicBezTo>
                  <a:cubicBezTo>
                    <a:pt x="314" y="2055"/>
                    <a:pt x="327" y="2042"/>
                    <a:pt x="323" y="1970"/>
                  </a:cubicBezTo>
                  <a:cubicBezTo>
                    <a:pt x="314" y="1876"/>
                    <a:pt x="234" y="1456"/>
                    <a:pt x="200" y="1028"/>
                  </a:cubicBezTo>
                  <a:cubicBezTo>
                    <a:pt x="161" y="603"/>
                    <a:pt x="174" y="174"/>
                    <a:pt x="161" y="81"/>
                  </a:cubicBezTo>
                  <a:cubicBezTo>
                    <a:pt x="149" y="13"/>
                    <a:pt x="132" y="5"/>
                    <a:pt x="1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6"/>
            <p:cNvSpPr/>
            <p:nvPr/>
          </p:nvSpPr>
          <p:spPr>
            <a:xfrm>
              <a:off x="7359015" y="4775792"/>
              <a:ext cx="216708" cy="189246"/>
            </a:xfrm>
            <a:custGeom>
              <a:avLst/>
              <a:gdLst/>
              <a:ahLst/>
              <a:cxnLst/>
              <a:rect l="l" t="t" r="r" b="b"/>
              <a:pathLst>
                <a:path w="1160" h="1013" extrusionOk="0">
                  <a:moveTo>
                    <a:pt x="55" y="0"/>
                  </a:moveTo>
                  <a:cubicBezTo>
                    <a:pt x="43" y="0"/>
                    <a:pt x="34" y="6"/>
                    <a:pt x="26" y="14"/>
                  </a:cubicBezTo>
                  <a:cubicBezTo>
                    <a:pt x="13" y="23"/>
                    <a:pt x="0" y="35"/>
                    <a:pt x="22" y="86"/>
                  </a:cubicBezTo>
                  <a:cubicBezTo>
                    <a:pt x="51" y="150"/>
                    <a:pt x="247" y="405"/>
                    <a:pt x="489" y="612"/>
                  </a:cubicBezTo>
                  <a:cubicBezTo>
                    <a:pt x="726" y="825"/>
                    <a:pt x="1002" y="990"/>
                    <a:pt x="1070" y="1007"/>
                  </a:cubicBezTo>
                  <a:cubicBezTo>
                    <a:pt x="1085" y="1011"/>
                    <a:pt x="1096" y="1012"/>
                    <a:pt x="1106" y="1012"/>
                  </a:cubicBezTo>
                  <a:cubicBezTo>
                    <a:pt x="1130" y="1012"/>
                    <a:pt x="1140" y="1002"/>
                    <a:pt x="1146" y="990"/>
                  </a:cubicBezTo>
                  <a:cubicBezTo>
                    <a:pt x="1159" y="973"/>
                    <a:pt x="1159" y="956"/>
                    <a:pt x="1121" y="918"/>
                  </a:cubicBezTo>
                  <a:cubicBezTo>
                    <a:pt x="1074" y="867"/>
                    <a:pt x="820" y="693"/>
                    <a:pt x="590" y="489"/>
                  </a:cubicBezTo>
                  <a:cubicBezTo>
                    <a:pt x="361" y="290"/>
                    <a:pt x="158" y="61"/>
                    <a:pt x="102" y="18"/>
                  </a:cubicBezTo>
                  <a:cubicBezTo>
                    <a:pt x="81" y="6"/>
                    <a:pt x="66" y="0"/>
                    <a:pt x="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6"/>
            <p:cNvSpPr/>
            <p:nvPr/>
          </p:nvSpPr>
          <p:spPr>
            <a:xfrm>
              <a:off x="7611218" y="4967280"/>
              <a:ext cx="38111" cy="36056"/>
            </a:xfrm>
            <a:custGeom>
              <a:avLst/>
              <a:gdLst/>
              <a:ahLst/>
              <a:cxnLst/>
              <a:rect l="l" t="t" r="r" b="b"/>
              <a:pathLst>
                <a:path w="204" h="193" extrusionOk="0">
                  <a:moveTo>
                    <a:pt x="64" y="1"/>
                  </a:moveTo>
                  <a:cubicBezTo>
                    <a:pt x="55" y="1"/>
                    <a:pt x="48" y="3"/>
                    <a:pt x="43" y="8"/>
                  </a:cubicBezTo>
                  <a:cubicBezTo>
                    <a:pt x="30" y="20"/>
                    <a:pt x="21" y="37"/>
                    <a:pt x="13" y="54"/>
                  </a:cubicBezTo>
                  <a:cubicBezTo>
                    <a:pt x="4" y="71"/>
                    <a:pt x="0" y="88"/>
                    <a:pt x="0" y="105"/>
                  </a:cubicBezTo>
                  <a:cubicBezTo>
                    <a:pt x="0" y="137"/>
                    <a:pt x="89" y="193"/>
                    <a:pt x="138" y="193"/>
                  </a:cubicBezTo>
                  <a:cubicBezTo>
                    <a:pt x="148" y="193"/>
                    <a:pt x="156" y="191"/>
                    <a:pt x="161" y="186"/>
                  </a:cubicBezTo>
                  <a:cubicBezTo>
                    <a:pt x="174" y="173"/>
                    <a:pt x="183" y="156"/>
                    <a:pt x="191" y="135"/>
                  </a:cubicBezTo>
                  <a:cubicBezTo>
                    <a:pt x="195" y="122"/>
                    <a:pt x="204" y="105"/>
                    <a:pt x="204" y="88"/>
                  </a:cubicBezTo>
                  <a:cubicBezTo>
                    <a:pt x="200" y="56"/>
                    <a:pt x="111" y="1"/>
                    <a:pt x="6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6"/>
            <p:cNvSpPr/>
            <p:nvPr/>
          </p:nvSpPr>
          <p:spPr>
            <a:xfrm>
              <a:off x="8308981" y="4788122"/>
              <a:ext cx="47638" cy="23352"/>
            </a:xfrm>
            <a:custGeom>
              <a:avLst/>
              <a:gdLst/>
              <a:ahLst/>
              <a:cxnLst/>
              <a:rect l="l" t="t" r="r" b="b"/>
              <a:pathLst>
                <a:path w="255" h="125" extrusionOk="0">
                  <a:moveTo>
                    <a:pt x="94" y="0"/>
                  </a:moveTo>
                  <a:cubicBezTo>
                    <a:pt x="50" y="0"/>
                    <a:pt x="15" y="11"/>
                    <a:pt x="9" y="24"/>
                  </a:cubicBezTo>
                  <a:cubicBezTo>
                    <a:pt x="0" y="37"/>
                    <a:pt x="0" y="46"/>
                    <a:pt x="0" y="63"/>
                  </a:cubicBezTo>
                  <a:cubicBezTo>
                    <a:pt x="5" y="75"/>
                    <a:pt x="9" y="88"/>
                    <a:pt x="17" y="97"/>
                  </a:cubicBezTo>
                  <a:cubicBezTo>
                    <a:pt x="30" y="105"/>
                    <a:pt x="77" y="109"/>
                    <a:pt x="123" y="118"/>
                  </a:cubicBezTo>
                  <a:cubicBezTo>
                    <a:pt x="152" y="120"/>
                    <a:pt x="180" y="125"/>
                    <a:pt x="201" y="125"/>
                  </a:cubicBezTo>
                  <a:cubicBezTo>
                    <a:pt x="214" y="125"/>
                    <a:pt x="224" y="123"/>
                    <a:pt x="229" y="118"/>
                  </a:cubicBezTo>
                  <a:cubicBezTo>
                    <a:pt x="242" y="109"/>
                    <a:pt x="246" y="97"/>
                    <a:pt x="251" y="84"/>
                  </a:cubicBezTo>
                  <a:cubicBezTo>
                    <a:pt x="255" y="71"/>
                    <a:pt x="255" y="58"/>
                    <a:pt x="251" y="50"/>
                  </a:cubicBezTo>
                  <a:cubicBezTo>
                    <a:pt x="242" y="33"/>
                    <a:pt x="191" y="7"/>
                    <a:pt x="132" y="3"/>
                  </a:cubicBezTo>
                  <a:cubicBezTo>
                    <a:pt x="119" y="1"/>
                    <a:pt x="106" y="0"/>
                    <a:pt x="94" y="0"/>
                  </a:cubicBezTo>
                  <a:close/>
                </a:path>
              </a:pathLst>
            </a:custGeom>
            <a:solidFill>
              <a:srgbClr val="1E15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6"/>
            <p:cNvSpPr/>
            <p:nvPr/>
          </p:nvSpPr>
          <p:spPr>
            <a:xfrm>
              <a:off x="8423127" y="4817079"/>
              <a:ext cx="57353" cy="51188"/>
            </a:xfrm>
            <a:custGeom>
              <a:avLst/>
              <a:gdLst/>
              <a:ahLst/>
              <a:cxnLst/>
              <a:rect l="l" t="t" r="r" b="b"/>
              <a:pathLst>
                <a:path w="307" h="274" extrusionOk="0">
                  <a:moveTo>
                    <a:pt x="50" y="1"/>
                  </a:moveTo>
                  <a:cubicBezTo>
                    <a:pt x="49" y="1"/>
                    <a:pt x="48" y="1"/>
                    <a:pt x="47" y="1"/>
                  </a:cubicBezTo>
                  <a:cubicBezTo>
                    <a:pt x="30" y="5"/>
                    <a:pt x="22" y="14"/>
                    <a:pt x="13" y="26"/>
                  </a:cubicBezTo>
                  <a:cubicBezTo>
                    <a:pt x="9" y="35"/>
                    <a:pt x="0" y="48"/>
                    <a:pt x="9" y="60"/>
                  </a:cubicBezTo>
                  <a:cubicBezTo>
                    <a:pt x="13" y="82"/>
                    <a:pt x="68" y="128"/>
                    <a:pt x="124" y="179"/>
                  </a:cubicBezTo>
                  <a:cubicBezTo>
                    <a:pt x="179" y="226"/>
                    <a:pt x="234" y="273"/>
                    <a:pt x="255" y="273"/>
                  </a:cubicBezTo>
                  <a:cubicBezTo>
                    <a:pt x="257" y="273"/>
                    <a:pt x="260" y="274"/>
                    <a:pt x="262" y="274"/>
                  </a:cubicBezTo>
                  <a:cubicBezTo>
                    <a:pt x="272" y="274"/>
                    <a:pt x="283" y="266"/>
                    <a:pt x="293" y="256"/>
                  </a:cubicBezTo>
                  <a:cubicBezTo>
                    <a:pt x="302" y="247"/>
                    <a:pt x="306" y="239"/>
                    <a:pt x="306" y="222"/>
                  </a:cubicBezTo>
                  <a:cubicBezTo>
                    <a:pt x="302" y="200"/>
                    <a:pt x="255" y="141"/>
                    <a:pt x="196" y="90"/>
                  </a:cubicBezTo>
                  <a:cubicBezTo>
                    <a:pt x="139" y="42"/>
                    <a:pt x="75" y="1"/>
                    <a:pt x="50" y="1"/>
                  </a:cubicBezTo>
                  <a:close/>
                </a:path>
              </a:pathLst>
            </a:custGeom>
            <a:solidFill>
              <a:srgbClr val="1E15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6"/>
            <p:cNvSpPr/>
            <p:nvPr/>
          </p:nvSpPr>
          <p:spPr>
            <a:xfrm>
              <a:off x="8345411" y="4883399"/>
              <a:ext cx="40539" cy="35495"/>
            </a:xfrm>
            <a:custGeom>
              <a:avLst/>
              <a:gdLst/>
              <a:ahLst/>
              <a:cxnLst/>
              <a:rect l="l" t="t" r="r" b="b"/>
              <a:pathLst>
                <a:path w="217" h="190" extrusionOk="0">
                  <a:moveTo>
                    <a:pt x="48" y="1"/>
                  </a:moveTo>
                  <a:cubicBezTo>
                    <a:pt x="45" y="1"/>
                    <a:pt x="41" y="1"/>
                    <a:pt x="39" y="3"/>
                  </a:cubicBezTo>
                  <a:cubicBezTo>
                    <a:pt x="26" y="7"/>
                    <a:pt x="22" y="19"/>
                    <a:pt x="13" y="32"/>
                  </a:cubicBezTo>
                  <a:cubicBezTo>
                    <a:pt x="5" y="45"/>
                    <a:pt x="1" y="53"/>
                    <a:pt x="5" y="66"/>
                  </a:cubicBezTo>
                  <a:cubicBezTo>
                    <a:pt x="5" y="83"/>
                    <a:pt x="43" y="113"/>
                    <a:pt x="81" y="138"/>
                  </a:cubicBezTo>
                  <a:cubicBezTo>
                    <a:pt x="113" y="166"/>
                    <a:pt x="148" y="190"/>
                    <a:pt x="166" y="190"/>
                  </a:cubicBezTo>
                  <a:cubicBezTo>
                    <a:pt x="168" y="190"/>
                    <a:pt x="169" y="190"/>
                    <a:pt x="170" y="189"/>
                  </a:cubicBezTo>
                  <a:cubicBezTo>
                    <a:pt x="183" y="185"/>
                    <a:pt x="196" y="177"/>
                    <a:pt x="204" y="164"/>
                  </a:cubicBezTo>
                  <a:cubicBezTo>
                    <a:pt x="213" y="151"/>
                    <a:pt x="217" y="143"/>
                    <a:pt x="217" y="130"/>
                  </a:cubicBezTo>
                  <a:cubicBezTo>
                    <a:pt x="217" y="113"/>
                    <a:pt x="183" y="75"/>
                    <a:pt x="145" y="45"/>
                  </a:cubicBezTo>
                  <a:cubicBezTo>
                    <a:pt x="109" y="20"/>
                    <a:pt x="70" y="1"/>
                    <a:pt x="48" y="1"/>
                  </a:cubicBezTo>
                  <a:close/>
                </a:path>
              </a:pathLst>
            </a:custGeom>
            <a:solidFill>
              <a:srgbClr val="1E15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6"/>
            <p:cNvSpPr/>
            <p:nvPr/>
          </p:nvSpPr>
          <p:spPr>
            <a:xfrm>
              <a:off x="8228837" y="4869388"/>
              <a:ext cx="23913" cy="21671"/>
            </a:xfrm>
            <a:custGeom>
              <a:avLst/>
              <a:gdLst/>
              <a:ahLst/>
              <a:cxnLst/>
              <a:rect l="l" t="t" r="r" b="b"/>
              <a:pathLst>
                <a:path w="128" h="116" extrusionOk="0">
                  <a:moveTo>
                    <a:pt x="54" y="1"/>
                  </a:moveTo>
                  <a:cubicBezTo>
                    <a:pt x="33" y="1"/>
                    <a:pt x="14" y="6"/>
                    <a:pt x="9" y="18"/>
                  </a:cubicBezTo>
                  <a:cubicBezTo>
                    <a:pt x="5" y="27"/>
                    <a:pt x="5" y="39"/>
                    <a:pt x="5" y="56"/>
                  </a:cubicBezTo>
                  <a:cubicBezTo>
                    <a:pt x="1" y="69"/>
                    <a:pt x="1" y="78"/>
                    <a:pt x="5" y="90"/>
                  </a:cubicBezTo>
                  <a:cubicBezTo>
                    <a:pt x="12" y="105"/>
                    <a:pt x="48" y="116"/>
                    <a:pt x="79" y="116"/>
                  </a:cubicBezTo>
                  <a:cubicBezTo>
                    <a:pt x="100" y="116"/>
                    <a:pt x="118" y="111"/>
                    <a:pt x="124" y="99"/>
                  </a:cubicBezTo>
                  <a:cubicBezTo>
                    <a:pt x="128" y="90"/>
                    <a:pt x="128" y="78"/>
                    <a:pt x="128" y="61"/>
                  </a:cubicBezTo>
                  <a:cubicBezTo>
                    <a:pt x="128" y="48"/>
                    <a:pt x="128" y="35"/>
                    <a:pt x="124" y="27"/>
                  </a:cubicBezTo>
                  <a:cubicBezTo>
                    <a:pt x="119" y="12"/>
                    <a:pt x="84" y="1"/>
                    <a:pt x="54" y="1"/>
                  </a:cubicBezTo>
                  <a:close/>
                </a:path>
              </a:pathLst>
            </a:custGeom>
            <a:solidFill>
              <a:srgbClr val="1E15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6"/>
            <p:cNvSpPr/>
            <p:nvPr/>
          </p:nvSpPr>
          <p:spPr>
            <a:xfrm>
              <a:off x="7784772" y="4694527"/>
              <a:ext cx="1103905" cy="527199"/>
            </a:xfrm>
            <a:custGeom>
              <a:avLst/>
              <a:gdLst/>
              <a:ahLst/>
              <a:cxnLst/>
              <a:rect l="l" t="t" r="r" b="b"/>
              <a:pathLst>
                <a:path w="5909" h="2822" extrusionOk="0">
                  <a:moveTo>
                    <a:pt x="2664" y="110"/>
                  </a:moveTo>
                  <a:cubicBezTo>
                    <a:pt x="2847" y="110"/>
                    <a:pt x="3035" y="134"/>
                    <a:pt x="3222" y="186"/>
                  </a:cubicBezTo>
                  <a:cubicBezTo>
                    <a:pt x="3456" y="250"/>
                    <a:pt x="3681" y="364"/>
                    <a:pt x="3872" y="521"/>
                  </a:cubicBezTo>
                  <a:cubicBezTo>
                    <a:pt x="4067" y="682"/>
                    <a:pt x="4224" y="890"/>
                    <a:pt x="4326" y="1120"/>
                  </a:cubicBezTo>
                  <a:lnTo>
                    <a:pt x="4351" y="1179"/>
                  </a:lnTo>
                  <a:cubicBezTo>
                    <a:pt x="4211" y="1205"/>
                    <a:pt x="4080" y="1247"/>
                    <a:pt x="3961" y="1302"/>
                  </a:cubicBezTo>
                  <a:cubicBezTo>
                    <a:pt x="3702" y="1425"/>
                    <a:pt x="3494" y="1591"/>
                    <a:pt x="3379" y="1761"/>
                  </a:cubicBezTo>
                  <a:cubicBezTo>
                    <a:pt x="3260" y="1935"/>
                    <a:pt x="3235" y="2092"/>
                    <a:pt x="3231" y="2168"/>
                  </a:cubicBezTo>
                  <a:cubicBezTo>
                    <a:pt x="3222" y="2249"/>
                    <a:pt x="3226" y="2308"/>
                    <a:pt x="3235" y="2342"/>
                  </a:cubicBezTo>
                  <a:cubicBezTo>
                    <a:pt x="3231" y="2363"/>
                    <a:pt x="3231" y="2389"/>
                    <a:pt x="3239" y="2423"/>
                  </a:cubicBezTo>
                  <a:cubicBezTo>
                    <a:pt x="3239" y="2427"/>
                    <a:pt x="3239" y="2427"/>
                    <a:pt x="3239" y="2427"/>
                  </a:cubicBezTo>
                  <a:cubicBezTo>
                    <a:pt x="3010" y="2431"/>
                    <a:pt x="2789" y="2435"/>
                    <a:pt x="2581" y="2435"/>
                  </a:cubicBezTo>
                  <a:cubicBezTo>
                    <a:pt x="2373" y="2440"/>
                    <a:pt x="2174" y="2444"/>
                    <a:pt x="1991" y="2444"/>
                  </a:cubicBezTo>
                  <a:cubicBezTo>
                    <a:pt x="1949" y="2448"/>
                    <a:pt x="1902" y="2448"/>
                    <a:pt x="1860" y="2448"/>
                  </a:cubicBezTo>
                  <a:cubicBezTo>
                    <a:pt x="1817" y="2448"/>
                    <a:pt x="1775" y="2452"/>
                    <a:pt x="1732" y="2452"/>
                  </a:cubicBezTo>
                  <a:cubicBezTo>
                    <a:pt x="1718" y="2452"/>
                    <a:pt x="1706" y="2454"/>
                    <a:pt x="1693" y="2454"/>
                  </a:cubicBezTo>
                  <a:cubicBezTo>
                    <a:pt x="1687" y="2454"/>
                    <a:pt x="1680" y="2454"/>
                    <a:pt x="1673" y="2452"/>
                  </a:cubicBezTo>
                  <a:cubicBezTo>
                    <a:pt x="1635" y="2452"/>
                    <a:pt x="1592" y="2452"/>
                    <a:pt x="1558" y="2444"/>
                  </a:cubicBezTo>
                  <a:cubicBezTo>
                    <a:pt x="1541" y="2444"/>
                    <a:pt x="1529" y="2440"/>
                    <a:pt x="1512" y="2435"/>
                  </a:cubicBezTo>
                  <a:cubicBezTo>
                    <a:pt x="1376" y="2410"/>
                    <a:pt x="1274" y="2346"/>
                    <a:pt x="1198" y="2283"/>
                  </a:cubicBezTo>
                  <a:cubicBezTo>
                    <a:pt x="1125" y="2215"/>
                    <a:pt x="1075" y="2155"/>
                    <a:pt x="1045" y="2113"/>
                  </a:cubicBezTo>
                  <a:cubicBezTo>
                    <a:pt x="1019" y="2079"/>
                    <a:pt x="998" y="2049"/>
                    <a:pt x="981" y="2024"/>
                  </a:cubicBezTo>
                  <a:cubicBezTo>
                    <a:pt x="968" y="1994"/>
                    <a:pt x="951" y="1969"/>
                    <a:pt x="939" y="1947"/>
                  </a:cubicBezTo>
                  <a:cubicBezTo>
                    <a:pt x="913" y="1905"/>
                    <a:pt x="901" y="1867"/>
                    <a:pt x="884" y="1845"/>
                  </a:cubicBezTo>
                  <a:cubicBezTo>
                    <a:pt x="879" y="1833"/>
                    <a:pt x="875" y="1828"/>
                    <a:pt x="871" y="1820"/>
                  </a:cubicBezTo>
                  <a:cubicBezTo>
                    <a:pt x="875" y="1816"/>
                    <a:pt x="875" y="1799"/>
                    <a:pt x="871" y="1765"/>
                  </a:cubicBezTo>
                  <a:cubicBezTo>
                    <a:pt x="871" y="1735"/>
                    <a:pt x="862" y="1684"/>
                    <a:pt x="867" y="1612"/>
                  </a:cubicBezTo>
                  <a:cubicBezTo>
                    <a:pt x="867" y="1591"/>
                    <a:pt x="867" y="1561"/>
                    <a:pt x="867" y="1531"/>
                  </a:cubicBezTo>
                  <a:cubicBezTo>
                    <a:pt x="867" y="1510"/>
                    <a:pt x="871" y="1480"/>
                    <a:pt x="875" y="1455"/>
                  </a:cubicBezTo>
                  <a:cubicBezTo>
                    <a:pt x="888" y="1349"/>
                    <a:pt x="922" y="1132"/>
                    <a:pt x="1075" y="890"/>
                  </a:cubicBezTo>
                  <a:cubicBezTo>
                    <a:pt x="1147" y="772"/>
                    <a:pt x="1253" y="649"/>
                    <a:pt x="1393" y="538"/>
                  </a:cubicBezTo>
                  <a:cubicBezTo>
                    <a:pt x="1529" y="424"/>
                    <a:pt x="1698" y="326"/>
                    <a:pt x="1889" y="254"/>
                  </a:cubicBezTo>
                  <a:cubicBezTo>
                    <a:pt x="2120" y="164"/>
                    <a:pt x="2386" y="110"/>
                    <a:pt x="2664" y="110"/>
                  </a:cubicBezTo>
                  <a:close/>
                  <a:moveTo>
                    <a:pt x="4598" y="1269"/>
                  </a:moveTo>
                  <a:cubicBezTo>
                    <a:pt x="4693" y="1269"/>
                    <a:pt x="4792" y="1279"/>
                    <a:pt x="4890" y="1298"/>
                  </a:cubicBezTo>
                  <a:cubicBezTo>
                    <a:pt x="4954" y="1311"/>
                    <a:pt x="5013" y="1328"/>
                    <a:pt x="5077" y="1345"/>
                  </a:cubicBezTo>
                  <a:cubicBezTo>
                    <a:pt x="5170" y="1379"/>
                    <a:pt x="5264" y="1417"/>
                    <a:pt x="5353" y="1468"/>
                  </a:cubicBezTo>
                  <a:cubicBezTo>
                    <a:pt x="5497" y="1548"/>
                    <a:pt x="5625" y="1663"/>
                    <a:pt x="5705" y="1803"/>
                  </a:cubicBezTo>
                  <a:cubicBezTo>
                    <a:pt x="5748" y="1875"/>
                    <a:pt x="5773" y="1952"/>
                    <a:pt x="5786" y="2028"/>
                  </a:cubicBezTo>
                  <a:cubicBezTo>
                    <a:pt x="5794" y="2109"/>
                    <a:pt x="5790" y="2185"/>
                    <a:pt x="5752" y="2249"/>
                  </a:cubicBezTo>
                  <a:cubicBezTo>
                    <a:pt x="5739" y="2274"/>
                    <a:pt x="5709" y="2304"/>
                    <a:pt x="5680" y="2329"/>
                  </a:cubicBezTo>
                  <a:cubicBezTo>
                    <a:pt x="5650" y="2355"/>
                    <a:pt x="5620" y="2376"/>
                    <a:pt x="5586" y="2397"/>
                  </a:cubicBezTo>
                  <a:cubicBezTo>
                    <a:pt x="5518" y="2435"/>
                    <a:pt x="5442" y="2465"/>
                    <a:pt x="5366" y="2486"/>
                  </a:cubicBezTo>
                  <a:cubicBezTo>
                    <a:pt x="5047" y="2567"/>
                    <a:pt x="4733" y="2601"/>
                    <a:pt x="4457" y="2601"/>
                  </a:cubicBezTo>
                  <a:cubicBezTo>
                    <a:pt x="4427" y="2601"/>
                    <a:pt x="4396" y="2602"/>
                    <a:pt x="4366" y="2602"/>
                  </a:cubicBezTo>
                  <a:cubicBezTo>
                    <a:pt x="4123" y="2602"/>
                    <a:pt x="3905" y="2588"/>
                    <a:pt x="3732" y="2584"/>
                  </a:cubicBezTo>
                  <a:cubicBezTo>
                    <a:pt x="3655" y="2580"/>
                    <a:pt x="3583" y="2567"/>
                    <a:pt x="3524" y="2558"/>
                  </a:cubicBezTo>
                  <a:cubicBezTo>
                    <a:pt x="3515" y="2554"/>
                    <a:pt x="3502" y="2554"/>
                    <a:pt x="3490" y="2550"/>
                  </a:cubicBezTo>
                  <a:cubicBezTo>
                    <a:pt x="3464" y="2546"/>
                    <a:pt x="3439" y="2537"/>
                    <a:pt x="3417" y="2533"/>
                  </a:cubicBezTo>
                  <a:cubicBezTo>
                    <a:pt x="3417" y="2529"/>
                    <a:pt x="3413" y="2529"/>
                    <a:pt x="3409" y="2529"/>
                  </a:cubicBezTo>
                  <a:cubicBezTo>
                    <a:pt x="3388" y="2520"/>
                    <a:pt x="3375" y="2508"/>
                    <a:pt x="3362" y="2499"/>
                  </a:cubicBezTo>
                  <a:cubicBezTo>
                    <a:pt x="3333" y="2478"/>
                    <a:pt x="3311" y="2452"/>
                    <a:pt x="3303" y="2427"/>
                  </a:cubicBezTo>
                  <a:cubicBezTo>
                    <a:pt x="3299" y="2418"/>
                    <a:pt x="3294" y="2414"/>
                    <a:pt x="3294" y="2410"/>
                  </a:cubicBezTo>
                  <a:cubicBezTo>
                    <a:pt x="3286" y="2393"/>
                    <a:pt x="3282" y="2380"/>
                    <a:pt x="3282" y="2372"/>
                  </a:cubicBezTo>
                  <a:cubicBezTo>
                    <a:pt x="3282" y="2338"/>
                    <a:pt x="3282" y="2274"/>
                    <a:pt x="3303" y="2172"/>
                  </a:cubicBezTo>
                  <a:cubicBezTo>
                    <a:pt x="3316" y="2104"/>
                    <a:pt x="3341" y="1964"/>
                    <a:pt x="3456" y="1811"/>
                  </a:cubicBezTo>
                  <a:cubicBezTo>
                    <a:pt x="3562" y="1659"/>
                    <a:pt x="3761" y="1510"/>
                    <a:pt x="4012" y="1396"/>
                  </a:cubicBezTo>
                  <a:cubicBezTo>
                    <a:pt x="4122" y="1340"/>
                    <a:pt x="4254" y="1302"/>
                    <a:pt x="4389" y="1285"/>
                  </a:cubicBezTo>
                  <a:cubicBezTo>
                    <a:pt x="4428" y="1277"/>
                    <a:pt x="4466" y="1272"/>
                    <a:pt x="4504" y="1272"/>
                  </a:cubicBezTo>
                  <a:cubicBezTo>
                    <a:pt x="4535" y="1270"/>
                    <a:pt x="4566" y="1269"/>
                    <a:pt x="4598" y="1269"/>
                  </a:cubicBezTo>
                  <a:close/>
                  <a:moveTo>
                    <a:pt x="807" y="1629"/>
                  </a:moveTo>
                  <a:cubicBezTo>
                    <a:pt x="811" y="1693"/>
                    <a:pt x="824" y="1739"/>
                    <a:pt x="833" y="1769"/>
                  </a:cubicBezTo>
                  <a:cubicBezTo>
                    <a:pt x="833" y="1773"/>
                    <a:pt x="837" y="1782"/>
                    <a:pt x="837" y="1786"/>
                  </a:cubicBezTo>
                  <a:cubicBezTo>
                    <a:pt x="833" y="1786"/>
                    <a:pt x="833" y="1799"/>
                    <a:pt x="845" y="1854"/>
                  </a:cubicBezTo>
                  <a:cubicBezTo>
                    <a:pt x="858" y="1884"/>
                    <a:pt x="862" y="1922"/>
                    <a:pt x="888" y="1969"/>
                  </a:cubicBezTo>
                  <a:cubicBezTo>
                    <a:pt x="901" y="1994"/>
                    <a:pt x="913" y="2024"/>
                    <a:pt x="926" y="2053"/>
                  </a:cubicBezTo>
                  <a:cubicBezTo>
                    <a:pt x="943" y="2087"/>
                    <a:pt x="964" y="2121"/>
                    <a:pt x="985" y="2160"/>
                  </a:cubicBezTo>
                  <a:cubicBezTo>
                    <a:pt x="1015" y="2206"/>
                    <a:pt x="1070" y="2274"/>
                    <a:pt x="1147" y="2351"/>
                  </a:cubicBezTo>
                  <a:cubicBezTo>
                    <a:pt x="1232" y="2423"/>
                    <a:pt x="1350" y="2495"/>
                    <a:pt x="1499" y="2529"/>
                  </a:cubicBezTo>
                  <a:lnTo>
                    <a:pt x="1503" y="2529"/>
                  </a:lnTo>
                  <a:cubicBezTo>
                    <a:pt x="1478" y="2558"/>
                    <a:pt x="1448" y="2580"/>
                    <a:pt x="1410" y="2601"/>
                  </a:cubicBezTo>
                  <a:cubicBezTo>
                    <a:pt x="1325" y="2660"/>
                    <a:pt x="1215" y="2686"/>
                    <a:pt x="1104" y="2699"/>
                  </a:cubicBezTo>
                  <a:cubicBezTo>
                    <a:pt x="1045" y="2703"/>
                    <a:pt x="990" y="2703"/>
                    <a:pt x="930" y="2707"/>
                  </a:cubicBezTo>
                  <a:lnTo>
                    <a:pt x="756" y="2707"/>
                  </a:lnTo>
                  <a:cubicBezTo>
                    <a:pt x="637" y="2707"/>
                    <a:pt x="536" y="2699"/>
                    <a:pt x="429" y="2669"/>
                  </a:cubicBezTo>
                  <a:cubicBezTo>
                    <a:pt x="328" y="2639"/>
                    <a:pt x="230" y="2601"/>
                    <a:pt x="171" y="2533"/>
                  </a:cubicBezTo>
                  <a:cubicBezTo>
                    <a:pt x="107" y="2474"/>
                    <a:pt x="98" y="2384"/>
                    <a:pt x="115" y="2304"/>
                  </a:cubicBezTo>
                  <a:cubicBezTo>
                    <a:pt x="132" y="2219"/>
                    <a:pt x="171" y="2143"/>
                    <a:pt x="209" y="2075"/>
                  </a:cubicBezTo>
                  <a:cubicBezTo>
                    <a:pt x="251" y="2007"/>
                    <a:pt x="289" y="1947"/>
                    <a:pt x="332" y="1905"/>
                  </a:cubicBezTo>
                  <a:cubicBezTo>
                    <a:pt x="421" y="1820"/>
                    <a:pt x="502" y="1773"/>
                    <a:pt x="544" y="1744"/>
                  </a:cubicBezTo>
                  <a:cubicBezTo>
                    <a:pt x="625" y="1697"/>
                    <a:pt x="663" y="1671"/>
                    <a:pt x="680" y="1654"/>
                  </a:cubicBezTo>
                  <a:cubicBezTo>
                    <a:pt x="697" y="1654"/>
                    <a:pt x="735" y="1646"/>
                    <a:pt x="807" y="1629"/>
                  </a:cubicBezTo>
                  <a:close/>
                  <a:moveTo>
                    <a:pt x="2676" y="0"/>
                  </a:moveTo>
                  <a:cubicBezTo>
                    <a:pt x="2376" y="0"/>
                    <a:pt x="2089" y="61"/>
                    <a:pt x="1843" y="160"/>
                  </a:cubicBezTo>
                  <a:cubicBezTo>
                    <a:pt x="1643" y="237"/>
                    <a:pt x="1465" y="347"/>
                    <a:pt x="1325" y="466"/>
                  </a:cubicBezTo>
                  <a:cubicBezTo>
                    <a:pt x="1181" y="585"/>
                    <a:pt x="1070" y="721"/>
                    <a:pt x="994" y="852"/>
                  </a:cubicBezTo>
                  <a:cubicBezTo>
                    <a:pt x="837" y="1111"/>
                    <a:pt x="807" y="1340"/>
                    <a:pt x="799" y="1455"/>
                  </a:cubicBezTo>
                  <a:cubicBezTo>
                    <a:pt x="799" y="1489"/>
                    <a:pt x="799" y="1523"/>
                    <a:pt x="799" y="1553"/>
                  </a:cubicBezTo>
                  <a:cubicBezTo>
                    <a:pt x="705" y="1591"/>
                    <a:pt x="671" y="1616"/>
                    <a:pt x="659" y="1629"/>
                  </a:cubicBezTo>
                  <a:cubicBezTo>
                    <a:pt x="633" y="1633"/>
                    <a:pt x="591" y="1646"/>
                    <a:pt x="506" y="1680"/>
                  </a:cubicBezTo>
                  <a:cubicBezTo>
                    <a:pt x="459" y="1705"/>
                    <a:pt x="370" y="1748"/>
                    <a:pt x="268" y="1845"/>
                  </a:cubicBezTo>
                  <a:cubicBezTo>
                    <a:pt x="243" y="1867"/>
                    <a:pt x="217" y="1896"/>
                    <a:pt x="192" y="1926"/>
                  </a:cubicBezTo>
                  <a:cubicBezTo>
                    <a:pt x="166" y="1960"/>
                    <a:pt x="149" y="1994"/>
                    <a:pt x="124" y="2028"/>
                  </a:cubicBezTo>
                  <a:cubicBezTo>
                    <a:pt x="81" y="2100"/>
                    <a:pt x="35" y="2185"/>
                    <a:pt x="13" y="2287"/>
                  </a:cubicBezTo>
                  <a:lnTo>
                    <a:pt x="5" y="2325"/>
                  </a:lnTo>
                  <a:cubicBezTo>
                    <a:pt x="5" y="2338"/>
                    <a:pt x="5" y="2351"/>
                    <a:pt x="5" y="2367"/>
                  </a:cubicBezTo>
                  <a:cubicBezTo>
                    <a:pt x="5" y="2380"/>
                    <a:pt x="1" y="2393"/>
                    <a:pt x="5" y="2410"/>
                  </a:cubicBezTo>
                  <a:lnTo>
                    <a:pt x="9" y="2452"/>
                  </a:lnTo>
                  <a:cubicBezTo>
                    <a:pt x="13" y="2482"/>
                    <a:pt x="30" y="2508"/>
                    <a:pt x="39" y="2537"/>
                  </a:cubicBezTo>
                  <a:cubicBezTo>
                    <a:pt x="56" y="2563"/>
                    <a:pt x="73" y="2588"/>
                    <a:pt x="94" y="2609"/>
                  </a:cubicBezTo>
                  <a:cubicBezTo>
                    <a:pt x="179" y="2703"/>
                    <a:pt x="294" y="2745"/>
                    <a:pt x="404" y="2775"/>
                  </a:cubicBezTo>
                  <a:cubicBezTo>
                    <a:pt x="459" y="2792"/>
                    <a:pt x="519" y="2805"/>
                    <a:pt x="578" y="2813"/>
                  </a:cubicBezTo>
                  <a:cubicBezTo>
                    <a:pt x="637" y="2817"/>
                    <a:pt x="701" y="2822"/>
                    <a:pt x="756" y="2822"/>
                  </a:cubicBezTo>
                  <a:cubicBezTo>
                    <a:pt x="816" y="2822"/>
                    <a:pt x="875" y="2822"/>
                    <a:pt x="934" y="2817"/>
                  </a:cubicBezTo>
                  <a:cubicBezTo>
                    <a:pt x="994" y="2817"/>
                    <a:pt x="1058" y="2817"/>
                    <a:pt x="1117" y="2809"/>
                  </a:cubicBezTo>
                  <a:cubicBezTo>
                    <a:pt x="1240" y="2800"/>
                    <a:pt x="1367" y="2766"/>
                    <a:pt x="1474" y="2699"/>
                  </a:cubicBezTo>
                  <a:cubicBezTo>
                    <a:pt x="1529" y="2660"/>
                    <a:pt x="1580" y="2618"/>
                    <a:pt x="1618" y="2563"/>
                  </a:cubicBezTo>
                  <a:cubicBezTo>
                    <a:pt x="1622" y="2558"/>
                    <a:pt x="1626" y="2550"/>
                    <a:pt x="1626" y="2546"/>
                  </a:cubicBezTo>
                  <a:lnTo>
                    <a:pt x="1631" y="2546"/>
                  </a:lnTo>
                  <a:cubicBezTo>
                    <a:pt x="1665" y="2546"/>
                    <a:pt x="1703" y="2550"/>
                    <a:pt x="1741" y="2550"/>
                  </a:cubicBezTo>
                  <a:cubicBezTo>
                    <a:pt x="1788" y="2546"/>
                    <a:pt x="1826" y="2542"/>
                    <a:pt x="1868" y="2542"/>
                  </a:cubicBezTo>
                  <a:lnTo>
                    <a:pt x="2590" y="2542"/>
                  </a:lnTo>
                  <a:cubicBezTo>
                    <a:pt x="2802" y="2537"/>
                    <a:pt x="3027" y="2537"/>
                    <a:pt x="3256" y="2537"/>
                  </a:cubicBezTo>
                  <a:cubicBezTo>
                    <a:pt x="3269" y="2537"/>
                    <a:pt x="3282" y="2537"/>
                    <a:pt x="3294" y="2533"/>
                  </a:cubicBezTo>
                  <a:cubicBezTo>
                    <a:pt x="3299" y="2542"/>
                    <a:pt x="3307" y="2550"/>
                    <a:pt x="3316" y="2558"/>
                  </a:cubicBezTo>
                  <a:cubicBezTo>
                    <a:pt x="3328" y="2567"/>
                    <a:pt x="3341" y="2580"/>
                    <a:pt x="3362" y="2592"/>
                  </a:cubicBezTo>
                  <a:cubicBezTo>
                    <a:pt x="3367" y="2592"/>
                    <a:pt x="3375" y="2597"/>
                    <a:pt x="3384" y="2601"/>
                  </a:cubicBezTo>
                  <a:cubicBezTo>
                    <a:pt x="3409" y="2614"/>
                    <a:pt x="3443" y="2622"/>
                    <a:pt x="3477" y="2631"/>
                  </a:cubicBezTo>
                  <a:cubicBezTo>
                    <a:pt x="3545" y="2648"/>
                    <a:pt x="3630" y="2665"/>
                    <a:pt x="3732" y="2673"/>
                  </a:cubicBezTo>
                  <a:cubicBezTo>
                    <a:pt x="3927" y="2686"/>
                    <a:pt x="4177" y="2703"/>
                    <a:pt x="4462" y="2707"/>
                  </a:cubicBezTo>
                  <a:cubicBezTo>
                    <a:pt x="4746" y="2707"/>
                    <a:pt x="5069" y="2673"/>
                    <a:pt x="5400" y="2592"/>
                  </a:cubicBezTo>
                  <a:cubicBezTo>
                    <a:pt x="5480" y="2571"/>
                    <a:pt x="5565" y="2537"/>
                    <a:pt x="5646" y="2491"/>
                  </a:cubicBezTo>
                  <a:cubicBezTo>
                    <a:pt x="5684" y="2469"/>
                    <a:pt x="5722" y="2444"/>
                    <a:pt x="5760" y="2410"/>
                  </a:cubicBezTo>
                  <a:cubicBezTo>
                    <a:pt x="5777" y="2397"/>
                    <a:pt x="5794" y="2380"/>
                    <a:pt x="5811" y="2363"/>
                  </a:cubicBezTo>
                  <a:cubicBezTo>
                    <a:pt x="5828" y="2342"/>
                    <a:pt x="5841" y="2321"/>
                    <a:pt x="5854" y="2300"/>
                  </a:cubicBezTo>
                  <a:cubicBezTo>
                    <a:pt x="5905" y="2206"/>
                    <a:pt x="5909" y="2104"/>
                    <a:pt x="5896" y="2007"/>
                  </a:cubicBezTo>
                  <a:cubicBezTo>
                    <a:pt x="5883" y="1913"/>
                    <a:pt x="5850" y="1824"/>
                    <a:pt x="5803" y="1744"/>
                  </a:cubicBezTo>
                  <a:cubicBezTo>
                    <a:pt x="5705" y="1578"/>
                    <a:pt x="5561" y="1455"/>
                    <a:pt x="5404" y="1366"/>
                  </a:cubicBezTo>
                  <a:cubicBezTo>
                    <a:pt x="5302" y="1311"/>
                    <a:pt x="5196" y="1268"/>
                    <a:pt x="5090" y="1234"/>
                  </a:cubicBezTo>
                  <a:cubicBezTo>
                    <a:pt x="5030" y="1213"/>
                    <a:pt x="4967" y="1196"/>
                    <a:pt x="4907" y="1188"/>
                  </a:cubicBezTo>
                  <a:cubicBezTo>
                    <a:pt x="4810" y="1168"/>
                    <a:pt x="4713" y="1160"/>
                    <a:pt x="4618" y="1160"/>
                  </a:cubicBezTo>
                  <a:cubicBezTo>
                    <a:pt x="4568" y="1160"/>
                    <a:pt x="4518" y="1162"/>
                    <a:pt x="4470" y="1166"/>
                  </a:cubicBezTo>
                  <a:cubicBezTo>
                    <a:pt x="4457" y="1132"/>
                    <a:pt x="4445" y="1098"/>
                    <a:pt x="4428" y="1064"/>
                  </a:cubicBezTo>
                  <a:cubicBezTo>
                    <a:pt x="4317" y="818"/>
                    <a:pt x="4148" y="602"/>
                    <a:pt x="3940" y="432"/>
                  </a:cubicBezTo>
                  <a:cubicBezTo>
                    <a:pt x="3732" y="262"/>
                    <a:pt x="3490" y="143"/>
                    <a:pt x="3243" y="76"/>
                  </a:cubicBezTo>
                  <a:cubicBezTo>
                    <a:pt x="3053" y="24"/>
                    <a:pt x="2862" y="0"/>
                    <a:pt x="2676" y="0"/>
                  </a:cubicBezTo>
                  <a:close/>
                </a:path>
              </a:pathLst>
            </a:custGeom>
            <a:solidFill>
              <a:srgbClr val="1E15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6"/>
            <p:cNvSpPr/>
            <p:nvPr/>
          </p:nvSpPr>
          <p:spPr>
            <a:xfrm>
              <a:off x="7803080" y="4998665"/>
              <a:ext cx="262665" cy="201763"/>
            </a:xfrm>
            <a:custGeom>
              <a:avLst/>
              <a:gdLst/>
              <a:ahLst/>
              <a:cxnLst/>
              <a:rect l="l" t="t" r="r" b="b"/>
              <a:pathLst>
                <a:path w="1406" h="1080" extrusionOk="0">
                  <a:moveTo>
                    <a:pt x="709" y="1"/>
                  </a:moveTo>
                  <a:cubicBezTo>
                    <a:pt x="637" y="18"/>
                    <a:pt x="599" y="26"/>
                    <a:pt x="582" y="26"/>
                  </a:cubicBezTo>
                  <a:cubicBezTo>
                    <a:pt x="569" y="39"/>
                    <a:pt x="539" y="60"/>
                    <a:pt x="488" y="94"/>
                  </a:cubicBezTo>
                  <a:cubicBezTo>
                    <a:pt x="476" y="99"/>
                    <a:pt x="463" y="107"/>
                    <a:pt x="446" y="116"/>
                  </a:cubicBezTo>
                  <a:cubicBezTo>
                    <a:pt x="404" y="145"/>
                    <a:pt x="323" y="192"/>
                    <a:pt x="234" y="277"/>
                  </a:cubicBezTo>
                  <a:cubicBezTo>
                    <a:pt x="191" y="319"/>
                    <a:pt x="153" y="379"/>
                    <a:pt x="111" y="447"/>
                  </a:cubicBezTo>
                  <a:cubicBezTo>
                    <a:pt x="73" y="515"/>
                    <a:pt x="34" y="591"/>
                    <a:pt x="17" y="676"/>
                  </a:cubicBezTo>
                  <a:cubicBezTo>
                    <a:pt x="0" y="756"/>
                    <a:pt x="9" y="846"/>
                    <a:pt x="73" y="905"/>
                  </a:cubicBezTo>
                  <a:cubicBezTo>
                    <a:pt x="132" y="973"/>
                    <a:pt x="230" y="1011"/>
                    <a:pt x="331" y="1041"/>
                  </a:cubicBezTo>
                  <a:cubicBezTo>
                    <a:pt x="438" y="1071"/>
                    <a:pt x="539" y="1079"/>
                    <a:pt x="658" y="1079"/>
                  </a:cubicBezTo>
                  <a:lnTo>
                    <a:pt x="862" y="1079"/>
                  </a:lnTo>
                  <a:cubicBezTo>
                    <a:pt x="909" y="1075"/>
                    <a:pt x="955" y="1075"/>
                    <a:pt x="1006" y="1071"/>
                  </a:cubicBezTo>
                  <a:cubicBezTo>
                    <a:pt x="1117" y="1058"/>
                    <a:pt x="1227" y="1032"/>
                    <a:pt x="1312" y="973"/>
                  </a:cubicBezTo>
                  <a:cubicBezTo>
                    <a:pt x="1350" y="952"/>
                    <a:pt x="1380" y="930"/>
                    <a:pt x="1405" y="901"/>
                  </a:cubicBezTo>
                  <a:lnTo>
                    <a:pt x="1401" y="901"/>
                  </a:lnTo>
                  <a:cubicBezTo>
                    <a:pt x="1252" y="867"/>
                    <a:pt x="1134" y="795"/>
                    <a:pt x="1049" y="723"/>
                  </a:cubicBezTo>
                  <a:cubicBezTo>
                    <a:pt x="972" y="646"/>
                    <a:pt x="917" y="578"/>
                    <a:pt x="887" y="532"/>
                  </a:cubicBezTo>
                  <a:cubicBezTo>
                    <a:pt x="866" y="493"/>
                    <a:pt x="845" y="459"/>
                    <a:pt x="828" y="425"/>
                  </a:cubicBezTo>
                  <a:cubicBezTo>
                    <a:pt x="815" y="396"/>
                    <a:pt x="803" y="366"/>
                    <a:pt x="790" y="341"/>
                  </a:cubicBezTo>
                  <a:cubicBezTo>
                    <a:pt x="764" y="294"/>
                    <a:pt x="760" y="256"/>
                    <a:pt x="747" y="226"/>
                  </a:cubicBezTo>
                  <a:cubicBezTo>
                    <a:pt x="735" y="171"/>
                    <a:pt x="735" y="158"/>
                    <a:pt x="739" y="158"/>
                  </a:cubicBezTo>
                  <a:cubicBezTo>
                    <a:pt x="739" y="154"/>
                    <a:pt x="735" y="145"/>
                    <a:pt x="735" y="141"/>
                  </a:cubicBezTo>
                  <a:cubicBezTo>
                    <a:pt x="726" y="111"/>
                    <a:pt x="713" y="65"/>
                    <a:pt x="7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6"/>
            <p:cNvSpPr/>
            <p:nvPr/>
          </p:nvSpPr>
          <p:spPr>
            <a:xfrm>
              <a:off x="7945808" y="4714703"/>
              <a:ext cx="651993" cy="438461"/>
            </a:xfrm>
            <a:custGeom>
              <a:avLst/>
              <a:gdLst/>
              <a:ahLst/>
              <a:cxnLst/>
              <a:rect l="l" t="t" r="r" b="b"/>
              <a:pathLst>
                <a:path w="3490" h="2347" extrusionOk="0">
                  <a:moveTo>
                    <a:pt x="2038" y="393"/>
                  </a:moveTo>
                  <a:cubicBezTo>
                    <a:pt x="2050" y="393"/>
                    <a:pt x="2063" y="394"/>
                    <a:pt x="2076" y="396"/>
                  </a:cubicBezTo>
                  <a:cubicBezTo>
                    <a:pt x="2135" y="400"/>
                    <a:pt x="2186" y="426"/>
                    <a:pt x="2195" y="443"/>
                  </a:cubicBezTo>
                  <a:cubicBezTo>
                    <a:pt x="2199" y="451"/>
                    <a:pt x="2199" y="464"/>
                    <a:pt x="2195" y="477"/>
                  </a:cubicBezTo>
                  <a:cubicBezTo>
                    <a:pt x="2190" y="490"/>
                    <a:pt x="2186" y="502"/>
                    <a:pt x="2173" y="511"/>
                  </a:cubicBezTo>
                  <a:cubicBezTo>
                    <a:pt x="2168" y="516"/>
                    <a:pt x="2158" y="518"/>
                    <a:pt x="2145" y="518"/>
                  </a:cubicBezTo>
                  <a:cubicBezTo>
                    <a:pt x="2124" y="518"/>
                    <a:pt x="2096" y="513"/>
                    <a:pt x="2067" y="511"/>
                  </a:cubicBezTo>
                  <a:cubicBezTo>
                    <a:pt x="2021" y="502"/>
                    <a:pt x="1974" y="498"/>
                    <a:pt x="1961" y="490"/>
                  </a:cubicBezTo>
                  <a:cubicBezTo>
                    <a:pt x="1953" y="481"/>
                    <a:pt x="1949" y="468"/>
                    <a:pt x="1944" y="456"/>
                  </a:cubicBezTo>
                  <a:cubicBezTo>
                    <a:pt x="1944" y="439"/>
                    <a:pt x="1944" y="430"/>
                    <a:pt x="1953" y="417"/>
                  </a:cubicBezTo>
                  <a:cubicBezTo>
                    <a:pt x="1959" y="404"/>
                    <a:pt x="1994" y="393"/>
                    <a:pt x="2038" y="393"/>
                  </a:cubicBezTo>
                  <a:close/>
                  <a:moveTo>
                    <a:pt x="2605" y="549"/>
                  </a:moveTo>
                  <a:cubicBezTo>
                    <a:pt x="2630" y="549"/>
                    <a:pt x="2694" y="590"/>
                    <a:pt x="2751" y="638"/>
                  </a:cubicBezTo>
                  <a:cubicBezTo>
                    <a:pt x="2810" y="689"/>
                    <a:pt x="2857" y="748"/>
                    <a:pt x="2861" y="770"/>
                  </a:cubicBezTo>
                  <a:cubicBezTo>
                    <a:pt x="2861" y="787"/>
                    <a:pt x="2857" y="795"/>
                    <a:pt x="2848" y="804"/>
                  </a:cubicBezTo>
                  <a:cubicBezTo>
                    <a:pt x="2838" y="814"/>
                    <a:pt x="2827" y="822"/>
                    <a:pt x="2817" y="822"/>
                  </a:cubicBezTo>
                  <a:cubicBezTo>
                    <a:pt x="2815" y="822"/>
                    <a:pt x="2812" y="821"/>
                    <a:pt x="2810" y="821"/>
                  </a:cubicBezTo>
                  <a:cubicBezTo>
                    <a:pt x="2789" y="821"/>
                    <a:pt x="2734" y="774"/>
                    <a:pt x="2679" y="727"/>
                  </a:cubicBezTo>
                  <a:lnTo>
                    <a:pt x="2657" y="710"/>
                  </a:lnTo>
                  <a:cubicBezTo>
                    <a:pt x="2657" y="710"/>
                    <a:pt x="2657" y="706"/>
                    <a:pt x="2657" y="706"/>
                  </a:cubicBezTo>
                  <a:cubicBezTo>
                    <a:pt x="2611" y="668"/>
                    <a:pt x="2568" y="625"/>
                    <a:pt x="2564" y="608"/>
                  </a:cubicBezTo>
                  <a:cubicBezTo>
                    <a:pt x="2560" y="604"/>
                    <a:pt x="2560" y="600"/>
                    <a:pt x="2560" y="596"/>
                  </a:cubicBezTo>
                  <a:cubicBezTo>
                    <a:pt x="2560" y="587"/>
                    <a:pt x="2564" y="583"/>
                    <a:pt x="2568" y="574"/>
                  </a:cubicBezTo>
                  <a:cubicBezTo>
                    <a:pt x="2577" y="562"/>
                    <a:pt x="2585" y="553"/>
                    <a:pt x="2602" y="549"/>
                  </a:cubicBezTo>
                  <a:cubicBezTo>
                    <a:pt x="2603" y="549"/>
                    <a:pt x="2604" y="549"/>
                    <a:pt x="2605" y="549"/>
                  </a:cubicBezTo>
                  <a:close/>
                  <a:moveTo>
                    <a:pt x="1569" y="829"/>
                  </a:moveTo>
                  <a:cubicBezTo>
                    <a:pt x="1599" y="829"/>
                    <a:pt x="1634" y="840"/>
                    <a:pt x="1639" y="855"/>
                  </a:cubicBezTo>
                  <a:cubicBezTo>
                    <a:pt x="1643" y="863"/>
                    <a:pt x="1643" y="876"/>
                    <a:pt x="1643" y="889"/>
                  </a:cubicBezTo>
                  <a:cubicBezTo>
                    <a:pt x="1643" y="906"/>
                    <a:pt x="1643" y="918"/>
                    <a:pt x="1639" y="927"/>
                  </a:cubicBezTo>
                  <a:cubicBezTo>
                    <a:pt x="1633" y="939"/>
                    <a:pt x="1615" y="944"/>
                    <a:pt x="1594" y="944"/>
                  </a:cubicBezTo>
                  <a:cubicBezTo>
                    <a:pt x="1563" y="944"/>
                    <a:pt x="1527" y="933"/>
                    <a:pt x="1520" y="918"/>
                  </a:cubicBezTo>
                  <a:cubicBezTo>
                    <a:pt x="1516" y="906"/>
                    <a:pt x="1516" y="897"/>
                    <a:pt x="1520" y="884"/>
                  </a:cubicBezTo>
                  <a:cubicBezTo>
                    <a:pt x="1520" y="867"/>
                    <a:pt x="1520" y="855"/>
                    <a:pt x="1524" y="846"/>
                  </a:cubicBezTo>
                  <a:cubicBezTo>
                    <a:pt x="1529" y="834"/>
                    <a:pt x="1548" y="829"/>
                    <a:pt x="1569" y="829"/>
                  </a:cubicBezTo>
                  <a:close/>
                  <a:moveTo>
                    <a:pt x="2187" y="904"/>
                  </a:moveTo>
                  <a:cubicBezTo>
                    <a:pt x="2209" y="904"/>
                    <a:pt x="2248" y="923"/>
                    <a:pt x="2284" y="948"/>
                  </a:cubicBezTo>
                  <a:cubicBezTo>
                    <a:pt x="2322" y="978"/>
                    <a:pt x="2356" y="1016"/>
                    <a:pt x="2356" y="1033"/>
                  </a:cubicBezTo>
                  <a:cubicBezTo>
                    <a:pt x="2356" y="1046"/>
                    <a:pt x="2352" y="1054"/>
                    <a:pt x="2343" y="1067"/>
                  </a:cubicBezTo>
                  <a:cubicBezTo>
                    <a:pt x="2335" y="1080"/>
                    <a:pt x="2322" y="1088"/>
                    <a:pt x="2309" y="1092"/>
                  </a:cubicBezTo>
                  <a:cubicBezTo>
                    <a:pt x="2308" y="1093"/>
                    <a:pt x="2307" y="1093"/>
                    <a:pt x="2305" y="1093"/>
                  </a:cubicBezTo>
                  <a:cubicBezTo>
                    <a:pt x="2287" y="1093"/>
                    <a:pt x="2252" y="1069"/>
                    <a:pt x="2220" y="1041"/>
                  </a:cubicBezTo>
                  <a:cubicBezTo>
                    <a:pt x="2182" y="1016"/>
                    <a:pt x="2144" y="986"/>
                    <a:pt x="2144" y="969"/>
                  </a:cubicBezTo>
                  <a:cubicBezTo>
                    <a:pt x="2140" y="956"/>
                    <a:pt x="2144" y="948"/>
                    <a:pt x="2152" y="935"/>
                  </a:cubicBezTo>
                  <a:cubicBezTo>
                    <a:pt x="2161" y="922"/>
                    <a:pt x="2165" y="910"/>
                    <a:pt x="2178" y="906"/>
                  </a:cubicBezTo>
                  <a:cubicBezTo>
                    <a:pt x="2180" y="904"/>
                    <a:pt x="2184" y="904"/>
                    <a:pt x="2187" y="904"/>
                  </a:cubicBezTo>
                  <a:close/>
                  <a:moveTo>
                    <a:pt x="1805" y="0"/>
                  </a:moveTo>
                  <a:cubicBezTo>
                    <a:pt x="1652" y="0"/>
                    <a:pt x="1504" y="17"/>
                    <a:pt x="1363" y="48"/>
                  </a:cubicBezTo>
                  <a:cubicBezTo>
                    <a:pt x="1244" y="69"/>
                    <a:pt x="1134" y="103"/>
                    <a:pt x="1027" y="146"/>
                  </a:cubicBezTo>
                  <a:cubicBezTo>
                    <a:pt x="836" y="218"/>
                    <a:pt x="667" y="316"/>
                    <a:pt x="531" y="430"/>
                  </a:cubicBezTo>
                  <a:cubicBezTo>
                    <a:pt x="391" y="541"/>
                    <a:pt x="285" y="664"/>
                    <a:pt x="213" y="782"/>
                  </a:cubicBezTo>
                  <a:cubicBezTo>
                    <a:pt x="60" y="1024"/>
                    <a:pt x="26" y="1241"/>
                    <a:pt x="13" y="1347"/>
                  </a:cubicBezTo>
                  <a:cubicBezTo>
                    <a:pt x="9" y="1372"/>
                    <a:pt x="5" y="1402"/>
                    <a:pt x="5" y="1423"/>
                  </a:cubicBezTo>
                  <a:cubicBezTo>
                    <a:pt x="5" y="1453"/>
                    <a:pt x="0" y="1483"/>
                    <a:pt x="5" y="1504"/>
                  </a:cubicBezTo>
                  <a:cubicBezTo>
                    <a:pt x="0" y="1576"/>
                    <a:pt x="9" y="1627"/>
                    <a:pt x="9" y="1657"/>
                  </a:cubicBezTo>
                  <a:cubicBezTo>
                    <a:pt x="13" y="1691"/>
                    <a:pt x="13" y="1708"/>
                    <a:pt x="9" y="1712"/>
                  </a:cubicBezTo>
                  <a:cubicBezTo>
                    <a:pt x="13" y="1720"/>
                    <a:pt x="17" y="1725"/>
                    <a:pt x="22" y="1737"/>
                  </a:cubicBezTo>
                  <a:cubicBezTo>
                    <a:pt x="39" y="1759"/>
                    <a:pt x="51" y="1797"/>
                    <a:pt x="77" y="1839"/>
                  </a:cubicBezTo>
                  <a:cubicBezTo>
                    <a:pt x="89" y="1861"/>
                    <a:pt x="106" y="1886"/>
                    <a:pt x="119" y="1916"/>
                  </a:cubicBezTo>
                  <a:cubicBezTo>
                    <a:pt x="136" y="1941"/>
                    <a:pt x="157" y="1971"/>
                    <a:pt x="183" y="2005"/>
                  </a:cubicBezTo>
                  <a:cubicBezTo>
                    <a:pt x="213" y="2047"/>
                    <a:pt x="263" y="2107"/>
                    <a:pt x="336" y="2175"/>
                  </a:cubicBezTo>
                  <a:cubicBezTo>
                    <a:pt x="412" y="2238"/>
                    <a:pt x="514" y="2302"/>
                    <a:pt x="650" y="2327"/>
                  </a:cubicBezTo>
                  <a:cubicBezTo>
                    <a:pt x="667" y="2332"/>
                    <a:pt x="679" y="2336"/>
                    <a:pt x="696" y="2336"/>
                  </a:cubicBezTo>
                  <a:cubicBezTo>
                    <a:pt x="730" y="2344"/>
                    <a:pt x="773" y="2344"/>
                    <a:pt x="811" y="2344"/>
                  </a:cubicBezTo>
                  <a:cubicBezTo>
                    <a:pt x="818" y="2346"/>
                    <a:pt x="825" y="2346"/>
                    <a:pt x="831" y="2346"/>
                  </a:cubicBezTo>
                  <a:cubicBezTo>
                    <a:pt x="844" y="2346"/>
                    <a:pt x="856" y="2344"/>
                    <a:pt x="870" y="2344"/>
                  </a:cubicBezTo>
                  <a:cubicBezTo>
                    <a:pt x="913" y="2344"/>
                    <a:pt x="955" y="2340"/>
                    <a:pt x="998" y="2340"/>
                  </a:cubicBezTo>
                  <a:cubicBezTo>
                    <a:pt x="1040" y="2340"/>
                    <a:pt x="1087" y="2340"/>
                    <a:pt x="1129" y="2336"/>
                  </a:cubicBezTo>
                  <a:cubicBezTo>
                    <a:pt x="1312" y="2336"/>
                    <a:pt x="1511" y="2332"/>
                    <a:pt x="1719" y="2327"/>
                  </a:cubicBezTo>
                  <a:cubicBezTo>
                    <a:pt x="1927" y="2327"/>
                    <a:pt x="2148" y="2323"/>
                    <a:pt x="2377" y="2319"/>
                  </a:cubicBezTo>
                  <a:cubicBezTo>
                    <a:pt x="2377" y="2319"/>
                    <a:pt x="2377" y="2319"/>
                    <a:pt x="2377" y="2315"/>
                  </a:cubicBezTo>
                  <a:cubicBezTo>
                    <a:pt x="2369" y="2281"/>
                    <a:pt x="2369" y="2255"/>
                    <a:pt x="2373" y="2234"/>
                  </a:cubicBezTo>
                  <a:cubicBezTo>
                    <a:pt x="2364" y="2200"/>
                    <a:pt x="2360" y="2141"/>
                    <a:pt x="2369" y="2060"/>
                  </a:cubicBezTo>
                  <a:cubicBezTo>
                    <a:pt x="2373" y="1984"/>
                    <a:pt x="2398" y="1827"/>
                    <a:pt x="2517" y="1653"/>
                  </a:cubicBezTo>
                  <a:cubicBezTo>
                    <a:pt x="2606" y="1517"/>
                    <a:pt x="2763" y="1381"/>
                    <a:pt x="2954" y="1271"/>
                  </a:cubicBezTo>
                  <a:cubicBezTo>
                    <a:pt x="3001" y="1245"/>
                    <a:pt x="3048" y="1220"/>
                    <a:pt x="3099" y="1194"/>
                  </a:cubicBezTo>
                  <a:cubicBezTo>
                    <a:pt x="3218" y="1139"/>
                    <a:pt x="3349" y="1097"/>
                    <a:pt x="3489" y="1071"/>
                  </a:cubicBezTo>
                  <a:lnTo>
                    <a:pt x="3464" y="1012"/>
                  </a:lnTo>
                  <a:cubicBezTo>
                    <a:pt x="3362" y="782"/>
                    <a:pt x="3205" y="574"/>
                    <a:pt x="3010" y="413"/>
                  </a:cubicBezTo>
                  <a:cubicBezTo>
                    <a:pt x="2819" y="256"/>
                    <a:pt x="2594" y="142"/>
                    <a:pt x="2360" y="78"/>
                  </a:cubicBezTo>
                  <a:cubicBezTo>
                    <a:pt x="2175" y="25"/>
                    <a:pt x="1987" y="0"/>
                    <a:pt x="180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6"/>
            <p:cNvSpPr/>
            <p:nvPr/>
          </p:nvSpPr>
          <p:spPr>
            <a:xfrm>
              <a:off x="8397719" y="4931598"/>
              <a:ext cx="469659" cy="249028"/>
            </a:xfrm>
            <a:custGeom>
              <a:avLst/>
              <a:gdLst/>
              <a:ahLst/>
              <a:cxnLst/>
              <a:rect l="l" t="t" r="r" b="b"/>
              <a:pathLst>
                <a:path w="2514" h="1333" extrusionOk="0">
                  <a:moveTo>
                    <a:pt x="1317" y="0"/>
                  </a:moveTo>
                  <a:cubicBezTo>
                    <a:pt x="1285" y="0"/>
                    <a:pt x="1254" y="1"/>
                    <a:pt x="1223" y="3"/>
                  </a:cubicBezTo>
                  <a:cubicBezTo>
                    <a:pt x="1185" y="3"/>
                    <a:pt x="1147" y="8"/>
                    <a:pt x="1108" y="16"/>
                  </a:cubicBezTo>
                  <a:cubicBezTo>
                    <a:pt x="973" y="33"/>
                    <a:pt x="841" y="71"/>
                    <a:pt x="731" y="127"/>
                  </a:cubicBezTo>
                  <a:cubicBezTo>
                    <a:pt x="480" y="241"/>
                    <a:pt x="281" y="390"/>
                    <a:pt x="175" y="542"/>
                  </a:cubicBezTo>
                  <a:cubicBezTo>
                    <a:pt x="60" y="695"/>
                    <a:pt x="35" y="835"/>
                    <a:pt x="22" y="903"/>
                  </a:cubicBezTo>
                  <a:cubicBezTo>
                    <a:pt x="1" y="1005"/>
                    <a:pt x="1" y="1069"/>
                    <a:pt x="1" y="1103"/>
                  </a:cubicBezTo>
                  <a:cubicBezTo>
                    <a:pt x="1" y="1111"/>
                    <a:pt x="5" y="1124"/>
                    <a:pt x="13" y="1141"/>
                  </a:cubicBezTo>
                  <a:cubicBezTo>
                    <a:pt x="13" y="1145"/>
                    <a:pt x="18" y="1149"/>
                    <a:pt x="22" y="1158"/>
                  </a:cubicBezTo>
                  <a:cubicBezTo>
                    <a:pt x="30" y="1183"/>
                    <a:pt x="52" y="1209"/>
                    <a:pt x="81" y="1230"/>
                  </a:cubicBezTo>
                  <a:cubicBezTo>
                    <a:pt x="94" y="1239"/>
                    <a:pt x="107" y="1251"/>
                    <a:pt x="128" y="1260"/>
                  </a:cubicBezTo>
                  <a:cubicBezTo>
                    <a:pt x="132" y="1260"/>
                    <a:pt x="136" y="1260"/>
                    <a:pt x="136" y="1264"/>
                  </a:cubicBezTo>
                  <a:cubicBezTo>
                    <a:pt x="158" y="1268"/>
                    <a:pt x="183" y="1277"/>
                    <a:pt x="209" y="1281"/>
                  </a:cubicBezTo>
                  <a:cubicBezTo>
                    <a:pt x="277" y="1294"/>
                    <a:pt x="361" y="1311"/>
                    <a:pt x="451" y="1315"/>
                  </a:cubicBezTo>
                  <a:cubicBezTo>
                    <a:pt x="624" y="1319"/>
                    <a:pt x="842" y="1333"/>
                    <a:pt x="1085" y="1333"/>
                  </a:cubicBezTo>
                  <a:cubicBezTo>
                    <a:pt x="1115" y="1333"/>
                    <a:pt x="1146" y="1332"/>
                    <a:pt x="1176" y="1332"/>
                  </a:cubicBezTo>
                  <a:cubicBezTo>
                    <a:pt x="1452" y="1332"/>
                    <a:pt x="1766" y="1298"/>
                    <a:pt x="2085" y="1217"/>
                  </a:cubicBezTo>
                  <a:cubicBezTo>
                    <a:pt x="2161" y="1196"/>
                    <a:pt x="2237" y="1166"/>
                    <a:pt x="2305" y="1128"/>
                  </a:cubicBezTo>
                  <a:cubicBezTo>
                    <a:pt x="2339" y="1107"/>
                    <a:pt x="2369" y="1086"/>
                    <a:pt x="2399" y="1060"/>
                  </a:cubicBezTo>
                  <a:cubicBezTo>
                    <a:pt x="2428" y="1035"/>
                    <a:pt x="2458" y="1005"/>
                    <a:pt x="2471" y="980"/>
                  </a:cubicBezTo>
                  <a:cubicBezTo>
                    <a:pt x="2509" y="916"/>
                    <a:pt x="2513" y="840"/>
                    <a:pt x="2505" y="759"/>
                  </a:cubicBezTo>
                  <a:cubicBezTo>
                    <a:pt x="2492" y="683"/>
                    <a:pt x="2467" y="606"/>
                    <a:pt x="2424" y="534"/>
                  </a:cubicBezTo>
                  <a:cubicBezTo>
                    <a:pt x="2344" y="394"/>
                    <a:pt x="2216" y="279"/>
                    <a:pt x="2072" y="199"/>
                  </a:cubicBezTo>
                  <a:cubicBezTo>
                    <a:pt x="1923" y="114"/>
                    <a:pt x="1766" y="59"/>
                    <a:pt x="1609" y="29"/>
                  </a:cubicBezTo>
                  <a:cubicBezTo>
                    <a:pt x="1511" y="10"/>
                    <a:pt x="1412" y="0"/>
                    <a:pt x="13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6"/>
            <p:cNvSpPr/>
            <p:nvPr/>
          </p:nvSpPr>
          <p:spPr>
            <a:xfrm>
              <a:off x="8200253" y="4714703"/>
              <a:ext cx="397548" cy="237445"/>
            </a:xfrm>
            <a:custGeom>
              <a:avLst/>
              <a:gdLst/>
              <a:ahLst/>
              <a:cxnLst/>
              <a:rect l="l" t="t" r="r" b="b"/>
              <a:pathLst>
                <a:path w="2128" h="1271" extrusionOk="0">
                  <a:moveTo>
                    <a:pt x="443" y="0"/>
                  </a:moveTo>
                  <a:cubicBezTo>
                    <a:pt x="290" y="0"/>
                    <a:pt x="142" y="17"/>
                    <a:pt x="1" y="48"/>
                  </a:cubicBezTo>
                  <a:cubicBezTo>
                    <a:pt x="260" y="74"/>
                    <a:pt x="794" y="180"/>
                    <a:pt x="1198" y="596"/>
                  </a:cubicBezTo>
                  <a:cubicBezTo>
                    <a:pt x="1232" y="630"/>
                    <a:pt x="1266" y="668"/>
                    <a:pt x="1295" y="706"/>
                  </a:cubicBezTo>
                  <a:cubicBezTo>
                    <a:pt x="1295" y="706"/>
                    <a:pt x="1295" y="710"/>
                    <a:pt x="1295" y="710"/>
                  </a:cubicBezTo>
                  <a:cubicBezTo>
                    <a:pt x="1418" y="859"/>
                    <a:pt x="1520" y="1046"/>
                    <a:pt x="1592" y="1271"/>
                  </a:cubicBezTo>
                  <a:cubicBezTo>
                    <a:pt x="1639" y="1245"/>
                    <a:pt x="1686" y="1220"/>
                    <a:pt x="1737" y="1194"/>
                  </a:cubicBezTo>
                  <a:cubicBezTo>
                    <a:pt x="1856" y="1139"/>
                    <a:pt x="1987" y="1097"/>
                    <a:pt x="2127" y="1071"/>
                  </a:cubicBezTo>
                  <a:lnTo>
                    <a:pt x="2102" y="1012"/>
                  </a:lnTo>
                  <a:cubicBezTo>
                    <a:pt x="2000" y="782"/>
                    <a:pt x="1843" y="574"/>
                    <a:pt x="1648" y="413"/>
                  </a:cubicBezTo>
                  <a:cubicBezTo>
                    <a:pt x="1457" y="256"/>
                    <a:pt x="1232" y="142"/>
                    <a:pt x="998" y="78"/>
                  </a:cubicBezTo>
                  <a:cubicBezTo>
                    <a:pt x="813" y="25"/>
                    <a:pt x="625" y="0"/>
                    <a:pt x="443" y="0"/>
                  </a:cubicBezTo>
                  <a:close/>
                </a:path>
              </a:pathLst>
            </a:custGeom>
            <a:solidFill>
              <a:srgbClr val="1E1549">
                <a:alpha val="1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6"/>
            <p:cNvSpPr/>
            <p:nvPr/>
          </p:nvSpPr>
          <p:spPr>
            <a:xfrm>
              <a:off x="7872015" y="4998665"/>
              <a:ext cx="193730" cy="201763"/>
            </a:xfrm>
            <a:custGeom>
              <a:avLst/>
              <a:gdLst/>
              <a:ahLst/>
              <a:cxnLst/>
              <a:rect l="l" t="t" r="r" b="b"/>
              <a:pathLst>
                <a:path w="1037" h="1080" extrusionOk="0">
                  <a:moveTo>
                    <a:pt x="340" y="1"/>
                  </a:moveTo>
                  <a:cubicBezTo>
                    <a:pt x="268" y="18"/>
                    <a:pt x="230" y="26"/>
                    <a:pt x="213" y="26"/>
                  </a:cubicBezTo>
                  <a:cubicBezTo>
                    <a:pt x="200" y="39"/>
                    <a:pt x="170" y="60"/>
                    <a:pt x="119" y="94"/>
                  </a:cubicBezTo>
                  <a:cubicBezTo>
                    <a:pt x="64" y="268"/>
                    <a:pt x="1" y="710"/>
                    <a:pt x="493" y="1079"/>
                  </a:cubicBezTo>
                  <a:cubicBezTo>
                    <a:pt x="540" y="1075"/>
                    <a:pt x="586" y="1075"/>
                    <a:pt x="637" y="1071"/>
                  </a:cubicBezTo>
                  <a:cubicBezTo>
                    <a:pt x="748" y="1058"/>
                    <a:pt x="858" y="1032"/>
                    <a:pt x="943" y="973"/>
                  </a:cubicBezTo>
                  <a:cubicBezTo>
                    <a:pt x="981" y="952"/>
                    <a:pt x="1011" y="930"/>
                    <a:pt x="1036" y="901"/>
                  </a:cubicBezTo>
                  <a:lnTo>
                    <a:pt x="1032" y="901"/>
                  </a:lnTo>
                  <a:cubicBezTo>
                    <a:pt x="883" y="867"/>
                    <a:pt x="765" y="795"/>
                    <a:pt x="680" y="723"/>
                  </a:cubicBezTo>
                  <a:cubicBezTo>
                    <a:pt x="603" y="646"/>
                    <a:pt x="548" y="578"/>
                    <a:pt x="518" y="532"/>
                  </a:cubicBezTo>
                  <a:cubicBezTo>
                    <a:pt x="497" y="493"/>
                    <a:pt x="476" y="459"/>
                    <a:pt x="459" y="425"/>
                  </a:cubicBezTo>
                  <a:cubicBezTo>
                    <a:pt x="446" y="396"/>
                    <a:pt x="434" y="366"/>
                    <a:pt x="421" y="341"/>
                  </a:cubicBezTo>
                  <a:cubicBezTo>
                    <a:pt x="395" y="294"/>
                    <a:pt x="391" y="256"/>
                    <a:pt x="378" y="226"/>
                  </a:cubicBezTo>
                  <a:cubicBezTo>
                    <a:pt x="366" y="171"/>
                    <a:pt x="366" y="158"/>
                    <a:pt x="370" y="158"/>
                  </a:cubicBezTo>
                  <a:cubicBezTo>
                    <a:pt x="370" y="154"/>
                    <a:pt x="366" y="145"/>
                    <a:pt x="366" y="141"/>
                  </a:cubicBezTo>
                  <a:cubicBezTo>
                    <a:pt x="357" y="111"/>
                    <a:pt x="344" y="65"/>
                    <a:pt x="340" y="1"/>
                  </a:cubicBezTo>
                  <a:close/>
                </a:path>
              </a:pathLst>
            </a:custGeom>
            <a:solidFill>
              <a:srgbClr val="1E1549">
                <a:alpha val="1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6"/>
            <p:cNvSpPr/>
            <p:nvPr/>
          </p:nvSpPr>
          <p:spPr>
            <a:xfrm>
              <a:off x="8412852" y="4925059"/>
              <a:ext cx="475824" cy="275369"/>
            </a:xfrm>
            <a:custGeom>
              <a:avLst/>
              <a:gdLst/>
              <a:ahLst/>
              <a:cxnLst/>
              <a:rect l="l" t="t" r="r" b="b"/>
              <a:pathLst>
                <a:path w="2547" h="1474" extrusionOk="0">
                  <a:moveTo>
                    <a:pt x="1664" y="0"/>
                  </a:moveTo>
                  <a:cubicBezTo>
                    <a:pt x="1664" y="0"/>
                    <a:pt x="1685" y="43"/>
                    <a:pt x="1715" y="111"/>
                  </a:cubicBezTo>
                  <a:cubicBezTo>
                    <a:pt x="1813" y="353"/>
                    <a:pt x="1961" y="972"/>
                    <a:pt x="1350" y="1125"/>
                  </a:cubicBezTo>
                  <a:cubicBezTo>
                    <a:pt x="849" y="1248"/>
                    <a:pt x="412" y="1274"/>
                    <a:pt x="162" y="1324"/>
                  </a:cubicBezTo>
                  <a:cubicBezTo>
                    <a:pt x="94" y="1337"/>
                    <a:pt x="38" y="1350"/>
                    <a:pt x="0" y="1358"/>
                  </a:cubicBezTo>
                  <a:cubicBezTo>
                    <a:pt x="5" y="1358"/>
                    <a:pt x="13" y="1363"/>
                    <a:pt x="22" y="1367"/>
                  </a:cubicBezTo>
                  <a:cubicBezTo>
                    <a:pt x="47" y="1380"/>
                    <a:pt x="81" y="1388"/>
                    <a:pt x="115" y="1397"/>
                  </a:cubicBezTo>
                  <a:cubicBezTo>
                    <a:pt x="183" y="1414"/>
                    <a:pt x="268" y="1431"/>
                    <a:pt x="370" y="1439"/>
                  </a:cubicBezTo>
                  <a:cubicBezTo>
                    <a:pt x="565" y="1452"/>
                    <a:pt x="815" y="1469"/>
                    <a:pt x="1100" y="1473"/>
                  </a:cubicBezTo>
                  <a:cubicBezTo>
                    <a:pt x="1384" y="1473"/>
                    <a:pt x="1707" y="1439"/>
                    <a:pt x="2038" y="1358"/>
                  </a:cubicBezTo>
                  <a:cubicBezTo>
                    <a:pt x="2118" y="1337"/>
                    <a:pt x="2203" y="1303"/>
                    <a:pt x="2284" y="1257"/>
                  </a:cubicBezTo>
                  <a:cubicBezTo>
                    <a:pt x="2322" y="1235"/>
                    <a:pt x="2360" y="1210"/>
                    <a:pt x="2398" y="1176"/>
                  </a:cubicBezTo>
                  <a:cubicBezTo>
                    <a:pt x="2415" y="1163"/>
                    <a:pt x="2432" y="1146"/>
                    <a:pt x="2449" y="1129"/>
                  </a:cubicBezTo>
                  <a:cubicBezTo>
                    <a:pt x="2466" y="1108"/>
                    <a:pt x="2479" y="1087"/>
                    <a:pt x="2492" y="1066"/>
                  </a:cubicBezTo>
                  <a:cubicBezTo>
                    <a:pt x="2543" y="972"/>
                    <a:pt x="2547" y="870"/>
                    <a:pt x="2534" y="773"/>
                  </a:cubicBezTo>
                  <a:cubicBezTo>
                    <a:pt x="2521" y="679"/>
                    <a:pt x="2488" y="590"/>
                    <a:pt x="2441" y="510"/>
                  </a:cubicBezTo>
                  <a:cubicBezTo>
                    <a:pt x="2343" y="344"/>
                    <a:pt x="2199" y="221"/>
                    <a:pt x="2042" y="132"/>
                  </a:cubicBezTo>
                  <a:cubicBezTo>
                    <a:pt x="1940" y="77"/>
                    <a:pt x="1834" y="34"/>
                    <a:pt x="1728" y="0"/>
                  </a:cubicBezTo>
                  <a:close/>
                </a:path>
              </a:pathLst>
            </a:custGeom>
            <a:solidFill>
              <a:srgbClr val="1E1549">
                <a:alpha val="1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2" name="Google Shape;642;p6"/>
          <p:cNvGrpSpPr/>
          <p:nvPr/>
        </p:nvGrpSpPr>
        <p:grpSpPr>
          <a:xfrm flipH="1">
            <a:off x="6989136" y="3737289"/>
            <a:ext cx="3448998" cy="1547010"/>
            <a:chOff x="-961186" y="3737289"/>
            <a:chExt cx="3448998" cy="1547010"/>
          </a:xfrm>
        </p:grpSpPr>
        <p:grpSp>
          <p:nvGrpSpPr>
            <p:cNvPr id="643" name="Google Shape;643;p6"/>
            <p:cNvGrpSpPr/>
            <p:nvPr/>
          </p:nvGrpSpPr>
          <p:grpSpPr>
            <a:xfrm>
              <a:off x="-961186" y="3737289"/>
              <a:ext cx="3448998" cy="1547010"/>
              <a:chOff x="-961186" y="3737289"/>
              <a:chExt cx="3448998" cy="1547010"/>
            </a:xfrm>
          </p:grpSpPr>
          <p:sp>
            <p:nvSpPr>
              <p:cNvPr id="644" name="Google Shape;644;p6"/>
              <p:cNvSpPr/>
              <p:nvPr/>
            </p:nvSpPr>
            <p:spPr>
              <a:xfrm>
                <a:off x="-329700" y="4288550"/>
                <a:ext cx="1185900" cy="7566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45" name="Google Shape;645;p6"/>
              <p:cNvGrpSpPr/>
              <p:nvPr/>
            </p:nvGrpSpPr>
            <p:grpSpPr>
              <a:xfrm>
                <a:off x="-961186" y="3737289"/>
                <a:ext cx="3448998" cy="1547010"/>
                <a:chOff x="-866058" y="3754464"/>
                <a:chExt cx="3448998" cy="1547010"/>
              </a:xfrm>
            </p:grpSpPr>
            <p:sp>
              <p:nvSpPr>
                <p:cNvPr id="646" name="Google Shape;646;p6"/>
                <p:cNvSpPr/>
                <p:nvPr/>
              </p:nvSpPr>
              <p:spPr>
                <a:xfrm>
                  <a:off x="-144531" y="4726788"/>
                  <a:ext cx="982088" cy="2092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27" h="922" extrusionOk="0">
                      <a:moveTo>
                        <a:pt x="1973" y="1"/>
                      </a:moveTo>
                      <a:cubicBezTo>
                        <a:pt x="1951" y="1"/>
                        <a:pt x="1929" y="1"/>
                        <a:pt x="1907" y="2"/>
                      </a:cubicBezTo>
                      <a:cubicBezTo>
                        <a:pt x="1775" y="10"/>
                        <a:pt x="1648" y="27"/>
                        <a:pt x="1537" y="53"/>
                      </a:cubicBezTo>
                      <a:cubicBezTo>
                        <a:pt x="1317" y="108"/>
                        <a:pt x="1160" y="184"/>
                        <a:pt x="1109" y="218"/>
                      </a:cubicBezTo>
                      <a:cubicBezTo>
                        <a:pt x="1096" y="227"/>
                        <a:pt x="1088" y="231"/>
                        <a:pt x="1075" y="240"/>
                      </a:cubicBezTo>
                      <a:cubicBezTo>
                        <a:pt x="973" y="193"/>
                        <a:pt x="850" y="163"/>
                        <a:pt x="723" y="163"/>
                      </a:cubicBezTo>
                      <a:cubicBezTo>
                        <a:pt x="715" y="163"/>
                        <a:pt x="707" y="163"/>
                        <a:pt x="700" y="163"/>
                      </a:cubicBezTo>
                      <a:cubicBezTo>
                        <a:pt x="542" y="163"/>
                        <a:pt x="390" y="204"/>
                        <a:pt x="273" y="252"/>
                      </a:cubicBezTo>
                      <a:cubicBezTo>
                        <a:pt x="150" y="307"/>
                        <a:pt x="69" y="363"/>
                        <a:pt x="43" y="384"/>
                      </a:cubicBezTo>
                      <a:cubicBezTo>
                        <a:pt x="1" y="418"/>
                        <a:pt x="1" y="431"/>
                        <a:pt x="9" y="439"/>
                      </a:cubicBezTo>
                      <a:cubicBezTo>
                        <a:pt x="11" y="442"/>
                        <a:pt x="13" y="444"/>
                        <a:pt x="18" y="444"/>
                      </a:cubicBezTo>
                      <a:cubicBezTo>
                        <a:pt x="26" y="444"/>
                        <a:pt x="40" y="439"/>
                        <a:pt x="69" y="426"/>
                      </a:cubicBezTo>
                      <a:cubicBezTo>
                        <a:pt x="103" y="414"/>
                        <a:pt x="184" y="367"/>
                        <a:pt x="302" y="324"/>
                      </a:cubicBezTo>
                      <a:cubicBezTo>
                        <a:pt x="411" y="280"/>
                        <a:pt x="554" y="243"/>
                        <a:pt x="699" y="243"/>
                      </a:cubicBezTo>
                      <a:cubicBezTo>
                        <a:pt x="707" y="243"/>
                        <a:pt x="715" y="244"/>
                        <a:pt x="723" y="244"/>
                      </a:cubicBezTo>
                      <a:cubicBezTo>
                        <a:pt x="875" y="244"/>
                        <a:pt x="1028" y="290"/>
                        <a:pt x="1130" y="354"/>
                      </a:cubicBezTo>
                      <a:cubicBezTo>
                        <a:pt x="1236" y="414"/>
                        <a:pt x="1300" y="481"/>
                        <a:pt x="1325" y="507"/>
                      </a:cubicBezTo>
                      <a:cubicBezTo>
                        <a:pt x="1350" y="532"/>
                        <a:pt x="1364" y="539"/>
                        <a:pt x="1373" y="539"/>
                      </a:cubicBezTo>
                      <a:cubicBezTo>
                        <a:pt x="1376" y="539"/>
                        <a:pt x="1378" y="538"/>
                        <a:pt x="1380" y="537"/>
                      </a:cubicBezTo>
                      <a:cubicBezTo>
                        <a:pt x="1389" y="532"/>
                        <a:pt x="1393" y="520"/>
                        <a:pt x="1363" y="473"/>
                      </a:cubicBezTo>
                      <a:cubicBezTo>
                        <a:pt x="1346" y="443"/>
                        <a:pt x="1283" y="358"/>
                        <a:pt x="1168" y="286"/>
                      </a:cubicBezTo>
                      <a:cubicBezTo>
                        <a:pt x="1155" y="282"/>
                        <a:pt x="1143" y="274"/>
                        <a:pt x="1130" y="265"/>
                      </a:cubicBezTo>
                      <a:lnTo>
                        <a:pt x="1134" y="265"/>
                      </a:lnTo>
                      <a:cubicBezTo>
                        <a:pt x="1189" y="240"/>
                        <a:pt x="1342" y="172"/>
                        <a:pt x="1554" y="125"/>
                      </a:cubicBezTo>
                      <a:cubicBezTo>
                        <a:pt x="1661" y="104"/>
                        <a:pt x="1784" y="87"/>
                        <a:pt x="1911" y="83"/>
                      </a:cubicBezTo>
                      <a:cubicBezTo>
                        <a:pt x="1928" y="82"/>
                        <a:pt x="1945" y="82"/>
                        <a:pt x="1962" y="82"/>
                      </a:cubicBezTo>
                      <a:cubicBezTo>
                        <a:pt x="2077" y="82"/>
                        <a:pt x="2192" y="94"/>
                        <a:pt x="2310" y="112"/>
                      </a:cubicBezTo>
                      <a:cubicBezTo>
                        <a:pt x="2442" y="138"/>
                        <a:pt x="2573" y="176"/>
                        <a:pt x="2692" y="227"/>
                      </a:cubicBezTo>
                      <a:cubicBezTo>
                        <a:pt x="2811" y="274"/>
                        <a:pt x="2917" y="333"/>
                        <a:pt x="3006" y="392"/>
                      </a:cubicBezTo>
                      <a:cubicBezTo>
                        <a:pt x="3193" y="511"/>
                        <a:pt x="3307" y="630"/>
                        <a:pt x="3354" y="668"/>
                      </a:cubicBezTo>
                      <a:cubicBezTo>
                        <a:pt x="3239" y="677"/>
                        <a:pt x="3129" y="698"/>
                        <a:pt x="3040" y="723"/>
                      </a:cubicBezTo>
                      <a:cubicBezTo>
                        <a:pt x="3006" y="732"/>
                        <a:pt x="2976" y="745"/>
                        <a:pt x="2947" y="753"/>
                      </a:cubicBezTo>
                      <a:cubicBezTo>
                        <a:pt x="2917" y="762"/>
                        <a:pt x="2891" y="774"/>
                        <a:pt x="2870" y="783"/>
                      </a:cubicBezTo>
                      <a:cubicBezTo>
                        <a:pt x="2824" y="804"/>
                        <a:pt x="2790" y="821"/>
                        <a:pt x="2777" y="830"/>
                      </a:cubicBezTo>
                      <a:cubicBezTo>
                        <a:pt x="2730" y="859"/>
                        <a:pt x="2726" y="872"/>
                        <a:pt x="2734" y="880"/>
                      </a:cubicBezTo>
                      <a:cubicBezTo>
                        <a:pt x="2734" y="885"/>
                        <a:pt x="2738" y="888"/>
                        <a:pt x="2747" y="888"/>
                      </a:cubicBezTo>
                      <a:cubicBezTo>
                        <a:pt x="2757" y="888"/>
                        <a:pt x="2773" y="885"/>
                        <a:pt x="2798" y="876"/>
                      </a:cubicBezTo>
                      <a:cubicBezTo>
                        <a:pt x="2807" y="876"/>
                        <a:pt x="2819" y="872"/>
                        <a:pt x="2836" y="863"/>
                      </a:cubicBezTo>
                      <a:cubicBezTo>
                        <a:pt x="2853" y="859"/>
                        <a:pt x="2870" y="851"/>
                        <a:pt x="2896" y="847"/>
                      </a:cubicBezTo>
                      <a:cubicBezTo>
                        <a:pt x="2917" y="838"/>
                        <a:pt x="2942" y="830"/>
                        <a:pt x="2968" y="821"/>
                      </a:cubicBezTo>
                      <a:cubicBezTo>
                        <a:pt x="2998" y="813"/>
                        <a:pt x="3027" y="800"/>
                        <a:pt x="3061" y="796"/>
                      </a:cubicBezTo>
                      <a:cubicBezTo>
                        <a:pt x="3182" y="765"/>
                        <a:pt x="3334" y="744"/>
                        <a:pt x="3489" y="744"/>
                      </a:cubicBezTo>
                      <a:cubicBezTo>
                        <a:pt x="3503" y="744"/>
                        <a:pt x="3518" y="744"/>
                        <a:pt x="3532" y="745"/>
                      </a:cubicBezTo>
                      <a:cubicBezTo>
                        <a:pt x="3698" y="749"/>
                        <a:pt x="3868" y="779"/>
                        <a:pt x="3995" y="817"/>
                      </a:cubicBezTo>
                      <a:cubicBezTo>
                        <a:pt x="4127" y="855"/>
                        <a:pt x="4220" y="897"/>
                        <a:pt x="4254" y="910"/>
                      </a:cubicBezTo>
                      <a:cubicBezTo>
                        <a:pt x="4279" y="919"/>
                        <a:pt x="4295" y="922"/>
                        <a:pt x="4305" y="922"/>
                      </a:cubicBezTo>
                      <a:cubicBezTo>
                        <a:pt x="4315" y="922"/>
                        <a:pt x="4320" y="919"/>
                        <a:pt x="4322" y="914"/>
                      </a:cubicBezTo>
                      <a:cubicBezTo>
                        <a:pt x="4326" y="906"/>
                        <a:pt x="4326" y="897"/>
                        <a:pt x="4275" y="863"/>
                      </a:cubicBezTo>
                      <a:cubicBezTo>
                        <a:pt x="4245" y="842"/>
                        <a:pt x="4152" y="791"/>
                        <a:pt x="4016" y="745"/>
                      </a:cubicBezTo>
                      <a:cubicBezTo>
                        <a:pt x="3880" y="702"/>
                        <a:pt x="3706" y="668"/>
                        <a:pt x="3532" y="664"/>
                      </a:cubicBezTo>
                      <a:cubicBezTo>
                        <a:pt x="3518" y="663"/>
                        <a:pt x="3505" y="662"/>
                        <a:pt x="3491" y="662"/>
                      </a:cubicBezTo>
                      <a:cubicBezTo>
                        <a:pt x="3464" y="662"/>
                        <a:pt x="3439" y="664"/>
                        <a:pt x="3413" y="664"/>
                      </a:cubicBezTo>
                      <a:cubicBezTo>
                        <a:pt x="3409" y="656"/>
                        <a:pt x="3401" y="643"/>
                        <a:pt x="3388" y="630"/>
                      </a:cubicBezTo>
                      <a:cubicBezTo>
                        <a:pt x="3350" y="583"/>
                        <a:pt x="3235" y="456"/>
                        <a:pt x="3048" y="329"/>
                      </a:cubicBezTo>
                      <a:cubicBezTo>
                        <a:pt x="2955" y="269"/>
                        <a:pt x="2845" y="206"/>
                        <a:pt x="2722" y="150"/>
                      </a:cubicBezTo>
                      <a:cubicBezTo>
                        <a:pt x="2594" y="99"/>
                        <a:pt x="2459" y="57"/>
                        <a:pt x="2323" y="32"/>
                      </a:cubicBezTo>
                      <a:cubicBezTo>
                        <a:pt x="2205" y="10"/>
                        <a:pt x="2088" y="1"/>
                        <a:pt x="1973" y="1"/>
                      </a:cubicBezTo>
                      <a:close/>
                    </a:path>
                  </a:pathLst>
                </a:custGeom>
                <a:solidFill>
                  <a:srgbClr val="8555C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7" name="Google Shape;647;p6"/>
                <p:cNvSpPr/>
                <p:nvPr/>
              </p:nvSpPr>
              <p:spPr>
                <a:xfrm>
                  <a:off x="-866058" y="3754464"/>
                  <a:ext cx="3448998" cy="15470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96" h="6816" extrusionOk="0">
                      <a:moveTo>
                        <a:pt x="5627" y="1448"/>
                      </a:moveTo>
                      <a:lnTo>
                        <a:pt x="5627" y="1448"/>
                      </a:lnTo>
                      <a:cubicBezTo>
                        <a:pt x="5623" y="1455"/>
                        <a:pt x="5619" y="1461"/>
                        <a:pt x="5616" y="1468"/>
                      </a:cubicBezTo>
                      <a:lnTo>
                        <a:pt x="5612" y="1468"/>
                      </a:lnTo>
                      <a:cubicBezTo>
                        <a:pt x="5616" y="1463"/>
                        <a:pt x="5621" y="1459"/>
                        <a:pt x="5625" y="1451"/>
                      </a:cubicBezTo>
                      <a:cubicBezTo>
                        <a:pt x="5626" y="1450"/>
                        <a:pt x="5626" y="1449"/>
                        <a:pt x="5627" y="1448"/>
                      </a:cubicBezTo>
                      <a:close/>
                      <a:moveTo>
                        <a:pt x="4675" y="83"/>
                      </a:moveTo>
                      <a:cubicBezTo>
                        <a:pt x="4729" y="83"/>
                        <a:pt x="4783" y="87"/>
                        <a:pt x="4835" y="97"/>
                      </a:cubicBezTo>
                      <a:cubicBezTo>
                        <a:pt x="5022" y="126"/>
                        <a:pt x="5196" y="207"/>
                        <a:pt x="5328" y="322"/>
                      </a:cubicBezTo>
                      <a:cubicBezTo>
                        <a:pt x="5463" y="436"/>
                        <a:pt x="5553" y="585"/>
                        <a:pt x="5599" y="725"/>
                      </a:cubicBezTo>
                      <a:cubicBezTo>
                        <a:pt x="5625" y="797"/>
                        <a:pt x="5642" y="865"/>
                        <a:pt x="5650" y="929"/>
                      </a:cubicBezTo>
                      <a:cubicBezTo>
                        <a:pt x="5659" y="996"/>
                        <a:pt x="5659" y="1056"/>
                        <a:pt x="5659" y="1107"/>
                      </a:cubicBezTo>
                      <a:cubicBezTo>
                        <a:pt x="5654" y="1209"/>
                        <a:pt x="5633" y="1285"/>
                        <a:pt x="5629" y="1323"/>
                      </a:cubicBezTo>
                      <a:cubicBezTo>
                        <a:pt x="5621" y="1353"/>
                        <a:pt x="5616" y="1378"/>
                        <a:pt x="5612" y="1395"/>
                      </a:cubicBezTo>
                      <a:cubicBezTo>
                        <a:pt x="5604" y="1412"/>
                        <a:pt x="5604" y="1425"/>
                        <a:pt x="5599" y="1438"/>
                      </a:cubicBezTo>
                      <a:cubicBezTo>
                        <a:pt x="5599" y="1451"/>
                        <a:pt x="5599" y="1459"/>
                        <a:pt x="5599" y="1463"/>
                      </a:cubicBezTo>
                      <a:cubicBezTo>
                        <a:pt x="5587" y="1459"/>
                        <a:pt x="5570" y="1455"/>
                        <a:pt x="5553" y="1455"/>
                      </a:cubicBezTo>
                      <a:cubicBezTo>
                        <a:pt x="5493" y="1442"/>
                        <a:pt x="5434" y="1438"/>
                        <a:pt x="5383" y="1434"/>
                      </a:cubicBezTo>
                      <a:cubicBezTo>
                        <a:pt x="5342" y="1430"/>
                        <a:pt x="5305" y="1429"/>
                        <a:pt x="5274" y="1429"/>
                      </a:cubicBezTo>
                      <a:cubicBezTo>
                        <a:pt x="5223" y="1429"/>
                        <a:pt x="5186" y="1433"/>
                        <a:pt x="5171" y="1438"/>
                      </a:cubicBezTo>
                      <a:cubicBezTo>
                        <a:pt x="5128" y="1446"/>
                        <a:pt x="5124" y="1455"/>
                        <a:pt x="5124" y="1468"/>
                      </a:cubicBezTo>
                      <a:cubicBezTo>
                        <a:pt x="5124" y="1476"/>
                        <a:pt x="5128" y="1485"/>
                        <a:pt x="5171" y="1489"/>
                      </a:cubicBezTo>
                      <a:cubicBezTo>
                        <a:pt x="5200" y="1493"/>
                        <a:pt x="5277" y="1497"/>
                        <a:pt x="5374" y="1506"/>
                      </a:cubicBezTo>
                      <a:cubicBezTo>
                        <a:pt x="5476" y="1519"/>
                        <a:pt x="5599" y="1540"/>
                        <a:pt x="5714" y="1578"/>
                      </a:cubicBezTo>
                      <a:cubicBezTo>
                        <a:pt x="5833" y="1620"/>
                        <a:pt x="5939" y="1684"/>
                        <a:pt x="6011" y="1752"/>
                      </a:cubicBezTo>
                      <a:cubicBezTo>
                        <a:pt x="6083" y="1816"/>
                        <a:pt x="6121" y="1879"/>
                        <a:pt x="6138" y="1901"/>
                      </a:cubicBezTo>
                      <a:cubicBezTo>
                        <a:pt x="6159" y="1924"/>
                        <a:pt x="6171" y="1932"/>
                        <a:pt x="6179" y="1932"/>
                      </a:cubicBezTo>
                      <a:cubicBezTo>
                        <a:pt x="6181" y="1932"/>
                        <a:pt x="6183" y="1931"/>
                        <a:pt x="6185" y="1930"/>
                      </a:cubicBezTo>
                      <a:cubicBezTo>
                        <a:pt x="6194" y="1926"/>
                        <a:pt x="6198" y="1917"/>
                        <a:pt x="6185" y="1871"/>
                      </a:cubicBezTo>
                      <a:cubicBezTo>
                        <a:pt x="6172" y="1845"/>
                        <a:pt x="6138" y="1773"/>
                        <a:pt x="6058" y="1697"/>
                      </a:cubicBezTo>
                      <a:cubicBezTo>
                        <a:pt x="5986" y="1620"/>
                        <a:pt x="5867" y="1548"/>
                        <a:pt x="5744" y="1502"/>
                      </a:cubicBezTo>
                      <a:cubicBezTo>
                        <a:pt x="5714" y="1493"/>
                        <a:pt x="5684" y="1485"/>
                        <a:pt x="5659" y="1476"/>
                      </a:cubicBezTo>
                      <a:cubicBezTo>
                        <a:pt x="5676" y="1459"/>
                        <a:pt x="5697" y="1434"/>
                        <a:pt x="5727" y="1400"/>
                      </a:cubicBezTo>
                      <a:cubicBezTo>
                        <a:pt x="5744" y="1378"/>
                        <a:pt x="5773" y="1353"/>
                        <a:pt x="5807" y="1319"/>
                      </a:cubicBezTo>
                      <a:cubicBezTo>
                        <a:pt x="5845" y="1285"/>
                        <a:pt x="5892" y="1247"/>
                        <a:pt x="5947" y="1209"/>
                      </a:cubicBezTo>
                      <a:cubicBezTo>
                        <a:pt x="6058" y="1132"/>
                        <a:pt x="6215" y="1052"/>
                        <a:pt x="6406" y="1005"/>
                      </a:cubicBezTo>
                      <a:cubicBezTo>
                        <a:pt x="6501" y="984"/>
                        <a:pt x="6605" y="970"/>
                        <a:pt x="6713" y="970"/>
                      </a:cubicBezTo>
                      <a:cubicBezTo>
                        <a:pt x="6822" y="970"/>
                        <a:pt x="6934" y="984"/>
                        <a:pt x="7047" y="1018"/>
                      </a:cubicBezTo>
                      <a:cubicBezTo>
                        <a:pt x="7267" y="1077"/>
                        <a:pt x="7480" y="1209"/>
                        <a:pt x="7649" y="1387"/>
                      </a:cubicBezTo>
                      <a:cubicBezTo>
                        <a:pt x="7815" y="1565"/>
                        <a:pt x="7938" y="1786"/>
                        <a:pt x="7989" y="2007"/>
                      </a:cubicBezTo>
                      <a:cubicBezTo>
                        <a:pt x="8048" y="2232"/>
                        <a:pt x="8031" y="2457"/>
                        <a:pt x="7989" y="2648"/>
                      </a:cubicBezTo>
                      <a:cubicBezTo>
                        <a:pt x="7942" y="2839"/>
                        <a:pt x="7866" y="2996"/>
                        <a:pt x="7794" y="3110"/>
                      </a:cubicBezTo>
                      <a:cubicBezTo>
                        <a:pt x="7760" y="3170"/>
                        <a:pt x="7722" y="3216"/>
                        <a:pt x="7692" y="3254"/>
                      </a:cubicBezTo>
                      <a:cubicBezTo>
                        <a:pt x="7662" y="3293"/>
                        <a:pt x="7637" y="3322"/>
                        <a:pt x="7620" y="3344"/>
                      </a:cubicBezTo>
                      <a:cubicBezTo>
                        <a:pt x="7594" y="3369"/>
                        <a:pt x="7573" y="3395"/>
                        <a:pt x="7556" y="3412"/>
                      </a:cubicBezTo>
                      <a:cubicBezTo>
                        <a:pt x="7539" y="3428"/>
                        <a:pt x="7526" y="3441"/>
                        <a:pt x="7518" y="3454"/>
                      </a:cubicBezTo>
                      <a:cubicBezTo>
                        <a:pt x="7505" y="3467"/>
                        <a:pt x="7501" y="3475"/>
                        <a:pt x="7501" y="3484"/>
                      </a:cubicBezTo>
                      <a:cubicBezTo>
                        <a:pt x="7416" y="3466"/>
                        <a:pt x="7329" y="3457"/>
                        <a:pt x="7251" y="3457"/>
                      </a:cubicBezTo>
                      <a:cubicBezTo>
                        <a:pt x="7216" y="3457"/>
                        <a:pt x="7183" y="3459"/>
                        <a:pt x="7153" y="3462"/>
                      </a:cubicBezTo>
                      <a:cubicBezTo>
                        <a:pt x="7042" y="3475"/>
                        <a:pt x="6962" y="3501"/>
                        <a:pt x="6932" y="3513"/>
                      </a:cubicBezTo>
                      <a:cubicBezTo>
                        <a:pt x="6894" y="3535"/>
                        <a:pt x="6894" y="3543"/>
                        <a:pt x="6898" y="3556"/>
                      </a:cubicBezTo>
                      <a:cubicBezTo>
                        <a:pt x="6898" y="3562"/>
                        <a:pt x="6903" y="3566"/>
                        <a:pt x="6922" y="3566"/>
                      </a:cubicBezTo>
                      <a:cubicBezTo>
                        <a:pt x="6929" y="3566"/>
                        <a:pt x="6938" y="3565"/>
                        <a:pt x="6949" y="3564"/>
                      </a:cubicBezTo>
                      <a:cubicBezTo>
                        <a:pt x="6979" y="3560"/>
                        <a:pt x="7055" y="3543"/>
                        <a:pt x="7157" y="3535"/>
                      </a:cubicBezTo>
                      <a:cubicBezTo>
                        <a:pt x="7174" y="3534"/>
                        <a:pt x="7191" y="3534"/>
                        <a:pt x="7209" y="3534"/>
                      </a:cubicBezTo>
                      <a:cubicBezTo>
                        <a:pt x="7303" y="3534"/>
                        <a:pt x="7411" y="3544"/>
                        <a:pt x="7518" y="3569"/>
                      </a:cubicBezTo>
                      <a:cubicBezTo>
                        <a:pt x="7641" y="3598"/>
                        <a:pt x="7760" y="3653"/>
                        <a:pt x="7849" y="3709"/>
                      </a:cubicBezTo>
                      <a:cubicBezTo>
                        <a:pt x="7938" y="3764"/>
                        <a:pt x="7997" y="3810"/>
                        <a:pt x="8019" y="3827"/>
                      </a:cubicBezTo>
                      <a:cubicBezTo>
                        <a:pt x="8040" y="3843"/>
                        <a:pt x="8053" y="3848"/>
                        <a:pt x="8061" y="3848"/>
                      </a:cubicBezTo>
                      <a:cubicBezTo>
                        <a:pt x="8067" y="3848"/>
                        <a:pt x="8071" y="3846"/>
                        <a:pt x="8074" y="3844"/>
                      </a:cubicBezTo>
                      <a:cubicBezTo>
                        <a:pt x="8082" y="3836"/>
                        <a:pt x="8082" y="3827"/>
                        <a:pt x="8057" y="3789"/>
                      </a:cubicBezTo>
                      <a:cubicBezTo>
                        <a:pt x="8040" y="3764"/>
                        <a:pt x="7980" y="3704"/>
                        <a:pt x="7887" y="3645"/>
                      </a:cubicBezTo>
                      <a:cubicBezTo>
                        <a:pt x="7794" y="3581"/>
                        <a:pt x="7671" y="3522"/>
                        <a:pt x="7535" y="3488"/>
                      </a:cubicBezTo>
                      <a:cubicBezTo>
                        <a:pt x="7531" y="3488"/>
                        <a:pt x="7522" y="3488"/>
                        <a:pt x="7514" y="3484"/>
                      </a:cubicBezTo>
                      <a:cubicBezTo>
                        <a:pt x="7522" y="3484"/>
                        <a:pt x="7526" y="3479"/>
                        <a:pt x="7535" y="3475"/>
                      </a:cubicBezTo>
                      <a:cubicBezTo>
                        <a:pt x="7547" y="3467"/>
                        <a:pt x="7560" y="3458"/>
                        <a:pt x="7581" y="3441"/>
                      </a:cubicBezTo>
                      <a:cubicBezTo>
                        <a:pt x="7603" y="3428"/>
                        <a:pt x="7628" y="3403"/>
                        <a:pt x="7658" y="3378"/>
                      </a:cubicBezTo>
                      <a:cubicBezTo>
                        <a:pt x="7696" y="3339"/>
                        <a:pt x="7772" y="3263"/>
                        <a:pt x="7849" y="3144"/>
                      </a:cubicBezTo>
                      <a:cubicBezTo>
                        <a:pt x="7929" y="3025"/>
                        <a:pt x="8010" y="2864"/>
                        <a:pt x="8061" y="2665"/>
                      </a:cubicBezTo>
                      <a:cubicBezTo>
                        <a:pt x="8078" y="2588"/>
                        <a:pt x="8095" y="2507"/>
                        <a:pt x="8099" y="2423"/>
                      </a:cubicBezTo>
                      <a:cubicBezTo>
                        <a:pt x="8116" y="2418"/>
                        <a:pt x="8137" y="2414"/>
                        <a:pt x="8167" y="2406"/>
                      </a:cubicBezTo>
                      <a:cubicBezTo>
                        <a:pt x="8226" y="2391"/>
                        <a:pt x="8384" y="2342"/>
                        <a:pt x="8598" y="2342"/>
                      </a:cubicBezTo>
                      <a:cubicBezTo>
                        <a:pt x="8632" y="2342"/>
                        <a:pt x="8669" y="2343"/>
                        <a:pt x="8706" y="2346"/>
                      </a:cubicBezTo>
                      <a:cubicBezTo>
                        <a:pt x="8842" y="2355"/>
                        <a:pt x="8991" y="2389"/>
                        <a:pt x="9139" y="2440"/>
                      </a:cubicBezTo>
                      <a:cubicBezTo>
                        <a:pt x="9288" y="2495"/>
                        <a:pt x="9440" y="2575"/>
                        <a:pt x="9572" y="2677"/>
                      </a:cubicBezTo>
                      <a:cubicBezTo>
                        <a:pt x="9708" y="2775"/>
                        <a:pt x="9831" y="2894"/>
                        <a:pt x="9920" y="3021"/>
                      </a:cubicBezTo>
                      <a:cubicBezTo>
                        <a:pt x="9963" y="3089"/>
                        <a:pt x="10001" y="3157"/>
                        <a:pt x="10030" y="3225"/>
                      </a:cubicBezTo>
                      <a:cubicBezTo>
                        <a:pt x="10056" y="3293"/>
                        <a:pt x="10081" y="3356"/>
                        <a:pt x="10098" y="3424"/>
                      </a:cubicBezTo>
                      <a:cubicBezTo>
                        <a:pt x="10166" y="3683"/>
                        <a:pt x="10162" y="3891"/>
                        <a:pt x="10166" y="3963"/>
                      </a:cubicBezTo>
                      <a:cubicBezTo>
                        <a:pt x="10171" y="4031"/>
                        <a:pt x="10175" y="4065"/>
                        <a:pt x="10179" y="4078"/>
                      </a:cubicBezTo>
                      <a:cubicBezTo>
                        <a:pt x="10094" y="4091"/>
                        <a:pt x="10005" y="4103"/>
                        <a:pt x="9924" y="4125"/>
                      </a:cubicBezTo>
                      <a:cubicBezTo>
                        <a:pt x="9759" y="4163"/>
                        <a:pt x="9610" y="4222"/>
                        <a:pt x="9483" y="4286"/>
                      </a:cubicBezTo>
                      <a:cubicBezTo>
                        <a:pt x="9228" y="4417"/>
                        <a:pt x="9067" y="4570"/>
                        <a:pt x="9016" y="4625"/>
                      </a:cubicBezTo>
                      <a:cubicBezTo>
                        <a:pt x="8944" y="4706"/>
                        <a:pt x="8944" y="4723"/>
                        <a:pt x="8948" y="4732"/>
                      </a:cubicBezTo>
                      <a:cubicBezTo>
                        <a:pt x="8950" y="4733"/>
                        <a:pt x="8952" y="4735"/>
                        <a:pt x="8955" y="4735"/>
                      </a:cubicBezTo>
                      <a:cubicBezTo>
                        <a:pt x="8966" y="4735"/>
                        <a:pt x="8988" y="4719"/>
                        <a:pt x="9054" y="4659"/>
                      </a:cubicBezTo>
                      <a:cubicBezTo>
                        <a:pt x="9109" y="4613"/>
                        <a:pt x="9271" y="4473"/>
                        <a:pt x="9517" y="4354"/>
                      </a:cubicBezTo>
                      <a:cubicBezTo>
                        <a:pt x="9640" y="4290"/>
                        <a:pt x="9789" y="4235"/>
                        <a:pt x="9946" y="4201"/>
                      </a:cubicBezTo>
                      <a:cubicBezTo>
                        <a:pt x="10087" y="4167"/>
                        <a:pt x="10239" y="4149"/>
                        <a:pt x="10394" y="4149"/>
                      </a:cubicBezTo>
                      <a:cubicBezTo>
                        <a:pt x="10412" y="4149"/>
                        <a:pt x="10429" y="4150"/>
                        <a:pt x="10446" y="4150"/>
                      </a:cubicBezTo>
                      <a:cubicBezTo>
                        <a:pt x="10616" y="4159"/>
                        <a:pt x="10782" y="4188"/>
                        <a:pt x="10939" y="4239"/>
                      </a:cubicBezTo>
                      <a:cubicBezTo>
                        <a:pt x="11096" y="4286"/>
                        <a:pt x="11236" y="4354"/>
                        <a:pt x="11350" y="4422"/>
                      </a:cubicBezTo>
                      <a:cubicBezTo>
                        <a:pt x="11588" y="4562"/>
                        <a:pt x="11737" y="4710"/>
                        <a:pt x="11792" y="4761"/>
                      </a:cubicBezTo>
                      <a:cubicBezTo>
                        <a:pt x="11813" y="4782"/>
                        <a:pt x="11830" y="4799"/>
                        <a:pt x="11843" y="4812"/>
                      </a:cubicBezTo>
                      <a:cubicBezTo>
                        <a:pt x="11758" y="4876"/>
                        <a:pt x="11690" y="4940"/>
                        <a:pt x="11639" y="4990"/>
                      </a:cubicBezTo>
                      <a:cubicBezTo>
                        <a:pt x="11588" y="5046"/>
                        <a:pt x="11554" y="5092"/>
                        <a:pt x="11537" y="5118"/>
                      </a:cubicBezTo>
                      <a:cubicBezTo>
                        <a:pt x="11478" y="5211"/>
                        <a:pt x="11478" y="5228"/>
                        <a:pt x="11486" y="5237"/>
                      </a:cubicBezTo>
                      <a:cubicBezTo>
                        <a:pt x="11487" y="5237"/>
                        <a:pt x="11489" y="5237"/>
                        <a:pt x="11490" y="5237"/>
                      </a:cubicBezTo>
                      <a:cubicBezTo>
                        <a:pt x="11499" y="5237"/>
                        <a:pt x="11517" y="5222"/>
                        <a:pt x="11580" y="5147"/>
                      </a:cubicBezTo>
                      <a:cubicBezTo>
                        <a:pt x="11626" y="5092"/>
                        <a:pt x="11766" y="4931"/>
                        <a:pt x="12008" y="4795"/>
                      </a:cubicBezTo>
                      <a:cubicBezTo>
                        <a:pt x="12127" y="4727"/>
                        <a:pt x="12271" y="4668"/>
                        <a:pt x="12429" y="4634"/>
                      </a:cubicBezTo>
                      <a:cubicBezTo>
                        <a:pt x="12525" y="4614"/>
                        <a:pt x="12624" y="4604"/>
                        <a:pt x="12725" y="4604"/>
                      </a:cubicBezTo>
                      <a:cubicBezTo>
                        <a:pt x="12792" y="4604"/>
                        <a:pt x="12861" y="4608"/>
                        <a:pt x="12929" y="4617"/>
                      </a:cubicBezTo>
                      <a:cubicBezTo>
                        <a:pt x="13095" y="4647"/>
                        <a:pt x="13260" y="4706"/>
                        <a:pt x="13401" y="4782"/>
                      </a:cubicBezTo>
                      <a:cubicBezTo>
                        <a:pt x="13541" y="4863"/>
                        <a:pt x="13664" y="4961"/>
                        <a:pt x="13757" y="5063"/>
                      </a:cubicBezTo>
                      <a:cubicBezTo>
                        <a:pt x="13850" y="5160"/>
                        <a:pt x="13923" y="5258"/>
                        <a:pt x="13969" y="5343"/>
                      </a:cubicBezTo>
                      <a:cubicBezTo>
                        <a:pt x="13990" y="5385"/>
                        <a:pt x="14007" y="5423"/>
                        <a:pt x="14024" y="5453"/>
                      </a:cubicBezTo>
                      <a:cubicBezTo>
                        <a:pt x="14037" y="5479"/>
                        <a:pt x="14050" y="5500"/>
                        <a:pt x="14058" y="5517"/>
                      </a:cubicBezTo>
                      <a:cubicBezTo>
                        <a:pt x="14058" y="5517"/>
                        <a:pt x="14058" y="5517"/>
                        <a:pt x="14058" y="5521"/>
                      </a:cubicBezTo>
                      <a:cubicBezTo>
                        <a:pt x="13944" y="5521"/>
                        <a:pt x="13833" y="5538"/>
                        <a:pt x="13740" y="5559"/>
                      </a:cubicBezTo>
                      <a:cubicBezTo>
                        <a:pt x="13502" y="5614"/>
                        <a:pt x="13337" y="5703"/>
                        <a:pt x="13282" y="5733"/>
                      </a:cubicBezTo>
                      <a:cubicBezTo>
                        <a:pt x="13201" y="5784"/>
                        <a:pt x="13197" y="5801"/>
                        <a:pt x="13205" y="5810"/>
                      </a:cubicBezTo>
                      <a:cubicBezTo>
                        <a:pt x="13207" y="5812"/>
                        <a:pt x="13208" y="5814"/>
                        <a:pt x="13213" y="5814"/>
                      </a:cubicBezTo>
                      <a:cubicBezTo>
                        <a:pt x="13223" y="5814"/>
                        <a:pt x="13247" y="5806"/>
                        <a:pt x="13307" y="5780"/>
                      </a:cubicBezTo>
                      <a:cubicBezTo>
                        <a:pt x="13367" y="5759"/>
                        <a:pt x="13528" y="5678"/>
                        <a:pt x="13757" y="5631"/>
                      </a:cubicBezTo>
                      <a:cubicBezTo>
                        <a:pt x="13857" y="5609"/>
                        <a:pt x="13967" y="5597"/>
                        <a:pt x="14083" y="5597"/>
                      </a:cubicBezTo>
                      <a:cubicBezTo>
                        <a:pt x="14100" y="5597"/>
                        <a:pt x="14118" y="5597"/>
                        <a:pt x="14135" y="5597"/>
                      </a:cubicBezTo>
                      <a:cubicBezTo>
                        <a:pt x="14271" y="5606"/>
                        <a:pt x="14415" y="5636"/>
                        <a:pt x="14546" y="5695"/>
                      </a:cubicBezTo>
                      <a:cubicBezTo>
                        <a:pt x="14678" y="5750"/>
                        <a:pt x="14797" y="5831"/>
                        <a:pt x="14890" y="5928"/>
                      </a:cubicBezTo>
                      <a:cubicBezTo>
                        <a:pt x="14984" y="6026"/>
                        <a:pt x="15043" y="6141"/>
                        <a:pt x="15081" y="6247"/>
                      </a:cubicBezTo>
                      <a:cubicBezTo>
                        <a:pt x="15115" y="6357"/>
                        <a:pt x="15128" y="6459"/>
                        <a:pt x="15124" y="6535"/>
                      </a:cubicBezTo>
                      <a:cubicBezTo>
                        <a:pt x="15124" y="6595"/>
                        <a:pt x="15115" y="6642"/>
                        <a:pt x="15111" y="6671"/>
                      </a:cubicBezTo>
                      <a:cubicBezTo>
                        <a:pt x="15090" y="6671"/>
                        <a:pt x="15069" y="6671"/>
                        <a:pt x="15047" y="6667"/>
                      </a:cubicBezTo>
                      <a:cubicBezTo>
                        <a:pt x="14967" y="6663"/>
                        <a:pt x="14835" y="6658"/>
                        <a:pt x="14597" y="6650"/>
                      </a:cubicBezTo>
                      <a:cubicBezTo>
                        <a:pt x="13982" y="6633"/>
                        <a:pt x="11117" y="6595"/>
                        <a:pt x="8252" y="6595"/>
                      </a:cubicBezTo>
                      <a:cubicBezTo>
                        <a:pt x="8103" y="6595"/>
                        <a:pt x="7954" y="6594"/>
                        <a:pt x="7805" y="6594"/>
                      </a:cubicBezTo>
                      <a:cubicBezTo>
                        <a:pt x="5095" y="6594"/>
                        <a:pt x="2494" y="6630"/>
                        <a:pt x="1911" y="6646"/>
                      </a:cubicBezTo>
                      <a:cubicBezTo>
                        <a:pt x="1660" y="6654"/>
                        <a:pt x="1529" y="6663"/>
                        <a:pt x="1465" y="6667"/>
                      </a:cubicBezTo>
                      <a:cubicBezTo>
                        <a:pt x="1465" y="6667"/>
                        <a:pt x="1461" y="6663"/>
                        <a:pt x="1453" y="6663"/>
                      </a:cubicBezTo>
                      <a:cubicBezTo>
                        <a:pt x="1433" y="6666"/>
                        <a:pt x="1382" y="6674"/>
                        <a:pt x="1306" y="6674"/>
                      </a:cubicBezTo>
                      <a:cubicBezTo>
                        <a:pt x="1283" y="6674"/>
                        <a:pt x="1256" y="6673"/>
                        <a:pt x="1228" y="6671"/>
                      </a:cubicBezTo>
                      <a:cubicBezTo>
                        <a:pt x="1181" y="6671"/>
                        <a:pt x="1092" y="6667"/>
                        <a:pt x="973" y="6646"/>
                      </a:cubicBezTo>
                      <a:cubicBezTo>
                        <a:pt x="854" y="6625"/>
                        <a:pt x="701" y="6591"/>
                        <a:pt x="565" y="6484"/>
                      </a:cubicBezTo>
                      <a:cubicBezTo>
                        <a:pt x="438" y="6378"/>
                        <a:pt x="311" y="6217"/>
                        <a:pt x="226" y="6035"/>
                      </a:cubicBezTo>
                      <a:cubicBezTo>
                        <a:pt x="137" y="5848"/>
                        <a:pt x="86" y="5636"/>
                        <a:pt x="86" y="5419"/>
                      </a:cubicBezTo>
                      <a:cubicBezTo>
                        <a:pt x="86" y="5203"/>
                        <a:pt x="133" y="4986"/>
                        <a:pt x="217" y="4799"/>
                      </a:cubicBezTo>
                      <a:cubicBezTo>
                        <a:pt x="260" y="4706"/>
                        <a:pt x="311" y="4621"/>
                        <a:pt x="366" y="4545"/>
                      </a:cubicBezTo>
                      <a:cubicBezTo>
                        <a:pt x="425" y="4473"/>
                        <a:pt x="493" y="4409"/>
                        <a:pt x="561" y="4358"/>
                      </a:cubicBezTo>
                      <a:cubicBezTo>
                        <a:pt x="629" y="4307"/>
                        <a:pt x="701" y="4265"/>
                        <a:pt x="769" y="4235"/>
                      </a:cubicBezTo>
                      <a:cubicBezTo>
                        <a:pt x="837" y="4201"/>
                        <a:pt x="901" y="4176"/>
                        <a:pt x="956" y="4163"/>
                      </a:cubicBezTo>
                      <a:cubicBezTo>
                        <a:pt x="1075" y="4133"/>
                        <a:pt x="1160" y="4133"/>
                        <a:pt x="1206" y="4129"/>
                      </a:cubicBezTo>
                      <a:cubicBezTo>
                        <a:pt x="1240" y="4133"/>
                        <a:pt x="1266" y="4133"/>
                        <a:pt x="1287" y="4133"/>
                      </a:cubicBezTo>
                      <a:cubicBezTo>
                        <a:pt x="1308" y="4137"/>
                        <a:pt x="1321" y="4137"/>
                        <a:pt x="1334" y="4137"/>
                      </a:cubicBezTo>
                      <a:cubicBezTo>
                        <a:pt x="1355" y="4137"/>
                        <a:pt x="1363" y="4133"/>
                        <a:pt x="1363" y="4129"/>
                      </a:cubicBezTo>
                      <a:cubicBezTo>
                        <a:pt x="1363" y="4125"/>
                        <a:pt x="1363" y="4120"/>
                        <a:pt x="1342" y="4112"/>
                      </a:cubicBezTo>
                      <a:cubicBezTo>
                        <a:pt x="1329" y="4108"/>
                        <a:pt x="1317" y="4099"/>
                        <a:pt x="1295" y="4095"/>
                      </a:cubicBezTo>
                      <a:cubicBezTo>
                        <a:pt x="1274" y="4086"/>
                        <a:pt x="1245" y="4082"/>
                        <a:pt x="1206" y="4078"/>
                      </a:cubicBezTo>
                      <a:cubicBezTo>
                        <a:pt x="1189" y="4078"/>
                        <a:pt x="1167" y="4076"/>
                        <a:pt x="1140" y="4076"/>
                      </a:cubicBezTo>
                      <a:cubicBezTo>
                        <a:pt x="1126" y="4076"/>
                        <a:pt x="1112" y="4076"/>
                        <a:pt x="1096" y="4078"/>
                      </a:cubicBezTo>
                      <a:cubicBezTo>
                        <a:pt x="1100" y="4065"/>
                        <a:pt x="1104" y="4044"/>
                        <a:pt x="1113" y="4014"/>
                      </a:cubicBezTo>
                      <a:cubicBezTo>
                        <a:pt x="1130" y="3963"/>
                        <a:pt x="1177" y="3810"/>
                        <a:pt x="1300" y="3645"/>
                      </a:cubicBezTo>
                      <a:cubicBezTo>
                        <a:pt x="1423" y="3475"/>
                        <a:pt x="1614" y="3297"/>
                        <a:pt x="1839" y="3174"/>
                      </a:cubicBezTo>
                      <a:cubicBezTo>
                        <a:pt x="2064" y="3047"/>
                        <a:pt x="2318" y="2987"/>
                        <a:pt x="2526" y="2979"/>
                      </a:cubicBezTo>
                      <a:cubicBezTo>
                        <a:pt x="2559" y="2977"/>
                        <a:pt x="2590" y="2976"/>
                        <a:pt x="2620" y="2976"/>
                      </a:cubicBezTo>
                      <a:cubicBezTo>
                        <a:pt x="2780" y="2976"/>
                        <a:pt x="2896" y="3000"/>
                        <a:pt x="2942" y="3004"/>
                      </a:cubicBezTo>
                      <a:cubicBezTo>
                        <a:pt x="2983" y="3010"/>
                        <a:pt x="3007" y="3014"/>
                        <a:pt x="3022" y="3014"/>
                      </a:cubicBezTo>
                      <a:cubicBezTo>
                        <a:pt x="3037" y="3014"/>
                        <a:pt x="3042" y="3010"/>
                        <a:pt x="3044" y="3004"/>
                      </a:cubicBezTo>
                      <a:cubicBezTo>
                        <a:pt x="3048" y="2996"/>
                        <a:pt x="3036" y="2983"/>
                        <a:pt x="2955" y="2953"/>
                      </a:cubicBezTo>
                      <a:cubicBezTo>
                        <a:pt x="2903" y="2937"/>
                        <a:pt x="2755" y="2902"/>
                        <a:pt x="2555" y="2902"/>
                      </a:cubicBezTo>
                      <a:cubicBezTo>
                        <a:pt x="2544" y="2902"/>
                        <a:pt x="2533" y="2902"/>
                        <a:pt x="2522" y="2902"/>
                      </a:cubicBezTo>
                      <a:cubicBezTo>
                        <a:pt x="2408" y="2906"/>
                        <a:pt x="2280" y="2923"/>
                        <a:pt x="2149" y="2962"/>
                      </a:cubicBezTo>
                      <a:cubicBezTo>
                        <a:pt x="2144" y="2949"/>
                        <a:pt x="2140" y="2936"/>
                        <a:pt x="2132" y="2919"/>
                      </a:cubicBezTo>
                      <a:cubicBezTo>
                        <a:pt x="2123" y="2902"/>
                        <a:pt x="2115" y="2877"/>
                        <a:pt x="2102" y="2847"/>
                      </a:cubicBezTo>
                      <a:cubicBezTo>
                        <a:pt x="2089" y="2817"/>
                        <a:pt x="2076" y="2779"/>
                        <a:pt x="2059" y="2732"/>
                      </a:cubicBezTo>
                      <a:cubicBezTo>
                        <a:pt x="2034" y="2643"/>
                        <a:pt x="2009" y="2529"/>
                        <a:pt x="1996" y="2397"/>
                      </a:cubicBezTo>
                      <a:cubicBezTo>
                        <a:pt x="1987" y="2266"/>
                        <a:pt x="1992" y="2113"/>
                        <a:pt x="2026" y="1956"/>
                      </a:cubicBezTo>
                      <a:cubicBezTo>
                        <a:pt x="2059" y="1803"/>
                        <a:pt x="2123" y="1646"/>
                        <a:pt x="2208" y="1506"/>
                      </a:cubicBezTo>
                      <a:cubicBezTo>
                        <a:pt x="2293" y="1366"/>
                        <a:pt x="2412" y="1243"/>
                        <a:pt x="2535" y="1149"/>
                      </a:cubicBezTo>
                      <a:cubicBezTo>
                        <a:pt x="2662" y="1052"/>
                        <a:pt x="2798" y="984"/>
                        <a:pt x="2921" y="937"/>
                      </a:cubicBezTo>
                      <a:cubicBezTo>
                        <a:pt x="3172" y="844"/>
                        <a:pt x="3379" y="844"/>
                        <a:pt x="3452" y="839"/>
                      </a:cubicBezTo>
                      <a:cubicBezTo>
                        <a:pt x="3494" y="835"/>
                        <a:pt x="3520" y="835"/>
                        <a:pt x="3541" y="831"/>
                      </a:cubicBezTo>
                      <a:cubicBezTo>
                        <a:pt x="3541" y="835"/>
                        <a:pt x="3541" y="835"/>
                        <a:pt x="3541" y="835"/>
                      </a:cubicBezTo>
                      <a:cubicBezTo>
                        <a:pt x="3532" y="873"/>
                        <a:pt x="3524" y="903"/>
                        <a:pt x="3520" y="924"/>
                      </a:cubicBezTo>
                      <a:cubicBezTo>
                        <a:pt x="3511" y="1052"/>
                        <a:pt x="3520" y="1064"/>
                        <a:pt x="3532" y="1069"/>
                      </a:cubicBezTo>
                      <a:cubicBezTo>
                        <a:pt x="3541" y="1069"/>
                        <a:pt x="3545" y="1056"/>
                        <a:pt x="3575" y="933"/>
                      </a:cubicBezTo>
                      <a:cubicBezTo>
                        <a:pt x="3579" y="916"/>
                        <a:pt x="3587" y="886"/>
                        <a:pt x="3596" y="848"/>
                      </a:cubicBezTo>
                      <a:cubicBezTo>
                        <a:pt x="3604" y="831"/>
                        <a:pt x="3609" y="814"/>
                        <a:pt x="3617" y="793"/>
                      </a:cubicBezTo>
                      <a:cubicBezTo>
                        <a:pt x="3626" y="767"/>
                        <a:pt x="3634" y="746"/>
                        <a:pt x="3647" y="725"/>
                      </a:cubicBezTo>
                      <a:cubicBezTo>
                        <a:pt x="3689" y="627"/>
                        <a:pt x="3761" y="517"/>
                        <a:pt x="3872" y="411"/>
                      </a:cubicBezTo>
                      <a:cubicBezTo>
                        <a:pt x="3982" y="309"/>
                        <a:pt x="4131" y="220"/>
                        <a:pt x="4296" y="156"/>
                      </a:cubicBezTo>
                      <a:cubicBezTo>
                        <a:pt x="4381" y="126"/>
                        <a:pt x="4470" y="101"/>
                        <a:pt x="4559" y="88"/>
                      </a:cubicBezTo>
                      <a:cubicBezTo>
                        <a:pt x="4598" y="85"/>
                        <a:pt x="4637" y="83"/>
                        <a:pt x="4675" y="83"/>
                      </a:cubicBezTo>
                      <a:close/>
                      <a:moveTo>
                        <a:pt x="4679" y="1"/>
                      </a:moveTo>
                      <a:cubicBezTo>
                        <a:pt x="4635" y="1"/>
                        <a:pt x="4591" y="4"/>
                        <a:pt x="4547" y="12"/>
                      </a:cubicBezTo>
                      <a:cubicBezTo>
                        <a:pt x="4449" y="24"/>
                        <a:pt x="4356" y="50"/>
                        <a:pt x="4267" y="84"/>
                      </a:cubicBezTo>
                      <a:cubicBezTo>
                        <a:pt x="4088" y="152"/>
                        <a:pt x="3935" y="249"/>
                        <a:pt x="3821" y="360"/>
                      </a:cubicBezTo>
                      <a:cubicBezTo>
                        <a:pt x="3702" y="470"/>
                        <a:pt x="3626" y="597"/>
                        <a:pt x="3587" y="699"/>
                      </a:cubicBezTo>
                      <a:cubicBezTo>
                        <a:pt x="3575" y="725"/>
                        <a:pt x="3566" y="750"/>
                        <a:pt x="3558" y="772"/>
                      </a:cubicBezTo>
                      <a:lnTo>
                        <a:pt x="3549" y="801"/>
                      </a:lnTo>
                      <a:cubicBezTo>
                        <a:pt x="3532" y="797"/>
                        <a:pt x="3498" y="793"/>
                        <a:pt x="3447" y="784"/>
                      </a:cubicBezTo>
                      <a:cubicBezTo>
                        <a:pt x="3432" y="783"/>
                        <a:pt x="3411" y="782"/>
                        <a:pt x="3384" y="782"/>
                      </a:cubicBezTo>
                      <a:cubicBezTo>
                        <a:pt x="3283" y="782"/>
                        <a:pt x="3103" y="795"/>
                        <a:pt x="2891" y="869"/>
                      </a:cubicBezTo>
                      <a:cubicBezTo>
                        <a:pt x="2760" y="916"/>
                        <a:pt x="2620" y="984"/>
                        <a:pt x="2484" y="1086"/>
                      </a:cubicBezTo>
                      <a:cubicBezTo>
                        <a:pt x="2420" y="1137"/>
                        <a:pt x="2357" y="1192"/>
                        <a:pt x="2297" y="1255"/>
                      </a:cubicBezTo>
                      <a:cubicBezTo>
                        <a:pt x="2238" y="1319"/>
                        <a:pt x="2183" y="1391"/>
                        <a:pt x="2136" y="1463"/>
                      </a:cubicBezTo>
                      <a:cubicBezTo>
                        <a:pt x="2047" y="1616"/>
                        <a:pt x="1983" y="1782"/>
                        <a:pt x="1949" y="1943"/>
                      </a:cubicBezTo>
                      <a:cubicBezTo>
                        <a:pt x="1915" y="2104"/>
                        <a:pt x="1911" y="2266"/>
                        <a:pt x="1924" y="2406"/>
                      </a:cubicBezTo>
                      <a:cubicBezTo>
                        <a:pt x="1936" y="2546"/>
                        <a:pt x="1970" y="2665"/>
                        <a:pt x="2000" y="2758"/>
                      </a:cubicBezTo>
                      <a:cubicBezTo>
                        <a:pt x="2034" y="2847"/>
                        <a:pt x="2068" y="2911"/>
                        <a:pt x="2085" y="2945"/>
                      </a:cubicBezTo>
                      <a:cubicBezTo>
                        <a:pt x="2093" y="2957"/>
                        <a:pt x="2098" y="2966"/>
                        <a:pt x="2102" y="2974"/>
                      </a:cubicBezTo>
                      <a:cubicBezTo>
                        <a:pt x="2000" y="3004"/>
                        <a:pt x="1894" y="3047"/>
                        <a:pt x="1796" y="3102"/>
                      </a:cubicBezTo>
                      <a:cubicBezTo>
                        <a:pt x="1563" y="3233"/>
                        <a:pt x="1363" y="3424"/>
                        <a:pt x="1236" y="3603"/>
                      </a:cubicBezTo>
                      <a:cubicBezTo>
                        <a:pt x="1113" y="3781"/>
                        <a:pt x="1066" y="3946"/>
                        <a:pt x="1062" y="4006"/>
                      </a:cubicBezTo>
                      <a:cubicBezTo>
                        <a:pt x="1058" y="4044"/>
                        <a:pt x="1058" y="4065"/>
                        <a:pt x="1062" y="4082"/>
                      </a:cubicBezTo>
                      <a:cubicBezTo>
                        <a:pt x="1024" y="4082"/>
                        <a:pt x="986" y="4091"/>
                        <a:pt x="939" y="4103"/>
                      </a:cubicBezTo>
                      <a:cubicBezTo>
                        <a:pt x="875" y="4116"/>
                        <a:pt x="807" y="4142"/>
                        <a:pt x="735" y="4171"/>
                      </a:cubicBezTo>
                      <a:cubicBezTo>
                        <a:pt x="663" y="4205"/>
                        <a:pt x="591" y="4248"/>
                        <a:pt x="515" y="4299"/>
                      </a:cubicBezTo>
                      <a:cubicBezTo>
                        <a:pt x="442" y="4354"/>
                        <a:pt x="370" y="4422"/>
                        <a:pt x="307" y="4502"/>
                      </a:cubicBezTo>
                      <a:cubicBezTo>
                        <a:pt x="239" y="4579"/>
                        <a:pt x="188" y="4672"/>
                        <a:pt x="141" y="4770"/>
                      </a:cubicBezTo>
                      <a:cubicBezTo>
                        <a:pt x="56" y="4969"/>
                        <a:pt x="1" y="5194"/>
                        <a:pt x="5" y="5423"/>
                      </a:cubicBezTo>
                      <a:cubicBezTo>
                        <a:pt x="5" y="5648"/>
                        <a:pt x="60" y="5878"/>
                        <a:pt x="154" y="6073"/>
                      </a:cubicBezTo>
                      <a:cubicBezTo>
                        <a:pt x="251" y="6268"/>
                        <a:pt x="379" y="6429"/>
                        <a:pt x="523" y="6548"/>
                      </a:cubicBezTo>
                      <a:cubicBezTo>
                        <a:pt x="599" y="6603"/>
                        <a:pt x="680" y="6642"/>
                        <a:pt x="756" y="6663"/>
                      </a:cubicBezTo>
                      <a:cubicBezTo>
                        <a:pt x="833" y="6688"/>
                        <a:pt x="901" y="6705"/>
                        <a:pt x="964" y="6714"/>
                      </a:cubicBezTo>
                      <a:cubicBezTo>
                        <a:pt x="1049" y="6725"/>
                        <a:pt x="1119" y="6727"/>
                        <a:pt x="1170" y="6727"/>
                      </a:cubicBezTo>
                      <a:cubicBezTo>
                        <a:pt x="1196" y="6727"/>
                        <a:pt x="1216" y="6726"/>
                        <a:pt x="1232" y="6726"/>
                      </a:cubicBezTo>
                      <a:cubicBezTo>
                        <a:pt x="1317" y="6722"/>
                        <a:pt x="1385" y="6705"/>
                        <a:pt x="1427" y="6688"/>
                      </a:cubicBezTo>
                      <a:cubicBezTo>
                        <a:pt x="1436" y="6692"/>
                        <a:pt x="1457" y="6692"/>
                        <a:pt x="1486" y="6692"/>
                      </a:cubicBezTo>
                      <a:cubicBezTo>
                        <a:pt x="1554" y="6697"/>
                        <a:pt x="1682" y="6697"/>
                        <a:pt x="1919" y="6701"/>
                      </a:cubicBezTo>
                      <a:cubicBezTo>
                        <a:pt x="2535" y="6701"/>
                        <a:pt x="5400" y="6675"/>
                        <a:pt x="8265" y="6675"/>
                      </a:cubicBezTo>
                      <a:cubicBezTo>
                        <a:pt x="11130" y="6675"/>
                        <a:pt x="13990" y="6705"/>
                        <a:pt x="14606" y="6705"/>
                      </a:cubicBezTo>
                      <a:cubicBezTo>
                        <a:pt x="14865" y="6701"/>
                        <a:pt x="15022" y="6701"/>
                        <a:pt x="15107" y="6697"/>
                      </a:cubicBezTo>
                      <a:cubicBezTo>
                        <a:pt x="15107" y="6697"/>
                        <a:pt x="15107" y="6701"/>
                        <a:pt x="15107" y="6701"/>
                      </a:cubicBezTo>
                      <a:cubicBezTo>
                        <a:pt x="15098" y="6748"/>
                        <a:pt x="15090" y="6773"/>
                        <a:pt x="15090" y="6790"/>
                      </a:cubicBezTo>
                      <a:cubicBezTo>
                        <a:pt x="15086" y="6807"/>
                        <a:pt x="15090" y="6811"/>
                        <a:pt x="15094" y="6816"/>
                      </a:cubicBezTo>
                      <a:cubicBezTo>
                        <a:pt x="15098" y="6816"/>
                        <a:pt x="15103" y="6816"/>
                        <a:pt x="15115" y="6803"/>
                      </a:cubicBezTo>
                      <a:cubicBezTo>
                        <a:pt x="15124" y="6786"/>
                        <a:pt x="15141" y="6765"/>
                        <a:pt x="15158" y="6714"/>
                      </a:cubicBezTo>
                      <a:cubicBezTo>
                        <a:pt x="15158" y="6709"/>
                        <a:pt x="15162" y="6701"/>
                        <a:pt x="15162" y="6692"/>
                      </a:cubicBezTo>
                      <a:cubicBezTo>
                        <a:pt x="15183" y="6688"/>
                        <a:pt x="15196" y="6688"/>
                        <a:pt x="15196" y="6684"/>
                      </a:cubicBezTo>
                      <a:cubicBezTo>
                        <a:pt x="15196" y="6684"/>
                        <a:pt x="15183" y="6680"/>
                        <a:pt x="15166" y="6680"/>
                      </a:cubicBezTo>
                      <a:cubicBezTo>
                        <a:pt x="15175" y="6646"/>
                        <a:pt x="15187" y="6599"/>
                        <a:pt x="15192" y="6535"/>
                      </a:cubicBezTo>
                      <a:cubicBezTo>
                        <a:pt x="15196" y="6451"/>
                        <a:pt x="15187" y="6340"/>
                        <a:pt x="15149" y="6226"/>
                      </a:cubicBezTo>
                      <a:cubicBezTo>
                        <a:pt x="15115" y="6107"/>
                        <a:pt x="15047" y="5979"/>
                        <a:pt x="14945" y="5873"/>
                      </a:cubicBezTo>
                      <a:cubicBezTo>
                        <a:pt x="14848" y="5763"/>
                        <a:pt x="14716" y="5678"/>
                        <a:pt x="14576" y="5619"/>
                      </a:cubicBezTo>
                      <a:cubicBezTo>
                        <a:pt x="14436" y="5555"/>
                        <a:pt x="14283" y="5525"/>
                        <a:pt x="14139" y="5521"/>
                      </a:cubicBezTo>
                      <a:lnTo>
                        <a:pt x="14114" y="5521"/>
                      </a:lnTo>
                      <a:cubicBezTo>
                        <a:pt x="14109" y="5517"/>
                        <a:pt x="14109" y="5517"/>
                        <a:pt x="14109" y="5517"/>
                      </a:cubicBezTo>
                      <a:cubicBezTo>
                        <a:pt x="14109" y="5512"/>
                        <a:pt x="14109" y="5508"/>
                        <a:pt x="14105" y="5504"/>
                      </a:cubicBezTo>
                      <a:cubicBezTo>
                        <a:pt x="14101" y="5487"/>
                        <a:pt x="14092" y="5457"/>
                        <a:pt x="14080" y="5423"/>
                      </a:cubicBezTo>
                      <a:cubicBezTo>
                        <a:pt x="14063" y="5394"/>
                        <a:pt x="14050" y="5351"/>
                        <a:pt x="14024" y="5309"/>
                      </a:cubicBezTo>
                      <a:cubicBezTo>
                        <a:pt x="13978" y="5220"/>
                        <a:pt x="13906" y="5114"/>
                        <a:pt x="13808" y="5007"/>
                      </a:cubicBezTo>
                      <a:cubicBezTo>
                        <a:pt x="13710" y="4901"/>
                        <a:pt x="13587" y="4795"/>
                        <a:pt x="13439" y="4715"/>
                      </a:cubicBezTo>
                      <a:cubicBezTo>
                        <a:pt x="13290" y="4630"/>
                        <a:pt x="13116" y="4566"/>
                        <a:pt x="12938" y="4536"/>
                      </a:cubicBezTo>
                      <a:cubicBezTo>
                        <a:pt x="12869" y="4527"/>
                        <a:pt x="12800" y="4522"/>
                        <a:pt x="12732" y="4522"/>
                      </a:cubicBezTo>
                      <a:cubicBezTo>
                        <a:pt x="12622" y="4522"/>
                        <a:pt x="12513" y="4534"/>
                        <a:pt x="12412" y="4558"/>
                      </a:cubicBezTo>
                      <a:cubicBezTo>
                        <a:pt x="12242" y="4596"/>
                        <a:pt x="12093" y="4659"/>
                        <a:pt x="11966" y="4732"/>
                      </a:cubicBezTo>
                      <a:cubicBezTo>
                        <a:pt x="11936" y="4749"/>
                        <a:pt x="11902" y="4770"/>
                        <a:pt x="11877" y="4791"/>
                      </a:cubicBezTo>
                      <a:cubicBezTo>
                        <a:pt x="11864" y="4774"/>
                        <a:pt x="11851" y="4753"/>
                        <a:pt x="11826" y="4723"/>
                      </a:cubicBezTo>
                      <a:cubicBezTo>
                        <a:pt x="11779" y="4668"/>
                        <a:pt x="11631" y="4507"/>
                        <a:pt x="11389" y="4354"/>
                      </a:cubicBezTo>
                      <a:cubicBezTo>
                        <a:pt x="11266" y="4282"/>
                        <a:pt x="11121" y="4214"/>
                        <a:pt x="10960" y="4163"/>
                      </a:cubicBezTo>
                      <a:cubicBezTo>
                        <a:pt x="10799" y="4112"/>
                        <a:pt x="10625" y="4078"/>
                        <a:pt x="10446" y="4069"/>
                      </a:cubicBezTo>
                      <a:cubicBezTo>
                        <a:pt x="10425" y="4068"/>
                        <a:pt x="10403" y="4068"/>
                        <a:pt x="10381" y="4068"/>
                      </a:cubicBezTo>
                      <a:cubicBezTo>
                        <a:pt x="10321" y="4068"/>
                        <a:pt x="10260" y="4072"/>
                        <a:pt x="10204" y="4078"/>
                      </a:cubicBezTo>
                      <a:cubicBezTo>
                        <a:pt x="10209" y="4061"/>
                        <a:pt x="10213" y="4031"/>
                        <a:pt x="10217" y="3963"/>
                      </a:cubicBezTo>
                      <a:cubicBezTo>
                        <a:pt x="10221" y="3891"/>
                        <a:pt x="10234" y="3679"/>
                        <a:pt x="10171" y="3403"/>
                      </a:cubicBezTo>
                      <a:cubicBezTo>
                        <a:pt x="10137" y="3267"/>
                        <a:pt x="10077" y="3114"/>
                        <a:pt x="9984" y="2974"/>
                      </a:cubicBezTo>
                      <a:cubicBezTo>
                        <a:pt x="9890" y="2834"/>
                        <a:pt x="9759" y="2711"/>
                        <a:pt x="9619" y="2609"/>
                      </a:cubicBezTo>
                      <a:cubicBezTo>
                        <a:pt x="9479" y="2503"/>
                        <a:pt x="9322" y="2423"/>
                        <a:pt x="9165" y="2367"/>
                      </a:cubicBezTo>
                      <a:cubicBezTo>
                        <a:pt x="9008" y="2308"/>
                        <a:pt x="8851" y="2278"/>
                        <a:pt x="8710" y="2274"/>
                      </a:cubicBezTo>
                      <a:cubicBezTo>
                        <a:pt x="8681" y="2272"/>
                        <a:pt x="8652" y="2271"/>
                        <a:pt x="8625" y="2271"/>
                      </a:cubicBezTo>
                      <a:cubicBezTo>
                        <a:pt x="8385" y="2271"/>
                        <a:pt x="8211" y="2332"/>
                        <a:pt x="8150" y="2355"/>
                      </a:cubicBezTo>
                      <a:cubicBezTo>
                        <a:pt x="8133" y="2363"/>
                        <a:pt x="8116" y="2372"/>
                        <a:pt x="8103" y="2376"/>
                      </a:cubicBezTo>
                      <a:cubicBezTo>
                        <a:pt x="8108" y="2249"/>
                        <a:pt x="8099" y="2117"/>
                        <a:pt x="8070" y="1985"/>
                      </a:cubicBezTo>
                      <a:cubicBezTo>
                        <a:pt x="8010" y="1748"/>
                        <a:pt x="7883" y="1514"/>
                        <a:pt x="7705" y="1328"/>
                      </a:cubicBezTo>
                      <a:cubicBezTo>
                        <a:pt x="7531" y="1141"/>
                        <a:pt x="7301" y="1005"/>
                        <a:pt x="7064" y="937"/>
                      </a:cubicBezTo>
                      <a:cubicBezTo>
                        <a:pt x="6945" y="907"/>
                        <a:pt x="6826" y="890"/>
                        <a:pt x="6711" y="890"/>
                      </a:cubicBezTo>
                      <a:cubicBezTo>
                        <a:pt x="6597" y="895"/>
                        <a:pt x="6486" y="912"/>
                        <a:pt x="6385" y="933"/>
                      </a:cubicBezTo>
                      <a:cubicBezTo>
                        <a:pt x="6185" y="988"/>
                        <a:pt x="6024" y="1073"/>
                        <a:pt x="5905" y="1158"/>
                      </a:cubicBezTo>
                      <a:cubicBezTo>
                        <a:pt x="5790" y="1243"/>
                        <a:pt x="5718" y="1323"/>
                        <a:pt x="5684" y="1366"/>
                      </a:cubicBezTo>
                      <a:cubicBezTo>
                        <a:pt x="5664" y="1394"/>
                        <a:pt x="5648" y="1416"/>
                        <a:pt x="5636" y="1434"/>
                      </a:cubicBezTo>
                      <a:lnTo>
                        <a:pt x="5636" y="1434"/>
                      </a:lnTo>
                      <a:cubicBezTo>
                        <a:pt x="5640" y="1427"/>
                        <a:pt x="5644" y="1419"/>
                        <a:pt x="5650" y="1408"/>
                      </a:cubicBezTo>
                      <a:cubicBezTo>
                        <a:pt x="5659" y="1391"/>
                        <a:pt x="5667" y="1370"/>
                        <a:pt x="5680" y="1336"/>
                      </a:cubicBezTo>
                      <a:cubicBezTo>
                        <a:pt x="5693" y="1298"/>
                        <a:pt x="5714" y="1217"/>
                        <a:pt x="5722" y="1107"/>
                      </a:cubicBezTo>
                      <a:cubicBezTo>
                        <a:pt x="5727" y="1052"/>
                        <a:pt x="5727" y="988"/>
                        <a:pt x="5718" y="920"/>
                      </a:cubicBezTo>
                      <a:cubicBezTo>
                        <a:pt x="5710" y="852"/>
                        <a:pt x="5697" y="776"/>
                        <a:pt x="5671" y="699"/>
                      </a:cubicBezTo>
                      <a:cubicBezTo>
                        <a:pt x="5621" y="547"/>
                        <a:pt x="5523" y="385"/>
                        <a:pt x="5379" y="262"/>
                      </a:cubicBezTo>
                      <a:cubicBezTo>
                        <a:pt x="5234" y="135"/>
                        <a:pt x="5048" y="46"/>
                        <a:pt x="4848" y="16"/>
                      </a:cubicBezTo>
                      <a:cubicBezTo>
                        <a:pt x="4791" y="6"/>
                        <a:pt x="4735" y="1"/>
                        <a:pt x="4679" y="1"/>
                      </a:cubicBezTo>
                      <a:close/>
                    </a:path>
                  </a:pathLst>
                </a:custGeom>
                <a:solidFill>
                  <a:srgbClr val="1E154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8" name="Google Shape;648;p6"/>
                <p:cNvSpPr/>
                <p:nvPr/>
              </p:nvSpPr>
              <p:spPr>
                <a:xfrm>
                  <a:off x="-846766" y="3773075"/>
                  <a:ext cx="3414272" cy="14963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43" h="6593" extrusionOk="0">
                      <a:moveTo>
                        <a:pt x="4596" y="2802"/>
                      </a:moveTo>
                      <a:cubicBezTo>
                        <a:pt x="4606" y="2802"/>
                        <a:pt x="4617" y="2803"/>
                        <a:pt x="4627" y="2803"/>
                      </a:cubicBezTo>
                      <a:cubicBezTo>
                        <a:pt x="4789" y="2807"/>
                        <a:pt x="4937" y="2871"/>
                        <a:pt x="5043" y="2939"/>
                      </a:cubicBezTo>
                      <a:cubicBezTo>
                        <a:pt x="5145" y="3011"/>
                        <a:pt x="5204" y="3088"/>
                        <a:pt x="5226" y="3113"/>
                      </a:cubicBezTo>
                      <a:cubicBezTo>
                        <a:pt x="5251" y="3160"/>
                        <a:pt x="5247" y="3168"/>
                        <a:pt x="5238" y="3177"/>
                      </a:cubicBezTo>
                      <a:cubicBezTo>
                        <a:pt x="5236" y="3178"/>
                        <a:pt x="5234" y="3179"/>
                        <a:pt x="5231" y="3179"/>
                      </a:cubicBezTo>
                      <a:cubicBezTo>
                        <a:pt x="5222" y="3179"/>
                        <a:pt x="5208" y="3172"/>
                        <a:pt x="5183" y="3147"/>
                      </a:cubicBezTo>
                      <a:cubicBezTo>
                        <a:pt x="5162" y="3130"/>
                        <a:pt x="5098" y="3062"/>
                        <a:pt x="5001" y="3003"/>
                      </a:cubicBezTo>
                      <a:cubicBezTo>
                        <a:pt x="4907" y="2943"/>
                        <a:pt x="4767" y="2892"/>
                        <a:pt x="4627" y="2884"/>
                      </a:cubicBezTo>
                      <a:cubicBezTo>
                        <a:pt x="4620" y="2884"/>
                        <a:pt x="4613" y="2884"/>
                        <a:pt x="4605" y="2884"/>
                      </a:cubicBezTo>
                      <a:cubicBezTo>
                        <a:pt x="4469" y="2884"/>
                        <a:pt x="4338" y="2921"/>
                        <a:pt x="4241" y="2973"/>
                      </a:cubicBezTo>
                      <a:cubicBezTo>
                        <a:pt x="4135" y="3024"/>
                        <a:pt x="4071" y="3083"/>
                        <a:pt x="4046" y="3105"/>
                      </a:cubicBezTo>
                      <a:cubicBezTo>
                        <a:pt x="4021" y="3124"/>
                        <a:pt x="4009" y="3129"/>
                        <a:pt x="4001" y="3129"/>
                      </a:cubicBezTo>
                      <a:cubicBezTo>
                        <a:pt x="3997" y="3129"/>
                        <a:pt x="3994" y="3127"/>
                        <a:pt x="3991" y="3126"/>
                      </a:cubicBezTo>
                      <a:cubicBezTo>
                        <a:pt x="3982" y="3117"/>
                        <a:pt x="3982" y="3109"/>
                        <a:pt x="4008" y="3066"/>
                      </a:cubicBezTo>
                      <a:cubicBezTo>
                        <a:pt x="4029" y="3041"/>
                        <a:pt x="4092" y="2969"/>
                        <a:pt x="4203" y="2905"/>
                      </a:cubicBezTo>
                      <a:cubicBezTo>
                        <a:pt x="4258" y="2875"/>
                        <a:pt x="4326" y="2846"/>
                        <a:pt x="4398" y="2829"/>
                      </a:cubicBezTo>
                      <a:cubicBezTo>
                        <a:pt x="4461" y="2814"/>
                        <a:pt x="4527" y="2802"/>
                        <a:pt x="4596" y="2802"/>
                      </a:cubicBezTo>
                      <a:close/>
                      <a:moveTo>
                        <a:pt x="5067" y="4203"/>
                      </a:moveTo>
                      <a:cubicBezTo>
                        <a:pt x="5182" y="4203"/>
                        <a:pt x="5299" y="4212"/>
                        <a:pt x="5417" y="4234"/>
                      </a:cubicBezTo>
                      <a:cubicBezTo>
                        <a:pt x="5553" y="4259"/>
                        <a:pt x="5688" y="4301"/>
                        <a:pt x="5816" y="4352"/>
                      </a:cubicBezTo>
                      <a:cubicBezTo>
                        <a:pt x="5939" y="4408"/>
                        <a:pt x="6049" y="4471"/>
                        <a:pt x="6142" y="4531"/>
                      </a:cubicBezTo>
                      <a:cubicBezTo>
                        <a:pt x="6329" y="4658"/>
                        <a:pt x="6444" y="4785"/>
                        <a:pt x="6482" y="4832"/>
                      </a:cubicBezTo>
                      <a:cubicBezTo>
                        <a:pt x="6495" y="4845"/>
                        <a:pt x="6503" y="4858"/>
                        <a:pt x="6507" y="4866"/>
                      </a:cubicBezTo>
                      <a:cubicBezTo>
                        <a:pt x="6533" y="4866"/>
                        <a:pt x="6558" y="4864"/>
                        <a:pt x="6585" y="4864"/>
                      </a:cubicBezTo>
                      <a:cubicBezTo>
                        <a:pt x="6599" y="4864"/>
                        <a:pt x="6612" y="4865"/>
                        <a:pt x="6626" y="4866"/>
                      </a:cubicBezTo>
                      <a:cubicBezTo>
                        <a:pt x="6800" y="4870"/>
                        <a:pt x="6974" y="4904"/>
                        <a:pt x="7110" y="4947"/>
                      </a:cubicBezTo>
                      <a:cubicBezTo>
                        <a:pt x="7246" y="4993"/>
                        <a:pt x="7339" y="5044"/>
                        <a:pt x="7369" y="5065"/>
                      </a:cubicBezTo>
                      <a:cubicBezTo>
                        <a:pt x="7420" y="5099"/>
                        <a:pt x="7420" y="5108"/>
                        <a:pt x="7416" y="5116"/>
                      </a:cubicBezTo>
                      <a:cubicBezTo>
                        <a:pt x="7414" y="5121"/>
                        <a:pt x="7409" y="5124"/>
                        <a:pt x="7399" y="5124"/>
                      </a:cubicBezTo>
                      <a:cubicBezTo>
                        <a:pt x="7389" y="5124"/>
                        <a:pt x="7373" y="5121"/>
                        <a:pt x="7348" y="5112"/>
                      </a:cubicBezTo>
                      <a:cubicBezTo>
                        <a:pt x="7314" y="5099"/>
                        <a:pt x="7221" y="5057"/>
                        <a:pt x="7089" y="5019"/>
                      </a:cubicBezTo>
                      <a:cubicBezTo>
                        <a:pt x="6962" y="4981"/>
                        <a:pt x="6792" y="4951"/>
                        <a:pt x="6626" y="4947"/>
                      </a:cubicBezTo>
                      <a:cubicBezTo>
                        <a:pt x="6612" y="4946"/>
                        <a:pt x="6597" y="4946"/>
                        <a:pt x="6583" y="4946"/>
                      </a:cubicBezTo>
                      <a:cubicBezTo>
                        <a:pt x="6428" y="4946"/>
                        <a:pt x="6276" y="4967"/>
                        <a:pt x="6155" y="4998"/>
                      </a:cubicBezTo>
                      <a:cubicBezTo>
                        <a:pt x="6121" y="5002"/>
                        <a:pt x="6092" y="5015"/>
                        <a:pt x="6062" y="5023"/>
                      </a:cubicBezTo>
                      <a:cubicBezTo>
                        <a:pt x="6036" y="5032"/>
                        <a:pt x="6011" y="5040"/>
                        <a:pt x="5990" y="5049"/>
                      </a:cubicBezTo>
                      <a:cubicBezTo>
                        <a:pt x="5964" y="5053"/>
                        <a:pt x="5947" y="5061"/>
                        <a:pt x="5930" y="5065"/>
                      </a:cubicBezTo>
                      <a:cubicBezTo>
                        <a:pt x="5913" y="5074"/>
                        <a:pt x="5901" y="5078"/>
                        <a:pt x="5892" y="5078"/>
                      </a:cubicBezTo>
                      <a:cubicBezTo>
                        <a:pt x="5867" y="5087"/>
                        <a:pt x="5851" y="5090"/>
                        <a:pt x="5841" y="5090"/>
                      </a:cubicBezTo>
                      <a:cubicBezTo>
                        <a:pt x="5832" y="5090"/>
                        <a:pt x="5828" y="5087"/>
                        <a:pt x="5828" y="5082"/>
                      </a:cubicBezTo>
                      <a:cubicBezTo>
                        <a:pt x="5820" y="5074"/>
                        <a:pt x="5824" y="5061"/>
                        <a:pt x="5871" y="5032"/>
                      </a:cubicBezTo>
                      <a:cubicBezTo>
                        <a:pt x="5884" y="5023"/>
                        <a:pt x="5918" y="5006"/>
                        <a:pt x="5964" y="4985"/>
                      </a:cubicBezTo>
                      <a:cubicBezTo>
                        <a:pt x="5985" y="4976"/>
                        <a:pt x="6011" y="4964"/>
                        <a:pt x="6041" y="4955"/>
                      </a:cubicBezTo>
                      <a:cubicBezTo>
                        <a:pt x="6070" y="4947"/>
                        <a:pt x="6100" y="4934"/>
                        <a:pt x="6134" y="4925"/>
                      </a:cubicBezTo>
                      <a:cubicBezTo>
                        <a:pt x="6223" y="4900"/>
                        <a:pt x="6333" y="4879"/>
                        <a:pt x="6448" y="4870"/>
                      </a:cubicBezTo>
                      <a:cubicBezTo>
                        <a:pt x="6401" y="4832"/>
                        <a:pt x="6287" y="4713"/>
                        <a:pt x="6100" y="4594"/>
                      </a:cubicBezTo>
                      <a:cubicBezTo>
                        <a:pt x="6011" y="4535"/>
                        <a:pt x="5905" y="4476"/>
                        <a:pt x="5786" y="4429"/>
                      </a:cubicBezTo>
                      <a:cubicBezTo>
                        <a:pt x="5667" y="4378"/>
                        <a:pt x="5536" y="4340"/>
                        <a:pt x="5404" y="4314"/>
                      </a:cubicBezTo>
                      <a:cubicBezTo>
                        <a:pt x="5286" y="4296"/>
                        <a:pt x="5171" y="4284"/>
                        <a:pt x="5056" y="4284"/>
                      </a:cubicBezTo>
                      <a:cubicBezTo>
                        <a:pt x="5039" y="4284"/>
                        <a:pt x="5022" y="4284"/>
                        <a:pt x="5005" y="4285"/>
                      </a:cubicBezTo>
                      <a:cubicBezTo>
                        <a:pt x="4878" y="4289"/>
                        <a:pt x="4755" y="4306"/>
                        <a:pt x="4648" y="4327"/>
                      </a:cubicBezTo>
                      <a:cubicBezTo>
                        <a:pt x="4436" y="4374"/>
                        <a:pt x="4283" y="4442"/>
                        <a:pt x="4228" y="4467"/>
                      </a:cubicBezTo>
                      <a:lnTo>
                        <a:pt x="4224" y="4467"/>
                      </a:lnTo>
                      <a:cubicBezTo>
                        <a:pt x="4237" y="4476"/>
                        <a:pt x="4249" y="4484"/>
                        <a:pt x="4262" y="4488"/>
                      </a:cubicBezTo>
                      <a:cubicBezTo>
                        <a:pt x="4377" y="4560"/>
                        <a:pt x="4440" y="4645"/>
                        <a:pt x="4457" y="4675"/>
                      </a:cubicBezTo>
                      <a:cubicBezTo>
                        <a:pt x="4487" y="4722"/>
                        <a:pt x="4483" y="4734"/>
                        <a:pt x="4474" y="4739"/>
                      </a:cubicBezTo>
                      <a:cubicBezTo>
                        <a:pt x="4472" y="4740"/>
                        <a:pt x="4470" y="4741"/>
                        <a:pt x="4467" y="4741"/>
                      </a:cubicBezTo>
                      <a:cubicBezTo>
                        <a:pt x="4458" y="4741"/>
                        <a:pt x="4444" y="4734"/>
                        <a:pt x="4419" y="4709"/>
                      </a:cubicBezTo>
                      <a:cubicBezTo>
                        <a:pt x="4394" y="4683"/>
                        <a:pt x="4330" y="4616"/>
                        <a:pt x="4224" y="4556"/>
                      </a:cubicBezTo>
                      <a:cubicBezTo>
                        <a:pt x="4122" y="4492"/>
                        <a:pt x="3969" y="4446"/>
                        <a:pt x="3817" y="4446"/>
                      </a:cubicBezTo>
                      <a:cubicBezTo>
                        <a:pt x="3809" y="4446"/>
                        <a:pt x="3801" y="4445"/>
                        <a:pt x="3793" y="4445"/>
                      </a:cubicBezTo>
                      <a:cubicBezTo>
                        <a:pt x="3648" y="4445"/>
                        <a:pt x="3505" y="4482"/>
                        <a:pt x="3396" y="4526"/>
                      </a:cubicBezTo>
                      <a:cubicBezTo>
                        <a:pt x="3278" y="4569"/>
                        <a:pt x="3197" y="4616"/>
                        <a:pt x="3163" y="4628"/>
                      </a:cubicBezTo>
                      <a:cubicBezTo>
                        <a:pt x="3134" y="4641"/>
                        <a:pt x="3120" y="4646"/>
                        <a:pt x="3112" y="4646"/>
                      </a:cubicBezTo>
                      <a:cubicBezTo>
                        <a:pt x="3107" y="4646"/>
                        <a:pt x="3105" y="4644"/>
                        <a:pt x="3103" y="4641"/>
                      </a:cubicBezTo>
                      <a:cubicBezTo>
                        <a:pt x="3095" y="4633"/>
                        <a:pt x="3095" y="4620"/>
                        <a:pt x="3137" y="4586"/>
                      </a:cubicBezTo>
                      <a:cubicBezTo>
                        <a:pt x="3163" y="4565"/>
                        <a:pt x="3244" y="4509"/>
                        <a:pt x="3367" y="4454"/>
                      </a:cubicBezTo>
                      <a:cubicBezTo>
                        <a:pt x="3484" y="4406"/>
                        <a:pt x="3636" y="4365"/>
                        <a:pt x="3794" y="4365"/>
                      </a:cubicBezTo>
                      <a:cubicBezTo>
                        <a:pt x="3801" y="4365"/>
                        <a:pt x="3809" y="4365"/>
                        <a:pt x="3817" y="4365"/>
                      </a:cubicBezTo>
                      <a:cubicBezTo>
                        <a:pt x="3944" y="4365"/>
                        <a:pt x="4067" y="4395"/>
                        <a:pt x="4169" y="4442"/>
                      </a:cubicBezTo>
                      <a:cubicBezTo>
                        <a:pt x="4182" y="4433"/>
                        <a:pt x="4190" y="4429"/>
                        <a:pt x="4203" y="4420"/>
                      </a:cubicBezTo>
                      <a:cubicBezTo>
                        <a:pt x="4254" y="4386"/>
                        <a:pt x="4411" y="4310"/>
                        <a:pt x="4631" y="4255"/>
                      </a:cubicBezTo>
                      <a:cubicBezTo>
                        <a:pt x="4742" y="4229"/>
                        <a:pt x="4869" y="4212"/>
                        <a:pt x="5001" y="4204"/>
                      </a:cubicBezTo>
                      <a:cubicBezTo>
                        <a:pt x="5023" y="4203"/>
                        <a:pt x="5045" y="4203"/>
                        <a:pt x="5067" y="4203"/>
                      </a:cubicBezTo>
                      <a:close/>
                      <a:moveTo>
                        <a:pt x="4590" y="1"/>
                      </a:moveTo>
                      <a:cubicBezTo>
                        <a:pt x="4552" y="1"/>
                        <a:pt x="4513" y="3"/>
                        <a:pt x="4474" y="6"/>
                      </a:cubicBezTo>
                      <a:cubicBezTo>
                        <a:pt x="4385" y="19"/>
                        <a:pt x="4296" y="44"/>
                        <a:pt x="4211" y="74"/>
                      </a:cubicBezTo>
                      <a:cubicBezTo>
                        <a:pt x="4046" y="138"/>
                        <a:pt x="3897" y="227"/>
                        <a:pt x="3787" y="329"/>
                      </a:cubicBezTo>
                      <a:cubicBezTo>
                        <a:pt x="3676" y="435"/>
                        <a:pt x="3604" y="545"/>
                        <a:pt x="3562" y="643"/>
                      </a:cubicBezTo>
                      <a:cubicBezTo>
                        <a:pt x="3549" y="664"/>
                        <a:pt x="3541" y="685"/>
                        <a:pt x="3532" y="711"/>
                      </a:cubicBezTo>
                      <a:cubicBezTo>
                        <a:pt x="3524" y="732"/>
                        <a:pt x="3519" y="749"/>
                        <a:pt x="3511" y="766"/>
                      </a:cubicBezTo>
                      <a:cubicBezTo>
                        <a:pt x="3502" y="804"/>
                        <a:pt x="3494" y="834"/>
                        <a:pt x="3490" y="851"/>
                      </a:cubicBezTo>
                      <a:cubicBezTo>
                        <a:pt x="3460" y="974"/>
                        <a:pt x="3456" y="987"/>
                        <a:pt x="3443" y="987"/>
                      </a:cubicBezTo>
                      <a:cubicBezTo>
                        <a:pt x="3435" y="982"/>
                        <a:pt x="3426" y="965"/>
                        <a:pt x="3435" y="842"/>
                      </a:cubicBezTo>
                      <a:cubicBezTo>
                        <a:pt x="3439" y="821"/>
                        <a:pt x="3447" y="791"/>
                        <a:pt x="3456" y="753"/>
                      </a:cubicBezTo>
                      <a:cubicBezTo>
                        <a:pt x="3456" y="753"/>
                        <a:pt x="3456" y="749"/>
                        <a:pt x="3456" y="749"/>
                      </a:cubicBezTo>
                      <a:cubicBezTo>
                        <a:pt x="3435" y="753"/>
                        <a:pt x="3409" y="753"/>
                        <a:pt x="3367" y="757"/>
                      </a:cubicBezTo>
                      <a:cubicBezTo>
                        <a:pt x="3303" y="762"/>
                        <a:pt x="3129" y="762"/>
                        <a:pt x="2917" y="830"/>
                      </a:cubicBezTo>
                      <a:cubicBezTo>
                        <a:pt x="2891" y="838"/>
                        <a:pt x="2862" y="847"/>
                        <a:pt x="2836" y="855"/>
                      </a:cubicBezTo>
                      <a:cubicBezTo>
                        <a:pt x="2713" y="902"/>
                        <a:pt x="2577" y="970"/>
                        <a:pt x="2450" y="1067"/>
                      </a:cubicBezTo>
                      <a:cubicBezTo>
                        <a:pt x="2327" y="1161"/>
                        <a:pt x="2208" y="1284"/>
                        <a:pt x="2123" y="1424"/>
                      </a:cubicBezTo>
                      <a:cubicBezTo>
                        <a:pt x="2038" y="1564"/>
                        <a:pt x="1974" y="1721"/>
                        <a:pt x="1941" y="1874"/>
                      </a:cubicBezTo>
                      <a:cubicBezTo>
                        <a:pt x="1907" y="2031"/>
                        <a:pt x="1902" y="2184"/>
                        <a:pt x="1911" y="2315"/>
                      </a:cubicBezTo>
                      <a:cubicBezTo>
                        <a:pt x="1924" y="2447"/>
                        <a:pt x="1949" y="2561"/>
                        <a:pt x="1974" y="2650"/>
                      </a:cubicBezTo>
                      <a:cubicBezTo>
                        <a:pt x="1991" y="2697"/>
                        <a:pt x="2004" y="2735"/>
                        <a:pt x="2017" y="2765"/>
                      </a:cubicBezTo>
                      <a:cubicBezTo>
                        <a:pt x="2030" y="2795"/>
                        <a:pt x="2038" y="2820"/>
                        <a:pt x="2047" y="2837"/>
                      </a:cubicBezTo>
                      <a:cubicBezTo>
                        <a:pt x="2055" y="2854"/>
                        <a:pt x="2059" y="2867"/>
                        <a:pt x="2064" y="2880"/>
                      </a:cubicBezTo>
                      <a:cubicBezTo>
                        <a:pt x="2195" y="2841"/>
                        <a:pt x="2323" y="2824"/>
                        <a:pt x="2437" y="2820"/>
                      </a:cubicBezTo>
                      <a:cubicBezTo>
                        <a:pt x="2448" y="2820"/>
                        <a:pt x="2459" y="2820"/>
                        <a:pt x="2470" y="2820"/>
                      </a:cubicBezTo>
                      <a:cubicBezTo>
                        <a:pt x="2670" y="2820"/>
                        <a:pt x="2818" y="2855"/>
                        <a:pt x="2870" y="2871"/>
                      </a:cubicBezTo>
                      <a:cubicBezTo>
                        <a:pt x="2951" y="2901"/>
                        <a:pt x="2963" y="2914"/>
                        <a:pt x="2959" y="2922"/>
                      </a:cubicBezTo>
                      <a:cubicBezTo>
                        <a:pt x="2957" y="2928"/>
                        <a:pt x="2952" y="2932"/>
                        <a:pt x="2937" y="2932"/>
                      </a:cubicBezTo>
                      <a:cubicBezTo>
                        <a:pt x="2922" y="2932"/>
                        <a:pt x="2898" y="2928"/>
                        <a:pt x="2857" y="2922"/>
                      </a:cubicBezTo>
                      <a:cubicBezTo>
                        <a:pt x="2828" y="2922"/>
                        <a:pt x="2764" y="2909"/>
                        <a:pt x="2679" y="2901"/>
                      </a:cubicBezTo>
                      <a:cubicBezTo>
                        <a:pt x="2631" y="2898"/>
                        <a:pt x="2577" y="2895"/>
                        <a:pt x="2517" y="2895"/>
                      </a:cubicBezTo>
                      <a:cubicBezTo>
                        <a:pt x="2493" y="2895"/>
                        <a:pt x="2467" y="2895"/>
                        <a:pt x="2441" y="2897"/>
                      </a:cubicBezTo>
                      <a:cubicBezTo>
                        <a:pt x="2233" y="2905"/>
                        <a:pt x="1979" y="2965"/>
                        <a:pt x="1754" y="3092"/>
                      </a:cubicBezTo>
                      <a:cubicBezTo>
                        <a:pt x="1529" y="3215"/>
                        <a:pt x="1338" y="3393"/>
                        <a:pt x="1215" y="3563"/>
                      </a:cubicBezTo>
                      <a:cubicBezTo>
                        <a:pt x="1092" y="3728"/>
                        <a:pt x="1045" y="3881"/>
                        <a:pt x="1028" y="3932"/>
                      </a:cubicBezTo>
                      <a:cubicBezTo>
                        <a:pt x="1019" y="3962"/>
                        <a:pt x="1015" y="3983"/>
                        <a:pt x="1011" y="3996"/>
                      </a:cubicBezTo>
                      <a:cubicBezTo>
                        <a:pt x="1027" y="3994"/>
                        <a:pt x="1041" y="3994"/>
                        <a:pt x="1055" y="3994"/>
                      </a:cubicBezTo>
                      <a:cubicBezTo>
                        <a:pt x="1082" y="3994"/>
                        <a:pt x="1104" y="3996"/>
                        <a:pt x="1121" y="3996"/>
                      </a:cubicBezTo>
                      <a:cubicBezTo>
                        <a:pt x="1160" y="4000"/>
                        <a:pt x="1189" y="4004"/>
                        <a:pt x="1210" y="4013"/>
                      </a:cubicBezTo>
                      <a:cubicBezTo>
                        <a:pt x="1232" y="4017"/>
                        <a:pt x="1244" y="4021"/>
                        <a:pt x="1257" y="4030"/>
                      </a:cubicBezTo>
                      <a:cubicBezTo>
                        <a:pt x="1278" y="4038"/>
                        <a:pt x="1278" y="4043"/>
                        <a:pt x="1278" y="4047"/>
                      </a:cubicBezTo>
                      <a:cubicBezTo>
                        <a:pt x="1278" y="4051"/>
                        <a:pt x="1270" y="4055"/>
                        <a:pt x="1249" y="4055"/>
                      </a:cubicBezTo>
                      <a:cubicBezTo>
                        <a:pt x="1236" y="4055"/>
                        <a:pt x="1223" y="4055"/>
                        <a:pt x="1202" y="4051"/>
                      </a:cubicBezTo>
                      <a:cubicBezTo>
                        <a:pt x="1181" y="4051"/>
                        <a:pt x="1155" y="4051"/>
                        <a:pt x="1121" y="4047"/>
                      </a:cubicBezTo>
                      <a:cubicBezTo>
                        <a:pt x="1087" y="4051"/>
                        <a:pt x="1028" y="4051"/>
                        <a:pt x="956" y="4064"/>
                      </a:cubicBezTo>
                      <a:lnTo>
                        <a:pt x="913" y="4072"/>
                      </a:lnTo>
                      <a:cubicBezTo>
                        <a:pt x="901" y="4077"/>
                        <a:pt x="888" y="4077"/>
                        <a:pt x="871" y="4081"/>
                      </a:cubicBezTo>
                      <a:cubicBezTo>
                        <a:pt x="816" y="4094"/>
                        <a:pt x="752" y="4119"/>
                        <a:pt x="684" y="4153"/>
                      </a:cubicBezTo>
                      <a:cubicBezTo>
                        <a:pt x="616" y="4183"/>
                        <a:pt x="544" y="4225"/>
                        <a:pt x="476" y="4276"/>
                      </a:cubicBezTo>
                      <a:cubicBezTo>
                        <a:pt x="408" y="4327"/>
                        <a:pt x="340" y="4391"/>
                        <a:pt x="281" y="4463"/>
                      </a:cubicBezTo>
                      <a:cubicBezTo>
                        <a:pt x="226" y="4539"/>
                        <a:pt x="175" y="4624"/>
                        <a:pt x="132" y="4717"/>
                      </a:cubicBezTo>
                      <a:cubicBezTo>
                        <a:pt x="48" y="4904"/>
                        <a:pt x="1" y="5121"/>
                        <a:pt x="1" y="5337"/>
                      </a:cubicBezTo>
                      <a:cubicBezTo>
                        <a:pt x="1" y="5554"/>
                        <a:pt x="52" y="5766"/>
                        <a:pt x="141" y="5953"/>
                      </a:cubicBezTo>
                      <a:cubicBezTo>
                        <a:pt x="226" y="6135"/>
                        <a:pt x="353" y="6296"/>
                        <a:pt x="480" y="6402"/>
                      </a:cubicBezTo>
                      <a:cubicBezTo>
                        <a:pt x="616" y="6509"/>
                        <a:pt x="769" y="6543"/>
                        <a:pt x="888" y="6564"/>
                      </a:cubicBezTo>
                      <a:cubicBezTo>
                        <a:pt x="1007" y="6585"/>
                        <a:pt x="1096" y="6589"/>
                        <a:pt x="1143" y="6589"/>
                      </a:cubicBezTo>
                      <a:cubicBezTo>
                        <a:pt x="1171" y="6591"/>
                        <a:pt x="1198" y="6592"/>
                        <a:pt x="1221" y="6592"/>
                      </a:cubicBezTo>
                      <a:cubicBezTo>
                        <a:pt x="1297" y="6592"/>
                        <a:pt x="1348" y="6584"/>
                        <a:pt x="1368" y="6581"/>
                      </a:cubicBezTo>
                      <a:cubicBezTo>
                        <a:pt x="1376" y="6581"/>
                        <a:pt x="1380" y="6585"/>
                        <a:pt x="1380" y="6585"/>
                      </a:cubicBezTo>
                      <a:cubicBezTo>
                        <a:pt x="1444" y="6581"/>
                        <a:pt x="1575" y="6572"/>
                        <a:pt x="1826" y="6564"/>
                      </a:cubicBezTo>
                      <a:cubicBezTo>
                        <a:pt x="2409" y="6548"/>
                        <a:pt x="5010" y="6512"/>
                        <a:pt x="7720" y="6512"/>
                      </a:cubicBezTo>
                      <a:cubicBezTo>
                        <a:pt x="7869" y="6512"/>
                        <a:pt x="8018" y="6513"/>
                        <a:pt x="8167" y="6513"/>
                      </a:cubicBezTo>
                      <a:cubicBezTo>
                        <a:pt x="11032" y="6513"/>
                        <a:pt x="13897" y="6551"/>
                        <a:pt x="14512" y="6568"/>
                      </a:cubicBezTo>
                      <a:cubicBezTo>
                        <a:pt x="14750" y="6576"/>
                        <a:pt x="14882" y="6581"/>
                        <a:pt x="14962" y="6585"/>
                      </a:cubicBezTo>
                      <a:cubicBezTo>
                        <a:pt x="14984" y="6589"/>
                        <a:pt x="15005" y="6589"/>
                        <a:pt x="15026" y="6589"/>
                      </a:cubicBezTo>
                      <a:cubicBezTo>
                        <a:pt x="15030" y="6560"/>
                        <a:pt x="15039" y="6513"/>
                        <a:pt x="15039" y="6453"/>
                      </a:cubicBezTo>
                      <a:cubicBezTo>
                        <a:pt x="15043" y="6377"/>
                        <a:pt x="15030" y="6275"/>
                        <a:pt x="14996" y="6165"/>
                      </a:cubicBezTo>
                      <a:cubicBezTo>
                        <a:pt x="14958" y="6059"/>
                        <a:pt x="14899" y="5944"/>
                        <a:pt x="14805" y="5846"/>
                      </a:cubicBezTo>
                      <a:cubicBezTo>
                        <a:pt x="14712" y="5749"/>
                        <a:pt x="14593" y="5668"/>
                        <a:pt x="14461" y="5613"/>
                      </a:cubicBezTo>
                      <a:cubicBezTo>
                        <a:pt x="14330" y="5554"/>
                        <a:pt x="14186" y="5524"/>
                        <a:pt x="14050" y="5515"/>
                      </a:cubicBezTo>
                      <a:cubicBezTo>
                        <a:pt x="14033" y="5515"/>
                        <a:pt x="14015" y="5515"/>
                        <a:pt x="13998" y="5515"/>
                      </a:cubicBezTo>
                      <a:cubicBezTo>
                        <a:pt x="13882" y="5515"/>
                        <a:pt x="13772" y="5527"/>
                        <a:pt x="13672" y="5549"/>
                      </a:cubicBezTo>
                      <a:cubicBezTo>
                        <a:pt x="13443" y="5596"/>
                        <a:pt x="13282" y="5677"/>
                        <a:pt x="13222" y="5698"/>
                      </a:cubicBezTo>
                      <a:cubicBezTo>
                        <a:pt x="13162" y="5724"/>
                        <a:pt x="13138" y="5732"/>
                        <a:pt x="13128" y="5732"/>
                      </a:cubicBezTo>
                      <a:cubicBezTo>
                        <a:pt x="13123" y="5732"/>
                        <a:pt x="13122" y="5730"/>
                        <a:pt x="13120" y="5728"/>
                      </a:cubicBezTo>
                      <a:cubicBezTo>
                        <a:pt x="13112" y="5719"/>
                        <a:pt x="13116" y="5702"/>
                        <a:pt x="13197" y="5651"/>
                      </a:cubicBezTo>
                      <a:cubicBezTo>
                        <a:pt x="13252" y="5621"/>
                        <a:pt x="13409" y="5537"/>
                        <a:pt x="13638" y="5481"/>
                      </a:cubicBezTo>
                      <a:cubicBezTo>
                        <a:pt x="13642" y="5477"/>
                        <a:pt x="13647" y="5477"/>
                        <a:pt x="13655" y="5477"/>
                      </a:cubicBezTo>
                      <a:cubicBezTo>
                        <a:pt x="13748" y="5456"/>
                        <a:pt x="13859" y="5439"/>
                        <a:pt x="13973" y="5439"/>
                      </a:cubicBezTo>
                      <a:cubicBezTo>
                        <a:pt x="13973" y="5435"/>
                        <a:pt x="13973" y="5435"/>
                        <a:pt x="13973" y="5435"/>
                      </a:cubicBezTo>
                      <a:cubicBezTo>
                        <a:pt x="13965" y="5418"/>
                        <a:pt x="13952" y="5397"/>
                        <a:pt x="13939" y="5371"/>
                      </a:cubicBezTo>
                      <a:cubicBezTo>
                        <a:pt x="13922" y="5341"/>
                        <a:pt x="13905" y="5303"/>
                        <a:pt x="13884" y="5261"/>
                      </a:cubicBezTo>
                      <a:cubicBezTo>
                        <a:pt x="13838" y="5176"/>
                        <a:pt x="13765" y="5078"/>
                        <a:pt x="13672" y="4981"/>
                      </a:cubicBezTo>
                      <a:cubicBezTo>
                        <a:pt x="13574" y="4879"/>
                        <a:pt x="13456" y="4781"/>
                        <a:pt x="13316" y="4700"/>
                      </a:cubicBezTo>
                      <a:cubicBezTo>
                        <a:pt x="13175" y="4624"/>
                        <a:pt x="13010" y="4565"/>
                        <a:pt x="12844" y="4535"/>
                      </a:cubicBezTo>
                      <a:cubicBezTo>
                        <a:pt x="12776" y="4526"/>
                        <a:pt x="12707" y="4522"/>
                        <a:pt x="12640" y="4522"/>
                      </a:cubicBezTo>
                      <a:cubicBezTo>
                        <a:pt x="12539" y="4522"/>
                        <a:pt x="12440" y="4532"/>
                        <a:pt x="12344" y="4552"/>
                      </a:cubicBezTo>
                      <a:cubicBezTo>
                        <a:pt x="12237" y="4577"/>
                        <a:pt x="12136" y="4611"/>
                        <a:pt x="12042" y="4650"/>
                      </a:cubicBezTo>
                      <a:cubicBezTo>
                        <a:pt x="12000" y="4671"/>
                        <a:pt x="11962" y="4692"/>
                        <a:pt x="11923" y="4713"/>
                      </a:cubicBezTo>
                      <a:cubicBezTo>
                        <a:pt x="11681" y="4849"/>
                        <a:pt x="11541" y="5010"/>
                        <a:pt x="11495" y="5065"/>
                      </a:cubicBezTo>
                      <a:cubicBezTo>
                        <a:pt x="11432" y="5140"/>
                        <a:pt x="11414" y="5155"/>
                        <a:pt x="11405" y="5155"/>
                      </a:cubicBezTo>
                      <a:cubicBezTo>
                        <a:pt x="11404" y="5155"/>
                        <a:pt x="11402" y="5155"/>
                        <a:pt x="11401" y="5155"/>
                      </a:cubicBezTo>
                      <a:cubicBezTo>
                        <a:pt x="11393" y="5146"/>
                        <a:pt x="11389" y="5129"/>
                        <a:pt x="11452" y="5036"/>
                      </a:cubicBezTo>
                      <a:cubicBezTo>
                        <a:pt x="11469" y="5010"/>
                        <a:pt x="11503" y="4964"/>
                        <a:pt x="11554" y="4908"/>
                      </a:cubicBezTo>
                      <a:cubicBezTo>
                        <a:pt x="11605" y="4858"/>
                        <a:pt x="11673" y="4794"/>
                        <a:pt x="11758" y="4730"/>
                      </a:cubicBezTo>
                      <a:cubicBezTo>
                        <a:pt x="11745" y="4717"/>
                        <a:pt x="11728" y="4700"/>
                        <a:pt x="11707" y="4679"/>
                      </a:cubicBezTo>
                      <a:cubicBezTo>
                        <a:pt x="11652" y="4628"/>
                        <a:pt x="11503" y="4480"/>
                        <a:pt x="11265" y="4340"/>
                      </a:cubicBezTo>
                      <a:cubicBezTo>
                        <a:pt x="11151" y="4272"/>
                        <a:pt x="11011" y="4204"/>
                        <a:pt x="10854" y="4157"/>
                      </a:cubicBezTo>
                      <a:cubicBezTo>
                        <a:pt x="10697" y="4106"/>
                        <a:pt x="10531" y="4077"/>
                        <a:pt x="10361" y="4068"/>
                      </a:cubicBezTo>
                      <a:cubicBezTo>
                        <a:pt x="10344" y="4068"/>
                        <a:pt x="10327" y="4067"/>
                        <a:pt x="10309" y="4067"/>
                      </a:cubicBezTo>
                      <a:cubicBezTo>
                        <a:pt x="10154" y="4067"/>
                        <a:pt x="10002" y="4085"/>
                        <a:pt x="9861" y="4119"/>
                      </a:cubicBezTo>
                      <a:cubicBezTo>
                        <a:pt x="9742" y="4144"/>
                        <a:pt x="9631" y="4183"/>
                        <a:pt x="9534" y="4225"/>
                      </a:cubicBezTo>
                      <a:lnTo>
                        <a:pt x="9530" y="4225"/>
                      </a:lnTo>
                      <a:cubicBezTo>
                        <a:pt x="9496" y="4242"/>
                        <a:pt x="9462" y="4255"/>
                        <a:pt x="9432" y="4272"/>
                      </a:cubicBezTo>
                      <a:cubicBezTo>
                        <a:pt x="9381" y="4293"/>
                        <a:pt x="9334" y="4318"/>
                        <a:pt x="9292" y="4348"/>
                      </a:cubicBezTo>
                      <a:cubicBezTo>
                        <a:pt x="9122" y="4446"/>
                        <a:pt x="9016" y="4543"/>
                        <a:pt x="8969" y="4577"/>
                      </a:cubicBezTo>
                      <a:cubicBezTo>
                        <a:pt x="8903" y="4637"/>
                        <a:pt x="8881" y="4653"/>
                        <a:pt x="8870" y="4653"/>
                      </a:cubicBezTo>
                      <a:cubicBezTo>
                        <a:pt x="8867" y="4653"/>
                        <a:pt x="8865" y="4651"/>
                        <a:pt x="8863" y="4650"/>
                      </a:cubicBezTo>
                      <a:cubicBezTo>
                        <a:pt x="8859" y="4641"/>
                        <a:pt x="8859" y="4624"/>
                        <a:pt x="8931" y="4543"/>
                      </a:cubicBezTo>
                      <a:cubicBezTo>
                        <a:pt x="8982" y="4488"/>
                        <a:pt x="9143" y="4335"/>
                        <a:pt x="9398" y="4204"/>
                      </a:cubicBezTo>
                      <a:cubicBezTo>
                        <a:pt x="9479" y="4161"/>
                        <a:pt x="9572" y="4123"/>
                        <a:pt x="9674" y="4089"/>
                      </a:cubicBezTo>
                      <a:cubicBezTo>
                        <a:pt x="9725" y="4072"/>
                        <a:pt x="9780" y="4055"/>
                        <a:pt x="9839" y="4043"/>
                      </a:cubicBezTo>
                      <a:cubicBezTo>
                        <a:pt x="9873" y="4034"/>
                        <a:pt x="9907" y="4026"/>
                        <a:pt x="9941" y="4021"/>
                      </a:cubicBezTo>
                      <a:lnTo>
                        <a:pt x="9967" y="4017"/>
                      </a:lnTo>
                      <a:cubicBezTo>
                        <a:pt x="10009" y="4009"/>
                        <a:pt x="10052" y="4000"/>
                        <a:pt x="10094" y="3996"/>
                      </a:cubicBezTo>
                      <a:cubicBezTo>
                        <a:pt x="10094" y="3996"/>
                        <a:pt x="10094" y="3992"/>
                        <a:pt x="10094" y="3992"/>
                      </a:cubicBezTo>
                      <a:cubicBezTo>
                        <a:pt x="10090" y="3975"/>
                        <a:pt x="10086" y="3941"/>
                        <a:pt x="10081" y="3881"/>
                      </a:cubicBezTo>
                      <a:cubicBezTo>
                        <a:pt x="10077" y="3809"/>
                        <a:pt x="10081" y="3601"/>
                        <a:pt x="10013" y="3342"/>
                      </a:cubicBezTo>
                      <a:cubicBezTo>
                        <a:pt x="9996" y="3274"/>
                        <a:pt x="9971" y="3211"/>
                        <a:pt x="9945" y="3143"/>
                      </a:cubicBezTo>
                      <a:cubicBezTo>
                        <a:pt x="9916" y="3075"/>
                        <a:pt x="9878" y="3007"/>
                        <a:pt x="9835" y="2939"/>
                      </a:cubicBezTo>
                      <a:cubicBezTo>
                        <a:pt x="9746" y="2812"/>
                        <a:pt x="9623" y="2693"/>
                        <a:pt x="9487" y="2595"/>
                      </a:cubicBezTo>
                      <a:cubicBezTo>
                        <a:pt x="9355" y="2493"/>
                        <a:pt x="9203" y="2413"/>
                        <a:pt x="9054" y="2358"/>
                      </a:cubicBezTo>
                      <a:cubicBezTo>
                        <a:pt x="9041" y="2353"/>
                        <a:pt x="9029" y="2349"/>
                        <a:pt x="9016" y="2345"/>
                      </a:cubicBezTo>
                      <a:cubicBezTo>
                        <a:pt x="8880" y="2298"/>
                        <a:pt x="8744" y="2273"/>
                        <a:pt x="8621" y="2264"/>
                      </a:cubicBezTo>
                      <a:cubicBezTo>
                        <a:pt x="8584" y="2261"/>
                        <a:pt x="8547" y="2260"/>
                        <a:pt x="8513" y="2260"/>
                      </a:cubicBezTo>
                      <a:cubicBezTo>
                        <a:pt x="8299" y="2260"/>
                        <a:pt x="8141" y="2309"/>
                        <a:pt x="8082" y="2324"/>
                      </a:cubicBezTo>
                      <a:cubicBezTo>
                        <a:pt x="8057" y="2328"/>
                        <a:pt x="8035" y="2336"/>
                        <a:pt x="8023" y="2336"/>
                      </a:cubicBezTo>
                      <a:cubicBezTo>
                        <a:pt x="8018" y="2341"/>
                        <a:pt x="8018" y="2341"/>
                        <a:pt x="8014" y="2341"/>
                      </a:cubicBezTo>
                      <a:cubicBezTo>
                        <a:pt x="8014" y="2349"/>
                        <a:pt x="8014" y="2353"/>
                        <a:pt x="8014" y="2362"/>
                      </a:cubicBezTo>
                      <a:cubicBezTo>
                        <a:pt x="8006" y="2438"/>
                        <a:pt x="7993" y="2510"/>
                        <a:pt x="7976" y="2583"/>
                      </a:cubicBezTo>
                      <a:cubicBezTo>
                        <a:pt x="7934" y="2757"/>
                        <a:pt x="7866" y="2905"/>
                        <a:pt x="7794" y="3020"/>
                      </a:cubicBezTo>
                      <a:cubicBezTo>
                        <a:pt x="7785" y="3032"/>
                        <a:pt x="7777" y="3049"/>
                        <a:pt x="7764" y="3062"/>
                      </a:cubicBezTo>
                      <a:cubicBezTo>
                        <a:pt x="7747" y="3092"/>
                        <a:pt x="7730" y="3117"/>
                        <a:pt x="7713" y="3139"/>
                      </a:cubicBezTo>
                      <a:cubicBezTo>
                        <a:pt x="7653" y="3215"/>
                        <a:pt x="7603" y="3266"/>
                        <a:pt x="7573" y="3296"/>
                      </a:cubicBezTo>
                      <a:cubicBezTo>
                        <a:pt x="7543" y="3321"/>
                        <a:pt x="7518" y="3346"/>
                        <a:pt x="7496" y="3359"/>
                      </a:cubicBezTo>
                      <a:cubicBezTo>
                        <a:pt x="7475" y="3376"/>
                        <a:pt x="7462" y="3385"/>
                        <a:pt x="7450" y="3393"/>
                      </a:cubicBezTo>
                      <a:cubicBezTo>
                        <a:pt x="7441" y="3397"/>
                        <a:pt x="7437" y="3402"/>
                        <a:pt x="7429" y="3402"/>
                      </a:cubicBezTo>
                      <a:cubicBezTo>
                        <a:pt x="7437" y="3406"/>
                        <a:pt x="7446" y="3406"/>
                        <a:pt x="7450" y="3406"/>
                      </a:cubicBezTo>
                      <a:cubicBezTo>
                        <a:pt x="7586" y="3440"/>
                        <a:pt x="7709" y="3499"/>
                        <a:pt x="7802" y="3563"/>
                      </a:cubicBezTo>
                      <a:cubicBezTo>
                        <a:pt x="7895" y="3622"/>
                        <a:pt x="7955" y="3682"/>
                        <a:pt x="7972" y="3707"/>
                      </a:cubicBezTo>
                      <a:cubicBezTo>
                        <a:pt x="7997" y="3745"/>
                        <a:pt x="7997" y="3754"/>
                        <a:pt x="7989" y="3762"/>
                      </a:cubicBezTo>
                      <a:cubicBezTo>
                        <a:pt x="7986" y="3764"/>
                        <a:pt x="7982" y="3766"/>
                        <a:pt x="7976" y="3766"/>
                      </a:cubicBezTo>
                      <a:cubicBezTo>
                        <a:pt x="7968" y="3766"/>
                        <a:pt x="7955" y="3761"/>
                        <a:pt x="7934" y="3745"/>
                      </a:cubicBezTo>
                      <a:cubicBezTo>
                        <a:pt x="7912" y="3728"/>
                        <a:pt x="7853" y="3682"/>
                        <a:pt x="7764" y="3627"/>
                      </a:cubicBezTo>
                      <a:cubicBezTo>
                        <a:pt x="7675" y="3571"/>
                        <a:pt x="7556" y="3516"/>
                        <a:pt x="7433" y="3487"/>
                      </a:cubicBezTo>
                      <a:cubicBezTo>
                        <a:pt x="7326" y="3462"/>
                        <a:pt x="7218" y="3452"/>
                        <a:pt x="7124" y="3452"/>
                      </a:cubicBezTo>
                      <a:cubicBezTo>
                        <a:pt x="7106" y="3452"/>
                        <a:pt x="7089" y="3452"/>
                        <a:pt x="7072" y="3453"/>
                      </a:cubicBezTo>
                      <a:cubicBezTo>
                        <a:pt x="6970" y="3461"/>
                        <a:pt x="6894" y="3478"/>
                        <a:pt x="6864" y="3482"/>
                      </a:cubicBezTo>
                      <a:cubicBezTo>
                        <a:pt x="6853" y="3483"/>
                        <a:pt x="6844" y="3484"/>
                        <a:pt x="6837" y="3484"/>
                      </a:cubicBezTo>
                      <a:cubicBezTo>
                        <a:pt x="6818" y="3484"/>
                        <a:pt x="6813" y="3480"/>
                        <a:pt x="6813" y="3474"/>
                      </a:cubicBezTo>
                      <a:cubicBezTo>
                        <a:pt x="6809" y="3461"/>
                        <a:pt x="6809" y="3453"/>
                        <a:pt x="6847" y="3431"/>
                      </a:cubicBezTo>
                      <a:cubicBezTo>
                        <a:pt x="6868" y="3423"/>
                        <a:pt x="6919" y="3406"/>
                        <a:pt x="6991" y="3393"/>
                      </a:cubicBezTo>
                      <a:cubicBezTo>
                        <a:pt x="7013" y="3389"/>
                        <a:pt x="7038" y="3385"/>
                        <a:pt x="7068" y="3380"/>
                      </a:cubicBezTo>
                      <a:cubicBezTo>
                        <a:pt x="7097" y="3376"/>
                        <a:pt x="7128" y="3374"/>
                        <a:pt x="7161" y="3374"/>
                      </a:cubicBezTo>
                      <a:cubicBezTo>
                        <a:pt x="7193" y="3374"/>
                        <a:pt x="7227" y="3376"/>
                        <a:pt x="7263" y="3380"/>
                      </a:cubicBezTo>
                      <a:lnTo>
                        <a:pt x="7267" y="3380"/>
                      </a:lnTo>
                      <a:cubicBezTo>
                        <a:pt x="7318" y="3385"/>
                        <a:pt x="7365" y="3389"/>
                        <a:pt x="7416" y="3402"/>
                      </a:cubicBezTo>
                      <a:cubicBezTo>
                        <a:pt x="7416" y="3393"/>
                        <a:pt x="7420" y="3385"/>
                        <a:pt x="7433" y="3372"/>
                      </a:cubicBezTo>
                      <a:cubicBezTo>
                        <a:pt x="7441" y="3359"/>
                        <a:pt x="7454" y="3346"/>
                        <a:pt x="7471" y="3330"/>
                      </a:cubicBezTo>
                      <a:cubicBezTo>
                        <a:pt x="7488" y="3313"/>
                        <a:pt x="7509" y="3287"/>
                        <a:pt x="7535" y="3262"/>
                      </a:cubicBezTo>
                      <a:cubicBezTo>
                        <a:pt x="7552" y="3240"/>
                        <a:pt x="7577" y="3211"/>
                        <a:pt x="7607" y="3172"/>
                      </a:cubicBezTo>
                      <a:cubicBezTo>
                        <a:pt x="7637" y="3134"/>
                        <a:pt x="7675" y="3088"/>
                        <a:pt x="7709" y="3028"/>
                      </a:cubicBezTo>
                      <a:cubicBezTo>
                        <a:pt x="7781" y="2914"/>
                        <a:pt x="7857" y="2757"/>
                        <a:pt x="7904" y="2566"/>
                      </a:cubicBezTo>
                      <a:cubicBezTo>
                        <a:pt x="7946" y="2375"/>
                        <a:pt x="7963" y="2150"/>
                        <a:pt x="7904" y="1925"/>
                      </a:cubicBezTo>
                      <a:cubicBezTo>
                        <a:pt x="7853" y="1704"/>
                        <a:pt x="7730" y="1483"/>
                        <a:pt x="7564" y="1305"/>
                      </a:cubicBezTo>
                      <a:cubicBezTo>
                        <a:pt x="7479" y="1212"/>
                        <a:pt x="7378" y="1135"/>
                        <a:pt x="7271" y="1072"/>
                      </a:cubicBezTo>
                      <a:cubicBezTo>
                        <a:pt x="7174" y="1008"/>
                        <a:pt x="7068" y="965"/>
                        <a:pt x="6962" y="936"/>
                      </a:cubicBezTo>
                      <a:cubicBezTo>
                        <a:pt x="6849" y="902"/>
                        <a:pt x="6737" y="888"/>
                        <a:pt x="6628" y="888"/>
                      </a:cubicBezTo>
                      <a:cubicBezTo>
                        <a:pt x="6520" y="888"/>
                        <a:pt x="6416" y="902"/>
                        <a:pt x="6321" y="923"/>
                      </a:cubicBezTo>
                      <a:cubicBezTo>
                        <a:pt x="6130" y="970"/>
                        <a:pt x="5973" y="1050"/>
                        <a:pt x="5862" y="1127"/>
                      </a:cubicBezTo>
                      <a:cubicBezTo>
                        <a:pt x="5807" y="1165"/>
                        <a:pt x="5760" y="1203"/>
                        <a:pt x="5722" y="1237"/>
                      </a:cubicBezTo>
                      <a:cubicBezTo>
                        <a:pt x="5718" y="1246"/>
                        <a:pt x="5710" y="1250"/>
                        <a:pt x="5701" y="1258"/>
                      </a:cubicBezTo>
                      <a:cubicBezTo>
                        <a:pt x="5676" y="1284"/>
                        <a:pt x="5654" y="1301"/>
                        <a:pt x="5642" y="1318"/>
                      </a:cubicBezTo>
                      <a:cubicBezTo>
                        <a:pt x="5612" y="1352"/>
                        <a:pt x="5591" y="1377"/>
                        <a:pt x="5574" y="1394"/>
                      </a:cubicBezTo>
                      <a:cubicBezTo>
                        <a:pt x="5578" y="1394"/>
                        <a:pt x="5586" y="1398"/>
                        <a:pt x="5591" y="1398"/>
                      </a:cubicBezTo>
                      <a:cubicBezTo>
                        <a:pt x="5612" y="1407"/>
                        <a:pt x="5637" y="1411"/>
                        <a:pt x="5659" y="1420"/>
                      </a:cubicBezTo>
                      <a:cubicBezTo>
                        <a:pt x="5782" y="1466"/>
                        <a:pt x="5901" y="1538"/>
                        <a:pt x="5973" y="1615"/>
                      </a:cubicBezTo>
                      <a:cubicBezTo>
                        <a:pt x="6053" y="1691"/>
                        <a:pt x="6087" y="1763"/>
                        <a:pt x="6100" y="1789"/>
                      </a:cubicBezTo>
                      <a:cubicBezTo>
                        <a:pt x="6113" y="1835"/>
                        <a:pt x="6109" y="1844"/>
                        <a:pt x="6100" y="1848"/>
                      </a:cubicBezTo>
                      <a:cubicBezTo>
                        <a:pt x="6098" y="1849"/>
                        <a:pt x="6096" y="1850"/>
                        <a:pt x="6094" y="1850"/>
                      </a:cubicBezTo>
                      <a:cubicBezTo>
                        <a:pt x="6086" y="1850"/>
                        <a:pt x="6074" y="1842"/>
                        <a:pt x="6053" y="1819"/>
                      </a:cubicBezTo>
                      <a:cubicBezTo>
                        <a:pt x="6036" y="1797"/>
                        <a:pt x="5998" y="1734"/>
                        <a:pt x="5926" y="1670"/>
                      </a:cubicBezTo>
                      <a:cubicBezTo>
                        <a:pt x="5854" y="1602"/>
                        <a:pt x="5748" y="1538"/>
                        <a:pt x="5629" y="1496"/>
                      </a:cubicBezTo>
                      <a:cubicBezTo>
                        <a:pt x="5595" y="1483"/>
                        <a:pt x="5557" y="1475"/>
                        <a:pt x="5519" y="1466"/>
                      </a:cubicBezTo>
                      <a:cubicBezTo>
                        <a:pt x="5438" y="1445"/>
                        <a:pt x="5357" y="1432"/>
                        <a:pt x="5289" y="1424"/>
                      </a:cubicBezTo>
                      <a:cubicBezTo>
                        <a:pt x="5272" y="1424"/>
                        <a:pt x="5255" y="1420"/>
                        <a:pt x="5238" y="1420"/>
                      </a:cubicBezTo>
                      <a:cubicBezTo>
                        <a:pt x="5162" y="1411"/>
                        <a:pt x="5107" y="1411"/>
                        <a:pt x="5086" y="1407"/>
                      </a:cubicBezTo>
                      <a:cubicBezTo>
                        <a:pt x="5043" y="1403"/>
                        <a:pt x="5039" y="1394"/>
                        <a:pt x="5039" y="1386"/>
                      </a:cubicBezTo>
                      <a:cubicBezTo>
                        <a:pt x="5039" y="1373"/>
                        <a:pt x="5043" y="1364"/>
                        <a:pt x="5086" y="1356"/>
                      </a:cubicBezTo>
                      <a:cubicBezTo>
                        <a:pt x="5107" y="1352"/>
                        <a:pt x="5166" y="1347"/>
                        <a:pt x="5247" y="1347"/>
                      </a:cubicBezTo>
                      <a:cubicBezTo>
                        <a:pt x="5264" y="1347"/>
                        <a:pt x="5281" y="1352"/>
                        <a:pt x="5298" y="1352"/>
                      </a:cubicBezTo>
                      <a:cubicBezTo>
                        <a:pt x="5349" y="1356"/>
                        <a:pt x="5408" y="1360"/>
                        <a:pt x="5468" y="1373"/>
                      </a:cubicBezTo>
                      <a:cubicBezTo>
                        <a:pt x="5485" y="1373"/>
                        <a:pt x="5502" y="1377"/>
                        <a:pt x="5514" y="1381"/>
                      </a:cubicBezTo>
                      <a:cubicBezTo>
                        <a:pt x="5514" y="1377"/>
                        <a:pt x="5514" y="1369"/>
                        <a:pt x="5514" y="1356"/>
                      </a:cubicBezTo>
                      <a:cubicBezTo>
                        <a:pt x="5519" y="1343"/>
                        <a:pt x="5519" y="1330"/>
                        <a:pt x="5527" y="1313"/>
                      </a:cubicBezTo>
                      <a:cubicBezTo>
                        <a:pt x="5531" y="1296"/>
                        <a:pt x="5536" y="1271"/>
                        <a:pt x="5544" y="1241"/>
                      </a:cubicBezTo>
                      <a:cubicBezTo>
                        <a:pt x="5548" y="1203"/>
                        <a:pt x="5569" y="1127"/>
                        <a:pt x="5574" y="1025"/>
                      </a:cubicBezTo>
                      <a:cubicBezTo>
                        <a:pt x="5574" y="974"/>
                        <a:pt x="5574" y="914"/>
                        <a:pt x="5565" y="847"/>
                      </a:cubicBezTo>
                      <a:cubicBezTo>
                        <a:pt x="5557" y="783"/>
                        <a:pt x="5540" y="715"/>
                        <a:pt x="5514" y="643"/>
                      </a:cubicBezTo>
                      <a:cubicBezTo>
                        <a:pt x="5468" y="503"/>
                        <a:pt x="5378" y="354"/>
                        <a:pt x="5243" y="240"/>
                      </a:cubicBezTo>
                      <a:cubicBezTo>
                        <a:pt x="5111" y="125"/>
                        <a:pt x="4937" y="44"/>
                        <a:pt x="4750" y="15"/>
                      </a:cubicBezTo>
                      <a:cubicBezTo>
                        <a:pt x="4698" y="5"/>
                        <a:pt x="4644" y="1"/>
                        <a:pt x="459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9" name="Google Shape;649;p6"/>
                <p:cNvSpPr/>
                <p:nvPr/>
              </p:nvSpPr>
              <p:spPr>
                <a:xfrm>
                  <a:off x="1409508" y="4678898"/>
                  <a:ext cx="34953" cy="70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" h="31" extrusionOk="0">
                      <a:moveTo>
                        <a:pt x="153" y="1"/>
                      </a:moveTo>
                      <a:lnTo>
                        <a:pt x="0" y="30"/>
                      </a:lnTo>
                      <a:lnTo>
                        <a:pt x="0" y="30"/>
                      </a:lnTo>
                      <a:lnTo>
                        <a:pt x="26" y="26"/>
                      </a:lnTo>
                      <a:lnTo>
                        <a:pt x="153" y="1"/>
                      </a:lnTo>
                      <a:close/>
                    </a:path>
                  </a:pathLst>
                </a:custGeom>
                <a:solidFill>
                  <a:srgbClr val="8555C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0" name="Google Shape;650;p6"/>
                <p:cNvSpPr/>
                <p:nvPr/>
              </p:nvSpPr>
              <p:spPr>
                <a:xfrm>
                  <a:off x="1261980" y="4696147"/>
                  <a:ext cx="559929" cy="1911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67" h="842" extrusionOk="0">
                      <a:moveTo>
                        <a:pt x="1018" y="0"/>
                      </a:moveTo>
                      <a:cubicBezTo>
                        <a:pt x="863" y="0"/>
                        <a:pt x="711" y="18"/>
                        <a:pt x="570" y="52"/>
                      </a:cubicBezTo>
                      <a:cubicBezTo>
                        <a:pt x="451" y="77"/>
                        <a:pt x="340" y="116"/>
                        <a:pt x="243" y="158"/>
                      </a:cubicBezTo>
                      <a:lnTo>
                        <a:pt x="239" y="158"/>
                      </a:lnTo>
                      <a:lnTo>
                        <a:pt x="1" y="281"/>
                      </a:lnTo>
                      <a:cubicBezTo>
                        <a:pt x="25" y="276"/>
                        <a:pt x="332" y="204"/>
                        <a:pt x="728" y="204"/>
                      </a:cubicBezTo>
                      <a:cubicBezTo>
                        <a:pt x="1231" y="204"/>
                        <a:pt x="1878" y="321"/>
                        <a:pt x="2263" y="841"/>
                      </a:cubicBezTo>
                      <a:cubicBezTo>
                        <a:pt x="2314" y="791"/>
                        <a:pt x="2382" y="727"/>
                        <a:pt x="2467" y="663"/>
                      </a:cubicBezTo>
                      <a:cubicBezTo>
                        <a:pt x="2454" y="650"/>
                        <a:pt x="2437" y="633"/>
                        <a:pt x="2416" y="612"/>
                      </a:cubicBezTo>
                      <a:cubicBezTo>
                        <a:pt x="2361" y="561"/>
                        <a:pt x="2212" y="413"/>
                        <a:pt x="1974" y="273"/>
                      </a:cubicBezTo>
                      <a:cubicBezTo>
                        <a:pt x="1860" y="205"/>
                        <a:pt x="1720" y="137"/>
                        <a:pt x="1563" y="90"/>
                      </a:cubicBezTo>
                      <a:cubicBezTo>
                        <a:pt x="1406" y="39"/>
                        <a:pt x="1240" y="10"/>
                        <a:pt x="1070" y="1"/>
                      </a:cubicBezTo>
                      <a:cubicBezTo>
                        <a:pt x="1053" y="1"/>
                        <a:pt x="1036" y="0"/>
                        <a:pt x="1018" y="0"/>
                      </a:cubicBezTo>
                      <a:close/>
                    </a:path>
                  </a:pathLst>
                </a:custGeom>
                <a:solidFill>
                  <a:srgbClr val="1E1549">
                    <a:alpha val="410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1" name="Google Shape;651;p6"/>
                <p:cNvSpPr/>
                <p:nvPr/>
              </p:nvSpPr>
              <p:spPr>
                <a:xfrm>
                  <a:off x="903600" y="4458287"/>
                  <a:ext cx="18611" cy="272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" h="120" extrusionOk="0">
                      <a:moveTo>
                        <a:pt x="82" y="1"/>
                      </a:moveTo>
                      <a:lnTo>
                        <a:pt x="82" y="1"/>
                      </a:lnTo>
                      <a:cubicBezTo>
                        <a:pt x="73" y="13"/>
                        <a:pt x="65" y="30"/>
                        <a:pt x="52" y="43"/>
                      </a:cubicBezTo>
                      <a:cubicBezTo>
                        <a:pt x="35" y="73"/>
                        <a:pt x="18" y="98"/>
                        <a:pt x="1" y="120"/>
                      </a:cubicBezTo>
                      <a:cubicBezTo>
                        <a:pt x="48" y="69"/>
                        <a:pt x="82" y="26"/>
                        <a:pt x="82" y="1"/>
                      </a:cubicBezTo>
                      <a:close/>
                    </a:path>
                  </a:pathLst>
                </a:custGeom>
                <a:solidFill>
                  <a:srgbClr val="8555C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2" name="Google Shape;652;p6"/>
                <p:cNvSpPr/>
                <p:nvPr/>
              </p:nvSpPr>
              <p:spPr>
                <a:xfrm>
                  <a:off x="739957" y="4016156"/>
                  <a:ext cx="221747" cy="5290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7" h="2331" extrusionOk="0">
                      <a:moveTo>
                        <a:pt x="280" y="1"/>
                      </a:moveTo>
                      <a:lnTo>
                        <a:pt x="280" y="1"/>
                      </a:lnTo>
                      <a:cubicBezTo>
                        <a:pt x="493" y="378"/>
                        <a:pt x="977" y="1478"/>
                        <a:pt x="0" y="2322"/>
                      </a:cubicBezTo>
                      <a:cubicBezTo>
                        <a:pt x="217" y="2309"/>
                        <a:pt x="259" y="2309"/>
                        <a:pt x="272" y="2309"/>
                      </a:cubicBezTo>
                      <a:lnTo>
                        <a:pt x="276" y="2309"/>
                      </a:lnTo>
                      <a:lnTo>
                        <a:pt x="425" y="2331"/>
                      </a:lnTo>
                      <a:cubicBezTo>
                        <a:pt x="425" y="2322"/>
                        <a:pt x="429" y="2314"/>
                        <a:pt x="442" y="2301"/>
                      </a:cubicBezTo>
                      <a:cubicBezTo>
                        <a:pt x="450" y="2288"/>
                        <a:pt x="463" y="2275"/>
                        <a:pt x="480" y="2259"/>
                      </a:cubicBezTo>
                      <a:cubicBezTo>
                        <a:pt x="497" y="2242"/>
                        <a:pt x="518" y="2216"/>
                        <a:pt x="544" y="2191"/>
                      </a:cubicBezTo>
                      <a:cubicBezTo>
                        <a:pt x="561" y="2169"/>
                        <a:pt x="586" y="2140"/>
                        <a:pt x="616" y="2101"/>
                      </a:cubicBezTo>
                      <a:cubicBezTo>
                        <a:pt x="646" y="2063"/>
                        <a:pt x="684" y="2017"/>
                        <a:pt x="718" y="1957"/>
                      </a:cubicBezTo>
                      <a:cubicBezTo>
                        <a:pt x="790" y="1843"/>
                        <a:pt x="866" y="1686"/>
                        <a:pt x="913" y="1495"/>
                      </a:cubicBezTo>
                      <a:cubicBezTo>
                        <a:pt x="955" y="1304"/>
                        <a:pt x="972" y="1079"/>
                        <a:pt x="913" y="854"/>
                      </a:cubicBezTo>
                      <a:cubicBezTo>
                        <a:pt x="862" y="633"/>
                        <a:pt x="739" y="412"/>
                        <a:pt x="573" y="234"/>
                      </a:cubicBezTo>
                      <a:cubicBezTo>
                        <a:pt x="488" y="141"/>
                        <a:pt x="387" y="64"/>
                        <a:pt x="280" y="1"/>
                      </a:cubicBezTo>
                      <a:close/>
                    </a:path>
                  </a:pathLst>
                </a:custGeom>
                <a:solidFill>
                  <a:srgbClr val="1E1549">
                    <a:alpha val="410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3" name="Google Shape;653;p6"/>
                <p:cNvSpPr/>
                <p:nvPr/>
              </p:nvSpPr>
              <p:spPr>
                <a:xfrm>
                  <a:off x="972144" y="4303268"/>
                  <a:ext cx="2043" cy="59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" h="26" extrusionOk="0">
                      <a:moveTo>
                        <a:pt x="9" y="0"/>
                      </a:moveTo>
                      <a:cubicBezTo>
                        <a:pt x="4" y="5"/>
                        <a:pt x="4" y="5"/>
                        <a:pt x="0" y="5"/>
                      </a:cubicBezTo>
                      <a:cubicBezTo>
                        <a:pt x="0" y="13"/>
                        <a:pt x="0" y="17"/>
                        <a:pt x="0" y="26"/>
                      </a:cubicBezTo>
                      <a:lnTo>
                        <a:pt x="9" y="0"/>
                      </a:lnTo>
                      <a:close/>
                    </a:path>
                  </a:pathLst>
                </a:custGeom>
                <a:solidFill>
                  <a:srgbClr val="8555C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4" name="Google Shape;654;p6"/>
                <p:cNvSpPr/>
                <p:nvPr/>
              </p:nvSpPr>
              <p:spPr>
                <a:xfrm>
                  <a:off x="1199337" y="4305084"/>
                  <a:ext cx="245125" cy="3962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0" h="1746" extrusionOk="0">
                      <a:moveTo>
                        <a:pt x="1" y="1"/>
                      </a:moveTo>
                      <a:cubicBezTo>
                        <a:pt x="26" y="18"/>
                        <a:pt x="1003" y="693"/>
                        <a:pt x="659" y="1745"/>
                      </a:cubicBezTo>
                      <a:cubicBezTo>
                        <a:pt x="710" y="1728"/>
                        <a:pt x="765" y="1711"/>
                        <a:pt x="824" y="1699"/>
                      </a:cubicBezTo>
                      <a:cubicBezTo>
                        <a:pt x="858" y="1690"/>
                        <a:pt x="892" y="1682"/>
                        <a:pt x="926" y="1677"/>
                      </a:cubicBezTo>
                      <a:lnTo>
                        <a:pt x="1079" y="1648"/>
                      </a:lnTo>
                      <a:cubicBezTo>
                        <a:pt x="1075" y="1631"/>
                        <a:pt x="1071" y="1597"/>
                        <a:pt x="1066" y="1537"/>
                      </a:cubicBezTo>
                      <a:cubicBezTo>
                        <a:pt x="1062" y="1465"/>
                        <a:pt x="1066" y="1257"/>
                        <a:pt x="998" y="998"/>
                      </a:cubicBezTo>
                      <a:cubicBezTo>
                        <a:pt x="981" y="930"/>
                        <a:pt x="956" y="867"/>
                        <a:pt x="930" y="799"/>
                      </a:cubicBezTo>
                      <a:cubicBezTo>
                        <a:pt x="901" y="731"/>
                        <a:pt x="863" y="663"/>
                        <a:pt x="820" y="595"/>
                      </a:cubicBezTo>
                      <a:cubicBezTo>
                        <a:pt x="731" y="468"/>
                        <a:pt x="608" y="349"/>
                        <a:pt x="472" y="251"/>
                      </a:cubicBezTo>
                      <a:cubicBezTo>
                        <a:pt x="340" y="149"/>
                        <a:pt x="188" y="69"/>
                        <a:pt x="39" y="14"/>
                      </a:cubicBezTo>
                      <a:cubicBezTo>
                        <a:pt x="26" y="9"/>
                        <a:pt x="14" y="5"/>
                        <a:pt x="1" y="1"/>
                      </a:cubicBezTo>
                      <a:close/>
                    </a:path>
                  </a:pathLst>
                </a:custGeom>
                <a:solidFill>
                  <a:srgbClr val="1E1549">
                    <a:alpha val="410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5" name="Google Shape;655;p6"/>
                <p:cNvSpPr/>
                <p:nvPr/>
              </p:nvSpPr>
              <p:spPr>
                <a:xfrm>
                  <a:off x="168682" y="3773075"/>
                  <a:ext cx="249664" cy="3136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0" h="1382" extrusionOk="0">
                      <a:moveTo>
                        <a:pt x="116" y="1"/>
                      </a:moveTo>
                      <a:cubicBezTo>
                        <a:pt x="78" y="1"/>
                        <a:pt x="39" y="3"/>
                        <a:pt x="0" y="6"/>
                      </a:cubicBezTo>
                      <a:cubicBezTo>
                        <a:pt x="0" y="6"/>
                        <a:pt x="896" y="456"/>
                        <a:pt x="773" y="1347"/>
                      </a:cubicBezTo>
                      <a:cubicBezTo>
                        <a:pt x="790" y="1347"/>
                        <a:pt x="807" y="1352"/>
                        <a:pt x="824" y="1352"/>
                      </a:cubicBezTo>
                      <a:cubicBezTo>
                        <a:pt x="875" y="1356"/>
                        <a:pt x="934" y="1360"/>
                        <a:pt x="994" y="1373"/>
                      </a:cubicBezTo>
                      <a:cubicBezTo>
                        <a:pt x="1011" y="1373"/>
                        <a:pt x="1028" y="1377"/>
                        <a:pt x="1040" y="1381"/>
                      </a:cubicBezTo>
                      <a:cubicBezTo>
                        <a:pt x="1040" y="1377"/>
                        <a:pt x="1040" y="1369"/>
                        <a:pt x="1040" y="1356"/>
                      </a:cubicBezTo>
                      <a:cubicBezTo>
                        <a:pt x="1045" y="1343"/>
                        <a:pt x="1045" y="1330"/>
                        <a:pt x="1053" y="1313"/>
                      </a:cubicBezTo>
                      <a:cubicBezTo>
                        <a:pt x="1057" y="1296"/>
                        <a:pt x="1062" y="1271"/>
                        <a:pt x="1070" y="1241"/>
                      </a:cubicBezTo>
                      <a:cubicBezTo>
                        <a:pt x="1074" y="1203"/>
                        <a:pt x="1095" y="1127"/>
                        <a:pt x="1100" y="1025"/>
                      </a:cubicBezTo>
                      <a:cubicBezTo>
                        <a:pt x="1100" y="974"/>
                        <a:pt x="1100" y="914"/>
                        <a:pt x="1091" y="847"/>
                      </a:cubicBezTo>
                      <a:cubicBezTo>
                        <a:pt x="1083" y="783"/>
                        <a:pt x="1066" y="715"/>
                        <a:pt x="1040" y="643"/>
                      </a:cubicBezTo>
                      <a:cubicBezTo>
                        <a:pt x="994" y="503"/>
                        <a:pt x="904" y="354"/>
                        <a:pt x="769" y="240"/>
                      </a:cubicBezTo>
                      <a:cubicBezTo>
                        <a:pt x="637" y="125"/>
                        <a:pt x="463" y="44"/>
                        <a:pt x="276" y="15"/>
                      </a:cubicBezTo>
                      <a:cubicBezTo>
                        <a:pt x="224" y="5"/>
                        <a:pt x="170" y="1"/>
                        <a:pt x="116" y="1"/>
                      </a:cubicBezTo>
                      <a:close/>
                    </a:path>
                  </a:pathLst>
                </a:custGeom>
                <a:solidFill>
                  <a:srgbClr val="1E1549">
                    <a:alpha val="410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6" name="Google Shape;656;p6"/>
                <p:cNvSpPr/>
                <p:nvPr/>
              </p:nvSpPr>
              <p:spPr>
                <a:xfrm>
                  <a:off x="418119" y="4058599"/>
                  <a:ext cx="29279" cy="320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" h="141" extrusionOk="0">
                      <a:moveTo>
                        <a:pt x="128" y="0"/>
                      </a:moveTo>
                      <a:cubicBezTo>
                        <a:pt x="103" y="26"/>
                        <a:pt x="81" y="43"/>
                        <a:pt x="69" y="60"/>
                      </a:cubicBezTo>
                      <a:cubicBezTo>
                        <a:pt x="39" y="94"/>
                        <a:pt x="13" y="119"/>
                        <a:pt x="1" y="136"/>
                      </a:cubicBezTo>
                      <a:cubicBezTo>
                        <a:pt x="5" y="140"/>
                        <a:pt x="13" y="140"/>
                        <a:pt x="18" y="140"/>
                      </a:cubicBezTo>
                      <a:cubicBezTo>
                        <a:pt x="52" y="106"/>
                        <a:pt x="90" y="60"/>
                        <a:pt x="128" y="0"/>
                      </a:cubicBezTo>
                      <a:close/>
                    </a:path>
                  </a:pathLst>
                </a:custGeom>
                <a:solidFill>
                  <a:srgbClr val="8555C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7" name="Google Shape;657;p6"/>
                <p:cNvSpPr/>
                <p:nvPr/>
              </p:nvSpPr>
              <p:spPr>
                <a:xfrm>
                  <a:off x="-415075" y="3961230"/>
                  <a:ext cx="230372" cy="465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5" h="2051" extrusionOk="0">
                      <a:moveTo>
                        <a:pt x="1015" y="1"/>
                      </a:moveTo>
                      <a:lnTo>
                        <a:pt x="1015" y="1"/>
                      </a:lnTo>
                      <a:cubicBezTo>
                        <a:pt x="989" y="9"/>
                        <a:pt x="960" y="18"/>
                        <a:pt x="934" y="26"/>
                      </a:cubicBezTo>
                      <a:cubicBezTo>
                        <a:pt x="811" y="73"/>
                        <a:pt x="675" y="141"/>
                        <a:pt x="548" y="238"/>
                      </a:cubicBezTo>
                      <a:cubicBezTo>
                        <a:pt x="425" y="332"/>
                        <a:pt x="306" y="455"/>
                        <a:pt x="221" y="595"/>
                      </a:cubicBezTo>
                      <a:cubicBezTo>
                        <a:pt x="136" y="735"/>
                        <a:pt x="72" y="892"/>
                        <a:pt x="39" y="1045"/>
                      </a:cubicBezTo>
                      <a:cubicBezTo>
                        <a:pt x="5" y="1202"/>
                        <a:pt x="0" y="1355"/>
                        <a:pt x="9" y="1486"/>
                      </a:cubicBezTo>
                      <a:cubicBezTo>
                        <a:pt x="22" y="1618"/>
                        <a:pt x="47" y="1732"/>
                        <a:pt x="72" y="1821"/>
                      </a:cubicBezTo>
                      <a:cubicBezTo>
                        <a:pt x="89" y="1868"/>
                        <a:pt x="102" y="1906"/>
                        <a:pt x="115" y="1936"/>
                      </a:cubicBezTo>
                      <a:cubicBezTo>
                        <a:pt x="128" y="1966"/>
                        <a:pt x="136" y="1991"/>
                        <a:pt x="145" y="2008"/>
                      </a:cubicBezTo>
                      <a:cubicBezTo>
                        <a:pt x="153" y="2025"/>
                        <a:pt x="157" y="2038"/>
                        <a:pt x="162" y="2051"/>
                      </a:cubicBezTo>
                      <a:cubicBezTo>
                        <a:pt x="293" y="2012"/>
                        <a:pt x="421" y="1995"/>
                        <a:pt x="535" y="1991"/>
                      </a:cubicBezTo>
                      <a:cubicBezTo>
                        <a:pt x="47" y="714"/>
                        <a:pt x="1015" y="1"/>
                        <a:pt x="1015" y="1"/>
                      </a:cubicBezTo>
                      <a:close/>
                    </a:path>
                  </a:pathLst>
                </a:custGeom>
                <a:solidFill>
                  <a:srgbClr val="1E1549">
                    <a:alpha val="410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8" name="Google Shape;658;p6"/>
                <p:cNvSpPr/>
                <p:nvPr/>
              </p:nvSpPr>
              <p:spPr>
                <a:xfrm>
                  <a:off x="-617529" y="4429916"/>
                  <a:ext cx="379036" cy="2539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0" h="1119" extrusionOk="0">
                      <a:moveTo>
                        <a:pt x="1507" y="1"/>
                      </a:moveTo>
                      <a:cubicBezTo>
                        <a:pt x="1483" y="1"/>
                        <a:pt x="1457" y="1"/>
                        <a:pt x="1431" y="3"/>
                      </a:cubicBezTo>
                      <a:cubicBezTo>
                        <a:pt x="1223" y="11"/>
                        <a:pt x="969" y="71"/>
                        <a:pt x="744" y="198"/>
                      </a:cubicBezTo>
                      <a:cubicBezTo>
                        <a:pt x="519" y="321"/>
                        <a:pt x="328" y="499"/>
                        <a:pt x="205" y="669"/>
                      </a:cubicBezTo>
                      <a:cubicBezTo>
                        <a:pt x="82" y="834"/>
                        <a:pt x="35" y="987"/>
                        <a:pt x="18" y="1038"/>
                      </a:cubicBezTo>
                      <a:cubicBezTo>
                        <a:pt x="9" y="1068"/>
                        <a:pt x="5" y="1089"/>
                        <a:pt x="1" y="1102"/>
                      </a:cubicBezTo>
                      <a:cubicBezTo>
                        <a:pt x="17" y="1100"/>
                        <a:pt x="31" y="1100"/>
                        <a:pt x="45" y="1100"/>
                      </a:cubicBezTo>
                      <a:cubicBezTo>
                        <a:pt x="72" y="1100"/>
                        <a:pt x="94" y="1102"/>
                        <a:pt x="111" y="1102"/>
                      </a:cubicBezTo>
                      <a:cubicBezTo>
                        <a:pt x="150" y="1106"/>
                        <a:pt x="179" y="1110"/>
                        <a:pt x="200" y="1119"/>
                      </a:cubicBezTo>
                      <a:cubicBezTo>
                        <a:pt x="200" y="1119"/>
                        <a:pt x="574" y="134"/>
                        <a:pt x="1669" y="7"/>
                      </a:cubicBezTo>
                      <a:cubicBezTo>
                        <a:pt x="1621" y="4"/>
                        <a:pt x="1567" y="1"/>
                        <a:pt x="1507" y="1"/>
                      </a:cubicBezTo>
                      <a:close/>
                    </a:path>
                  </a:pathLst>
                </a:custGeom>
                <a:solidFill>
                  <a:srgbClr val="1E1549">
                    <a:alpha val="410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659" name="Google Shape;659;p6"/>
            <p:cNvSpPr/>
            <p:nvPr/>
          </p:nvSpPr>
          <p:spPr>
            <a:xfrm>
              <a:off x="-239510" y="4711137"/>
              <a:ext cx="982088" cy="209264"/>
            </a:xfrm>
            <a:custGeom>
              <a:avLst/>
              <a:gdLst/>
              <a:ahLst/>
              <a:cxnLst/>
              <a:rect l="l" t="t" r="r" b="b"/>
              <a:pathLst>
                <a:path w="4327" h="922" extrusionOk="0">
                  <a:moveTo>
                    <a:pt x="1973" y="1"/>
                  </a:moveTo>
                  <a:cubicBezTo>
                    <a:pt x="1951" y="1"/>
                    <a:pt x="1929" y="1"/>
                    <a:pt x="1907" y="2"/>
                  </a:cubicBezTo>
                  <a:cubicBezTo>
                    <a:pt x="1775" y="10"/>
                    <a:pt x="1648" y="27"/>
                    <a:pt x="1537" y="53"/>
                  </a:cubicBezTo>
                  <a:cubicBezTo>
                    <a:pt x="1317" y="108"/>
                    <a:pt x="1160" y="184"/>
                    <a:pt x="1109" y="218"/>
                  </a:cubicBezTo>
                  <a:cubicBezTo>
                    <a:pt x="1096" y="227"/>
                    <a:pt x="1088" y="231"/>
                    <a:pt x="1075" y="240"/>
                  </a:cubicBezTo>
                  <a:cubicBezTo>
                    <a:pt x="973" y="193"/>
                    <a:pt x="850" y="163"/>
                    <a:pt x="723" y="163"/>
                  </a:cubicBezTo>
                  <a:cubicBezTo>
                    <a:pt x="715" y="163"/>
                    <a:pt x="707" y="163"/>
                    <a:pt x="700" y="163"/>
                  </a:cubicBezTo>
                  <a:cubicBezTo>
                    <a:pt x="542" y="163"/>
                    <a:pt x="390" y="204"/>
                    <a:pt x="273" y="252"/>
                  </a:cubicBezTo>
                  <a:cubicBezTo>
                    <a:pt x="150" y="307"/>
                    <a:pt x="69" y="363"/>
                    <a:pt x="43" y="384"/>
                  </a:cubicBezTo>
                  <a:cubicBezTo>
                    <a:pt x="1" y="418"/>
                    <a:pt x="1" y="431"/>
                    <a:pt x="9" y="439"/>
                  </a:cubicBezTo>
                  <a:cubicBezTo>
                    <a:pt x="11" y="442"/>
                    <a:pt x="13" y="444"/>
                    <a:pt x="18" y="444"/>
                  </a:cubicBezTo>
                  <a:cubicBezTo>
                    <a:pt x="26" y="444"/>
                    <a:pt x="40" y="439"/>
                    <a:pt x="69" y="426"/>
                  </a:cubicBezTo>
                  <a:cubicBezTo>
                    <a:pt x="103" y="414"/>
                    <a:pt x="184" y="367"/>
                    <a:pt x="302" y="324"/>
                  </a:cubicBezTo>
                  <a:cubicBezTo>
                    <a:pt x="411" y="280"/>
                    <a:pt x="554" y="243"/>
                    <a:pt x="699" y="243"/>
                  </a:cubicBezTo>
                  <a:cubicBezTo>
                    <a:pt x="707" y="243"/>
                    <a:pt x="715" y="244"/>
                    <a:pt x="723" y="244"/>
                  </a:cubicBezTo>
                  <a:cubicBezTo>
                    <a:pt x="875" y="244"/>
                    <a:pt x="1028" y="290"/>
                    <a:pt x="1130" y="354"/>
                  </a:cubicBezTo>
                  <a:cubicBezTo>
                    <a:pt x="1236" y="414"/>
                    <a:pt x="1300" y="481"/>
                    <a:pt x="1325" y="507"/>
                  </a:cubicBezTo>
                  <a:cubicBezTo>
                    <a:pt x="1350" y="532"/>
                    <a:pt x="1364" y="539"/>
                    <a:pt x="1373" y="539"/>
                  </a:cubicBezTo>
                  <a:cubicBezTo>
                    <a:pt x="1376" y="539"/>
                    <a:pt x="1378" y="538"/>
                    <a:pt x="1380" y="537"/>
                  </a:cubicBezTo>
                  <a:cubicBezTo>
                    <a:pt x="1389" y="532"/>
                    <a:pt x="1393" y="520"/>
                    <a:pt x="1363" y="473"/>
                  </a:cubicBezTo>
                  <a:cubicBezTo>
                    <a:pt x="1346" y="443"/>
                    <a:pt x="1283" y="358"/>
                    <a:pt x="1168" y="286"/>
                  </a:cubicBezTo>
                  <a:cubicBezTo>
                    <a:pt x="1155" y="282"/>
                    <a:pt x="1143" y="274"/>
                    <a:pt x="1130" y="265"/>
                  </a:cubicBezTo>
                  <a:lnTo>
                    <a:pt x="1134" y="265"/>
                  </a:lnTo>
                  <a:cubicBezTo>
                    <a:pt x="1189" y="240"/>
                    <a:pt x="1342" y="172"/>
                    <a:pt x="1554" y="125"/>
                  </a:cubicBezTo>
                  <a:cubicBezTo>
                    <a:pt x="1661" y="104"/>
                    <a:pt x="1784" y="87"/>
                    <a:pt x="1911" y="83"/>
                  </a:cubicBezTo>
                  <a:cubicBezTo>
                    <a:pt x="1928" y="82"/>
                    <a:pt x="1945" y="82"/>
                    <a:pt x="1962" y="82"/>
                  </a:cubicBezTo>
                  <a:cubicBezTo>
                    <a:pt x="2077" y="82"/>
                    <a:pt x="2192" y="94"/>
                    <a:pt x="2310" y="112"/>
                  </a:cubicBezTo>
                  <a:cubicBezTo>
                    <a:pt x="2442" y="138"/>
                    <a:pt x="2573" y="176"/>
                    <a:pt x="2692" y="227"/>
                  </a:cubicBezTo>
                  <a:cubicBezTo>
                    <a:pt x="2811" y="274"/>
                    <a:pt x="2917" y="333"/>
                    <a:pt x="3006" y="392"/>
                  </a:cubicBezTo>
                  <a:cubicBezTo>
                    <a:pt x="3193" y="511"/>
                    <a:pt x="3307" y="630"/>
                    <a:pt x="3354" y="668"/>
                  </a:cubicBezTo>
                  <a:cubicBezTo>
                    <a:pt x="3239" y="677"/>
                    <a:pt x="3129" y="698"/>
                    <a:pt x="3040" y="723"/>
                  </a:cubicBezTo>
                  <a:cubicBezTo>
                    <a:pt x="3006" y="732"/>
                    <a:pt x="2976" y="745"/>
                    <a:pt x="2947" y="753"/>
                  </a:cubicBezTo>
                  <a:cubicBezTo>
                    <a:pt x="2917" y="762"/>
                    <a:pt x="2891" y="774"/>
                    <a:pt x="2870" y="783"/>
                  </a:cubicBezTo>
                  <a:cubicBezTo>
                    <a:pt x="2824" y="804"/>
                    <a:pt x="2790" y="821"/>
                    <a:pt x="2777" y="830"/>
                  </a:cubicBezTo>
                  <a:cubicBezTo>
                    <a:pt x="2730" y="859"/>
                    <a:pt x="2726" y="872"/>
                    <a:pt x="2734" y="880"/>
                  </a:cubicBezTo>
                  <a:cubicBezTo>
                    <a:pt x="2734" y="885"/>
                    <a:pt x="2738" y="888"/>
                    <a:pt x="2747" y="888"/>
                  </a:cubicBezTo>
                  <a:cubicBezTo>
                    <a:pt x="2757" y="888"/>
                    <a:pt x="2773" y="885"/>
                    <a:pt x="2798" y="876"/>
                  </a:cubicBezTo>
                  <a:cubicBezTo>
                    <a:pt x="2807" y="876"/>
                    <a:pt x="2819" y="872"/>
                    <a:pt x="2836" y="863"/>
                  </a:cubicBezTo>
                  <a:cubicBezTo>
                    <a:pt x="2853" y="859"/>
                    <a:pt x="2870" y="851"/>
                    <a:pt x="2896" y="847"/>
                  </a:cubicBezTo>
                  <a:cubicBezTo>
                    <a:pt x="2917" y="838"/>
                    <a:pt x="2942" y="830"/>
                    <a:pt x="2968" y="821"/>
                  </a:cubicBezTo>
                  <a:cubicBezTo>
                    <a:pt x="2998" y="813"/>
                    <a:pt x="3027" y="800"/>
                    <a:pt x="3061" y="796"/>
                  </a:cubicBezTo>
                  <a:cubicBezTo>
                    <a:pt x="3182" y="765"/>
                    <a:pt x="3334" y="744"/>
                    <a:pt x="3489" y="744"/>
                  </a:cubicBezTo>
                  <a:cubicBezTo>
                    <a:pt x="3503" y="744"/>
                    <a:pt x="3518" y="744"/>
                    <a:pt x="3532" y="745"/>
                  </a:cubicBezTo>
                  <a:cubicBezTo>
                    <a:pt x="3698" y="749"/>
                    <a:pt x="3868" y="779"/>
                    <a:pt x="3995" y="817"/>
                  </a:cubicBezTo>
                  <a:cubicBezTo>
                    <a:pt x="4127" y="855"/>
                    <a:pt x="4220" y="897"/>
                    <a:pt x="4254" y="910"/>
                  </a:cubicBezTo>
                  <a:cubicBezTo>
                    <a:pt x="4279" y="919"/>
                    <a:pt x="4295" y="922"/>
                    <a:pt x="4305" y="922"/>
                  </a:cubicBezTo>
                  <a:cubicBezTo>
                    <a:pt x="4315" y="922"/>
                    <a:pt x="4320" y="919"/>
                    <a:pt x="4322" y="914"/>
                  </a:cubicBezTo>
                  <a:cubicBezTo>
                    <a:pt x="4326" y="906"/>
                    <a:pt x="4326" y="897"/>
                    <a:pt x="4275" y="863"/>
                  </a:cubicBezTo>
                  <a:cubicBezTo>
                    <a:pt x="4245" y="842"/>
                    <a:pt x="4152" y="791"/>
                    <a:pt x="4016" y="745"/>
                  </a:cubicBezTo>
                  <a:cubicBezTo>
                    <a:pt x="3880" y="702"/>
                    <a:pt x="3706" y="668"/>
                    <a:pt x="3532" y="664"/>
                  </a:cubicBezTo>
                  <a:cubicBezTo>
                    <a:pt x="3518" y="663"/>
                    <a:pt x="3505" y="662"/>
                    <a:pt x="3491" y="662"/>
                  </a:cubicBezTo>
                  <a:cubicBezTo>
                    <a:pt x="3464" y="662"/>
                    <a:pt x="3439" y="664"/>
                    <a:pt x="3413" y="664"/>
                  </a:cubicBezTo>
                  <a:cubicBezTo>
                    <a:pt x="3409" y="656"/>
                    <a:pt x="3401" y="643"/>
                    <a:pt x="3388" y="630"/>
                  </a:cubicBezTo>
                  <a:cubicBezTo>
                    <a:pt x="3350" y="583"/>
                    <a:pt x="3235" y="456"/>
                    <a:pt x="3048" y="329"/>
                  </a:cubicBezTo>
                  <a:cubicBezTo>
                    <a:pt x="2955" y="269"/>
                    <a:pt x="2845" y="206"/>
                    <a:pt x="2722" y="150"/>
                  </a:cubicBezTo>
                  <a:cubicBezTo>
                    <a:pt x="2594" y="99"/>
                    <a:pt x="2459" y="57"/>
                    <a:pt x="2323" y="32"/>
                  </a:cubicBezTo>
                  <a:cubicBezTo>
                    <a:pt x="2205" y="10"/>
                    <a:pt x="2088" y="1"/>
                    <a:pt x="19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8"/>
          <p:cNvSpPr/>
          <p:nvPr/>
        </p:nvSpPr>
        <p:spPr>
          <a:xfrm flipH="1">
            <a:off x="4983775" y="1315763"/>
            <a:ext cx="4834429" cy="973398"/>
          </a:xfrm>
          <a:custGeom>
            <a:avLst/>
            <a:gdLst/>
            <a:ahLst/>
            <a:cxnLst/>
            <a:rect l="l" t="t" r="r" b="b"/>
            <a:pathLst>
              <a:path w="47063" h="9476" extrusionOk="0">
                <a:moveTo>
                  <a:pt x="23441" y="0"/>
                </a:moveTo>
                <a:cubicBezTo>
                  <a:pt x="21652" y="0"/>
                  <a:pt x="19637" y="2168"/>
                  <a:pt x="18069" y="3686"/>
                </a:cubicBezTo>
                <a:cubicBezTo>
                  <a:pt x="17609" y="4130"/>
                  <a:pt x="17096" y="4312"/>
                  <a:pt x="16520" y="4312"/>
                </a:cubicBezTo>
                <a:cubicBezTo>
                  <a:pt x="14534" y="4312"/>
                  <a:pt x="11807" y="2146"/>
                  <a:pt x="7992" y="1139"/>
                </a:cubicBezTo>
                <a:cubicBezTo>
                  <a:pt x="7746" y="1075"/>
                  <a:pt x="7504" y="1020"/>
                  <a:pt x="7267" y="978"/>
                </a:cubicBezTo>
                <a:cubicBezTo>
                  <a:pt x="6666" y="885"/>
                  <a:pt x="6056" y="831"/>
                  <a:pt x="5453" y="831"/>
                </a:cubicBezTo>
                <a:cubicBezTo>
                  <a:pt x="4623" y="831"/>
                  <a:pt x="3807" y="934"/>
                  <a:pt x="3052" y="1177"/>
                </a:cubicBezTo>
                <a:cubicBezTo>
                  <a:pt x="2729" y="1275"/>
                  <a:pt x="2428" y="1385"/>
                  <a:pt x="2152" y="1504"/>
                </a:cubicBezTo>
                <a:cubicBezTo>
                  <a:pt x="768" y="2090"/>
                  <a:pt x="0" y="2837"/>
                  <a:pt x="0" y="2837"/>
                </a:cubicBezTo>
                <a:cubicBezTo>
                  <a:pt x="0" y="2837"/>
                  <a:pt x="4" y="2990"/>
                  <a:pt x="9" y="3240"/>
                </a:cubicBezTo>
                <a:cubicBezTo>
                  <a:pt x="17" y="3495"/>
                  <a:pt x="26" y="3847"/>
                  <a:pt x="34" y="4246"/>
                </a:cubicBezTo>
                <a:cubicBezTo>
                  <a:pt x="183" y="5575"/>
                  <a:pt x="0" y="6780"/>
                  <a:pt x="94" y="8075"/>
                </a:cubicBezTo>
                <a:cubicBezTo>
                  <a:pt x="1851" y="6780"/>
                  <a:pt x="3706" y="5481"/>
                  <a:pt x="5900" y="5031"/>
                </a:cubicBezTo>
                <a:cubicBezTo>
                  <a:pt x="6205" y="4963"/>
                  <a:pt x="6515" y="4912"/>
                  <a:pt x="6834" y="4887"/>
                </a:cubicBezTo>
                <a:cubicBezTo>
                  <a:pt x="6988" y="4875"/>
                  <a:pt x="7144" y="4868"/>
                  <a:pt x="7301" y="4868"/>
                </a:cubicBezTo>
                <a:cubicBezTo>
                  <a:pt x="7788" y="4868"/>
                  <a:pt x="8291" y="4929"/>
                  <a:pt x="8807" y="5061"/>
                </a:cubicBezTo>
                <a:cubicBezTo>
                  <a:pt x="9126" y="5120"/>
                  <a:pt x="9440" y="5218"/>
                  <a:pt x="9754" y="5362"/>
                </a:cubicBezTo>
                <a:cubicBezTo>
                  <a:pt x="10068" y="5502"/>
                  <a:pt x="10378" y="5689"/>
                  <a:pt x="10688" y="5931"/>
                </a:cubicBezTo>
                <a:cubicBezTo>
                  <a:pt x="10879" y="6063"/>
                  <a:pt x="11057" y="6211"/>
                  <a:pt x="11218" y="6381"/>
                </a:cubicBezTo>
                <a:cubicBezTo>
                  <a:pt x="11379" y="6551"/>
                  <a:pt x="11532" y="6738"/>
                  <a:pt x="11668" y="6941"/>
                </a:cubicBezTo>
                <a:cubicBezTo>
                  <a:pt x="11931" y="7183"/>
                  <a:pt x="12135" y="7302"/>
                  <a:pt x="12322" y="7417"/>
                </a:cubicBezTo>
                <a:cubicBezTo>
                  <a:pt x="13233" y="7967"/>
                  <a:pt x="13776" y="8726"/>
                  <a:pt x="15374" y="8726"/>
                </a:cubicBezTo>
                <a:cubicBezTo>
                  <a:pt x="15748" y="8726"/>
                  <a:pt x="16180" y="8684"/>
                  <a:pt x="16689" y="8588"/>
                </a:cubicBezTo>
                <a:cubicBezTo>
                  <a:pt x="19747" y="8012"/>
                  <a:pt x="21618" y="6050"/>
                  <a:pt x="22148" y="6050"/>
                </a:cubicBezTo>
                <a:cubicBezTo>
                  <a:pt x="22391" y="6050"/>
                  <a:pt x="22352" y="6463"/>
                  <a:pt x="22016" y="7612"/>
                </a:cubicBezTo>
                <a:cubicBezTo>
                  <a:pt x="21612" y="8982"/>
                  <a:pt x="22946" y="9475"/>
                  <a:pt x="24863" y="9475"/>
                </a:cubicBezTo>
                <a:cubicBezTo>
                  <a:pt x="25244" y="9475"/>
                  <a:pt x="25647" y="9456"/>
                  <a:pt x="26065" y="9420"/>
                </a:cubicBezTo>
                <a:cubicBezTo>
                  <a:pt x="26273" y="9399"/>
                  <a:pt x="26485" y="9378"/>
                  <a:pt x="26702" y="9352"/>
                </a:cubicBezTo>
                <a:cubicBezTo>
                  <a:pt x="28153" y="9216"/>
                  <a:pt x="29550" y="8805"/>
                  <a:pt x="30929" y="8440"/>
                </a:cubicBezTo>
                <a:cubicBezTo>
                  <a:pt x="31205" y="8363"/>
                  <a:pt x="31481" y="8291"/>
                  <a:pt x="31753" y="8223"/>
                </a:cubicBezTo>
                <a:cubicBezTo>
                  <a:pt x="32054" y="8219"/>
                  <a:pt x="32343" y="8181"/>
                  <a:pt x="32618" y="8121"/>
                </a:cubicBezTo>
                <a:cubicBezTo>
                  <a:pt x="32899" y="8058"/>
                  <a:pt x="33166" y="7973"/>
                  <a:pt x="33421" y="7867"/>
                </a:cubicBezTo>
                <a:cubicBezTo>
                  <a:pt x="33722" y="7705"/>
                  <a:pt x="33998" y="7518"/>
                  <a:pt x="34278" y="7336"/>
                </a:cubicBezTo>
                <a:cubicBezTo>
                  <a:pt x="34681" y="6962"/>
                  <a:pt x="35021" y="6479"/>
                  <a:pt x="35360" y="6012"/>
                </a:cubicBezTo>
                <a:cubicBezTo>
                  <a:pt x="35534" y="5778"/>
                  <a:pt x="35704" y="5549"/>
                  <a:pt x="35887" y="5341"/>
                </a:cubicBezTo>
                <a:cubicBezTo>
                  <a:pt x="36328" y="4744"/>
                  <a:pt x="36909" y="4502"/>
                  <a:pt x="37519" y="4502"/>
                </a:cubicBezTo>
                <a:cubicBezTo>
                  <a:pt x="38656" y="4502"/>
                  <a:pt x="39893" y="5343"/>
                  <a:pt x="40517" y="6296"/>
                </a:cubicBezTo>
                <a:cubicBezTo>
                  <a:pt x="40708" y="6487"/>
                  <a:pt x="40899" y="6665"/>
                  <a:pt x="41107" y="6818"/>
                </a:cubicBezTo>
                <a:cubicBezTo>
                  <a:pt x="41463" y="7081"/>
                  <a:pt x="41854" y="7254"/>
                  <a:pt x="42318" y="7254"/>
                </a:cubicBezTo>
                <a:cubicBezTo>
                  <a:pt x="42385" y="7254"/>
                  <a:pt x="42454" y="7250"/>
                  <a:pt x="42525" y="7243"/>
                </a:cubicBezTo>
                <a:cubicBezTo>
                  <a:pt x="45301" y="6962"/>
                  <a:pt x="47062" y="3720"/>
                  <a:pt x="46324" y="944"/>
                </a:cubicBezTo>
                <a:lnTo>
                  <a:pt x="46324" y="944"/>
                </a:lnTo>
                <a:cubicBezTo>
                  <a:pt x="45581" y="2166"/>
                  <a:pt x="44736" y="3032"/>
                  <a:pt x="43807" y="3465"/>
                </a:cubicBezTo>
                <a:cubicBezTo>
                  <a:pt x="43573" y="3575"/>
                  <a:pt x="43336" y="3656"/>
                  <a:pt x="43089" y="3711"/>
                </a:cubicBezTo>
                <a:cubicBezTo>
                  <a:pt x="42864" y="3827"/>
                  <a:pt x="42642" y="3874"/>
                  <a:pt x="42423" y="3874"/>
                </a:cubicBezTo>
                <a:cubicBezTo>
                  <a:pt x="42271" y="3874"/>
                  <a:pt x="42120" y="3851"/>
                  <a:pt x="41969" y="3813"/>
                </a:cubicBezTo>
                <a:cubicBezTo>
                  <a:pt x="40502" y="3217"/>
                  <a:pt x="38941" y="2588"/>
                  <a:pt x="37442" y="2588"/>
                </a:cubicBezTo>
                <a:cubicBezTo>
                  <a:pt x="36382" y="2588"/>
                  <a:pt x="35352" y="2903"/>
                  <a:pt x="34410" y="3766"/>
                </a:cubicBezTo>
                <a:cubicBezTo>
                  <a:pt x="34206" y="3949"/>
                  <a:pt x="34011" y="4148"/>
                  <a:pt x="33828" y="4356"/>
                </a:cubicBezTo>
                <a:cubicBezTo>
                  <a:pt x="33641" y="4569"/>
                  <a:pt x="33472" y="4789"/>
                  <a:pt x="33314" y="5019"/>
                </a:cubicBezTo>
                <a:cubicBezTo>
                  <a:pt x="33107" y="5159"/>
                  <a:pt x="32894" y="5277"/>
                  <a:pt x="32678" y="5375"/>
                </a:cubicBezTo>
                <a:cubicBezTo>
                  <a:pt x="32119" y="5637"/>
                  <a:pt x="31523" y="5790"/>
                  <a:pt x="30886" y="5790"/>
                </a:cubicBezTo>
                <a:cubicBezTo>
                  <a:pt x="30286" y="5790"/>
                  <a:pt x="29648" y="5654"/>
                  <a:pt x="28968" y="5345"/>
                </a:cubicBezTo>
                <a:cubicBezTo>
                  <a:pt x="28760" y="5269"/>
                  <a:pt x="28557" y="5171"/>
                  <a:pt x="28361" y="5057"/>
                </a:cubicBezTo>
                <a:cubicBezTo>
                  <a:pt x="28166" y="4942"/>
                  <a:pt x="27975" y="4802"/>
                  <a:pt x="27793" y="4649"/>
                </a:cubicBezTo>
                <a:cubicBezTo>
                  <a:pt x="26587" y="3537"/>
                  <a:pt x="26124" y="1869"/>
                  <a:pt x="24978" y="672"/>
                </a:cubicBezTo>
                <a:cubicBezTo>
                  <a:pt x="24771" y="464"/>
                  <a:pt x="24554" y="312"/>
                  <a:pt x="24338" y="205"/>
                </a:cubicBezTo>
                <a:cubicBezTo>
                  <a:pt x="24047" y="64"/>
                  <a:pt x="23747" y="0"/>
                  <a:pt x="23441" y="0"/>
                </a:cubicBezTo>
                <a:close/>
              </a:path>
            </a:pathLst>
          </a:custGeom>
          <a:solidFill>
            <a:srgbClr val="73E7D7">
              <a:alpha val="270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3" name="Google Shape;673;p8"/>
          <p:cNvSpPr/>
          <p:nvPr/>
        </p:nvSpPr>
        <p:spPr>
          <a:xfrm flipH="1">
            <a:off x="-1363457" y="2515558"/>
            <a:ext cx="8374561" cy="704577"/>
          </a:xfrm>
          <a:custGeom>
            <a:avLst/>
            <a:gdLst/>
            <a:ahLst/>
            <a:cxnLst/>
            <a:rect l="l" t="t" r="r" b="b"/>
            <a:pathLst>
              <a:path w="36787" h="3095" extrusionOk="0">
                <a:moveTo>
                  <a:pt x="26014" y="1"/>
                </a:moveTo>
                <a:cubicBezTo>
                  <a:pt x="24846" y="1"/>
                  <a:pt x="23907" y="807"/>
                  <a:pt x="22942" y="1383"/>
                </a:cubicBezTo>
                <a:cubicBezTo>
                  <a:pt x="22921" y="1392"/>
                  <a:pt x="22904" y="1404"/>
                  <a:pt x="22882" y="1413"/>
                </a:cubicBezTo>
                <a:cubicBezTo>
                  <a:pt x="22479" y="1651"/>
                  <a:pt x="22059" y="1859"/>
                  <a:pt x="21588" y="1973"/>
                </a:cubicBezTo>
                <a:cubicBezTo>
                  <a:pt x="21337" y="2037"/>
                  <a:pt x="21087" y="2088"/>
                  <a:pt x="20837" y="2130"/>
                </a:cubicBezTo>
                <a:cubicBezTo>
                  <a:pt x="20492" y="2182"/>
                  <a:pt x="20144" y="2209"/>
                  <a:pt x="19796" y="2209"/>
                </a:cubicBezTo>
                <a:cubicBezTo>
                  <a:pt x="19260" y="2209"/>
                  <a:pt x="18723" y="2145"/>
                  <a:pt x="18201" y="2011"/>
                </a:cubicBezTo>
                <a:cubicBezTo>
                  <a:pt x="17331" y="1786"/>
                  <a:pt x="16554" y="1328"/>
                  <a:pt x="15731" y="984"/>
                </a:cubicBezTo>
                <a:cubicBezTo>
                  <a:pt x="14487" y="471"/>
                  <a:pt x="13171" y="72"/>
                  <a:pt x="11821" y="29"/>
                </a:cubicBezTo>
                <a:cubicBezTo>
                  <a:pt x="11766" y="28"/>
                  <a:pt x="11710" y="27"/>
                  <a:pt x="11654" y="27"/>
                </a:cubicBezTo>
                <a:cubicBezTo>
                  <a:pt x="11369" y="27"/>
                  <a:pt x="11083" y="45"/>
                  <a:pt x="10803" y="84"/>
                </a:cubicBezTo>
                <a:cubicBezTo>
                  <a:pt x="10264" y="165"/>
                  <a:pt x="9750" y="343"/>
                  <a:pt x="9237" y="513"/>
                </a:cubicBezTo>
                <a:cubicBezTo>
                  <a:pt x="9067" y="573"/>
                  <a:pt x="8897" y="624"/>
                  <a:pt x="8723" y="670"/>
                </a:cubicBezTo>
                <a:cubicBezTo>
                  <a:pt x="7772" y="921"/>
                  <a:pt x="6779" y="1010"/>
                  <a:pt x="5799" y="1022"/>
                </a:cubicBezTo>
                <a:lnTo>
                  <a:pt x="5676" y="1022"/>
                </a:lnTo>
                <a:cubicBezTo>
                  <a:pt x="5631" y="1023"/>
                  <a:pt x="5587" y="1023"/>
                  <a:pt x="5543" y="1023"/>
                </a:cubicBezTo>
                <a:cubicBezTo>
                  <a:pt x="4899" y="1023"/>
                  <a:pt x="4256" y="995"/>
                  <a:pt x="3613" y="963"/>
                </a:cubicBezTo>
                <a:cubicBezTo>
                  <a:pt x="3390" y="952"/>
                  <a:pt x="3163" y="932"/>
                  <a:pt x="2939" y="932"/>
                </a:cubicBezTo>
                <a:cubicBezTo>
                  <a:pt x="2903" y="932"/>
                  <a:pt x="2868" y="932"/>
                  <a:pt x="2832" y="933"/>
                </a:cubicBezTo>
                <a:cubicBezTo>
                  <a:pt x="2569" y="942"/>
                  <a:pt x="2305" y="993"/>
                  <a:pt x="2051" y="1044"/>
                </a:cubicBezTo>
                <a:cubicBezTo>
                  <a:pt x="1711" y="1107"/>
                  <a:pt x="1372" y="1184"/>
                  <a:pt x="1036" y="1273"/>
                </a:cubicBezTo>
                <a:cubicBezTo>
                  <a:pt x="879" y="1315"/>
                  <a:pt x="718" y="1362"/>
                  <a:pt x="561" y="1404"/>
                </a:cubicBezTo>
                <a:cubicBezTo>
                  <a:pt x="408" y="1447"/>
                  <a:pt x="238" y="1464"/>
                  <a:pt x="94" y="1536"/>
                </a:cubicBezTo>
                <a:cubicBezTo>
                  <a:pt x="86" y="1540"/>
                  <a:pt x="77" y="1545"/>
                  <a:pt x="69" y="1553"/>
                </a:cubicBezTo>
                <a:cubicBezTo>
                  <a:pt x="1" y="1634"/>
                  <a:pt x="480" y="1659"/>
                  <a:pt x="514" y="1663"/>
                </a:cubicBezTo>
                <a:cubicBezTo>
                  <a:pt x="524" y="1664"/>
                  <a:pt x="534" y="1664"/>
                  <a:pt x="543" y="1664"/>
                </a:cubicBezTo>
                <a:cubicBezTo>
                  <a:pt x="740" y="1664"/>
                  <a:pt x="927" y="1623"/>
                  <a:pt x="1121" y="1574"/>
                </a:cubicBezTo>
                <a:cubicBezTo>
                  <a:pt x="1431" y="1498"/>
                  <a:pt x="1741" y="1430"/>
                  <a:pt x="2055" y="1371"/>
                </a:cubicBezTo>
                <a:cubicBezTo>
                  <a:pt x="2221" y="1341"/>
                  <a:pt x="2386" y="1303"/>
                  <a:pt x="2556" y="1281"/>
                </a:cubicBezTo>
                <a:cubicBezTo>
                  <a:pt x="2624" y="1272"/>
                  <a:pt x="2692" y="1269"/>
                  <a:pt x="2761" y="1269"/>
                </a:cubicBezTo>
                <a:cubicBezTo>
                  <a:pt x="2856" y="1269"/>
                  <a:pt x="2950" y="1276"/>
                  <a:pt x="3044" y="1286"/>
                </a:cubicBezTo>
                <a:cubicBezTo>
                  <a:pt x="3409" y="1320"/>
                  <a:pt x="3778" y="1349"/>
                  <a:pt x="4143" y="1379"/>
                </a:cubicBezTo>
                <a:cubicBezTo>
                  <a:pt x="4721" y="1419"/>
                  <a:pt x="5301" y="1444"/>
                  <a:pt x="5880" y="1444"/>
                </a:cubicBezTo>
                <a:cubicBezTo>
                  <a:pt x="6033" y="1444"/>
                  <a:pt x="6185" y="1442"/>
                  <a:pt x="6338" y="1438"/>
                </a:cubicBezTo>
                <a:cubicBezTo>
                  <a:pt x="7076" y="1417"/>
                  <a:pt x="7806" y="1345"/>
                  <a:pt x="8528" y="1201"/>
                </a:cubicBezTo>
                <a:cubicBezTo>
                  <a:pt x="8948" y="1116"/>
                  <a:pt x="9355" y="989"/>
                  <a:pt x="9780" y="921"/>
                </a:cubicBezTo>
                <a:cubicBezTo>
                  <a:pt x="10052" y="880"/>
                  <a:pt x="10331" y="865"/>
                  <a:pt x="10608" y="865"/>
                </a:cubicBezTo>
                <a:cubicBezTo>
                  <a:pt x="10738" y="865"/>
                  <a:pt x="10867" y="869"/>
                  <a:pt x="10994" y="874"/>
                </a:cubicBezTo>
                <a:cubicBezTo>
                  <a:pt x="12844" y="950"/>
                  <a:pt x="14517" y="1977"/>
                  <a:pt x="16236" y="2563"/>
                </a:cubicBezTo>
                <a:cubicBezTo>
                  <a:pt x="16299" y="2589"/>
                  <a:pt x="16363" y="2610"/>
                  <a:pt x="16431" y="2631"/>
                </a:cubicBezTo>
                <a:cubicBezTo>
                  <a:pt x="16630" y="2703"/>
                  <a:pt x="16830" y="2771"/>
                  <a:pt x="17034" y="2826"/>
                </a:cubicBezTo>
                <a:cubicBezTo>
                  <a:pt x="17705" y="3013"/>
                  <a:pt x="18380" y="3094"/>
                  <a:pt x="19054" y="3094"/>
                </a:cubicBezTo>
                <a:cubicBezTo>
                  <a:pt x="19594" y="3094"/>
                  <a:pt x="20133" y="3042"/>
                  <a:pt x="20671" y="2949"/>
                </a:cubicBezTo>
                <a:cubicBezTo>
                  <a:pt x="20938" y="2903"/>
                  <a:pt x="21206" y="2848"/>
                  <a:pt x="21473" y="2784"/>
                </a:cubicBezTo>
                <a:cubicBezTo>
                  <a:pt x="22114" y="2623"/>
                  <a:pt x="22691" y="2359"/>
                  <a:pt x="23239" y="2037"/>
                </a:cubicBezTo>
                <a:cubicBezTo>
                  <a:pt x="23379" y="1956"/>
                  <a:pt x="23515" y="1871"/>
                  <a:pt x="23651" y="1782"/>
                </a:cubicBezTo>
                <a:cubicBezTo>
                  <a:pt x="24256" y="1362"/>
                  <a:pt x="24999" y="1032"/>
                  <a:pt x="25736" y="1032"/>
                </a:cubicBezTo>
                <a:cubicBezTo>
                  <a:pt x="26027" y="1032"/>
                  <a:pt x="26316" y="1083"/>
                  <a:pt x="26596" y="1201"/>
                </a:cubicBezTo>
                <a:cubicBezTo>
                  <a:pt x="27212" y="1460"/>
                  <a:pt x="27853" y="1689"/>
                  <a:pt x="28485" y="1910"/>
                </a:cubicBezTo>
                <a:cubicBezTo>
                  <a:pt x="29130" y="2139"/>
                  <a:pt x="29801" y="2326"/>
                  <a:pt x="30488" y="2376"/>
                </a:cubicBezTo>
                <a:cubicBezTo>
                  <a:pt x="30661" y="2388"/>
                  <a:pt x="30834" y="2394"/>
                  <a:pt x="31007" y="2394"/>
                </a:cubicBezTo>
                <a:cubicBezTo>
                  <a:pt x="31581" y="2394"/>
                  <a:pt x="32153" y="2334"/>
                  <a:pt x="32721" y="2249"/>
                </a:cubicBezTo>
                <a:cubicBezTo>
                  <a:pt x="33438" y="2135"/>
                  <a:pt x="34164" y="2003"/>
                  <a:pt x="34864" y="1803"/>
                </a:cubicBezTo>
                <a:cubicBezTo>
                  <a:pt x="35170" y="1719"/>
                  <a:pt x="35471" y="1621"/>
                  <a:pt x="35768" y="1511"/>
                </a:cubicBezTo>
                <a:cubicBezTo>
                  <a:pt x="35913" y="1460"/>
                  <a:pt x="36053" y="1404"/>
                  <a:pt x="36197" y="1349"/>
                </a:cubicBezTo>
                <a:cubicBezTo>
                  <a:pt x="36320" y="1298"/>
                  <a:pt x="36498" y="1256"/>
                  <a:pt x="36596" y="1167"/>
                </a:cubicBezTo>
                <a:cubicBezTo>
                  <a:pt x="36787" y="997"/>
                  <a:pt x="36643" y="708"/>
                  <a:pt x="36490" y="573"/>
                </a:cubicBezTo>
                <a:cubicBezTo>
                  <a:pt x="36392" y="483"/>
                  <a:pt x="36273" y="416"/>
                  <a:pt x="36176" y="382"/>
                </a:cubicBezTo>
                <a:cubicBezTo>
                  <a:pt x="35792" y="240"/>
                  <a:pt x="35368" y="179"/>
                  <a:pt x="34951" y="179"/>
                </a:cubicBezTo>
                <a:cubicBezTo>
                  <a:pt x="34783" y="179"/>
                  <a:pt x="34615" y="189"/>
                  <a:pt x="34453" y="208"/>
                </a:cubicBezTo>
                <a:cubicBezTo>
                  <a:pt x="34007" y="263"/>
                  <a:pt x="33595" y="411"/>
                  <a:pt x="33167" y="513"/>
                </a:cubicBezTo>
                <a:cubicBezTo>
                  <a:pt x="32789" y="607"/>
                  <a:pt x="32411" y="683"/>
                  <a:pt x="32029" y="742"/>
                </a:cubicBezTo>
                <a:cubicBezTo>
                  <a:pt x="31783" y="781"/>
                  <a:pt x="31537" y="810"/>
                  <a:pt x="31286" y="836"/>
                </a:cubicBezTo>
                <a:cubicBezTo>
                  <a:pt x="31066" y="869"/>
                  <a:pt x="30850" y="884"/>
                  <a:pt x="30636" y="884"/>
                </a:cubicBezTo>
                <a:cubicBezTo>
                  <a:pt x="29138" y="884"/>
                  <a:pt x="27772" y="157"/>
                  <a:pt x="26257" y="12"/>
                </a:cubicBezTo>
                <a:cubicBezTo>
                  <a:pt x="26175" y="4"/>
                  <a:pt x="26094" y="1"/>
                  <a:pt x="26014" y="1"/>
                </a:cubicBezTo>
                <a:close/>
              </a:path>
            </a:pathLst>
          </a:custGeom>
          <a:solidFill>
            <a:srgbClr val="73E7D7">
              <a:alpha val="270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4" name="Google Shape;674;p8"/>
          <p:cNvSpPr/>
          <p:nvPr/>
        </p:nvSpPr>
        <p:spPr>
          <a:xfrm flipH="1">
            <a:off x="-1841746" y="735717"/>
            <a:ext cx="8374561" cy="756709"/>
          </a:xfrm>
          <a:custGeom>
            <a:avLst/>
            <a:gdLst/>
            <a:ahLst/>
            <a:cxnLst/>
            <a:rect l="l" t="t" r="r" b="b"/>
            <a:pathLst>
              <a:path w="36787" h="3324" extrusionOk="0">
                <a:moveTo>
                  <a:pt x="17501" y="0"/>
                </a:moveTo>
                <a:cubicBezTo>
                  <a:pt x="17059" y="0"/>
                  <a:pt x="16617" y="33"/>
                  <a:pt x="16176" y="94"/>
                </a:cubicBezTo>
                <a:cubicBezTo>
                  <a:pt x="15905" y="132"/>
                  <a:pt x="15633" y="178"/>
                  <a:pt x="15365" y="234"/>
                </a:cubicBezTo>
                <a:cubicBezTo>
                  <a:pt x="14720" y="374"/>
                  <a:pt x="14139" y="616"/>
                  <a:pt x="13574" y="921"/>
                </a:cubicBezTo>
                <a:cubicBezTo>
                  <a:pt x="13434" y="998"/>
                  <a:pt x="13298" y="1078"/>
                  <a:pt x="13158" y="1159"/>
                </a:cubicBezTo>
                <a:cubicBezTo>
                  <a:pt x="12563" y="1543"/>
                  <a:pt x="11841" y="1842"/>
                  <a:pt x="11129" y="1842"/>
                </a:cubicBezTo>
                <a:cubicBezTo>
                  <a:pt x="10810" y="1842"/>
                  <a:pt x="10494" y="1782"/>
                  <a:pt x="10192" y="1643"/>
                </a:cubicBezTo>
                <a:cubicBezTo>
                  <a:pt x="9589" y="1363"/>
                  <a:pt x="8952" y="1112"/>
                  <a:pt x="8332" y="870"/>
                </a:cubicBezTo>
                <a:cubicBezTo>
                  <a:pt x="7692" y="620"/>
                  <a:pt x="7029" y="408"/>
                  <a:pt x="6342" y="340"/>
                </a:cubicBezTo>
                <a:cubicBezTo>
                  <a:pt x="6066" y="311"/>
                  <a:pt x="5788" y="299"/>
                  <a:pt x="5511" y="299"/>
                </a:cubicBezTo>
                <a:cubicBezTo>
                  <a:pt x="5042" y="299"/>
                  <a:pt x="4573" y="335"/>
                  <a:pt x="4109" y="391"/>
                </a:cubicBezTo>
                <a:cubicBezTo>
                  <a:pt x="3384" y="476"/>
                  <a:pt x="2658" y="586"/>
                  <a:pt x="1949" y="760"/>
                </a:cubicBezTo>
                <a:cubicBezTo>
                  <a:pt x="1643" y="836"/>
                  <a:pt x="1338" y="925"/>
                  <a:pt x="1036" y="1023"/>
                </a:cubicBezTo>
                <a:cubicBezTo>
                  <a:pt x="892" y="1070"/>
                  <a:pt x="748" y="1121"/>
                  <a:pt x="603" y="1172"/>
                </a:cubicBezTo>
                <a:cubicBezTo>
                  <a:pt x="480" y="1218"/>
                  <a:pt x="298" y="1257"/>
                  <a:pt x="196" y="1341"/>
                </a:cubicBezTo>
                <a:cubicBezTo>
                  <a:pt x="1" y="1507"/>
                  <a:pt x="132" y="1796"/>
                  <a:pt x="285" y="1936"/>
                </a:cubicBezTo>
                <a:cubicBezTo>
                  <a:pt x="378" y="2029"/>
                  <a:pt x="493" y="2101"/>
                  <a:pt x="591" y="2139"/>
                </a:cubicBezTo>
                <a:cubicBezTo>
                  <a:pt x="1013" y="2310"/>
                  <a:pt x="1487" y="2383"/>
                  <a:pt x="1947" y="2383"/>
                </a:cubicBezTo>
                <a:cubicBezTo>
                  <a:pt x="2069" y="2383"/>
                  <a:pt x="2191" y="2378"/>
                  <a:pt x="2310" y="2369"/>
                </a:cubicBezTo>
                <a:cubicBezTo>
                  <a:pt x="2755" y="2330"/>
                  <a:pt x="3171" y="2195"/>
                  <a:pt x="3604" y="2105"/>
                </a:cubicBezTo>
                <a:cubicBezTo>
                  <a:pt x="3982" y="2029"/>
                  <a:pt x="4364" y="1965"/>
                  <a:pt x="4746" y="1919"/>
                </a:cubicBezTo>
                <a:cubicBezTo>
                  <a:pt x="4996" y="1889"/>
                  <a:pt x="5247" y="1868"/>
                  <a:pt x="5493" y="1851"/>
                </a:cubicBezTo>
                <a:cubicBezTo>
                  <a:pt x="5662" y="1831"/>
                  <a:pt x="5828" y="1822"/>
                  <a:pt x="5993" y="1822"/>
                </a:cubicBezTo>
                <a:cubicBezTo>
                  <a:pt x="7555" y="1822"/>
                  <a:pt x="8930" y="2640"/>
                  <a:pt x="10493" y="2844"/>
                </a:cubicBezTo>
                <a:cubicBezTo>
                  <a:pt x="10604" y="2858"/>
                  <a:pt x="10712" y="2865"/>
                  <a:pt x="10820" y="2865"/>
                </a:cubicBezTo>
                <a:cubicBezTo>
                  <a:pt x="11949" y="2865"/>
                  <a:pt x="12893" y="2114"/>
                  <a:pt x="13854" y="1583"/>
                </a:cubicBezTo>
                <a:cubicBezTo>
                  <a:pt x="13871" y="1575"/>
                  <a:pt x="13893" y="1566"/>
                  <a:pt x="13910" y="1554"/>
                </a:cubicBezTo>
                <a:cubicBezTo>
                  <a:pt x="14321" y="1333"/>
                  <a:pt x="14750" y="1138"/>
                  <a:pt x="15225" y="1036"/>
                </a:cubicBezTo>
                <a:cubicBezTo>
                  <a:pt x="15476" y="985"/>
                  <a:pt x="15730" y="938"/>
                  <a:pt x="15981" y="908"/>
                </a:cubicBezTo>
                <a:cubicBezTo>
                  <a:pt x="16251" y="877"/>
                  <a:pt x="16523" y="861"/>
                  <a:pt x="16794" y="861"/>
                </a:cubicBezTo>
                <a:cubicBezTo>
                  <a:pt x="17408" y="861"/>
                  <a:pt x="18021" y="943"/>
                  <a:pt x="18612" y="1116"/>
                </a:cubicBezTo>
                <a:cubicBezTo>
                  <a:pt x="19474" y="1367"/>
                  <a:pt x="20234" y="1855"/>
                  <a:pt x="21049" y="2224"/>
                </a:cubicBezTo>
                <a:cubicBezTo>
                  <a:pt x="22271" y="2780"/>
                  <a:pt x="23574" y="3226"/>
                  <a:pt x="24920" y="3311"/>
                </a:cubicBezTo>
                <a:cubicBezTo>
                  <a:pt x="25052" y="3319"/>
                  <a:pt x="25186" y="3323"/>
                  <a:pt x="25319" y="3323"/>
                </a:cubicBezTo>
                <a:cubicBezTo>
                  <a:pt x="25527" y="3323"/>
                  <a:pt x="25734" y="3313"/>
                  <a:pt x="25938" y="3290"/>
                </a:cubicBezTo>
                <a:cubicBezTo>
                  <a:pt x="26482" y="3230"/>
                  <a:pt x="27004" y="3069"/>
                  <a:pt x="27521" y="2912"/>
                </a:cubicBezTo>
                <a:cubicBezTo>
                  <a:pt x="27691" y="2861"/>
                  <a:pt x="27865" y="2818"/>
                  <a:pt x="28039" y="2776"/>
                </a:cubicBezTo>
                <a:cubicBezTo>
                  <a:pt x="28888" y="2581"/>
                  <a:pt x="29764" y="2518"/>
                  <a:pt x="30636" y="2518"/>
                </a:cubicBezTo>
                <a:cubicBezTo>
                  <a:pt x="30750" y="2518"/>
                  <a:pt x="30863" y="2519"/>
                  <a:pt x="30976" y="2521"/>
                </a:cubicBezTo>
                <a:cubicBezTo>
                  <a:pt x="31015" y="2526"/>
                  <a:pt x="31053" y="2526"/>
                  <a:pt x="31095" y="2526"/>
                </a:cubicBezTo>
                <a:cubicBezTo>
                  <a:pt x="31783" y="2543"/>
                  <a:pt x="32470" y="2598"/>
                  <a:pt x="33158" y="2653"/>
                </a:cubicBezTo>
                <a:cubicBezTo>
                  <a:pt x="33413" y="2674"/>
                  <a:pt x="33676" y="2708"/>
                  <a:pt x="33935" y="2712"/>
                </a:cubicBezTo>
                <a:cubicBezTo>
                  <a:pt x="34198" y="2712"/>
                  <a:pt x="34461" y="2670"/>
                  <a:pt x="34720" y="2627"/>
                </a:cubicBezTo>
                <a:cubicBezTo>
                  <a:pt x="35064" y="2572"/>
                  <a:pt x="35403" y="2509"/>
                  <a:pt x="35739" y="2432"/>
                </a:cubicBezTo>
                <a:cubicBezTo>
                  <a:pt x="35900" y="2394"/>
                  <a:pt x="36061" y="2356"/>
                  <a:pt x="36222" y="2318"/>
                </a:cubicBezTo>
                <a:cubicBezTo>
                  <a:pt x="36375" y="2279"/>
                  <a:pt x="36545" y="2271"/>
                  <a:pt x="36689" y="2203"/>
                </a:cubicBezTo>
                <a:cubicBezTo>
                  <a:pt x="36702" y="2199"/>
                  <a:pt x="36711" y="2190"/>
                  <a:pt x="36719" y="2182"/>
                </a:cubicBezTo>
                <a:cubicBezTo>
                  <a:pt x="36787" y="2105"/>
                  <a:pt x="36307" y="2063"/>
                  <a:pt x="36278" y="2063"/>
                </a:cubicBezTo>
                <a:cubicBezTo>
                  <a:pt x="36242" y="2060"/>
                  <a:pt x="36207" y="2059"/>
                  <a:pt x="36173" y="2059"/>
                </a:cubicBezTo>
                <a:cubicBezTo>
                  <a:pt x="36000" y="2059"/>
                  <a:pt x="35836" y="2091"/>
                  <a:pt x="35666" y="2127"/>
                </a:cubicBezTo>
                <a:cubicBezTo>
                  <a:pt x="35357" y="2195"/>
                  <a:pt x="35043" y="2254"/>
                  <a:pt x="34728" y="2301"/>
                </a:cubicBezTo>
                <a:cubicBezTo>
                  <a:pt x="34559" y="2322"/>
                  <a:pt x="34393" y="2356"/>
                  <a:pt x="34223" y="2373"/>
                </a:cubicBezTo>
                <a:cubicBezTo>
                  <a:pt x="34177" y="2378"/>
                  <a:pt x="34131" y="2380"/>
                  <a:pt x="34084" y="2380"/>
                </a:cubicBezTo>
                <a:cubicBezTo>
                  <a:pt x="33968" y="2380"/>
                  <a:pt x="33850" y="2367"/>
                  <a:pt x="33735" y="2352"/>
                </a:cubicBezTo>
                <a:cubicBezTo>
                  <a:pt x="33370" y="2305"/>
                  <a:pt x="33005" y="2262"/>
                  <a:pt x="32640" y="2224"/>
                </a:cubicBezTo>
                <a:cubicBezTo>
                  <a:pt x="31910" y="2148"/>
                  <a:pt x="31180" y="2093"/>
                  <a:pt x="30446" y="2088"/>
                </a:cubicBezTo>
                <a:cubicBezTo>
                  <a:pt x="30415" y="2088"/>
                  <a:pt x="30385" y="2088"/>
                  <a:pt x="30355" y="2088"/>
                </a:cubicBezTo>
                <a:cubicBezTo>
                  <a:pt x="29651" y="2088"/>
                  <a:pt x="28947" y="2136"/>
                  <a:pt x="28251" y="2250"/>
                </a:cubicBezTo>
                <a:cubicBezTo>
                  <a:pt x="27827" y="2322"/>
                  <a:pt x="27415" y="2436"/>
                  <a:pt x="26991" y="2487"/>
                </a:cubicBezTo>
                <a:cubicBezTo>
                  <a:pt x="26791" y="2511"/>
                  <a:pt x="26588" y="2520"/>
                  <a:pt x="26384" y="2520"/>
                </a:cubicBezTo>
                <a:cubicBezTo>
                  <a:pt x="26180" y="2520"/>
                  <a:pt x="25976" y="2511"/>
                  <a:pt x="25777" y="2496"/>
                </a:cubicBezTo>
                <a:cubicBezTo>
                  <a:pt x="23926" y="2356"/>
                  <a:pt x="22292" y="1273"/>
                  <a:pt x="20595" y="628"/>
                </a:cubicBezTo>
                <a:cubicBezTo>
                  <a:pt x="20531" y="603"/>
                  <a:pt x="20467" y="582"/>
                  <a:pt x="20404" y="556"/>
                </a:cubicBezTo>
                <a:cubicBezTo>
                  <a:pt x="20204" y="476"/>
                  <a:pt x="20005" y="403"/>
                  <a:pt x="19805" y="340"/>
                </a:cubicBezTo>
                <a:cubicBezTo>
                  <a:pt x="19043" y="102"/>
                  <a:pt x="18273" y="0"/>
                  <a:pt x="17501" y="0"/>
                </a:cubicBezTo>
                <a:close/>
              </a:path>
            </a:pathLst>
          </a:custGeom>
          <a:solidFill>
            <a:srgbClr val="73E7D7">
              <a:alpha val="270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5" name="Google Shape;675;p8"/>
          <p:cNvSpPr/>
          <p:nvPr/>
        </p:nvSpPr>
        <p:spPr>
          <a:xfrm flipH="1">
            <a:off x="14645" y="3075425"/>
            <a:ext cx="9320057" cy="1792361"/>
          </a:xfrm>
          <a:custGeom>
            <a:avLst/>
            <a:gdLst/>
            <a:ahLst/>
            <a:cxnLst/>
            <a:rect l="l" t="t" r="r" b="b"/>
            <a:pathLst>
              <a:path w="43107" h="8757" extrusionOk="0">
                <a:moveTo>
                  <a:pt x="40043" y="0"/>
                </a:moveTo>
                <a:cubicBezTo>
                  <a:pt x="38555" y="0"/>
                  <a:pt x="36588" y="269"/>
                  <a:pt x="34482" y="1291"/>
                </a:cubicBezTo>
                <a:cubicBezTo>
                  <a:pt x="30728" y="3112"/>
                  <a:pt x="29891" y="4545"/>
                  <a:pt x="26097" y="4545"/>
                </a:cubicBezTo>
                <a:cubicBezTo>
                  <a:pt x="25399" y="4545"/>
                  <a:pt x="24601" y="4497"/>
                  <a:pt x="23667" y="4393"/>
                </a:cubicBezTo>
                <a:cubicBezTo>
                  <a:pt x="20560" y="4050"/>
                  <a:pt x="14643" y="3964"/>
                  <a:pt x="9503" y="3964"/>
                </a:cubicBezTo>
                <a:cubicBezTo>
                  <a:pt x="4363" y="3964"/>
                  <a:pt x="0" y="4050"/>
                  <a:pt x="0" y="4050"/>
                </a:cubicBezTo>
                <a:lnTo>
                  <a:pt x="336" y="8757"/>
                </a:lnTo>
                <a:lnTo>
                  <a:pt x="43106" y="5722"/>
                </a:lnTo>
                <a:lnTo>
                  <a:pt x="42754" y="331"/>
                </a:lnTo>
                <a:cubicBezTo>
                  <a:pt x="42754" y="331"/>
                  <a:pt x="41694" y="0"/>
                  <a:pt x="40043" y="0"/>
                </a:cubicBezTo>
                <a:close/>
              </a:path>
            </a:pathLst>
          </a:custGeom>
          <a:solidFill>
            <a:srgbClr val="A3C886">
              <a:alpha val="47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6" name="Google Shape;676;p8"/>
          <p:cNvSpPr/>
          <p:nvPr/>
        </p:nvSpPr>
        <p:spPr>
          <a:xfrm flipH="1">
            <a:off x="-925238" y="3106475"/>
            <a:ext cx="10914908" cy="2882477"/>
          </a:xfrm>
          <a:custGeom>
            <a:avLst/>
            <a:gdLst/>
            <a:ahLst/>
            <a:cxnLst/>
            <a:rect l="l" t="t" r="r" b="b"/>
            <a:pathLst>
              <a:path w="53328" h="12289" extrusionOk="0">
                <a:moveTo>
                  <a:pt x="51250" y="0"/>
                </a:moveTo>
                <a:cubicBezTo>
                  <a:pt x="48878" y="0"/>
                  <a:pt x="44183" y="209"/>
                  <a:pt x="41256" y="1720"/>
                </a:cubicBezTo>
                <a:cubicBezTo>
                  <a:pt x="38209" y="3299"/>
                  <a:pt x="33981" y="4054"/>
                  <a:pt x="30127" y="4339"/>
                </a:cubicBezTo>
                <a:cubicBezTo>
                  <a:pt x="25948" y="4650"/>
                  <a:pt x="21473" y="4992"/>
                  <a:pt x="16917" y="4992"/>
                </a:cubicBezTo>
                <a:cubicBezTo>
                  <a:pt x="15064" y="4992"/>
                  <a:pt x="13198" y="4936"/>
                  <a:pt x="11333" y="4797"/>
                </a:cubicBezTo>
                <a:cubicBezTo>
                  <a:pt x="10854" y="4761"/>
                  <a:pt x="10351" y="4745"/>
                  <a:pt x="9834" y="4745"/>
                </a:cubicBezTo>
                <a:cubicBezTo>
                  <a:pt x="5419" y="4745"/>
                  <a:pt x="0" y="5922"/>
                  <a:pt x="0" y="5922"/>
                </a:cubicBezTo>
                <a:lnTo>
                  <a:pt x="450" y="12288"/>
                </a:lnTo>
                <a:lnTo>
                  <a:pt x="53327" y="8536"/>
                </a:lnTo>
                <a:lnTo>
                  <a:pt x="52724" y="31"/>
                </a:lnTo>
                <a:cubicBezTo>
                  <a:pt x="52724" y="31"/>
                  <a:pt x="52157" y="0"/>
                  <a:pt x="51250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4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7" name="Google Shape;677;p8"/>
          <p:cNvSpPr/>
          <p:nvPr/>
        </p:nvSpPr>
        <p:spPr>
          <a:xfrm rot="290711" flipH="1">
            <a:off x="-918907" y="3536377"/>
            <a:ext cx="10914849" cy="2515237"/>
          </a:xfrm>
          <a:custGeom>
            <a:avLst/>
            <a:gdLst/>
            <a:ahLst/>
            <a:cxnLst/>
            <a:rect l="l" t="t" r="r" b="b"/>
            <a:pathLst>
              <a:path w="53328" h="12289" extrusionOk="0">
                <a:moveTo>
                  <a:pt x="51250" y="0"/>
                </a:moveTo>
                <a:cubicBezTo>
                  <a:pt x="48878" y="0"/>
                  <a:pt x="44183" y="209"/>
                  <a:pt x="41256" y="1720"/>
                </a:cubicBezTo>
                <a:cubicBezTo>
                  <a:pt x="38209" y="3299"/>
                  <a:pt x="33981" y="4054"/>
                  <a:pt x="30127" y="4339"/>
                </a:cubicBezTo>
                <a:cubicBezTo>
                  <a:pt x="25948" y="4650"/>
                  <a:pt x="21473" y="4992"/>
                  <a:pt x="16917" y="4992"/>
                </a:cubicBezTo>
                <a:cubicBezTo>
                  <a:pt x="15064" y="4992"/>
                  <a:pt x="13198" y="4936"/>
                  <a:pt x="11333" y="4797"/>
                </a:cubicBezTo>
                <a:cubicBezTo>
                  <a:pt x="10854" y="4761"/>
                  <a:pt x="10351" y="4745"/>
                  <a:pt x="9834" y="4745"/>
                </a:cubicBezTo>
                <a:cubicBezTo>
                  <a:pt x="5419" y="4745"/>
                  <a:pt x="0" y="5922"/>
                  <a:pt x="0" y="5922"/>
                </a:cubicBezTo>
                <a:lnTo>
                  <a:pt x="450" y="12288"/>
                </a:lnTo>
                <a:lnTo>
                  <a:pt x="53327" y="8536"/>
                </a:lnTo>
                <a:lnTo>
                  <a:pt x="52724" y="31"/>
                </a:lnTo>
                <a:cubicBezTo>
                  <a:pt x="52724" y="31"/>
                  <a:pt x="52157" y="0"/>
                  <a:pt x="51250" y="0"/>
                </a:cubicBezTo>
                <a:close/>
              </a:path>
            </a:pathLst>
          </a:custGeom>
          <a:noFill/>
          <a:ln w="19050" cap="flat" cmpd="sng">
            <a:solidFill>
              <a:srgbClr val="92A37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8" name="Google Shape;678;p8"/>
          <p:cNvSpPr/>
          <p:nvPr/>
        </p:nvSpPr>
        <p:spPr>
          <a:xfrm rot="-35273" flipH="1">
            <a:off x="-883145" y="3692713"/>
            <a:ext cx="10914816" cy="2515230"/>
          </a:xfrm>
          <a:custGeom>
            <a:avLst/>
            <a:gdLst/>
            <a:ahLst/>
            <a:cxnLst/>
            <a:rect l="l" t="t" r="r" b="b"/>
            <a:pathLst>
              <a:path w="53328" h="12289" extrusionOk="0">
                <a:moveTo>
                  <a:pt x="51250" y="0"/>
                </a:moveTo>
                <a:cubicBezTo>
                  <a:pt x="48878" y="0"/>
                  <a:pt x="44183" y="209"/>
                  <a:pt x="41256" y="1720"/>
                </a:cubicBezTo>
                <a:cubicBezTo>
                  <a:pt x="38209" y="3299"/>
                  <a:pt x="33981" y="4054"/>
                  <a:pt x="30127" y="4339"/>
                </a:cubicBezTo>
                <a:cubicBezTo>
                  <a:pt x="25948" y="4650"/>
                  <a:pt x="21473" y="4992"/>
                  <a:pt x="16917" y="4992"/>
                </a:cubicBezTo>
                <a:cubicBezTo>
                  <a:pt x="15064" y="4992"/>
                  <a:pt x="13198" y="4936"/>
                  <a:pt x="11333" y="4797"/>
                </a:cubicBezTo>
                <a:cubicBezTo>
                  <a:pt x="10854" y="4761"/>
                  <a:pt x="10351" y="4745"/>
                  <a:pt x="9834" y="4745"/>
                </a:cubicBezTo>
                <a:cubicBezTo>
                  <a:pt x="5419" y="4745"/>
                  <a:pt x="0" y="5922"/>
                  <a:pt x="0" y="5922"/>
                </a:cubicBezTo>
                <a:lnTo>
                  <a:pt x="450" y="12288"/>
                </a:lnTo>
                <a:lnTo>
                  <a:pt x="53327" y="8536"/>
                </a:lnTo>
                <a:lnTo>
                  <a:pt x="52724" y="31"/>
                </a:lnTo>
                <a:cubicBezTo>
                  <a:pt x="52724" y="31"/>
                  <a:pt x="52157" y="0"/>
                  <a:pt x="51250" y="0"/>
                </a:cubicBezTo>
                <a:close/>
              </a:path>
            </a:pathLst>
          </a:custGeom>
          <a:noFill/>
          <a:ln w="19050" cap="flat" cmpd="sng">
            <a:solidFill>
              <a:srgbClr val="92A37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9" name="Google Shape;679;p8"/>
          <p:cNvSpPr/>
          <p:nvPr/>
        </p:nvSpPr>
        <p:spPr>
          <a:xfrm rot="-388063" flipH="1">
            <a:off x="-1005634" y="3992870"/>
            <a:ext cx="10914783" cy="2515222"/>
          </a:xfrm>
          <a:custGeom>
            <a:avLst/>
            <a:gdLst/>
            <a:ahLst/>
            <a:cxnLst/>
            <a:rect l="l" t="t" r="r" b="b"/>
            <a:pathLst>
              <a:path w="53328" h="12289" extrusionOk="0">
                <a:moveTo>
                  <a:pt x="51250" y="0"/>
                </a:moveTo>
                <a:cubicBezTo>
                  <a:pt x="48878" y="0"/>
                  <a:pt x="44183" y="209"/>
                  <a:pt x="41256" y="1720"/>
                </a:cubicBezTo>
                <a:cubicBezTo>
                  <a:pt x="38209" y="3299"/>
                  <a:pt x="33981" y="4054"/>
                  <a:pt x="30127" y="4339"/>
                </a:cubicBezTo>
                <a:cubicBezTo>
                  <a:pt x="25948" y="4650"/>
                  <a:pt x="21473" y="4992"/>
                  <a:pt x="16917" y="4992"/>
                </a:cubicBezTo>
                <a:cubicBezTo>
                  <a:pt x="15064" y="4992"/>
                  <a:pt x="13198" y="4936"/>
                  <a:pt x="11333" y="4797"/>
                </a:cubicBezTo>
                <a:cubicBezTo>
                  <a:pt x="10854" y="4761"/>
                  <a:pt x="10351" y="4745"/>
                  <a:pt x="9834" y="4745"/>
                </a:cubicBezTo>
                <a:cubicBezTo>
                  <a:pt x="5419" y="4745"/>
                  <a:pt x="0" y="5922"/>
                  <a:pt x="0" y="5922"/>
                </a:cubicBezTo>
                <a:lnTo>
                  <a:pt x="450" y="12288"/>
                </a:lnTo>
                <a:lnTo>
                  <a:pt x="53327" y="8536"/>
                </a:lnTo>
                <a:lnTo>
                  <a:pt x="52724" y="31"/>
                </a:lnTo>
                <a:cubicBezTo>
                  <a:pt x="52724" y="31"/>
                  <a:pt x="52157" y="0"/>
                  <a:pt x="51250" y="0"/>
                </a:cubicBezTo>
                <a:close/>
              </a:path>
            </a:pathLst>
          </a:custGeom>
          <a:noFill/>
          <a:ln w="19050" cap="flat" cmpd="sng">
            <a:solidFill>
              <a:srgbClr val="92A37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80" name="Google Shape;680;p8"/>
          <p:cNvGrpSpPr/>
          <p:nvPr/>
        </p:nvGrpSpPr>
        <p:grpSpPr>
          <a:xfrm flipH="1">
            <a:off x="7526261" y="3737289"/>
            <a:ext cx="3448998" cy="1547010"/>
            <a:chOff x="-961186" y="3737289"/>
            <a:chExt cx="3448998" cy="1547010"/>
          </a:xfrm>
        </p:grpSpPr>
        <p:grpSp>
          <p:nvGrpSpPr>
            <p:cNvPr id="681" name="Google Shape;681;p8"/>
            <p:cNvGrpSpPr/>
            <p:nvPr/>
          </p:nvGrpSpPr>
          <p:grpSpPr>
            <a:xfrm>
              <a:off x="-961186" y="3737289"/>
              <a:ext cx="3448998" cy="1547010"/>
              <a:chOff x="-961186" y="3737289"/>
              <a:chExt cx="3448998" cy="1547010"/>
            </a:xfrm>
          </p:grpSpPr>
          <p:sp>
            <p:nvSpPr>
              <p:cNvPr id="682" name="Google Shape;682;p8"/>
              <p:cNvSpPr/>
              <p:nvPr/>
            </p:nvSpPr>
            <p:spPr>
              <a:xfrm>
                <a:off x="-329700" y="4288550"/>
                <a:ext cx="1185900" cy="7566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83" name="Google Shape;683;p8"/>
              <p:cNvGrpSpPr/>
              <p:nvPr/>
            </p:nvGrpSpPr>
            <p:grpSpPr>
              <a:xfrm>
                <a:off x="-961186" y="3737289"/>
                <a:ext cx="3448998" cy="1547010"/>
                <a:chOff x="-866058" y="3754464"/>
                <a:chExt cx="3448998" cy="1547010"/>
              </a:xfrm>
            </p:grpSpPr>
            <p:sp>
              <p:nvSpPr>
                <p:cNvPr id="684" name="Google Shape;684;p8"/>
                <p:cNvSpPr/>
                <p:nvPr/>
              </p:nvSpPr>
              <p:spPr>
                <a:xfrm>
                  <a:off x="-144531" y="4726788"/>
                  <a:ext cx="982088" cy="2092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27" h="922" extrusionOk="0">
                      <a:moveTo>
                        <a:pt x="1973" y="1"/>
                      </a:moveTo>
                      <a:cubicBezTo>
                        <a:pt x="1951" y="1"/>
                        <a:pt x="1929" y="1"/>
                        <a:pt x="1907" y="2"/>
                      </a:cubicBezTo>
                      <a:cubicBezTo>
                        <a:pt x="1775" y="10"/>
                        <a:pt x="1648" y="27"/>
                        <a:pt x="1537" y="53"/>
                      </a:cubicBezTo>
                      <a:cubicBezTo>
                        <a:pt x="1317" y="108"/>
                        <a:pt x="1160" y="184"/>
                        <a:pt x="1109" y="218"/>
                      </a:cubicBezTo>
                      <a:cubicBezTo>
                        <a:pt x="1096" y="227"/>
                        <a:pt x="1088" y="231"/>
                        <a:pt x="1075" y="240"/>
                      </a:cubicBezTo>
                      <a:cubicBezTo>
                        <a:pt x="973" y="193"/>
                        <a:pt x="850" y="163"/>
                        <a:pt x="723" y="163"/>
                      </a:cubicBezTo>
                      <a:cubicBezTo>
                        <a:pt x="715" y="163"/>
                        <a:pt x="707" y="163"/>
                        <a:pt x="700" y="163"/>
                      </a:cubicBezTo>
                      <a:cubicBezTo>
                        <a:pt x="542" y="163"/>
                        <a:pt x="390" y="204"/>
                        <a:pt x="273" y="252"/>
                      </a:cubicBezTo>
                      <a:cubicBezTo>
                        <a:pt x="150" y="307"/>
                        <a:pt x="69" y="363"/>
                        <a:pt x="43" y="384"/>
                      </a:cubicBezTo>
                      <a:cubicBezTo>
                        <a:pt x="1" y="418"/>
                        <a:pt x="1" y="431"/>
                        <a:pt x="9" y="439"/>
                      </a:cubicBezTo>
                      <a:cubicBezTo>
                        <a:pt x="11" y="442"/>
                        <a:pt x="13" y="444"/>
                        <a:pt x="18" y="444"/>
                      </a:cubicBezTo>
                      <a:cubicBezTo>
                        <a:pt x="26" y="444"/>
                        <a:pt x="40" y="439"/>
                        <a:pt x="69" y="426"/>
                      </a:cubicBezTo>
                      <a:cubicBezTo>
                        <a:pt x="103" y="414"/>
                        <a:pt x="184" y="367"/>
                        <a:pt x="302" y="324"/>
                      </a:cubicBezTo>
                      <a:cubicBezTo>
                        <a:pt x="411" y="280"/>
                        <a:pt x="554" y="243"/>
                        <a:pt x="699" y="243"/>
                      </a:cubicBezTo>
                      <a:cubicBezTo>
                        <a:pt x="707" y="243"/>
                        <a:pt x="715" y="244"/>
                        <a:pt x="723" y="244"/>
                      </a:cubicBezTo>
                      <a:cubicBezTo>
                        <a:pt x="875" y="244"/>
                        <a:pt x="1028" y="290"/>
                        <a:pt x="1130" y="354"/>
                      </a:cubicBezTo>
                      <a:cubicBezTo>
                        <a:pt x="1236" y="414"/>
                        <a:pt x="1300" y="481"/>
                        <a:pt x="1325" y="507"/>
                      </a:cubicBezTo>
                      <a:cubicBezTo>
                        <a:pt x="1350" y="532"/>
                        <a:pt x="1364" y="539"/>
                        <a:pt x="1373" y="539"/>
                      </a:cubicBezTo>
                      <a:cubicBezTo>
                        <a:pt x="1376" y="539"/>
                        <a:pt x="1378" y="538"/>
                        <a:pt x="1380" y="537"/>
                      </a:cubicBezTo>
                      <a:cubicBezTo>
                        <a:pt x="1389" y="532"/>
                        <a:pt x="1393" y="520"/>
                        <a:pt x="1363" y="473"/>
                      </a:cubicBezTo>
                      <a:cubicBezTo>
                        <a:pt x="1346" y="443"/>
                        <a:pt x="1283" y="358"/>
                        <a:pt x="1168" y="286"/>
                      </a:cubicBezTo>
                      <a:cubicBezTo>
                        <a:pt x="1155" y="282"/>
                        <a:pt x="1143" y="274"/>
                        <a:pt x="1130" y="265"/>
                      </a:cubicBezTo>
                      <a:lnTo>
                        <a:pt x="1134" y="265"/>
                      </a:lnTo>
                      <a:cubicBezTo>
                        <a:pt x="1189" y="240"/>
                        <a:pt x="1342" y="172"/>
                        <a:pt x="1554" y="125"/>
                      </a:cubicBezTo>
                      <a:cubicBezTo>
                        <a:pt x="1661" y="104"/>
                        <a:pt x="1784" y="87"/>
                        <a:pt x="1911" y="83"/>
                      </a:cubicBezTo>
                      <a:cubicBezTo>
                        <a:pt x="1928" y="82"/>
                        <a:pt x="1945" y="82"/>
                        <a:pt x="1962" y="82"/>
                      </a:cubicBezTo>
                      <a:cubicBezTo>
                        <a:pt x="2077" y="82"/>
                        <a:pt x="2192" y="94"/>
                        <a:pt x="2310" y="112"/>
                      </a:cubicBezTo>
                      <a:cubicBezTo>
                        <a:pt x="2442" y="138"/>
                        <a:pt x="2573" y="176"/>
                        <a:pt x="2692" y="227"/>
                      </a:cubicBezTo>
                      <a:cubicBezTo>
                        <a:pt x="2811" y="274"/>
                        <a:pt x="2917" y="333"/>
                        <a:pt x="3006" y="392"/>
                      </a:cubicBezTo>
                      <a:cubicBezTo>
                        <a:pt x="3193" y="511"/>
                        <a:pt x="3307" y="630"/>
                        <a:pt x="3354" y="668"/>
                      </a:cubicBezTo>
                      <a:cubicBezTo>
                        <a:pt x="3239" y="677"/>
                        <a:pt x="3129" y="698"/>
                        <a:pt x="3040" y="723"/>
                      </a:cubicBezTo>
                      <a:cubicBezTo>
                        <a:pt x="3006" y="732"/>
                        <a:pt x="2976" y="745"/>
                        <a:pt x="2947" y="753"/>
                      </a:cubicBezTo>
                      <a:cubicBezTo>
                        <a:pt x="2917" y="762"/>
                        <a:pt x="2891" y="774"/>
                        <a:pt x="2870" y="783"/>
                      </a:cubicBezTo>
                      <a:cubicBezTo>
                        <a:pt x="2824" y="804"/>
                        <a:pt x="2790" y="821"/>
                        <a:pt x="2777" y="830"/>
                      </a:cubicBezTo>
                      <a:cubicBezTo>
                        <a:pt x="2730" y="859"/>
                        <a:pt x="2726" y="872"/>
                        <a:pt x="2734" y="880"/>
                      </a:cubicBezTo>
                      <a:cubicBezTo>
                        <a:pt x="2734" y="885"/>
                        <a:pt x="2738" y="888"/>
                        <a:pt x="2747" y="888"/>
                      </a:cubicBezTo>
                      <a:cubicBezTo>
                        <a:pt x="2757" y="888"/>
                        <a:pt x="2773" y="885"/>
                        <a:pt x="2798" y="876"/>
                      </a:cubicBezTo>
                      <a:cubicBezTo>
                        <a:pt x="2807" y="876"/>
                        <a:pt x="2819" y="872"/>
                        <a:pt x="2836" y="863"/>
                      </a:cubicBezTo>
                      <a:cubicBezTo>
                        <a:pt x="2853" y="859"/>
                        <a:pt x="2870" y="851"/>
                        <a:pt x="2896" y="847"/>
                      </a:cubicBezTo>
                      <a:cubicBezTo>
                        <a:pt x="2917" y="838"/>
                        <a:pt x="2942" y="830"/>
                        <a:pt x="2968" y="821"/>
                      </a:cubicBezTo>
                      <a:cubicBezTo>
                        <a:pt x="2998" y="813"/>
                        <a:pt x="3027" y="800"/>
                        <a:pt x="3061" y="796"/>
                      </a:cubicBezTo>
                      <a:cubicBezTo>
                        <a:pt x="3182" y="765"/>
                        <a:pt x="3334" y="744"/>
                        <a:pt x="3489" y="744"/>
                      </a:cubicBezTo>
                      <a:cubicBezTo>
                        <a:pt x="3503" y="744"/>
                        <a:pt x="3518" y="744"/>
                        <a:pt x="3532" y="745"/>
                      </a:cubicBezTo>
                      <a:cubicBezTo>
                        <a:pt x="3698" y="749"/>
                        <a:pt x="3868" y="779"/>
                        <a:pt x="3995" y="817"/>
                      </a:cubicBezTo>
                      <a:cubicBezTo>
                        <a:pt x="4127" y="855"/>
                        <a:pt x="4220" y="897"/>
                        <a:pt x="4254" y="910"/>
                      </a:cubicBezTo>
                      <a:cubicBezTo>
                        <a:pt x="4279" y="919"/>
                        <a:pt x="4295" y="922"/>
                        <a:pt x="4305" y="922"/>
                      </a:cubicBezTo>
                      <a:cubicBezTo>
                        <a:pt x="4315" y="922"/>
                        <a:pt x="4320" y="919"/>
                        <a:pt x="4322" y="914"/>
                      </a:cubicBezTo>
                      <a:cubicBezTo>
                        <a:pt x="4326" y="906"/>
                        <a:pt x="4326" y="897"/>
                        <a:pt x="4275" y="863"/>
                      </a:cubicBezTo>
                      <a:cubicBezTo>
                        <a:pt x="4245" y="842"/>
                        <a:pt x="4152" y="791"/>
                        <a:pt x="4016" y="745"/>
                      </a:cubicBezTo>
                      <a:cubicBezTo>
                        <a:pt x="3880" y="702"/>
                        <a:pt x="3706" y="668"/>
                        <a:pt x="3532" y="664"/>
                      </a:cubicBezTo>
                      <a:cubicBezTo>
                        <a:pt x="3518" y="663"/>
                        <a:pt x="3505" y="662"/>
                        <a:pt x="3491" y="662"/>
                      </a:cubicBezTo>
                      <a:cubicBezTo>
                        <a:pt x="3464" y="662"/>
                        <a:pt x="3439" y="664"/>
                        <a:pt x="3413" y="664"/>
                      </a:cubicBezTo>
                      <a:cubicBezTo>
                        <a:pt x="3409" y="656"/>
                        <a:pt x="3401" y="643"/>
                        <a:pt x="3388" y="630"/>
                      </a:cubicBezTo>
                      <a:cubicBezTo>
                        <a:pt x="3350" y="583"/>
                        <a:pt x="3235" y="456"/>
                        <a:pt x="3048" y="329"/>
                      </a:cubicBezTo>
                      <a:cubicBezTo>
                        <a:pt x="2955" y="269"/>
                        <a:pt x="2845" y="206"/>
                        <a:pt x="2722" y="150"/>
                      </a:cubicBezTo>
                      <a:cubicBezTo>
                        <a:pt x="2594" y="99"/>
                        <a:pt x="2459" y="57"/>
                        <a:pt x="2323" y="32"/>
                      </a:cubicBezTo>
                      <a:cubicBezTo>
                        <a:pt x="2205" y="10"/>
                        <a:pt x="2088" y="1"/>
                        <a:pt x="1973" y="1"/>
                      </a:cubicBezTo>
                      <a:close/>
                    </a:path>
                  </a:pathLst>
                </a:custGeom>
                <a:solidFill>
                  <a:srgbClr val="8555C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5" name="Google Shape;685;p8"/>
                <p:cNvSpPr/>
                <p:nvPr/>
              </p:nvSpPr>
              <p:spPr>
                <a:xfrm>
                  <a:off x="-866058" y="3754464"/>
                  <a:ext cx="3448998" cy="15470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96" h="6816" extrusionOk="0">
                      <a:moveTo>
                        <a:pt x="5627" y="1448"/>
                      </a:moveTo>
                      <a:lnTo>
                        <a:pt x="5627" y="1448"/>
                      </a:lnTo>
                      <a:cubicBezTo>
                        <a:pt x="5623" y="1455"/>
                        <a:pt x="5619" y="1461"/>
                        <a:pt x="5616" y="1468"/>
                      </a:cubicBezTo>
                      <a:lnTo>
                        <a:pt x="5612" y="1468"/>
                      </a:lnTo>
                      <a:cubicBezTo>
                        <a:pt x="5616" y="1463"/>
                        <a:pt x="5621" y="1459"/>
                        <a:pt x="5625" y="1451"/>
                      </a:cubicBezTo>
                      <a:cubicBezTo>
                        <a:pt x="5626" y="1450"/>
                        <a:pt x="5626" y="1449"/>
                        <a:pt x="5627" y="1448"/>
                      </a:cubicBezTo>
                      <a:close/>
                      <a:moveTo>
                        <a:pt x="4675" y="83"/>
                      </a:moveTo>
                      <a:cubicBezTo>
                        <a:pt x="4729" y="83"/>
                        <a:pt x="4783" y="87"/>
                        <a:pt x="4835" y="97"/>
                      </a:cubicBezTo>
                      <a:cubicBezTo>
                        <a:pt x="5022" y="126"/>
                        <a:pt x="5196" y="207"/>
                        <a:pt x="5328" y="322"/>
                      </a:cubicBezTo>
                      <a:cubicBezTo>
                        <a:pt x="5463" y="436"/>
                        <a:pt x="5553" y="585"/>
                        <a:pt x="5599" y="725"/>
                      </a:cubicBezTo>
                      <a:cubicBezTo>
                        <a:pt x="5625" y="797"/>
                        <a:pt x="5642" y="865"/>
                        <a:pt x="5650" y="929"/>
                      </a:cubicBezTo>
                      <a:cubicBezTo>
                        <a:pt x="5659" y="996"/>
                        <a:pt x="5659" y="1056"/>
                        <a:pt x="5659" y="1107"/>
                      </a:cubicBezTo>
                      <a:cubicBezTo>
                        <a:pt x="5654" y="1209"/>
                        <a:pt x="5633" y="1285"/>
                        <a:pt x="5629" y="1323"/>
                      </a:cubicBezTo>
                      <a:cubicBezTo>
                        <a:pt x="5621" y="1353"/>
                        <a:pt x="5616" y="1378"/>
                        <a:pt x="5612" y="1395"/>
                      </a:cubicBezTo>
                      <a:cubicBezTo>
                        <a:pt x="5604" y="1412"/>
                        <a:pt x="5604" y="1425"/>
                        <a:pt x="5599" y="1438"/>
                      </a:cubicBezTo>
                      <a:cubicBezTo>
                        <a:pt x="5599" y="1451"/>
                        <a:pt x="5599" y="1459"/>
                        <a:pt x="5599" y="1463"/>
                      </a:cubicBezTo>
                      <a:cubicBezTo>
                        <a:pt x="5587" y="1459"/>
                        <a:pt x="5570" y="1455"/>
                        <a:pt x="5553" y="1455"/>
                      </a:cubicBezTo>
                      <a:cubicBezTo>
                        <a:pt x="5493" y="1442"/>
                        <a:pt x="5434" y="1438"/>
                        <a:pt x="5383" y="1434"/>
                      </a:cubicBezTo>
                      <a:cubicBezTo>
                        <a:pt x="5342" y="1430"/>
                        <a:pt x="5305" y="1429"/>
                        <a:pt x="5274" y="1429"/>
                      </a:cubicBezTo>
                      <a:cubicBezTo>
                        <a:pt x="5223" y="1429"/>
                        <a:pt x="5186" y="1433"/>
                        <a:pt x="5171" y="1438"/>
                      </a:cubicBezTo>
                      <a:cubicBezTo>
                        <a:pt x="5128" y="1446"/>
                        <a:pt x="5124" y="1455"/>
                        <a:pt x="5124" y="1468"/>
                      </a:cubicBezTo>
                      <a:cubicBezTo>
                        <a:pt x="5124" y="1476"/>
                        <a:pt x="5128" y="1485"/>
                        <a:pt x="5171" y="1489"/>
                      </a:cubicBezTo>
                      <a:cubicBezTo>
                        <a:pt x="5200" y="1493"/>
                        <a:pt x="5277" y="1497"/>
                        <a:pt x="5374" y="1506"/>
                      </a:cubicBezTo>
                      <a:cubicBezTo>
                        <a:pt x="5476" y="1519"/>
                        <a:pt x="5599" y="1540"/>
                        <a:pt x="5714" y="1578"/>
                      </a:cubicBezTo>
                      <a:cubicBezTo>
                        <a:pt x="5833" y="1620"/>
                        <a:pt x="5939" y="1684"/>
                        <a:pt x="6011" y="1752"/>
                      </a:cubicBezTo>
                      <a:cubicBezTo>
                        <a:pt x="6083" y="1816"/>
                        <a:pt x="6121" y="1879"/>
                        <a:pt x="6138" y="1901"/>
                      </a:cubicBezTo>
                      <a:cubicBezTo>
                        <a:pt x="6159" y="1924"/>
                        <a:pt x="6171" y="1932"/>
                        <a:pt x="6179" y="1932"/>
                      </a:cubicBezTo>
                      <a:cubicBezTo>
                        <a:pt x="6181" y="1932"/>
                        <a:pt x="6183" y="1931"/>
                        <a:pt x="6185" y="1930"/>
                      </a:cubicBezTo>
                      <a:cubicBezTo>
                        <a:pt x="6194" y="1926"/>
                        <a:pt x="6198" y="1917"/>
                        <a:pt x="6185" y="1871"/>
                      </a:cubicBezTo>
                      <a:cubicBezTo>
                        <a:pt x="6172" y="1845"/>
                        <a:pt x="6138" y="1773"/>
                        <a:pt x="6058" y="1697"/>
                      </a:cubicBezTo>
                      <a:cubicBezTo>
                        <a:pt x="5986" y="1620"/>
                        <a:pt x="5867" y="1548"/>
                        <a:pt x="5744" y="1502"/>
                      </a:cubicBezTo>
                      <a:cubicBezTo>
                        <a:pt x="5714" y="1493"/>
                        <a:pt x="5684" y="1485"/>
                        <a:pt x="5659" y="1476"/>
                      </a:cubicBezTo>
                      <a:cubicBezTo>
                        <a:pt x="5676" y="1459"/>
                        <a:pt x="5697" y="1434"/>
                        <a:pt x="5727" y="1400"/>
                      </a:cubicBezTo>
                      <a:cubicBezTo>
                        <a:pt x="5744" y="1378"/>
                        <a:pt x="5773" y="1353"/>
                        <a:pt x="5807" y="1319"/>
                      </a:cubicBezTo>
                      <a:cubicBezTo>
                        <a:pt x="5845" y="1285"/>
                        <a:pt x="5892" y="1247"/>
                        <a:pt x="5947" y="1209"/>
                      </a:cubicBezTo>
                      <a:cubicBezTo>
                        <a:pt x="6058" y="1132"/>
                        <a:pt x="6215" y="1052"/>
                        <a:pt x="6406" y="1005"/>
                      </a:cubicBezTo>
                      <a:cubicBezTo>
                        <a:pt x="6501" y="984"/>
                        <a:pt x="6605" y="970"/>
                        <a:pt x="6713" y="970"/>
                      </a:cubicBezTo>
                      <a:cubicBezTo>
                        <a:pt x="6822" y="970"/>
                        <a:pt x="6934" y="984"/>
                        <a:pt x="7047" y="1018"/>
                      </a:cubicBezTo>
                      <a:cubicBezTo>
                        <a:pt x="7267" y="1077"/>
                        <a:pt x="7480" y="1209"/>
                        <a:pt x="7649" y="1387"/>
                      </a:cubicBezTo>
                      <a:cubicBezTo>
                        <a:pt x="7815" y="1565"/>
                        <a:pt x="7938" y="1786"/>
                        <a:pt x="7989" y="2007"/>
                      </a:cubicBezTo>
                      <a:cubicBezTo>
                        <a:pt x="8048" y="2232"/>
                        <a:pt x="8031" y="2457"/>
                        <a:pt x="7989" y="2648"/>
                      </a:cubicBezTo>
                      <a:cubicBezTo>
                        <a:pt x="7942" y="2839"/>
                        <a:pt x="7866" y="2996"/>
                        <a:pt x="7794" y="3110"/>
                      </a:cubicBezTo>
                      <a:cubicBezTo>
                        <a:pt x="7760" y="3170"/>
                        <a:pt x="7722" y="3216"/>
                        <a:pt x="7692" y="3254"/>
                      </a:cubicBezTo>
                      <a:cubicBezTo>
                        <a:pt x="7662" y="3293"/>
                        <a:pt x="7637" y="3322"/>
                        <a:pt x="7620" y="3344"/>
                      </a:cubicBezTo>
                      <a:cubicBezTo>
                        <a:pt x="7594" y="3369"/>
                        <a:pt x="7573" y="3395"/>
                        <a:pt x="7556" y="3412"/>
                      </a:cubicBezTo>
                      <a:cubicBezTo>
                        <a:pt x="7539" y="3428"/>
                        <a:pt x="7526" y="3441"/>
                        <a:pt x="7518" y="3454"/>
                      </a:cubicBezTo>
                      <a:cubicBezTo>
                        <a:pt x="7505" y="3467"/>
                        <a:pt x="7501" y="3475"/>
                        <a:pt x="7501" y="3484"/>
                      </a:cubicBezTo>
                      <a:cubicBezTo>
                        <a:pt x="7416" y="3466"/>
                        <a:pt x="7329" y="3457"/>
                        <a:pt x="7251" y="3457"/>
                      </a:cubicBezTo>
                      <a:cubicBezTo>
                        <a:pt x="7216" y="3457"/>
                        <a:pt x="7183" y="3459"/>
                        <a:pt x="7153" y="3462"/>
                      </a:cubicBezTo>
                      <a:cubicBezTo>
                        <a:pt x="7042" y="3475"/>
                        <a:pt x="6962" y="3501"/>
                        <a:pt x="6932" y="3513"/>
                      </a:cubicBezTo>
                      <a:cubicBezTo>
                        <a:pt x="6894" y="3535"/>
                        <a:pt x="6894" y="3543"/>
                        <a:pt x="6898" y="3556"/>
                      </a:cubicBezTo>
                      <a:cubicBezTo>
                        <a:pt x="6898" y="3562"/>
                        <a:pt x="6903" y="3566"/>
                        <a:pt x="6922" y="3566"/>
                      </a:cubicBezTo>
                      <a:cubicBezTo>
                        <a:pt x="6929" y="3566"/>
                        <a:pt x="6938" y="3565"/>
                        <a:pt x="6949" y="3564"/>
                      </a:cubicBezTo>
                      <a:cubicBezTo>
                        <a:pt x="6979" y="3560"/>
                        <a:pt x="7055" y="3543"/>
                        <a:pt x="7157" y="3535"/>
                      </a:cubicBezTo>
                      <a:cubicBezTo>
                        <a:pt x="7174" y="3534"/>
                        <a:pt x="7191" y="3534"/>
                        <a:pt x="7209" y="3534"/>
                      </a:cubicBezTo>
                      <a:cubicBezTo>
                        <a:pt x="7303" y="3534"/>
                        <a:pt x="7411" y="3544"/>
                        <a:pt x="7518" y="3569"/>
                      </a:cubicBezTo>
                      <a:cubicBezTo>
                        <a:pt x="7641" y="3598"/>
                        <a:pt x="7760" y="3653"/>
                        <a:pt x="7849" y="3709"/>
                      </a:cubicBezTo>
                      <a:cubicBezTo>
                        <a:pt x="7938" y="3764"/>
                        <a:pt x="7997" y="3810"/>
                        <a:pt x="8019" y="3827"/>
                      </a:cubicBezTo>
                      <a:cubicBezTo>
                        <a:pt x="8040" y="3843"/>
                        <a:pt x="8053" y="3848"/>
                        <a:pt x="8061" y="3848"/>
                      </a:cubicBezTo>
                      <a:cubicBezTo>
                        <a:pt x="8067" y="3848"/>
                        <a:pt x="8071" y="3846"/>
                        <a:pt x="8074" y="3844"/>
                      </a:cubicBezTo>
                      <a:cubicBezTo>
                        <a:pt x="8082" y="3836"/>
                        <a:pt x="8082" y="3827"/>
                        <a:pt x="8057" y="3789"/>
                      </a:cubicBezTo>
                      <a:cubicBezTo>
                        <a:pt x="8040" y="3764"/>
                        <a:pt x="7980" y="3704"/>
                        <a:pt x="7887" y="3645"/>
                      </a:cubicBezTo>
                      <a:cubicBezTo>
                        <a:pt x="7794" y="3581"/>
                        <a:pt x="7671" y="3522"/>
                        <a:pt x="7535" y="3488"/>
                      </a:cubicBezTo>
                      <a:cubicBezTo>
                        <a:pt x="7531" y="3488"/>
                        <a:pt x="7522" y="3488"/>
                        <a:pt x="7514" y="3484"/>
                      </a:cubicBezTo>
                      <a:cubicBezTo>
                        <a:pt x="7522" y="3484"/>
                        <a:pt x="7526" y="3479"/>
                        <a:pt x="7535" y="3475"/>
                      </a:cubicBezTo>
                      <a:cubicBezTo>
                        <a:pt x="7547" y="3467"/>
                        <a:pt x="7560" y="3458"/>
                        <a:pt x="7581" y="3441"/>
                      </a:cubicBezTo>
                      <a:cubicBezTo>
                        <a:pt x="7603" y="3428"/>
                        <a:pt x="7628" y="3403"/>
                        <a:pt x="7658" y="3378"/>
                      </a:cubicBezTo>
                      <a:cubicBezTo>
                        <a:pt x="7696" y="3339"/>
                        <a:pt x="7772" y="3263"/>
                        <a:pt x="7849" y="3144"/>
                      </a:cubicBezTo>
                      <a:cubicBezTo>
                        <a:pt x="7929" y="3025"/>
                        <a:pt x="8010" y="2864"/>
                        <a:pt x="8061" y="2665"/>
                      </a:cubicBezTo>
                      <a:cubicBezTo>
                        <a:pt x="8078" y="2588"/>
                        <a:pt x="8095" y="2507"/>
                        <a:pt x="8099" y="2423"/>
                      </a:cubicBezTo>
                      <a:cubicBezTo>
                        <a:pt x="8116" y="2418"/>
                        <a:pt x="8137" y="2414"/>
                        <a:pt x="8167" y="2406"/>
                      </a:cubicBezTo>
                      <a:cubicBezTo>
                        <a:pt x="8226" y="2391"/>
                        <a:pt x="8384" y="2342"/>
                        <a:pt x="8598" y="2342"/>
                      </a:cubicBezTo>
                      <a:cubicBezTo>
                        <a:pt x="8632" y="2342"/>
                        <a:pt x="8669" y="2343"/>
                        <a:pt x="8706" y="2346"/>
                      </a:cubicBezTo>
                      <a:cubicBezTo>
                        <a:pt x="8842" y="2355"/>
                        <a:pt x="8991" y="2389"/>
                        <a:pt x="9139" y="2440"/>
                      </a:cubicBezTo>
                      <a:cubicBezTo>
                        <a:pt x="9288" y="2495"/>
                        <a:pt x="9440" y="2575"/>
                        <a:pt x="9572" y="2677"/>
                      </a:cubicBezTo>
                      <a:cubicBezTo>
                        <a:pt x="9708" y="2775"/>
                        <a:pt x="9831" y="2894"/>
                        <a:pt x="9920" y="3021"/>
                      </a:cubicBezTo>
                      <a:cubicBezTo>
                        <a:pt x="9963" y="3089"/>
                        <a:pt x="10001" y="3157"/>
                        <a:pt x="10030" y="3225"/>
                      </a:cubicBezTo>
                      <a:cubicBezTo>
                        <a:pt x="10056" y="3293"/>
                        <a:pt x="10081" y="3356"/>
                        <a:pt x="10098" y="3424"/>
                      </a:cubicBezTo>
                      <a:cubicBezTo>
                        <a:pt x="10166" y="3683"/>
                        <a:pt x="10162" y="3891"/>
                        <a:pt x="10166" y="3963"/>
                      </a:cubicBezTo>
                      <a:cubicBezTo>
                        <a:pt x="10171" y="4031"/>
                        <a:pt x="10175" y="4065"/>
                        <a:pt x="10179" y="4078"/>
                      </a:cubicBezTo>
                      <a:cubicBezTo>
                        <a:pt x="10094" y="4091"/>
                        <a:pt x="10005" y="4103"/>
                        <a:pt x="9924" y="4125"/>
                      </a:cubicBezTo>
                      <a:cubicBezTo>
                        <a:pt x="9759" y="4163"/>
                        <a:pt x="9610" y="4222"/>
                        <a:pt x="9483" y="4286"/>
                      </a:cubicBezTo>
                      <a:cubicBezTo>
                        <a:pt x="9228" y="4417"/>
                        <a:pt x="9067" y="4570"/>
                        <a:pt x="9016" y="4625"/>
                      </a:cubicBezTo>
                      <a:cubicBezTo>
                        <a:pt x="8944" y="4706"/>
                        <a:pt x="8944" y="4723"/>
                        <a:pt x="8948" y="4732"/>
                      </a:cubicBezTo>
                      <a:cubicBezTo>
                        <a:pt x="8950" y="4733"/>
                        <a:pt x="8952" y="4735"/>
                        <a:pt x="8955" y="4735"/>
                      </a:cubicBezTo>
                      <a:cubicBezTo>
                        <a:pt x="8966" y="4735"/>
                        <a:pt x="8988" y="4719"/>
                        <a:pt x="9054" y="4659"/>
                      </a:cubicBezTo>
                      <a:cubicBezTo>
                        <a:pt x="9109" y="4613"/>
                        <a:pt x="9271" y="4473"/>
                        <a:pt x="9517" y="4354"/>
                      </a:cubicBezTo>
                      <a:cubicBezTo>
                        <a:pt x="9640" y="4290"/>
                        <a:pt x="9789" y="4235"/>
                        <a:pt x="9946" y="4201"/>
                      </a:cubicBezTo>
                      <a:cubicBezTo>
                        <a:pt x="10087" y="4167"/>
                        <a:pt x="10239" y="4149"/>
                        <a:pt x="10394" y="4149"/>
                      </a:cubicBezTo>
                      <a:cubicBezTo>
                        <a:pt x="10412" y="4149"/>
                        <a:pt x="10429" y="4150"/>
                        <a:pt x="10446" y="4150"/>
                      </a:cubicBezTo>
                      <a:cubicBezTo>
                        <a:pt x="10616" y="4159"/>
                        <a:pt x="10782" y="4188"/>
                        <a:pt x="10939" y="4239"/>
                      </a:cubicBezTo>
                      <a:cubicBezTo>
                        <a:pt x="11096" y="4286"/>
                        <a:pt x="11236" y="4354"/>
                        <a:pt x="11350" y="4422"/>
                      </a:cubicBezTo>
                      <a:cubicBezTo>
                        <a:pt x="11588" y="4562"/>
                        <a:pt x="11737" y="4710"/>
                        <a:pt x="11792" y="4761"/>
                      </a:cubicBezTo>
                      <a:cubicBezTo>
                        <a:pt x="11813" y="4782"/>
                        <a:pt x="11830" y="4799"/>
                        <a:pt x="11843" y="4812"/>
                      </a:cubicBezTo>
                      <a:cubicBezTo>
                        <a:pt x="11758" y="4876"/>
                        <a:pt x="11690" y="4940"/>
                        <a:pt x="11639" y="4990"/>
                      </a:cubicBezTo>
                      <a:cubicBezTo>
                        <a:pt x="11588" y="5046"/>
                        <a:pt x="11554" y="5092"/>
                        <a:pt x="11537" y="5118"/>
                      </a:cubicBezTo>
                      <a:cubicBezTo>
                        <a:pt x="11478" y="5211"/>
                        <a:pt x="11478" y="5228"/>
                        <a:pt x="11486" y="5237"/>
                      </a:cubicBezTo>
                      <a:cubicBezTo>
                        <a:pt x="11487" y="5237"/>
                        <a:pt x="11489" y="5237"/>
                        <a:pt x="11490" y="5237"/>
                      </a:cubicBezTo>
                      <a:cubicBezTo>
                        <a:pt x="11499" y="5237"/>
                        <a:pt x="11517" y="5222"/>
                        <a:pt x="11580" y="5147"/>
                      </a:cubicBezTo>
                      <a:cubicBezTo>
                        <a:pt x="11626" y="5092"/>
                        <a:pt x="11766" y="4931"/>
                        <a:pt x="12008" y="4795"/>
                      </a:cubicBezTo>
                      <a:cubicBezTo>
                        <a:pt x="12127" y="4727"/>
                        <a:pt x="12271" y="4668"/>
                        <a:pt x="12429" y="4634"/>
                      </a:cubicBezTo>
                      <a:cubicBezTo>
                        <a:pt x="12525" y="4614"/>
                        <a:pt x="12624" y="4604"/>
                        <a:pt x="12725" y="4604"/>
                      </a:cubicBezTo>
                      <a:cubicBezTo>
                        <a:pt x="12792" y="4604"/>
                        <a:pt x="12861" y="4608"/>
                        <a:pt x="12929" y="4617"/>
                      </a:cubicBezTo>
                      <a:cubicBezTo>
                        <a:pt x="13095" y="4647"/>
                        <a:pt x="13260" y="4706"/>
                        <a:pt x="13401" y="4782"/>
                      </a:cubicBezTo>
                      <a:cubicBezTo>
                        <a:pt x="13541" y="4863"/>
                        <a:pt x="13664" y="4961"/>
                        <a:pt x="13757" y="5063"/>
                      </a:cubicBezTo>
                      <a:cubicBezTo>
                        <a:pt x="13850" y="5160"/>
                        <a:pt x="13923" y="5258"/>
                        <a:pt x="13969" y="5343"/>
                      </a:cubicBezTo>
                      <a:cubicBezTo>
                        <a:pt x="13990" y="5385"/>
                        <a:pt x="14007" y="5423"/>
                        <a:pt x="14024" y="5453"/>
                      </a:cubicBezTo>
                      <a:cubicBezTo>
                        <a:pt x="14037" y="5479"/>
                        <a:pt x="14050" y="5500"/>
                        <a:pt x="14058" y="5517"/>
                      </a:cubicBezTo>
                      <a:cubicBezTo>
                        <a:pt x="14058" y="5517"/>
                        <a:pt x="14058" y="5517"/>
                        <a:pt x="14058" y="5521"/>
                      </a:cubicBezTo>
                      <a:cubicBezTo>
                        <a:pt x="13944" y="5521"/>
                        <a:pt x="13833" y="5538"/>
                        <a:pt x="13740" y="5559"/>
                      </a:cubicBezTo>
                      <a:cubicBezTo>
                        <a:pt x="13502" y="5614"/>
                        <a:pt x="13337" y="5703"/>
                        <a:pt x="13282" y="5733"/>
                      </a:cubicBezTo>
                      <a:cubicBezTo>
                        <a:pt x="13201" y="5784"/>
                        <a:pt x="13197" y="5801"/>
                        <a:pt x="13205" y="5810"/>
                      </a:cubicBezTo>
                      <a:cubicBezTo>
                        <a:pt x="13207" y="5812"/>
                        <a:pt x="13208" y="5814"/>
                        <a:pt x="13213" y="5814"/>
                      </a:cubicBezTo>
                      <a:cubicBezTo>
                        <a:pt x="13223" y="5814"/>
                        <a:pt x="13247" y="5806"/>
                        <a:pt x="13307" y="5780"/>
                      </a:cubicBezTo>
                      <a:cubicBezTo>
                        <a:pt x="13367" y="5759"/>
                        <a:pt x="13528" y="5678"/>
                        <a:pt x="13757" y="5631"/>
                      </a:cubicBezTo>
                      <a:cubicBezTo>
                        <a:pt x="13857" y="5609"/>
                        <a:pt x="13967" y="5597"/>
                        <a:pt x="14083" y="5597"/>
                      </a:cubicBezTo>
                      <a:cubicBezTo>
                        <a:pt x="14100" y="5597"/>
                        <a:pt x="14118" y="5597"/>
                        <a:pt x="14135" y="5597"/>
                      </a:cubicBezTo>
                      <a:cubicBezTo>
                        <a:pt x="14271" y="5606"/>
                        <a:pt x="14415" y="5636"/>
                        <a:pt x="14546" y="5695"/>
                      </a:cubicBezTo>
                      <a:cubicBezTo>
                        <a:pt x="14678" y="5750"/>
                        <a:pt x="14797" y="5831"/>
                        <a:pt x="14890" y="5928"/>
                      </a:cubicBezTo>
                      <a:cubicBezTo>
                        <a:pt x="14984" y="6026"/>
                        <a:pt x="15043" y="6141"/>
                        <a:pt x="15081" y="6247"/>
                      </a:cubicBezTo>
                      <a:cubicBezTo>
                        <a:pt x="15115" y="6357"/>
                        <a:pt x="15128" y="6459"/>
                        <a:pt x="15124" y="6535"/>
                      </a:cubicBezTo>
                      <a:cubicBezTo>
                        <a:pt x="15124" y="6595"/>
                        <a:pt x="15115" y="6642"/>
                        <a:pt x="15111" y="6671"/>
                      </a:cubicBezTo>
                      <a:cubicBezTo>
                        <a:pt x="15090" y="6671"/>
                        <a:pt x="15069" y="6671"/>
                        <a:pt x="15047" y="6667"/>
                      </a:cubicBezTo>
                      <a:cubicBezTo>
                        <a:pt x="14967" y="6663"/>
                        <a:pt x="14835" y="6658"/>
                        <a:pt x="14597" y="6650"/>
                      </a:cubicBezTo>
                      <a:cubicBezTo>
                        <a:pt x="13982" y="6633"/>
                        <a:pt x="11117" y="6595"/>
                        <a:pt x="8252" y="6595"/>
                      </a:cubicBezTo>
                      <a:cubicBezTo>
                        <a:pt x="8103" y="6595"/>
                        <a:pt x="7954" y="6594"/>
                        <a:pt x="7805" y="6594"/>
                      </a:cubicBezTo>
                      <a:cubicBezTo>
                        <a:pt x="5095" y="6594"/>
                        <a:pt x="2494" y="6630"/>
                        <a:pt x="1911" y="6646"/>
                      </a:cubicBezTo>
                      <a:cubicBezTo>
                        <a:pt x="1660" y="6654"/>
                        <a:pt x="1529" y="6663"/>
                        <a:pt x="1465" y="6667"/>
                      </a:cubicBezTo>
                      <a:cubicBezTo>
                        <a:pt x="1465" y="6667"/>
                        <a:pt x="1461" y="6663"/>
                        <a:pt x="1453" y="6663"/>
                      </a:cubicBezTo>
                      <a:cubicBezTo>
                        <a:pt x="1433" y="6666"/>
                        <a:pt x="1382" y="6674"/>
                        <a:pt x="1306" y="6674"/>
                      </a:cubicBezTo>
                      <a:cubicBezTo>
                        <a:pt x="1283" y="6674"/>
                        <a:pt x="1256" y="6673"/>
                        <a:pt x="1228" y="6671"/>
                      </a:cubicBezTo>
                      <a:cubicBezTo>
                        <a:pt x="1181" y="6671"/>
                        <a:pt x="1092" y="6667"/>
                        <a:pt x="973" y="6646"/>
                      </a:cubicBezTo>
                      <a:cubicBezTo>
                        <a:pt x="854" y="6625"/>
                        <a:pt x="701" y="6591"/>
                        <a:pt x="565" y="6484"/>
                      </a:cubicBezTo>
                      <a:cubicBezTo>
                        <a:pt x="438" y="6378"/>
                        <a:pt x="311" y="6217"/>
                        <a:pt x="226" y="6035"/>
                      </a:cubicBezTo>
                      <a:cubicBezTo>
                        <a:pt x="137" y="5848"/>
                        <a:pt x="86" y="5636"/>
                        <a:pt x="86" y="5419"/>
                      </a:cubicBezTo>
                      <a:cubicBezTo>
                        <a:pt x="86" y="5203"/>
                        <a:pt x="133" y="4986"/>
                        <a:pt x="217" y="4799"/>
                      </a:cubicBezTo>
                      <a:cubicBezTo>
                        <a:pt x="260" y="4706"/>
                        <a:pt x="311" y="4621"/>
                        <a:pt x="366" y="4545"/>
                      </a:cubicBezTo>
                      <a:cubicBezTo>
                        <a:pt x="425" y="4473"/>
                        <a:pt x="493" y="4409"/>
                        <a:pt x="561" y="4358"/>
                      </a:cubicBezTo>
                      <a:cubicBezTo>
                        <a:pt x="629" y="4307"/>
                        <a:pt x="701" y="4265"/>
                        <a:pt x="769" y="4235"/>
                      </a:cubicBezTo>
                      <a:cubicBezTo>
                        <a:pt x="837" y="4201"/>
                        <a:pt x="901" y="4176"/>
                        <a:pt x="956" y="4163"/>
                      </a:cubicBezTo>
                      <a:cubicBezTo>
                        <a:pt x="1075" y="4133"/>
                        <a:pt x="1160" y="4133"/>
                        <a:pt x="1206" y="4129"/>
                      </a:cubicBezTo>
                      <a:cubicBezTo>
                        <a:pt x="1240" y="4133"/>
                        <a:pt x="1266" y="4133"/>
                        <a:pt x="1287" y="4133"/>
                      </a:cubicBezTo>
                      <a:cubicBezTo>
                        <a:pt x="1308" y="4137"/>
                        <a:pt x="1321" y="4137"/>
                        <a:pt x="1334" y="4137"/>
                      </a:cubicBezTo>
                      <a:cubicBezTo>
                        <a:pt x="1355" y="4137"/>
                        <a:pt x="1363" y="4133"/>
                        <a:pt x="1363" y="4129"/>
                      </a:cubicBezTo>
                      <a:cubicBezTo>
                        <a:pt x="1363" y="4125"/>
                        <a:pt x="1363" y="4120"/>
                        <a:pt x="1342" y="4112"/>
                      </a:cubicBezTo>
                      <a:cubicBezTo>
                        <a:pt x="1329" y="4108"/>
                        <a:pt x="1317" y="4099"/>
                        <a:pt x="1295" y="4095"/>
                      </a:cubicBezTo>
                      <a:cubicBezTo>
                        <a:pt x="1274" y="4086"/>
                        <a:pt x="1245" y="4082"/>
                        <a:pt x="1206" y="4078"/>
                      </a:cubicBezTo>
                      <a:cubicBezTo>
                        <a:pt x="1189" y="4078"/>
                        <a:pt x="1167" y="4076"/>
                        <a:pt x="1140" y="4076"/>
                      </a:cubicBezTo>
                      <a:cubicBezTo>
                        <a:pt x="1126" y="4076"/>
                        <a:pt x="1112" y="4076"/>
                        <a:pt x="1096" y="4078"/>
                      </a:cubicBezTo>
                      <a:cubicBezTo>
                        <a:pt x="1100" y="4065"/>
                        <a:pt x="1104" y="4044"/>
                        <a:pt x="1113" y="4014"/>
                      </a:cubicBezTo>
                      <a:cubicBezTo>
                        <a:pt x="1130" y="3963"/>
                        <a:pt x="1177" y="3810"/>
                        <a:pt x="1300" y="3645"/>
                      </a:cubicBezTo>
                      <a:cubicBezTo>
                        <a:pt x="1423" y="3475"/>
                        <a:pt x="1614" y="3297"/>
                        <a:pt x="1839" y="3174"/>
                      </a:cubicBezTo>
                      <a:cubicBezTo>
                        <a:pt x="2064" y="3047"/>
                        <a:pt x="2318" y="2987"/>
                        <a:pt x="2526" y="2979"/>
                      </a:cubicBezTo>
                      <a:cubicBezTo>
                        <a:pt x="2559" y="2977"/>
                        <a:pt x="2590" y="2976"/>
                        <a:pt x="2620" y="2976"/>
                      </a:cubicBezTo>
                      <a:cubicBezTo>
                        <a:pt x="2780" y="2976"/>
                        <a:pt x="2896" y="3000"/>
                        <a:pt x="2942" y="3004"/>
                      </a:cubicBezTo>
                      <a:cubicBezTo>
                        <a:pt x="2983" y="3010"/>
                        <a:pt x="3007" y="3014"/>
                        <a:pt x="3022" y="3014"/>
                      </a:cubicBezTo>
                      <a:cubicBezTo>
                        <a:pt x="3037" y="3014"/>
                        <a:pt x="3042" y="3010"/>
                        <a:pt x="3044" y="3004"/>
                      </a:cubicBezTo>
                      <a:cubicBezTo>
                        <a:pt x="3048" y="2996"/>
                        <a:pt x="3036" y="2983"/>
                        <a:pt x="2955" y="2953"/>
                      </a:cubicBezTo>
                      <a:cubicBezTo>
                        <a:pt x="2903" y="2937"/>
                        <a:pt x="2755" y="2902"/>
                        <a:pt x="2555" y="2902"/>
                      </a:cubicBezTo>
                      <a:cubicBezTo>
                        <a:pt x="2544" y="2902"/>
                        <a:pt x="2533" y="2902"/>
                        <a:pt x="2522" y="2902"/>
                      </a:cubicBezTo>
                      <a:cubicBezTo>
                        <a:pt x="2408" y="2906"/>
                        <a:pt x="2280" y="2923"/>
                        <a:pt x="2149" y="2962"/>
                      </a:cubicBezTo>
                      <a:cubicBezTo>
                        <a:pt x="2144" y="2949"/>
                        <a:pt x="2140" y="2936"/>
                        <a:pt x="2132" y="2919"/>
                      </a:cubicBezTo>
                      <a:cubicBezTo>
                        <a:pt x="2123" y="2902"/>
                        <a:pt x="2115" y="2877"/>
                        <a:pt x="2102" y="2847"/>
                      </a:cubicBezTo>
                      <a:cubicBezTo>
                        <a:pt x="2089" y="2817"/>
                        <a:pt x="2076" y="2779"/>
                        <a:pt x="2059" y="2732"/>
                      </a:cubicBezTo>
                      <a:cubicBezTo>
                        <a:pt x="2034" y="2643"/>
                        <a:pt x="2009" y="2529"/>
                        <a:pt x="1996" y="2397"/>
                      </a:cubicBezTo>
                      <a:cubicBezTo>
                        <a:pt x="1987" y="2266"/>
                        <a:pt x="1992" y="2113"/>
                        <a:pt x="2026" y="1956"/>
                      </a:cubicBezTo>
                      <a:cubicBezTo>
                        <a:pt x="2059" y="1803"/>
                        <a:pt x="2123" y="1646"/>
                        <a:pt x="2208" y="1506"/>
                      </a:cubicBezTo>
                      <a:cubicBezTo>
                        <a:pt x="2293" y="1366"/>
                        <a:pt x="2412" y="1243"/>
                        <a:pt x="2535" y="1149"/>
                      </a:cubicBezTo>
                      <a:cubicBezTo>
                        <a:pt x="2662" y="1052"/>
                        <a:pt x="2798" y="984"/>
                        <a:pt x="2921" y="937"/>
                      </a:cubicBezTo>
                      <a:cubicBezTo>
                        <a:pt x="3172" y="844"/>
                        <a:pt x="3379" y="844"/>
                        <a:pt x="3452" y="839"/>
                      </a:cubicBezTo>
                      <a:cubicBezTo>
                        <a:pt x="3494" y="835"/>
                        <a:pt x="3520" y="835"/>
                        <a:pt x="3541" y="831"/>
                      </a:cubicBezTo>
                      <a:cubicBezTo>
                        <a:pt x="3541" y="835"/>
                        <a:pt x="3541" y="835"/>
                        <a:pt x="3541" y="835"/>
                      </a:cubicBezTo>
                      <a:cubicBezTo>
                        <a:pt x="3532" y="873"/>
                        <a:pt x="3524" y="903"/>
                        <a:pt x="3520" y="924"/>
                      </a:cubicBezTo>
                      <a:cubicBezTo>
                        <a:pt x="3511" y="1052"/>
                        <a:pt x="3520" y="1064"/>
                        <a:pt x="3532" y="1069"/>
                      </a:cubicBezTo>
                      <a:cubicBezTo>
                        <a:pt x="3541" y="1069"/>
                        <a:pt x="3545" y="1056"/>
                        <a:pt x="3575" y="933"/>
                      </a:cubicBezTo>
                      <a:cubicBezTo>
                        <a:pt x="3579" y="916"/>
                        <a:pt x="3587" y="886"/>
                        <a:pt x="3596" y="848"/>
                      </a:cubicBezTo>
                      <a:cubicBezTo>
                        <a:pt x="3604" y="831"/>
                        <a:pt x="3609" y="814"/>
                        <a:pt x="3617" y="793"/>
                      </a:cubicBezTo>
                      <a:cubicBezTo>
                        <a:pt x="3626" y="767"/>
                        <a:pt x="3634" y="746"/>
                        <a:pt x="3647" y="725"/>
                      </a:cubicBezTo>
                      <a:cubicBezTo>
                        <a:pt x="3689" y="627"/>
                        <a:pt x="3761" y="517"/>
                        <a:pt x="3872" y="411"/>
                      </a:cubicBezTo>
                      <a:cubicBezTo>
                        <a:pt x="3982" y="309"/>
                        <a:pt x="4131" y="220"/>
                        <a:pt x="4296" y="156"/>
                      </a:cubicBezTo>
                      <a:cubicBezTo>
                        <a:pt x="4381" y="126"/>
                        <a:pt x="4470" y="101"/>
                        <a:pt x="4559" y="88"/>
                      </a:cubicBezTo>
                      <a:cubicBezTo>
                        <a:pt x="4598" y="85"/>
                        <a:pt x="4637" y="83"/>
                        <a:pt x="4675" y="83"/>
                      </a:cubicBezTo>
                      <a:close/>
                      <a:moveTo>
                        <a:pt x="4679" y="1"/>
                      </a:moveTo>
                      <a:cubicBezTo>
                        <a:pt x="4635" y="1"/>
                        <a:pt x="4591" y="4"/>
                        <a:pt x="4547" y="12"/>
                      </a:cubicBezTo>
                      <a:cubicBezTo>
                        <a:pt x="4449" y="24"/>
                        <a:pt x="4356" y="50"/>
                        <a:pt x="4267" y="84"/>
                      </a:cubicBezTo>
                      <a:cubicBezTo>
                        <a:pt x="4088" y="152"/>
                        <a:pt x="3935" y="249"/>
                        <a:pt x="3821" y="360"/>
                      </a:cubicBezTo>
                      <a:cubicBezTo>
                        <a:pt x="3702" y="470"/>
                        <a:pt x="3626" y="597"/>
                        <a:pt x="3587" y="699"/>
                      </a:cubicBezTo>
                      <a:cubicBezTo>
                        <a:pt x="3575" y="725"/>
                        <a:pt x="3566" y="750"/>
                        <a:pt x="3558" y="772"/>
                      </a:cubicBezTo>
                      <a:lnTo>
                        <a:pt x="3549" y="801"/>
                      </a:lnTo>
                      <a:cubicBezTo>
                        <a:pt x="3532" y="797"/>
                        <a:pt x="3498" y="793"/>
                        <a:pt x="3447" y="784"/>
                      </a:cubicBezTo>
                      <a:cubicBezTo>
                        <a:pt x="3432" y="783"/>
                        <a:pt x="3411" y="782"/>
                        <a:pt x="3384" y="782"/>
                      </a:cubicBezTo>
                      <a:cubicBezTo>
                        <a:pt x="3283" y="782"/>
                        <a:pt x="3103" y="795"/>
                        <a:pt x="2891" y="869"/>
                      </a:cubicBezTo>
                      <a:cubicBezTo>
                        <a:pt x="2760" y="916"/>
                        <a:pt x="2620" y="984"/>
                        <a:pt x="2484" y="1086"/>
                      </a:cubicBezTo>
                      <a:cubicBezTo>
                        <a:pt x="2420" y="1137"/>
                        <a:pt x="2357" y="1192"/>
                        <a:pt x="2297" y="1255"/>
                      </a:cubicBezTo>
                      <a:cubicBezTo>
                        <a:pt x="2238" y="1319"/>
                        <a:pt x="2183" y="1391"/>
                        <a:pt x="2136" y="1463"/>
                      </a:cubicBezTo>
                      <a:cubicBezTo>
                        <a:pt x="2047" y="1616"/>
                        <a:pt x="1983" y="1782"/>
                        <a:pt x="1949" y="1943"/>
                      </a:cubicBezTo>
                      <a:cubicBezTo>
                        <a:pt x="1915" y="2104"/>
                        <a:pt x="1911" y="2266"/>
                        <a:pt x="1924" y="2406"/>
                      </a:cubicBezTo>
                      <a:cubicBezTo>
                        <a:pt x="1936" y="2546"/>
                        <a:pt x="1970" y="2665"/>
                        <a:pt x="2000" y="2758"/>
                      </a:cubicBezTo>
                      <a:cubicBezTo>
                        <a:pt x="2034" y="2847"/>
                        <a:pt x="2068" y="2911"/>
                        <a:pt x="2085" y="2945"/>
                      </a:cubicBezTo>
                      <a:cubicBezTo>
                        <a:pt x="2093" y="2957"/>
                        <a:pt x="2098" y="2966"/>
                        <a:pt x="2102" y="2974"/>
                      </a:cubicBezTo>
                      <a:cubicBezTo>
                        <a:pt x="2000" y="3004"/>
                        <a:pt x="1894" y="3047"/>
                        <a:pt x="1796" y="3102"/>
                      </a:cubicBezTo>
                      <a:cubicBezTo>
                        <a:pt x="1563" y="3233"/>
                        <a:pt x="1363" y="3424"/>
                        <a:pt x="1236" y="3603"/>
                      </a:cubicBezTo>
                      <a:cubicBezTo>
                        <a:pt x="1113" y="3781"/>
                        <a:pt x="1066" y="3946"/>
                        <a:pt x="1062" y="4006"/>
                      </a:cubicBezTo>
                      <a:cubicBezTo>
                        <a:pt x="1058" y="4044"/>
                        <a:pt x="1058" y="4065"/>
                        <a:pt x="1062" y="4082"/>
                      </a:cubicBezTo>
                      <a:cubicBezTo>
                        <a:pt x="1024" y="4082"/>
                        <a:pt x="986" y="4091"/>
                        <a:pt x="939" y="4103"/>
                      </a:cubicBezTo>
                      <a:cubicBezTo>
                        <a:pt x="875" y="4116"/>
                        <a:pt x="807" y="4142"/>
                        <a:pt x="735" y="4171"/>
                      </a:cubicBezTo>
                      <a:cubicBezTo>
                        <a:pt x="663" y="4205"/>
                        <a:pt x="591" y="4248"/>
                        <a:pt x="515" y="4299"/>
                      </a:cubicBezTo>
                      <a:cubicBezTo>
                        <a:pt x="442" y="4354"/>
                        <a:pt x="370" y="4422"/>
                        <a:pt x="307" y="4502"/>
                      </a:cubicBezTo>
                      <a:cubicBezTo>
                        <a:pt x="239" y="4579"/>
                        <a:pt x="188" y="4672"/>
                        <a:pt x="141" y="4770"/>
                      </a:cubicBezTo>
                      <a:cubicBezTo>
                        <a:pt x="56" y="4969"/>
                        <a:pt x="1" y="5194"/>
                        <a:pt x="5" y="5423"/>
                      </a:cubicBezTo>
                      <a:cubicBezTo>
                        <a:pt x="5" y="5648"/>
                        <a:pt x="60" y="5878"/>
                        <a:pt x="154" y="6073"/>
                      </a:cubicBezTo>
                      <a:cubicBezTo>
                        <a:pt x="251" y="6268"/>
                        <a:pt x="379" y="6429"/>
                        <a:pt x="523" y="6548"/>
                      </a:cubicBezTo>
                      <a:cubicBezTo>
                        <a:pt x="599" y="6603"/>
                        <a:pt x="680" y="6642"/>
                        <a:pt x="756" y="6663"/>
                      </a:cubicBezTo>
                      <a:cubicBezTo>
                        <a:pt x="833" y="6688"/>
                        <a:pt x="901" y="6705"/>
                        <a:pt x="964" y="6714"/>
                      </a:cubicBezTo>
                      <a:cubicBezTo>
                        <a:pt x="1049" y="6725"/>
                        <a:pt x="1119" y="6727"/>
                        <a:pt x="1170" y="6727"/>
                      </a:cubicBezTo>
                      <a:cubicBezTo>
                        <a:pt x="1196" y="6727"/>
                        <a:pt x="1216" y="6726"/>
                        <a:pt x="1232" y="6726"/>
                      </a:cubicBezTo>
                      <a:cubicBezTo>
                        <a:pt x="1317" y="6722"/>
                        <a:pt x="1385" y="6705"/>
                        <a:pt x="1427" y="6688"/>
                      </a:cubicBezTo>
                      <a:cubicBezTo>
                        <a:pt x="1436" y="6692"/>
                        <a:pt x="1457" y="6692"/>
                        <a:pt x="1486" y="6692"/>
                      </a:cubicBezTo>
                      <a:cubicBezTo>
                        <a:pt x="1554" y="6697"/>
                        <a:pt x="1682" y="6697"/>
                        <a:pt x="1919" y="6701"/>
                      </a:cubicBezTo>
                      <a:cubicBezTo>
                        <a:pt x="2535" y="6701"/>
                        <a:pt x="5400" y="6675"/>
                        <a:pt x="8265" y="6675"/>
                      </a:cubicBezTo>
                      <a:cubicBezTo>
                        <a:pt x="11130" y="6675"/>
                        <a:pt x="13990" y="6705"/>
                        <a:pt x="14606" y="6705"/>
                      </a:cubicBezTo>
                      <a:cubicBezTo>
                        <a:pt x="14865" y="6701"/>
                        <a:pt x="15022" y="6701"/>
                        <a:pt x="15107" y="6697"/>
                      </a:cubicBezTo>
                      <a:cubicBezTo>
                        <a:pt x="15107" y="6697"/>
                        <a:pt x="15107" y="6701"/>
                        <a:pt x="15107" y="6701"/>
                      </a:cubicBezTo>
                      <a:cubicBezTo>
                        <a:pt x="15098" y="6748"/>
                        <a:pt x="15090" y="6773"/>
                        <a:pt x="15090" y="6790"/>
                      </a:cubicBezTo>
                      <a:cubicBezTo>
                        <a:pt x="15086" y="6807"/>
                        <a:pt x="15090" y="6811"/>
                        <a:pt x="15094" y="6816"/>
                      </a:cubicBezTo>
                      <a:cubicBezTo>
                        <a:pt x="15098" y="6816"/>
                        <a:pt x="15103" y="6816"/>
                        <a:pt x="15115" y="6803"/>
                      </a:cubicBezTo>
                      <a:cubicBezTo>
                        <a:pt x="15124" y="6786"/>
                        <a:pt x="15141" y="6765"/>
                        <a:pt x="15158" y="6714"/>
                      </a:cubicBezTo>
                      <a:cubicBezTo>
                        <a:pt x="15158" y="6709"/>
                        <a:pt x="15162" y="6701"/>
                        <a:pt x="15162" y="6692"/>
                      </a:cubicBezTo>
                      <a:cubicBezTo>
                        <a:pt x="15183" y="6688"/>
                        <a:pt x="15196" y="6688"/>
                        <a:pt x="15196" y="6684"/>
                      </a:cubicBezTo>
                      <a:cubicBezTo>
                        <a:pt x="15196" y="6684"/>
                        <a:pt x="15183" y="6680"/>
                        <a:pt x="15166" y="6680"/>
                      </a:cubicBezTo>
                      <a:cubicBezTo>
                        <a:pt x="15175" y="6646"/>
                        <a:pt x="15187" y="6599"/>
                        <a:pt x="15192" y="6535"/>
                      </a:cubicBezTo>
                      <a:cubicBezTo>
                        <a:pt x="15196" y="6451"/>
                        <a:pt x="15187" y="6340"/>
                        <a:pt x="15149" y="6226"/>
                      </a:cubicBezTo>
                      <a:cubicBezTo>
                        <a:pt x="15115" y="6107"/>
                        <a:pt x="15047" y="5979"/>
                        <a:pt x="14945" y="5873"/>
                      </a:cubicBezTo>
                      <a:cubicBezTo>
                        <a:pt x="14848" y="5763"/>
                        <a:pt x="14716" y="5678"/>
                        <a:pt x="14576" y="5619"/>
                      </a:cubicBezTo>
                      <a:cubicBezTo>
                        <a:pt x="14436" y="5555"/>
                        <a:pt x="14283" y="5525"/>
                        <a:pt x="14139" y="5521"/>
                      </a:cubicBezTo>
                      <a:lnTo>
                        <a:pt x="14114" y="5521"/>
                      </a:lnTo>
                      <a:cubicBezTo>
                        <a:pt x="14109" y="5517"/>
                        <a:pt x="14109" y="5517"/>
                        <a:pt x="14109" y="5517"/>
                      </a:cubicBezTo>
                      <a:cubicBezTo>
                        <a:pt x="14109" y="5512"/>
                        <a:pt x="14109" y="5508"/>
                        <a:pt x="14105" y="5504"/>
                      </a:cubicBezTo>
                      <a:cubicBezTo>
                        <a:pt x="14101" y="5487"/>
                        <a:pt x="14092" y="5457"/>
                        <a:pt x="14080" y="5423"/>
                      </a:cubicBezTo>
                      <a:cubicBezTo>
                        <a:pt x="14063" y="5394"/>
                        <a:pt x="14050" y="5351"/>
                        <a:pt x="14024" y="5309"/>
                      </a:cubicBezTo>
                      <a:cubicBezTo>
                        <a:pt x="13978" y="5220"/>
                        <a:pt x="13906" y="5114"/>
                        <a:pt x="13808" y="5007"/>
                      </a:cubicBezTo>
                      <a:cubicBezTo>
                        <a:pt x="13710" y="4901"/>
                        <a:pt x="13587" y="4795"/>
                        <a:pt x="13439" y="4715"/>
                      </a:cubicBezTo>
                      <a:cubicBezTo>
                        <a:pt x="13290" y="4630"/>
                        <a:pt x="13116" y="4566"/>
                        <a:pt x="12938" y="4536"/>
                      </a:cubicBezTo>
                      <a:cubicBezTo>
                        <a:pt x="12869" y="4527"/>
                        <a:pt x="12800" y="4522"/>
                        <a:pt x="12732" y="4522"/>
                      </a:cubicBezTo>
                      <a:cubicBezTo>
                        <a:pt x="12622" y="4522"/>
                        <a:pt x="12513" y="4534"/>
                        <a:pt x="12412" y="4558"/>
                      </a:cubicBezTo>
                      <a:cubicBezTo>
                        <a:pt x="12242" y="4596"/>
                        <a:pt x="12093" y="4659"/>
                        <a:pt x="11966" y="4732"/>
                      </a:cubicBezTo>
                      <a:cubicBezTo>
                        <a:pt x="11936" y="4749"/>
                        <a:pt x="11902" y="4770"/>
                        <a:pt x="11877" y="4791"/>
                      </a:cubicBezTo>
                      <a:cubicBezTo>
                        <a:pt x="11864" y="4774"/>
                        <a:pt x="11851" y="4753"/>
                        <a:pt x="11826" y="4723"/>
                      </a:cubicBezTo>
                      <a:cubicBezTo>
                        <a:pt x="11779" y="4668"/>
                        <a:pt x="11631" y="4507"/>
                        <a:pt x="11389" y="4354"/>
                      </a:cubicBezTo>
                      <a:cubicBezTo>
                        <a:pt x="11266" y="4282"/>
                        <a:pt x="11121" y="4214"/>
                        <a:pt x="10960" y="4163"/>
                      </a:cubicBezTo>
                      <a:cubicBezTo>
                        <a:pt x="10799" y="4112"/>
                        <a:pt x="10625" y="4078"/>
                        <a:pt x="10446" y="4069"/>
                      </a:cubicBezTo>
                      <a:cubicBezTo>
                        <a:pt x="10425" y="4068"/>
                        <a:pt x="10403" y="4068"/>
                        <a:pt x="10381" y="4068"/>
                      </a:cubicBezTo>
                      <a:cubicBezTo>
                        <a:pt x="10321" y="4068"/>
                        <a:pt x="10260" y="4072"/>
                        <a:pt x="10204" y="4078"/>
                      </a:cubicBezTo>
                      <a:cubicBezTo>
                        <a:pt x="10209" y="4061"/>
                        <a:pt x="10213" y="4031"/>
                        <a:pt x="10217" y="3963"/>
                      </a:cubicBezTo>
                      <a:cubicBezTo>
                        <a:pt x="10221" y="3891"/>
                        <a:pt x="10234" y="3679"/>
                        <a:pt x="10171" y="3403"/>
                      </a:cubicBezTo>
                      <a:cubicBezTo>
                        <a:pt x="10137" y="3267"/>
                        <a:pt x="10077" y="3114"/>
                        <a:pt x="9984" y="2974"/>
                      </a:cubicBezTo>
                      <a:cubicBezTo>
                        <a:pt x="9890" y="2834"/>
                        <a:pt x="9759" y="2711"/>
                        <a:pt x="9619" y="2609"/>
                      </a:cubicBezTo>
                      <a:cubicBezTo>
                        <a:pt x="9479" y="2503"/>
                        <a:pt x="9322" y="2423"/>
                        <a:pt x="9165" y="2367"/>
                      </a:cubicBezTo>
                      <a:cubicBezTo>
                        <a:pt x="9008" y="2308"/>
                        <a:pt x="8851" y="2278"/>
                        <a:pt x="8710" y="2274"/>
                      </a:cubicBezTo>
                      <a:cubicBezTo>
                        <a:pt x="8681" y="2272"/>
                        <a:pt x="8652" y="2271"/>
                        <a:pt x="8625" y="2271"/>
                      </a:cubicBezTo>
                      <a:cubicBezTo>
                        <a:pt x="8385" y="2271"/>
                        <a:pt x="8211" y="2332"/>
                        <a:pt x="8150" y="2355"/>
                      </a:cubicBezTo>
                      <a:cubicBezTo>
                        <a:pt x="8133" y="2363"/>
                        <a:pt x="8116" y="2372"/>
                        <a:pt x="8103" y="2376"/>
                      </a:cubicBezTo>
                      <a:cubicBezTo>
                        <a:pt x="8108" y="2249"/>
                        <a:pt x="8099" y="2117"/>
                        <a:pt x="8070" y="1985"/>
                      </a:cubicBezTo>
                      <a:cubicBezTo>
                        <a:pt x="8010" y="1748"/>
                        <a:pt x="7883" y="1514"/>
                        <a:pt x="7705" y="1328"/>
                      </a:cubicBezTo>
                      <a:cubicBezTo>
                        <a:pt x="7531" y="1141"/>
                        <a:pt x="7301" y="1005"/>
                        <a:pt x="7064" y="937"/>
                      </a:cubicBezTo>
                      <a:cubicBezTo>
                        <a:pt x="6945" y="907"/>
                        <a:pt x="6826" y="890"/>
                        <a:pt x="6711" y="890"/>
                      </a:cubicBezTo>
                      <a:cubicBezTo>
                        <a:pt x="6597" y="895"/>
                        <a:pt x="6486" y="912"/>
                        <a:pt x="6385" y="933"/>
                      </a:cubicBezTo>
                      <a:cubicBezTo>
                        <a:pt x="6185" y="988"/>
                        <a:pt x="6024" y="1073"/>
                        <a:pt x="5905" y="1158"/>
                      </a:cubicBezTo>
                      <a:cubicBezTo>
                        <a:pt x="5790" y="1243"/>
                        <a:pt x="5718" y="1323"/>
                        <a:pt x="5684" y="1366"/>
                      </a:cubicBezTo>
                      <a:cubicBezTo>
                        <a:pt x="5664" y="1394"/>
                        <a:pt x="5648" y="1416"/>
                        <a:pt x="5636" y="1434"/>
                      </a:cubicBezTo>
                      <a:lnTo>
                        <a:pt x="5636" y="1434"/>
                      </a:lnTo>
                      <a:cubicBezTo>
                        <a:pt x="5640" y="1427"/>
                        <a:pt x="5644" y="1419"/>
                        <a:pt x="5650" y="1408"/>
                      </a:cubicBezTo>
                      <a:cubicBezTo>
                        <a:pt x="5659" y="1391"/>
                        <a:pt x="5667" y="1370"/>
                        <a:pt x="5680" y="1336"/>
                      </a:cubicBezTo>
                      <a:cubicBezTo>
                        <a:pt x="5693" y="1298"/>
                        <a:pt x="5714" y="1217"/>
                        <a:pt x="5722" y="1107"/>
                      </a:cubicBezTo>
                      <a:cubicBezTo>
                        <a:pt x="5727" y="1052"/>
                        <a:pt x="5727" y="988"/>
                        <a:pt x="5718" y="920"/>
                      </a:cubicBezTo>
                      <a:cubicBezTo>
                        <a:pt x="5710" y="852"/>
                        <a:pt x="5697" y="776"/>
                        <a:pt x="5671" y="699"/>
                      </a:cubicBezTo>
                      <a:cubicBezTo>
                        <a:pt x="5621" y="547"/>
                        <a:pt x="5523" y="385"/>
                        <a:pt x="5379" y="262"/>
                      </a:cubicBezTo>
                      <a:cubicBezTo>
                        <a:pt x="5234" y="135"/>
                        <a:pt x="5048" y="46"/>
                        <a:pt x="4848" y="16"/>
                      </a:cubicBezTo>
                      <a:cubicBezTo>
                        <a:pt x="4791" y="6"/>
                        <a:pt x="4735" y="1"/>
                        <a:pt x="4679" y="1"/>
                      </a:cubicBezTo>
                      <a:close/>
                    </a:path>
                  </a:pathLst>
                </a:custGeom>
                <a:solidFill>
                  <a:srgbClr val="1E154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6" name="Google Shape;686;p8"/>
                <p:cNvSpPr/>
                <p:nvPr/>
              </p:nvSpPr>
              <p:spPr>
                <a:xfrm>
                  <a:off x="-846766" y="3773075"/>
                  <a:ext cx="3414272" cy="14963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43" h="6593" extrusionOk="0">
                      <a:moveTo>
                        <a:pt x="4596" y="2802"/>
                      </a:moveTo>
                      <a:cubicBezTo>
                        <a:pt x="4606" y="2802"/>
                        <a:pt x="4617" y="2803"/>
                        <a:pt x="4627" y="2803"/>
                      </a:cubicBezTo>
                      <a:cubicBezTo>
                        <a:pt x="4789" y="2807"/>
                        <a:pt x="4937" y="2871"/>
                        <a:pt x="5043" y="2939"/>
                      </a:cubicBezTo>
                      <a:cubicBezTo>
                        <a:pt x="5145" y="3011"/>
                        <a:pt x="5204" y="3088"/>
                        <a:pt x="5226" y="3113"/>
                      </a:cubicBezTo>
                      <a:cubicBezTo>
                        <a:pt x="5251" y="3160"/>
                        <a:pt x="5247" y="3168"/>
                        <a:pt x="5238" y="3177"/>
                      </a:cubicBezTo>
                      <a:cubicBezTo>
                        <a:pt x="5236" y="3178"/>
                        <a:pt x="5234" y="3179"/>
                        <a:pt x="5231" y="3179"/>
                      </a:cubicBezTo>
                      <a:cubicBezTo>
                        <a:pt x="5222" y="3179"/>
                        <a:pt x="5208" y="3172"/>
                        <a:pt x="5183" y="3147"/>
                      </a:cubicBezTo>
                      <a:cubicBezTo>
                        <a:pt x="5162" y="3130"/>
                        <a:pt x="5098" y="3062"/>
                        <a:pt x="5001" y="3003"/>
                      </a:cubicBezTo>
                      <a:cubicBezTo>
                        <a:pt x="4907" y="2943"/>
                        <a:pt x="4767" y="2892"/>
                        <a:pt x="4627" y="2884"/>
                      </a:cubicBezTo>
                      <a:cubicBezTo>
                        <a:pt x="4620" y="2884"/>
                        <a:pt x="4613" y="2884"/>
                        <a:pt x="4605" y="2884"/>
                      </a:cubicBezTo>
                      <a:cubicBezTo>
                        <a:pt x="4469" y="2884"/>
                        <a:pt x="4338" y="2921"/>
                        <a:pt x="4241" y="2973"/>
                      </a:cubicBezTo>
                      <a:cubicBezTo>
                        <a:pt x="4135" y="3024"/>
                        <a:pt x="4071" y="3083"/>
                        <a:pt x="4046" y="3105"/>
                      </a:cubicBezTo>
                      <a:cubicBezTo>
                        <a:pt x="4021" y="3124"/>
                        <a:pt x="4009" y="3129"/>
                        <a:pt x="4001" y="3129"/>
                      </a:cubicBezTo>
                      <a:cubicBezTo>
                        <a:pt x="3997" y="3129"/>
                        <a:pt x="3994" y="3127"/>
                        <a:pt x="3991" y="3126"/>
                      </a:cubicBezTo>
                      <a:cubicBezTo>
                        <a:pt x="3982" y="3117"/>
                        <a:pt x="3982" y="3109"/>
                        <a:pt x="4008" y="3066"/>
                      </a:cubicBezTo>
                      <a:cubicBezTo>
                        <a:pt x="4029" y="3041"/>
                        <a:pt x="4092" y="2969"/>
                        <a:pt x="4203" y="2905"/>
                      </a:cubicBezTo>
                      <a:cubicBezTo>
                        <a:pt x="4258" y="2875"/>
                        <a:pt x="4326" y="2846"/>
                        <a:pt x="4398" y="2829"/>
                      </a:cubicBezTo>
                      <a:cubicBezTo>
                        <a:pt x="4461" y="2814"/>
                        <a:pt x="4527" y="2802"/>
                        <a:pt x="4596" y="2802"/>
                      </a:cubicBezTo>
                      <a:close/>
                      <a:moveTo>
                        <a:pt x="5067" y="4203"/>
                      </a:moveTo>
                      <a:cubicBezTo>
                        <a:pt x="5182" y="4203"/>
                        <a:pt x="5299" y="4212"/>
                        <a:pt x="5417" y="4234"/>
                      </a:cubicBezTo>
                      <a:cubicBezTo>
                        <a:pt x="5553" y="4259"/>
                        <a:pt x="5688" y="4301"/>
                        <a:pt x="5816" y="4352"/>
                      </a:cubicBezTo>
                      <a:cubicBezTo>
                        <a:pt x="5939" y="4408"/>
                        <a:pt x="6049" y="4471"/>
                        <a:pt x="6142" y="4531"/>
                      </a:cubicBezTo>
                      <a:cubicBezTo>
                        <a:pt x="6329" y="4658"/>
                        <a:pt x="6444" y="4785"/>
                        <a:pt x="6482" y="4832"/>
                      </a:cubicBezTo>
                      <a:cubicBezTo>
                        <a:pt x="6495" y="4845"/>
                        <a:pt x="6503" y="4858"/>
                        <a:pt x="6507" y="4866"/>
                      </a:cubicBezTo>
                      <a:cubicBezTo>
                        <a:pt x="6533" y="4866"/>
                        <a:pt x="6558" y="4864"/>
                        <a:pt x="6585" y="4864"/>
                      </a:cubicBezTo>
                      <a:cubicBezTo>
                        <a:pt x="6599" y="4864"/>
                        <a:pt x="6612" y="4865"/>
                        <a:pt x="6626" y="4866"/>
                      </a:cubicBezTo>
                      <a:cubicBezTo>
                        <a:pt x="6800" y="4870"/>
                        <a:pt x="6974" y="4904"/>
                        <a:pt x="7110" y="4947"/>
                      </a:cubicBezTo>
                      <a:cubicBezTo>
                        <a:pt x="7246" y="4993"/>
                        <a:pt x="7339" y="5044"/>
                        <a:pt x="7369" y="5065"/>
                      </a:cubicBezTo>
                      <a:cubicBezTo>
                        <a:pt x="7420" y="5099"/>
                        <a:pt x="7420" y="5108"/>
                        <a:pt x="7416" y="5116"/>
                      </a:cubicBezTo>
                      <a:cubicBezTo>
                        <a:pt x="7414" y="5121"/>
                        <a:pt x="7409" y="5124"/>
                        <a:pt x="7399" y="5124"/>
                      </a:cubicBezTo>
                      <a:cubicBezTo>
                        <a:pt x="7389" y="5124"/>
                        <a:pt x="7373" y="5121"/>
                        <a:pt x="7348" y="5112"/>
                      </a:cubicBezTo>
                      <a:cubicBezTo>
                        <a:pt x="7314" y="5099"/>
                        <a:pt x="7221" y="5057"/>
                        <a:pt x="7089" y="5019"/>
                      </a:cubicBezTo>
                      <a:cubicBezTo>
                        <a:pt x="6962" y="4981"/>
                        <a:pt x="6792" y="4951"/>
                        <a:pt x="6626" y="4947"/>
                      </a:cubicBezTo>
                      <a:cubicBezTo>
                        <a:pt x="6612" y="4946"/>
                        <a:pt x="6597" y="4946"/>
                        <a:pt x="6583" y="4946"/>
                      </a:cubicBezTo>
                      <a:cubicBezTo>
                        <a:pt x="6428" y="4946"/>
                        <a:pt x="6276" y="4967"/>
                        <a:pt x="6155" y="4998"/>
                      </a:cubicBezTo>
                      <a:cubicBezTo>
                        <a:pt x="6121" y="5002"/>
                        <a:pt x="6092" y="5015"/>
                        <a:pt x="6062" y="5023"/>
                      </a:cubicBezTo>
                      <a:cubicBezTo>
                        <a:pt x="6036" y="5032"/>
                        <a:pt x="6011" y="5040"/>
                        <a:pt x="5990" y="5049"/>
                      </a:cubicBezTo>
                      <a:cubicBezTo>
                        <a:pt x="5964" y="5053"/>
                        <a:pt x="5947" y="5061"/>
                        <a:pt x="5930" y="5065"/>
                      </a:cubicBezTo>
                      <a:cubicBezTo>
                        <a:pt x="5913" y="5074"/>
                        <a:pt x="5901" y="5078"/>
                        <a:pt x="5892" y="5078"/>
                      </a:cubicBezTo>
                      <a:cubicBezTo>
                        <a:pt x="5867" y="5087"/>
                        <a:pt x="5851" y="5090"/>
                        <a:pt x="5841" y="5090"/>
                      </a:cubicBezTo>
                      <a:cubicBezTo>
                        <a:pt x="5832" y="5090"/>
                        <a:pt x="5828" y="5087"/>
                        <a:pt x="5828" y="5082"/>
                      </a:cubicBezTo>
                      <a:cubicBezTo>
                        <a:pt x="5820" y="5074"/>
                        <a:pt x="5824" y="5061"/>
                        <a:pt x="5871" y="5032"/>
                      </a:cubicBezTo>
                      <a:cubicBezTo>
                        <a:pt x="5884" y="5023"/>
                        <a:pt x="5918" y="5006"/>
                        <a:pt x="5964" y="4985"/>
                      </a:cubicBezTo>
                      <a:cubicBezTo>
                        <a:pt x="5985" y="4976"/>
                        <a:pt x="6011" y="4964"/>
                        <a:pt x="6041" y="4955"/>
                      </a:cubicBezTo>
                      <a:cubicBezTo>
                        <a:pt x="6070" y="4947"/>
                        <a:pt x="6100" y="4934"/>
                        <a:pt x="6134" y="4925"/>
                      </a:cubicBezTo>
                      <a:cubicBezTo>
                        <a:pt x="6223" y="4900"/>
                        <a:pt x="6333" y="4879"/>
                        <a:pt x="6448" y="4870"/>
                      </a:cubicBezTo>
                      <a:cubicBezTo>
                        <a:pt x="6401" y="4832"/>
                        <a:pt x="6287" y="4713"/>
                        <a:pt x="6100" y="4594"/>
                      </a:cubicBezTo>
                      <a:cubicBezTo>
                        <a:pt x="6011" y="4535"/>
                        <a:pt x="5905" y="4476"/>
                        <a:pt x="5786" y="4429"/>
                      </a:cubicBezTo>
                      <a:cubicBezTo>
                        <a:pt x="5667" y="4378"/>
                        <a:pt x="5536" y="4340"/>
                        <a:pt x="5404" y="4314"/>
                      </a:cubicBezTo>
                      <a:cubicBezTo>
                        <a:pt x="5286" y="4296"/>
                        <a:pt x="5171" y="4284"/>
                        <a:pt x="5056" y="4284"/>
                      </a:cubicBezTo>
                      <a:cubicBezTo>
                        <a:pt x="5039" y="4284"/>
                        <a:pt x="5022" y="4284"/>
                        <a:pt x="5005" y="4285"/>
                      </a:cubicBezTo>
                      <a:cubicBezTo>
                        <a:pt x="4878" y="4289"/>
                        <a:pt x="4755" y="4306"/>
                        <a:pt x="4648" y="4327"/>
                      </a:cubicBezTo>
                      <a:cubicBezTo>
                        <a:pt x="4436" y="4374"/>
                        <a:pt x="4283" y="4442"/>
                        <a:pt x="4228" y="4467"/>
                      </a:cubicBezTo>
                      <a:lnTo>
                        <a:pt x="4224" y="4467"/>
                      </a:lnTo>
                      <a:cubicBezTo>
                        <a:pt x="4237" y="4476"/>
                        <a:pt x="4249" y="4484"/>
                        <a:pt x="4262" y="4488"/>
                      </a:cubicBezTo>
                      <a:cubicBezTo>
                        <a:pt x="4377" y="4560"/>
                        <a:pt x="4440" y="4645"/>
                        <a:pt x="4457" y="4675"/>
                      </a:cubicBezTo>
                      <a:cubicBezTo>
                        <a:pt x="4487" y="4722"/>
                        <a:pt x="4483" y="4734"/>
                        <a:pt x="4474" y="4739"/>
                      </a:cubicBezTo>
                      <a:cubicBezTo>
                        <a:pt x="4472" y="4740"/>
                        <a:pt x="4470" y="4741"/>
                        <a:pt x="4467" y="4741"/>
                      </a:cubicBezTo>
                      <a:cubicBezTo>
                        <a:pt x="4458" y="4741"/>
                        <a:pt x="4444" y="4734"/>
                        <a:pt x="4419" y="4709"/>
                      </a:cubicBezTo>
                      <a:cubicBezTo>
                        <a:pt x="4394" y="4683"/>
                        <a:pt x="4330" y="4616"/>
                        <a:pt x="4224" y="4556"/>
                      </a:cubicBezTo>
                      <a:cubicBezTo>
                        <a:pt x="4122" y="4492"/>
                        <a:pt x="3969" y="4446"/>
                        <a:pt x="3817" y="4446"/>
                      </a:cubicBezTo>
                      <a:cubicBezTo>
                        <a:pt x="3809" y="4446"/>
                        <a:pt x="3801" y="4445"/>
                        <a:pt x="3793" y="4445"/>
                      </a:cubicBezTo>
                      <a:cubicBezTo>
                        <a:pt x="3648" y="4445"/>
                        <a:pt x="3505" y="4482"/>
                        <a:pt x="3396" y="4526"/>
                      </a:cubicBezTo>
                      <a:cubicBezTo>
                        <a:pt x="3278" y="4569"/>
                        <a:pt x="3197" y="4616"/>
                        <a:pt x="3163" y="4628"/>
                      </a:cubicBezTo>
                      <a:cubicBezTo>
                        <a:pt x="3134" y="4641"/>
                        <a:pt x="3120" y="4646"/>
                        <a:pt x="3112" y="4646"/>
                      </a:cubicBezTo>
                      <a:cubicBezTo>
                        <a:pt x="3107" y="4646"/>
                        <a:pt x="3105" y="4644"/>
                        <a:pt x="3103" y="4641"/>
                      </a:cubicBezTo>
                      <a:cubicBezTo>
                        <a:pt x="3095" y="4633"/>
                        <a:pt x="3095" y="4620"/>
                        <a:pt x="3137" y="4586"/>
                      </a:cubicBezTo>
                      <a:cubicBezTo>
                        <a:pt x="3163" y="4565"/>
                        <a:pt x="3244" y="4509"/>
                        <a:pt x="3367" y="4454"/>
                      </a:cubicBezTo>
                      <a:cubicBezTo>
                        <a:pt x="3484" y="4406"/>
                        <a:pt x="3636" y="4365"/>
                        <a:pt x="3794" y="4365"/>
                      </a:cubicBezTo>
                      <a:cubicBezTo>
                        <a:pt x="3801" y="4365"/>
                        <a:pt x="3809" y="4365"/>
                        <a:pt x="3817" y="4365"/>
                      </a:cubicBezTo>
                      <a:cubicBezTo>
                        <a:pt x="3944" y="4365"/>
                        <a:pt x="4067" y="4395"/>
                        <a:pt x="4169" y="4442"/>
                      </a:cubicBezTo>
                      <a:cubicBezTo>
                        <a:pt x="4182" y="4433"/>
                        <a:pt x="4190" y="4429"/>
                        <a:pt x="4203" y="4420"/>
                      </a:cubicBezTo>
                      <a:cubicBezTo>
                        <a:pt x="4254" y="4386"/>
                        <a:pt x="4411" y="4310"/>
                        <a:pt x="4631" y="4255"/>
                      </a:cubicBezTo>
                      <a:cubicBezTo>
                        <a:pt x="4742" y="4229"/>
                        <a:pt x="4869" y="4212"/>
                        <a:pt x="5001" y="4204"/>
                      </a:cubicBezTo>
                      <a:cubicBezTo>
                        <a:pt x="5023" y="4203"/>
                        <a:pt x="5045" y="4203"/>
                        <a:pt x="5067" y="4203"/>
                      </a:cubicBezTo>
                      <a:close/>
                      <a:moveTo>
                        <a:pt x="4590" y="1"/>
                      </a:moveTo>
                      <a:cubicBezTo>
                        <a:pt x="4552" y="1"/>
                        <a:pt x="4513" y="3"/>
                        <a:pt x="4474" y="6"/>
                      </a:cubicBezTo>
                      <a:cubicBezTo>
                        <a:pt x="4385" y="19"/>
                        <a:pt x="4296" y="44"/>
                        <a:pt x="4211" y="74"/>
                      </a:cubicBezTo>
                      <a:cubicBezTo>
                        <a:pt x="4046" y="138"/>
                        <a:pt x="3897" y="227"/>
                        <a:pt x="3787" y="329"/>
                      </a:cubicBezTo>
                      <a:cubicBezTo>
                        <a:pt x="3676" y="435"/>
                        <a:pt x="3604" y="545"/>
                        <a:pt x="3562" y="643"/>
                      </a:cubicBezTo>
                      <a:cubicBezTo>
                        <a:pt x="3549" y="664"/>
                        <a:pt x="3541" y="685"/>
                        <a:pt x="3532" y="711"/>
                      </a:cubicBezTo>
                      <a:cubicBezTo>
                        <a:pt x="3524" y="732"/>
                        <a:pt x="3519" y="749"/>
                        <a:pt x="3511" y="766"/>
                      </a:cubicBezTo>
                      <a:cubicBezTo>
                        <a:pt x="3502" y="804"/>
                        <a:pt x="3494" y="834"/>
                        <a:pt x="3490" y="851"/>
                      </a:cubicBezTo>
                      <a:cubicBezTo>
                        <a:pt x="3460" y="974"/>
                        <a:pt x="3456" y="987"/>
                        <a:pt x="3443" y="987"/>
                      </a:cubicBezTo>
                      <a:cubicBezTo>
                        <a:pt x="3435" y="982"/>
                        <a:pt x="3426" y="965"/>
                        <a:pt x="3435" y="842"/>
                      </a:cubicBezTo>
                      <a:cubicBezTo>
                        <a:pt x="3439" y="821"/>
                        <a:pt x="3447" y="791"/>
                        <a:pt x="3456" y="753"/>
                      </a:cubicBezTo>
                      <a:cubicBezTo>
                        <a:pt x="3456" y="753"/>
                        <a:pt x="3456" y="749"/>
                        <a:pt x="3456" y="749"/>
                      </a:cubicBezTo>
                      <a:cubicBezTo>
                        <a:pt x="3435" y="753"/>
                        <a:pt x="3409" y="753"/>
                        <a:pt x="3367" y="757"/>
                      </a:cubicBezTo>
                      <a:cubicBezTo>
                        <a:pt x="3303" y="762"/>
                        <a:pt x="3129" y="762"/>
                        <a:pt x="2917" y="830"/>
                      </a:cubicBezTo>
                      <a:cubicBezTo>
                        <a:pt x="2891" y="838"/>
                        <a:pt x="2862" y="847"/>
                        <a:pt x="2836" y="855"/>
                      </a:cubicBezTo>
                      <a:cubicBezTo>
                        <a:pt x="2713" y="902"/>
                        <a:pt x="2577" y="970"/>
                        <a:pt x="2450" y="1067"/>
                      </a:cubicBezTo>
                      <a:cubicBezTo>
                        <a:pt x="2327" y="1161"/>
                        <a:pt x="2208" y="1284"/>
                        <a:pt x="2123" y="1424"/>
                      </a:cubicBezTo>
                      <a:cubicBezTo>
                        <a:pt x="2038" y="1564"/>
                        <a:pt x="1974" y="1721"/>
                        <a:pt x="1941" y="1874"/>
                      </a:cubicBezTo>
                      <a:cubicBezTo>
                        <a:pt x="1907" y="2031"/>
                        <a:pt x="1902" y="2184"/>
                        <a:pt x="1911" y="2315"/>
                      </a:cubicBezTo>
                      <a:cubicBezTo>
                        <a:pt x="1924" y="2447"/>
                        <a:pt x="1949" y="2561"/>
                        <a:pt x="1974" y="2650"/>
                      </a:cubicBezTo>
                      <a:cubicBezTo>
                        <a:pt x="1991" y="2697"/>
                        <a:pt x="2004" y="2735"/>
                        <a:pt x="2017" y="2765"/>
                      </a:cubicBezTo>
                      <a:cubicBezTo>
                        <a:pt x="2030" y="2795"/>
                        <a:pt x="2038" y="2820"/>
                        <a:pt x="2047" y="2837"/>
                      </a:cubicBezTo>
                      <a:cubicBezTo>
                        <a:pt x="2055" y="2854"/>
                        <a:pt x="2059" y="2867"/>
                        <a:pt x="2064" y="2880"/>
                      </a:cubicBezTo>
                      <a:cubicBezTo>
                        <a:pt x="2195" y="2841"/>
                        <a:pt x="2323" y="2824"/>
                        <a:pt x="2437" y="2820"/>
                      </a:cubicBezTo>
                      <a:cubicBezTo>
                        <a:pt x="2448" y="2820"/>
                        <a:pt x="2459" y="2820"/>
                        <a:pt x="2470" y="2820"/>
                      </a:cubicBezTo>
                      <a:cubicBezTo>
                        <a:pt x="2670" y="2820"/>
                        <a:pt x="2818" y="2855"/>
                        <a:pt x="2870" y="2871"/>
                      </a:cubicBezTo>
                      <a:cubicBezTo>
                        <a:pt x="2951" y="2901"/>
                        <a:pt x="2963" y="2914"/>
                        <a:pt x="2959" y="2922"/>
                      </a:cubicBezTo>
                      <a:cubicBezTo>
                        <a:pt x="2957" y="2928"/>
                        <a:pt x="2952" y="2932"/>
                        <a:pt x="2937" y="2932"/>
                      </a:cubicBezTo>
                      <a:cubicBezTo>
                        <a:pt x="2922" y="2932"/>
                        <a:pt x="2898" y="2928"/>
                        <a:pt x="2857" y="2922"/>
                      </a:cubicBezTo>
                      <a:cubicBezTo>
                        <a:pt x="2828" y="2922"/>
                        <a:pt x="2764" y="2909"/>
                        <a:pt x="2679" y="2901"/>
                      </a:cubicBezTo>
                      <a:cubicBezTo>
                        <a:pt x="2631" y="2898"/>
                        <a:pt x="2577" y="2895"/>
                        <a:pt x="2517" y="2895"/>
                      </a:cubicBezTo>
                      <a:cubicBezTo>
                        <a:pt x="2493" y="2895"/>
                        <a:pt x="2467" y="2895"/>
                        <a:pt x="2441" y="2897"/>
                      </a:cubicBezTo>
                      <a:cubicBezTo>
                        <a:pt x="2233" y="2905"/>
                        <a:pt x="1979" y="2965"/>
                        <a:pt x="1754" y="3092"/>
                      </a:cubicBezTo>
                      <a:cubicBezTo>
                        <a:pt x="1529" y="3215"/>
                        <a:pt x="1338" y="3393"/>
                        <a:pt x="1215" y="3563"/>
                      </a:cubicBezTo>
                      <a:cubicBezTo>
                        <a:pt x="1092" y="3728"/>
                        <a:pt x="1045" y="3881"/>
                        <a:pt x="1028" y="3932"/>
                      </a:cubicBezTo>
                      <a:cubicBezTo>
                        <a:pt x="1019" y="3962"/>
                        <a:pt x="1015" y="3983"/>
                        <a:pt x="1011" y="3996"/>
                      </a:cubicBezTo>
                      <a:cubicBezTo>
                        <a:pt x="1027" y="3994"/>
                        <a:pt x="1041" y="3994"/>
                        <a:pt x="1055" y="3994"/>
                      </a:cubicBezTo>
                      <a:cubicBezTo>
                        <a:pt x="1082" y="3994"/>
                        <a:pt x="1104" y="3996"/>
                        <a:pt x="1121" y="3996"/>
                      </a:cubicBezTo>
                      <a:cubicBezTo>
                        <a:pt x="1160" y="4000"/>
                        <a:pt x="1189" y="4004"/>
                        <a:pt x="1210" y="4013"/>
                      </a:cubicBezTo>
                      <a:cubicBezTo>
                        <a:pt x="1232" y="4017"/>
                        <a:pt x="1244" y="4021"/>
                        <a:pt x="1257" y="4030"/>
                      </a:cubicBezTo>
                      <a:cubicBezTo>
                        <a:pt x="1278" y="4038"/>
                        <a:pt x="1278" y="4043"/>
                        <a:pt x="1278" y="4047"/>
                      </a:cubicBezTo>
                      <a:cubicBezTo>
                        <a:pt x="1278" y="4051"/>
                        <a:pt x="1270" y="4055"/>
                        <a:pt x="1249" y="4055"/>
                      </a:cubicBezTo>
                      <a:cubicBezTo>
                        <a:pt x="1236" y="4055"/>
                        <a:pt x="1223" y="4055"/>
                        <a:pt x="1202" y="4051"/>
                      </a:cubicBezTo>
                      <a:cubicBezTo>
                        <a:pt x="1181" y="4051"/>
                        <a:pt x="1155" y="4051"/>
                        <a:pt x="1121" y="4047"/>
                      </a:cubicBezTo>
                      <a:cubicBezTo>
                        <a:pt x="1087" y="4051"/>
                        <a:pt x="1028" y="4051"/>
                        <a:pt x="956" y="4064"/>
                      </a:cubicBezTo>
                      <a:lnTo>
                        <a:pt x="913" y="4072"/>
                      </a:lnTo>
                      <a:cubicBezTo>
                        <a:pt x="901" y="4077"/>
                        <a:pt x="888" y="4077"/>
                        <a:pt x="871" y="4081"/>
                      </a:cubicBezTo>
                      <a:cubicBezTo>
                        <a:pt x="816" y="4094"/>
                        <a:pt x="752" y="4119"/>
                        <a:pt x="684" y="4153"/>
                      </a:cubicBezTo>
                      <a:cubicBezTo>
                        <a:pt x="616" y="4183"/>
                        <a:pt x="544" y="4225"/>
                        <a:pt x="476" y="4276"/>
                      </a:cubicBezTo>
                      <a:cubicBezTo>
                        <a:pt x="408" y="4327"/>
                        <a:pt x="340" y="4391"/>
                        <a:pt x="281" y="4463"/>
                      </a:cubicBezTo>
                      <a:cubicBezTo>
                        <a:pt x="226" y="4539"/>
                        <a:pt x="175" y="4624"/>
                        <a:pt x="132" y="4717"/>
                      </a:cubicBezTo>
                      <a:cubicBezTo>
                        <a:pt x="48" y="4904"/>
                        <a:pt x="1" y="5121"/>
                        <a:pt x="1" y="5337"/>
                      </a:cubicBezTo>
                      <a:cubicBezTo>
                        <a:pt x="1" y="5554"/>
                        <a:pt x="52" y="5766"/>
                        <a:pt x="141" y="5953"/>
                      </a:cubicBezTo>
                      <a:cubicBezTo>
                        <a:pt x="226" y="6135"/>
                        <a:pt x="353" y="6296"/>
                        <a:pt x="480" y="6402"/>
                      </a:cubicBezTo>
                      <a:cubicBezTo>
                        <a:pt x="616" y="6509"/>
                        <a:pt x="769" y="6543"/>
                        <a:pt x="888" y="6564"/>
                      </a:cubicBezTo>
                      <a:cubicBezTo>
                        <a:pt x="1007" y="6585"/>
                        <a:pt x="1096" y="6589"/>
                        <a:pt x="1143" y="6589"/>
                      </a:cubicBezTo>
                      <a:cubicBezTo>
                        <a:pt x="1171" y="6591"/>
                        <a:pt x="1198" y="6592"/>
                        <a:pt x="1221" y="6592"/>
                      </a:cubicBezTo>
                      <a:cubicBezTo>
                        <a:pt x="1297" y="6592"/>
                        <a:pt x="1348" y="6584"/>
                        <a:pt x="1368" y="6581"/>
                      </a:cubicBezTo>
                      <a:cubicBezTo>
                        <a:pt x="1376" y="6581"/>
                        <a:pt x="1380" y="6585"/>
                        <a:pt x="1380" y="6585"/>
                      </a:cubicBezTo>
                      <a:cubicBezTo>
                        <a:pt x="1444" y="6581"/>
                        <a:pt x="1575" y="6572"/>
                        <a:pt x="1826" y="6564"/>
                      </a:cubicBezTo>
                      <a:cubicBezTo>
                        <a:pt x="2409" y="6548"/>
                        <a:pt x="5010" y="6512"/>
                        <a:pt x="7720" y="6512"/>
                      </a:cubicBezTo>
                      <a:cubicBezTo>
                        <a:pt x="7869" y="6512"/>
                        <a:pt x="8018" y="6513"/>
                        <a:pt x="8167" y="6513"/>
                      </a:cubicBezTo>
                      <a:cubicBezTo>
                        <a:pt x="11032" y="6513"/>
                        <a:pt x="13897" y="6551"/>
                        <a:pt x="14512" y="6568"/>
                      </a:cubicBezTo>
                      <a:cubicBezTo>
                        <a:pt x="14750" y="6576"/>
                        <a:pt x="14882" y="6581"/>
                        <a:pt x="14962" y="6585"/>
                      </a:cubicBezTo>
                      <a:cubicBezTo>
                        <a:pt x="14984" y="6589"/>
                        <a:pt x="15005" y="6589"/>
                        <a:pt x="15026" y="6589"/>
                      </a:cubicBezTo>
                      <a:cubicBezTo>
                        <a:pt x="15030" y="6560"/>
                        <a:pt x="15039" y="6513"/>
                        <a:pt x="15039" y="6453"/>
                      </a:cubicBezTo>
                      <a:cubicBezTo>
                        <a:pt x="15043" y="6377"/>
                        <a:pt x="15030" y="6275"/>
                        <a:pt x="14996" y="6165"/>
                      </a:cubicBezTo>
                      <a:cubicBezTo>
                        <a:pt x="14958" y="6059"/>
                        <a:pt x="14899" y="5944"/>
                        <a:pt x="14805" y="5846"/>
                      </a:cubicBezTo>
                      <a:cubicBezTo>
                        <a:pt x="14712" y="5749"/>
                        <a:pt x="14593" y="5668"/>
                        <a:pt x="14461" y="5613"/>
                      </a:cubicBezTo>
                      <a:cubicBezTo>
                        <a:pt x="14330" y="5554"/>
                        <a:pt x="14186" y="5524"/>
                        <a:pt x="14050" y="5515"/>
                      </a:cubicBezTo>
                      <a:cubicBezTo>
                        <a:pt x="14033" y="5515"/>
                        <a:pt x="14015" y="5515"/>
                        <a:pt x="13998" y="5515"/>
                      </a:cubicBezTo>
                      <a:cubicBezTo>
                        <a:pt x="13882" y="5515"/>
                        <a:pt x="13772" y="5527"/>
                        <a:pt x="13672" y="5549"/>
                      </a:cubicBezTo>
                      <a:cubicBezTo>
                        <a:pt x="13443" y="5596"/>
                        <a:pt x="13282" y="5677"/>
                        <a:pt x="13222" y="5698"/>
                      </a:cubicBezTo>
                      <a:cubicBezTo>
                        <a:pt x="13162" y="5724"/>
                        <a:pt x="13138" y="5732"/>
                        <a:pt x="13128" y="5732"/>
                      </a:cubicBezTo>
                      <a:cubicBezTo>
                        <a:pt x="13123" y="5732"/>
                        <a:pt x="13122" y="5730"/>
                        <a:pt x="13120" y="5728"/>
                      </a:cubicBezTo>
                      <a:cubicBezTo>
                        <a:pt x="13112" y="5719"/>
                        <a:pt x="13116" y="5702"/>
                        <a:pt x="13197" y="5651"/>
                      </a:cubicBezTo>
                      <a:cubicBezTo>
                        <a:pt x="13252" y="5621"/>
                        <a:pt x="13409" y="5537"/>
                        <a:pt x="13638" y="5481"/>
                      </a:cubicBezTo>
                      <a:cubicBezTo>
                        <a:pt x="13642" y="5477"/>
                        <a:pt x="13647" y="5477"/>
                        <a:pt x="13655" y="5477"/>
                      </a:cubicBezTo>
                      <a:cubicBezTo>
                        <a:pt x="13748" y="5456"/>
                        <a:pt x="13859" y="5439"/>
                        <a:pt x="13973" y="5439"/>
                      </a:cubicBezTo>
                      <a:cubicBezTo>
                        <a:pt x="13973" y="5435"/>
                        <a:pt x="13973" y="5435"/>
                        <a:pt x="13973" y="5435"/>
                      </a:cubicBezTo>
                      <a:cubicBezTo>
                        <a:pt x="13965" y="5418"/>
                        <a:pt x="13952" y="5397"/>
                        <a:pt x="13939" y="5371"/>
                      </a:cubicBezTo>
                      <a:cubicBezTo>
                        <a:pt x="13922" y="5341"/>
                        <a:pt x="13905" y="5303"/>
                        <a:pt x="13884" y="5261"/>
                      </a:cubicBezTo>
                      <a:cubicBezTo>
                        <a:pt x="13838" y="5176"/>
                        <a:pt x="13765" y="5078"/>
                        <a:pt x="13672" y="4981"/>
                      </a:cubicBezTo>
                      <a:cubicBezTo>
                        <a:pt x="13574" y="4879"/>
                        <a:pt x="13456" y="4781"/>
                        <a:pt x="13316" y="4700"/>
                      </a:cubicBezTo>
                      <a:cubicBezTo>
                        <a:pt x="13175" y="4624"/>
                        <a:pt x="13010" y="4565"/>
                        <a:pt x="12844" y="4535"/>
                      </a:cubicBezTo>
                      <a:cubicBezTo>
                        <a:pt x="12776" y="4526"/>
                        <a:pt x="12707" y="4522"/>
                        <a:pt x="12640" y="4522"/>
                      </a:cubicBezTo>
                      <a:cubicBezTo>
                        <a:pt x="12539" y="4522"/>
                        <a:pt x="12440" y="4532"/>
                        <a:pt x="12344" y="4552"/>
                      </a:cubicBezTo>
                      <a:cubicBezTo>
                        <a:pt x="12237" y="4577"/>
                        <a:pt x="12136" y="4611"/>
                        <a:pt x="12042" y="4650"/>
                      </a:cubicBezTo>
                      <a:cubicBezTo>
                        <a:pt x="12000" y="4671"/>
                        <a:pt x="11962" y="4692"/>
                        <a:pt x="11923" y="4713"/>
                      </a:cubicBezTo>
                      <a:cubicBezTo>
                        <a:pt x="11681" y="4849"/>
                        <a:pt x="11541" y="5010"/>
                        <a:pt x="11495" y="5065"/>
                      </a:cubicBezTo>
                      <a:cubicBezTo>
                        <a:pt x="11432" y="5140"/>
                        <a:pt x="11414" y="5155"/>
                        <a:pt x="11405" y="5155"/>
                      </a:cubicBezTo>
                      <a:cubicBezTo>
                        <a:pt x="11404" y="5155"/>
                        <a:pt x="11402" y="5155"/>
                        <a:pt x="11401" y="5155"/>
                      </a:cubicBezTo>
                      <a:cubicBezTo>
                        <a:pt x="11393" y="5146"/>
                        <a:pt x="11389" y="5129"/>
                        <a:pt x="11452" y="5036"/>
                      </a:cubicBezTo>
                      <a:cubicBezTo>
                        <a:pt x="11469" y="5010"/>
                        <a:pt x="11503" y="4964"/>
                        <a:pt x="11554" y="4908"/>
                      </a:cubicBezTo>
                      <a:cubicBezTo>
                        <a:pt x="11605" y="4858"/>
                        <a:pt x="11673" y="4794"/>
                        <a:pt x="11758" y="4730"/>
                      </a:cubicBezTo>
                      <a:cubicBezTo>
                        <a:pt x="11745" y="4717"/>
                        <a:pt x="11728" y="4700"/>
                        <a:pt x="11707" y="4679"/>
                      </a:cubicBezTo>
                      <a:cubicBezTo>
                        <a:pt x="11652" y="4628"/>
                        <a:pt x="11503" y="4480"/>
                        <a:pt x="11265" y="4340"/>
                      </a:cubicBezTo>
                      <a:cubicBezTo>
                        <a:pt x="11151" y="4272"/>
                        <a:pt x="11011" y="4204"/>
                        <a:pt x="10854" y="4157"/>
                      </a:cubicBezTo>
                      <a:cubicBezTo>
                        <a:pt x="10697" y="4106"/>
                        <a:pt x="10531" y="4077"/>
                        <a:pt x="10361" y="4068"/>
                      </a:cubicBezTo>
                      <a:cubicBezTo>
                        <a:pt x="10344" y="4068"/>
                        <a:pt x="10327" y="4067"/>
                        <a:pt x="10309" y="4067"/>
                      </a:cubicBezTo>
                      <a:cubicBezTo>
                        <a:pt x="10154" y="4067"/>
                        <a:pt x="10002" y="4085"/>
                        <a:pt x="9861" y="4119"/>
                      </a:cubicBezTo>
                      <a:cubicBezTo>
                        <a:pt x="9742" y="4144"/>
                        <a:pt x="9631" y="4183"/>
                        <a:pt x="9534" y="4225"/>
                      </a:cubicBezTo>
                      <a:lnTo>
                        <a:pt x="9530" y="4225"/>
                      </a:lnTo>
                      <a:cubicBezTo>
                        <a:pt x="9496" y="4242"/>
                        <a:pt x="9462" y="4255"/>
                        <a:pt x="9432" y="4272"/>
                      </a:cubicBezTo>
                      <a:cubicBezTo>
                        <a:pt x="9381" y="4293"/>
                        <a:pt x="9334" y="4318"/>
                        <a:pt x="9292" y="4348"/>
                      </a:cubicBezTo>
                      <a:cubicBezTo>
                        <a:pt x="9122" y="4446"/>
                        <a:pt x="9016" y="4543"/>
                        <a:pt x="8969" y="4577"/>
                      </a:cubicBezTo>
                      <a:cubicBezTo>
                        <a:pt x="8903" y="4637"/>
                        <a:pt x="8881" y="4653"/>
                        <a:pt x="8870" y="4653"/>
                      </a:cubicBezTo>
                      <a:cubicBezTo>
                        <a:pt x="8867" y="4653"/>
                        <a:pt x="8865" y="4651"/>
                        <a:pt x="8863" y="4650"/>
                      </a:cubicBezTo>
                      <a:cubicBezTo>
                        <a:pt x="8859" y="4641"/>
                        <a:pt x="8859" y="4624"/>
                        <a:pt x="8931" y="4543"/>
                      </a:cubicBezTo>
                      <a:cubicBezTo>
                        <a:pt x="8982" y="4488"/>
                        <a:pt x="9143" y="4335"/>
                        <a:pt x="9398" y="4204"/>
                      </a:cubicBezTo>
                      <a:cubicBezTo>
                        <a:pt x="9479" y="4161"/>
                        <a:pt x="9572" y="4123"/>
                        <a:pt x="9674" y="4089"/>
                      </a:cubicBezTo>
                      <a:cubicBezTo>
                        <a:pt x="9725" y="4072"/>
                        <a:pt x="9780" y="4055"/>
                        <a:pt x="9839" y="4043"/>
                      </a:cubicBezTo>
                      <a:cubicBezTo>
                        <a:pt x="9873" y="4034"/>
                        <a:pt x="9907" y="4026"/>
                        <a:pt x="9941" y="4021"/>
                      </a:cubicBezTo>
                      <a:lnTo>
                        <a:pt x="9967" y="4017"/>
                      </a:lnTo>
                      <a:cubicBezTo>
                        <a:pt x="10009" y="4009"/>
                        <a:pt x="10052" y="4000"/>
                        <a:pt x="10094" y="3996"/>
                      </a:cubicBezTo>
                      <a:cubicBezTo>
                        <a:pt x="10094" y="3996"/>
                        <a:pt x="10094" y="3992"/>
                        <a:pt x="10094" y="3992"/>
                      </a:cubicBezTo>
                      <a:cubicBezTo>
                        <a:pt x="10090" y="3975"/>
                        <a:pt x="10086" y="3941"/>
                        <a:pt x="10081" y="3881"/>
                      </a:cubicBezTo>
                      <a:cubicBezTo>
                        <a:pt x="10077" y="3809"/>
                        <a:pt x="10081" y="3601"/>
                        <a:pt x="10013" y="3342"/>
                      </a:cubicBezTo>
                      <a:cubicBezTo>
                        <a:pt x="9996" y="3274"/>
                        <a:pt x="9971" y="3211"/>
                        <a:pt x="9945" y="3143"/>
                      </a:cubicBezTo>
                      <a:cubicBezTo>
                        <a:pt x="9916" y="3075"/>
                        <a:pt x="9878" y="3007"/>
                        <a:pt x="9835" y="2939"/>
                      </a:cubicBezTo>
                      <a:cubicBezTo>
                        <a:pt x="9746" y="2812"/>
                        <a:pt x="9623" y="2693"/>
                        <a:pt x="9487" y="2595"/>
                      </a:cubicBezTo>
                      <a:cubicBezTo>
                        <a:pt x="9355" y="2493"/>
                        <a:pt x="9203" y="2413"/>
                        <a:pt x="9054" y="2358"/>
                      </a:cubicBezTo>
                      <a:cubicBezTo>
                        <a:pt x="9041" y="2353"/>
                        <a:pt x="9029" y="2349"/>
                        <a:pt x="9016" y="2345"/>
                      </a:cubicBezTo>
                      <a:cubicBezTo>
                        <a:pt x="8880" y="2298"/>
                        <a:pt x="8744" y="2273"/>
                        <a:pt x="8621" y="2264"/>
                      </a:cubicBezTo>
                      <a:cubicBezTo>
                        <a:pt x="8584" y="2261"/>
                        <a:pt x="8547" y="2260"/>
                        <a:pt x="8513" y="2260"/>
                      </a:cubicBezTo>
                      <a:cubicBezTo>
                        <a:pt x="8299" y="2260"/>
                        <a:pt x="8141" y="2309"/>
                        <a:pt x="8082" y="2324"/>
                      </a:cubicBezTo>
                      <a:cubicBezTo>
                        <a:pt x="8057" y="2328"/>
                        <a:pt x="8035" y="2336"/>
                        <a:pt x="8023" y="2336"/>
                      </a:cubicBezTo>
                      <a:cubicBezTo>
                        <a:pt x="8018" y="2341"/>
                        <a:pt x="8018" y="2341"/>
                        <a:pt x="8014" y="2341"/>
                      </a:cubicBezTo>
                      <a:cubicBezTo>
                        <a:pt x="8014" y="2349"/>
                        <a:pt x="8014" y="2353"/>
                        <a:pt x="8014" y="2362"/>
                      </a:cubicBezTo>
                      <a:cubicBezTo>
                        <a:pt x="8006" y="2438"/>
                        <a:pt x="7993" y="2510"/>
                        <a:pt x="7976" y="2583"/>
                      </a:cubicBezTo>
                      <a:cubicBezTo>
                        <a:pt x="7934" y="2757"/>
                        <a:pt x="7866" y="2905"/>
                        <a:pt x="7794" y="3020"/>
                      </a:cubicBezTo>
                      <a:cubicBezTo>
                        <a:pt x="7785" y="3032"/>
                        <a:pt x="7777" y="3049"/>
                        <a:pt x="7764" y="3062"/>
                      </a:cubicBezTo>
                      <a:cubicBezTo>
                        <a:pt x="7747" y="3092"/>
                        <a:pt x="7730" y="3117"/>
                        <a:pt x="7713" y="3139"/>
                      </a:cubicBezTo>
                      <a:cubicBezTo>
                        <a:pt x="7653" y="3215"/>
                        <a:pt x="7603" y="3266"/>
                        <a:pt x="7573" y="3296"/>
                      </a:cubicBezTo>
                      <a:cubicBezTo>
                        <a:pt x="7543" y="3321"/>
                        <a:pt x="7518" y="3346"/>
                        <a:pt x="7496" y="3359"/>
                      </a:cubicBezTo>
                      <a:cubicBezTo>
                        <a:pt x="7475" y="3376"/>
                        <a:pt x="7462" y="3385"/>
                        <a:pt x="7450" y="3393"/>
                      </a:cubicBezTo>
                      <a:cubicBezTo>
                        <a:pt x="7441" y="3397"/>
                        <a:pt x="7437" y="3402"/>
                        <a:pt x="7429" y="3402"/>
                      </a:cubicBezTo>
                      <a:cubicBezTo>
                        <a:pt x="7437" y="3406"/>
                        <a:pt x="7446" y="3406"/>
                        <a:pt x="7450" y="3406"/>
                      </a:cubicBezTo>
                      <a:cubicBezTo>
                        <a:pt x="7586" y="3440"/>
                        <a:pt x="7709" y="3499"/>
                        <a:pt x="7802" y="3563"/>
                      </a:cubicBezTo>
                      <a:cubicBezTo>
                        <a:pt x="7895" y="3622"/>
                        <a:pt x="7955" y="3682"/>
                        <a:pt x="7972" y="3707"/>
                      </a:cubicBezTo>
                      <a:cubicBezTo>
                        <a:pt x="7997" y="3745"/>
                        <a:pt x="7997" y="3754"/>
                        <a:pt x="7989" y="3762"/>
                      </a:cubicBezTo>
                      <a:cubicBezTo>
                        <a:pt x="7986" y="3764"/>
                        <a:pt x="7982" y="3766"/>
                        <a:pt x="7976" y="3766"/>
                      </a:cubicBezTo>
                      <a:cubicBezTo>
                        <a:pt x="7968" y="3766"/>
                        <a:pt x="7955" y="3761"/>
                        <a:pt x="7934" y="3745"/>
                      </a:cubicBezTo>
                      <a:cubicBezTo>
                        <a:pt x="7912" y="3728"/>
                        <a:pt x="7853" y="3682"/>
                        <a:pt x="7764" y="3627"/>
                      </a:cubicBezTo>
                      <a:cubicBezTo>
                        <a:pt x="7675" y="3571"/>
                        <a:pt x="7556" y="3516"/>
                        <a:pt x="7433" y="3487"/>
                      </a:cubicBezTo>
                      <a:cubicBezTo>
                        <a:pt x="7326" y="3462"/>
                        <a:pt x="7218" y="3452"/>
                        <a:pt x="7124" y="3452"/>
                      </a:cubicBezTo>
                      <a:cubicBezTo>
                        <a:pt x="7106" y="3452"/>
                        <a:pt x="7089" y="3452"/>
                        <a:pt x="7072" y="3453"/>
                      </a:cubicBezTo>
                      <a:cubicBezTo>
                        <a:pt x="6970" y="3461"/>
                        <a:pt x="6894" y="3478"/>
                        <a:pt x="6864" y="3482"/>
                      </a:cubicBezTo>
                      <a:cubicBezTo>
                        <a:pt x="6853" y="3483"/>
                        <a:pt x="6844" y="3484"/>
                        <a:pt x="6837" y="3484"/>
                      </a:cubicBezTo>
                      <a:cubicBezTo>
                        <a:pt x="6818" y="3484"/>
                        <a:pt x="6813" y="3480"/>
                        <a:pt x="6813" y="3474"/>
                      </a:cubicBezTo>
                      <a:cubicBezTo>
                        <a:pt x="6809" y="3461"/>
                        <a:pt x="6809" y="3453"/>
                        <a:pt x="6847" y="3431"/>
                      </a:cubicBezTo>
                      <a:cubicBezTo>
                        <a:pt x="6868" y="3423"/>
                        <a:pt x="6919" y="3406"/>
                        <a:pt x="6991" y="3393"/>
                      </a:cubicBezTo>
                      <a:cubicBezTo>
                        <a:pt x="7013" y="3389"/>
                        <a:pt x="7038" y="3385"/>
                        <a:pt x="7068" y="3380"/>
                      </a:cubicBezTo>
                      <a:cubicBezTo>
                        <a:pt x="7097" y="3376"/>
                        <a:pt x="7128" y="3374"/>
                        <a:pt x="7161" y="3374"/>
                      </a:cubicBezTo>
                      <a:cubicBezTo>
                        <a:pt x="7193" y="3374"/>
                        <a:pt x="7227" y="3376"/>
                        <a:pt x="7263" y="3380"/>
                      </a:cubicBezTo>
                      <a:lnTo>
                        <a:pt x="7267" y="3380"/>
                      </a:lnTo>
                      <a:cubicBezTo>
                        <a:pt x="7318" y="3385"/>
                        <a:pt x="7365" y="3389"/>
                        <a:pt x="7416" y="3402"/>
                      </a:cubicBezTo>
                      <a:cubicBezTo>
                        <a:pt x="7416" y="3393"/>
                        <a:pt x="7420" y="3385"/>
                        <a:pt x="7433" y="3372"/>
                      </a:cubicBezTo>
                      <a:cubicBezTo>
                        <a:pt x="7441" y="3359"/>
                        <a:pt x="7454" y="3346"/>
                        <a:pt x="7471" y="3330"/>
                      </a:cubicBezTo>
                      <a:cubicBezTo>
                        <a:pt x="7488" y="3313"/>
                        <a:pt x="7509" y="3287"/>
                        <a:pt x="7535" y="3262"/>
                      </a:cubicBezTo>
                      <a:cubicBezTo>
                        <a:pt x="7552" y="3240"/>
                        <a:pt x="7577" y="3211"/>
                        <a:pt x="7607" y="3172"/>
                      </a:cubicBezTo>
                      <a:cubicBezTo>
                        <a:pt x="7637" y="3134"/>
                        <a:pt x="7675" y="3088"/>
                        <a:pt x="7709" y="3028"/>
                      </a:cubicBezTo>
                      <a:cubicBezTo>
                        <a:pt x="7781" y="2914"/>
                        <a:pt x="7857" y="2757"/>
                        <a:pt x="7904" y="2566"/>
                      </a:cubicBezTo>
                      <a:cubicBezTo>
                        <a:pt x="7946" y="2375"/>
                        <a:pt x="7963" y="2150"/>
                        <a:pt x="7904" y="1925"/>
                      </a:cubicBezTo>
                      <a:cubicBezTo>
                        <a:pt x="7853" y="1704"/>
                        <a:pt x="7730" y="1483"/>
                        <a:pt x="7564" y="1305"/>
                      </a:cubicBezTo>
                      <a:cubicBezTo>
                        <a:pt x="7479" y="1212"/>
                        <a:pt x="7378" y="1135"/>
                        <a:pt x="7271" y="1072"/>
                      </a:cubicBezTo>
                      <a:cubicBezTo>
                        <a:pt x="7174" y="1008"/>
                        <a:pt x="7068" y="965"/>
                        <a:pt x="6962" y="936"/>
                      </a:cubicBezTo>
                      <a:cubicBezTo>
                        <a:pt x="6849" y="902"/>
                        <a:pt x="6737" y="888"/>
                        <a:pt x="6628" y="888"/>
                      </a:cubicBezTo>
                      <a:cubicBezTo>
                        <a:pt x="6520" y="888"/>
                        <a:pt x="6416" y="902"/>
                        <a:pt x="6321" y="923"/>
                      </a:cubicBezTo>
                      <a:cubicBezTo>
                        <a:pt x="6130" y="970"/>
                        <a:pt x="5973" y="1050"/>
                        <a:pt x="5862" y="1127"/>
                      </a:cubicBezTo>
                      <a:cubicBezTo>
                        <a:pt x="5807" y="1165"/>
                        <a:pt x="5760" y="1203"/>
                        <a:pt x="5722" y="1237"/>
                      </a:cubicBezTo>
                      <a:cubicBezTo>
                        <a:pt x="5718" y="1246"/>
                        <a:pt x="5710" y="1250"/>
                        <a:pt x="5701" y="1258"/>
                      </a:cubicBezTo>
                      <a:cubicBezTo>
                        <a:pt x="5676" y="1284"/>
                        <a:pt x="5654" y="1301"/>
                        <a:pt x="5642" y="1318"/>
                      </a:cubicBezTo>
                      <a:cubicBezTo>
                        <a:pt x="5612" y="1352"/>
                        <a:pt x="5591" y="1377"/>
                        <a:pt x="5574" y="1394"/>
                      </a:cubicBezTo>
                      <a:cubicBezTo>
                        <a:pt x="5578" y="1394"/>
                        <a:pt x="5586" y="1398"/>
                        <a:pt x="5591" y="1398"/>
                      </a:cubicBezTo>
                      <a:cubicBezTo>
                        <a:pt x="5612" y="1407"/>
                        <a:pt x="5637" y="1411"/>
                        <a:pt x="5659" y="1420"/>
                      </a:cubicBezTo>
                      <a:cubicBezTo>
                        <a:pt x="5782" y="1466"/>
                        <a:pt x="5901" y="1538"/>
                        <a:pt x="5973" y="1615"/>
                      </a:cubicBezTo>
                      <a:cubicBezTo>
                        <a:pt x="6053" y="1691"/>
                        <a:pt x="6087" y="1763"/>
                        <a:pt x="6100" y="1789"/>
                      </a:cubicBezTo>
                      <a:cubicBezTo>
                        <a:pt x="6113" y="1835"/>
                        <a:pt x="6109" y="1844"/>
                        <a:pt x="6100" y="1848"/>
                      </a:cubicBezTo>
                      <a:cubicBezTo>
                        <a:pt x="6098" y="1849"/>
                        <a:pt x="6096" y="1850"/>
                        <a:pt x="6094" y="1850"/>
                      </a:cubicBezTo>
                      <a:cubicBezTo>
                        <a:pt x="6086" y="1850"/>
                        <a:pt x="6074" y="1842"/>
                        <a:pt x="6053" y="1819"/>
                      </a:cubicBezTo>
                      <a:cubicBezTo>
                        <a:pt x="6036" y="1797"/>
                        <a:pt x="5998" y="1734"/>
                        <a:pt x="5926" y="1670"/>
                      </a:cubicBezTo>
                      <a:cubicBezTo>
                        <a:pt x="5854" y="1602"/>
                        <a:pt x="5748" y="1538"/>
                        <a:pt x="5629" y="1496"/>
                      </a:cubicBezTo>
                      <a:cubicBezTo>
                        <a:pt x="5595" y="1483"/>
                        <a:pt x="5557" y="1475"/>
                        <a:pt x="5519" y="1466"/>
                      </a:cubicBezTo>
                      <a:cubicBezTo>
                        <a:pt x="5438" y="1445"/>
                        <a:pt x="5357" y="1432"/>
                        <a:pt x="5289" y="1424"/>
                      </a:cubicBezTo>
                      <a:cubicBezTo>
                        <a:pt x="5272" y="1424"/>
                        <a:pt x="5255" y="1420"/>
                        <a:pt x="5238" y="1420"/>
                      </a:cubicBezTo>
                      <a:cubicBezTo>
                        <a:pt x="5162" y="1411"/>
                        <a:pt x="5107" y="1411"/>
                        <a:pt x="5086" y="1407"/>
                      </a:cubicBezTo>
                      <a:cubicBezTo>
                        <a:pt x="5043" y="1403"/>
                        <a:pt x="5039" y="1394"/>
                        <a:pt x="5039" y="1386"/>
                      </a:cubicBezTo>
                      <a:cubicBezTo>
                        <a:pt x="5039" y="1373"/>
                        <a:pt x="5043" y="1364"/>
                        <a:pt x="5086" y="1356"/>
                      </a:cubicBezTo>
                      <a:cubicBezTo>
                        <a:pt x="5107" y="1352"/>
                        <a:pt x="5166" y="1347"/>
                        <a:pt x="5247" y="1347"/>
                      </a:cubicBezTo>
                      <a:cubicBezTo>
                        <a:pt x="5264" y="1347"/>
                        <a:pt x="5281" y="1352"/>
                        <a:pt x="5298" y="1352"/>
                      </a:cubicBezTo>
                      <a:cubicBezTo>
                        <a:pt x="5349" y="1356"/>
                        <a:pt x="5408" y="1360"/>
                        <a:pt x="5468" y="1373"/>
                      </a:cubicBezTo>
                      <a:cubicBezTo>
                        <a:pt x="5485" y="1373"/>
                        <a:pt x="5502" y="1377"/>
                        <a:pt x="5514" y="1381"/>
                      </a:cubicBezTo>
                      <a:cubicBezTo>
                        <a:pt x="5514" y="1377"/>
                        <a:pt x="5514" y="1369"/>
                        <a:pt x="5514" y="1356"/>
                      </a:cubicBezTo>
                      <a:cubicBezTo>
                        <a:pt x="5519" y="1343"/>
                        <a:pt x="5519" y="1330"/>
                        <a:pt x="5527" y="1313"/>
                      </a:cubicBezTo>
                      <a:cubicBezTo>
                        <a:pt x="5531" y="1296"/>
                        <a:pt x="5536" y="1271"/>
                        <a:pt x="5544" y="1241"/>
                      </a:cubicBezTo>
                      <a:cubicBezTo>
                        <a:pt x="5548" y="1203"/>
                        <a:pt x="5569" y="1127"/>
                        <a:pt x="5574" y="1025"/>
                      </a:cubicBezTo>
                      <a:cubicBezTo>
                        <a:pt x="5574" y="974"/>
                        <a:pt x="5574" y="914"/>
                        <a:pt x="5565" y="847"/>
                      </a:cubicBezTo>
                      <a:cubicBezTo>
                        <a:pt x="5557" y="783"/>
                        <a:pt x="5540" y="715"/>
                        <a:pt x="5514" y="643"/>
                      </a:cubicBezTo>
                      <a:cubicBezTo>
                        <a:pt x="5468" y="503"/>
                        <a:pt x="5378" y="354"/>
                        <a:pt x="5243" y="240"/>
                      </a:cubicBezTo>
                      <a:cubicBezTo>
                        <a:pt x="5111" y="125"/>
                        <a:pt x="4937" y="44"/>
                        <a:pt x="4750" y="15"/>
                      </a:cubicBezTo>
                      <a:cubicBezTo>
                        <a:pt x="4698" y="5"/>
                        <a:pt x="4644" y="1"/>
                        <a:pt x="459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7" name="Google Shape;687;p8"/>
                <p:cNvSpPr/>
                <p:nvPr/>
              </p:nvSpPr>
              <p:spPr>
                <a:xfrm>
                  <a:off x="1409508" y="4678898"/>
                  <a:ext cx="34953" cy="70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" h="31" extrusionOk="0">
                      <a:moveTo>
                        <a:pt x="153" y="1"/>
                      </a:moveTo>
                      <a:lnTo>
                        <a:pt x="0" y="30"/>
                      </a:lnTo>
                      <a:lnTo>
                        <a:pt x="0" y="30"/>
                      </a:lnTo>
                      <a:lnTo>
                        <a:pt x="26" y="26"/>
                      </a:lnTo>
                      <a:lnTo>
                        <a:pt x="153" y="1"/>
                      </a:lnTo>
                      <a:close/>
                    </a:path>
                  </a:pathLst>
                </a:custGeom>
                <a:solidFill>
                  <a:srgbClr val="8555C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8" name="Google Shape;688;p8"/>
                <p:cNvSpPr/>
                <p:nvPr/>
              </p:nvSpPr>
              <p:spPr>
                <a:xfrm>
                  <a:off x="1261980" y="4696147"/>
                  <a:ext cx="559929" cy="1911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67" h="842" extrusionOk="0">
                      <a:moveTo>
                        <a:pt x="1018" y="0"/>
                      </a:moveTo>
                      <a:cubicBezTo>
                        <a:pt x="863" y="0"/>
                        <a:pt x="711" y="18"/>
                        <a:pt x="570" y="52"/>
                      </a:cubicBezTo>
                      <a:cubicBezTo>
                        <a:pt x="451" y="77"/>
                        <a:pt x="340" y="116"/>
                        <a:pt x="243" y="158"/>
                      </a:cubicBezTo>
                      <a:lnTo>
                        <a:pt x="239" y="158"/>
                      </a:lnTo>
                      <a:lnTo>
                        <a:pt x="1" y="281"/>
                      </a:lnTo>
                      <a:cubicBezTo>
                        <a:pt x="25" y="276"/>
                        <a:pt x="332" y="204"/>
                        <a:pt x="728" y="204"/>
                      </a:cubicBezTo>
                      <a:cubicBezTo>
                        <a:pt x="1231" y="204"/>
                        <a:pt x="1878" y="321"/>
                        <a:pt x="2263" y="841"/>
                      </a:cubicBezTo>
                      <a:cubicBezTo>
                        <a:pt x="2314" y="791"/>
                        <a:pt x="2382" y="727"/>
                        <a:pt x="2467" y="663"/>
                      </a:cubicBezTo>
                      <a:cubicBezTo>
                        <a:pt x="2454" y="650"/>
                        <a:pt x="2437" y="633"/>
                        <a:pt x="2416" y="612"/>
                      </a:cubicBezTo>
                      <a:cubicBezTo>
                        <a:pt x="2361" y="561"/>
                        <a:pt x="2212" y="413"/>
                        <a:pt x="1974" y="273"/>
                      </a:cubicBezTo>
                      <a:cubicBezTo>
                        <a:pt x="1860" y="205"/>
                        <a:pt x="1720" y="137"/>
                        <a:pt x="1563" y="90"/>
                      </a:cubicBezTo>
                      <a:cubicBezTo>
                        <a:pt x="1406" y="39"/>
                        <a:pt x="1240" y="10"/>
                        <a:pt x="1070" y="1"/>
                      </a:cubicBezTo>
                      <a:cubicBezTo>
                        <a:pt x="1053" y="1"/>
                        <a:pt x="1036" y="0"/>
                        <a:pt x="1018" y="0"/>
                      </a:cubicBezTo>
                      <a:close/>
                    </a:path>
                  </a:pathLst>
                </a:custGeom>
                <a:solidFill>
                  <a:srgbClr val="1E1549">
                    <a:alpha val="410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9" name="Google Shape;689;p8"/>
                <p:cNvSpPr/>
                <p:nvPr/>
              </p:nvSpPr>
              <p:spPr>
                <a:xfrm>
                  <a:off x="903600" y="4458287"/>
                  <a:ext cx="18611" cy="272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" h="120" extrusionOk="0">
                      <a:moveTo>
                        <a:pt x="82" y="1"/>
                      </a:moveTo>
                      <a:lnTo>
                        <a:pt x="82" y="1"/>
                      </a:lnTo>
                      <a:cubicBezTo>
                        <a:pt x="73" y="13"/>
                        <a:pt x="65" y="30"/>
                        <a:pt x="52" y="43"/>
                      </a:cubicBezTo>
                      <a:cubicBezTo>
                        <a:pt x="35" y="73"/>
                        <a:pt x="18" y="98"/>
                        <a:pt x="1" y="120"/>
                      </a:cubicBezTo>
                      <a:cubicBezTo>
                        <a:pt x="48" y="69"/>
                        <a:pt x="82" y="26"/>
                        <a:pt x="82" y="1"/>
                      </a:cubicBezTo>
                      <a:close/>
                    </a:path>
                  </a:pathLst>
                </a:custGeom>
                <a:solidFill>
                  <a:srgbClr val="8555C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0" name="Google Shape;690;p8"/>
                <p:cNvSpPr/>
                <p:nvPr/>
              </p:nvSpPr>
              <p:spPr>
                <a:xfrm>
                  <a:off x="739957" y="4016156"/>
                  <a:ext cx="221747" cy="5290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7" h="2331" extrusionOk="0">
                      <a:moveTo>
                        <a:pt x="280" y="1"/>
                      </a:moveTo>
                      <a:lnTo>
                        <a:pt x="280" y="1"/>
                      </a:lnTo>
                      <a:cubicBezTo>
                        <a:pt x="493" y="378"/>
                        <a:pt x="977" y="1478"/>
                        <a:pt x="0" y="2322"/>
                      </a:cubicBezTo>
                      <a:cubicBezTo>
                        <a:pt x="217" y="2309"/>
                        <a:pt x="259" y="2309"/>
                        <a:pt x="272" y="2309"/>
                      </a:cubicBezTo>
                      <a:lnTo>
                        <a:pt x="276" y="2309"/>
                      </a:lnTo>
                      <a:lnTo>
                        <a:pt x="425" y="2331"/>
                      </a:lnTo>
                      <a:cubicBezTo>
                        <a:pt x="425" y="2322"/>
                        <a:pt x="429" y="2314"/>
                        <a:pt x="442" y="2301"/>
                      </a:cubicBezTo>
                      <a:cubicBezTo>
                        <a:pt x="450" y="2288"/>
                        <a:pt x="463" y="2275"/>
                        <a:pt x="480" y="2259"/>
                      </a:cubicBezTo>
                      <a:cubicBezTo>
                        <a:pt x="497" y="2242"/>
                        <a:pt x="518" y="2216"/>
                        <a:pt x="544" y="2191"/>
                      </a:cubicBezTo>
                      <a:cubicBezTo>
                        <a:pt x="561" y="2169"/>
                        <a:pt x="586" y="2140"/>
                        <a:pt x="616" y="2101"/>
                      </a:cubicBezTo>
                      <a:cubicBezTo>
                        <a:pt x="646" y="2063"/>
                        <a:pt x="684" y="2017"/>
                        <a:pt x="718" y="1957"/>
                      </a:cubicBezTo>
                      <a:cubicBezTo>
                        <a:pt x="790" y="1843"/>
                        <a:pt x="866" y="1686"/>
                        <a:pt x="913" y="1495"/>
                      </a:cubicBezTo>
                      <a:cubicBezTo>
                        <a:pt x="955" y="1304"/>
                        <a:pt x="972" y="1079"/>
                        <a:pt x="913" y="854"/>
                      </a:cubicBezTo>
                      <a:cubicBezTo>
                        <a:pt x="862" y="633"/>
                        <a:pt x="739" y="412"/>
                        <a:pt x="573" y="234"/>
                      </a:cubicBezTo>
                      <a:cubicBezTo>
                        <a:pt x="488" y="141"/>
                        <a:pt x="387" y="64"/>
                        <a:pt x="280" y="1"/>
                      </a:cubicBezTo>
                      <a:close/>
                    </a:path>
                  </a:pathLst>
                </a:custGeom>
                <a:solidFill>
                  <a:srgbClr val="1E1549">
                    <a:alpha val="410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1" name="Google Shape;691;p8"/>
                <p:cNvSpPr/>
                <p:nvPr/>
              </p:nvSpPr>
              <p:spPr>
                <a:xfrm>
                  <a:off x="972144" y="4303268"/>
                  <a:ext cx="2043" cy="59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" h="26" extrusionOk="0">
                      <a:moveTo>
                        <a:pt x="9" y="0"/>
                      </a:moveTo>
                      <a:cubicBezTo>
                        <a:pt x="4" y="5"/>
                        <a:pt x="4" y="5"/>
                        <a:pt x="0" y="5"/>
                      </a:cubicBezTo>
                      <a:cubicBezTo>
                        <a:pt x="0" y="13"/>
                        <a:pt x="0" y="17"/>
                        <a:pt x="0" y="26"/>
                      </a:cubicBezTo>
                      <a:lnTo>
                        <a:pt x="9" y="0"/>
                      </a:lnTo>
                      <a:close/>
                    </a:path>
                  </a:pathLst>
                </a:custGeom>
                <a:solidFill>
                  <a:srgbClr val="8555C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2" name="Google Shape;692;p8"/>
                <p:cNvSpPr/>
                <p:nvPr/>
              </p:nvSpPr>
              <p:spPr>
                <a:xfrm>
                  <a:off x="1199337" y="4305084"/>
                  <a:ext cx="245125" cy="3962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0" h="1746" extrusionOk="0">
                      <a:moveTo>
                        <a:pt x="1" y="1"/>
                      </a:moveTo>
                      <a:cubicBezTo>
                        <a:pt x="26" y="18"/>
                        <a:pt x="1003" y="693"/>
                        <a:pt x="659" y="1745"/>
                      </a:cubicBezTo>
                      <a:cubicBezTo>
                        <a:pt x="710" y="1728"/>
                        <a:pt x="765" y="1711"/>
                        <a:pt x="824" y="1699"/>
                      </a:cubicBezTo>
                      <a:cubicBezTo>
                        <a:pt x="858" y="1690"/>
                        <a:pt x="892" y="1682"/>
                        <a:pt x="926" y="1677"/>
                      </a:cubicBezTo>
                      <a:lnTo>
                        <a:pt x="1079" y="1648"/>
                      </a:lnTo>
                      <a:cubicBezTo>
                        <a:pt x="1075" y="1631"/>
                        <a:pt x="1071" y="1597"/>
                        <a:pt x="1066" y="1537"/>
                      </a:cubicBezTo>
                      <a:cubicBezTo>
                        <a:pt x="1062" y="1465"/>
                        <a:pt x="1066" y="1257"/>
                        <a:pt x="998" y="998"/>
                      </a:cubicBezTo>
                      <a:cubicBezTo>
                        <a:pt x="981" y="930"/>
                        <a:pt x="956" y="867"/>
                        <a:pt x="930" y="799"/>
                      </a:cubicBezTo>
                      <a:cubicBezTo>
                        <a:pt x="901" y="731"/>
                        <a:pt x="863" y="663"/>
                        <a:pt x="820" y="595"/>
                      </a:cubicBezTo>
                      <a:cubicBezTo>
                        <a:pt x="731" y="468"/>
                        <a:pt x="608" y="349"/>
                        <a:pt x="472" y="251"/>
                      </a:cubicBezTo>
                      <a:cubicBezTo>
                        <a:pt x="340" y="149"/>
                        <a:pt x="188" y="69"/>
                        <a:pt x="39" y="14"/>
                      </a:cubicBezTo>
                      <a:cubicBezTo>
                        <a:pt x="26" y="9"/>
                        <a:pt x="14" y="5"/>
                        <a:pt x="1" y="1"/>
                      </a:cubicBezTo>
                      <a:close/>
                    </a:path>
                  </a:pathLst>
                </a:custGeom>
                <a:solidFill>
                  <a:srgbClr val="1E1549">
                    <a:alpha val="410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3" name="Google Shape;693;p8"/>
                <p:cNvSpPr/>
                <p:nvPr/>
              </p:nvSpPr>
              <p:spPr>
                <a:xfrm>
                  <a:off x="168682" y="3773075"/>
                  <a:ext cx="249664" cy="3136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0" h="1382" extrusionOk="0">
                      <a:moveTo>
                        <a:pt x="116" y="1"/>
                      </a:moveTo>
                      <a:cubicBezTo>
                        <a:pt x="78" y="1"/>
                        <a:pt x="39" y="3"/>
                        <a:pt x="0" y="6"/>
                      </a:cubicBezTo>
                      <a:cubicBezTo>
                        <a:pt x="0" y="6"/>
                        <a:pt x="896" y="456"/>
                        <a:pt x="773" y="1347"/>
                      </a:cubicBezTo>
                      <a:cubicBezTo>
                        <a:pt x="790" y="1347"/>
                        <a:pt x="807" y="1352"/>
                        <a:pt x="824" y="1352"/>
                      </a:cubicBezTo>
                      <a:cubicBezTo>
                        <a:pt x="875" y="1356"/>
                        <a:pt x="934" y="1360"/>
                        <a:pt x="994" y="1373"/>
                      </a:cubicBezTo>
                      <a:cubicBezTo>
                        <a:pt x="1011" y="1373"/>
                        <a:pt x="1028" y="1377"/>
                        <a:pt x="1040" y="1381"/>
                      </a:cubicBezTo>
                      <a:cubicBezTo>
                        <a:pt x="1040" y="1377"/>
                        <a:pt x="1040" y="1369"/>
                        <a:pt x="1040" y="1356"/>
                      </a:cubicBezTo>
                      <a:cubicBezTo>
                        <a:pt x="1045" y="1343"/>
                        <a:pt x="1045" y="1330"/>
                        <a:pt x="1053" y="1313"/>
                      </a:cubicBezTo>
                      <a:cubicBezTo>
                        <a:pt x="1057" y="1296"/>
                        <a:pt x="1062" y="1271"/>
                        <a:pt x="1070" y="1241"/>
                      </a:cubicBezTo>
                      <a:cubicBezTo>
                        <a:pt x="1074" y="1203"/>
                        <a:pt x="1095" y="1127"/>
                        <a:pt x="1100" y="1025"/>
                      </a:cubicBezTo>
                      <a:cubicBezTo>
                        <a:pt x="1100" y="974"/>
                        <a:pt x="1100" y="914"/>
                        <a:pt x="1091" y="847"/>
                      </a:cubicBezTo>
                      <a:cubicBezTo>
                        <a:pt x="1083" y="783"/>
                        <a:pt x="1066" y="715"/>
                        <a:pt x="1040" y="643"/>
                      </a:cubicBezTo>
                      <a:cubicBezTo>
                        <a:pt x="994" y="503"/>
                        <a:pt x="904" y="354"/>
                        <a:pt x="769" y="240"/>
                      </a:cubicBezTo>
                      <a:cubicBezTo>
                        <a:pt x="637" y="125"/>
                        <a:pt x="463" y="44"/>
                        <a:pt x="276" y="15"/>
                      </a:cubicBezTo>
                      <a:cubicBezTo>
                        <a:pt x="224" y="5"/>
                        <a:pt x="170" y="1"/>
                        <a:pt x="116" y="1"/>
                      </a:cubicBezTo>
                      <a:close/>
                    </a:path>
                  </a:pathLst>
                </a:custGeom>
                <a:solidFill>
                  <a:srgbClr val="1E1549">
                    <a:alpha val="410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4" name="Google Shape;694;p8"/>
                <p:cNvSpPr/>
                <p:nvPr/>
              </p:nvSpPr>
              <p:spPr>
                <a:xfrm>
                  <a:off x="418119" y="4058599"/>
                  <a:ext cx="29279" cy="320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" h="141" extrusionOk="0">
                      <a:moveTo>
                        <a:pt x="128" y="0"/>
                      </a:moveTo>
                      <a:cubicBezTo>
                        <a:pt x="103" y="26"/>
                        <a:pt x="81" y="43"/>
                        <a:pt x="69" y="60"/>
                      </a:cubicBezTo>
                      <a:cubicBezTo>
                        <a:pt x="39" y="94"/>
                        <a:pt x="13" y="119"/>
                        <a:pt x="1" y="136"/>
                      </a:cubicBezTo>
                      <a:cubicBezTo>
                        <a:pt x="5" y="140"/>
                        <a:pt x="13" y="140"/>
                        <a:pt x="18" y="140"/>
                      </a:cubicBezTo>
                      <a:cubicBezTo>
                        <a:pt x="52" y="106"/>
                        <a:pt x="90" y="60"/>
                        <a:pt x="128" y="0"/>
                      </a:cubicBezTo>
                      <a:close/>
                    </a:path>
                  </a:pathLst>
                </a:custGeom>
                <a:solidFill>
                  <a:srgbClr val="8555C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5" name="Google Shape;695;p8"/>
                <p:cNvSpPr/>
                <p:nvPr/>
              </p:nvSpPr>
              <p:spPr>
                <a:xfrm>
                  <a:off x="-415075" y="3961230"/>
                  <a:ext cx="230372" cy="465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5" h="2051" extrusionOk="0">
                      <a:moveTo>
                        <a:pt x="1015" y="1"/>
                      </a:moveTo>
                      <a:lnTo>
                        <a:pt x="1015" y="1"/>
                      </a:lnTo>
                      <a:cubicBezTo>
                        <a:pt x="989" y="9"/>
                        <a:pt x="960" y="18"/>
                        <a:pt x="934" y="26"/>
                      </a:cubicBezTo>
                      <a:cubicBezTo>
                        <a:pt x="811" y="73"/>
                        <a:pt x="675" y="141"/>
                        <a:pt x="548" y="238"/>
                      </a:cubicBezTo>
                      <a:cubicBezTo>
                        <a:pt x="425" y="332"/>
                        <a:pt x="306" y="455"/>
                        <a:pt x="221" y="595"/>
                      </a:cubicBezTo>
                      <a:cubicBezTo>
                        <a:pt x="136" y="735"/>
                        <a:pt x="72" y="892"/>
                        <a:pt x="39" y="1045"/>
                      </a:cubicBezTo>
                      <a:cubicBezTo>
                        <a:pt x="5" y="1202"/>
                        <a:pt x="0" y="1355"/>
                        <a:pt x="9" y="1486"/>
                      </a:cubicBezTo>
                      <a:cubicBezTo>
                        <a:pt x="22" y="1618"/>
                        <a:pt x="47" y="1732"/>
                        <a:pt x="72" y="1821"/>
                      </a:cubicBezTo>
                      <a:cubicBezTo>
                        <a:pt x="89" y="1868"/>
                        <a:pt x="102" y="1906"/>
                        <a:pt x="115" y="1936"/>
                      </a:cubicBezTo>
                      <a:cubicBezTo>
                        <a:pt x="128" y="1966"/>
                        <a:pt x="136" y="1991"/>
                        <a:pt x="145" y="2008"/>
                      </a:cubicBezTo>
                      <a:cubicBezTo>
                        <a:pt x="153" y="2025"/>
                        <a:pt x="157" y="2038"/>
                        <a:pt x="162" y="2051"/>
                      </a:cubicBezTo>
                      <a:cubicBezTo>
                        <a:pt x="293" y="2012"/>
                        <a:pt x="421" y="1995"/>
                        <a:pt x="535" y="1991"/>
                      </a:cubicBezTo>
                      <a:cubicBezTo>
                        <a:pt x="47" y="714"/>
                        <a:pt x="1015" y="1"/>
                        <a:pt x="1015" y="1"/>
                      </a:cubicBezTo>
                      <a:close/>
                    </a:path>
                  </a:pathLst>
                </a:custGeom>
                <a:solidFill>
                  <a:srgbClr val="1E1549">
                    <a:alpha val="410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6" name="Google Shape;696;p8"/>
                <p:cNvSpPr/>
                <p:nvPr/>
              </p:nvSpPr>
              <p:spPr>
                <a:xfrm>
                  <a:off x="-617529" y="4429916"/>
                  <a:ext cx="379036" cy="2539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0" h="1119" extrusionOk="0">
                      <a:moveTo>
                        <a:pt x="1507" y="1"/>
                      </a:moveTo>
                      <a:cubicBezTo>
                        <a:pt x="1483" y="1"/>
                        <a:pt x="1457" y="1"/>
                        <a:pt x="1431" y="3"/>
                      </a:cubicBezTo>
                      <a:cubicBezTo>
                        <a:pt x="1223" y="11"/>
                        <a:pt x="969" y="71"/>
                        <a:pt x="744" y="198"/>
                      </a:cubicBezTo>
                      <a:cubicBezTo>
                        <a:pt x="519" y="321"/>
                        <a:pt x="328" y="499"/>
                        <a:pt x="205" y="669"/>
                      </a:cubicBezTo>
                      <a:cubicBezTo>
                        <a:pt x="82" y="834"/>
                        <a:pt x="35" y="987"/>
                        <a:pt x="18" y="1038"/>
                      </a:cubicBezTo>
                      <a:cubicBezTo>
                        <a:pt x="9" y="1068"/>
                        <a:pt x="5" y="1089"/>
                        <a:pt x="1" y="1102"/>
                      </a:cubicBezTo>
                      <a:cubicBezTo>
                        <a:pt x="17" y="1100"/>
                        <a:pt x="31" y="1100"/>
                        <a:pt x="45" y="1100"/>
                      </a:cubicBezTo>
                      <a:cubicBezTo>
                        <a:pt x="72" y="1100"/>
                        <a:pt x="94" y="1102"/>
                        <a:pt x="111" y="1102"/>
                      </a:cubicBezTo>
                      <a:cubicBezTo>
                        <a:pt x="150" y="1106"/>
                        <a:pt x="179" y="1110"/>
                        <a:pt x="200" y="1119"/>
                      </a:cubicBezTo>
                      <a:cubicBezTo>
                        <a:pt x="200" y="1119"/>
                        <a:pt x="574" y="134"/>
                        <a:pt x="1669" y="7"/>
                      </a:cubicBezTo>
                      <a:cubicBezTo>
                        <a:pt x="1621" y="4"/>
                        <a:pt x="1567" y="1"/>
                        <a:pt x="1507" y="1"/>
                      </a:cubicBezTo>
                      <a:close/>
                    </a:path>
                  </a:pathLst>
                </a:custGeom>
                <a:solidFill>
                  <a:srgbClr val="1E1549">
                    <a:alpha val="410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697" name="Google Shape;697;p8"/>
            <p:cNvSpPr/>
            <p:nvPr/>
          </p:nvSpPr>
          <p:spPr>
            <a:xfrm>
              <a:off x="-239510" y="4711137"/>
              <a:ext cx="982088" cy="209264"/>
            </a:xfrm>
            <a:custGeom>
              <a:avLst/>
              <a:gdLst/>
              <a:ahLst/>
              <a:cxnLst/>
              <a:rect l="l" t="t" r="r" b="b"/>
              <a:pathLst>
                <a:path w="4327" h="922" extrusionOk="0">
                  <a:moveTo>
                    <a:pt x="1973" y="1"/>
                  </a:moveTo>
                  <a:cubicBezTo>
                    <a:pt x="1951" y="1"/>
                    <a:pt x="1929" y="1"/>
                    <a:pt x="1907" y="2"/>
                  </a:cubicBezTo>
                  <a:cubicBezTo>
                    <a:pt x="1775" y="10"/>
                    <a:pt x="1648" y="27"/>
                    <a:pt x="1537" y="53"/>
                  </a:cubicBezTo>
                  <a:cubicBezTo>
                    <a:pt x="1317" y="108"/>
                    <a:pt x="1160" y="184"/>
                    <a:pt x="1109" y="218"/>
                  </a:cubicBezTo>
                  <a:cubicBezTo>
                    <a:pt x="1096" y="227"/>
                    <a:pt x="1088" y="231"/>
                    <a:pt x="1075" y="240"/>
                  </a:cubicBezTo>
                  <a:cubicBezTo>
                    <a:pt x="973" y="193"/>
                    <a:pt x="850" y="163"/>
                    <a:pt x="723" y="163"/>
                  </a:cubicBezTo>
                  <a:cubicBezTo>
                    <a:pt x="715" y="163"/>
                    <a:pt x="707" y="163"/>
                    <a:pt x="700" y="163"/>
                  </a:cubicBezTo>
                  <a:cubicBezTo>
                    <a:pt x="542" y="163"/>
                    <a:pt x="390" y="204"/>
                    <a:pt x="273" y="252"/>
                  </a:cubicBezTo>
                  <a:cubicBezTo>
                    <a:pt x="150" y="307"/>
                    <a:pt x="69" y="363"/>
                    <a:pt x="43" y="384"/>
                  </a:cubicBezTo>
                  <a:cubicBezTo>
                    <a:pt x="1" y="418"/>
                    <a:pt x="1" y="431"/>
                    <a:pt x="9" y="439"/>
                  </a:cubicBezTo>
                  <a:cubicBezTo>
                    <a:pt x="11" y="442"/>
                    <a:pt x="13" y="444"/>
                    <a:pt x="18" y="444"/>
                  </a:cubicBezTo>
                  <a:cubicBezTo>
                    <a:pt x="26" y="444"/>
                    <a:pt x="40" y="439"/>
                    <a:pt x="69" y="426"/>
                  </a:cubicBezTo>
                  <a:cubicBezTo>
                    <a:pt x="103" y="414"/>
                    <a:pt x="184" y="367"/>
                    <a:pt x="302" y="324"/>
                  </a:cubicBezTo>
                  <a:cubicBezTo>
                    <a:pt x="411" y="280"/>
                    <a:pt x="554" y="243"/>
                    <a:pt x="699" y="243"/>
                  </a:cubicBezTo>
                  <a:cubicBezTo>
                    <a:pt x="707" y="243"/>
                    <a:pt x="715" y="244"/>
                    <a:pt x="723" y="244"/>
                  </a:cubicBezTo>
                  <a:cubicBezTo>
                    <a:pt x="875" y="244"/>
                    <a:pt x="1028" y="290"/>
                    <a:pt x="1130" y="354"/>
                  </a:cubicBezTo>
                  <a:cubicBezTo>
                    <a:pt x="1236" y="414"/>
                    <a:pt x="1300" y="481"/>
                    <a:pt x="1325" y="507"/>
                  </a:cubicBezTo>
                  <a:cubicBezTo>
                    <a:pt x="1350" y="532"/>
                    <a:pt x="1364" y="539"/>
                    <a:pt x="1373" y="539"/>
                  </a:cubicBezTo>
                  <a:cubicBezTo>
                    <a:pt x="1376" y="539"/>
                    <a:pt x="1378" y="538"/>
                    <a:pt x="1380" y="537"/>
                  </a:cubicBezTo>
                  <a:cubicBezTo>
                    <a:pt x="1389" y="532"/>
                    <a:pt x="1393" y="520"/>
                    <a:pt x="1363" y="473"/>
                  </a:cubicBezTo>
                  <a:cubicBezTo>
                    <a:pt x="1346" y="443"/>
                    <a:pt x="1283" y="358"/>
                    <a:pt x="1168" y="286"/>
                  </a:cubicBezTo>
                  <a:cubicBezTo>
                    <a:pt x="1155" y="282"/>
                    <a:pt x="1143" y="274"/>
                    <a:pt x="1130" y="265"/>
                  </a:cubicBezTo>
                  <a:lnTo>
                    <a:pt x="1134" y="265"/>
                  </a:lnTo>
                  <a:cubicBezTo>
                    <a:pt x="1189" y="240"/>
                    <a:pt x="1342" y="172"/>
                    <a:pt x="1554" y="125"/>
                  </a:cubicBezTo>
                  <a:cubicBezTo>
                    <a:pt x="1661" y="104"/>
                    <a:pt x="1784" y="87"/>
                    <a:pt x="1911" y="83"/>
                  </a:cubicBezTo>
                  <a:cubicBezTo>
                    <a:pt x="1928" y="82"/>
                    <a:pt x="1945" y="82"/>
                    <a:pt x="1962" y="82"/>
                  </a:cubicBezTo>
                  <a:cubicBezTo>
                    <a:pt x="2077" y="82"/>
                    <a:pt x="2192" y="94"/>
                    <a:pt x="2310" y="112"/>
                  </a:cubicBezTo>
                  <a:cubicBezTo>
                    <a:pt x="2442" y="138"/>
                    <a:pt x="2573" y="176"/>
                    <a:pt x="2692" y="227"/>
                  </a:cubicBezTo>
                  <a:cubicBezTo>
                    <a:pt x="2811" y="274"/>
                    <a:pt x="2917" y="333"/>
                    <a:pt x="3006" y="392"/>
                  </a:cubicBezTo>
                  <a:cubicBezTo>
                    <a:pt x="3193" y="511"/>
                    <a:pt x="3307" y="630"/>
                    <a:pt x="3354" y="668"/>
                  </a:cubicBezTo>
                  <a:cubicBezTo>
                    <a:pt x="3239" y="677"/>
                    <a:pt x="3129" y="698"/>
                    <a:pt x="3040" y="723"/>
                  </a:cubicBezTo>
                  <a:cubicBezTo>
                    <a:pt x="3006" y="732"/>
                    <a:pt x="2976" y="745"/>
                    <a:pt x="2947" y="753"/>
                  </a:cubicBezTo>
                  <a:cubicBezTo>
                    <a:pt x="2917" y="762"/>
                    <a:pt x="2891" y="774"/>
                    <a:pt x="2870" y="783"/>
                  </a:cubicBezTo>
                  <a:cubicBezTo>
                    <a:pt x="2824" y="804"/>
                    <a:pt x="2790" y="821"/>
                    <a:pt x="2777" y="830"/>
                  </a:cubicBezTo>
                  <a:cubicBezTo>
                    <a:pt x="2730" y="859"/>
                    <a:pt x="2726" y="872"/>
                    <a:pt x="2734" y="880"/>
                  </a:cubicBezTo>
                  <a:cubicBezTo>
                    <a:pt x="2734" y="885"/>
                    <a:pt x="2738" y="888"/>
                    <a:pt x="2747" y="888"/>
                  </a:cubicBezTo>
                  <a:cubicBezTo>
                    <a:pt x="2757" y="888"/>
                    <a:pt x="2773" y="885"/>
                    <a:pt x="2798" y="876"/>
                  </a:cubicBezTo>
                  <a:cubicBezTo>
                    <a:pt x="2807" y="876"/>
                    <a:pt x="2819" y="872"/>
                    <a:pt x="2836" y="863"/>
                  </a:cubicBezTo>
                  <a:cubicBezTo>
                    <a:pt x="2853" y="859"/>
                    <a:pt x="2870" y="851"/>
                    <a:pt x="2896" y="847"/>
                  </a:cubicBezTo>
                  <a:cubicBezTo>
                    <a:pt x="2917" y="838"/>
                    <a:pt x="2942" y="830"/>
                    <a:pt x="2968" y="821"/>
                  </a:cubicBezTo>
                  <a:cubicBezTo>
                    <a:pt x="2998" y="813"/>
                    <a:pt x="3027" y="800"/>
                    <a:pt x="3061" y="796"/>
                  </a:cubicBezTo>
                  <a:cubicBezTo>
                    <a:pt x="3182" y="765"/>
                    <a:pt x="3334" y="744"/>
                    <a:pt x="3489" y="744"/>
                  </a:cubicBezTo>
                  <a:cubicBezTo>
                    <a:pt x="3503" y="744"/>
                    <a:pt x="3518" y="744"/>
                    <a:pt x="3532" y="745"/>
                  </a:cubicBezTo>
                  <a:cubicBezTo>
                    <a:pt x="3698" y="749"/>
                    <a:pt x="3868" y="779"/>
                    <a:pt x="3995" y="817"/>
                  </a:cubicBezTo>
                  <a:cubicBezTo>
                    <a:pt x="4127" y="855"/>
                    <a:pt x="4220" y="897"/>
                    <a:pt x="4254" y="910"/>
                  </a:cubicBezTo>
                  <a:cubicBezTo>
                    <a:pt x="4279" y="919"/>
                    <a:pt x="4295" y="922"/>
                    <a:pt x="4305" y="922"/>
                  </a:cubicBezTo>
                  <a:cubicBezTo>
                    <a:pt x="4315" y="922"/>
                    <a:pt x="4320" y="919"/>
                    <a:pt x="4322" y="914"/>
                  </a:cubicBezTo>
                  <a:cubicBezTo>
                    <a:pt x="4326" y="906"/>
                    <a:pt x="4326" y="897"/>
                    <a:pt x="4275" y="863"/>
                  </a:cubicBezTo>
                  <a:cubicBezTo>
                    <a:pt x="4245" y="842"/>
                    <a:pt x="4152" y="791"/>
                    <a:pt x="4016" y="745"/>
                  </a:cubicBezTo>
                  <a:cubicBezTo>
                    <a:pt x="3880" y="702"/>
                    <a:pt x="3706" y="668"/>
                    <a:pt x="3532" y="664"/>
                  </a:cubicBezTo>
                  <a:cubicBezTo>
                    <a:pt x="3518" y="663"/>
                    <a:pt x="3505" y="662"/>
                    <a:pt x="3491" y="662"/>
                  </a:cubicBezTo>
                  <a:cubicBezTo>
                    <a:pt x="3464" y="662"/>
                    <a:pt x="3439" y="664"/>
                    <a:pt x="3413" y="664"/>
                  </a:cubicBezTo>
                  <a:cubicBezTo>
                    <a:pt x="3409" y="656"/>
                    <a:pt x="3401" y="643"/>
                    <a:pt x="3388" y="630"/>
                  </a:cubicBezTo>
                  <a:cubicBezTo>
                    <a:pt x="3350" y="583"/>
                    <a:pt x="3235" y="456"/>
                    <a:pt x="3048" y="329"/>
                  </a:cubicBezTo>
                  <a:cubicBezTo>
                    <a:pt x="2955" y="269"/>
                    <a:pt x="2845" y="206"/>
                    <a:pt x="2722" y="150"/>
                  </a:cubicBezTo>
                  <a:cubicBezTo>
                    <a:pt x="2594" y="99"/>
                    <a:pt x="2459" y="57"/>
                    <a:pt x="2323" y="32"/>
                  </a:cubicBezTo>
                  <a:cubicBezTo>
                    <a:pt x="2205" y="10"/>
                    <a:pt x="2088" y="1"/>
                    <a:pt x="19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8" name="Google Shape;698;p8"/>
          <p:cNvGrpSpPr/>
          <p:nvPr/>
        </p:nvGrpSpPr>
        <p:grpSpPr>
          <a:xfrm rot="247291" flipH="1">
            <a:off x="8041150" y="3364974"/>
            <a:ext cx="1351586" cy="2289011"/>
            <a:chOff x="381928" y="2783168"/>
            <a:chExt cx="1212748" cy="2053879"/>
          </a:xfrm>
        </p:grpSpPr>
        <p:sp>
          <p:nvSpPr>
            <p:cNvPr id="699" name="Google Shape;699;p8"/>
            <p:cNvSpPr/>
            <p:nvPr/>
          </p:nvSpPr>
          <p:spPr>
            <a:xfrm>
              <a:off x="381928" y="2783168"/>
              <a:ext cx="1212742" cy="2053860"/>
            </a:xfrm>
            <a:custGeom>
              <a:avLst/>
              <a:gdLst/>
              <a:ahLst/>
              <a:cxnLst/>
              <a:rect l="l" t="t" r="r" b="b"/>
              <a:pathLst>
                <a:path w="6784" h="11489" extrusionOk="0">
                  <a:moveTo>
                    <a:pt x="2880" y="73"/>
                  </a:moveTo>
                  <a:cubicBezTo>
                    <a:pt x="2910" y="73"/>
                    <a:pt x="2952" y="92"/>
                    <a:pt x="2976" y="115"/>
                  </a:cubicBezTo>
                  <a:cubicBezTo>
                    <a:pt x="3006" y="145"/>
                    <a:pt x="3014" y="200"/>
                    <a:pt x="3023" y="256"/>
                  </a:cubicBezTo>
                  <a:cubicBezTo>
                    <a:pt x="3078" y="714"/>
                    <a:pt x="3141" y="1172"/>
                    <a:pt x="3163" y="1270"/>
                  </a:cubicBezTo>
                  <a:cubicBezTo>
                    <a:pt x="3167" y="1278"/>
                    <a:pt x="3167" y="1287"/>
                    <a:pt x="3171" y="1291"/>
                  </a:cubicBezTo>
                  <a:cubicBezTo>
                    <a:pt x="3167" y="1304"/>
                    <a:pt x="3163" y="1317"/>
                    <a:pt x="3163" y="1325"/>
                  </a:cubicBezTo>
                  <a:cubicBezTo>
                    <a:pt x="3154" y="1372"/>
                    <a:pt x="3167" y="1376"/>
                    <a:pt x="3175" y="1380"/>
                  </a:cubicBezTo>
                  <a:cubicBezTo>
                    <a:pt x="3180" y="1380"/>
                    <a:pt x="3188" y="1376"/>
                    <a:pt x="3201" y="1351"/>
                  </a:cubicBezTo>
                  <a:cubicBezTo>
                    <a:pt x="3205" y="1351"/>
                    <a:pt x="3209" y="1346"/>
                    <a:pt x="3209" y="1329"/>
                  </a:cubicBezTo>
                  <a:cubicBezTo>
                    <a:pt x="3222" y="1300"/>
                    <a:pt x="3256" y="1232"/>
                    <a:pt x="3320" y="1160"/>
                  </a:cubicBezTo>
                  <a:cubicBezTo>
                    <a:pt x="3354" y="1121"/>
                    <a:pt x="3396" y="1079"/>
                    <a:pt x="3447" y="1045"/>
                  </a:cubicBezTo>
                  <a:cubicBezTo>
                    <a:pt x="3465" y="1036"/>
                    <a:pt x="3481" y="1029"/>
                    <a:pt x="3494" y="1029"/>
                  </a:cubicBezTo>
                  <a:cubicBezTo>
                    <a:pt x="3499" y="1029"/>
                    <a:pt x="3503" y="1030"/>
                    <a:pt x="3506" y="1032"/>
                  </a:cubicBezTo>
                  <a:cubicBezTo>
                    <a:pt x="3523" y="1036"/>
                    <a:pt x="3536" y="1062"/>
                    <a:pt x="3540" y="1087"/>
                  </a:cubicBezTo>
                  <a:cubicBezTo>
                    <a:pt x="3549" y="1143"/>
                    <a:pt x="3528" y="1206"/>
                    <a:pt x="3502" y="1261"/>
                  </a:cubicBezTo>
                  <a:cubicBezTo>
                    <a:pt x="3477" y="1317"/>
                    <a:pt x="3447" y="1376"/>
                    <a:pt x="3426" y="1427"/>
                  </a:cubicBezTo>
                  <a:cubicBezTo>
                    <a:pt x="3400" y="1503"/>
                    <a:pt x="3388" y="1571"/>
                    <a:pt x="3388" y="1614"/>
                  </a:cubicBezTo>
                  <a:cubicBezTo>
                    <a:pt x="3377" y="1609"/>
                    <a:pt x="3369" y="1607"/>
                    <a:pt x="3364" y="1607"/>
                  </a:cubicBezTo>
                  <a:cubicBezTo>
                    <a:pt x="3359" y="1607"/>
                    <a:pt x="3356" y="1609"/>
                    <a:pt x="3354" y="1614"/>
                  </a:cubicBezTo>
                  <a:cubicBezTo>
                    <a:pt x="3345" y="1618"/>
                    <a:pt x="3345" y="1626"/>
                    <a:pt x="3354" y="1643"/>
                  </a:cubicBezTo>
                  <a:cubicBezTo>
                    <a:pt x="3366" y="1669"/>
                    <a:pt x="3443" y="1767"/>
                    <a:pt x="3532" y="1860"/>
                  </a:cubicBezTo>
                  <a:cubicBezTo>
                    <a:pt x="3574" y="1902"/>
                    <a:pt x="3625" y="1945"/>
                    <a:pt x="3672" y="1974"/>
                  </a:cubicBezTo>
                  <a:cubicBezTo>
                    <a:pt x="3714" y="2004"/>
                    <a:pt x="3753" y="2017"/>
                    <a:pt x="3765" y="2021"/>
                  </a:cubicBezTo>
                  <a:cubicBezTo>
                    <a:pt x="3786" y="2021"/>
                    <a:pt x="3795" y="2017"/>
                    <a:pt x="3799" y="2008"/>
                  </a:cubicBezTo>
                  <a:cubicBezTo>
                    <a:pt x="3799" y="2000"/>
                    <a:pt x="3799" y="1996"/>
                    <a:pt x="3795" y="1987"/>
                  </a:cubicBezTo>
                  <a:cubicBezTo>
                    <a:pt x="3799" y="1979"/>
                    <a:pt x="3803" y="1966"/>
                    <a:pt x="3808" y="1953"/>
                  </a:cubicBezTo>
                  <a:cubicBezTo>
                    <a:pt x="3816" y="1915"/>
                    <a:pt x="3846" y="1805"/>
                    <a:pt x="3876" y="1660"/>
                  </a:cubicBezTo>
                  <a:cubicBezTo>
                    <a:pt x="3884" y="1622"/>
                    <a:pt x="3897" y="1588"/>
                    <a:pt x="3914" y="1554"/>
                  </a:cubicBezTo>
                  <a:cubicBezTo>
                    <a:pt x="3931" y="1525"/>
                    <a:pt x="3956" y="1499"/>
                    <a:pt x="3990" y="1495"/>
                  </a:cubicBezTo>
                  <a:cubicBezTo>
                    <a:pt x="3996" y="1493"/>
                    <a:pt x="4002" y="1492"/>
                    <a:pt x="4008" y="1492"/>
                  </a:cubicBezTo>
                  <a:cubicBezTo>
                    <a:pt x="4032" y="1492"/>
                    <a:pt x="4055" y="1505"/>
                    <a:pt x="4075" y="1529"/>
                  </a:cubicBezTo>
                  <a:cubicBezTo>
                    <a:pt x="4096" y="1559"/>
                    <a:pt x="4109" y="1597"/>
                    <a:pt x="4109" y="1635"/>
                  </a:cubicBezTo>
                  <a:cubicBezTo>
                    <a:pt x="4109" y="1677"/>
                    <a:pt x="4101" y="1720"/>
                    <a:pt x="4092" y="1767"/>
                  </a:cubicBezTo>
                  <a:cubicBezTo>
                    <a:pt x="4084" y="1813"/>
                    <a:pt x="4075" y="1856"/>
                    <a:pt x="4062" y="1898"/>
                  </a:cubicBezTo>
                  <a:cubicBezTo>
                    <a:pt x="4045" y="1987"/>
                    <a:pt x="4028" y="2068"/>
                    <a:pt x="4016" y="2144"/>
                  </a:cubicBezTo>
                  <a:cubicBezTo>
                    <a:pt x="3986" y="2289"/>
                    <a:pt x="3969" y="2403"/>
                    <a:pt x="3965" y="2441"/>
                  </a:cubicBezTo>
                  <a:cubicBezTo>
                    <a:pt x="3961" y="2454"/>
                    <a:pt x="3961" y="2467"/>
                    <a:pt x="3961" y="2475"/>
                  </a:cubicBezTo>
                  <a:cubicBezTo>
                    <a:pt x="3948" y="2492"/>
                    <a:pt x="3948" y="2501"/>
                    <a:pt x="3952" y="2509"/>
                  </a:cubicBezTo>
                  <a:cubicBezTo>
                    <a:pt x="3954" y="2514"/>
                    <a:pt x="3958" y="2517"/>
                    <a:pt x="3965" y="2517"/>
                  </a:cubicBezTo>
                  <a:cubicBezTo>
                    <a:pt x="3971" y="2517"/>
                    <a:pt x="3979" y="2515"/>
                    <a:pt x="3990" y="2509"/>
                  </a:cubicBezTo>
                  <a:cubicBezTo>
                    <a:pt x="4028" y="2497"/>
                    <a:pt x="4173" y="2399"/>
                    <a:pt x="4313" y="2289"/>
                  </a:cubicBezTo>
                  <a:cubicBezTo>
                    <a:pt x="4436" y="2191"/>
                    <a:pt x="4550" y="2085"/>
                    <a:pt x="4589" y="2042"/>
                  </a:cubicBezTo>
                  <a:cubicBezTo>
                    <a:pt x="4593" y="2051"/>
                    <a:pt x="4593" y="2059"/>
                    <a:pt x="4597" y="2068"/>
                  </a:cubicBezTo>
                  <a:cubicBezTo>
                    <a:pt x="4614" y="2119"/>
                    <a:pt x="4623" y="2127"/>
                    <a:pt x="4635" y="2127"/>
                  </a:cubicBezTo>
                  <a:cubicBezTo>
                    <a:pt x="4644" y="2127"/>
                    <a:pt x="4648" y="2115"/>
                    <a:pt x="4644" y="2055"/>
                  </a:cubicBezTo>
                  <a:cubicBezTo>
                    <a:pt x="4640" y="2021"/>
                    <a:pt x="4623" y="1915"/>
                    <a:pt x="4606" y="1775"/>
                  </a:cubicBezTo>
                  <a:cubicBezTo>
                    <a:pt x="4601" y="1703"/>
                    <a:pt x="4593" y="1626"/>
                    <a:pt x="4593" y="1542"/>
                  </a:cubicBezTo>
                  <a:cubicBezTo>
                    <a:pt x="4589" y="1499"/>
                    <a:pt x="4589" y="1457"/>
                    <a:pt x="4593" y="1414"/>
                  </a:cubicBezTo>
                  <a:cubicBezTo>
                    <a:pt x="4593" y="1372"/>
                    <a:pt x="4597" y="1329"/>
                    <a:pt x="4610" y="1295"/>
                  </a:cubicBezTo>
                  <a:cubicBezTo>
                    <a:pt x="4618" y="1266"/>
                    <a:pt x="4648" y="1244"/>
                    <a:pt x="4674" y="1244"/>
                  </a:cubicBezTo>
                  <a:cubicBezTo>
                    <a:pt x="4675" y="1244"/>
                    <a:pt x="4677" y="1244"/>
                    <a:pt x="4678" y="1244"/>
                  </a:cubicBezTo>
                  <a:cubicBezTo>
                    <a:pt x="4698" y="1244"/>
                    <a:pt x="4717" y="1268"/>
                    <a:pt x="4733" y="1300"/>
                  </a:cubicBezTo>
                  <a:cubicBezTo>
                    <a:pt x="4750" y="1329"/>
                    <a:pt x="4754" y="1368"/>
                    <a:pt x="4767" y="1410"/>
                  </a:cubicBezTo>
                  <a:cubicBezTo>
                    <a:pt x="4775" y="1448"/>
                    <a:pt x="4788" y="1486"/>
                    <a:pt x="4801" y="1520"/>
                  </a:cubicBezTo>
                  <a:cubicBezTo>
                    <a:pt x="4852" y="1652"/>
                    <a:pt x="4894" y="1750"/>
                    <a:pt x="4907" y="1783"/>
                  </a:cubicBezTo>
                  <a:cubicBezTo>
                    <a:pt x="4925" y="1827"/>
                    <a:pt x="4934" y="1840"/>
                    <a:pt x="4942" y="1840"/>
                  </a:cubicBezTo>
                  <a:cubicBezTo>
                    <a:pt x="4943" y="1840"/>
                    <a:pt x="4944" y="1839"/>
                    <a:pt x="4945" y="1839"/>
                  </a:cubicBezTo>
                  <a:cubicBezTo>
                    <a:pt x="4954" y="1839"/>
                    <a:pt x="4962" y="1830"/>
                    <a:pt x="4949" y="1771"/>
                  </a:cubicBezTo>
                  <a:cubicBezTo>
                    <a:pt x="4949" y="1758"/>
                    <a:pt x="4941" y="1728"/>
                    <a:pt x="4928" y="1694"/>
                  </a:cubicBezTo>
                  <a:cubicBezTo>
                    <a:pt x="4932" y="1694"/>
                    <a:pt x="4937" y="1690"/>
                    <a:pt x="4941" y="1690"/>
                  </a:cubicBezTo>
                  <a:cubicBezTo>
                    <a:pt x="4971" y="1669"/>
                    <a:pt x="5098" y="1546"/>
                    <a:pt x="5213" y="1410"/>
                  </a:cubicBezTo>
                  <a:cubicBezTo>
                    <a:pt x="5314" y="1291"/>
                    <a:pt x="5408" y="1164"/>
                    <a:pt x="5433" y="1113"/>
                  </a:cubicBezTo>
                  <a:cubicBezTo>
                    <a:pt x="5438" y="1113"/>
                    <a:pt x="5438" y="1113"/>
                    <a:pt x="5438" y="1109"/>
                  </a:cubicBezTo>
                  <a:cubicBezTo>
                    <a:pt x="5457" y="1100"/>
                    <a:pt x="5478" y="1090"/>
                    <a:pt x="5500" y="1090"/>
                  </a:cubicBezTo>
                  <a:cubicBezTo>
                    <a:pt x="5512" y="1090"/>
                    <a:pt x="5524" y="1093"/>
                    <a:pt x="5535" y="1100"/>
                  </a:cubicBezTo>
                  <a:cubicBezTo>
                    <a:pt x="5552" y="1109"/>
                    <a:pt x="5565" y="1126"/>
                    <a:pt x="5578" y="1147"/>
                  </a:cubicBezTo>
                  <a:cubicBezTo>
                    <a:pt x="5578" y="1155"/>
                    <a:pt x="5582" y="1160"/>
                    <a:pt x="5582" y="1164"/>
                  </a:cubicBezTo>
                  <a:cubicBezTo>
                    <a:pt x="5586" y="1172"/>
                    <a:pt x="5586" y="1181"/>
                    <a:pt x="5590" y="1189"/>
                  </a:cubicBezTo>
                  <a:cubicBezTo>
                    <a:pt x="5590" y="1198"/>
                    <a:pt x="5590" y="1206"/>
                    <a:pt x="5590" y="1215"/>
                  </a:cubicBezTo>
                  <a:cubicBezTo>
                    <a:pt x="5590" y="1266"/>
                    <a:pt x="5565" y="1321"/>
                    <a:pt x="5531" y="1376"/>
                  </a:cubicBezTo>
                  <a:cubicBezTo>
                    <a:pt x="5395" y="1592"/>
                    <a:pt x="5259" y="1813"/>
                    <a:pt x="5238" y="1864"/>
                  </a:cubicBezTo>
                  <a:cubicBezTo>
                    <a:pt x="5230" y="1881"/>
                    <a:pt x="5225" y="1894"/>
                    <a:pt x="5225" y="1902"/>
                  </a:cubicBezTo>
                  <a:cubicBezTo>
                    <a:pt x="5220" y="1901"/>
                    <a:pt x="5216" y="1901"/>
                    <a:pt x="5213" y="1901"/>
                  </a:cubicBezTo>
                  <a:cubicBezTo>
                    <a:pt x="5204" y="1901"/>
                    <a:pt x="5200" y="1904"/>
                    <a:pt x="5200" y="1907"/>
                  </a:cubicBezTo>
                  <a:cubicBezTo>
                    <a:pt x="5196" y="1915"/>
                    <a:pt x="5204" y="1928"/>
                    <a:pt x="5272" y="1958"/>
                  </a:cubicBezTo>
                  <a:cubicBezTo>
                    <a:pt x="5319" y="1974"/>
                    <a:pt x="5450" y="2021"/>
                    <a:pt x="5633" y="2047"/>
                  </a:cubicBezTo>
                  <a:cubicBezTo>
                    <a:pt x="5679" y="2055"/>
                    <a:pt x="5726" y="2059"/>
                    <a:pt x="5777" y="2064"/>
                  </a:cubicBezTo>
                  <a:cubicBezTo>
                    <a:pt x="5828" y="2068"/>
                    <a:pt x="5883" y="2068"/>
                    <a:pt x="5930" y="2072"/>
                  </a:cubicBezTo>
                  <a:cubicBezTo>
                    <a:pt x="5955" y="2076"/>
                    <a:pt x="5977" y="2081"/>
                    <a:pt x="5994" y="2093"/>
                  </a:cubicBezTo>
                  <a:cubicBezTo>
                    <a:pt x="6011" y="2102"/>
                    <a:pt x="6023" y="2123"/>
                    <a:pt x="6028" y="2136"/>
                  </a:cubicBezTo>
                  <a:cubicBezTo>
                    <a:pt x="6036" y="2153"/>
                    <a:pt x="6032" y="2170"/>
                    <a:pt x="6019" y="2182"/>
                  </a:cubicBezTo>
                  <a:cubicBezTo>
                    <a:pt x="6006" y="2195"/>
                    <a:pt x="5985" y="2208"/>
                    <a:pt x="5960" y="2216"/>
                  </a:cubicBezTo>
                  <a:cubicBezTo>
                    <a:pt x="5781" y="2268"/>
                    <a:pt x="5589" y="2290"/>
                    <a:pt x="5426" y="2290"/>
                  </a:cubicBezTo>
                  <a:cubicBezTo>
                    <a:pt x="5399" y="2290"/>
                    <a:pt x="5373" y="2290"/>
                    <a:pt x="5348" y="2289"/>
                  </a:cubicBezTo>
                  <a:cubicBezTo>
                    <a:pt x="5170" y="2284"/>
                    <a:pt x="5034" y="2259"/>
                    <a:pt x="4988" y="2255"/>
                  </a:cubicBezTo>
                  <a:cubicBezTo>
                    <a:pt x="4963" y="2250"/>
                    <a:pt x="4945" y="2248"/>
                    <a:pt x="4933" y="2248"/>
                  </a:cubicBezTo>
                  <a:cubicBezTo>
                    <a:pt x="4912" y="2248"/>
                    <a:pt x="4907" y="2253"/>
                    <a:pt x="4907" y="2259"/>
                  </a:cubicBezTo>
                  <a:cubicBezTo>
                    <a:pt x="4903" y="2263"/>
                    <a:pt x="4907" y="2272"/>
                    <a:pt x="4949" y="2289"/>
                  </a:cubicBezTo>
                  <a:cubicBezTo>
                    <a:pt x="4945" y="2293"/>
                    <a:pt x="4941" y="2293"/>
                    <a:pt x="4932" y="2301"/>
                  </a:cubicBezTo>
                  <a:cubicBezTo>
                    <a:pt x="4907" y="2318"/>
                    <a:pt x="4843" y="2373"/>
                    <a:pt x="4754" y="2441"/>
                  </a:cubicBezTo>
                  <a:cubicBezTo>
                    <a:pt x="4712" y="2475"/>
                    <a:pt x="4657" y="2518"/>
                    <a:pt x="4610" y="2560"/>
                  </a:cubicBezTo>
                  <a:cubicBezTo>
                    <a:pt x="4559" y="2603"/>
                    <a:pt x="4500" y="2645"/>
                    <a:pt x="4444" y="2683"/>
                  </a:cubicBezTo>
                  <a:cubicBezTo>
                    <a:pt x="4330" y="2764"/>
                    <a:pt x="4211" y="2836"/>
                    <a:pt x="4109" y="2879"/>
                  </a:cubicBezTo>
                  <a:cubicBezTo>
                    <a:pt x="4007" y="2925"/>
                    <a:pt x="3927" y="2942"/>
                    <a:pt x="3901" y="2946"/>
                  </a:cubicBezTo>
                  <a:cubicBezTo>
                    <a:pt x="3859" y="2951"/>
                    <a:pt x="3850" y="2959"/>
                    <a:pt x="3850" y="2968"/>
                  </a:cubicBezTo>
                  <a:cubicBezTo>
                    <a:pt x="3850" y="2976"/>
                    <a:pt x="3854" y="2985"/>
                    <a:pt x="3901" y="2989"/>
                  </a:cubicBezTo>
                  <a:cubicBezTo>
                    <a:pt x="3905" y="2993"/>
                    <a:pt x="3910" y="2993"/>
                    <a:pt x="3914" y="2993"/>
                  </a:cubicBezTo>
                  <a:cubicBezTo>
                    <a:pt x="3910" y="3006"/>
                    <a:pt x="3905" y="3031"/>
                    <a:pt x="3897" y="3074"/>
                  </a:cubicBezTo>
                  <a:cubicBezTo>
                    <a:pt x="3876" y="3193"/>
                    <a:pt x="3808" y="3761"/>
                    <a:pt x="3740" y="4330"/>
                  </a:cubicBezTo>
                  <a:cubicBezTo>
                    <a:pt x="3672" y="4899"/>
                    <a:pt x="3663" y="5476"/>
                    <a:pt x="3672" y="5599"/>
                  </a:cubicBezTo>
                  <a:cubicBezTo>
                    <a:pt x="3672" y="5637"/>
                    <a:pt x="3676" y="5663"/>
                    <a:pt x="3680" y="5676"/>
                  </a:cubicBezTo>
                  <a:cubicBezTo>
                    <a:pt x="3672" y="5680"/>
                    <a:pt x="3668" y="5684"/>
                    <a:pt x="3663" y="5688"/>
                  </a:cubicBezTo>
                  <a:cubicBezTo>
                    <a:pt x="3642" y="5705"/>
                    <a:pt x="3642" y="5714"/>
                    <a:pt x="3646" y="5722"/>
                  </a:cubicBezTo>
                  <a:cubicBezTo>
                    <a:pt x="3646" y="5728"/>
                    <a:pt x="3648" y="5731"/>
                    <a:pt x="3657" y="5731"/>
                  </a:cubicBezTo>
                  <a:cubicBezTo>
                    <a:pt x="3663" y="5731"/>
                    <a:pt x="3672" y="5730"/>
                    <a:pt x="3685" y="5727"/>
                  </a:cubicBezTo>
                  <a:cubicBezTo>
                    <a:pt x="3727" y="5718"/>
                    <a:pt x="3893" y="5629"/>
                    <a:pt x="4045" y="5523"/>
                  </a:cubicBezTo>
                  <a:cubicBezTo>
                    <a:pt x="4202" y="5421"/>
                    <a:pt x="4347" y="5302"/>
                    <a:pt x="4372" y="5268"/>
                  </a:cubicBezTo>
                  <a:cubicBezTo>
                    <a:pt x="4389" y="5243"/>
                    <a:pt x="4385" y="5230"/>
                    <a:pt x="4381" y="5226"/>
                  </a:cubicBezTo>
                  <a:cubicBezTo>
                    <a:pt x="4389" y="5221"/>
                    <a:pt x="4393" y="5213"/>
                    <a:pt x="4393" y="5154"/>
                  </a:cubicBezTo>
                  <a:cubicBezTo>
                    <a:pt x="4398" y="5115"/>
                    <a:pt x="4389" y="5005"/>
                    <a:pt x="4376" y="4861"/>
                  </a:cubicBezTo>
                  <a:cubicBezTo>
                    <a:pt x="4372" y="4789"/>
                    <a:pt x="4364" y="4708"/>
                    <a:pt x="4359" y="4623"/>
                  </a:cubicBezTo>
                  <a:cubicBezTo>
                    <a:pt x="4355" y="4581"/>
                    <a:pt x="4355" y="4538"/>
                    <a:pt x="4364" y="4500"/>
                  </a:cubicBezTo>
                  <a:cubicBezTo>
                    <a:pt x="4368" y="4462"/>
                    <a:pt x="4385" y="4428"/>
                    <a:pt x="4410" y="4402"/>
                  </a:cubicBezTo>
                  <a:cubicBezTo>
                    <a:pt x="4433" y="4380"/>
                    <a:pt x="4465" y="4368"/>
                    <a:pt x="4492" y="4368"/>
                  </a:cubicBezTo>
                  <a:cubicBezTo>
                    <a:pt x="4496" y="4368"/>
                    <a:pt x="4500" y="4368"/>
                    <a:pt x="4504" y="4368"/>
                  </a:cubicBezTo>
                  <a:cubicBezTo>
                    <a:pt x="4534" y="4373"/>
                    <a:pt x="4555" y="4394"/>
                    <a:pt x="4567" y="4432"/>
                  </a:cubicBezTo>
                  <a:cubicBezTo>
                    <a:pt x="4580" y="4466"/>
                    <a:pt x="4584" y="4508"/>
                    <a:pt x="4593" y="4547"/>
                  </a:cubicBezTo>
                  <a:cubicBezTo>
                    <a:pt x="4601" y="4585"/>
                    <a:pt x="4614" y="4623"/>
                    <a:pt x="4623" y="4661"/>
                  </a:cubicBezTo>
                  <a:cubicBezTo>
                    <a:pt x="4657" y="4801"/>
                    <a:pt x="4686" y="4907"/>
                    <a:pt x="4699" y="4941"/>
                  </a:cubicBezTo>
                  <a:cubicBezTo>
                    <a:pt x="4703" y="4958"/>
                    <a:pt x="4708" y="4971"/>
                    <a:pt x="4716" y="4980"/>
                  </a:cubicBezTo>
                  <a:cubicBezTo>
                    <a:pt x="4708" y="4988"/>
                    <a:pt x="4708" y="4988"/>
                    <a:pt x="4708" y="4992"/>
                  </a:cubicBezTo>
                  <a:cubicBezTo>
                    <a:pt x="4712" y="4997"/>
                    <a:pt x="4716" y="4997"/>
                    <a:pt x="4725" y="4997"/>
                  </a:cubicBezTo>
                  <a:cubicBezTo>
                    <a:pt x="4729" y="5001"/>
                    <a:pt x="4733" y="5001"/>
                    <a:pt x="4737" y="5001"/>
                  </a:cubicBezTo>
                  <a:cubicBezTo>
                    <a:pt x="4737" y="4997"/>
                    <a:pt x="4741" y="4997"/>
                    <a:pt x="4746" y="4988"/>
                  </a:cubicBezTo>
                  <a:cubicBezTo>
                    <a:pt x="4763" y="4980"/>
                    <a:pt x="4792" y="4963"/>
                    <a:pt x="4835" y="4933"/>
                  </a:cubicBezTo>
                  <a:cubicBezTo>
                    <a:pt x="4869" y="4907"/>
                    <a:pt x="4928" y="4861"/>
                    <a:pt x="4996" y="4780"/>
                  </a:cubicBezTo>
                  <a:cubicBezTo>
                    <a:pt x="5064" y="4699"/>
                    <a:pt x="5136" y="4589"/>
                    <a:pt x="5196" y="4453"/>
                  </a:cubicBezTo>
                  <a:cubicBezTo>
                    <a:pt x="5255" y="4317"/>
                    <a:pt x="5302" y="4156"/>
                    <a:pt x="5348" y="3991"/>
                  </a:cubicBezTo>
                  <a:cubicBezTo>
                    <a:pt x="5374" y="3906"/>
                    <a:pt x="5395" y="3821"/>
                    <a:pt x="5421" y="3736"/>
                  </a:cubicBezTo>
                  <a:cubicBezTo>
                    <a:pt x="5433" y="3693"/>
                    <a:pt x="5446" y="3651"/>
                    <a:pt x="5463" y="3609"/>
                  </a:cubicBezTo>
                  <a:cubicBezTo>
                    <a:pt x="5476" y="3566"/>
                    <a:pt x="5488" y="3524"/>
                    <a:pt x="5514" y="3494"/>
                  </a:cubicBezTo>
                  <a:cubicBezTo>
                    <a:pt x="5518" y="3485"/>
                    <a:pt x="5522" y="3477"/>
                    <a:pt x="5531" y="3469"/>
                  </a:cubicBezTo>
                  <a:cubicBezTo>
                    <a:pt x="5535" y="3469"/>
                    <a:pt x="5539" y="3464"/>
                    <a:pt x="5544" y="3460"/>
                  </a:cubicBezTo>
                  <a:cubicBezTo>
                    <a:pt x="5548" y="3456"/>
                    <a:pt x="5552" y="3452"/>
                    <a:pt x="5556" y="3452"/>
                  </a:cubicBezTo>
                  <a:cubicBezTo>
                    <a:pt x="5561" y="3447"/>
                    <a:pt x="5565" y="3443"/>
                    <a:pt x="5569" y="3443"/>
                  </a:cubicBezTo>
                  <a:cubicBezTo>
                    <a:pt x="5573" y="3439"/>
                    <a:pt x="5578" y="3439"/>
                    <a:pt x="5582" y="3435"/>
                  </a:cubicBezTo>
                  <a:lnTo>
                    <a:pt x="5599" y="3435"/>
                  </a:lnTo>
                  <a:cubicBezTo>
                    <a:pt x="5604" y="3433"/>
                    <a:pt x="5609" y="3432"/>
                    <a:pt x="5615" y="3432"/>
                  </a:cubicBezTo>
                  <a:cubicBezTo>
                    <a:pt x="5639" y="3432"/>
                    <a:pt x="5662" y="3448"/>
                    <a:pt x="5679" y="3469"/>
                  </a:cubicBezTo>
                  <a:cubicBezTo>
                    <a:pt x="5696" y="3498"/>
                    <a:pt x="5701" y="3541"/>
                    <a:pt x="5701" y="3583"/>
                  </a:cubicBezTo>
                  <a:cubicBezTo>
                    <a:pt x="5705" y="3621"/>
                    <a:pt x="5696" y="3664"/>
                    <a:pt x="5692" y="3706"/>
                  </a:cubicBezTo>
                  <a:cubicBezTo>
                    <a:pt x="5667" y="3876"/>
                    <a:pt x="5629" y="4033"/>
                    <a:pt x="5586" y="4173"/>
                  </a:cubicBezTo>
                  <a:cubicBezTo>
                    <a:pt x="5497" y="4449"/>
                    <a:pt x="5391" y="4640"/>
                    <a:pt x="5361" y="4712"/>
                  </a:cubicBezTo>
                  <a:cubicBezTo>
                    <a:pt x="5310" y="4814"/>
                    <a:pt x="5306" y="4827"/>
                    <a:pt x="5314" y="4835"/>
                  </a:cubicBezTo>
                  <a:lnTo>
                    <a:pt x="5319" y="4835"/>
                  </a:lnTo>
                  <a:cubicBezTo>
                    <a:pt x="5331" y="4844"/>
                    <a:pt x="5361" y="4861"/>
                    <a:pt x="5438" y="4882"/>
                  </a:cubicBezTo>
                  <a:cubicBezTo>
                    <a:pt x="5493" y="4898"/>
                    <a:pt x="5633" y="4937"/>
                    <a:pt x="5823" y="4937"/>
                  </a:cubicBezTo>
                  <a:cubicBezTo>
                    <a:pt x="5881" y="4937"/>
                    <a:pt x="5944" y="4933"/>
                    <a:pt x="6011" y="4924"/>
                  </a:cubicBezTo>
                  <a:cubicBezTo>
                    <a:pt x="6083" y="4916"/>
                    <a:pt x="6155" y="4903"/>
                    <a:pt x="6231" y="4878"/>
                  </a:cubicBezTo>
                  <a:cubicBezTo>
                    <a:pt x="6308" y="4856"/>
                    <a:pt x="6388" y="4827"/>
                    <a:pt x="6460" y="4793"/>
                  </a:cubicBezTo>
                  <a:cubicBezTo>
                    <a:pt x="6499" y="4780"/>
                    <a:pt x="6537" y="4767"/>
                    <a:pt x="6575" y="4759"/>
                  </a:cubicBezTo>
                  <a:cubicBezTo>
                    <a:pt x="6588" y="4756"/>
                    <a:pt x="6599" y="4755"/>
                    <a:pt x="6608" y="4755"/>
                  </a:cubicBezTo>
                  <a:cubicBezTo>
                    <a:pt x="6630" y="4755"/>
                    <a:pt x="6645" y="4762"/>
                    <a:pt x="6660" y="4780"/>
                  </a:cubicBezTo>
                  <a:cubicBezTo>
                    <a:pt x="6673" y="4793"/>
                    <a:pt x="6685" y="4810"/>
                    <a:pt x="6702" y="4827"/>
                  </a:cubicBezTo>
                  <a:lnTo>
                    <a:pt x="6707" y="4835"/>
                  </a:lnTo>
                  <a:cubicBezTo>
                    <a:pt x="6707" y="4844"/>
                    <a:pt x="6707" y="4852"/>
                    <a:pt x="6707" y="4861"/>
                  </a:cubicBezTo>
                  <a:cubicBezTo>
                    <a:pt x="6698" y="4890"/>
                    <a:pt x="6677" y="4924"/>
                    <a:pt x="6651" y="4954"/>
                  </a:cubicBezTo>
                  <a:cubicBezTo>
                    <a:pt x="6596" y="5013"/>
                    <a:pt x="6524" y="5060"/>
                    <a:pt x="6448" y="5094"/>
                  </a:cubicBezTo>
                  <a:cubicBezTo>
                    <a:pt x="6371" y="5137"/>
                    <a:pt x="6295" y="5166"/>
                    <a:pt x="6219" y="5192"/>
                  </a:cubicBezTo>
                  <a:cubicBezTo>
                    <a:pt x="6066" y="5247"/>
                    <a:pt x="5913" y="5277"/>
                    <a:pt x="5773" y="5285"/>
                  </a:cubicBezTo>
                  <a:cubicBezTo>
                    <a:pt x="5727" y="5289"/>
                    <a:pt x="5683" y="5290"/>
                    <a:pt x="5641" y="5290"/>
                  </a:cubicBezTo>
                  <a:cubicBezTo>
                    <a:pt x="5435" y="5290"/>
                    <a:pt x="5281" y="5253"/>
                    <a:pt x="5221" y="5243"/>
                  </a:cubicBezTo>
                  <a:cubicBezTo>
                    <a:pt x="5170" y="5234"/>
                    <a:pt x="5140" y="5230"/>
                    <a:pt x="5123" y="5226"/>
                  </a:cubicBezTo>
                  <a:cubicBezTo>
                    <a:pt x="5166" y="5183"/>
                    <a:pt x="5191" y="5149"/>
                    <a:pt x="5204" y="5132"/>
                  </a:cubicBezTo>
                  <a:cubicBezTo>
                    <a:pt x="5238" y="5081"/>
                    <a:pt x="5242" y="5069"/>
                    <a:pt x="5234" y="5060"/>
                  </a:cubicBezTo>
                  <a:cubicBezTo>
                    <a:pt x="5233" y="5059"/>
                    <a:pt x="5232" y="5059"/>
                    <a:pt x="5230" y="5059"/>
                  </a:cubicBezTo>
                  <a:cubicBezTo>
                    <a:pt x="5224" y="5059"/>
                    <a:pt x="5208" y="5068"/>
                    <a:pt x="5170" y="5103"/>
                  </a:cubicBezTo>
                  <a:cubicBezTo>
                    <a:pt x="5140" y="5132"/>
                    <a:pt x="5056" y="5213"/>
                    <a:pt x="4937" y="5315"/>
                  </a:cubicBezTo>
                  <a:cubicBezTo>
                    <a:pt x="4818" y="5417"/>
                    <a:pt x="4665" y="5531"/>
                    <a:pt x="4500" y="5633"/>
                  </a:cubicBezTo>
                  <a:cubicBezTo>
                    <a:pt x="4334" y="5735"/>
                    <a:pt x="4164" y="5824"/>
                    <a:pt x="4020" y="5892"/>
                  </a:cubicBezTo>
                  <a:cubicBezTo>
                    <a:pt x="3880" y="5956"/>
                    <a:pt x="3770" y="6002"/>
                    <a:pt x="3731" y="6019"/>
                  </a:cubicBezTo>
                  <a:cubicBezTo>
                    <a:pt x="3676" y="6045"/>
                    <a:pt x="3672" y="6058"/>
                    <a:pt x="3676" y="6066"/>
                  </a:cubicBezTo>
                  <a:cubicBezTo>
                    <a:pt x="3676" y="6066"/>
                    <a:pt x="3680" y="6070"/>
                    <a:pt x="3680" y="6070"/>
                  </a:cubicBezTo>
                  <a:cubicBezTo>
                    <a:pt x="3680" y="6079"/>
                    <a:pt x="3676" y="6096"/>
                    <a:pt x="3672" y="6126"/>
                  </a:cubicBezTo>
                  <a:cubicBezTo>
                    <a:pt x="3668" y="6202"/>
                    <a:pt x="3668" y="6567"/>
                    <a:pt x="3693" y="6928"/>
                  </a:cubicBezTo>
                  <a:cubicBezTo>
                    <a:pt x="3714" y="7293"/>
                    <a:pt x="3757" y="7649"/>
                    <a:pt x="3778" y="7730"/>
                  </a:cubicBezTo>
                  <a:cubicBezTo>
                    <a:pt x="3782" y="7751"/>
                    <a:pt x="3786" y="7768"/>
                    <a:pt x="3791" y="7777"/>
                  </a:cubicBezTo>
                  <a:lnTo>
                    <a:pt x="3753" y="7781"/>
                  </a:lnTo>
                  <a:cubicBezTo>
                    <a:pt x="3638" y="7798"/>
                    <a:pt x="3621" y="7806"/>
                    <a:pt x="3625" y="7819"/>
                  </a:cubicBezTo>
                  <a:cubicBezTo>
                    <a:pt x="3625" y="7822"/>
                    <a:pt x="3631" y="7829"/>
                    <a:pt x="3698" y="7829"/>
                  </a:cubicBezTo>
                  <a:cubicBezTo>
                    <a:pt x="3714" y="7829"/>
                    <a:pt x="3733" y="7828"/>
                    <a:pt x="3757" y="7828"/>
                  </a:cubicBezTo>
                  <a:cubicBezTo>
                    <a:pt x="3778" y="7828"/>
                    <a:pt x="3808" y="7823"/>
                    <a:pt x="3846" y="7819"/>
                  </a:cubicBezTo>
                  <a:cubicBezTo>
                    <a:pt x="3880" y="7815"/>
                    <a:pt x="3927" y="7811"/>
                    <a:pt x="3977" y="7802"/>
                  </a:cubicBezTo>
                  <a:cubicBezTo>
                    <a:pt x="4079" y="7781"/>
                    <a:pt x="4211" y="7751"/>
                    <a:pt x="4351" y="7692"/>
                  </a:cubicBezTo>
                  <a:cubicBezTo>
                    <a:pt x="4487" y="7632"/>
                    <a:pt x="4635" y="7543"/>
                    <a:pt x="4775" y="7433"/>
                  </a:cubicBezTo>
                  <a:cubicBezTo>
                    <a:pt x="4916" y="7318"/>
                    <a:pt x="5043" y="7182"/>
                    <a:pt x="5166" y="7042"/>
                  </a:cubicBezTo>
                  <a:cubicBezTo>
                    <a:pt x="5225" y="6970"/>
                    <a:pt x="5285" y="6898"/>
                    <a:pt x="5340" y="6826"/>
                  </a:cubicBezTo>
                  <a:cubicBezTo>
                    <a:pt x="5395" y="6754"/>
                    <a:pt x="5450" y="6682"/>
                    <a:pt x="5518" y="6660"/>
                  </a:cubicBezTo>
                  <a:cubicBezTo>
                    <a:pt x="5530" y="6657"/>
                    <a:pt x="5543" y="6656"/>
                    <a:pt x="5556" y="6656"/>
                  </a:cubicBezTo>
                  <a:cubicBezTo>
                    <a:pt x="5580" y="6656"/>
                    <a:pt x="5604" y="6661"/>
                    <a:pt x="5620" y="6669"/>
                  </a:cubicBezTo>
                  <a:cubicBezTo>
                    <a:pt x="5650" y="6682"/>
                    <a:pt x="5671" y="6707"/>
                    <a:pt x="5671" y="6737"/>
                  </a:cubicBezTo>
                  <a:cubicBezTo>
                    <a:pt x="5675" y="6766"/>
                    <a:pt x="5667" y="6800"/>
                    <a:pt x="5654" y="6834"/>
                  </a:cubicBezTo>
                  <a:cubicBezTo>
                    <a:pt x="5637" y="6868"/>
                    <a:pt x="5616" y="6898"/>
                    <a:pt x="5599" y="6932"/>
                  </a:cubicBezTo>
                  <a:cubicBezTo>
                    <a:pt x="5522" y="7059"/>
                    <a:pt x="5450" y="7165"/>
                    <a:pt x="5391" y="7246"/>
                  </a:cubicBezTo>
                  <a:cubicBezTo>
                    <a:pt x="5323" y="7322"/>
                    <a:pt x="5276" y="7386"/>
                    <a:pt x="5255" y="7420"/>
                  </a:cubicBezTo>
                  <a:cubicBezTo>
                    <a:pt x="5187" y="7518"/>
                    <a:pt x="5183" y="7539"/>
                    <a:pt x="5191" y="7543"/>
                  </a:cubicBezTo>
                  <a:cubicBezTo>
                    <a:pt x="5193" y="7545"/>
                    <a:pt x="5195" y="7546"/>
                    <a:pt x="5196" y="7546"/>
                  </a:cubicBezTo>
                  <a:cubicBezTo>
                    <a:pt x="5205" y="7546"/>
                    <a:pt x="5218" y="7529"/>
                    <a:pt x="5259" y="7488"/>
                  </a:cubicBezTo>
                  <a:cubicBezTo>
                    <a:pt x="5323" y="7505"/>
                    <a:pt x="5505" y="7547"/>
                    <a:pt x="5743" y="7607"/>
                  </a:cubicBezTo>
                  <a:cubicBezTo>
                    <a:pt x="5866" y="7632"/>
                    <a:pt x="6002" y="7666"/>
                    <a:pt x="6142" y="7696"/>
                  </a:cubicBezTo>
                  <a:cubicBezTo>
                    <a:pt x="6214" y="7713"/>
                    <a:pt x="6286" y="7730"/>
                    <a:pt x="6325" y="7777"/>
                  </a:cubicBezTo>
                  <a:cubicBezTo>
                    <a:pt x="6342" y="7802"/>
                    <a:pt x="6350" y="7828"/>
                    <a:pt x="6342" y="7853"/>
                  </a:cubicBezTo>
                  <a:cubicBezTo>
                    <a:pt x="6333" y="7878"/>
                    <a:pt x="6312" y="7904"/>
                    <a:pt x="6286" y="7917"/>
                  </a:cubicBezTo>
                  <a:cubicBezTo>
                    <a:pt x="6255" y="7934"/>
                    <a:pt x="6217" y="7938"/>
                    <a:pt x="6176" y="7938"/>
                  </a:cubicBezTo>
                  <a:cubicBezTo>
                    <a:pt x="6144" y="7938"/>
                    <a:pt x="6111" y="7935"/>
                    <a:pt x="6078" y="7934"/>
                  </a:cubicBezTo>
                  <a:cubicBezTo>
                    <a:pt x="6002" y="7929"/>
                    <a:pt x="5926" y="7925"/>
                    <a:pt x="5854" y="7921"/>
                  </a:cubicBezTo>
                  <a:cubicBezTo>
                    <a:pt x="5705" y="7912"/>
                    <a:pt x="5569" y="7904"/>
                    <a:pt x="5446" y="7900"/>
                  </a:cubicBezTo>
                  <a:cubicBezTo>
                    <a:pt x="5221" y="7887"/>
                    <a:pt x="5047" y="7878"/>
                    <a:pt x="4966" y="7878"/>
                  </a:cubicBezTo>
                  <a:cubicBezTo>
                    <a:pt x="4996" y="7844"/>
                    <a:pt x="4996" y="7832"/>
                    <a:pt x="4992" y="7828"/>
                  </a:cubicBezTo>
                  <a:cubicBezTo>
                    <a:pt x="4989" y="7824"/>
                    <a:pt x="4986" y="7822"/>
                    <a:pt x="4981" y="7822"/>
                  </a:cubicBezTo>
                  <a:cubicBezTo>
                    <a:pt x="4973" y="7822"/>
                    <a:pt x="4961" y="7828"/>
                    <a:pt x="4937" y="7844"/>
                  </a:cubicBezTo>
                  <a:cubicBezTo>
                    <a:pt x="4928" y="7853"/>
                    <a:pt x="4911" y="7861"/>
                    <a:pt x="4886" y="7878"/>
                  </a:cubicBezTo>
                  <a:cubicBezTo>
                    <a:pt x="4877" y="7887"/>
                    <a:pt x="4860" y="7900"/>
                    <a:pt x="4848" y="7908"/>
                  </a:cubicBezTo>
                  <a:cubicBezTo>
                    <a:pt x="4750" y="7980"/>
                    <a:pt x="4589" y="8086"/>
                    <a:pt x="4406" y="8154"/>
                  </a:cubicBezTo>
                  <a:cubicBezTo>
                    <a:pt x="4147" y="8248"/>
                    <a:pt x="3863" y="8273"/>
                    <a:pt x="3803" y="8294"/>
                  </a:cubicBezTo>
                  <a:cubicBezTo>
                    <a:pt x="3786" y="8299"/>
                    <a:pt x="3778" y="8307"/>
                    <a:pt x="3770" y="8307"/>
                  </a:cubicBezTo>
                  <a:cubicBezTo>
                    <a:pt x="3770" y="8311"/>
                    <a:pt x="3765" y="8311"/>
                    <a:pt x="3765" y="8311"/>
                  </a:cubicBezTo>
                  <a:cubicBezTo>
                    <a:pt x="3765" y="8316"/>
                    <a:pt x="3761" y="8316"/>
                    <a:pt x="3761" y="8316"/>
                  </a:cubicBezTo>
                  <a:cubicBezTo>
                    <a:pt x="3761" y="8316"/>
                    <a:pt x="3761" y="8320"/>
                    <a:pt x="3761" y="8320"/>
                  </a:cubicBezTo>
                  <a:lnTo>
                    <a:pt x="3757" y="8320"/>
                  </a:lnTo>
                  <a:cubicBezTo>
                    <a:pt x="3757" y="8324"/>
                    <a:pt x="3757" y="8324"/>
                    <a:pt x="3757" y="8328"/>
                  </a:cubicBezTo>
                  <a:cubicBezTo>
                    <a:pt x="3761" y="8333"/>
                    <a:pt x="3761" y="8333"/>
                    <a:pt x="3765" y="8337"/>
                  </a:cubicBezTo>
                  <a:cubicBezTo>
                    <a:pt x="3765" y="8337"/>
                    <a:pt x="3770" y="8337"/>
                    <a:pt x="3774" y="8341"/>
                  </a:cubicBezTo>
                  <a:lnTo>
                    <a:pt x="3812" y="8341"/>
                  </a:lnTo>
                  <a:cubicBezTo>
                    <a:pt x="3825" y="8341"/>
                    <a:pt x="3846" y="8341"/>
                    <a:pt x="3876" y="8337"/>
                  </a:cubicBezTo>
                  <a:cubicBezTo>
                    <a:pt x="3876" y="8354"/>
                    <a:pt x="3876" y="8384"/>
                    <a:pt x="3880" y="8430"/>
                  </a:cubicBezTo>
                  <a:cubicBezTo>
                    <a:pt x="3893" y="8566"/>
                    <a:pt x="3990" y="9198"/>
                    <a:pt x="4139" y="9814"/>
                  </a:cubicBezTo>
                  <a:cubicBezTo>
                    <a:pt x="4253" y="10306"/>
                    <a:pt x="4402" y="10786"/>
                    <a:pt x="4483" y="11028"/>
                  </a:cubicBezTo>
                  <a:cubicBezTo>
                    <a:pt x="4495" y="11070"/>
                    <a:pt x="4512" y="11134"/>
                    <a:pt x="4534" y="11210"/>
                  </a:cubicBezTo>
                  <a:cubicBezTo>
                    <a:pt x="4538" y="11236"/>
                    <a:pt x="4542" y="11261"/>
                    <a:pt x="4538" y="11282"/>
                  </a:cubicBezTo>
                  <a:cubicBezTo>
                    <a:pt x="4529" y="11304"/>
                    <a:pt x="4517" y="11321"/>
                    <a:pt x="4491" y="11333"/>
                  </a:cubicBezTo>
                  <a:cubicBezTo>
                    <a:pt x="4444" y="11363"/>
                    <a:pt x="4372" y="11384"/>
                    <a:pt x="4313" y="11401"/>
                  </a:cubicBezTo>
                  <a:cubicBezTo>
                    <a:pt x="4277" y="11411"/>
                    <a:pt x="4240" y="11416"/>
                    <a:pt x="4205" y="11416"/>
                  </a:cubicBezTo>
                  <a:cubicBezTo>
                    <a:pt x="4178" y="11416"/>
                    <a:pt x="4153" y="11413"/>
                    <a:pt x="4130" y="11406"/>
                  </a:cubicBezTo>
                  <a:cubicBezTo>
                    <a:pt x="4079" y="11384"/>
                    <a:pt x="4041" y="11342"/>
                    <a:pt x="4016" y="11299"/>
                  </a:cubicBezTo>
                  <a:cubicBezTo>
                    <a:pt x="3986" y="11253"/>
                    <a:pt x="3965" y="11210"/>
                    <a:pt x="3944" y="11176"/>
                  </a:cubicBezTo>
                  <a:cubicBezTo>
                    <a:pt x="3935" y="11159"/>
                    <a:pt x="3927" y="11147"/>
                    <a:pt x="3918" y="11138"/>
                  </a:cubicBezTo>
                  <a:cubicBezTo>
                    <a:pt x="3905" y="11113"/>
                    <a:pt x="3897" y="11087"/>
                    <a:pt x="3884" y="11062"/>
                  </a:cubicBezTo>
                  <a:cubicBezTo>
                    <a:pt x="3871" y="11032"/>
                    <a:pt x="3859" y="11007"/>
                    <a:pt x="3846" y="10977"/>
                  </a:cubicBezTo>
                  <a:cubicBezTo>
                    <a:pt x="3770" y="10786"/>
                    <a:pt x="3685" y="10540"/>
                    <a:pt x="3617" y="10294"/>
                  </a:cubicBezTo>
                  <a:cubicBezTo>
                    <a:pt x="3485" y="9797"/>
                    <a:pt x="3409" y="9288"/>
                    <a:pt x="3379" y="9177"/>
                  </a:cubicBezTo>
                  <a:cubicBezTo>
                    <a:pt x="3371" y="9139"/>
                    <a:pt x="3362" y="9114"/>
                    <a:pt x="3358" y="9101"/>
                  </a:cubicBezTo>
                  <a:cubicBezTo>
                    <a:pt x="3375" y="9097"/>
                    <a:pt x="3375" y="9088"/>
                    <a:pt x="3375" y="9084"/>
                  </a:cubicBezTo>
                  <a:cubicBezTo>
                    <a:pt x="3375" y="9075"/>
                    <a:pt x="3366" y="9071"/>
                    <a:pt x="3290" y="9071"/>
                  </a:cubicBezTo>
                  <a:cubicBezTo>
                    <a:pt x="3277" y="9071"/>
                    <a:pt x="3256" y="9075"/>
                    <a:pt x="3235" y="9075"/>
                  </a:cubicBezTo>
                  <a:lnTo>
                    <a:pt x="3150" y="9075"/>
                  </a:lnTo>
                  <a:cubicBezTo>
                    <a:pt x="3133" y="9077"/>
                    <a:pt x="3116" y="9079"/>
                    <a:pt x="3098" y="9079"/>
                  </a:cubicBezTo>
                  <a:cubicBezTo>
                    <a:pt x="3080" y="9079"/>
                    <a:pt x="3061" y="9077"/>
                    <a:pt x="3039" y="9075"/>
                  </a:cubicBezTo>
                  <a:cubicBezTo>
                    <a:pt x="3001" y="9075"/>
                    <a:pt x="2955" y="9075"/>
                    <a:pt x="2908" y="9071"/>
                  </a:cubicBezTo>
                  <a:cubicBezTo>
                    <a:pt x="2721" y="9054"/>
                    <a:pt x="2492" y="9012"/>
                    <a:pt x="2275" y="8931"/>
                  </a:cubicBezTo>
                  <a:cubicBezTo>
                    <a:pt x="2055" y="8850"/>
                    <a:pt x="1851" y="8736"/>
                    <a:pt x="1698" y="8625"/>
                  </a:cubicBezTo>
                  <a:cubicBezTo>
                    <a:pt x="1660" y="8600"/>
                    <a:pt x="1626" y="8575"/>
                    <a:pt x="1596" y="8549"/>
                  </a:cubicBezTo>
                  <a:cubicBezTo>
                    <a:pt x="1562" y="8524"/>
                    <a:pt x="1533" y="8498"/>
                    <a:pt x="1511" y="8477"/>
                  </a:cubicBezTo>
                  <a:cubicBezTo>
                    <a:pt x="1486" y="8456"/>
                    <a:pt x="1465" y="8439"/>
                    <a:pt x="1448" y="8422"/>
                  </a:cubicBezTo>
                  <a:cubicBezTo>
                    <a:pt x="1431" y="8409"/>
                    <a:pt x="1418" y="8396"/>
                    <a:pt x="1410" y="8388"/>
                  </a:cubicBezTo>
                  <a:cubicBezTo>
                    <a:pt x="1380" y="8362"/>
                    <a:pt x="1363" y="8350"/>
                    <a:pt x="1350" y="8341"/>
                  </a:cubicBezTo>
                  <a:cubicBezTo>
                    <a:pt x="1346" y="8337"/>
                    <a:pt x="1333" y="8333"/>
                    <a:pt x="1274" y="8328"/>
                  </a:cubicBezTo>
                  <a:cubicBezTo>
                    <a:pt x="1231" y="8328"/>
                    <a:pt x="1100" y="8328"/>
                    <a:pt x="934" y="8320"/>
                  </a:cubicBezTo>
                  <a:cubicBezTo>
                    <a:pt x="849" y="8316"/>
                    <a:pt x="756" y="8307"/>
                    <a:pt x="654" y="8294"/>
                  </a:cubicBezTo>
                  <a:cubicBezTo>
                    <a:pt x="557" y="8286"/>
                    <a:pt x="446" y="8273"/>
                    <a:pt x="353" y="8248"/>
                  </a:cubicBezTo>
                  <a:cubicBezTo>
                    <a:pt x="306" y="8235"/>
                    <a:pt x="264" y="8214"/>
                    <a:pt x="234" y="8184"/>
                  </a:cubicBezTo>
                  <a:cubicBezTo>
                    <a:pt x="204" y="8150"/>
                    <a:pt x="196" y="8112"/>
                    <a:pt x="208" y="8074"/>
                  </a:cubicBezTo>
                  <a:cubicBezTo>
                    <a:pt x="213" y="8057"/>
                    <a:pt x="217" y="8048"/>
                    <a:pt x="225" y="8035"/>
                  </a:cubicBezTo>
                  <a:cubicBezTo>
                    <a:pt x="225" y="8031"/>
                    <a:pt x="225" y="8031"/>
                    <a:pt x="230" y="8027"/>
                  </a:cubicBezTo>
                  <a:cubicBezTo>
                    <a:pt x="238" y="8014"/>
                    <a:pt x="251" y="8002"/>
                    <a:pt x="264" y="7993"/>
                  </a:cubicBezTo>
                  <a:cubicBezTo>
                    <a:pt x="268" y="7985"/>
                    <a:pt x="272" y="7980"/>
                    <a:pt x="281" y="7976"/>
                  </a:cubicBezTo>
                  <a:cubicBezTo>
                    <a:pt x="310" y="7955"/>
                    <a:pt x="353" y="7946"/>
                    <a:pt x="391" y="7942"/>
                  </a:cubicBezTo>
                  <a:cubicBezTo>
                    <a:pt x="399" y="7942"/>
                    <a:pt x="407" y="7941"/>
                    <a:pt x="415" y="7941"/>
                  </a:cubicBezTo>
                  <a:cubicBezTo>
                    <a:pt x="483" y="7941"/>
                    <a:pt x="545" y="7956"/>
                    <a:pt x="595" y="7968"/>
                  </a:cubicBezTo>
                  <a:cubicBezTo>
                    <a:pt x="654" y="7980"/>
                    <a:pt x="697" y="7989"/>
                    <a:pt x="722" y="7989"/>
                  </a:cubicBezTo>
                  <a:cubicBezTo>
                    <a:pt x="734" y="7990"/>
                    <a:pt x="744" y="7990"/>
                    <a:pt x="753" y="7990"/>
                  </a:cubicBezTo>
                  <a:cubicBezTo>
                    <a:pt x="794" y="7990"/>
                    <a:pt x="803" y="7982"/>
                    <a:pt x="803" y="7972"/>
                  </a:cubicBezTo>
                  <a:cubicBezTo>
                    <a:pt x="803" y="7972"/>
                    <a:pt x="803" y="7972"/>
                    <a:pt x="803" y="7968"/>
                  </a:cubicBezTo>
                  <a:lnTo>
                    <a:pt x="807" y="7968"/>
                  </a:lnTo>
                  <a:cubicBezTo>
                    <a:pt x="811" y="7970"/>
                    <a:pt x="814" y="7971"/>
                    <a:pt x="817" y="7971"/>
                  </a:cubicBezTo>
                  <a:cubicBezTo>
                    <a:pt x="820" y="7971"/>
                    <a:pt x="822" y="7970"/>
                    <a:pt x="824" y="7968"/>
                  </a:cubicBezTo>
                  <a:cubicBezTo>
                    <a:pt x="828" y="7963"/>
                    <a:pt x="828" y="7951"/>
                    <a:pt x="769" y="7874"/>
                  </a:cubicBezTo>
                  <a:cubicBezTo>
                    <a:pt x="731" y="7823"/>
                    <a:pt x="612" y="7687"/>
                    <a:pt x="489" y="7484"/>
                  </a:cubicBezTo>
                  <a:cubicBezTo>
                    <a:pt x="366" y="7280"/>
                    <a:pt x="242" y="7013"/>
                    <a:pt x="162" y="6728"/>
                  </a:cubicBezTo>
                  <a:cubicBezTo>
                    <a:pt x="119" y="6588"/>
                    <a:pt x="90" y="6444"/>
                    <a:pt x="73" y="6308"/>
                  </a:cubicBezTo>
                  <a:cubicBezTo>
                    <a:pt x="68" y="6244"/>
                    <a:pt x="77" y="6181"/>
                    <a:pt x="119" y="6155"/>
                  </a:cubicBezTo>
                  <a:cubicBezTo>
                    <a:pt x="136" y="6142"/>
                    <a:pt x="154" y="6137"/>
                    <a:pt x="170" y="6137"/>
                  </a:cubicBezTo>
                  <a:cubicBezTo>
                    <a:pt x="175" y="6137"/>
                    <a:pt x="179" y="6137"/>
                    <a:pt x="183" y="6138"/>
                  </a:cubicBezTo>
                  <a:cubicBezTo>
                    <a:pt x="200" y="6142"/>
                    <a:pt x="213" y="6155"/>
                    <a:pt x="221" y="6181"/>
                  </a:cubicBezTo>
                  <a:cubicBezTo>
                    <a:pt x="230" y="6202"/>
                    <a:pt x="234" y="6227"/>
                    <a:pt x="242" y="6257"/>
                  </a:cubicBezTo>
                  <a:cubicBezTo>
                    <a:pt x="247" y="6283"/>
                    <a:pt x="251" y="6308"/>
                    <a:pt x="259" y="6333"/>
                  </a:cubicBezTo>
                  <a:cubicBezTo>
                    <a:pt x="268" y="6384"/>
                    <a:pt x="276" y="6431"/>
                    <a:pt x="285" y="6474"/>
                  </a:cubicBezTo>
                  <a:cubicBezTo>
                    <a:pt x="306" y="6554"/>
                    <a:pt x="319" y="6614"/>
                    <a:pt x="327" y="6643"/>
                  </a:cubicBezTo>
                  <a:cubicBezTo>
                    <a:pt x="349" y="6737"/>
                    <a:pt x="361" y="6749"/>
                    <a:pt x="370" y="6749"/>
                  </a:cubicBezTo>
                  <a:cubicBezTo>
                    <a:pt x="374" y="6749"/>
                    <a:pt x="378" y="6745"/>
                    <a:pt x="378" y="6728"/>
                  </a:cubicBezTo>
                  <a:cubicBezTo>
                    <a:pt x="387" y="6728"/>
                    <a:pt x="395" y="6720"/>
                    <a:pt x="416" y="6690"/>
                  </a:cubicBezTo>
                  <a:cubicBezTo>
                    <a:pt x="433" y="6669"/>
                    <a:pt x="476" y="6597"/>
                    <a:pt x="535" y="6503"/>
                  </a:cubicBezTo>
                  <a:cubicBezTo>
                    <a:pt x="565" y="6457"/>
                    <a:pt x="599" y="6406"/>
                    <a:pt x="641" y="6355"/>
                  </a:cubicBezTo>
                  <a:cubicBezTo>
                    <a:pt x="680" y="6304"/>
                    <a:pt x="722" y="6257"/>
                    <a:pt x="777" y="6253"/>
                  </a:cubicBezTo>
                  <a:cubicBezTo>
                    <a:pt x="783" y="6252"/>
                    <a:pt x="789" y="6252"/>
                    <a:pt x="795" y="6252"/>
                  </a:cubicBezTo>
                  <a:cubicBezTo>
                    <a:pt x="845" y="6252"/>
                    <a:pt x="880" y="6284"/>
                    <a:pt x="883" y="6329"/>
                  </a:cubicBezTo>
                  <a:cubicBezTo>
                    <a:pt x="892" y="6384"/>
                    <a:pt x="862" y="6431"/>
                    <a:pt x="828" y="6469"/>
                  </a:cubicBezTo>
                  <a:cubicBezTo>
                    <a:pt x="794" y="6508"/>
                    <a:pt x="756" y="6533"/>
                    <a:pt x="722" y="6558"/>
                  </a:cubicBezTo>
                  <a:cubicBezTo>
                    <a:pt x="692" y="6584"/>
                    <a:pt x="671" y="6605"/>
                    <a:pt x="663" y="6618"/>
                  </a:cubicBezTo>
                  <a:cubicBezTo>
                    <a:pt x="650" y="6635"/>
                    <a:pt x="646" y="6643"/>
                    <a:pt x="641" y="6652"/>
                  </a:cubicBezTo>
                  <a:cubicBezTo>
                    <a:pt x="637" y="6660"/>
                    <a:pt x="633" y="6673"/>
                    <a:pt x="629" y="6703"/>
                  </a:cubicBezTo>
                  <a:cubicBezTo>
                    <a:pt x="624" y="6737"/>
                    <a:pt x="620" y="6834"/>
                    <a:pt x="641" y="6966"/>
                  </a:cubicBezTo>
                  <a:cubicBezTo>
                    <a:pt x="658" y="7093"/>
                    <a:pt x="701" y="7250"/>
                    <a:pt x="769" y="7395"/>
                  </a:cubicBezTo>
                  <a:cubicBezTo>
                    <a:pt x="841" y="7543"/>
                    <a:pt x="934" y="7675"/>
                    <a:pt x="1023" y="7768"/>
                  </a:cubicBezTo>
                  <a:cubicBezTo>
                    <a:pt x="1113" y="7861"/>
                    <a:pt x="1193" y="7925"/>
                    <a:pt x="1223" y="7942"/>
                  </a:cubicBezTo>
                  <a:cubicBezTo>
                    <a:pt x="1240" y="7951"/>
                    <a:pt x="1253" y="7955"/>
                    <a:pt x="1261" y="7959"/>
                  </a:cubicBezTo>
                  <a:cubicBezTo>
                    <a:pt x="1265" y="7963"/>
                    <a:pt x="1265" y="7968"/>
                    <a:pt x="1270" y="7968"/>
                  </a:cubicBezTo>
                  <a:cubicBezTo>
                    <a:pt x="1271" y="7968"/>
                    <a:pt x="1272" y="7968"/>
                    <a:pt x="1273" y="7968"/>
                  </a:cubicBezTo>
                  <a:cubicBezTo>
                    <a:pt x="1281" y="7968"/>
                    <a:pt x="1291" y="7954"/>
                    <a:pt x="1295" y="7895"/>
                  </a:cubicBezTo>
                  <a:cubicBezTo>
                    <a:pt x="1299" y="7874"/>
                    <a:pt x="1295" y="7832"/>
                    <a:pt x="1287" y="7781"/>
                  </a:cubicBezTo>
                  <a:cubicBezTo>
                    <a:pt x="1278" y="7726"/>
                    <a:pt x="1261" y="7662"/>
                    <a:pt x="1248" y="7586"/>
                  </a:cubicBezTo>
                  <a:cubicBezTo>
                    <a:pt x="1240" y="7518"/>
                    <a:pt x="1240" y="7429"/>
                    <a:pt x="1278" y="7365"/>
                  </a:cubicBezTo>
                  <a:cubicBezTo>
                    <a:pt x="1306" y="7315"/>
                    <a:pt x="1365" y="7278"/>
                    <a:pt x="1419" y="7278"/>
                  </a:cubicBezTo>
                  <a:cubicBezTo>
                    <a:pt x="1438" y="7278"/>
                    <a:pt x="1457" y="7283"/>
                    <a:pt x="1473" y="7293"/>
                  </a:cubicBezTo>
                  <a:cubicBezTo>
                    <a:pt x="1537" y="7327"/>
                    <a:pt x="1554" y="7429"/>
                    <a:pt x="1562" y="7513"/>
                  </a:cubicBezTo>
                  <a:cubicBezTo>
                    <a:pt x="1571" y="7603"/>
                    <a:pt x="1579" y="7687"/>
                    <a:pt x="1588" y="7764"/>
                  </a:cubicBezTo>
                  <a:cubicBezTo>
                    <a:pt x="1605" y="7917"/>
                    <a:pt x="1618" y="8031"/>
                    <a:pt x="1626" y="8074"/>
                  </a:cubicBezTo>
                  <a:cubicBezTo>
                    <a:pt x="1635" y="8116"/>
                    <a:pt x="1643" y="8133"/>
                    <a:pt x="1652" y="8137"/>
                  </a:cubicBezTo>
                  <a:cubicBezTo>
                    <a:pt x="1647" y="8137"/>
                    <a:pt x="1643" y="8137"/>
                    <a:pt x="1639" y="8142"/>
                  </a:cubicBezTo>
                  <a:cubicBezTo>
                    <a:pt x="1635" y="8146"/>
                    <a:pt x="1635" y="8154"/>
                    <a:pt x="1686" y="8197"/>
                  </a:cubicBezTo>
                  <a:cubicBezTo>
                    <a:pt x="1719" y="8226"/>
                    <a:pt x="1817" y="8290"/>
                    <a:pt x="1957" y="8362"/>
                  </a:cubicBezTo>
                  <a:cubicBezTo>
                    <a:pt x="2101" y="8434"/>
                    <a:pt x="2288" y="8502"/>
                    <a:pt x="2479" y="8541"/>
                  </a:cubicBezTo>
                  <a:cubicBezTo>
                    <a:pt x="2631" y="8573"/>
                    <a:pt x="2782" y="8586"/>
                    <a:pt x="2917" y="8586"/>
                  </a:cubicBezTo>
                  <a:cubicBezTo>
                    <a:pt x="2957" y="8586"/>
                    <a:pt x="2995" y="8585"/>
                    <a:pt x="3031" y="8583"/>
                  </a:cubicBezTo>
                  <a:cubicBezTo>
                    <a:pt x="3188" y="8575"/>
                    <a:pt x="3307" y="8549"/>
                    <a:pt x="3345" y="8536"/>
                  </a:cubicBezTo>
                  <a:cubicBezTo>
                    <a:pt x="3404" y="8519"/>
                    <a:pt x="3413" y="8507"/>
                    <a:pt x="3413" y="8498"/>
                  </a:cubicBezTo>
                  <a:cubicBezTo>
                    <a:pt x="3413" y="8493"/>
                    <a:pt x="3408" y="8489"/>
                    <a:pt x="3389" y="8489"/>
                  </a:cubicBezTo>
                  <a:cubicBezTo>
                    <a:pt x="3378" y="8489"/>
                    <a:pt x="3361" y="8491"/>
                    <a:pt x="3337" y="8494"/>
                  </a:cubicBezTo>
                  <a:cubicBezTo>
                    <a:pt x="3324" y="8494"/>
                    <a:pt x="3307" y="8494"/>
                    <a:pt x="3281" y="8498"/>
                  </a:cubicBezTo>
                  <a:cubicBezTo>
                    <a:pt x="3281" y="8494"/>
                    <a:pt x="3281" y="8490"/>
                    <a:pt x="3281" y="8481"/>
                  </a:cubicBezTo>
                  <a:cubicBezTo>
                    <a:pt x="3286" y="8426"/>
                    <a:pt x="3260" y="8171"/>
                    <a:pt x="3243" y="7917"/>
                  </a:cubicBezTo>
                  <a:cubicBezTo>
                    <a:pt x="3222" y="7662"/>
                    <a:pt x="3205" y="7407"/>
                    <a:pt x="3192" y="7352"/>
                  </a:cubicBezTo>
                  <a:cubicBezTo>
                    <a:pt x="3192" y="7344"/>
                    <a:pt x="3188" y="7339"/>
                    <a:pt x="3188" y="7335"/>
                  </a:cubicBezTo>
                  <a:lnTo>
                    <a:pt x="3226" y="7335"/>
                  </a:lnTo>
                  <a:cubicBezTo>
                    <a:pt x="3247" y="7335"/>
                    <a:pt x="3252" y="7331"/>
                    <a:pt x="3252" y="7327"/>
                  </a:cubicBezTo>
                  <a:cubicBezTo>
                    <a:pt x="3252" y="7322"/>
                    <a:pt x="3247" y="7318"/>
                    <a:pt x="3230" y="7310"/>
                  </a:cubicBezTo>
                  <a:cubicBezTo>
                    <a:pt x="3214" y="7301"/>
                    <a:pt x="3180" y="7297"/>
                    <a:pt x="3120" y="7271"/>
                  </a:cubicBezTo>
                  <a:cubicBezTo>
                    <a:pt x="3082" y="7259"/>
                    <a:pt x="3006" y="7225"/>
                    <a:pt x="2916" y="7165"/>
                  </a:cubicBezTo>
                  <a:cubicBezTo>
                    <a:pt x="2823" y="7106"/>
                    <a:pt x="2717" y="7017"/>
                    <a:pt x="2602" y="6906"/>
                  </a:cubicBezTo>
                  <a:cubicBezTo>
                    <a:pt x="2488" y="6796"/>
                    <a:pt x="2360" y="6665"/>
                    <a:pt x="2208" y="6550"/>
                  </a:cubicBezTo>
                  <a:cubicBezTo>
                    <a:pt x="2059" y="6427"/>
                    <a:pt x="1868" y="6346"/>
                    <a:pt x="1681" y="6270"/>
                  </a:cubicBezTo>
                  <a:cubicBezTo>
                    <a:pt x="1588" y="6232"/>
                    <a:pt x="1503" y="6193"/>
                    <a:pt x="1410" y="6151"/>
                  </a:cubicBezTo>
                  <a:cubicBezTo>
                    <a:pt x="1320" y="6113"/>
                    <a:pt x="1231" y="6079"/>
                    <a:pt x="1163" y="6024"/>
                  </a:cubicBezTo>
                  <a:cubicBezTo>
                    <a:pt x="1129" y="5994"/>
                    <a:pt x="1104" y="5960"/>
                    <a:pt x="1079" y="5926"/>
                  </a:cubicBezTo>
                  <a:cubicBezTo>
                    <a:pt x="1070" y="5909"/>
                    <a:pt x="1057" y="5888"/>
                    <a:pt x="1049" y="5871"/>
                  </a:cubicBezTo>
                  <a:cubicBezTo>
                    <a:pt x="1040" y="5854"/>
                    <a:pt x="1040" y="5841"/>
                    <a:pt x="1045" y="5828"/>
                  </a:cubicBezTo>
                  <a:cubicBezTo>
                    <a:pt x="1045" y="5820"/>
                    <a:pt x="1049" y="5816"/>
                    <a:pt x="1049" y="5811"/>
                  </a:cubicBezTo>
                  <a:cubicBezTo>
                    <a:pt x="1053" y="5807"/>
                    <a:pt x="1053" y="5799"/>
                    <a:pt x="1057" y="5794"/>
                  </a:cubicBezTo>
                  <a:lnTo>
                    <a:pt x="1062" y="5794"/>
                  </a:lnTo>
                  <a:cubicBezTo>
                    <a:pt x="1066" y="5782"/>
                    <a:pt x="1074" y="5773"/>
                    <a:pt x="1087" y="5765"/>
                  </a:cubicBezTo>
                  <a:cubicBezTo>
                    <a:pt x="1091" y="5760"/>
                    <a:pt x="1096" y="5756"/>
                    <a:pt x="1104" y="5756"/>
                  </a:cubicBezTo>
                  <a:cubicBezTo>
                    <a:pt x="1110" y="5752"/>
                    <a:pt x="1116" y="5750"/>
                    <a:pt x="1122" y="5750"/>
                  </a:cubicBezTo>
                  <a:cubicBezTo>
                    <a:pt x="1127" y="5750"/>
                    <a:pt x="1134" y="5752"/>
                    <a:pt x="1142" y="5756"/>
                  </a:cubicBezTo>
                  <a:cubicBezTo>
                    <a:pt x="1155" y="5760"/>
                    <a:pt x="1172" y="5769"/>
                    <a:pt x="1189" y="5777"/>
                  </a:cubicBezTo>
                  <a:cubicBezTo>
                    <a:pt x="1329" y="5862"/>
                    <a:pt x="1461" y="5922"/>
                    <a:pt x="1558" y="5964"/>
                  </a:cubicBezTo>
                  <a:cubicBezTo>
                    <a:pt x="1660" y="6011"/>
                    <a:pt x="1732" y="6045"/>
                    <a:pt x="1770" y="6066"/>
                  </a:cubicBezTo>
                  <a:cubicBezTo>
                    <a:pt x="1796" y="6075"/>
                    <a:pt x="1813" y="6083"/>
                    <a:pt x="1830" y="6092"/>
                  </a:cubicBezTo>
                  <a:cubicBezTo>
                    <a:pt x="1855" y="6134"/>
                    <a:pt x="1864" y="6134"/>
                    <a:pt x="1872" y="6134"/>
                  </a:cubicBezTo>
                  <a:cubicBezTo>
                    <a:pt x="1881" y="6130"/>
                    <a:pt x="1881" y="6126"/>
                    <a:pt x="1881" y="6113"/>
                  </a:cubicBezTo>
                  <a:cubicBezTo>
                    <a:pt x="1893" y="6118"/>
                    <a:pt x="1901" y="6120"/>
                    <a:pt x="1907" y="6120"/>
                  </a:cubicBezTo>
                  <a:cubicBezTo>
                    <a:pt x="1910" y="6120"/>
                    <a:pt x="1913" y="6119"/>
                    <a:pt x="1915" y="6117"/>
                  </a:cubicBezTo>
                  <a:cubicBezTo>
                    <a:pt x="1915" y="6113"/>
                    <a:pt x="1910" y="6100"/>
                    <a:pt x="1872" y="6075"/>
                  </a:cubicBezTo>
                  <a:cubicBezTo>
                    <a:pt x="1864" y="6041"/>
                    <a:pt x="1834" y="5956"/>
                    <a:pt x="1804" y="5837"/>
                  </a:cubicBezTo>
                  <a:cubicBezTo>
                    <a:pt x="1775" y="5722"/>
                    <a:pt x="1745" y="5574"/>
                    <a:pt x="1736" y="5425"/>
                  </a:cubicBezTo>
                  <a:cubicBezTo>
                    <a:pt x="1728" y="5353"/>
                    <a:pt x="1732" y="5277"/>
                    <a:pt x="1775" y="5247"/>
                  </a:cubicBezTo>
                  <a:cubicBezTo>
                    <a:pt x="1789" y="5234"/>
                    <a:pt x="1808" y="5228"/>
                    <a:pt x="1828" y="5228"/>
                  </a:cubicBezTo>
                  <a:cubicBezTo>
                    <a:pt x="1860" y="5228"/>
                    <a:pt x="1895" y="5243"/>
                    <a:pt x="1919" y="5264"/>
                  </a:cubicBezTo>
                  <a:cubicBezTo>
                    <a:pt x="1957" y="5294"/>
                    <a:pt x="1974" y="5340"/>
                    <a:pt x="1987" y="5378"/>
                  </a:cubicBezTo>
                  <a:cubicBezTo>
                    <a:pt x="1995" y="5417"/>
                    <a:pt x="2000" y="5446"/>
                    <a:pt x="2004" y="5459"/>
                  </a:cubicBezTo>
                  <a:cubicBezTo>
                    <a:pt x="2012" y="5489"/>
                    <a:pt x="2017" y="5502"/>
                    <a:pt x="2025" y="5510"/>
                  </a:cubicBezTo>
                  <a:lnTo>
                    <a:pt x="2025" y="5523"/>
                  </a:lnTo>
                  <a:cubicBezTo>
                    <a:pt x="2029" y="5553"/>
                    <a:pt x="2038" y="5586"/>
                    <a:pt x="2046" y="5625"/>
                  </a:cubicBezTo>
                  <a:cubicBezTo>
                    <a:pt x="2055" y="5663"/>
                    <a:pt x="2063" y="5705"/>
                    <a:pt x="2080" y="5748"/>
                  </a:cubicBezTo>
                  <a:cubicBezTo>
                    <a:pt x="2131" y="5926"/>
                    <a:pt x="2233" y="6134"/>
                    <a:pt x="2369" y="6317"/>
                  </a:cubicBezTo>
                  <a:cubicBezTo>
                    <a:pt x="2505" y="6499"/>
                    <a:pt x="2674" y="6656"/>
                    <a:pt x="2823" y="6758"/>
                  </a:cubicBezTo>
                  <a:cubicBezTo>
                    <a:pt x="2861" y="6783"/>
                    <a:pt x="2899" y="6805"/>
                    <a:pt x="2933" y="6826"/>
                  </a:cubicBezTo>
                  <a:cubicBezTo>
                    <a:pt x="2967" y="6847"/>
                    <a:pt x="3001" y="6860"/>
                    <a:pt x="3027" y="6877"/>
                  </a:cubicBezTo>
                  <a:cubicBezTo>
                    <a:pt x="3056" y="6890"/>
                    <a:pt x="3082" y="6898"/>
                    <a:pt x="3103" y="6911"/>
                  </a:cubicBezTo>
                  <a:cubicBezTo>
                    <a:pt x="3124" y="6919"/>
                    <a:pt x="3141" y="6923"/>
                    <a:pt x="3154" y="6928"/>
                  </a:cubicBezTo>
                  <a:cubicBezTo>
                    <a:pt x="3191" y="6939"/>
                    <a:pt x="3211" y="6943"/>
                    <a:pt x="3223" y="6943"/>
                  </a:cubicBezTo>
                  <a:cubicBezTo>
                    <a:pt x="3233" y="6943"/>
                    <a:pt x="3237" y="6940"/>
                    <a:pt x="3239" y="6936"/>
                  </a:cubicBezTo>
                  <a:cubicBezTo>
                    <a:pt x="3243" y="6928"/>
                    <a:pt x="3235" y="6919"/>
                    <a:pt x="3171" y="6885"/>
                  </a:cubicBezTo>
                  <a:cubicBezTo>
                    <a:pt x="3167" y="6881"/>
                    <a:pt x="3163" y="6881"/>
                    <a:pt x="3163" y="6881"/>
                  </a:cubicBezTo>
                  <a:cubicBezTo>
                    <a:pt x="3163" y="6868"/>
                    <a:pt x="3167" y="6851"/>
                    <a:pt x="3171" y="6822"/>
                  </a:cubicBezTo>
                  <a:cubicBezTo>
                    <a:pt x="3175" y="6728"/>
                    <a:pt x="3171" y="6300"/>
                    <a:pt x="3188" y="5867"/>
                  </a:cubicBezTo>
                  <a:cubicBezTo>
                    <a:pt x="3201" y="5438"/>
                    <a:pt x="3230" y="5009"/>
                    <a:pt x="3230" y="4916"/>
                  </a:cubicBezTo>
                  <a:cubicBezTo>
                    <a:pt x="3230" y="4899"/>
                    <a:pt x="3226" y="4886"/>
                    <a:pt x="3226" y="4873"/>
                  </a:cubicBezTo>
                  <a:lnTo>
                    <a:pt x="3226" y="4873"/>
                  </a:lnTo>
                  <a:cubicBezTo>
                    <a:pt x="3269" y="4890"/>
                    <a:pt x="3298" y="4899"/>
                    <a:pt x="3315" y="4903"/>
                  </a:cubicBezTo>
                  <a:cubicBezTo>
                    <a:pt x="3326" y="4904"/>
                    <a:pt x="3334" y="4905"/>
                    <a:pt x="3340" y="4905"/>
                  </a:cubicBezTo>
                  <a:cubicBezTo>
                    <a:pt x="3358" y="4905"/>
                    <a:pt x="3363" y="4901"/>
                    <a:pt x="3366" y="4895"/>
                  </a:cubicBezTo>
                  <a:cubicBezTo>
                    <a:pt x="3366" y="4890"/>
                    <a:pt x="3366" y="4886"/>
                    <a:pt x="3362" y="4882"/>
                  </a:cubicBezTo>
                  <a:cubicBezTo>
                    <a:pt x="3362" y="4878"/>
                    <a:pt x="3362" y="4878"/>
                    <a:pt x="3358" y="4878"/>
                  </a:cubicBezTo>
                  <a:lnTo>
                    <a:pt x="3354" y="4873"/>
                  </a:lnTo>
                  <a:cubicBezTo>
                    <a:pt x="3345" y="4865"/>
                    <a:pt x="3341" y="4861"/>
                    <a:pt x="3328" y="4856"/>
                  </a:cubicBezTo>
                  <a:cubicBezTo>
                    <a:pt x="3281" y="4835"/>
                    <a:pt x="3052" y="4738"/>
                    <a:pt x="2848" y="4593"/>
                  </a:cubicBezTo>
                  <a:cubicBezTo>
                    <a:pt x="2641" y="4453"/>
                    <a:pt x="2471" y="4271"/>
                    <a:pt x="2433" y="4237"/>
                  </a:cubicBezTo>
                  <a:cubicBezTo>
                    <a:pt x="2414" y="4221"/>
                    <a:pt x="2402" y="4215"/>
                    <a:pt x="2394" y="4215"/>
                  </a:cubicBezTo>
                  <a:cubicBezTo>
                    <a:pt x="2390" y="4215"/>
                    <a:pt x="2387" y="4217"/>
                    <a:pt x="2386" y="4220"/>
                  </a:cubicBezTo>
                  <a:lnTo>
                    <a:pt x="2382" y="4220"/>
                  </a:lnTo>
                  <a:cubicBezTo>
                    <a:pt x="2365" y="4220"/>
                    <a:pt x="2339" y="4220"/>
                    <a:pt x="2301" y="4216"/>
                  </a:cubicBezTo>
                  <a:cubicBezTo>
                    <a:pt x="2237" y="4216"/>
                    <a:pt x="2059" y="4216"/>
                    <a:pt x="1830" y="4160"/>
                  </a:cubicBezTo>
                  <a:cubicBezTo>
                    <a:pt x="1715" y="4135"/>
                    <a:pt x="1588" y="4097"/>
                    <a:pt x="1465" y="4042"/>
                  </a:cubicBezTo>
                  <a:cubicBezTo>
                    <a:pt x="1342" y="3982"/>
                    <a:pt x="1219" y="3893"/>
                    <a:pt x="1185" y="3761"/>
                  </a:cubicBezTo>
                  <a:cubicBezTo>
                    <a:pt x="1176" y="3723"/>
                    <a:pt x="1172" y="3685"/>
                    <a:pt x="1176" y="3651"/>
                  </a:cubicBezTo>
                  <a:cubicBezTo>
                    <a:pt x="1180" y="3643"/>
                    <a:pt x="1180" y="3638"/>
                    <a:pt x="1180" y="3630"/>
                  </a:cubicBezTo>
                  <a:cubicBezTo>
                    <a:pt x="1185" y="3626"/>
                    <a:pt x="1185" y="3617"/>
                    <a:pt x="1185" y="3613"/>
                  </a:cubicBezTo>
                  <a:cubicBezTo>
                    <a:pt x="1189" y="3600"/>
                    <a:pt x="1197" y="3587"/>
                    <a:pt x="1202" y="3575"/>
                  </a:cubicBezTo>
                  <a:cubicBezTo>
                    <a:pt x="1228" y="3533"/>
                    <a:pt x="1266" y="3508"/>
                    <a:pt x="1305" y="3508"/>
                  </a:cubicBezTo>
                  <a:cubicBezTo>
                    <a:pt x="1317" y="3508"/>
                    <a:pt x="1330" y="3510"/>
                    <a:pt x="1342" y="3515"/>
                  </a:cubicBezTo>
                  <a:cubicBezTo>
                    <a:pt x="1397" y="3532"/>
                    <a:pt x="1439" y="3587"/>
                    <a:pt x="1490" y="3630"/>
                  </a:cubicBezTo>
                  <a:cubicBezTo>
                    <a:pt x="1541" y="3676"/>
                    <a:pt x="1592" y="3715"/>
                    <a:pt x="1643" y="3749"/>
                  </a:cubicBezTo>
                  <a:cubicBezTo>
                    <a:pt x="1851" y="3884"/>
                    <a:pt x="2038" y="3918"/>
                    <a:pt x="2101" y="3927"/>
                  </a:cubicBezTo>
                  <a:cubicBezTo>
                    <a:pt x="2148" y="3931"/>
                    <a:pt x="2178" y="3931"/>
                    <a:pt x="2191" y="3931"/>
                  </a:cubicBezTo>
                  <a:cubicBezTo>
                    <a:pt x="2197" y="3933"/>
                    <a:pt x="2202" y="3934"/>
                    <a:pt x="2207" y="3934"/>
                  </a:cubicBezTo>
                  <a:cubicBezTo>
                    <a:pt x="2211" y="3934"/>
                    <a:pt x="2214" y="3933"/>
                    <a:pt x="2216" y="3931"/>
                  </a:cubicBezTo>
                  <a:cubicBezTo>
                    <a:pt x="2220" y="3923"/>
                    <a:pt x="2225" y="3914"/>
                    <a:pt x="2199" y="3884"/>
                  </a:cubicBezTo>
                  <a:cubicBezTo>
                    <a:pt x="2186" y="3863"/>
                    <a:pt x="2140" y="3808"/>
                    <a:pt x="2084" y="3736"/>
                  </a:cubicBezTo>
                  <a:cubicBezTo>
                    <a:pt x="2029" y="3660"/>
                    <a:pt x="1970" y="3562"/>
                    <a:pt x="1915" y="3460"/>
                  </a:cubicBezTo>
                  <a:cubicBezTo>
                    <a:pt x="1800" y="3256"/>
                    <a:pt x="1728" y="3036"/>
                    <a:pt x="1702" y="2993"/>
                  </a:cubicBezTo>
                  <a:cubicBezTo>
                    <a:pt x="1686" y="2959"/>
                    <a:pt x="1677" y="2959"/>
                    <a:pt x="1669" y="2959"/>
                  </a:cubicBezTo>
                  <a:cubicBezTo>
                    <a:pt x="1669" y="2959"/>
                    <a:pt x="1664" y="2963"/>
                    <a:pt x="1664" y="2963"/>
                  </a:cubicBezTo>
                  <a:cubicBezTo>
                    <a:pt x="1652" y="2951"/>
                    <a:pt x="1630" y="2934"/>
                    <a:pt x="1592" y="2913"/>
                  </a:cubicBezTo>
                  <a:cubicBezTo>
                    <a:pt x="1541" y="2874"/>
                    <a:pt x="1380" y="2777"/>
                    <a:pt x="1193" y="2624"/>
                  </a:cubicBezTo>
                  <a:cubicBezTo>
                    <a:pt x="1100" y="2543"/>
                    <a:pt x="994" y="2454"/>
                    <a:pt x="896" y="2352"/>
                  </a:cubicBezTo>
                  <a:cubicBezTo>
                    <a:pt x="845" y="2297"/>
                    <a:pt x="803" y="2242"/>
                    <a:pt x="769" y="2178"/>
                  </a:cubicBezTo>
                  <a:cubicBezTo>
                    <a:pt x="739" y="2115"/>
                    <a:pt x="722" y="2042"/>
                    <a:pt x="735" y="1979"/>
                  </a:cubicBezTo>
                  <a:cubicBezTo>
                    <a:pt x="739" y="1945"/>
                    <a:pt x="752" y="1915"/>
                    <a:pt x="773" y="1898"/>
                  </a:cubicBezTo>
                  <a:cubicBezTo>
                    <a:pt x="789" y="1886"/>
                    <a:pt x="806" y="1878"/>
                    <a:pt x="826" y="1878"/>
                  </a:cubicBezTo>
                  <a:cubicBezTo>
                    <a:pt x="834" y="1878"/>
                    <a:pt x="841" y="1879"/>
                    <a:pt x="849" y="1881"/>
                  </a:cubicBezTo>
                  <a:cubicBezTo>
                    <a:pt x="909" y="1894"/>
                    <a:pt x="964" y="1945"/>
                    <a:pt x="1015" y="1996"/>
                  </a:cubicBezTo>
                  <a:cubicBezTo>
                    <a:pt x="1117" y="2098"/>
                    <a:pt x="1219" y="2191"/>
                    <a:pt x="1312" y="2272"/>
                  </a:cubicBezTo>
                  <a:cubicBezTo>
                    <a:pt x="1499" y="2437"/>
                    <a:pt x="1647" y="2552"/>
                    <a:pt x="1702" y="2590"/>
                  </a:cubicBezTo>
                  <a:cubicBezTo>
                    <a:pt x="1760" y="2630"/>
                    <a:pt x="1783" y="2641"/>
                    <a:pt x="1795" y="2641"/>
                  </a:cubicBezTo>
                  <a:cubicBezTo>
                    <a:pt x="1799" y="2641"/>
                    <a:pt x="1802" y="2639"/>
                    <a:pt x="1804" y="2637"/>
                  </a:cubicBezTo>
                  <a:cubicBezTo>
                    <a:pt x="1809" y="2632"/>
                    <a:pt x="1804" y="2624"/>
                    <a:pt x="1787" y="2603"/>
                  </a:cubicBezTo>
                  <a:cubicBezTo>
                    <a:pt x="1800" y="2594"/>
                    <a:pt x="1821" y="2577"/>
                    <a:pt x="1851" y="2552"/>
                  </a:cubicBezTo>
                  <a:cubicBezTo>
                    <a:pt x="1893" y="2505"/>
                    <a:pt x="2021" y="2373"/>
                    <a:pt x="2123" y="2157"/>
                  </a:cubicBezTo>
                  <a:cubicBezTo>
                    <a:pt x="2174" y="2051"/>
                    <a:pt x="2220" y="1919"/>
                    <a:pt x="2233" y="1775"/>
                  </a:cubicBezTo>
                  <a:cubicBezTo>
                    <a:pt x="2237" y="1741"/>
                    <a:pt x="2237" y="1703"/>
                    <a:pt x="2242" y="1673"/>
                  </a:cubicBezTo>
                  <a:cubicBezTo>
                    <a:pt x="2246" y="1639"/>
                    <a:pt x="2250" y="1605"/>
                    <a:pt x="2267" y="1584"/>
                  </a:cubicBezTo>
                  <a:cubicBezTo>
                    <a:pt x="2278" y="1566"/>
                    <a:pt x="2296" y="1553"/>
                    <a:pt x="2314" y="1553"/>
                  </a:cubicBezTo>
                  <a:cubicBezTo>
                    <a:pt x="2317" y="1553"/>
                    <a:pt x="2319" y="1554"/>
                    <a:pt x="2322" y="1554"/>
                  </a:cubicBezTo>
                  <a:cubicBezTo>
                    <a:pt x="2343" y="1559"/>
                    <a:pt x="2369" y="1576"/>
                    <a:pt x="2382" y="1597"/>
                  </a:cubicBezTo>
                  <a:cubicBezTo>
                    <a:pt x="2411" y="1648"/>
                    <a:pt x="2416" y="1724"/>
                    <a:pt x="2420" y="1792"/>
                  </a:cubicBezTo>
                  <a:cubicBezTo>
                    <a:pt x="2424" y="1864"/>
                    <a:pt x="2424" y="1932"/>
                    <a:pt x="2416" y="2000"/>
                  </a:cubicBezTo>
                  <a:cubicBezTo>
                    <a:pt x="2403" y="2132"/>
                    <a:pt x="2369" y="2255"/>
                    <a:pt x="2326" y="2361"/>
                  </a:cubicBezTo>
                  <a:cubicBezTo>
                    <a:pt x="2237" y="2573"/>
                    <a:pt x="2118" y="2705"/>
                    <a:pt x="2080" y="2751"/>
                  </a:cubicBezTo>
                  <a:cubicBezTo>
                    <a:pt x="2063" y="2772"/>
                    <a:pt x="2051" y="2785"/>
                    <a:pt x="2042" y="2798"/>
                  </a:cubicBezTo>
                  <a:cubicBezTo>
                    <a:pt x="2040" y="2796"/>
                    <a:pt x="2039" y="2795"/>
                    <a:pt x="2038" y="2795"/>
                  </a:cubicBezTo>
                  <a:cubicBezTo>
                    <a:pt x="2037" y="2795"/>
                    <a:pt x="2036" y="2796"/>
                    <a:pt x="2034" y="2798"/>
                  </a:cubicBezTo>
                  <a:cubicBezTo>
                    <a:pt x="2029" y="2798"/>
                    <a:pt x="2029" y="2802"/>
                    <a:pt x="2029" y="2815"/>
                  </a:cubicBezTo>
                  <a:cubicBezTo>
                    <a:pt x="2017" y="2828"/>
                    <a:pt x="2021" y="2836"/>
                    <a:pt x="2021" y="2840"/>
                  </a:cubicBezTo>
                  <a:cubicBezTo>
                    <a:pt x="2024" y="2840"/>
                    <a:pt x="2026" y="2842"/>
                    <a:pt x="2029" y="2842"/>
                  </a:cubicBezTo>
                  <a:cubicBezTo>
                    <a:pt x="2031" y="2842"/>
                    <a:pt x="2032" y="2842"/>
                    <a:pt x="2034" y="2840"/>
                  </a:cubicBezTo>
                  <a:cubicBezTo>
                    <a:pt x="2038" y="2853"/>
                    <a:pt x="2042" y="2866"/>
                    <a:pt x="2051" y="2883"/>
                  </a:cubicBezTo>
                  <a:cubicBezTo>
                    <a:pt x="2080" y="2976"/>
                    <a:pt x="2254" y="3405"/>
                    <a:pt x="2530" y="3783"/>
                  </a:cubicBezTo>
                  <a:cubicBezTo>
                    <a:pt x="2666" y="3969"/>
                    <a:pt x="2832" y="4135"/>
                    <a:pt x="2976" y="4254"/>
                  </a:cubicBezTo>
                  <a:cubicBezTo>
                    <a:pt x="3120" y="4368"/>
                    <a:pt x="3247" y="4436"/>
                    <a:pt x="3290" y="4462"/>
                  </a:cubicBezTo>
                  <a:cubicBezTo>
                    <a:pt x="3327" y="4479"/>
                    <a:pt x="3347" y="4485"/>
                    <a:pt x="3358" y="4485"/>
                  </a:cubicBezTo>
                  <a:cubicBezTo>
                    <a:pt x="3366" y="4485"/>
                    <a:pt x="3369" y="4482"/>
                    <a:pt x="3371" y="4479"/>
                  </a:cubicBezTo>
                  <a:cubicBezTo>
                    <a:pt x="3375" y="4474"/>
                    <a:pt x="3375" y="4462"/>
                    <a:pt x="3311" y="4419"/>
                  </a:cubicBezTo>
                  <a:cubicBezTo>
                    <a:pt x="3303" y="4411"/>
                    <a:pt x="3286" y="4402"/>
                    <a:pt x="3269" y="4390"/>
                  </a:cubicBezTo>
                  <a:cubicBezTo>
                    <a:pt x="3273" y="4377"/>
                    <a:pt x="3277" y="4360"/>
                    <a:pt x="3281" y="4330"/>
                  </a:cubicBezTo>
                  <a:cubicBezTo>
                    <a:pt x="3303" y="4241"/>
                    <a:pt x="3354" y="3817"/>
                    <a:pt x="3426" y="3396"/>
                  </a:cubicBezTo>
                  <a:cubicBezTo>
                    <a:pt x="3498" y="2976"/>
                    <a:pt x="3583" y="2560"/>
                    <a:pt x="3595" y="2471"/>
                  </a:cubicBezTo>
                  <a:cubicBezTo>
                    <a:pt x="3595" y="2458"/>
                    <a:pt x="3595" y="2450"/>
                    <a:pt x="3595" y="2441"/>
                  </a:cubicBezTo>
                  <a:cubicBezTo>
                    <a:pt x="3599" y="2443"/>
                    <a:pt x="3602" y="2443"/>
                    <a:pt x="3605" y="2443"/>
                  </a:cubicBezTo>
                  <a:cubicBezTo>
                    <a:pt x="3611" y="2443"/>
                    <a:pt x="3614" y="2440"/>
                    <a:pt x="3617" y="2437"/>
                  </a:cubicBezTo>
                  <a:cubicBezTo>
                    <a:pt x="3621" y="2433"/>
                    <a:pt x="3621" y="2424"/>
                    <a:pt x="3587" y="2386"/>
                  </a:cubicBezTo>
                  <a:cubicBezTo>
                    <a:pt x="3579" y="2378"/>
                    <a:pt x="3566" y="2365"/>
                    <a:pt x="3545" y="2344"/>
                  </a:cubicBezTo>
                  <a:cubicBezTo>
                    <a:pt x="3511" y="2310"/>
                    <a:pt x="3464" y="2263"/>
                    <a:pt x="3413" y="2208"/>
                  </a:cubicBezTo>
                  <a:cubicBezTo>
                    <a:pt x="3328" y="2115"/>
                    <a:pt x="3235" y="1991"/>
                    <a:pt x="3154" y="1860"/>
                  </a:cubicBezTo>
                  <a:cubicBezTo>
                    <a:pt x="3078" y="1724"/>
                    <a:pt x="3018" y="1584"/>
                    <a:pt x="2976" y="1465"/>
                  </a:cubicBezTo>
                  <a:cubicBezTo>
                    <a:pt x="2938" y="1351"/>
                    <a:pt x="2912" y="1257"/>
                    <a:pt x="2904" y="1227"/>
                  </a:cubicBezTo>
                  <a:cubicBezTo>
                    <a:pt x="2887" y="1181"/>
                    <a:pt x="2878" y="1172"/>
                    <a:pt x="2870" y="1172"/>
                  </a:cubicBezTo>
                  <a:cubicBezTo>
                    <a:pt x="2865" y="1177"/>
                    <a:pt x="2861" y="1181"/>
                    <a:pt x="2857" y="1194"/>
                  </a:cubicBezTo>
                  <a:cubicBezTo>
                    <a:pt x="2848" y="1185"/>
                    <a:pt x="2832" y="1177"/>
                    <a:pt x="2810" y="1164"/>
                  </a:cubicBezTo>
                  <a:cubicBezTo>
                    <a:pt x="2759" y="1138"/>
                    <a:pt x="2607" y="1066"/>
                    <a:pt x="2416" y="952"/>
                  </a:cubicBezTo>
                  <a:cubicBezTo>
                    <a:pt x="2369" y="922"/>
                    <a:pt x="2318" y="892"/>
                    <a:pt x="2267" y="858"/>
                  </a:cubicBezTo>
                  <a:cubicBezTo>
                    <a:pt x="2216" y="824"/>
                    <a:pt x="2161" y="786"/>
                    <a:pt x="2110" y="748"/>
                  </a:cubicBezTo>
                  <a:cubicBezTo>
                    <a:pt x="2055" y="714"/>
                    <a:pt x="2000" y="671"/>
                    <a:pt x="1949" y="629"/>
                  </a:cubicBezTo>
                  <a:cubicBezTo>
                    <a:pt x="1919" y="608"/>
                    <a:pt x="1893" y="587"/>
                    <a:pt x="1868" y="565"/>
                  </a:cubicBezTo>
                  <a:cubicBezTo>
                    <a:pt x="1838" y="540"/>
                    <a:pt x="1813" y="523"/>
                    <a:pt x="1796" y="497"/>
                  </a:cubicBezTo>
                  <a:cubicBezTo>
                    <a:pt x="1775" y="476"/>
                    <a:pt x="1758" y="451"/>
                    <a:pt x="1758" y="430"/>
                  </a:cubicBezTo>
                  <a:cubicBezTo>
                    <a:pt x="1758" y="408"/>
                    <a:pt x="1770" y="391"/>
                    <a:pt x="1792" y="379"/>
                  </a:cubicBezTo>
                  <a:cubicBezTo>
                    <a:pt x="1803" y="373"/>
                    <a:pt x="1816" y="371"/>
                    <a:pt x="1829" y="371"/>
                  </a:cubicBezTo>
                  <a:cubicBezTo>
                    <a:pt x="1866" y="371"/>
                    <a:pt x="1906" y="391"/>
                    <a:pt x="1944" y="417"/>
                  </a:cubicBezTo>
                  <a:cubicBezTo>
                    <a:pt x="2055" y="493"/>
                    <a:pt x="2169" y="557"/>
                    <a:pt x="2271" y="604"/>
                  </a:cubicBezTo>
                  <a:cubicBezTo>
                    <a:pt x="2475" y="701"/>
                    <a:pt x="2645" y="744"/>
                    <a:pt x="2704" y="752"/>
                  </a:cubicBezTo>
                  <a:cubicBezTo>
                    <a:pt x="2740" y="759"/>
                    <a:pt x="2765" y="762"/>
                    <a:pt x="2781" y="762"/>
                  </a:cubicBezTo>
                  <a:cubicBezTo>
                    <a:pt x="2803" y="762"/>
                    <a:pt x="2810" y="757"/>
                    <a:pt x="2810" y="752"/>
                  </a:cubicBezTo>
                  <a:cubicBezTo>
                    <a:pt x="2819" y="752"/>
                    <a:pt x="2827" y="744"/>
                    <a:pt x="2827" y="667"/>
                  </a:cubicBezTo>
                  <a:cubicBezTo>
                    <a:pt x="2827" y="642"/>
                    <a:pt x="2827" y="591"/>
                    <a:pt x="2810" y="527"/>
                  </a:cubicBezTo>
                  <a:cubicBezTo>
                    <a:pt x="2793" y="463"/>
                    <a:pt x="2772" y="391"/>
                    <a:pt x="2768" y="298"/>
                  </a:cubicBezTo>
                  <a:cubicBezTo>
                    <a:pt x="2768" y="256"/>
                    <a:pt x="2764" y="205"/>
                    <a:pt x="2776" y="162"/>
                  </a:cubicBezTo>
                  <a:cubicBezTo>
                    <a:pt x="2785" y="124"/>
                    <a:pt x="2815" y="94"/>
                    <a:pt x="2861" y="77"/>
                  </a:cubicBezTo>
                  <a:cubicBezTo>
                    <a:pt x="2866" y="75"/>
                    <a:pt x="2873" y="73"/>
                    <a:pt x="2880" y="73"/>
                  </a:cubicBezTo>
                  <a:close/>
                  <a:moveTo>
                    <a:pt x="2891" y="1"/>
                  </a:moveTo>
                  <a:cubicBezTo>
                    <a:pt x="2874" y="1"/>
                    <a:pt x="2848" y="5"/>
                    <a:pt x="2832" y="14"/>
                  </a:cubicBezTo>
                  <a:cubicBezTo>
                    <a:pt x="2776" y="35"/>
                    <a:pt x="2721" y="86"/>
                    <a:pt x="2708" y="149"/>
                  </a:cubicBezTo>
                  <a:cubicBezTo>
                    <a:pt x="2696" y="209"/>
                    <a:pt x="2704" y="256"/>
                    <a:pt x="2704" y="306"/>
                  </a:cubicBezTo>
                  <a:cubicBezTo>
                    <a:pt x="2708" y="404"/>
                    <a:pt x="2738" y="485"/>
                    <a:pt x="2755" y="544"/>
                  </a:cubicBezTo>
                  <a:cubicBezTo>
                    <a:pt x="2772" y="604"/>
                    <a:pt x="2781" y="650"/>
                    <a:pt x="2785" y="671"/>
                  </a:cubicBezTo>
                  <a:cubicBezTo>
                    <a:pt x="2789" y="710"/>
                    <a:pt x="2793" y="727"/>
                    <a:pt x="2798" y="739"/>
                  </a:cubicBezTo>
                  <a:cubicBezTo>
                    <a:pt x="2785" y="731"/>
                    <a:pt x="2759" y="722"/>
                    <a:pt x="2713" y="710"/>
                  </a:cubicBezTo>
                  <a:cubicBezTo>
                    <a:pt x="2657" y="688"/>
                    <a:pt x="2496" y="642"/>
                    <a:pt x="2297" y="544"/>
                  </a:cubicBezTo>
                  <a:cubicBezTo>
                    <a:pt x="2199" y="497"/>
                    <a:pt x="2093" y="434"/>
                    <a:pt x="1983" y="357"/>
                  </a:cubicBezTo>
                  <a:cubicBezTo>
                    <a:pt x="1953" y="340"/>
                    <a:pt x="1923" y="319"/>
                    <a:pt x="1885" y="306"/>
                  </a:cubicBezTo>
                  <a:cubicBezTo>
                    <a:pt x="1867" y="303"/>
                    <a:pt x="1850" y="301"/>
                    <a:pt x="1832" y="301"/>
                  </a:cubicBezTo>
                  <a:cubicBezTo>
                    <a:pt x="1807" y="301"/>
                    <a:pt x="1783" y="305"/>
                    <a:pt x="1758" y="315"/>
                  </a:cubicBezTo>
                  <a:cubicBezTo>
                    <a:pt x="1715" y="336"/>
                    <a:pt x="1681" y="383"/>
                    <a:pt x="1686" y="434"/>
                  </a:cubicBezTo>
                  <a:cubicBezTo>
                    <a:pt x="1690" y="485"/>
                    <a:pt x="1715" y="519"/>
                    <a:pt x="1741" y="548"/>
                  </a:cubicBezTo>
                  <a:cubicBezTo>
                    <a:pt x="1915" y="705"/>
                    <a:pt x="2106" y="841"/>
                    <a:pt x="2275" y="943"/>
                  </a:cubicBezTo>
                  <a:cubicBezTo>
                    <a:pt x="2522" y="1096"/>
                    <a:pt x="2725" y="1185"/>
                    <a:pt x="2793" y="1211"/>
                  </a:cubicBezTo>
                  <a:cubicBezTo>
                    <a:pt x="2823" y="1219"/>
                    <a:pt x="2844" y="1227"/>
                    <a:pt x="2857" y="1227"/>
                  </a:cubicBezTo>
                  <a:cubicBezTo>
                    <a:pt x="2857" y="1232"/>
                    <a:pt x="2857" y="1236"/>
                    <a:pt x="2857" y="1236"/>
                  </a:cubicBezTo>
                  <a:cubicBezTo>
                    <a:pt x="2861" y="1270"/>
                    <a:pt x="2878" y="1368"/>
                    <a:pt x="2916" y="1491"/>
                  </a:cubicBezTo>
                  <a:cubicBezTo>
                    <a:pt x="2950" y="1609"/>
                    <a:pt x="3014" y="1758"/>
                    <a:pt x="3095" y="1898"/>
                  </a:cubicBezTo>
                  <a:cubicBezTo>
                    <a:pt x="3175" y="2034"/>
                    <a:pt x="3277" y="2161"/>
                    <a:pt x="3362" y="2250"/>
                  </a:cubicBezTo>
                  <a:cubicBezTo>
                    <a:pt x="3455" y="2344"/>
                    <a:pt x="3528" y="2403"/>
                    <a:pt x="3557" y="2420"/>
                  </a:cubicBezTo>
                  <a:cubicBezTo>
                    <a:pt x="3562" y="2424"/>
                    <a:pt x="3562" y="2424"/>
                    <a:pt x="3562" y="2424"/>
                  </a:cubicBezTo>
                  <a:cubicBezTo>
                    <a:pt x="3557" y="2429"/>
                    <a:pt x="3557" y="2437"/>
                    <a:pt x="3553" y="2450"/>
                  </a:cubicBezTo>
                  <a:cubicBezTo>
                    <a:pt x="3553" y="2450"/>
                    <a:pt x="3549" y="2454"/>
                    <a:pt x="3549" y="2458"/>
                  </a:cubicBezTo>
                  <a:cubicBezTo>
                    <a:pt x="3519" y="2547"/>
                    <a:pt x="3426" y="2963"/>
                    <a:pt x="3354" y="3388"/>
                  </a:cubicBezTo>
                  <a:cubicBezTo>
                    <a:pt x="3281" y="3808"/>
                    <a:pt x="3235" y="4233"/>
                    <a:pt x="3235" y="4326"/>
                  </a:cubicBezTo>
                  <a:cubicBezTo>
                    <a:pt x="3235" y="4343"/>
                    <a:pt x="3235" y="4356"/>
                    <a:pt x="3239" y="4368"/>
                  </a:cubicBezTo>
                  <a:cubicBezTo>
                    <a:pt x="3180" y="4330"/>
                    <a:pt x="3103" y="4275"/>
                    <a:pt x="3018" y="4199"/>
                  </a:cubicBezTo>
                  <a:cubicBezTo>
                    <a:pt x="2878" y="4084"/>
                    <a:pt x="2721" y="3923"/>
                    <a:pt x="2585" y="3740"/>
                  </a:cubicBezTo>
                  <a:cubicBezTo>
                    <a:pt x="2322" y="3371"/>
                    <a:pt x="2140" y="2951"/>
                    <a:pt x="2093" y="2866"/>
                  </a:cubicBezTo>
                  <a:cubicBezTo>
                    <a:pt x="2080" y="2845"/>
                    <a:pt x="2072" y="2832"/>
                    <a:pt x="2063" y="2823"/>
                  </a:cubicBezTo>
                  <a:cubicBezTo>
                    <a:pt x="2076" y="2811"/>
                    <a:pt x="2093" y="2798"/>
                    <a:pt x="2114" y="2781"/>
                  </a:cubicBezTo>
                  <a:cubicBezTo>
                    <a:pt x="2161" y="2738"/>
                    <a:pt x="2288" y="2607"/>
                    <a:pt x="2386" y="2386"/>
                  </a:cubicBezTo>
                  <a:cubicBezTo>
                    <a:pt x="2433" y="2276"/>
                    <a:pt x="2471" y="2144"/>
                    <a:pt x="2488" y="2004"/>
                  </a:cubicBezTo>
                  <a:cubicBezTo>
                    <a:pt x="2492" y="1932"/>
                    <a:pt x="2496" y="1860"/>
                    <a:pt x="2492" y="1788"/>
                  </a:cubicBezTo>
                  <a:cubicBezTo>
                    <a:pt x="2488" y="1750"/>
                    <a:pt x="2483" y="1711"/>
                    <a:pt x="2479" y="1673"/>
                  </a:cubicBezTo>
                  <a:cubicBezTo>
                    <a:pt x="2475" y="1639"/>
                    <a:pt x="2466" y="1597"/>
                    <a:pt x="2441" y="1559"/>
                  </a:cubicBezTo>
                  <a:cubicBezTo>
                    <a:pt x="2416" y="1520"/>
                    <a:pt x="2377" y="1486"/>
                    <a:pt x="2326" y="1482"/>
                  </a:cubicBezTo>
                  <a:cubicBezTo>
                    <a:pt x="2321" y="1481"/>
                    <a:pt x="2316" y="1481"/>
                    <a:pt x="2311" y="1481"/>
                  </a:cubicBezTo>
                  <a:cubicBezTo>
                    <a:pt x="2265" y="1481"/>
                    <a:pt x="2222" y="1512"/>
                    <a:pt x="2203" y="1550"/>
                  </a:cubicBezTo>
                  <a:cubicBezTo>
                    <a:pt x="2161" y="1631"/>
                    <a:pt x="2169" y="1707"/>
                    <a:pt x="2165" y="1771"/>
                  </a:cubicBezTo>
                  <a:cubicBezTo>
                    <a:pt x="2152" y="1902"/>
                    <a:pt x="2110" y="2030"/>
                    <a:pt x="2063" y="2132"/>
                  </a:cubicBezTo>
                  <a:cubicBezTo>
                    <a:pt x="1970" y="2340"/>
                    <a:pt x="1851" y="2471"/>
                    <a:pt x="1813" y="2522"/>
                  </a:cubicBezTo>
                  <a:cubicBezTo>
                    <a:pt x="1792" y="2552"/>
                    <a:pt x="1775" y="2569"/>
                    <a:pt x="1766" y="2586"/>
                  </a:cubicBezTo>
                  <a:cubicBezTo>
                    <a:pt x="1758" y="2577"/>
                    <a:pt x="1745" y="2564"/>
                    <a:pt x="1728" y="2552"/>
                  </a:cubicBezTo>
                  <a:cubicBezTo>
                    <a:pt x="1681" y="2505"/>
                    <a:pt x="1537" y="2390"/>
                    <a:pt x="1354" y="2225"/>
                  </a:cubicBezTo>
                  <a:cubicBezTo>
                    <a:pt x="1265" y="2140"/>
                    <a:pt x="1163" y="2047"/>
                    <a:pt x="1062" y="1945"/>
                  </a:cubicBezTo>
                  <a:cubicBezTo>
                    <a:pt x="1011" y="1894"/>
                    <a:pt x="951" y="1830"/>
                    <a:pt x="862" y="1809"/>
                  </a:cubicBezTo>
                  <a:cubicBezTo>
                    <a:pt x="853" y="1807"/>
                    <a:pt x="843" y="1806"/>
                    <a:pt x="833" y="1806"/>
                  </a:cubicBezTo>
                  <a:cubicBezTo>
                    <a:pt x="794" y="1806"/>
                    <a:pt x="753" y="1820"/>
                    <a:pt x="722" y="1847"/>
                  </a:cubicBezTo>
                  <a:cubicBezTo>
                    <a:pt x="688" y="1881"/>
                    <a:pt x="671" y="1924"/>
                    <a:pt x="663" y="1966"/>
                  </a:cubicBezTo>
                  <a:cubicBezTo>
                    <a:pt x="646" y="2055"/>
                    <a:pt x="671" y="2140"/>
                    <a:pt x="705" y="2212"/>
                  </a:cubicBezTo>
                  <a:cubicBezTo>
                    <a:pt x="743" y="2284"/>
                    <a:pt x="794" y="2348"/>
                    <a:pt x="845" y="2399"/>
                  </a:cubicBezTo>
                  <a:cubicBezTo>
                    <a:pt x="951" y="2505"/>
                    <a:pt x="1053" y="2598"/>
                    <a:pt x="1151" y="2675"/>
                  </a:cubicBezTo>
                  <a:cubicBezTo>
                    <a:pt x="1350" y="2828"/>
                    <a:pt x="1511" y="2921"/>
                    <a:pt x="1571" y="2951"/>
                  </a:cubicBezTo>
                  <a:cubicBezTo>
                    <a:pt x="1613" y="2972"/>
                    <a:pt x="1643" y="2985"/>
                    <a:pt x="1660" y="2989"/>
                  </a:cubicBezTo>
                  <a:cubicBezTo>
                    <a:pt x="1660" y="2993"/>
                    <a:pt x="1660" y="3002"/>
                    <a:pt x="1660" y="3006"/>
                  </a:cubicBezTo>
                  <a:cubicBezTo>
                    <a:pt x="1669" y="3057"/>
                    <a:pt x="1736" y="3286"/>
                    <a:pt x="1851" y="3498"/>
                  </a:cubicBezTo>
                  <a:cubicBezTo>
                    <a:pt x="1906" y="3600"/>
                    <a:pt x="1974" y="3702"/>
                    <a:pt x="2034" y="3774"/>
                  </a:cubicBezTo>
                  <a:cubicBezTo>
                    <a:pt x="2076" y="3825"/>
                    <a:pt x="2110" y="3863"/>
                    <a:pt x="2135" y="3889"/>
                  </a:cubicBezTo>
                  <a:cubicBezTo>
                    <a:pt x="2127" y="3889"/>
                    <a:pt x="2118" y="3884"/>
                    <a:pt x="2110" y="3880"/>
                  </a:cubicBezTo>
                  <a:cubicBezTo>
                    <a:pt x="2051" y="3863"/>
                    <a:pt x="1872" y="3825"/>
                    <a:pt x="1681" y="3693"/>
                  </a:cubicBezTo>
                  <a:cubicBezTo>
                    <a:pt x="1630" y="3660"/>
                    <a:pt x="1584" y="3621"/>
                    <a:pt x="1537" y="3579"/>
                  </a:cubicBezTo>
                  <a:cubicBezTo>
                    <a:pt x="1486" y="3536"/>
                    <a:pt x="1444" y="3477"/>
                    <a:pt x="1363" y="3447"/>
                  </a:cubicBezTo>
                  <a:cubicBezTo>
                    <a:pt x="1346" y="3440"/>
                    <a:pt x="1327" y="3436"/>
                    <a:pt x="1307" y="3436"/>
                  </a:cubicBezTo>
                  <a:cubicBezTo>
                    <a:pt x="1283" y="3436"/>
                    <a:pt x="1257" y="3442"/>
                    <a:pt x="1236" y="3452"/>
                  </a:cubicBezTo>
                  <a:cubicBezTo>
                    <a:pt x="1193" y="3473"/>
                    <a:pt x="1163" y="3502"/>
                    <a:pt x="1142" y="3541"/>
                  </a:cubicBezTo>
                  <a:cubicBezTo>
                    <a:pt x="1121" y="3575"/>
                    <a:pt x="1108" y="3609"/>
                    <a:pt x="1104" y="3647"/>
                  </a:cubicBezTo>
                  <a:cubicBezTo>
                    <a:pt x="1100" y="3689"/>
                    <a:pt x="1104" y="3740"/>
                    <a:pt x="1117" y="3783"/>
                  </a:cubicBezTo>
                  <a:cubicBezTo>
                    <a:pt x="1138" y="3859"/>
                    <a:pt x="1185" y="3931"/>
                    <a:pt x="1244" y="3982"/>
                  </a:cubicBezTo>
                  <a:cubicBezTo>
                    <a:pt x="1304" y="4037"/>
                    <a:pt x="1371" y="4075"/>
                    <a:pt x="1435" y="4105"/>
                  </a:cubicBezTo>
                  <a:cubicBezTo>
                    <a:pt x="1567" y="4165"/>
                    <a:pt x="1698" y="4203"/>
                    <a:pt x="1817" y="4224"/>
                  </a:cubicBezTo>
                  <a:cubicBezTo>
                    <a:pt x="1976" y="4258"/>
                    <a:pt x="2111" y="4266"/>
                    <a:pt x="2203" y="4266"/>
                  </a:cubicBezTo>
                  <a:cubicBezTo>
                    <a:pt x="2249" y="4266"/>
                    <a:pt x="2284" y="4264"/>
                    <a:pt x="2305" y="4262"/>
                  </a:cubicBezTo>
                  <a:cubicBezTo>
                    <a:pt x="2343" y="4258"/>
                    <a:pt x="2369" y="4254"/>
                    <a:pt x="2386" y="4249"/>
                  </a:cubicBezTo>
                  <a:cubicBezTo>
                    <a:pt x="2390" y="4254"/>
                    <a:pt x="2394" y="4262"/>
                    <a:pt x="2399" y="4266"/>
                  </a:cubicBezTo>
                  <a:cubicBezTo>
                    <a:pt x="2424" y="4317"/>
                    <a:pt x="2594" y="4508"/>
                    <a:pt x="2806" y="4653"/>
                  </a:cubicBezTo>
                  <a:cubicBezTo>
                    <a:pt x="2921" y="4733"/>
                    <a:pt x="3039" y="4797"/>
                    <a:pt x="3137" y="4839"/>
                  </a:cubicBezTo>
                  <a:cubicBezTo>
                    <a:pt x="3158" y="4848"/>
                    <a:pt x="3175" y="4856"/>
                    <a:pt x="3192" y="4861"/>
                  </a:cubicBezTo>
                  <a:cubicBezTo>
                    <a:pt x="3192" y="4873"/>
                    <a:pt x="3188" y="4890"/>
                    <a:pt x="3184" y="4916"/>
                  </a:cubicBezTo>
                  <a:cubicBezTo>
                    <a:pt x="3167" y="5005"/>
                    <a:pt x="3129" y="5434"/>
                    <a:pt x="3116" y="5867"/>
                  </a:cubicBezTo>
                  <a:cubicBezTo>
                    <a:pt x="3099" y="6300"/>
                    <a:pt x="3112" y="6732"/>
                    <a:pt x="3124" y="6822"/>
                  </a:cubicBezTo>
                  <a:cubicBezTo>
                    <a:pt x="3124" y="6839"/>
                    <a:pt x="3129" y="6856"/>
                    <a:pt x="3129" y="6864"/>
                  </a:cubicBezTo>
                  <a:cubicBezTo>
                    <a:pt x="3129" y="6864"/>
                    <a:pt x="3124" y="6864"/>
                    <a:pt x="3124" y="6860"/>
                  </a:cubicBezTo>
                  <a:cubicBezTo>
                    <a:pt x="3103" y="6851"/>
                    <a:pt x="3082" y="6839"/>
                    <a:pt x="3052" y="6822"/>
                  </a:cubicBezTo>
                  <a:cubicBezTo>
                    <a:pt x="3027" y="6809"/>
                    <a:pt x="2997" y="6792"/>
                    <a:pt x="2963" y="6771"/>
                  </a:cubicBezTo>
                  <a:cubicBezTo>
                    <a:pt x="2933" y="6749"/>
                    <a:pt x="2895" y="6728"/>
                    <a:pt x="2861" y="6703"/>
                  </a:cubicBezTo>
                  <a:cubicBezTo>
                    <a:pt x="2717" y="6601"/>
                    <a:pt x="2556" y="6448"/>
                    <a:pt x="2424" y="6270"/>
                  </a:cubicBezTo>
                  <a:cubicBezTo>
                    <a:pt x="2292" y="6096"/>
                    <a:pt x="2195" y="5896"/>
                    <a:pt x="2140" y="5727"/>
                  </a:cubicBezTo>
                  <a:cubicBezTo>
                    <a:pt x="2127" y="5688"/>
                    <a:pt x="2118" y="5646"/>
                    <a:pt x="2106" y="5608"/>
                  </a:cubicBezTo>
                  <a:cubicBezTo>
                    <a:pt x="2093" y="5574"/>
                    <a:pt x="2089" y="5540"/>
                    <a:pt x="2080" y="5510"/>
                  </a:cubicBezTo>
                  <a:cubicBezTo>
                    <a:pt x="2076" y="5480"/>
                    <a:pt x="2068" y="5455"/>
                    <a:pt x="2063" y="5434"/>
                  </a:cubicBezTo>
                  <a:cubicBezTo>
                    <a:pt x="2063" y="5408"/>
                    <a:pt x="2059" y="5391"/>
                    <a:pt x="2055" y="5383"/>
                  </a:cubicBezTo>
                  <a:cubicBezTo>
                    <a:pt x="2042" y="5315"/>
                    <a:pt x="2034" y="5306"/>
                    <a:pt x="2025" y="5306"/>
                  </a:cubicBezTo>
                  <a:cubicBezTo>
                    <a:pt x="2012" y="5272"/>
                    <a:pt x="1991" y="5238"/>
                    <a:pt x="1957" y="5213"/>
                  </a:cubicBezTo>
                  <a:cubicBezTo>
                    <a:pt x="1932" y="5187"/>
                    <a:pt x="1898" y="5171"/>
                    <a:pt x="1855" y="5162"/>
                  </a:cubicBezTo>
                  <a:cubicBezTo>
                    <a:pt x="1847" y="5161"/>
                    <a:pt x="1839" y="5161"/>
                    <a:pt x="1830" y="5161"/>
                  </a:cubicBezTo>
                  <a:cubicBezTo>
                    <a:pt x="1797" y="5161"/>
                    <a:pt x="1758" y="5168"/>
                    <a:pt x="1728" y="5192"/>
                  </a:cubicBezTo>
                  <a:cubicBezTo>
                    <a:pt x="1690" y="5221"/>
                    <a:pt x="1673" y="5268"/>
                    <a:pt x="1669" y="5311"/>
                  </a:cubicBezTo>
                  <a:cubicBezTo>
                    <a:pt x="1660" y="5353"/>
                    <a:pt x="1664" y="5391"/>
                    <a:pt x="1664" y="5434"/>
                  </a:cubicBezTo>
                  <a:cubicBezTo>
                    <a:pt x="1677" y="5586"/>
                    <a:pt x="1707" y="5739"/>
                    <a:pt x="1741" y="5858"/>
                  </a:cubicBezTo>
                  <a:cubicBezTo>
                    <a:pt x="1762" y="5926"/>
                    <a:pt x="1783" y="5985"/>
                    <a:pt x="1800" y="6028"/>
                  </a:cubicBezTo>
                  <a:cubicBezTo>
                    <a:pt x="1796" y="6028"/>
                    <a:pt x="1796" y="6024"/>
                    <a:pt x="1792" y="6024"/>
                  </a:cubicBezTo>
                  <a:cubicBezTo>
                    <a:pt x="1753" y="6002"/>
                    <a:pt x="1681" y="5960"/>
                    <a:pt x="1584" y="5913"/>
                  </a:cubicBezTo>
                  <a:cubicBezTo>
                    <a:pt x="1482" y="5862"/>
                    <a:pt x="1354" y="5803"/>
                    <a:pt x="1219" y="5722"/>
                  </a:cubicBezTo>
                  <a:cubicBezTo>
                    <a:pt x="1202" y="5714"/>
                    <a:pt x="1185" y="5701"/>
                    <a:pt x="1159" y="5693"/>
                  </a:cubicBezTo>
                  <a:cubicBezTo>
                    <a:pt x="1148" y="5687"/>
                    <a:pt x="1134" y="5685"/>
                    <a:pt x="1121" y="5685"/>
                  </a:cubicBezTo>
                  <a:cubicBezTo>
                    <a:pt x="1106" y="5685"/>
                    <a:pt x="1090" y="5688"/>
                    <a:pt x="1079" y="5693"/>
                  </a:cubicBezTo>
                  <a:cubicBezTo>
                    <a:pt x="1070" y="5697"/>
                    <a:pt x="1066" y="5697"/>
                    <a:pt x="1062" y="5701"/>
                  </a:cubicBezTo>
                  <a:lnTo>
                    <a:pt x="1057" y="5701"/>
                  </a:lnTo>
                  <a:cubicBezTo>
                    <a:pt x="1019" y="5727"/>
                    <a:pt x="989" y="5765"/>
                    <a:pt x="977" y="5816"/>
                  </a:cubicBezTo>
                  <a:cubicBezTo>
                    <a:pt x="972" y="5841"/>
                    <a:pt x="977" y="5875"/>
                    <a:pt x="989" y="5901"/>
                  </a:cubicBezTo>
                  <a:cubicBezTo>
                    <a:pt x="998" y="5922"/>
                    <a:pt x="1011" y="5943"/>
                    <a:pt x="1023" y="5964"/>
                  </a:cubicBezTo>
                  <a:cubicBezTo>
                    <a:pt x="1049" y="6007"/>
                    <a:pt x="1083" y="6045"/>
                    <a:pt x="1121" y="6079"/>
                  </a:cubicBezTo>
                  <a:cubicBezTo>
                    <a:pt x="1202" y="6142"/>
                    <a:pt x="1295" y="6176"/>
                    <a:pt x="1384" y="6219"/>
                  </a:cubicBezTo>
                  <a:cubicBezTo>
                    <a:pt x="1473" y="6261"/>
                    <a:pt x="1567" y="6300"/>
                    <a:pt x="1660" y="6338"/>
                  </a:cubicBezTo>
                  <a:cubicBezTo>
                    <a:pt x="1843" y="6414"/>
                    <a:pt x="2025" y="6491"/>
                    <a:pt x="2169" y="6605"/>
                  </a:cubicBezTo>
                  <a:cubicBezTo>
                    <a:pt x="2318" y="6720"/>
                    <a:pt x="2441" y="6847"/>
                    <a:pt x="2560" y="6957"/>
                  </a:cubicBezTo>
                  <a:cubicBezTo>
                    <a:pt x="2679" y="7064"/>
                    <a:pt x="2789" y="7157"/>
                    <a:pt x="2887" y="7216"/>
                  </a:cubicBezTo>
                  <a:cubicBezTo>
                    <a:pt x="2984" y="7271"/>
                    <a:pt x="3065" y="7305"/>
                    <a:pt x="3107" y="7314"/>
                  </a:cubicBezTo>
                  <a:cubicBezTo>
                    <a:pt x="3124" y="7322"/>
                    <a:pt x="3137" y="7322"/>
                    <a:pt x="3150" y="7327"/>
                  </a:cubicBezTo>
                  <a:cubicBezTo>
                    <a:pt x="3150" y="7335"/>
                    <a:pt x="3150" y="7344"/>
                    <a:pt x="3146" y="7356"/>
                  </a:cubicBezTo>
                  <a:cubicBezTo>
                    <a:pt x="3141" y="7412"/>
                    <a:pt x="3150" y="7666"/>
                    <a:pt x="3171" y="7925"/>
                  </a:cubicBezTo>
                  <a:cubicBezTo>
                    <a:pt x="3188" y="8180"/>
                    <a:pt x="3222" y="8434"/>
                    <a:pt x="3239" y="8485"/>
                  </a:cubicBezTo>
                  <a:cubicBezTo>
                    <a:pt x="3239" y="8494"/>
                    <a:pt x="3243" y="8498"/>
                    <a:pt x="3243" y="8502"/>
                  </a:cubicBezTo>
                  <a:cubicBezTo>
                    <a:pt x="3188" y="8507"/>
                    <a:pt x="3112" y="8515"/>
                    <a:pt x="3027" y="8519"/>
                  </a:cubicBezTo>
                  <a:cubicBezTo>
                    <a:pt x="3008" y="8520"/>
                    <a:pt x="2989" y="8520"/>
                    <a:pt x="2969" y="8520"/>
                  </a:cubicBezTo>
                  <a:cubicBezTo>
                    <a:pt x="2827" y="8520"/>
                    <a:pt x="2656" y="8506"/>
                    <a:pt x="2492" y="8473"/>
                  </a:cubicBezTo>
                  <a:cubicBezTo>
                    <a:pt x="2305" y="8430"/>
                    <a:pt x="2123" y="8367"/>
                    <a:pt x="1987" y="8303"/>
                  </a:cubicBezTo>
                  <a:cubicBezTo>
                    <a:pt x="1847" y="8239"/>
                    <a:pt x="1745" y="8180"/>
                    <a:pt x="1711" y="8159"/>
                  </a:cubicBezTo>
                  <a:cubicBezTo>
                    <a:pt x="1686" y="8146"/>
                    <a:pt x="1673" y="8137"/>
                    <a:pt x="1660" y="8137"/>
                  </a:cubicBezTo>
                  <a:cubicBezTo>
                    <a:pt x="1669" y="8133"/>
                    <a:pt x="1673" y="8125"/>
                    <a:pt x="1673" y="8065"/>
                  </a:cubicBezTo>
                  <a:cubicBezTo>
                    <a:pt x="1673" y="8027"/>
                    <a:pt x="1664" y="7908"/>
                    <a:pt x="1652" y="7755"/>
                  </a:cubicBezTo>
                  <a:cubicBezTo>
                    <a:pt x="1647" y="7679"/>
                    <a:pt x="1639" y="7594"/>
                    <a:pt x="1630" y="7505"/>
                  </a:cubicBezTo>
                  <a:cubicBezTo>
                    <a:pt x="1626" y="7458"/>
                    <a:pt x="1622" y="7412"/>
                    <a:pt x="1605" y="7361"/>
                  </a:cubicBezTo>
                  <a:cubicBezTo>
                    <a:pt x="1592" y="7314"/>
                    <a:pt x="1558" y="7259"/>
                    <a:pt x="1507" y="7229"/>
                  </a:cubicBezTo>
                  <a:cubicBezTo>
                    <a:pt x="1481" y="7214"/>
                    <a:pt x="1450" y="7206"/>
                    <a:pt x="1419" y="7206"/>
                  </a:cubicBezTo>
                  <a:cubicBezTo>
                    <a:pt x="1390" y="7206"/>
                    <a:pt x="1362" y="7213"/>
                    <a:pt x="1337" y="7225"/>
                  </a:cubicBezTo>
                  <a:cubicBezTo>
                    <a:pt x="1287" y="7246"/>
                    <a:pt x="1244" y="7284"/>
                    <a:pt x="1219" y="7327"/>
                  </a:cubicBezTo>
                  <a:cubicBezTo>
                    <a:pt x="1168" y="7420"/>
                    <a:pt x="1172" y="7522"/>
                    <a:pt x="1185" y="7598"/>
                  </a:cubicBezTo>
                  <a:cubicBezTo>
                    <a:pt x="1197" y="7679"/>
                    <a:pt x="1219" y="7743"/>
                    <a:pt x="1231" y="7794"/>
                  </a:cubicBezTo>
                  <a:cubicBezTo>
                    <a:pt x="1244" y="7844"/>
                    <a:pt x="1248" y="7878"/>
                    <a:pt x="1248" y="7900"/>
                  </a:cubicBezTo>
                  <a:lnTo>
                    <a:pt x="1253" y="7904"/>
                  </a:lnTo>
                  <a:lnTo>
                    <a:pt x="1248" y="7904"/>
                  </a:lnTo>
                  <a:cubicBezTo>
                    <a:pt x="1223" y="7883"/>
                    <a:pt x="1155" y="7819"/>
                    <a:pt x="1070" y="7726"/>
                  </a:cubicBezTo>
                  <a:cubicBezTo>
                    <a:pt x="989" y="7632"/>
                    <a:pt x="900" y="7505"/>
                    <a:pt x="837" y="7365"/>
                  </a:cubicBezTo>
                  <a:cubicBezTo>
                    <a:pt x="769" y="7225"/>
                    <a:pt x="726" y="7076"/>
                    <a:pt x="705" y="6953"/>
                  </a:cubicBezTo>
                  <a:cubicBezTo>
                    <a:pt x="684" y="6830"/>
                    <a:pt x="680" y="6737"/>
                    <a:pt x="675" y="6703"/>
                  </a:cubicBezTo>
                  <a:cubicBezTo>
                    <a:pt x="675" y="6686"/>
                    <a:pt x="671" y="6677"/>
                    <a:pt x="671" y="6669"/>
                  </a:cubicBezTo>
                  <a:cubicBezTo>
                    <a:pt x="675" y="6665"/>
                    <a:pt x="684" y="6660"/>
                    <a:pt x="692" y="6652"/>
                  </a:cubicBezTo>
                  <a:cubicBezTo>
                    <a:pt x="705" y="6643"/>
                    <a:pt x="731" y="6626"/>
                    <a:pt x="760" y="6605"/>
                  </a:cubicBezTo>
                  <a:cubicBezTo>
                    <a:pt x="790" y="6584"/>
                    <a:pt x="832" y="6554"/>
                    <a:pt x="875" y="6512"/>
                  </a:cubicBezTo>
                  <a:cubicBezTo>
                    <a:pt x="896" y="6491"/>
                    <a:pt x="917" y="6465"/>
                    <a:pt x="934" y="6431"/>
                  </a:cubicBezTo>
                  <a:cubicBezTo>
                    <a:pt x="951" y="6401"/>
                    <a:pt x="955" y="6359"/>
                    <a:pt x="951" y="6321"/>
                  </a:cubicBezTo>
                  <a:cubicBezTo>
                    <a:pt x="947" y="6283"/>
                    <a:pt x="930" y="6240"/>
                    <a:pt x="892" y="6210"/>
                  </a:cubicBezTo>
                  <a:cubicBezTo>
                    <a:pt x="866" y="6188"/>
                    <a:pt x="833" y="6178"/>
                    <a:pt x="800" y="6178"/>
                  </a:cubicBezTo>
                  <a:cubicBezTo>
                    <a:pt x="790" y="6178"/>
                    <a:pt x="779" y="6179"/>
                    <a:pt x="769" y="6181"/>
                  </a:cubicBezTo>
                  <a:cubicBezTo>
                    <a:pt x="726" y="6185"/>
                    <a:pt x="688" y="6206"/>
                    <a:pt x="658" y="6232"/>
                  </a:cubicBezTo>
                  <a:cubicBezTo>
                    <a:pt x="629" y="6257"/>
                    <a:pt x="603" y="6283"/>
                    <a:pt x="582" y="6312"/>
                  </a:cubicBezTo>
                  <a:cubicBezTo>
                    <a:pt x="544" y="6367"/>
                    <a:pt x="510" y="6418"/>
                    <a:pt x="480" y="6469"/>
                  </a:cubicBezTo>
                  <a:cubicBezTo>
                    <a:pt x="421" y="6563"/>
                    <a:pt x="387" y="6635"/>
                    <a:pt x="374" y="6669"/>
                  </a:cubicBezTo>
                  <a:cubicBezTo>
                    <a:pt x="374" y="6656"/>
                    <a:pt x="374" y="6648"/>
                    <a:pt x="370" y="6635"/>
                  </a:cubicBezTo>
                  <a:cubicBezTo>
                    <a:pt x="366" y="6601"/>
                    <a:pt x="357" y="6541"/>
                    <a:pt x="344" y="6461"/>
                  </a:cubicBezTo>
                  <a:cubicBezTo>
                    <a:pt x="336" y="6418"/>
                    <a:pt x="327" y="6372"/>
                    <a:pt x="319" y="6321"/>
                  </a:cubicBezTo>
                  <a:cubicBezTo>
                    <a:pt x="315" y="6295"/>
                    <a:pt x="310" y="6270"/>
                    <a:pt x="302" y="6244"/>
                  </a:cubicBezTo>
                  <a:cubicBezTo>
                    <a:pt x="298" y="6215"/>
                    <a:pt x="293" y="6185"/>
                    <a:pt x="281" y="6151"/>
                  </a:cubicBezTo>
                  <a:cubicBezTo>
                    <a:pt x="272" y="6121"/>
                    <a:pt x="242" y="6083"/>
                    <a:pt x="196" y="6070"/>
                  </a:cubicBezTo>
                  <a:cubicBezTo>
                    <a:pt x="187" y="6069"/>
                    <a:pt x="178" y="6068"/>
                    <a:pt x="169" y="6068"/>
                  </a:cubicBezTo>
                  <a:cubicBezTo>
                    <a:pt x="136" y="6068"/>
                    <a:pt x="104" y="6080"/>
                    <a:pt x="77" y="6100"/>
                  </a:cubicBezTo>
                  <a:cubicBezTo>
                    <a:pt x="43" y="6121"/>
                    <a:pt x="22" y="6164"/>
                    <a:pt x="9" y="6202"/>
                  </a:cubicBezTo>
                  <a:cubicBezTo>
                    <a:pt x="0" y="6240"/>
                    <a:pt x="0" y="6278"/>
                    <a:pt x="5" y="6317"/>
                  </a:cubicBezTo>
                  <a:cubicBezTo>
                    <a:pt x="22" y="6461"/>
                    <a:pt x="51" y="6605"/>
                    <a:pt x="94" y="6754"/>
                  </a:cubicBezTo>
                  <a:cubicBezTo>
                    <a:pt x="175" y="7042"/>
                    <a:pt x="306" y="7314"/>
                    <a:pt x="438" y="7518"/>
                  </a:cubicBezTo>
                  <a:cubicBezTo>
                    <a:pt x="565" y="7726"/>
                    <a:pt x="688" y="7861"/>
                    <a:pt x="735" y="7904"/>
                  </a:cubicBezTo>
                  <a:cubicBezTo>
                    <a:pt x="764" y="7934"/>
                    <a:pt x="781" y="7951"/>
                    <a:pt x="794" y="7959"/>
                  </a:cubicBezTo>
                  <a:cubicBezTo>
                    <a:pt x="794" y="7959"/>
                    <a:pt x="794" y="7959"/>
                    <a:pt x="790" y="7963"/>
                  </a:cubicBezTo>
                  <a:cubicBezTo>
                    <a:pt x="781" y="7959"/>
                    <a:pt x="764" y="7951"/>
                    <a:pt x="726" y="7942"/>
                  </a:cubicBezTo>
                  <a:cubicBezTo>
                    <a:pt x="705" y="7938"/>
                    <a:pt x="663" y="7925"/>
                    <a:pt x="607" y="7908"/>
                  </a:cubicBezTo>
                  <a:cubicBezTo>
                    <a:pt x="557" y="7897"/>
                    <a:pt x="489" y="7878"/>
                    <a:pt x="407" y="7878"/>
                  </a:cubicBezTo>
                  <a:cubicBezTo>
                    <a:pt x="399" y="7878"/>
                    <a:pt x="391" y="7878"/>
                    <a:pt x="382" y="7878"/>
                  </a:cubicBezTo>
                  <a:cubicBezTo>
                    <a:pt x="336" y="7883"/>
                    <a:pt x="285" y="7891"/>
                    <a:pt x="238" y="7921"/>
                  </a:cubicBezTo>
                  <a:cubicBezTo>
                    <a:pt x="234" y="7925"/>
                    <a:pt x="225" y="7929"/>
                    <a:pt x="221" y="7938"/>
                  </a:cubicBezTo>
                  <a:cubicBezTo>
                    <a:pt x="183" y="7963"/>
                    <a:pt x="153" y="8006"/>
                    <a:pt x="141" y="8057"/>
                  </a:cubicBezTo>
                  <a:cubicBezTo>
                    <a:pt x="119" y="8116"/>
                    <a:pt x="141" y="8184"/>
                    <a:pt x="183" y="8231"/>
                  </a:cubicBezTo>
                  <a:cubicBezTo>
                    <a:pt x="221" y="8277"/>
                    <a:pt x="281" y="8303"/>
                    <a:pt x="336" y="8320"/>
                  </a:cubicBezTo>
                  <a:cubicBezTo>
                    <a:pt x="595" y="8372"/>
                    <a:pt x="856" y="8386"/>
                    <a:pt x="1040" y="8386"/>
                  </a:cubicBezTo>
                  <a:cubicBezTo>
                    <a:pt x="1157" y="8386"/>
                    <a:pt x="1243" y="8380"/>
                    <a:pt x="1278" y="8375"/>
                  </a:cubicBezTo>
                  <a:cubicBezTo>
                    <a:pt x="1308" y="8371"/>
                    <a:pt x="1325" y="8367"/>
                    <a:pt x="1333" y="8362"/>
                  </a:cubicBezTo>
                  <a:cubicBezTo>
                    <a:pt x="1342" y="8375"/>
                    <a:pt x="1354" y="8392"/>
                    <a:pt x="1376" y="8417"/>
                  </a:cubicBezTo>
                  <a:cubicBezTo>
                    <a:pt x="1405" y="8460"/>
                    <a:pt x="1507" y="8566"/>
                    <a:pt x="1660" y="8681"/>
                  </a:cubicBezTo>
                  <a:cubicBezTo>
                    <a:pt x="1817" y="8799"/>
                    <a:pt x="2025" y="8918"/>
                    <a:pt x="2250" y="8999"/>
                  </a:cubicBezTo>
                  <a:cubicBezTo>
                    <a:pt x="2475" y="9080"/>
                    <a:pt x="2713" y="9126"/>
                    <a:pt x="2908" y="9135"/>
                  </a:cubicBezTo>
                  <a:cubicBezTo>
                    <a:pt x="2955" y="9139"/>
                    <a:pt x="3001" y="9139"/>
                    <a:pt x="3039" y="9139"/>
                  </a:cubicBezTo>
                  <a:cubicBezTo>
                    <a:pt x="3082" y="9139"/>
                    <a:pt x="3120" y="9139"/>
                    <a:pt x="3154" y="9135"/>
                  </a:cubicBezTo>
                  <a:cubicBezTo>
                    <a:pt x="3205" y="9131"/>
                    <a:pt x="3243" y="9126"/>
                    <a:pt x="3273" y="9122"/>
                  </a:cubicBezTo>
                  <a:cubicBezTo>
                    <a:pt x="3281" y="9122"/>
                    <a:pt x="3290" y="9118"/>
                    <a:pt x="3294" y="9118"/>
                  </a:cubicBezTo>
                  <a:cubicBezTo>
                    <a:pt x="3311" y="9114"/>
                    <a:pt x="3324" y="9114"/>
                    <a:pt x="3332" y="9109"/>
                  </a:cubicBezTo>
                  <a:cubicBezTo>
                    <a:pt x="3332" y="9122"/>
                    <a:pt x="3332" y="9148"/>
                    <a:pt x="3337" y="9186"/>
                  </a:cubicBezTo>
                  <a:cubicBezTo>
                    <a:pt x="3345" y="9300"/>
                    <a:pt x="3413" y="9814"/>
                    <a:pt x="3549" y="10315"/>
                  </a:cubicBezTo>
                  <a:cubicBezTo>
                    <a:pt x="3617" y="10565"/>
                    <a:pt x="3702" y="10811"/>
                    <a:pt x="3786" y="11002"/>
                  </a:cubicBezTo>
                  <a:cubicBezTo>
                    <a:pt x="3799" y="11028"/>
                    <a:pt x="3812" y="11057"/>
                    <a:pt x="3825" y="11079"/>
                  </a:cubicBezTo>
                  <a:cubicBezTo>
                    <a:pt x="3893" y="11232"/>
                    <a:pt x="3952" y="11338"/>
                    <a:pt x="3982" y="11380"/>
                  </a:cubicBezTo>
                  <a:cubicBezTo>
                    <a:pt x="4017" y="11437"/>
                    <a:pt x="4032" y="11449"/>
                    <a:pt x="4041" y="11449"/>
                  </a:cubicBezTo>
                  <a:cubicBezTo>
                    <a:pt x="4043" y="11449"/>
                    <a:pt x="4044" y="11449"/>
                    <a:pt x="4045" y="11448"/>
                  </a:cubicBezTo>
                  <a:cubicBezTo>
                    <a:pt x="4050" y="11444"/>
                    <a:pt x="4050" y="11444"/>
                    <a:pt x="4050" y="11439"/>
                  </a:cubicBezTo>
                  <a:cubicBezTo>
                    <a:pt x="4067" y="11452"/>
                    <a:pt x="4088" y="11465"/>
                    <a:pt x="4109" y="11469"/>
                  </a:cubicBezTo>
                  <a:cubicBezTo>
                    <a:pt x="4142" y="11483"/>
                    <a:pt x="4177" y="11488"/>
                    <a:pt x="4212" y="11488"/>
                  </a:cubicBezTo>
                  <a:cubicBezTo>
                    <a:pt x="4253" y="11488"/>
                    <a:pt x="4293" y="11481"/>
                    <a:pt x="4330" y="11469"/>
                  </a:cubicBezTo>
                  <a:cubicBezTo>
                    <a:pt x="4364" y="11461"/>
                    <a:pt x="4398" y="11452"/>
                    <a:pt x="4432" y="11439"/>
                  </a:cubicBezTo>
                  <a:cubicBezTo>
                    <a:pt x="4466" y="11427"/>
                    <a:pt x="4500" y="11414"/>
                    <a:pt x="4529" y="11393"/>
                  </a:cubicBezTo>
                  <a:cubicBezTo>
                    <a:pt x="4563" y="11372"/>
                    <a:pt x="4593" y="11338"/>
                    <a:pt x="4601" y="11299"/>
                  </a:cubicBezTo>
                  <a:cubicBezTo>
                    <a:pt x="4614" y="11257"/>
                    <a:pt x="4606" y="11223"/>
                    <a:pt x="4597" y="11193"/>
                  </a:cubicBezTo>
                  <a:cubicBezTo>
                    <a:pt x="4576" y="11134"/>
                    <a:pt x="4559" y="11087"/>
                    <a:pt x="4546" y="11049"/>
                  </a:cubicBezTo>
                  <a:cubicBezTo>
                    <a:pt x="4478" y="10820"/>
                    <a:pt x="4330" y="10310"/>
                    <a:pt x="4207" y="9797"/>
                  </a:cubicBezTo>
                  <a:cubicBezTo>
                    <a:pt x="4058" y="9181"/>
                    <a:pt x="3956" y="8553"/>
                    <a:pt x="3927" y="8422"/>
                  </a:cubicBezTo>
                  <a:cubicBezTo>
                    <a:pt x="3918" y="8379"/>
                    <a:pt x="3910" y="8350"/>
                    <a:pt x="3905" y="8333"/>
                  </a:cubicBezTo>
                  <a:lnTo>
                    <a:pt x="3927" y="8333"/>
                  </a:lnTo>
                  <a:cubicBezTo>
                    <a:pt x="3961" y="8328"/>
                    <a:pt x="3999" y="8324"/>
                    <a:pt x="4041" y="8316"/>
                  </a:cubicBezTo>
                  <a:cubicBezTo>
                    <a:pt x="4156" y="8299"/>
                    <a:pt x="4296" y="8269"/>
                    <a:pt x="4432" y="8218"/>
                  </a:cubicBezTo>
                  <a:cubicBezTo>
                    <a:pt x="4652" y="8137"/>
                    <a:pt x="4839" y="7997"/>
                    <a:pt x="4924" y="7921"/>
                  </a:cubicBezTo>
                  <a:cubicBezTo>
                    <a:pt x="4928" y="7921"/>
                    <a:pt x="4937" y="7925"/>
                    <a:pt x="4941" y="7925"/>
                  </a:cubicBezTo>
                  <a:cubicBezTo>
                    <a:pt x="5009" y="7934"/>
                    <a:pt x="5196" y="7946"/>
                    <a:pt x="5442" y="7963"/>
                  </a:cubicBezTo>
                  <a:cubicBezTo>
                    <a:pt x="5565" y="7972"/>
                    <a:pt x="5705" y="7980"/>
                    <a:pt x="5849" y="7989"/>
                  </a:cubicBezTo>
                  <a:cubicBezTo>
                    <a:pt x="5926" y="7993"/>
                    <a:pt x="5998" y="7997"/>
                    <a:pt x="6074" y="8006"/>
                  </a:cubicBezTo>
                  <a:cubicBezTo>
                    <a:pt x="6108" y="8006"/>
                    <a:pt x="6144" y="8009"/>
                    <a:pt x="6180" y="8009"/>
                  </a:cubicBezTo>
                  <a:cubicBezTo>
                    <a:pt x="6226" y="8009"/>
                    <a:pt x="6273" y="8004"/>
                    <a:pt x="6320" y="7980"/>
                  </a:cubicBezTo>
                  <a:cubicBezTo>
                    <a:pt x="6363" y="7955"/>
                    <a:pt x="6397" y="7921"/>
                    <a:pt x="6410" y="7870"/>
                  </a:cubicBezTo>
                  <a:cubicBezTo>
                    <a:pt x="6427" y="7819"/>
                    <a:pt x="6405" y="7768"/>
                    <a:pt x="6376" y="7730"/>
                  </a:cubicBezTo>
                  <a:cubicBezTo>
                    <a:pt x="6346" y="7696"/>
                    <a:pt x="6308" y="7670"/>
                    <a:pt x="6269" y="7658"/>
                  </a:cubicBezTo>
                  <a:cubicBezTo>
                    <a:pt x="6231" y="7645"/>
                    <a:pt x="6193" y="7637"/>
                    <a:pt x="6155" y="7628"/>
                  </a:cubicBezTo>
                  <a:cubicBezTo>
                    <a:pt x="6015" y="7598"/>
                    <a:pt x="5879" y="7569"/>
                    <a:pt x="5756" y="7539"/>
                  </a:cubicBezTo>
                  <a:cubicBezTo>
                    <a:pt x="5739" y="7535"/>
                    <a:pt x="5722" y="7535"/>
                    <a:pt x="5705" y="7530"/>
                  </a:cubicBezTo>
                  <a:cubicBezTo>
                    <a:pt x="5514" y="7488"/>
                    <a:pt x="5365" y="7458"/>
                    <a:pt x="5293" y="7446"/>
                  </a:cubicBezTo>
                  <a:cubicBezTo>
                    <a:pt x="5319" y="7412"/>
                    <a:pt x="5365" y="7361"/>
                    <a:pt x="5438" y="7280"/>
                  </a:cubicBezTo>
                  <a:cubicBezTo>
                    <a:pt x="5505" y="7199"/>
                    <a:pt x="5573" y="7089"/>
                    <a:pt x="5654" y="6962"/>
                  </a:cubicBezTo>
                  <a:cubicBezTo>
                    <a:pt x="5675" y="6932"/>
                    <a:pt x="5696" y="6898"/>
                    <a:pt x="5713" y="6860"/>
                  </a:cubicBezTo>
                  <a:cubicBezTo>
                    <a:pt x="5730" y="6822"/>
                    <a:pt x="5747" y="6775"/>
                    <a:pt x="5739" y="6724"/>
                  </a:cubicBezTo>
                  <a:cubicBezTo>
                    <a:pt x="5735" y="6673"/>
                    <a:pt x="5696" y="6622"/>
                    <a:pt x="5650" y="6605"/>
                  </a:cubicBezTo>
                  <a:cubicBezTo>
                    <a:pt x="5620" y="6593"/>
                    <a:pt x="5590" y="6586"/>
                    <a:pt x="5561" y="6586"/>
                  </a:cubicBezTo>
                  <a:cubicBezTo>
                    <a:pt x="5540" y="6586"/>
                    <a:pt x="5518" y="6590"/>
                    <a:pt x="5497" y="6597"/>
                  </a:cubicBezTo>
                  <a:cubicBezTo>
                    <a:pt x="5395" y="6631"/>
                    <a:pt x="5336" y="6711"/>
                    <a:pt x="5281" y="6783"/>
                  </a:cubicBezTo>
                  <a:cubicBezTo>
                    <a:pt x="5225" y="6856"/>
                    <a:pt x="5166" y="6928"/>
                    <a:pt x="5107" y="6996"/>
                  </a:cubicBezTo>
                  <a:cubicBezTo>
                    <a:pt x="4992" y="7136"/>
                    <a:pt x="4865" y="7271"/>
                    <a:pt x="4729" y="7378"/>
                  </a:cubicBezTo>
                  <a:cubicBezTo>
                    <a:pt x="4597" y="7488"/>
                    <a:pt x="4453" y="7573"/>
                    <a:pt x="4321" y="7632"/>
                  </a:cubicBezTo>
                  <a:cubicBezTo>
                    <a:pt x="4190" y="7692"/>
                    <a:pt x="4062" y="7726"/>
                    <a:pt x="3965" y="7743"/>
                  </a:cubicBezTo>
                  <a:cubicBezTo>
                    <a:pt x="3914" y="7755"/>
                    <a:pt x="3871" y="7764"/>
                    <a:pt x="3833" y="7768"/>
                  </a:cubicBezTo>
                  <a:lnTo>
                    <a:pt x="3820" y="7772"/>
                  </a:lnTo>
                  <a:cubicBezTo>
                    <a:pt x="3820" y="7760"/>
                    <a:pt x="3825" y="7747"/>
                    <a:pt x="3820" y="7721"/>
                  </a:cubicBezTo>
                  <a:cubicBezTo>
                    <a:pt x="3820" y="7641"/>
                    <a:pt x="3786" y="7280"/>
                    <a:pt x="3765" y="6923"/>
                  </a:cubicBezTo>
                  <a:cubicBezTo>
                    <a:pt x="3740" y="6563"/>
                    <a:pt x="3731" y="6202"/>
                    <a:pt x="3719" y="6121"/>
                  </a:cubicBezTo>
                  <a:cubicBezTo>
                    <a:pt x="3714" y="6096"/>
                    <a:pt x="3714" y="6079"/>
                    <a:pt x="3710" y="6070"/>
                  </a:cubicBezTo>
                  <a:cubicBezTo>
                    <a:pt x="3719" y="6070"/>
                    <a:pt x="3731" y="6066"/>
                    <a:pt x="3748" y="6062"/>
                  </a:cubicBezTo>
                  <a:cubicBezTo>
                    <a:pt x="3791" y="6053"/>
                    <a:pt x="3905" y="6011"/>
                    <a:pt x="4050" y="5951"/>
                  </a:cubicBezTo>
                  <a:cubicBezTo>
                    <a:pt x="4194" y="5888"/>
                    <a:pt x="4372" y="5799"/>
                    <a:pt x="4538" y="5693"/>
                  </a:cubicBezTo>
                  <a:cubicBezTo>
                    <a:pt x="4708" y="5591"/>
                    <a:pt x="4865" y="5472"/>
                    <a:pt x="4983" y="5366"/>
                  </a:cubicBezTo>
                  <a:cubicBezTo>
                    <a:pt x="5030" y="5319"/>
                    <a:pt x="5073" y="5281"/>
                    <a:pt x="5107" y="5247"/>
                  </a:cubicBezTo>
                  <a:cubicBezTo>
                    <a:pt x="5119" y="5255"/>
                    <a:pt x="5149" y="5268"/>
                    <a:pt x="5213" y="5289"/>
                  </a:cubicBezTo>
                  <a:cubicBezTo>
                    <a:pt x="5272" y="5308"/>
                    <a:pt x="5443" y="5352"/>
                    <a:pt x="5674" y="5352"/>
                  </a:cubicBezTo>
                  <a:cubicBezTo>
                    <a:pt x="5709" y="5352"/>
                    <a:pt x="5744" y="5351"/>
                    <a:pt x="5781" y="5349"/>
                  </a:cubicBezTo>
                  <a:cubicBezTo>
                    <a:pt x="5926" y="5340"/>
                    <a:pt x="6083" y="5315"/>
                    <a:pt x="6244" y="5260"/>
                  </a:cubicBezTo>
                  <a:cubicBezTo>
                    <a:pt x="6325" y="5230"/>
                    <a:pt x="6405" y="5200"/>
                    <a:pt x="6482" y="5158"/>
                  </a:cubicBezTo>
                  <a:cubicBezTo>
                    <a:pt x="6562" y="5120"/>
                    <a:pt x="6639" y="5069"/>
                    <a:pt x="6707" y="5001"/>
                  </a:cubicBezTo>
                  <a:cubicBezTo>
                    <a:pt x="6736" y="4967"/>
                    <a:pt x="6766" y="4924"/>
                    <a:pt x="6775" y="4869"/>
                  </a:cubicBezTo>
                  <a:cubicBezTo>
                    <a:pt x="6779" y="4856"/>
                    <a:pt x="6779" y="4844"/>
                    <a:pt x="6779" y="4827"/>
                  </a:cubicBezTo>
                  <a:cubicBezTo>
                    <a:pt x="6783" y="4806"/>
                    <a:pt x="6758" y="4784"/>
                    <a:pt x="6758" y="4780"/>
                  </a:cubicBezTo>
                  <a:cubicBezTo>
                    <a:pt x="6741" y="4763"/>
                    <a:pt x="6728" y="4746"/>
                    <a:pt x="6711" y="4729"/>
                  </a:cubicBezTo>
                  <a:cubicBezTo>
                    <a:pt x="6694" y="4708"/>
                    <a:pt x="6668" y="4691"/>
                    <a:pt x="6639" y="4687"/>
                  </a:cubicBezTo>
                  <a:cubicBezTo>
                    <a:pt x="6630" y="4685"/>
                    <a:pt x="6621" y="4685"/>
                    <a:pt x="6613" y="4685"/>
                  </a:cubicBezTo>
                  <a:cubicBezTo>
                    <a:pt x="6592" y="4685"/>
                    <a:pt x="6573" y="4688"/>
                    <a:pt x="6558" y="4691"/>
                  </a:cubicBezTo>
                  <a:cubicBezTo>
                    <a:pt x="6516" y="4699"/>
                    <a:pt x="6473" y="4712"/>
                    <a:pt x="6435" y="4729"/>
                  </a:cubicBezTo>
                  <a:cubicBezTo>
                    <a:pt x="6354" y="4763"/>
                    <a:pt x="6286" y="4793"/>
                    <a:pt x="6210" y="4814"/>
                  </a:cubicBezTo>
                  <a:cubicBezTo>
                    <a:pt x="6138" y="4835"/>
                    <a:pt x="6066" y="4852"/>
                    <a:pt x="5998" y="4861"/>
                  </a:cubicBezTo>
                  <a:cubicBezTo>
                    <a:pt x="5922" y="4871"/>
                    <a:pt x="5851" y="4875"/>
                    <a:pt x="5786" y="4875"/>
                  </a:cubicBezTo>
                  <a:cubicBezTo>
                    <a:pt x="5620" y="4875"/>
                    <a:pt x="5498" y="4849"/>
                    <a:pt x="5446" y="4839"/>
                  </a:cubicBezTo>
                  <a:cubicBezTo>
                    <a:pt x="5387" y="4827"/>
                    <a:pt x="5357" y="4822"/>
                    <a:pt x="5340" y="4818"/>
                  </a:cubicBezTo>
                  <a:cubicBezTo>
                    <a:pt x="5348" y="4806"/>
                    <a:pt x="5370" y="4780"/>
                    <a:pt x="5399" y="4733"/>
                  </a:cubicBezTo>
                  <a:cubicBezTo>
                    <a:pt x="5442" y="4665"/>
                    <a:pt x="5556" y="4470"/>
                    <a:pt x="5650" y="4190"/>
                  </a:cubicBezTo>
                  <a:cubicBezTo>
                    <a:pt x="5696" y="4050"/>
                    <a:pt x="5735" y="3884"/>
                    <a:pt x="5760" y="3715"/>
                  </a:cubicBezTo>
                  <a:cubicBezTo>
                    <a:pt x="5773" y="3630"/>
                    <a:pt x="5790" y="3528"/>
                    <a:pt x="5735" y="3430"/>
                  </a:cubicBezTo>
                  <a:cubicBezTo>
                    <a:pt x="5713" y="3392"/>
                    <a:pt x="5671" y="3367"/>
                    <a:pt x="5624" y="3362"/>
                  </a:cubicBezTo>
                  <a:cubicBezTo>
                    <a:pt x="5618" y="3360"/>
                    <a:pt x="5612" y="3359"/>
                    <a:pt x="5605" y="3359"/>
                  </a:cubicBezTo>
                  <a:cubicBezTo>
                    <a:pt x="5599" y="3359"/>
                    <a:pt x="5592" y="3360"/>
                    <a:pt x="5586" y="3362"/>
                  </a:cubicBezTo>
                  <a:cubicBezTo>
                    <a:pt x="5527" y="3371"/>
                    <a:pt x="5480" y="3409"/>
                    <a:pt x="5450" y="3452"/>
                  </a:cubicBezTo>
                  <a:cubicBezTo>
                    <a:pt x="5421" y="3498"/>
                    <a:pt x="5408" y="3545"/>
                    <a:pt x="5391" y="3587"/>
                  </a:cubicBezTo>
                  <a:cubicBezTo>
                    <a:pt x="5378" y="3630"/>
                    <a:pt x="5365" y="3672"/>
                    <a:pt x="5353" y="3719"/>
                  </a:cubicBezTo>
                  <a:cubicBezTo>
                    <a:pt x="5327" y="3804"/>
                    <a:pt x="5302" y="3889"/>
                    <a:pt x="5281" y="3974"/>
                  </a:cubicBezTo>
                  <a:cubicBezTo>
                    <a:pt x="5238" y="4139"/>
                    <a:pt x="5191" y="4296"/>
                    <a:pt x="5132" y="4428"/>
                  </a:cubicBezTo>
                  <a:cubicBezTo>
                    <a:pt x="5077" y="4559"/>
                    <a:pt x="5009" y="4670"/>
                    <a:pt x="4949" y="4746"/>
                  </a:cubicBezTo>
                  <a:cubicBezTo>
                    <a:pt x="4890" y="4822"/>
                    <a:pt x="4835" y="4873"/>
                    <a:pt x="4805" y="4899"/>
                  </a:cubicBezTo>
                  <a:cubicBezTo>
                    <a:pt x="4780" y="4920"/>
                    <a:pt x="4758" y="4937"/>
                    <a:pt x="4746" y="4950"/>
                  </a:cubicBezTo>
                  <a:cubicBezTo>
                    <a:pt x="4746" y="4946"/>
                    <a:pt x="4746" y="4937"/>
                    <a:pt x="4746" y="4933"/>
                  </a:cubicBezTo>
                  <a:cubicBezTo>
                    <a:pt x="4741" y="4890"/>
                    <a:pt x="4716" y="4784"/>
                    <a:pt x="4682" y="4644"/>
                  </a:cubicBezTo>
                  <a:cubicBezTo>
                    <a:pt x="4678" y="4606"/>
                    <a:pt x="4669" y="4572"/>
                    <a:pt x="4661" y="4534"/>
                  </a:cubicBezTo>
                  <a:cubicBezTo>
                    <a:pt x="4652" y="4496"/>
                    <a:pt x="4648" y="4453"/>
                    <a:pt x="4631" y="4407"/>
                  </a:cubicBezTo>
                  <a:cubicBezTo>
                    <a:pt x="4623" y="4381"/>
                    <a:pt x="4610" y="4356"/>
                    <a:pt x="4593" y="4339"/>
                  </a:cubicBezTo>
                  <a:cubicBezTo>
                    <a:pt x="4572" y="4317"/>
                    <a:pt x="4542" y="4300"/>
                    <a:pt x="4512" y="4296"/>
                  </a:cubicBezTo>
                  <a:cubicBezTo>
                    <a:pt x="4507" y="4296"/>
                    <a:pt x="4502" y="4296"/>
                    <a:pt x="4497" y="4296"/>
                  </a:cubicBezTo>
                  <a:cubicBezTo>
                    <a:pt x="4444" y="4296"/>
                    <a:pt x="4398" y="4316"/>
                    <a:pt x="4359" y="4351"/>
                  </a:cubicBezTo>
                  <a:cubicBezTo>
                    <a:pt x="4321" y="4390"/>
                    <a:pt x="4300" y="4440"/>
                    <a:pt x="4292" y="4491"/>
                  </a:cubicBezTo>
                  <a:cubicBezTo>
                    <a:pt x="4283" y="4538"/>
                    <a:pt x="4287" y="4585"/>
                    <a:pt x="4287" y="4631"/>
                  </a:cubicBezTo>
                  <a:cubicBezTo>
                    <a:pt x="4296" y="4716"/>
                    <a:pt x="4304" y="4797"/>
                    <a:pt x="4313" y="4869"/>
                  </a:cubicBezTo>
                  <a:cubicBezTo>
                    <a:pt x="4330" y="5013"/>
                    <a:pt x="4343" y="5120"/>
                    <a:pt x="4351" y="5158"/>
                  </a:cubicBezTo>
                  <a:cubicBezTo>
                    <a:pt x="4355" y="5196"/>
                    <a:pt x="4364" y="5213"/>
                    <a:pt x="4372" y="5221"/>
                  </a:cubicBezTo>
                  <a:cubicBezTo>
                    <a:pt x="4364" y="5221"/>
                    <a:pt x="4355" y="5221"/>
                    <a:pt x="4338" y="5230"/>
                  </a:cubicBezTo>
                  <a:cubicBezTo>
                    <a:pt x="4304" y="5251"/>
                    <a:pt x="4160" y="5362"/>
                    <a:pt x="4003" y="5468"/>
                  </a:cubicBezTo>
                  <a:cubicBezTo>
                    <a:pt x="3893" y="5544"/>
                    <a:pt x="3774" y="5616"/>
                    <a:pt x="3710" y="5654"/>
                  </a:cubicBezTo>
                  <a:cubicBezTo>
                    <a:pt x="3714" y="5642"/>
                    <a:pt x="3714" y="5625"/>
                    <a:pt x="3719" y="5599"/>
                  </a:cubicBezTo>
                  <a:lnTo>
                    <a:pt x="3719" y="5595"/>
                  </a:lnTo>
                  <a:cubicBezTo>
                    <a:pt x="3727" y="5472"/>
                    <a:pt x="3744" y="4903"/>
                    <a:pt x="3812" y="4334"/>
                  </a:cubicBezTo>
                  <a:cubicBezTo>
                    <a:pt x="3876" y="3770"/>
                    <a:pt x="3939" y="3201"/>
                    <a:pt x="3944" y="3078"/>
                  </a:cubicBezTo>
                  <a:cubicBezTo>
                    <a:pt x="3944" y="3031"/>
                    <a:pt x="3944" y="3006"/>
                    <a:pt x="3944" y="2989"/>
                  </a:cubicBezTo>
                  <a:cubicBezTo>
                    <a:pt x="3986" y="2989"/>
                    <a:pt x="4058" y="2972"/>
                    <a:pt x="4135" y="2938"/>
                  </a:cubicBezTo>
                  <a:cubicBezTo>
                    <a:pt x="4245" y="2896"/>
                    <a:pt x="4368" y="2823"/>
                    <a:pt x="4487" y="2743"/>
                  </a:cubicBezTo>
                  <a:cubicBezTo>
                    <a:pt x="4546" y="2700"/>
                    <a:pt x="4601" y="2658"/>
                    <a:pt x="4652" y="2615"/>
                  </a:cubicBezTo>
                  <a:cubicBezTo>
                    <a:pt x="4708" y="2569"/>
                    <a:pt x="4754" y="2531"/>
                    <a:pt x="4797" y="2492"/>
                  </a:cubicBezTo>
                  <a:cubicBezTo>
                    <a:pt x="4886" y="2420"/>
                    <a:pt x="4949" y="2356"/>
                    <a:pt x="4966" y="2331"/>
                  </a:cubicBezTo>
                  <a:cubicBezTo>
                    <a:pt x="4979" y="2318"/>
                    <a:pt x="4983" y="2310"/>
                    <a:pt x="4988" y="2301"/>
                  </a:cubicBezTo>
                  <a:cubicBezTo>
                    <a:pt x="5039" y="2314"/>
                    <a:pt x="5170" y="2348"/>
                    <a:pt x="5348" y="2356"/>
                  </a:cubicBezTo>
                  <a:cubicBezTo>
                    <a:pt x="5377" y="2358"/>
                    <a:pt x="5406" y="2359"/>
                    <a:pt x="5436" y="2359"/>
                  </a:cubicBezTo>
                  <a:cubicBezTo>
                    <a:pt x="5602" y="2359"/>
                    <a:pt x="5795" y="2337"/>
                    <a:pt x="5985" y="2280"/>
                  </a:cubicBezTo>
                  <a:cubicBezTo>
                    <a:pt x="6015" y="2272"/>
                    <a:pt x="6049" y="2259"/>
                    <a:pt x="6074" y="2229"/>
                  </a:cubicBezTo>
                  <a:cubicBezTo>
                    <a:pt x="6100" y="2199"/>
                    <a:pt x="6108" y="2153"/>
                    <a:pt x="6095" y="2115"/>
                  </a:cubicBezTo>
                  <a:cubicBezTo>
                    <a:pt x="6074" y="2042"/>
                    <a:pt x="5998" y="2008"/>
                    <a:pt x="5938" y="2000"/>
                  </a:cubicBezTo>
                  <a:cubicBezTo>
                    <a:pt x="5909" y="1998"/>
                    <a:pt x="5882" y="1998"/>
                    <a:pt x="5857" y="1998"/>
                  </a:cubicBezTo>
                  <a:cubicBezTo>
                    <a:pt x="5831" y="1998"/>
                    <a:pt x="5807" y="1998"/>
                    <a:pt x="5781" y="1996"/>
                  </a:cubicBezTo>
                  <a:cubicBezTo>
                    <a:pt x="5730" y="1991"/>
                    <a:pt x="5684" y="1987"/>
                    <a:pt x="5641" y="1983"/>
                  </a:cubicBezTo>
                  <a:cubicBezTo>
                    <a:pt x="5463" y="1962"/>
                    <a:pt x="5331" y="1924"/>
                    <a:pt x="5285" y="1911"/>
                  </a:cubicBezTo>
                  <a:cubicBezTo>
                    <a:pt x="5276" y="1911"/>
                    <a:pt x="5268" y="1907"/>
                    <a:pt x="5259" y="1907"/>
                  </a:cubicBezTo>
                  <a:cubicBezTo>
                    <a:pt x="5264" y="1902"/>
                    <a:pt x="5272" y="1898"/>
                    <a:pt x="5276" y="1890"/>
                  </a:cubicBezTo>
                  <a:cubicBezTo>
                    <a:pt x="5314" y="1847"/>
                    <a:pt x="5455" y="1631"/>
                    <a:pt x="5595" y="1410"/>
                  </a:cubicBezTo>
                  <a:cubicBezTo>
                    <a:pt x="5629" y="1355"/>
                    <a:pt x="5658" y="1291"/>
                    <a:pt x="5663" y="1215"/>
                  </a:cubicBezTo>
                  <a:cubicBezTo>
                    <a:pt x="5658" y="1143"/>
                    <a:pt x="5624" y="1070"/>
                    <a:pt x="5565" y="1041"/>
                  </a:cubicBezTo>
                  <a:cubicBezTo>
                    <a:pt x="5547" y="1031"/>
                    <a:pt x="5527" y="1027"/>
                    <a:pt x="5508" y="1027"/>
                  </a:cubicBezTo>
                  <a:cubicBezTo>
                    <a:pt x="5495" y="1027"/>
                    <a:pt x="5482" y="1029"/>
                    <a:pt x="5472" y="1032"/>
                  </a:cubicBezTo>
                  <a:cubicBezTo>
                    <a:pt x="5442" y="1041"/>
                    <a:pt x="5421" y="1053"/>
                    <a:pt x="5404" y="1066"/>
                  </a:cubicBezTo>
                  <a:cubicBezTo>
                    <a:pt x="5374" y="1087"/>
                    <a:pt x="5361" y="1113"/>
                    <a:pt x="5353" y="1130"/>
                  </a:cubicBezTo>
                  <a:cubicBezTo>
                    <a:pt x="5306" y="1189"/>
                    <a:pt x="5234" y="1278"/>
                    <a:pt x="5157" y="1363"/>
                  </a:cubicBezTo>
                  <a:cubicBezTo>
                    <a:pt x="5051" y="1486"/>
                    <a:pt x="4945" y="1601"/>
                    <a:pt x="4916" y="1648"/>
                  </a:cubicBezTo>
                  <a:cubicBezTo>
                    <a:pt x="4899" y="1605"/>
                    <a:pt x="4882" y="1554"/>
                    <a:pt x="4865" y="1495"/>
                  </a:cubicBezTo>
                  <a:cubicBezTo>
                    <a:pt x="4852" y="1465"/>
                    <a:pt x="4839" y="1427"/>
                    <a:pt x="4831" y="1393"/>
                  </a:cubicBezTo>
                  <a:cubicBezTo>
                    <a:pt x="4822" y="1359"/>
                    <a:pt x="4818" y="1312"/>
                    <a:pt x="4797" y="1270"/>
                  </a:cubicBezTo>
                  <a:cubicBezTo>
                    <a:pt x="4788" y="1249"/>
                    <a:pt x="4775" y="1223"/>
                    <a:pt x="4754" y="1206"/>
                  </a:cubicBezTo>
                  <a:cubicBezTo>
                    <a:pt x="4733" y="1185"/>
                    <a:pt x="4699" y="1172"/>
                    <a:pt x="4669" y="1172"/>
                  </a:cubicBezTo>
                  <a:cubicBezTo>
                    <a:pt x="4606" y="1172"/>
                    <a:pt x="4559" y="1223"/>
                    <a:pt x="4542" y="1274"/>
                  </a:cubicBezTo>
                  <a:cubicBezTo>
                    <a:pt x="4521" y="1325"/>
                    <a:pt x="4521" y="1372"/>
                    <a:pt x="4521" y="1414"/>
                  </a:cubicBezTo>
                  <a:cubicBezTo>
                    <a:pt x="4521" y="1461"/>
                    <a:pt x="4521" y="1503"/>
                    <a:pt x="4521" y="1546"/>
                  </a:cubicBezTo>
                  <a:cubicBezTo>
                    <a:pt x="4525" y="1631"/>
                    <a:pt x="4534" y="1711"/>
                    <a:pt x="4542" y="1783"/>
                  </a:cubicBezTo>
                  <a:cubicBezTo>
                    <a:pt x="4555" y="1868"/>
                    <a:pt x="4567" y="1936"/>
                    <a:pt x="4576" y="1987"/>
                  </a:cubicBezTo>
                  <a:cubicBezTo>
                    <a:pt x="4576" y="1991"/>
                    <a:pt x="4572" y="1991"/>
                    <a:pt x="4567" y="1991"/>
                  </a:cubicBezTo>
                  <a:cubicBezTo>
                    <a:pt x="4534" y="2013"/>
                    <a:pt x="4402" y="2127"/>
                    <a:pt x="4266" y="2233"/>
                  </a:cubicBezTo>
                  <a:cubicBezTo>
                    <a:pt x="4173" y="2310"/>
                    <a:pt x="4075" y="2382"/>
                    <a:pt x="4016" y="2429"/>
                  </a:cubicBezTo>
                  <a:cubicBezTo>
                    <a:pt x="4028" y="2378"/>
                    <a:pt x="4054" y="2280"/>
                    <a:pt x="4079" y="2157"/>
                  </a:cubicBezTo>
                  <a:cubicBezTo>
                    <a:pt x="4096" y="2081"/>
                    <a:pt x="4113" y="2000"/>
                    <a:pt x="4135" y="1911"/>
                  </a:cubicBezTo>
                  <a:cubicBezTo>
                    <a:pt x="4143" y="1868"/>
                    <a:pt x="4152" y="1826"/>
                    <a:pt x="4160" y="1779"/>
                  </a:cubicBezTo>
                  <a:cubicBezTo>
                    <a:pt x="4173" y="1733"/>
                    <a:pt x="4181" y="1686"/>
                    <a:pt x="4181" y="1635"/>
                  </a:cubicBezTo>
                  <a:cubicBezTo>
                    <a:pt x="4181" y="1584"/>
                    <a:pt x="4164" y="1525"/>
                    <a:pt x="4126" y="1482"/>
                  </a:cubicBezTo>
                  <a:cubicBezTo>
                    <a:pt x="4099" y="1448"/>
                    <a:pt x="4052" y="1422"/>
                    <a:pt x="4004" y="1422"/>
                  </a:cubicBezTo>
                  <a:cubicBezTo>
                    <a:pt x="3992" y="1422"/>
                    <a:pt x="3981" y="1424"/>
                    <a:pt x="3969" y="1427"/>
                  </a:cubicBezTo>
                  <a:cubicBezTo>
                    <a:pt x="3914" y="1440"/>
                    <a:pt x="3876" y="1482"/>
                    <a:pt x="3850" y="1525"/>
                  </a:cubicBezTo>
                  <a:cubicBezTo>
                    <a:pt x="3829" y="1567"/>
                    <a:pt x="3820" y="1609"/>
                    <a:pt x="3812" y="1648"/>
                  </a:cubicBezTo>
                  <a:cubicBezTo>
                    <a:pt x="3782" y="1796"/>
                    <a:pt x="3765" y="1907"/>
                    <a:pt x="3761" y="1945"/>
                  </a:cubicBezTo>
                  <a:cubicBezTo>
                    <a:pt x="3761" y="1949"/>
                    <a:pt x="3761" y="1953"/>
                    <a:pt x="3761" y="1958"/>
                  </a:cubicBezTo>
                  <a:cubicBezTo>
                    <a:pt x="3744" y="1949"/>
                    <a:pt x="3727" y="1936"/>
                    <a:pt x="3706" y="1919"/>
                  </a:cubicBezTo>
                  <a:cubicBezTo>
                    <a:pt x="3668" y="1890"/>
                    <a:pt x="3625" y="1851"/>
                    <a:pt x="3583" y="1809"/>
                  </a:cubicBezTo>
                  <a:cubicBezTo>
                    <a:pt x="3528" y="1750"/>
                    <a:pt x="3472" y="1690"/>
                    <a:pt x="3430" y="1652"/>
                  </a:cubicBezTo>
                  <a:cubicBezTo>
                    <a:pt x="3438" y="1622"/>
                    <a:pt x="3451" y="1546"/>
                    <a:pt x="3489" y="1448"/>
                  </a:cubicBezTo>
                  <a:cubicBezTo>
                    <a:pt x="3506" y="1401"/>
                    <a:pt x="3536" y="1351"/>
                    <a:pt x="3566" y="1291"/>
                  </a:cubicBezTo>
                  <a:cubicBezTo>
                    <a:pt x="3595" y="1227"/>
                    <a:pt x="3621" y="1155"/>
                    <a:pt x="3612" y="1075"/>
                  </a:cubicBezTo>
                  <a:cubicBezTo>
                    <a:pt x="3604" y="1036"/>
                    <a:pt x="3583" y="990"/>
                    <a:pt x="3536" y="969"/>
                  </a:cubicBezTo>
                  <a:cubicBezTo>
                    <a:pt x="3522" y="962"/>
                    <a:pt x="3508" y="958"/>
                    <a:pt x="3495" y="958"/>
                  </a:cubicBezTo>
                  <a:cubicBezTo>
                    <a:pt x="3484" y="958"/>
                    <a:pt x="3473" y="961"/>
                    <a:pt x="3464" y="964"/>
                  </a:cubicBezTo>
                  <a:cubicBezTo>
                    <a:pt x="3443" y="969"/>
                    <a:pt x="3426" y="977"/>
                    <a:pt x="3409" y="990"/>
                  </a:cubicBezTo>
                  <a:cubicBezTo>
                    <a:pt x="3349" y="1028"/>
                    <a:pt x="3307" y="1075"/>
                    <a:pt x="3269" y="1121"/>
                  </a:cubicBezTo>
                  <a:cubicBezTo>
                    <a:pt x="3243" y="1151"/>
                    <a:pt x="3222" y="1185"/>
                    <a:pt x="3205" y="1215"/>
                  </a:cubicBezTo>
                  <a:cubicBezTo>
                    <a:pt x="3192" y="1058"/>
                    <a:pt x="3146" y="650"/>
                    <a:pt x="3090" y="247"/>
                  </a:cubicBezTo>
                  <a:cubicBezTo>
                    <a:pt x="3082" y="188"/>
                    <a:pt x="3078" y="120"/>
                    <a:pt x="3027" y="65"/>
                  </a:cubicBezTo>
                  <a:cubicBezTo>
                    <a:pt x="3001" y="39"/>
                    <a:pt x="2972" y="26"/>
                    <a:pt x="2942" y="14"/>
                  </a:cubicBezTo>
                  <a:cubicBezTo>
                    <a:pt x="2925" y="9"/>
                    <a:pt x="2908" y="5"/>
                    <a:pt x="2891" y="1"/>
                  </a:cubicBezTo>
                  <a:close/>
                </a:path>
              </a:pathLst>
            </a:custGeom>
            <a:solidFill>
              <a:srgbClr val="1E15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8"/>
            <p:cNvSpPr/>
            <p:nvPr/>
          </p:nvSpPr>
          <p:spPr>
            <a:xfrm>
              <a:off x="394084" y="2796218"/>
              <a:ext cx="1186821" cy="2027939"/>
            </a:xfrm>
            <a:custGeom>
              <a:avLst/>
              <a:gdLst/>
              <a:ahLst/>
              <a:cxnLst/>
              <a:rect l="l" t="t" r="r" b="b"/>
              <a:pathLst>
                <a:path w="6639" h="11344" extrusionOk="0">
                  <a:moveTo>
                    <a:pt x="2812" y="0"/>
                  </a:moveTo>
                  <a:cubicBezTo>
                    <a:pt x="2805" y="0"/>
                    <a:pt x="2798" y="2"/>
                    <a:pt x="2793" y="4"/>
                  </a:cubicBezTo>
                  <a:cubicBezTo>
                    <a:pt x="2747" y="21"/>
                    <a:pt x="2717" y="51"/>
                    <a:pt x="2708" y="89"/>
                  </a:cubicBezTo>
                  <a:cubicBezTo>
                    <a:pt x="2696" y="132"/>
                    <a:pt x="2700" y="183"/>
                    <a:pt x="2700" y="225"/>
                  </a:cubicBezTo>
                  <a:cubicBezTo>
                    <a:pt x="2704" y="318"/>
                    <a:pt x="2725" y="390"/>
                    <a:pt x="2742" y="454"/>
                  </a:cubicBezTo>
                  <a:cubicBezTo>
                    <a:pt x="2759" y="518"/>
                    <a:pt x="2759" y="569"/>
                    <a:pt x="2759" y="594"/>
                  </a:cubicBezTo>
                  <a:cubicBezTo>
                    <a:pt x="2759" y="671"/>
                    <a:pt x="2751" y="679"/>
                    <a:pt x="2742" y="679"/>
                  </a:cubicBezTo>
                  <a:cubicBezTo>
                    <a:pt x="2742" y="684"/>
                    <a:pt x="2735" y="689"/>
                    <a:pt x="2713" y="689"/>
                  </a:cubicBezTo>
                  <a:cubicBezTo>
                    <a:pt x="2697" y="689"/>
                    <a:pt x="2672" y="686"/>
                    <a:pt x="2636" y="679"/>
                  </a:cubicBezTo>
                  <a:cubicBezTo>
                    <a:pt x="2577" y="671"/>
                    <a:pt x="2407" y="628"/>
                    <a:pt x="2203" y="531"/>
                  </a:cubicBezTo>
                  <a:cubicBezTo>
                    <a:pt x="2101" y="484"/>
                    <a:pt x="1987" y="420"/>
                    <a:pt x="1876" y="344"/>
                  </a:cubicBezTo>
                  <a:cubicBezTo>
                    <a:pt x="1838" y="318"/>
                    <a:pt x="1798" y="298"/>
                    <a:pt x="1761" y="298"/>
                  </a:cubicBezTo>
                  <a:cubicBezTo>
                    <a:pt x="1748" y="298"/>
                    <a:pt x="1735" y="300"/>
                    <a:pt x="1724" y="306"/>
                  </a:cubicBezTo>
                  <a:cubicBezTo>
                    <a:pt x="1702" y="318"/>
                    <a:pt x="1690" y="335"/>
                    <a:pt x="1690" y="357"/>
                  </a:cubicBezTo>
                  <a:cubicBezTo>
                    <a:pt x="1690" y="378"/>
                    <a:pt x="1707" y="403"/>
                    <a:pt x="1728" y="424"/>
                  </a:cubicBezTo>
                  <a:cubicBezTo>
                    <a:pt x="1745" y="450"/>
                    <a:pt x="1770" y="467"/>
                    <a:pt x="1800" y="492"/>
                  </a:cubicBezTo>
                  <a:cubicBezTo>
                    <a:pt x="1825" y="514"/>
                    <a:pt x="1851" y="535"/>
                    <a:pt x="1881" y="556"/>
                  </a:cubicBezTo>
                  <a:cubicBezTo>
                    <a:pt x="1932" y="598"/>
                    <a:pt x="1987" y="637"/>
                    <a:pt x="2042" y="675"/>
                  </a:cubicBezTo>
                  <a:cubicBezTo>
                    <a:pt x="2148" y="751"/>
                    <a:pt x="2250" y="819"/>
                    <a:pt x="2348" y="879"/>
                  </a:cubicBezTo>
                  <a:cubicBezTo>
                    <a:pt x="2539" y="993"/>
                    <a:pt x="2691" y="1065"/>
                    <a:pt x="2742" y="1091"/>
                  </a:cubicBezTo>
                  <a:cubicBezTo>
                    <a:pt x="2764" y="1104"/>
                    <a:pt x="2780" y="1112"/>
                    <a:pt x="2789" y="1121"/>
                  </a:cubicBezTo>
                  <a:cubicBezTo>
                    <a:pt x="2793" y="1108"/>
                    <a:pt x="2797" y="1104"/>
                    <a:pt x="2802" y="1099"/>
                  </a:cubicBezTo>
                  <a:cubicBezTo>
                    <a:pt x="2810" y="1099"/>
                    <a:pt x="2819" y="1108"/>
                    <a:pt x="2836" y="1154"/>
                  </a:cubicBezTo>
                  <a:cubicBezTo>
                    <a:pt x="2844" y="1184"/>
                    <a:pt x="2870" y="1278"/>
                    <a:pt x="2908" y="1392"/>
                  </a:cubicBezTo>
                  <a:cubicBezTo>
                    <a:pt x="2950" y="1511"/>
                    <a:pt x="3010" y="1651"/>
                    <a:pt x="3086" y="1787"/>
                  </a:cubicBezTo>
                  <a:cubicBezTo>
                    <a:pt x="3167" y="1918"/>
                    <a:pt x="3260" y="2042"/>
                    <a:pt x="3345" y="2135"/>
                  </a:cubicBezTo>
                  <a:cubicBezTo>
                    <a:pt x="3426" y="2224"/>
                    <a:pt x="3494" y="2288"/>
                    <a:pt x="3519" y="2313"/>
                  </a:cubicBezTo>
                  <a:cubicBezTo>
                    <a:pt x="3553" y="2351"/>
                    <a:pt x="3553" y="2360"/>
                    <a:pt x="3549" y="2364"/>
                  </a:cubicBezTo>
                  <a:cubicBezTo>
                    <a:pt x="3546" y="2367"/>
                    <a:pt x="3543" y="2370"/>
                    <a:pt x="3537" y="2370"/>
                  </a:cubicBezTo>
                  <a:cubicBezTo>
                    <a:pt x="3534" y="2370"/>
                    <a:pt x="3531" y="2370"/>
                    <a:pt x="3527" y="2368"/>
                  </a:cubicBezTo>
                  <a:cubicBezTo>
                    <a:pt x="3527" y="2377"/>
                    <a:pt x="3527" y="2385"/>
                    <a:pt x="3527" y="2398"/>
                  </a:cubicBezTo>
                  <a:cubicBezTo>
                    <a:pt x="3515" y="2487"/>
                    <a:pt x="3430" y="2903"/>
                    <a:pt x="3358" y="3323"/>
                  </a:cubicBezTo>
                  <a:cubicBezTo>
                    <a:pt x="3286" y="3744"/>
                    <a:pt x="3235" y="4168"/>
                    <a:pt x="3213" y="4257"/>
                  </a:cubicBezTo>
                  <a:cubicBezTo>
                    <a:pt x="3209" y="4287"/>
                    <a:pt x="3205" y="4304"/>
                    <a:pt x="3201" y="4317"/>
                  </a:cubicBezTo>
                  <a:cubicBezTo>
                    <a:pt x="3218" y="4329"/>
                    <a:pt x="3235" y="4338"/>
                    <a:pt x="3243" y="4346"/>
                  </a:cubicBezTo>
                  <a:cubicBezTo>
                    <a:pt x="3307" y="4389"/>
                    <a:pt x="3307" y="4401"/>
                    <a:pt x="3303" y="4406"/>
                  </a:cubicBezTo>
                  <a:cubicBezTo>
                    <a:pt x="3301" y="4409"/>
                    <a:pt x="3298" y="4412"/>
                    <a:pt x="3290" y="4412"/>
                  </a:cubicBezTo>
                  <a:cubicBezTo>
                    <a:pt x="3279" y="4412"/>
                    <a:pt x="3259" y="4406"/>
                    <a:pt x="3222" y="4389"/>
                  </a:cubicBezTo>
                  <a:cubicBezTo>
                    <a:pt x="3179" y="4363"/>
                    <a:pt x="3052" y="4295"/>
                    <a:pt x="2908" y="4181"/>
                  </a:cubicBezTo>
                  <a:cubicBezTo>
                    <a:pt x="2764" y="4062"/>
                    <a:pt x="2598" y="3896"/>
                    <a:pt x="2462" y="3710"/>
                  </a:cubicBezTo>
                  <a:cubicBezTo>
                    <a:pt x="2186" y="3332"/>
                    <a:pt x="2012" y="2903"/>
                    <a:pt x="1983" y="2810"/>
                  </a:cubicBezTo>
                  <a:cubicBezTo>
                    <a:pt x="1974" y="2793"/>
                    <a:pt x="1970" y="2780"/>
                    <a:pt x="1966" y="2767"/>
                  </a:cubicBezTo>
                  <a:cubicBezTo>
                    <a:pt x="1964" y="2769"/>
                    <a:pt x="1963" y="2769"/>
                    <a:pt x="1961" y="2769"/>
                  </a:cubicBezTo>
                  <a:cubicBezTo>
                    <a:pt x="1958" y="2769"/>
                    <a:pt x="1956" y="2767"/>
                    <a:pt x="1953" y="2767"/>
                  </a:cubicBezTo>
                  <a:cubicBezTo>
                    <a:pt x="1953" y="2763"/>
                    <a:pt x="1949" y="2755"/>
                    <a:pt x="1961" y="2742"/>
                  </a:cubicBezTo>
                  <a:cubicBezTo>
                    <a:pt x="1961" y="2729"/>
                    <a:pt x="1961" y="2725"/>
                    <a:pt x="1966" y="2725"/>
                  </a:cubicBezTo>
                  <a:cubicBezTo>
                    <a:pt x="1968" y="2723"/>
                    <a:pt x="1969" y="2722"/>
                    <a:pt x="1970" y="2722"/>
                  </a:cubicBezTo>
                  <a:cubicBezTo>
                    <a:pt x="1971" y="2722"/>
                    <a:pt x="1972" y="2723"/>
                    <a:pt x="1974" y="2725"/>
                  </a:cubicBezTo>
                  <a:cubicBezTo>
                    <a:pt x="1983" y="2712"/>
                    <a:pt x="1995" y="2699"/>
                    <a:pt x="2012" y="2678"/>
                  </a:cubicBezTo>
                  <a:cubicBezTo>
                    <a:pt x="2050" y="2632"/>
                    <a:pt x="2169" y="2500"/>
                    <a:pt x="2258" y="2288"/>
                  </a:cubicBezTo>
                  <a:cubicBezTo>
                    <a:pt x="2301" y="2182"/>
                    <a:pt x="2335" y="2059"/>
                    <a:pt x="2348" y="1927"/>
                  </a:cubicBezTo>
                  <a:cubicBezTo>
                    <a:pt x="2356" y="1859"/>
                    <a:pt x="2356" y="1791"/>
                    <a:pt x="2352" y="1719"/>
                  </a:cubicBezTo>
                  <a:cubicBezTo>
                    <a:pt x="2348" y="1651"/>
                    <a:pt x="2343" y="1575"/>
                    <a:pt x="2314" y="1524"/>
                  </a:cubicBezTo>
                  <a:cubicBezTo>
                    <a:pt x="2301" y="1503"/>
                    <a:pt x="2275" y="1486"/>
                    <a:pt x="2254" y="1481"/>
                  </a:cubicBezTo>
                  <a:cubicBezTo>
                    <a:pt x="2251" y="1481"/>
                    <a:pt x="2249" y="1480"/>
                    <a:pt x="2246" y="1480"/>
                  </a:cubicBezTo>
                  <a:cubicBezTo>
                    <a:pt x="2228" y="1480"/>
                    <a:pt x="2210" y="1493"/>
                    <a:pt x="2199" y="1511"/>
                  </a:cubicBezTo>
                  <a:cubicBezTo>
                    <a:pt x="2182" y="1532"/>
                    <a:pt x="2178" y="1566"/>
                    <a:pt x="2174" y="1600"/>
                  </a:cubicBezTo>
                  <a:cubicBezTo>
                    <a:pt x="2169" y="1630"/>
                    <a:pt x="2169" y="1668"/>
                    <a:pt x="2165" y="1702"/>
                  </a:cubicBezTo>
                  <a:cubicBezTo>
                    <a:pt x="2152" y="1846"/>
                    <a:pt x="2106" y="1978"/>
                    <a:pt x="2055" y="2084"/>
                  </a:cubicBezTo>
                  <a:cubicBezTo>
                    <a:pt x="1953" y="2300"/>
                    <a:pt x="1825" y="2432"/>
                    <a:pt x="1783" y="2479"/>
                  </a:cubicBezTo>
                  <a:cubicBezTo>
                    <a:pt x="1753" y="2504"/>
                    <a:pt x="1732" y="2521"/>
                    <a:pt x="1719" y="2530"/>
                  </a:cubicBezTo>
                  <a:cubicBezTo>
                    <a:pt x="1736" y="2551"/>
                    <a:pt x="1741" y="2559"/>
                    <a:pt x="1736" y="2564"/>
                  </a:cubicBezTo>
                  <a:cubicBezTo>
                    <a:pt x="1734" y="2566"/>
                    <a:pt x="1731" y="2568"/>
                    <a:pt x="1727" y="2568"/>
                  </a:cubicBezTo>
                  <a:cubicBezTo>
                    <a:pt x="1715" y="2568"/>
                    <a:pt x="1692" y="2557"/>
                    <a:pt x="1634" y="2517"/>
                  </a:cubicBezTo>
                  <a:cubicBezTo>
                    <a:pt x="1579" y="2479"/>
                    <a:pt x="1431" y="2364"/>
                    <a:pt x="1244" y="2199"/>
                  </a:cubicBezTo>
                  <a:cubicBezTo>
                    <a:pt x="1151" y="2118"/>
                    <a:pt x="1049" y="2025"/>
                    <a:pt x="947" y="1923"/>
                  </a:cubicBezTo>
                  <a:cubicBezTo>
                    <a:pt x="896" y="1872"/>
                    <a:pt x="841" y="1821"/>
                    <a:pt x="781" y="1808"/>
                  </a:cubicBezTo>
                  <a:cubicBezTo>
                    <a:pt x="773" y="1806"/>
                    <a:pt x="766" y="1805"/>
                    <a:pt x="758" y="1805"/>
                  </a:cubicBezTo>
                  <a:cubicBezTo>
                    <a:pt x="738" y="1805"/>
                    <a:pt x="721" y="1813"/>
                    <a:pt x="705" y="1825"/>
                  </a:cubicBezTo>
                  <a:cubicBezTo>
                    <a:pt x="684" y="1842"/>
                    <a:pt x="671" y="1872"/>
                    <a:pt x="667" y="1906"/>
                  </a:cubicBezTo>
                  <a:cubicBezTo>
                    <a:pt x="654" y="1969"/>
                    <a:pt x="671" y="2042"/>
                    <a:pt x="701" y="2105"/>
                  </a:cubicBezTo>
                  <a:cubicBezTo>
                    <a:pt x="735" y="2169"/>
                    <a:pt x="777" y="2224"/>
                    <a:pt x="828" y="2279"/>
                  </a:cubicBezTo>
                  <a:cubicBezTo>
                    <a:pt x="926" y="2381"/>
                    <a:pt x="1032" y="2470"/>
                    <a:pt x="1125" y="2551"/>
                  </a:cubicBezTo>
                  <a:cubicBezTo>
                    <a:pt x="1312" y="2704"/>
                    <a:pt x="1473" y="2801"/>
                    <a:pt x="1524" y="2840"/>
                  </a:cubicBezTo>
                  <a:cubicBezTo>
                    <a:pt x="1562" y="2861"/>
                    <a:pt x="1584" y="2878"/>
                    <a:pt x="1596" y="2890"/>
                  </a:cubicBezTo>
                  <a:cubicBezTo>
                    <a:pt x="1596" y="2890"/>
                    <a:pt x="1601" y="2886"/>
                    <a:pt x="1601" y="2886"/>
                  </a:cubicBezTo>
                  <a:cubicBezTo>
                    <a:pt x="1609" y="2886"/>
                    <a:pt x="1618" y="2886"/>
                    <a:pt x="1634" y="2920"/>
                  </a:cubicBezTo>
                  <a:cubicBezTo>
                    <a:pt x="1660" y="2963"/>
                    <a:pt x="1732" y="3183"/>
                    <a:pt x="1847" y="3387"/>
                  </a:cubicBezTo>
                  <a:cubicBezTo>
                    <a:pt x="1902" y="3489"/>
                    <a:pt x="1961" y="3587"/>
                    <a:pt x="2016" y="3663"/>
                  </a:cubicBezTo>
                  <a:cubicBezTo>
                    <a:pt x="2072" y="3735"/>
                    <a:pt x="2118" y="3790"/>
                    <a:pt x="2131" y="3811"/>
                  </a:cubicBezTo>
                  <a:cubicBezTo>
                    <a:pt x="2157" y="3841"/>
                    <a:pt x="2152" y="3850"/>
                    <a:pt x="2148" y="3858"/>
                  </a:cubicBezTo>
                  <a:cubicBezTo>
                    <a:pt x="2146" y="3860"/>
                    <a:pt x="2143" y="3861"/>
                    <a:pt x="2139" y="3861"/>
                  </a:cubicBezTo>
                  <a:cubicBezTo>
                    <a:pt x="2134" y="3861"/>
                    <a:pt x="2129" y="3860"/>
                    <a:pt x="2123" y="3858"/>
                  </a:cubicBezTo>
                  <a:cubicBezTo>
                    <a:pt x="2110" y="3858"/>
                    <a:pt x="2080" y="3858"/>
                    <a:pt x="2033" y="3854"/>
                  </a:cubicBezTo>
                  <a:cubicBezTo>
                    <a:pt x="1970" y="3845"/>
                    <a:pt x="1783" y="3811"/>
                    <a:pt x="1575" y="3676"/>
                  </a:cubicBezTo>
                  <a:cubicBezTo>
                    <a:pt x="1524" y="3642"/>
                    <a:pt x="1473" y="3603"/>
                    <a:pt x="1422" y="3557"/>
                  </a:cubicBezTo>
                  <a:cubicBezTo>
                    <a:pt x="1371" y="3514"/>
                    <a:pt x="1329" y="3459"/>
                    <a:pt x="1274" y="3442"/>
                  </a:cubicBezTo>
                  <a:cubicBezTo>
                    <a:pt x="1262" y="3437"/>
                    <a:pt x="1249" y="3435"/>
                    <a:pt x="1237" y="3435"/>
                  </a:cubicBezTo>
                  <a:cubicBezTo>
                    <a:pt x="1198" y="3435"/>
                    <a:pt x="1160" y="3460"/>
                    <a:pt x="1134" y="3502"/>
                  </a:cubicBezTo>
                  <a:cubicBezTo>
                    <a:pt x="1104" y="3553"/>
                    <a:pt x="1100" y="3625"/>
                    <a:pt x="1117" y="3688"/>
                  </a:cubicBezTo>
                  <a:cubicBezTo>
                    <a:pt x="1151" y="3820"/>
                    <a:pt x="1274" y="3909"/>
                    <a:pt x="1397" y="3964"/>
                  </a:cubicBezTo>
                  <a:cubicBezTo>
                    <a:pt x="1520" y="4024"/>
                    <a:pt x="1647" y="4062"/>
                    <a:pt x="1762" y="4087"/>
                  </a:cubicBezTo>
                  <a:cubicBezTo>
                    <a:pt x="1991" y="4143"/>
                    <a:pt x="2169" y="4143"/>
                    <a:pt x="2233" y="4143"/>
                  </a:cubicBezTo>
                  <a:cubicBezTo>
                    <a:pt x="2271" y="4147"/>
                    <a:pt x="2297" y="4147"/>
                    <a:pt x="2314" y="4147"/>
                  </a:cubicBezTo>
                  <a:lnTo>
                    <a:pt x="2318" y="4147"/>
                  </a:lnTo>
                  <a:cubicBezTo>
                    <a:pt x="2319" y="4144"/>
                    <a:pt x="2322" y="4142"/>
                    <a:pt x="2326" y="4142"/>
                  </a:cubicBezTo>
                  <a:cubicBezTo>
                    <a:pt x="2334" y="4142"/>
                    <a:pt x="2346" y="4148"/>
                    <a:pt x="2365" y="4164"/>
                  </a:cubicBezTo>
                  <a:cubicBezTo>
                    <a:pt x="2403" y="4198"/>
                    <a:pt x="2573" y="4380"/>
                    <a:pt x="2780" y="4520"/>
                  </a:cubicBezTo>
                  <a:cubicBezTo>
                    <a:pt x="2984" y="4665"/>
                    <a:pt x="3213" y="4762"/>
                    <a:pt x="3260" y="4783"/>
                  </a:cubicBezTo>
                  <a:cubicBezTo>
                    <a:pt x="3298" y="4805"/>
                    <a:pt x="3303" y="4813"/>
                    <a:pt x="3298" y="4822"/>
                  </a:cubicBezTo>
                  <a:cubicBezTo>
                    <a:pt x="3295" y="4828"/>
                    <a:pt x="3290" y="4832"/>
                    <a:pt x="3272" y="4832"/>
                  </a:cubicBezTo>
                  <a:cubicBezTo>
                    <a:pt x="3266" y="4832"/>
                    <a:pt x="3258" y="4831"/>
                    <a:pt x="3247" y="4830"/>
                  </a:cubicBezTo>
                  <a:cubicBezTo>
                    <a:pt x="3230" y="4826"/>
                    <a:pt x="3201" y="4817"/>
                    <a:pt x="3158" y="4800"/>
                  </a:cubicBezTo>
                  <a:lnTo>
                    <a:pt x="3158" y="4800"/>
                  </a:lnTo>
                  <a:cubicBezTo>
                    <a:pt x="3158" y="4813"/>
                    <a:pt x="3162" y="4826"/>
                    <a:pt x="3162" y="4843"/>
                  </a:cubicBezTo>
                  <a:cubicBezTo>
                    <a:pt x="3162" y="4936"/>
                    <a:pt x="3133" y="5365"/>
                    <a:pt x="3120" y="5794"/>
                  </a:cubicBezTo>
                  <a:cubicBezTo>
                    <a:pt x="3103" y="6227"/>
                    <a:pt x="3107" y="6655"/>
                    <a:pt x="3103" y="6749"/>
                  </a:cubicBezTo>
                  <a:cubicBezTo>
                    <a:pt x="3099" y="6778"/>
                    <a:pt x="3095" y="6795"/>
                    <a:pt x="3095" y="6808"/>
                  </a:cubicBezTo>
                  <a:cubicBezTo>
                    <a:pt x="3095" y="6808"/>
                    <a:pt x="3099" y="6808"/>
                    <a:pt x="3103" y="6812"/>
                  </a:cubicBezTo>
                  <a:cubicBezTo>
                    <a:pt x="3167" y="6846"/>
                    <a:pt x="3175" y="6855"/>
                    <a:pt x="3171" y="6863"/>
                  </a:cubicBezTo>
                  <a:cubicBezTo>
                    <a:pt x="3169" y="6867"/>
                    <a:pt x="3165" y="6870"/>
                    <a:pt x="3155" y="6870"/>
                  </a:cubicBezTo>
                  <a:cubicBezTo>
                    <a:pt x="3143" y="6870"/>
                    <a:pt x="3123" y="6866"/>
                    <a:pt x="3086" y="6855"/>
                  </a:cubicBezTo>
                  <a:cubicBezTo>
                    <a:pt x="3073" y="6850"/>
                    <a:pt x="3056" y="6846"/>
                    <a:pt x="3035" y="6838"/>
                  </a:cubicBezTo>
                  <a:cubicBezTo>
                    <a:pt x="3014" y="6825"/>
                    <a:pt x="2988" y="6817"/>
                    <a:pt x="2959" y="6804"/>
                  </a:cubicBezTo>
                  <a:cubicBezTo>
                    <a:pt x="2933" y="6787"/>
                    <a:pt x="2899" y="6774"/>
                    <a:pt x="2865" y="6753"/>
                  </a:cubicBezTo>
                  <a:cubicBezTo>
                    <a:pt x="2831" y="6732"/>
                    <a:pt x="2793" y="6710"/>
                    <a:pt x="2755" y="6685"/>
                  </a:cubicBezTo>
                  <a:cubicBezTo>
                    <a:pt x="2606" y="6583"/>
                    <a:pt x="2437" y="6426"/>
                    <a:pt x="2301" y="6244"/>
                  </a:cubicBezTo>
                  <a:cubicBezTo>
                    <a:pt x="2165" y="6061"/>
                    <a:pt x="2063" y="5853"/>
                    <a:pt x="2012" y="5675"/>
                  </a:cubicBezTo>
                  <a:cubicBezTo>
                    <a:pt x="1995" y="5632"/>
                    <a:pt x="1987" y="5590"/>
                    <a:pt x="1978" y="5552"/>
                  </a:cubicBezTo>
                  <a:cubicBezTo>
                    <a:pt x="1970" y="5513"/>
                    <a:pt x="1961" y="5480"/>
                    <a:pt x="1957" y="5450"/>
                  </a:cubicBezTo>
                  <a:lnTo>
                    <a:pt x="1957" y="5437"/>
                  </a:lnTo>
                  <a:cubicBezTo>
                    <a:pt x="1949" y="5429"/>
                    <a:pt x="1944" y="5416"/>
                    <a:pt x="1936" y="5386"/>
                  </a:cubicBezTo>
                  <a:cubicBezTo>
                    <a:pt x="1932" y="5373"/>
                    <a:pt x="1927" y="5344"/>
                    <a:pt x="1919" y="5305"/>
                  </a:cubicBezTo>
                  <a:cubicBezTo>
                    <a:pt x="1906" y="5267"/>
                    <a:pt x="1889" y="5221"/>
                    <a:pt x="1851" y="5191"/>
                  </a:cubicBezTo>
                  <a:cubicBezTo>
                    <a:pt x="1827" y="5170"/>
                    <a:pt x="1792" y="5155"/>
                    <a:pt x="1760" y="5155"/>
                  </a:cubicBezTo>
                  <a:cubicBezTo>
                    <a:pt x="1740" y="5155"/>
                    <a:pt x="1721" y="5161"/>
                    <a:pt x="1707" y="5174"/>
                  </a:cubicBezTo>
                  <a:cubicBezTo>
                    <a:pt x="1664" y="5204"/>
                    <a:pt x="1660" y="5280"/>
                    <a:pt x="1668" y="5352"/>
                  </a:cubicBezTo>
                  <a:cubicBezTo>
                    <a:pt x="1677" y="5501"/>
                    <a:pt x="1707" y="5649"/>
                    <a:pt x="1736" y="5764"/>
                  </a:cubicBezTo>
                  <a:cubicBezTo>
                    <a:pt x="1766" y="5883"/>
                    <a:pt x="1796" y="5968"/>
                    <a:pt x="1804" y="6002"/>
                  </a:cubicBezTo>
                  <a:cubicBezTo>
                    <a:pt x="1842" y="6027"/>
                    <a:pt x="1847" y="6040"/>
                    <a:pt x="1847" y="6044"/>
                  </a:cubicBezTo>
                  <a:cubicBezTo>
                    <a:pt x="1845" y="6046"/>
                    <a:pt x="1842" y="6047"/>
                    <a:pt x="1839" y="6047"/>
                  </a:cubicBezTo>
                  <a:cubicBezTo>
                    <a:pt x="1833" y="6047"/>
                    <a:pt x="1825" y="6045"/>
                    <a:pt x="1813" y="6040"/>
                  </a:cubicBezTo>
                  <a:cubicBezTo>
                    <a:pt x="1813" y="6053"/>
                    <a:pt x="1813" y="6057"/>
                    <a:pt x="1804" y="6061"/>
                  </a:cubicBezTo>
                  <a:cubicBezTo>
                    <a:pt x="1796" y="6061"/>
                    <a:pt x="1787" y="6061"/>
                    <a:pt x="1762" y="6019"/>
                  </a:cubicBezTo>
                  <a:cubicBezTo>
                    <a:pt x="1745" y="6010"/>
                    <a:pt x="1728" y="6002"/>
                    <a:pt x="1702" y="5993"/>
                  </a:cubicBezTo>
                  <a:cubicBezTo>
                    <a:pt x="1664" y="5972"/>
                    <a:pt x="1592" y="5938"/>
                    <a:pt x="1490" y="5891"/>
                  </a:cubicBezTo>
                  <a:cubicBezTo>
                    <a:pt x="1393" y="5845"/>
                    <a:pt x="1261" y="5789"/>
                    <a:pt x="1121" y="5704"/>
                  </a:cubicBezTo>
                  <a:cubicBezTo>
                    <a:pt x="1104" y="5696"/>
                    <a:pt x="1087" y="5687"/>
                    <a:pt x="1074" y="5683"/>
                  </a:cubicBezTo>
                  <a:cubicBezTo>
                    <a:pt x="1066" y="5679"/>
                    <a:pt x="1059" y="5677"/>
                    <a:pt x="1054" y="5677"/>
                  </a:cubicBezTo>
                  <a:cubicBezTo>
                    <a:pt x="1048" y="5677"/>
                    <a:pt x="1042" y="5679"/>
                    <a:pt x="1036" y="5683"/>
                  </a:cubicBezTo>
                  <a:cubicBezTo>
                    <a:pt x="1011" y="5692"/>
                    <a:pt x="985" y="5721"/>
                    <a:pt x="977" y="5755"/>
                  </a:cubicBezTo>
                  <a:cubicBezTo>
                    <a:pt x="972" y="5768"/>
                    <a:pt x="972" y="5781"/>
                    <a:pt x="981" y="5798"/>
                  </a:cubicBezTo>
                  <a:cubicBezTo>
                    <a:pt x="989" y="5815"/>
                    <a:pt x="1002" y="5836"/>
                    <a:pt x="1011" y="5853"/>
                  </a:cubicBezTo>
                  <a:cubicBezTo>
                    <a:pt x="1036" y="5887"/>
                    <a:pt x="1061" y="5921"/>
                    <a:pt x="1095" y="5951"/>
                  </a:cubicBezTo>
                  <a:cubicBezTo>
                    <a:pt x="1163" y="6006"/>
                    <a:pt x="1252" y="6040"/>
                    <a:pt x="1342" y="6078"/>
                  </a:cubicBezTo>
                  <a:cubicBezTo>
                    <a:pt x="1435" y="6120"/>
                    <a:pt x="1520" y="6159"/>
                    <a:pt x="1613" y="6197"/>
                  </a:cubicBezTo>
                  <a:cubicBezTo>
                    <a:pt x="1800" y="6273"/>
                    <a:pt x="1991" y="6354"/>
                    <a:pt x="2140" y="6477"/>
                  </a:cubicBezTo>
                  <a:cubicBezTo>
                    <a:pt x="2292" y="6592"/>
                    <a:pt x="2420" y="6723"/>
                    <a:pt x="2534" y="6833"/>
                  </a:cubicBezTo>
                  <a:cubicBezTo>
                    <a:pt x="2649" y="6944"/>
                    <a:pt x="2755" y="7033"/>
                    <a:pt x="2848" y="7092"/>
                  </a:cubicBezTo>
                  <a:cubicBezTo>
                    <a:pt x="2938" y="7152"/>
                    <a:pt x="3014" y="7186"/>
                    <a:pt x="3052" y="7198"/>
                  </a:cubicBezTo>
                  <a:cubicBezTo>
                    <a:pt x="3112" y="7224"/>
                    <a:pt x="3146" y="7228"/>
                    <a:pt x="3162" y="7237"/>
                  </a:cubicBezTo>
                  <a:cubicBezTo>
                    <a:pt x="3179" y="7245"/>
                    <a:pt x="3184" y="7249"/>
                    <a:pt x="3184" y="7254"/>
                  </a:cubicBezTo>
                  <a:cubicBezTo>
                    <a:pt x="3184" y="7258"/>
                    <a:pt x="3179" y="7262"/>
                    <a:pt x="3158" y="7262"/>
                  </a:cubicBezTo>
                  <a:lnTo>
                    <a:pt x="3120" y="7262"/>
                  </a:lnTo>
                  <a:cubicBezTo>
                    <a:pt x="3120" y="7266"/>
                    <a:pt x="3124" y="7271"/>
                    <a:pt x="3124" y="7279"/>
                  </a:cubicBezTo>
                  <a:cubicBezTo>
                    <a:pt x="3137" y="7334"/>
                    <a:pt x="3154" y="7589"/>
                    <a:pt x="3175" y="7844"/>
                  </a:cubicBezTo>
                  <a:cubicBezTo>
                    <a:pt x="3192" y="8098"/>
                    <a:pt x="3218" y="8353"/>
                    <a:pt x="3213" y="8408"/>
                  </a:cubicBezTo>
                  <a:cubicBezTo>
                    <a:pt x="3213" y="8417"/>
                    <a:pt x="3213" y="8421"/>
                    <a:pt x="3213" y="8425"/>
                  </a:cubicBezTo>
                  <a:cubicBezTo>
                    <a:pt x="3239" y="8421"/>
                    <a:pt x="3256" y="8421"/>
                    <a:pt x="3269" y="8421"/>
                  </a:cubicBezTo>
                  <a:cubicBezTo>
                    <a:pt x="3293" y="8418"/>
                    <a:pt x="3310" y="8416"/>
                    <a:pt x="3321" y="8416"/>
                  </a:cubicBezTo>
                  <a:cubicBezTo>
                    <a:pt x="3340" y="8416"/>
                    <a:pt x="3345" y="8420"/>
                    <a:pt x="3345" y="8425"/>
                  </a:cubicBezTo>
                  <a:cubicBezTo>
                    <a:pt x="3345" y="8434"/>
                    <a:pt x="3336" y="8446"/>
                    <a:pt x="3277" y="8463"/>
                  </a:cubicBezTo>
                  <a:cubicBezTo>
                    <a:pt x="3239" y="8476"/>
                    <a:pt x="3120" y="8502"/>
                    <a:pt x="2963" y="8510"/>
                  </a:cubicBezTo>
                  <a:cubicBezTo>
                    <a:pt x="2927" y="8512"/>
                    <a:pt x="2889" y="8513"/>
                    <a:pt x="2849" y="8513"/>
                  </a:cubicBezTo>
                  <a:cubicBezTo>
                    <a:pt x="2714" y="8513"/>
                    <a:pt x="2563" y="8500"/>
                    <a:pt x="2411" y="8468"/>
                  </a:cubicBezTo>
                  <a:cubicBezTo>
                    <a:pt x="2220" y="8429"/>
                    <a:pt x="2033" y="8361"/>
                    <a:pt x="1889" y="8289"/>
                  </a:cubicBezTo>
                  <a:cubicBezTo>
                    <a:pt x="1749" y="8217"/>
                    <a:pt x="1647" y="8153"/>
                    <a:pt x="1618" y="8124"/>
                  </a:cubicBezTo>
                  <a:cubicBezTo>
                    <a:pt x="1567" y="8081"/>
                    <a:pt x="1567" y="8073"/>
                    <a:pt x="1571" y="8069"/>
                  </a:cubicBezTo>
                  <a:cubicBezTo>
                    <a:pt x="1575" y="8064"/>
                    <a:pt x="1579" y="8064"/>
                    <a:pt x="1584" y="8064"/>
                  </a:cubicBezTo>
                  <a:cubicBezTo>
                    <a:pt x="1575" y="8060"/>
                    <a:pt x="1567" y="8043"/>
                    <a:pt x="1558" y="8001"/>
                  </a:cubicBezTo>
                  <a:cubicBezTo>
                    <a:pt x="1550" y="7958"/>
                    <a:pt x="1537" y="7844"/>
                    <a:pt x="1520" y="7691"/>
                  </a:cubicBezTo>
                  <a:cubicBezTo>
                    <a:pt x="1511" y="7614"/>
                    <a:pt x="1503" y="7530"/>
                    <a:pt x="1494" y="7440"/>
                  </a:cubicBezTo>
                  <a:cubicBezTo>
                    <a:pt x="1486" y="7356"/>
                    <a:pt x="1469" y="7254"/>
                    <a:pt x="1405" y="7220"/>
                  </a:cubicBezTo>
                  <a:cubicBezTo>
                    <a:pt x="1389" y="7210"/>
                    <a:pt x="1370" y="7205"/>
                    <a:pt x="1351" y="7205"/>
                  </a:cubicBezTo>
                  <a:cubicBezTo>
                    <a:pt x="1297" y="7205"/>
                    <a:pt x="1238" y="7242"/>
                    <a:pt x="1210" y="7292"/>
                  </a:cubicBezTo>
                  <a:cubicBezTo>
                    <a:pt x="1172" y="7356"/>
                    <a:pt x="1172" y="7445"/>
                    <a:pt x="1180" y="7513"/>
                  </a:cubicBezTo>
                  <a:cubicBezTo>
                    <a:pt x="1193" y="7589"/>
                    <a:pt x="1210" y="7653"/>
                    <a:pt x="1219" y="7708"/>
                  </a:cubicBezTo>
                  <a:cubicBezTo>
                    <a:pt x="1227" y="7759"/>
                    <a:pt x="1231" y="7801"/>
                    <a:pt x="1227" y="7822"/>
                  </a:cubicBezTo>
                  <a:cubicBezTo>
                    <a:pt x="1223" y="7881"/>
                    <a:pt x="1213" y="7895"/>
                    <a:pt x="1205" y="7895"/>
                  </a:cubicBezTo>
                  <a:cubicBezTo>
                    <a:pt x="1204" y="7895"/>
                    <a:pt x="1203" y="7895"/>
                    <a:pt x="1202" y="7895"/>
                  </a:cubicBezTo>
                  <a:cubicBezTo>
                    <a:pt x="1197" y="7895"/>
                    <a:pt x="1197" y="7890"/>
                    <a:pt x="1193" y="7886"/>
                  </a:cubicBezTo>
                  <a:cubicBezTo>
                    <a:pt x="1185" y="7882"/>
                    <a:pt x="1172" y="7878"/>
                    <a:pt x="1155" y="7869"/>
                  </a:cubicBezTo>
                  <a:cubicBezTo>
                    <a:pt x="1125" y="7852"/>
                    <a:pt x="1045" y="7788"/>
                    <a:pt x="955" y="7695"/>
                  </a:cubicBezTo>
                  <a:cubicBezTo>
                    <a:pt x="866" y="7602"/>
                    <a:pt x="773" y="7470"/>
                    <a:pt x="701" y="7322"/>
                  </a:cubicBezTo>
                  <a:cubicBezTo>
                    <a:pt x="633" y="7177"/>
                    <a:pt x="590" y="7020"/>
                    <a:pt x="573" y="6893"/>
                  </a:cubicBezTo>
                  <a:cubicBezTo>
                    <a:pt x="552" y="6761"/>
                    <a:pt x="556" y="6664"/>
                    <a:pt x="561" y="6630"/>
                  </a:cubicBezTo>
                  <a:cubicBezTo>
                    <a:pt x="565" y="6600"/>
                    <a:pt x="569" y="6587"/>
                    <a:pt x="573" y="6579"/>
                  </a:cubicBezTo>
                  <a:cubicBezTo>
                    <a:pt x="578" y="6570"/>
                    <a:pt x="582" y="6562"/>
                    <a:pt x="595" y="6545"/>
                  </a:cubicBezTo>
                  <a:cubicBezTo>
                    <a:pt x="603" y="6532"/>
                    <a:pt x="624" y="6511"/>
                    <a:pt x="654" y="6485"/>
                  </a:cubicBezTo>
                  <a:cubicBezTo>
                    <a:pt x="688" y="6460"/>
                    <a:pt x="726" y="6435"/>
                    <a:pt x="760" y="6396"/>
                  </a:cubicBezTo>
                  <a:cubicBezTo>
                    <a:pt x="794" y="6358"/>
                    <a:pt x="824" y="6311"/>
                    <a:pt x="815" y="6256"/>
                  </a:cubicBezTo>
                  <a:cubicBezTo>
                    <a:pt x="812" y="6211"/>
                    <a:pt x="777" y="6179"/>
                    <a:pt x="727" y="6179"/>
                  </a:cubicBezTo>
                  <a:cubicBezTo>
                    <a:pt x="721" y="6179"/>
                    <a:pt x="715" y="6179"/>
                    <a:pt x="709" y="6180"/>
                  </a:cubicBezTo>
                  <a:cubicBezTo>
                    <a:pt x="654" y="6184"/>
                    <a:pt x="612" y="6231"/>
                    <a:pt x="573" y="6282"/>
                  </a:cubicBezTo>
                  <a:cubicBezTo>
                    <a:pt x="531" y="6333"/>
                    <a:pt x="497" y="6384"/>
                    <a:pt x="467" y="6430"/>
                  </a:cubicBezTo>
                  <a:cubicBezTo>
                    <a:pt x="408" y="6524"/>
                    <a:pt x="365" y="6596"/>
                    <a:pt x="348" y="6617"/>
                  </a:cubicBezTo>
                  <a:cubicBezTo>
                    <a:pt x="327" y="6647"/>
                    <a:pt x="319" y="6655"/>
                    <a:pt x="310" y="6655"/>
                  </a:cubicBezTo>
                  <a:cubicBezTo>
                    <a:pt x="310" y="6672"/>
                    <a:pt x="306" y="6676"/>
                    <a:pt x="302" y="6676"/>
                  </a:cubicBezTo>
                  <a:cubicBezTo>
                    <a:pt x="293" y="6676"/>
                    <a:pt x="281" y="6664"/>
                    <a:pt x="259" y="6570"/>
                  </a:cubicBezTo>
                  <a:cubicBezTo>
                    <a:pt x="251" y="6541"/>
                    <a:pt x="238" y="6481"/>
                    <a:pt x="217" y="6401"/>
                  </a:cubicBezTo>
                  <a:cubicBezTo>
                    <a:pt x="208" y="6358"/>
                    <a:pt x="200" y="6311"/>
                    <a:pt x="191" y="6260"/>
                  </a:cubicBezTo>
                  <a:cubicBezTo>
                    <a:pt x="183" y="6235"/>
                    <a:pt x="179" y="6210"/>
                    <a:pt x="174" y="6184"/>
                  </a:cubicBezTo>
                  <a:cubicBezTo>
                    <a:pt x="166" y="6154"/>
                    <a:pt x="162" y="6129"/>
                    <a:pt x="153" y="6108"/>
                  </a:cubicBezTo>
                  <a:cubicBezTo>
                    <a:pt x="145" y="6082"/>
                    <a:pt x="132" y="6069"/>
                    <a:pt x="115" y="6065"/>
                  </a:cubicBezTo>
                  <a:cubicBezTo>
                    <a:pt x="111" y="6064"/>
                    <a:pt x="107" y="6064"/>
                    <a:pt x="102" y="6064"/>
                  </a:cubicBezTo>
                  <a:cubicBezTo>
                    <a:pt x="86" y="6064"/>
                    <a:pt x="68" y="6069"/>
                    <a:pt x="51" y="6082"/>
                  </a:cubicBezTo>
                  <a:cubicBezTo>
                    <a:pt x="9" y="6108"/>
                    <a:pt x="0" y="6171"/>
                    <a:pt x="5" y="6235"/>
                  </a:cubicBezTo>
                  <a:cubicBezTo>
                    <a:pt x="22" y="6371"/>
                    <a:pt x="51" y="6515"/>
                    <a:pt x="94" y="6655"/>
                  </a:cubicBezTo>
                  <a:cubicBezTo>
                    <a:pt x="174" y="6940"/>
                    <a:pt x="298" y="7207"/>
                    <a:pt x="421" y="7411"/>
                  </a:cubicBezTo>
                  <a:cubicBezTo>
                    <a:pt x="544" y="7614"/>
                    <a:pt x="663" y="7750"/>
                    <a:pt x="701" y="7801"/>
                  </a:cubicBezTo>
                  <a:cubicBezTo>
                    <a:pt x="760" y="7878"/>
                    <a:pt x="760" y="7890"/>
                    <a:pt x="756" y="7895"/>
                  </a:cubicBezTo>
                  <a:cubicBezTo>
                    <a:pt x="754" y="7897"/>
                    <a:pt x="752" y="7898"/>
                    <a:pt x="749" y="7898"/>
                  </a:cubicBezTo>
                  <a:cubicBezTo>
                    <a:pt x="746" y="7898"/>
                    <a:pt x="743" y="7897"/>
                    <a:pt x="739" y="7895"/>
                  </a:cubicBezTo>
                  <a:lnTo>
                    <a:pt x="735" y="7895"/>
                  </a:lnTo>
                  <a:cubicBezTo>
                    <a:pt x="735" y="7899"/>
                    <a:pt x="735" y="7899"/>
                    <a:pt x="735" y="7899"/>
                  </a:cubicBezTo>
                  <a:cubicBezTo>
                    <a:pt x="735" y="7909"/>
                    <a:pt x="726" y="7917"/>
                    <a:pt x="685" y="7917"/>
                  </a:cubicBezTo>
                  <a:cubicBezTo>
                    <a:pt x="676" y="7917"/>
                    <a:pt x="666" y="7917"/>
                    <a:pt x="654" y="7916"/>
                  </a:cubicBezTo>
                  <a:cubicBezTo>
                    <a:pt x="629" y="7916"/>
                    <a:pt x="586" y="7907"/>
                    <a:pt x="527" y="7895"/>
                  </a:cubicBezTo>
                  <a:cubicBezTo>
                    <a:pt x="477" y="7883"/>
                    <a:pt x="415" y="7868"/>
                    <a:pt x="347" y="7868"/>
                  </a:cubicBezTo>
                  <a:cubicBezTo>
                    <a:pt x="339" y="7868"/>
                    <a:pt x="331" y="7869"/>
                    <a:pt x="323" y="7869"/>
                  </a:cubicBezTo>
                  <a:cubicBezTo>
                    <a:pt x="285" y="7873"/>
                    <a:pt x="242" y="7882"/>
                    <a:pt x="213" y="7903"/>
                  </a:cubicBezTo>
                  <a:cubicBezTo>
                    <a:pt x="179" y="7929"/>
                    <a:pt x="149" y="7962"/>
                    <a:pt x="140" y="8001"/>
                  </a:cubicBezTo>
                  <a:cubicBezTo>
                    <a:pt x="128" y="8039"/>
                    <a:pt x="136" y="8077"/>
                    <a:pt x="166" y="8111"/>
                  </a:cubicBezTo>
                  <a:cubicBezTo>
                    <a:pt x="196" y="8141"/>
                    <a:pt x="238" y="8162"/>
                    <a:pt x="285" y="8175"/>
                  </a:cubicBezTo>
                  <a:cubicBezTo>
                    <a:pt x="378" y="8200"/>
                    <a:pt x="489" y="8213"/>
                    <a:pt x="586" y="8221"/>
                  </a:cubicBezTo>
                  <a:cubicBezTo>
                    <a:pt x="688" y="8234"/>
                    <a:pt x="781" y="8243"/>
                    <a:pt x="866" y="8247"/>
                  </a:cubicBezTo>
                  <a:cubicBezTo>
                    <a:pt x="1032" y="8255"/>
                    <a:pt x="1163" y="8255"/>
                    <a:pt x="1206" y="8255"/>
                  </a:cubicBezTo>
                  <a:cubicBezTo>
                    <a:pt x="1265" y="8260"/>
                    <a:pt x="1278" y="8264"/>
                    <a:pt x="1282" y="8268"/>
                  </a:cubicBezTo>
                  <a:cubicBezTo>
                    <a:pt x="1295" y="8277"/>
                    <a:pt x="1312" y="8289"/>
                    <a:pt x="1342" y="8315"/>
                  </a:cubicBezTo>
                  <a:cubicBezTo>
                    <a:pt x="1350" y="8323"/>
                    <a:pt x="1363" y="8336"/>
                    <a:pt x="1380" y="8349"/>
                  </a:cubicBezTo>
                  <a:cubicBezTo>
                    <a:pt x="1397" y="8366"/>
                    <a:pt x="1418" y="8383"/>
                    <a:pt x="1443" y="8404"/>
                  </a:cubicBezTo>
                  <a:cubicBezTo>
                    <a:pt x="1465" y="8425"/>
                    <a:pt x="1494" y="8451"/>
                    <a:pt x="1528" y="8476"/>
                  </a:cubicBezTo>
                  <a:cubicBezTo>
                    <a:pt x="1558" y="8502"/>
                    <a:pt x="1592" y="8527"/>
                    <a:pt x="1630" y="8552"/>
                  </a:cubicBezTo>
                  <a:cubicBezTo>
                    <a:pt x="1783" y="8663"/>
                    <a:pt x="1987" y="8777"/>
                    <a:pt x="2207" y="8858"/>
                  </a:cubicBezTo>
                  <a:cubicBezTo>
                    <a:pt x="2424" y="8939"/>
                    <a:pt x="2653" y="8981"/>
                    <a:pt x="2840" y="8998"/>
                  </a:cubicBezTo>
                  <a:cubicBezTo>
                    <a:pt x="2887" y="9002"/>
                    <a:pt x="2933" y="9002"/>
                    <a:pt x="2971" y="9002"/>
                  </a:cubicBezTo>
                  <a:cubicBezTo>
                    <a:pt x="2993" y="9004"/>
                    <a:pt x="3012" y="9006"/>
                    <a:pt x="3030" y="9006"/>
                  </a:cubicBezTo>
                  <a:cubicBezTo>
                    <a:pt x="3048" y="9006"/>
                    <a:pt x="3065" y="9004"/>
                    <a:pt x="3082" y="9002"/>
                  </a:cubicBezTo>
                  <a:lnTo>
                    <a:pt x="3167" y="9002"/>
                  </a:lnTo>
                  <a:cubicBezTo>
                    <a:pt x="3188" y="9002"/>
                    <a:pt x="3209" y="8998"/>
                    <a:pt x="3218" y="8998"/>
                  </a:cubicBezTo>
                  <a:cubicBezTo>
                    <a:pt x="3298" y="8998"/>
                    <a:pt x="3307" y="9002"/>
                    <a:pt x="3307" y="9011"/>
                  </a:cubicBezTo>
                  <a:cubicBezTo>
                    <a:pt x="3307" y="9015"/>
                    <a:pt x="3307" y="9024"/>
                    <a:pt x="3290" y="9028"/>
                  </a:cubicBezTo>
                  <a:cubicBezTo>
                    <a:pt x="3294" y="9041"/>
                    <a:pt x="3303" y="9066"/>
                    <a:pt x="3311" y="9104"/>
                  </a:cubicBezTo>
                  <a:cubicBezTo>
                    <a:pt x="3341" y="9215"/>
                    <a:pt x="3417" y="9724"/>
                    <a:pt x="3549" y="10221"/>
                  </a:cubicBezTo>
                  <a:cubicBezTo>
                    <a:pt x="3617" y="10467"/>
                    <a:pt x="3702" y="10713"/>
                    <a:pt x="3778" y="10904"/>
                  </a:cubicBezTo>
                  <a:cubicBezTo>
                    <a:pt x="3803" y="10963"/>
                    <a:pt x="3829" y="11014"/>
                    <a:pt x="3850" y="11065"/>
                  </a:cubicBezTo>
                  <a:cubicBezTo>
                    <a:pt x="3859" y="11074"/>
                    <a:pt x="3867" y="11086"/>
                    <a:pt x="3876" y="11103"/>
                  </a:cubicBezTo>
                  <a:cubicBezTo>
                    <a:pt x="3897" y="11137"/>
                    <a:pt x="3918" y="11180"/>
                    <a:pt x="3948" y="11226"/>
                  </a:cubicBezTo>
                  <a:cubicBezTo>
                    <a:pt x="3973" y="11269"/>
                    <a:pt x="4011" y="11311"/>
                    <a:pt x="4062" y="11333"/>
                  </a:cubicBezTo>
                  <a:cubicBezTo>
                    <a:pt x="4085" y="11340"/>
                    <a:pt x="4110" y="11343"/>
                    <a:pt x="4137" y="11343"/>
                  </a:cubicBezTo>
                  <a:cubicBezTo>
                    <a:pt x="4172" y="11343"/>
                    <a:pt x="4209" y="11338"/>
                    <a:pt x="4245" y="11328"/>
                  </a:cubicBezTo>
                  <a:cubicBezTo>
                    <a:pt x="4304" y="11311"/>
                    <a:pt x="4376" y="11290"/>
                    <a:pt x="4423" y="11260"/>
                  </a:cubicBezTo>
                  <a:cubicBezTo>
                    <a:pt x="4449" y="11248"/>
                    <a:pt x="4461" y="11231"/>
                    <a:pt x="4470" y="11209"/>
                  </a:cubicBezTo>
                  <a:cubicBezTo>
                    <a:pt x="4474" y="11188"/>
                    <a:pt x="4470" y="11163"/>
                    <a:pt x="4466" y="11137"/>
                  </a:cubicBezTo>
                  <a:cubicBezTo>
                    <a:pt x="4444" y="11061"/>
                    <a:pt x="4427" y="10997"/>
                    <a:pt x="4415" y="10955"/>
                  </a:cubicBezTo>
                  <a:cubicBezTo>
                    <a:pt x="4334" y="10713"/>
                    <a:pt x="4185" y="10233"/>
                    <a:pt x="4071" y="9741"/>
                  </a:cubicBezTo>
                  <a:cubicBezTo>
                    <a:pt x="3922" y="9125"/>
                    <a:pt x="3825" y="8493"/>
                    <a:pt x="3812" y="8357"/>
                  </a:cubicBezTo>
                  <a:cubicBezTo>
                    <a:pt x="3808" y="8311"/>
                    <a:pt x="3808" y="8281"/>
                    <a:pt x="3808" y="8264"/>
                  </a:cubicBezTo>
                  <a:cubicBezTo>
                    <a:pt x="3778" y="8268"/>
                    <a:pt x="3757" y="8268"/>
                    <a:pt x="3744" y="8268"/>
                  </a:cubicBezTo>
                  <a:cubicBezTo>
                    <a:pt x="3697" y="8268"/>
                    <a:pt x="3693" y="8264"/>
                    <a:pt x="3689" y="8255"/>
                  </a:cubicBezTo>
                  <a:cubicBezTo>
                    <a:pt x="3689" y="8247"/>
                    <a:pt x="3693" y="8234"/>
                    <a:pt x="3735" y="8221"/>
                  </a:cubicBezTo>
                  <a:cubicBezTo>
                    <a:pt x="3795" y="8200"/>
                    <a:pt x="4079" y="8175"/>
                    <a:pt x="4338" y="8081"/>
                  </a:cubicBezTo>
                  <a:cubicBezTo>
                    <a:pt x="4521" y="8013"/>
                    <a:pt x="4682" y="7907"/>
                    <a:pt x="4780" y="7835"/>
                  </a:cubicBezTo>
                  <a:cubicBezTo>
                    <a:pt x="4792" y="7827"/>
                    <a:pt x="4809" y="7814"/>
                    <a:pt x="4818" y="7805"/>
                  </a:cubicBezTo>
                  <a:cubicBezTo>
                    <a:pt x="4843" y="7788"/>
                    <a:pt x="4860" y="7780"/>
                    <a:pt x="4869" y="7771"/>
                  </a:cubicBezTo>
                  <a:cubicBezTo>
                    <a:pt x="4893" y="7755"/>
                    <a:pt x="4905" y="7749"/>
                    <a:pt x="4913" y="7749"/>
                  </a:cubicBezTo>
                  <a:cubicBezTo>
                    <a:pt x="4918" y="7749"/>
                    <a:pt x="4921" y="7751"/>
                    <a:pt x="4924" y="7755"/>
                  </a:cubicBezTo>
                  <a:cubicBezTo>
                    <a:pt x="4928" y="7759"/>
                    <a:pt x="4928" y="7771"/>
                    <a:pt x="4898" y="7805"/>
                  </a:cubicBezTo>
                  <a:cubicBezTo>
                    <a:pt x="4979" y="7805"/>
                    <a:pt x="5153" y="7814"/>
                    <a:pt x="5378" y="7827"/>
                  </a:cubicBezTo>
                  <a:cubicBezTo>
                    <a:pt x="5501" y="7831"/>
                    <a:pt x="5637" y="7839"/>
                    <a:pt x="5786" y="7848"/>
                  </a:cubicBezTo>
                  <a:cubicBezTo>
                    <a:pt x="5858" y="7852"/>
                    <a:pt x="5934" y="7856"/>
                    <a:pt x="6010" y="7861"/>
                  </a:cubicBezTo>
                  <a:cubicBezTo>
                    <a:pt x="6043" y="7862"/>
                    <a:pt x="6076" y="7865"/>
                    <a:pt x="6108" y="7865"/>
                  </a:cubicBezTo>
                  <a:cubicBezTo>
                    <a:pt x="6149" y="7865"/>
                    <a:pt x="6187" y="7861"/>
                    <a:pt x="6218" y="7844"/>
                  </a:cubicBezTo>
                  <a:cubicBezTo>
                    <a:pt x="6244" y="7831"/>
                    <a:pt x="6265" y="7805"/>
                    <a:pt x="6274" y="7780"/>
                  </a:cubicBezTo>
                  <a:cubicBezTo>
                    <a:pt x="6282" y="7755"/>
                    <a:pt x="6274" y="7729"/>
                    <a:pt x="6252" y="7704"/>
                  </a:cubicBezTo>
                  <a:cubicBezTo>
                    <a:pt x="6218" y="7657"/>
                    <a:pt x="6146" y="7640"/>
                    <a:pt x="6074" y="7623"/>
                  </a:cubicBezTo>
                  <a:cubicBezTo>
                    <a:pt x="5934" y="7593"/>
                    <a:pt x="5798" y="7559"/>
                    <a:pt x="5675" y="7534"/>
                  </a:cubicBezTo>
                  <a:cubicBezTo>
                    <a:pt x="5437" y="7474"/>
                    <a:pt x="5255" y="7432"/>
                    <a:pt x="5191" y="7411"/>
                  </a:cubicBezTo>
                  <a:lnTo>
                    <a:pt x="5191" y="7415"/>
                  </a:lnTo>
                  <a:cubicBezTo>
                    <a:pt x="5150" y="7456"/>
                    <a:pt x="5137" y="7473"/>
                    <a:pt x="5128" y="7473"/>
                  </a:cubicBezTo>
                  <a:cubicBezTo>
                    <a:pt x="5127" y="7473"/>
                    <a:pt x="5125" y="7472"/>
                    <a:pt x="5123" y="7470"/>
                  </a:cubicBezTo>
                  <a:cubicBezTo>
                    <a:pt x="5115" y="7466"/>
                    <a:pt x="5119" y="7445"/>
                    <a:pt x="5187" y="7347"/>
                  </a:cubicBezTo>
                  <a:cubicBezTo>
                    <a:pt x="5208" y="7313"/>
                    <a:pt x="5255" y="7249"/>
                    <a:pt x="5323" y="7173"/>
                  </a:cubicBezTo>
                  <a:cubicBezTo>
                    <a:pt x="5382" y="7092"/>
                    <a:pt x="5454" y="6986"/>
                    <a:pt x="5531" y="6859"/>
                  </a:cubicBezTo>
                  <a:cubicBezTo>
                    <a:pt x="5548" y="6825"/>
                    <a:pt x="5569" y="6795"/>
                    <a:pt x="5586" y="6761"/>
                  </a:cubicBezTo>
                  <a:cubicBezTo>
                    <a:pt x="5599" y="6727"/>
                    <a:pt x="5607" y="6693"/>
                    <a:pt x="5603" y="6664"/>
                  </a:cubicBezTo>
                  <a:cubicBezTo>
                    <a:pt x="5603" y="6634"/>
                    <a:pt x="5582" y="6609"/>
                    <a:pt x="5552" y="6596"/>
                  </a:cubicBezTo>
                  <a:cubicBezTo>
                    <a:pt x="5536" y="6588"/>
                    <a:pt x="5512" y="6583"/>
                    <a:pt x="5488" y="6583"/>
                  </a:cubicBezTo>
                  <a:cubicBezTo>
                    <a:pt x="5475" y="6583"/>
                    <a:pt x="5462" y="6584"/>
                    <a:pt x="5450" y="6587"/>
                  </a:cubicBezTo>
                  <a:cubicBezTo>
                    <a:pt x="5382" y="6609"/>
                    <a:pt x="5327" y="6681"/>
                    <a:pt x="5272" y="6753"/>
                  </a:cubicBezTo>
                  <a:cubicBezTo>
                    <a:pt x="5217" y="6825"/>
                    <a:pt x="5157" y="6897"/>
                    <a:pt x="5098" y="6969"/>
                  </a:cubicBezTo>
                  <a:cubicBezTo>
                    <a:pt x="4975" y="7109"/>
                    <a:pt x="4848" y="7245"/>
                    <a:pt x="4707" y="7360"/>
                  </a:cubicBezTo>
                  <a:cubicBezTo>
                    <a:pt x="4567" y="7470"/>
                    <a:pt x="4419" y="7559"/>
                    <a:pt x="4283" y="7619"/>
                  </a:cubicBezTo>
                  <a:cubicBezTo>
                    <a:pt x="4143" y="7678"/>
                    <a:pt x="4011" y="7708"/>
                    <a:pt x="3909" y="7729"/>
                  </a:cubicBezTo>
                  <a:cubicBezTo>
                    <a:pt x="3859" y="7738"/>
                    <a:pt x="3812" y="7742"/>
                    <a:pt x="3778" y="7746"/>
                  </a:cubicBezTo>
                  <a:cubicBezTo>
                    <a:pt x="3740" y="7750"/>
                    <a:pt x="3710" y="7755"/>
                    <a:pt x="3689" y="7755"/>
                  </a:cubicBezTo>
                  <a:cubicBezTo>
                    <a:pt x="3665" y="7755"/>
                    <a:pt x="3646" y="7756"/>
                    <a:pt x="3630" y="7756"/>
                  </a:cubicBezTo>
                  <a:cubicBezTo>
                    <a:pt x="3563" y="7756"/>
                    <a:pt x="3557" y="7749"/>
                    <a:pt x="3557" y="7746"/>
                  </a:cubicBezTo>
                  <a:cubicBezTo>
                    <a:pt x="3553" y="7733"/>
                    <a:pt x="3570" y="7725"/>
                    <a:pt x="3685" y="7708"/>
                  </a:cubicBezTo>
                  <a:lnTo>
                    <a:pt x="3723" y="7704"/>
                  </a:lnTo>
                  <a:cubicBezTo>
                    <a:pt x="3718" y="7695"/>
                    <a:pt x="3714" y="7678"/>
                    <a:pt x="3710" y="7657"/>
                  </a:cubicBezTo>
                  <a:cubicBezTo>
                    <a:pt x="3689" y="7576"/>
                    <a:pt x="3646" y="7220"/>
                    <a:pt x="3625" y="6855"/>
                  </a:cubicBezTo>
                  <a:cubicBezTo>
                    <a:pt x="3600" y="6494"/>
                    <a:pt x="3600" y="6129"/>
                    <a:pt x="3604" y="6053"/>
                  </a:cubicBezTo>
                  <a:cubicBezTo>
                    <a:pt x="3608" y="6023"/>
                    <a:pt x="3612" y="6006"/>
                    <a:pt x="3612" y="5997"/>
                  </a:cubicBezTo>
                  <a:cubicBezTo>
                    <a:pt x="3612" y="5997"/>
                    <a:pt x="3608" y="5993"/>
                    <a:pt x="3608" y="5993"/>
                  </a:cubicBezTo>
                  <a:cubicBezTo>
                    <a:pt x="3604" y="5985"/>
                    <a:pt x="3608" y="5972"/>
                    <a:pt x="3663" y="5946"/>
                  </a:cubicBezTo>
                  <a:cubicBezTo>
                    <a:pt x="3702" y="5929"/>
                    <a:pt x="3812" y="5883"/>
                    <a:pt x="3952" y="5819"/>
                  </a:cubicBezTo>
                  <a:cubicBezTo>
                    <a:pt x="4096" y="5751"/>
                    <a:pt x="4266" y="5662"/>
                    <a:pt x="4432" y="5560"/>
                  </a:cubicBezTo>
                  <a:cubicBezTo>
                    <a:pt x="4597" y="5458"/>
                    <a:pt x="4750" y="5344"/>
                    <a:pt x="4869" y="5242"/>
                  </a:cubicBezTo>
                  <a:cubicBezTo>
                    <a:pt x="4988" y="5140"/>
                    <a:pt x="5072" y="5059"/>
                    <a:pt x="5102" y="5030"/>
                  </a:cubicBezTo>
                  <a:cubicBezTo>
                    <a:pt x="5140" y="4995"/>
                    <a:pt x="5156" y="4986"/>
                    <a:pt x="5162" y="4986"/>
                  </a:cubicBezTo>
                  <a:cubicBezTo>
                    <a:pt x="5164" y="4986"/>
                    <a:pt x="5165" y="4986"/>
                    <a:pt x="5166" y="4987"/>
                  </a:cubicBezTo>
                  <a:cubicBezTo>
                    <a:pt x="5174" y="4996"/>
                    <a:pt x="5170" y="5008"/>
                    <a:pt x="5136" y="5059"/>
                  </a:cubicBezTo>
                  <a:cubicBezTo>
                    <a:pt x="5123" y="5076"/>
                    <a:pt x="5098" y="5110"/>
                    <a:pt x="5055" y="5153"/>
                  </a:cubicBezTo>
                  <a:cubicBezTo>
                    <a:pt x="5072" y="5157"/>
                    <a:pt x="5102" y="5161"/>
                    <a:pt x="5153" y="5170"/>
                  </a:cubicBezTo>
                  <a:cubicBezTo>
                    <a:pt x="5213" y="5180"/>
                    <a:pt x="5367" y="5217"/>
                    <a:pt x="5573" y="5217"/>
                  </a:cubicBezTo>
                  <a:cubicBezTo>
                    <a:pt x="5615" y="5217"/>
                    <a:pt x="5659" y="5216"/>
                    <a:pt x="5705" y="5212"/>
                  </a:cubicBezTo>
                  <a:cubicBezTo>
                    <a:pt x="5845" y="5204"/>
                    <a:pt x="5998" y="5174"/>
                    <a:pt x="6151" y="5119"/>
                  </a:cubicBezTo>
                  <a:cubicBezTo>
                    <a:pt x="6227" y="5093"/>
                    <a:pt x="6303" y="5064"/>
                    <a:pt x="6380" y="5021"/>
                  </a:cubicBezTo>
                  <a:cubicBezTo>
                    <a:pt x="6456" y="4987"/>
                    <a:pt x="6528" y="4940"/>
                    <a:pt x="6583" y="4881"/>
                  </a:cubicBezTo>
                  <a:cubicBezTo>
                    <a:pt x="6609" y="4851"/>
                    <a:pt x="6630" y="4817"/>
                    <a:pt x="6639" y="4788"/>
                  </a:cubicBezTo>
                  <a:cubicBezTo>
                    <a:pt x="6639" y="4779"/>
                    <a:pt x="6639" y="4771"/>
                    <a:pt x="6639" y="4762"/>
                  </a:cubicBezTo>
                  <a:lnTo>
                    <a:pt x="6634" y="4754"/>
                  </a:lnTo>
                  <a:cubicBezTo>
                    <a:pt x="6617" y="4737"/>
                    <a:pt x="6605" y="4720"/>
                    <a:pt x="6592" y="4707"/>
                  </a:cubicBezTo>
                  <a:cubicBezTo>
                    <a:pt x="6577" y="4689"/>
                    <a:pt x="6562" y="4682"/>
                    <a:pt x="6540" y="4682"/>
                  </a:cubicBezTo>
                  <a:cubicBezTo>
                    <a:pt x="6531" y="4682"/>
                    <a:pt x="6520" y="4683"/>
                    <a:pt x="6507" y="4686"/>
                  </a:cubicBezTo>
                  <a:cubicBezTo>
                    <a:pt x="6469" y="4694"/>
                    <a:pt x="6431" y="4707"/>
                    <a:pt x="6392" y="4720"/>
                  </a:cubicBezTo>
                  <a:cubicBezTo>
                    <a:pt x="6320" y="4754"/>
                    <a:pt x="6240" y="4783"/>
                    <a:pt x="6163" y="4805"/>
                  </a:cubicBezTo>
                  <a:cubicBezTo>
                    <a:pt x="6087" y="4830"/>
                    <a:pt x="6015" y="4843"/>
                    <a:pt x="5943" y="4851"/>
                  </a:cubicBezTo>
                  <a:cubicBezTo>
                    <a:pt x="5876" y="4860"/>
                    <a:pt x="5813" y="4864"/>
                    <a:pt x="5755" y="4864"/>
                  </a:cubicBezTo>
                  <a:cubicBezTo>
                    <a:pt x="5565" y="4864"/>
                    <a:pt x="5425" y="4825"/>
                    <a:pt x="5370" y="4809"/>
                  </a:cubicBezTo>
                  <a:cubicBezTo>
                    <a:pt x="5293" y="4788"/>
                    <a:pt x="5263" y="4771"/>
                    <a:pt x="5251" y="4762"/>
                  </a:cubicBezTo>
                  <a:lnTo>
                    <a:pt x="5246" y="4762"/>
                  </a:lnTo>
                  <a:cubicBezTo>
                    <a:pt x="5238" y="4754"/>
                    <a:pt x="5242" y="4741"/>
                    <a:pt x="5293" y="4639"/>
                  </a:cubicBezTo>
                  <a:cubicBezTo>
                    <a:pt x="5323" y="4567"/>
                    <a:pt x="5429" y="4376"/>
                    <a:pt x="5518" y="4100"/>
                  </a:cubicBezTo>
                  <a:cubicBezTo>
                    <a:pt x="5561" y="3960"/>
                    <a:pt x="5599" y="3803"/>
                    <a:pt x="5624" y="3633"/>
                  </a:cubicBezTo>
                  <a:cubicBezTo>
                    <a:pt x="5628" y="3591"/>
                    <a:pt x="5637" y="3548"/>
                    <a:pt x="5633" y="3510"/>
                  </a:cubicBezTo>
                  <a:cubicBezTo>
                    <a:pt x="5633" y="3468"/>
                    <a:pt x="5628" y="3425"/>
                    <a:pt x="5611" y="3396"/>
                  </a:cubicBezTo>
                  <a:cubicBezTo>
                    <a:pt x="5594" y="3375"/>
                    <a:pt x="5571" y="3359"/>
                    <a:pt x="5547" y="3359"/>
                  </a:cubicBezTo>
                  <a:cubicBezTo>
                    <a:pt x="5541" y="3359"/>
                    <a:pt x="5536" y="3360"/>
                    <a:pt x="5531" y="3362"/>
                  </a:cubicBezTo>
                  <a:cubicBezTo>
                    <a:pt x="5497" y="3366"/>
                    <a:pt x="5467" y="3387"/>
                    <a:pt x="5446" y="3421"/>
                  </a:cubicBezTo>
                  <a:cubicBezTo>
                    <a:pt x="5420" y="3451"/>
                    <a:pt x="5408" y="3493"/>
                    <a:pt x="5395" y="3536"/>
                  </a:cubicBezTo>
                  <a:cubicBezTo>
                    <a:pt x="5378" y="3578"/>
                    <a:pt x="5365" y="3620"/>
                    <a:pt x="5353" y="3663"/>
                  </a:cubicBezTo>
                  <a:cubicBezTo>
                    <a:pt x="5327" y="3748"/>
                    <a:pt x="5306" y="3833"/>
                    <a:pt x="5280" y="3918"/>
                  </a:cubicBezTo>
                  <a:cubicBezTo>
                    <a:pt x="5234" y="4083"/>
                    <a:pt x="5187" y="4244"/>
                    <a:pt x="5128" y="4380"/>
                  </a:cubicBezTo>
                  <a:cubicBezTo>
                    <a:pt x="5068" y="4516"/>
                    <a:pt x="4996" y="4626"/>
                    <a:pt x="4928" y="4707"/>
                  </a:cubicBezTo>
                  <a:cubicBezTo>
                    <a:pt x="4860" y="4788"/>
                    <a:pt x="4801" y="4834"/>
                    <a:pt x="4767" y="4860"/>
                  </a:cubicBezTo>
                  <a:cubicBezTo>
                    <a:pt x="4724" y="4890"/>
                    <a:pt x="4695" y="4907"/>
                    <a:pt x="4678" y="4915"/>
                  </a:cubicBezTo>
                  <a:cubicBezTo>
                    <a:pt x="4673" y="4924"/>
                    <a:pt x="4669" y="4924"/>
                    <a:pt x="4669" y="4928"/>
                  </a:cubicBezTo>
                  <a:cubicBezTo>
                    <a:pt x="4665" y="4928"/>
                    <a:pt x="4661" y="4928"/>
                    <a:pt x="4657" y="4924"/>
                  </a:cubicBezTo>
                  <a:cubicBezTo>
                    <a:pt x="4648" y="4924"/>
                    <a:pt x="4644" y="4924"/>
                    <a:pt x="4640" y="4919"/>
                  </a:cubicBezTo>
                  <a:cubicBezTo>
                    <a:pt x="4640" y="4915"/>
                    <a:pt x="4640" y="4915"/>
                    <a:pt x="4648" y="4907"/>
                  </a:cubicBezTo>
                  <a:cubicBezTo>
                    <a:pt x="4640" y="4898"/>
                    <a:pt x="4635" y="4885"/>
                    <a:pt x="4631" y="4868"/>
                  </a:cubicBezTo>
                  <a:cubicBezTo>
                    <a:pt x="4618" y="4834"/>
                    <a:pt x="4589" y="4728"/>
                    <a:pt x="4555" y="4588"/>
                  </a:cubicBezTo>
                  <a:cubicBezTo>
                    <a:pt x="4546" y="4550"/>
                    <a:pt x="4533" y="4512"/>
                    <a:pt x="4525" y="4474"/>
                  </a:cubicBezTo>
                  <a:cubicBezTo>
                    <a:pt x="4516" y="4435"/>
                    <a:pt x="4512" y="4393"/>
                    <a:pt x="4499" y="4359"/>
                  </a:cubicBezTo>
                  <a:cubicBezTo>
                    <a:pt x="4487" y="4321"/>
                    <a:pt x="4466" y="4300"/>
                    <a:pt x="4436" y="4295"/>
                  </a:cubicBezTo>
                  <a:cubicBezTo>
                    <a:pt x="4432" y="4295"/>
                    <a:pt x="4428" y="4295"/>
                    <a:pt x="4424" y="4295"/>
                  </a:cubicBezTo>
                  <a:cubicBezTo>
                    <a:pt x="4397" y="4295"/>
                    <a:pt x="4365" y="4307"/>
                    <a:pt x="4342" y="4329"/>
                  </a:cubicBezTo>
                  <a:cubicBezTo>
                    <a:pt x="4317" y="4355"/>
                    <a:pt x="4300" y="4389"/>
                    <a:pt x="4296" y="4427"/>
                  </a:cubicBezTo>
                  <a:cubicBezTo>
                    <a:pt x="4287" y="4465"/>
                    <a:pt x="4287" y="4508"/>
                    <a:pt x="4291" y="4550"/>
                  </a:cubicBezTo>
                  <a:cubicBezTo>
                    <a:pt x="4296" y="4635"/>
                    <a:pt x="4304" y="4716"/>
                    <a:pt x="4308" y="4788"/>
                  </a:cubicBezTo>
                  <a:cubicBezTo>
                    <a:pt x="4321" y="4932"/>
                    <a:pt x="4330" y="5042"/>
                    <a:pt x="4325" y="5081"/>
                  </a:cubicBezTo>
                  <a:cubicBezTo>
                    <a:pt x="4325" y="5140"/>
                    <a:pt x="4321" y="5148"/>
                    <a:pt x="4313" y="5153"/>
                  </a:cubicBezTo>
                  <a:cubicBezTo>
                    <a:pt x="4317" y="5157"/>
                    <a:pt x="4321" y="5170"/>
                    <a:pt x="4304" y="5191"/>
                  </a:cubicBezTo>
                  <a:cubicBezTo>
                    <a:pt x="4279" y="5229"/>
                    <a:pt x="4134" y="5348"/>
                    <a:pt x="3977" y="5450"/>
                  </a:cubicBezTo>
                  <a:cubicBezTo>
                    <a:pt x="3825" y="5556"/>
                    <a:pt x="3659" y="5645"/>
                    <a:pt x="3617" y="5654"/>
                  </a:cubicBezTo>
                  <a:cubicBezTo>
                    <a:pt x="3604" y="5657"/>
                    <a:pt x="3595" y="5658"/>
                    <a:pt x="3589" y="5658"/>
                  </a:cubicBezTo>
                  <a:cubicBezTo>
                    <a:pt x="3579" y="5658"/>
                    <a:pt x="3577" y="5655"/>
                    <a:pt x="3574" y="5649"/>
                  </a:cubicBezTo>
                  <a:cubicBezTo>
                    <a:pt x="3574" y="5641"/>
                    <a:pt x="3574" y="5632"/>
                    <a:pt x="3595" y="5615"/>
                  </a:cubicBezTo>
                  <a:cubicBezTo>
                    <a:pt x="3600" y="5611"/>
                    <a:pt x="3604" y="5607"/>
                    <a:pt x="3612" y="5603"/>
                  </a:cubicBezTo>
                  <a:cubicBezTo>
                    <a:pt x="3608" y="5590"/>
                    <a:pt x="3604" y="5564"/>
                    <a:pt x="3604" y="5526"/>
                  </a:cubicBezTo>
                  <a:cubicBezTo>
                    <a:pt x="3595" y="5403"/>
                    <a:pt x="3604" y="4826"/>
                    <a:pt x="3672" y="4257"/>
                  </a:cubicBezTo>
                  <a:cubicBezTo>
                    <a:pt x="3740" y="3688"/>
                    <a:pt x="3808" y="3120"/>
                    <a:pt x="3829" y="3001"/>
                  </a:cubicBezTo>
                  <a:cubicBezTo>
                    <a:pt x="3837" y="2958"/>
                    <a:pt x="3842" y="2933"/>
                    <a:pt x="3846" y="2920"/>
                  </a:cubicBezTo>
                  <a:cubicBezTo>
                    <a:pt x="3842" y="2920"/>
                    <a:pt x="3837" y="2920"/>
                    <a:pt x="3833" y="2916"/>
                  </a:cubicBezTo>
                  <a:cubicBezTo>
                    <a:pt x="3786" y="2912"/>
                    <a:pt x="3782" y="2903"/>
                    <a:pt x="3782" y="2895"/>
                  </a:cubicBezTo>
                  <a:cubicBezTo>
                    <a:pt x="3782" y="2886"/>
                    <a:pt x="3791" y="2878"/>
                    <a:pt x="3833" y="2873"/>
                  </a:cubicBezTo>
                  <a:cubicBezTo>
                    <a:pt x="3859" y="2869"/>
                    <a:pt x="3939" y="2852"/>
                    <a:pt x="4041" y="2806"/>
                  </a:cubicBezTo>
                  <a:cubicBezTo>
                    <a:pt x="4143" y="2763"/>
                    <a:pt x="4262" y="2691"/>
                    <a:pt x="4376" y="2610"/>
                  </a:cubicBezTo>
                  <a:cubicBezTo>
                    <a:pt x="4432" y="2572"/>
                    <a:pt x="4491" y="2530"/>
                    <a:pt x="4542" y="2487"/>
                  </a:cubicBezTo>
                  <a:cubicBezTo>
                    <a:pt x="4589" y="2445"/>
                    <a:pt x="4644" y="2402"/>
                    <a:pt x="4686" y="2368"/>
                  </a:cubicBezTo>
                  <a:cubicBezTo>
                    <a:pt x="4775" y="2300"/>
                    <a:pt x="4839" y="2245"/>
                    <a:pt x="4864" y="2228"/>
                  </a:cubicBezTo>
                  <a:cubicBezTo>
                    <a:pt x="4873" y="2220"/>
                    <a:pt x="4877" y="2220"/>
                    <a:pt x="4881" y="2216"/>
                  </a:cubicBezTo>
                  <a:cubicBezTo>
                    <a:pt x="4839" y="2199"/>
                    <a:pt x="4835" y="2190"/>
                    <a:pt x="4839" y="2186"/>
                  </a:cubicBezTo>
                  <a:cubicBezTo>
                    <a:pt x="4839" y="2180"/>
                    <a:pt x="4844" y="2175"/>
                    <a:pt x="4865" y="2175"/>
                  </a:cubicBezTo>
                  <a:cubicBezTo>
                    <a:pt x="4877" y="2175"/>
                    <a:pt x="4895" y="2177"/>
                    <a:pt x="4920" y="2182"/>
                  </a:cubicBezTo>
                  <a:cubicBezTo>
                    <a:pt x="4966" y="2186"/>
                    <a:pt x="5102" y="2211"/>
                    <a:pt x="5280" y="2216"/>
                  </a:cubicBezTo>
                  <a:cubicBezTo>
                    <a:pt x="5305" y="2217"/>
                    <a:pt x="5331" y="2217"/>
                    <a:pt x="5358" y="2217"/>
                  </a:cubicBezTo>
                  <a:cubicBezTo>
                    <a:pt x="5521" y="2217"/>
                    <a:pt x="5713" y="2195"/>
                    <a:pt x="5892" y="2143"/>
                  </a:cubicBezTo>
                  <a:cubicBezTo>
                    <a:pt x="5917" y="2135"/>
                    <a:pt x="5938" y="2122"/>
                    <a:pt x="5951" y="2109"/>
                  </a:cubicBezTo>
                  <a:cubicBezTo>
                    <a:pt x="5964" y="2097"/>
                    <a:pt x="5968" y="2080"/>
                    <a:pt x="5960" y="2063"/>
                  </a:cubicBezTo>
                  <a:cubicBezTo>
                    <a:pt x="5955" y="2046"/>
                    <a:pt x="5943" y="2029"/>
                    <a:pt x="5926" y="2020"/>
                  </a:cubicBezTo>
                  <a:cubicBezTo>
                    <a:pt x="5909" y="2008"/>
                    <a:pt x="5887" y="2003"/>
                    <a:pt x="5862" y="1999"/>
                  </a:cubicBezTo>
                  <a:cubicBezTo>
                    <a:pt x="5815" y="1995"/>
                    <a:pt x="5760" y="1995"/>
                    <a:pt x="5709" y="1991"/>
                  </a:cubicBezTo>
                  <a:cubicBezTo>
                    <a:pt x="5658" y="1986"/>
                    <a:pt x="5611" y="1982"/>
                    <a:pt x="5565" y="1974"/>
                  </a:cubicBezTo>
                  <a:cubicBezTo>
                    <a:pt x="5382" y="1948"/>
                    <a:pt x="5251" y="1901"/>
                    <a:pt x="5204" y="1885"/>
                  </a:cubicBezTo>
                  <a:cubicBezTo>
                    <a:pt x="5136" y="1855"/>
                    <a:pt x="5128" y="1842"/>
                    <a:pt x="5132" y="1834"/>
                  </a:cubicBezTo>
                  <a:cubicBezTo>
                    <a:pt x="5132" y="1831"/>
                    <a:pt x="5136" y="1828"/>
                    <a:pt x="5145" y="1828"/>
                  </a:cubicBezTo>
                  <a:cubicBezTo>
                    <a:pt x="5148" y="1828"/>
                    <a:pt x="5152" y="1828"/>
                    <a:pt x="5157" y="1829"/>
                  </a:cubicBezTo>
                  <a:cubicBezTo>
                    <a:pt x="5157" y="1821"/>
                    <a:pt x="5162" y="1808"/>
                    <a:pt x="5170" y="1791"/>
                  </a:cubicBezTo>
                  <a:cubicBezTo>
                    <a:pt x="5191" y="1740"/>
                    <a:pt x="5327" y="1519"/>
                    <a:pt x="5463" y="1303"/>
                  </a:cubicBezTo>
                  <a:cubicBezTo>
                    <a:pt x="5497" y="1248"/>
                    <a:pt x="5522" y="1193"/>
                    <a:pt x="5522" y="1142"/>
                  </a:cubicBezTo>
                  <a:cubicBezTo>
                    <a:pt x="5522" y="1091"/>
                    <a:pt x="5497" y="1044"/>
                    <a:pt x="5467" y="1027"/>
                  </a:cubicBezTo>
                  <a:cubicBezTo>
                    <a:pt x="5456" y="1020"/>
                    <a:pt x="5444" y="1017"/>
                    <a:pt x="5432" y="1017"/>
                  </a:cubicBezTo>
                  <a:cubicBezTo>
                    <a:pt x="5410" y="1017"/>
                    <a:pt x="5389" y="1027"/>
                    <a:pt x="5370" y="1036"/>
                  </a:cubicBezTo>
                  <a:cubicBezTo>
                    <a:pt x="5370" y="1040"/>
                    <a:pt x="5370" y="1040"/>
                    <a:pt x="5365" y="1040"/>
                  </a:cubicBezTo>
                  <a:cubicBezTo>
                    <a:pt x="5340" y="1091"/>
                    <a:pt x="5246" y="1218"/>
                    <a:pt x="5145" y="1337"/>
                  </a:cubicBezTo>
                  <a:cubicBezTo>
                    <a:pt x="5030" y="1473"/>
                    <a:pt x="4903" y="1596"/>
                    <a:pt x="4873" y="1617"/>
                  </a:cubicBezTo>
                  <a:cubicBezTo>
                    <a:pt x="4869" y="1617"/>
                    <a:pt x="4864" y="1621"/>
                    <a:pt x="4860" y="1621"/>
                  </a:cubicBezTo>
                  <a:cubicBezTo>
                    <a:pt x="4873" y="1655"/>
                    <a:pt x="4881" y="1685"/>
                    <a:pt x="4881" y="1698"/>
                  </a:cubicBezTo>
                  <a:cubicBezTo>
                    <a:pt x="4894" y="1757"/>
                    <a:pt x="4886" y="1766"/>
                    <a:pt x="4877" y="1766"/>
                  </a:cubicBezTo>
                  <a:cubicBezTo>
                    <a:pt x="4876" y="1766"/>
                    <a:pt x="4875" y="1767"/>
                    <a:pt x="4874" y="1767"/>
                  </a:cubicBezTo>
                  <a:cubicBezTo>
                    <a:pt x="4866" y="1767"/>
                    <a:pt x="4857" y="1754"/>
                    <a:pt x="4839" y="1710"/>
                  </a:cubicBezTo>
                  <a:cubicBezTo>
                    <a:pt x="4826" y="1677"/>
                    <a:pt x="4784" y="1579"/>
                    <a:pt x="4733" y="1447"/>
                  </a:cubicBezTo>
                  <a:cubicBezTo>
                    <a:pt x="4720" y="1413"/>
                    <a:pt x="4707" y="1375"/>
                    <a:pt x="4695" y="1337"/>
                  </a:cubicBezTo>
                  <a:cubicBezTo>
                    <a:pt x="4686" y="1295"/>
                    <a:pt x="4682" y="1256"/>
                    <a:pt x="4665" y="1227"/>
                  </a:cubicBezTo>
                  <a:cubicBezTo>
                    <a:pt x="4649" y="1195"/>
                    <a:pt x="4630" y="1171"/>
                    <a:pt x="4610" y="1171"/>
                  </a:cubicBezTo>
                  <a:cubicBezTo>
                    <a:pt x="4609" y="1171"/>
                    <a:pt x="4607" y="1171"/>
                    <a:pt x="4606" y="1171"/>
                  </a:cubicBezTo>
                  <a:cubicBezTo>
                    <a:pt x="4604" y="1171"/>
                    <a:pt x="4602" y="1171"/>
                    <a:pt x="4600" y="1171"/>
                  </a:cubicBezTo>
                  <a:cubicBezTo>
                    <a:pt x="4576" y="1171"/>
                    <a:pt x="4550" y="1195"/>
                    <a:pt x="4542" y="1222"/>
                  </a:cubicBezTo>
                  <a:cubicBezTo>
                    <a:pt x="4529" y="1256"/>
                    <a:pt x="4525" y="1299"/>
                    <a:pt x="4525" y="1341"/>
                  </a:cubicBezTo>
                  <a:cubicBezTo>
                    <a:pt x="4521" y="1384"/>
                    <a:pt x="4521" y="1426"/>
                    <a:pt x="4525" y="1469"/>
                  </a:cubicBezTo>
                  <a:cubicBezTo>
                    <a:pt x="4525" y="1553"/>
                    <a:pt x="4533" y="1630"/>
                    <a:pt x="4538" y="1702"/>
                  </a:cubicBezTo>
                  <a:cubicBezTo>
                    <a:pt x="4555" y="1842"/>
                    <a:pt x="4572" y="1948"/>
                    <a:pt x="4576" y="1982"/>
                  </a:cubicBezTo>
                  <a:cubicBezTo>
                    <a:pt x="4580" y="2042"/>
                    <a:pt x="4576" y="2054"/>
                    <a:pt x="4567" y="2054"/>
                  </a:cubicBezTo>
                  <a:cubicBezTo>
                    <a:pt x="4555" y="2054"/>
                    <a:pt x="4546" y="2046"/>
                    <a:pt x="4529" y="1995"/>
                  </a:cubicBezTo>
                  <a:cubicBezTo>
                    <a:pt x="4525" y="1986"/>
                    <a:pt x="4525" y="1978"/>
                    <a:pt x="4521" y="1969"/>
                  </a:cubicBezTo>
                  <a:cubicBezTo>
                    <a:pt x="4482" y="2012"/>
                    <a:pt x="4368" y="2118"/>
                    <a:pt x="4245" y="2216"/>
                  </a:cubicBezTo>
                  <a:cubicBezTo>
                    <a:pt x="4105" y="2326"/>
                    <a:pt x="3960" y="2424"/>
                    <a:pt x="3922" y="2436"/>
                  </a:cubicBezTo>
                  <a:cubicBezTo>
                    <a:pt x="3911" y="2442"/>
                    <a:pt x="3903" y="2444"/>
                    <a:pt x="3897" y="2444"/>
                  </a:cubicBezTo>
                  <a:cubicBezTo>
                    <a:pt x="3890" y="2444"/>
                    <a:pt x="3886" y="2441"/>
                    <a:pt x="3884" y="2436"/>
                  </a:cubicBezTo>
                  <a:cubicBezTo>
                    <a:pt x="3880" y="2428"/>
                    <a:pt x="3880" y="2419"/>
                    <a:pt x="3893" y="2402"/>
                  </a:cubicBezTo>
                  <a:cubicBezTo>
                    <a:pt x="3893" y="2394"/>
                    <a:pt x="3893" y="2381"/>
                    <a:pt x="3897" y="2368"/>
                  </a:cubicBezTo>
                  <a:cubicBezTo>
                    <a:pt x="3901" y="2330"/>
                    <a:pt x="3918" y="2216"/>
                    <a:pt x="3948" y="2071"/>
                  </a:cubicBezTo>
                  <a:cubicBezTo>
                    <a:pt x="3960" y="1995"/>
                    <a:pt x="3977" y="1914"/>
                    <a:pt x="3994" y="1825"/>
                  </a:cubicBezTo>
                  <a:cubicBezTo>
                    <a:pt x="4007" y="1783"/>
                    <a:pt x="4016" y="1740"/>
                    <a:pt x="4024" y="1694"/>
                  </a:cubicBezTo>
                  <a:cubicBezTo>
                    <a:pt x="4033" y="1647"/>
                    <a:pt x="4041" y="1604"/>
                    <a:pt x="4041" y="1562"/>
                  </a:cubicBezTo>
                  <a:cubicBezTo>
                    <a:pt x="4041" y="1524"/>
                    <a:pt x="4028" y="1486"/>
                    <a:pt x="4007" y="1456"/>
                  </a:cubicBezTo>
                  <a:cubicBezTo>
                    <a:pt x="3987" y="1432"/>
                    <a:pt x="3964" y="1419"/>
                    <a:pt x="3940" y="1419"/>
                  </a:cubicBezTo>
                  <a:cubicBezTo>
                    <a:pt x="3934" y="1419"/>
                    <a:pt x="3928" y="1420"/>
                    <a:pt x="3922" y="1422"/>
                  </a:cubicBezTo>
                  <a:cubicBezTo>
                    <a:pt x="3888" y="1426"/>
                    <a:pt x="3863" y="1452"/>
                    <a:pt x="3846" y="1481"/>
                  </a:cubicBezTo>
                  <a:cubicBezTo>
                    <a:pt x="3829" y="1515"/>
                    <a:pt x="3816" y="1549"/>
                    <a:pt x="3808" y="1587"/>
                  </a:cubicBezTo>
                  <a:cubicBezTo>
                    <a:pt x="3778" y="1732"/>
                    <a:pt x="3748" y="1842"/>
                    <a:pt x="3740" y="1880"/>
                  </a:cubicBezTo>
                  <a:cubicBezTo>
                    <a:pt x="3735" y="1893"/>
                    <a:pt x="3731" y="1906"/>
                    <a:pt x="3727" y="1914"/>
                  </a:cubicBezTo>
                  <a:cubicBezTo>
                    <a:pt x="3731" y="1923"/>
                    <a:pt x="3731" y="1927"/>
                    <a:pt x="3731" y="1935"/>
                  </a:cubicBezTo>
                  <a:cubicBezTo>
                    <a:pt x="3727" y="1944"/>
                    <a:pt x="3718" y="1948"/>
                    <a:pt x="3697" y="1948"/>
                  </a:cubicBezTo>
                  <a:cubicBezTo>
                    <a:pt x="3685" y="1944"/>
                    <a:pt x="3646" y="1931"/>
                    <a:pt x="3604" y="1901"/>
                  </a:cubicBezTo>
                  <a:cubicBezTo>
                    <a:pt x="3557" y="1872"/>
                    <a:pt x="3506" y="1829"/>
                    <a:pt x="3464" y="1787"/>
                  </a:cubicBezTo>
                  <a:cubicBezTo>
                    <a:pt x="3375" y="1694"/>
                    <a:pt x="3298" y="1596"/>
                    <a:pt x="3286" y="1570"/>
                  </a:cubicBezTo>
                  <a:cubicBezTo>
                    <a:pt x="3277" y="1553"/>
                    <a:pt x="3277" y="1545"/>
                    <a:pt x="3286" y="1541"/>
                  </a:cubicBezTo>
                  <a:cubicBezTo>
                    <a:pt x="3288" y="1536"/>
                    <a:pt x="3291" y="1534"/>
                    <a:pt x="3296" y="1534"/>
                  </a:cubicBezTo>
                  <a:cubicBezTo>
                    <a:pt x="3301" y="1534"/>
                    <a:pt x="3309" y="1536"/>
                    <a:pt x="3320" y="1541"/>
                  </a:cubicBezTo>
                  <a:cubicBezTo>
                    <a:pt x="3320" y="1498"/>
                    <a:pt x="3332" y="1430"/>
                    <a:pt x="3358" y="1354"/>
                  </a:cubicBezTo>
                  <a:cubicBezTo>
                    <a:pt x="3379" y="1303"/>
                    <a:pt x="3409" y="1244"/>
                    <a:pt x="3434" y="1188"/>
                  </a:cubicBezTo>
                  <a:cubicBezTo>
                    <a:pt x="3460" y="1133"/>
                    <a:pt x="3481" y="1070"/>
                    <a:pt x="3472" y="1014"/>
                  </a:cubicBezTo>
                  <a:cubicBezTo>
                    <a:pt x="3468" y="989"/>
                    <a:pt x="3455" y="963"/>
                    <a:pt x="3438" y="959"/>
                  </a:cubicBezTo>
                  <a:cubicBezTo>
                    <a:pt x="3435" y="957"/>
                    <a:pt x="3431" y="956"/>
                    <a:pt x="3426" y="956"/>
                  </a:cubicBezTo>
                  <a:cubicBezTo>
                    <a:pt x="3413" y="956"/>
                    <a:pt x="3397" y="963"/>
                    <a:pt x="3379" y="972"/>
                  </a:cubicBezTo>
                  <a:cubicBezTo>
                    <a:pt x="3328" y="1006"/>
                    <a:pt x="3286" y="1048"/>
                    <a:pt x="3252" y="1087"/>
                  </a:cubicBezTo>
                  <a:cubicBezTo>
                    <a:pt x="3188" y="1159"/>
                    <a:pt x="3154" y="1227"/>
                    <a:pt x="3141" y="1256"/>
                  </a:cubicBezTo>
                  <a:cubicBezTo>
                    <a:pt x="3141" y="1273"/>
                    <a:pt x="3137" y="1278"/>
                    <a:pt x="3133" y="1278"/>
                  </a:cubicBezTo>
                  <a:cubicBezTo>
                    <a:pt x="3120" y="1303"/>
                    <a:pt x="3112" y="1307"/>
                    <a:pt x="3107" y="1307"/>
                  </a:cubicBezTo>
                  <a:cubicBezTo>
                    <a:pt x="3099" y="1303"/>
                    <a:pt x="3086" y="1299"/>
                    <a:pt x="3095" y="1252"/>
                  </a:cubicBezTo>
                  <a:cubicBezTo>
                    <a:pt x="3095" y="1244"/>
                    <a:pt x="3099" y="1231"/>
                    <a:pt x="3103" y="1218"/>
                  </a:cubicBezTo>
                  <a:cubicBezTo>
                    <a:pt x="3099" y="1214"/>
                    <a:pt x="3099" y="1205"/>
                    <a:pt x="3095" y="1197"/>
                  </a:cubicBezTo>
                  <a:cubicBezTo>
                    <a:pt x="3073" y="1099"/>
                    <a:pt x="3010" y="641"/>
                    <a:pt x="2955" y="183"/>
                  </a:cubicBezTo>
                  <a:cubicBezTo>
                    <a:pt x="2946" y="127"/>
                    <a:pt x="2938" y="72"/>
                    <a:pt x="2908" y="42"/>
                  </a:cubicBezTo>
                  <a:cubicBezTo>
                    <a:pt x="2884" y="19"/>
                    <a:pt x="2842" y="0"/>
                    <a:pt x="28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8"/>
            <p:cNvSpPr/>
            <p:nvPr/>
          </p:nvSpPr>
          <p:spPr>
            <a:xfrm>
              <a:off x="1011723" y="2969089"/>
              <a:ext cx="462286" cy="828766"/>
            </a:xfrm>
            <a:custGeom>
              <a:avLst/>
              <a:gdLst/>
              <a:ahLst/>
              <a:cxnLst/>
              <a:rect l="l" t="t" r="r" b="b"/>
              <a:pathLst>
                <a:path w="2586" h="4636" extrusionOk="0">
                  <a:moveTo>
                    <a:pt x="2042" y="1"/>
                  </a:moveTo>
                  <a:cubicBezTo>
                    <a:pt x="2042" y="1"/>
                    <a:pt x="2038" y="30"/>
                    <a:pt x="2033" y="77"/>
                  </a:cubicBezTo>
                  <a:cubicBezTo>
                    <a:pt x="2012" y="183"/>
                    <a:pt x="1957" y="378"/>
                    <a:pt x="1791" y="540"/>
                  </a:cubicBezTo>
                  <a:cubicBezTo>
                    <a:pt x="1554" y="765"/>
                    <a:pt x="1439" y="973"/>
                    <a:pt x="1673" y="998"/>
                  </a:cubicBezTo>
                  <a:cubicBezTo>
                    <a:pt x="1906" y="1024"/>
                    <a:pt x="2492" y="1079"/>
                    <a:pt x="2297" y="1147"/>
                  </a:cubicBezTo>
                  <a:cubicBezTo>
                    <a:pt x="2152" y="1198"/>
                    <a:pt x="2025" y="1216"/>
                    <a:pt x="1915" y="1216"/>
                  </a:cubicBezTo>
                  <a:cubicBezTo>
                    <a:pt x="1685" y="1216"/>
                    <a:pt x="1528" y="1139"/>
                    <a:pt x="1438" y="1139"/>
                  </a:cubicBezTo>
                  <a:cubicBezTo>
                    <a:pt x="1418" y="1139"/>
                    <a:pt x="1402" y="1142"/>
                    <a:pt x="1388" y="1151"/>
                  </a:cubicBezTo>
                  <a:cubicBezTo>
                    <a:pt x="1282" y="1219"/>
                    <a:pt x="654" y="1737"/>
                    <a:pt x="446" y="1796"/>
                  </a:cubicBezTo>
                  <a:cubicBezTo>
                    <a:pt x="234" y="1860"/>
                    <a:pt x="268" y="2055"/>
                    <a:pt x="230" y="2221"/>
                  </a:cubicBezTo>
                  <a:cubicBezTo>
                    <a:pt x="191" y="2386"/>
                    <a:pt x="0" y="4551"/>
                    <a:pt x="157" y="4636"/>
                  </a:cubicBezTo>
                  <a:cubicBezTo>
                    <a:pt x="170" y="4610"/>
                    <a:pt x="183" y="4585"/>
                    <a:pt x="196" y="4559"/>
                  </a:cubicBezTo>
                  <a:lnTo>
                    <a:pt x="196" y="4555"/>
                  </a:lnTo>
                  <a:cubicBezTo>
                    <a:pt x="204" y="4432"/>
                    <a:pt x="221" y="3863"/>
                    <a:pt x="289" y="3294"/>
                  </a:cubicBezTo>
                  <a:cubicBezTo>
                    <a:pt x="353" y="2730"/>
                    <a:pt x="416" y="2161"/>
                    <a:pt x="421" y="2038"/>
                  </a:cubicBezTo>
                  <a:cubicBezTo>
                    <a:pt x="421" y="1991"/>
                    <a:pt x="421" y="1966"/>
                    <a:pt x="421" y="1949"/>
                  </a:cubicBezTo>
                  <a:cubicBezTo>
                    <a:pt x="463" y="1949"/>
                    <a:pt x="535" y="1932"/>
                    <a:pt x="612" y="1898"/>
                  </a:cubicBezTo>
                  <a:cubicBezTo>
                    <a:pt x="722" y="1856"/>
                    <a:pt x="845" y="1783"/>
                    <a:pt x="964" y="1703"/>
                  </a:cubicBezTo>
                  <a:cubicBezTo>
                    <a:pt x="1023" y="1660"/>
                    <a:pt x="1078" y="1618"/>
                    <a:pt x="1129" y="1575"/>
                  </a:cubicBezTo>
                  <a:cubicBezTo>
                    <a:pt x="1185" y="1529"/>
                    <a:pt x="1231" y="1491"/>
                    <a:pt x="1274" y="1452"/>
                  </a:cubicBezTo>
                  <a:cubicBezTo>
                    <a:pt x="1363" y="1380"/>
                    <a:pt x="1426" y="1316"/>
                    <a:pt x="1443" y="1291"/>
                  </a:cubicBezTo>
                  <a:cubicBezTo>
                    <a:pt x="1456" y="1278"/>
                    <a:pt x="1460" y="1270"/>
                    <a:pt x="1465" y="1261"/>
                  </a:cubicBezTo>
                  <a:cubicBezTo>
                    <a:pt x="1516" y="1274"/>
                    <a:pt x="1647" y="1308"/>
                    <a:pt x="1825" y="1316"/>
                  </a:cubicBezTo>
                  <a:cubicBezTo>
                    <a:pt x="1854" y="1318"/>
                    <a:pt x="1883" y="1319"/>
                    <a:pt x="1913" y="1319"/>
                  </a:cubicBezTo>
                  <a:cubicBezTo>
                    <a:pt x="2079" y="1319"/>
                    <a:pt x="2272" y="1297"/>
                    <a:pt x="2462" y="1240"/>
                  </a:cubicBezTo>
                  <a:cubicBezTo>
                    <a:pt x="2492" y="1232"/>
                    <a:pt x="2526" y="1219"/>
                    <a:pt x="2551" y="1189"/>
                  </a:cubicBezTo>
                  <a:cubicBezTo>
                    <a:pt x="2577" y="1159"/>
                    <a:pt x="2585" y="1113"/>
                    <a:pt x="2572" y="1075"/>
                  </a:cubicBezTo>
                  <a:cubicBezTo>
                    <a:pt x="2551" y="1002"/>
                    <a:pt x="2475" y="968"/>
                    <a:pt x="2415" y="960"/>
                  </a:cubicBezTo>
                  <a:cubicBezTo>
                    <a:pt x="2386" y="958"/>
                    <a:pt x="2359" y="958"/>
                    <a:pt x="2334" y="958"/>
                  </a:cubicBezTo>
                  <a:cubicBezTo>
                    <a:pt x="2308" y="958"/>
                    <a:pt x="2284" y="958"/>
                    <a:pt x="2258" y="956"/>
                  </a:cubicBezTo>
                  <a:cubicBezTo>
                    <a:pt x="2207" y="951"/>
                    <a:pt x="2161" y="947"/>
                    <a:pt x="2118" y="943"/>
                  </a:cubicBezTo>
                  <a:cubicBezTo>
                    <a:pt x="1940" y="922"/>
                    <a:pt x="1808" y="884"/>
                    <a:pt x="1762" y="871"/>
                  </a:cubicBezTo>
                  <a:cubicBezTo>
                    <a:pt x="1753" y="871"/>
                    <a:pt x="1745" y="867"/>
                    <a:pt x="1736" y="867"/>
                  </a:cubicBezTo>
                  <a:cubicBezTo>
                    <a:pt x="1741" y="862"/>
                    <a:pt x="1749" y="858"/>
                    <a:pt x="1753" y="850"/>
                  </a:cubicBezTo>
                  <a:cubicBezTo>
                    <a:pt x="1791" y="807"/>
                    <a:pt x="1932" y="591"/>
                    <a:pt x="2072" y="370"/>
                  </a:cubicBezTo>
                  <a:cubicBezTo>
                    <a:pt x="2106" y="315"/>
                    <a:pt x="2135" y="251"/>
                    <a:pt x="2140" y="175"/>
                  </a:cubicBezTo>
                  <a:cubicBezTo>
                    <a:pt x="2135" y="103"/>
                    <a:pt x="2101" y="30"/>
                    <a:pt x="2042" y="1"/>
                  </a:cubicBezTo>
                  <a:close/>
                </a:path>
              </a:pathLst>
            </a:custGeom>
            <a:solidFill>
              <a:srgbClr val="1E1549">
                <a:alpha val="41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8"/>
            <p:cNvSpPr/>
            <p:nvPr/>
          </p:nvSpPr>
          <p:spPr>
            <a:xfrm>
              <a:off x="1009399" y="3384192"/>
              <a:ext cx="585277" cy="789259"/>
            </a:xfrm>
            <a:custGeom>
              <a:avLst/>
              <a:gdLst/>
              <a:ahLst/>
              <a:cxnLst/>
              <a:rect l="l" t="t" r="r" b="b"/>
              <a:pathLst>
                <a:path w="3274" h="4415" extrusionOk="0">
                  <a:moveTo>
                    <a:pt x="2114" y="0"/>
                  </a:moveTo>
                  <a:cubicBezTo>
                    <a:pt x="2093" y="26"/>
                    <a:pt x="2080" y="43"/>
                    <a:pt x="2080" y="43"/>
                  </a:cubicBezTo>
                  <a:cubicBezTo>
                    <a:pt x="2080" y="43"/>
                    <a:pt x="2080" y="51"/>
                    <a:pt x="2085" y="73"/>
                  </a:cubicBezTo>
                  <a:cubicBezTo>
                    <a:pt x="2093" y="174"/>
                    <a:pt x="2106" y="518"/>
                    <a:pt x="1991" y="773"/>
                  </a:cubicBezTo>
                  <a:cubicBezTo>
                    <a:pt x="1851" y="1070"/>
                    <a:pt x="1681" y="1486"/>
                    <a:pt x="1737" y="1524"/>
                  </a:cubicBezTo>
                  <a:cubicBezTo>
                    <a:pt x="1789" y="1562"/>
                    <a:pt x="1908" y="1639"/>
                    <a:pt x="2221" y="1639"/>
                  </a:cubicBezTo>
                  <a:cubicBezTo>
                    <a:pt x="2263" y="1639"/>
                    <a:pt x="2308" y="1637"/>
                    <a:pt x="2356" y="1635"/>
                  </a:cubicBezTo>
                  <a:cubicBezTo>
                    <a:pt x="2678" y="1615"/>
                    <a:pt x="2952" y="1536"/>
                    <a:pt x="3029" y="1536"/>
                  </a:cubicBezTo>
                  <a:cubicBezTo>
                    <a:pt x="3053" y="1536"/>
                    <a:pt x="3058" y="1543"/>
                    <a:pt x="3040" y="1562"/>
                  </a:cubicBezTo>
                  <a:cubicBezTo>
                    <a:pt x="2847" y="1768"/>
                    <a:pt x="2397" y="1851"/>
                    <a:pt x="2108" y="1851"/>
                  </a:cubicBezTo>
                  <a:cubicBezTo>
                    <a:pt x="2021" y="1851"/>
                    <a:pt x="1949" y="1843"/>
                    <a:pt x="1902" y="1830"/>
                  </a:cubicBezTo>
                  <a:cubicBezTo>
                    <a:pt x="1776" y="1794"/>
                    <a:pt x="1779" y="1670"/>
                    <a:pt x="1693" y="1670"/>
                  </a:cubicBezTo>
                  <a:cubicBezTo>
                    <a:pt x="1637" y="1670"/>
                    <a:pt x="1543" y="1723"/>
                    <a:pt x="1350" y="1885"/>
                  </a:cubicBezTo>
                  <a:cubicBezTo>
                    <a:pt x="862" y="2297"/>
                    <a:pt x="234" y="2581"/>
                    <a:pt x="115" y="2628"/>
                  </a:cubicBezTo>
                  <a:cubicBezTo>
                    <a:pt x="1" y="2679"/>
                    <a:pt x="9" y="4253"/>
                    <a:pt x="281" y="4415"/>
                  </a:cubicBezTo>
                  <a:cubicBezTo>
                    <a:pt x="293" y="4398"/>
                    <a:pt x="302" y="4376"/>
                    <a:pt x="310" y="4359"/>
                  </a:cubicBezTo>
                  <a:cubicBezTo>
                    <a:pt x="310" y="4279"/>
                    <a:pt x="276" y="3918"/>
                    <a:pt x="255" y="3561"/>
                  </a:cubicBezTo>
                  <a:cubicBezTo>
                    <a:pt x="230" y="3201"/>
                    <a:pt x="221" y="2840"/>
                    <a:pt x="209" y="2759"/>
                  </a:cubicBezTo>
                  <a:cubicBezTo>
                    <a:pt x="204" y="2734"/>
                    <a:pt x="204" y="2717"/>
                    <a:pt x="200" y="2708"/>
                  </a:cubicBezTo>
                  <a:cubicBezTo>
                    <a:pt x="209" y="2708"/>
                    <a:pt x="221" y="2704"/>
                    <a:pt x="238" y="2700"/>
                  </a:cubicBezTo>
                  <a:cubicBezTo>
                    <a:pt x="281" y="2691"/>
                    <a:pt x="395" y="2649"/>
                    <a:pt x="540" y="2589"/>
                  </a:cubicBezTo>
                  <a:cubicBezTo>
                    <a:pt x="684" y="2526"/>
                    <a:pt x="862" y="2437"/>
                    <a:pt x="1028" y="2331"/>
                  </a:cubicBezTo>
                  <a:cubicBezTo>
                    <a:pt x="1198" y="2229"/>
                    <a:pt x="1355" y="2110"/>
                    <a:pt x="1473" y="2004"/>
                  </a:cubicBezTo>
                  <a:cubicBezTo>
                    <a:pt x="1520" y="1957"/>
                    <a:pt x="1563" y="1919"/>
                    <a:pt x="1597" y="1885"/>
                  </a:cubicBezTo>
                  <a:cubicBezTo>
                    <a:pt x="1609" y="1893"/>
                    <a:pt x="1639" y="1906"/>
                    <a:pt x="1703" y="1927"/>
                  </a:cubicBezTo>
                  <a:cubicBezTo>
                    <a:pt x="1762" y="1946"/>
                    <a:pt x="1933" y="1990"/>
                    <a:pt x="2164" y="1990"/>
                  </a:cubicBezTo>
                  <a:cubicBezTo>
                    <a:pt x="2199" y="1990"/>
                    <a:pt x="2234" y="1989"/>
                    <a:pt x="2271" y="1987"/>
                  </a:cubicBezTo>
                  <a:cubicBezTo>
                    <a:pt x="2416" y="1978"/>
                    <a:pt x="2573" y="1953"/>
                    <a:pt x="2734" y="1898"/>
                  </a:cubicBezTo>
                  <a:cubicBezTo>
                    <a:pt x="2815" y="1868"/>
                    <a:pt x="2895" y="1838"/>
                    <a:pt x="2972" y="1796"/>
                  </a:cubicBezTo>
                  <a:cubicBezTo>
                    <a:pt x="3052" y="1758"/>
                    <a:pt x="3129" y="1707"/>
                    <a:pt x="3197" y="1639"/>
                  </a:cubicBezTo>
                  <a:cubicBezTo>
                    <a:pt x="3226" y="1605"/>
                    <a:pt x="3256" y="1562"/>
                    <a:pt x="3265" y="1507"/>
                  </a:cubicBezTo>
                  <a:cubicBezTo>
                    <a:pt x="3269" y="1494"/>
                    <a:pt x="3269" y="1482"/>
                    <a:pt x="3269" y="1465"/>
                  </a:cubicBezTo>
                  <a:cubicBezTo>
                    <a:pt x="3273" y="1444"/>
                    <a:pt x="3248" y="1422"/>
                    <a:pt x="3248" y="1418"/>
                  </a:cubicBezTo>
                  <a:cubicBezTo>
                    <a:pt x="3231" y="1401"/>
                    <a:pt x="3218" y="1384"/>
                    <a:pt x="3201" y="1367"/>
                  </a:cubicBezTo>
                  <a:cubicBezTo>
                    <a:pt x="3184" y="1346"/>
                    <a:pt x="3158" y="1329"/>
                    <a:pt x="3129" y="1325"/>
                  </a:cubicBezTo>
                  <a:cubicBezTo>
                    <a:pt x="3116" y="1323"/>
                    <a:pt x="3104" y="1322"/>
                    <a:pt x="3092" y="1322"/>
                  </a:cubicBezTo>
                  <a:cubicBezTo>
                    <a:pt x="3076" y="1322"/>
                    <a:pt x="3061" y="1324"/>
                    <a:pt x="3048" y="1329"/>
                  </a:cubicBezTo>
                  <a:cubicBezTo>
                    <a:pt x="3006" y="1337"/>
                    <a:pt x="2963" y="1350"/>
                    <a:pt x="2925" y="1367"/>
                  </a:cubicBezTo>
                  <a:cubicBezTo>
                    <a:pt x="2844" y="1401"/>
                    <a:pt x="2776" y="1431"/>
                    <a:pt x="2700" y="1452"/>
                  </a:cubicBezTo>
                  <a:cubicBezTo>
                    <a:pt x="2628" y="1473"/>
                    <a:pt x="2556" y="1490"/>
                    <a:pt x="2488" y="1499"/>
                  </a:cubicBezTo>
                  <a:cubicBezTo>
                    <a:pt x="2412" y="1509"/>
                    <a:pt x="2341" y="1513"/>
                    <a:pt x="2276" y="1513"/>
                  </a:cubicBezTo>
                  <a:cubicBezTo>
                    <a:pt x="2110" y="1513"/>
                    <a:pt x="1988" y="1487"/>
                    <a:pt x="1936" y="1477"/>
                  </a:cubicBezTo>
                  <a:cubicBezTo>
                    <a:pt x="1877" y="1465"/>
                    <a:pt x="1847" y="1460"/>
                    <a:pt x="1830" y="1456"/>
                  </a:cubicBezTo>
                  <a:cubicBezTo>
                    <a:pt x="1838" y="1444"/>
                    <a:pt x="1860" y="1418"/>
                    <a:pt x="1889" y="1371"/>
                  </a:cubicBezTo>
                  <a:cubicBezTo>
                    <a:pt x="1932" y="1303"/>
                    <a:pt x="2046" y="1108"/>
                    <a:pt x="2140" y="828"/>
                  </a:cubicBezTo>
                  <a:cubicBezTo>
                    <a:pt x="2186" y="688"/>
                    <a:pt x="2225" y="522"/>
                    <a:pt x="2250" y="353"/>
                  </a:cubicBezTo>
                  <a:cubicBezTo>
                    <a:pt x="2263" y="268"/>
                    <a:pt x="2280" y="166"/>
                    <a:pt x="2225" y="68"/>
                  </a:cubicBezTo>
                  <a:cubicBezTo>
                    <a:pt x="2203" y="30"/>
                    <a:pt x="2161" y="5"/>
                    <a:pt x="2114" y="0"/>
                  </a:cubicBezTo>
                  <a:close/>
                </a:path>
              </a:pathLst>
            </a:custGeom>
            <a:solidFill>
              <a:srgbClr val="1E1549">
                <a:alpha val="41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8"/>
            <p:cNvSpPr/>
            <p:nvPr/>
          </p:nvSpPr>
          <p:spPr>
            <a:xfrm>
              <a:off x="1058739" y="4129305"/>
              <a:ext cx="472118" cy="143550"/>
            </a:xfrm>
            <a:custGeom>
              <a:avLst/>
              <a:gdLst/>
              <a:ahLst/>
              <a:cxnLst/>
              <a:rect l="l" t="t" r="r" b="b"/>
              <a:pathLst>
                <a:path w="2641" h="803" extrusionOk="0">
                  <a:moveTo>
                    <a:pt x="1919" y="0"/>
                  </a:moveTo>
                  <a:lnTo>
                    <a:pt x="1834" y="9"/>
                  </a:lnTo>
                  <a:cubicBezTo>
                    <a:pt x="1834" y="9"/>
                    <a:pt x="1953" y="51"/>
                    <a:pt x="2080" y="102"/>
                  </a:cubicBezTo>
                  <a:cubicBezTo>
                    <a:pt x="2250" y="174"/>
                    <a:pt x="2424" y="259"/>
                    <a:pt x="2339" y="298"/>
                  </a:cubicBezTo>
                  <a:cubicBezTo>
                    <a:pt x="2282" y="322"/>
                    <a:pt x="2150" y="333"/>
                    <a:pt x="2001" y="333"/>
                  </a:cubicBezTo>
                  <a:cubicBezTo>
                    <a:pt x="1763" y="333"/>
                    <a:pt x="1481" y="305"/>
                    <a:pt x="1384" y="255"/>
                  </a:cubicBezTo>
                  <a:cubicBezTo>
                    <a:pt x="1312" y="220"/>
                    <a:pt x="1274" y="176"/>
                    <a:pt x="1225" y="176"/>
                  </a:cubicBezTo>
                  <a:cubicBezTo>
                    <a:pt x="1191" y="176"/>
                    <a:pt x="1151" y="198"/>
                    <a:pt x="1091" y="264"/>
                  </a:cubicBezTo>
                  <a:cubicBezTo>
                    <a:pt x="981" y="378"/>
                    <a:pt x="548" y="616"/>
                    <a:pt x="242" y="722"/>
                  </a:cubicBezTo>
                  <a:cubicBezTo>
                    <a:pt x="149" y="753"/>
                    <a:pt x="70" y="773"/>
                    <a:pt x="15" y="773"/>
                  </a:cubicBezTo>
                  <a:cubicBezTo>
                    <a:pt x="10" y="773"/>
                    <a:pt x="5" y="773"/>
                    <a:pt x="0" y="773"/>
                  </a:cubicBezTo>
                  <a:lnTo>
                    <a:pt x="0" y="773"/>
                  </a:lnTo>
                  <a:cubicBezTo>
                    <a:pt x="43" y="781"/>
                    <a:pt x="94" y="794"/>
                    <a:pt x="141" y="803"/>
                  </a:cubicBezTo>
                  <a:cubicBezTo>
                    <a:pt x="175" y="798"/>
                    <a:pt x="213" y="794"/>
                    <a:pt x="255" y="786"/>
                  </a:cubicBezTo>
                  <a:cubicBezTo>
                    <a:pt x="370" y="769"/>
                    <a:pt x="510" y="739"/>
                    <a:pt x="646" y="688"/>
                  </a:cubicBezTo>
                  <a:cubicBezTo>
                    <a:pt x="866" y="607"/>
                    <a:pt x="1053" y="467"/>
                    <a:pt x="1138" y="391"/>
                  </a:cubicBezTo>
                  <a:cubicBezTo>
                    <a:pt x="1142" y="391"/>
                    <a:pt x="1151" y="395"/>
                    <a:pt x="1155" y="395"/>
                  </a:cubicBezTo>
                  <a:cubicBezTo>
                    <a:pt x="1223" y="404"/>
                    <a:pt x="1410" y="416"/>
                    <a:pt x="1656" y="433"/>
                  </a:cubicBezTo>
                  <a:cubicBezTo>
                    <a:pt x="1779" y="442"/>
                    <a:pt x="1919" y="450"/>
                    <a:pt x="2063" y="459"/>
                  </a:cubicBezTo>
                  <a:cubicBezTo>
                    <a:pt x="2140" y="463"/>
                    <a:pt x="2212" y="467"/>
                    <a:pt x="2288" y="476"/>
                  </a:cubicBezTo>
                  <a:cubicBezTo>
                    <a:pt x="2322" y="476"/>
                    <a:pt x="2358" y="479"/>
                    <a:pt x="2394" y="479"/>
                  </a:cubicBezTo>
                  <a:cubicBezTo>
                    <a:pt x="2440" y="479"/>
                    <a:pt x="2487" y="474"/>
                    <a:pt x="2534" y="450"/>
                  </a:cubicBezTo>
                  <a:cubicBezTo>
                    <a:pt x="2577" y="425"/>
                    <a:pt x="2611" y="391"/>
                    <a:pt x="2624" y="340"/>
                  </a:cubicBezTo>
                  <a:cubicBezTo>
                    <a:pt x="2641" y="289"/>
                    <a:pt x="2619" y="238"/>
                    <a:pt x="2590" y="200"/>
                  </a:cubicBezTo>
                  <a:cubicBezTo>
                    <a:pt x="2560" y="166"/>
                    <a:pt x="2522" y="140"/>
                    <a:pt x="2483" y="128"/>
                  </a:cubicBezTo>
                  <a:cubicBezTo>
                    <a:pt x="2445" y="115"/>
                    <a:pt x="2407" y="107"/>
                    <a:pt x="2369" y="98"/>
                  </a:cubicBezTo>
                  <a:cubicBezTo>
                    <a:pt x="2229" y="68"/>
                    <a:pt x="2093" y="39"/>
                    <a:pt x="1970" y="9"/>
                  </a:cubicBezTo>
                  <a:cubicBezTo>
                    <a:pt x="1953" y="5"/>
                    <a:pt x="1936" y="5"/>
                    <a:pt x="1919" y="0"/>
                  </a:cubicBezTo>
                  <a:close/>
                </a:path>
              </a:pathLst>
            </a:custGeom>
            <a:solidFill>
              <a:srgbClr val="1E1549">
                <a:alpha val="41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8"/>
            <p:cNvSpPr/>
            <p:nvPr/>
          </p:nvSpPr>
          <p:spPr>
            <a:xfrm>
              <a:off x="1058739" y="4265170"/>
              <a:ext cx="148196" cy="571877"/>
            </a:xfrm>
            <a:custGeom>
              <a:avLst/>
              <a:gdLst/>
              <a:ahLst/>
              <a:cxnLst/>
              <a:rect l="l" t="t" r="r" b="b"/>
              <a:pathLst>
                <a:path w="829" h="3199" extrusionOk="0">
                  <a:moveTo>
                    <a:pt x="119" y="0"/>
                  </a:moveTo>
                  <a:lnTo>
                    <a:pt x="0" y="13"/>
                  </a:lnTo>
                  <a:cubicBezTo>
                    <a:pt x="0" y="13"/>
                    <a:pt x="0" y="26"/>
                    <a:pt x="5" y="51"/>
                  </a:cubicBezTo>
                  <a:cubicBezTo>
                    <a:pt x="39" y="327"/>
                    <a:pt x="264" y="1999"/>
                    <a:pt x="361" y="2284"/>
                  </a:cubicBezTo>
                  <a:cubicBezTo>
                    <a:pt x="429" y="2479"/>
                    <a:pt x="289" y="2695"/>
                    <a:pt x="98" y="2772"/>
                  </a:cubicBezTo>
                  <a:cubicBezTo>
                    <a:pt x="77" y="2780"/>
                    <a:pt x="56" y="2784"/>
                    <a:pt x="34" y="2789"/>
                  </a:cubicBezTo>
                  <a:cubicBezTo>
                    <a:pt x="107" y="2942"/>
                    <a:pt x="166" y="3048"/>
                    <a:pt x="196" y="3090"/>
                  </a:cubicBezTo>
                  <a:cubicBezTo>
                    <a:pt x="231" y="3147"/>
                    <a:pt x="246" y="3159"/>
                    <a:pt x="255" y="3159"/>
                  </a:cubicBezTo>
                  <a:cubicBezTo>
                    <a:pt x="257" y="3159"/>
                    <a:pt x="258" y="3159"/>
                    <a:pt x="259" y="3158"/>
                  </a:cubicBezTo>
                  <a:cubicBezTo>
                    <a:pt x="264" y="3154"/>
                    <a:pt x="264" y="3154"/>
                    <a:pt x="264" y="3149"/>
                  </a:cubicBezTo>
                  <a:cubicBezTo>
                    <a:pt x="281" y="3162"/>
                    <a:pt x="302" y="3175"/>
                    <a:pt x="323" y="3179"/>
                  </a:cubicBezTo>
                  <a:cubicBezTo>
                    <a:pt x="356" y="3193"/>
                    <a:pt x="391" y="3198"/>
                    <a:pt x="426" y="3198"/>
                  </a:cubicBezTo>
                  <a:cubicBezTo>
                    <a:pt x="467" y="3198"/>
                    <a:pt x="507" y="3191"/>
                    <a:pt x="544" y="3179"/>
                  </a:cubicBezTo>
                  <a:cubicBezTo>
                    <a:pt x="578" y="3171"/>
                    <a:pt x="612" y="3162"/>
                    <a:pt x="646" y="3149"/>
                  </a:cubicBezTo>
                  <a:cubicBezTo>
                    <a:pt x="680" y="3137"/>
                    <a:pt x="714" y="3124"/>
                    <a:pt x="743" y="3103"/>
                  </a:cubicBezTo>
                  <a:cubicBezTo>
                    <a:pt x="777" y="3082"/>
                    <a:pt x="807" y="3048"/>
                    <a:pt x="815" y="3009"/>
                  </a:cubicBezTo>
                  <a:cubicBezTo>
                    <a:pt x="828" y="2967"/>
                    <a:pt x="820" y="2933"/>
                    <a:pt x="811" y="2903"/>
                  </a:cubicBezTo>
                  <a:cubicBezTo>
                    <a:pt x="790" y="2844"/>
                    <a:pt x="773" y="2797"/>
                    <a:pt x="760" y="2759"/>
                  </a:cubicBezTo>
                  <a:cubicBezTo>
                    <a:pt x="692" y="2530"/>
                    <a:pt x="544" y="2020"/>
                    <a:pt x="421" y="1507"/>
                  </a:cubicBezTo>
                  <a:cubicBezTo>
                    <a:pt x="272" y="891"/>
                    <a:pt x="170" y="263"/>
                    <a:pt x="141" y="132"/>
                  </a:cubicBezTo>
                  <a:cubicBezTo>
                    <a:pt x="132" y="89"/>
                    <a:pt x="124" y="60"/>
                    <a:pt x="119" y="43"/>
                  </a:cubicBezTo>
                  <a:lnTo>
                    <a:pt x="141" y="43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rgbClr val="1E1549">
                <a:alpha val="41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8"/>
            <p:cNvSpPr/>
            <p:nvPr/>
          </p:nvSpPr>
          <p:spPr>
            <a:xfrm>
              <a:off x="555689" y="3802335"/>
              <a:ext cx="392389" cy="296039"/>
            </a:xfrm>
            <a:custGeom>
              <a:avLst/>
              <a:gdLst/>
              <a:ahLst/>
              <a:cxnLst/>
              <a:rect l="l" t="t" r="r" b="b"/>
              <a:pathLst>
                <a:path w="2195" h="1656" extrusionOk="0">
                  <a:moveTo>
                    <a:pt x="85" y="0"/>
                  </a:moveTo>
                  <a:cubicBezTo>
                    <a:pt x="47" y="26"/>
                    <a:pt x="17" y="64"/>
                    <a:pt x="5" y="115"/>
                  </a:cubicBezTo>
                  <a:cubicBezTo>
                    <a:pt x="0" y="140"/>
                    <a:pt x="5" y="174"/>
                    <a:pt x="17" y="200"/>
                  </a:cubicBezTo>
                  <a:cubicBezTo>
                    <a:pt x="26" y="221"/>
                    <a:pt x="39" y="242"/>
                    <a:pt x="51" y="263"/>
                  </a:cubicBezTo>
                  <a:cubicBezTo>
                    <a:pt x="77" y="306"/>
                    <a:pt x="111" y="344"/>
                    <a:pt x="149" y="378"/>
                  </a:cubicBezTo>
                  <a:cubicBezTo>
                    <a:pt x="230" y="441"/>
                    <a:pt x="323" y="475"/>
                    <a:pt x="412" y="518"/>
                  </a:cubicBezTo>
                  <a:cubicBezTo>
                    <a:pt x="501" y="560"/>
                    <a:pt x="595" y="599"/>
                    <a:pt x="688" y="637"/>
                  </a:cubicBezTo>
                  <a:cubicBezTo>
                    <a:pt x="871" y="713"/>
                    <a:pt x="1053" y="790"/>
                    <a:pt x="1197" y="904"/>
                  </a:cubicBezTo>
                  <a:cubicBezTo>
                    <a:pt x="1346" y="1019"/>
                    <a:pt x="1469" y="1146"/>
                    <a:pt x="1588" y="1256"/>
                  </a:cubicBezTo>
                  <a:cubicBezTo>
                    <a:pt x="1707" y="1363"/>
                    <a:pt x="1817" y="1456"/>
                    <a:pt x="1915" y="1515"/>
                  </a:cubicBezTo>
                  <a:cubicBezTo>
                    <a:pt x="2012" y="1570"/>
                    <a:pt x="2093" y="1604"/>
                    <a:pt x="2135" y="1613"/>
                  </a:cubicBezTo>
                  <a:cubicBezTo>
                    <a:pt x="2152" y="1621"/>
                    <a:pt x="2165" y="1621"/>
                    <a:pt x="2178" y="1626"/>
                  </a:cubicBezTo>
                  <a:cubicBezTo>
                    <a:pt x="2178" y="1634"/>
                    <a:pt x="2178" y="1643"/>
                    <a:pt x="2174" y="1655"/>
                  </a:cubicBezTo>
                  <a:cubicBezTo>
                    <a:pt x="2174" y="1655"/>
                    <a:pt x="2195" y="1626"/>
                    <a:pt x="2182" y="1583"/>
                  </a:cubicBezTo>
                  <a:cubicBezTo>
                    <a:pt x="2169" y="1528"/>
                    <a:pt x="2114" y="1452"/>
                    <a:pt x="1932" y="1371"/>
                  </a:cubicBezTo>
                  <a:cubicBezTo>
                    <a:pt x="1601" y="1227"/>
                    <a:pt x="1431" y="900"/>
                    <a:pt x="1261" y="726"/>
                  </a:cubicBezTo>
                  <a:cubicBezTo>
                    <a:pt x="1091" y="552"/>
                    <a:pt x="701" y="441"/>
                    <a:pt x="374" y="314"/>
                  </a:cubicBezTo>
                  <a:cubicBezTo>
                    <a:pt x="179" y="242"/>
                    <a:pt x="115" y="149"/>
                    <a:pt x="94" y="81"/>
                  </a:cubicBezTo>
                  <a:cubicBezTo>
                    <a:pt x="81" y="38"/>
                    <a:pt x="90" y="9"/>
                    <a:pt x="90" y="0"/>
                  </a:cubicBezTo>
                  <a:close/>
                </a:path>
              </a:pathLst>
            </a:custGeom>
            <a:solidFill>
              <a:srgbClr val="5555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8"/>
            <p:cNvSpPr/>
            <p:nvPr/>
          </p:nvSpPr>
          <p:spPr>
            <a:xfrm>
              <a:off x="403201" y="4202064"/>
              <a:ext cx="576875" cy="215057"/>
            </a:xfrm>
            <a:custGeom>
              <a:avLst/>
              <a:gdLst/>
              <a:ahLst/>
              <a:cxnLst/>
              <a:rect l="l" t="t" r="r" b="b"/>
              <a:pathLst>
                <a:path w="3227" h="1203" extrusionOk="0">
                  <a:moveTo>
                    <a:pt x="102" y="1"/>
                  </a:moveTo>
                  <a:cubicBezTo>
                    <a:pt x="64" y="26"/>
                    <a:pt x="34" y="69"/>
                    <a:pt x="22" y="120"/>
                  </a:cubicBezTo>
                  <a:cubicBezTo>
                    <a:pt x="0" y="179"/>
                    <a:pt x="22" y="247"/>
                    <a:pt x="64" y="294"/>
                  </a:cubicBezTo>
                  <a:cubicBezTo>
                    <a:pt x="102" y="340"/>
                    <a:pt x="162" y="366"/>
                    <a:pt x="217" y="383"/>
                  </a:cubicBezTo>
                  <a:cubicBezTo>
                    <a:pt x="476" y="435"/>
                    <a:pt x="737" y="449"/>
                    <a:pt x="921" y="449"/>
                  </a:cubicBezTo>
                  <a:cubicBezTo>
                    <a:pt x="1038" y="449"/>
                    <a:pt x="1124" y="443"/>
                    <a:pt x="1159" y="438"/>
                  </a:cubicBezTo>
                  <a:cubicBezTo>
                    <a:pt x="1189" y="434"/>
                    <a:pt x="1206" y="430"/>
                    <a:pt x="1214" y="425"/>
                  </a:cubicBezTo>
                  <a:cubicBezTo>
                    <a:pt x="1223" y="438"/>
                    <a:pt x="1235" y="455"/>
                    <a:pt x="1257" y="480"/>
                  </a:cubicBezTo>
                  <a:cubicBezTo>
                    <a:pt x="1286" y="523"/>
                    <a:pt x="1388" y="629"/>
                    <a:pt x="1541" y="744"/>
                  </a:cubicBezTo>
                  <a:cubicBezTo>
                    <a:pt x="1698" y="858"/>
                    <a:pt x="1906" y="981"/>
                    <a:pt x="2131" y="1062"/>
                  </a:cubicBezTo>
                  <a:cubicBezTo>
                    <a:pt x="2356" y="1143"/>
                    <a:pt x="2594" y="1189"/>
                    <a:pt x="2789" y="1198"/>
                  </a:cubicBezTo>
                  <a:cubicBezTo>
                    <a:pt x="2836" y="1202"/>
                    <a:pt x="2882" y="1202"/>
                    <a:pt x="2920" y="1202"/>
                  </a:cubicBezTo>
                  <a:cubicBezTo>
                    <a:pt x="2963" y="1202"/>
                    <a:pt x="3001" y="1202"/>
                    <a:pt x="3035" y="1198"/>
                  </a:cubicBezTo>
                  <a:cubicBezTo>
                    <a:pt x="3086" y="1194"/>
                    <a:pt x="3124" y="1189"/>
                    <a:pt x="3154" y="1185"/>
                  </a:cubicBezTo>
                  <a:cubicBezTo>
                    <a:pt x="3179" y="1168"/>
                    <a:pt x="3201" y="1151"/>
                    <a:pt x="3226" y="1134"/>
                  </a:cubicBezTo>
                  <a:lnTo>
                    <a:pt x="3226" y="1134"/>
                  </a:lnTo>
                  <a:cubicBezTo>
                    <a:pt x="3192" y="1139"/>
                    <a:pt x="3156" y="1143"/>
                    <a:pt x="3121" y="1143"/>
                  </a:cubicBezTo>
                  <a:cubicBezTo>
                    <a:pt x="3099" y="1143"/>
                    <a:pt x="3077" y="1142"/>
                    <a:pt x="3056" y="1138"/>
                  </a:cubicBezTo>
                  <a:cubicBezTo>
                    <a:pt x="3055" y="1140"/>
                    <a:pt x="3054" y="1140"/>
                    <a:pt x="3053" y="1140"/>
                  </a:cubicBezTo>
                  <a:cubicBezTo>
                    <a:pt x="3052" y="1140"/>
                    <a:pt x="3052" y="1138"/>
                    <a:pt x="3052" y="1138"/>
                  </a:cubicBezTo>
                  <a:cubicBezTo>
                    <a:pt x="2653" y="1104"/>
                    <a:pt x="2144" y="799"/>
                    <a:pt x="1796" y="701"/>
                  </a:cubicBezTo>
                  <a:cubicBezTo>
                    <a:pt x="1397" y="587"/>
                    <a:pt x="1350" y="315"/>
                    <a:pt x="1168" y="264"/>
                  </a:cubicBezTo>
                  <a:cubicBezTo>
                    <a:pt x="1101" y="247"/>
                    <a:pt x="978" y="243"/>
                    <a:pt x="842" y="243"/>
                  </a:cubicBezTo>
                  <a:cubicBezTo>
                    <a:pt x="749" y="243"/>
                    <a:pt x="650" y="245"/>
                    <a:pt x="559" y="245"/>
                  </a:cubicBezTo>
                  <a:cubicBezTo>
                    <a:pt x="416" y="245"/>
                    <a:pt x="291" y="241"/>
                    <a:pt x="234" y="222"/>
                  </a:cubicBezTo>
                  <a:cubicBezTo>
                    <a:pt x="136" y="188"/>
                    <a:pt x="136" y="107"/>
                    <a:pt x="145" y="52"/>
                  </a:cubicBezTo>
                  <a:cubicBezTo>
                    <a:pt x="149" y="22"/>
                    <a:pt x="157" y="1"/>
                    <a:pt x="157" y="1"/>
                  </a:cubicBezTo>
                  <a:close/>
                </a:path>
              </a:pathLst>
            </a:custGeom>
            <a:solidFill>
              <a:srgbClr val="1E1549">
                <a:alpha val="41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8"/>
            <p:cNvSpPr/>
            <p:nvPr/>
          </p:nvSpPr>
          <p:spPr>
            <a:xfrm>
              <a:off x="578393" y="3416013"/>
              <a:ext cx="410802" cy="238476"/>
            </a:xfrm>
            <a:custGeom>
              <a:avLst/>
              <a:gdLst/>
              <a:ahLst/>
              <a:cxnLst/>
              <a:rect l="l" t="t" r="r" b="b"/>
              <a:pathLst>
                <a:path w="2298" h="1334" extrusionOk="0">
                  <a:moveTo>
                    <a:pt x="43" y="1"/>
                  </a:moveTo>
                  <a:lnTo>
                    <a:pt x="5" y="107"/>
                  </a:lnTo>
                  <a:cubicBezTo>
                    <a:pt x="1" y="149"/>
                    <a:pt x="5" y="200"/>
                    <a:pt x="18" y="243"/>
                  </a:cubicBezTo>
                  <a:cubicBezTo>
                    <a:pt x="39" y="319"/>
                    <a:pt x="86" y="391"/>
                    <a:pt x="145" y="442"/>
                  </a:cubicBezTo>
                  <a:cubicBezTo>
                    <a:pt x="205" y="497"/>
                    <a:pt x="272" y="535"/>
                    <a:pt x="336" y="565"/>
                  </a:cubicBezTo>
                  <a:cubicBezTo>
                    <a:pt x="468" y="625"/>
                    <a:pt x="599" y="663"/>
                    <a:pt x="718" y="684"/>
                  </a:cubicBezTo>
                  <a:cubicBezTo>
                    <a:pt x="877" y="718"/>
                    <a:pt x="1012" y="726"/>
                    <a:pt x="1104" y="726"/>
                  </a:cubicBezTo>
                  <a:cubicBezTo>
                    <a:pt x="1150" y="726"/>
                    <a:pt x="1185" y="724"/>
                    <a:pt x="1206" y="722"/>
                  </a:cubicBezTo>
                  <a:cubicBezTo>
                    <a:pt x="1244" y="718"/>
                    <a:pt x="1270" y="714"/>
                    <a:pt x="1287" y="709"/>
                  </a:cubicBezTo>
                  <a:cubicBezTo>
                    <a:pt x="1291" y="714"/>
                    <a:pt x="1295" y="722"/>
                    <a:pt x="1300" y="726"/>
                  </a:cubicBezTo>
                  <a:cubicBezTo>
                    <a:pt x="1325" y="777"/>
                    <a:pt x="1495" y="968"/>
                    <a:pt x="1707" y="1113"/>
                  </a:cubicBezTo>
                  <a:cubicBezTo>
                    <a:pt x="1822" y="1193"/>
                    <a:pt x="1940" y="1257"/>
                    <a:pt x="2038" y="1299"/>
                  </a:cubicBezTo>
                  <a:cubicBezTo>
                    <a:pt x="2106" y="1308"/>
                    <a:pt x="2178" y="1321"/>
                    <a:pt x="2255" y="1333"/>
                  </a:cubicBezTo>
                  <a:cubicBezTo>
                    <a:pt x="2297" y="1274"/>
                    <a:pt x="1924" y="994"/>
                    <a:pt x="1707" y="884"/>
                  </a:cubicBezTo>
                  <a:cubicBezTo>
                    <a:pt x="1508" y="786"/>
                    <a:pt x="1392" y="581"/>
                    <a:pt x="1305" y="581"/>
                  </a:cubicBezTo>
                  <a:cubicBezTo>
                    <a:pt x="1297" y="581"/>
                    <a:pt x="1290" y="583"/>
                    <a:pt x="1283" y="586"/>
                  </a:cubicBezTo>
                  <a:cubicBezTo>
                    <a:pt x="1262" y="597"/>
                    <a:pt x="1231" y="602"/>
                    <a:pt x="1192" y="602"/>
                  </a:cubicBezTo>
                  <a:cubicBezTo>
                    <a:pt x="1062" y="602"/>
                    <a:pt x="833" y="548"/>
                    <a:pt x="514" y="463"/>
                  </a:cubicBezTo>
                  <a:cubicBezTo>
                    <a:pt x="247" y="395"/>
                    <a:pt x="128" y="226"/>
                    <a:pt x="77" y="111"/>
                  </a:cubicBezTo>
                  <a:cubicBezTo>
                    <a:pt x="52" y="47"/>
                    <a:pt x="43" y="5"/>
                    <a:pt x="43" y="1"/>
                  </a:cubicBezTo>
                  <a:close/>
                </a:path>
              </a:pathLst>
            </a:custGeom>
            <a:solidFill>
              <a:srgbClr val="1E1549">
                <a:alpha val="41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8"/>
            <p:cNvSpPr/>
            <p:nvPr/>
          </p:nvSpPr>
          <p:spPr>
            <a:xfrm>
              <a:off x="787013" y="2936553"/>
              <a:ext cx="237757" cy="284598"/>
            </a:xfrm>
            <a:custGeom>
              <a:avLst/>
              <a:gdLst/>
              <a:ahLst/>
              <a:cxnLst/>
              <a:rect l="l" t="t" r="r" b="b"/>
              <a:pathLst>
                <a:path w="1330" h="1592" extrusionOk="0">
                  <a:moveTo>
                    <a:pt x="1" y="0"/>
                  </a:moveTo>
                  <a:cubicBezTo>
                    <a:pt x="1" y="0"/>
                    <a:pt x="5" y="38"/>
                    <a:pt x="9" y="85"/>
                  </a:cubicBezTo>
                  <a:cubicBezTo>
                    <a:pt x="256" y="238"/>
                    <a:pt x="459" y="327"/>
                    <a:pt x="527" y="353"/>
                  </a:cubicBezTo>
                  <a:cubicBezTo>
                    <a:pt x="557" y="361"/>
                    <a:pt x="578" y="369"/>
                    <a:pt x="591" y="369"/>
                  </a:cubicBezTo>
                  <a:cubicBezTo>
                    <a:pt x="591" y="374"/>
                    <a:pt x="591" y="378"/>
                    <a:pt x="591" y="378"/>
                  </a:cubicBezTo>
                  <a:cubicBezTo>
                    <a:pt x="595" y="412"/>
                    <a:pt x="612" y="510"/>
                    <a:pt x="650" y="633"/>
                  </a:cubicBezTo>
                  <a:cubicBezTo>
                    <a:pt x="684" y="751"/>
                    <a:pt x="748" y="900"/>
                    <a:pt x="829" y="1040"/>
                  </a:cubicBezTo>
                  <a:cubicBezTo>
                    <a:pt x="909" y="1176"/>
                    <a:pt x="1011" y="1303"/>
                    <a:pt x="1096" y="1392"/>
                  </a:cubicBezTo>
                  <a:cubicBezTo>
                    <a:pt x="1189" y="1486"/>
                    <a:pt x="1262" y="1545"/>
                    <a:pt x="1291" y="1562"/>
                  </a:cubicBezTo>
                  <a:cubicBezTo>
                    <a:pt x="1296" y="1566"/>
                    <a:pt x="1296" y="1566"/>
                    <a:pt x="1296" y="1566"/>
                  </a:cubicBezTo>
                  <a:cubicBezTo>
                    <a:pt x="1291" y="1571"/>
                    <a:pt x="1291" y="1579"/>
                    <a:pt x="1287" y="1592"/>
                  </a:cubicBezTo>
                  <a:lnTo>
                    <a:pt x="1329" y="1583"/>
                  </a:lnTo>
                  <a:cubicBezTo>
                    <a:pt x="1329" y="1583"/>
                    <a:pt x="1313" y="1545"/>
                    <a:pt x="1279" y="1486"/>
                  </a:cubicBezTo>
                  <a:cubicBezTo>
                    <a:pt x="1189" y="1324"/>
                    <a:pt x="1011" y="1010"/>
                    <a:pt x="897" y="862"/>
                  </a:cubicBezTo>
                  <a:cubicBezTo>
                    <a:pt x="735" y="658"/>
                    <a:pt x="752" y="306"/>
                    <a:pt x="663" y="268"/>
                  </a:cubicBezTo>
                  <a:cubicBezTo>
                    <a:pt x="570" y="234"/>
                    <a:pt x="35" y="13"/>
                    <a:pt x="1" y="0"/>
                  </a:cubicBezTo>
                  <a:close/>
                </a:path>
              </a:pathLst>
            </a:custGeom>
            <a:solidFill>
              <a:srgbClr val="1E1549">
                <a:alpha val="41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8"/>
            <p:cNvSpPr/>
            <p:nvPr/>
          </p:nvSpPr>
          <p:spPr>
            <a:xfrm>
              <a:off x="887302" y="2842698"/>
              <a:ext cx="17519" cy="46658"/>
            </a:xfrm>
            <a:custGeom>
              <a:avLst/>
              <a:gdLst/>
              <a:ahLst/>
              <a:cxnLst/>
              <a:rect l="l" t="t" r="r" b="b"/>
              <a:pathLst>
                <a:path w="98" h="261" extrusionOk="0">
                  <a:moveTo>
                    <a:pt x="32" y="0"/>
                  </a:moveTo>
                  <a:cubicBezTo>
                    <a:pt x="27" y="0"/>
                    <a:pt x="22" y="2"/>
                    <a:pt x="17" y="7"/>
                  </a:cubicBezTo>
                  <a:cubicBezTo>
                    <a:pt x="9" y="20"/>
                    <a:pt x="0" y="80"/>
                    <a:pt x="9" y="139"/>
                  </a:cubicBezTo>
                  <a:cubicBezTo>
                    <a:pt x="17" y="194"/>
                    <a:pt x="43" y="249"/>
                    <a:pt x="55" y="258"/>
                  </a:cubicBezTo>
                  <a:cubicBezTo>
                    <a:pt x="60" y="260"/>
                    <a:pt x="64" y="261"/>
                    <a:pt x="68" y="261"/>
                  </a:cubicBezTo>
                  <a:cubicBezTo>
                    <a:pt x="72" y="261"/>
                    <a:pt x="77" y="260"/>
                    <a:pt x="81" y="258"/>
                  </a:cubicBezTo>
                  <a:cubicBezTo>
                    <a:pt x="89" y="254"/>
                    <a:pt x="94" y="249"/>
                    <a:pt x="98" y="241"/>
                  </a:cubicBezTo>
                  <a:cubicBezTo>
                    <a:pt x="98" y="224"/>
                    <a:pt x="85" y="177"/>
                    <a:pt x="81" y="126"/>
                  </a:cubicBezTo>
                  <a:cubicBezTo>
                    <a:pt x="72" y="75"/>
                    <a:pt x="72" y="24"/>
                    <a:pt x="64" y="12"/>
                  </a:cubicBezTo>
                  <a:cubicBezTo>
                    <a:pt x="60" y="3"/>
                    <a:pt x="51" y="3"/>
                    <a:pt x="43" y="3"/>
                  </a:cubicBezTo>
                  <a:cubicBezTo>
                    <a:pt x="39" y="1"/>
                    <a:pt x="36" y="0"/>
                    <a:pt x="3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8"/>
            <p:cNvSpPr/>
            <p:nvPr/>
          </p:nvSpPr>
          <p:spPr>
            <a:xfrm>
              <a:off x="724803" y="2867190"/>
              <a:ext cx="69361" cy="48982"/>
            </a:xfrm>
            <a:custGeom>
              <a:avLst/>
              <a:gdLst/>
              <a:ahLst/>
              <a:cxnLst/>
              <a:rect l="l" t="t" r="r" b="b"/>
              <a:pathLst>
                <a:path w="388" h="274" extrusionOk="0">
                  <a:moveTo>
                    <a:pt x="29" y="0"/>
                  </a:moveTo>
                  <a:cubicBezTo>
                    <a:pt x="21" y="0"/>
                    <a:pt x="15" y="3"/>
                    <a:pt x="9" y="6"/>
                  </a:cubicBezTo>
                  <a:cubicBezTo>
                    <a:pt x="5" y="15"/>
                    <a:pt x="1" y="19"/>
                    <a:pt x="5" y="36"/>
                  </a:cubicBezTo>
                  <a:cubicBezTo>
                    <a:pt x="14" y="57"/>
                    <a:pt x="82" y="129"/>
                    <a:pt x="162" y="184"/>
                  </a:cubicBezTo>
                  <a:cubicBezTo>
                    <a:pt x="243" y="240"/>
                    <a:pt x="336" y="274"/>
                    <a:pt x="362" y="274"/>
                  </a:cubicBezTo>
                  <a:cubicBezTo>
                    <a:pt x="379" y="274"/>
                    <a:pt x="383" y="265"/>
                    <a:pt x="387" y="257"/>
                  </a:cubicBezTo>
                  <a:cubicBezTo>
                    <a:pt x="387" y="248"/>
                    <a:pt x="387" y="240"/>
                    <a:pt x="374" y="231"/>
                  </a:cubicBezTo>
                  <a:cubicBezTo>
                    <a:pt x="362" y="214"/>
                    <a:pt x="277" y="176"/>
                    <a:pt x="200" y="125"/>
                  </a:cubicBezTo>
                  <a:cubicBezTo>
                    <a:pt x="124" y="74"/>
                    <a:pt x="60" y="10"/>
                    <a:pt x="39" y="2"/>
                  </a:cubicBezTo>
                  <a:cubicBezTo>
                    <a:pt x="35" y="1"/>
                    <a:pt x="32" y="0"/>
                    <a:pt x="2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8"/>
            <p:cNvSpPr/>
            <p:nvPr/>
          </p:nvSpPr>
          <p:spPr>
            <a:xfrm>
              <a:off x="954875" y="2988753"/>
              <a:ext cx="38792" cy="59530"/>
            </a:xfrm>
            <a:custGeom>
              <a:avLst/>
              <a:gdLst/>
              <a:ahLst/>
              <a:cxnLst/>
              <a:rect l="l" t="t" r="r" b="b"/>
              <a:pathLst>
                <a:path w="217" h="333" extrusionOk="0">
                  <a:moveTo>
                    <a:pt x="191" y="1"/>
                  </a:moveTo>
                  <a:cubicBezTo>
                    <a:pt x="187" y="1"/>
                    <a:pt x="183" y="2"/>
                    <a:pt x="178" y="5"/>
                  </a:cubicBezTo>
                  <a:cubicBezTo>
                    <a:pt x="161" y="10"/>
                    <a:pt x="102" y="69"/>
                    <a:pt x="59" y="141"/>
                  </a:cubicBezTo>
                  <a:cubicBezTo>
                    <a:pt x="17" y="213"/>
                    <a:pt x="0" y="294"/>
                    <a:pt x="4" y="311"/>
                  </a:cubicBezTo>
                  <a:cubicBezTo>
                    <a:pt x="9" y="328"/>
                    <a:pt x="17" y="328"/>
                    <a:pt x="25" y="332"/>
                  </a:cubicBezTo>
                  <a:cubicBezTo>
                    <a:pt x="34" y="332"/>
                    <a:pt x="38" y="332"/>
                    <a:pt x="47" y="324"/>
                  </a:cubicBezTo>
                  <a:cubicBezTo>
                    <a:pt x="59" y="311"/>
                    <a:pt x="85" y="239"/>
                    <a:pt x="123" y="175"/>
                  </a:cubicBezTo>
                  <a:cubicBezTo>
                    <a:pt x="161" y="111"/>
                    <a:pt x="208" y="52"/>
                    <a:pt x="212" y="35"/>
                  </a:cubicBezTo>
                  <a:cubicBezTo>
                    <a:pt x="216" y="22"/>
                    <a:pt x="212" y="14"/>
                    <a:pt x="204" y="10"/>
                  </a:cubicBezTo>
                  <a:cubicBezTo>
                    <a:pt x="201" y="4"/>
                    <a:pt x="197" y="1"/>
                    <a:pt x="19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8"/>
            <p:cNvSpPr/>
            <p:nvPr/>
          </p:nvSpPr>
          <p:spPr>
            <a:xfrm>
              <a:off x="1067856" y="3082071"/>
              <a:ext cx="19843" cy="61675"/>
            </a:xfrm>
            <a:custGeom>
              <a:avLst/>
              <a:gdLst/>
              <a:ahLst/>
              <a:cxnLst/>
              <a:rect l="l" t="t" r="r" b="b"/>
              <a:pathLst>
                <a:path w="111" h="345" extrusionOk="0">
                  <a:moveTo>
                    <a:pt x="78" y="0"/>
                  </a:moveTo>
                  <a:cubicBezTo>
                    <a:pt x="74" y="0"/>
                    <a:pt x="69" y="2"/>
                    <a:pt x="64" y="10"/>
                  </a:cubicBezTo>
                  <a:cubicBezTo>
                    <a:pt x="51" y="22"/>
                    <a:pt x="26" y="90"/>
                    <a:pt x="13" y="167"/>
                  </a:cubicBezTo>
                  <a:cubicBezTo>
                    <a:pt x="0" y="239"/>
                    <a:pt x="5" y="315"/>
                    <a:pt x="13" y="328"/>
                  </a:cubicBezTo>
                  <a:cubicBezTo>
                    <a:pt x="17" y="341"/>
                    <a:pt x="26" y="345"/>
                    <a:pt x="39" y="345"/>
                  </a:cubicBezTo>
                  <a:cubicBezTo>
                    <a:pt x="43" y="345"/>
                    <a:pt x="51" y="341"/>
                    <a:pt x="60" y="328"/>
                  </a:cubicBezTo>
                  <a:cubicBezTo>
                    <a:pt x="64" y="315"/>
                    <a:pt x="73" y="243"/>
                    <a:pt x="85" y="175"/>
                  </a:cubicBezTo>
                  <a:cubicBezTo>
                    <a:pt x="94" y="107"/>
                    <a:pt x="111" y="39"/>
                    <a:pt x="107" y="22"/>
                  </a:cubicBezTo>
                  <a:cubicBezTo>
                    <a:pt x="102" y="10"/>
                    <a:pt x="98" y="5"/>
                    <a:pt x="85" y="1"/>
                  </a:cubicBezTo>
                  <a:cubicBezTo>
                    <a:pt x="84" y="1"/>
                    <a:pt x="81" y="0"/>
                    <a:pt x="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8"/>
            <p:cNvSpPr/>
            <p:nvPr/>
          </p:nvSpPr>
          <p:spPr>
            <a:xfrm>
              <a:off x="1202825" y="3038988"/>
              <a:ext cx="14659" cy="41653"/>
            </a:xfrm>
            <a:custGeom>
              <a:avLst/>
              <a:gdLst/>
              <a:ahLst/>
              <a:cxnLst/>
              <a:rect l="l" t="t" r="r" b="b"/>
              <a:pathLst>
                <a:path w="82" h="233" extrusionOk="0">
                  <a:moveTo>
                    <a:pt x="48" y="0"/>
                  </a:moveTo>
                  <a:cubicBezTo>
                    <a:pt x="39" y="0"/>
                    <a:pt x="31" y="0"/>
                    <a:pt x="26" y="4"/>
                  </a:cubicBezTo>
                  <a:cubicBezTo>
                    <a:pt x="14" y="13"/>
                    <a:pt x="1" y="64"/>
                    <a:pt x="5" y="119"/>
                  </a:cubicBezTo>
                  <a:cubicBezTo>
                    <a:pt x="5" y="170"/>
                    <a:pt x="22" y="221"/>
                    <a:pt x="35" y="229"/>
                  </a:cubicBezTo>
                  <a:cubicBezTo>
                    <a:pt x="39" y="232"/>
                    <a:pt x="43" y="233"/>
                    <a:pt x="48" y="233"/>
                  </a:cubicBezTo>
                  <a:cubicBezTo>
                    <a:pt x="52" y="233"/>
                    <a:pt x="56" y="232"/>
                    <a:pt x="60" y="229"/>
                  </a:cubicBezTo>
                  <a:cubicBezTo>
                    <a:pt x="69" y="225"/>
                    <a:pt x="73" y="225"/>
                    <a:pt x="77" y="212"/>
                  </a:cubicBezTo>
                  <a:cubicBezTo>
                    <a:pt x="82" y="204"/>
                    <a:pt x="77" y="157"/>
                    <a:pt x="73" y="115"/>
                  </a:cubicBezTo>
                  <a:cubicBezTo>
                    <a:pt x="73" y="68"/>
                    <a:pt x="77" y="26"/>
                    <a:pt x="69" y="13"/>
                  </a:cubicBezTo>
                  <a:cubicBezTo>
                    <a:pt x="65" y="4"/>
                    <a:pt x="56" y="4"/>
                    <a:pt x="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8"/>
            <p:cNvSpPr/>
            <p:nvPr/>
          </p:nvSpPr>
          <p:spPr>
            <a:xfrm>
              <a:off x="1082336" y="3205780"/>
              <a:ext cx="57026" cy="55239"/>
            </a:xfrm>
            <a:custGeom>
              <a:avLst/>
              <a:gdLst/>
              <a:ahLst/>
              <a:cxnLst/>
              <a:rect l="l" t="t" r="r" b="b"/>
              <a:pathLst>
                <a:path w="319" h="309" extrusionOk="0">
                  <a:moveTo>
                    <a:pt x="295" y="1"/>
                  </a:moveTo>
                  <a:cubicBezTo>
                    <a:pt x="291" y="1"/>
                    <a:pt x="287" y="2"/>
                    <a:pt x="280" y="5"/>
                  </a:cubicBezTo>
                  <a:cubicBezTo>
                    <a:pt x="242" y="18"/>
                    <a:pt x="21" y="234"/>
                    <a:pt x="9" y="273"/>
                  </a:cubicBezTo>
                  <a:cubicBezTo>
                    <a:pt x="0" y="285"/>
                    <a:pt x="9" y="294"/>
                    <a:pt x="13" y="302"/>
                  </a:cubicBezTo>
                  <a:cubicBezTo>
                    <a:pt x="16" y="305"/>
                    <a:pt x="21" y="308"/>
                    <a:pt x="28" y="308"/>
                  </a:cubicBezTo>
                  <a:cubicBezTo>
                    <a:pt x="31" y="308"/>
                    <a:pt x="35" y="308"/>
                    <a:pt x="38" y="307"/>
                  </a:cubicBezTo>
                  <a:cubicBezTo>
                    <a:pt x="76" y="290"/>
                    <a:pt x="301" y="77"/>
                    <a:pt x="314" y="35"/>
                  </a:cubicBezTo>
                  <a:cubicBezTo>
                    <a:pt x="318" y="22"/>
                    <a:pt x="314" y="14"/>
                    <a:pt x="310" y="9"/>
                  </a:cubicBezTo>
                  <a:cubicBezTo>
                    <a:pt x="305" y="4"/>
                    <a:pt x="301" y="1"/>
                    <a:pt x="29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8"/>
            <p:cNvSpPr/>
            <p:nvPr/>
          </p:nvSpPr>
          <p:spPr>
            <a:xfrm>
              <a:off x="992774" y="3276394"/>
              <a:ext cx="35038" cy="178052"/>
            </a:xfrm>
            <a:custGeom>
              <a:avLst/>
              <a:gdLst/>
              <a:ahLst/>
              <a:cxnLst/>
              <a:rect l="l" t="t" r="r" b="b"/>
              <a:pathLst>
                <a:path w="196" h="996" extrusionOk="0">
                  <a:moveTo>
                    <a:pt x="170" y="1"/>
                  </a:moveTo>
                  <a:cubicBezTo>
                    <a:pt x="162" y="1"/>
                    <a:pt x="157" y="1"/>
                    <a:pt x="145" y="35"/>
                  </a:cubicBezTo>
                  <a:cubicBezTo>
                    <a:pt x="132" y="81"/>
                    <a:pt x="106" y="285"/>
                    <a:pt x="72" y="493"/>
                  </a:cubicBezTo>
                  <a:cubicBezTo>
                    <a:pt x="38" y="701"/>
                    <a:pt x="0" y="905"/>
                    <a:pt x="0" y="951"/>
                  </a:cubicBezTo>
                  <a:cubicBezTo>
                    <a:pt x="0" y="985"/>
                    <a:pt x="4" y="994"/>
                    <a:pt x="17" y="994"/>
                  </a:cubicBezTo>
                  <a:cubicBezTo>
                    <a:pt x="19" y="995"/>
                    <a:pt x="21" y="995"/>
                    <a:pt x="22" y="995"/>
                  </a:cubicBezTo>
                  <a:cubicBezTo>
                    <a:pt x="29" y="995"/>
                    <a:pt x="37" y="987"/>
                    <a:pt x="47" y="960"/>
                  </a:cubicBezTo>
                  <a:cubicBezTo>
                    <a:pt x="64" y="917"/>
                    <a:pt x="111" y="714"/>
                    <a:pt x="140" y="502"/>
                  </a:cubicBezTo>
                  <a:cubicBezTo>
                    <a:pt x="174" y="294"/>
                    <a:pt x="195" y="86"/>
                    <a:pt x="191" y="39"/>
                  </a:cubicBezTo>
                  <a:cubicBezTo>
                    <a:pt x="187" y="5"/>
                    <a:pt x="183" y="1"/>
                    <a:pt x="1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8"/>
            <p:cNvSpPr/>
            <p:nvPr/>
          </p:nvSpPr>
          <p:spPr>
            <a:xfrm>
              <a:off x="982942" y="3485018"/>
              <a:ext cx="19128" cy="25564"/>
            </a:xfrm>
            <a:custGeom>
              <a:avLst/>
              <a:gdLst/>
              <a:ahLst/>
              <a:cxnLst/>
              <a:rect l="l" t="t" r="r" b="b"/>
              <a:pathLst>
                <a:path w="107" h="143" extrusionOk="0">
                  <a:moveTo>
                    <a:pt x="64" y="1"/>
                  </a:moveTo>
                  <a:cubicBezTo>
                    <a:pt x="59" y="1"/>
                    <a:pt x="51" y="1"/>
                    <a:pt x="42" y="5"/>
                  </a:cubicBezTo>
                  <a:cubicBezTo>
                    <a:pt x="26" y="14"/>
                    <a:pt x="0" y="116"/>
                    <a:pt x="17" y="132"/>
                  </a:cubicBezTo>
                  <a:cubicBezTo>
                    <a:pt x="21" y="137"/>
                    <a:pt x="30" y="141"/>
                    <a:pt x="38" y="141"/>
                  </a:cubicBezTo>
                  <a:cubicBezTo>
                    <a:pt x="44" y="141"/>
                    <a:pt x="50" y="143"/>
                    <a:pt x="55" y="143"/>
                  </a:cubicBezTo>
                  <a:cubicBezTo>
                    <a:pt x="58" y="143"/>
                    <a:pt x="61" y="142"/>
                    <a:pt x="64" y="141"/>
                  </a:cubicBezTo>
                  <a:cubicBezTo>
                    <a:pt x="81" y="128"/>
                    <a:pt x="106" y="26"/>
                    <a:pt x="89" y="14"/>
                  </a:cubicBezTo>
                  <a:cubicBezTo>
                    <a:pt x="85" y="5"/>
                    <a:pt x="76" y="5"/>
                    <a:pt x="6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8"/>
            <p:cNvSpPr/>
            <p:nvPr/>
          </p:nvSpPr>
          <p:spPr>
            <a:xfrm>
              <a:off x="711216" y="3137490"/>
              <a:ext cx="75260" cy="111730"/>
            </a:xfrm>
            <a:custGeom>
              <a:avLst/>
              <a:gdLst/>
              <a:ahLst/>
              <a:cxnLst/>
              <a:rect l="l" t="t" r="r" b="b"/>
              <a:pathLst>
                <a:path w="421" h="625" extrusionOk="0">
                  <a:moveTo>
                    <a:pt x="404" y="1"/>
                  </a:moveTo>
                  <a:cubicBezTo>
                    <a:pt x="400" y="1"/>
                    <a:pt x="391" y="1"/>
                    <a:pt x="374" y="22"/>
                  </a:cubicBezTo>
                  <a:cubicBezTo>
                    <a:pt x="357" y="52"/>
                    <a:pt x="302" y="192"/>
                    <a:pt x="217" y="319"/>
                  </a:cubicBezTo>
                  <a:cubicBezTo>
                    <a:pt x="136" y="447"/>
                    <a:pt x="30" y="557"/>
                    <a:pt x="13" y="582"/>
                  </a:cubicBezTo>
                  <a:cubicBezTo>
                    <a:pt x="1" y="604"/>
                    <a:pt x="1" y="612"/>
                    <a:pt x="9" y="621"/>
                  </a:cubicBezTo>
                  <a:cubicBezTo>
                    <a:pt x="11" y="623"/>
                    <a:pt x="14" y="625"/>
                    <a:pt x="20" y="625"/>
                  </a:cubicBezTo>
                  <a:cubicBezTo>
                    <a:pt x="25" y="625"/>
                    <a:pt x="32" y="623"/>
                    <a:pt x="43" y="616"/>
                  </a:cubicBezTo>
                  <a:cubicBezTo>
                    <a:pt x="73" y="599"/>
                    <a:pt x="192" y="493"/>
                    <a:pt x="276" y="358"/>
                  </a:cubicBezTo>
                  <a:cubicBezTo>
                    <a:pt x="366" y="226"/>
                    <a:pt x="417" y="73"/>
                    <a:pt x="421" y="39"/>
                  </a:cubicBezTo>
                  <a:cubicBezTo>
                    <a:pt x="421" y="14"/>
                    <a:pt x="417" y="5"/>
                    <a:pt x="40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8"/>
            <p:cNvSpPr/>
            <p:nvPr/>
          </p:nvSpPr>
          <p:spPr>
            <a:xfrm>
              <a:off x="779505" y="3103345"/>
              <a:ext cx="18413" cy="20022"/>
            </a:xfrm>
            <a:custGeom>
              <a:avLst/>
              <a:gdLst/>
              <a:ahLst/>
              <a:cxnLst/>
              <a:rect l="l" t="t" r="r" b="b"/>
              <a:pathLst>
                <a:path w="103" h="112" extrusionOk="0">
                  <a:moveTo>
                    <a:pt x="60" y="1"/>
                  </a:moveTo>
                  <a:cubicBezTo>
                    <a:pt x="56" y="1"/>
                    <a:pt x="47" y="1"/>
                    <a:pt x="39" y="5"/>
                  </a:cubicBezTo>
                  <a:cubicBezTo>
                    <a:pt x="22" y="9"/>
                    <a:pt x="1" y="90"/>
                    <a:pt x="18" y="103"/>
                  </a:cubicBezTo>
                  <a:cubicBezTo>
                    <a:pt x="22" y="107"/>
                    <a:pt x="30" y="107"/>
                    <a:pt x="43" y="111"/>
                  </a:cubicBezTo>
                  <a:lnTo>
                    <a:pt x="64" y="111"/>
                  </a:lnTo>
                  <a:cubicBezTo>
                    <a:pt x="81" y="103"/>
                    <a:pt x="102" y="26"/>
                    <a:pt x="85" y="14"/>
                  </a:cubicBezTo>
                  <a:cubicBezTo>
                    <a:pt x="77" y="5"/>
                    <a:pt x="73" y="5"/>
                    <a:pt x="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8"/>
            <p:cNvSpPr/>
            <p:nvPr/>
          </p:nvSpPr>
          <p:spPr>
            <a:xfrm>
              <a:off x="527623" y="3155903"/>
              <a:ext cx="92779" cy="94210"/>
            </a:xfrm>
            <a:custGeom>
              <a:avLst/>
              <a:gdLst/>
              <a:ahLst/>
              <a:cxnLst/>
              <a:rect l="l" t="t" r="r" b="b"/>
              <a:pathLst>
                <a:path w="519" h="527" extrusionOk="0">
                  <a:moveTo>
                    <a:pt x="21" y="0"/>
                  </a:moveTo>
                  <a:cubicBezTo>
                    <a:pt x="16" y="0"/>
                    <a:pt x="13" y="2"/>
                    <a:pt x="9" y="4"/>
                  </a:cubicBezTo>
                  <a:cubicBezTo>
                    <a:pt x="5" y="8"/>
                    <a:pt x="0" y="13"/>
                    <a:pt x="9" y="38"/>
                  </a:cubicBezTo>
                  <a:cubicBezTo>
                    <a:pt x="17" y="72"/>
                    <a:pt x="102" y="199"/>
                    <a:pt x="208" y="310"/>
                  </a:cubicBezTo>
                  <a:cubicBezTo>
                    <a:pt x="314" y="424"/>
                    <a:pt x="442" y="513"/>
                    <a:pt x="476" y="522"/>
                  </a:cubicBezTo>
                  <a:cubicBezTo>
                    <a:pt x="485" y="525"/>
                    <a:pt x="491" y="527"/>
                    <a:pt x="497" y="527"/>
                  </a:cubicBezTo>
                  <a:cubicBezTo>
                    <a:pt x="503" y="527"/>
                    <a:pt x="507" y="524"/>
                    <a:pt x="510" y="522"/>
                  </a:cubicBezTo>
                  <a:cubicBezTo>
                    <a:pt x="518" y="513"/>
                    <a:pt x="518" y="505"/>
                    <a:pt x="501" y="488"/>
                  </a:cubicBezTo>
                  <a:cubicBezTo>
                    <a:pt x="480" y="462"/>
                    <a:pt x="365" y="369"/>
                    <a:pt x="264" y="259"/>
                  </a:cubicBezTo>
                  <a:cubicBezTo>
                    <a:pt x="157" y="153"/>
                    <a:pt x="68" y="34"/>
                    <a:pt x="47" y="13"/>
                  </a:cubicBezTo>
                  <a:cubicBezTo>
                    <a:pt x="35" y="3"/>
                    <a:pt x="28" y="0"/>
                    <a:pt x="2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8"/>
            <p:cNvSpPr/>
            <p:nvPr/>
          </p:nvSpPr>
          <p:spPr>
            <a:xfrm>
              <a:off x="601275" y="3426739"/>
              <a:ext cx="27351" cy="45764"/>
            </a:xfrm>
            <a:custGeom>
              <a:avLst/>
              <a:gdLst/>
              <a:ahLst/>
              <a:cxnLst/>
              <a:rect l="l" t="t" r="r" b="b"/>
              <a:pathLst>
                <a:path w="153" h="256" extrusionOk="0">
                  <a:moveTo>
                    <a:pt x="34" y="0"/>
                  </a:moveTo>
                  <a:cubicBezTo>
                    <a:pt x="26" y="0"/>
                    <a:pt x="21" y="0"/>
                    <a:pt x="13" y="9"/>
                  </a:cubicBezTo>
                  <a:cubicBezTo>
                    <a:pt x="4" y="21"/>
                    <a:pt x="0" y="89"/>
                    <a:pt x="30" y="153"/>
                  </a:cubicBezTo>
                  <a:cubicBezTo>
                    <a:pt x="55" y="212"/>
                    <a:pt x="106" y="255"/>
                    <a:pt x="123" y="255"/>
                  </a:cubicBezTo>
                  <a:cubicBezTo>
                    <a:pt x="126" y="256"/>
                    <a:pt x="128" y="256"/>
                    <a:pt x="130" y="256"/>
                  </a:cubicBezTo>
                  <a:cubicBezTo>
                    <a:pt x="138" y="256"/>
                    <a:pt x="142" y="250"/>
                    <a:pt x="149" y="246"/>
                  </a:cubicBezTo>
                  <a:cubicBezTo>
                    <a:pt x="153" y="238"/>
                    <a:pt x="153" y="234"/>
                    <a:pt x="153" y="221"/>
                  </a:cubicBezTo>
                  <a:cubicBezTo>
                    <a:pt x="149" y="208"/>
                    <a:pt x="115" y="170"/>
                    <a:pt x="93" y="119"/>
                  </a:cubicBezTo>
                  <a:cubicBezTo>
                    <a:pt x="72" y="72"/>
                    <a:pt x="68" y="21"/>
                    <a:pt x="60" y="13"/>
                  </a:cubicBezTo>
                  <a:cubicBezTo>
                    <a:pt x="55" y="4"/>
                    <a:pt x="47" y="0"/>
                    <a:pt x="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8"/>
            <p:cNvSpPr/>
            <p:nvPr/>
          </p:nvSpPr>
          <p:spPr>
            <a:xfrm>
              <a:off x="731774" y="3379187"/>
              <a:ext cx="62389" cy="102970"/>
            </a:xfrm>
            <a:custGeom>
              <a:avLst/>
              <a:gdLst/>
              <a:ahLst/>
              <a:cxnLst/>
              <a:rect l="l" t="t" r="r" b="b"/>
              <a:pathLst>
                <a:path w="349" h="576" extrusionOk="0">
                  <a:moveTo>
                    <a:pt x="25" y="1"/>
                  </a:moveTo>
                  <a:cubicBezTo>
                    <a:pt x="22" y="1"/>
                    <a:pt x="20" y="2"/>
                    <a:pt x="17" y="3"/>
                  </a:cubicBezTo>
                  <a:cubicBezTo>
                    <a:pt x="9" y="3"/>
                    <a:pt x="0" y="7"/>
                    <a:pt x="0" y="33"/>
                  </a:cubicBezTo>
                  <a:cubicBezTo>
                    <a:pt x="0" y="62"/>
                    <a:pt x="38" y="202"/>
                    <a:pt x="106" y="326"/>
                  </a:cubicBezTo>
                  <a:cubicBezTo>
                    <a:pt x="178" y="449"/>
                    <a:pt x="276" y="555"/>
                    <a:pt x="306" y="567"/>
                  </a:cubicBezTo>
                  <a:cubicBezTo>
                    <a:pt x="313" y="573"/>
                    <a:pt x="319" y="575"/>
                    <a:pt x="324" y="575"/>
                  </a:cubicBezTo>
                  <a:cubicBezTo>
                    <a:pt x="330" y="575"/>
                    <a:pt x="335" y="572"/>
                    <a:pt x="340" y="567"/>
                  </a:cubicBezTo>
                  <a:cubicBezTo>
                    <a:pt x="344" y="563"/>
                    <a:pt x="348" y="555"/>
                    <a:pt x="335" y="533"/>
                  </a:cubicBezTo>
                  <a:cubicBezTo>
                    <a:pt x="323" y="508"/>
                    <a:pt x="234" y="406"/>
                    <a:pt x="170" y="287"/>
                  </a:cubicBezTo>
                  <a:cubicBezTo>
                    <a:pt x="102" y="173"/>
                    <a:pt x="64" y="45"/>
                    <a:pt x="47" y="20"/>
                  </a:cubicBezTo>
                  <a:cubicBezTo>
                    <a:pt x="38" y="5"/>
                    <a:pt x="31" y="1"/>
                    <a:pt x="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8"/>
            <p:cNvSpPr/>
            <p:nvPr/>
          </p:nvSpPr>
          <p:spPr>
            <a:xfrm>
              <a:off x="692982" y="3738514"/>
              <a:ext cx="33608" cy="118880"/>
            </a:xfrm>
            <a:custGeom>
              <a:avLst/>
              <a:gdLst/>
              <a:ahLst/>
              <a:cxnLst/>
              <a:rect l="l" t="t" r="r" b="b"/>
              <a:pathLst>
                <a:path w="188" h="665" extrusionOk="0">
                  <a:moveTo>
                    <a:pt x="26" y="1"/>
                  </a:moveTo>
                  <a:cubicBezTo>
                    <a:pt x="22" y="1"/>
                    <a:pt x="13" y="5"/>
                    <a:pt x="9" y="30"/>
                  </a:cubicBezTo>
                  <a:cubicBezTo>
                    <a:pt x="1" y="60"/>
                    <a:pt x="9" y="204"/>
                    <a:pt x="43" y="344"/>
                  </a:cubicBezTo>
                  <a:cubicBezTo>
                    <a:pt x="73" y="484"/>
                    <a:pt x="124" y="620"/>
                    <a:pt x="145" y="646"/>
                  </a:cubicBezTo>
                  <a:cubicBezTo>
                    <a:pt x="155" y="659"/>
                    <a:pt x="162" y="664"/>
                    <a:pt x="169" y="664"/>
                  </a:cubicBezTo>
                  <a:cubicBezTo>
                    <a:pt x="171" y="664"/>
                    <a:pt x="173" y="664"/>
                    <a:pt x="175" y="663"/>
                  </a:cubicBezTo>
                  <a:cubicBezTo>
                    <a:pt x="183" y="658"/>
                    <a:pt x="187" y="654"/>
                    <a:pt x="187" y="629"/>
                  </a:cubicBezTo>
                  <a:cubicBezTo>
                    <a:pt x="183" y="599"/>
                    <a:pt x="141" y="463"/>
                    <a:pt x="111" y="327"/>
                  </a:cubicBezTo>
                  <a:cubicBezTo>
                    <a:pt x="81" y="192"/>
                    <a:pt x="64" y="56"/>
                    <a:pt x="56" y="26"/>
                  </a:cubicBezTo>
                  <a:cubicBezTo>
                    <a:pt x="47" y="5"/>
                    <a:pt x="39" y="1"/>
                    <a:pt x="2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8"/>
            <p:cNvSpPr/>
            <p:nvPr/>
          </p:nvSpPr>
          <p:spPr>
            <a:xfrm>
              <a:off x="956306" y="3742268"/>
              <a:ext cx="17698" cy="220957"/>
            </a:xfrm>
            <a:custGeom>
              <a:avLst/>
              <a:gdLst/>
              <a:ahLst/>
              <a:cxnLst/>
              <a:rect l="l" t="t" r="r" b="b"/>
              <a:pathLst>
                <a:path w="99" h="1236" extrusionOk="0">
                  <a:moveTo>
                    <a:pt x="60" y="1"/>
                  </a:moveTo>
                  <a:cubicBezTo>
                    <a:pt x="51" y="1"/>
                    <a:pt x="43" y="5"/>
                    <a:pt x="39" y="47"/>
                  </a:cubicBezTo>
                  <a:cubicBezTo>
                    <a:pt x="17" y="158"/>
                    <a:pt x="1" y="1075"/>
                    <a:pt x="17" y="1185"/>
                  </a:cubicBezTo>
                  <a:cubicBezTo>
                    <a:pt x="22" y="1227"/>
                    <a:pt x="30" y="1236"/>
                    <a:pt x="39" y="1236"/>
                  </a:cubicBezTo>
                  <a:cubicBezTo>
                    <a:pt x="47" y="1236"/>
                    <a:pt x="56" y="1227"/>
                    <a:pt x="60" y="1185"/>
                  </a:cubicBezTo>
                  <a:cubicBezTo>
                    <a:pt x="81" y="1075"/>
                    <a:pt x="98" y="158"/>
                    <a:pt x="81" y="47"/>
                  </a:cubicBezTo>
                  <a:cubicBezTo>
                    <a:pt x="77" y="5"/>
                    <a:pt x="68" y="1"/>
                    <a:pt x="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8"/>
            <p:cNvSpPr/>
            <p:nvPr/>
          </p:nvSpPr>
          <p:spPr>
            <a:xfrm>
              <a:off x="1161887" y="3595856"/>
              <a:ext cx="16983" cy="79552"/>
            </a:xfrm>
            <a:custGeom>
              <a:avLst/>
              <a:gdLst/>
              <a:ahLst/>
              <a:cxnLst/>
              <a:rect l="l" t="t" r="r" b="b"/>
              <a:pathLst>
                <a:path w="95" h="445" extrusionOk="0">
                  <a:moveTo>
                    <a:pt x="60" y="1"/>
                  </a:moveTo>
                  <a:cubicBezTo>
                    <a:pt x="56" y="1"/>
                    <a:pt x="47" y="1"/>
                    <a:pt x="39" y="13"/>
                  </a:cubicBezTo>
                  <a:cubicBezTo>
                    <a:pt x="26" y="30"/>
                    <a:pt x="1" y="128"/>
                    <a:pt x="5" y="226"/>
                  </a:cubicBezTo>
                  <a:cubicBezTo>
                    <a:pt x="5" y="323"/>
                    <a:pt x="30" y="417"/>
                    <a:pt x="47" y="434"/>
                  </a:cubicBezTo>
                  <a:cubicBezTo>
                    <a:pt x="53" y="442"/>
                    <a:pt x="58" y="445"/>
                    <a:pt x="65" y="445"/>
                  </a:cubicBezTo>
                  <a:cubicBezTo>
                    <a:pt x="68" y="445"/>
                    <a:pt x="72" y="444"/>
                    <a:pt x="77" y="442"/>
                  </a:cubicBezTo>
                  <a:cubicBezTo>
                    <a:pt x="81" y="442"/>
                    <a:pt x="90" y="438"/>
                    <a:pt x="90" y="421"/>
                  </a:cubicBezTo>
                  <a:cubicBezTo>
                    <a:pt x="94" y="400"/>
                    <a:pt x="77" y="310"/>
                    <a:pt x="77" y="221"/>
                  </a:cubicBezTo>
                  <a:cubicBezTo>
                    <a:pt x="73" y="132"/>
                    <a:pt x="86" y="43"/>
                    <a:pt x="81" y="22"/>
                  </a:cubicBezTo>
                  <a:cubicBezTo>
                    <a:pt x="77" y="5"/>
                    <a:pt x="73" y="5"/>
                    <a:pt x="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8"/>
            <p:cNvSpPr/>
            <p:nvPr/>
          </p:nvSpPr>
          <p:spPr>
            <a:xfrm>
              <a:off x="1325101" y="3432817"/>
              <a:ext cx="44870" cy="118880"/>
            </a:xfrm>
            <a:custGeom>
              <a:avLst/>
              <a:gdLst/>
              <a:ahLst/>
              <a:cxnLst/>
              <a:rect l="l" t="t" r="r" b="b"/>
              <a:pathLst>
                <a:path w="251" h="665" extrusionOk="0">
                  <a:moveTo>
                    <a:pt x="225" y="0"/>
                  </a:moveTo>
                  <a:cubicBezTo>
                    <a:pt x="217" y="0"/>
                    <a:pt x="208" y="0"/>
                    <a:pt x="200" y="26"/>
                  </a:cubicBezTo>
                  <a:cubicBezTo>
                    <a:pt x="187" y="55"/>
                    <a:pt x="157" y="195"/>
                    <a:pt x="111" y="331"/>
                  </a:cubicBezTo>
                  <a:cubicBezTo>
                    <a:pt x="68" y="467"/>
                    <a:pt x="9" y="599"/>
                    <a:pt x="5" y="628"/>
                  </a:cubicBezTo>
                  <a:cubicBezTo>
                    <a:pt x="0" y="649"/>
                    <a:pt x="5" y="658"/>
                    <a:pt x="13" y="662"/>
                  </a:cubicBezTo>
                  <a:cubicBezTo>
                    <a:pt x="16" y="664"/>
                    <a:pt x="19" y="665"/>
                    <a:pt x="22" y="665"/>
                  </a:cubicBezTo>
                  <a:cubicBezTo>
                    <a:pt x="28" y="665"/>
                    <a:pt x="34" y="661"/>
                    <a:pt x="43" y="649"/>
                  </a:cubicBezTo>
                  <a:cubicBezTo>
                    <a:pt x="64" y="624"/>
                    <a:pt x="136" y="492"/>
                    <a:pt x="179" y="352"/>
                  </a:cubicBezTo>
                  <a:cubicBezTo>
                    <a:pt x="225" y="212"/>
                    <a:pt x="251" y="64"/>
                    <a:pt x="246" y="30"/>
                  </a:cubicBezTo>
                  <a:cubicBezTo>
                    <a:pt x="242" y="9"/>
                    <a:pt x="234" y="4"/>
                    <a:pt x="2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8"/>
            <p:cNvSpPr/>
            <p:nvPr/>
          </p:nvSpPr>
          <p:spPr>
            <a:xfrm>
              <a:off x="611107" y="4102310"/>
              <a:ext cx="16804" cy="56491"/>
            </a:xfrm>
            <a:custGeom>
              <a:avLst/>
              <a:gdLst/>
              <a:ahLst/>
              <a:cxnLst/>
              <a:rect l="l" t="t" r="r" b="b"/>
              <a:pathLst>
                <a:path w="94" h="316" extrusionOk="0">
                  <a:moveTo>
                    <a:pt x="61" y="0"/>
                  </a:moveTo>
                  <a:cubicBezTo>
                    <a:pt x="57" y="0"/>
                    <a:pt x="52" y="2"/>
                    <a:pt x="47" y="7"/>
                  </a:cubicBezTo>
                  <a:cubicBezTo>
                    <a:pt x="30" y="16"/>
                    <a:pt x="5" y="83"/>
                    <a:pt x="5" y="156"/>
                  </a:cubicBezTo>
                  <a:cubicBezTo>
                    <a:pt x="0" y="228"/>
                    <a:pt x="26" y="300"/>
                    <a:pt x="38" y="308"/>
                  </a:cubicBezTo>
                  <a:cubicBezTo>
                    <a:pt x="43" y="313"/>
                    <a:pt x="48" y="315"/>
                    <a:pt x="53" y="315"/>
                  </a:cubicBezTo>
                  <a:cubicBezTo>
                    <a:pt x="57" y="315"/>
                    <a:pt x="60" y="314"/>
                    <a:pt x="64" y="313"/>
                  </a:cubicBezTo>
                  <a:cubicBezTo>
                    <a:pt x="72" y="308"/>
                    <a:pt x="81" y="304"/>
                    <a:pt x="81" y="296"/>
                  </a:cubicBezTo>
                  <a:cubicBezTo>
                    <a:pt x="85" y="279"/>
                    <a:pt x="72" y="219"/>
                    <a:pt x="77" y="156"/>
                  </a:cubicBezTo>
                  <a:cubicBezTo>
                    <a:pt x="77" y="96"/>
                    <a:pt x="94" y="37"/>
                    <a:pt x="89" y="20"/>
                  </a:cubicBezTo>
                  <a:cubicBezTo>
                    <a:pt x="85" y="11"/>
                    <a:pt x="77" y="7"/>
                    <a:pt x="68" y="3"/>
                  </a:cubicBezTo>
                  <a:cubicBezTo>
                    <a:pt x="66" y="1"/>
                    <a:pt x="64" y="0"/>
                    <a:pt x="6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8"/>
            <p:cNvSpPr/>
            <p:nvPr/>
          </p:nvSpPr>
          <p:spPr>
            <a:xfrm>
              <a:off x="450932" y="3944814"/>
              <a:ext cx="41116" cy="64893"/>
            </a:xfrm>
            <a:custGeom>
              <a:avLst/>
              <a:gdLst/>
              <a:ahLst/>
              <a:cxnLst/>
              <a:rect l="l" t="t" r="r" b="b"/>
              <a:pathLst>
                <a:path w="230" h="363" extrusionOk="0">
                  <a:moveTo>
                    <a:pt x="201" y="0"/>
                  </a:moveTo>
                  <a:cubicBezTo>
                    <a:pt x="197" y="0"/>
                    <a:pt x="193" y="2"/>
                    <a:pt x="187" y="5"/>
                  </a:cubicBezTo>
                  <a:cubicBezTo>
                    <a:pt x="158" y="31"/>
                    <a:pt x="5" y="294"/>
                    <a:pt x="5" y="336"/>
                  </a:cubicBezTo>
                  <a:cubicBezTo>
                    <a:pt x="1" y="349"/>
                    <a:pt x="9" y="353"/>
                    <a:pt x="18" y="362"/>
                  </a:cubicBezTo>
                  <a:cubicBezTo>
                    <a:pt x="22" y="362"/>
                    <a:pt x="25" y="363"/>
                    <a:pt x="29" y="363"/>
                  </a:cubicBezTo>
                  <a:cubicBezTo>
                    <a:pt x="33" y="363"/>
                    <a:pt x="37" y="362"/>
                    <a:pt x="43" y="358"/>
                  </a:cubicBezTo>
                  <a:cubicBezTo>
                    <a:pt x="77" y="332"/>
                    <a:pt x="226" y="69"/>
                    <a:pt x="230" y="31"/>
                  </a:cubicBezTo>
                  <a:cubicBezTo>
                    <a:pt x="230" y="14"/>
                    <a:pt x="221" y="10"/>
                    <a:pt x="213" y="5"/>
                  </a:cubicBezTo>
                  <a:cubicBezTo>
                    <a:pt x="210" y="3"/>
                    <a:pt x="207" y="0"/>
                    <a:pt x="20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8"/>
            <p:cNvSpPr/>
            <p:nvPr/>
          </p:nvSpPr>
          <p:spPr>
            <a:xfrm>
              <a:off x="450932" y="4061372"/>
              <a:ext cx="40401" cy="67038"/>
            </a:xfrm>
            <a:custGeom>
              <a:avLst/>
              <a:gdLst/>
              <a:ahLst/>
              <a:cxnLst/>
              <a:rect l="l" t="t" r="r" b="b"/>
              <a:pathLst>
                <a:path w="226" h="375" extrusionOk="0">
                  <a:moveTo>
                    <a:pt x="36" y="0"/>
                  </a:moveTo>
                  <a:cubicBezTo>
                    <a:pt x="32" y="0"/>
                    <a:pt x="29" y="1"/>
                    <a:pt x="26" y="3"/>
                  </a:cubicBezTo>
                  <a:cubicBezTo>
                    <a:pt x="18" y="3"/>
                    <a:pt x="9" y="7"/>
                    <a:pt x="5" y="20"/>
                  </a:cubicBezTo>
                  <a:cubicBezTo>
                    <a:pt x="1" y="41"/>
                    <a:pt x="18" y="134"/>
                    <a:pt x="60" y="215"/>
                  </a:cubicBezTo>
                  <a:cubicBezTo>
                    <a:pt x="103" y="300"/>
                    <a:pt x="171" y="363"/>
                    <a:pt x="187" y="372"/>
                  </a:cubicBezTo>
                  <a:cubicBezTo>
                    <a:pt x="195" y="374"/>
                    <a:pt x="200" y="375"/>
                    <a:pt x="205" y="375"/>
                  </a:cubicBezTo>
                  <a:cubicBezTo>
                    <a:pt x="211" y="375"/>
                    <a:pt x="215" y="373"/>
                    <a:pt x="217" y="368"/>
                  </a:cubicBezTo>
                  <a:cubicBezTo>
                    <a:pt x="226" y="363"/>
                    <a:pt x="226" y="355"/>
                    <a:pt x="221" y="342"/>
                  </a:cubicBezTo>
                  <a:cubicBezTo>
                    <a:pt x="217" y="321"/>
                    <a:pt x="162" y="257"/>
                    <a:pt x="124" y="181"/>
                  </a:cubicBezTo>
                  <a:cubicBezTo>
                    <a:pt x="86" y="109"/>
                    <a:pt x="64" y="28"/>
                    <a:pt x="52" y="11"/>
                  </a:cubicBezTo>
                  <a:cubicBezTo>
                    <a:pt x="46" y="3"/>
                    <a:pt x="41" y="0"/>
                    <a:pt x="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8"/>
            <p:cNvSpPr/>
            <p:nvPr/>
          </p:nvSpPr>
          <p:spPr>
            <a:xfrm>
              <a:off x="962384" y="4139495"/>
              <a:ext cx="20737" cy="61317"/>
            </a:xfrm>
            <a:custGeom>
              <a:avLst/>
              <a:gdLst/>
              <a:ahLst/>
              <a:cxnLst/>
              <a:rect l="l" t="t" r="r" b="b"/>
              <a:pathLst>
                <a:path w="116" h="343" extrusionOk="0">
                  <a:moveTo>
                    <a:pt x="39" y="0"/>
                  </a:moveTo>
                  <a:cubicBezTo>
                    <a:pt x="36" y="0"/>
                    <a:pt x="33" y="1"/>
                    <a:pt x="30" y="3"/>
                  </a:cubicBezTo>
                  <a:cubicBezTo>
                    <a:pt x="22" y="3"/>
                    <a:pt x="13" y="7"/>
                    <a:pt x="9" y="20"/>
                  </a:cubicBezTo>
                  <a:cubicBezTo>
                    <a:pt x="0" y="50"/>
                    <a:pt x="34" y="304"/>
                    <a:pt x="56" y="334"/>
                  </a:cubicBezTo>
                  <a:cubicBezTo>
                    <a:pt x="64" y="342"/>
                    <a:pt x="73" y="342"/>
                    <a:pt x="85" y="342"/>
                  </a:cubicBezTo>
                  <a:cubicBezTo>
                    <a:pt x="90" y="342"/>
                    <a:pt x="98" y="338"/>
                    <a:pt x="102" y="325"/>
                  </a:cubicBezTo>
                  <a:cubicBezTo>
                    <a:pt x="115" y="291"/>
                    <a:pt x="77" y="37"/>
                    <a:pt x="56" y="11"/>
                  </a:cubicBezTo>
                  <a:cubicBezTo>
                    <a:pt x="50" y="3"/>
                    <a:pt x="45" y="0"/>
                    <a:pt x="3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8"/>
            <p:cNvSpPr/>
            <p:nvPr/>
          </p:nvSpPr>
          <p:spPr>
            <a:xfrm>
              <a:off x="1081442" y="4099271"/>
              <a:ext cx="182340" cy="93853"/>
            </a:xfrm>
            <a:custGeom>
              <a:avLst/>
              <a:gdLst/>
              <a:ahLst/>
              <a:cxnLst/>
              <a:rect l="l" t="t" r="r" b="b"/>
              <a:pathLst>
                <a:path w="1020" h="525" extrusionOk="0">
                  <a:moveTo>
                    <a:pt x="1006" y="1"/>
                  </a:moveTo>
                  <a:cubicBezTo>
                    <a:pt x="1000" y="1"/>
                    <a:pt x="988" y="6"/>
                    <a:pt x="964" y="24"/>
                  </a:cubicBezTo>
                  <a:cubicBezTo>
                    <a:pt x="947" y="41"/>
                    <a:pt x="892" y="88"/>
                    <a:pt x="820" y="147"/>
                  </a:cubicBezTo>
                  <a:cubicBezTo>
                    <a:pt x="744" y="207"/>
                    <a:pt x="646" y="270"/>
                    <a:pt x="540" y="321"/>
                  </a:cubicBezTo>
                  <a:cubicBezTo>
                    <a:pt x="434" y="376"/>
                    <a:pt x="323" y="415"/>
                    <a:pt x="230" y="436"/>
                  </a:cubicBezTo>
                  <a:cubicBezTo>
                    <a:pt x="137" y="461"/>
                    <a:pt x="69" y="474"/>
                    <a:pt x="43" y="478"/>
                  </a:cubicBezTo>
                  <a:cubicBezTo>
                    <a:pt x="5" y="487"/>
                    <a:pt x="1" y="495"/>
                    <a:pt x="5" y="508"/>
                  </a:cubicBezTo>
                  <a:cubicBezTo>
                    <a:pt x="5" y="516"/>
                    <a:pt x="9" y="521"/>
                    <a:pt x="48" y="525"/>
                  </a:cubicBezTo>
                  <a:cubicBezTo>
                    <a:pt x="73" y="525"/>
                    <a:pt x="149" y="521"/>
                    <a:pt x="247" y="499"/>
                  </a:cubicBezTo>
                  <a:cubicBezTo>
                    <a:pt x="345" y="478"/>
                    <a:pt x="459" y="440"/>
                    <a:pt x="574" y="389"/>
                  </a:cubicBezTo>
                  <a:cubicBezTo>
                    <a:pt x="684" y="334"/>
                    <a:pt x="786" y="262"/>
                    <a:pt x="862" y="198"/>
                  </a:cubicBezTo>
                  <a:cubicBezTo>
                    <a:pt x="935" y="134"/>
                    <a:pt x="986" y="79"/>
                    <a:pt x="998" y="54"/>
                  </a:cubicBezTo>
                  <a:cubicBezTo>
                    <a:pt x="1019" y="20"/>
                    <a:pt x="1019" y="11"/>
                    <a:pt x="1011" y="3"/>
                  </a:cubicBezTo>
                  <a:cubicBezTo>
                    <a:pt x="1010" y="2"/>
                    <a:pt x="1008" y="1"/>
                    <a:pt x="100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8"/>
            <p:cNvSpPr/>
            <p:nvPr/>
          </p:nvSpPr>
          <p:spPr>
            <a:xfrm>
              <a:off x="1306867" y="4026512"/>
              <a:ext cx="28245" cy="33966"/>
            </a:xfrm>
            <a:custGeom>
              <a:avLst/>
              <a:gdLst/>
              <a:ahLst/>
              <a:cxnLst/>
              <a:rect l="l" t="t" r="r" b="b"/>
              <a:pathLst>
                <a:path w="158" h="190" extrusionOk="0">
                  <a:moveTo>
                    <a:pt x="120" y="1"/>
                  </a:moveTo>
                  <a:cubicBezTo>
                    <a:pt x="117" y="1"/>
                    <a:pt x="114" y="1"/>
                    <a:pt x="111" y="2"/>
                  </a:cubicBezTo>
                  <a:cubicBezTo>
                    <a:pt x="90" y="7"/>
                    <a:pt x="0" y="138"/>
                    <a:pt x="5" y="164"/>
                  </a:cubicBezTo>
                  <a:cubicBezTo>
                    <a:pt x="5" y="172"/>
                    <a:pt x="13" y="176"/>
                    <a:pt x="22" y="181"/>
                  </a:cubicBezTo>
                  <a:cubicBezTo>
                    <a:pt x="26" y="185"/>
                    <a:pt x="34" y="189"/>
                    <a:pt x="43" y="189"/>
                  </a:cubicBezTo>
                  <a:cubicBezTo>
                    <a:pt x="68" y="181"/>
                    <a:pt x="157" y="53"/>
                    <a:pt x="153" y="24"/>
                  </a:cubicBezTo>
                  <a:cubicBezTo>
                    <a:pt x="149" y="15"/>
                    <a:pt x="145" y="11"/>
                    <a:pt x="136" y="7"/>
                  </a:cubicBezTo>
                  <a:cubicBezTo>
                    <a:pt x="130" y="4"/>
                    <a:pt x="126" y="1"/>
                    <a:pt x="12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8"/>
            <p:cNvSpPr/>
            <p:nvPr/>
          </p:nvSpPr>
          <p:spPr>
            <a:xfrm>
              <a:off x="1326532" y="4133774"/>
              <a:ext cx="65428" cy="17162"/>
            </a:xfrm>
            <a:custGeom>
              <a:avLst/>
              <a:gdLst/>
              <a:ahLst/>
              <a:cxnLst/>
              <a:rect l="l" t="t" r="r" b="b"/>
              <a:pathLst>
                <a:path w="366" h="96" extrusionOk="0">
                  <a:moveTo>
                    <a:pt x="100" y="0"/>
                  </a:moveTo>
                  <a:cubicBezTo>
                    <a:pt x="57" y="0"/>
                    <a:pt x="24" y="4"/>
                    <a:pt x="14" y="9"/>
                  </a:cubicBezTo>
                  <a:cubicBezTo>
                    <a:pt x="1" y="18"/>
                    <a:pt x="1" y="26"/>
                    <a:pt x="1" y="35"/>
                  </a:cubicBezTo>
                  <a:cubicBezTo>
                    <a:pt x="1" y="43"/>
                    <a:pt x="1" y="52"/>
                    <a:pt x="14" y="56"/>
                  </a:cubicBezTo>
                  <a:cubicBezTo>
                    <a:pt x="30" y="65"/>
                    <a:pt x="107" y="69"/>
                    <a:pt x="179" y="77"/>
                  </a:cubicBezTo>
                  <a:cubicBezTo>
                    <a:pt x="245" y="85"/>
                    <a:pt x="308" y="95"/>
                    <a:pt x="335" y="95"/>
                  </a:cubicBezTo>
                  <a:cubicBezTo>
                    <a:pt x="339" y="95"/>
                    <a:pt x="342" y="95"/>
                    <a:pt x="345" y="94"/>
                  </a:cubicBezTo>
                  <a:cubicBezTo>
                    <a:pt x="357" y="90"/>
                    <a:pt x="362" y="82"/>
                    <a:pt x="366" y="73"/>
                  </a:cubicBezTo>
                  <a:cubicBezTo>
                    <a:pt x="366" y="65"/>
                    <a:pt x="366" y="60"/>
                    <a:pt x="357" y="48"/>
                  </a:cubicBezTo>
                  <a:cubicBezTo>
                    <a:pt x="340" y="39"/>
                    <a:pt x="264" y="14"/>
                    <a:pt x="188" y="5"/>
                  </a:cubicBezTo>
                  <a:cubicBezTo>
                    <a:pt x="157" y="2"/>
                    <a:pt x="127" y="0"/>
                    <a:pt x="1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8"/>
            <p:cNvSpPr/>
            <p:nvPr/>
          </p:nvSpPr>
          <p:spPr>
            <a:xfrm>
              <a:off x="788622" y="4313616"/>
              <a:ext cx="120845" cy="21273"/>
            </a:xfrm>
            <a:custGeom>
              <a:avLst/>
              <a:gdLst/>
              <a:ahLst/>
              <a:cxnLst/>
              <a:rect l="l" t="t" r="r" b="b"/>
              <a:pathLst>
                <a:path w="676" h="119" extrusionOk="0">
                  <a:moveTo>
                    <a:pt x="34" y="1"/>
                  </a:moveTo>
                  <a:cubicBezTo>
                    <a:pt x="9" y="5"/>
                    <a:pt x="5" y="9"/>
                    <a:pt x="0" y="18"/>
                  </a:cubicBezTo>
                  <a:cubicBezTo>
                    <a:pt x="0" y="26"/>
                    <a:pt x="0" y="35"/>
                    <a:pt x="22" y="47"/>
                  </a:cubicBezTo>
                  <a:cubicBezTo>
                    <a:pt x="47" y="64"/>
                    <a:pt x="187" y="107"/>
                    <a:pt x="332" y="115"/>
                  </a:cubicBezTo>
                  <a:cubicBezTo>
                    <a:pt x="360" y="118"/>
                    <a:pt x="388" y="119"/>
                    <a:pt x="415" y="119"/>
                  </a:cubicBezTo>
                  <a:cubicBezTo>
                    <a:pt x="531" y="119"/>
                    <a:pt x="629" y="100"/>
                    <a:pt x="650" y="90"/>
                  </a:cubicBezTo>
                  <a:cubicBezTo>
                    <a:pt x="671" y="77"/>
                    <a:pt x="675" y="69"/>
                    <a:pt x="675" y="60"/>
                  </a:cubicBezTo>
                  <a:cubicBezTo>
                    <a:pt x="671" y="52"/>
                    <a:pt x="667" y="47"/>
                    <a:pt x="646" y="43"/>
                  </a:cubicBezTo>
                  <a:cubicBezTo>
                    <a:pt x="642" y="43"/>
                    <a:pt x="636" y="43"/>
                    <a:pt x="630" y="43"/>
                  </a:cubicBezTo>
                  <a:cubicBezTo>
                    <a:pt x="596" y="43"/>
                    <a:pt x="529" y="48"/>
                    <a:pt x="451" y="48"/>
                  </a:cubicBezTo>
                  <a:cubicBezTo>
                    <a:pt x="415" y="48"/>
                    <a:pt x="375" y="47"/>
                    <a:pt x="336" y="43"/>
                  </a:cubicBezTo>
                  <a:cubicBezTo>
                    <a:pt x="200" y="35"/>
                    <a:pt x="64" y="5"/>
                    <a:pt x="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4" name="Google Shape;734;p8"/>
          <p:cNvGrpSpPr/>
          <p:nvPr/>
        </p:nvGrpSpPr>
        <p:grpSpPr>
          <a:xfrm rot="761270">
            <a:off x="3424185" y="505922"/>
            <a:ext cx="5098638" cy="4419126"/>
            <a:chOff x="3202475" y="965788"/>
            <a:chExt cx="2029100" cy="1539875"/>
          </a:xfrm>
        </p:grpSpPr>
        <p:sp>
          <p:nvSpPr>
            <p:cNvPr id="735" name="Google Shape;735;p8"/>
            <p:cNvSpPr/>
            <p:nvPr/>
          </p:nvSpPr>
          <p:spPr>
            <a:xfrm>
              <a:off x="3202475" y="965788"/>
              <a:ext cx="2029100" cy="1539875"/>
            </a:xfrm>
            <a:custGeom>
              <a:avLst/>
              <a:gdLst/>
              <a:ahLst/>
              <a:cxnLst/>
              <a:rect l="l" t="t" r="r" b="b"/>
              <a:pathLst>
                <a:path w="81164" h="61595" extrusionOk="0">
                  <a:moveTo>
                    <a:pt x="71419" y="0"/>
                  </a:moveTo>
                  <a:cubicBezTo>
                    <a:pt x="66713" y="0"/>
                    <a:pt x="62743" y="4699"/>
                    <a:pt x="60562" y="8401"/>
                  </a:cubicBezTo>
                  <a:cubicBezTo>
                    <a:pt x="58902" y="11221"/>
                    <a:pt x="56106" y="12484"/>
                    <a:pt x="54016" y="12484"/>
                  </a:cubicBezTo>
                  <a:cubicBezTo>
                    <a:pt x="52762" y="12484"/>
                    <a:pt x="51762" y="12029"/>
                    <a:pt x="51414" y="11183"/>
                  </a:cubicBezTo>
                  <a:cubicBezTo>
                    <a:pt x="50487" y="8928"/>
                    <a:pt x="53670" y="5544"/>
                    <a:pt x="52091" y="2712"/>
                  </a:cubicBezTo>
                  <a:cubicBezTo>
                    <a:pt x="51534" y="1717"/>
                    <a:pt x="50537" y="1233"/>
                    <a:pt x="49492" y="1233"/>
                  </a:cubicBezTo>
                  <a:cubicBezTo>
                    <a:pt x="47482" y="1233"/>
                    <a:pt x="45296" y="3024"/>
                    <a:pt x="45725" y="6421"/>
                  </a:cubicBezTo>
                  <a:cubicBezTo>
                    <a:pt x="46161" y="9877"/>
                    <a:pt x="44352" y="12210"/>
                    <a:pt x="42115" y="12210"/>
                  </a:cubicBezTo>
                  <a:cubicBezTo>
                    <a:pt x="41010" y="12210"/>
                    <a:pt x="39801" y="11641"/>
                    <a:pt x="38708" y="10356"/>
                  </a:cubicBezTo>
                  <a:cubicBezTo>
                    <a:pt x="36041" y="7245"/>
                    <a:pt x="31127" y="1936"/>
                    <a:pt x="27313" y="1936"/>
                  </a:cubicBezTo>
                  <a:cubicBezTo>
                    <a:pt x="26396" y="1936"/>
                    <a:pt x="25541" y="2243"/>
                    <a:pt x="24798" y="2963"/>
                  </a:cubicBezTo>
                  <a:cubicBezTo>
                    <a:pt x="20938" y="6672"/>
                    <a:pt x="30487" y="12787"/>
                    <a:pt x="31815" y="15569"/>
                  </a:cubicBezTo>
                  <a:cubicBezTo>
                    <a:pt x="32709" y="17441"/>
                    <a:pt x="29825" y="17747"/>
                    <a:pt x="27842" y="17747"/>
                  </a:cubicBezTo>
                  <a:cubicBezTo>
                    <a:pt x="26878" y="17747"/>
                    <a:pt x="26126" y="17674"/>
                    <a:pt x="26126" y="17674"/>
                  </a:cubicBezTo>
                  <a:cubicBezTo>
                    <a:pt x="21403" y="16954"/>
                    <a:pt x="16749" y="16466"/>
                    <a:pt x="12720" y="16466"/>
                  </a:cubicBezTo>
                  <a:cubicBezTo>
                    <a:pt x="5675" y="16466"/>
                    <a:pt x="541" y="17958"/>
                    <a:pt x="286" y="22311"/>
                  </a:cubicBezTo>
                  <a:cubicBezTo>
                    <a:pt x="0" y="27155"/>
                    <a:pt x="3603" y="28473"/>
                    <a:pt x="8489" y="28473"/>
                  </a:cubicBezTo>
                  <a:cubicBezTo>
                    <a:pt x="10024" y="28473"/>
                    <a:pt x="11686" y="28343"/>
                    <a:pt x="13394" y="28151"/>
                  </a:cubicBezTo>
                  <a:cubicBezTo>
                    <a:pt x="13921" y="28092"/>
                    <a:pt x="14409" y="28064"/>
                    <a:pt x="14860" y="28064"/>
                  </a:cubicBezTo>
                  <a:cubicBezTo>
                    <a:pt x="20538" y="28064"/>
                    <a:pt x="20230" y="32416"/>
                    <a:pt x="16051" y="32787"/>
                  </a:cubicBezTo>
                  <a:cubicBezTo>
                    <a:pt x="11539" y="33188"/>
                    <a:pt x="10011" y="36472"/>
                    <a:pt x="11690" y="38978"/>
                  </a:cubicBezTo>
                  <a:cubicBezTo>
                    <a:pt x="12099" y="39592"/>
                    <a:pt x="12708" y="39840"/>
                    <a:pt x="13452" y="39840"/>
                  </a:cubicBezTo>
                  <a:cubicBezTo>
                    <a:pt x="16261" y="39840"/>
                    <a:pt x="20990" y="36302"/>
                    <a:pt x="24121" y="35569"/>
                  </a:cubicBezTo>
                  <a:cubicBezTo>
                    <a:pt x="24508" y="35479"/>
                    <a:pt x="24876" y="35437"/>
                    <a:pt x="25224" y="35437"/>
                  </a:cubicBezTo>
                  <a:cubicBezTo>
                    <a:pt x="28452" y="35437"/>
                    <a:pt x="29881" y="39113"/>
                    <a:pt x="27981" y="42462"/>
                  </a:cubicBezTo>
                  <a:cubicBezTo>
                    <a:pt x="25850" y="46171"/>
                    <a:pt x="17855" y="59279"/>
                    <a:pt x="25550" y="61409"/>
                  </a:cubicBezTo>
                  <a:cubicBezTo>
                    <a:pt x="26009" y="61535"/>
                    <a:pt x="26445" y="61595"/>
                    <a:pt x="26858" y="61595"/>
                  </a:cubicBezTo>
                  <a:cubicBezTo>
                    <a:pt x="33338" y="61595"/>
                    <a:pt x="34283" y="46931"/>
                    <a:pt x="35650" y="44316"/>
                  </a:cubicBezTo>
                  <a:cubicBezTo>
                    <a:pt x="36141" y="43376"/>
                    <a:pt x="36891" y="42979"/>
                    <a:pt x="37796" y="42979"/>
                  </a:cubicBezTo>
                  <a:cubicBezTo>
                    <a:pt x="39566" y="42979"/>
                    <a:pt x="41931" y="44497"/>
                    <a:pt x="44121" y="46422"/>
                  </a:cubicBezTo>
                  <a:cubicBezTo>
                    <a:pt x="45181" y="47354"/>
                    <a:pt x="46157" y="47774"/>
                    <a:pt x="46952" y="47774"/>
                  </a:cubicBezTo>
                  <a:cubicBezTo>
                    <a:pt x="48660" y="47774"/>
                    <a:pt x="49538" y="45837"/>
                    <a:pt x="48632" y="42863"/>
                  </a:cubicBezTo>
                  <a:cubicBezTo>
                    <a:pt x="47921" y="40515"/>
                    <a:pt x="48962" y="39424"/>
                    <a:pt x="50732" y="39424"/>
                  </a:cubicBezTo>
                  <a:cubicBezTo>
                    <a:pt x="52270" y="39424"/>
                    <a:pt x="54358" y="40247"/>
                    <a:pt x="56327" y="41785"/>
                  </a:cubicBezTo>
                  <a:cubicBezTo>
                    <a:pt x="59047" y="43909"/>
                    <a:pt x="63058" y="46385"/>
                    <a:pt x="66099" y="46385"/>
                  </a:cubicBezTo>
                  <a:cubicBezTo>
                    <a:pt x="67793" y="46385"/>
                    <a:pt x="69186" y="45616"/>
                    <a:pt x="69886" y="43589"/>
                  </a:cubicBezTo>
                  <a:cubicBezTo>
                    <a:pt x="72292" y="36597"/>
                    <a:pt x="59510" y="35043"/>
                    <a:pt x="59359" y="31183"/>
                  </a:cubicBezTo>
                  <a:cubicBezTo>
                    <a:pt x="59234" y="27349"/>
                    <a:pt x="70888" y="30406"/>
                    <a:pt x="71038" y="26822"/>
                  </a:cubicBezTo>
                  <a:cubicBezTo>
                    <a:pt x="71164" y="23238"/>
                    <a:pt x="60562" y="25243"/>
                    <a:pt x="59760" y="22587"/>
                  </a:cubicBezTo>
                  <a:cubicBezTo>
                    <a:pt x="58983" y="19930"/>
                    <a:pt x="66151" y="17925"/>
                    <a:pt x="72743" y="15294"/>
                  </a:cubicBezTo>
                  <a:cubicBezTo>
                    <a:pt x="80136" y="12336"/>
                    <a:pt x="81164" y="3790"/>
                    <a:pt x="74597" y="732"/>
                  </a:cubicBezTo>
                  <a:cubicBezTo>
                    <a:pt x="73510" y="224"/>
                    <a:pt x="72447" y="0"/>
                    <a:pt x="7141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257175" dist="57150" dir="4620000" algn="bl" rotWithShape="0">
                <a:srgbClr val="000000">
                  <a:alpha val="48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8"/>
            <p:cNvSpPr/>
            <p:nvPr/>
          </p:nvSpPr>
          <p:spPr>
            <a:xfrm>
              <a:off x="5082426" y="1596942"/>
              <a:ext cx="94641" cy="76914"/>
            </a:xfrm>
            <a:custGeom>
              <a:avLst/>
              <a:gdLst/>
              <a:ahLst/>
              <a:cxnLst/>
              <a:rect l="l" t="t" r="r" b="b"/>
              <a:pathLst>
                <a:path w="3786" h="4321" extrusionOk="0">
                  <a:moveTo>
                    <a:pt x="1824" y="1"/>
                  </a:moveTo>
                  <a:cubicBezTo>
                    <a:pt x="1751" y="1"/>
                    <a:pt x="1678" y="6"/>
                    <a:pt x="1605" y="18"/>
                  </a:cubicBezTo>
                  <a:cubicBezTo>
                    <a:pt x="653" y="143"/>
                    <a:pt x="1" y="1221"/>
                    <a:pt x="176" y="2399"/>
                  </a:cubicBezTo>
                  <a:cubicBezTo>
                    <a:pt x="315" y="3488"/>
                    <a:pt x="1098" y="4320"/>
                    <a:pt x="1988" y="4320"/>
                  </a:cubicBezTo>
                  <a:cubicBezTo>
                    <a:pt x="2060" y="4320"/>
                    <a:pt x="2133" y="4315"/>
                    <a:pt x="2206" y="4304"/>
                  </a:cubicBezTo>
                  <a:cubicBezTo>
                    <a:pt x="3159" y="4178"/>
                    <a:pt x="3785" y="3101"/>
                    <a:pt x="3635" y="1923"/>
                  </a:cubicBezTo>
                  <a:cubicBezTo>
                    <a:pt x="3473" y="812"/>
                    <a:pt x="2692" y="1"/>
                    <a:pt x="18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8"/>
            <p:cNvSpPr/>
            <p:nvPr/>
          </p:nvSpPr>
          <p:spPr>
            <a:xfrm>
              <a:off x="5102475" y="1415213"/>
              <a:ext cx="54550" cy="46900"/>
            </a:xfrm>
            <a:custGeom>
              <a:avLst/>
              <a:gdLst/>
              <a:ahLst/>
              <a:cxnLst/>
              <a:rect l="l" t="t" r="r" b="b"/>
              <a:pathLst>
                <a:path w="2182" h="1876" extrusionOk="0">
                  <a:moveTo>
                    <a:pt x="1301" y="1"/>
                  </a:moveTo>
                  <a:cubicBezTo>
                    <a:pt x="1049" y="1"/>
                    <a:pt x="776" y="101"/>
                    <a:pt x="552" y="299"/>
                  </a:cubicBezTo>
                  <a:cubicBezTo>
                    <a:pt x="101" y="675"/>
                    <a:pt x="1" y="1276"/>
                    <a:pt x="302" y="1627"/>
                  </a:cubicBezTo>
                  <a:cubicBezTo>
                    <a:pt x="444" y="1794"/>
                    <a:pt x="654" y="1876"/>
                    <a:pt x="884" y="1876"/>
                  </a:cubicBezTo>
                  <a:cubicBezTo>
                    <a:pt x="1139" y="1876"/>
                    <a:pt x="1418" y="1775"/>
                    <a:pt x="1655" y="1577"/>
                  </a:cubicBezTo>
                  <a:cubicBezTo>
                    <a:pt x="2081" y="1176"/>
                    <a:pt x="2181" y="600"/>
                    <a:pt x="1881" y="249"/>
                  </a:cubicBezTo>
                  <a:cubicBezTo>
                    <a:pt x="1738" y="82"/>
                    <a:pt x="1528" y="1"/>
                    <a:pt x="13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8"/>
            <p:cNvSpPr/>
            <p:nvPr/>
          </p:nvSpPr>
          <p:spPr>
            <a:xfrm>
              <a:off x="3806125" y="1289688"/>
              <a:ext cx="65175" cy="51125"/>
            </a:xfrm>
            <a:custGeom>
              <a:avLst/>
              <a:gdLst/>
              <a:ahLst/>
              <a:cxnLst/>
              <a:rect l="l" t="t" r="r" b="b"/>
              <a:pathLst>
                <a:path w="2607" h="2045" extrusionOk="0">
                  <a:moveTo>
                    <a:pt x="1512" y="1"/>
                  </a:moveTo>
                  <a:cubicBezTo>
                    <a:pt x="1291" y="1"/>
                    <a:pt x="1054" y="59"/>
                    <a:pt x="827" y="182"/>
                  </a:cubicBezTo>
                  <a:cubicBezTo>
                    <a:pt x="251" y="483"/>
                    <a:pt x="0" y="1135"/>
                    <a:pt x="251" y="1611"/>
                  </a:cubicBezTo>
                  <a:cubicBezTo>
                    <a:pt x="406" y="1890"/>
                    <a:pt x="724" y="2044"/>
                    <a:pt x="1081" y="2044"/>
                  </a:cubicBezTo>
                  <a:cubicBezTo>
                    <a:pt x="1300" y="2044"/>
                    <a:pt x="1535" y="1986"/>
                    <a:pt x="1754" y="1861"/>
                  </a:cubicBezTo>
                  <a:cubicBezTo>
                    <a:pt x="2356" y="1561"/>
                    <a:pt x="2607" y="909"/>
                    <a:pt x="2356" y="458"/>
                  </a:cubicBezTo>
                  <a:cubicBezTo>
                    <a:pt x="2200" y="161"/>
                    <a:pt x="1878" y="1"/>
                    <a:pt x="15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8"/>
            <p:cNvSpPr/>
            <p:nvPr/>
          </p:nvSpPr>
          <p:spPr>
            <a:xfrm>
              <a:off x="4587450" y="1144863"/>
              <a:ext cx="53275" cy="45075"/>
            </a:xfrm>
            <a:custGeom>
              <a:avLst/>
              <a:gdLst/>
              <a:ahLst/>
              <a:cxnLst/>
              <a:rect l="l" t="t" r="r" b="b"/>
              <a:pathLst>
                <a:path w="2131" h="1803" extrusionOk="0">
                  <a:moveTo>
                    <a:pt x="859" y="1"/>
                  </a:moveTo>
                  <a:cubicBezTo>
                    <a:pt x="626" y="1"/>
                    <a:pt x="411" y="88"/>
                    <a:pt x="276" y="261"/>
                  </a:cubicBezTo>
                  <a:cubicBezTo>
                    <a:pt x="0" y="612"/>
                    <a:pt x="101" y="1163"/>
                    <a:pt x="552" y="1539"/>
                  </a:cubicBezTo>
                  <a:cubicBezTo>
                    <a:pt x="765" y="1714"/>
                    <a:pt x="1015" y="1802"/>
                    <a:pt x="1247" y="1802"/>
                  </a:cubicBezTo>
                  <a:cubicBezTo>
                    <a:pt x="1479" y="1802"/>
                    <a:pt x="1692" y="1714"/>
                    <a:pt x="1830" y="1539"/>
                  </a:cubicBezTo>
                  <a:cubicBezTo>
                    <a:pt x="2131" y="1188"/>
                    <a:pt x="2005" y="637"/>
                    <a:pt x="1579" y="286"/>
                  </a:cubicBezTo>
                  <a:cubicBezTo>
                    <a:pt x="1363" y="95"/>
                    <a:pt x="1100" y="1"/>
                    <a:pt x="85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8"/>
            <p:cNvSpPr/>
            <p:nvPr/>
          </p:nvSpPr>
          <p:spPr>
            <a:xfrm>
              <a:off x="5030100" y="1043538"/>
              <a:ext cx="99350" cy="213125"/>
            </a:xfrm>
            <a:custGeom>
              <a:avLst/>
              <a:gdLst/>
              <a:ahLst/>
              <a:cxnLst/>
              <a:rect l="l" t="t" r="r" b="b"/>
              <a:pathLst>
                <a:path w="3974" h="8525" extrusionOk="0">
                  <a:moveTo>
                    <a:pt x="1580" y="1"/>
                  </a:moveTo>
                  <a:cubicBezTo>
                    <a:pt x="1169" y="1"/>
                    <a:pt x="772" y="397"/>
                    <a:pt x="1091" y="805"/>
                  </a:cubicBezTo>
                  <a:cubicBezTo>
                    <a:pt x="2720" y="2985"/>
                    <a:pt x="2119" y="5667"/>
                    <a:pt x="365" y="7572"/>
                  </a:cubicBezTo>
                  <a:cubicBezTo>
                    <a:pt x="0" y="7975"/>
                    <a:pt x="370" y="8524"/>
                    <a:pt x="776" y="8524"/>
                  </a:cubicBezTo>
                  <a:cubicBezTo>
                    <a:pt x="901" y="8524"/>
                    <a:pt x="1030" y="8472"/>
                    <a:pt x="1142" y="8349"/>
                  </a:cubicBezTo>
                  <a:cubicBezTo>
                    <a:pt x="3197" y="6118"/>
                    <a:pt x="3974" y="2835"/>
                    <a:pt x="2044" y="229"/>
                  </a:cubicBezTo>
                  <a:cubicBezTo>
                    <a:pt x="1920" y="68"/>
                    <a:pt x="1748" y="1"/>
                    <a:pt x="158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8"/>
            <p:cNvSpPr/>
            <p:nvPr/>
          </p:nvSpPr>
          <p:spPr>
            <a:xfrm>
              <a:off x="4711550" y="1981738"/>
              <a:ext cx="206325" cy="90250"/>
            </a:xfrm>
            <a:custGeom>
              <a:avLst/>
              <a:gdLst/>
              <a:ahLst/>
              <a:cxnLst/>
              <a:rect l="l" t="t" r="r" b="b"/>
              <a:pathLst>
                <a:path w="8253" h="3610" extrusionOk="0">
                  <a:moveTo>
                    <a:pt x="790" y="1"/>
                  </a:moveTo>
                  <a:cubicBezTo>
                    <a:pt x="391" y="1"/>
                    <a:pt x="1" y="392"/>
                    <a:pt x="300" y="796"/>
                  </a:cubicBezTo>
                  <a:cubicBezTo>
                    <a:pt x="1466" y="2443"/>
                    <a:pt x="3256" y="3609"/>
                    <a:pt x="5146" y="3609"/>
                  </a:cubicBezTo>
                  <a:cubicBezTo>
                    <a:pt x="6016" y="3609"/>
                    <a:pt x="6907" y="3362"/>
                    <a:pt x="7768" y="2801"/>
                  </a:cubicBezTo>
                  <a:cubicBezTo>
                    <a:pt x="8253" y="2485"/>
                    <a:pt x="7941" y="1762"/>
                    <a:pt x="7472" y="1762"/>
                  </a:cubicBezTo>
                  <a:cubicBezTo>
                    <a:pt x="7383" y="1762"/>
                    <a:pt x="7288" y="1789"/>
                    <a:pt x="7192" y="1849"/>
                  </a:cubicBezTo>
                  <a:cubicBezTo>
                    <a:pt x="6503" y="2300"/>
                    <a:pt x="5795" y="2498"/>
                    <a:pt x="5104" y="2498"/>
                  </a:cubicBezTo>
                  <a:cubicBezTo>
                    <a:pt x="3608" y="2498"/>
                    <a:pt x="2195" y="1565"/>
                    <a:pt x="1252" y="245"/>
                  </a:cubicBezTo>
                  <a:cubicBezTo>
                    <a:pt x="1132" y="72"/>
                    <a:pt x="960" y="1"/>
                    <a:pt x="7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8"/>
            <p:cNvSpPr/>
            <p:nvPr/>
          </p:nvSpPr>
          <p:spPr>
            <a:xfrm>
              <a:off x="3781675" y="2270138"/>
              <a:ext cx="98650" cy="178425"/>
            </a:xfrm>
            <a:custGeom>
              <a:avLst/>
              <a:gdLst/>
              <a:ahLst/>
              <a:cxnLst/>
              <a:rect l="l" t="t" r="r" b="b"/>
              <a:pathLst>
                <a:path w="3946" h="7137" extrusionOk="0">
                  <a:moveTo>
                    <a:pt x="1593" y="1"/>
                  </a:moveTo>
                  <a:cubicBezTo>
                    <a:pt x="1430" y="1"/>
                    <a:pt x="1272" y="84"/>
                    <a:pt x="1179" y="288"/>
                  </a:cubicBezTo>
                  <a:cubicBezTo>
                    <a:pt x="1" y="2769"/>
                    <a:pt x="26" y="6027"/>
                    <a:pt x="3058" y="7105"/>
                  </a:cubicBezTo>
                  <a:cubicBezTo>
                    <a:pt x="3121" y="7126"/>
                    <a:pt x="3180" y="7136"/>
                    <a:pt x="3235" y="7136"/>
                  </a:cubicBezTo>
                  <a:cubicBezTo>
                    <a:pt x="3759" y="7136"/>
                    <a:pt x="3946" y="6254"/>
                    <a:pt x="3334" y="6027"/>
                  </a:cubicBezTo>
                  <a:cubicBezTo>
                    <a:pt x="1128" y="5250"/>
                    <a:pt x="1254" y="2669"/>
                    <a:pt x="2131" y="839"/>
                  </a:cubicBezTo>
                  <a:cubicBezTo>
                    <a:pt x="2338" y="408"/>
                    <a:pt x="1952" y="1"/>
                    <a:pt x="159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8"/>
            <p:cNvSpPr/>
            <p:nvPr/>
          </p:nvSpPr>
          <p:spPr>
            <a:xfrm>
              <a:off x="3255200" y="1420238"/>
              <a:ext cx="235750" cy="111000"/>
            </a:xfrm>
            <a:custGeom>
              <a:avLst/>
              <a:gdLst/>
              <a:ahLst/>
              <a:cxnLst/>
              <a:rect l="l" t="t" r="r" b="b"/>
              <a:pathLst>
                <a:path w="9430" h="4440" extrusionOk="0">
                  <a:moveTo>
                    <a:pt x="6868" y="0"/>
                  </a:moveTo>
                  <a:cubicBezTo>
                    <a:pt x="4086" y="0"/>
                    <a:pt x="898" y="836"/>
                    <a:pt x="107" y="3757"/>
                  </a:cubicBezTo>
                  <a:cubicBezTo>
                    <a:pt x="1" y="4167"/>
                    <a:pt x="346" y="4439"/>
                    <a:pt x="678" y="4439"/>
                  </a:cubicBezTo>
                  <a:cubicBezTo>
                    <a:pt x="895" y="4439"/>
                    <a:pt x="1106" y="4324"/>
                    <a:pt x="1185" y="4058"/>
                  </a:cubicBezTo>
                  <a:cubicBezTo>
                    <a:pt x="1820" y="1690"/>
                    <a:pt x="4482" y="1096"/>
                    <a:pt x="6796" y="1096"/>
                  </a:cubicBezTo>
                  <a:cubicBezTo>
                    <a:pt x="7494" y="1096"/>
                    <a:pt x="8160" y="1150"/>
                    <a:pt x="8729" y="1226"/>
                  </a:cubicBezTo>
                  <a:cubicBezTo>
                    <a:pt x="8759" y="1230"/>
                    <a:pt x="8787" y="1232"/>
                    <a:pt x="8814" y="1232"/>
                  </a:cubicBezTo>
                  <a:cubicBezTo>
                    <a:pt x="9429" y="1232"/>
                    <a:pt x="9401" y="195"/>
                    <a:pt x="8729" y="123"/>
                  </a:cubicBezTo>
                  <a:cubicBezTo>
                    <a:pt x="8155" y="47"/>
                    <a:pt x="7523" y="0"/>
                    <a:pt x="68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8"/>
            <p:cNvSpPr/>
            <p:nvPr/>
          </p:nvSpPr>
          <p:spPr>
            <a:xfrm>
              <a:off x="3818400" y="1042713"/>
              <a:ext cx="218100" cy="105875"/>
            </a:xfrm>
            <a:custGeom>
              <a:avLst/>
              <a:gdLst/>
              <a:ahLst/>
              <a:cxnLst/>
              <a:rect l="l" t="t" r="r" b="b"/>
              <a:pathLst>
                <a:path w="8724" h="4235" extrusionOk="0">
                  <a:moveTo>
                    <a:pt x="2880" y="0"/>
                  </a:moveTo>
                  <a:cubicBezTo>
                    <a:pt x="2029" y="0"/>
                    <a:pt x="1186" y="286"/>
                    <a:pt x="411" y="988"/>
                  </a:cubicBezTo>
                  <a:cubicBezTo>
                    <a:pt x="1" y="1360"/>
                    <a:pt x="398" y="1914"/>
                    <a:pt x="843" y="1914"/>
                  </a:cubicBezTo>
                  <a:cubicBezTo>
                    <a:pt x="968" y="1914"/>
                    <a:pt x="1098" y="1870"/>
                    <a:pt x="1213" y="1765"/>
                  </a:cubicBezTo>
                  <a:cubicBezTo>
                    <a:pt x="1752" y="1265"/>
                    <a:pt x="2341" y="1061"/>
                    <a:pt x="2943" y="1061"/>
                  </a:cubicBezTo>
                  <a:cubicBezTo>
                    <a:pt x="4723" y="1061"/>
                    <a:pt x="6612" y="2847"/>
                    <a:pt x="7604" y="4046"/>
                  </a:cubicBezTo>
                  <a:cubicBezTo>
                    <a:pt x="7713" y="4179"/>
                    <a:pt x="7841" y="4235"/>
                    <a:pt x="7967" y="4235"/>
                  </a:cubicBezTo>
                  <a:cubicBezTo>
                    <a:pt x="8359" y="4235"/>
                    <a:pt x="8723" y="3687"/>
                    <a:pt x="8381" y="3269"/>
                  </a:cubicBezTo>
                  <a:cubicBezTo>
                    <a:pt x="7116" y="1736"/>
                    <a:pt x="4975" y="0"/>
                    <a:pt x="288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8"/>
            <p:cNvSpPr/>
            <p:nvPr/>
          </p:nvSpPr>
          <p:spPr>
            <a:xfrm>
              <a:off x="3596850" y="1144913"/>
              <a:ext cx="1287625" cy="1129925"/>
            </a:xfrm>
            <a:custGeom>
              <a:avLst/>
              <a:gdLst/>
              <a:ahLst/>
              <a:cxnLst/>
              <a:rect l="l" t="t" r="r" b="b"/>
              <a:pathLst>
                <a:path w="51505" h="45197" extrusionOk="0">
                  <a:moveTo>
                    <a:pt x="32524" y="0"/>
                  </a:moveTo>
                  <a:cubicBezTo>
                    <a:pt x="32494" y="0"/>
                    <a:pt x="32463" y="3"/>
                    <a:pt x="32431" y="8"/>
                  </a:cubicBezTo>
                  <a:cubicBezTo>
                    <a:pt x="30602" y="309"/>
                    <a:pt x="30201" y="6700"/>
                    <a:pt x="27168" y="7327"/>
                  </a:cubicBezTo>
                  <a:cubicBezTo>
                    <a:pt x="26981" y="7365"/>
                    <a:pt x="26800" y="7383"/>
                    <a:pt x="26626" y="7383"/>
                  </a:cubicBezTo>
                  <a:cubicBezTo>
                    <a:pt x="24031" y="7383"/>
                    <a:pt x="22798" y="3362"/>
                    <a:pt x="20134" y="3362"/>
                  </a:cubicBezTo>
                  <a:cubicBezTo>
                    <a:pt x="20082" y="3362"/>
                    <a:pt x="20029" y="3363"/>
                    <a:pt x="19975" y="3367"/>
                  </a:cubicBezTo>
                  <a:cubicBezTo>
                    <a:pt x="16993" y="3517"/>
                    <a:pt x="20176" y="8254"/>
                    <a:pt x="19975" y="10810"/>
                  </a:cubicBezTo>
                  <a:cubicBezTo>
                    <a:pt x="19750" y="13342"/>
                    <a:pt x="12331" y="13266"/>
                    <a:pt x="6166" y="13692"/>
                  </a:cubicBezTo>
                  <a:cubicBezTo>
                    <a:pt x="0" y="14119"/>
                    <a:pt x="4085" y="17778"/>
                    <a:pt x="6166" y="19607"/>
                  </a:cubicBezTo>
                  <a:cubicBezTo>
                    <a:pt x="8246" y="21462"/>
                    <a:pt x="7845" y="23567"/>
                    <a:pt x="7018" y="24770"/>
                  </a:cubicBezTo>
                  <a:cubicBezTo>
                    <a:pt x="5768" y="26575"/>
                    <a:pt x="6841" y="26763"/>
                    <a:pt x="7344" y="26763"/>
                  </a:cubicBezTo>
                  <a:cubicBezTo>
                    <a:pt x="7476" y="26763"/>
                    <a:pt x="7569" y="26750"/>
                    <a:pt x="7569" y="26750"/>
                  </a:cubicBezTo>
                  <a:cubicBezTo>
                    <a:pt x="8110" y="26683"/>
                    <a:pt x="8613" y="26651"/>
                    <a:pt x="9083" y="26651"/>
                  </a:cubicBezTo>
                  <a:cubicBezTo>
                    <a:pt x="12990" y="26651"/>
                    <a:pt x="14547" y="28887"/>
                    <a:pt x="15464" y="31863"/>
                  </a:cubicBezTo>
                  <a:cubicBezTo>
                    <a:pt x="16516" y="35196"/>
                    <a:pt x="10777" y="41888"/>
                    <a:pt x="11103" y="44294"/>
                  </a:cubicBezTo>
                  <a:cubicBezTo>
                    <a:pt x="11193" y="44909"/>
                    <a:pt x="11495" y="45196"/>
                    <a:pt x="11913" y="45196"/>
                  </a:cubicBezTo>
                  <a:cubicBezTo>
                    <a:pt x="13130" y="45196"/>
                    <a:pt x="15325" y="42755"/>
                    <a:pt x="16090" y="38856"/>
                  </a:cubicBezTo>
                  <a:cubicBezTo>
                    <a:pt x="16834" y="35175"/>
                    <a:pt x="18352" y="33418"/>
                    <a:pt x="20618" y="33418"/>
                  </a:cubicBezTo>
                  <a:cubicBezTo>
                    <a:pt x="21561" y="33418"/>
                    <a:pt x="22634" y="33722"/>
                    <a:pt x="23835" y="34319"/>
                  </a:cubicBezTo>
                  <a:cubicBezTo>
                    <a:pt x="25684" y="35238"/>
                    <a:pt x="27204" y="35807"/>
                    <a:pt x="28256" y="35807"/>
                  </a:cubicBezTo>
                  <a:cubicBezTo>
                    <a:pt x="29529" y="35807"/>
                    <a:pt x="30118" y="34974"/>
                    <a:pt x="29775" y="32916"/>
                  </a:cubicBezTo>
                  <a:cubicBezTo>
                    <a:pt x="29423" y="30821"/>
                    <a:pt x="31012" y="29988"/>
                    <a:pt x="33360" y="29988"/>
                  </a:cubicBezTo>
                  <a:cubicBezTo>
                    <a:pt x="35197" y="29988"/>
                    <a:pt x="37499" y="30497"/>
                    <a:pt x="39700" y="31312"/>
                  </a:cubicBezTo>
                  <a:cubicBezTo>
                    <a:pt x="40621" y="31651"/>
                    <a:pt x="41338" y="31797"/>
                    <a:pt x="41882" y="31797"/>
                  </a:cubicBezTo>
                  <a:cubicBezTo>
                    <a:pt x="44312" y="31797"/>
                    <a:pt x="43293" y="28876"/>
                    <a:pt x="41654" y="27176"/>
                  </a:cubicBezTo>
                  <a:cubicBezTo>
                    <a:pt x="39624" y="25071"/>
                    <a:pt x="39173" y="21838"/>
                    <a:pt x="45339" y="20585"/>
                  </a:cubicBezTo>
                  <a:cubicBezTo>
                    <a:pt x="51504" y="19332"/>
                    <a:pt x="43359" y="18279"/>
                    <a:pt x="40677" y="16525"/>
                  </a:cubicBezTo>
                  <a:cubicBezTo>
                    <a:pt x="37995" y="14745"/>
                    <a:pt x="48271" y="8254"/>
                    <a:pt x="46692" y="6374"/>
                  </a:cubicBezTo>
                  <a:cubicBezTo>
                    <a:pt x="46400" y="6021"/>
                    <a:pt x="45960" y="5878"/>
                    <a:pt x="45417" y="5878"/>
                  </a:cubicBezTo>
                  <a:cubicBezTo>
                    <a:pt x="43136" y="5878"/>
                    <a:pt x="39025" y="8386"/>
                    <a:pt x="36310" y="8386"/>
                  </a:cubicBezTo>
                  <a:cubicBezTo>
                    <a:pt x="36227" y="8386"/>
                    <a:pt x="36146" y="8384"/>
                    <a:pt x="36065" y="8379"/>
                  </a:cubicBezTo>
                  <a:cubicBezTo>
                    <a:pt x="32815" y="8158"/>
                    <a:pt x="34210" y="0"/>
                    <a:pt x="32524" y="0"/>
                  </a:cubicBezTo>
                  <a:close/>
                </a:path>
              </a:pathLst>
            </a:custGeom>
            <a:solidFill>
              <a:srgbClr val="207EEE">
                <a:alpha val="285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</a:t>
              </a:r>
              <a:endParaRPr/>
            </a:p>
          </p:txBody>
        </p:sp>
        <p:sp>
          <p:nvSpPr>
            <p:cNvPr id="746" name="Google Shape;746;p8"/>
            <p:cNvSpPr/>
            <p:nvPr/>
          </p:nvSpPr>
          <p:spPr>
            <a:xfrm>
              <a:off x="4485325" y="1438338"/>
              <a:ext cx="104025" cy="169200"/>
            </a:xfrm>
            <a:custGeom>
              <a:avLst/>
              <a:gdLst/>
              <a:ahLst/>
              <a:cxnLst/>
              <a:rect l="l" t="t" r="r" b="b"/>
              <a:pathLst>
                <a:path w="4161" h="6768" extrusionOk="0">
                  <a:moveTo>
                    <a:pt x="2481" y="1"/>
                  </a:moveTo>
                  <a:cubicBezTo>
                    <a:pt x="2481" y="1"/>
                    <a:pt x="2356" y="76"/>
                    <a:pt x="2130" y="201"/>
                  </a:cubicBezTo>
                  <a:cubicBezTo>
                    <a:pt x="1905" y="351"/>
                    <a:pt x="1604" y="577"/>
                    <a:pt x="1303" y="928"/>
                  </a:cubicBezTo>
                  <a:cubicBezTo>
                    <a:pt x="978" y="1254"/>
                    <a:pt x="652" y="1680"/>
                    <a:pt x="401" y="2231"/>
                  </a:cubicBezTo>
                  <a:cubicBezTo>
                    <a:pt x="150" y="2783"/>
                    <a:pt x="0" y="3484"/>
                    <a:pt x="125" y="4186"/>
                  </a:cubicBezTo>
                  <a:cubicBezTo>
                    <a:pt x="201" y="4537"/>
                    <a:pt x="351" y="4888"/>
                    <a:pt x="551" y="5189"/>
                  </a:cubicBezTo>
                  <a:cubicBezTo>
                    <a:pt x="727" y="5489"/>
                    <a:pt x="978" y="5715"/>
                    <a:pt x="1203" y="5915"/>
                  </a:cubicBezTo>
                  <a:cubicBezTo>
                    <a:pt x="1454" y="6091"/>
                    <a:pt x="1729" y="6241"/>
                    <a:pt x="1955" y="6367"/>
                  </a:cubicBezTo>
                  <a:cubicBezTo>
                    <a:pt x="2206" y="6467"/>
                    <a:pt x="2456" y="6567"/>
                    <a:pt x="2682" y="6617"/>
                  </a:cubicBezTo>
                  <a:cubicBezTo>
                    <a:pt x="2882" y="6667"/>
                    <a:pt x="3108" y="6692"/>
                    <a:pt x="3283" y="6717"/>
                  </a:cubicBezTo>
                  <a:cubicBezTo>
                    <a:pt x="3459" y="6768"/>
                    <a:pt x="3634" y="6768"/>
                    <a:pt x="3760" y="6768"/>
                  </a:cubicBezTo>
                  <a:lnTo>
                    <a:pt x="4161" y="6768"/>
                  </a:lnTo>
                  <a:cubicBezTo>
                    <a:pt x="4161" y="6768"/>
                    <a:pt x="4060" y="6667"/>
                    <a:pt x="3835" y="6517"/>
                  </a:cubicBezTo>
                  <a:cubicBezTo>
                    <a:pt x="3609" y="6392"/>
                    <a:pt x="3308" y="6191"/>
                    <a:pt x="2983" y="5940"/>
                  </a:cubicBezTo>
                  <a:cubicBezTo>
                    <a:pt x="2807" y="5840"/>
                    <a:pt x="2632" y="5690"/>
                    <a:pt x="2456" y="5565"/>
                  </a:cubicBezTo>
                  <a:cubicBezTo>
                    <a:pt x="2281" y="5414"/>
                    <a:pt x="2105" y="5264"/>
                    <a:pt x="1955" y="5088"/>
                  </a:cubicBezTo>
                  <a:cubicBezTo>
                    <a:pt x="1880" y="5013"/>
                    <a:pt x="1830" y="4913"/>
                    <a:pt x="1754" y="4838"/>
                  </a:cubicBezTo>
                  <a:cubicBezTo>
                    <a:pt x="1704" y="4737"/>
                    <a:pt x="1629" y="4637"/>
                    <a:pt x="1579" y="4537"/>
                  </a:cubicBezTo>
                  <a:cubicBezTo>
                    <a:pt x="1479" y="4361"/>
                    <a:pt x="1404" y="4161"/>
                    <a:pt x="1353" y="3960"/>
                  </a:cubicBezTo>
                  <a:cubicBezTo>
                    <a:pt x="1328" y="3735"/>
                    <a:pt x="1303" y="3534"/>
                    <a:pt x="1328" y="3309"/>
                  </a:cubicBezTo>
                  <a:cubicBezTo>
                    <a:pt x="1353" y="3058"/>
                    <a:pt x="1379" y="2833"/>
                    <a:pt x="1429" y="2607"/>
                  </a:cubicBezTo>
                  <a:cubicBezTo>
                    <a:pt x="1554" y="2156"/>
                    <a:pt x="1729" y="1705"/>
                    <a:pt x="1905" y="1329"/>
                  </a:cubicBezTo>
                  <a:cubicBezTo>
                    <a:pt x="2055" y="928"/>
                    <a:pt x="2206" y="602"/>
                    <a:pt x="2306" y="377"/>
                  </a:cubicBezTo>
                  <a:cubicBezTo>
                    <a:pt x="2431" y="151"/>
                    <a:pt x="2481" y="1"/>
                    <a:pt x="248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8"/>
            <p:cNvSpPr/>
            <p:nvPr/>
          </p:nvSpPr>
          <p:spPr>
            <a:xfrm>
              <a:off x="4258500" y="1816788"/>
              <a:ext cx="149150" cy="110925"/>
            </a:xfrm>
            <a:custGeom>
              <a:avLst/>
              <a:gdLst/>
              <a:ahLst/>
              <a:cxnLst/>
              <a:rect l="l" t="t" r="r" b="b"/>
              <a:pathLst>
                <a:path w="5966" h="4437" extrusionOk="0">
                  <a:moveTo>
                    <a:pt x="2557" y="0"/>
                  </a:moveTo>
                  <a:cubicBezTo>
                    <a:pt x="2256" y="26"/>
                    <a:pt x="1930" y="76"/>
                    <a:pt x="1604" y="201"/>
                  </a:cubicBezTo>
                  <a:cubicBezTo>
                    <a:pt x="1304" y="326"/>
                    <a:pt x="1003" y="502"/>
                    <a:pt x="752" y="752"/>
                  </a:cubicBezTo>
                  <a:cubicBezTo>
                    <a:pt x="502" y="1003"/>
                    <a:pt x="326" y="1279"/>
                    <a:pt x="226" y="1579"/>
                  </a:cubicBezTo>
                  <a:cubicBezTo>
                    <a:pt x="0" y="2156"/>
                    <a:pt x="25" y="2707"/>
                    <a:pt x="76" y="3133"/>
                  </a:cubicBezTo>
                  <a:cubicBezTo>
                    <a:pt x="251" y="3985"/>
                    <a:pt x="602" y="4437"/>
                    <a:pt x="602" y="4437"/>
                  </a:cubicBezTo>
                  <a:cubicBezTo>
                    <a:pt x="602" y="4437"/>
                    <a:pt x="627" y="4311"/>
                    <a:pt x="652" y="4061"/>
                  </a:cubicBezTo>
                  <a:cubicBezTo>
                    <a:pt x="677" y="3835"/>
                    <a:pt x="727" y="3509"/>
                    <a:pt x="802" y="3133"/>
                  </a:cubicBezTo>
                  <a:cubicBezTo>
                    <a:pt x="903" y="2782"/>
                    <a:pt x="1028" y="2381"/>
                    <a:pt x="1228" y="2056"/>
                  </a:cubicBezTo>
                  <a:cubicBezTo>
                    <a:pt x="1329" y="1880"/>
                    <a:pt x="1429" y="1755"/>
                    <a:pt x="1579" y="1630"/>
                  </a:cubicBezTo>
                  <a:cubicBezTo>
                    <a:pt x="1730" y="1529"/>
                    <a:pt x="1880" y="1429"/>
                    <a:pt x="2056" y="1379"/>
                  </a:cubicBezTo>
                  <a:cubicBezTo>
                    <a:pt x="2231" y="1304"/>
                    <a:pt x="2457" y="1254"/>
                    <a:pt x="2657" y="1229"/>
                  </a:cubicBezTo>
                  <a:cubicBezTo>
                    <a:pt x="2883" y="1204"/>
                    <a:pt x="3108" y="1178"/>
                    <a:pt x="3334" y="1178"/>
                  </a:cubicBezTo>
                  <a:cubicBezTo>
                    <a:pt x="3447" y="1166"/>
                    <a:pt x="3559" y="1160"/>
                    <a:pt x="3669" y="1160"/>
                  </a:cubicBezTo>
                  <a:cubicBezTo>
                    <a:pt x="3779" y="1160"/>
                    <a:pt x="3885" y="1166"/>
                    <a:pt x="3985" y="1178"/>
                  </a:cubicBezTo>
                  <a:cubicBezTo>
                    <a:pt x="4211" y="1178"/>
                    <a:pt x="4411" y="1204"/>
                    <a:pt x="4612" y="1204"/>
                  </a:cubicBezTo>
                  <a:cubicBezTo>
                    <a:pt x="5013" y="1204"/>
                    <a:pt x="5339" y="1229"/>
                    <a:pt x="5589" y="1229"/>
                  </a:cubicBezTo>
                  <a:lnTo>
                    <a:pt x="5965" y="1229"/>
                  </a:lnTo>
                  <a:cubicBezTo>
                    <a:pt x="5965" y="1229"/>
                    <a:pt x="5865" y="1128"/>
                    <a:pt x="5665" y="1003"/>
                  </a:cubicBezTo>
                  <a:cubicBezTo>
                    <a:pt x="5564" y="928"/>
                    <a:pt x="5439" y="828"/>
                    <a:pt x="5289" y="752"/>
                  </a:cubicBezTo>
                  <a:cubicBezTo>
                    <a:pt x="5163" y="677"/>
                    <a:pt x="4988" y="577"/>
                    <a:pt x="4787" y="477"/>
                  </a:cubicBezTo>
                  <a:cubicBezTo>
                    <a:pt x="4612" y="401"/>
                    <a:pt x="4386" y="301"/>
                    <a:pt x="4161" y="251"/>
                  </a:cubicBezTo>
                  <a:cubicBezTo>
                    <a:pt x="3935" y="176"/>
                    <a:pt x="3685" y="101"/>
                    <a:pt x="3409" y="51"/>
                  </a:cubicBezTo>
                  <a:cubicBezTo>
                    <a:pt x="3133" y="26"/>
                    <a:pt x="2858" y="0"/>
                    <a:pt x="255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8"/>
            <p:cNvSpPr/>
            <p:nvPr/>
          </p:nvSpPr>
          <p:spPr>
            <a:xfrm>
              <a:off x="3786075" y="1560363"/>
              <a:ext cx="102150" cy="175000"/>
            </a:xfrm>
            <a:custGeom>
              <a:avLst/>
              <a:gdLst/>
              <a:ahLst/>
              <a:cxnLst/>
              <a:rect l="l" t="t" r="r" b="b"/>
              <a:pathLst>
                <a:path w="4086" h="7000" extrusionOk="0">
                  <a:moveTo>
                    <a:pt x="107" y="1"/>
                  </a:moveTo>
                  <a:cubicBezTo>
                    <a:pt x="38" y="1"/>
                    <a:pt x="0" y="7"/>
                    <a:pt x="0" y="7"/>
                  </a:cubicBezTo>
                  <a:cubicBezTo>
                    <a:pt x="0" y="7"/>
                    <a:pt x="100" y="82"/>
                    <a:pt x="301" y="257"/>
                  </a:cubicBezTo>
                  <a:cubicBezTo>
                    <a:pt x="501" y="408"/>
                    <a:pt x="777" y="633"/>
                    <a:pt x="1078" y="909"/>
                  </a:cubicBezTo>
                  <a:cubicBezTo>
                    <a:pt x="1654" y="1460"/>
                    <a:pt x="2406" y="2212"/>
                    <a:pt x="2682" y="3064"/>
                  </a:cubicBezTo>
                  <a:cubicBezTo>
                    <a:pt x="2757" y="3265"/>
                    <a:pt x="2832" y="3491"/>
                    <a:pt x="2857" y="3716"/>
                  </a:cubicBezTo>
                  <a:cubicBezTo>
                    <a:pt x="2882" y="3942"/>
                    <a:pt x="2882" y="4167"/>
                    <a:pt x="2857" y="4393"/>
                  </a:cubicBezTo>
                  <a:cubicBezTo>
                    <a:pt x="2857" y="4593"/>
                    <a:pt x="2832" y="4819"/>
                    <a:pt x="2782" y="5044"/>
                  </a:cubicBezTo>
                  <a:cubicBezTo>
                    <a:pt x="2732" y="5270"/>
                    <a:pt x="2682" y="5470"/>
                    <a:pt x="2632" y="5671"/>
                  </a:cubicBezTo>
                  <a:cubicBezTo>
                    <a:pt x="2531" y="6047"/>
                    <a:pt x="2406" y="6373"/>
                    <a:pt x="2331" y="6623"/>
                  </a:cubicBezTo>
                  <a:cubicBezTo>
                    <a:pt x="2256" y="6849"/>
                    <a:pt x="2206" y="6999"/>
                    <a:pt x="2206" y="6999"/>
                  </a:cubicBezTo>
                  <a:cubicBezTo>
                    <a:pt x="2206" y="6999"/>
                    <a:pt x="2331" y="6924"/>
                    <a:pt x="2531" y="6774"/>
                  </a:cubicBezTo>
                  <a:cubicBezTo>
                    <a:pt x="2632" y="6674"/>
                    <a:pt x="2757" y="6573"/>
                    <a:pt x="2882" y="6448"/>
                  </a:cubicBezTo>
                  <a:cubicBezTo>
                    <a:pt x="3008" y="6323"/>
                    <a:pt x="3133" y="6172"/>
                    <a:pt x="3283" y="5997"/>
                  </a:cubicBezTo>
                  <a:cubicBezTo>
                    <a:pt x="3409" y="5821"/>
                    <a:pt x="3534" y="5596"/>
                    <a:pt x="3659" y="5370"/>
                  </a:cubicBezTo>
                  <a:cubicBezTo>
                    <a:pt x="3734" y="5245"/>
                    <a:pt x="3785" y="5120"/>
                    <a:pt x="3835" y="4994"/>
                  </a:cubicBezTo>
                  <a:cubicBezTo>
                    <a:pt x="3885" y="4844"/>
                    <a:pt x="3935" y="4719"/>
                    <a:pt x="3960" y="4568"/>
                  </a:cubicBezTo>
                  <a:cubicBezTo>
                    <a:pt x="4035" y="4267"/>
                    <a:pt x="4085" y="3942"/>
                    <a:pt x="4060" y="3616"/>
                  </a:cubicBezTo>
                  <a:cubicBezTo>
                    <a:pt x="4060" y="3290"/>
                    <a:pt x="3985" y="2964"/>
                    <a:pt x="3860" y="2638"/>
                  </a:cubicBezTo>
                  <a:cubicBezTo>
                    <a:pt x="3634" y="2012"/>
                    <a:pt x="3233" y="1460"/>
                    <a:pt x="2782" y="1085"/>
                  </a:cubicBezTo>
                  <a:cubicBezTo>
                    <a:pt x="2331" y="709"/>
                    <a:pt x="1855" y="458"/>
                    <a:pt x="1454" y="308"/>
                  </a:cubicBezTo>
                  <a:cubicBezTo>
                    <a:pt x="1028" y="132"/>
                    <a:pt x="652" y="57"/>
                    <a:pt x="401" y="32"/>
                  </a:cubicBezTo>
                  <a:cubicBezTo>
                    <a:pt x="276" y="7"/>
                    <a:pt x="175" y="1"/>
                    <a:pt x="10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9" name="Google Shape;749;p8"/>
          <p:cNvSpPr txBox="1">
            <a:spLocks noGrp="1"/>
          </p:cNvSpPr>
          <p:nvPr>
            <p:ph type="ctrTitle"/>
          </p:nvPr>
        </p:nvSpPr>
        <p:spPr>
          <a:xfrm rot="48892" flipH="1">
            <a:off x="4082736" y="915002"/>
            <a:ext cx="4450950" cy="3313518"/>
          </a:xfrm>
          <a:prstGeom prst="rect">
            <a:avLst/>
          </a:prstGeom>
          <a:effectLst>
            <a:outerShdw dist="66675" dir="6240000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12000" b="1">
                <a:solidFill>
                  <a:schemeClr val="accent5"/>
                </a:solidFill>
                <a:latin typeface="Bahiana"/>
                <a:ea typeface="Bahiana"/>
                <a:cs typeface="Bahiana"/>
                <a:sym typeface="Bahian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gradFill>
          <a:gsLst>
            <a:gs pos="0">
              <a:schemeClr val="lt1"/>
            </a:gs>
            <a:gs pos="100000">
              <a:schemeClr val="accent3"/>
            </a:gs>
          </a:gsLst>
          <a:lin ang="5400012" scaled="0"/>
        </a:gradFill>
        <a:effectLst/>
      </p:bgPr>
    </p:bg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9"/>
          <p:cNvSpPr/>
          <p:nvPr/>
        </p:nvSpPr>
        <p:spPr>
          <a:xfrm>
            <a:off x="-528935" y="1115838"/>
            <a:ext cx="4834429" cy="973398"/>
          </a:xfrm>
          <a:custGeom>
            <a:avLst/>
            <a:gdLst/>
            <a:ahLst/>
            <a:cxnLst/>
            <a:rect l="l" t="t" r="r" b="b"/>
            <a:pathLst>
              <a:path w="47063" h="9476" extrusionOk="0">
                <a:moveTo>
                  <a:pt x="23441" y="0"/>
                </a:moveTo>
                <a:cubicBezTo>
                  <a:pt x="21652" y="0"/>
                  <a:pt x="19637" y="2168"/>
                  <a:pt x="18069" y="3686"/>
                </a:cubicBezTo>
                <a:cubicBezTo>
                  <a:pt x="17609" y="4130"/>
                  <a:pt x="17096" y="4312"/>
                  <a:pt x="16520" y="4312"/>
                </a:cubicBezTo>
                <a:cubicBezTo>
                  <a:pt x="14534" y="4312"/>
                  <a:pt x="11807" y="2146"/>
                  <a:pt x="7992" y="1139"/>
                </a:cubicBezTo>
                <a:cubicBezTo>
                  <a:pt x="7746" y="1075"/>
                  <a:pt x="7504" y="1020"/>
                  <a:pt x="7267" y="978"/>
                </a:cubicBezTo>
                <a:cubicBezTo>
                  <a:pt x="6666" y="885"/>
                  <a:pt x="6056" y="831"/>
                  <a:pt x="5453" y="831"/>
                </a:cubicBezTo>
                <a:cubicBezTo>
                  <a:pt x="4623" y="831"/>
                  <a:pt x="3807" y="934"/>
                  <a:pt x="3052" y="1177"/>
                </a:cubicBezTo>
                <a:cubicBezTo>
                  <a:pt x="2729" y="1275"/>
                  <a:pt x="2428" y="1385"/>
                  <a:pt x="2152" y="1504"/>
                </a:cubicBezTo>
                <a:cubicBezTo>
                  <a:pt x="768" y="2090"/>
                  <a:pt x="0" y="2837"/>
                  <a:pt x="0" y="2837"/>
                </a:cubicBezTo>
                <a:cubicBezTo>
                  <a:pt x="0" y="2837"/>
                  <a:pt x="4" y="2990"/>
                  <a:pt x="9" y="3240"/>
                </a:cubicBezTo>
                <a:cubicBezTo>
                  <a:pt x="17" y="3495"/>
                  <a:pt x="26" y="3847"/>
                  <a:pt x="34" y="4246"/>
                </a:cubicBezTo>
                <a:cubicBezTo>
                  <a:pt x="183" y="5575"/>
                  <a:pt x="0" y="6780"/>
                  <a:pt x="94" y="8075"/>
                </a:cubicBezTo>
                <a:cubicBezTo>
                  <a:pt x="1851" y="6780"/>
                  <a:pt x="3706" y="5481"/>
                  <a:pt x="5900" y="5031"/>
                </a:cubicBezTo>
                <a:cubicBezTo>
                  <a:pt x="6205" y="4963"/>
                  <a:pt x="6515" y="4912"/>
                  <a:pt x="6834" y="4887"/>
                </a:cubicBezTo>
                <a:cubicBezTo>
                  <a:pt x="6988" y="4875"/>
                  <a:pt x="7144" y="4868"/>
                  <a:pt x="7301" y="4868"/>
                </a:cubicBezTo>
                <a:cubicBezTo>
                  <a:pt x="7788" y="4868"/>
                  <a:pt x="8291" y="4929"/>
                  <a:pt x="8807" y="5061"/>
                </a:cubicBezTo>
                <a:cubicBezTo>
                  <a:pt x="9126" y="5120"/>
                  <a:pt x="9440" y="5218"/>
                  <a:pt x="9754" y="5362"/>
                </a:cubicBezTo>
                <a:cubicBezTo>
                  <a:pt x="10068" y="5502"/>
                  <a:pt x="10378" y="5689"/>
                  <a:pt x="10688" y="5931"/>
                </a:cubicBezTo>
                <a:cubicBezTo>
                  <a:pt x="10879" y="6063"/>
                  <a:pt x="11057" y="6211"/>
                  <a:pt x="11218" y="6381"/>
                </a:cubicBezTo>
                <a:cubicBezTo>
                  <a:pt x="11379" y="6551"/>
                  <a:pt x="11532" y="6738"/>
                  <a:pt x="11668" y="6941"/>
                </a:cubicBezTo>
                <a:cubicBezTo>
                  <a:pt x="11931" y="7183"/>
                  <a:pt x="12135" y="7302"/>
                  <a:pt x="12322" y="7417"/>
                </a:cubicBezTo>
                <a:cubicBezTo>
                  <a:pt x="13233" y="7967"/>
                  <a:pt x="13776" y="8726"/>
                  <a:pt x="15374" y="8726"/>
                </a:cubicBezTo>
                <a:cubicBezTo>
                  <a:pt x="15748" y="8726"/>
                  <a:pt x="16180" y="8684"/>
                  <a:pt x="16689" y="8588"/>
                </a:cubicBezTo>
                <a:cubicBezTo>
                  <a:pt x="19747" y="8012"/>
                  <a:pt x="21618" y="6050"/>
                  <a:pt x="22148" y="6050"/>
                </a:cubicBezTo>
                <a:cubicBezTo>
                  <a:pt x="22391" y="6050"/>
                  <a:pt x="22352" y="6463"/>
                  <a:pt x="22016" y="7612"/>
                </a:cubicBezTo>
                <a:cubicBezTo>
                  <a:pt x="21612" y="8982"/>
                  <a:pt x="22946" y="9475"/>
                  <a:pt x="24863" y="9475"/>
                </a:cubicBezTo>
                <a:cubicBezTo>
                  <a:pt x="25244" y="9475"/>
                  <a:pt x="25647" y="9456"/>
                  <a:pt x="26065" y="9420"/>
                </a:cubicBezTo>
                <a:cubicBezTo>
                  <a:pt x="26273" y="9399"/>
                  <a:pt x="26485" y="9378"/>
                  <a:pt x="26702" y="9352"/>
                </a:cubicBezTo>
                <a:cubicBezTo>
                  <a:pt x="28153" y="9216"/>
                  <a:pt x="29550" y="8805"/>
                  <a:pt x="30929" y="8440"/>
                </a:cubicBezTo>
                <a:cubicBezTo>
                  <a:pt x="31205" y="8363"/>
                  <a:pt x="31481" y="8291"/>
                  <a:pt x="31753" y="8223"/>
                </a:cubicBezTo>
                <a:cubicBezTo>
                  <a:pt x="32054" y="8219"/>
                  <a:pt x="32343" y="8181"/>
                  <a:pt x="32618" y="8121"/>
                </a:cubicBezTo>
                <a:cubicBezTo>
                  <a:pt x="32899" y="8058"/>
                  <a:pt x="33166" y="7973"/>
                  <a:pt x="33421" y="7867"/>
                </a:cubicBezTo>
                <a:cubicBezTo>
                  <a:pt x="33722" y="7705"/>
                  <a:pt x="33998" y="7518"/>
                  <a:pt x="34278" y="7336"/>
                </a:cubicBezTo>
                <a:cubicBezTo>
                  <a:pt x="34681" y="6962"/>
                  <a:pt x="35021" y="6479"/>
                  <a:pt x="35360" y="6012"/>
                </a:cubicBezTo>
                <a:cubicBezTo>
                  <a:pt x="35534" y="5778"/>
                  <a:pt x="35704" y="5549"/>
                  <a:pt x="35887" y="5341"/>
                </a:cubicBezTo>
                <a:cubicBezTo>
                  <a:pt x="36328" y="4744"/>
                  <a:pt x="36909" y="4502"/>
                  <a:pt x="37519" y="4502"/>
                </a:cubicBezTo>
                <a:cubicBezTo>
                  <a:pt x="38656" y="4502"/>
                  <a:pt x="39893" y="5343"/>
                  <a:pt x="40517" y="6296"/>
                </a:cubicBezTo>
                <a:cubicBezTo>
                  <a:pt x="40708" y="6487"/>
                  <a:pt x="40899" y="6665"/>
                  <a:pt x="41107" y="6818"/>
                </a:cubicBezTo>
                <a:cubicBezTo>
                  <a:pt x="41463" y="7081"/>
                  <a:pt x="41854" y="7254"/>
                  <a:pt x="42318" y="7254"/>
                </a:cubicBezTo>
                <a:cubicBezTo>
                  <a:pt x="42385" y="7254"/>
                  <a:pt x="42454" y="7250"/>
                  <a:pt x="42525" y="7243"/>
                </a:cubicBezTo>
                <a:cubicBezTo>
                  <a:pt x="45301" y="6962"/>
                  <a:pt x="47062" y="3720"/>
                  <a:pt x="46324" y="944"/>
                </a:cubicBezTo>
                <a:lnTo>
                  <a:pt x="46324" y="944"/>
                </a:lnTo>
                <a:cubicBezTo>
                  <a:pt x="45581" y="2166"/>
                  <a:pt x="44736" y="3032"/>
                  <a:pt x="43807" y="3465"/>
                </a:cubicBezTo>
                <a:cubicBezTo>
                  <a:pt x="43573" y="3575"/>
                  <a:pt x="43336" y="3656"/>
                  <a:pt x="43089" y="3711"/>
                </a:cubicBezTo>
                <a:cubicBezTo>
                  <a:pt x="42864" y="3827"/>
                  <a:pt x="42642" y="3874"/>
                  <a:pt x="42423" y="3874"/>
                </a:cubicBezTo>
                <a:cubicBezTo>
                  <a:pt x="42271" y="3874"/>
                  <a:pt x="42120" y="3851"/>
                  <a:pt x="41969" y="3813"/>
                </a:cubicBezTo>
                <a:cubicBezTo>
                  <a:pt x="40502" y="3217"/>
                  <a:pt x="38941" y="2588"/>
                  <a:pt x="37442" y="2588"/>
                </a:cubicBezTo>
                <a:cubicBezTo>
                  <a:pt x="36382" y="2588"/>
                  <a:pt x="35352" y="2903"/>
                  <a:pt x="34410" y="3766"/>
                </a:cubicBezTo>
                <a:cubicBezTo>
                  <a:pt x="34206" y="3949"/>
                  <a:pt x="34011" y="4148"/>
                  <a:pt x="33828" y="4356"/>
                </a:cubicBezTo>
                <a:cubicBezTo>
                  <a:pt x="33641" y="4569"/>
                  <a:pt x="33472" y="4789"/>
                  <a:pt x="33314" y="5019"/>
                </a:cubicBezTo>
                <a:cubicBezTo>
                  <a:pt x="33107" y="5159"/>
                  <a:pt x="32894" y="5277"/>
                  <a:pt x="32678" y="5375"/>
                </a:cubicBezTo>
                <a:cubicBezTo>
                  <a:pt x="32119" y="5637"/>
                  <a:pt x="31523" y="5790"/>
                  <a:pt x="30886" y="5790"/>
                </a:cubicBezTo>
                <a:cubicBezTo>
                  <a:pt x="30286" y="5790"/>
                  <a:pt x="29648" y="5654"/>
                  <a:pt x="28968" y="5345"/>
                </a:cubicBezTo>
                <a:cubicBezTo>
                  <a:pt x="28760" y="5269"/>
                  <a:pt x="28557" y="5171"/>
                  <a:pt x="28361" y="5057"/>
                </a:cubicBezTo>
                <a:cubicBezTo>
                  <a:pt x="28166" y="4942"/>
                  <a:pt x="27975" y="4802"/>
                  <a:pt x="27793" y="4649"/>
                </a:cubicBezTo>
                <a:cubicBezTo>
                  <a:pt x="26587" y="3537"/>
                  <a:pt x="26124" y="1869"/>
                  <a:pt x="24978" y="672"/>
                </a:cubicBezTo>
                <a:cubicBezTo>
                  <a:pt x="24771" y="464"/>
                  <a:pt x="24554" y="312"/>
                  <a:pt x="24338" y="205"/>
                </a:cubicBezTo>
                <a:cubicBezTo>
                  <a:pt x="24047" y="64"/>
                  <a:pt x="23747" y="0"/>
                  <a:pt x="23441" y="0"/>
                </a:cubicBezTo>
                <a:close/>
              </a:path>
            </a:pathLst>
          </a:custGeom>
          <a:solidFill>
            <a:srgbClr val="73E7D7">
              <a:alpha val="270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2" name="Google Shape;752;p9"/>
          <p:cNvSpPr/>
          <p:nvPr/>
        </p:nvSpPr>
        <p:spPr>
          <a:xfrm>
            <a:off x="2226215" y="1989383"/>
            <a:ext cx="8374561" cy="704577"/>
          </a:xfrm>
          <a:custGeom>
            <a:avLst/>
            <a:gdLst/>
            <a:ahLst/>
            <a:cxnLst/>
            <a:rect l="l" t="t" r="r" b="b"/>
            <a:pathLst>
              <a:path w="36787" h="3095" extrusionOk="0">
                <a:moveTo>
                  <a:pt x="26014" y="1"/>
                </a:moveTo>
                <a:cubicBezTo>
                  <a:pt x="24846" y="1"/>
                  <a:pt x="23907" y="807"/>
                  <a:pt x="22942" y="1383"/>
                </a:cubicBezTo>
                <a:cubicBezTo>
                  <a:pt x="22921" y="1392"/>
                  <a:pt x="22904" y="1404"/>
                  <a:pt x="22882" y="1413"/>
                </a:cubicBezTo>
                <a:cubicBezTo>
                  <a:pt x="22479" y="1651"/>
                  <a:pt x="22059" y="1859"/>
                  <a:pt x="21588" y="1973"/>
                </a:cubicBezTo>
                <a:cubicBezTo>
                  <a:pt x="21337" y="2037"/>
                  <a:pt x="21087" y="2088"/>
                  <a:pt x="20837" y="2130"/>
                </a:cubicBezTo>
                <a:cubicBezTo>
                  <a:pt x="20492" y="2182"/>
                  <a:pt x="20144" y="2209"/>
                  <a:pt x="19796" y="2209"/>
                </a:cubicBezTo>
                <a:cubicBezTo>
                  <a:pt x="19260" y="2209"/>
                  <a:pt x="18723" y="2145"/>
                  <a:pt x="18201" y="2011"/>
                </a:cubicBezTo>
                <a:cubicBezTo>
                  <a:pt x="17331" y="1786"/>
                  <a:pt x="16554" y="1328"/>
                  <a:pt x="15731" y="984"/>
                </a:cubicBezTo>
                <a:cubicBezTo>
                  <a:pt x="14487" y="471"/>
                  <a:pt x="13171" y="72"/>
                  <a:pt x="11821" y="29"/>
                </a:cubicBezTo>
                <a:cubicBezTo>
                  <a:pt x="11766" y="28"/>
                  <a:pt x="11710" y="27"/>
                  <a:pt x="11654" y="27"/>
                </a:cubicBezTo>
                <a:cubicBezTo>
                  <a:pt x="11369" y="27"/>
                  <a:pt x="11083" y="45"/>
                  <a:pt x="10803" y="84"/>
                </a:cubicBezTo>
                <a:cubicBezTo>
                  <a:pt x="10264" y="165"/>
                  <a:pt x="9750" y="343"/>
                  <a:pt x="9237" y="513"/>
                </a:cubicBezTo>
                <a:cubicBezTo>
                  <a:pt x="9067" y="573"/>
                  <a:pt x="8897" y="624"/>
                  <a:pt x="8723" y="670"/>
                </a:cubicBezTo>
                <a:cubicBezTo>
                  <a:pt x="7772" y="921"/>
                  <a:pt x="6779" y="1010"/>
                  <a:pt x="5799" y="1022"/>
                </a:cubicBezTo>
                <a:lnTo>
                  <a:pt x="5676" y="1022"/>
                </a:lnTo>
                <a:cubicBezTo>
                  <a:pt x="5631" y="1023"/>
                  <a:pt x="5587" y="1023"/>
                  <a:pt x="5543" y="1023"/>
                </a:cubicBezTo>
                <a:cubicBezTo>
                  <a:pt x="4899" y="1023"/>
                  <a:pt x="4256" y="995"/>
                  <a:pt x="3613" y="963"/>
                </a:cubicBezTo>
                <a:cubicBezTo>
                  <a:pt x="3390" y="952"/>
                  <a:pt x="3163" y="932"/>
                  <a:pt x="2939" y="932"/>
                </a:cubicBezTo>
                <a:cubicBezTo>
                  <a:pt x="2903" y="932"/>
                  <a:pt x="2868" y="932"/>
                  <a:pt x="2832" y="933"/>
                </a:cubicBezTo>
                <a:cubicBezTo>
                  <a:pt x="2569" y="942"/>
                  <a:pt x="2305" y="993"/>
                  <a:pt x="2051" y="1044"/>
                </a:cubicBezTo>
                <a:cubicBezTo>
                  <a:pt x="1711" y="1107"/>
                  <a:pt x="1372" y="1184"/>
                  <a:pt x="1036" y="1273"/>
                </a:cubicBezTo>
                <a:cubicBezTo>
                  <a:pt x="879" y="1315"/>
                  <a:pt x="718" y="1362"/>
                  <a:pt x="561" y="1404"/>
                </a:cubicBezTo>
                <a:cubicBezTo>
                  <a:pt x="408" y="1447"/>
                  <a:pt x="238" y="1464"/>
                  <a:pt x="94" y="1536"/>
                </a:cubicBezTo>
                <a:cubicBezTo>
                  <a:pt x="86" y="1540"/>
                  <a:pt x="77" y="1545"/>
                  <a:pt x="69" y="1553"/>
                </a:cubicBezTo>
                <a:cubicBezTo>
                  <a:pt x="1" y="1634"/>
                  <a:pt x="480" y="1659"/>
                  <a:pt x="514" y="1663"/>
                </a:cubicBezTo>
                <a:cubicBezTo>
                  <a:pt x="524" y="1664"/>
                  <a:pt x="534" y="1664"/>
                  <a:pt x="543" y="1664"/>
                </a:cubicBezTo>
                <a:cubicBezTo>
                  <a:pt x="740" y="1664"/>
                  <a:pt x="927" y="1623"/>
                  <a:pt x="1121" y="1574"/>
                </a:cubicBezTo>
                <a:cubicBezTo>
                  <a:pt x="1431" y="1498"/>
                  <a:pt x="1741" y="1430"/>
                  <a:pt x="2055" y="1371"/>
                </a:cubicBezTo>
                <a:cubicBezTo>
                  <a:pt x="2221" y="1341"/>
                  <a:pt x="2386" y="1303"/>
                  <a:pt x="2556" y="1281"/>
                </a:cubicBezTo>
                <a:cubicBezTo>
                  <a:pt x="2624" y="1272"/>
                  <a:pt x="2692" y="1269"/>
                  <a:pt x="2761" y="1269"/>
                </a:cubicBezTo>
                <a:cubicBezTo>
                  <a:pt x="2856" y="1269"/>
                  <a:pt x="2950" y="1276"/>
                  <a:pt x="3044" y="1286"/>
                </a:cubicBezTo>
                <a:cubicBezTo>
                  <a:pt x="3409" y="1320"/>
                  <a:pt x="3778" y="1349"/>
                  <a:pt x="4143" y="1379"/>
                </a:cubicBezTo>
                <a:cubicBezTo>
                  <a:pt x="4721" y="1419"/>
                  <a:pt x="5301" y="1444"/>
                  <a:pt x="5880" y="1444"/>
                </a:cubicBezTo>
                <a:cubicBezTo>
                  <a:pt x="6033" y="1444"/>
                  <a:pt x="6185" y="1442"/>
                  <a:pt x="6338" y="1438"/>
                </a:cubicBezTo>
                <a:cubicBezTo>
                  <a:pt x="7076" y="1417"/>
                  <a:pt x="7806" y="1345"/>
                  <a:pt x="8528" y="1201"/>
                </a:cubicBezTo>
                <a:cubicBezTo>
                  <a:pt x="8948" y="1116"/>
                  <a:pt x="9355" y="989"/>
                  <a:pt x="9780" y="921"/>
                </a:cubicBezTo>
                <a:cubicBezTo>
                  <a:pt x="10052" y="880"/>
                  <a:pt x="10331" y="865"/>
                  <a:pt x="10608" y="865"/>
                </a:cubicBezTo>
                <a:cubicBezTo>
                  <a:pt x="10738" y="865"/>
                  <a:pt x="10867" y="869"/>
                  <a:pt x="10994" y="874"/>
                </a:cubicBezTo>
                <a:cubicBezTo>
                  <a:pt x="12844" y="950"/>
                  <a:pt x="14517" y="1977"/>
                  <a:pt x="16236" y="2563"/>
                </a:cubicBezTo>
                <a:cubicBezTo>
                  <a:pt x="16299" y="2589"/>
                  <a:pt x="16363" y="2610"/>
                  <a:pt x="16431" y="2631"/>
                </a:cubicBezTo>
                <a:cubicBezTo>
                  <a:pt x="16630" y="2703"/>
                  <a:pt x="16830" y="2771"/>
                  <a:pt x="17034" y="2826"/>
                </a:cubicBezTo>
                <a:cubicBezTo>
                  <a:pt x="17705" y="3013"/>
                  <a:pt x="18380" y="3094"/>
                  <a:pt x="19054" y="3094"/>
                </a:cubicBezTo>
                <a:cubicBezTo>
                  <a:pt x="19594" y="3094"/>
                  <a:pt x="20133" y="3042"/>
                  <a:pt x="20671" y="2949"/>
                </a:cubicBezTo>
                <a:cubicBezTo>
                  <a:pt x="20938" y="2903"/>
                  <a:pt x="21206" y="2848"/>
                  <a:pt x="21473" y="2784"/>
                </a:cubicBezTo>
                <a:cubicBezTo>
                  <a:pt x="22114" y="2623"/>
                  <a:pt x="22691" y="2359"/>
                  <a:pt x="23239" y="2037"/>
                </a:cubicBezTo>
                <a:cubicBezTo>
                  <a:pt x="23379" y="1956"/>
                  <a:pt x="23515" y="1871"/>
                  <a:pt x="23651" y="1782"/>
                </a:cubicBezTo>
                <a:cubicBezTo>
                  <a:pt x="24256" y="1362"/>
                  <a:pt x="24999" y="1032"/>
                  <a:pt x="25736" y="1032"/>
                </a:cubicBezTo>
                <a:cubicBezTo>
                  <a:pt x="26027" y="1032"/>
                  <a:pt x="26316" y="1083"/>
                  <a:pt x="26596" y="1201"/>
                </a:cubicBezTo>
                <a:cubicBezTo>
                  <a:pt x="27212" y="1460"/>
                  <a:pt x="27853" y="1689"/>
                  <a:pt x="28485" y="1910"/>
                </a:cubicBezTo>
                <a:cubicBezTo>
                  <a:pt x="29130" y="2139"/>
                  <a:pt x="29801" y="2326"/>
                  <a:pt x="30488" y="2376"/>
                </a:cubicBezTo>
                <a:cubicBezTo>
                  <a:pt x="30661" y="2388"/>
                  <a:pt x="30834" y="2394"/>
                  <a:pt x="31007" y="2394"/>
                </a:cubicBezTo>
                <a:cubicBezTo>
                  <a:pt x="31581" y="2394"/>
                  <a:pt x="32153" y="2334"/>
                  <a:pt x="32721" y="2249"/>
                </a:cubicBezTo>
                <a:cubicBezTo>
                  <a:pt x="33438" y="2135"/>
                  <a:pt x="34164" y="2003"/>
                  <a:pt x="34864" y="1803"/>
                </a:cubicBezTo>
                <a:cubicBezTo>
                  <a:pt x="35170" y="1719"/>
                  <a:pt x="35471" y="1621"/>
                  <a:pt x="35768" y="1511"/>
                </a:cubicBezTo>
                <a:cubicBezTo>
                  <a:pt x="35913" y="1460"/>
                  <a:pt x="36053" y="1404"/>
                  <a:pt x="36197" y="1349"/>
                </a:cubicBezTo>
                <a:cubicBezTo>
                  <a:pt x="36320" y="1298"/>
                  <a:pt x="36498" y="1256"/>
                  <a:pt x="36596" y="1167"/>
                </a:cubicBezTo>
                <a:cubicBezTo>
                  <a:pt x="36787" y="997"/>
                  <a:pt x="36643" y="708"/>
                  <a:pt x="36490" y="573"/>
                </a:cubicBezTo>
                <a:cubicBezTo>
                  <a:pt x="36392" y="483"/>
                  <a:pt x="36273" y="416"/>
                  <a:pt x="36176" y="382"/>
                </a:cubicBezTo>
                <a:cubicBezTo>
                  <a:pt x="35792" y="240"/>
                  <a:pt x="35368" y="179"/>
                  <a:pt x="34951" y="179"/>
                </a:cubicBezTo>
                <a:cubicBezTo>
                  <a:pt x="34783" y="179"/>
                  <a:pt x="34615" y="189"/>
                  <a:pt x="34453" y="208"/>
                </a:cubicBezTo>
                <a:cubicBezTo>
                  <a:pt x="34007" y="263"/>
                  <a:pt x="33595" y="411"/>
                  <a:pt x="33167" y="513"/>
                </a:cubicBezTo>
                <a:cubicBezTo>
                  <a:pt x="32789" y="607"/>
                  <a:pt x="32411" y="683"/>
                  <a:pt x="32029" y="742"/>
                </a:cubicBezTo>
                <a:cubicBezTo>
                  <a:pt x="31783" y="781"/>
                  <a:pt x="31537" y="810"/>
                  <a:pt x="31286" y="836"/>
                </a:cubicBezTo>
                <a:cubicBezTo>
                  <a:pt x="31066" y="869"/>
                  <a:pt x="30850" y="884"/>
                  <a:pt x="30636" y="884"/>
                </a:cubicBezTo>
                <a:cubicBezTo>
                  <a:pt x="29138" y="884"/>
                  <a:pt x="27772" y="157"/>
                  <a:pt x="26257" y="12"/>
                </a:cubicBezTo>
                <a:cubicBezTo>
                  <a:pt x="26175" y="4"/>
                  <a:pt x="26094" y="1"/>
                  <a:pt x="26014" y="1"/>
                </a:cubicBezTo>
                <a:close/>
              </a:path>
            </a:pathLst>
          </a:custGeom>
          <a:solidFill>
            <a:srgbClr val="73E7D7">
              <a:alpha val="270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3" name="Google Shape;753;p9"/>
          <p:cNvSpPr/>
          <p:nvPr/>
        </p:nvSpPr>
        <p:spPr>
          <a:xfrm>
            <a:off x="2704504" y="508992"/>
            <a:ext cx="8374561" cy="756709"/>
          </a:xfrm>
          <a:custGeom>
            <a:avLst/>
            <a:gdLst/>
            <a:ahLst/>
            <a:cxnLst/>
            <a:rect l="l" t="t" r="r" b="b"/>
            <a:pathLst>
              <a:path w="36787" h="3324" extrusionOk="0">
                <a:moveTo>
                  <a:pt x="17501" y="0"/>
                </a:moveTo>
                <a:cubicBezTo>
                  <a:pt x="17059" y="0"/>
                  <a:pt x="16617" y="33"/>
                  <a:pt x="16176" y="94"/>
                </a:cubicBezTo>
                <a:cubicBezTo>
                  <a:pt x="15905" y="132"/>
                  <a:pt x="15633" y="178"/>
                  <a:pt x="15365" y="234"/>
                </a:cubicBezTo>
                <a:cubicBezTo>
                  <a:pt x="14720" y="374"/>
                  <a:pt x="14139" y="616"/>
                  <a:pt x="13574" y="921"/>
                </a:cubicBezTo>
                <a:cubicBezTo>
                  <a:pt x="13434" y="998"/>
                  <a:pt x="13298" y="1078"/>
                  <a:pt x="13158" y="1159"/>
                </a:cubicBezTo>
                <a:cubicBezTo>
                  <a:pt x="12563" y="1543"/>
                  <a:pt x="11841" y="1842"/>
                  <a:pt x="11129" y="1842"/>
                </a:cubicBezTo>
                <a:cubicBezTo>
                  <a:pt x="10810" y="1842"/>
                  <a:pt x="10494" y="1782"/>
                  <a:pt x="10192" y="1643"/>
                </a:cubicBezTo>
                <a:cubicBezTo>
                  <a:pt x="9589" y="1363"/>
                  <a:pt x="8952" y="1112"/>
                  <a:pt x="8332" y="870"/>
                </a:cubicBezTo>
                <a:cubicBezTo>
                  <a:pt x="7692" y="620"/>
                  <a:pt x="7029" y="408"/>
                  <a:pt x="6342" y="340"/>
                </a:cubicBezTo>
                <a:cubicBezTo>
                  <a:pt x="6066" y="311"/>
                  <a:pt x="5788" y="299"/>
                  <a:pt x="5511" y="299"/>
                </a:cubicBezTo>
                <a:cubicBezTo>
                  <a:pt x="5042" y="299"/>
                  <a:pt x="4573" y="335"/>
                  <a:pt x="4109" y="391"/>
                </a:cubicBezTo>
                <a:cubicBezTo>
                  <a:pt x="3384" y="476"/>
                  <a:pt x="2658" y="586"/>
                  <a:pt x="1949" y="760"/>
                </a:cubicBezTo>
                <a:cubicBezTo>
                  <a:pt x="1643" y="836"/>
                  <a:pt x="1338" y="925"/>
                  <a:pt x="1036" y="1023"/>
                </a:cubicBezTo>
                <a:cubicBezTo>
                  <a:pt x="892" y="1070"/>
                  <a:pt x="748" y="1121"/>
                  <a:pt x="603" y="1172"/>
                </a:cubicBezTo>
                <a:cubicBezTo>
                  <a:pt x="480" y="1218"/>
                  <a:pt x="298" y="1257"/>
                  <a:pt x="196" y="1341"/>
                </a:cubicBezTo>
                <a:cubicBezTo>
                  <a:pt x="1" y="1507"/>
                  <a:pt x="132" y="1796"/>
                  <a:pt x="285" y="1936"/>
                </a:cubicBezTo>
                <a:cubicBezTo>
                  <a:pt x="378" y="2029"/>
                  <a:pt x="493" y="2101"/>
                  <a:pt x="591" y="2139"/>
                </a:cubicBezTo>
                <a:cubicBezTo>
                  <a:pt x="1013" y="2310"/>
                  <a:pt x="1487" y="2383"/>
                  <a:pt x="1947" y="2383"/>
                </a:cubicBezTo>
                <a:cubicBezTo>
                  <a:pt x="2069" y="2383"/>
                  <a:pt x="2191" y="2378"/>
                  <a:pt x="2310" y="2369"/>
                </a:cubicBezTo>
                <a:cubicBezTo>
                  <a:pt x="2755" y="2330"/>
                  <a:pt x="3171" y="2195"/>
                  <a:pt x="3604" y="2105"/>
                </a:cubicBezTo>
                <a:cubicBezTo>
                  <a:pt x="3982" y="2029"/>
                  <a:pt x="4364" y="1965"/>
                  <a:pt x="4746" y="1919"/>
                </a:cubicBezTo>
                <a:cubicBezTo>
                  <a:pt x="4996" y="1889"/>
                  <a:pt x="5247" y="1868"/>
                  <a:pt x="5493" y="1851"/>
                </a:cubicBezTo>
                <a:cubicBezTo>
                  <a:pt x="5662" y="1831"/>
                  <a:pt x="5828" y="1822"/>
                  <a:pt x="5993" y="1822"/>
                </a:cubicBezTo>
                <a:cubicBezTo>
                  <a:pt x="7555" y="1822"/>
                  <a:pt x="8930" y="2640"/>
                  <a:pt x="10493" y="2844"/>
                </a:cubicBezTo>
                <a:cubicBezTo>
                  <a:pt x="10604" y="2858"/>
                  <a:pt x="10712" y="2865"/>
                  <a:pt x="10820" y="2865"/>
                </a:cubicBezTo>
                <a:cubicBezTo>
                  <a:pt x="11949" y="2865"/>
                  <a:pt x="12893" y="2114"/>
                  <a:pt x="13854" y="1583"/>
                </a:cubicBezTo>
                <a:cubicBezTo>
                  <a:pt x="13871" y="1575"/>
                  <a:pt x="13893" y="1566"/>
                  <a:pt x="13910" y="1554"/>
                </a:cubicBezTo>
                <a:cubicBezTo>
                  <a:pt x="14321" y="1333"/>
                  <a:pt x="14750" y="1138"/>
                  <a:pt x="15225" y="1036"/>
                </a:cubicBezTo>
                <a:cubicBezTo>
                  <a:pt x="15476" y="985"/>
                  <a:pt x="15730" y="938"/>
                  <a:pt x="15981" y="908"/>
                </a:cubicBezTo>
                <a:cubicBezTo>
                  <a:pt x="16251" y="877"/>
                  <a:pt x="16523" y="861"/>
                  <a:pt x="16794" y="861"/>
                </a:cubicBezTo>
                <a:cubicBezTo>
                  <a:pt x="17408" y="861"/>
                  <a:pt x="18021" y="943"/>
                  <a:pt x="18612" y="1116"/>
                </a:cubicBezTo>
                <a:cubicBezTo>
                  <a:pt x="19474" y="1367"/>
                  <a:pt x="20234" y="1855"/>
                  <a:pt x="21049" y="2224"/>
                </a:cubicBezTo>
                <a:cubicBezTo>
                  <a:pt x="22271" y="2780"/>
                  <a:pt x="23574" y="3226"/>
                  <a:pt x="24920" y="3311"/>
                </a:cubicBezTo>
                <a:cubicBezTo>
                  <a:pt x="25052" y="3319"/>
                  <a:pt x="25186" y="3323"/>
                  <a:pt x="25319" y="3323"/>
                </a:cubicBezTo>
                <a:cubicBezTo>
                  <a:pt x="25527" y="3323"/>
                  <a:pt x="25734" y="3313"/>
                  <a:pt x="25938" y="3290"/>
                </a:cubicBezTo>
                <a:cubicBezTo>
                  <a:pt x="26482" y="3230"/>
                  <a:pt x="27004" y="3069"/>
                  <a:pt x="27521" y="2912"/>
                </a:cubicBezTo>
                <a:cubicBezTo>
                  <a:pt x="27691" y="2861"/>
                  <a:pt x="27865" y="2818"/>
                  <a:pt x="28039" y="2776"/>
                </a:cubicBezTo>
                <a:cubicBezTo>
                  <a:pt x="28888" y="2581"/>
                  <a:pt x="29764" y="2518"/>
                  <a:pt x="30636" y="2518"/>
                </a:cubicBezTo>
                <a:cubicBezTo>
                  <a:pt x="30750" y="2518"/>
                  <a:pt x="30863" y="2519"/>
                  <a:pt x="30976" y="2521"/>
                </a:cubicBezTo>
                <a:cubicBezTo>
                  <a:pt x="31015" y="2526"/>
                  <a:pt x="31053" y="2526"/>
                  <a:pt x="31095" y="2526"/>
                </a:cubicBezTo>
                <a:cubicBezTo>
                  <a:pt x="31783" y="2543"/>
                  <a:pt x="32470" y="2598"/>
                  <a:pt x="33158" y="2653"/>
                </a:cubicBezTo>
                <a:cubicBezTo>
                  <a:pt x="33413" y="2674"/>
                  <a:pt x="33676" y="2708"/>
                  <a:pt x="33935" y="2712"/>
                </a:cubicBezTo>
                <a:cubicBezTo>
                  <a:pt x="34198" y="2712"/>
                  <a:pt x="34461" y="2670"/>
                  <a:pt x="34720" y="2627"/>
                </a:cubicBezTo>
                <a:cubicBezTo>
                  <a:pt x="35064" y="2572"/>
                  <a:pt x="35403" y="2509"/>
                  <a:pt x="35739" y="2432"/>
                </a:cubicBezTo>
                <a:cubicBezTo>
                  <a:pt x="35900" y="2394"/>
                  <a:pt x="36061" y="2356"/>
                  <a:pt x="36222" y="2318"/>
                </a:cubicBezTo>
                <a:cubicBezTo>
                  <a:pt x="36375" y="2279"/>
                  <a:pt x="36545" y="2271"/>
                  <a:pt x="36689" y="2203"/>
                </a:cubicBezTo>
                <a:cubicBezTo>
                  <a:pt x="36702" y="2199"/>
                  <a:pt x="36711" y="2190"/>
                  <a:pt x="36719" y="2182"/>
                </a:cubicBezTo>
                <a:cubicBezTo>
                  <a:pt x="36787" y="2105"/>
                  <a:pt x="36307" y="2063"/>
                  <a:pt x="36278" y="2063"/>
                </a:cubicBezTo>
                <a:cubicBezTo>
                  <a:pt x="36242" y="2060"/>
                  <a:pt x="36207" y="2059"/>
                  <a:pt x="36173" y="2059"/>
                </a:cubicBezTo>
                <a:cubicBezTo>
                  <a:pt x="36000" y="2059"/>
                  <a:pt x="35836" y="2091"/>
                  <a:pt x="35666" y="2127"/>
                </a:cubicBezTo>
                <a:cubicBezTo>
                  <a:pt x="35357" y="2195"/>
                  <a:pt x="35043" y="2254"/>
                  <a:pt x="34728" y="2301"/>
                </a:cubicBezTo>
                <a:cubicBezTo>
                  <a:pt x="34559" y="2322"/>
                  <a:pt x="34393" y="2356"/>
                  <a:pt x="34223" y="2373"/>
                </a:cubicBezTo>
                <a:cubicBezTo>
                  <a:pt x="34177" y="2378"/>
                  <a:pt x="34131" y="2380"/>
                  <a:pt x="34084" y="2380"/>
                </a:cubicBezTo>
                <a:cubicBezTo>
                  <a:pt x="33968" y="2380"/>
                  <a:pt x="33850" y="2367"/>
                  <a:pt x="33735" y="2352"/>
                </a:cubicBezTo>
                <a:cubicBezTo>
                  <a:pt x="33370" y="2305"/>
                  <a:pt x="33005" y="2262"/>
                  <a:pt x="32640" y="2224"/>
                </a:cubicBezTo>
                <a:cubicBezTo>
                  <a:pt x="31910" y="2148"/>
                  <a:pt x="31180" y="2093"/>
                  <a:pt x="30446" y="2088"/>
                </a:cubicBezTo>
                <a:cubicBezTo>
                  <a:pt x="30415" y="2088"/>
                  <a:pt x="30385" y="2088"/>
                  <a:pt x="30355" y="2088"/>
                </a:cubicBezTo>
                <a:cubicBezTo>
                  <a:pt x="29651" y="2088"/>
                  <a:pt x="28947" y="2136"/>
                  <a:pt x="28251" y="2250"/>
                </a:cubicBezTo>
                <a:cubicBezTo>
                  <a:pt x="27827" y="2322"/>
                  <a:pt x="27415" y="2436"/>
                  <a:pt x="26991" y="2487"/>
                </a:cubicBezTo>
                <a:cubicBezTo>
                  <a:pt x="26791" y="2511"/>
                  <a:pt x="26588" y="2520"/>
                  <a:pt x="26384" y="2520"/>
                </a:cubicBezTo>
                <a:cubicBezTo>
                  <a:pt x="26180" y="2520"/>
                  <a:pt x="25976" y="2511"/>
                  <a:pt x="25777" y="2496"/>
                </a:cubicBezTo>
                <a:cubicBezTo>
                  <a:pt x="23926" y="2356"/>
                  <a:pt x="22292" y="1273"/>
                  <a:pt x="20595" y="628"/>
                </a:cubicBezTo>
                <a:cubicBezTo>
                  <a:pt x="20531" y="603"/>
                  <a:pt x="20467" y="582"/>
                  <a:pt x="20404" y="556"/>
                </a:cubicBezTo>
                <a:cubicBezTo>
                  <a:pt x="20204" y="476"/>
                  <a:pt x="20005" y="403"/>
                  <a:pt x="19805" y="340"/>
                </a:cubicBezTo>
                <a:cubicBezTo>
                  <a:pt x="19043" y="102"/>
                  <a:pt x="18273" y="0"/>
                  <a:pt x="17501" y="0"/>
                </a:cubicBezTo>
                <a:close/>
              </a:path>
            </a:pathLst>
          </a:custGeom>
          <a:solidFill>
            <a:srgbClr val="73E7D7">
              <a:alpha val="270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4" name="Google Shape;754;p9"/>
          <p:cNvSpPr/>
          <p:nvPr/>
        </p:nvSpPr>
        <p:spPr>
          <a:xfrm flipH="1">
            <a:off x="-106300" y="3075425"/>
            <a:ext cx="9320057" cy="1792361"/>
          </a:xfrm>
          <a:custGeom>
            <a:avLst/>
            <a:gdLst/>
            <a:ahLst/>
            <a:cxnLst/>
            <a:rect l="l" t="t" r="r" b="b"/>
            <a:pathLst>
              <a:path w="43107" h="8757" extrusionOk="0">
                <a:moveTo>
                  <a:pt x="40043" y="0"/>
                </a:moveTo>
                <a:cubicBezTo>
                  <a:pt x="38555" y="0"/>
                  <a:pt x="36588" y="269"/>
                  <a:pt x="34482" y="1291"/>
                </a:cubicBezTo>
                <a:cubicBezTo>
                  <a:pt x="30728" y="3112"/>
                  <a:pt x="29891" y="4545"/>
                  <a:pt x="26097" y="4545"/>
                </a:cubicBezTo>
                <a:cubicBezTo>
                  <a:pt x="25399" y="4545"/>
                  <a:pt x="24601" y="4497"/>
                  <a:pt x="23667" y="4393"/>
                </a:cubicBezTo>
                <a:cubicBezTo>
                  <a:pt x="20560" y="4050"/>
                  <a:pt x="14643" y="3964"/>
                  <a:pt x="9503" y="3964"/>
                </a:cubicBezTo>
                <a:cubicBezTo>
                  <a:pt x="4363" y="3964"/>
                  <a:pt x="0" y="4050"/>
                  <a:pt x="0" y="4050"/>
                </a:cubicBezTo>
                <a:lnTo>
                  <a:pt x="336" y="8757"/>
                </a:lnTo>
                <a:lnTo>
                  <a:pt x="43106" y="5722"/>
                </a:lnTo>
                <a:lnTo>
                  <a:pt x="42754" y="331"/>
                </a:lnTo>
                <a:cubicBezTo>
                  <a:pt x="42754" y="331"/>
                  <a:pt x="41694" y="0"/>
                  <a:pt x="40043" y="0"/>
                </a:cubicBezTo>
                <a:close/>
              </a:path>
            </a:pathLst>
          </a:custGeom>
          <a:solidFill>
            <a:srgbClr val="A3C886">
              <a:alpha val="47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55" name="Google Shape;755;p9"/>
          <p:cNvGrpSpPr/>
          <p:nvPr/>
        </p:nvGrpSpPr>
        <p:grpSpPr>
          <a:xfrm rot="-761301" flipH="1">
            <a:off x="2895541" y="418236"/>
            <a:ext cx="6054567" cy="4594668"/>
            <a:chOff x="3202475" y="965788"/>
            <a:chExt cx="2029100" cy="1539875"/>
          </a:xfrm>
        </p:grpSpPr>
        <p:sp>
          <p:nvSpPr>
            <p:cNvPr id="756" name="Google Shape;756;p9"/>
            <p:cNvSpPr/>
            <p:nvPr/>
          </p:nvSpPr>
          <p:spPr>
            <a:xfrm>
              <a:off x="3202475" y="965788"/>
              <a:ext cx="2029100" cy="1539875"/>
            </a:xfrm>
            <a:custGeom>
              <a:avLst/>
              <a:gdLst/>
              <a:ahLst/>
              <a:cxnLst/>
              <a:rect l="l" t="t" r="r" b="b"/>
              <a:pathLst>
                <a:path w="81164" h="61595" extrusionOk="0">
                  <a:moveTo>
                    <a:pt x="71419" y="0"/>
                  </a:moveTo>
                  <a:cubicBezTo>
                    <a:pt x="66713" y="0"/>
                    <a:pt x="62743" y="4699"/>
                    <a:pt x="60562" y="8401"/>
                  </a:cubicBezTo>
                  <a:cubicBezTo>
                    <a:pt x="58902" y="11221"/>
                    <a:pt x="56106" y="12484"/>
                    <a:pt x="54016" y="12484"/>
                  </a:cubicBezTo>
                  <a:cubicBezTo>
                    <a:pt x="52762" y="12484"/>
                    <a:pt x="51762" y="12029"/>
                    <a:pt x="51414" y="11183"/>
                  </a:cubicBezTo>
                  <a:cubicBezTo>
                    <a:pt x="50487" y="8928"/>
                    <a:pt x="53670" y="5544"/>
                    <a:pt x="52091" y="2712"/>
                  </a:cubicBezTo>
                  <a:cubicBezTo>
                    <a:pt x="51534" y="1717"/>
                    <a:pt x="50537" y="1233"/>
                    <a:pt x="49492" y="1233"/>
                  </a:cubicBezTo>
                  <a:cubicBezTo>
                    <a:pt x="47482" y="1233"/>
                    <a:pt x="45296" y="3024"/>
                    <a:pt x="45725" y="6421"/>
                  </a:cubicBezTo>
                  <a:cubicBezTo>
                    <a:pt x="46161" y="9877"/>
                    <a:pt x="44352" y="12210"/>
                    <a:pt x="42115" y="12210"/>
                  </a:cubicBezTo>
                  <a:cubicBezTo>
                    <a:pt x="41010" y="12210"/>
                    <a:pt x="39801" y="11641"/>
                    <a:pt x="38708" y="10356"/>
                  </a:cubicBezTo>
                  <a:cubicBezTo>
                    <a:pt x="36041" y="7245"/>
                    <a:pt x="31127" y="1936"/>
                    <a:pt x="27313" y="1936"/>
                  </a:cubicBezTo>
                  <a:cubicBezTo>
                    <a:pt x="26396" y="1936"/>
                    <a:pt x="25541" y="2243"/>
                    <a:pt x="24798" y="2963"/>
                  </a:cubicBezTo>
                  <a:cubicBezTo>
                    <a:pt x="20938" y="6672"/>
                    <a:pt x="30487" y="12787"/>
                    <a:pt x="31815" y="15569"/>
                  </a:cubicBezTo>
                  <a:cubicBezTo>
                    <a:pt x="32709" y="17441"/>
                    <a:pt x="29825" y="17747"/>
                    <a:pt x="27842" y="17747"/>
                  </a:cubicBezTo>
                  <a:cubicBezTo>
                    <a:pt x="26878" y="17747"/>
                    <a:pt x="26126" y="17674"/>
                    <a:pt x="26126" y="17674"/>
                  </a:cubicBezTo>
                  <a:cubicBezTo>
                    <a:pt x="21403" y="16954"/>
                    <a:pt x="16749" y="16466"/>
                    <a:pt x="12720" y="16466"/>
                  </a:cubicBezTo>
                  <a:cubicBezTo>
                    <a:pt x="5675" y="16466"/>
                    <a:pt x="541" y="17958"/>
                    <a:pt x="286" y="22311"/>
                  </a:cubicBezTo>
                  <a:cubicBezTo>
                    <a:pt x="0" y="27155"/>
                    <a:pt x="3603" y="28473"/>
                    <a:pt x="8489" y="28473"/>
                  </a:cubicBezTo>
                  <a:cubicBezTo>
                    <a:pt x="10024" y="28473"/>
                    <a:pt x="11686" y="28343"/>
                    <a:pt x="13394" y="28151"/>
                  </a:cubicBezTo>
                  <a:cubicBezTo>
                    <a:pt x="13921" y="28092"/>
                    <a:pt x="14409" y="28064"/>
                    <a:pt x="14860" y="28064"/>
                  </a:cubicBezTo>
                  <a:cubicBezTo>
                    <a:pt x="20538" y="28064"/>
                    <a:pt x="20230" y="32416"/>
                    <a:pt x="16051" y="32787"/>
                  </a:cubicBezTo>
                  <a:cubicBezTo>
                    <a:pt x="11539" y="33188"/>
                    <a:pt x="10011" y="36472"/>
                    <a:pt x="11690" y="38978"/>
                  </a:cubicBezTo>
                  <a:cubicBezTo>
                    <a:pt x="12099" y="39592"/>
                    <a:pt x="12708" y="39840"/>
                    <a:pt x="13452" y="39840"/>
                  </a:cubicBezTo>
                  <a:cubicBezTo>
                    <a:pt x="16261" y="39840"/>
                    <a:pt x="20990" y="36302"/>
                    <a:pt x="24121" y="35569"/>
                  </a:cubicBezTo>
                  <a:cubicBezTo>
                    <a:pt x="24508" y="35479"/>
                    <a:pt x="24876" y="35437"/>
                    <a:pt x="25224" y="35437"/>
                  </a:cubicBezTo>
                  <a:cubicBezTo>
                    <a:pt x="28452" y="35437"/>
                    <a:pt x="29881" y="39113"/>
                    <a:pt x="27981" y="42462"/>
                  </a:cubicBezTo>
                  <a:cubicBezTo>
                    <a:pt x="25850" y="46171"/>
                    <a:pt x="17855" y="59279"/>
                    <a:pt x="25550" y="61409"/>
                  </a:cubicBezTo>
                  <a:cubicBezTo>
                    <a:pt x="26009" y="61535"/>
                    <a:pt x="26445" y="61595"/>
                    <a:pt x="26858" y="61595"/>
                  </a:cubicBezTo>
                  <a:cubicBezTo>
                    <a:pt x="33338" y="61595"/>
                    <a:pt x="34283" y="46931"/>
                    <a:pt x="35650" y="44316"/>
                  </a:cubicBezTo>
                  <a:cubicBezTo>
                    <a:pt x="36141" y="43376"/>
                    <a:pt x="36891" y="42979"/>
                    <a:pt x="37796" y="42979"/>
                  </a:cubicBezTo>
                  <a:cubicBezTo>
                    <a:pt x="39566" y="42979"/>
                    <a:pt x="41931" y="44497"/>
                    <a:pt x="44121" y="46422"/>
                  </a:cubicBezTo>
                  <a:cubicBezTo>
                    <a:pt x="45181" y="47354"/>
                    <a:pt x="46157" y="47774"/>
                    <a:pt x="46952" y="47774"/>
                  </a:cubicBezTo>
                  <a:cubicBezTo>
                    <a:pt x="48660" y="47774"/>
                    <a:pt x="49538" y="45837"/>
                    <a:pt x="48632" y="42863"/>
                  </a:cubicBezTo>
                  <a:cubicBezTo>
                    <a:pt x="47921" y="40515"/>
                    <a:pt x="48962" y="39424"/>
                    <a:pt x="50732" y="39424"/>
                  </a:cubicBezTo>
                  <a:cubicBezTo>
                    <a:pt x="52270" y="39424"/>
                    <a:pt x="54358" y="40247"/>
                    <a:pt x="56327" y="41785"/>
                  </a:cubicBezTo>
                  <a:cubicBezTo>
                    <a:pt x="59047" y="43909"/>
                    <a:pt x="63058" y="46385"/>
                    <a:pt x="66099" y="46385"/>
                  </a:cubicBezTo>
                  <a:cubicBezTo>
                    <a:pt x="67793" y="46385"/>
                    <a:pt x="69186" y="45616"/>
                    <a:pt x="69886" y="43589"/>
                  </a:cubicBezTo>
                  <a:cubicBezTo>
                    <a:pt x="72292" y="36597"/>
                    <a:pt x="59510" y="35043"/>
                    <a:pt x="59359" y="31183"/>
                  </a:cubicBezTo>
                  <a:cubicBezTo>
                    <a:pt x="59234" y="27349"/>
                    <a:pt x="70888" y="30406"/>
                    <a:pt x="71038" y="26822"/>
                  </a:cubicBezTo>
                  <a:cubicBezTo>
                    <a:pt x="71164" y="23238"/>
                    <a:pt x="60562" y="25243"/>
                    <a:pt x="59760" y="22587"/>
                  </a:cubicBezTo>
                  <a:cubicBezTo>
                    <a:pt x="58983" y="19930"/>
                    <a:pt x="66151" y="17925"/>
                    <a:pt x="72743" y="15294"/>
                  </a:cubicBezTo>
                  <a:cubicBezTo>
                    <a:pt x="80136" y="12336"/>
                    <a:pt x="81164" y="3790"/>
                    <a:pt x="74597" y="732"/>
                  </a:cubicBezTo>
                  <a:cubicBezTo>
                    <a:pt x="73510" y="224"/>
                    <a:pt x="72447" y="0"/>
                    <a:pt x="7141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257175" dist="57150" dir="4620000" algn="bl" rotWithShape="0">
                <a:srgbClr val="000000">
                  <a:alpha val="48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9"/>
            <p:cNvSpPr/>
            <p:nvPr/>
          </p:nvSpPr>
          <p:spPr>
            <a:xfrm>
              <a:off x="5082425" y="1581388"/>
              <a:ext cx="94650" cy="108025"/>
            </a:xfrm>
            <a:custGeom>
              <a:avLst/>
              <a:gdLst/>
              <a:ahLst/>
              <a:cxnLst/>
              <a:rect l="l" t="t" r="r" b="b"/>
              <a:pathLst>
                <a:path w="3786" h="4321" extrusionOk="0">
                  <a:moveTo>
                    <a:pt x="1824" y="1"/>
                  </a:moveTo>
                  <a:cubicBezTo>
                    <a:pt x="1751" y="1"/>
                    <a:pt x="1678" y="6"/>
                    <a:pt x="1605" y="18"/>
                  </a:cubicBezTo>
                  <a:cubicBezTo>
                    <a:pt x="653" y="143"/>
                    <a:pt x="1" y="1221"/>
                    <a:pt x="176" y="2399"/>
                  </a:cubicBezTo>
                  <a:cubicBezTo>
                    <a:pt x="315" y="3488"/>
                    <a:pt x="1098" y="4320"/>
                    <a:pt x="1988" y="4320"/>
                  </a:cubicBezTo>
                  <a:cubicBezTo>
                    <a:pt x="2060" y="4320"/>
                    <a:pt x="2133" y="4315"/>
                    <a:pt x="2206" y="4304"/>
                  </a:cubicBezTo>
                  <a:cubicBezTo>
                    <a:pt x="3159" y="4178"/>
                    <a:pt x="3785" y="3101"/>
                    <a:pt x="3635" y="1923"/>
                  </a:cubicBezTo>
                  <a:cubicBezTo>
                    <a:pt x="3473" y="812"/>
                    <a:pt x="2692" y="1"/>
                    <a:pt x="18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9"/>
            <p:cNvSpPr/>
            <p:nvPr/>
          </p:nvSpPr>
          <p:spPr>
            <a:xfrm>
              <a:off x="5102475" y="1415213"/>
              <a:ext cx="54550" cy="46900"/>
            </a:xfrm>
            <a:custGeom>
              <a:avLst/>
              <a:gdLst/>
              <a:ahLst/>
              <a:cxnLst/>
              <a:rect l="l" t="t" r="r" b="b"/>
              <a:pathLst>
                <a:path w="2182" h="1876" extrusionOk="0">
                  <a:moveTo>
                    <a:pt x="1301" y="1"/>
                  </a:moveTo>
                  <a:cubicBezTo>
                    <a:pt x="1049" y="1"/>
                    <a:pt x="776" y="101"/>
                    <a:pt x="552" y="299"/>
                  </a:cubicBezTo>
                  <a:cubicBezTo>
                    <a:pt x="101" y="675"/>
                    <a:pt x="1" y="1276"/>
                    <a:pt x="302" y="1627"/>
                  </a:cubicBezTo>
                  <a:cubicBezTo>
                    <a:pt x="444" y="1794"/>
                    <a:pt x="654" y="1876"/>
                    <a:pt x="884" y="1876"/>
                  </a:cubicBezTo>
                  <a:cubicBezTo>
                    <a:pt x="1139" y="1876"/>
                    <a:pt x="1418" y="1775"/>
                    <a:pt x="1655" y="1577"/>
                  </a:cubicBezTo>
                  <a:cubicBezTo>
                    <a:pt x="2081" y="1176"/>
                    <a:pt x="2181" y="600"/>
                    <a:pt x="1881" y="249"/>
                  </a:cubicBezTo>
                  <a:cubicBezTo>
                    <a:pt x="1738" y="82"/>
                    <a:pt x="1528" y="1"/>
                    <a:pt x="13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9"/>
            <p:cNvSpPr/>
            <p:nvPr/>
          </p:nvSpPr>
          <p:spPr>
            <a:xfrm>
              <a:off x="3806125" y="1289688"/>
              <a:ext cx="65175" cy="51125"/>
            </a:xfrm>
            <a:custGeom>
              <a:avLst/>
              <a:gdLst/>
              <a:ahLst/>
              <a:cxnLst/>
              <a:rect l="l" t="t" r="r" b="b"/>
              <a:pathLst>
                <a:path w="2607" h="2045" extrusionOk="0">
                  <a:moveTo>
                    <a:pt x="1512" y="1"/>
                  </a:moveTo>
                  <a:cubicBezTo>
                    <a:pt x="1291" y="1"/>
                    <a:pt x="1054" y="59"/>
                    <a:pt x="827" y="182"/>
                  </a:cubicBezTo>
                  <a:cubicBezTo>
                    <a:pt x="251" y="483"/>
                    <a:pt x="0" y="1135"/>
                    <a:pt x="251" y="1611"/>
                  </a:cubicBezTo>
                  <a:cubicBezTo>
                    <a:pt x="406" y="1890"/>
                    <a:pt x="724" y="2044"/>
                    <a:pt x="1081" y="2044"/>
                  </a:cubicBezTo>
                  <a:cubicBezTo>
                    <a:pt x="1300" y="2044"/>
                    <a:pt x="1535" y="1986"/>
                    <a:pt x="1754" y="1861"/>
                  </a:cubicBezTo>
                  <a:cubicBezTo>
                    <a:pt x="2356" y="1561"/>
                    <a:pt x="2607" y="909"/>
                    <a:pt x="2356" y="458"/>
                  </a:cubicBezTo>
                  <a:cubicBezTo>
                    <a:pt x="2200" y="161"/>
                    <a:pt x="1878" y="1"/>
                    <a:pt x="15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9"/>
            <p:cNvSpPr/>
            <p:nvPr/>
          </p:nvSpPr>
          <p:spPr>
            <a:xfrm>
              <a:off x="4587450" y="1144863"/>
              <a:ext cx="53275" cy="45075"/>
            </a:xfrm>
            <a:custGeom>
              <a:avLst/>
              <a:gdLst/>
              <a:ahLst/>
              <a:cxnLst/>
              <a:rect l="l" t="t" r="r" b="b"/>
              <a:pathLst>
                <a:path w="2131" h="1803" extrusionOk="0">
                  <a:moveTo>
                    <a:pt x="859" y="1"/>
                  </a:moveTo>
                  <a:cubicBezTo>
                    <a:pt x="626" y="1"/>
                    <a:pt x="411" y="88"/>
                    <a:pt x="276" y="261"/>
                  </a:cubicBezTo>
                  <a:cubicBezTo>
                    <a:pt x="0" y="612"/>
                    <a:pt x="101" y="1163"/>
                    <a:pt x="552" y="1539"/>
                  </a:cubicBezTo>
                  <a:cubicBezTo>
                    <a:pt x="765" y="1714"/>
                    <a:pt x="1015" y="1802"/>
                    <a:pt x="1247" y="1802"/>
                  </a:cubicBezTo>
                  <a:cubicBezTo>
                    <a:pt x="1479" y="1802"/>
                    <a:pt x="1692" y="1714"/>
                    <a:pt x="1830" y="1539"/>
                  </a:cubicBezTo>
                  <a:cubicBezTo>
                    <a:pt x="2131" y="1188"/>
                    <a:pt x="2005" y="637"/>
                    <a:pt x="1579" y="286"/>
                  </a:cubicBezTo>
                  <a:cubicBezTo>
                    <a:pt x="1363" y="95"/>
                    <a:pt x="1100" y="1"/>
                    <a:pt x="85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9"/>
            <p:cNvSpPr/>
            <p:nvPr/>
          </p:nvSpPr>
          <p:spPr>
            <a:xfrm>
              <a:off x="5030100" y="1043538"/>
              <a:ext cx="99350" cy="213125"/>
            </a:xfrm>
            <a:custGeom>
              <a:avLst/>
              <a:gdLst/>
              <a:ahLst/>
              <a:cxnLst/>
              <a:rect l="l" t="t" r="r" b="b"/>
              <a:pathLst>
                <a:path w="3974" h="8525" extrusionOk="0">
                  <a:moveTo>
                    <a:pt x="1580" y="1"/>
                  </a:moveTo>
                  <a:cubicBezTo>
                    <a:pt x="1169" y="1"/>
                    <a:pt x="772" y="397"/>
                    <a:pt x="1091" y="805"/>
                  </a:cubicBezTo>
                  <a:cubicBezTo>
                    <a:pt x="2720" y="2985"/>
                    <a:pt x="2119" y="5667"/>
                    <a:pt x="365" y="7572"/>
                  </a:cubicBezTo>
                  <a:cubicBezTo>
                    <a:pt x="0" y="7975"/>
                    <a:pt x="370" y="8524"/>
                    <a:pt x="776" y="8524"/>
                  </a:cubicBezTo>
                  <a:cubicBezTo>
                    <a:pt x="901" y="8524"/>
                    <a:pt x="1030" y="8472"/>
                    <a:pt x="1142" y="8349"/>
                  </a:cubicBezTo>
                  <a:cubicBezTo>
                    <a:pt x="3197" y="6118"/>
                    <a:pt x="3974" y="2835"/>
                    <a:pt x="2044" y="229"/>
                  </a:cubicBezTo>
                  <a:cubicBezTo>
                    <a:pt x="1920" y="68"/>
                    <a:pt x="1748" y="1"/>
                    <a:pt x="158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9"/>
            <p:cNvSpPr/>
            <p:nvPr/>
          </p:nvSpPr>
          <p:spPr>
            <a:xfrm>
              <a:off x="4711550" y="1981738"/>
              <a:ext cx="206325" cy="90250"/>
            </a:xfrm>
            <a:custGeom>
              <a:avLst/>
              <a:gdLst/>
              <a:ahLst/>
              <a:cxnLst/>
              <a:rect l="l" t="t" r="r" b="b"/>
              <a:pathLst>
                <a:path w="8253" h="3610" extrusionOk="0">
                  <a:moveTo>
                    <a:pt x="790" y="1"/>
                  </a:moveTo>
                  <a:cubicBezTo>
                    <a:pt x="391" y="1"/>
                    <a:pt x="1" y="392"/>
                    <a:pt x="300" y="796"/>
                  </a:cubicBezTo>
                  <a:cubicBezTo>
                    <a:pt x="1466" y="2443"/>
                    <a:pt x="3256" y="3609"/>
                    <a:pt x="5146" y="3609"/>
                  </a:cubicBezTo>
                  <a:cubicBezTo>
                    <a:pt x="6016" y="3609"/>
                    <a:pt x="6907" y="3362"/>
                    <a:pt x="7768" y="2801"/>
                  </a:cubicBezTo>
                  <a:cubicBezTo>
                    <a:pt x="8253" y="2485"/>
                    <a:pt x="7941" y="1762"/>
                    <a:pt x="7472" y="1762"/>
                  </a:cubicBezTo>
                  <a:cubicBezTo>
                    <a:pt x="7383" y="1762"/>
                    <a:pt x="7288" y="1789"/>
                    <a:pt x="7192" y="1849"/>
                  </a:cubicBezTo>
                  <a:cubicBezTo>
                    <a:pt x="6503" y="2300"/>
                    <a:pt x="5795" y="2498"/>
                    <a:pt x="5104" y="2498"/>
                  </a:cubicBezTo>
                  <a:cubicBezTo>
                    <a:pt x="3608" y="2498"/>
                    <a:pt x="2195" y="1565"/>
                    <a:pt x="1252" y="245"/>
                  </a:cubicBezTo>
                  <a:cubicBezTo>
                    <a:pt x="1132" y="72"/>
                    <a:pt x="960" y="1"/>
                    <a:pt x="7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9"/>
            <p:cNvSpPr/>
            <p:nvPr/>
          </p:nvSpPr>
          <p:spPr>
            <a:xfrm>
              <a:off x="3781675" y="2270138"/>
              <a:ext cx="98650" cy="178425"/>
            </a:xfrm>
            <a:custGeom>
              <a:avLst/>
              <a:gdLst/>
              <a:ahLst/>
              <a:cxnLst/>
              <a:rect l="l" t="t" r="r" b="b"/>
              <a:pathLst>
                <a:path w="3946" h="7137" extrusionOk="0">
                  <a:moveTo>
                    <a:pt x="1593" y="1"/>
                  </a:moveTo>
                  <a:cubicBezTo>
                    <a:pt x="1430" y="1"/>
                    <a:pt x="1272" y="84"/>
                    <a:pt x="1179" y="288"/>
                  </a:cubicBezTo>
                  <a:cubicBezTo>
                    <a:pt x="1" y="2769"/>
                    <a:pt x="26" y="6027"/>
                    <a:pt x="3058" y="7105"/>
                  </a:cubicBezTo>
                  <a:cubicBezTo>
                    <a:pt x="3121" y="7126"/>
                    <a:pt x="3180" y="7136"/>
                    <a:pt x="3235" y="7136"/>
                  </a:cubicBezTo>
                  <a:cubicBezTo>
                    <a:pt x="3759" y="7136"/>
                    <a:pt x="3946" y="6254"/>
                    <a:pt x="3334" y="6027"/>
                  </a:cubicBezTo>
                  <a:cubicBezTo>
                    <a:pt x="1128" y="5250"/>
                    <a:pt x="1254" y="2669"/>
                    <a:pt x="2131" y="839"/>
                  </a:cubicBezTo>
                  <a:cubicBezTo>
                    <a:pt x="2338" y="408"/>
                    <a:pt x="1952" y="1"/>
                    <a:pt x="159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9"/>
            <p:cNvSpPr/>
            <p:nvPr/>
          </p:nvSpPr>
          <p:spPr>
            <a:xfrm>
              <a:off x="3255200" y="1420238"/>
              <a:ext cx="235750" cy="111000"/>
            </a:xfrm>
            <a:custGeom>
              <a:avLst/>
              <a:gdLst/>
              <a:ahLst/>
              <a:cxnLst/>
              <a:rect l="l" t="t" r="r" b="b"/>
              <a:pathLst>
                <a:path w="9430" h="4440" extrusionOk="0">
                  <a:moveTo>
                    <a:pt x="6868" y="0"/>
                  </a:moveTo>
                  <a:cubicBezTo>
                    <a:pt x="4086" y="0"/>
                    <a:pt x="898" y="836"/>
                    <a:pt x="107" y="3757"/>
                  </a:cubicBezTo>
                  <a:cubicBezTo>
                    <a:pt x="1" y="4167"/>
                    <a:pt x="346" y="4439"/>
                    <a:pt x="678" y="4439"/>
                  </a:cubicBezTo>
                  <a:cubicBezTo>
                    <a:pt x="895" y="4439"/>
                    <a:pt x="1106" y="4324"/>
                    <a:pt x="1185" y="4058"/>
                  </a:cubicBezTo>
                  <a:cubicBezTo>
                    <a:pt x="1820" y="1690"/>
                    <a:pt x="4482" y="1096"/>
                    <a:pt x="6796" y="1096"/>
                  </a:cubicBezTo>
                  <a:cubicBezTo>
                    <a:pt x="7494" y="1096"/>
                    <a:pt x="8160" y="1150"/>
                    <a:pt x="8729" y="1226"/>
                  </a:cubicBezTo>
                  <a:cubicBezTo>
                    <a:pt x="8759" y="1230"/>
                    <a:pt x="8787" y="1232"/>
                    <a:pt x="8814" y="1232"/>
                  </a:cubicBezTo>
                  <a:cubicBezTo>
                    <a:pt x="9429" y="1232"/>
                    <a:pt x="9401" y="195"/>
                    <a:pt x="8729" y="123"/>
                  </a:cubicBezTo>
                  <a:cubicBezTo>
                    <a:pt x="8155" y="47"/>
                    <a:pt x="7523" y="0"/>
                    <a:pt x="68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9"/>
            <p:cNvSpPr/>
            <p:nvPr/>
          </p:nvSpPr>
          <p:spPr>
            <a:xfrm>
              <a:off x="3818400" y="1042713"/>
              <a:ext cx="218100" cy="105875"/>
            </a:xfrm>
            <a:custGeom>
              <a:avLst/>
              <a:gdLst/>
              <a:ahLst/>
              <a:cxnLst/>
              <a:rect l="l" t="t" r="r" b="b"/>
              <a:pathLst>
                <a:path w="8724" h="4235" extrusionOk="0">
                  <a:moveTo>
                    <a:pt x="2880" y="0"/>
                  </a:moveTo>
                  <a:cubicBezTo>
                    <a:pt x="2029" y="0"/>
                    <a:pt x="1186" y="286"/>
                    <a:pt x="411" y="988"/>
                  </a:cubicBezTo>
                  <a:cubicBezTo>
                    <a:pt x="1" y="1360"/>
                    <a:pt x="398" y="1914"/>
                    <a:pt x="843" y="1914"/>
                  </a:cubicBezTo>
                  <a:cubicBezTo>
                    <a:pt x="968" y="1914"/>
                    <a:pt x="1098" y="1870"/>
                    <a:pt x="1213" y="1765"/>
                  </a:cubicBezTo>
                  <a:cubicBezTo>
                    <a:pt x="1752" y="1265"/>
                    <a:pt x="2341" y="1061"/>
                    <a:pt x="2943" y="1061"/>
                  </a:cubicBezTo>
                  <a:cubicBezTo>
                    <a:pt x="4723" y="1061"/>
                    <a:pt x="6612" y="2847"/>
                    <a:pt x="7604" y="4046"/>
                  </a:cubicBezTo>
                  <a:cubicBezTo>
                    <a:pt x="7713" y="4179"/>
                    <a:pt x="7841" y="4235"/>
                    <a:pt x="7967" y="4235"/>
                  </a:cubicBezTo>
                  <a:cubicBezTo>
                    <a:pt x="8359" y="4235"/>
                    <a:pt x="8723" y="3687"/>
                    <a:pt x="8381" y="3269"/>
                  </a:cubicBezTo>
                  <a:cubicBezTo>
                    <a:pt x="7116" y="1736"/>
                    <a:pt x="4975" y="0"/>
                    <a:pt x="288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9"/>
            <p:cNvSpPr/>
            <p:nvPr/>
          </p:nvSpPr>
          <p:spPr>
            <a:xfrm>
              <a:off x="3596850" y="1144913"/>
              <a:ext cx="1287625" cy="1129925"/>
            </a:xfrm>
            <a:custGeom>
              <a:avLst/>
              <a:gdLst/>
              <a:ahLst/>
              <a:cxnLst/>
              <a:rect l="l" t="t" r="r" b="b"/>
              <a:pathLst>
                <a:path w="51505" h="45197" extrusionOk="0">
                  <a:moveTo>
                    <a:pt x="32524" y="0"/>
                  </a:moveTo>
                  <a:cubicBezTo>
                    <a:pt x="32494" y="0"/>
                    <a:pt x="32463" y="3"/>
                    <a:pt x="32431" y="8"/>
                  </a:cubicBezTo>
                  <a:cubicBezTo>
                    <a:pt x="30602" y="309"/>
                    <a:pt x="30201" y="6700"/>
                    <a:pt x="27168" y="7327"/>
                  </a:cubicBezTo>
                  <a:cubicBezTo>
                    <a:pt x="26981" y="7365"/>
                    <a:pt x="26800" y="7383"/>
                    <a:pt x="26626" y="7383"/>
                  </a:cubicBezTo>
                  <a:cubicBezTo>
                    <a:pt x="24031" y="7383"/>
                    <a:pt x="22798" y="3362"/>
                    <a:pt x="20134" y="3362"/>
                  </a:cubicBezTo>
                  <a:cubicBezTo>
                    <a:pt x="20082" y="3362"/>
                    <a:pt x="20029" y="3363"/>
                    <a:pt x="19975" y="3367"/>
                  </a:cubicBezTo>
                  <a:cubicBezTo>
                    <a:pt x="16993" y="3517"/>
                    <a:pt x="20176" y="8254"/>
                    <a:pt x="19975" y="10810"/>
                  </a:cubicBezTo>
                  <a:cubicBezTo>
                    <a:pt x="19750" y="13342"/>
                    <a:pt x="12331" y="13266"/>
                    <a:pt x="6166" y="13692"/>
                  </a:cubicBezTo>
                  <a:cubicBezTo>
                    <a:pt x="0" y="14119"/>
                    <a:pt x="4085" y="17778"/>
                    <a:pt x="6166" y="19607"/>
                  </a:cubicBezTo>
                  <a:cubicBezTo>
                    <a:pt x="8246" y="21462"/>
                    <a:pt x="7845" y="23567"/>
                    <a:pt x="7018" y="24770"/>
                  </a:cubicBezTo>
                  <a:cubicBezTo>
                    <a:pt x="5768" y="26575"/>
                    <a:pt x="6841" y="26763"/>
                    <a:pt x="7344" y="26763"/>
                  </a:cubicBezTo>
                  <a:cubicBezTo>
                    <a:pt x="7476" y="26763"/>
                    <a:pt x="7569" y="26750"/>
                    <a:pt x="7569" y="26750"/>
                  </a:cubicBezTo>
                  <a:cubicBezTo>
                    <a:pt x="8110" y="26683"/>
                    <a:pt x="8613" y="26651"/>
                    <a:pt x="9083" y="26651"/>
                  </a:cubicBezTo>
                  <a:cubicBezTo>
                    <a:pt x="12990" y="26651"/>
                    <a:pt x="14547" y="28887"/>
                    <a:pt x="15464" y="31863"/>
                  </a:cubicBezTo>
                  <a:cubicBezTo>
                    <a:pt x="16516" y="35196"/>
                    <a:pt x="10777" y="41888"/>
                    <a:pt x="11103" y="44294"/>
                  </a:cubicBezTo>
                  <a:cubicBezTo>
                    <a:pt x="11193" y="44909"/>
                    <a:pt x="11495" y="45196"/>
                    <a:pt x="11913" y="45196"/>
                  </a:cubicBezTo>
                  <a:cubicBezTo>
                    <a:pt x="13130" y="45196"/>
                    <a:pt x="15325" y="42755"/>
                    <a:pt x="16090" y="38856"/>
                  </a:cubicBezTo>
                  <a:cubicBezTo>
                    <a:pt x="16834" y="35175"/>
                    <a:pt x="18352" y="33418"/>
                    <a:pt x="20618" y="33418"/>
                  </a:cubicBezTo>
                  <a:cubicBezTo>
                    <a:pt x="21561" y="33418"/>
                    <a:pt x="22634" y="33722"/>
                    <a:pt x="23835" y="34319"/>
                  </a:cubicBezTo>
                  <a:cubicBezTo>
                    <a:pt x="25684" y="35238"/>
                    <a:pt x="27204" y="35807"/>
                    <a:pt x="28256" y="35807"/>
                  </a:cubicBezTo>
                  <a:cubicBezTo>
                    <a:pt x="29529" y="35807"/>
                    <a:pt x="30118" y="34974"/>
                    <a:pt x="29775" y="32916"/>
                  </a:cubicBezTo>
                  <a:cubicBezTo>
                    <a:pt x="29423" y="30821"/>
                    <a:pt x="31012" y="29988"/>
                    <a:pt x="33360" y="29988"/>
                  </a:cubicBezTo>
                  <a:cubicBezTo>
                    <a:pt x="35197" y="29988"/>
                    <a:pt x="37499" y="30497"/>
                    <a:pt x="39700" y="31312"/>
                  </a:cubicBezTo>
                  <a:cubicBezTo>
                    <a:pt x="40621" y="31651"/>
                    <a:pt x="41338" y="31797"/>
                    <a:pt x="41882" y="31797"/>
                  </a:cubicBezTo>
                  <a:cubicBezTo>
                    <a:pt x="44312" y="31797"/>
                    <a:pt x="43293" y="28876"/>
                    <a:pt x="41654" y="27176"/>
                  </a:cubicBezTo>
                  <a:cubicBezTo>
                    <a:pt x="39624" y="25071"/>
                    <a:pt x="39173" y="21838"/>
                    <a:pt x="45339" y="20585"/>
                  </a:cubicBezTo>
                  <a:cubicBezTo>
                    <a:pt x="51504" y="19332"/>
                    <a:pt x="43359" y="18279"/>
                    <a:pt x="40677" y="16525"/>
                  </a:cubicBezTo>
                  <a:cubicBezTo>
                    <a:pt x="37995" y="14745"/>
                    <a:pt x="48271" y="8254"/>
                    <a:pt x="46692" y="6374"/>
                  </a:cubicBezTo>
                  <a:cubicBezTo>
                    <a:pt x="46400" y="6021"/>
                    <a:pt x="45960" y="5878"/>
                    <a:pt x="45417" y="5878"/>
                  </a:cubicBezTo>
                  <a:cubicBezTo>
                    <a:pt x="43136" y="5878"/>
                    <a:pt x="39025" y="8386"/>
                    <a:pt x="36310" y="8386"/>
                  </a:cubicBezTo>
                  <a:cubicBezTo>
                    <a:pt x="36227" y="8386"/>
                    <a:pt x="36146" y="8384"/>
                    <a:pt x="36065" y="8379"/>
                  </a:cubicBezTo>
                  <a:cubicBezTo>
                    <a:pt x="32815" y="8158"/>
                    <a:pt x="34210" y="0"/>
                    <a:pt x="32524" y="0"/>
                  </a:cubicBezTo>
                  <a:close/>
                </a:path>
              </a:pathLst>
            </a:custGeom>
            <a:solidFill>
              <a:srgbClr val="207EEE">
                <a:alpha val="285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</a:t>
              </a:r>
              <a:endParaRPr/>
            </a:p>
          </p:txBody>
        </p:sp>
        <p:sp>
          <p:nvSpPr>
            <p:cNvPr id="767" name="Google Shape;767;p9"/>
            <p:cNvSpPr/>
            <p:nvPr/>
          </p:nvSpPr>
          <p:spPr>
            <a:xfrm>
              <a:off x="4485325" y="1438338"/>
              <a:ext cx="104025" cy="169200"/>
            </a:xfrm>
            <a:custGeom>
              <a:avLst/>
              <a:gdLst/>
              <a:ahLst/>
              <a:cxnLst/>
              <a:rect l="l" t="t" r="r" b="b"/>
              <a:pathLst>
                <a:path w="4161" h="6768" extrusionOk="0">
                  <a:moveTo>
                    <a:pt x="2481" y="1"/>
                  </a:moveTo>
                  <a:cubicBezTo>
                    <a:pt x="2481" y="1"/>
                    <a:pt x="2356" y="76"/>
                    <a:pt x="2130" y="201"/>
                  </a:cubicBezTo>
                  <a:cubicBezTo>
                    <a:pt x="1905" y="351"/>
                    <a:pt x="1604" y="577"/>
                    <a:pt x="1303" y="928"/>
                  </a:cubicBezTo>
                  <a:cubicBezTo>
                    <a:pt x="978" y="1254"/>
                    <a:pt x="652" y="1680"/>
                    <a:pt x="401" y="2231"/>
                  </a:cubicBezTo>
                  <a:cubicBezTo>
                    <a:pt x="150" y="2783"/>
                    <a:pt x="0" y="3484"/>
                    <a:pt x="125" y="4186"/>
                  </a:cubicBezTo>
                  <a:cubicBezTo>
                    <a:pt x="201" y="4537"/>
                    <a:pt x="351" y="4888"/>
                    <a:pt x="551" y="5189"/>
                  </a:cubicBezTo>
                  <a:cubicBezTo>
                    <a:pt x="727" y="5489"/>
                    <a:pt x="978" y="5715"/>
                    <a:pt x="1203" y="5915"/>
                  </a:cubicBezTo>
                  <a:cubicBezTo>
                    <a:pt x="1454" y="6091"/>
                    <a:pt x="1729" y="6241"/>
                    <a:pt x="1955" y="6367"/>
                  </a:cubicBezTo>
                  <a:cubicBezTo>
                    <a:pt x="2206" y="6467"/>
                    <a:pt x="2456" y="6567"/>
                    <a:pt x="2682" y="6617"/>
                  </a:cubicBezTo>
                  <a:cubicBezTo>
                    <a:pt x="2882" y="6667"/>
                    <a:pt x="3108" y="6692"/>
                    <a:pt x="3283" y="6717"/>
                  </a:cubicBezTo>
                  <a:cubicBezTo>
                    <a:pt x="3459" y="6768"/>
                    <a:pt x="3634" y="6768"/>
                    <a:pt x="3760" y="6768"/>
                  </a:cubicBezTo>
                  <a:lnTo>
                    <a:pt x="4161" y="6768"/>
                  </a:lnTo>
                  <a:cubicBezTo>
                    <a:pt x="4161" y="6768"/>
                    <a:pt x="4060" y="6667"/>
                    <a:pt x="3835" y="6517"/>
                  </a:cubicBezTo>
                  <a:cubicBezTo>
                    <a:pt x="3609" y="6392"/>
                    <a:pt x="3308" y="6191"/>
                    <a:pt x="2983" y="5940"/>
                  </a:cubicBezTo>
                  <a:cubicBezTo>
                    <a:pt x="2807" y="5840"/>
                    <a:pt x="2632" y="5690"/>
                    <a:pt x="2456" y="5565"/>
                  </a:cubicBezTo>
                  <a:cubicBezTo>
                    <a:pt x="2281" y="5414"/>
                    <a:pt x="2105" y="5264"/>
                    <a:pt x="1955" y="5088"/>
                  </a:cubicBezTo>
                  <a:cubicBezTo>
                    <a:pt x="1880" y="5013"/>
                    <a:pt x="1830" y="4913"/>
                    <a:pt x="1754" y="4838"/>
                  </a:cubicBezTo>
                  <a:cubicBezTo>
                    <a:pt x="1704" y="4737"/>
                    <a:pt x="1629" y="4637"/>
                    <a:pt x="1579" y="4537"/>
                  </a:cubicBezTo>
                  <a:cubicBezTo>
                    <a:pt x="1479" y="4361"/>
                    <a:pt x="1404" y="4161"/>
                    <a:pt x="1353" y="3960"/>
                  </a:cubicBezTo>
                  <a:cubicBezTo>
                    <a:pt x="1328" y="3735"/>
                    <a:pt x="1303" y="3534"/>
                    <a:pt x="1328" y="3309"/>
                  </a:cubicBezTo>
                  <a:cubicBezTo>
                    <a:pt x="1353" y="3058"/>
                    <a:pt x="1379" y="2833"/>
                    <a:pt x="1429" y="2607"/>
                  </a:cubicBezTo>
                  <a:cubicBezTo>
                    <a:pt x="1554" y="2156"/>
                    <a:pt x="1729" y="1705"/>
                    <a:pt x="1905" y="1329"/>
                  </a:cubicBezTo>
                  <a:cubicBezTo>
                    <a:pt x="2055" y="928"/>
                    <a:pt x="2206" y="602"/>
                    <a:pt x="2306" y="377"/>
                  </a:cubicBezTo>
                  <a:cubicBezTo>
                    <a:pt x="2431" y="151"/>
                    <a:pt x="2481" y="1"/>
                    <a:pt x="248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9"/>
            <p:cNvSpPr/>
            <p:nvPr/>
          </p:nvSpPr>
          <p:spPr>
            <a:xfrm>
              <a:off x="4258500" y="1816788"/>
              <a:ext cx="149150" cy="110925"/>
            </a:xfrm>
            <a:custGeom>
              <a:avLst/>
              <a:gdLst/>
              <a:ahLst/>
              <a:cxnLst/>
              <a:rect l="l" t="t" r="r" b="b"/>
              <a:pathLst>
                <a:path w="5966" h="4437" extrusionOk="0">
                  <a:moveTo>
                    <a:pt x="2557" y="0"/>
                  </a:moveTo>
                  <a:cubicBezTo>
                    <a:pt x="2256" y="26"/>
                    <a:pt x="1930" y="76"/>
                    <a:pt x="1604" y="201"/>
                  </a:cubicBezTo>
                  <a:cubicBezTo>
                    <a:pt x="1304" y="326"/>
                    <a:pt x="1003" y="502"/>
                    <a:pt x="752" y="752"/>
                  </a:cubicBezTo>
                  <a:cubicBezTo>
                    <a:pt x="502" y="1003"/>
                    <a:pt x="326" y="1279"/>
                    <a:pt x="226" y="1579"/>
                  </a:cubicBezTo>
                  <a:cubicBezTo>
                    <a:pt x="0" y="2156"/>
                    <a:pt x="25" y="2707"/>
                    <a:pt x="76" y="3133"/>
                  </a:cubicBezTo>
                  <a:cubicBezTo>
                    <a:pt x="251" y="3985"/>
                    <a:pt x="602" y="4437"/>
                    <a:pt x="602" y="4437"/>
                  </a:cubicBezTo>
                  <a:cubicBezTo>
                    <a:pt x="602" y="4437"/>
                    <a:pt x="627" y="4311"/>
                    <a:pt x="652" y="4061"/>
                  </a:cubicBezTo>
                  <a:cubicBezTo>
                    <a:pt x="677" y="3835"/>
                    <a:pt x="727" y="3509"/>
                    <a:pt x="802" y="3133"/>
                  </a:cubicBezTo>
                  <a:cubicBezTo>
                    <a:pt x="903" y="2782"/>
                    <a:pt x="1028" y="2381"/>
                    <a:pt x="1228" y="2056"/>
                  </a:cubicBezTo>
                  <a:cubicBezTo>
                    <a:pt x="1329" y="1880"/>
                    <a:pt x="1429" y="1755"/>
                    <a:pt x="1579" y="1630"/>
                  </a:cubicBezTo>
                  <a:cubicBezTo>
                    <a:pt x="1730" y="1529"/>
                    <a:pt x="1880" y="1429"/>
                    <a:pt x="2056" y="1379"/>
                  </a:cubicBezTo>
                  <a:cubicBezTo>
                    <a:pt x="2231" y="1304"/>
                    <a:pt x="2457" y="1254"/>
                    <a:pt x="2657" y="1229"/>
                  </a:cubicBezTo>
                  <a:cubicBezTo>
                    <a:pt x="2883" y="1204"/>
                    <a:pt x="3108" y="1178"/>
                    <a:pt x="3334" y="1178"/>
                  </a:cubicBezTo>
                  <a:cubicBezTo>
                    <a:pt x="3447" y="1166"/>
                    <a:pt x="3559" y="1160"/>
                    <a:pt x="3669" y="1160"/>
                  </a:cubicBezTo>
                  <a:cubicBezTo>
                    <a:pt x="3779" y="1160"/>
                    <a:pt x="3885" y="1166"/>
                    <a:pt x="3985" y="1178"/>
                  </a:cubicBezTo>
                  <a:cubicBezTo>
                    <a:pt x="4211" y="1178"/>
                    <a:pt x="4411" y="1204"/>
                    <a:pt x="4612" y="1204"/>
                  </a:cubicBezTo>
                  <a:cubicBezTo>
                    <a:pt x="5013" y="1204"/>
                    <a:pt x="5339" y="1229"/>
                    <a:pt x="5589" y="1229"/>
                  </a:cubicBezTo>
                  <a:lnTo>
                    <a:pt x="5965" y="1229"/>
                  </a:lnTo>
                  <a:cubicBezTo>
                    <a:pt x="5965" y="1229"/>
                    <a:pt x="5865" y="1128"/>
                    <a:pt x="5665" y="1003"/>
                  </a:cubicBezTo>
                  <a:cubicBezTo>
                    <a:pt x="5564" y="928"/>
                    <a:pt x="5439" y="828"/>
                    <a:pt x="5289" y="752"/>
                  </a:cubicBezTo>
                  <a:cubicBezTo>
                    <a:pt x="5163" y="677"/>
                    <a:pt x="4988" y="577"/>
                    <a:pt x="4787" y="477"/>
                  </a:cubicBezTo>
                  <a:cubicBezTo>
                    <a:pt x="4612" y="401"/>
                    <a:pt x="4386" y="301"/>
                    <a:pt x="4161" y="251"/>
                  </a:cubicBezTo>
                  <a:cubicBezTo>
                    <a:pt x="3935" y="176"/>
                    <a:pt x="3685" y="101"/>
                    <a:pt x="3409" y="51"/>
                  </a:cubicBezTo>
                  <a:cubicBezTo>
                    <a:pt x="3133" y="26"/>
                    <a:pt x="2858" y="0"/>
                    <a:pt x="255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9"/>
            <p:cNvSpPr/>
            <p:nvPr/>
          </p:nvSpPr>
          <p:spPr>
            <a:xfrm>
              <a:off x="3786075" y="1560363"/>
              <a:ext cx="102150" cy="175000"/>
            </a:xfrm>
            <a:custGeom>
              <a:avLst/>
              <a:gdLst/>
              <a:ahLst/>
              <a:cxnLst/>
              <a:rect l="l" t="t" r="r" b="b"/>
              <a:pathLst>
                <a:path w="4086" h="7000" extrusionOk="0">
                  <a:moveTo>
                    <a:pt x="107" y="1"/>
                  </a:moveTo>
                  <a:cubicBezTo>
                    <a:pt x="38" y="1"/>
                    <a:pt x="0" y="7"/>
                    <a:pt x="0" y="7"/>
                  </a:cubicBezTo>
                  <a:cubicBezTo>
                    <a:pt x="0" y="7"/>
                    <a:pt x="100" y="82"/>
                    <a:pt x="301" y="257"/>
                  </a:cubicBezTo>
                  <a:cubicBezTo>
                    <a:pt x="501" y="408"/>
                    <a:pt x="777" y="633"/>
                    <a:pt x="1078" y="909"/>
                  </a:cubicBezTo>
                  <a:cubicBezTo>
                    <a:pt x="1654" y="1460"/>
                    <a:pt x="2406" y="2212"/>
                    <a:pt x="2682" y="3064"/>
                  </a:cubicBezTo>
                  <a:cubicBezTo>
                    <a:pt x="2757" y="3265"/>
                    <a:pt x="2832" y="3491"/>
                    <a:pt x="2857" y="3716"/>
                  </a:cubicBezTo>
                  <a:cubicBezTo>
                    <a:pt x="2882" y="3942"/>
                    <a:pt x="2882" y="4167"/>
                    <a:pt x="2857" y="4393"/>
                  </a:cubicBezTo>
                  <a:cubicBezTo>
                    <a:pt x="2857" y="4593"/>
                    <a:pt x="2832" y="4819"/>
                    <a:pt x="2782" y="5044"/>
                  </a:cubicBezTo>
                  <a:cubicBezTo>
                    <a:pt x="2732" y="5270"/>
                    <a:pt x="2682" y="5470"/>
                    <a:pt x="2632" y="5671"/>
                  </a:cubicBezTo>
                  <a:cubicBezTo>
                    <a:pt x="2531" y="6047"/>
                    <a:pt x="2406" y="6373"/>
                    <a:pt x="2331" y="6623"/>
                  </a:cubicBezTo>
                  <a:cubicBezTo>
                    <a:pt x="2256" y="6849"/>
                    <a:pt x="2206" y="6999"/>
                    <a:pt x="2206" y="6999"/>
                  </a:cubicBezTo>
                  <a:cubicBezTo>
                    <a:pt x="2206" y="6999"/>
                    <a:pt x="2331" y="6924"/>
                    <a:pt x="2531" y="6774"/>
                  </a:cubicBezTo>
                  <a:cubicBezTo>
                    <a:pt x="2632" y="6674"/>
                    <a:pt x="2757" y="6573"/>
                    <a:pt x="2882" y="6448"/>
                  </a:cubicBezTo>
                  <a:cubicBezTo>
                    <a:pt x="3008" y="6323"/>
                    <a:pt x="3133" y="6172"/>
                    <a:pt x="3283" y="5997"/>
                  </a:cubicBezTo>
                  <a:cubicBezTo>
                    <a:pt x="3409" y="5821"/>
                    <a:pt x="3534" y="5596"/>
                    <a:pt x="3659" y="5370"/>
                  </a:cubicBezTo>
                  <a:cubicBezTo>
                    <a:pt x="3734" y="5245"/>
                    <a:pt x="3785" y="5120"/>
                    <a:pt x="3835" y="4994"/>
                  </a:cubicBezTo>
                  <a:cubicBezTo>
                    <a:pt x="3885" y="4844"/>
                    <a:pt x="3935" y="4719"/>
                    <a:pt x="3960" y="4568"/>
                  </a:cubicBezTo>
                  <a:cubicBezTo>
                    <a:pt x="4035" y="4267"/>
                    <a:pt x="4085" y="3942"/>
                    <a:pt x="4060" y="3616"/>
                  </a:cubicBezTo>
                  <a:cubicBezTo>
                    <a:pt x="4060" y="3290"/>
                    <a:pt x="3985" y="2964"/>
                    <a:pt x="3860" y="2638"/>
                  </a:cubicBezTo>
                  <a:cubicBezTo>
                    <a:pt x="3634" y="2012"/>
                    <a:pt x="3233" y="1460"/>
                    <a:pt x="2782" y="1085"/>
                  </a:cubicBezTo>
                  <a:cubicBezTo>
                    <a:pt x="2331" y="709"/>
                    <a:pt x="1855" y="458"/>
                    <a:pt x="1454" y="308"/>
                  </a:cubicBezTo>
                  <a:cubicBezTo>
                    <a:pt x="1028" y="132"/>
                    <a:pt x="652" y="57"/>
                    <a:pt x="401" y="32"/>
                  </a:cubicBezTo>
                  <a:cubicBezTo>
                    <a:pt x="276" y="7"/>
                    <a:pt x="175" y="1"/>
                    <a:pt x="10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0" name="Google Shape;770;p9"/>
          <p:cNvSpPr/>
          <p:nvPr/>
        </p:nvSpPr>
        <p:spPr>
          <a:xfrm flipH="1">
            <a:off x="-1046183" y="3106475"/>
            <a:ext cx="10914908" cy="2882477"/>
          </a:xfrm>
          <a:custGeom>
            <a:avLst/>
            <a:gdLst/>
            <a:ahLst/>
            <a:cxnLst/>
            <a:rect l="l" t="t" r="r" b="b"/>
            <a:pathLst>
              <a:path w="53328" h="12289" extrusionOk="0">
                <a:moveTo>
                  <a:pt x="51250" y="0"/>
                </a:moveTo>
                <a:cubicBezTo>
                  <a:pt x="48878" y="0"/>
                  <a:pt x="44183" y="209"/>
                  <a:pt x="41256" y="1720"/>
                </a:cubicBezTo>
                <a:cubicBezTo>
                  <a:pt x="38209" y="3299"/>
                  <a:pt x="33981" y="4054"/>
                  <a:pt x="30127" y="4339"/>
                </a:cubicBezTo>
                <a:cubicBezTo>
                  <a:pt x="25948" y="4650"/>
                  <a:pt x="21473" y="4992"/>
                  <a:pt x="16917" y="4992"/>
                </a:cubicBezTo>
                <a:cubicBezTo>
                  <a:pt x="15064" y="4992"/>
                  <a:pt x="13198" y="4936"/>
                  <a:pt x="11333" y="4797"/>
                </a:cubicBezTo>
                <a:cubicBezTo>
                  <a:pt x="10854" y="4761"/>
                  <a:pt x="10351" y="4745"/>
                  <a:pt x="9834" y="4745"/>
                </a:cubicBezTo>
                <a:cubicBezTo>
                  <a:pt x="5419" y="4745"/>
                  <a:pt x="0" y="5922"/>
                  <a:pt x="0" y="5922"/>
                </a:cubicBezTo>
                <a:lnTo>
                  <a:pt x="450" y="12288"/>
                </a:lnTo>
                <a:lnTo>
                  <a:pt x="53327" y="8536"/>
                </a:lnTo>
                <a:lnTo>
                  <a:pt x="52724" y="31"/>
                </a:lnTo>
                <a:cubicBezTo>
                  <a:pt x="52724" y="31"/>
                  <a:pt x="52157" y="0"/>
                  <a:pt x="51250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4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1" name="Google Shape;771;p9"/>
          <p:cNvSpPr txBox="1">
            <a:spLocks noGrp="1"/>
          </p:cNvSpPr>
          <p:nvPr>
            <p:ph type="ctrTitle"/>
          </p:nvPr>
        </p:nvSpPr>
        <p:spPr>
          <a:xfrm rot="48842" flipH="1">
            <a:off x="3394262" y="904789"/>
            <a:ext cx="5046809" cy="1384333"/>
          </a:xfrm>
          <a:prstGeom prst="rect">
            <a:avLst/>
          </a:prstGeom>
          <a:effectLst>
            <a:outerShdw dist="66675" dir="6240000" algn="bl" rotWithShape="0">
              <a:schemeClr val="dk1"/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9000" b="1">
                <a:solidFill>
                  <a:schemeClr val="accent5"/>
                </a:solidFill>
                <a:latin typeface="Bahiana"/>
                <a:ea typeface="Bahiana"/>
                <a:cs typeface="Bahiana"/>
                <a:sym typeface="Bahian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772" name="Google Shape;772;p9"/>
          <p:cNvSpPr txBox="1">
            <a:spLocks noGrp="1"/>
          </p:cNvSpPr>
          <p:nvPr>
            <p:ph type="subTitle" idx="1"/>
          </p:nvPr>
        </p:nvSpPr>
        <p:spPr>
          <a:xfrm rot="-49121">
            <a:off x="4326409" y="2481177"/>
            <a:ext cx="3149422" cy="147704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6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773" name="Google Shape;773;p9"/>
          <p:cNvSpPr/>
          <p:nvPr/>
        </p:nvSpPr>
        <p:spPr>
          <a:xfrm rot="290711" flipH="1">
            <a:off x="-1039853" y="3536377"/>
            <a:ext cx="10914849" cy="2515237"/>
          </a:xfrm>
          <a:custGeom>
            <a:avLst/>
            <a:gdLst/>
            <a:ahLst/>
            <a:cxnLst/>
            <a:rect l="l" t="t" r="r" b="b"/>
            <a:pathLst>
              <a:path w="53328" h="12289" extrusionOk="0">
                <a:moveTo>
                  <a:pt x="51250" y="0"/>
                </a:moveTo>
                <a:cubicBezTo>
                  <a:pt x="48878" y="0"/>
                  <a:pt x="44183" y="209"/>
                  <a:pt x="41256" y="1720"/>
                </a:cubicBezTo>
                <a:cubicBezTo>
                  <a:pt x="38209" y="3299"/>
                  <a:pt x="33981" y="4054"/>
                  <a:pt x="30127" y="4339"/>
                </a:cubicBezTo>
                <a:cubicBezTo>
                  <a:pt x="25948" y="4650"/>
                  <a:pt x="21473" y="4992"/>
                  <a:pt x="16917" y="4992"/>
                </a:cubicBezTo>
                <a:cubicBezTo>
                  <a:pt x="15064" y="4992"/>
                  <a:pt x="13198" y="4936"/>
                  <a:pt x="11333" y="4797"/>
                </a:cubicBezTo>
                <a:cubicBezTo>
                  <a:pt x="10854" y="4761"/>
                  <a:pt x="10351" y="4745"/>
                  <a:pt x="9834" y="4745"/>
                </a:cubicBezTo>
                <a:cubicBezTo>
                  <a:pt x="5419" y="4745"/>
                  <a:pt x="0" y="5922"/>
                  <a:pt x="0" y="5922"/>
                </a:cubicBezTo>
                <a:lnTo>
                  <a:pt x="450" y="12288"/>
                </a:lnTo>
                <a:lnTo>
                  <a:pt x="53327" y="8536"/>
                </a:lnTo>
                <a:lnTo>
                  <a:pt x="52724" y="31"/>
                </a:lnTo>
                <a:cubicBezTo>
                  <a:pt x="52724" y="31"/>
                  <a:pt x="52157" y="0"/>
                  <a:pt x="51250" y="0"/>
                </a:cubicBezTo>
                <a:close/>
              </a:path>
            </a:pathLst>
          </a:custGeom>
          <a:noFill/>
          <a:ln w="19050" cap="flat" cmpd="sng">
            <a:solidFill>
              <a:srgbClr val="92A37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4" name="Google Shape;774;p9"/>
          <p:cNvSpPr/>
          <p:nvPr/>
        </p:nvSpPr>
        <p:spPr>
          <a:xfrm rot="-35273" flipH="1">
            <a:off x="-1004090" y="3692713"/>
            <a:ext cx="10914816" cy="2515230"/>
          </a:xfrm>
          <a:custGeom>
            <a:avLst/>
            <a:gdLst/>
            <a:ahLst/>
            <a:cxnLst/>
            <a:rect l="l" t="t" r="r" b="b"/>
            <a:pathLst>
              <a:path w="53328" h="12289" extrusionOk="0">
                <a:moveTo>
                  <a:pt x="51250" y="0"/>
                </a:moveTo>
                <a:cubicBezTo>
                  <a:pt x="48878" y="0"/>
                  <a:pt x="44183" y="209"/>
                  <a:pt x="41256" y="1720"/>
                </a:cubicBezTo>
                <a:cubicBezTo>
                  <a:pt x="38209" y="3299"/>
                  <a:pt x="33981" y="4054"/>
                  <a:pt x="30127" y="4339"/>
                </a:cubicBezTo>
                <a:cubicBezTo>
                  <a:pt x="25948" y="4650"/>
                  <a:pt x="21473" y="4992"/>
                  <a:pt x="16917" y="4992"/>
                </a:cubicBezTo>
                <a:cubicBezTo>
                  <a:pt x="15064" y="4992"/>
                  <a:pt x="13198" y="4936"/>
                  <a:pt x="11333" y="4797"/>
                </a:cubicBezTo>
                <a:cubicBezTo>
                  <a:pt x="10854" y="4761"/>
                  <a:pt x="10351" y="4745"/>
                  <a:pt x="9834" y="4745"/>
                </a:cubicBezTo>
                <a:cubicBezTo>
                  <a:pt x="5419" y="4745"/>
                  <a:pt x="0" y="5922"/>
                  <a:pt x="0" y="5922"/>
                </a:cubicBezTo>
                <a:lnTo>
                  <a:pt x="450" y="12288"/>
                </a:lnTo>
                <a:lnTo>
                  <a:pt x="53327" y="8536"/>
                </a:lnTo>
                <a:lnTo>
                  <a:pt x="52724" y="31"/>
                </a:lnTo>
                <a:cubicBezTo>
                  <a:pt x="52724" y="31"/>
                  <a:pt x="52157" y="0"/>
                  <a:pt x="51250" y="0"/>
                </a:cubicBezTo>
                <a:close/>
              </a:path>
            </a:pathLst>
          </a:custGeom>
          <a:noFill/>
          <a:ln w="19050" cap="flat" cmpd="sng">
            <a:solidFill>
              <a:srgbClr val="92A37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5" name="Google Shape;775;p9"/>
          <p:cNvSpPr/>
          <p:nvPr/>
        </p:nvSpPr>
        <p:spPr>
          <a:xfrm flipH="1">
            <a:off x="-1004049" y="3885438"/>
            <a:ext cx="10914775" cy="2515220"/>
          </a:xfrm>
          <a:custGeom>
            <a:avLst/>
            <a:gdLst/>
            <a:ahLst/>
            <a:cxnLst/>
            <a:rect l="l" t="t" r="r" b="b"/>
            <a:pathLst>
              <a:path w="53328" h="12289" extrusionOk="0">
                <a:moveTo>
                  <a:pt x="51250" y="0"/>
                </a:moveTo>
                <a:cubicBezTo>
                  <a:pt x="48878" y="0"/>
                  <a:pt x="44183" y="209"/>
                  <a:pt x="41256" y="1720"/>
                </a:cubicBezTo>
                <a:cubicBezTo>
                  <a:pt x="38209" y="3299"/>
                  <a:pt x="33981" y="4054"/>
                  <a:pt x="30127" y="4339"/>
                </a:cubicBezTo>
                <a:cubicBezTo>
                  <a:pt x="25948" y="4650"/>
                  <a:pt x="21473" y="4992"/>
                  <a:pt x="16917" y="4992"/>
                </a:cubicBezTo>
                <a:cubicBezTo>
                  <a:pt x="15064" y="4992"/>
                  <a:pt x="13198" y="4936"/>
                  <a:pt x="11333" y="4797"/>
                </a:cubicBezTo>
                <a:cubicBezTo>
                  <a:pt x="10854" y="4761"/>
                  <a:pt x="10351" y="4745"/>
                  <a:pt x="9834" y="4745"/>
                </a:cubicBezTo>
                <a:cubicBezTo>
                  <a:pt x="5419" y="4745"/>
                  <a:pt x="0" y="5922"/>
                  <a:pt x="0" y="5922"/>
                </a:cubicBezTo>
                <a:lnTo>
                  <a:pt x="450" y="12288"/>
                </a:lnTo>
                <a:lnTo>
                  <a:pt x="53327" y="8536"/>
                </a:lnTo>
                <a:lnTo>
                  <a:pt x="52724" y="31"/>
                </a:lnTo>
                <a:cubicBezTo>
                  <a:pt x="52724" y="31"/>
                  <a:pt x="52157" y="0"/>
                  <a:pt x="51250" y="0"/>
                </a:cubicBezTo>
                <a:close/>
              </a:path>
            </a:pathLst>
          </a:custGeom>
          <a:noFill/>
          <a:ln w="19050" cap="flat" cmpd="sng">
            <a:solidFill>
              <a:srgbClr val="92A37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76" name="Google Shape;776;p9"/>
          <p:cNvGrpSpPr/>
          <p:nvPr/>
        </p:nvGrpSpPr>
        <p:grpSpPr>
          <a:xfrm flipH="1">
            <a:off x="7353261" y="3737289"/>
            <a:ext cx="3448998" cy="1547010"/>
            <a:chOff x="-961186" y="3737289"/>
            <a:chExt cx="3448998" cy="1547010"/>
          </a:xfrm>
        </p:grpSpPr>
        <p:grpSp>
          <p:nvGrpSpPr>
            <p:cNvPr id="777" name="Google Shape;777;p9"/>
            <p:cNvGrpSpPr/>
            <p:nvPr/>
          </p:nvGrpSpPr>
          <p:grpSpPr>
            <a:xfrm>
              <a:off x="-961186" y="3737289"/>
              <a:ext cx="3448998" cy="1547010"/>
              <a:chOff x="-961186" y="3737289"/>
              <a:chExt cx="3448998" cy="1547010"/>
            </a:xfrm>
          </p:grpSpPr>
          <p:sp>
            <p:nvSpPr>
              <p:cNvPr id="778" name="Google Shape;778;p9"/>
              <p:cNvSpPr/>
              <p:nvPr/>
            </p:nvSpPr>
            <p:spPr>
              <a:xfrm>
                <a:off x="-329700" y="4288550"/>
                <a:ext cx="1185900" cy="7566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779" name="Google Shape;779;p9"/>
              <p:cNvGrpSpPr/>
              <p:nvPr/>
            </p:nvGrpSpPr>
            <p:grpSpPr>
              <a:xfrm>
                <a:off x="-961186" y="3737289"/>
                <a:ext cx="3448998" cy="1547010"/>
                <a:chOff x="-866058" y="3754464"/>
                <a:chExt cx="3448998" cy="1547010"/>
              </a:xfrm>
            </p:grpSpPr>
            <p:sp>
              <p:nvSpPr>
                <p:cNvPr id="780" name="Google Shape;780;p9"/>
                <p:cNvSpPr/>
                <p:nvPr/>
              </p:nvSpPr>
              <p:spPr>
                <a:xfrm>
                  <a:off x="-144531" y="4726788"/>
                  <a:ext cx="982088" cy="2092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27" h="922" extrusionOk="0">
                      <a:moveTo>
                        <a:pt x="1973" y="1"/>
                      </a:moveTo>
                      <a:cubicBezTo>
                        <a:pt x="1951" y="1"/>
                        <a:pt x="1929" y="1"/>
                        <a:pt x="1907" y="2"/>
                      </a:cubicBezTo>
                      <a:cubicBezTo>
                        <a:pt x="1775" y="10"/>
                        <a:pt x="1648" y="27"/>
                        <a:pt x="1537" y="53"/>
                      </a:cubicBezTo>
                      <a:cubicBezTo>
                        <a:pt x="1317" y="108"/>
                        <a:pt x="1160" y="184"/>
                        <a:pt x="1109" y="218"/>
                      </a:cubicBezTo>
                      <a:cubicBezTo>
                        <a:pt x="1096" y="227"/>
                        <a:pt x="1088" y="231"/>
                        <a:pt x="1075" y="240"/>
                      </a:cubicBezTo>
                      <a:cubicBezTo>
                        <a:pt x="973" y="193"/>
                        <a:pt x="850" y="163"/>
                        <a:pt x="723" y="163"/>
                      </a:cubicBezTo>
                      <a:cubicBezTo>
                        <a:pt x="715" y="163"/>
                        <a:pt x="707" y="163"/>
                        <a:pt x="700" y="163"/>
                      </a:cubicBezTo>
                      <a:cubicBezTo>
                        <a:pt x="542" y="163"/>
                        <a:pt x="390" y="204"/>
                        <a:pt x="273" y="252"/>
                      </a:cubicBezTo>
                      <a:cubicBezTo>
                        <a:pt x="150" y="307"/>
                        <a:pt x="69" y="363"/>
                        <a:pt x="43" y="384"/>
                      </a:cubicBezTo>
                      <a:cubicBezTo>
                        <a:pt x="1" y="418"/>
                        <a:pt x="1" y="431"/>
                        <a:pt x="9" y="439"/>
                      </a:cubicBezTo>
                      <a:cubicBezTo>
                        <a:pt x="11" y="442"/>
                        <a:pt x="13" y="444"/>
                        <a:pt x="18" y="444"/>
                      </a:cubicBezTo>
                      <a:cubicBezTo>
                        <a:pt x="26" y="444"/>
                        <a:pt x="40" y="439"/>
                        <a:pt x="69" y="426"/>
                      </a:cubicBezTo>
                      <a:cubicBezTo>
                        <a:pt x="103" y="414"/>
                        <a:pt x="184" y="367"/>
                        <a:pt x="302" y="324"/>
                      </a:cubicBezTo>
                      <a:cubicBezTo>
                        <a:pt x="411" y="280"/>
                        <a:pt x="554" y="243"/>
                        <a:pt x="699" y="243"/>
                      </a:cubicBezTo>
                      <a:cubicBezTo>
                        <a:pt x="707" y="243"/>
                        <a:pt x="715" y="244"/>
                        <a:pt x="723" y="244"/>
                      </a:cubicBezTo>
                      <a:cubicBezTo>
                        <a:pt x="875" y="244"/>
                        <a:pt x="1028" y="290"/>
                        <a:pt x="1130" y="354"/>
                      </a:cubicBezTo>
                      <a:cubicBezTo>
                        <a:pt x="1236" y="414"/>
                        <a:pt x="1300" y="481"/>
                        <a:pt x="1325" y="507"/>
                      </a:cubicBezTo>
                      <a:cubicBezTo>
                        <a:pt x="1350" y="532"/>
                        <a:pt x="1364" y="539"/>
                        <a:pt x="1373" y="539"/>
                      </a:cubicBezTo>
                      <a:cubicBezTo>
                        <a:pt x="1376" y="539"/>
                        <a:pt x="1378" y="538"/>
                        <a:pt x="1380" y="537"/>
                      </a:cubicBezTo>
                      <a:cubicBezTo>
                        <a:pt x="1389" y="532"/>
                        <a:pt x="1393" y="520"/>
                        <a:pt x="1363" y="473"/>
                      </a:cubicBezTo>
                      <a:cubicBezTo>
                        <a:pt x="1346" y="443"/>
                        <a:pt x="1283" y="358"/>
                        <a:pt x="1168" y="286"/>
                      </a:cubicBezTo>
                      <a:cubicBezTo>
                        <a:pt x="1155" y="282"/>
                        <a:pt x="1143" y="274"/>
                        <a:pt x="1130" y="265"/>
                      </a:cubicBezTo>
                      <a:lnTo>
                        <a:pt x="1134" y="265"/>
                      </a:lnTo>
                      <a:cubicBezTo>
                        <a:pt x="1189" y="240"/>
                        <a:pt x="1342" y="172"/>
                        <a:pt x="1554" y="125"/>
                      </a:cubicBezTo>
                      <a:cubicBezTo>
                        <a:pt x="1661" y="104"/>
                        <a:pt x="1784" y="87"/>
                        <a:pt x="1911" y="83"/>
                      </a:cubicBezTo>
                      <a:cubicBezTo>
                        <a:pt x="1928" y="82"/>
                        <a:pt x="1945" y="82"/>
                        <a:pt x="1962" y="82"/>
                      </a:cubicBezTo>
                      <a:cubicBezTo>
                        <a:pt x="2077" y="82"/>
                        <a:pt x="2192" y="94"/>
                        <a:pt x="2310" y="112"/>
                      </a:cubicBezTo>
                      <a:cubicBezTo>
                        <a:pt x="2442" y="138"/>
                        <a:pt x="2573" y="176"/>
                        <a:pt x="2692" y="227"/>
                      </a:cubicBezTo>
                      <a:cubicBezTo>
                        <a:pt x="2811" y="274"/>
                        <a:pt x="2917" y="333"/>
                        <a:pt x="3006" y="392"/>
                      </a:cubicBezTo>
                      <a:cubicBezTo>
                        <a:pt x="3193" y="511"/>
                        <a:pt x="3307" y="630"/>
                        <a:pt x="3354" y="668"/>
                      </a:cubicBezTo>
                      <a:cubicBezTo>
                        <a:pt x="3239" y="677"/>
                        <a:pt x="3129" y="698"/>
                        <a:pt x="3040" y="723"/>
                      </a:cubicBezTo>
                      <a:cubicBezTo>
                        <a:pt x="3006" y="732"/>
                        <a:pt x="2976" y="745"/>
                        <a:pt x="2947" y="753"/>
                      </a:cubicBezTo>
                      <a:cubicBezTo>
                        <a:pt x="2917" y="762"/>
                        <a:pt x="2891" y="774"/>
                        <a:pt x="2870" y="783"/>
                      </a:cubicBezTo>
                      <a:cubicBezTo>
                        <a:pt x="2824" y="804"/>
                        <a:pt x="2790" y="821"/>
                        <a:pt x="2777" y="830"/>
                      </a:cubicBezTo>
                      <a:cubicBezTo>
                        <a:pt x="2730" y="859"/>
                        <a:pt x="2726" y="872"/>
                        <a:pt x="2734" y="880"/>
                      </a:cubicBezTo>
                      <a:cubicBezTo>
                        <a:pt x="2734" y="885"/>
                        <a:pt x="2738" y="888"/>
                        <a:pt x="2747" y="888"/>
                      </a:cubicBezTo>
                      <a:cubicBezTo>
                        <a:pt x="2757" y="888"/>
                        <a:pt x="2773" y="885"/>
                        <a:pt x="2798" y="876"/>
                      </a:cubicBezTo>
                      <a:cubicBezTo>
                        <a:pt x="2807" y="876"/>
                        <a:pt x="2819" y="872"/>
                        <a:pt x="2836" y="863"/>
                      </a:cubicBezTo>
                      <a:cubicBezTo>
                        <a:pt x="2853" y="859"/>
                        <a:pt x="2870" y="851"/>
                        <a:pt x="2896" y="847"/>
                      </a:cubicBezTo>
                      <a:cubicBezTo>
                        <a:pt x="2917" y="838"/>
                        <a:pt x="2942" y="830"/>
                        <a:pt x="2968" y="821"/>
                      </a:cubicBezTo>
                      <a:cubicBezTo>
                        <a:pt x="2998" y="813"/>
                        <a:pt x="3027" y="800"/>
                        <a:pt x="3061" y="796"/>
                      </a:cubicBezTo>
                      <a:cubicBezTo>
                        <a:pt x="3182" y="765"/>
                        <a:pt x="3334" y="744"/>
                        <a:pt x="3489" y="744"/>
                      </a:cubicBezTo>
                      <a:cubicBezTo>
                        <a:pt x="3503" y="744"/>
                        <a:pt x="3518" y="744"/>
                        <a:pt x="3532" y="745"/>
                      </a:cubicBezTo>
                      <a:cubicBezTo>
                        <a:pt x="3698" y="749"/>
                        <a:pt x="3868" y="779"/>
                        <a:pt x="3995" y="817"/>
                      </a:cubicBezTo>
                      <a:cubicBezTo>
                        <a:pt x="4127" y="855"/>
                        <a:pt x="4220" y="897"/>
                        <a:pt x="4254" y="910"/>
                      </a:cubicBezTo>
                      <a:cubicBezTo>
                        <a:pt x="4279" y="919"/>
                        <a:pt x="4295" y="922"/>
                        <a:pt x="4305" y="922"/>
                      </a:cubicBezTo>
                      <a:cubicBezTo>
                        <a:pt x="4315" y="922"/>
                        <a:pt x="4320" y="919"/>
                        <a:pt x="4322" y="914"/>
                      </a:cubicBezTo>
                      <a:cubicBezTo>
                        <a:pt x="4326" y="906"/>
                        <a:pt x="4326" y="897"/>
                        <a:pt x="4275" y="863"/>
                      </a:cubicBezTo>
                      <a:cubicBezTo>
                        <a:pt x="4245" y="842"/>
                        <a:pt x="4152" y="791"/>
                        <a:pt x="4016" y="745"/>
                      </a:cubicBezTo>
                      <a:cubicBezTo>
                        <a:pt x="3880" y="702"/>
                        <a:pt x="3706" y="668"/>
                        <a:pt x="3532" y="664"/>
                      </a:cubicBezTo>
                      <a:cubicBezTo>
                        <a:pt x="3518" y="663"/>
                        <a:pt x="3505" y="662"/>
                        <a:pt x="3491" y="662"/>
                      </a:cubicBezTo>
                      <a:cubicBezTo>
                        <a:pt x="3464" y="662"/>
                        <a:pt x="3439" y="664"/>
                        <a:pt x="3413" y="664"/>
                      </a:cubicBezTo>
                      <a:cubicBezTo>
                        <a:pt x="3409" y="656"/>
                        <a:pt x="3401" y="643"/>
                        <a:pt x="3388" y="630"/>
                      </a:cubicBezTo>
                      <a:cubicBezTo>
                        <a:pt x="3350" y="583"/>
                        <a:pt x="3235" y="456"/>
                        <a:pt x="3048" y="329"/>
                      </a:cubicBezTo>
                      <a:cubicBezTo>
                        <a:pt x="2955" y="269"/>
                        <a:pt x="2845" y="206"/>
                        <a:pt x="2722" y="150"/>
                      </a:cubicBezTo>
                      <a:cubicBezTo>
                        <a:pt x="2594" y="99"/>
                        <a:pt x="2459" y="57"/>
                        <a:pt x="2323" y="32"/>
                      </a:cubicBezTo>
                      <a:cubicBezTo>
                        <a:pt x="2205" y="10"/>
                        <a:pt x="2088" y="1"/>
                        <a:pt x="1973" y="1"/>
                      </a:cubicBezTo>
                      <a:close/>
                    </a:path>
                  </a:pathLst>
                </a:custGeom>
                <a:solidFill>
                  <a:srgbClr val="8555C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1" name="Google Shape;781;p9"/>
                <p:cNvSpPr/>
                <p:nvPr/>
              </p:nvSpPr>
              <p:spPr>
                <a:xfrm>
                  <a:off x="-866058" y="3754464"/>
                  <a:ext cx="3448998" cy="15470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96" h="6816" extrusionOk="0">
                      <a:moveTo>
                        <a:pt x="5627" y="1448"/>
                      </a:moveTo>
                      <a:lnTo>
                        <a:pt x="5627" y="1448"/>
                      </a:lnTo>
                      <a:cubicBezTo>
                        <a:pt x="5623" y="1455"/>
                        <a:pt x="5619" y="1461"/>
                        <a:pt x="5616" y="1468"/>
                      </a:cubicBezTo>
                      <a:lnTo>
                        <a:pt x="5612" y="1468"/>
                      </a:lnTo>
                      <a:cubicBezTo>
                        <a:pt x="5616" y="1463"/>
                        <a:pt x="5621" y="1459"/>
                        <a:pt x="5625" y="1451"/>
                      </a:cubicBezTo>
                      <a:cubicBezTo>
                        <a:pt x="5626" y="1450"/>
                        <a:pt x="5626" y="1449"/>
                        <a:pt x="5627" y="1448"/>
                      </a:cubicBezTo>
                      <a:close/>
                      <a:moveTo>
                        <a:pt x="4675" y="83"/>
                      </a:moveTo>
                      <a:cubicBezTo>
                        <a:pt x="4729" y="83"/>
                        <a:pt x="4783" y="87"/>
                        <a:pt x="4835" y="97"/>
                      </a:cubicBezTo>
                      <a:cubicBezTo>
                        <a:pt x="5022" y="126"/>
                        <a:pt x="5196" y="207"/>
                        <a:pt x="5328" y="322"/>
                      </a:cubicBezTo>
                      <a:cubicBezTo>
                        <a:pt x="5463" y="436"/>
                        <a:pt x="5553" y="585"/>
                        <a:pt x="5599" y="725"/>
                      </a:cubicBezTo>
                      <a:cubicBezTo>
                        <a:pt x="5625" y="797"/>
                        <a:pt x="5642" y="865"/>
                        <a:pt x="5650" y="929"/>
                      </a:cubicBezTo>
                      <a:cubicBezTo>
                        <a:pt x="5659" y="996"/>
                        <a:pt x="5659" y="1056"/>
                        <a:pt x="5659" y="1107"/>
                      </a:cubicBezTo>
                      <a:cubicBezTo>
                        <a:pt x="5654" y="1209"/>
                        <a:pt x="5633" y="1285"/>
                        <a:pt x="5629" y="1323"/>
                      </a:cubicBezTo>
                      <a:cubicBezTo>
                        <a:pt x="5621" y="1353"/>
                        <a:pt x="5616" y="1378"/>
                        <a:pt x="5612" y="1395"/>
                      </a:cubicBezTo>
                      <a:cubicBezTo>
                        <a:pt x="5604" y="1412"/>
                        <a:pt x="5604" y="1425"/>
                        <a:pt x="5599" y="1438"/>
                      </a:cubicBezTo>
                      <a:cubicBezTo>
                        <a:pt x="5599" y="1451"/>
                        <a:pt x="5599" y="1459"/>
                        <a:pt x="5599" y="1463"/>
                      </a:cubicBezTo>
                      <a:cubicBezTo>
                        <a:pt x="5587" y="1459"/>
                        <a:pt x="5570" y="1455"/>
                        <a:pt x="5553" y="1455"/>
                      </a:cubicBezTo>
                      <a:cubicBezTo>
                        <a:pt x="5493" y="1442"/>
                        <a:pt x="5434" y="1438"/>
                        <a:pt x="5383" y="1434"/>
                      </a:cubicBezTo>
                      <a:cubicBezTo>
                        <a:pt x="5342" y="1430"/>
                        <a:pt x="5305" y="1429"/>
                        <a:pt x="5274" y="1429"/>
                      </a:cubicBezTo>
                      <a:cubicBezTo>
                        <a:pt x="5223" y="1429"/>
                        <a:pt x="5186" y="1433"/>
                        <a:pt x="5171" y="1438"/>
                      </a:cubicBezTo>
                      <a:cubicBezTo>
                        <a:pt x="5128" y="1446"/>
                        <a:pt x="5124" y="1455"/>
                        <a:pt x="5124" y="1468"/>
                      </a:cubicBezTo>
                      <a:cubicBezTo>
                        <a:pt x="5124" y="1476"/>
                        <a:pt x="5128" y="1485"/>
                        <a:pt x="5171" y="1489"/>
                      </a:cubicBezTo>
                      <a:cubicBezTo>
                        <a:pt x="5200" y="1493"/>
                        <a:pt x="5277" y="1497"/>
                        <a:pt x="5374" y="1506"/>
                      </a:cubicBezTo>
                      <a:cubicBezTo>
                        <a:pt x="5476" y="1519"/>
                        <a:pt x="5599" y="1540"/>
                        <a:pt x="5714" y="1578"/>
                      </a:cubicBezTo>
                      <a:cubicBezTo>
                        <a:pt x="5833" y="1620"/>
                        <a:pt x="5939" y="1684"/>
                        <a:pt x="6011" y="1752"/>
                      </a:cubicBezTo>
                      <a:cubicBezTo>
                        <a:pt x="6083" y="1816"/>
                        <a:pt x="6121" y="1879"/>
                        <a:pt x="6138" y="1901"/>
                      </a:cubicBezTo>
                      <a:cubicBezTo>
                        <a:pt x="6159" y="1924"/>
                        <a:pt x="6171" y="1932"/>
                        <a:pt x="6179" y="1932"/>
                      </a:cubicBezTo>
                      <a:cubicBezTo>
                        <a:pt x="6181" y="1932"/>
                        <a:pt x="6183" y="1931"/>
                        <a:pt x="6185" y="1930"/>
                      </a:cubicBezTo>
                      <a:cubicBezTo>
                        <a:pt x="6194" y="1926"/>
                        <a:pt x="6198" y="1917"/>
                        <a:pt x="6185" y="1871"/>
                      </a:cubicBezTo>
                      <a:cubicBezTo>
                        <a:pt x="6172" y="1845"/>
                        <a:pt x="6138" y="1773"/>
                        <a:pt x="6058" y="1697"/>
                      </a:cubicBezTo>
                      <a:cubicBezTo>
                        <a:pt x="5986" y="1620"/>
                        <a:pt x="5867" y="1548"/>
                        <a:pt x="5744" y="1502"/>
                      </a:cubicBezTo>
                      <a:cubicBezTo>
                        <a:pt x="5714" y="1493"/>
                        <a:pt x="5684" y="1485"/>
                        <a:pt x="5659" y="1476"/>
                      </a:cubicBezTo>
                      <a:cubicBezTo>
                        <a:pt x="5676" y="1459"/>
                        <a:pt x="5697" y="1434"/>
                        <a:pt x="5727" y="1400"/>
                      </a:cubicBezTo>
                      <a:cubicBezTo>
                        <a:pt x="5744" y="1378"/>
                        <a:pt x="5773" y="1353"/>
                        <a:pt x="5807" y="1319"/>
                      </a:cubicBezTo>
                      <a:cubicBezTo>
                        <a:pt x="5845" y="1285"/>
                        <a:pt x="5892" y="1247"/>
                        <a:pt x="5947" y="1209"/>
                      </a:cubicBezTo>
                      <a:cubicBezTo>
                        <a:pt x="6058" y="1132"/>
                        <a:pt x="6215" y="1052"/>
                        <a:pt x="6406" y="1005"/>
                      </a:cubicBezTo>
                      <a:cubicBezTo>
                        <a:pt x="6501" y="984"/>
                        <a:pt x="6605" y="970"/>
                        <a:pt x="6713" y="970"/>
                      </a:cubicBezTo>
                      <a:cubicBezTo>
                        <a:pt x="6822" y="970"/>
                        <a:pt x="6934" y="984"/>
                        <a:pt x="7047" y="1018"/>
                      </a:cubicBezTo>
                      <a:cubicBezTo>
                        <a:pt x="7267" y="1077"/>
                        <a:pt x="7480" y="1209"/>
                        <a:pt x="7649" y="1387"/>
                      </a:cubicBezTo>
                      <a:cubicBezTo>
                        <a:pt x="7815" y="1565"/>
                        <a:pt x="7938" y="1786"/>
                        <a:pt x="7989" y="2007"/>
                      </a:cubicBezTo>
                      <a:cubicBezTo>
                        <a:pt x="8048" y="2232"/>
                        <a:pt x="8031" y="2457"/>
                        <a:pt x="7989" y="2648"/>
                      </a:cubicBezTo>
                      <a:cubicBezTo>
                        <a:pt x="7942" y="2839"/>
                        <a:pt x="7866" y="2996"/>
                        <a:pt x="7794" y="3110"/>
                      </a:cubicBezTo>
                      <a:cubicBezTo>
                        <a:pt x="7760" y="3170"/>
                        <a:pt x="7722" y="3216"/>
                        <a:pt x="7692" y="3254"/>
                      </a:cubicBezTo>
                      <a:cubicBezTo>
                        <a:pt x="7662" y="3293"/>
                        <a:pt x="7637" y="3322"/>
                        <a:pt x="7620" y="3344"/>
                      </a:cubicBezTo>
                      <a:cubicBezTo>
                        <a:pt x="7594" y="3369"/>
                        <a:pt x="7573" y="3395"/>
                        <a:pt x="7556" y="3412"/>
                      </a:cubicBezTo>
                      <a:cubicBezTo>
                        <a:pt x="7539" y="3428"/>
                        <a:pt x="7526" y="3441"/>
                        <a:pt x="7518" y="3454"/>
                      </a:cubicBezTo>
                      <a:cubicBezTo>
                        <a:pt x="7505" y="3467"/>
                        <a:pt x="7501" y="3475"/>
                        <a:pt x="7501" y="3484"/>
                      </a:cubicBezTo>
                      <a:cubicBezTo>
                        <a:pt x="7416" y="3466"/>
                        <a:pt x="7329" y="3457"/>
                        <a:pt x="7251" y="3457"/>
                      </a:cubicBezTo>
                      <a:cubicBezTo>
                        <a:pt x="7216" y="3457"/>
                        <a:pt x="7183" y="3459"/>
                        <a:pt x="7153" y="3462"/>
                      </a:cubicBezTo>
                      <a:cubicBezTo>
                        <a:pt x="7042" y="3475"/>
                        <a:pt x="6962" y="3501"/>
                        <a:pt x="6932" y="3513"/>
                      </a:cubicBezTo>
                      <a:cubicBezTo>
                        <a:pt x="6894" y="3535"/>
                        <a:pt x="6894" y="3543"/>
                        <a:pt x="6898" y="3556"/>
                      </a:cubicBezTo>
                      <a:cubicBezTo>
                        <a:pt x="6898" y="3562"/>
                        <a:pt x="6903" y="3566"/>
                        <a:pt x="6922" y="3566"/>
                      </a:cubicBezTo>
                      <a:cubicBezTo>
                        <a:pt x="6929" y="3566"/>
                        <a:pt x="6938" y="3565"/>
                        <a:pt x="6949" y="3564"/>
                      </a:cubicBezTo>
                      <a:cubicBezTo>
                        <a:pt x="6979" y="3560"/>
                        <a:pt x="7055" y="3543"/>
                        <a:pt x="7157" y="3535"/>
                      </a:cubicBezTo>
                      <a:cubicBezTo>
                        <a:pt x="7174" y="3534"/>
                        <a:pt x="7191" y="3534"/>
                        <a:pt x="7209" y="3534"/>
                      </a:cubicBezTo>
                      <a:cubicBezTo>
                        <a:pt x="7303" y="3534"/>
                        <a:pt x="7411" y="3544"/>
                        <a:pt x="7518" y="3569"/>
                      </a:cubicBezTo>
                      <a:cubicBezTo>
                        <a:pt x="7641" y="3598"/>
                        <a:pt x="7760" y="3653"/>
                        <a:pt x="7849" y="3709"/>
                      </a:cubicBezTo>
                      <a:cubicBezTo>
                        <a:pt x="7938" y="3764"/>
                        <a:pt x="7997" y="3810"/>
                        <a:pt x="8019" y="3827"/>
                      </a:cubicBezTo>
                      <a:cubicBezTo>
                        <a:pt x="8040" y="3843"/>
                        <a:pt x="8053" y="3848"/>
                        <a:pt x="8061" y="3848"/>
                      </a:cubicBezTo>
                      <a:cubicBezTo>
                        <a:pt x="8067" y="3848"/>
                        <a:pt x="8071" y="3846"/>
                        <a:pt x="8074" y="3844"/>
                      </a:cubicBezTo>
                      <a:cubicBezTo>
                        <a:pt x="8082" y="3836"/>
                        <a:pt x="8082" y="3827"/>
                        <a:pt x="8057" y="3789"/>
                      </a:cubicBezTo>
                      <a:cubicBezTo>
                        <a:pt x="8040" y="3764"/>
                        <a:pt x="7980" y="3704"/>
                        <a:pt x="7887" y="3645"/>
                      </a:cubicBezTo>
                      <a:cubicBezTo>
                        <a:pt x="7794" y="3581"/>
                        <a:pt x="7671" y="3522"/>
                        <a:pt x="7535" y="3488"/>
                      </a:cubicBezTo>
                      <a:cubicBezTo>
                        <a:pt x="7531" y="3488"/>
                        <a:pt x="7522" y="3488"/>
                        <a:pt x="7514" y="3484"/>
                      </a:cubicBezTo>
                      <a:cubicBezTo>
                        <a:pt x="7522" y="3484"/>
                        <a:pt x="7526" y="3479"/>
                        <a:pt x="7535" y="3475"/>
                      </a:cubicBezTo>
                      <a:cubicBezTo>
                        <a:pt x="7547" y="3467"/>
                        <a:pt x="7560" y="3458"/>
                        <a:pt x="7581" y="3441"/>
                      </a:cubicBezTo>
                      <a:cubicBezTo>
                        <a:pt x="7603" y="3428"/>
                        <a:pt x="7628" y="3403"/>
                        <a:pt x="7658" y="3378"/>
                      </a:cubicBezTo>
                      <a:cubicBezTo>
                        <a:pt x="7696" y="3339"/>
                        <a:pt x="7772" y="3263"/>
                        <a:pt x="7849" y="3144"/>
                      </a:cubicBezTo>
                      <a:cubicBezTo>
                        <a:pt x="7929" y="3025"/>
                        <a:pt x="8010" y="2864"/>
                        <a:pt x="8061" y="2665"/>
                      </a:cubicBezTo>
                      <a:cubicBezTo>
                        <a:pt x="8078" y="2588"/>
                        <a:pt x="8095" y="2507"/>
                        <a:pt x="8099" y="2423"/>
                      </a:cubicBezTo>
                      <a:cubicBezTo>
                        <a:pt x="8116" y="2418"/>
                        <a:pt x="8137" y="2414"/>
                        <a:pt x="8167" y="2406"/>
                      </a:cubicBezTo>
                      <a:cubicBezTo>
                        <a:pt x="8226" y="2391"/>
                        <a:pt x="8384" y="2342"/>
                        <a:pt x="8598" y="2342"/>
                      </a:cubicBezTo>
                      <a:cubicBezTo>
                        <a:pt x="8632" y="2342"/>
                        <a:pt x="8669" y="2343"/>
                        <a:pt x="8706" y="2346"/>
                      </a:cubicBezTo>
                      <a:cubicBezTo>
                        <a:pt x="8842" y="2355"/>
                        <a:pt x="8991" y="2389"/>
                        <a:pt x="9139" y="2440"/>
                      </a:cubicBezTo>
                      <a:cubicBezTo>
                        <a:pt x="9288" y="2495"/>
                        <a:pt x="9440" y="2575"/>
                        <a:pt x="9572" y="2677"/>
                      </a:cubicBezTo>
                      <a:cubicBezTo>
                        <a:pt x="9708" y="2775"/>
                        <a:pt x="9831" y="2894"/>
                        <a:pt x="9920" y="3021"/>
                      </a:cubicBezTo>
                      <a:cubicBezTo>
                        <a:pt x="9963" y="3089"/>
                        <a:pt x="10001" y="3157"/>
                        <a:pt x="10030" y="3225"/>
                      </a:cubicBezTo>
                      <a:cubicBezTo>
                        <a:pt x="10056" y="3293"/>
                        <a:pt x="10081" y="3356"/>
                        <a:pt x="10098" y="3424"/>
                      </a:cubicBezTo>
                      <a:cubicBezTo>
                        <a:pt x="10166" y="3683"/>
                        <a:pt x="10162" y="3891"/>
                        <a:pt x="10166" y="3963"/>
                      </a:cubicBezTo>
                      <a:cubicBezTo>
                        <a:pt x="10171" y="4031"/>
                        <a:pt x="10175" y="4065"/>
                        <a:pt x="10179" y="4078"/>
                      </a:cubicBezTo>
                      <a:cubicBezTo>
                        <a:pt x="10094" y="4091"/>
                        <a:pt x="10005" y="4103"/>
                        <a:pt x="9924" y="4125"/>
                      </a:cubicBezTo>
                      <a:cubicBezTo>
                        <a:pt x="9759" y="4163"/>
                        <a:pt x="9610" y="4222"/>
                        <a:pt x="9483" y="4286"/>
                      </a:cubicBezTo>
                      <a:cubicBezTo>
                        <a:pt x="9228" y="4417"/>
                        <a:pt x="9067" y="4570"/>
                        <a:pt x="9016" y="4625"/>
                      </a:cubicBezTo>
                      <a:cubicBezTo>
                        <a:pt x="8944" y="4706"/>
                        <a:pt x="8944" y="4723"/>
                        <a:pt x="8948" y="4732"/>
                      </a:cubicBezTo>
                      <a:cubicBezTo>
                        <a:pt x="8950" y="4733"/>
                        <a:pt x="8952" y="4735"/>
                        <a:pt x="8955" y="4735"/>
                      </a:cubicBezTo>
                      <a:cubicBezTo>
                        <a:pt x="8966" y="4735"/>
                        <a:pt x="8988" y="4719"/>
                        <a:pt x="9054" y="4659"/>
                      </a:cubicBezTo>
                      <a:cubicBezTo>
                        <a:pt x="9109" y="4613"/>
                        <a:pt x="9271" y="4473"/>
                        <a:pt x="9517" y="4354"/>
                      </a:cubicBezTo>
                      <a:cubicBezTo>
                        <a:pt x="9640" y="4290"/>
                        <a:pt x="9789" y="4235"/>
                        <a:pt x="9946" y="4201"/>
                      </a:cubicBezTo>
                      <a:cubicBezTo>
                        <a:pt x="10087" y="4167"/>
                        <a:pt x="10239" y="4149"/>
                        <a:pt x="10394" y="4149"/>
                      </a:cubicBezTo>
                      <a:cubicBezTo>
                        <a:pt x="10412" y="4149"/>
                        <a:pt x="10429" y="4150"/>
                        <a:pt x="10446" y="4150"/>
                      </a:cubicBezTo>
                      <a:cubicBezTo>
                        <a:pt x="10616" y="4159"/>
                        <a:pt x="10782" y="4188"/>
                        <a:pt x="10939" y="4239"/>
                      </a:cubicBezTo>
                      <a:cubicBezTo>
                        <a:pt x="11096" y="4286"/>
                        <a:pt x="11236" y="4354"/>
                        <a:pt x="11350" y="4422"/>
                      </a:cubicBezTo>
                      <a:cubicBezTo>
                        <a:pt x="11588" y="4562"/>
                        <a:pt x="11737" y="4710"/>
                        <a:pt x="11792" y="4761"/>
                      </a:cubicBezTo>
                      <a:cubicBezTo>
                        <a:pt x="11813" y="4782"/>
                        <a:pt x="11830" y="4799"/>
                        <a:pt x="11843" y="4812"/>
                      </a:cubicBezTo>
                      <a:cubicBezTo>
                        <a:pt x="11758" y="4876"/>
                        <a:pt x="11690" y="4940"/>
                        <a:pt x="11639" y="4990"/>
                      </a:cubicBezTo>
                      <a:cubicBezTo>
                        <a:pt x="11588" y="5046"/>
                        <a:pt x="11554" y="5092"/>
                        <a:pt x="11537" y="5118"/>
                      </a:cubicBezTo>
                      <a:cubicBezTo>
                        <a:pt x="11478" y="5211"/>
                        <a:pt x="11478" y="5228"/>
                        <a:pt x="11486" y="5237"/>
                      </a:cubicBezTo>
                      <a:cubicBezTo>
                        <a:pt x="11487" y="5237"/>
                        <a:pt x="11489" y="5237"/>
                        <a:pt x="11490" y="5237"/>
                      </a:cubicBezTo>
                      <a:cubicBezTo>
                        <a:pt x="11499" y="5237"/>
                        <a:pt x="11517" y="5222"/>
                        <a:pt x="11580" y="5147"/>
                      </a:cubicBezTo>
                      <a:cubicBezTo>
                        <a:pt x="11626" y="5092"/>
                        <a:pt x="11766" y="4931"/>
                        <a:pt x="12008" y="4795"/>
                      </a:cubicBezTo>
                      <a:cubicBezTo>
                        <a:pt x="12127" y="4727"/>
                        <a:pt x="12271" y="4668"/>
                        <a:pt x="12429" y="4634"/>
                      </a:cubicBezTo>
                      <a:cubicBezTo>
                        <a:pt x="12525" y="4614"/>
                        <a:pt x="12624" y="4604"/>
                        <a:pt x="12725" y="4604"/>
                      </a:cubicBezTo>
                      <a:cubicBezTo>
                        <a:pt x="12792" y="4604"/>
                        <a:pt x="12861" y="4608"/>
                        <a:pt x="12929" y="4617"/>
                      </a:cubicBezTo>
                      <a:cubicBezTo>
                        <a:pt x="13095" y="4647"/>
                        <a:pt x="13260" y="4706"/>
                        <a:pt x="13401" y="4782"/>
                      </a:cubicBezTo>
                      <a:cubicBezTo>
                        <a:pt x="13541" y="4863"/>
                        <a:pt x="13664" y="4961"/>
                        <a:pt x="13757" y="5063"/>
                      </a:cubicBezTo>
                      <a:cubicBezTo>
                        <a:pt x="13850" y="5160"/>
                        <a:pt x="13923" y="5258"/>
                        <a:pt x="13969" y="5343"/>
                      </a:cubicBezTo>
                      <a:cubicBezTo>
                        <a:pt x="13990" y="5385"/>
                        <a:pt x="14007" y="5423"/>
                        <a:pt x="14024" y="5453"/>
                      </a:cubicBezTo>
                      <a:cubicBezTo>
                        <a:pt x="14037" y="5479"/>
                        <a:pt x="14050" y="5500"/>
                        <a:pt x="14058" y="5517"/>
                      </a:cubicBezTo>
                      <a:cubicBezTo>
                        <a:pt x="14058" y="5517"/>
                        <a:pt x="14058" y="5517"/>
                        <a:pt x="14058" y="5521"/>
                      </a:cubicBezTo>
                      <a:cubicBezTo>
                        <a:pt x="13944" y="5521"/>
                        <a:pt x="13833" y="5538"/>
                        <a:pt x="13740" y="5559"/>
                      </a:cubicBezTo>
                      <a:cubicBezTo>
                        <a:pt x="13502" y="5614"/>
                        <a:pt x="13337" y="5703"/>
                        <a:pt x="13282" y="5733"/>
                      </a:cubicBezTo>
                      <a:cubicBezTo>
                        <a:pt x="13201" y="5784"/>
                        <a:pt x="13197" y="5801"/>
                        <a:pt x="13205" y="5810"/>
                      </a:cubicBezTo>
                      <a:cubicBezTo>
                        <a:pt x="13207" y="5812"/>
                        <a:pt x="13208" y="5814"/>
                        <a:pt x="13213" y="5814"/>
                      </a:cubicBezTo>
                      <a:cubicBezTo>
                        <a:pt x="13223" y="5814"/>
                        <a:pt x="13247" y="5806"/>
                        <a:pt x="13307" y="5780"/>
                      </a:cubicBezTo>
                      <a:cubicBezTo>
                        <a:pt x="13367" y="5759"/>
                        <a:pt x="13528" y="5678"/>
                        <a:pt x="13757" y="5631"/>
                      </a:cubicBezTo>
                      <a:cubicBezTo>
                        <a:pt x="13857" y="5609"/>
                        <a:pt x="13967" y="5597"/>
                        <a:pt x="14083" y="5597"/>
                      </a:cubicBezTo>
                      <a:cubicBezTo>
                        <a:pt x="14100" y="5597"/>
                        <a:pt x="14118" y="5597"/>
                        <a:pt x="14135" y="5597"/>
                      </a:cubicBezTo>
                      <a:cubicBezTo>
                        <a:pt x="14271" y="5606"/>
                        <a:pt x="14415" y="5636"/>
                        <a:pt x="14546" y="5695"/>
                      </a:cubicBezTo>
                      <a:cubicBezTo>
                        <a:pt x="14678" y="5750"/>
                        <a:pt x="14797" y="5831"/>
                        <a:pt x="14890" y="5928"/>
                      </a:cubicBezTo>
                      <a:cubicBezTo>
                        <a:pt x="14984" y="6026"/>
                        <a:pt x="15043" y="6141"/>
                        <a:pt x="15081" y="6247"/>
                      </a:cubicBezTo>
                      <a:cubicBezTo>
                        <a:pt x="15115" y="6357"/>
                        <a:pt x="15128" y="6459"/>
                        <a:pt x="15124" y="6535"/>
                      </a:cubicBezTo>
                      <a:cubicBezTo>
                        <a:pt x="15124" y="6595"/>
                        <a:pt x="15115" y="6642"/>
                        <a:pt x="15111" y="6671"/>
                      </a:cubicBezTo>
                      <a:cubicBezTo>
                        <a:pt x="15090" y="6671"/>
                        <a:pt x="15069" y="6671"/>
                        <a:pt x="15047" y="6667"/>
                      </a:cubicBezTo>
                      <a:cubicBezTo>
                        <a:pt x="14967" y="6663"/>
                        <a:pt x="14835" y="6658"/>
                        <a:pt x="14597" y="6650"/>
                      </a:cubicBezTo>
                      <a:cubicBezTo>
                        <a:pt x="13982" y="6633"/>
                        <a:pt x="11117" y="6595"/>
                        <a:pt x="8252" y="6595"/>
                      </a:cubicBezTo>
                      <a:cubicBezTo>
                        <a:pt x="8103" y="6595"/>
                        <a:pt x="7954" y="6594"/>
                        <a:pt x="7805" y="6594"/>
                      </a:cubicBezTo>
                      <a:cubicBezTo>
                        <a:pt x="5095" y="6594"/>
                        <a:pt x="2494" y="6630"/>
                        <a:pt x="1911" y="6646"/>
                      </a:cubicBezTo>
                      <a:cubicBezTo>
                        <a:pt x="1660" y="6654"/>
                        <a:pt x="1529" y="6663"/>
                        <a:pt x="1465" y="6667"/>
                      </a:cubicBezTo>
                      <a:cubicBezTo>
                        <a:pt x="1465" y="6667"/>
                        <a:pt x="1461" y="6663"/>
                        <a:pt x="1453" y="6663"/>
                      </a:cubicBezTo>
                      <a:cubicBezTo>
                        <a:pt x="1433" y="6666"/>
                        <a:pt x="1382" y="6674"/>
                        <a:pt x="1306" y="6674"/>
                      </a:cubicBezTo>
                      <a:cubicBezTo>
                        <a:pt x="1283" y="6674"/>
                        <a:pt x="1256" y="6673"/>
                        <a:pt x="1228" y="6671"/>
                      </a:cubicBezTo>
                      <a:cubicBezTo>
                        <a:pt x="1181" y="6671"/>
                        <a:pt x="1092" y="6667"/>
                        <a:pt x="973" y="6646"/>
                      </a:cubicBezTo>
                      <a:cubicBezTo>
                        <a:pt x="854" y="6625"/>
                        <a:pt x="701" y="6591"/>
                        <a:pt x="565" y="6484"/>
                      </a:cubicBezTo>
                      <a:cubicBezTo>
                        <a:pt x="438" y="6378"/>
                        <a:pt x="311" y="6217"/>
                        <a:pt x="226" y="6035"/>
                      </a:cubicBezTo>
                      <a:cubicBezTo>
                        <a:pt x="137" y="5848"/>
                        <a:pt x="86" y="5636"/>
                        <a:pt x="86" y="5419"/>
                      </a:cubicBezTo>
                      <a:cubicBezTo>
                        <a:pt x="86" y="5203"/>
                        <a:pt x="133" y="4986"/>
                        <a:pt x="217" y="4799"/>
                      </a:cubicBezTo>
                      <a:cubicBezTo>
                        <a:pt x="260" y="4706"/>
                        <a:pt x="311" y="4621"/>
                        <a:pt x="366" y="4545"/>
                      </a:cubicBezTo>
                      <a:cubicBezTo>
                        <a:pt x="425" y="4473"/>
                        <a:pt x="493" y="4409"/>
                        <a:pt x="561" y="4358"/>
                      </a:cubicBezTo>
                      <a:cubicBezTo>
                        <a:pt x="629" y="4307"/>
                        <a:pt x="701" y="4265"/>
                        <a:pt x="769" y="4235"/>
                      </a:cubicBezTo>
                      <a:cubicBezTo>
                        <a:pt x="837" y="4201"/>
                        <a:pt x="901" y="4176"/>
                        <a:pt x="956" y="4163"/>
                      </a:cubicBezTo>
                      <a:cubicBezTo>
                        <a:pt x="1075" y="4133"/>
                        <a:pt x="1160" y="4133"/>
                        <a:pt x="1206" y="4129"/>
                      </a:cubicBezTo>
                      <a:cubicBezTo>
                        <a:pt x="1240" y="4133"/>
                        <a:pt x="1266" y="4133"/>
                        <a:pt x="1287" y="4133"/>
                      </a:cubicBezTo>
                      <a:cubicBezTo>
                        <a:pt x="1308" y="4137"/>
                        <a:pt x="1321" y="4137"/>
                        <a:pt x="1334" y="4137"/>
                      </a:cubicBezTo>
                      <a:cubicBezTo>
                        <a:pt x="1355" y="4137"/>
                        <a:pt x="1363" y="4133"/>
                        <a:pt x="1363" y="4129"/>
                      </a:cubicBezTo>
                      <a:cubicBezTo>
                        <a:pt x="1363" y="4125"/>
                        <a:pt x="1363" y="4120"/>
                        <a:pt x="1342" y="4112"/>
                      </a:cubicBezTo>
                      <a:cubicBezTo>
                        <a:pt x="1329" y="4108"/>
                        <a:pt x="1317" y="4099"/>
                        <a:pt x="1295" y="4095"/>
                      </a:cubicBezTo>
                      <a:cubicBezTo>
                        <a:pt x="1274" y="4086"/>
                        <a:pt x="1245" y="4082"/>
                        <a:pt x="1206" y="4078"/>
                      </a:cubicBezTo>
                      <a:cubicBezTo>
                        <a:pt x="1189" y="4078"/>
                        <a:pt x="1167" y="4076"/>
                        <a:pt x="1140" y="4076"/>
                      </a:cubicBezTo>
                      <a:cubicBezTo>
                        <a:pt x="1126" y="4076"/>
                        <a:pt x="1112" y="4076"/>
                        <a:pt x="1096" y="4078"/>
                      </a:cubicBezTo>
                      <a:cubicBezTo>
                        <a:pt x="1100" y="4065"/>
                        <a:pt x="1104" y="4044"/>
                        <a:pt x="1113" y="4014"/>
                      </a:cubicBezTo>
                      <a:cubicBezTo>
                        <a:pt x="1130" y="3963"/>
                        <a:pt x="1177" y="3810"/>
                        <a:pt x="1300" y="3645"/>
                      </a:cubicBezTo>
                      <a:cubicBezTo>
                        <a:pt x="1423" y="3475"/>
                        <a:pt x="1614" y="3297"/>
                        <a:pt x="1839" y="3174"/>
                      </a:cubicBezTo>
                      <a:cubicBezTo>
                        <a:pt x="2064" y="3047"/>
                        <a:pt x="2318" y="2987"/>
                        <a:pt x="2526" y="2979"/>
                      </a:cubicBezTo>
                      <a:cubicBezTo>
                        <a:pt x="2559" y="2977"/>
                        <a:pt x="2590" y="2976"/>
                        <a:pt x="2620" y="2976"/>
                      </a:cubicBezTo>
                      <a:cubicBezTo>
                        <a:pt x="2780" y="2976"/>
                        <a:pt x="2896" y="3000"/>
                        <a:pt x="2942" y="3004"/>
                      </a:cubicBezTo>
                      <a:cubicBezTo>
                        <a:pt x="2983" y="3010"/>
                        <a:pt x="3007" y="3014"/>
                        <a:pt x="3022" y="3014"/>
                      </a:cubicBezTo>
                      <a:cubicBezTo>
                        <a:pt x="3037" y="3014"/>
                        <a:pt x="3042" y="3010"/>
                        <a:pt x="3044" y="3004"/>
                      </a:cubicBezTo>
                      <a:cubicBezTo>
                        <a:pt x="3048" y="2996"/>
                        <a:pt x="3036" y="2983"/>
                        <a:pt x="2955" y="2953"/>
                      </a:cubicBezTo>
                      <a:cubicBezTo>
                        <a:pt x="2903" y="2937"/>
                        <a:pt x="2755" y="2902"/>
                        <a:pt x="2555" y="2902"/>
                      </a:cubicBezTo>
                      <a:cubicBezTo>
                        <a:pt x="2544" y="2902"/>
                        <a:pt x="2533" y="2902"/>
                        <a:pt x="2522" y="2902"/>
                      </a:cubicBezTo>
                      <a:cubicBezTo>
                        <a:pt x="2408" y="2906"/>
                        <a:pt x="2280" y="2923"/>
                        <a:pt x="2149" y="2962"/>
                      </a:cubicBezTo>
                      <a:cubicBezTo>
                        <a:pt x="2144" y="2949"/>
                        <a:pt x="2140" y="2936"/>
                        <a:pt x="2132" y="2919"/>
                      </a:cubicBezTo>
                      <a:cubicBezTo>
                        <a:pt x="2123" y="2902"/>
                        <a:pt x="2115" y="2877"/>
                        <a:pt x="2102" y="2847"/>
                      </a:cubicBezTo>
                      <a:cubicBezTo>
                        <a:pt x="2089" y="2817"/>
                        <a:pt x="2076" y="2779"/>
                        <a:pt x="2059" y="2732"/>
                      </a:cubicBezTo>
                      <a:cubicBezTo>
                        <a:pt x="2034" y="2643"/>
                        <a:pt x="2009" y="2529"/>
                        <a:pt x="1996" y="2397"/>
                      </a:cubicBezTo>
                      <a:cubicBezTo>
                        <a:pt x="1987" y="2266"/>
                        <a:pt x="1992" y="2113"/>
                        <a:pt x="2026" y="1956"/>
                      </a:cubicBezTo>
                      <a:cubicBezTo>
                        <a:pt x="2059" y="1803"/>
                        <a:pt x="2123" y="1646"/>
                        <a:pt x="2208" y="1506"/>
                      </a:cubicBezTo>
                      <a:cubicBezTo>
                        <a:pt x="2293" y="1366"/>
                        <a:pt x="2412" y="1243"/>
                        <a:pt x="2535" y="1149"/>
                      </a:cubicBezTo>
                      <a:cubicBezTo>
                        <a:pt x="2662" y="1052"/>
                        <a:pt x="2798" y="984"/>
                        <a:pt x="2921" y="937"/>
                      </a:cubicBezTo>
                      <a:cubicBezTo>
                        <a:pt x="3172" y="844"/>
                        <a:pt x="3379" y="844"/>
                        <a:pt x="3452" y="839"/>
                      </a:cubicBezTo>
                      <a:cubicBezTo>
                        <a:pt x="3494" y="835"/>
                        <a:pt x="3520" y="835"/>
                        <a:pt x="3541" y="831"/>
                      </a:cubicBezTo>
                      <a:cubicBezTo>
                        <a:pt x="3541" y="835"/>
                        <a:pt x="3541" y="835"/>
                        <a:pt x="3541" y="835"/>
                      </a:cubicBezTo>
                      <a:cubicBezTo>
                        <a:pt x="3532" y="873"/>
                        <a:pt x="3524" y="903"/>
                        <a:pt x="3520" y="924"/>
                      </a:cubicBezTo>
                      <a:cubicBezTo>
                        <a:pt x="3511" y="1052"/>
                        <a:pt x="3520" y="1064"/>
                        <a:pt x="3532" y="1069"/>
                      </a:cubicBezTo>
                      <a:cubicBezTo>
                        <a:pt x="3541" y="1069"/>
                        <a:pt x="3545" y="1056"/>
                        <a:pt x="3575" y="933"/>
                      </a:cubicBezTo>
                      <a:cubicBezTo>
                        <a:pt x="3579" y="916"/>
                        <a:pt x="3587" y="886"/>
                        <a:pt x="3596" y="848"/>
                      </a:cubicBezTo>
                      <a:cubicBezTo>
                        <a:pt x="3604" y="831"/>
                        <a:pt x="3609" y="814"/>
                        <a:pt x="3617" y="793"/>
                      </a:cubicBezTo>
                      <a:cubicBezTo>
                        <a:pt x="3626" y="767"/>
                        <a:pt x="3634" y="746"/>
                        <a:pt x="3647" y="725"/>
                      </a:cubicBezTo>
                      <a:cubicBezTo>
                        <a:pt x="3689" y="627"/>
                        <a:pt x="3761" y="517"/>
                        <a:pt x="3872" y="411"/>
                      </a:cubicBezTo>
                      <a:cubicBezTo>
                        <a:pt x="3982" y="309"/>
                        <a:pt x="4131" y="220"/>
                        <a:pt x="4296" y="156"/>
                      </a:cubicBezTo>
                      <a:cubicBezTo>
                        <a:pt x="4381" y="126"/>
                        <a:pt x="4470" y="101"/>
                        <a:pt x="4559" y="88"/>
                      </a:cubicBezTo>
                      <a:cubicBezTo>
                        <a:pt x="4598" y="85"/>
                        <a:pt x="4637" y="83"/>
                        <a:pt x="4675" y="83"/>
                      </a:cubicBezTo>
                      <a:close/>
                      <a:moveTo>
                        <a:pt x="4679" y="1"/>
                      </a:moveTo>
                      <a:cubicBezTo>
                        <a:pt x="4635" y="1"/>
                        <a:pt x="4591" y="4"/>
                        <a:pt x="4547" y="12"/>
                      </a:cubicBezTo>
                      <a:cubicBezTo>
                        <a:pt x="4449" y="24"/>
                        <a:pt x="4356" y="50"/>
                        <a:pt x="4267" y="84"/>
                      </a:cubicBezTo>
                      <a:cubicBezTo>
                        <a:pt x="4088" y="152"/>
                        <a:pt x="3935" y="249"/>
                        <a:pt x="3821" y="360"/>
                      </a:cubicBezTo>
                      <a:cubicBezTo>
                        <a:pt x="3702" y="470"/>
                        <a:pt x="3626" y="597"/>
                        <a:pt x="3587" y="699"/>
                      </a:cubicBezTo>
                      <a:cubicBezTo>
                        <a:pt x="3575" y="725"/>
                        <a:pt x="3566" y="750"/>
                        <a:pt x="3558" y="772"/>
                      </a:cubicBezTo>
                      <a:lnTo>
                        <a:pt x="3549" y="801"/>
                      </a:lnTo>
                      <a:cubicBezTo>
                        <a:pt x="3532" y="797"/>
                        <a:pt x="3498" y="793"/>
                        <a:pt x="3447" y="784"/>
                      </a:cubicBezTo>
                      <a:cubicBezTo>
                        <a:pt x="3432" y="783"/>
                        <a:pt x="3411" y="782"/>
                        <a:pt x="3384" y="782"/>
                      </a:cubicBezTo>
                      <a:cubicBezTo>
                        <a:pt x="3283" y="782"/>
                        <a:pt x="3103" y="795"/>
                        <a:pt x="2891" y="869"/>
                      </a:cubicBezTo>
                      <a:cubicBezTo>
                        <a:pt x="2760" y="916"/>
                        <a:pt x="2620" y="984"/>
                        <a:pt x="2484" y="1086"/>
                      </a:cubicBezTo>
                      <a:cubicBezTo>
                        <a:pt x="2420" y="1137"/>
                        <a:pt x="2357" y="1192"/>
                        <a:pt x="2297" y="1255"/>
                      </a:cubicBezTo>
                      <a:cubicBezTo>
                        <a:pt x="2238" y="1319"/>
                        <a:pt x="2183" y="1391"/>
                        <a:pt x="2136" y="1463"/>
                      </a:cubicBezTo>
                      <a:cubicBezTo>
                        <a:pt x="2047" y="1616"/>
                        <a:pt x="1983" y="1782"/>
                        <a:pt x="1949" y="1943"/>
                      </a:cubicBezTo>
                      <a:cubicBezTo>
                        <a:pt x="1915" y="2104"/>
                        <a:pt x="1911" y="2266"/>
                        <a:pt x="1924" y="2406"/>
                      </a:cubicBezTo>
                      <a:cubicBezTo>
                        <a:pt x="1936" y="2546"/>
                        <a:pt x="1970" y="2665"/>
                        <a:pt x="2000" y="2758"/>
                      </a:cubicBezTo>
                      <a:cubicBezTo>
                        <a:pt x="2034" y="2847"/>
                        <a:pt x="2068" y="2911"/>
                        <a:pt x="2085" y="2945"/>
                      </a:cubicBezTo>
                      <a:cubicBezTo>
                        <a:pt x="2093" y="2957"/>
                        <a:pt x="2098" y="2966"/>
                        <a:pt x="2102" y="2974"/>
                      </a:cubicBezTo>
                      <a:cubicBezTo>
                        <a:pt x="2000" y="3004"/>
                        <a:pt x="1894" y="3047"/>
                        <a:pt x="1796" y="3102"/>
                      </a:cubicBezTo>
                      <a:cubicBezTo>
                        <a:pt x="1563" y="3233"/>
                        <a:pt x="1363" y="3424"/>
                        <a:pt x="1236" y="3603"/>
                      </a:cubicBezTo>
                      <a:cubicBezTo>
                        <a:pt x="1113" y="3781"/>
                        <a:pt x="1066" y="3946"/>
                        <a:pt x="1062" y="4006"/>
                      </a:cubicBezTo>
                      <a:cubicBezTo>
                        <a:pt x="1058" y="4044"/>
                        <a:pt x="1058" y="4065"/>
                        <a:pt x="1062" y="4082"/>
                      </a:cubicBezTo>
                      <a:cubicBezTo>
                        <a:pt x="1024" y="4082"/>
                        <a:pt x="986" y="4091"/>
                        <a:pt x="939" y="4103"/>
                      </a:cubicBezTo>
                      <a:cubicBezTo>
                        <a:pt x="875" y="4116"/>
                        <a:pt x="807" y="4142"/>
                        <a:pt x="735" y="4171"/>
                      </a:cubicBezTo>
                      <a:cubicBezTo>
                        <a:pt x="663" y="4205"/>
                        <a:pt x="591" y="4248"/>
                        <a:pt x="515" y="4299"/>
                      </a:cubicBezTo>
                      <a:cubicBezTo>
                        <a:pt x="442" y="4354"/>
                        <a:pt x="370" y="4422"/>
                        <a:pt x="307" y="4502"/>
                      </a:cubicBezTo>
                      <a:cubicBezTo>
                        <a:pt x="239" y="4579"/>
                        <a:pt x="188" y="4672"/>
                        <a:pt x="141" y="4770"/>
                      </a:cubicBezTo>
                      <a:cubicBezTo>
                        <a:pt x="56" y="4969"/>
                        <a:pt x="1" y="5194"/>
                        <a:pt x="5" y="5423"/>
                      </a:cubicBezTo>
                      <a:cubicBezTo>
                        <a:pt x="5" y="5648"/>
                        <a:pt x="60" y="5878"/>
                        <a:pt x="154" y="6073"/>
                      </a:cubicBezTo>
                      <a:cubicBezTo>
                        <a:pt x="251" y="6268"/>
                        <a:pt x="379" y="6429"/>
                        <a:pt x="523" y="6548"/>
                      </a:cubicBezTo>
                      <a:cubicBezTo>
                        <a:pt x="599" y="6603"/>
                        <a:pt x="680" y="6642"/>
                        <a:pt x="756" y="6663"/>
                      </a:cubicBezTo>
                      <a:cubicBezTo>
                        <a:pt x="833" y="6688"/>
                        <a:pt x="901" y="6705"/>
                        <a:pt x="964" y="6714"/>
                      </a:cubicBezTo>
                      <a:cubicBezTo>
                        <a:pt x="1049" y="6725"/>
                        <a:pt x="1119" y="6727"/>
                        <a:pt x="1170" y="6727"/>
                      </a:cubicBezTo>
                      <a:cubicBezTo>
                        <a:pt x="1196" y="6727"/>
                        <a:pt x="1216" y="6726"/>
                        <a:pt x="1232" y="6726"/>
                      </a:cubicBezTo>
                      <a:cubicBezTo>
                        <a:pt x="1317" y="6722"/>
                        <a:pt x="1385" y="6705"/>
                        <a:pt x="1427" y="6688"/>
                      </a:cubicBezTo>
                      <a:cubicBezTo>
                        <a:pt x="1436" y="6692"/>
                        <a:pt x="1457" y="6692"/>
                        <a:pt x="1486" y="6692"/>
                      </a:cubicBezTo>
                      <a:cubicBezTo>
                        <a:pt x="1554" y="6697"/>
                        <a:pt x="1682" y="6697"/>
                        <a:pt x="1919" y="6701"/>
                      </a:cubicBezTo>
                      <a:cubicBezTo>
                        <a:pt x="2535" y="6701"/>
                        <a:pt x="5400" y="6675"/>
                        <a:pt x="8265" y="6675"/>
                      </a:cubicBezTo>
                      <a:cubicBezTo>
                        <a:pt x="11130" y="6675"/>
                        <a:pt x="13990" y="6705"/>
                        <a:pt x="14606" y="6705"/>
                      </a:cubicBezTo>
                      <a:cubicBezTo>
                        <a:pt x="14865" y="6701"/>
                        <a:pt x="15022" y="6701"/>
                        <a:pt x="15107" y="6697"/>
                      </a:cubicBezTo>
                      <a:cubicBezTo>
                        <a:pt x="15107" y="6697"/>
                        <a:pt x="15107" y="6701"/>
                        <a:pt x="15107" y="6701"/>
                      </a:cubicBezTo>
                      <a:cubicBezTo>
                        <a:pt x="15098" y="6748"/>
                        <a:pt x="15090" y="6773"/>
                        <a:pt x="15090" y="6790"/>
                      </a:cubicBezTo>
                      <a:cubicBezTo>
                        <a:pt x="15086" y="6807"/>
                        <a:pt x="15090" y="6811"/>
                        <a:pt x="15094" y="6816"/>
                      </a:cubicBezTo>
                      <a:cubicBezTo>
                        <a:pt x="15098" y="6816"/>
                        <a:pt x="15103" y="6816"/>
                        <a:pt x="15115" y="6803"/>
                      </a:cubicBezTo>
                      <a:cubicBezTo>
                        <a:pt x="15124" y="6786"/>
                        <a:pt x="15141" y="6765"/>
                        <a:pt x="15158" y="6714"/>
                      </a:cubicBezTo>
                      <a:cubicBezTo>
                        <a:pt x="15158" y="6709"/>
                        <a:pt x="15162" y="6701"/>
                        <a:pt x="15162" y="6692"/>
                      </a:cubicBezTo>
                      <a:cubicBezTo>
                        <a:pt x="15183" y="6688"/>
                        <a:pt x="15196" y="6688"/>
                        <a:pt x="15196" y="6684"/>
                      </a:cubicBezTo>
                      <a:cubicBezTo>
                        <a:pt x="15196" y="6684"/>
                        <a:pt x="15183" y="6680"/>
                        <a:pt x="15166" y="6680"/>
                      </a:cubicBezTo>
                      <a:cubicBezTo>
                        <a:pt x="15175" y="6646"/>
                        <a:pt x="15187" y="6599"/>
                        <a:pt x="15192" y="6535"/>
                      </a:cubicBezTo>
                      <a:cubicBezTo>
                        <a:pt x="15196" y="6451"/>
                        <a:pt x="15187" y="6340"/>
                        <a:pt x="15149" y="6226"/>
                      </a:cubicBezTo>
                      <a:cubicBezTo>
                        <a:pt x="15115" y="6107"/>
                        <a:pt x="15047" y="5979"/>
                        <a:pt x="14945" y="5873"/>
                      </a:cubicBezTo>
                      <a:cubicBezTo>
                        <a:pt x="14848" y="5763"/>
                        <a:pt x="14716" y="5678"/>
                        <a:pt x="14576" y="5619"/>
                      </a:cubicBezTo>
                      <a:cubicBezTo>
                        <a:pt x="14436" y="5555"/>
                        <a:pt x="14283" y="5525"/>
                        <a:pt x="14139" y="5521"/>
                      </a:cubicBezTo>
                      <a:lnTo>
                        <a:pt x="14114" y="5521"/>
                      </a:lnTo>
                      <a:cubicBezTo>
                        <a:pt x="14109" y="5517"/>
                        <a:pt x="14109" y="5517"/>
                        <a:pt x="14109" y="5517"/>
                      </a:cubicBezTo>
                      <a:cubicBezTo>
                        <a:pt x="14109" y="5512"/>
                        <a:pt x="14109" y="5508"/>
                        <a:pt x="14105" y="5504"/>
                      </a:cubicBezTo>
                      <a:cubicBezTo>
                        <a:pt x="14101" y="5487"/>
                        <a:pt x="14092" y="5457"/>
                        <a:pt x="14080" y="5423"/>
                      </a:cubicBezTo>
                      <a:cubicBezTo>
                        <a:pt x="14063" y="5394"/>
                        <a:pt x="14050" y="5351"/>
                        <a:pt x="14024" y="5309"/>
                      </a:cubicBezTo>
                      <a:cubicBezTo>
                        <a:pt x="13978" y="5220"/>
                        <a:pt x="13906" y="5114"/>
                        <a:pt x="13808" y="5007"/>
                      </a:cubicBezTo>
                      <a:cubicBezTo>
                        <a:pt x="13710" y="4901"/>
                        <a:pt x="13587" y="4795"/>
                        <a:pt x="13439" y="4715"/>
                      </a:cubicBezTo>
                      <a:cubicBezTo>
                        <a:pt x="13290" y="4630"/>
                        <a:pt x="13116" y="4566"/>
                        <a:pt x="12938" y="4536"/>
                      </a:cubicBezTo>
                      <a:cubicBezTo>
                        <a:pt x="12869" y="4527"/>
                        <a:pt x="12800" y="4522"/>
                        <a:pt x="12732" y="4522"/>
                      </a:cubicBezTo>
                      <a:cubicBezTo>
                        <a:pt x="12622" y="4522"/>
                        <a:pt x="12513" y="4534"/>
                        <a:pt x="12412" y="4558"/>
                      </a:cubicBezTo>
                      <a:cubicBezTo>
                        <a:pt x="12242" y="4596"/>
                        <a:pt x="12093" y="4659"/>
                        <a:pt x="11966" y="4732"/>
                      </a:cubicBezTo>
                      <a:cubicBezTo>
                        <a:pt x="11936" y="4749"/>
                        <a:pt x="11902" y="4770"/>
                        <a:pt x="11877" y="4791"/>
                      </a:cubicBezTo>
                      <a:cubicBezTo>
                        <a:pt x="11864" y="4774"/>
                        <a:pt x="11851" y="4753"/>
                        <a:pt x="11826" y="4723"/>
                      </a:cubicBezTo>
                      <a:cubicBezTo>
                        <a:pt x="11779" y="4668"/>
                        <a:pt x="11631" y="4507"/>
                        <a:pt x="11389" y="4354"/>
                      </a:cubicBezTo>
                      <a:cubicBezTo>
                        <a:pt x="11266" y="4282"/>
                        <a:pt x="11121" y="4214"/>
                        <a:pt x="10960" y="4163"/>
                      </a:cubicBezTo>
                      <a:cubicBezTo>
                        <a:pt x="10799" y="4112"/>
                        <a:pt x="10625" y="4078"/>
                        <a:pt x="10446" y="4069"/>
                      </a:cubicBezTo>
                      <a:cubicBezTo>
                        <a:pt x="10425" y="4068"/>
                        <a:pt x="10403" y="4068"/>
                        <a:pt x="10381" y="4068"/>
                      </a:cubicBezTo>
                      <a:cubicBezTo>
                        <a:pt x="10321" y="4068"/>
                        <a:pt x="10260" y="4072"/>
                        <a:pt x="10204" y="4078"/>
                      </a:cubicBezTo>
                      <a:cubicBezTo>
                        <a:pt x="10209" y="4061"/>
                        <a:pt x="10213" y="4031"/>
                        <a:pt x="10217" y="3963"/>
                      </a:cubicBezTo>
                      <a:cubicBezTo>
                        <a:pt x="10221" y="3891"/>
                        <a:pt x="10234" y="3679"/>
                        <a:pt x="10171" y="3403"/>
                      </a:cubicBezTo>
                      <a:cubicBezTo>
                        <a:pt x="10137" y="3267"/>
                        <a:pt x="10077" y="3114"/>
                        <a:pt x="9984" y="2974"/>
                      </a:cubicBezTo>
                      <a:cubicBezTo>
                        <a:pt x="9890" y="2834"/>
                        <a:pt x="9759" y="2711"/>
                        <a:pt x="9619" y="2609"/>
                      </a:cubicBezTo>
                      <a:cubicBezTo>
                        <a:pt x="9479" y="2503"/>
                        <a:pt x="9322" y="2423"/>
                        <a:pt x="9165" y="2367"/>
                      </a:cubicBezTo>
                      <a:cubicBezTo>
                        <a:pt x="9008" y="2308"/>
                        <a:pt x="8851" y="2278"/>
                        <a:pt x="8710" y="2274"/>
                      </a:cubicBezTo>
                      <a:cubicBezTo>
                        <a:pt x="8681" y="2272"/>
                        <a:pt x="8652" y="2271"/>
                        <a:pt x="8625" y="2271"/>
                      </a:cubicBezTo>
                      <a:cubicBezTo>
                        <a:pt x="8385" y="2271"/>
                        <a:pt x="8211" y="2332"/>
                        <a:pt x="8150" y="2355"/>
                      </a:cubicBezTo>
                      <a:cubicBezTo>
                        <a:pt x="8133" y="2363"/>
                        <a:pt x="8116" y="2372"/>
                        <a:pt x="8103" y="2376"/>
                      </a:cubicBezTo>
                      <a:cubicBezTo>
                        <a:pt x="8108" y="2249"/>
                        <a:pt x="8099" y="2117"/>
                        <a:pt x="8070" y="1985"/>
                      </a:cubicBezTo>
                      <a:cubicBezTo>
                        <a:pt x="8010" y="1748"/>
                        <a:pt x="7883" y="1514"/>
                        <a:pt x="7705" y="1328"/>
                      </a:cubicBezTo>
                      <a:cubicBezTo>
                        <a:pt x="7531" y="1141"/>
                        <a:pt x="7301" y="1005"/>
                        <a:pt x="7064" y="937"/>
                      </a:cubicBezTo>
                      <a:cubicBezTo>
                        <a:pt x="6945" y="907"/>
                        <a:pt x="6826" y="890"/>
                        <a:pt x="6711" y="890"/>
                      </a:cubicBezTo>
                      <a:cubicBezTo>
                        <a:pt x="6597" y="895"/>
                        <a:pt x="6486" y="912"/>
                        <a:pt x="6385" y="933"/>
                      </a:cubicBezTo>
                      <a:cubicBezTo>
                        <a:pt x="6185" y="988"/>
                        <a:pt x="6024" y="1073"/>
                        <a:pt x="5905" y="1158"/>
                      </a:cubicBezTo>
                      <a:cubicBezTo>
                        <a:pt x="5790" y="1243"/>
                        <a:pt x="5718" y="1323"/>
                        <a:pt x="5684" y="1366"/>
                      </a:cubicBezTo>
                      <a:cubicBezTo>
                        <a:pt x="5664" y="1394"/>
                        <a:pt x="5648" y="1416"/>
                        <a:pt x="5636" y="1434"/>
                      </a:cubicBezTo>
                      <a:lnTo>
                        <a:pt x="5636" y="1434"/>
                      </a:lnTo>
                      <a:cubicBezTo>
                        <a:pt x="5640" y="1427"/>
                        <a:pt x="5644" y="1419"/>
                        <a:pt x="5650" y="1408"/>
                      </a:cubicBezTo>
                      <a:cubicBezTo>
                        <a:pt x="5659" y="1391"/>
                        <a:pt x="5667" y="1370"/>
                        <a:pt x="5680" y="1336"/>
                      </a:cubicBezTo>
                      <a:cubicBezTo>
                        <a:pt x="5693" y="1298"/>
                        <a:pt x="5714" y="1217"/>
                        <a:pt x="5722" y="1107"/>
                      </a:cubicBezTo>
                      <a:cubicBezTo>
                        <a:pt x="5727" y="1052"/>
                        <a:pt x="5727" y="988"/>
                        <a:pt x="5718" y="920"/>
                      </a:cubicBezTo>
                      <a:cubicBezTo>
                        <a:pt x="5710" y="852"/>
                        <a:pt x="5697" y="776"/>
                        <a:pt x="5671" y="699"/>
                      </a:cubicBezTo>
                      <a:cubicBezTo>
                        <a:pt x="5621" y="547"/>
                        <a:pt x="5523" y="385"/>
                        <a:pt x="5379" y="262"/>
                      </a:cubicBezTo>
                      <a:cubicBezTo>
                        <a:pt x="5234" y="135"/>
                        <a:pt x="5048" y="46"/>
                        <a:pt x="4848" y="16"/>
                      </a:cubicBezTo>
                      <a:cubicBezTo>
                        <a:pt x="4791" y="6"/>
                        <a:pt x="4735" y="1"/>
                        <a:pt x="4679" y="1"/>
                      </a:cubicBezTo>
                      <a:close/>
                    </a:path>
                  </a:pathLst>
                </a:custGeom>
                <a:solidFill>
                  <a:srgbClr val="1E154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2" name="Google Shape;782;p9"/>
                <p:cNvSpPr/>
                <p:nvPr/>
              </p:nvSpPr>
              <p:spPr>
                <a:xfrm>
                  <a:off x="-846766" y="3773075"/>
                  <a:ext cx="3414272" cy="14963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43" h="6593" extrusionOk="0">
                      <a:moveTo>
                        <a:pt x="4596" y="2802"/>
                      </a:moveTo>
                      <a:cubicBezTo>
                        <a:pt x="4606" y="2802"/>
                        <a:pt x="4617" y="2803"/>
                        <a:pt x="4627" y="2803"/>
                      </a:cubicBezTo>
                      <a:cubicBezTo>
                        <a:pt x="4789" y="2807"/>
                        <a:pt x="4937" y="2871"/>
                        <a:pt x="5043" y="2939"/>
                      </a:cubicBezTo>
                      <a:cubicBezTo>
                        <a:pt x="5145" y="3011"/>
                        <a:pt x="5204" y="3088"/>
                        <a:pt x="5226" y="3113"/>
                      </a:cubicBezTo>
                      <a:cubicBezTo>
                        <a:pt x="5251" y="3160"/>
                        <a:pt x="5247" y="3168"/>
                        <a:pt x="5238" y="3177"/>
                      </a:cubicBezTo>
                      <a:cubicBezTo>
                        <a:pt x="5236" y="3178"/>
                        <a:pt x="5234" y="3179"/>
                        <a:pt x="5231" y="3179"/>
                      </a:cubicBezTo>
                      <a:cubicBezTo>
                        <a:pt x="5222" y="3179"/>
                        <a:pt x="5208" y="3172"/>
                        <a:pt x="5183" y="3147"/>
                      </a:cubicBezTo>
                      <a:cubicBezTo>
                        <a:pt x="5162" y="3130"/>
                        <a:pt x="5098" y="3062"/>
                        <a:pt x="5001" y="3003"/>
                      </a:cubicBezTo>
                      <a:cubicBezTo>
                        <a:pt x="4907" y="2943"/>
                        <a:pt x="4767" y="2892"/>
                        <a:pt x="4627" y="2884"/>
                      </a:cubicBezTo>
                      <a:cubicBezTo>
                        <a:pt x="4620" y="2884"/>
                        <a:pt x="4613" y="2884"/>
                        <a:pt x="4605" y="2884"/>
                      </a:cubicBezTo>
                      <a:cubicBezTo>
                        <a:pt x="4469" y="2884"/>
                        <a:pt x="4338" y="2921"/>
                        <a:pt x="4241" y="2973"/>
                      </a:cubicBezTo>
                      <a:cubicBezTo>
                        <a:pt x="4135" y="3024"/>
                        <a:pt x="4071" y="3083"/>
                        <a:pt x="4046" y="3105"/>
                      </a:cubicBezTo>
                      <a:cubicBezTo>
                        <a:pt x="4021" y="3124"/>
                        <a:pt x="4009" y="3129"/>
                        <a:pt x="4001" y="3129"/>
                      </a:cubicBezTo>
                      <a:cubicBezTo>
                        <a:pt x="3997" y="3129"/>
                        <a:pt x="3994" y="3127"/>
                        <a:pt x="3991" y="3126"/>
                      </a:cubicBezTo>
                      <a:cubicBezTo>
                        <a:pt x="3982" y="3117"/>
                        <a:pt x="3982" y="3109"/>
                        <a:pt x="4008" y="3066"/>
                      </a:cubicBezTo>
                      <a:cubicBezTo>
                        <a:pt x="4029" y="3041"/>
                        <a:pt x="4092" y="2969"/>
                        <a:pt x="4203" y="2905"/>
                      </a:cubicBezTo>
                      <a:cubicBezTo>
                        <a:pt x="4258" y="2875"/>
                        <a:pt x="4326" y="2846"/>
                        <a:pt x="4398" y="2829"/>
                      </a:cubicBezTo>
                      <a:cubicBezTo>
                        <a:pt x="4461" y="2814"/>
                        <a:pt x="4527" y="2802"/>
                        <a:pt x="4596" y="2802"/>
                      </a:cubicBezTo>
                      <a:close/>
                      <a:moveTo>
                        <a:pt x="5067" y="4203"/>
                      </a:moveTo>
                      <a:cubicBezTo>
                        <a:pt x="5182" y="4203"/>
                        <a:pt x="5299" y="4212"/>
                        <a:pt x="5417" y="4234"/>
                      </a:cubicBezTo>
                      <a:cubicBezTo>
                        <a:pt x="5553" y="4259"/>
                        <a:pt x="5688" y="4301"/>
                        <a:pt x="5816" y="4352"/>
                      </a:cubicBezTo>
                      <a:cubicBezTo>
                        <a:pt x="5939" y="4408"/>
                        <a:pt x="6049" y="4471"/>
                        <a:pt x="6142" y="4531"/>
                      </a:cubicBezTo>
                      <a:cubicBezTo>
                        <a:pt x="6329" y="4658"/>
                        <a:pt x="6444" y="4785"/>
                        <a:pt x="6482" y="4832"/>
                      </a:cubicBezTo>
                      <a:cubicBezTo>
                        <a:pt x="6495" y="4845"/>
                        <a:pt x="6503" y="4858"/>
                        <a:pt x="6507" y="4866"/>
                      </a:cubicBezTo>
                      <a:cubicBezTo>
                        <a:pt x="6533" y="4866"/>
                        <a:pt x="6558" y="4864"/>
                        <a:pt x="6585" y="4864"/>
                      </a:cubicBezTo>
                      <a:cubicBezTo>
                        <a:pt x="6599" y="4864"/>
                        <a:pt x="6612" y="4865"/>
                        <a:pt x="6626" y="4866"/>
                      </a:cubicBezTo>
                      <a:cubicBezTo>
                        <a:pt x="6800" y="4870"/>
                        <a:pt x="6974" y="4904"/>
                        <a:pt x="7110" y="4947"/>
                      </a:cubicBezTo>
                      <a:cubicBezTo>
                        <a:pt x="7246" y="4993"/>
                        <a:pt x="7339" y="5044"/>
                        <a:pt x="7369" y="5065"/>
                      </a:cubicBezTo>
                      <a:cubicBezTo>
                        <a:pt x="7420" y="5099"/>
                        <a:pt x="7420" y="5108"/>
                        <a:pt x="7416" y="5116"/>
                      </a:cubicBezTo>
                      <a:cubicBezTo>
                        <a:pt x="7414" y="5121"/>
                        <a:pt x="7409" y="5124"/>
                        <a:pt x="7399" y="5124"/>
                      </a:cubicBezTo>
                      <a:cubicBezTo>
                        <a:pt x="7389" y="5124"/>
                        <a:pt x="7373" y="5121"/>
                        <a:pt x="7348" y="5112"/>
                      </a:cubicBezTo>
                      <a:cubicBezTo>
                        <a:pt x="7314" y="5099"/>
                        <a:pt x="7221" y="5057"/>
                        <a:pt x="7089" y="5019"/>
                      </a:cubicBezTo>
                      <a:cubicBezTo>
                        <a:pt x="6962" y="4981"/>
                        <a:pt x="6792" y="4951"/>
                        <a:pt x="6626" y="4947"/>
                      </a:cubicBezTo>
                      <a:cubicBezTo>
                        <a:pt x="6612" y="4946"/>
                        <a:pt x="6597" y="4946"/>
                        <a:pt x="6583" y="4946"/>
                      </a:cubicBezTo>
                      <a:cubicBezTo>
                        <a:pt x="6428" y="4946"/>
                        <a:pt x="6276" y="4967"/>
                        <a:pt x="6155" y="4998"/>
                      </a:cubicBezTo>
                      <a:cubicBezTo>
                        <a:pt x="6121" y="5002"/>
                        <a:pt x="6092" y="5015"/>
                        <a:pt x="6062" y="5023"/>
                      </a:cubicBezTo>
                      <a:cubicBezTo>
                        <a:pt x="6036" y="5032"/>
                        <a:pt x="6011" y="5040"/>
                        <a:pt x="5990" y="5049"/>
                      </a:cubicBezTo>
                      <a:cubicBezTo>
                        <a:pt x="5964" y="5053"/>
                        <a:pt x="5947" y="5061"/>
                        <a:pt x="5930" y="5065"/>
                      </a:cubicBezTo>
                      <a:cubicBezTo>
                        <a:pt x="5913" y="5074"/>
                        <a:pt x="5901" y="5078"/>
                        <a:pt x="5892" y="5078"/>
                      </a:cubicBezTo>
                      <a:cubicBezTo>
                        <a:pt x="5867" y="5087"/>
                        <a:pt x="5851" y="5090"/>
                        <a:pt x="5841" y="5090"/>
                      </a:cubicBezTo>
                      <a:cubicBezTo>
                        <a:pt x="5832" y="5090"/>
                        <a:pt x="5828" y="5087"/>
                        <a:pt x="5828" y="5082"/>
                      </a:cubicBezTo>
                      <a:cubicBezTo>
                        <a:pt x="5820" y="5074"/>
                        <a:pt x="5824" y="5061"/>
                        <a:pt x="5871" y="5032"/>
                      </a:cubicBezTo>
                      <a:cubicBezTo>
                        <a:pt x="5884" y="5023"/>
                        <a:pt x="5918" y="5006"/>
                        <a:pt x="5964" y="4985"/>
                      </a:cubicBezTo>
                      <a:cubicBezTo>
                        <a:pt x="5985" y="4976"/>
                        <a:pt x="6011" y="4964"/>
                        <a:pt x="6041" y="4955"/>
                      </a:cubicBezTo>
                      <a:cubicBezTo>
                        <a:pt x="6070" y="4947"/>
                        <a:pt x="6100" y="4934"/>
                        <a:pt x="6134" y="4925"/>
                      </a:cubicBezTo>
                      <a:cubicBezTo>
                        <a:pt x="6223" y="4900"/>
                        <a:pt x="6333" y="4879"/>
                        <a:pt x="6448" y="4870"/>
                      </a:cubicBezTo>
                      <a:cubicBezTo>
                        <a:pt x="6401" y="4832"/>
                        <a:pt x="6287" y="4713"/>
                        <a:pt x="6100" y="4594"/>
                      </a:cubicBezTo>
                      <a:cubicBezTo>
                        <a:pt x="6011" y="4535"/>
                        <a:pt x="5905" y="4476"/>
                        <a:pt x="5786" y="4429"/>
                      </a:cubicBezTo>
                      <a:cubicBezTo>
                        <a:pt x="5667" y="4378"/>
                        <a:pt x="5536" y="4340"/>
                        <a:pt x="5404" y="4314"/>
                      </a:cubicBezTo>
                      <a:cubicBezTo>
                        <a:pt x="5286" y="4296"/>
                        <a:pt x="5171" y="4284"/>
                        <a:pt x="5056" y="4284"/>
                      </a:cubicBezTo>
                      <a:cubicBezTo>
                        <a:pt x="5039" y="4284"/>
                        <a:pt x="5022" y="4284"/>
                        <a:pt x="5005" y="4285"/>
                      </a:cubicBezTo>
                      <a:cubicBezTo>
                        <a:pt x="4878" y="4289"/>
                        <a:pt x="4755" y="4306"/>
                        <a:pt x="4648" y="4327"/>
                      </a:cubicBezTo>
                      <a:cubicBezTo>
                        <a:pt x="4436" y="4374"/>
                        <a:pt x="4283" y="4442"/>
                        <a:pt x="4228" y="4467"/>
                      </a:cubicBezTo>
                      <a:lnTo>
                        <a:pt x="4224" y="4467"/>
                      </a:lnTo>
                      <a:cubicBezTo>
                        <a:pt x="4237" y="4476"/>
                        <a:pt x="4249" y="4484"/>
                        <a:pt x="4262" y="4488"/>
                      </a:cubicBezTo>
                      <a:cubicBezTo>
                        <a:pt x="4377" y="4560"/>
                        <a:pt x="4440" y="4645"/>
                        <a:pt x="4457" y="4675"/>
                      </a:cubicBezTo>
                      <a:cubicBezTo>
                        <a:pt x="4487" y="4722"/>
                        <a:pt x="4483" y="4734"/>
                        <a:pt x="4474" y="4739"/>
                      </a:cubicBezTo>
                      <a:cubicBezTo>
                        <a:pt x="4472" y="4740"/>
                        <a:pt x="4470" y="4741"/>
                        <a:pt x="4467" y="4741"/>
                      </a:cubicBezTo>
                      <a:cubicBezTo>
                        <a:pt x="4458" y="4741"/>
                        <a:pt x="4444" y="4734"/>
                        <a:pt x="4419" y="4709"/>
                      </a:cubicBezTo>
                      <a:cubicBezTo>
                        <a:pt x="4394" y="4683"/>
                        <a:pt x="4330" y="4616"/>
                        <a:pt x="4224" y="4556"/>
                      </a:cubicBezTo>
                      <a:cubicBezTo>
                        <a:pt x="4122" y="4492"/>
                        <a:pt x="3969" y="4446"/>
                        <a:pt x="3817" y="4446"/>
                      </a:cubicBezTo>
                      <a:cubicBezTo>
                        <a:pt x="3809" y="4446"/>
                        <a:pt x="3801" y="4445"/>
                        <a:pt x="3793" y="4445"/>
                      </a:cubicBezTo>
                      <a:cubicBezTo>
                        <a:pt x="3648" y="4445"/>
                        <a:pt x="3505" y="4482"/>
                        <a:pt x="3396" y="4526"/>
                      </a:cubicBezTo>
                      <a:cubicBezTo>
                        <a:pt x="3278" y="4569"/>
                        <a:pt x="3197" y="4616"/>
                        <a:pt x="3163" y="4628"/>
                      </a:cubicBezTo>
                      <a:cubicBezTo>
                        <a:pt x="3134" y="4641"/>
                        <a:pt x="3120" y="4646"/>
                        <a:pt x="3112" y="4646"/>
                      </a:cubicBezTo>
                      <a:cubicBezTo>
                        <a:pt x="3107" y="4646"/>
                        <a:pt x="3105" y="4644"/>
                        <a:pt x="3103" y="4641"/>
                      </a:cubicBezTo>
                      <a:cubicBezTo>
                        <a:pt x="3095" y="4633"/>
                        <a:pt x="3095" y="4620"/>
                        <a:pt x="3137" y="4586"/>
                      </a:cubicBezTo>
                      <a:cubicBezTo>
                        <a:pt x="3163" y="4565"/>
                        <a:pt x="3244" y="4509"/>
                        <a:pt x="3367" y="4454"/>
                      </a:cubicBezTo>
                      <a:cubicBezTo>
                        <a:pt x="3484" y="4406"/>
                        <a:pt x="3636" y="4365"/>
                        <a:pt x="3794" y="4365"/>
                      </a:cubicBezTo>
                      <a:cubicBezTo>
                        <a:pt x="3801" y="4365"/>
                        <a:pt x="3809" y="4365"/>
                        <a:pt x="3817" y="4365"/>
                      </a:cubicBezTo>
                      <a:cubicBezTo>
                        <a:pt x="3944" y="4365"/>
                        <a:pt x="4067" y="4395"/>
                        <a:pt x="4169" y="4442"/>
                      </a:cubicBezTo>
                      <a:cubicBezTo>
                        <a:pt x="4182" y="4433"/>
                        <a:pt x="4190" y="4429"/>
                        <a:pt x="4203" y="4420"/>
                      </a:cubicBezTo>
                      <a:cubicBezTo>
                        <a:pt x="4254" y="4386"/>
                        <a:pt x="4411" y="4310"/>
                        <a:pt x="4631" y="4255"/>
                      </a:cubicBezTo>
                      <a:cubicBezTo>
                        <a:pt x="4742" y="4229"/>
                        <a:pt x="4869" y="4212"/>
                        <a:pt x="5001" y="4204"/>
                      </a:cubicBezTo>
                      <a:cubicBezTo>
                        <a:pt x="5023" y="4203"/>
                        <a:pt x="5045" y="4203"/>
                        <a:pt x="5067" y="4203"/>
                      </a:cubicBezTo>
                      <a:close/>
                      <a:moveTo>
                        <a:pt x="4590" y="1"/>
                      </a:moveTo>
                      <a:cubicBezTo>
                        <a:pt x="4552" y="1"/>
                        <a:pt x="4513" y="3"/>
                        <a:pt x="4474" y="6"/>
                      </a:cubicBezTo>
                      <a:cubicBezTo>
                        <a:pt x="4385" y="19"/>
                        <a:pt x="4296" y="44"/>
                        <a:pt x="4211" y="74"/>
                      </a:cubicBezTo>
                      <a:cubicBezTo>
                        <a:pt x="4046" y="138"/>
                        <a:pt x="3897" y="227"/>
                        <a:pt x="3787" y="329"/>
                      </a:cubicBezTo>
                      <a:cubicBezTo>
                        <a:pt x="3676" y="435"/>
                        <a:pt x="3604" y="545"/>
                        <a:pt x="3562" y="643"/>
                      </a:cubicBezTo>
                      <a:cubicBezTo>
                        <a:pt x="3549" y="664"/>
                        <a:pt x="3541" y="685"/>
                        <a:pt x="3532" y="711"/>
                      </a:cubicBezTo>
                      <a:cubicBezTo>
                        <a:pt x="3524" y="732"/>
                        <a:pt x="3519" y="749"/>
                        <a:pt x="3511" y="766"/>
                      </a:cubicBezTo>
                      <a:cubicBezTo>
                        <a:pt x="3502" y="804"/>
                        <a:pt x="3494" y="834"/>
                        <a:pt x="3490" y="851"/>
                      </a:cubicBezTo>
                      <a:cubicBezTo>
                        <a:pt x="3460" y="974"/>
                        <a:pt x="3456" y="987"/>
                        <a:pt x="3443" y="987"/>
                      </a:cubicBezTo>
                      <a:cubicBezTo>
                        <a:pt x="3435" y="982"/>
                        <a:pt x="3426" y="965"/>
                        <a:pt x="3435" y="842"/>
                      </a:cubicBezTo>
                      <a:cubicBezTo>
                        <a:pt x="3439" y="821"/>
                        <a:pt x="3447" y="791"/>
                        <a:pt x="3456" y="753"/>
                      </a:cubicBezTo>
                      <a:cubicBezTo>
                        <a:pt x="3456" y="753"/>
                        <a:pt x="3456" y="749"/>
                        <a:pt x="3456" y="749"/>
                      </a:cubicBezTo>
                      <a:cubicBezTo>
                        <a:pt x="3435" y="753"/>
                        <a:pt x="3409" y="753"/>
                        <a:pt x="3367" y="757"/>
                      </a:cubicBezTo>
                      <a:cubicBezTo>
                        <a:pt x="3303" y="762"/>
                        <a:pt x="3129" y="762"/>
                        <a:pt x="2917" y="830"/>
                      </a:cubicBezTo>
                      <a:cubicBezTo>
                        <a:pt x="2891" y="838"/>
                        <a:pt x="2862" y="847"/>
                        <a:pt x="2836" y="855"/>
                      </a:cubicBezTo>
                      <a:cubicBezTo>
                        <a:pt x="2713" y="902"/>
                        <a:pt x="2577" y="970"/>
                        <a:pt x="2450" y="1067"/>
                      </a:cubicBezTo>
                      <a:cubicBezTo>
                        <a:pt x="2327" y="1161"/>
                        <a:pt x="2208" y="1284"/>
                        <a:pt x="2123" y="1424"/>
                      </a:cubicBezTo>
                      <a:cubicBezTo>
                        <a:pt x="2038" y="1564"/>
                        <a:pt x="1974" y="1721"/>
                        <a:pt x="1941" y="1874"/>
                      </a:cubicBezTo>
                      <a:cubicBezTo>
                        <a:pt x="1907" y="2031"/>
                        <a:pt x="1902" y="2184"/>
                        <a:pt x="1911" y="2315"/>
                      </a:cubicBezTo>
                      <a:cubicBezTo>
                        <a:pt x="1924" y="2447"/>
                        <a:pt x="1949" y="2561"/>
                        <a:pt x="1974" y="2650"/>
                      </a:cubicBezTo>
                      <a:cubicBezTo>
                        <a:pt x="1991" y="2697"/>
                        <a:pt x="2004" y="2735"/>
                        <a:pt x="2017" y="2765"/>
                      </a:cubicBezTo>
                      <a:cubicBezTo>
                        <a:pt x="2030" y="2795"/>
                        <a:pt x="2038" y="2820"/>
                        <a:pt x="2047" y="2837"/>
                      </a:cubicBezTo>
                      <a:cubicBezTo>
                        <a:pt x="2055" y="2854"/>
                        <a:pt x="2059" y="2867"/>
                        <a:pt x="2064" y="2880"/>
                      </a:cubicBezTo>
                      <a:cubicBezTo>
                        <a:pt x="2195" y="2841"/>
                        <a:pt x="2323" y="2824"/>
                        <a:pt x="2437" y="2820"/>
                      </a:cubicBezTo>
                      <a:cubicBezTo>
                        <a:pt x="2448" y="2820"/>
                        <a:pt x="2459" y="2820"/>
                        <a:pt x="2470" y="2820"/>
                      </a:cubicBezTo>
                      <a:cubicBezTo>
                        <a:pt x="2670" y="2820"/>
                        <a:pt x="2818" y="2855"/>
                        <a:pt x="2870" y="2871"/>
                      </a:cubicBezTo>
                      <a:cubicBezTo>
                        <a:pt x="2951" y="2901"/>
                        <a:pt x="2963" y="2914"/>
                        <a:pt x="2959" y="2922"/>
                      </a:cubicBezTo>
                      <a:cubicBezTo>
                        <a:pt x="2957" y="2928"/>
                        <a:pt x="2952" y="2932"/>
                        <a:pt x="2937" y="2932"/>
                      </a:cubicBezTo>
                      <a:cubicBezTo>
                        <a:pt x="2922" y="2932"/>
                        <a:pt x="2898" y="2928"/>
                        <a:pt x="2857" y="2922"/>
                      </a:cubicBezTo>
                      <a:cubicBezTo>
                        <a:pt x="2828" y="2922"/>
                        <a:pt x="2764" y="2909"/>
                        <a:pt x="2679" y="2901"/>
                      </a:cubicBezTo>
                      <a:cubicBezTo>
                        <a:pt x="2631" y="2898"/>
                        <a:pt x="2577" y="2895"/>
                        <a:pt x="2517" y="2895"/>
                      </a:cubicBezTo>
                      <a:cubicBezTo>
                        <a:pt x="2493" y="2895"/>
                        <a:pt x="2467" y="2895"/>
                        <a:pt x="2441" y="2897"/>
                      </a:cubicBezTo>
                      <a:cubicBezTo>
                        <a:pt x="2233" y="2905"/>
                        <a:pt x="1979" y="2965"/>
                        <a:pt x="1754" y="3092"/>
                      </a:cubicBezTo>
                      <a:cubicBezTo>
                        <a:pt x="1529" y="3215"/>
                        <a:pt x="1338" y="3393"/>
                        <a:pt x="1215" y="3563"/>
                      </a:cubicBezTo>
                      <a:cubicBezTo>
                        <a:pt x="1092" y="3728"/>
                        <a:pt x="1045" y="3881"/>
                        <a:pt x="1028" y="3932"/>
                      </a:cubicBezTo>
                      <a:cubicBezTo>
                        <a:pt x="1019" y="3962"/>
                        <a:pt x="1015" y="3983"/>
                        <a:pt x="1011" y="3996"/>
                      </a:cubicBezTo>
                      <a:cubicBezTo>
                        <a:pt x="1027" y="3994"/>
                        <a:pt x="1041" y="3994"/>
                        <a:pt x="1055" y="3994"/>
                      </a:cubicBezTo>
                      <a:cubicBezTo>
                        <a:pt x="1082" y="3994"/>
                        <a:pt x="1104" y="3996"/>
                        <a:pt x="1121" y="3996"/>
                      </a:cubicBezTo>
                      <a:cubicBezTo>
                        <a:pt x="1160" y="4000"/>
                        <a:pt x="1189" y="4004"/>
                        <a:pt x="1210" y="4013"/>
                      </a:cubicBezTo>
                      <a:cubicBezTo>
                        <a:pt x="1232" y="4017"/>
                        <a:pt x="1244" y="4021"/>
                        <a:pt x="1257" y="4030"/>
                      </a:cubicBezTo>
                      <a:cubicBezTo>
                        <a:pt x="1278" y="4038"/>
                        <a:pt x="1278" y="4043"/>
                        <a:pt x="1278" y="4047"/>
                      </a:cubicBezTo>
                      <a:cubicBezTo>
                        <a:pt x="1278" y="4051"/>
                        <a:pt x="1270" y="4055"/>
                        <a:pt x="1249" y="4055"/>
                      </a:cubicBezTo>
                      <a:cubicBezTo>
                        <a:pt x="1236" y="4055"/>
                        <a:pt x="1223" y="4055"/>
                        <a:pt x="1202" y="4051"/>
                      </a:cubicBezTo>
                      <a:cubicBezTo>
                        <a:pt x="1181" y="4051"/>
                        <a:pt x="1155" y="4051"/>
                        <a:pt x="1121" y="4047"/>
                      </a:cubicBezTo>
                      <a:cubicBezTo>
                        <a:pt x="1087" y="4051"/>
                        <a:pt x="1028" y="4051"/>
                        <a:pt x="956" y="4064"/>
                      </a:cubicBezTo>
                      <a:lnTo>
                        <a:pt x="913" y="4072"/>
                      </a:lnTo>
                      <a:cubicBezTo>
                        <a:pt x="901" y="4077"/>
                        <a:pt x="888" y="4077"/>
                        <a:pt x="871" y="4081"/>
                      </a:cubicBezTo>
                      <a:cubicBezTo>
                        <a:pt x="816" y="4094"/>
                        <a:pt x="752" y="4119"/>
                        <a:pt x="684" y="4153"/>
                      </a:cubicBezTo>
                      <a:cubicBezTo>
                        <a:pt x="616" y="4183"/>
                        <a:pt x="544" y="4225"/>
                        <a:pt x="476" y="4276"/>
                      </a:cubicBezTo>
                      <a:cubicBezTo>
                        <a:pt x="408" y="4327"/>
                        <a:pt x="340" y="4391"/>
                        <a:pt x="281" y="4463"/>
                      </a:cubicBezTo>
                      <a:cubicBezTo>
                        <a:pt x="226" y="4539"/>
                        <a:pt x="175" y="4624"/>
                        <a:pt x="132" y="4717"/>
                      </a:cubicBezTo>
                      <a:cubicBezTo>
                        <a:pt x="48" y="4904"/>
                        <a:pt x="1" y="5121"/>
                        <a:pt x="1" y="5337"/>
                      </a:cubicBezTo>
                      <a:cubicBezTo>
                        <a:pt x="1" y="5554"/>
                        <a:pt x="52" y="5766"/>
                        <a:pt x="141" y="5953"/>
                      </a:cubicBezTo>
                      <a:cubicBezTo>
                        <a:pt x="226" y="6135"/>
                        <a:pt x="353" y="6296"/>
                        <a:pt x="480" y="6402"/>
                      </a:cubicBezTo>
                      <a:cubicBezTo>
                        <a:pt x="616" y="6509"/>
                        <a:pt x="769" y="6543"/>
                        <a:pt x="888" y="6564"/>
                      </a:cubicBezTo>
                      <a:cubicBezTo>
                        <a:pt x="1007" y="6585"/>
                        <a:pt x="1096" y="6589"/>
                        <a:pt x="1143" y="6589"/>
                      </a:cubicBezTo>
                      <a:cubicBezTo>
                        <a:pt x="1171" y="6591"/>
                        <a:pt x="1198" y="6592"/>
                        <a:pt x="1221" y="6592"/>
                      </a:cubicBezTo>
                      <a:cubicBezTo>
                        <a:pt x="1297" y="6592"/>
                        <a:pt x="1348" y="6584"/>
                        <a:pt x="1368" y="6581"/>
                      </a:cubicBezTo>
                      <a:cubicBezTo>
                        <a:pt x="1376" y="6581"/>
                        <a:pt x="1380" y="6585"/>
                        <a:pt x="1380" y="6585"/>
                      </a:cubicBezTo>
                      <a:cubicBezTo>
                        <a:pt x="1444" y="6581"/>
                        <a:pt x="1575" y="6572"/>
                        <a:pt x="1826" y="6564"/>
                      </a:cubicBezTo>
                      <a:cubicBezTo>
                        <a:pt x="2409" y="6548"/>
                        <a:pt x="5010" y="6512"/>
                        <a:pt x="7720" y="6512"/>
                      </a:cubicBezTo>
                      <a:cubicBezTo>
                        <a:pt x="7869" y="6512"/>
                        <a:pt x="8018" y="6513"/>
                        <a:pt x="8167" y="6513"/>
                      </a:cubicBezTo>
                      <a:cubicBezTo>
                        <a:pt x="11032" y="6513"/>
                        <a:pt x="13897" y="6551"/>
                        <a:pt x="14512" y="6568"/>
                      </a:cubicBezTo>
                      <a:cubicBezTo>
                        <a:pt x="14750" y="6576"/>
                        <a:pt x="14882" y="6581"/>
                        <a:pt x="14962" y="6585"/>
                      </a:cubicBezTo>
                      <a:cubicBezTo>
                        <a:pt x="14984" y="6589"/>
                        <a:pt x="15005" y="6589"/>
                        <a:pt x="15026" y="6589"/>
                      </a:cubicBezTo>
                      <a:cubicBezTo>
                        <a:pt x="15030" y="6560"/>
                        <a:pt x="15039" y="6513"/>
                        <a:pt x="15039" y="6453"/>
                      </a:cubicBezTo>
                      <a:cubicBezTo>
                        <a:pt x="15043" y="6377"/>
                        <a:pt x="15030" y="6275"/>
                        <a:pt x="14996" y="6165"/>
                      </a:cubicBezTo>
                      <a:cubicBezTo>
                        <a:pt x="14958" y="6059"/>
                        <a:pt x="14899" y="5944"/>
                        <a:pt x="14805" y="5846"/>
                      </a:cubicBezTo>
                      <a:cubicBezTo>
                        <a:pt x="14712" y="5749"/>
                        <a:pt x="14593" y="5668"/>
                        <a:pt x="14461" y="5613"/>
                      </a:cubicBezTo>
                      <a:cubicBezTo>
                        <a:pt x="14330" y="5554"/>
                        <a:pt x="14186" y="5524"/>
                        <a:pt x="14050" y="5515"/>
                      </a:cubicBezTo>
                      <a:cubicBezTo>
                        <a:pt x="14033" y="5515"/>
                        <a:pt x="14015" y="5515"/>
                        <a:pt x="13998" y="5515"/>
                      </a:cubicBezTo>
                      <a:cubicBezTo>
                        <a:pt x="13882" y="5515"/>
                        <a:pt x="13772" y="5527"/>
                        <a:pt x="13672" y="5549"/>
                      </a:cubicBezTo>
                      <a:cubicBezTo>
                        <a:pt x="13443" y="5596"/>
                        <a:pt x="13282" y="5677"/>
                        <a:pt x="13222" y="5698"/>
                      </a:cubicBezTo>
                      <a:cubicBezTo>
                        <a:pt x="13162" y="5724"/>
                        <a:pt x="13138" y="5732"/>
                        <a:pt x="13128" y="5732"/>
                      </a:cubicBezTo>
                      <a:cubicBezTo>
                        <a:pt x="13123" y="5732"/>
                        <a:pt x="13122" y="5730"/>
                        <a:pt x="13120" y="5728"/>
                      </a:cubicBezTo>
                      <a:cubicBezTo>
                        <a:pt x="13112" y="5719"/>
                        <a:pt x="13116" y="5702"/>
                        <a:pt x="13197" y="5651"/>
                      </a:cubicBezTo>
                      <a:cubicBezTo>
                        <a:pt x="13252" y="5621"/>
                        <a:pt x="13409" y="5537"/>
                        <a:pt x="13638" y="5481"/>
                      </a:cubicBezTo>
                      <a:cubicBezTo>
                        <a:pt x="13642" y="5477"/>
                        <a:pt x="13647" y="5477"/>
                        <a:pt x="13655" y="5477"/>
                      </a:cubicBezTo>
                      <a:cubicBezTo>
                        <a:pt x="13748" y="5456"/>
                        <a:pt x="13859" y="5439"/>
                        <a:pt x="13973" y="5439"/>
                      </a:cubicBezTo>
                      <a:cubicBezTo>
                        <a:pt x="13973" y="5435"/>
                        <a:pt x="13973" y="5435"/>
                        <a:pt x="13973" y="5435"/>
                      </a:cubicBezTo>
                      <a:cubicBezTo>
                        <a:pt x="13965" y="5418"/>
                        <a:pt x="13952" y="5397"/>
                        <a:pt x="13939" y="5371"/>
                      </a:cubicBezTo>
                      <a:cubicBezTo>
                        <a:pt x="13922" y="5341"/>
                        <a:pt x="13905" y="5303"/>
                        <a:pt x="13884" y="5261"/>
                      </a:cubicBezTo>
                      <a:cubicBezTo>
                        <a:pt x="13838" y="5176"/>
                        <a:pt x="13765" y="5078"/>
                        <a:pt x="13672" y="4981"/>
                      </a:cubicBezTo>
                      <a:cubicBezTo>
                        <a:pt x="13574" y="4879"/>
                        <a:pt x="13456" y="4781"/>
                        <a:pt x="13316" y="4700"/>
                      </a:cubicBezTo>
                      <a:cubicBezTo>
                        <a:pt x="13175" y="4624"/>
                        <a:pt x="13010" y="4565"/>
                        <a:pt x="12844" y="4535"/>
                      </a:cubicBezTo>
                      <a:cubicBezTo>
                        <a:pt x="12776" y="4526"/>
                        <a:pt x="12707" y="4522"/>
                        <a:pt x="12640" y="4522"/>
                      </a:cubicBezTo>
                      <a:cubicBezTo>
                        <a:pt x="12539" y="4522"/>
                        <a:pt x="12440" y="4532"/>
                        <a:pt x="12344" y="4552"/>
                      </a:cubicBezTo>
                      <a:cubicBezTo>
                        <a:pt x="12237" y="4577"/>
                        <a:pt x="12136" y="4611"/>
                        <a:pt x="12042" y="4650"/>
                      </a:cubicBezTo>
                      <a:cubicBezTo>
                        <a:pt x="12000" y="4671"/>
                        <a:pt x="11962" y="4692"/>
                        <a:pt x="11923" y="4713"/>
                      </a:cubicBezTo>
                      <a:cubicBezTo>
                        <a:pt x="11681" y="4849"/>
                        <a:pt x="11541" y="5010"/>
                        <a:pt x="11495" y="5065"/>
                      </a:cubicBezTo>
                      <a:cubicBezTo>
                        <a:pt x="11432" y="5140"/>
                        <a:pt x="11414" y="5155"/>
                        <a:pt x="11405" y="5155"/>
                      </a:cubicBezTo>
                      <a:cubicBezTo>
                        <a:pt x="11404" y="5155"/>
                        <a:pt x="11402" y="5155"/>
                        <a:pt x="11401" y="5155"/>
                      </a:cubicBezTo>
                      <a:cubicBezTo>
                        <a:pt x="11393" y="5146"/>
                        <a:pt x="11389" y="5129"/>
                        <a:pt x="11452" y="5036"/>
                      </a:cubicBezTo>
                      <a:cubicBezTo>
                        <a:pt x="11469" y="5010"/>
                        <a:pt x="11503" y="4964"/>
                        <a:pt x="11554" y="4908"/>
                      </a:cubicBezTo>
                      <a:cubicBezTo>
                        <a:pt x="11605" y="4858"/>
                        <a:pt x="11673" y="4794"/>
                        <a:pt x="11758" y="4730"/>
                      </a:cubicBezTo>
                      <a:cubicBezTo>
                        <a:pt x="11745" y="4717"/>
                        <a:pt x="11728" y="4700"/>
                        <a:pt x="11707" y="4679"/>
                      </a:cubicBezTo>
                      <a:cubicBezTo>
                        <a:pt x="11652" y="4628"/>
                        <a:pt x="11503" y="4480"/>
                        <a:pt x="11265" y="4340"/>
                      </a:cubicBezTo>
                      <a:cubicBezTo>
                        <a:pt x="11151" y="4272"/>
                        <a:pt x="11011" y="4204"/>
                        <a:pt x="10854" y="4157"/>
                      </a:cubicBezTo>
                      <a:cubicBezTo>
                        <a:pt x="10697" y="4106"/>
                        <a:pt x="10531" y="4077"/>
                        <a:pt x="10361" y="4068"/>
                      </a:cubicBezTo>
                      <a:cubicBezTo>
                        <a:pt x="10344" y="4068"/>
                        <a:pt x="10327" y="4067"/>
                        <a:pt x="10309" y="4067"/>
                      </a:cubicBezTo>
                      <a:cubicBezTo>
                        <a:pt x="10154" y="4067"/>
                        <a:pt x="10002" y="4085"/>
                        <a:pt x="9861" y="4119"/>
                      </a:cubicBezTo>
                      <a:cubicBezTo>
                        <a:pt x="9742" y="4144"/>
                        <a:pt x="9631" y="4183"/>
                        <a:pt x="9534" y="4225"/>
                      </a:cubicBezTo>
                      <a:lnTo>
                        <a:pt x="9530" y="4225"/>
                      </a:lnTo>
                      <a:cubicBezTo>
                        <a:pt x="9496" y="4242"/>
                        <a:pt x="9462" y="4255"/>
                        <a:pt x="9432" y="4272"/>
                      </a:cubicBezTo>
                      <a:cubicBezTo>
                        <a:pt x="9381" y="4293"/>
                        <a:pt x="9334" y="4318"/>
                        <a:pt x="9292" y="4348"/>
                      </a:cubicBezTo>
                      <a:cubicBezTo>
                        <a:pt x="9122" y="4446"/>
                        <a:pt x="9016" y="4543"/>
                        <a:pt x="8969" y="4577"/>
                      </a:cubicBezTo>
                      <a:cubicBezTo>
                        <a:pt x="8903" y="4637"/>
                        <a:pt x="8881" y="4653"/>
                        <a:pt x="8870" y="4653"/>
                      </a:cubicBezTo>
                      <a:cubicBezTo>
                        <a:pt x="8867" y="4653"/>
                        <a:pt x="8865" y="4651"/>
                        <a:pt x="8863" y="4650"/>
                      </a:cubicBezTo>
                      <a:cubicBezTo>
                        <a:pt x="8859" y="4641"/>
                        <a:pt x="8859" y="4624"/>
                        <a:pt x="8931" y="4543"/>
                      </a:cubicBezTo>
                      <a:cubicBezTo>
                        <a:pt x="8982" y="4488"/>
                        <a:pt x="9143" y="4335"/>
                        <a:pt x="9398" y="4204"/>
                      </a:cubicBezTo>
                      <a:cubicBezTo>
                        <a:pt x="9479" y="4161"/>
                        <a:pt x="9572" y="4123"/>
                        <a:pt x="9674" y="4089"/>
                      </a:cubicBezTo>
                      <a:cubicBezTo>
                        <a:pt x="9725" y="4072"/>
                        <a:pt x="9780" y="4055"/>
                        <a:pt x="9839" y="4043"/>
                      </a:cubicBezTo>
                      <a:cubicBezTo>
                        <a:pt x="9873" y="4034"/>
                        <a:pt x="9907" y="4026"/>
                        <a:pt x="9941" y="4021"/>
                      </a:cubicBezTo>
                      <a:lnTo>
                        <a:pt x="9967" y="4017"/>
                      </a:lnTo>
                      <a:cubicBezTo>
                        <a:pt x="10009" y="4009"/>
                        <a:pt x="10052" y="4000"/>
                        <a:pt x="10094" y="3996"/>
                      </a:cubicBezTo>
                      <a:cubicBezTo>
                        <a:pt x="10094" y="3996"/>
                        <a:pt x="10094" y="3992"/>
                        <a:pt x="10094" y="3992"/>
                      </a:cubicBezTo>
                      <a:cubicBezTo>
                        <a:pt x="10090" y="3975"/>
                        <a:pt x="10086" y="3941"/>
                        <a:pt x="10081" y="3881"/>
                      </a:cubicBezTo>
                      <a:cubicBezTo>
                        <a:pt x="10077" y="3809"/>
                        <a:pt x="10081" y="3601"/>
                        <a:pt x="10013" y="3342"/>
                      </a:cubicBezTo>
                      <a:cubicBezTo>
                        <a:pt x="9996" y="3274"/>
                        <a:pt x="9971" y="3211"/>
                        <a:pt x="9945" y="3143"/>
                      </a:cubicBezTo>
                      <a:cubicBezTo>
                        <a:pt x="9916" y="3075"/>
                        <a:pt x="9878" y="3007"/>
                        <a:pt x="9835" y="2939"/>
                      </a:cubicBezTo>
                      <a:cubicBezTo>
                        <a:pt x="9746" y="2812"/>
                        <a:pt x="9623" y="2693"/>
                        <a:pt x="9487" y="2595"/>
                      </a:cubicBezTo>
                      <a:cubicBezTo>
                        <a:pt x="9355" y="2493"/>
                        <a:pt x="9203" y="2413"/>
                        <a:pt x="9054" y="2358"/>
                      </a:cubicBezTo>
                      <a:cubicBezTo>
                        <a:pt x="9041" y="2353"/>
                        <a:pt x="9029" y="2349"/>
                        <a:pt x="9016" y="2345"/>
                      </a:cubicBezTo>
                      <a:cubicBezTo>
                        <a:pt x="8880" y="2298"/>
                        <a:pt x="8744" y="2273"/>
                        <a:pt x="8621" y="2264"/>
                      </a:cubicBezTo>
                      <a:cubicBezTo>
                        <a:pt x="8584" y="2261"/>
                        <a:pt x="8547" y="2260"/>
                        <a:pt x="8513" y="2260"/>
                      </a:cubicBezTo>
                      <a:cubicBezTo>
                        <a:pt x="8299" y="2260"/>
                        <a:pt x="8141" y="2309"/>
                        <a:pt x="8082" y="2324"/>
                      </a:cubicBezTo>
                      <a:cubicBezTo>
                        <a:pt x="8057" y="2328"/>
                        <a:pt x="8035" y="2336"/>
                        <a:pt x="8023" y="2336"/>
                      </a:cubicBezTo>
                      <a:cubicBezTo>
                        <a:pt x="8018" y="2341"/>
                        <a:pt x="8018" y="2341"/>
                        <a:pt x="8014" y="2341"/>
                      </a:cubicBezTo>
                      <a:cubicBezTo>
                        <a:pt x="8014" y="2349"/>
                        <a:pt x="8014" y="2353"/>
                        <a:pt x="8014" y="2362"/>
                      </a:cubicBezTo>
                      <a:cubicBezTo>
                        <a:pt x="8006" y="2438"/>
                        <a:pt x="7993" y="2510"/>
                        <a:pt x="7976" y="2583"/>
                      </a:cubicBezTo>
                      <a:cubicBezTo>
                        <a:pt x="7934" y="2757"/>
                        <a:pt x="7866" y="2905"/>
                        <a:pt x="7794" y="3020"/>
                      </a:cubicBezTo>
                      <a:cubicBezTo>
                        <a:pt x="7785" y="3032"/>
                        <a:pt x="7777" y="3049"/>
                        <a:pt x="7764" y="3062"/>
                      </a:cubicBezTo>
                      <a:cubicBezTo>
                        <a:pt x="7747" y="3092"/>
                        <a:pt x="7730" y="3117"/>
                        <a:pt x="7713" y="3139"/>
                      </a:cubicBezTo>
                      <a:cubicBezTo>
                        <a:pt x="7653" y="3215"/>
                        <a:pt x="7603" y="3266"/>
                        <a:pt x="7573" y="3296"/>
                      </a:cubicBezTo>
                      <a:cubicBezTo>
                        <a:pt x="7543" y="3321"/>
                        <a:pt x="7518" y="3346"/>
                        <a:pt x="7496" y="3359"/>
                      </a:cubicBezTo>
                      <a:cubicBezTo>
                        <a:pt x="7475" y="3376"/>
                        <a:pt x="7462" y="3385"/>
                        <a:pt x="7450" y="3393"/>
                      </a:cubicBezTo>
                      <a:cubicBezTo>
                        <a:pt x="7441" y="3397"/>
                        <a:pt x="7437" y="3402"/>
                        <a:pt x="7429" y="3402"/>
                      </a:cubicBezTo>
                      <a:cubicBezTo>
                        <a:pt x="7437" y="3406"/>
                        <a:pt x="7446" y="3406"/>
                        <a:pt x="7450" y="3406"/>
                      </a:cubicBezTo>
                      <a:cubicBezTo>
                        <a:pt x="7586" y="3440"/>
                        <a:pt x="7709" y="3499"/>
                        <a:pt x="7802" y="3563"/>
                      </a:cubicBezTo>
                      <a:cubicBezTo>
                        <a:pt x="7895" y="3622"/>
                        <a:pt x="7955" y="3682"/>
                        <a:pt x="7972" y="3707"/>
                      </a:cubicBezTo>
                      <a:cubicBezTo>
                        <a:pt x="7997" y="3745"/>
                        <a:pt x="7997" y="3754"/>
                        <a:pt x="7989" y="3762"/>
                      </a:cubicBezTo>
                      <a:cubicBezTo>
                        <a:pt x="7986" y="3764"/>
                        <a:pt x="7982" y="3766"/>
                        <a:pt x="7976" y="3766"/>
                      </a:cubicBezTo>
                      <a:cubicBezTo>
                        <a:pt x="7968" y="3766"/>
                        <a:pt x="7955" y="3761"/>
                        <a:pt x="7934" y="3745"/>
                      </a:cubicBezTo>
                      <a:cubicBezTo>
                        <a:pt x="7912" y="3728"/>
                        <a:pt x="7853" y="3682"/>
                        <a:pt x="7764" y="3627"/>
                      </a:cubicBezTo>
                      <a:cubicBezTo>
                        <a:pt x="7675" y="3571"/>
                        <a:pt x="7556" y="3516"/>
                        <a:pt x="7433" y="3487"/>
                      </a:cubicBezTo>
                      <a:cubicBezTo>
                        <a:pt x="7326" y="3462"/>
                        <a:pt x="7218" y="3452"/>
                        <a:pt x="7124" y="3452"/>
                      </a:cubicBezTo>
                      <a:cubicBezTo>
                        <a:pt x="7106" y="3452"/>
                        <a:pt x="7089" y="3452"/>
                        <a:pt x="7072" y="3453"/>
                      </a:cubicBezTo>
                      <a:cubicBezTo>
                        <a:pt x="6970" y="3461"/>
                        <a:pt x="6894" y="3478"/>
                        <a:pt x="6864" y="3482"/>
                      </a:cubicBezTo>
                      <a:cubicBezTo>
                        <a:pt x="6853" y="3483"/>
                        <a:pt x="6844" y="3484"/>
                        <a:pt x="6837" y="3484"/>
                      </a:cubicBezTo>
                      <a:cubicBezTo>
                        <a:pt x="6818" y="3484"/>
                        <a:pt x="6813" y="3480"/>
                        <a:pt x="6813" y="3474"/>
                      </a:cubicBezTo>
                      <a:cubicBezTo>
                        <a:pt x="6809" y="3461"/>
                        <a:pt x="6809" y="3453"/>
                        <a:pt x="6847" y="3431"/>
                      </a:cubicBezTo>
                      <a:cubicBezTo>
                        <a:pt x="6868" y="3423"/>
                        <a:pt x="6919" y="3406"/>
                        <a:pt x="6991" y="3393"/>
                      </a:cubicBezTo>
                      <a:cubicBezTo>
                        <a:pt x="7013" y="3389"/>
                        <a:pt x="7038" y="3385"/>
                        <a:pt x="7068" y="3380"/>
                      </a:cubicBezTo>
                      <a:cubicBezTo>
                        <a:pt x="7097" y="3376"/>
                        <a:pt x="7128" y="3374"/>
                        <a:pt x="7161" y="3374"/>
                      </a:cubicBezTo>
                      <a:cubicBezTo>
                        <a:pt x="7193" y="3374"/>
                        <a:pt x="7227" y="3376"/>
                        <a:pt x="7263" y="3380"/>
                      </a:cubicBezTo>
                      <a:lnTo>
                        <a:pt x="7267" y="3380"/>
                      </a:lnTo>
                      <a:cubicBezTo>
                        <a:pt x="7318" y="3385"/>
                        <a:pt x="7365" y="3389"/>
                        <a:pt x="7416" y="3402"/>
                      </a:cubicBezTo>
                      <a:cubicBezTo>
                        <a:pt x="7416" y="3393"/>
                        <a:pt x="7420" y="3385"/>
                        <a:pt x="7433" y="3372"/>
                      </a:cubicBezTo>
                      <a:cubicBezTo>
                        <a:pt x="7441" y="3359"/>
                        <a:pt x="7454" y="3346"/>
                        <a:pt x="7471" y="3330"/>
                      </a:cubicBezTo>
                      <a:cubicBezTo>
                        <a:pt x="7488" y="3313"/>
                        <a:pt x="7509" y="3287"/>
                        <a:pt x="7535" y="3262"/>
                      </a:cubicBezTo>
                      <a:cubicBezTo>
                        <a:pt x="7552" y="3240"/>
                        <a:pt x="7577" y="3211"/>
                        <a:pt x="7607" y="3172"/>
                      </a:cubicBezTo>
                      <a:cubicBezTo>
                        <a:pt x="7637" y="3134"/>
                        <a:pt x="7675" y="3088"/>
                        <a:pt x="7709" y="3028"/>
                      </a:cubicBezTo>
                      <a:cubicBezTo>
                        <a:pt x="7781" y="2914"/>
                        <a:pt x="7857" y="2757"/>
                        <a:pt x="7904" y="2566"/>
                      </a:cubicBezTo>
                      <a:cubicBezTo>
                        <a:pt x="7946" y="2375"/>
                        <a:pt x="7963" y="2150"/>
                        <a:pt x="7904" y="1925"/>
                      </a:cubicBezTo>
                      <a:cubicBezTo>
                        <a:pt x="7853" y="1704"/>
                        <a:pt x="7730" y="1483"/>
                        <a:pt x="7564" y="1305"/>
                      </a:cubicBezTo>
                      <a:cubicBezTo>
                        <a:pt x="7479" y="1212"/>
                        <a:pt x="7378" y="1135"/>
                        <a:pt x="7271" y="1072"/>
                      </a:cubicBezTo>
                      <a:cubicBezTo>
                        <a:pt x="7174" y="1008"/>
                        <a:pt x="7068" y="965"/>
                        <a:pt x="6962" y="936"/>
                      </a:cubicBezTo>
                      <a:cubicBezTo>
                        <a:pt x="6849" y="902"/>
                        <a:pt x="6737" y="888"/>
                        <a:pt x="6628" y="888"/>
                      </a:cubicBezTo>
                      <a:cubicBezTo>
                        <a:pt x="6520" y="888"/>
                        <a:pt x="6416" y="902"/>
                        <a:pt x="6321" y="923"/>
                      </a:cubicBezTo>
                      <a:cubicBezTo>
                        <a:pt x="6130" y="970"/>
                        <a:pt x="5973" y="1050"/>
                        <a:pt x="5862" y="1127"/>
                      </a:cubicBezTo>
                      <a:cubicBezTo>
                        <a:pt x="5807" y="1165"/>
                        <a:pt x="5760" y="1203"/>
                        <a:pt x="5722" y="1237"/>
                      </a:cubicBezTo>
                      <a:cubicBezTo>
                        <a:pt x="5718" y="1246"/>
                        <a:pt x="5710" y="1250"/>
                        <a:pt x="5701" y="1258"/>
                      </a:cubicBezTo>
                      <a:cubicBezTo>
                        <a:pt x="5676" y="1284"/>
                        <a:pt x="5654" y="1301"/>
                        <a:pt x="5642" y="1318"/>
                      </a:cubicBezTo>
                      <a:cubicBezTo>
                        <a:pt x="5612" y="1352"/>
                        <a:pt x="5591" y="1377"/>
                        <a:pt x="5574" y="1394"/>
                      </a:cubicBezTo>
                      <a:cubicBezTo>
                        <a:pt x="5578" y="1394"/>
                        <a:pt x="5586" y="1398"/>
                        <a:pt x="5591" y="1398"/>
                      </a:cubicBezTo>
                      <a:cubicBezTo>
                        <a:pt x="5612" y="1407"/>
                        <a:pt x="5637" y="1411"/>
                        <a:pt x="5659" y="1420"/>
                      </a:cubicBezTo>
                      <a:cubicBezTo>
                        <a:pt x="5782" y="1466"/>
                        <a:pt x="5901" y="1538"/>
                        <a:pt x="5973" y="1615"/>
                      </a:cubicBezTo>
                      <a:cubicBezTo>
                        <a:pt x="6053" y="1691"/>
                        <a:pt x="6087" y="1763"/>
                        <a:pt x="6100" y="1789"/>
                      </a:cubicBezTo>
                      <a:cubicBezTo>
                        <a:pt x="6113" y="1835"/>
                        <a:pt x="6109" y="1844"/>
                        <a:pt x="6100" y="1848"/>
                      </a:cubicBezTo>
                      <a:cubicBezTo>
                        <a:pt x="6098" y="1849"/>
                        <a:pt x="6096" y="1850"/>
                        <a:pt x="6094" y="1850"/>
                      </a:cubicBezTo>
                      <a:cubicBezTo>
                        <a:pt x="6086" y="1850"/>
                        <a:pt x="6074" y="1842"/>
                        <a:pt x="6053" y="1819"/>
                      </a:cubicBezTo>
                      <a:cubicBezTo>
                        <a:pt x="6036" y="1797"/>
                        <a:pt x="5998" y="1734"/>
                        <a:pt x="5926" y="1670"/>
                      </a:cubicBezTo>
                      <a:cubicBezTo>
                        <a:pt x="5854" y="1602"/>
                        <a:pt x="5748" y="1538"/>
                        <a:pt x="5629" y="1496"/>
                      </a:cubicBezTo>
                      <a:cubicBezTo>
                        <a:pt x="5595" y="1483"/>
                        <a:pt x="5557" y="1475"/>
                        <a:pt x="5519" y="1466"/>
                      </a:cubicBezTo>
                      <a:cubicBezTo>
                        <a:pt x="5438" y="1445"/>
                        <a:pt x="5357" y="1432"/>
                        <a:pt x="5289" y="1424"/>
                      </a:cubicBezTo>
                      <a:cubicBezTo>
                        <a:pt x="5272" y="1424"/>
                        <a:pt x="5255" y="1420"/>
                        <a:pt x="5238" y="1420"/>
                      </a:cubicBezTo>
                      <a:cubicBezTo>
                        <a:pt x="5162" y="1411"/>
                        <a:pt x="5107" y="1411"/>
                        <a:pt x="5086" y="1407"/>
                      </a:cubicBezTo>
                      <a:cubicBezTo>
                        <a:pt x="5043" y="1403"/>
                        <a:pt x="5039" y="1394"/>
                        <a:pt x="5039" y="1386"/>
                      </a:cubicBezTo>
                      <a:cubicBezTo>
                        <a:pt x="5039" y="1373"/>
                        <a:pt x="5043" y="1364"/>
                        <a:pt x="5086" y="1356"/>
                      </a:cubicBezTo>
                      <a:cubicBezTo>
                        <a:pt x="5107" y="1352"/>
                        <a:pt x="5166" y="1347"/>
                        <a:pt x="5247" y="1347"/>
                      </a:cubicBezTo>
                      <a:cubicBezTo>
                        <a:pt x="5264" y="1347"/>
                        <a:pt x="5281" y="1352"/>
                        <a:pt x="5298" y="1352"/>
                      </a:cubicBezTo>
                      <a:cubicBezTo>
                        <a:pt x="5349" y="1356"/>
                        <a:pt x="5408" y="1360"/>
                        <a:pt x="5468" y="1373"/>
                      </a:cubicBezTo>
                      <a:cubicBezTo>
                        <a:pt x="5485" y="1373"/>
                        <a:pt x="5502" y="1377"/>
                        <a:pt x="5514" y="1381"/>
                      </a:cubicBezTo>
                      <a:cubicBezTo>
                        <a:pt x="5514" y="1377"/>
                        <a:pt x="5514" y="1369"/>
                        <a:pt x="5514" y="1356"/>
                      </a:cubicBezTo>
                      <a:cubicBezTo>
                        <a:pt x="5519" y="1343"/>
                        <a:pt x="5519" y="1330"/>
                        <a:pt x="5527" y="1313"/>
                      </a:cubicBezTo>
                      <a:cubicBezTo>
                        <a:pt x="5531" y="1296"/>
                        <a:pt x="5536" y="1271"/>
                        <a:pt x="5544" y="1241"/>
                      </a:cubicBezTo>
                      <a:cubicBezTo>
                        <a:pt x="5548" y="1203"/>
                        <a:pt x="5569" y="1127"/>
                        <a:pt x="5574" y="1025"/>
                      </a:cubicBezTo>
                      <a:cubicBezTo>
                        <a:pt x="5574" y="974"/>
                        <a:pt x="5574" y="914"/>
                        <a:pt x="5565" y="847"/>
                      </a:cubicBezTo>
                      <a:cubicBezTo>
                        <a:pt x="5557" y="783"/>
                        <a:pt x="5540" y="715"/>
                        <a:pt x="5514" y="643"/>
                      </a:cubicBezTo>
                      <a:cubicBezTo>
                        <a:pt x="5468" y="503"/>
                        <a:pt x="5378" y="354"/>
                        <a:pt x="5243" y="240"/>
                      </a:cubicBezTo>
                      <a:cubicBezTo>
                        <a:pt x="5111" y="125"/>
                        <a:pt x="4937" y="44"/>
                        <a:pt x="4750" y="15"/>
                      </a:cubicBezTo>
                      <a:cubicBezTo>
                        <a:pt x="4698" y="5"/>
                        <a:pt x="4644" y="1"/>
                        <a:pt x="459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3" name="Google Shape;783;p9"/>
                <p:cNvSpPr/>
                <p:nvPr/>
              </p:nvSpPr>
              <p:spPr>
                <a:xfrm>
                  <a:off x="1409508" y="4678898"/>
                  <a:ext cx="34953" cy="70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" h="31" extrusionOk="0">
                      <a:moveTo>
                        <a:pt x="153" y="1"/>
                      </a:moveTo>
                      <a:lnTo>
                        <a:pt x="0" y="30"/>
                      </a:lnTo>
                      <a:lnTo>
                        <a:pt x="0" y="30"/>
                      </a:lnTo>
                      <a:lnTo>
                        <a:pt x="26" y="26"/>
                      </a:lnTo>
                      <a:lnTo>
                        <a:pt x="153" y="1"/>
                      </a:lnTo>
                      <a:close/>
                    </a:path>
                  </a:pathLst>
                </a:custGeom>
                <a:solidFill>
                  <a:srgbClr val="8555C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4" name="Google Shape;784;p9"/>
                <p:cNvSpPr/>
                <p:nvPr/>
              </p:nvSpPr>
              <p:spPr>
                <a:xfrm>
                  <a:off x="1261980" y="4696147"/>
                  <a:ext cx="559929" cy="1911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67" h="842" extrusionOk="0">
                      <a:moveTo>
                        <a:pt x="1018" y="0"/>
                      </a:moveTo>
                      <a:cubicBezTo>
                        <a:pt x="863" y="0"/>
                        <a:pt x="711" y="18"/>
                        <a:pt x="570" y="52"/>
                      </a:cubicBezTo>
                      <a:cubicBezTo>
                        <a:pt x="451" y="77"/>
                        <a:pt x="340" y="116"/>
                        <a:pt x="243" y="158"/>
                      </a:cubicBezTo>
                      <a:lnTo>
                        <a:pt x="239" y="158"/>
                      </a:lnTo>
                      <a:lnTo>
                        <a:pt x="1" y="281"/>
                      </a:lnTo>
                      <a:cubicBezTo>
                        <a:pt x="25" y="276"/>
                        <a:pt x="332" y="204"/>
                        <a:pt x="728" y="204"/>
                      </a:cubicBezTo>
                      <a:cubicBezTo>
                        <a:pt x="1231" y="204"/>
                        <a:pt x="1878" y="321"/>
                        <a:pt x="2263" y="841"/>
                      </a:cubicBezTo>
                      <a:cubicBezTo>
                        <a:pt x="2314" y="791"/>
                        <a:pt x="2382" y="727"/>
                        <a:pt x="2467" y="663"/>
                      </a:cubicBezTo>
                      <a:cubicBezTo>
                        <a:pt x="2454" y="650"/>
                        <a:pt x="2437" y="633"/>
                        <a:pt x="2416" y="612"/>
                      </a:cubicBezTo>
                      <a:cubicBezTo>
                        <a:pt x="2361" y="561"/>
                        <a:pt x="2212" y="413"/>
                        <a:pt x="1974" y="273"/>
                      </a:cubicBezTo>
                      <a:cubicBezTo>
                        <a:pt x="1860" y="205"/>
                        <a:pt x="1720" y="137"/>
                        <a:pt x="1563" y="90"/>
                      </a:cubicBezTo>
                      <a:cubicBezTo>
                        <a:pt x="1406" y="39"/>
                        <a:pt x="1240" y="10"/>
                        <a:pt x="1070" y="1"/>
                      </a:cubicBezTo>
                      <a:cubicBezTo>
                        <a:pt x="1053" y="1"/>
                        <a:pt x="1036" y="0"/>
                        <a:pt x="1018" y="0"/>
                      </a:cubicBezTo>
                      <a:close/>
                    </a:path>
                  </a:pathLst>
                </a:custGeom>
                <a:solidFill>
                  <a:srgbClr val="1E1549">
                    <a:alpha val="410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5" name="Google Shape;785;p9"/>
                <p:cNvSpPr/>
                <p:nvPr/>
              </p:nvSpPr>
              <p:spPr>
                <a:xfrm>
                  <a:off x="903600" y="4458287"/>
                  <a:ext cx="18611" cy="272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" h="120" extrusionOk="0">
                      <a:moveTo>
                        <a:pt x="82" y="1"/>
                      </a:moveTo>
                      <a:lnTo>
                        <a:pt x="82" y="1"/>
                      </a:lnTo>
                      <a:cubicBezTo>
                        <a:pt x="73" y="13"/>
                        <a:pt x="65" y="30"/>
                        <a:pt x="52" y="43"/>
                      </a:cubicBezTo>
                      <a:cubicBezTo>
                        <a:pt x="35" y="73"/>
                        <a:pt x="18" y="98"/>
                        <a:pt x="1" y="120"/>
                      </a:cubicBezTo>
                      <a:cubicBezTo>
                        <a:pt x="48" y="69"/>
                        <a:pt x="82" y="26"/>
                        <a:pt x="82" y="1"/>
                      </a:cubicBezTo>
                      <a:close/>
                    </a:path>
                  </a:pathLst>
                </a:custGeom>
                <a:solidFill>
                  <a:srgbClr val="8555C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6" name="Google Shape;786;p9"/>
                <p:cNvSpPr/>
                <p:nvPr/>
              </p:nvSpPr>
              <p:spPr>
                <a:xfrm>
                  <a:off x="739957" y="4016156"/>
                  <a:ext cx="221747" cy="5290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7" h="2331" extrusionOk="0">
                      <a:moveTo>
                        <a:pt x="280" y="1"/>
                      </a:moveTo>
                      <a:lnTo>
                        <a:pt x="280" y="1"/>
                      </a:lnTo>
                      <a:cubicBezTo>
                        <a:pt x="493" y="378"/>
                        <a:pt x="977" y="1478"/>
                        <a:pt x="0" y="2322"/>
                      </a:cubicBezTo>
                      <a:cubicBezTo>
                        <a:pt x="217" y="2309"/>
                        <a:pt x="259" y="2309"/>
                        <a:pt x="272" y="2309"/>
                      </a:cubicBezTo>
                      <a:lnTo>
                        <a:pt x="276" y="2309"/>
                      </a:lnTo>
                      <a:lnTo>
                        <a:pt x="425" y="2331"/>
                      </a:lnTo>
                      <a:cubicBezTo>
                        <a:pt x="425" y="2322"/>
                        <a:pt x="429" y="2314"/>
                        <a:pt x="442" y="2301"/>
                      </a:cubicBezTo>
                      <a:cubicBezTo>
                        <a:pt x="450" y="2288"/>
                        <a:pt x="463" y="2275"/>
                        <a:pt x="480" y="2259"/>
                      </a:cubicBezTo>
                      <a:cubicBezTo>
                        <a:pt x="497" y="2242"/>
                        <a:pt x="518" y="2216"/>
                        <a:pt x="544" y="2191"/>
                      </a:cubicBezTo>
                      <a:cubicBezTo>
                        <a:pt x="561" y="2169"/>
                        <a:pt x="586" y="2140"/>
                        <a:pt x="616" y="2101"/>
                      </a:cubicBezTo>
                      <a:cubicBezTo>
                        <a:pt x="646" y="2063"/>
                        <a:pt x="684" y="2017"/>
                        <a:pt x="718" y="1957"/>
                      </a:cubicBezTo>
                      <a:cubicBezTo>
                        <a:pt x="790" y="1843"/>
                        <a:pt x="866" y="1686"/>
                        <a:pt x="913" y="1495"/>
                      </a:cubicBezTo>
                      <a:cubicBezTo>
                        <a:pt x="955" y="1304"/>
                        <a:pt x="972" y="1079"/>
                        <a:pt x="913" y="854"/>
                      </a:cubicBezTo>
                      <a:cubicBezTo>
                        <a:pt x="862" y="633"/>
                        <a:pt x="739" y="412"/>
                        <a:pt x="573" y="234"/>
                      </a:cubicBezTo>
                      <a:cubicBezTo>
                        <a:pt x="488" y="141"/>
                        <a:pt x="387" y="64"/>
                        <a:pt x="280" y="1"/>
                      </a:cubicBezTo>
                      <a:close/>
                    </a:path>
                  </a:pathLst>
                </a:custGeom>
                <a:solidFill>
                  <a:srgbClr val="1E1549">
                    <a:alpha val="410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7" name="Google Shape;787;p9"/>
                <p:cNvSpPr/>
                <p:nvPr/>
              </p:nvSpPr>
              <p:spPr>
                <a:xfrm>
                  <a:off x="972144" y="4303268"/>
                  <a:ext cx="2043" cy="59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" h="26" extrusionOk="0">
                      <a:moveTo>
                        <a:pt x="9" y="0"/>
                      </a:moveTo>
                      <a:cubicBezTo>
                        <a:pt x="4" y="5"/>
                        <a:pt x="4" y="5"/>
                        <a:pt x="0" y="5"/>
                      </a:cubicBezTo>
                      <a:cubicBezTo>
                        <a:pt x="0" y="13"/>
                        <a:pt x="0" y="17"/>
                        <a:pt x="0" y="26"/>
                      </a:cubicBezTo>
                      <a:lnTo>
                        <a:pt x="9" y="0"/>
                      </a:lnTo>
                      <a:close/>
                    </a:path>
                  </a:pathLst>
                </a:custGeom>
                <a:solidFill>
                  <a:srgbClr val="8555C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8" name="Google Shape;788;p9"/>
                <p:cNvSpPr/>
                <p:nvPr/>
              </p:nvSpPr>
              <p:spPr>
                <a:xfrm>
                  <a:off x="1199337" y="4305084"/>
                  <a:ext cx="245125" cy="3962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0" h="1746" extrusionOk="0">
                      <a:moveTo>
                        <a:pt x="1" y="1"/>
                      </a:moveTo>
                      <a:cubicBezTo>
                        <a:pt x="26" y="18"/>
                        <a:pt x="1003" y="693"/>
                        <a:pt x="659" y="1745"/>
                      </a:cubicBezTo>
                      <a:cubicBezTo>
                        <a:pt x="710" y="1728"/>
                        <a:pt x="765" y="1711"/>
                        <a:pt x="824" y="1699"/>
                      </a:cubicBezTo>
                      <a:cubicBezTo>
                        <a:pt x="858" y="1690"/>
                        <a:pt x="892" y="1682"/>
                        <a:pt x="926" y="1677"/>
                      </a:cubicBezTo>
                      <a:lnTo>
                        <a:pt x="1079" y="1648"/>
                      </a:lnTo>
                      <a:cubicBezTo>
                        <a:pt x="1075" y="1631"/>
                        <a:pt x="1071" y="1597"/>
                        <a:pt x="1066" y="1537"/>
                      </a:cubicBezTo>
                      <a:cubicBezTo>
                        <a:pt x="1062" y="1465"/>
                        <a:pt x="1066" y="1257"/>
                        <a:pt x="998" y="998"/>
                      </a:cubicBezTo>
                      <a:cubicBezTo>
                        <a:pt x="981" y="930"/>
                        <a:pt x="956" y="867"/>
                        <a:pt x="930" y="799"/>
                      </a:cubicBezTo>
                      <a:cubicBezTo>
                        <a:pt x="901" y="731"/>
                        <a:pt x="863" y="663"/>
                        <a:pt x="820" y="595"/>
                      </a:cubicBezTo>
                      <a:cubicBezTo>
                        <a:pt x="731" y="468"/>
                        <a:pt x="608" y="349"/>
                        <a:pt x="472" y="251"/>
                      </a:cubicBezTo>
                      <a:cubicBezTo>
                        <a:pt x="340" y="149"/>
                        <a:pt x="188" y="69"/>
                        <a:pt x="39" y="14"/>
                      </a:cubicBezTo>
                      <a:cubicBezTo>
                        <a:pt x="26" y="9"/>
                        <a:pt x="14" y="5"/>
                        <a:pt x="1" y="1"/>
                      </a:cubicBezTo>
                      <a:close/>
                    </a:path>
                  </a:pathLst>
                </a:custGeom>
                <a:solidFill>
                  <a:srgbClr val="1E1549">
                    <a:alpha val="410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9" name="Google Shape;789;p9"/>
                <p:cNvSpPr/>
                <p:nvPr/>
              </p:nvSpPr>
              <p:spPr>
                <a:xfrm>
                  <a:off x="168682" y="3773075"/>
                  <a:ext cx="249664" cy="3136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0" h="1382" extrusionOk="0">
                      <a:moveTo>
                        <a:pt x="116" y="1"/>
                      </a:moveTo>
                      <a:cubicBezTo>
                        <a:pt x="78" y="1"/>
                        <a:pt x="39" y="3"/>
                        <a:pt x="0" y="6"/>
                      </a:cubicBezTo>
                      <a:cubicBezTo>
                        <a:pt x="0" y="6"/>
                        <a:pt x="896" y="456"/>
                        <a:pt x="773" y="1347"/>
                      </a:cubicBezTo>
                      <a:cubicBezTo>
                        <a:pt x="790" y="1347"/>
                        <a:pt x="807" y="1352"/>
                        <a:pt x="824" y="1352"/>
                      </a:cubicBezTo>
                      <a:cubicBezTo>
                        <a:pt x="875" y="1356"/>
                        <a:pt x="934" y="1360"/>
                        <a:pt x="994" y="1373"/>
                      </a:cubicBezTo>
                      <a:cubicBezTo>
                        <a:pt x="1011" y="1373"/>
                        <a:pt x="1028" y="1377"/>
                        <a:pt x="1040" y="1381"/>
                      </a:cubicBezTo>
                      <a:cubicBezTo>
                        <a:pt x="1040" y="1377"/>
                        <a:pt x="1040" y="1369"/>
                        <a:pt x="1040" y="1356"/>
                      </a:cubicBezTo>
                      <a:cubicBezTo>
                        <a:pt x="1045" y="1343"/>
                        <a:pt x="1045" y="1330"/>
                        <a:pt x="1053" y="1313"/>
                      </a:cubicBezTo>
                      <a:cubicBezTo>
                        <a:pt x="1057" y="1296"/>
                        <a:pt x="1062" y="1271"/>
                        <a:pt x="1070" y="1241"/>
                      </a:cubicBezTo>
                      <a:cubicBezTo>
                        <a:pt x="1074" y="1203"/>
                        <a:pt x="1095" y="1127"/>
                        <a:pt x="1100" y="1025"/>
                      </a:cubicBezTo>
                      <a:cubicBezTo>
                        <a:pt x="1100" y="974"/>
                        <a:pt x="1100" y="914"/>
                        <a:pt x="1091" y="847"/>
                      </a:cubicBezTo>
                      <a:cubicBezTo>
                        <a:pt x="1083" y="783"/>
                        <a:pt x="1066" y="715"/>
                        <a:pt x="1040" y="643"/>
                      </a:cubicBezTo>
                      <a:cubicBezTo>
                        <a:pt x="994" y="503"/>
                        <a:pt x="904" y="354"/>
                        <a:pt x="769" y="240"/>
                      </a:cubicBezTo>
                      <a:cubicBezTo>
                        <a:pt x="637" y="125"/>
                        <a:pt x="463" y="44"/>
                        <a:pt x="276" y="15"/>
                      </a:cubicBezTo>
                      <a:cubicBezTo>
                        <a:pt x="224" y="5"/>
                        <a:pt x="170" y="1"/>
                        <a:pt x="116" y="1"/>
                      </a:cubicBezTo>
                      <a:close/>
                    </a:path>
                  </a:pathLst>
                </a:custGeom>
                <a:solidFill>
                  <a:srgbClr val="1E1549">
                    <a:alpha val="410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0" name="Google Shape;790;p9"/>
                <p:cNvSpPr/>
                <p:nvPr/>
              </p:nvSpPr>
              <p:spPr>
                <a:xfrm>
                  <a:off x="418119" y="4058599"/>
                  <a:ext cx="29279" cy="320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" h="141" extrusionOk="0">
                      <a:moveTo>
                        <a:pt x="128" y="0"/>
                      </a:moveTo>
                      <a:cubicBezTo>
                        <a:pt x="103" y="26"/>
                        <a:pt x="81" y="43"/>
                        <a:pt x="69" y="60"/>
                      </a:cubicBezTo>
                      <a:cubicBezTo>
                        <a:pt x="39" y="94"/>
                        <a:pt x="13" y="119"/>
                        <a:pt x="1" y="136"/>
                      </a:cubicBezTo>
                      <a:cubicBezTo>
                        <a:pt x="5" y="140"/>
                        <a:pt x="13" y="140"/>
                        <a:pt x="18" y="140"/>
                      </a:cubicBezTo>
                      <a:cubicBezTo>
                        <a:pt x="52" y="106"/>
                        <a:pt x="90" y="60"/>
                        <a:pt x="128" y="0"/>
                      </a:cubicBezTo>
                      <a:close/>
                    </a:path>
                  </a:pathLst>
                </a:custGeom>
                <a:solidFill>
                  <a:srgbClr val="8555C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1" name="Google Shape;791;p9"/>
                <p:cNvSpPr/>
                <p:nvPr/>
              </p:nvSpPr>
              <p:spPr>
                <a:xfrm>
                  <a:off x="-415075" y="3961230"/>
                  <a:ext cx="230372" cy="465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5" h="2051" extrusionOk="0">
                      <a:moveTo>
                        <a:pt x="1015" y="1"/>
                      </a:moveTo>
                      <a:lnTo>
                        <a:pt x="1015" y="1"/>
                      </a:lnTo>
                      <a:cubicBezTo>
                        <a:pt x="989" y="9"/>
                        <a:pt x="960" y="18"/>
                        <a:pt x="934" y="26"/>
                      </a:cubicBezTo>
                      <a:cubicBezTo>
                        <a:pt x="811" y="73"/>
                        <a:pt x="675" y="141"/>
                        <a:pt x="548" y="238"/>
                      </a:cubicBezTo>
                      <a:cubicBezTo>
                        <a:pt x="425" y="332"/>
                        <a:pt x="306" y="455"/>
                        <a:pt x="221" y="595"/>
                      </a:cubicBezTo>
                      <a:cubicBezTo>
                        <a:pt x="136" y="735"/>
                        <a:pt x="72" y="892"/>
                        <a:pt x="39" y="1045"/>
                      </a:cubicBezTo>
                      <a:cubicBezTo>
                        <a:pt x="5" y="1202"/>
                        <a:pt x="0" y="1355"/>
                        <a:pt x="9" y="1486"/>
                      </a:cubicBezTo>
                      <a:cubicBezTo>
                        <a:pt x="22" y="1618"/>
                        <a:pt x="47" y="1732"/>
                        <a:pt x="72" y="1821"/>
                      </a:cubicBezTo>
                      <a:cubicBezTo>
                        <a:pt x="89" y="1868"/>
                        <a:pt x="102" y="1906"/>
                        <a:pt x="115" y="1936"/>
                      </a:cubicBezTo>
                      <a:cubicBezTo>
                        <a:pt x="128" y="1966"/>
                        <a:pt x="136" y="1991"/>
                        <a:pt x="145" y="2008"/>
                      </a:cubicBezTo>
                      <a:cubicBezTo>
                        <a:pt x="153" y="2025"/>
                        <a:pt x="157" y="2038"/>
                        <a:pt x="162" y="2051"/>
                      </a:cubicBezTo>
                      <a:cubicBezTo>
                        <a:pt x="293" y="2012"/>
                        <a:pt x="421" y="1995"/>
                        <a:pt x="535" y="1991"/>
                      </a:cubicBezTo>
                      <a:cubicBezTo>
                        <a:pt x="47" y="714"/>
                        <a:pt x="1015" y="1"/>
                        <a:pt x="1015" y="1"/>
                      </a:cubicBezTo>
                      <a:close/>
                    </a:path>
                  </a:pathLst>
                </a:custGeom>
                <a:solidFill>
                  <a:srgbClr val="1E1549">
                    <a:alpha val="410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2" name="Google Shape;792;p9"/>
                <p:cNvSpPr/>
                <p:nvPr/>
              </p:nvSpPr>
              <p:spPr>
                <a:xfrm>
                  <a:off x="-617529" y="4429916"/>
                  <a:ext cx="379036" cy="2539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0" h="1119" extrusionOk="0">
                      <a:moveTo>
                        <a:pt x="1507" y="1"/>
                      </a:moveTo>
                      <a:cubicBezTo>
                        <a:pt x="1483" y="1"/>
                        <a:pt x="1457" y="1"/>
                        <a:pt x="1431" y="3"/>
                      </a:cubicBezTo>
                      <a:cubicBezTo>
                        <a:pt x="1223" y="11"/>
                        <a:pt x="969" y="71"/>
                        <a:pt x="744" y="198"/>
                      </a:cubicBezTo>
                      <a:cubicBezTo>
                        <a:pt x="519" y="321"/>
                        <a:pt x="328" y="499"/>
                        <a:pt x="205" y="669"/>
                      </a:cubicBezTo>
                      <a:cubicBezTo>
                        <a:pt x="82" y="834"/>
                        <a:pt x="35" y="987"/>
                        <a:pt x="18" y="1038"/>
                      </a:cubicBezTo>
                      <a:cubicBezTo>
                        <a:pt x="9" y="1068"/>
                        <a:pt x="5" y="1089"/>
                        <a:pt x="1" y="1102"/>
                      </a:cubicBezTo>
                      <a:cubicBezTo>
                        <a:pt x="17" y="1100"/>
                        <a:pt x="31" y="1100"/>
                        <a:pt x="45" y="1100"/>
                      </a:cubicBezTo>
                      <a:cubicBezTo>
                        <a:pt x="72" y="1100"/>
                        <a:pt x="94" y="1102"/>
                        <a:pt x="111" y="1102"/>
                      </a:cubicBezTo>
                      <a:cubicBezTo>
                        <a:pt x="150" y="1106"/>
                        <a:pt x="179" y="1110"/>
                        <a:pt x="200" y="1119"/>
                      </a:cubicBezTo>
                      <a:cubicBezTo>
                        <a:pt x="200" y="1119"/>
                        <a:pt x="574" y="134"/>
                        <a:pt x="1669" y="7"/>
                      </a:cubicBezTo>
                      <a:cubicBezTo>
                        <a:pt x="1621" y="4"/>
                        <a:pt x="1567" y="1"/>
                        <a:pt x="1507" y="1"/>
                      </a:cubicBezTo>
                      <a:close/>
                    </a:path>
                  </a:pathLst>
                </a:custGeom>
                <a:solidFill>
                  <a:srgbClr val="1E1549">
                    <a:alpha val="410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793" name="Google Shape;793;p9"/>
            <p:cNvSpPr/>
            <p:nvPr/>
          </p:nvSpPr>
          <p:spPr>
            <a:xfrm>
              <a:off x="-239510" y="4711137"/>
              <a:ext cx="982088" cy="209264"/>
            </a:xfrm>
            <a:custGeom>
              <a:avLst/>
              <a:gdLst/>
              <a:ahLst/>
              <a:cxnLst/>
              <a:rect l="l" t="t" r="r" b="b"/>
              <a:pathLst>
                <a:path w="4327" h="922" extrusionOk="0">
                  <a:moveTo>
                    <a:pt x="1973" y="1"/>
                  </a:moveTo>
                  <a:cubicBezTo>
                    <a:pt x="1951" y="1"/>
                    <a:pt x="1929" y="1"/>
                    <a:pt x="1907" y="2"/>
                  </a:cubicBezTo>
                  <a:cubicBezTo>
                    <a:pt x="1775" y="10"/>
                    <a:pt x="1648" y="27"/>
                    <a:pt x="1537" y="53"/>
                  </a:cubicBezTo>
                  <a:cubicBezTo>
                    <a:pt x="1317" y="108"/>
                    <a:pt x="1160" y="184"/>
                    <a:pt x="1109" y="218"/>
                  </a:cubicBezTo>
                  <a:cubicBezTo>
                    <a:pt x="1096" y="227"/>
                    <a:pt x="1088" y="231"/>
                    <a:pt x="1075" y="240"/>
                  </a:cubicBezTo>
                  <a:cubicBezTo>
                    <a:pt x="973" y="193"/>
                    <a:pt x="850" y="163"/>
                    <a:pt x="723" y="163"/>
                  </a:cubicBezTo>
                  <a:cubicBezTo>
                    <a:pt x="715" y="163"/>
                    <a:pt x="707" y="163"/>
                    <a:pt x="700" y="163"/>
                  </a:cubicBezTo>
                  <a:cubicBezTo>
                    <a:pt x="542" y="163"/>
                    <a:pt x="390" y="204"/>
                    <a:pt x="273" y="252"/>
                  </a:cubicBezTo>
                  <a:cubicBezTo>
                    <a:pt x="150" y="307"/>
                    <a:pt x="69" y="363"/>
                    <a:pt x="43" y="384"/>
                  </a:cubicBezTo>
                  <a:cubicBezTo>
                    <a:pt x="1" y="418"/>
                    <a:pt x="1" y="431"/>
                    <a:pt x="9" y="439"/>
                  </a:cubicBezTo>
                  <a:cubicBezTo>
                    <a:pt x="11" y="442"/>
                    <a:pt x="13" y="444"/>
                    <a:pt x="18" y="444"/>
                  </a:cubicBezTo>
                  <a:cubicBezTo>
                    <a:pt x="26" y="444"/>
                    <a:pt x="40" y="439"/>
                    <a:pt x="69" y="426"/>
                  </a:cubicBezTo>
                  <a:cubicBezTo>
                    <a:pt x="103" y="414"/>
                    <a:pt x="184" y="367"/>
                    <a:pt x="302" y="324"/>
                  </a:cubicBezTo>
                  <a:cubicBezTo>
                    <a:pt x="411" y="280"/>
                    <a:pt x="554" y="243"/>
                    <a:pt x="699" y="243"/>
                  </a:cubicBezTo>
                  <a:cubicBezTo>
                    <a:pt x="707" y="243"/>
                    <a:pt x="715" y="244"/>
                    <a:pt x="723" y="244"/>
                  </a:cubicBezTo>
                  <a:cubicBezTo>
                    <a:pt x="875" y="244"/>
                    <a:pt x="1028" y="290"/>
                    <a:pt x="1130" y="354"/>
                  </a:cubicBezTo>
                  <a:cubicBezTo>
                    <a:pt x="1236" y="414"/>
                    <a:pt x="1300" y="481"/>
                    <a:pt x="1325" y="507"/>
                  </a:cubicBezTo>
                  <a:cubicBezTo>
                    <a:pt x="1350" y="532"/>
                    <a:pt x="1364" y="539"/>
                    <a:pt x="1373" y="539"/>
                  </a:cubicBezTo>
                  <a:cubicBezTo>
                    <a:pt x="1376" y="539"/>
                    <a:pt x="1378" y="538"/>
                    <a:pt x="1380" y="537"/>
                  </a:cubicBezTo>
                  <a:cubicBezTo>
                    <a:pt x="1389" y="532"/>
                    <a:pt x="1393" y="520"/>
                    <a:pt x="1363" y="473"/>
                  </a:cubicBezTo>
                  <a:cubicBezTo>
                    <a:pt x="1346" y="443"/>
                    <a:pt x="1283" y="358"/>
                    <a:pt x="1168" y="286"/>
                  </a:cubicBezTo>
                  <a:cubicBezTo>
                    <a:pt x="1155" y="282"/>
                    <a:pt x="1143" y="274"/>
                    <a:pt x="1130" y="265"/>
                  </a:cubicBezTo>
                  <a:lnTo>
                    <a:pt x="1134" y="265"/>
                  </a:lnTo>
                  <a:cubicBezTo>
                    <a:pt x="1189" y="240"/>
                    <a:pt x="1342" y="172"/>
                    <a:pt x="1554" y="125"/>
                  </a:cubicBezTo>
                  <a:cubicBezTo>
                    <a:pt x="1661" y="104"/>
                    <a:pt x="1784" y="87"/>
                    <a:pt x="1911" y="83"/>
                  </a:cubicBezTo>
                  <a:cubicBezTo>
                    <a:pt x="1928" y="82"/>
                    <a:pt x="1945" y="82"/>
                    <a:pt x="1962" y="82"/>
                  </a:cubicBezTo>
                  <a:cubicBezTo>
                    <a:pt x="2077" y="82"/>
                    <a:pt x="2192" y="94"/>
                    <a:pt x="2310" y="112"/>
                  </a:cubicBezTo>
                  <a:cubicBezTo>
                    <a:pt x="2442" y="138"/>
                    <a:pt x="2573" y="176"/>
                    <a:pt x="2692" y="227"/>
                  </a:cubicBezTo>
                  <a:cubicBezTo>
                    <a:pt x="2811" y="274"/>
                    <a:pt x="2917" y="333"/>
                    <a:pt x="3006" y="392"/>
                  </a:cubicBezTo>
                  <a:cubicBezTo>
                    <a:pt x="3193" y="511"/>
                    <a:pt x="3307" y="630"/>
                    <a:pt x="3354" y="668"/>
                  </a:cubicBezTo>
                  <a:cubicBezTo>
                    <a:pt x="3239" y="677"/>
                    <a:pt x="3129" y="698"/>
                    <a:pt x="3040" y="723"/>
                  </a:cubicBezTo>
                  <a:cubicBezTo>
                    <a:pt x="3006" y="732"/>
                    <a:pt x="2976" y="745"/>
                    <a:pt x="2947" y="753"/>
                  </a:cubicBezTo>
                  <a:cubicBezTo>
                    <a:pt x="2917" y="762"/>
                    <a:pt x="2891" y="774"/>
                    <a:pt x="2870" y="783"/>
                  </a:cubicBezTo>
                  <a:cubicBezTo>
                    <a:pt x="2824" y="804"/>
                    <a:pt x="2790" y="821"/>
                    <a:pt x="2777" y="830"/>
                  </a:cubicBezTo>
                  <a:cubicBezTo>
                    <a:pt x="2730" y="859"/>
                    <a:pt x="2726" y="872"/>
                    <a:pt x="2734" y="880"/>
                  </a:cubicBezTo>
                  <a:cubicBezTo>
                    <a:pt x="2734" y="885"/>
                    <a:pt x="2738" y="888"/>
                    <a:pt x="2747" y="888"/>
                  </a:cubicBezTo>
                  <a:cubicBezTo>
                    <a:pt x="2757" y="888"/>
                    <a:pt x="2773" y="885"/>
                    <a:pt x="2798" y="876"/>
                  </a:cubicBezTo>
                  <a:cubicBezTo>
                    <a:pt x="2807" y="876"/>
                    <a:pt x="2819" y="872"/>
                    <a:pt x="2836" y="863"/>
                  </a:cubicBezTo>
                  <a:cubicBezTo>
                    <a:pt x="2853" y="859"/>
                    <a:pt x="2870" y="851"/>
                    <a:pt x="2896" y="847"/>
                  </a:cubicBezTo>
                  <a:cubicBezTo>
                    <a:pt x="2917" y="838"/>
                    <a:pt x="2942" y="830"/>
                    <a:pt x="2968" y="821"/>
                  </a:cubicBezTo>
                  <a:cubicBezTo>
                    <a:pt x="2998" y="813"/>
                    <a:pt x="3027" y="800"/>
                    <a:pt x="3061" y="796"/>
                  </a:cubicBezTo>
                  <a:cubicBezTo>
                    <a:pt x="3182" y="765"/>
                    <a:pt x="3334" y="744"/>
                    <a:pt x="3489" y="744"/>
                  </a:cubicBezTo>
                  <a:cubicBezTo>
                    <a:pt x="3503" y="744"/>
                    <a:pt x="3518" y="744"/>
                    <a:pt x="3532" y="745"/>
                  </a:cubicBezTo>
                  <a:cubicBezTo>
                    <a:pt x="3698" y="749"/>
                    <a:pt x="3868" y="779"/>
                    <a:pt x="3995" y="817"/>
                  </a:cubicBezTo>
                  <a:cubicBezTo>
                    <a:pt x="4127" y="855"/>
                    <a:pt x="4220" y="897"/>
                    <a:pt x="4254" y="910"/>
                  </a:cubicBezTo>
                  <a:cubicBezTo>
                    <a:pt x="4279" y="919"/>
                    <a:pt x="4295" y="922"/>
                    <a:pt x="4305" y="922"/>
                  </a:cubicBezTo>
                  <a:cubicBezTo>
                    <a:pt x="4315" y="922"/>
                    <a:pt x="4320" y="919"/>
                    <a:pt x="4322" y="914"/>
                  </a:cubicBezTo>
                  <a:cubicBezTo>
                    <a:pt x="4326" y="906"/>
                    <a:pt x="4326" y="897"/>
                    <a:pt x="4275" y="863"/>
                  </a:cubicBezTo>
                  <a:cubicBezTo>
                    <a:pt x="4245" y="842"/>
                    <a:pt x="4152" y="791"/>
                    <a:pt x="4016" y="745"/>
                  </a:cubicBezTo>
                  <a:cubicBezTo>
                    <a:pt x="3880" y="702"/>
                    <a:pt x="3706" y="668"/>
                    <a:pt x="3532" y="664"/>
                  </a:cubicBezTo>
                  <a:cubicBezTo>
                    <a:pt x="3518" y="663"/>
                    <a:pt x="3505" y="662"/>
                    <a:pt x="3491" y="662"/>
                  </a:cubicBezTo>
                  <a:cubicBezTo>
                    <a:pt x="3464" y="662"/>
                    <a:pt x="3439" y="664"/>
                    <a:pt x="3413" y="664"/>
                  </a:cubicBezTo>
                  <a:cubicBezTo>
                    <a:pt x="3409" y="656"/>
                    <a:pt x="3401" y="643"/>
                    <a:pt x="3388" y="630"/>
                  </a:cubicBezTo>
                  <a:cubicBezTo>
                    <a:pt x="3350" y="583"/>
                    <a:pt x="3235" y="456"/>
                    <a:pt x="3048" y="329"/>
                  </a:cubicBezTo>
                  <a:cubicBezTo>
                    <a:pt x="2955" y="269"/>
                    <a:pt x="2845" y="206"/>
                    <a:pt x="2722" y="150"/>
                  </a:cubicBezTo>
                  <a:cubicBezTo>
                    <a:pt x="2594" y="99"/>
                    <a:pt x="2459" y="57"/>
                    <a:pt x="2323" y="32"/>
                  </a:cubicBezTo>
                  <a:cubicBezTo>
                    <a:pt x="2205" y="10"/>
                    <a:pt x="2088" y="1"/>
                    <a:pt x="19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4" name="Google Shape;794;p9"/>
          <p:cNvGrpSpPr/>
          <p:nvPr/>
        </p:nvGrpSpPr>
        <p:grpSpPr>
          <a:xfrm rot="247291" flipH="1">
            <a:off x="8289355" y="3160874"/>
            <a:ext cx="1351586" cy="2289011"/>
            <a:chOff x="381928" y="2783168"/>
            <a:chExt cx="1212748" cy="2053879"/>
          </a:xfrm>
        </p:grpSpPr>
        <p:sp>
          <p:nvSpPr>
            <p:cNvPr id="795" name="Google Shape;795;p9"/>
            <p:cNvSpPr/>
            <p:nvPr/>
          </p:nvSpPr>
          <p:spPr>
            <a:xfrm>
              <a:off x="381928" y="2783168"/>
              <a:ext cx="1212742" cy="2053860"/>
            </a:xfrm>
            <a:custGeom>
              <a:avLst/>
              <a:gdLst/>
              <a:ahLst/>
              <a:cxnLst/>
              <a:rect l="l" t="t" r="r" b="b"/>
              <a:pathLst>
                <a:path w="6784" h="11489" extrusionOk="0">
                  <a:moveTo>
                    <a:pt x="2880" y="73"/>
                  </a:moveTo>
                  <a:cubicBezTo>
                    <a:pt x="2910" y="73"/>
                    <a:pt x="2952" y="92"/>
                    <a:pt x="2976" y="115"/>
                  </a:cubicBezTo>
                  <a:cubicBezTo>
                    <a:pt x="3006" y="145"/>
                    <a:pt x="3014" y="200"/>
                    <a:pt x="3023" y="256"/>
                  </a:cubicBezTo>
                  <a:cubicBezTo>
                    <a:pt x="3078" y="714"/>
                    <a:pt x="3141" y="1172"/>
                    <a:pt x="3163" y="1270"/>
                  </a:cubicBezTo>
                  <a:cubicBezTo>
                    <a:pt x="3167" y="1278"/>
                    <a:pt x="3167" y="1287"/>
                    <a:pt x="3171" y="1291"/>
                  </a:cubicBezTo>
                  <a:cubicBezTo>
                    <a:pt x="3167" y="1304"/>
                    <a:pt x="3163" y="1317"/>
                    <a:pt x="3163" y="1325"/>
                  </a:cubicBezTo>
                  <a:cubicBezTo>
                    <a:pt x="3154" y="1372"/>
                    <a:pt x="3167" y="1376"/>
                    <a:pt x="3175" y="1380"/>
                  </a:cubicBezTo>
                  <a:cubicBezTo>
                    <a:pt x="3180" y="1380"/>
                    <a:pt x="3188" y="1376"/>
                    <a:pt x="3201" y="1351"/>
                  </a:cubicBezTo>
                  <a:cubicBezTo>
                    <a:pt x="3205" y="1351"/>
                    <a:pt x="3209" y="1346"/>
                    <a:pt x="3209" y="1329"/>
                  </a:cubicBezTo>
                  <a:cubicBezTo>
                    <a:pt x="3222" y="1300"/>
                    <a:pt x="3256" y="1232"/>
                    <a:pt x="3320" y="1160"/>
                  </a:cubicBezTo>
                  <a:cubicBezTo>
                    <a:pt x="3354" y="1121"/>
                    <a:pt x="3396" y="1079"/>
                    <a:pt x="3447" y="1045"/>
                  </a:cubicBezTo>
                  <a:cubicBezTo>
                    <a:pt x="3465" y="1036"/>
                    <a:pt x="3481" y="1029"/>
                    <a:pt x="3494" y="1029"/>
                  </a:cubicBezTo>
                  <a:cubicBezTo>
                    <a:pt x="3499" y="1029"/>
                    <a:pt x="3503" y="1030"/>
                    <a:pt x="3506" y="1032"/>
                  </a:cubicBezTo>
                  <a:cubicBezTo>
                    <a:pt x="3523" y="1036"/>
                    <a:pt x="3536" y="1062"/>
                    <a:pt x="3540" y="1087"/>
                  </a:cubicBezTo>
                  <a:cubicBezTo>
                    <a:pt x="3549" y="1143"/>
                    <a:pt x="3528" y="1206"/>
                    <a:pt x="3502" y="1261"/>
                  </a:cubicBezTo>
                  <a:cubicBezTo>
                    <a:pt x="3477" y="1317"/>
                    <a:pt x="3447" y="1376"/>
                    <a:pt x="3426" y="1427"/>
                  </a:cubicBezTo>
                  <a:cubicBezTo>
                    <a:pt x="3400" y="1503"/>
                    <a:pt x="3388" y="1571"/>
                    <a:pt x="3388" y="1614"/>
                  </a:cubicBezTo>
                  <a:cubicBezTo>
                    <a:pt x="3377" y="1609"/>
                    <a:pt x="3369" y="1607"/>
                    <a:pt x="3364" y="1607"/>
                  </a:cubicBezTo>
                  <a:cubicBezTo>
                    <a:pt x="3359" y="1607"/>
                    <a:pt x="3356" y="1609"/>
                    <a:pt x="3354" y="1614"/>
                  </a:cubicBezTo>
                  <a:cubicBezTo>
                    <a:pt x="3345" y="1618"/>
                    <a:pt x="3345" y="1626"/>
                    <a:pt x="3354" y="1643"/>
                  </a:cubicBezTo>
                  <a:cubicBezTo>
                    <a:pt x="3366" y="1669"/>
                    <a:pt x="3443" y="1767"/>
                    <a:pt x="3532" y="1860"/>
                  </a:cubicBezTo>
                  <a:cubicBezTo>
                    <a:pt x="3574" y="1902"/>
                    <a:pt x="3625" y="1945"/>
                    <a:pt x="3672" y="1974"/>
                  </a:cubicBezTo>
                  <a:cubicBezTo>
                    <a:pt x="3714" y="2004"/>
                    <a:pt x="3753" y="2017"/>
                    <a:pt x="3765" y="2021"/>
                  </a:cubicBezTo>
                  <a:cubicBezTo>
                    <a:pt x="3786" y="2021"/>
                    <a:pt x="3795" y="2017"/>
                    <a:pt x="3799" y="2008"/>
                  </a:cubicBezTo>
                  <a:cubicBezTo>
                    <a:pt x="3799" y="2000"/>
                    <a:pt x="3799" y="1996"/>
                    <a:pt x="3795" y="1987"/>
                  </a:cubicBezTo>
                  <a:cubicBezTo>
                    <a:pt x="3799" y="1979"/>
                    <a:pt x="3803" y="1966"/>
                    <a:pt x="3808" y="1953"/>
                  </a:cubicBezTo>
                  <a:cubicBezTo>
                    <a:pt x="3816" y="1915"/>
                    <a:pt x="3846" y="1805"/>
                    <a:pt x="3876" y="1660"/>
                  </a:cubicBezTo>
                  <a:cubicBezTo>
                    <a:pt x="3884" y="1622"/>
                    <a:pt x="3897" y="1588"/>
                    <a:pt x="3914" y="1554"/>
                  </a:cubicBezTo>
                  <a:cubicBezTo>
                    <a:pt x="3931" y="1525"/>
                    <a:pt x="3956" y="1499"/>
                    <a:pt x="3990" y="1495"/>
                  </a:cubicBezTo>
                  <a:cubicBezTo>
                    <a:pt x="3996" y="1493"/>
                    <a:pt x="4002" y="1492"/>
                    <a:pt x="4008" y="1492"/>
                  </a:cubicBezTo>
                  <a:cubicBezTo>
                    <a:pt x="4032" y="1492"/>
                    <a:pt x="4055" y="1505"/>
                    <a:pt x="4075" y="1529"/>
                  </a:cubicBezTo>
                  <a:cubicBezTo>
                    <a:pt x="4096" y="1559"/>
                    <a:pt x="4109" y="1597"/>
                    <a:pt x="4109" y="1635"/>
                  </a:cubicBezTo>
                  <a:cubicBezTo>
                    <a:pt x="4109" y="1677"/>
                    <a:pt x="4101" y="1720"/>
                    <a:pt x="4092" y="1767"/>
                  </a:cubicBezTo>
                  <a:cubicBezTo>
                    <a:pt x="4084" y="1813"/>
                    <a:pt x="4075" y="1856"/>
                    <a:pt x="4062" y="1898"/>
                  </a:cubicBezTo>
                  <a:cubicBezTo>
                    <a:pt x="4045" y="1987"/>
                    <a:pt x="4028" y="2068"/>
                    <a:pt x="4016" y="2144"/>
                  </a:cubicBezTo>
                  <a:cubicBezTo>
                    <a:pt x="3986" y="2289"/>
                    <a:pt x="3969" y="2403"/>
                    <a:pt x="3965" y="2441"/>
                  </a:cubicBezTo>
                  <a:cubicBezTo>
                    <a:pt x="3961" y="2454"/>
                    <a:pt x="3961" y="2467"/>
                    <a:pt x="3961" y="2475"/>
                  </a:cubicBezTo>
                  <a:cubicBezTo>
                    <a:pt x="3948" y="2492"/>
                    <a:pt x="3948" y="2501"/>
                    <a:pt x="3952" y="2509"/>
                  </a:cubicBezTo>
                  <a:cubicBezTo>
                    <a:pt x="3954" y="2514"/>
                    <a:pt x="3958" y="2517"/>
                    <a:pt x="3965" y="2517"/>
                  </a:cubicBezTo>
                  <a:cubicBezTo>
                    <a:pt x="3971" y="2517"/>
                    <a:pt x="3979" y="2515"/>
                    <a:pt x="3990" y="2509"/>
                  </a:cubicBezTo>
                  <a:cubicBezTo>
                    <a:pt x="4028" y="2497"/>
                    <a:pt x="4173" y="2399"/>
                    <a:pt x="4313" y="2289"/>
                  </a:cubicBezTo>
                  <a:cubicBezTo>
                    <a:pt x="4436" y="2191"/>
                    <a:pt x="4550" y="2085"/>
                    <a:pt x="4589" y="2042"/>
                  </a:cubicBezTo>
                  <a:cubicBezTo>
                    <a:pt x="4593" y="2051"/>
                    <a:pt x="4593" y="2059"/>
                    <a:pt x="4597" y="2068"/>
                  </a:cubicBezTo>
                  <a:cubicBezTo>
                    <a:pt x="4614" y="2119"/>
                    <a:pt x="4623" y="2127"/>
                    <a:pt x="4635" y="2127"/>
                  </a:cubicBezTo>
                  <a:cubicBezTo>
                    <a:pt x="4644" y="2127"/>
                    <a:pt x="4648" y="2115"/>
                    <a:pt x="4644" y="2055"/>
                  </a:cubicBezTo>
                  <a:cubicBezTo>
                    <a:pt x="4640" y="2021"/>
                    <a:pt x="4623" y="1915"/>
                    <a:pt x="4606" y="1775"/>
                  </a:cubicBezTo>
                  <a:cubicBezTo>
                    <a:pt x="4601" y="1703"/>
                    <a:pt x="4593" y="1626"/>
                    <a:pt x="4593" y="1542"/>
                  </a:cubicBezTo>
                  <a:cubicBezTo>
                    <a:pt x="4589" y="1499"/>
                    <a:pt x="4589" y="1457"/>
                    <a:pt x="4593" y="1414"/>
                  </a:cubicBezTo>
                  <a:cubicBezTo>
                    <a:pt x="4593" y="1372"/>
                    <a:pt x="4597" y="1329"/>
                    <a:pt x="4610" y="1295"/>
                  </a:cubicBezTo>
                  <a:cubicBezTo>
                    <a:pt x="4618" y="1266"/>
                    <a:pt x="4648" y="1244"/>
                    <a:pt x="4674" y="1244"/>
                  </a:cubicBezTo>
                  <a:cubicBezTo>
                    <a:pt x="4675" y="1244"/>
                    <a:pt x="4677" y="1244"/>
                    <a:pt x="4678" y="1244"/>
                  </a:cubicBezTo>
                  <a:cubicBezTo>
                    <a:pt x="4698" y="1244"/>
                    <a:pt x="4717" y="1268"/>
                    <a:pt x="4733" y="1300"/>
                  </a:cubicBezTo>
                  <a:cubicBezTo>
                    <a:pt x="4750" y="1329"/>
                    <a:pt x="4754" y="1368"/>
                    <a:pt x="4767" y="1410"/>
                  </a:cubicBezTo>
                  <a:cubicBezTo>
                    <a:pt x="4775" y="1448"/>
                    <a:pt x="4788" y="1486"/>
                    <a:pt x="4801" y="1520"/>
                  </a:cubicBezTo>
                  <a:cubicBezTo>
                    <a:pt x="4852" y="1652"/>
                    <a:pt x="4894" y="1750"/>
                    <a:pt x="4907" y="1783"/>
                  </a:cubicBezTo>
                  <a:cubicBezTo>
                    <a:pt x="4925" y="1827"/>
                    <a:pt x="4934" y="1840"/>
                    <a:pt x="4942" y="1840"/>
                  </a:cubicBezTo>
                  <a:cubicBezTo>
                    <a:pt x="4943" y="1840"/>
                    <a:pt x="4944" y="1839"/>
                    <a:pt x="4945" y="1839"/>
                  </a:cubicBezTo>
                  <a:cubicBezTo>
                    <a:pt x="4954" y="1839"/>
                    <a:pt x="4962" y="1830"/>
                    <a:pt x="4949" y="1771"/>
                  </a:cubicBezTo>
                  <a:cubicBezTo>
                    <a:pt x="4949" y="1758"/>
                    <a:pt x="4941" y="1728"/>
                    <a:pt x="4928" y="1694"/>
                  </a:cubicBezTo>
                  <a:cubicBezTo>
                    <a:pt x="4932" y="1694"/>
                    <a:pt x="4937" y="1690"/>
                    <a:pt x="4941" y="1690"/>
                  </a:cubicBezTo>
                  <a:cubicBezTo>
                    <a:pt x="4971" y="1669"/>
                    <a:pt x="5098" y="1546"/>
                    <a:pt x="5213" y="1410"/>
                  </a:cubicBezTo>
                  <a:cubicBezTo>
                    <a:pt x="5314" y="1291"/>
                    <a:pt x="5408" y="1164"/>
                    <a:pt x="5433" y="1113"/>
                  </a:cubicBezTo>
                  <a:cubicBezTo>
                    <a:pt x="5438" y="1113"/>
                    <a:pt x="5438" y="1113"/>
                    <a:pt x="5438" y="1109"/>
                  </a:cubicBezTo>
                  <a:cubicBezTo>
                    <a:pt x="5457" y="1100"/>
                    <a:pt x="5478" y="1090"/>
                    <a:pt x="5500" y="1090"/>
                  </a:cubicBezTo>
                  <a:cubicBezTo>
                    <a:pt x="5512" y="1090"/>
                    <a:pt x="5524" y="1093"/>
                    <a:pt x="5535" y="1100"/>
                  </a:cubicBezTo>
                  <a:cubicBezTo>
                    <a:pt x="5552" y="1109"/>
                    <a:pt x="5565" y="1126"/>
                    <a:pt x="5578" y="1147"/>
                  </a:cubicBezTo>
                  <a:cubicBezTo>
                    <a:pt x="5578" y="1155"/>
                    <a:pt x="5582" y="1160"/>
                    <a:pt x="5582" y="1164"/>
                  </a:cubicBezTo>
                  <a:cubicBezTo>
                    <a:pt x="5586" y="1172"/>
                    <a:pt x="5586" y="1181"/>
                    <a:pt x="5590" y="1189"/>
                  </a:cubicBezTo>
                  <a:cubicBezTo>
                    <a:pt x="5590" y="1198"/>
                    <a:pt x="5590" y="1206"/>
                    <a:pt x="5590" y="1215"/>
                  </a:cubicBezTo>
                  <a:cubicBezTo>
                    <a:pt x="5590" y="1266"/>
                    <a:pt x="5565" y="1321"/>
                    <a:pt x="5531" y="1376"/>
                  </a:cubicBezTo>
                  <a:cubicBezTo>
                    <a:pt x="5395" y="1592"/>
                    <a:pt x="5259" y="1813"/>
                    <a:pt x="5238" y="1864"/>
                  </a:cubicBezTo>
                  <a:cubicBezTo>
                    <a:pt x="5230" y="1881"/>
                    <a:pt x="5225" y="1894"/>
                    <a:pt x="5225" y="1902"/>
                  </a:cubicBezTo>
                  <a:cubicBezTo>
                    <a:pt x="5220" y="1901"/>
                    <a:pt x="5216" y="1901"/>
                    <a:pt x="5213" y="1901"/>
                  </a:cubicBezTo>
                  <a:cubicBezTo>
                    <a:pt x="5204" y="1901"/>
                    <a:pt x="5200" y="1904"/>
                    <a:pt x="5200" y="1907"/>
                  </a:cubicBezTo>
                  <a:cubicBezTo>
                    <a:pt x="5196" y="1915"/>
                    <a:pt x="5204" y="1928"/>
                    <a:pt x="5272" y="1958"/>
                  </a:cubicBezTo>
                  <a:cubicBezTo>
                    <a:pt x="5319" y="1974"/>
                    <a:pt x="5450" y="2021"/>
                    <a:pt x="5633" y="2047"/>
                  </a:cubicBezTo>
                  <a:cubicBezTo>
                    <a:pt x="5679" y="2055"/>
                    <a:pt x="5726" y="2059"/>
                    <a:pt x="5777" y="2064"/>
                  </a:cubicBezTo>
                  <a:cubicBezTo>
                    <a:pt x="5828" y="2068"/>
                    <a:pt x="5883" y="2068"/>
                    <a:pt x="5930" y="2072"/>
                  </a:cubicBezTo>
                  <a:cubicBezTo>
                    <a:pt x="5955" y="2076"/>
                    <a:pt x="5977" y="2081"/>
                    <a:pt x="5994" y="2093"/>
                  </a:cubicBezTo>
                  <a:cubicBezTo>
                    <a:pt x="6011" y="2102"/>
                    <a:pt x="6023" y="2123"/>
                    <a:pt x="6028" y="2136"/>
                  </a:cubicBezTo>
                  <a:cubicBezTo>
                    <a:pt x="6036" y="2153"/>
                    <a:pt x="6032" y="2170"/>
                    <a:pt x="6019" y="2182"/>
                  </a:cubicBezTo>
                  <a:cubicBezTo>
                    <a:pt x="6006" y="2195"/>
                    <a:pt x="5985" y="2208"/>
                    <a:pt x="5960" y="2216"/>
                  </a:cubicBezTo>
                  <a:cubicBezTo>
                    <a:pt x="5781" y="2268"/>
                    <a:pt x="5589" y="2290"/>
                    <a:pt x="5426" y="2290"/>
                  </a:cubicBezTo>
                  <a:cubicBezTo>
                    <a:pt x="5399" y="2290"/>
                    <a:pt x="5373" y="2290"/>
                    <a:pt x="5348" y="2289"/>
                  </a:cubicBezTo>
                  <a:cubicBezTo>
                    <a:pt x="5170" y="2284"/>
                    <a:pt x="5034" y="2259"/>
                    <a:pt x="4988" y="2255"/>
                  </a:cubicBezTo>
                  <a:cubicBezTo>
                    <a:pt x="4963" y="2250"/>
                    <a:pt x="4945" y="2248"/>
                    <a:pt x="4933" y="2248"/>
                  </a:cubicBezTo>
                  <a:cubicBezTo>
                    <a:pt x="4912" y="2248"/>
                    <a:pt x="4907" y="2253"/>
                    <a:pt x="4907" y="2259"/>
                  </a:cubicBezTo>
                  <a:cubicBezTo>
                    <a:pt x="4903" y="2263"/>
                    <a:pt x="4907" y="2272"/>
                    <a:pt x="4949" y="2289"/>
                  </a:cubicBezTo>
                  <a:cubicBezTo>
                    <a:pt x="4945" y="2293"/>
                    <a:pt x="4941" y="2293"/>
                    <a:pt x="4932" y="2301"/>
                  </a:cubicBezTo>
                  <a:cubicBezTo>
                    <a:pt x="4907" y="2318"/>
                    <a:pt x="4843" y="2373"/>
                    <a:pt x="4754" y="2441"/>
                  </a:cubicBezTo>
                  <a:cubicBezTo>
                    <a:pt x="4712" y="2475"/>
                    <a:pt x="4657" y="2518"/>
                    <a:pt x="4610" y="2560"/>
                  </a:cubicBezTo>
                  <a:cubicBezTo>
                    <a:pt x="4559" y="2603"/>
                    <a:pt x="4500" y="2645"/>
                    <a:pt x="4444" y="2683"/>
                  </a:cubicBezTo>
                  <a:cubicBezTo>
                    <a:pt x="4330" y="2764"/>
                    <a:pt x="4211" y="2836"/>
                    <a:pt x="4109" y="2879"/>
                  </a:cubicBezTo>
                  <a:cubicBezTo>
                    <a:pt x="4007" y="2925"/>
                    <a:pt x="3927" y="2942"/>
                    <a:pt x="3901" y="2946"/>
                  </a:cubicBezTo>
                  <a:cubicBezTo>
                    <a:pt x="3859" y="2951"/>
                    <a:pt x="3850" y="2959"/>
                    <a:pt x="3850" y="2968"/>
                  </a:cubicBezTo>
                  <a:cubicBezTo>
                    <a:pt x="3850" y="2976"/>
                    <a:pt x="3854" y="2985"/>
                    <a:pt x="3901" y="2989"/>
                  </a:cubicBezTo>
                  <a:cubicBezTo>
                    <a:pt x="3905" y="2993"/>
                    <a:pt x="3910" y="2993"/>
                    <a:pt x="3914" y="2993"/>
                  </a:cubicBezTo>
                  <a:cubicBezTo>
                    <a:pt x="3910" y="3006"/>
                    <a:pt x="3905" y="3031"/>
                    <a:pt x="3897" y="3074"/>
                  </a:cubicBezTo>
                  <a:cubicBezTo>
                    <a:pt x="3876" y="3193"/>
                    <a:pt x="3808" y="3761"/>
                    <a:pt x="3740" y="4330"/>
                  </a:cubicBezTo>
                  <a:cubicBezTo>
                    <a:pt x="3672" y="4899"/>
                    <a:pt x="3663" y="5476"/>
                    <a:pt x="3672" y="5599"/>
                  </a:cubicBezTo>
                  <a:cubicBezTo>
                    <a:pt x="3672" y="5637"/>
                    <a:pt x="3676" y="5663"/>
                    <a:pt x="3680" y="5676"/>
                  </a:cubicBezTo>
                  <a:cubicBezTo>
                    <a:pt x="3672" y="5680"/>
                    <a:pt x="3668" y="5684"/>
                    <a:pt x="3663" y="5688"/>
                  </a:cubicBezTo>
                  <a:cubicBezTo>
                    <a:pt x="3642" y="5705"/>
                    <a:pt x="3642" y="5714"/>
                    <a:pt x="3646" y="5722"/>
                  </a:cubicBezTo>
                  <a:cubicBezTo>
                    <a:pt x="3646" y="5728"/>
                    <a:pt x="3648" y="5731"/>
                    <a:pt x="3657" y="5731"/>
                  </a:cubicBezTo>
                  <a:cubicBezTo>
                    <a:pt x="3663" y="5731"/>
                    <a:pt x="3672" y="5730"/>
                    <a:pt x="3685" y="5727"/>
                  </a:cubicBezTo>
                  <a:cubicBezTo>
                    <a:pt x="3727" y="5718"/>
                    <a:pt x="3893" y="5629"/>
                    <a:pt x="4045" y="5523"/>
                  </a:cubicBezTo>
                  <a:cubicBezTo>
                    <a:pt x="4202" y="5421"/>
                    <a:pt x="4347" y="5302"/>
                    <a:pt x="4372" y="5268"/>
                  </a:cubicBezTo>
                  <a:cubicBezTo>
                    <a:pt x="4389" y="5243"/>
                    <a:pt x="4385" y="5230"/>
                    <a:pt x="4381" y="5226"/>
                  </a:cubicBezTo>
                  <a:cubicBezTo>
                    <a:pt x="4389" y="5221"/>
                    <a:pt x="4393" y="5213"/>
                    <a:pt x="4393" y="5154"/>
                  </a:cubicBezTo>
                  <a:cubicBezTo>
                    <a:pt x="4398" y="5115"/>
                    <a:pt x="4389" y="5005"/>
                    <a:pt x="4376" y="4861"/>
                  </a:cubicBezTo>
                  <a:cubicBezTo>
                    <a:pt x="4372" y="4789"/>
                    <a:pt x="4364" y="4708"/>
                    <a:pt x="4359" y="4623"/>
                  </a:cubicBezTo>
                  <a:cubicBezTo>
                    <a:pt x="4355" y="4581"/>
                    <a:pt x="4355" y="4538"/>
                    <a:pt x="4364" y="4500"/>
                  </a:cubicBezTo>
                  <a:cubicBezTo>
                    <a:pt x="4368" y="4462"/>
                    <a:pt x="4385" y="4428"/>
                    <a:pt x="4410" y="4402"/>
                  </a:cubicBezTo>
                  <a:cubicBezTo>
                    <a:pt x="4433" y="4380"/>
                    <a:pt x="4465" y="4368"/>
                    <a:pt x="4492" y="4368"/>
                  </a:cubicBezTo>
                  <a:cubicBezTo>
                    <a:pt x="4496" y="4368"/>
                    <a:pt x="4500" y="4368"/>
                    <a:pt x="4504" y="4368"/>
                  </a:cubicBezTo>
                  <a:cubicBezTo>
                    <a:pt x="4534" y="4373"/>
                    <a:pt x="4555" y="4394"/>
                    <a:pt x="4567" y="4432"/>
                  </a:cubicBezTo>
                  <a:cubicBezTo>
                    <a:pt x="4580" y="4466"/>
                    <a:pt x="4584" y="4508"/>
                    <a:pt x="4593" y="4547"/>
                  </a:cubicBezTo>
                  <a:cubicBezTo>
                    <a:pt x="4601" y="4585"/>
                    <a:pt x="4614" y="4623"/>
                    <a:pt x="4623" y="4661"/>
                  </a:cubicBezTo>
                  <a:cubicBezTo>
                    <a:pt x="4657" y="4801"/>
                    <a:pt x="4686" y="4907"/>
                    <a:pt x="4699" y="4941"/>
                  </a:cubicBezTo>
                  <a:cubicBezTo>
                    <a:pt x="4703" y="4958"/>
                    <a:pt x="4708" y="4971"/>
                    <a:pt x="4716" y="4980"/>
                  </a:cubicBezTo>
                  <a:cubicBezTo>
                    <a:pt x="4708" y="4988"/>
                    <a:pt x="4708" y="4988"/>
                    <a:pt x="4708" y="4992"/>
                  </a:cubicBezTo>
                  <a:cubicBezTo>
                    <a:pt x="4712" y="4997"/>
                    <a:pt x="4716" y="4997"/>
                    <a:pt x="4725" y="4997"/>
                  </a:cubicBezTo>
                  <a:cubicBezTo>
                    <a:pt x="4729" y="5001"/>
                    <a:pt x="4733" y="5001"/>
                    <a:pt x="4737" y="5001"/>
                  </a:cubicBezTo>
                  <a:cubicBezTo>
                    <a:pt x="4737" y="4997"/>
                    <a:pt x="4741" y="4997"/>
                    <a:pt x="4746" y="4988"/>
                  </a:cubicBezTo>
                  <a:cubicBezTo>
                    <a:pt x="4763" y="4980"/>
                    <a:pt x="4792" y="4963"/>
                    <a:pt x="4835" y="4933"/>
                  </a:cubicBezTo>
                  <a:cubicBezTo>
                    <a:pt x="4869" y="4907"/>
                    <a:pt x="4928" y="4861"/>
                    <a:pt x="4996" y="4780"/>
                  </a:cubicBezTo>
                  <a:cubicBezTo>
                    <a:pt x="5064" y="4699"/>
                    <a:pt x="5136" y="4589"/>
                    <a:pt x="5196" y="4453"/>
                  </a:cubicBezTo>
                  <a:cubicBezTo>
                    <a:pt x="5255" y="4317"/>
                    <a:pt x="5302" y="4156"/>
                    <a:pt x="5348" y="3991"/>
                  </a:cubicBezTo>
                  <a:cubicBezTo>
                    <a:pt x="5374" y="3906"/>
                    <a:pt x="5395" y="3821"/>
                    <a:pt x="5421" y="3736"/>
                  </a:cubicBezTo>
                  <a:cubicBezTo>
                    <a:pt x="5433" y="3693"/>
                    <a:pt x="5446" y="3651"/>
                    <a:pt x="5463" y="3609"/>
                  </a:cubicBezTo>
                  <a:cubicBezTo>
                    <a:pt x="5476" y="3566"/>
                    <a:pt x="5488" y="3524"/>
                    <a:pt x="5514" y="3494"/>
                  </a:cubicBezTo>
                  <a:cubicBezTo>
                    <a:pt x="5518" y="3485"/>
                    <a:pt x="5522" y="3477"/>
                    <a:pt x="5531" y="3469"/>
                  </a:cubicBezTo>
                  <a:cubicBezTo>
                    <a:pt x="5535" y="3469"/>
                    <a:pt x="5539" y="3464"/>
                    <a:pt x="5544" y="3460"/>
                  </a:cubicBezTo>
                  <a:cubicBezTo>
                    <a:pt x="5548" y="3456"/>
                    <a:pt x="5552" y="3452"/>
                    <a:pt x="5556" y="3452"/>
                  </a:cubicBezTo>
                  <a:cubicBezTo>
                    <a:pt x="5561" y="3447"/>
                    <a:pt x="5565" y="3443"/>
                    <a:pt x="5569" y="3443"/>
                  </a:cubicBezTo>
                  <a:cubicBezTo>
                    <a:pt x="5573" y="3439"/>
                    <a:pt x="5578" y="3439"/>
                    <a:pt x="5582" y="3435"/>
                  </a:cubicBezTo>
                  <a:lnTo>
                    <a:pt x="5599" y="3435"/>
                  </a:lnTo>
                  <a:cubicBezTo>
                    <a:pt x="5604" y="3433"/>
                    <a:pt x="5609" y="3432"/>
                    <a:pt x="5615" y="3432"/>
                  </a:cubicBezTo>
                  <a:cubicBezTo>
                    <a:pt x="5639" y="3432"/>
                    <a:pt x="5662" y="3448"/>
                    <a:pt x="5679" y="3469"/>
                  </a:cubicBezTo>
                  <a:cubicBezTo>
                    <a:pt x="5696" y="3498"/>
                    <a:pt x="5701" y="3541"/>
                    <a:pt x="5701" y="3583"/>
                  </a:cubicBezTo>
                  <a:cubicBezTo>
                    <a:pt x="5705" y="3621"/>
                    <a:pt x="5696" y="3664"/>
                    <a:pt x="5692" y="3706"/>
                  </a:cubicBezTo>
                  <a:cubicBezTo>
                    <a:pt x="5667" y="3876"/>
                    <a:pt x="5629" y="4033"/>
                    <a:pt x="5586" y="4173"/>
                  </a:cubicBezTo>
                  <a:cubicBezTo>
                    <a:pt x="5497" y="4449"/>
                    <a:pt x="5391" y="4640"/>
                    <a:pt x="5361" y="4712"/>
                  </a:cubicBezTo>
                  <a:cubicBezTo>
                    <a:pt x="5310" y="4814"/>
                    <a:pt x="5306" y="4827"/>
                    <a:pt x="5314" y="4835"/>
                  </a:cubicBezTo>
                  <a:lnTo>
                    <a:pt x="5319" y="4835"/>
                  </a:lnTo>
                  <a:cubicBezTo>
                    <a:pt x="5331" y="4844"/>
                    <a:pt x="5361" y="4861"/>
                    <a:pt x="5438" y="4882"/>
                  </a:cubicBezTo>
                  <a:cubicBezTo>
                    <a:pt x="5493" y="4898"/>
                    <a:pt x="5633" y="4937"/>
                    <a:pt x="5823" y="4937"/>
                  </a:cubicBezTo>
                  <a:cubicBezTo>
                    <a:pt x="5881" y="4937"/>
                    <a:pt x="5944" y="4933"/>
                    <a:pt x="6011" y="4924"/>
                  </a:cubicBezTo>
                  <a:cubicBezTo>
                    <a:pt x="6083" y="4916"/>
                    <a:pt x="6155" y="4903"/>
                    <a:pt x="6231" y="4878"/>
                  </a:cubicBezTo>
                  <a:cubicBezTo>
                    <a:pt x="6308" y="4856"/>
                    <a:pt x="6388" y="4827"/>
                    <a:pt x="6460" y="4793"/>
                  </a:cubicBezTo>
                  <a:cubicBezTo>
                    <a:pt x="6499" y="4780"/>
                    <a:pt x="6537" y="4767"/>
                    <a:pt x="6575" y="4759"/>
                  </a:cubicBezTo>
                  <a:cubicBezTo>
                    <a:pt x="6588" y="4756"/>
                    <a:pt x="6599" y="4755"/>
                    <a:pt x="6608" y="4755"/>
                  </a:cubicBezTo>
                  <a:cubicBezTo>
                    <a:pt x="6630" y="4755"/>
                    <a:pt x="6645" y="4762"/>
                    <a:pt x="6660" y="4780"/>
                  </a:cubicBezTo>
                  <a:cubicBezTo>
                    <a:pt x="6673" y="4793"/>
                    <a:pt x="6685" y="4810"/>
                    <a:pt x="6702" y="4827"/>
                  </a:cubicBezTo>
                  <a:lnTo>
                    <a:pt x="6707" y="4835"/>
                  </a:lnTo>
                  <a:cubicBezTo>
                    <a:pt x="6707" y="4844"/>
                    <a:pt x="6707" y="4852"/>
                    <a:pt x="6707" y="4861"/>
                  </a:cubicBezTo>
                  <a:cubicBezTo>
                    <a:pt x="6698" y="4890"/>
                    <a:pt x="6677" y="4924"/>
                    <a:pt x="6651" y="4954"/>
                  </a:cubicBezTo>
                  <a:cubicBezTo>
                    <a:pt x="6596" y="5013"/>
                    <a:pt x="6524" y="5060"/>
                    <a:pt x="6448" y="5094"/>
                  </a:cubicBezTo>
                  <a:cubicBezTo>
                    <a:pt x="6371" y="5137"/>
                    <a:pt x="6295" y="5166"/>
                    <a:pt x="6219" y="5192"/>
                  </a:cubicBezTo>
                  <a:cubicBezTo>
                    <a:pt x="6066" y="5247"/>
                    <a:pt x="5913" y="5277"/>
                    <a:pt x="5773" y="5285"/>
                  </a:cubicBezTo>
                  <a:cubicBezTo>
                    <a:pt x="5727" y="5289"/>
                    <a:pt x="5683" y="5290"/>
                    <a:pt x="5641" y="5290"/>
                  </a:cubicBezTo>
                  <a:cubicBezTo>
                    <a:pt x="5435" y="5290"/>
                    <a:pt x="5281" y="5253"/>
                    <a:pt x="5221" y="5243"/>
                  </a:cubicBezTo>
                  <a:cubicBezTo>
                    <a:pt x="5170" y="5234"/>
                    <a:pt x="5140" y="5230"/>
                    <a:pt x="5123" y="5226"/>
                  </a:cubicBezTo>
                  <a:cubicBezTo>
                    <a:pt x="5166" y="5183"/>
                    <a:pt x="5191" y="5149"/>
                    <a:pt x="5204" y="5132"/>
                  </a:cubicBezTo>
                  <a:cubicBezTo>
                    <a:pt x="5238" y="5081"/>
                    <a:pt x="5242" y="5069"/>
                    <a:pt x="5234" y="5060"/>
                  </a:cubicBezTo>
                  <a:cubicBezTo>
                    <a:pt x="5233" y="5059"/>
                    <a:pt x="5232" y="5059"/>
                    <a:pt x="5230" y="5059"/>
                  </a:cubicBezTo>
                  <a:cubicBezTo>
                    <a:pt x="5224" y="5059"/>
                    <a:pt x="5208" y="5068"/>
                    <a:pt x="5170" y="5103"/>
                  </a:cubicBezTo>
                  <a:cubicBezTo>
                    <a:pt x="5140" y="5132"/>
                    <a:pt x="5056" y="5213"/>
                    <a:pt x="4937" y="5315"/>
                  </a:cubicBezTo>
                  <a:cubicBezTo>
                    <a:pt x="4818" y="5417"/>
                    <a:pt x="4665" y="5531"/>
                    <a:pt x="4500" y="5633"/>
                  </a:cubicBezTo>
                  <a:cubicBezTo>
                    <a:pt x="4334" y="5735"/>
                    <a:pt x="4164" y="5824"/>
                    <a:pt x="4020" y="5892"/>
                  </a:cubicBezTo>
                  <a:cubicBezTo>
                    <a:pt x="3880" y="5956"/>
                    <a:pt x="3770" y="6002"/>
                    <a:pt x="3731" y="6019"/>
                  </a:cubicBezTo>
                  <a:cubicBezTo>
                    <a:pt x="3676" y="6045"/>
                    <a:pt x="3672" y="6058"/>
                    <a:pt x="3676" y="6066"/>
                  </a:cubicBezTo>
                  <a:cubicBezTo>
                    <a:pt x="3676" y="6066"/>
                    <a:pt x="3680" y="6070"/>
                    <a:pt x="3680" y="6070"/>
                  </a:cubicBezTo>
                  <a:cubicBezTo>
                    <a:pt x="3680" y="6079"/>
                    <a:pt x="3676" y="6096"/>
                    <a:pt x="3672" y="6126"/>
                  </a:cubicBezTo>
                  <a:cubicBezTo>
                    <a:pt x="3668" y="6202"/>
                    <a:pt x="3668" y="6567"/>
                    <a:pt x="3693" y="6928"/>
                  </a:cubicBezTo>
                  <a:cubicBezTo>
                    <a:pt x="3714" y="7293"/>
                    <a:pt x="3757" y="7649"/>
                    <a:pt x="3778" y="7730"/>
                  </a:cubicBezTo>
                  <a:cubicBezTo>
                    <a:pt x="3782" y="7751"/>
                    <a:pt x="3786" y="7768"/>
                    <a:pt x="3791" y="7777"/>
                  </a:cubicBezTo>
                  <a:lnTo>
                    <a:pt x="3753" y="7781"/>
                  </a:lnTo>
                  <a:cubicBezTo>
                    <a:pt x="3638" y="7798"/>
                    <a:pt x="3621" y="7806"/>
                    <a:pt x="3625" y="7819"/>
                  </a:cubicBezTo>
                  <a:cubicBezTo>
                    <a:pt x="3625" y="7822"/>
                    <a:pt x="3631" y="7829"/>
                    <a:pt x="3698" y="7829"/>
                  </a:cubicBezTo>
                  <a:cubicBezTo>
                    <a:pt x="3714" y="7829"/>
                    <a:pt x="3733" y="7828"/>
                    <a:pt x="3757" y="7828"/>
                  </a:cubicBezTo>
                  <a:cubicBezTo>
                    <a:pt x="3778" y="7828"/>
                    <a:pt x="3808" y="7823"/>
                    <a:pt x="3846" y="7819"/>
                  </a:cubicBezTo>
                  <a:cubicBezTo>
                    <a:pt x="3880" y="7815"/>
                    <a:pt x="3927" y="7811"/>
                    <a:pt x="3977" y="7802"/>
                  </a:cubicBezTo>
                  <a:cubicBezTo>
                    <a:pt x="4079" y="7781"/>
                    <a:pt x="4211" y="7751"/>
                    <a:pt x="4351" y="7692"/>
                  </a:cubicBezTo>
                  <a:cubicBezTo>
                    <a:pt x="4487" y="7632"/>
                    <a:pt x="4635" y="7543"/>
                    <a:pt x="4775" y="7433"/>
                  </a:cubicBezTo>
                  <a:cubicBezTo>
                    <a:pt x="4916" y="7318"/>
                    <a:pt x="5043" y="7182"/>
                    <a:pt x="5166" y="7042"/>
                  </a:cubicBezTo>
                  <a:cubicBezTo>
                    <a:pt x="5225" y="6970"/>
                    <a:pt x="5285" y="6898"/>
                    <a:pt x="5340" y="6826"/>
                  </a:cubicBezTo>
                  <a:cubicBezTo>
                    <a:pt x="5395" y="6754"/>
                    <a:pt x="5450" y="6682"/>
                    <a:pt x="5518" y="6660"/>
                  </a:cubicBezTo>
                  <a:cubicBezTo>
                    <a:pt x="5530" y="6657"/>
                    <a:pt x="5543" y="6656"/>
                    <a:pt x="5556" y="6656"/>
                  </a:cubicBezTo>
                  <a:cubicBezTo>
                    <a:pt x="5580" y="6656"/>
                    <a:pt x="5604" y="6661"/>
                    <a:pt x="5620" y="6669"/>
                  </a:cubicBezTo>
                  <a:cubicBezTo>
                    <a:pt x="5650" y="6682"/>
                    <a:pt x="5671" y="6707"/>
                    <a:pt x="5671" y="6737"/>
                  </a:cubicBezTo>
                  <a:cubicBezTo>
                    <a:pt x="5675" y="6766"/>
                    <a:pt x="5667" y="6800"/>
                    <a:pt x="5654" y="6834"/>
                  </a:cubicBezTo>
                  <a:cubicBezTo>
                    <a:pt x="5637" y="6868"/>
                    <a:pt x="5616" y="6898"/>
                    <a:pt x="5599" y="6932"/>
                  </a:cubicBezTo>
                  <a:cubicBezTo>
                    <a:pt x="5522" y="7059"/>
                    <a:pt x="5450" y="7165"/>
                    <a:pt x="5391" y="7246"/>
                  </a:cubicBezTo>
                  <a:cubicBezTo>
                    <a:pt x="5323" y="7322"/>
                    <a:pt x="5276" y="7386"/>
                    <a:pt x="5255" y="7420"/>
                  </a:cubicBezTo>
                  <a:cubicBezTo>
                    <a:pt x="5187" y="7518"/>
                    <a:pt x="5183" y="7539"/>
                    <a:pt x="5191" y="7543"/>
                  </a:cubicBezTo>
                  <a:cubicBezTo>
                    <a:pt x="5193" y="7545"/>
                    <a:pt x="5195" y="7546"/>
                    <a:pt x="5196" y="7546"/>
                  </a:cubicBezTo>
                  <a:cubicBezTo>
                    <a:pt x="5205" y="7546"/>
                    <a:pt x="5218" y="7529"/>
                    <a:pt x="5259" y="7488"/>
                  </a:cubicBezTo>
                  <a:cubicBezTo>
                    <a:pt x="5323" y="7505"/>
                    <a:pt x="5505" y="7547"/>
                    <a:pt x="5743" y="7607"/>
                  </a:cubicBezTo>
                  <a:cubicBezTo>
                    <a:pt x="5866" y="7632"/>
                    <a:pt x="6002" y="7666"/>
                    <a:pt x="6142" y="7696"/>
                  </a:cubicBezTo>
                  <a:cubicBezTo>
                    <a:pt x="6214" y="7713"/>
                    <a:pt x="6286" y="7730"/>
                    <a:pt x="6325" y="7777"/>
                  </a:cubicBezTo>
                  <a:cubicBezTo>
                    <a:pt x="6342" y="7802"/>
                    <a:pt x="6350" y="7828"/>
                    <a:pt x="6342" y="7853"/>
                  </a:cubicBezTo>
                  <a:cubicBezTo>
                    <a:pt x="6333" y="7878"/>
                    <a:pt x="6312" y="7904"/>
                    <a:pt x="6286" y="7917"/>
                  </a:cubicBezTo>
                  <a:cubicBezTo>
                    <a:pt x="6255" y="7934"/>
                    <a:pt x="6217" y="7938"/>
                    <a:pt x="6176" y="7938"/>
                  </a:cubicBezTo>
                  <a:cubicBezTo>
                    <a:pt x="6144" y="7938"/>
                    <a:pt x="6111" y="7935"/>
                    <a:pt x="6078" y="7934"/>
                  </a:cubicBezTo>
                  <a:cubicBezTo>
                    <a:pt x="6002" y="7929"/>
                    <a:pt x="5926" y="7925"/>
                    <a:pt x="5854" y="7921"/>
                  </a:cubicBezTo>
                  <a:cubicBezTo>
                    <a:pt x="5705" y="7912"/>
                    <a:pt x="5569" y="7904"/>
                    <a:pt x="5446" y="7900"/>
                  </a:cubicBezTo>
                  <a:cubicBezTo>
                    <a:pt x="5221" y="7887"/>
                    <a:pt x="5047" y="7878"/>
                    <a:pt x="4966" y="7878"/>
                  </a:cubicBezTo>
                  <a:cubicBezTo>
                    <a:pt x="4996" y="7844"/>
                    <a:pt x="4996" y="7832"/>
                    <a:pt x="4992" y="7828"/>
                  </a:cubicBezTo>
                  <a:cubicBezTo>
                    <a:pt x="4989" y="7824"/>
                    <a:pt x="4986" y="7822"/>
                    <a:pt x="4981" y="7822"/>
                  </a:cubicBezTo>
                  <a:cubicBezTo>
                    <a:pt x="4973" y="7822"/>
                    <a:pt x="4961" y="7828"/>
                    <a:pt x="4937" y="7844"/>
                  </a:cubicBezTo>
                  <a:cubicBezTo>
                    <a:pt x="4928" y="7853"/>
                    <a:pt x="4911" y="7861"/>
                    <a:pt x="4886" y="7878"/>
                  </a:cubicBezTo>
                  <a:cubicBezTo>
                    <a:pt x="4877" y="7887"/>
                    <a:pt x="4860" y="7900"/>
                    <a:pt x="4848" y="7908"/>
                  </a:cubicBezTo>
                  <a:cubicBezTo>
                    <a:pt x="4750" y="7980"/>
                    <a:pt x="4589" y="8086"/>
                    <a:pt x="4406" y="8154"/>
                  </a:cubicBezTo>
                  <a:cubicBezTo>
                    <a:pt x="4147" y="8248"/>
                    <a:pt x="3863" y="8273"/>
                    <a:pt x="3803" y="8294"/>
                  </a:cubicBezTo>
                  <a:cubicBezTo>
                    <a:pt x="3786" y="8299"/>
                    <a:pt x="3778" y="8307"/>
                    <a:pt x="3770" y="8307"/>
                  </a:cubicBezTo>
                  <a:cubicBezTo>
                    <a:pt x="3770" y="8311"/>
                    <a:pt x="3765" y="8311"/>
                    <a:pt x="3765" y="8311"/>
                  </a:cubicBezTo>
                  <a:cubicBezTo>
                    <a:pt x="3765" y="8316"/>
                    <a:pt x="3761" y="8316"/>
                    <a:pt x="3761" y="8316"/>
                  </a:cubicBezTo>
                  <a:cubicBezTo>
                    <a:pt x="3761" y="8316"/>
                    <a:pt x="3761" y="8320"/>
                    <a:pt x="3761" y="8320"/>
                  </a:cubicBezTo>
                  <a:lnTo>
                    <a:pt x="3757" y="8320"/>
                  </a:lnTo>
                  <a:cubicBezTo>
                    <a:pt x="3757" y="8324"/>
                    <a:pt x="3757" y="8324"/>
                    <a:pt x="3757" y="8328"/>
                  </a:cubicBezTo>
                  <a:cubicBezTo>
                    <a:pt x="3761" y="8333"/>
                    <a:pt x="3761" y="8333"/>
                    <a:pt x="3765" y="8337"/>
                  </a:cubicBezTo>
                  <a:cubicBezTo>
                    <a:pt x="3765" y="8337"/>
                    <a:pt x="3770" y="8337"/>
                    <a:pt x="3774" y="8341"/>
                  </a:cubicBezTo>
                  <a:lnTo>
                    <a:pt x="3812" y="8341"/>
                  </a:lnTo>
                  <a:cubicBezTo>
                    <a:pt x="3825" y="8341"/>
                    <a:pt x="3846" y="8341"/>
                    <a:pt x="3876" y="8337"/>
                  </a:cubicBezTo>
                  <a:cubicBezTo>
                    <a:pt x="3876" y="8354"/>
                    <a:pt x="3876" y="8384"/>
                    <a:pt x="3880" y="8430"/>
                  </a:cubicBezTo>
                  <a:cubicBezTo>
                    <a:pt x="3893" y="8566"/>
                    <a:pt x="3990" y="9198"/>
                    <a:pt x="4139" y="9814"/>
                  </a:cubicBezTo>
                  <a:cubicBezTo>
                    <a:pt x="4253" y="10306"/>
                    <a:pt x="4402" y="10786"/>
                    <a:pt x="4483" y="11028"/>
                  </a:cubicBezTo>
                  <a:cubicBezTo>
                    <a:pt x="4495" y="11070"/>
                    <a:pt x="4512" y="11134"/>
                    <a:pt x="4534" y="11210"/>
                  </a:cubicBezTo>
                  <a:cubicBezTo>
                    <a:pt x="4538" y="11236"/>
                    <a:pt x="4542" y="11261"/>
                    <a:pt x="4538" y="11282"/>
                  </a:cubicBezTo>
                  <a:cubicBezTo>
                    <a:pt x="4529" y="11304"/>
                    <a:pt x="4517" y="11321"/>
                    <a:pt x="4491" y="11333"/>
                  </a:cubicBezTo>
                  <a:cubicBezTo>
                    <a:pt x="4444" y="11363"/>
                    <a:pt x="4372" y="11384"/>
                    <a:pt x="4313" y="11401"/>
                  </a:cubicBezTo>
                  <a:cubicBezTo>
                    <a:pt x="4277" y="11411"/>
                    <a:pt x="4240" y="11416"/>
                    <a:pt x="4205" y="11416"/>
                  </a:cubicBezTo>
                  <a:cubicBezTo>
                    <a:pt x="4178" y="11416"/>
                    <a:pt x="4153" y="11413"/>
                    <a:pt x="4130" y="11406"/>
                  </a:cubicBezTo>
                  <a:cubicBezTo>
                    <a:pt x="4079" y="11384"/>
                    <a:pt x="4041" y="11342"/>
                    <a:pt x="4016" y="11299"/>
                  </a:cubicBezTo>
                  <a:cubicBezTo>
                    <a:pt x="3986" y="11253"/>
                    <a:pt x="3965" y="11210"/>
                    <a:pt x="3944" y="11176"/>
                  </a:cubicBezTo>
                  <a:cubicBezTo>
                    <a:pt x="3935" y="11159"/>
                    <a:pt x="3927" y="11147"/>
                    <a:pt x="3918" y="11138"/>
                  </a:cubicBezTo>
                  <a:cubicBezTo>
                    <a:pt x="3905" y="11113"/>
                    <a:pt x="3897" y="11087"/>
                    <a:pt x="3884" y="11062"/>
                  </a:cubicBezTo>
                  <a:cubicBezTo>
                    <a:pt x="3871" y="11032"/>
                    <a:pt x="3859" y="11007"/>
                    <a:pt x="3846" y="10977"/>
                  </a:cubicBezTo>
                  <a:cubicBezTo>
                    <a:pt x="3770" y="10786"/>
                    <a:pt x="3685" y="10540"/>
                    <a:pt x="3617" y="10294"/>
                  </a:cubicBezTo>
                  <a:cubicBezTo>
                    <a:pt x="3485" y="9797"/>
                    <a:pt x="3409" y="9288"/>
                    <a:pt x="3379" y="9177"/>
                  </a:cubicBezTo>
                  <a:cubicBezTo>
                    <a:pt x="3371" y="9139"/>
                    <a:pt x="3362" y="9114"/>
                    <a:pt x="3358" y="9101"/>
                  </a:cubicBezTo>
                  <a:cubicBezTo>
                    <a:pt x="3375" y="9097"/>
                    <a:pt x="3375" y="9088"/>
                    <a:pt x="3375" y="9084"/>
                  </a:cubicBezTo>
                  <a:cubicBezTo>
                    <a:pt x="3375" y="9075"/>
                    <a:pt x="3366" y="9071"/>
                    <a:pt x="3290" y="9071"/>
                  </a:cubicBezTo>
                  <a:cubicBezTo>
                    <a:pt x="3277" y="9071"/>
                    <a:pt x="3256" y="9075"/>
                    <a:pt x="3235" y="9075"/>
                  </a:cubicBezTo>
                  <a:lnTo>
                    <a:pt x="3150" y="9075"/>
                  </a:lnTo>
                  <a:cubicBezTo>
                    <a:pt x="3133" y="9077"/>
                    <a:pt x="3116" y="9079"/>
                    <a:pt x="3098" y="9079"/>
                  </a:cubicBezTo>
                  <a:cubicBezTo>
                    <a:pt x="3080" y="9079"/>
                    <a:pt x="3061" y="9077"/>
                    <a:pt x="3039" y="9075"/>
                  </a:cubicBezTo>
                  <a:cubicBezTo>
                    <a:pt x="3001" y="9075"/>
                    <a:pt x="2955" y="9075"/>
                    <a:pt x="2908" y="9071"/>
                  </a:cubicBezTo>
                  <a:cubicBezTo>
                    <a:pt x="2721" y="9054"/>
                    <a:pt x="2492" y="9012"/>
                    <a:pt x="2275" y="8931"/>
                  </a:cubicBezTo>
                  <a:cubicBezTo>
                    <a:pt x="2055" y="8850"/>
                    <a:pt x="1851" y="8736"/>
                    <a:pt x="1698" y="8625"/>
                  </a:cubicBezTo>
                  <a:cubicBezTo>
                    <a:pt x="1660" y="8600"/>
                    <a:pt x="1626" y="8575"/>
                    <a:pt x="1596" y="8549"/>
                  </a:cubicBezTo>
                  <a:cubicBezTo>
                    <a:pt x="1562" y="8524"/>
                    <a:pt x="1533" y="8498"/>
                    <a:pt x="1511" y="8477"/>
                  </a:cubicBezTo>
                  <a:cubicBezTo>
                    <a:pt x="1486" y="8456"/>
                    <a:pt x="1465" y="8439"/>
                    <a:pt x="1448" y="8422"/>
                  </a:cubicBezTo>
                  <a:cubicBezTo>
                    <a:pt x="1431" y="8409"/>
                    <a:pt x="1418" y="8396"/>
                    <a:pt x="1410" y="8388"/>
                  </a:cubicBezTo>
                  <a:cubicBezTo>
                    <a:pt x="1380" y="8362"/>
                    <a:pt x="1363" y="8350"/>
                    <a:pt x="1350" y="8341"/>
                  </a:cubicBezTo>
                  <a:cubicBezTo>
                    <a:pt x="1346" y="8337"/>
                    <a:pt x="1333" y="8333"/>
                    <a:pt x="1274" y="8328"/>
                  </a:cubicBezTo>
                  <a:cubicBezTo>
                    <a:pt x="1231" y="8328"/>
                    <a:pt x="1100" y="8328"/>
                    <a:pt x="934" y="8320"/>
                  </a:cubicBezTo>
                  <a:cubicBezTo>
                    <a:pt x="849" y="8316"/>
                    <a:pt x="756" y="8307"/>
                    <a:pt x="654" y="8294"/>
                  </a:cubicBezTo>
                  <a:cubicBezTo>
                    <a:pt x="557" y="8286"/>
                    <a:pt x="446" y="8273"/>
                    <a:pt x="353" y="8248"/>
                  </a:cubicBezTo>
                  <a:cubicBezTo>
                    <a:pt x="306" y="8235"/>
                    <a:pt x="264" y="8214"/>
                    <a:pt x="234" y="8184"/>
                  </a:cubicBezTo>
                  <a:cubicBezTo>
                    <a:pt x="204" y="8150"/>
                    <a:pt x="196" y="8112"/>
                    <a:pt x="208" y="8074"/>
                  </a:cubicBezTo>
                  <a:cubicBezTo>
                    <a:pt x="213" y="8057"/>
                    <a:pt x="217" y="8048"/>
                    <a:pt x="225" y="8035"/>
                  </a:cubicBezTo>
                  <a:cubicBezTo>
                    <a:pt x="225" y="8031"/>
                    <a:pt x="225" y="8031"/>
                    <a:pt x="230" y="8027"/>
                  </a:cubicBezTo>
                  <a:cubicBezTo>
                    <a:pt x="238" y="8014"/>
                    <a:pt x="251" y="8002"/>
                    <a:pt x="264" y="7993"/>
                  </a:cubicBezTo>
                  <a:cubicBezTo>
                    <a:pt x="268" y="7985"/>
                    <a:pt x="272" y="7980"/>
                    <a:pt x="281" y="7976"/>
                  </a:cubicBezTo>
                  <a:cubicBezTo>
                    <a:pt x="310" y="7955"/>
                    <a:pt x="353" y="7946"/>
                    <a:pt x="391" y="7942"/>
                  </a:cubicBezTo>
                  <a:cubicBezTo>
                    <a:pt x="399" y="7942"/>
                    <a:pt x="407" y="7941"/>
                    <a:pt x="415" y="7941"/>
                  </a:cubicBezTo>
                  <a:cubicBezTo>
                    <a:pt x="483" y="7941"/>
                    <a:pt x="545" y="7956"/>
                    <a:pt x="595" y="7968"/>
                  </a:cubicBezTo>
                  <a:cubicBezTo>
                    <a:pt x="654" y="7980"/>
                    <a:pt x="697" y="7989"/>
                    <a:pt x="722" y="7989"/>
                  </a:cubicBezTo>
                  <a:cubicBezTo>
                    <a:pt x="734" y="7990"/>
                    <a:pt x="744" y="7990"/>
                    <a:pt x="753" y="7990"/>
                  </a:cubicBezTo>
                  <a:cubicBezTo>
                    <a:pt x="794" y="7990"/>
                    <a:pt x="803" y="7982"/>
                    <a:pt x="803" y="7972"/>
                  </a:cubicBezTo>
                  <a:cubicBezTo>
                    <a:pt x="803" y="7972"/>
                    <a:pt x="803" y="7972"/>
                    <a:pt x="803" y="7968"/>
                  </a:cubicBezTo>
                  <a:lnTo>
                    <a:pt x="807" y="7968"/>
                  </a:lnTo>
                  <a:cubicBezTo>
                    <a:pt x="811" y="7970"/>
                    <a:pt x="814" y="7971"/>
                    <a:pt x="817" y="7971"/>
                  </a:cubicBezTo>
                  <a:cubicBezTo>
                    <a:pt x="820" y="7971"/>
                    <a:pt x="822" y="7970"/>
                    <a:pt x="824" y="7968"/>
                  </a:cubicBezTo>
                  <a:cubicBezTo>
                    <a:pt x="828" y="7963"/>
                    <a:pt x="828" y="7951"/>
                    <a:pt x="769" y="7874"/>
                  </a:cubicBezTo>
                  <a:cubicBezTo>
                    <a:pt x="731" y="7823"/>
                    <a:pt x="612" y="7687"/>
                    <a:pt x="489" y="7484"/>
                  </a:cubicBezTo>
                  <a:cubicBezTo>
                    <a:pt x="366" y="7280"/>
                    <a:pt x="242" y="7013"/>
                    <a:pt x="162" y="6728"/>
                  </a:cubicBezTo>
                  <a:cubicBezTo>
                    <a:pt x="119" y="6588"/>
                    <a:pt x="90" y="6444"/>
                    <a:pt x="73" y="6308"/>
                  </a:cubicBezTo>
                  <a:cubicBezTo>
                    <a:pt x="68" y="6244"/>
                    <a:pt x="77" y="6181"/>
                    <a:pt x="119" y="6155"/>
                  </a:cubicBezTo>
                  <a:cubicBezTo>
                    <a:pt x="136" y="6142"/>
                    <a:pt x="154" y="6137"/>
                    <a:pt x="170" y="6137"/>
                  </a:cubicBezTo>
                  <a:cubicBezTo>
                    <a:pt x="175" y="6137"/>
                    <a:pt x="179" y="6137"/>
                    <a:pt x="183" y="6138"/>
                  </a:cubicBezTo>
                  <a:cubicBezTo>
                    <a:pt x="200" y="6142"/>
                    <a:pt x="213" y="6155"/>
                    <a:pt x="221" y="6181"/>
                  </a:cubicBezTo>
                  <a:cubicBezTo>
                    <a:pt x="230" y="6202"/>
                    <a:pt x="234" y="6227"/>
                    <a:pt x="242" y="6257"/>
                  </a:cubicBezTo>
                  <a:cubicBezTo>
                    <a:pt x="247" y="6283"/>
                    <a:pt x="251" y="6308"/>
                    <a:pt x="259" y="6333"/>
                  </a:cubicBezTo>
                  <a:cubicBezTo>
                    <a:pt x="268" y="6384"/>
                    <a:pt x="276" y="6431"/>
                    <a:pt x="285" y="6474"/>
                  </a:cubicBezTo>
                  <a:cubicBezTo>
                    <a:pt x="306" y="6554"/>
                    <a:pt x="319" y="6614"/>
                    <a:pt x="327" y="6643"/>
                  </a:cubicBezTo>
                  <a:cubicBezTo>
                    <a:pt x="349" y="6737"/>
                    <a:pt x="361" y="6749"/>
                    <a:pt x="370" y="6749"/>
                  </a:cubicBezTo>
                  <a:cubicBezTo>
                    <a:pt x="374" y="6749"/>
                    <a:pt x="378" y="6745"/>
                    <a:pt x="378" y="6728"/>
                  </a:cubicBezTo>
                  <a:cubicBezTo>
                    <a:pt x="387" y="6728"/>
                    <a:pt x="395" y="6720"/>
                    <a:pt x="416" y="6690"/>
                  </a:cubicBezTo>
                  <a:cubicBezTo>
                    <a:pt x="433" y="6669"/>
                    <a:pt x="476" y="6597"/>
                    <a:pt x="535" y="6503"/>
                  </a:cubicBezTo>
                  <a:cubicBezTo>
                    <a:pt x="565" y="6457"/>
                    <a:pt x="599" y="6406"/>
                    <a:pt x="641" y="6355"/>
                  </a:cubicBezTo>
                  <a:cubicBezTo>
                    <a:pt x="680" y="6304"/>
                    <a:pt x="722" y="6257"/>
                    <a:pt x="777" y="6253"/>
                  </a:cubicBezTo>
                  <a:cubicBezTo>
                    <a:pt x="783" y="6252"/>
                    <a:pt x="789" y="6252"/>
                    <a:pt x="795" y="6252"/>
                  </a:cubicBezTo>
                  <a:cubicBezTo>
                    <a:pt x="845" y="6252"/>
                    <a:pt x="880" y="6284"/>
                    <a:pt x="883" y="6329"/>
                  </a:cubicBezTo>
                  <a:cubicBezTo>
                    <a:pt x="892" y="6384"/>
                    <a:pt x="862" y="6431"/>
                    <a:pt x="828" y="6469"/>
                  </a:cubicBezTo>
                  <a:cubicBezTo>
                    <a:pt x="794" y="6508"/>
                    <a:pt x="756" y="6533"/>
                    <a:pt x="722" y="6558"/>
                  </a:cubicBezTo>
                  <a:cubicBezTo>
                    <a:pt x="692" y="6584"/>
                    <a:pt x="671" y="6605"/>
                    <a:pt x="663" y="6618"/>
                  </a:cubicBezTo>
                  <a:cubicBezTo>
                    <a:pt x="650" y="6635"/>
                    <a:pt x="646" y="6643"/>
                    <a:pt x="641" y="6652"/>
                  </a:cubicBezTo>
                  <a:cubicBezTo>
                    <a:pt x="637" y="6660"/>
                    <a:pt x="633" y="6673"/>
                    <a:pt x="629" y="6703"/>
                  </a:cubicBezTo>
                  <a:cubicBezTo>
                    <a:pt x="624" y="6737"/>
                    <a:pt x="620" y="6834"/>
                    <a:pt x="641" y="6966"/>
                  </a:cubicBezTo>
                  <a:cubicBezTo>
                    <a:pt x="658" y="7093"/>
                    <a:pt x="701" y="7250"/>
                    <a:pt x="769" y="7395"/>
                  </a:cubicBezTo>
                  <a:cubicBezTo>
                    <a:pt x="841" y="7543"/>
                    <a:pt x="934" y="7675"/>
                    <a:pt x="1023" y="7768"/>
                  </a:cubicBezTo>
                  <a:cubicBezTo>
                    <a:pt x="1113" y="7861"/>
                    <a:pt x="1193" y="7925"/>
                    <a:pt x="1223" y="7942"/>
                  </a:cubicBezTo>
                  <a:cubicBezTo>
                    <a:pt x="1240" y="7951"/>
                    <a:pt x="1253" y="7955"/>
                    <a:pt x="1261" y="7959"/>
                  </a:cubicBezTo>
                  <a:cubicBezTo>
                    <a:pt x="1265" y="7963"/>
                    <a:pt x="1265" y="7968"/>
                    <a:pt x="1270" y="7968"/>
                  </a:cubicBezTo>
                  <a:cubicBezTo>
                    <a:pt x="1271" y="7968"/>
                    <a:pt x="1272" y="7968"/>
                    <a:pt x="1273" y="7968"/>
                  </a:cubicBezTo>
                  <a:cubicBezTo>
                    <a:pt x="1281" y="7968"/>
                    <a:pt x="1291" y="7954"/>
                    <a:pt x="1295" y="7895"/>
                  </a:cubicBezTo>
                  <a:cubicBezTo>
                    <a:pt x="1299" y="7874"/>
                    <a:pt x="1295" y="7832"/>
                    <a:pt x="1287" y="7781"/>
                  </a:cubicBezTo>
                  <a:cubicBezTo>
                    <a:pt x="1278" y="7726"/>
                    <a:pt x="1261" y="7662"/>
                    <a:pt x="1248" y="7586"/>
                  </a:cubicBezTo>
                  <a:cubicBezTo>
                    <a:pt x="1240" y="7518"/>
                    <a:pt x="1240" y="7429"/>
                    <a:pt x="1278" y="7365"/>
                  </a:cubicBezTo>
                  <a:cubicBezTo>
                    <a:pt x="1306" y="7315"/>
                    <a:pt x="1365" y="7278"/>
                    <a:pt x="1419" y="7278"/>
                  </a:cubicBezTo>
                  <a:cubicBezTo>
                    <a:pt x="1438" y="7278"/>
                    <a:pt x="1457" y="7283"/>
                    <a:pt x="1473" y="7293"/>
                  </a:cubicBezTo>
                  <a:cubicBezTo>
                    <a:pt x="1537" y="7327"/>
                    <a:pt x="1554" y="7429"/>
                    <a:pt x="1562" y="7513"/>
                  </a:cubicBezTo>
                  <a:cubicBezTo>
                    <a:pt x="1571" y="7603"/>
                    <a:pt x="1579" y="7687"/>
                    <a:pt x="1588" y="7764"/>
                  </a:cubicBezTo>
                  <a:cubicBezTo>
                    <a:pt x="1605" y="7917"/>
                    <a:pt x="1618" y="8031"/>
                    <a:pt x="1626" y="8074"/>
                  </a:cubicBezTo>
                  <a:cubicBezTo>
                    <a:pt x="1635" y="8116"/>
                    <a:pt x="1643" y="8133"/>
                    <a:pt x="1652" y="8137"/>
                  </a:cubicBezTo>
                  <a:cubicBezTo>
                    <a:pt x="1647" y="8137"/>
                    <a:pt x="1643" y="8137"/>
                    <a:pt x="1639" y="8142"/>
                  </a:cubicBezTo>
                  <a:cubicBezTo>
                    <a:pt x="1635" y="8146"/>
                    <a:pt x="1635" y="8154"/>
                    <a:pt x="1686" y="8197"/>
                  </a:cubicBezTo>
                  <a:cubicBezTo>
                    <a:pt x="1719" y="8226"/>
                    <a:pt x="1817" y="8290"/>
                    <a:pt x="1957" y="8362"/>
                  </a:cubicBezTo>
                  <a:cubicBezTo>
                    <a:pt x="2101" y="8434"/>
                    <a:pt x="2288" y="8502"/>
                    <a:pt x="2479" y="8541"/>
                  </a:cubicBezTo>
                  <a:cubicBezTo>
                    <a:pt x="2631" y="8573"/>
                    <a:pt x="2782" y="8586"/>
                    <a:pt x="2917" y="8586"/>
                  </a:cubicBezTo>
                  <a:cubicBezTo>
                    <a:pt x="2957" y="8586"/>
                    <a:pt x="2995" y="8585"/>
                    <a:pt x="3031" y="8583"/>
                  </a:cubicBezTo>
                  <a:cubicBezTo>
                    <a:pt x="3188" y="8575"/>
                    <a:pt x="3307" y="8549"/>
                    <a:pt x="3345" y="8536"/>
                  </a:cubicBezTo>
                  <a:cubicBezTo>
                    <a:pt x="3404" y="8519"/>
                    <a:pt x="3413" y="8507"/>
                    <a:pt x="3413" y="8498"/>
                  </a:cubicBezTo>
                  <a:cubicBezTo>
                    <a:pt x="3413" y="8493"/>
                    <a:pt x="3408" y="8489"/>
                    <a:pt x="3389" y="8489"/>
                  </a:cubicBezTo>
                  <a:cubicBezTo>
                    <a:pt x="3378" y="8489"/>
                    <a:pt x="3361" y="8491"/>
                    <a:pt x="3337" y="8494"/>
                  </a:cubicBezTo>
                  <a:cubicBezTo>
                    <a:pt x="3324" y="8494"/>
                    <a:pt x="3307" y="8494"/>
                    <a:pt x="3281" y="8498"/>
                  </a:cubicBezTo>
                  <a:cubicBezTo>
                    <a:pt x="3281" y="8494"/>
                    <a:pt x="3281" y="8490"/>
                    <a:pt x="3281" y="8481"/>
                  </a:cubicBezTo>
                  <a:cubicBezTo>
                    <a:pt x="3286" y="8426"/>
                    <a:pt x="3260" y="8171"/>
                    <a:pt x="3243" y="7917"/>
                  </a:cubicBezTo>
                  <a:cubicBezTo>
                    <a:pt x="3222" y="7662"/>
                    <a:pt x="3205" y="7407"/>
                    <a:pt x="3192" y="7352"/>
                  </a:cubicBezTo>
                  <a:cubicBezTo>
                    <a:pt x="3192" y="7344"/>
                    <a:pt x="3188" y="7339"/>
                    <a:pt x="3188" y="7335"/>
                  </a:cubicBezTo>
                  <a:lnTo>
                    <a:pt x="3226" y="7335"/>
                  </a:lnTo>
                  <a:cubicBezTo>
                    <a:pt x="3247" y="7335"/>
                    <a:pt x="3252" y="7331"/>
                    <a:pt x="3252" y="7327"/>
                  </a:cubicBezTo>
                  <a:cubicBezTo>
                    <a:pt x="3252" y="7322"/>
                    <a:pt x="3247" y="7318"/>
                    <a:pt x="3230" y="7310"/>
                  </a:cubicBezTo>
                  <a:cubicBezTo>
                    <a:pt x="3214" y="7301"/>
                    <a:pt x="3180" y="7297"/>
                    <a:pt x="3120" y="7271"/>
                  </a:cubicBezTo>
                  <a:cubicBezTo>
                    <a:pt x="3082" y="7259"/>
                    <a:pt x="3006" y="7225"/>
                    <a:pt x="2916" y="7165"/>
                  </a:cubicBezTo>
                  <a:cubicBezTo>
                    <a:pt x="2823" y="7106"/>
                    <a:pt x="2717" y="7017"/>
                    <a:pt x="2602" y="6906"/>
                  </a:cubicBezTo>
                  <a:cubicBezTo>
                    <a:pt x="2488" y="6796"/>
                    <a:pt x="2360" y="6665"/>
                    <a:pt x="2208" y="6550"/>
                  </a:cubicBezTo>
                  <a:cubicBezTo>
                    <a:pt x="2059" y="6427"/>
                    <a:pt x="1868" y="6346"/>
                    <a:pt x="1681" y="6270"/>
                  </a:cubicBezTo>
                  <a:cubicBezTo>
                    <a:pt x="1588" y="6232"/>
                    <a:pt x="1503" y="6193"/>
                    <a:pt x="1410" y="6151"/>
                  </a:cubicBezTo>
                  <a:cubicBezTo>
                    <a:pt x="1320" y="6113"/>
                    <a:pt x="1231" y="6079"/>
                    <a:pt x="1163" y="6024"/>
                  </a:cubicBezTo>
                  <a:cubicBezTo>
                    <a:pt x="1129" y="5994"/>
                    <a:pt x="1104" y="5960"/>
                    <a:pt x="1079" y="5926"/>
                  </a:cubicBezTo>
                  <a:cubicBezTo>
                    <a:pt x="1070" y="5909"/>
                    <a:pt x="1057" y="5888"/>
                    <a:pt x="1049" y="5871"/>
                  </a:cubicBezTo>
                  <a:cubicBezTo>
                    <a:pt x="1040" y="5854"/>
                    <a:pt x="1040" y="5841"/>
                    <a:pt x="1045" y="5828"/>
                  </a:cubicBezTo>
                  <a:cubicBezTo>
                    <a:pt x="1045" y="5820"/>
                    <a:pt x="1049" y="5816"/>
                    <a:pt x="1049" y="5811"/>
                  </a:cubicBezTo>
                  <a:cubicBezTo>
                    <a:pt x="1053" y="5807"/>
                    <a:pt x="1053" y="5799"/>
                    <a:pt x="1057" y="5794"/>
                  </a:cubicBezTo>
                  <a:lnTo>
                    <a:pt x="1062" y="5794"/>
                  </a:lnTo>
                  <a:cubicBezTo>
                    <a:pt x="1066" y="5782"/>
                    <a:pt x="1074" y="5773"/>
                    <a:pt x="1087" y="5765"/>
                  </a:cubicBezTo>
                  <a:cubicBezTo>
                    <a:pt x="1091" y="5760"/>
                    <a:pt x="1096" y="5756"/>
                    <a:pt x="1104" y="5756"/>
                  </a:cubicBezTo>
                  <a:cubicBezTo>
                    <a:pt x="1110" y="5752"/>
                    <a:pt x="1116" y="5750"/>
                    <a:pt x="1122" y="5750"/>
                  </a:cubicBezTo>
                  <a:cubicBezTo>
                    <a:pt x="1127" y="5750"/>
                    <a:pt x="1134" y="5752"/>
                    <a:pt x="1142" y="5756"/>
                  </a:cubicBezTo>
                  <a:cubicBezTo>
                    <a:pt x="1155" y="5760"/>
                    <a:pt x="1172" y="5769"/>
                    <a:pt x="1189" y="5777"/>
                  </a:cubicBezTo>
                  <a:cubicBezTo>
                    <a:pt x="1329" y="5862"/>
                    <a:pt x="1461" y="5922"/>
                    <a:pt x="1558" y="5964"/>
                  </a:cubicBezTo>
                  <a:cubicBezTo>
                    <a:pt x="1660" y="6011"/>
                    <a:pt x="1732" y="6045"/>
                    <a:pt x="1770" y="6066"/>
                  </a:cubicBezTo>
                  <a:cubicBezTo>
                    <a:pt x="1796" y="6075"/>
                    <a:pt x="1813" y="6083"/>
                    <a:pt x="1830" y="6092"/>
                  </a:cubicBezTo>
                  <a:cubicBezTo>
                    <a:pt x="1855" y="6134"/>
                    <a:pt x="1864" y="6134"/>
                    <a:pt x="1872" y="6134"/>
                  </a:cubicBezTo>
                  <a:cubicBezTo>
                    <a:pt x="1881" y="6130"/>
                    <a:pt x="1881" y="6126"/>
                    <a:pt x="1881" y="6113"/>
                  </a:cubicBezTo>
                  <a:cubicBezTo>
                    <a:pt x="1893" y="6118"/>
                    <a:pt x="1901" y="6120"/>
                    <a:pt x="1907" y="6120"/>
                  </a:cubicBezTo>
                  <a:cubicBezTo>
                    <a:pt x="1910" y="6120"/>
                    <a:pt x="1913" y="6119"/>
                    <a:pt x="1915" y="6117"/>
                  </a:cubicBezTo>
                  <a:cubicBezTo>
                    <a:pt x="1915" y="6113"/>
                    <a:pt x="1910" y="6100"/>
                    <a:pt x="1872" y="6075"/>
                  </a:cubicBezTo>
                  <a:cubicBezTo>
                    <a:pt x="1864" y="6041"/>
                    <a:pt x="1834" y="5956"/>
                    <a:pt x="1804" y="5837"/>
                  </a:cubicBezTo>
                  <a:cubicBezTo>
                    <a:pt x="1775" y="5722"/>
                    <a:pt x="1745" y="5574"/>
                    <a:pt x="1736" y="5425"/>
                  </a:cubicBezTo>
                  <a:cubicBezTo>
                    <a:pt x="1728" y="5353"/>
                    <a:pt x="1732" y="5277"/>
                    <a:pt x="1775" y="5247"/>
                  </a:cubicBezTo>
                  <a:cubicBezTo>
                    <a:pt x="1789" y="5234"/>
                    <a:pt x="1808" y="5228"/>
                    <a:pt x="1828" y="5228"/>
                  </a:cubicBezTo>
                  <a:cubicBezTo>
                    <a:pt x="1860" y="5228"/>
                    <a:pt x="1895" y="5243"/>
                    <a:pt x="1919" y="5264"/>
                  </a:cubicBezTo>
                  <a:cubicBezTo>
                    <a:pt x="1957" y="5294"/>
                    <a:pt x="1974" y="5340"/>
                    <a:pt x="1987" y="5378"/>
                  </a:cubicBezTo>
                  <a:cubicBezTo>
                    <a:pt x="1995" y="5417"/>
                    <a:pt x="2000" y="5446"/>
                    <a:pt x="2004" y="5459"/>
                  </a:cubicBezTo>
                  <a:cubicBezTo>
                    <a:pt x="2012" y="5489"/>
                    <a:pt x="2017" y="5502"/>
                    <a:pt x="2025" y="5510"/>
                  </a:cubicBezTo>
                  <a:lnTo>
                    <a:pt x="2025" y="5523"/>
                  </a:lnTo>
                  <a:cubicBezTo>
                    <a:pt x="2029" y="5553"/>
                    <a:pt x="2038" y="5586"/>
                    <a:pt x="2046" y="5625"/>
                  </a:cubicBezTo>
                  <a:cubicBezTo>
                    <a:pt x="2055" y="5663"/>
                    <a:pt x="2063" y="5705"/>
                    <a:pt x="2080" y="5748"/>
                  </a:cubicBezTo>
                  <a:cubicBezTo>
                    <a:pt x="2131" y="5926"/>
                    <a:pt x="2233" y="6134"/>
                    <a:pt x="2369" y="6317"/>
                  </a:cubicBezTo>
                  <a:cubicBezTo>
                    <a:pt x="2505" y="6499"/>
                    <a:pt x="2674" y="6656"/>
                    <a:pt x="2823" y="6758"/>
                  </a:cubicBezTo>
                  <a:cubicBezTo>
                    <a:pt x="2861" y="6783"/>
                    <a:pt x="2899" y="6805"/>
                    <a:pt x="2933" y="6826"/>
                  </a:cubicBezTo>
                  <a:cubicBezTo>
                    <a:pt x="2967" y="6847"/>
                    <a:pt x="3001" y="6860"/>
                    <a:pt x="3027" y="6877"/>
                  </a:cubicBezTo>
                  <a:cubicBezTo>
                    <a:pt x="3056" y="6890"/>
                    <a:pt x="3082" y="6898"/>
                    <a:pt x="3103" y="6911"/>
                  </a:cubicBezTo>
                  <a:cubicBezTo>
                    <a:pt x="3124" y="6919"/>
                    <a:pt x="3141" y="6923"/>
                    <a:pt x="3154" y="6928"/>
                  </a:cubicBezTo>
                  <a:cubicBezTo>
                    <a:pt x="3191" y="6939"/>
                    <a:pt x="3211" y="6943"/>
                    <a:pt x="3223" y="6943"/>
                  </a:cubicBezTo>
                  <a:cubicBezTo>
                    <a:pt x="3233" y="6943"/>
                    <a:pt x="3237" y="6940"/>
                    <a:pt x="3239" y="6936"/>
                  </a:cubicBezTo>
                  <a:cubicBezTo>
                    <a:pt x="3243" y="6928"/>
                    <a:pt x="3235" y="6919"/>
                    <a:pt x="3171" y="6885"/>
                  </a:cubicBezTo>
                  <a:cubicBezTo>
                    <a:pt x="3167" y="6881"/>
                    <a:pt x="3163" y="6881"/>
                    <a:pt x="3163" y="6881"/>
                  </a:cubicBezTo>
                  <a:cubicBezTo>
                    <a:pt x="3163" y="6868"/>
                    <a:pt x="3167" y="6851"/>
                    <a:pt x="3171" y="6822"/>
                  </a:cubicBezTo>
                  <a:cubicBezTo>
                    <a:pt x="3175" y="6728"/>
                    <a:pt x="3171" y="6300"/>
                    <a:pt x="3188" y="5867"/>
                  </a:cubicBezTo>
                  <a:cubicBezTo>
                    <a:pt x="3201" y="5438"/>
                    <a:pt x="3230" y="5009"/>
                    <a:pt x="3230" y="4916"/>
                  </a:cubicBezTo>
                  <a:cubicBezTo>
                    <a:pt x="3230" y="4899"/>
                    <a:pt x="3226" y="4886"/>
                    <a:pt x="3226" y="4873"/>
                  </a:cubicBezTo>
                  <a:lnTo>
                    <a:pt x="3226" y="4873"/>
                  </a:lnTo>
                  <a:cubicBezTo>
                    <a:pt x="3269" y="4890"/>
                    <a:pt x="3298" y="4899"/>
                    <a:pt x="3315" y="4903"/>
                  </a:cubicBezTo>
                  <a:cubicBezTo>
                    <a:pt x="3326" y="4904"/>
                    <a:pt x="3334" y="4905"/>
                    <a:pt x="3340" y="4905"/>
                  </a:cubicBezTo>
                  <a:cubicBezTo>
                    <a:pt x="3358" y="4905"/>
                    <a:pt x="3363" y="4901"/>
                    <a:pt x="3366" y="4895"/>
                  </a:cubicBezTo>
                  <a:cubicBezTo>
                    <a:pt x="3366" y="4890"/>
                    <a:pt x="3366" y="4886"/>
                    <a:pt x="3362" y="4882"/>
                  </a:cubicBezTo>
                  <a:cubicBezTo>
                    <a:pt x="3362" y="4878"/>
                    <a:pt x="3362" y="4878"/>
                    <a:pt x="3358" y="4878"/>
                  </a:cubicBezTo>
                  <a:lnTo>
                    <a:pt x="3354" y="4873"/>
                  </a:lnTo>
                  <a:cubicBezTo>
                    <a:pt x="3345" y="4865"/>
                    <a:pt x="3341" y="4861"/>
                    <a:pt x="3328" y="4856"/>
                  </a:cubicBezTo>
                  <a:cubicBezTo>
                    <a:pt x="3281" y="4835"/>
                    <a:pt x="3052" y="4738"/>
                    <a:pt x="2848" y="4593"/>
                  </a:cubicBezTo>
                  <a:cubicBezTo>
                    <a:pt x="2641" y="4453"/>
                    <a:pt x="2471" y="4271"/>
                    <a:pt x="2433" y="4237"/>
                  </a:cubicBezTo>
                  <a:cubicBezTo>
                    <a:pt x="2414" y="4221"/>
                    <a:pt x="2402" y="4215"/>
                    <a:pt x="2394" y="4215"/>
                  </a:cubicBezTo>
                  <a:cubicBezTo>
                    <a:pt x="2390" y="4215"/>
                    <a:pt x="2387" y="4217"/>
                    <a:pt x="2386" y="4220"/>
                  </a:cubicBezTo>
                  <a:lnTo>
                    <a:pt x="2382" y="4220"/>
                  </a:lnTo>
                  <a:cubicBezTo>
                    <a:pt x="2365" y="4220"/>
                    <a:pt x="2339" y="4220"/>
                    <a:pt x="2301" y="4216"/>
                  </a:cubicBezTo>
                  <a:cubicBezTo>
                    <a:pt x="2237" y="4216"/>
                    <a:pt x="2059" y="4216"/>
                    <a:pt x="1830" y="4160"/>
                  </a:cubicBezTo>
                  <a:cubicBezTo>
                    <a:pt x="1715" y="4135"/>
                    <a:pt x="1588" y="4097"/>
                    <a:pt x="1465" y="4042"/>
                  </a:cubicBezTo>
                  <a:cubicBezTo>
                    <a:pt x="1342" y="3982"/>
                    <a:pt x="1219" y="3893"/>
                    <a:pt x="1185" y="3761"/>
                  </a:cubicBezTo>
                  <a:cubicBezTo>
                    <a:pt x="1176" y="3723"/>
                    <a:pt x="1172" y="3685"/>
                    <a:pt x="1176" y="3651"/>
                  </a:cubicBezTo>
                  <a:cubicBezTo>
                    <a:pt x="1180" y="3643"/>
                    <a:pt x="1180" y="3638"/>
                    <a:pt x="1180" y="3630"/>
                  </a:cubicBezTo>
                  <a:cubicBezTo>
                    <a:pt x="1185" y="3626"/>
                    <a:pt x="1185" y="3617"/>
                    <a:pt x="1185" y="3613"/>
                  </a:cubicBezTo>
                  <a:cubicBezTo>
                    <a:pt x="1189" y="3600"/>
                    <a:pt x="1197" y="3587"/>
                    <a:pt x="1202" y="3575"/>
                  </a:cubicBezTo>
                  <a:cubicBezTo>
                    <a:pt x="1228" y="3533"/>
                    <a:pt x="1266" y="3508"/>
                    <a:pt x="1305" y="3508"/>
                  </a:cubicBezTo>
                  <a:cubicBezTo>
                    <a:pt x="1317" y="3508"/>
                    <a:pt x="1330" y="3510"/>
                    <a:pt x="1342" y="3515"/>
                  </a:cubicBezTo>
                  <a:cubicBezTo>
                    <a:pt x="1397" y="3532"/>
                    <a:pt x="1439" y="3587"/>
                    <a:pt x="1490" y="3630"/>
                  </a:cubicBezTo>
                  <a:cubicBezTo>
                    <a:pt x="1541" y="3676"/>
                    <a:pt x="1592" y="3715"/>
                    <a:pt x="1643" y="3749"/>
                  </a:cubicBezTo>
                  <a:cubicBezTo>
                    <a:pt x="1851" y="3884"/>
                    <a:pt x="2038" y="3918"/>
                    <a:pt x="2101" y="3927"/>
                  </a:cubicBezTo>
                  <a:cubicBezTo>
                    <a:pt x="2148" y="3931"/>
                    <a:pt x="2178" y="3931"/>
                    <a:pt x="2191" y="3931"/>
                  </a:cubicBezTo>
                  <a:cubicBezTo>
                    <a:pt x="2197" y="3933"/>
                    <a:pt x="2202" y="3934"/>
                    <a:pt x="2207" y="3934"/>
                  </a:cubicBezTo>
                  <a:cubicBezTo>
                    <a:pt x="2211" y="3934"/>
                    <a:pt x="2214" y="3933"/>
                    <a:pt x="2216" y="3931"/>
                  </a:cubicBezTo>
                  <a:cubicBezTo>
                    <a:pt x="2220" y="3923"/>
                    <a:pt x="2225" y="3914"/>
                    <a:pt x="2199" y="3884"/>
                  </a:cubicBezTo>
                  <a:cubicBezTo>
                    <a:pt x="2186" y="3863"/>
                    <a:pt x="2140" y="3808"/>
                    <a:pt x="2084" y="3736"/>
                  </a:cubicBezTo>
                  <a:cubicBezTo>
                    <a:pt x="2029" y="3660"/>
                    <a:pt x="1970" y="3562"/>
                    <a:pt x="1915" y="3460"/>
                  </a:cubicBezTo>
                  <a:cubicBezTo>
                    <a:pt x="1800" y="3256"/>
                    <a:pt x="1728" y="3036"/>
                    <a:pt x="1702" y="2993"/>
                  </a:cubicBezTo>
                  <a:cubicBezTo>
                    <a:pt x="1686" y="2959"/>
                    <a:pt x="1677" y="2959"/>
                    <a:pt x="1669" y="2959"/>
                  </a:cubicBezTo>
                  <a:cubicBezTo>
                    <a:pt x="1669" y="2959"/>
                    <a:pt x="1664" y="2963"/>
                    <a:pt x="1664" y="2963"/>
                  </a:cubicBezTo>
                  <a:cubicBezTo>
                    <a:pt x="1652" y="2951"/>
                    <a:pt x="1630" y="2934"/>
                    <a:pt x="1592" y="2913"/>
                  </a:cubicBezTo>
                  <a:cubicBezTo>
                    <a:pt x="1541" y="2874"/>
                    <a:pt x="1380" y="2777"/>
                    <a:pt x="1193" y="2624"/>
                  </a:cubicBezTo>
                  <a:cubicBezTo>
                    <a:pt x="1100" y="2543"/>
                    <a:pt x="994" y="2454"/>
                    <a:pt x="896" y="2352"/>
                  </a:cubicBezTo>
                  <a:cubicBezTo>
                    <a:pt x="845" y="2297"/>
                    <a:pt x="803" y="2242"/>
                    <a:pt x="769" y="2178"/>
                  </a:cubicBezTo>
                  <a:cubicBezTo>
                    <a:pt x="739" y="2115"/>
                    <a:pt x="722" y="2042"/>
                    <a:pt x="735" y="1979"/>
                  </a:cubicBezTo>
                  <a:cubicBezTo>
                    <a:pt x="739" y="1945"/>
                    <a:pt x="752" y="1915"/>
                    <a:pt x="773" y="1898"/>
                  </a:cubicBezTo>
                  <a:cubicBezTo>
                    <a:pt x="789" y="1886"/>
                    <a:pt x="806" y="1878"/>
                    <a:pt x="826" y="1878"/>
                  </a:cubicBezTo>
                  <a:cubicBezTo>
                    <a:pt x="834" y="1878"/>
                    <a:pt x="841" y="1879"/>
                    <a:pt x="849" y="1881"/>
                  </a:cubicBezTo>
                  <a:cubicBezTo>
                    <a:pt x="909" y="1894"/>
                    <a:pt x="964" y="1945"/>
                    <a:pt x="1015" y="1996"/>
                  </a:cubicBezTo>
                  <a:cubicBezTo>
                    <a:pt x="1117" y="2098"/>
                    <a:pt x="1219" y="2191"/>
                    <a:pt x="1312" y="2272"/>
                  </a:cubicBezTo>
                  <a:cubicBezTo>
                    <a:pt x="1499" y="2437"/>
                    <a:pt x="1647" y="2552"/>
                    <a:pt x="1702" y="2590"/>
                  </a:cubicBezTo>
                  <a:cubicBezTo>
                    <a:pt x="1760" y="2630"/>
                    <a:pt x="1783" y="2641"/>
                    <a:pt x="1795" y="2641"/>
                  </a:cubicBezTo>
                  <a:cubicBezTo>
                    <a:pt x="1799" y="2641"/>
                    <a:pt x="1802" y="2639"/>
                    <a:pt x="1804" y="2637"/>
                  </a:cubicBezTo>
                  <a:cubicBezTo>
                    <a:pt x="1809" y="2632"/>
                    <a:pt x="1804" y="2624"/>
                    <a:pt x="1787" y="2603"/>
                  </a:cubicBezTo>
                  <a:cubicBezTo>
                    <a:pt x="1800" y="2594"/>
                    <a:pt x="1821" y="2577"/>
                    <a:pt x="1851" y="2552"/>
                  </a:cubicBezTo>
                  <a:cubicBezTo>
                    <a:pt x="1893" y="2505"/>
                    <a:pt x="2021" y="2373"/>
                    <a:pt x="2123" y="2157"/>
                  </a:cubicBezTo>
                  <a:cubicBezTo>
                    <a:pt x="2174" y="2051"/>
                    <a:pt x="2220" y="1919"/>
                    <a:pt x="2233" y="1775"/>
                  </a:cubicBezTo>
                  <a:cubicBezTo>
                    <a:pt x="2237" y="1741"/>
                    <a:pt x="2237" y="1703"/>
                    <a:pt x="2242" y="1673"/>
                  </a:cubicBezTo>
                  <a:cubicBezTo>
                    <a:pt x="2246" y="1639"/>
                    <a:pt x="2250" y="1605"/>
                    <a:pt x="2267" y="1584"/>
                  </a:cubicBezTo>
                  <a:cubicBezTo>
                    <a:pt x="2278" y="1566"/>
                    <a:pt x="2296" y="1553"/>
                    <a:pt x="2314" y="1553"/>
                  </a:cubicBezTo>
                  <a:cubicBezTo>
                    <a:pt x="2317" y="1553"/>
                    <a:pt x="2319" y="1554"/>
                    <a:pt x="2322" y="1554"/>
                  </a:cubicBezTo>
                  <a:cubicBezTo>
                    <a:pt x="2343" y="1559"/>
                    <a:pt x="2369" y="1576"/>
                    <a:pt x="2382" y="1597"/>
                  </a:cubicBezTo>
                  <a:cubicBezTo>
                    <a:pt x="2411" y="1648"/>
                    <a:pt x="2416" y="1724"/>
                    <a:pt x="2420" y="1792"/>
                  </a:cubicBezTo>
                  <a:cubicBezTo>
                    <a:pt x="2424" y="1864"/>
                    <a:pt x="2424" y="1932"/>
                    <a:pt x="2416" y="2000"/>
                  </a:cubicBezTo>
                  <a:cubicBezTo>
                    <a:pt x="2403" y="2132"/>
                    <a:pt x="2369" y="2255"/>
                    <a:pt x="2326" y="2361"/>
                  </a:cubicBezTo>
                  <a:cubicBezTo>
                    <a:pt x="2237" y="2573"/>
                    <a:pt x="2118" y="2705"/>
                    <a:pt x="2080" y="2751"/>
                  </a:cubicBezTo>
                  <a:cubicBezTo>
                    <a:pt x="2063" y="2772"/>
                    <a:pt x="2051" y="2785"/>
                    <a:pt x="2042" y="2798"/>
                  </a:cubicBezTo>
                  <a:cubicBezTo>
                    <a:pt x="2040" y="2796"/>
                    <a:pt x="2039" y="2795"/>
                    <a:pt x="2038" y="2795"/>
                  </a:cubicBezTo>
                  <a:cubicBezTo>
                    <a:pt x="2037" y="2795"/>
                    <a:pt x="2036" y="2796"/>
                    <a:pt x="2034" y="2798"/>
                  </a:cubicBezTo>
                  <a:cubicBezTo>
                    <a:pt x="2029" y="2798"/>
                    <a:pt x="2029" y="2802"/>
                    <a:pt x="2029" y="2815"/>
                  </a:cubicBezTo>
                  <a:cubicBezTo>
                    <a:pt x="2017" y="2828"/>
                    <a:pt x="2021" y="2836"/>
                    <a:pt x="2021" y="2840"/>
                  </a:cubicBezTo>
                  <a:cubicBezTo>
                    <a:pt x="2024" y="2840"/>
                    <a:pt x="2026" y="2842"/>
                    <a:pt x="2029" y="2842"/>
                  </a:cubicBezTo>
                  <a:cubicBezTo>
                    <a:pt x="2031" y="2842"/>
                    <a:pt x="2032" y="2842"/>
                    <a:pt x="2034" y="2840"/>
                  </a:cubicBezTo>
                  <a:cubicBezTo>
                    <a:pt x="2038" y="2853"/>
                    <a:pt x="2042" y="2866"/>
                    <a:pt x="2051" y="2883"/>
                  </a:cubicBezTo>
                  <a:cubicBezTo>
                    <a:pt x="2080" y="2976"/>
                    <a:pt x="2254" y="3405"/>
                    <a:pt x="2530" y="3783"/>
                  </a:cubicBezTo>
                  <a:cubicBezTo>
                    <a:pt x="2666" y="3969"/>
                    <a:pt x="2832" y="4135"/>
                    <a:pt x="2976" y="4254"/>
                  </a:cubicBezTo>
                  <a:cubicBezTo>
                    <a:pt x="3120" y="4368"/>
                    <a:pt x="3247" y="4436"/>
                    <a:pt x="3290" y="4462"/>
                  </a:cubicBezTo>
                  <a:cubicBezTo>
                    <a:pt x="3327" y="4479"/>
                    <a:pt x="3347" y="4485"/>
                    <a:pt x="3358" y="4485"/>
                  </a:cubicBezTo>
                  <a:cubicBezTo>
                    <a:pt x="3366" y="4485"/>
                    <a:pt x="3369" y="4482"/>
                    <a:pt x="3371" y="4479"/>
                  </a:cubicBezTo>
                  <a:cubicBezTo>
                    <a:pt x="3375" y="4474"/>
                    <a:pt x="3375" y="4462"/>
                    <a:pt x="3311" y="4419"/>
                  </a:cubicBezTo>
                  <a:cubicBezTo>
                    <a:pt x="3303" y="4411"/>
                    <a:pt x="3286" y="4402"/>
                    <a:pt x="3269" y="4390"/>
                  </a:cubicBezTo>
                  <a:cubicBezTo>
                    <a:pt x="3273" y="4377"/>
                    <a:pt x="3277" y="4360"/>
                    <a:pt x="3281" y="4330"/>
                  </a:cubicBezTo>
                  <a:cubicBezTo>
                    <a:pt x="3303" y="4241"/>
                    <a:pt x="3354" y="3817"/>
                    <a:pt x="3426" y="3396"/>
                  </a:cubicBezTo>
                  <a:cubicBezTo>
                    <a:pt x="3498" y="2976"/>
                    <a:pt x="3583" y="2560"/>
                    <a:pt x="3595" y="2471"/>
                  </a:cubicBezTo>
                  <a:cubicBezTo>
                    <a:pt x="3595" y="2458"/>
                    <a:pt x="3595" y="2450"/>
                    <a:pt x="3595" y="2441"/>
                  </a:cubicBezTo>
                  <a:cubicBezTo>
                    <a:pt x="3599" y="2443"/>
                    <a:pt x="3602" y="2443"/>
                    <a:pt x="3605" y="2443"/>
                  </a:cubicBezTo>
                  <a:cubicBezTo>
                    <a:pt x="3611" y="2443"/>
                    <a:pt x="3614" y="2440"/>
                    <a:pt x="3617" y="2437"/>
                  </a:cubicBezTo>
                  <a:cubicBezTo>
                    <a:pt x="3621" y="2433"/>
                    <a:pt x="3621" y="2424"/>
                    <a:pt x="3587" y="2386"/>
                  </a:cubicBezTo>
                  <a:cubicBezTo>
                    <a:pt x="3579" y="2378"/>
                    <a:pt x="3566" y="2365"/>
                    <a:pt x="3545" y="2344"/>
                  </a:cubicBezTo>
                  <a:cubicBezTo>
                    <a:pt x="3511" y="2310"/>
                    <a:pt x="3464" y="2263"/>
                    <a:pt x="3413" y="2208"/>
                  </a:cubicBezTo>
                  <a:cubicBezTo>
                    <a:pt x="3328" y="2115"/>
                    <a:pt x="3235" y="1991"/>
                    <a:pt x="3154" y="1860"/>
                  </a:cubicBezTo>
                  <a:cubicBezTo>
                    <a:pt x="3078" y="1724"/>
                    <a:pt x="3018" y="1584"/>
                    <a:pt x="2976" y="1465"/>
                  </a:cubicBezTo>
                  <a:cubicBezTo>
                    <a:pt x="2938" y="1351"/>
                    <a:pt x="2912" y="1257"/>
                    <a:pt x="2904" y="1227"/>
                  </a:cubicBezTo>
                  <a:cubicBezTo>
                    <a:pt x="2887" y="1181"/>
                    <a:pt x="2878" y="1172"/>
                    <a:pt x="2870" y="1172"/>
                  </a:cubicBezTo>
                  <a:cubicBezTo>
                    <a:pt x="2865" y="1177"/>
                    <a:pt x="2861" y="1181"/>
                    <a:pt x="2857" y="1194"/>
                  </a:cubicBezTo>
                  <a:cubicBezTo>
                    <a:pt x="2848" y="1185"/>
                    <a:pt x="2832" y="1177"/>
                    <a:pt x="2810" y="1164"/>
                  </a:cubicBezTo>
                  <a:cubicBezTo>
                    <a:pt x="2759" y="1138"/>
                    <a:pt x="2607" y="1066"/>
                    <a:pt x="2416" y="952"/>
                  </a:cubicBezTo>
                  <a:cubicBezTo>
                    <a:pt x="2369" y="922"/>
                    <a:pt x="2318" y="892"/>
                    <a:pt x="2267" y="858"/>
                  </a:cubicBezTo>
                  <a:cubicBezTo>
                    <a:pt x="2216" y="824"/>
                    <a:pt x="2161" y="786"/>
                    <a:pt x="2110" y="748"/>
                  </a:cubicBezTo>
                  <a:cubicBezTo>
                    <a:pt x="2055" y="714"/>
                    <a:pt x="2000" y="671"/>
                    <a:pt x="1949" y="629"/>
                  </a:cubicBezTo>
                  <a:cubicBezTo>
                    <a:pt x="1919" y="608"/>
                    <a:pt x="1893" y="587"/>
                    <a:pt x="1868" y="565"/>
                  </a:cubicBezTo>
                  <a:cubicBezTo>
                    <a:pt x="1838" y="540"/>
                    <a:pt x="1813" y="523"/>
                    <a:pt x="1796" y="497"/>
                  </a:cubicBezTo>
                  <a:cubicBezTo>
                    <a:pt x="1775" y="476"/>
                    <a:pt x="1758" y="451"/>
                    <a:pt x="1758" y="430"/>
                  </a:cubicBezTo>
                  <a:cubicBezTo>
                    <a:pt x="1758" y="408"/>
                    <a:pt x="1770" y="391"/>
                    <a:pt x="1792" y="379"/>
                  </a:cubicBezTo>
                  <a:cubicBezTo>
                    <a:pt x="1803" y="373"/>
                    <a:pt x="1816" y="371"/>
                    <a:pt x="1829" y="371"/>
                  </a:cubicBezTo>
                  <a:cubicBezTo>
                    <a:pt x="1866" y="371"/>
                    <a:pt x="1906" y="391"/>
                    <a:pt x="1944" y="417"/>
                  </a:cubicBezTo>
                  <a:cubicBezTo>
                    <a:pt x="2055" y="493"/>
                    <a:pt x="2169" y="557"/>
                    <a:pt x="2271" y="604"/>
                  </a:cubicBezTo>
                  <a:cubicBezTo>
                    <a:pt x="2475" y="701"/>
                    <a:pt x="2645" y="744"/>
                    <a:pt x="2704" y="752"/>
                  </a:cubicBezTo>
                  <a:cubicBezTo>
                    <a:pt x="2740" y="759"/>
                    <a:pt x="2765" y="762"/>
                    <a:pt x="2781" y="762"/>
                  </a:cubicBezTo>
                  <a:cubicBezTo>
                    <a:pt x="2803" y="762"/>
                    <a:pt x="2810" y="757"/>
                    <a:pt x="2810" y="752"/>
                  </a:cubicBezTo>
                  <a:cubicBezTo>
                    <a:pt x="2819" y="752"/>
                    <a:pt x="2827" y="744"/>
                    <a:pt x="2827" y="667"/>
                  </a:cubicBezTo>
                  <a:cubicBezTo>
                    <a:pt x="2827" y="642"/>
                    <a:pt x="2827" y="591"/>
                    <a:pt x="2810" y="527"/>
                  </a:cubicBezTo>
                  <a:cubicBezTo>
                    <a:pt x="2793" y="463"/>
                    <a:pt x="2772" y="391"/>
                    <a:pt x="2768" y="298"/>
                  </a:cubicBezTo>
                  <a:cubicBezTo>
                    <a:pt x="2768" y="256"/>
                    <a:pt x="2764" y="205"/>
                    <a:pt x="2776" y="162"/>
                  </a:cubicBezTo>
                  <a:cubicBezTo>
                    <a:pt x="2785" y="124"/>
                    <a:pt x="2815" y="94"/>
                    <a:pt x="2861" y="77"/>
                  </a:cubicBezTo>
                  <a:cubicBezTo>
                    <a:pt x="2866" y="75"/>
                    <a:pt x="2873" y="73"/>
                    <a:pt x="2880" y="73"/>
                  </a:cubicBezTo>
                  <a:close/>
                  <a:moveTo>
                    <a:pt x="2891" y="1"/>
                  </a:moveTo>
                  <a:cubicBezTo>
                    <a:pt x="2874" y="1"/>
                    <a:pt x="2848" y="5"/>
                    <a:pt x="2832" y="14"/>
                  </a:cubicBezTo>
                  <a:cubicBezTo>
                    <a:pt x="2776" y="35"/>
                    <a:pt x="2721" y="86"/>
                    <a:pt x="2708" y="149"/>
                  </a:cubicBezTo>
                  <a:cubicBezTo>
                    <a:pt x="2696" y="209"/>
                    <a:pt x="2704" y="256"/>
                    <a:pt x="2704" y="306"/>
                  </a:cubicBezTo>
                  <a:cubicBezTo>
                    <a:pt x="2708" y="404"/>
                    <a:pt x="2738" y="485"/>
                    <a:pt x="2755" y="544"/>
                  </a:cubicBezTo>
                  <a:cubicBezTo>
                    <a:pt x="2772" y="604"/>
                    <a:pt x="2781" y="650"/>
                    <a:pt x="2785" y="671"/>
                  </a:cubicBezTo>
                  <a:cubicBezTo>
                    <a:pt x="2789" y="710"/>
                    <a:pt x="2793" y="727"/>
                    <a:pt x="2798" y="739"/>
                  </a:cubicBezTo>
                  <a:cubicBezTo>
                    <a:pt x="2785" y="731"/>
                    <a:pt x="2759" y="722"/>
                    <a:pt x="2713" y="710"/>
                  </a:cubicBezTo>
                  <a:cubicBezTo>
                    <a:pt x="2657" y="688"/>
                    <a:pt x="2496" y="642"/>
                    <a:pt x="2297" y="544"/>
                  </a:cubicBezTo>
                  <a:cubicBezTo>
                    <a:pt x="2199" y="497"/>
                    <a:pt x="2093" y="434"/>
                    <a:pt x="1983" y="357"/>
                  </a:cubicBezTo>
                  <a:cubicBezTo>
                    <a:pt x="1953" y="340"/>
                    <a:pt x="1923" y="319"/>
                    <a:pt x="1885" y="306"/>
                  </a:cubicBezTo>
                  <a:cubicBezTo>
                    <a:pt x="1867" y="303"/>
                    <a:pt x="1850" y="301"/>
                    <a:pt x="1832" y="301"/>
                  </a:cubicBezTo>
                  <a:cubicBezTo>
                    <a:pt x="1807" y="301"/>
                    <a:pt x="1783" y="305"/>
                    <a:pt x="1758" y="315"/>
                  </a:cubicBezTo>
                  <a:cubicBezTo>
                    <a:pt x="1715" y="336"/>
                    <a:pt x="1681" y="383"/>
                    <a:pt x="1686" y="434"/>
                  </a:cubicBezTo>
                  <a:cubicBezTo>
                    <a:pt x="1690" y="485"/>
                    <a:pt x="1715" y="519"/>
                    <a:pt x="1741" y="548"/>
                  </a:cubicBezTo>
                  <a:cubicBezTo>
                    <a:pt x="1915" y="705"/>
                    <a:pt x="2106" y="841"/>
                    <a:pt x="2275" y="943"/>
                  </a:cubicBezTo>
                  <a:cubicBezTo>
                    <a:pt x="2522" y="1096"/>
                    <a:pt x="2725" y="1185"/>
                    <a:pt x="2793" y="1211"/>
                  </a:cubicBezTo>
                  <a:cubicBezTo>
                    <a:pt x="2823" y="1219"/>
                    <a:pt x="2844" y="1227"/>
                    <a:pt x="2857" y="1227"/>
                  </a:cubicBezTo>
                  <a:cubicBezTo>
                    <a:pt x="2857" y="1232"/>
                    <a:pt x="2857" y="1236"/>
                    <a:pt x="2857" y="1236"/>
                  </a:cubicBezTo>
                  <a:cubicBezTo>
                    <a:pt x="2861" y="1270"/>
                    <a:pt x="2878" y="1368"/>
                    <a:pt x="2916" y="1491"/>
                  </a:cubicBezTo>
                  <a:cubicBezTo>
                    <a:pt x="2950" y="1609"/>
                    <a:pt x="3014" y="1758"/>
                    <a:pt x="3095" y="1898"/>
                  </a:cubicBezTo>
                  <a:cubicBezTo>
                    <a:pt x="3175" y="2034"/>
                    <a:pt x="3277" y="2161"/>
                    <a:pt x="3362" y="2250"/>
                  </a:cubicBezTo>
                  <a:cubicBezTo>
                    <a:pt x="3455" y="2344"/>
                    <a:pt x="3528" y="2403"/>
                    <a:pt x="3557" y="2420"/>
                  </a:cubicBezTo>
                  <a:cubicBezTo>
                    <a:pt x="3562" y="2424"/>
                    <a:pt x="3562" y="2424"/>
                    <a:pt x="3562" y="2424"/>
                  </a:cubicBezTo>
                  <a:cubicBezTo>
                    <a:pt x="3557" y="2429"/>
                    <a:pt x="3557" y="2437"/>
                    <a:pt x="3553" y="2450"/>
                  </a:cubicBezTo>
                  <a:cubicBezTo>
                    <a:pt x="3553" y="2450"/>
                    <a:pt x="3549" y="2454"/>
                    <a:pt x="3549" y="2458"/>
                  </a:cubicBezTo>
                  <a:cubicBezTo>
                    <a:pt x="3519" y="2547"/>
                    <a:pt x="3426" y="2963"/>
                    <a:pt x="3354" y="3388"/>
                  </a:cubicBezTo>
                  <a:cubicBezTo>
                    <a:pt x="3281" y="3808"/>
                    <a:pt x="3235" y="4233"/>
                    <a:pt x="3235" y="4326"/>
                  </a:cubicBezTo>
                  <a:cubicBezTo>
                    <a:pt x="3235" y="4343"/>
                    <a:pt x="3235" y="4356"/>
                    <a:pt x="3239" y="4368"/>
                  </a:cubicBezTo>
                  <a:cubicBezTo>
                    <a:pt x="3180" y="4330"/>
                    <a:pt x="3103" y="4275"/>
                    <a:pt x="3018" y="4199"/>
                  </a:cubicBezTo>
                  <a:cubicBezTo>
                    <a:pt x="2878" y="4084"/>
                    <a:pt x="2721" y="3923"/>
                    <a:pt x="2585" y="3740"/>
                  </a:cubicBezTo>
                  <a:cubicBezTo>
                    <a:pt x="2322" y="3371"/>
                    <a:pt x="2140" y="2951"/>
                    <a:pt x="2093" y="2866"/>
                  </a:cubicBezTo>
                  <a:cubicBezTo>
                    <a:pt x="2080" y="2845"/>
                    <a:pt x="2072" y="2832"/>
                    <a:pt x="2063" y="2823"/>
                  </a:cubicBezTo>
                  <a:cubicBezTo>
                    <a:pt x="2076" y="2811"/>
                    <a:pt x="2093" y="2798"/>
                    <a:pt x="2114" y="2781"/>
                  </a:cubicBezTo>
                  <a:cubicBezTo>
                    <a:pt x="2161" y="2738"/>
                    <a:pt x="2288" y="2607"/>
                    <a:pt x="2386" y="2386"/>
                  </a:cubicBezTo>
                  <a:cubicBezTo>
                    <a:pt x="2433" y="2276"/>
                    <a:pt x="2471" y="2144"/>
                    <a:pt x="2488" y="2004"/>
                  </a:cubicBezTo>
                  <a:cubicBezTo>
                    <a:pt x="2492" y="1932"/>
                    <a:pt x="2496" y="1860"/>
                    <a:pt x="2492" y="1788"/>
                  </a:cubicBezTo>
                  <a:cubicBezTo>
                    <a:pt x="2488" y="1750"/>
                    <a:pt x="2483" y="1711"/>
                    <a:pt x="2479" y="1673"/>
                  </a:cubicBezTo>
                  <a:cubicBezTo>
                    <a:pt x="2475" y="1639"/>
                    <a:pt x="2466" y="1597"/>
                    <a:pt x="2441" y="1559"/>
                  </a:cubicBezTo>
                  <a:cubicBezTo>
                    <a:pt x="2416" y="1520"/>
                    <a:pt x="2377" y="1486"/>
                    <a:pt x="2326" y="1482"/>
                  </a:cubicBezTo>
                  <a:cubicBezTo>
                    <a:pt x="2321" y="1481"/>
                    <a:pt x="2316" y="1481"/>
                    <a:pt x="2311" y="1481"/>
                  </a:cubicBezTo>
                  <a:cubicBezTo>
                    <a:pt x="2265" y="1481"/>
                    <a:pt x="2222" y="1512"/>
                    <a:pt x="2203" y="1550"/>
                  </a:cubicBezTo>
                  <a:cubicBezTo>
                    <a:pt x="2161" y="1631"/>
                    <a:pt x="2169" y="1707"/>
                    <a:pt x="2165" y="1771"/>
                  </a:cubicBezTo>
                  <a:cubicBezTo>
                    <a:pt x="2152" y="1902"/>
                    <a:pt x="2110" y="2030"/>
                    <a:pt x="2063" y="2132"/>
                  </a:cubicBezTo>
                  <a:cubicBezTo>
                    <a:pt x="1970" y="2340"/>
                    <a:pt x="1851" y="2471"/>
                    <a:pt x="1813" y="2522"/>
                  </a:cubicBezTo>
                  <a:cubicBezTo>
                    <a:pt x="1792" y="2552"/>
                    <a:pt x="1775" y="2569"/>
                    <a:pt x="1766" y="2586"/>
                  </a:cubicBezTo>
                  <a:cubicBezTo>
                    <a:pt x="1758" y="2577"/>
                    <a:pt x="1745" y="2564"/>
                    <a:pt x="1728" y="2552"/>
                  </a:cubicBezTo>
                  <a:cubicBezTo>
                    <a:pt x="1681" y="2505"/>
                    <a:pt x="1537" y="2390"/>
                    <a:pt x="1354" y="2225"/>
                  </a:cubicBezTo>
                  <a:cubicBezTo>
                    <a:pt x="1265" y="2140"/>
                    <a:pt x="1163" y="2047"/>
                    <a:pt x="1062" y="1945"/>
                  </a:cubicBezTo>
                  <a:cubicBezTo>
                    <a:pt x="1011" y="1894"/>
                    <a:pt x="951" y="1830"/>
                    <a:pt x="862" y="1809"/>
                  </a:cubicBezTo>
                  <a:cubicBezTo>
                    <a:pt x="853" y="1807"/>
                    <a:pt x="843" y="1806"/>
                    <a:pt x="833" y="1806"/>
                  </a:cubicBezTo>
                  <a:cubicBezTo>
                    <a:pt x="794" y="1806"/>
                    <a:pt x="753" y="1820"/>
                    <a:pt x="722" y="1847"/>
                  </a:cubicBezTo>
                  <a:cubicBezTo>
                    <a:pt x="688" y="1881"/>
                    <a:pt x="671" y="1924"/>
                    <a:pt x="663" y="1966"/>
                  </a:cubicBezTo>
                  <a:cubicBezTo>
                    <a:pt x="646" y="2055"/>
                    <a:pt x="671" y="2140"/>
                    <a:pt x="705" y="2212"/>
                  </a:cubicBezTo>
                  <a:cubicBezTo>
                    <a:pt x="743" y="2284"/>
                    <a:pt x="794" y="2348"/>
                    <a:pt x="845" y="2399"/>
                  </a:cubicBezTo>
                  <a:cubicBezTo>
                    <a:pt x="951" y="2505"/>
                    <a:pt x="1053" y="2598"/>
                    <a:pt x="1151" y="2675"/>
                  </a:cubicBezTo>
                  <a:cubicBezTo>
                    <a:pt x="1350" y="2828"/>
                    <a:pt x="1511" y="2921"/>
                    <a:pt x="1571" y="2951"/>
                  </a:cubicBezTo>
                  <a:cubicBezTo>
                    <a:pt x="1613" y="2972"/>
                    <a:pt x="1643" y="2985"/>
                    <a:pt x="1660" y="2989"/>
                  </a:cubicBezTo>
                  <a:cubicBezTo>
                    <a:pt x="1660" y="2993"/>
                    <a:pt x="1660" y="3002"/>
                    <a:pt x="1660" y="3006"/>
                  </a:cubicBezTo>
                  <a:cubicBezTo>
                    <a:pt x="1669" y="3057"/>
                    <a:pt x="1736" y="3286"/>
                    <a:pt x="1851" y="3498"/>
                  </a:cubicBezTo>
                  <a:cubicBezTo>
                    <a:pt x="1906" y="3600"/>
                    <a:pt x="1974" y="3702"/>
                    <a:pt x="2034" y="3774"/>
                  </a:cubicBezTo>
                  <a:cubicBezTo>
                    <a:pt x="2076" y="3825"/>
                    <a:pt x="2110" y="3863"/>
                    <a:pt x="2135" y="3889"/>
                  </a:cubicBezTo>
                  <a:cubicBezTo>
                    <a:pt x="2127" y="3889"/>
                    <a:pt x="2118" y="3884"/>
                    <a:pt x="2110" y="3880"/>
                  </a:cubicBezTo>
                  <a:cubicBezTo>
                    <a:pt x="2051" y="3863"/>
                    <a:pt x="1872" y="3825"/>
                    <a:pt x="1681" y="3693"/>
                  </a:cubicBezTo>
                  <a:cubicBezTo>
                    <a:pt x="1630" y="3660"/>
                    <a:pt x="1584" y="3621"/>
                    <a:pt x="1537" y="3579"/>
                  </a:cubicBezTo>
                  <a:cubicBezTo>
                    <a:pt x="1486" y="3536"/>
                    <a:pt x="1444" y="3477"/>
                    <a:pt x="1363" y="3447"/>
                  </a:cubicBezTo>
                  <a:cubicBezTo>
                    <a:pt x="1346" y="3440"/>
                    <a:pt x="1327" y="3436"/>
                    <a:pt x="1307" y="3436"/>
                  </a:cubicBezTo>
                  <a:cubicBezTo>
                    <a:pt x="1283" y="3436"/>
                    <a:pt x="1257" y="3442"/>
                    <a:pt x="1236" y="3452"/>
                  </a:cubicBezTo>
                  <a:cubicBezTo>
                    <a:pt x="1193" y="3473"/>
                    <a:pt x="1163" y="3502"/>
                    <a:pt x="1142" y="3541"/>
                  </a:cubicBezTo>
                  <a:cubicBezTo>
                    <a:pt x="1121" y="3575"/>
                    <a:pt x="1108" y="3609"/>
                    <a:pt x="1104" y="3647"/>
                  </a:cubicBezTo>
                  <a:cubicBezTo>
                    <a:pt x="1100" y="3689"/>
                    <a:pt x="1104" y="3740"/>
                    <a:pt x="1117" y="3783"/>
                  </a:cubicBezTo>
                  <a:cubicBezTo>
                    <a:pt x="1138" y="3859"/>
                    <a:pt x="1185" y="3931"/>
                    <a:pt x="1244" y="3982"/>
                  </a:cubicBezTo>
                  <a:cubicBezTo>
                    <a:pt x="1304" y="4037"/>
                    <a:pt x="1371" y="4075"/>
                    <a:pt x="1435" y="4105"/>
                  </a:cubicBezTo>
                  <a:cubicBezTo>
                    <a:pt x="1567" y="4165"/>
                    <a:pt x="1698" y="4203"/>
                    <a:pt x="1817" y="4224"/>
                  </a:cubicBezTo>
                  <a:cubicBezTo>
                    <a:pt x="1976" y="4258"/>
                    <a:pt x="2111" y="4266"/>
                    <a:pt x="2203" y="4266"/>
                  </a:cubicBezTo>
                  <a:cubicBezTo>
                    <a:pt x="2249" y="4266"/>
                    <a:pt x="2284" y="4264"/>
                    <a:pt x="2305" y="4262"/>
                  </a:cubicBezTo>
                  <a:cubicBezTo>
                    <a:pt x="2343" y="4258"/>
                    <a:pt x="2369" y="4254"/>
                    <a:pt x="2386" y="4249"/>
                  </a:cubicBezTo>
                  <a:cubicBezTo>
                    <a:pt x="2390" y="4254"/>
                    <a:pt x="2394" y="4262"/>
                    <a:pt x="2399" y="4266"/>
                  </a:cubicBezTo>
                  <a:cubicBezTo>
                    <a:pt x="2424" y="4317"/>
                    <a:pt x="2594" y="4508"/>
                    <a:pt x="2806" y="4653"/>
                  </a:cubicBezTo>
                  <a:cubicBezTo>
                    <a:pt x="2921" y="4733"/>
                    <a:pt x="3039" y="4797"/>
                    <a:pt x="3137" y="4839"/>
                  </a:cubicBezTo>
                  <a:cubicBezTo>
                    <a:pt x="3158" y="4848"/>
                    <a:pt x="3175" y="4856"/>
                    <a:pt x="3192" y="4861"/>
                  </a:cubicBezTo>
                  <a:cubicBezTo>
                    <a:pt x="3192" y="4873"/>
                    <a:pt x="3188" y="4890"/>
                    <a:pt x="3184" y="4916"/>
                  </a:cubicBezTo>
                  <a:cubicBezTo>
                    <a:pt x="3167" y="5005"/>
                    <a:pt x="3129" y="5434"/>
                    <a:pt x="3116" y="5867"/>
                  </a:cubicBezTo>
                  <a:cubicBezTo>
                    <a:pt x="3099" y="6300"/>
                    <a:pt x="3112" y="6732"/>
                    <a:pt x="3124" y="6822"/>
                  </a:cubicBezTo>
                  <a:cubicBezTo>
                    <a:pt x="3124" y="6839"/>
                    <a:pt x="3129" y="6856"/>
                    <a:pt x="3129" y="6864"/>
                  </a:cubicBezTo>
                  <a:cubicBezTo>
                    <a:pt x="3129" y="6864"/>
                    <a:pt x="3124" y="6864"/>
                    <a:pt x="3124" y="6860"/>
                  </a:cubicBezTo>
                  <a:cubicBezTo>
                    <a:pt x="3103" y="6851"/>
                    <a:pt x="3082" y="6839"/>
                    <a:pt x="3052" y="6822"/>
                  </a:cubicBezTo>
                  <a:cubicBezTo>
                    <a:pt x="3027" y="6809"/>
                    <a:pt x="2997" y="6792"/>
                    <a:pt x="2963" y="6771"/>
                  </a:cubicBezTo>
                  <a:cubicBezTo>
                    <a:pt x="2933" y="6749"/>
                    <a:pt x="2895" y="6728"/>
                    <a:pt x="2861" y="6703"/>
                  </a:cubicBezTo>
                  <a:cubicBezTo>
                    <a:pt x="2717" y="6601"/>
                    <a:pt x="2556" y="6448"/>
                    <a:pt x="2424" y="6270"/>
                  </a:cubicBezTo>
                  <a:cubicBezTo>
                    <a:pt x="2292" y="6096"/>
                    <a:pt x="2195" y="5896"/>
                    <a:pt x="2140" y="5727"/>
                  </a:cubicBezTo>
                  <a:cubicBezTo>
                    <a:pt x="2127" y="5688"/>
                    <a:pt x="2118" y="5646"/>
                    <a:pt x="2106" y="5608"/>
                  </a:cubicBezTo>
                  <a:cubicBezTo>
                    <a:pt x="2093" y="5574"/>
                    <a:pt x="2089" y="5540"/>
                    <a:pt x="2080" y="5510"/>
                  </a:cubicBezTo>
                  <a:cubicBezTo>
                    <a:pt x="2076" y="5480"/>
                    <a:pt x="2068" y="5455"/>
                    <a:pt x="2063" y="5434"/>
                  </a:cubicBezTo>
                  <a:cubicBezTo>
                    <a:pt x="2063" y="5408"/>
                    <a:pt x="2059" y="5391"/>
                    <a:pt x="2055" y="5383"/>
                  </a:cubicBezTo>
                  <a:cubicBezTo>
                    <a:pt x="2042" y="5315"/>
                    <a:pt x="2034" y="5306"/>
                    <a:pt x="2025" y="5306"/>
                  </a:cubicBezTo>
                  <a:cubicBezTo>
                    <a:pt x="2012" y="5272"/>
                    <a:pt x="1991" y="5238"/>
                    <a:pt x="1957" y="5213"/>
                  </a:cubicBezTo>
                  <a:cubicBezTo>
                    <a:pt x="1932" y="5187"/>
                    <a:pt x="1898" y="5171"/>
                    <a:pt x="1855" y="5162"/>
                  </a:cubicBezTo>
                  <a:cubicBezTo>
                    <a:pt x="1847" y="5161"/>
                    <a:pt x="1839" y="5161"/>
                    <a:pt x="1830" y="5161"/>
                  </a:cubicBezTo>
                  <a:cubicBezTo>
                    <a:pt x="1797" y="5161"/>
                    <a:pt x="1758" y="5168"/>
                    <a:pt x="1728" y="5192"/>
                  </a:cubicBezTo>
                  <a:cubicBezTo>
                    <a:pt x="1690" y="5221"/>
                    <a:pt x="1673" y="5268"/>
                    <a:pt x="1669" y="5311"/>
                  </a:cubicBezTo>
                  <a:cubicBezTo>
                    <a:pt x="1660" y="5353"/>
                    <a:pt x="1664" y="5391"/>
                    <a:pt x="1664" y="5434"/>
                  </a:cubicBezTo>
                  <a:cubicBezTo>
                    <a:pt x="1677" y="5586"/>
                    <a:pt x="1707" y="5739"/>
                    <a:pt x="1741" y="5858"/>
                  </a:cubicBezTo>
                  <a:cubicBezTo>
                    <a:pt x="1762" y="5926"/>
                    <a:pt x="1783" y="5985"/>
                    <a:pt x="1800" y="6028"/>
                  </a:cubicBezTo>
                  <a:cubicBezTo>
                    <a:pt x="1796" y="6028"/>
                    <a:pt x="1796" y="6024"/>
                    <a:pt x="1792" y="6024"/>
                  </a:cubicBezTo>
                  <a:cubicBezTo>
                    <a:pt x="1753" y="6002"/>
                    <a:pt x="1681" y="5960"/>
                    <a:pt x="1584" y="5913"/>
                  </a:cubicBezTo>
                  <a:cubicBezTo>
                    <a:pt x="1482" y="5862"/>
                    <a:pt x="1354" y="5803"/>
                    <a:pt x="1219" y="5722"/>
                  </a:cubicBezTo>
                  <a:cubicBezTo>
                    <a:pt x="1202" y="5714"/>
                    <a:pt x="1185" y="5701"/>
                    <a:pt x="1159" y="5693"/>
                  </a:cubicBezTo>
                  <a:cubicBezTo>
                    <a:pt x="1148" y="5687"/>
                    <a:pt x="1134" y="5685"/>
                    <a:pt x="1121" y="5685"/>
                  </a:cubicBezTo>
                  <a:cubicBezTo>
                    <a:pt x="1106" y="5685"/>
                    <a:pt x="1090" y="5688"/>
                    <a:pt x="1079" y="5693"/>
                  </a:cubicBezTo>
                  <a:cubicBezTo>
                    <a:pt x="1070" y="5697"/>
                    <a:pt x="1066" y="5697"/>
                    <a:pt x="1062" y="5701"/>
                  </a:cubicBezTo>
                  <a:lnTo>
                    <a:pt x="1057" y="5701"/>
                  </a:lnTo>
                  <a:cubicBezTo>
                    <a:pt x="1019" y="5727"/>
                    <a:pt x="989" y="5765"/>
                    <a:pt x="977" y="5816"/>
                  </a:cubicBezTo>
                  <a:cubicBezTo>
                    <a:pt x="972" y="5841"/>
                    <a:pt x="977" y="5875"/>
                    <a:pt x="989" y="5901"/>
                  </a:cubicBezTo>
                  <a:cubicBezTo>
                    <a:pt x="998" y="5922"/>
                    <a:pt x="1011" y="5943"/>
                    <a:pt x="1023" y="5964"/>
                  </a:cubicBezTo>
                  <a:cubicBezTo>
                    <a:pt x="1049" y="6007"/>
                    <a:pt x="1083" y="6045"/>
                    <a:pt x="1121" y="6079"/>
                  </a:cubicBezTo>
                  <a:cubicBezTo>
                    <a:pt x="1202" y="6142"/>
                    <a:pt x="1295" y="6176"/>
                    <a:pt x="1384" y="6219"/>
                  </a:cubicBezTo>
                  <a:cubicBezTo>
                    <a:pt x="1473" y="6261"/>
                    <a:pt x="1567" y="6300"/>
                    <a:pt x="1660" y="6338"/>
                  </a:cubicBezTo>
                  <a:cubicBezTo>
                    <a:pt x="1843" y="6414"/>
                    <a:pt x="2025" y="6491"/>
                    <a:pt x="2169" y="6605"/>
                  </a:cubicBezTo>
                  <a:cubicBezTo>
                    <a:pt x="2318" y="6720"/>
                    <a:pt x="2441" y="6847"/>
                    <a:pt x="2560" y="6957"/>
                  </a:cubicBezTo>
                  <a:cubicBezTo>
                    <a:pt x="2679" y="7064"/>
                    <a:pt x="2789" y="7157"/>
                    <a:pt x="2887" y="7216"/>
                  </a:cubicBezTo>
                  <a:cubicBezTo>
                    <a:pt x="2984" y="7271"/>
                    <a:pt x="3065" y="7305"/>
                    <a:pt x="3107" y="7314"/>
                  </a:cubicBezTo>
                  <a:cubicBezTo>
                    <a:pt x="3124" y="7322"/>
                    <a:pt x="3137" y="7322"/>
                    <a:pt x="3150" y="7327"/>
                  </a:cubicBezTo>
                  <a:cubicBezTo>
                    <a:pt x="3150" y="7335"/>
                    <a:pt x="3150" y="7344"/>
                    <a:pt x="3146" y="7356"/>
                  </a:cubicBezTo>
                  <a:cubicBezTo>
                    <a:pt x="3141" y="7412"/>
                    <a:pt x="3150" y="7666"/>
                    <a:pt x="3171" y="7925"/>
                  </a:cubicBezTo>
                  <a:cubicBezTo>
                    <a:pt x="3188" y="8180"/>
                    <a:pt x="3222" y="8434"/>
                    <a:pt x="3239" y="8485"/>
                  </a:cubicBezTo>
                  <a:cubicBezTo>
                    <a:pt x="3239" y="8494"/>
                    <a:pt x="3243" y="8498"/>
                    <a:pt x="3243" y="8502"/>
                  </a:cubicBezTo>
                  <a:cubicBezTo>
                    <a:pt x="3188" y="8507"/>
                    <a:pt x="3112" y="8515"/>
                    <a:pt x="3027" y="8519"/>
                  </a:cubicBezTo>
                  <a:cubicBezTo>
                    <a:pt x="3008" y="8520"/>
                    <a:pt x="2989" y="8520"/>
                    <a:pt x="2969" y="8520"/>
                  </a:cubicBezTo>
                  <a:cubicBezTo>
                    <a:pt x="2827" y="8520"/>
                    <a:pt x="2656" y="8506"/>
                    <a:pt x="2492" y="8473"/>
                  </a:cubicBezTo>
                  <a:cubicBezTo>
                    <a:pt x="2305" y="8430"/>
                    <a:pt x="2123" y="8367"/>
                    <a:pt x="1987" y="8303"/>
                  </a:cubicBezTo>
                  <a:cubicBezTo>
                    <a:pt x="1847" y="8239"/>
                    <a:pt x="1745" y="8180"/>
                    <a:pt x="1711" y="8159"/>
                  </a:cubicBezTo>
                  <a:cubicBezTo>
                    <a:pt x="1686" y="8146"/>
                    <a:pt x="1673" y="8137"/>
                    <a:pt x="1660" y="8137"/>
                  </a:cubicBezTo>
                  <a:cubicBezTo>
                    <a:pt x="1669" y="8133"/>
                    <a:pt x="1673" y="8125"/>
                    <a:pt x="1673" y="8065"/>
                  </a:cubicBezTo>
                  <a:cubicBezTo>
                    <a:pt x="1673" y="8027"/>
                    <a:pt x="1664" y="7908"/>
                    <a:pt x="1652" y="7755"/>
                  </a:cubicBezTo>
                  <a:cubicBezTo>
                    <a:pt x="1647" y="7679"/>
                    <a:pt x="1639" y="7594"/>
                    <a:pt x="1630" y="7505"/>
                  </a:cubicBezTo>
                  <a:cubicBezTo>
                    <a:pt x="1626" y="7458"/>
                    <a:pt x="1622" y="7412"/>
                    <a:pt x="1605" y="7361"/>
                  </a:cubicBezTo>
                  <a:cubicBezTo>
                    <a:pt x="1592" y="7314"/>
                    <a:pt x="1558" y="7259"/>
                    <a:pt x="1507" y="7229"/>
                  </a:cubicBezTo>
                  <a:cubicBezTo>
                    <a:pt x="1481" y="7214"/>
                    <a:pt x="1450" y="7206"/>
                    <a:pt x="1419" y="7206"/>
                  </a:cubicBezTo>
                  <a:cubicBezTo>
                    <a:pt x="1390" y="7206"/>
                    <a:pt x="1362" y="7213"/>
                    <a:pt x="1337" y="7225"/>
                  </a:cubicBezTo>
                  <a:cubicBezTo>
                    <a:pt x="1287" y="7246"/>
                    <a:pt x="1244" y="7284"/>
                    <a:pt x="1219" y="7327"/>
                  </a:cubicBezTo>
                  <a:cubicBezTo>
                    <a:pt x="1168" y="7420"/>
                    <a:pt x="1172" y="7522"/>
                    <a:pt x="1185" y="7598"/>
                  </a:cubicBezTo>
                  <a:cubicBezTo>
                    <a:pt x="1197" y="7679"/>
                    <a:pt x="1219" y="7743"/>
                    <a:pt x="1231" y="7794"/>
                  </a:cubicBezTo>
                  <a:cubicBezTo>
                    <a:pt x="1244" y="7844"/>
                    <a:pt x="1248" y="7878"/>
                    <a:pt x="1248" y="7900"/>
                  </a:cubicBezTo>
                  <a:lnTo>
                    <a:pt x="1253" y="7904"/>
                  </a:lnTo>
                  <a:lnTo>
                    <a:pt x="1248" y="7904"/>
                  </a:lnTo>
                  <a:cubicBezTo>
                    <a:pt x="1223" y="7883"/>
                    <a:pt x="1155" y="7819"/>
                    <a:pt x="1070" y="7726"/>
                  </a:cubicBezTo>
                  <a:cubicBezTo>
                    <a:pt x="989" y="7632"/>
                    <a:pt x="900" y="7505"/>
                    <a:pt x="837" y="7365"/>
                  </a:cubicBezTo>
                  <a:cubicBezTo>
                    <a:pt x="769" y="7225"/>
                    <a:pt x="726" y="7076"/>
                    <a:pt x="705" y="6953"/>
                  </a:cubicBezTo>
                  <a:cubicBezTo>
                    <a:pt x="684" y="6830"/>
                    <a:pt x="680" y="6737"/>
                    <a:pt x="675" y="6703"/>
                  </a:cubicBezTo>
                  <a:cubicBezTo>
                    <a:pt x="675" y="6686"/>
                    <a:pt x="671" y="6677"/>
                    <a:pt x="671" y="6669"/>
                  </a:cubicBezTo>
                  <a:cubicBezTo>
                    <a:pt x="675" y="6665"/>
                    <a:pt x="684" y="6660"/>
                    <a:pt x="692" y="6652"/>
                  </a:cubicBezTo>
                  <a:cubicBezTo>
                    <a:pt x="705" y="6643"/>
                    <a:pt x="731" y="6626"/>
                    <a:pt x="760" y="6605"/>
                  </a:cubicBezTo>
                  <a:cubicBezTo>
                    <a:pt x="790" y="6584"/>
                    <a:pt x="832" y="6554"/>
                    <a:pt x="875" y="6512"/>
                  </a:cubicBezTo>
                  <a:cubicBezTo>
                    <a:pt x="896" y="6491"/>
                    <a:pt x="917" y="6465"/>
                    <a:pt x="934" y="6431"/>
                  </a:cubicBezTo>
                  <a:cubicBezTo>
                    <a:pt x="951" y="6401"/>
                    <a:pt x="955" y="6359"/>
                    <a:pt x="951" y="6321"/>
                  </a:cubicBezTo>
                  <a:cubicBezTo>
                    <a:pt x="947" y="6283"/>
                    <a:pt x="930" y="6240"/>
                    <a:pt x="892" y="6210"/>
                  </a:cubicBezTo>
                  <a:cubicBezTo>
                    <a:pt x="866" y="6188"/>
                    <a:pt x="833" y="6178"/>
                    <a:pt x="800" y="6178"/>
                  </a:cubicBezTo>
                  <a:cubicBezTo>
                    <a:pt x="790" y="6178"/>
                    <a:pt x="779" y="6179"/>
                    <a:pt x="769" y="6181"/>
                  </a:cubicBezTo>
                  <a:cubicBezTo>
                    <a:pt x="726" y="6185"/>
                    <a:pt x="688" y="6206"/>
                    <a:pt x="658" y="6232"/>
                  </a:cubicBezTo>
                  <a:cubicBezTo>
                    <a:pt x="629" y="6257"/>
                    <a:pt x="603" y="6283"/>
                    <a:pt x="582" y="6312"/>
                  </a:cubicBezTo>
                  <a:cubicBezTo>
                    <a:pt x="544" y="6367"/>
                    <a:pt x="510" y="6418"/>
                    <a:pt x="480" y="6469"/>
                  </a:cubicBezTo>
                  <a:cubicBezTo>
                    <a:pt x="421" y="6563"/>
                    <a:pt x="387" y="6635"/>
                    <a:pt x="374" y="6669"/>
                  </a:cubicBezTo>
                  <a:cubicBezTo>
                    <a:pt x="374" y="6656"/>
                    <a:pt x="374" y="6648"/>
                    <a:pt x="370" y="6635"/>
                  </a:cubicBezTo>
                  <a:cubicBezTo>
                    <a:pt x="366" y="6601"/>
                    <a:pt x="357" y="6541"/>
                    <a:pt x="344" y="6461"/>
                  </a:cubicBezTo>
                  <a:cubicBezTo>
                    <a:pt x="336" y="6418"/>
                    <a:pt x="327" y="6372"/>
                    <a:pt x="319" y="6321"/>
                  </a:cubicBezTo>
                  <a:cubicBezTo>
                    <a:pt x="315" y="6295"/>
                    <a:pt x="310" y="6270"/>
                    <a:pt x="302" y="6244"/>
                  </a:cubicBezTo>
                  <a:cubicBezTo>
                    <a:pt x="298" y="6215"/>
                    <a:pt x="293" y="6185"/>
                    <a:pt x="281" y="6151"/>
                  </a:cubicBezTo>
                  <a:cubicBezTo>
                    <a:pt x="272" y="6121"/>
                    <a:pt x="242" y="6083"/>
                    <a:pt x="196" y="6070"/>
                  </a:cubicBezTo>
                  <a:cubicBezTo>
                    <a:pt x="187" y="6069"/>
                    <a:pt x="178" y="6068"/>
                    <a:pt x="169" y="6068"/>
                  </a:cubicBezTo>
                  <a:cubicBezTo>
                    <a:pt x="136" y="6068"/>
                    <a:pt x="104" y="6080"/>
                    <a:pt x="77" y="6100"/>
                  </a:cubicBezTo>
                  <a:cubicBezTo>
                    <a:pt x="43" y="6121"/>
                    <a:pt x="22" y="6164"/>
                    <a:pt x="9" y="6202"/>
                  </a:cubicBezTo>
                  <a:cubicBezTo>
                    <a:pt x="0" y="6240"/>
                    <a:pt x="0" y="6278"/>
                    <a:pt x="5" y="6317"/>
                  </a:cubicBezTo>
                  <a:cubicBezTo>
                    <a:pt x="22" y="6461"/>
                    <a:pt x="51" y="6605"/>
                    <a:pt x="94" y="6754"/>
                  </a:cubicBezTo>
                  <a:cubicBezTo>
                    <a:pt x="175" y="7042"/>
                    <a:pt x="306" y="7314"/>
                    <a:pt x="438" y="7518"/>
                  </a:cubicBezTo>
                  <a:cubicBezTo>
                    <a:pt x="565" y="7726"/>
                    <a:pt x="688" y="7861"/>
                    <a:pt x="735" y="7904"/>
                  </a:cubicBezTo>
                  <a:cubicBezTo>
                    <a:pt x="764" y="7934"/>
                    <a:pt x="781" y="7951"/>
                    <a:pt x="794" y="7959"/>
                  </a:cubicBezTo>
                  <a:cubicBezTo>
                    <a:pt x="794" y="7959"/>
                    <a:pt x="794" y="7959"/>
                    <a:pt x="790" y="7963"/>
                  </a:cubicBezTo>
                  <a:cubicBezTo>
                    <a:pt x="781" y="7959"/>
                    <a:pt x="764" y="7951"/>
                    <a:pt x="726" y="7942"/>
                  </a:cubicBezTo>
                  <a:cubicBezTo>
                    <a:pt x="705" y="7938"/>
                    <a:pt x="663" y="7925"/>
                    <a:pt x="607" y="7908"/>
                  </a:cubicBezTo>
                  <a:cubicBezTo>
                    <a:pt x="557" y="7897"/>
                    <a:pt x="489" y="7878"/>
                    <a:pt x="407" y="7878"/>
                  </a:cubicBezTo>
                  <a:cubicBezTo>
                    <a:pt x="399" y="7878"/>
                    <a:pt x="391" y="7878"/>
                    <a:pt x="382" y="7878"/>
                  </a:cubicBezTo>
                  <a:cubicBezTo>
                    <a:pt x="336" y="7883"/>
                    <a:pt x="285" y="7891"/>
                    <a:pt x="238" y="7921"/>
                  </a:cubicBezTo>
                  <a:cubicBezTo>
                    <a:pt x="234" y="7925"/>
                    <a:pt x="225" y="7929"/>
                    <a:pt x="221" y="7938"/>
                  </a:cubicBezTo>
                  <a:cubicBezTo>
                    <a:pt x="183" y="7963"/>
                    <a:pt x="153" y="8006"/>
                    <a:pt x="141" y="8057"/>
                  </a:cubicBezTo>
                  <a:cubicBezTo>
                    <a:pt x="119" y="8116"/>
                    <a:pt x="141" y="8184"/>
                    <a:pt x="183" y="8231"/>
                  </a:cubicBezTo>
                  <a:cubicBezTo>
                    <a:pt x="221" y="8277"/>
                    <a:pt x="281" y="8303"/>
                    <a:pt x="336" y="8320"/>
                  </a:cubicBezTo>
                  <a:cubicBezTo>
                    <a:pt x="595" y="8372"/>
                    <a:pt x="856" y="8386"/>
                    <a:pt x="1040" y="8386"/>
                  </a:cubicBezTo>
                  <a:cubicBezTo>
                    <a:pt x="1157" y="8386"/>
                    <a:pt x="1243" y="8380"/>
                    <a:pt x="1278" y="8375"/>
                  </a:cubicBezTo>
                  <a:cubicBezTo>
                    <a:pt x="1308" y="8371"/>
                    <a:pt x="1325" y="8367"/>
                    <a:pt x="1333" y="8362"/>
                  </a:cubicBezTo>
                  <a:cubicBezTo>
                    <a:pt x="1342" y="8375"/>
                    <a:pt x="1354" y="8392"/>
                    <a:pt x="1376" y="8417"/>
                  </a:cubicBezTo>
                  <a:cubicBezTo>
                    <a:pt x="1405" y="8460"/>
                    <a:pt x="1507" y="8566"/>
                    <a:pt x="1660" y="8681"/>
                  </a:cubicBezTo>
                  <a:cubicBezTo>
                    <a:pt x="1817" y="8799"/>
                    <a:pt x="2025" y="8918"/>
                    <a:pt x="2250" y="8999"/>
                  </a:cubicBezTo>
                  <a:cubicBezTo>
                    <a:pt x="2475" y="9080"/>
                    <a:pt x="2713" y="9126"/>
                    <a:pt x="2908" y="9135"/>
                  </a:cubicBezTo>
                  <a:cubicBezTo>
                    <a:pt x="2955" y="9139"/>
                    <a:pt x="3001" y="9139"/>
                    <a:pt x="3039" y="9139"/>
                  </a:cubicBezTo>
                  <a:cubicBezTo>
                    <a:pt x="3082" y="9139"/>
                    <a:pt x="3120" y="9139"/>
                    <a:pt x="3154" y="9135"/>
                  </a:cubicBezTo>
                  <a:cubicBezTo>
                    <a:pt x="3205" y="9131"/>
                    <a:pt x="3243" y="9126"/>
                    <a:pt x="3273" y="9122"/>
                  </a:cubicBezTo>
                  <a:cubicBezTo>
                    <a:pt x="3281" y="9122"/>
                    <a:pt x="3290" y="9118"/>
                    <a:pt x="3294" y="9118"/>
                  </a:cubicBezTo>
                  <a:cubicBezTo>
                    <a:pt x="3311" y="9114"/>
                    <a:pt x="3324" y="9114"/>
                    <a:pt x="3332" y="9109"/>
                  </a:cubicBezTo>
                  <a:cubicBezTo>
                    <a:pt x="3332" y="9122"/>
                    <a:pt x="3332" y="9148"/>
                    <a:pt x="3337" y="9186"/>
                  </a:cubicBezTo>
                  <a:cubicBezTo>
                    <a:pt x="3345" y="9300"/>
                    <a:pt x="3413" y="9814"/>
                    <a:pt x="3549" y="10315"/>
                  </a:cubicBezTo>
                  <a:cubicBezTo>
                    <a:pt x="3617" y="10565"/>
                    <a:pt x="3702" y="10811"/>
                    <a:pt x="3786" y="11002"/>
                  </a:cubicBezTo>
                  <a:cubicBezTo>
                    <a:pt x="3799" y="11028"/>
                    <a:pt x="3812" y="11057"/>
                    <a:pt x="3825" y="11079"/>
                  </a:cubicBezTo>
                  <a:cubicBezTo>
                    <a:pt x="3893" y="11232"/>
                    <a:pt x="3952" y="11338"/>
                    <a:pt x="3982" y="11380"/>
                  </a:cubicBezTo>
                  <a:cubicBezTo>
                    <a:pt x="4017" y="11437"/>
                    <a:pt x="4032" y="11449"/>
                    <a:pt x="4041" y="11449"/>
                  </a:cubicBezTo>
                  <a:cubicBezTo>
                    <a:pt x="4043" y="11449"/>
                    <a:pt x="4044" y="11449"/>
                    <a:pt x="4045" y="11448"/>
                  </a:cubicBezTo>
                  <a:cubicBezTo>
                    <a:pt x="4050" y="11444"/>
                    <a:pt x="4050" y="11444"/>
                    <a:pt x="4050" y="11439"/>
                  </a:cubicBezTo>
                  <a:cubicBezTo>
                    <a:pt x="4067" y="11452"/>
                    <a:pt x="4088" y="11465"/>
                    <a:pt x="4109" y="11469"/>
                  </a:cubicBezTo>
                  <a:cubicBezTo>
                    <a:pt x="4142" y="11483"/>
                    <a:pt x="4177" y="11488"/>
                    <a:pt x="4212" y="11488"/>
                  </a:cubicBezTo>
                  <a:cubicBezTo>
                    <a:pt x="4253" y="11488"/>
                    <a:pt x="4293" y="11481"/>
                    <a:pt x="4330" y="11469"/>
                  </a:cubicBezTo>
                  <a:cubicBezTo>
                    <a:pt x="4364" y="11461"/>
                    <a:pt x="4398" y="11452"/>
                    <a:pt x="4432" y="11439"/>
                  </a:cubicBezTo>
                  <a:cubicBezTo>
                    <a:pt x="4466" y="11427"/>
                    <a:pt x="4500" y="11414"/>
                    <a:pt x="4529" y="11393"/>
                  </a:cubicBezTo>
                  <a:cubicBezTo>
                    <a:pt x="4563" y="11372"/>
                    <a:pt x="4593" y="11338"/>
                    <a:pt x="4601" y="11299"/>
                  </a:cubicBezTo>
                  <a:cubicBezTo>
                    <a:pt x="4614" y="11257"/>
                    <a:pt x="4606" y="11223"/>
                    <a:pt x="4597" y="11193"/>
                  </a:cubicBezTo>
                  <a:cubicBezTo>
                    <a:pt x="4576" y="11134"/>
                    <a:pt x="4559" y="11087"/>
                    <a:pt x="4546" y="11049"/>
                  </a:cubicBezTo>
                  <a:cubicBezTo>
                    <a:pt x="4478" y="10820"/>
                    <a:pt x="4330" y="10310"/>
                    <a:pt x="4207" y="9797"/>
                  </a:cubicBezTo>
                  <a:cubicBezTo>
                    <a:pt x="4058" y="9181"/>
                    <a:pt x="3956" y="8553"/>
                    <a:pt x="3927" y="8422"/>
                  </a:cubicBezTo>
                  <a:cubicBezTo>
                    <a:pt x="3918" y="8379"/>
                    <a:pt x="3910" y="8350"/>
                    <a:pt x="3905" y="8333"/>
                  </a:cubicBezTo>
                  <a:lnTo>
                    <a:pt x="3927" y="8333"/>
                  </a:lnTo>
                  <a:cubicBezTo>
                    <a:pt x="3961" y="8328"/>
                    <a:pt x="3999" y="8324"/>
                    <a:pt x="4041" y="8316"/>
                  </a:cubicBezTo>
                  <a:cubicBezTo>
                    <a:pt x="4156" y="8299"/>
                    <a:pt x="4296" y="8269"/>
                    <a:pt x="4432" y="8218"/>
                  </a:cubicBezTo>
                  <a:cubicBezTo>
                    <a:pt x="4652" y="8137"/>
                    <a:pt x="4839" y="7997"/>
                    <a:pt x="4924" y="7921"/>
                  </a:cubicBezTo>
                  <a:cubicBezTo>
                    <a:pt x="4928" y="7921"/>
                    <a:pt x="4937" y="7925"/>
                    <a:pt x="4941" y="7925"/>
                  </a:cubicBezTo>
                  <a:cubicBezTo>
                    <a:pt x="5009" y="7934"/>
                    <a:pt x="5196" y="7946"/>
                    <a:pt x="5442" y="7963"/>
                  </a:cubicBezTo>
                  <a:cubicBezTo>
                    <a:pt x="5565" y="7972"/>
                    <a:pt x="5705" y="7980"/>
                    <a:pt x="5849" y="7989"/>
                  </a:cubicBezTo>
                  <a:cubicBezTo>
                    <a:pt x="5926" y="7993"/>
                    <a:pt x="5998" y="7997"/>
                    <a:pt x="6074" y="8006"/>
                  </a:cubicBezTo>
                  <a:cubicBezTo>
                    <a:pt x="6108" y="8006"/>
                    <a:pt x="6144" y="8009"/>
                    <a:pt x="6180" y="8009"/>
                  </a:cubicBezTo>
                  <a:cubicBezTo>
                    <a:pt x="6226" y="8009"/>
                    <a:pt x="6273" y="8004"/>
                    <a:pt x="6320" y="7980"/>
                  </a:cubicBezTo>
                  <a:cubicBezTo>
                    <a:pt x="6363" y="7955"/>
                    <a:pt x="6397" y="7921"/>
                    <a:pt x="6410" y="7870"/>
                  </a:cubicBezTo>
                  <a:cubicBezTo>
                    <a:pt x="6427" y="7819"/>
                    <a:pt x="6405" y="7768"/>
                    <a:pt x="6376" y="7730"/>
                  </a:cubicBezTo>
                  <a:cubicBezTo>
                    <a:pt x="6346" y="7696"/>
                    <a:pt x="6308" y="7670"/>
                    <a:pt x="6269" y="7658"/>
                  </a:cubicBezTo>
                  <a:cubicBezTo>
                    <a:pt x="6231" y="7645"/>
                    <a:pt x="6193" y="7637"/>
                    <a:pt x="6155" y="7628"/>
                  </a:cubicBezTo>
                  <a:cubicBezTo>
                    <a:pt x="6015" y="7598"/>
                    <a:pt x="5879" y="7569"/>
                    <a:pt x="5756" y="7539"/>
                  </a:cubicBezTo>
                  <a:cubicBezTo>
                    <a:pt x="5739" y="7535"/>
                    <a:pt x="5722" y="7535"/>
                    <a:pt x="5705" y="7530"/>
                  </a:cubicBezTo>
                  <a:cubicBezTo>
                    <a:pt x="5514" y="7488"/>
                    <a:pt x="5365" y="7458"/>
                    <a:pt x="5293" y="7446"/>
                  </a:cubicBezTo>
                  <a:cubicBezTo>
                    <a:pt x="5319" y="7412"/>
                    <a:pt x="5365" y="7361"/>
                    <a:pt x="5438" y="7280"/>
                  </a:cubicBezTo>
                  <a:cubicBezTo>
                    <a:pt x="5505" y="7199"/>
                    <a:pt x="5573" y="7089"/>
                    <a:pt x="5654" y="6962"/>
                  </a:cubicBezTo>
                  <a:cubicBezTo>
                    <a:pt x="5675" y="6932"/>
                    <a:pt x="5696" y="6898"/>
                    <a:pt x="5713" y="6860"/>
                  </a:cubicBezTo>
                  <a:cubicBezTo>
                    <a:pt x="5730" y="6822"/>
                    <a:pt x="5747" y="6775"/>
                    <a:pt x="5739" y="6724"/>
                  </a:cubicBezTo>
                  <a:cubicBezTo>
                    <a:pt x="5735" y="6673"/>
                    <a:pt x="5696" y="6622"/>
                    <a:pt x="5650" y="6605"/>
                  </a:cubicBezTo>
                  <a:cubicBezTo>
                    <a:pt x="5620" y="6593"/>
                    <a:pt x="5590" y="6586"/>
                    <a:pt x="5561" y="6586"/>
                  </a:cubicBezTo>
                  <a:cubicBezTo>
                    <a:pt x="5540" y="6586"/>
                    <a:pt x="5518" y="6590"/>
                    <a:pt x="5497" y="6597"/>
                  </a:cubicBezTo>
                  <a:cubicBezTo>
                    <a:pt x="5395" y="6631"/>
                    <a:pt x="5336" y="6711"/>
                    <a:pt x="5281" y="6783"/>
                  </a:cubicBezTo>
                  <a:cubicBezTo>
                    <a:pt x="5225" y="6856"/>
                    <a:pt x="5166" y="6928"/>
                    <a:pt x="5107" y="6996"/>
                  </a:cubicBezTo>
                  <a:cubicBezTo>
                    <a:pt x="4992" y="7136"/>
                    <a:pt x="4865" y="7271"/>
                    <a:pt x="4729" y="7378"/>
                  </a:cubicBezTo>
                  <a:cubicBezTo>
                    <a:pt x="4597" y="7488"/>
                    <a:pt x="4453" y="7573"/>
                    <a:pt x="4321" y="7632"/>
                  </a:cubicBezTo>
                  <a:cubicBezTo>
                    <a:pt x="4190" y="7692"/>
                    <a:pt x="4062" y="7726"/>
                    <a:pt x="3965" y="7743"/>
                  </a:cubicBezTo>
                  <a:cubicBezTo>
                    <a:pt x="3914" y="7755"/>
                    <a:pt x="3871" y="7764"/>
                    <a:pt x="3833" y="7768"/>
                  </a:cubicBezTo>
                  <a:lnTo>
                    <a:pt x="3820" y="7772"/>
                  </a:lnTo>
                  <a:cubicBezTo>
                    <a:pt x="3820" y="7760"/>
                    <a:pt x="3825" y="7747"/>
                    <a:pt x="3820" y="7721"/>
                  </a:cubicBezTo>
                  <a:cubicBezTo>
                    <a:pt x="3820" y="7641"/>
                    <a:pt x="3786" y="7280"/>
                    <a:pt x="3765" y="6923"/>
                  </a:cubicBezTo>
                  <a:cubicBezTo>
                    <a:pt x="3740" y="6563"/>
                    <a:pt x="3731" y="6202"/>
                    <a:pt x="3719" y="6121"/>
                  </a:cubicBezTo>
                  <a:cubicBezTo>
                    <a:pt x="3714" y="6096"/>
                    <a:pt x="3714" y="6079"/>
                    <a:pt x="3710" y="6070"/>
                  </a:cubicBezTo>
                  <a:cubicBezTo>
                    <a:pt x="3719" y="6070"/>
                    <a:pt x="3731" y="6066"/>
                    <a:pt x="3748" y="6062"/>
                  </a:cubicBezTo>
                  <a:cubicBezTo>
                    <a:pt x="3791" y="6053"/>
                    <a:pt x="3905" y="6011"/>
                    <a:pt x="4050" y="5951"/>
                  </a:cubicBezTo>
                  <a:cubicBezTo>
                    <a:pt x="4194" y="5888"/>
                    <a:pt x="4372" y="5799"/>
                    <a:pt x="4538" y="5693"/>
                  </a:cubicBezTo>
                  <a:cubicBezTo>
                    <a:pt x="4708" y="5591"/>
                    <a:pt x="4865" y="5472"/>
                    <a:pt x="4983" y="5366"/>
                  </a:cubicBezTo>
                  <a:cubicBezTo>
                    <a:pt x="5030" y="5319"/>
                    <a:pt x="5073" y="5281"/>
                    <a:pt x="5107" y="5247"/>
                  </a:cubicBezTo>
                  <a:cubicBezTo>
                    <a:pt x="5119" y="5255"/>
                    <a:pt x="5149" y="5268"/>
                    <a:pt x="5213" y="5289"/>
                  </a:cubicBezTo>
                  <a:cubicBezTo>
                    <a:pt x="5272" y="5308"/>
                    <a:pt x="5443" y="5352"/>
                    <a:pt x="5674" y="5352"/>
                  </a:cubicBezTo>
                  <a:cubicBezTo>
                    <a:pt x="5709" y="5352"/>
                    <a:pt x="5744" y="5351"/>
                    <a:pt x="5781" y="5349"/>
                  </a:cubicBezTo>
                  <a:cubicBezTo>
                    <a:pt x="5926" y="5340"/>
                    <a:pt x="6083" y="5315"/>
                    <a:pt x="6244" y="5260"/>
                  </a:cubicBezTo>
                  <a:cubicBezTo>
                    <a:pt x="6325" y="5230"/>
                    <a:pt x="6405" y="5200"/>
                    <a:pt x="6482" y="5158"/>
                  </a:cubicBezTo>
                  <a:cubicBezTo>
                    <a:pt x="6562" y="5120"/>
                    <a:pt x="6639" y="5069"/>
                    <a:pt x="6707" y="5001"/>
                  </a:cubicBezTo>
                  <a:cubicBezTo>
                    <a:pt x="6736" y="4967"/>
                    <a:pt x="6766" y="4924"/>
                    <a:pt x="6775" y="4869"/>
                  </a:cubicBezTo>
                  <a:cubicBezTo>
                    <a:pt x="6779" y="4856"/>
                    <a:pt x="6779" y="4844"/>
                    <a:pt x="6779" y="4827"/>
                  </a:cubicBezTo>
                  <a:cubicBezTo>
                    <a:pt x="6783" y="4806"/>
                    <a:pt x="6758" y="4784"/>
                    <a:pt x="6758" y="4780"/>
                  </a:cubicBezTo>
                  <a:cubicBezTo>
                    <a:pt x="6741" y="4763"/>
                    <a:pt x="6728" y="4746"/>
                    <a:pt x="6711" y="4729"/>
                  </a:cubicBezTo>
                  <a:cubicBezTo>
                    <a:pt x="6694" y="4708"/>
                    <a:pt x="6668" y="4691"/>
                    <a:pt x="6639" y="4687"/>
                  </a:cubicBezTo>
                  <a:cubicBezTo>
                    <a:pt x="6630" y="4685"/>
                    <a:pt x="6621" y="4685"/>
                    <a:pt x="6613" y="4685"/>
                  </a:cubicBezTo>
                  <a:cubicBezTo>
                    <a:pt x="6592" y="4685"/>
                    <a:pt x="6573" y="4688"/>
                    <a:pt x="6558" y="4691"/>
                  </a:cubicBezTo>
                  <a:cubicBezTo>
                    <a:pt x="6516" y="4699"/>
                    <a:pt x="6473" y="4712"/>
                    <a:pt x="6435" y="4729"/>
                  </a:cubicBezTo>
                  <a:cubicBezTo>
                    <a:pt x="6354" y="4763"/>
                    <a:pt x="6286" y="4793"/>
                    <a:pt x="6210" y="4814"/>
                  </a:cubicBezTo>
                  <a:cubicBezTo>
                    <a:pt x="6138" y="4835"/>
                    <a:pt x="6066" y="4852"/>
                    <a:pt x="5998" y="4861"/>
                  </a:cubicBezTo>
                  <a:cubicBezTo>
                    <a:pt x="5922" y="4871"/>
                    <a:pt x="5851" y="4875"/>
                    <a:pt x="5786" y="4875"/>
                  </a:cubicBezTo>
                  <a:cubicBezTo>
                    <a:pt x="5620" y="4875"/>
                    <a:pt x="5498" y="4849"/>
                    <a:pt x="5446" y="4839"/>
                  </a:cubicBezTo>
                  <a:cubicBezTo>
                    <a:pt x="5387" y="4827"/>
                    <a:pt x="5357" y="4822"/>
                    <a:pt x="5340" y="4818"/>
                  </a:cubicBezTo>
                  <a:cubicBezTo>
                    <a:pt x="5348" y="4806"/>
                    <a:pt x="5370" y="4780"/>
                    <a:pt x="5399" y="4733"/>
                  </a:cubicBezTo>
                  <a:cubicBezTo>
                    <a:pt x="5442" y="4665"/>
                    <a:pt x="5556" y="4470"/>
                    <a:pt x="5650" y="4190"/>
                  </a:cubicBezTo>
                  <a:cubicBezTo>
                    <a:pt x="5696" y="4050"/>
                    <a:pt x="5735" y="3884"/>
                    <a:pt x="5760" y="3715"/>
                  </a:cubicBezTo>
                  <a:cubicBezTo>
                    <a:pt x="5773" y="3630"/>
                    <a:pt x="5790" y="3528"/>
                    <a:pt x="5735" y="3430"/>
                  </a:cubicBezTo>
                  <a:cubicBezTo>
                    <a:pt x="5713" y="3392"/>
                    <a:pt x="5671" y="3367"/>
                    <a:pt x="5624" y="3362"/>
                  </a:cubicBezTo>
                  <a:cubicBezTo>
                    <a:pt x="5618" y="3360"/>
                    <a:pt x="5612" y="3359"/>
                    <a:pt x="5605" y="3359"/>
                  </a:cubicBezTo>
                  <a:cubicBezTo>
                    <a:pt x="5599" y="3359"/>
                    <a:pt x="5592" y="3360"/>
                    <a:pt x="5586" y="3362"/>
                  </a:cubicBezTo>
                  <a:cubicBezTo>
                    <a:pt x="5527" y="3371"/>
                    <a:pt x="5480" y="3409"/>
                    <a:pt x="5450" y="3452"/>
                  </a:cubicBezTo>
                  <a:cubicBezTo>
                    <a:pt x="5421" y="3498"/>
                    <a:pt x="5408" y="3545"/>
                    <a:pt x="5391" y="3587"/>
                  </a:cubicBezTo>
                  <a:cubicBezTo>
                    <a:pt x="5378" y="3630"/>
                    <a:pt x="5365" y="3672"/>
                    <a:pt x="5353" y="3719"/>
                  </a:cubicBezTo>
                  <a:cubicBezTo>
                    <a:pt x="5327" y="3804"/>
                    <a:pt x="5302" y="3889"/>
                    <a:pt x="5281" y="3974"/>
                  </a:cubicBezTo>
                  <a:cubicBezTo>
                    <a:pt x="5238" y="4139"/>
                    <a:pt x="5191" y="4296"/>
                    <a:pt x="5132" y="4428"/>
                  </a:cubicBezTo>
                  <a:cubicBezTo>
                    <a:pt x="5077" y="4559"/>
                    <a:pt x="5009" y="4670"/>
                    <a:pt x="4949" y="4746"/>
                  </a:cubicBezTo>
                  <a:cubicBezTo>
                    <a:pt x="4890" y="4822"/>
                    <a:pt x="4835" y="4873"/>
                    <a:pt x="4805" y="4899"/>
                  </a:cubicBezTo>
                  <a:cubicBezTo>
                    <a:pt x="4780" y="4920"/>
                    <a:pt x="4758" y="4937"/>
                    <a:pt x="4746" y="4950"/>
                  </a:cubicBezTo>
                  <a:cubicBezTo>
                    <a:pt x="4746" y="4946"/>
                    <a:pt x="4746" y="4937"/>
                    <a:pt x="4746" y="4933"/>
                  </a:cubicBezTo>
                  <a:cubicBezTo>
                    <a:pt x="4741" y="4890"/>
                    <a:pt x="4716" y="4784"/>
                    <a:pt x="4682" y="4644"/>
                  </a:cubicBezTo>
                  <a:cubicBezTo>
                    <a:pt x="4678" y="4606"/>
                    <a:pt x="4669" y="4572"/>
                    <a:pt x="4661" y="4534"/>
                  </a:cubicBezTo>
                  <a:cubicBezTo>
                    <a:pt x="4652" y="4496"/>
                    <a:pt x="4648" y="4453"/>
                    <a:pt x="4631" y="4407"/>
                  </a:cubicBezTo>
                  <a:cubicBezTo>
                    <a:pt x="4623" y="4381"/>
                    <a:pt x="4610" y="4356"/>
                    <a:pt x="4593" y="4339"/>
                  </a:cubicBezTo>
                  <a:cubicBezTo>
                    <a:pt x="4572" y="4317"/>
                    <a:pt x="4542" y="4300"/>
                    <a:pt x="4512" y="4296"/>
                  </a:cubicBezTo>
                  <a:cubicBezTo>
                    <a:pt x="4507" y="4296"/>
                    <a:pt x="4502" y="4296"/>
                    <a:pt x="4497" y="4296"/>
                  </a:cubicBezTo>
                  <a:cubicBezTo>
                    <a:pt x="4444" y="4296"/>
                    <a:pt x="4398" y="4316"/>
                    <a:pt x="4359" y="4351"/>
                  </a:cubicBezTo>
                  <a:cubicBezTo>
                    <a:pt x="4321" y="4390"/>
                    <a:pt x="4300" y="4440"/>
                    <a:pt x="4292" y="4491"/>
                  </a:cubicBezTo>
                  <a:cubicBezTo>
                    <a:pt x="4283" y="4538"/>
                    <a:pt x="4287" y="4585"/>
                    <a:pt x="4287" y="4631"/>
                  </a:cubicBezTo>
                  <a:cubicBezTo>
                    <a:pt x="4296" y="4716"/>
                    <a:pt x="4304" y="4797"/>
                    <a:pt x="4313" y="4869"/>
                  </a:cubicBezTo>
                  <a:cubicBezTo>
                    <a:pt x="4330" y="5013"/>
                    <a:pt x="4343" y="5120"/>
                    <a:pt x="4351" y="5158"/>
                  </a:cubicBezTo>
                  <a:cubicBezTo>
                    <a:pt x="4355" y="5196"/>
                    <a:pt x="4364" y="5213"/>
                    <a:pt x="4372" y="5221"/>
                  </a:cubicBezTo>
                  <a:cubicBezTo>
                    <a:pt x="4364" y="5221"/>
                    <a:pt x="4355" y="5221"/>
                    <a:pt x="4338" y="5230"/>
                  </a:cubicBezTo>
                  <a:cubicBezTo>
                    <a:pt x="4304" y="5251"/>
                    <a:pt x="4160" y="5362"/>
                    <a:pt x="4003" y="5468"/>
                  </a:cubicBezTo>
                  <a:cubicBezTo>
                    <a:pt x="3893" y="5544"/>
                    <a:pt x="3774" y="5616"/>
                    <a:pt x="3710" y="5654"/>
                  </a:cubicBezTo>
                  <a:cubicBezTo>
                    <a:pt x="3714" y="5642"/>
                    <a:pt x="3714" y="5625"/>
                    <a:pt x="3719" y="5599"/>
                  </a:cubicBezTo>
                  <a:lnTo>
                    <a:pt x="3719" y="5595"/>
                  </a:lnTo>
                  <a:cubicBezTo>
                    <a:pt x="3727" y="5472"/>
                    <a:pt x="3744" y="4903"/>
                    <a:pt x="3812" y="4334"/>
                  </a:cubicBezTo>
                  <a:cubicBezTo>
                    <a:pt x="3876" y="3770"/>
                    <a:pt x="3939" y="3201"/>
                    <a:pt x="3944" y="3078"/>
                  </a:cubicBezTo>
                  <a:cubicBezTo>
                    <a:pt x="3944" y="3031"/>
                    <a:pt x="3944" y="3006"/>
                    <a:pt x="3944" y="2989"/>
                  </a:cubicBezTo>
                  <a:cubicBezTo>
                    <a:pt x="3986" y="2989"/>
                    <a:pt x="4058" y="2972"/>
                    <a:pt x="4135" y="2938"/>
                  </a:cubicBezTo>
                  <a:cubicBezTo>
                    <a:pt x="4245" y="2896"/>
                    <a:pt x="4368" y="2823"/>
                    <a:pt x="4487" y="2743"/>
                  </a:cubicBezTo>
                  <a:cubicBezTo>
                    <a:pt x="4546" y="2700"/>
                    <a:pt x="4601" y="2658"/>
                    <a:pt x="4652" y="2615"/>
                  </a:cubicBezTo>
                  <a:cubicBezTo>
                    <a:pt x="4708" y="2569"/>
                    <a:pt x="4754" y="2531"/>
                    <a:pt x="4797" y="2492"/>
                  </a:cubicBezTo>
                  <a:cubicBezTo>
                    <a:pt x="4886" y="2420"/>
                    <a:pt x="4949" y="2356"/>
                    <a:pt x="4966" y="2331"/>
                  </a:cubicBezTo>
                  <a:cubicBezTo>
                    <a:pt x="4979" y="2318"/>
                    <a:pt x="4983" y="2310"/>
                    <a:pt x="4988" y="2301"/>
                  </a:cubicBezTo>
                  <a:cubicBezTo>
                    <a:pt x="5039" y="2314"/>
                    <a:pt x="5170" y="2348"/>
                    <a:pt x="5348" y="2356"/>
                  </a:cubicBezTo>
                  <a:cubicBezTo>
                    <a:pt x="5377" y="2358"/>
                    <a:pt x="5406" y="2359"/>
                    <a:pt x="5436" y="2359"/>
                  </a:cubicBezTo>
                  <a:cubicBezTo>
                    <a:pt x="5602" y="2359"/>
                    <a:pt x="5795" y="2337"/>
                    <a:pt x="5985" y="2280"/>
                  </a:cubicBezTo>
                  <a:cubicBezTo>
                    <a:pt x="6015" y="2272"/>
                    <a:pt x="6049" y="2259"/>
                    <a:pt x="6074" y="2229"/>
                  </a:cubicBezTo>
                  <a:cubicBezTo>
                    <a:pt x="6100" y="2199"/>
                    <a:pt x="6108" y="2153"/>
                    <a:pt x="6095" y="2115"/>
                  </a:cubicBezTo>
                  <a:cubicBezTo>
                    <a:pt x="6074" y="2042"/>
                    <a:pt x="5998" y="2008"/>
                    <a:pt x="5938" y="2000"/>
                  </a:cubicBezTo>
                  <a:cubicBezTo>
                    <a:pt x="5909" y="1998"/>
                    <a:pt x="5882" y="1998"/>
                    <a:pt x="5857" y="1998"/>
                  </a:cubicBezTo>
                  <a:cubicBezTo>
                    <a:pt x="5831" y="1998"/>
                    <a:pt x="5807" y="1998"/>
                    <a:pt x="5781" y="1996"/>
                  </a:cubicBezTo>
                  <a:cubicBezTo>
                    <a:pt x="5730" y="1991"/>
                    <a:pt x="5684" y="1987"/>
                    <a:pt x="5641" y="1983"/>
                  </a:cubicBezTo>
                  <a:cubicBezTo>
                    <a:pt x="5463" y="1962"/>
                    <a:pt x="5331" y="1924"/>
                    <a:pt x="5285" y="1911"/>
                  </a:cubicBezTo>
                  <a:cubicBezTo>
                    <a:pt x="5276" y="1911"/>
                    <a:pt x="5268" y="1907"/>
                    <a:pt x="5259" y="1907"/>
                  </a:cubicBezTo>
                  <a:cubicBezTo>
                    <a:pt x="5264" y="1902"/>
                    <a:pt x="5272" y="1898"/>
                    <a:pt x="5276" y="1890"/>
                  </a:cubicBezTo>
                  <a:cubicBezTo>
                    <a:pt x="5314" y="1847"/>
                    <a:pt x="5455" y="1631"/>
                    <a:pt x="5595" y="1410"/>
                  </a:cubicBezTo>
                  <a:cubicBezTo>
                    <a:pt x="5629" y="1355"/>
                    <a:pt x="5658" y="1291"/>
                    <a:pt x="5663" y="1215"/>
                  </a:cubicBezTo>
                  <a:cubicBezTo>
                    <a:pt x="5658" y="1143"/>
                    <a:pt x="5624" y="1070"/>
                    <a:pt x="5565" y="1041"/>
                  </a:cubicBezTo>
                  <a:cubicBezTo>
                    <a:pt x="5547" y="1031"/>
                    <a:pt x="5527" y="1027"/>
                    <a:pt x="5508" y="1027"/>
                  </a:cubicBezTo>
                  <a:cubicBezTo>
                    <a:pt x="5495" y="1027"/>
                    <a:pt x="5482" y="1029"/>
                    <a:pt x="5472" y="1032"/>
                  </a:cubicBezTo>
                  <a:cubicBezTo>
                    <a:pt x="5442" y="1041"/>
                    <a:pt x="5421" y="1053"/>
                    <a:pt x="5404" y="1066"/>
                  </a:cubicBezTo>
                  <a:cubicBezTo>
                    <a:pt x="5374" y="1087"/>
                    <a:pt x="5361" y="1113"/>
                    <a:pt x="5353" y="1130"/>
                  </a:cubicBezTo>
                  <a:cubicBezTo>
                    <a:pt x="5306" y="1189"/>
                    <a:pt x="5234" y="1278"/>
                    <a:pt x="5157" y="1363"/>
                  </a:cubicBezTo>
                  <a:cubicBezTo>
                    <a:pt x="5051" y="1486"/>
                    <a:pt x="4945" y="1601"/>
                    <a:pt x="4916" y="1648"/>
                  </a:cubicBezTo>
                  <a:cubicBezTo>
                    <a:pt x="4899" y="1605"/>
                    <a:pt x="4882" y="1554"/>
                    <a:pt x="4865" y="1495"/>
                  </a:cubicBezTo>
                  <a:cubicBezTo>
                    <a:pt x="4852" y="1465"/>
                    <a:pt x="4839" y="1427"/>
                    <a:pt x="4831" y="1393"/>
                  </a:cubicBezTo>
                  <a:cubicBezTo>
                    <a:pt x="4822" y="1359"/>
                    <a:pt x="4818" y="1312"/>
                    <a:pt x="4797" y="1270"/>
                  </a:cubicBezTo>
                  <a:cubicBezTo>
                    <a:pt x="4788" y="1249"/>
                    <a:pt x="4775" y="1223"/>
                    <a:pt x="4754" y="1206"/>
                  </a:cubicBezTo>
                  <a:cubicBezTo>
                    <a:pt x="4733" y="1185"/>
                    <a:pt x="4699" y="1172"/>
                    <a:pt x="4669" y="1172"/>
                  </a:cubicBezTo>
                  <a:cubicBezTo>
                    <a:pt x="4606" y="1172"/>
                    <a:pt x="4559" y="1223"/>
                    <a:pt x="4542" y="1274"/>
                  </a:cubicBezTo>
                  <a:cubicBezTo>
                    <a:pt x="4521" y="1325"/>
                    <a:pt x="4521" y="1372"/>
                    <a:pt x="4521" y="1414"/>
                  </a:cubicBezTo>
                  <a:cubicBezTo>
                    <a:pt x="4521" y="1461"/>
                    <a:pt x="4521" y="1503"/>
                    <a:pt x="4521" y="1546"/>
                  </a:cubicBezTo>
                  <a:cubicBezTo>
                    <a:pt x="4525" y="1631"/>
                    <a:pt x="4534" y="1711"/>
                    <a:pt x="4542" y="1783"/>
                  </a:cubicBezTo>
                  <a:cubicBezTo>
                    <a:pt x="4555" y="1868"/>
                    <a:pt x="4567" y="1936"/>
                    <a:pt x="4576" y="1987"/>
                  </a:cubicBezTo>
                  <a:cubicBezTo>
                    <a:pt x="4576" y="1991"/>
                    <a:pt x="4572" y="1991"/>
                    <a:pt x="4567" y="1991"/>
                  </a:cubicBezTo>
                  <a:cubicBezTo>
                    <a:pt x="4534" y="2013"/>
                    <a:pt x="4402" y="2127"/>
                    <a:pt x="4266" y="2233"/>
                  </a:cubicBezTo>
                  <a:cubicBezTo>
                    <a:pt x="4173" y="2310"/>
                    <a:pt x="4075" y="2382"/>
                    <a:pt x="4016" y="2429"/>
                  </a:cubicBezTo>
                  <a:cubicBezTo>
                    <a:pt x="4028" y="2378"/>
                    <a:pt x="4054" y="2280"/>
                    <a:pt x="4079" y="2157"/>
                  </a:cubicBezTo>
                  <a:cubicBezTo>
                    <a:pt x="4096" y="2081"/>
                    <a:pt x="4113" y="2000"/>
                    <a:pt x="4135" y="1911"/>
                  </a:cubicBezTo>
                  <a:cubicBezTo>
                    <a:pt x="4143" y="1868"/>
                    <a:pt x="4152" y="1826"/>
                    <a:pt x="4160" y="1779"/>
                  </a:cubicBezTo>
                  <a:cubicBezTo>
                    <a:pt x="4173" y="1733"/>
                    <a:pt x="4181" y="1686"/>
                    <a:pt x="4181" y="1635"/>
                  </a:cubicBezTo>
                  <a:cubicBezTo>
                    <a:pt x="4181" y="1584"/>
                    <a:pt x="4164" y="1525"/>
                    <a:pt x="4126" y="1482"/>
                  </a:cubicBezTo>
                  <a:cubicBezTo>
                    <a:pt x="4099" y="1448"/>
                    <a:pt x="4052" y="1422"/>
                    <a:pt x="4004" y="1422"/>
                  </a:cubicBezTo>
                  <a:cubicBezTo>
                    <a:pt x="3992" y="1422"/>
                    <a:pt x="3981" y="1424"/>
                    <a:pt x="3969" y="1427"/>
                  </a:cubicBezTo>
                  <a:cubicBezTo>
                    <a:pt x="3914" y="1440"/>
                    <a:pt x="3876" y="1482"/>
                    <a:pt x="3850" y="1525"/>
                  </a:cubicBezTo>
                  <a:cubicBezTo>
                    <a:pt x="3829" y="1567"/>
                    <a:pt x="3820" y="1609"/>
                    <a:pt x="3812" y="1648"/>
                  </a:cubicBezTo>
                  <a:cubicBezTo>
                    <a:pt x="3782" y="1796"/>
                    <a:pt x="3765" y="1907"/>
                    <a:pt x="3761" y="1945"/>
                  </a:cubicBezTo>
                  <a:cubicBezTo>
                    <a:pt x="3761" y="1949"/>
                    <a:pt x="3761" y="1953"/>
                    <a:pt x="3761" y="1958"/>
                  </a:cubicBezTo>
                  <a:cubicBezTo>
                    <a:pt x="3744" y="1949"/>
                    <a:pt x="3727" y="1936"/>
                    <a:pt x="3706" y="1919"/>
                  </a:cubicBezTo>
                  <a:cubicBezTo>
                    <a:pt x="3668" y="1890"/>
                    <a:pt x="3625" y="1851"/>
                    <a:pt x="3583" y="1809"/>
                  </a:cubicBezTo>
                  <a:cubicBezTo>
                    <a:pt x="3528" y="1750"/>
                    <a:pt x="3472" y="1690"/>
                    <a:pt x="3430" y="1652"/>
                  </a:cubicBezTo>
                  <a:cubicBezTo>
                    <a:pt x="3438" y="1622"/>
                    <a:pt x="3451" y="1546"/>
                    <a:pt x="3489" y="1448"/>
                  </a:cubicBezTo>
                  <a:cubicBezTo>
                    <a:pt x="3506" y="1401"/>
                    <a:pt x="3536" y="1351"/>
                    <a:pt x="3566" y="1291"/>
                  </a:cubicBezTo>
                  <a:cubicBezTo>
                    <a:pt x="3595" y="1227"/>
                    <a:pt x="3621" y="1155"/>
                    <a:pt x="3612" y="1075"/>
                  </a:cubicBezTo>
                  <a:cubicBezTo>
                    <a:pt x="3604" y="1036"/>
                    <a:pt x="3583" y="990"/>
                    <a:pt x="3536" y="969"/>
                  </a:cubicBezTo>
                  <a:cubicBezTo>
                    <a:pt x="3522" y="962"/>
                    <a:pt x="3508" y="958"/>
                    <a:pt x="3495" y="958"/>
                  </a:cubicBezTo>
                  <a:cubicBezTo>
                    <a:pt x="3484" y="958"/>
                    <a:pt x="3473" y="961"/>
                    <a:pt x="3464" y="964"/>
                  </a:cubicBezTo>
                  <a:cubicBezTo>
                    <a:pt x="3443" y="969"/>
                    <a:pt x="3426" y="977"/>
                    <a:pt x="3409" y="990"/>
                  </a:cubicBezTo>
                  <a:cubicBezTo>
                    <a:pt x="3349" y="1028"/>
                    <a:pt x="3307" y="1075"/>
                    <a:pt x="3269" y="1121"/>
                  </a:cubicBezTo>
                  <a:cubicBezTo>
                    <a:pt x="3243" y="1151"/>
                    <a:pt x="3222" y="1185"/>
                    <a:pt x="3205" y="1215"/>
                  </a:cubicBezTo>
                  <a:cubicBezTo>
                    <a:pt x="3192" y="1058"/>
                    <a:pt x="3146" y="650"/>
                    <a:pt x="3090" y="247"/>
                  </a:cubicBezTo>
                  <a:cubicBezTo>
                    <a:pt x="3082" y="188"/>
                    <a:pt x="3078" y="120"/>
                    <a:pt x="3027" y="65"/>
                  </a:cubicBezTo>
                  <a:cubicBezTo>
                    <a:pt x="3001" y="39"/>
                    <a:pt x="2972" y="26"/>
                    <a:pt x="2942" y="14"/>
                  </a:cubicBezTo>
                  <a:cubicBezTo>
                    <a:pt x="2925" y="9"/>
                    <a:pt x="2908" y="5"/>
                    <a:pt x="2891" y="1"/>
                  </a:cubicBezTo>
                  <a:close/>
                </a:path>
              </a:pathLst>
            </a:custGeom>
            <a:solidFill>
              <a:srgbClr val="1E15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9"/>
            <p:cNvSpPr/>
            <p:nvPr/>
          </p:nvSpPr>
          <p:spPr>
            <a:xfrm>
              <a:off x="394084" y="2796218"/>
              <a:ext cx="1186821" cy="2027939"/>
            </a:xfrm>
            <a:custGeom>
              <a:avLst/>
              <a:gdLst/>
              <a:ahLst/>
              <a:cxnLst/>
              <a:rect l="l" t="t" r="r" b="b"/>
              <a:pathLst>
                <a:path w="6639" h="11344" extrusionOk="0">
                  <a:moveTo>
                    <a:pt x="2812" y="0"/>
                  </a:moveTo>
                  <a:cubicBezTo>
                    <a:pt x="2805" y="0"/>
                    <a:pt x="2798" y="2"/>
                    <a:pt x="2793" y="4"/>
                  </a:cubicBezTo>
                  <a:cubicBezTo>
                    <a:pt x="2747" y="21"/>
                    <a:pt x="2717" y="51"/>
                    <a:pt x="2708" y="89"/>
                  </a:cubicBezTo>
                  <a:cubicBezTo>
                    <a:pt x="2696" y="132"/>
                    <a:pt x="2700" y="183"/>
                    <a:pt x="2700" y="225"/>
                  </a:cubicBezTo>
                  <a:cubicBezTo>
                    <a:pt x="2704" y="318"/>
                    <a:pt x="2725" y="390"/>
                    <a:pt x="2742" y="454"/>
                  </a:cubicBezTo>
                  <a:cubicBezTo>
                    <a:pt x="2759" y="518"/>
                    <a:pt x="2759" y="569"/>
                    <a:pt x="2759" y="594"/>
                  </a:cubicBezTo>
                  <a:cubicBezTo>
                    <a:pt x="2759" y="671"/>
                    <a:pt x="2751" y="679"/>
                    <a:pt x="2742" y="679"/>
                  </a:cubicBezTo>
                  <a:cubicBezTo>
                    <a:pt x="2742" y="684"/>
                    <a:pt x="2735" y="689"/>
                    <a:pt x="2713" y="689"/>
                  </a:cubicBezTo>
                  <a:cubicBezTo>
                    <a:pt x="2697" y="689"/>
                    <a:pt x="2672" y="686"/>
                    <a:pt x="2636" y="679"/>
                  </a:cubicBezTo>
                  <a:cubicBezTo>
                    <a:pt x="2577" y="671"/>
                    <a:pt x="2407" y="628"/>
                    <a:pt x="2203" y="531"/>
                  </a:cubicBezTo>
                  <a:cubicBezTo>
                    <a:pt x="2101" y="484"/>
                    <a:pt x="1987" y="420"/>
                    <a:pt x="1876" y="344"/>
                  </a:cubicBezTo>
                  <a:cubicBezTo>
                    <a:pt x="1838" y="318"/>
                    <a:pt x="1798" y="298"/>
                    <a:pt x="1761" y="298"/>
                  </a:cubicBezTo>
                  <a:cubicBezTo>
                    <a:pt x="1748" y="298"/>
                    <a:pt x="1735" y="300"/>
                    <a:pt x="1724" y="306"/>
                  </a:cubicBezTo>
                  <a:cubicBezTo>
                    <a:pt x="1702" y="318"/>
                    <a:pt x="1690" y="335"/>
                    <a:pt x="1690" y="357"/>
                  </a:cubicBezTo>
                  <a:cubicBezTo>
                    <a:pt x="1690" y="378"/>
                    <a:pt x="1707" y="403"/>
                    <a:pt x="1728" y="424"/>
                  </a:cubicBezTo>
                  <a:cubicBezTo>
                    <a:pt x="1745" y="450"/>
                    <a:pt x="1770" y="467"/>
                    <a:pt x="1800" y="492"/>
                  </a:cubicBezTo>
                  <a:cubicBezTo>
                    <a:pt x="1825" y="514"/>
                    <a:pt x="1851" y="535"/>
                    <a:pt x="1881" y="556"/>
                  </a:cubicBezTo>
                  <a:cubicBezTo>
                    <a:pt x="1932" y="598"/>
                    <a:pt x="1987" y="637"/>
                    <a:pt x="2042" y="675"/>
                  </a:cubicBezTo>
                  <a:cubicBezTo>
                    <a:pt x="2148" y="751"/>
                    <a:pt x="2250" y="819"/>
                    <a:pt x="2348" y="879"/>
                  </a:cubicBezTo>
                  <a:cubicBezTo>
                    <a:pt x="2539" y="993"/>
                    <a:pt x="2691" y="1065"/>
                    <a:pt x="2742" y="1091"/>
                  </a:cubicBezTo>
                  <a:cubicBezTo>
                    <a:pt x="2764" y="1104"/>
                    <a:pt x="2780" y="1112"/>
                    <a:pt x="2789" y="1121"/>
                  </a:cubicBezTo>
                  <a:cubicBezTo>
                    <a:pt x="2793" y="1108"/>
                    <a:pt x="2797" y="1104"/>
                    <a:pt x="2802" y="1099"/>
                  </a:cubicBezTo>
                  <a:cubicBezTo>
                    <a:pt x="2810" y="1099"/>
                    <a:pt x="2819" y="1108"/>
                    <a:pt x="2836" y="1154"/>
                  </a:cubicBezTo>
                  <a:cubicBezTo>
                    <a:pt x="2844" y="1184"/>
                    <a:pt x="2870" y="1278"/>
                    <a:pt x="2908" y="1392"/>
                  </a:cubicBezTo>
                  <a:cubicBezTo>
                    <a:pt x="2950" y="1511"/>
                    <a:pt x="3010" y="1651"/>
                    <a:pt x="3086" y="1787"/>
                  </a:cubicBezTo>
                  <a:cubicBezTo>
                    <a:pt x="3167" y="1918"/>
                    <a:pt x="3260" y="2042"/>
                    <a:pt x="3345" y="2135"/>
                  </a:cubicBezTo>
                  <a:cubicBezTo>
                    <a:pt x="3426" y="2224"/>
                    <a:pt x="3494" y="2288"/>
                    <a:pt x="3519" y="2313"/>
                  </a:cubicBezTo>
                  <a:cubicBezTo>
                    <a:pt x="3553" y="2351"/>
                    <a:pt x="3553" y="2360"/>
                    <a:pt x="3549" y="2364"/>
                  </a:cubicBezTo>
                  <a:cubicBezTo>
                    <a:pt x="3546" y="2367"/>
                    <a:pt x="3543" y="2370"/>
                    <a:pt x="3537" y="2370"/>
                  </a:cubicBezTo>
                  <a:cubicBezTo>
                    <a:pt x="3534" y="2370"/>
                    <a:pt x="3531" y="2370"/>
                    <a:pt x="3527" y="2368"/>
                  </a:cubicBezTo>
                  <a:cubicBezTo>
                    <a:pt x="3527" y="2377"/>
                    <a:pt x="3527" y="2385"/>
                    <a:pt x="3527" y="2398"/>
                  </a:cubicBezTo>
                  <a:cubicBezTo>
                    <a:pt x="3515" y="2487"/>
                    <a:pt x="3430" y="2903"/>
                    <a:pt x="3358" y="3323"/>
                  </a:cubicBezTo>
                  <a:cubicBezTo>
                    <a:pt x="3286" y="3744"/>
                    <a:pt x="3235" y="4168"/>
                    <a:pt x="3213" y="4257"/>
                  </a:cubicBezTo>
                  <a:cubicBezTo>
                    <a:pt x="3209" y="4287"/>
                    <a:pt x="3205" y="4304"/>
                    <a:pt x="3201" y="4317"/>
                  </a:cubicBezTo>
                  <a:cubicBezTo>
                    <a:pt x="3218" y="4329"/>
                    <a:pt x="3235" y="4338"/>
                    <a:pt x="3243" y="4346"/>
                  </a:cubicBezTo>
                  <a:cubicBezTo>
                    <a:pt x="3307" y="4389"/>
                    <a:pt x="3307" y="4401"/>
                    <a:pt x="3303" y="4406"/>
                  </a:cubicBezTo>
                  <a:cubicBezTo>
                    <a:pt x="3301" y="4409"/>
                    <a:pt x="3298" y="4412"/>
                    <a:pt x="3290" y="4412"/>
                  </a:cubicBezTo>
                  <a:cubicBezTo>
                    <a:pt x="3279" y="4412"/>
                    <a:pt x="3259" y="4406"/>
                    <a:pt x="3222" y="4389"/>
                  </a:cubicBezTo>
                  <a:cubicBezTo>
                    <a:pt x="3179" y="4363"/>
                    <a:pt x="3052" y="4295"/>
                    <a:pt x="2908" y="4181"/>
                  </a:cubicBezTo>
                  <a:cubicBezTo>
                    <a:pt x="2764" y="4062"/>
                    <a:pt x="2598" y="3896"/>
                    <a:pt x="2462" y="3710"/>
                  </a:cubicBezTo>
                  <a:cubicBezTo>
                    <a:pt x="2186" y="3332"/>
                    <a:pt x="2012" y="2903"/>
                    <a:pt x="1983" y="2810"/>
                  </a:cubicBezTo>
                  <a:cubicBezTo>
                    <a:pt x="1974" y="2793"/>
                    <a:pt x="1970" y="2780"/>
                    <a:pt x="1966" y="2767"/>
                  </a:cubicBezTo>
                  <a:cubicBezTo>
                    <a:pt x="1964" y="2769"/>
                    <a:pt x="1963" y="2769"/>
                    <a:pt x="1961" y="2769"/>
                  </a:cubicBezTo>
                  <a:cubicBezTo>
                    <a:pt x="1958" y="2769"/>
                    <a:pt x="1956" y="2767"/>
                    <a:pt x="1953" y="2767"/>
                  </a:cubicBezTo>
                  <a:cubicBezTo>
                    <a:pt x="1953" y="2763"/>
                    <a:pt x="1949" y="2755"/>
                    <a:pt x="1961" y="2742"/>
                  </a:cubicBezTo>
                  <a:cubicBezTo>
                    <a:pt x="1961" y="2729"/>
                    <a:pt x="1961" y="2725"/>
                    <a:pt x="1966" y="2725"/>
                  </a:cubicBezTo>
                  <a:cubicBezTo>
                    <a:pt x="1968" y="2723"/>
                    <a:pt x="1969" y="2722"/>
                    <a:pt x="1970" y="2722"/>
                  </a:cubicBezTo>
                  <a:cubicBezTo>
                    <a:pt x="1971" y="2722"/>
                    <a:pt x="1972" y="2723"/>
                    <a:pt x="1974" y="2725"/>
                  </a:cubicBezTo>
                  <a:cubicBezTo>
                    <a:pt x="1983" y="2712"/>
                    <a:pt x="1995" y="2699"/>
                    <a:pt x="2012" y="2678"/>
                  </a:cubicBezTo>
                  <a:cubicBezTo>
                    <a:pt x="2050" y="2632"/>
                    <a:pt x="2169" y="2500"/>
                    <a:pt x="2258" y="2288"/>
                  </a:cubicBezTo>
                  <a:cubicBezTo>
                    <a:pt x="2301" y="2182"/>
                    <a:pt x="2335" y="2059"/>
                    <a:pt x="2348" y="1927"/>
                  </a:cubicBezTo>
                  <a:cubicBezTo>
                    <a:pt x="2356" y="1859"/>
                    <a:pt x="2356" y="1791"/>
                    <a:pt x="2352" y="1719"/>
                  </a:cubicBezTo>
                  <a:cubicBezTo>
                    <a:pt x="2348" y="1651"/>
                    <a:pt x="2343" y="1575"/>
                    <a:pt x="2314" y="1524"/>
                  </a:cubicBezTo>
                  <a:cubicBezTo>
                    <a:pt x="2301" y="1503"/>
                    <a:pt x="2275" y="1486"/>
                    <a:pt x="2254" y="1481"/>
                  </a:cubicBezTo>
                  <a:cubicBezTo>
                    <a:pt x="2251" y="1481"/>
                    <a:pt x="2249" y="1480"/>
                    <a:pt x="2246" y="1480"/>
                  </a:cubicBezTo>
                  <a:cubicBezTo>
                    <a:pt x="2228" y="1480"/>
                    <a:pt x="2210" y="1493"/>
                    <a:pt x="2199" y="1511"/>
                  </a:cubicBezTo>
                  <a:cubicBezTo>
                    <a:pt x="2182" y="1532"/>
                    <a:pt x="2178" y="1566"/>
                    <a:pt x="2174" y="1600"/>
                  </a:cubicBezTo>
                  <a:cubicBezTo>
                    <a:pt x="2169" y="1630"/>
                    <a:pt x="2169" y="1668"/>
                    <a:pt x="2165" y="1702"/>
                  </a:cubicBezTo>
                  <a:cubicBezTo>
                    <a:pt x="2152" y="1846"/>
                    <a:pt x="2106" y="1978"/>
                    <a:pt x="2055" y="2084"/>
                  </a:cubicBezTo>
                  <a:cubicBezTo>
                    <a:pt x="1953" y="2300"/>
                    <a:pt x="1825" y="2432"/>
                    <a:pt x="1783" y="2479"/>
                  </a:cubicBezTo>
                  <a:cubicBezTo>
                    <a:pt x="1753" y="2504"/>
                    <a:pt x="1732" y="2521"/>
                    <a:pt x="1719" y="2530"/>
                  </a:cubicBezTo>
                  <a:cubicBezTo>
                    <a:pt x="1736" y="2551"/>
                    <a:pt x="1741" y="2559"/>
                    <a:pt x="1736" y="2564"/>
                  </a:cubicBezTo>
                  <a:cubicBezTo>
                    <a:pt x="1734" y="2566"/>
                    <a:pt x="1731" y="2568"/>
                    <a:pt x="1727" y="2568"/>
                  </a:cubicBezTo>
                  <a:cubicBezTo>
                    <a:pt x="1715" y="2568"/>
                    <a:pt x="1692" y="2557"/>
                    <a:pt x="1634" y="2517"/>
                  </a:cubicBezTo>
                  <a:cubicBezTo>
                    <a:pt x="1579" y="2479"/>
                    <a:pt x="1431" y="2364"/>
                    <a:pt x="1244" y="2199"/>
                  </a:cubicBezTo>
                  <a:cubicBezTo>
                    <a:pt x="1151" y="2118"/>
                    <a:pt x="1049" y="2025"/>
                    <a:pt x="947" y="1923"/>
                  </a:cubicBezTo>
                  <a:cubicBezTo>
                    <a:pt x="896" y="1872"/>
                    <a:pt x="841" y="1821"/>
                    <a:pt x="781" y="1808"/>
                  </a:cubicBezTo>
                  <a:cubicBezTo>
                    <a:pt x="773" y="1806"/>
                    <a:pt x="766" y="1805"/>
                    <a:pt x="758" y="1805"/>
                  </a:cubicBezTo>
                  <a:cubicBezTo>
                    <a:pt x="738" y="1805"/>
                    <a:pt x="721" y="1813"/>
                    <a:pt x="705" y="1825"/>
                  </a:cubicBezTo>
                  <a:cubicBezTo>
                    <a:pt x="684" y="1842"/>
                    <a:pt x="671" y="1872"/>
                    <a:pt x="667" y="1906"/>
                  </a:cubicBezTo>
                  <a:cubicBezTo>
                    <a:pt x="654" y="1969"/>
                    <a:pt x="671" y="2042"/>
                    <a:pt x="701" y="2105"/>
                  </a:cubicBezTo>
                  <a:cubicBezTo>
                    <a:pt x="735" y="2169"/>
                    <a:pt x="777" y="2224"/>
                    <a:pt x="828" y="2279"/>
                  </a:cubicBezTo>
                  <a:cubicBezTo>
                    <a:pt x="926" y="2381"/>
                    <a:pt x="1032" y="2470"/>
                    <a:pt x="1125" y="2551"/>
                  </a:cubicBezTo>
                  <a:cubicBezTo>
                    <a:pt x="1312" y="2704"/>
                    <a:pt x="1473" y="2801"/>
                    <a:pt x="1524" y="2840"/>
                  </a:cubicBezTo>
                  <a:cubicBezTo>
                    <a:pt x="1562" y="2861"/>
                    <a:pt x="1584" y="2878"/>
                    <a:pt x="1596" y="2890"/>
                  </a:cubicBezTo>
                  <a:cubicBezTo>
                    <a:pt x="1596" y="2890"/>
                    <a:pt x="1601" y="2886"/>
                    <a:pt x="1601" y="2886"/>
                  </a:cubicBezTo>
                  <a:cubicBezTo>
                    <a:pt x="1609" y="2886"/>
                    <a:pt x="1618" y="2886"/>
                    <a:pt x="1634" y="2920"/>
                  </a:cubicBezTo>
                  <a:cubicBezTo>
                    <a:pt x="1660" y="2963"/>
                    <a:pt x="1732" y="3183"/>
                    <a:pt x="1847" y="3387"/>
                  </a:cubicBezTo>
                  <a:cubicBezTo>
                    <a:pt x="1902" y="3489"/>
                    <a:pt x="1961" y="3587"/>
                    <a:pt x="2016" y="3663"/>
                  </a:cubicBezTo>
                  <a:cubicBezTo>
                    <a:pt x="2072" y="3735"/>
                    <a:pt x="2118" y="3790"/>
                    <a:pt x="2131" y="3811"/>
                  </a:cubicBezTo>
                  <a:cubicBezTo>
                    <a:pt x="2157" y="3841"/>
                    <a:pt x="2152" y="3850"/>
                    <a:pt x="2148" y="3858"/>
                  </a:cubicBezTo>
                  <a:cubicBezTo>
                    <a:pt x="2146" y="3860"/>
                    <a:pt x="2143" y="3861"/>
                    <a:pt x="2139" y="3861"/>
                  </a:cubicBezTo>
                  <a:cubicBezTo>
                    <a:pt x="2134" y="3861"/>
                    <a:pt x="2129" y="3860"/>
                    <a:pt x="2123" y="3858"/>
                  </a:cubicBezTo>
                  <a:cubicBezTo>
                    <a:pt x="2110" y="3858"/>
                    <a:pt x="2080" y="3858"/>
                    <a:pt x="2033" y="3854"/>
                  </a:cubicBezTo>
                  <a:cubicBezTo>
                    <a:pt x="1970" y="3845"/>
                    <a:pt x="1783" y="3811"/>
                    <a:pt x="1575" y="3676"/>
                  </a:cubicBezTo>
                  <a:cubicBezTo>
                    <a:pt x="1524" y="3642"/>
                    <a:pt x="1473" y="3603"/>
                    <a:pt x="1422" y="3557"/>
                  </a:cubicBezTo>
                  <a:cubicBezTo>
                    <a:pt x="1371" y="3514"/>
                    <a:pt x="1329" y="3459"/>
                    <a:pt x="1274" y="3442"/>
                  </a:cubicBezTo>
                  <a:cubicBezTo>
                    <a:pt x="1262" y="3437"/>
                    <a:pt x="1249" y="3435"/>
                    <a:pt x="1237" y="3435"/>
                  </a:cubicBezTo>
                  <a:cubicBezTo>
                    <a:pt x="1198" y="3435"/>
                    <a:pt x="1160" y="3460"/>
                    <a:pt x="1134" y="3502"/>
                  </a:cubicBezTo>
                  <a:cubicBezTo>
                    <a:pt x="1104" y="3553"/>
                    <a:pt x="1100" y="3625"/>
                    <a:pt x="1117" y="3688"/>
                  </a:cubicBezTo>
                  <a:cubicBezTo>
                    <a:pt x="1151" y="3820"/>
                    <a:pt x="1274" y="3909"/>
                    <a:pt x="1397" y="3964"/>
                  </a:cubicBezTo>
                  <a:cubicBezTo>
                    <a:pt x="1520" y="4024"/>
                    <a:pt x="1647" y="4062"/>
                    <a:pt x="1762" y="4087"/>
                  </a:cubicBezTo>
                  <a:cubicBezTo>
                    <a:pt x="1991" y="4143"/>
                    <a:pt x="2169" y="4143"/>
                    <a:pt x="2233" y="4143"/>
                  </a:cubicBezTo>
                  <a:cubicBezTo>
                    <a:pt x="2271" y="4147"/>
                    <a:pt x="2297" y="4147"/>
                    <a:pt x="2314" y="4147"/>
                  </a:cubicBezTo>
                  <a:lnTo>
                    <a:pt x="2318" y="4147"/>
                  </a:lnTo>
                  <a:cubicBezTo>
                    <a:pt x="2319" y="4144"/>
                    <a:pt x="2322" y="4142"/>
                    <a:pt x="2326" y="4142"/>
                  </a:cubicBezTo>
                  <a:cubicBezTo>
                    <a:pt x="2334" y="4142"/>
                    <a:pt x="2346" y="4148"/>
                    <a:pt x="2365" y="4164"/>
                  </a:cubicBezTo>
                  <a:cubicBezTo>
                    <a:pt x="2403" y="4198"/>
                    <a:pt x="2573" y="4380"/>
                    <a:pt x="2780" y="4520"/>
                  </a:cubicBezTo>
                  <a:cubicBezTo>
                    <a:pt x="2984" y="4665"/>
                    <a:pt x="3213" y="4762"/>
                    <a:pt x="3260" y="4783"/>
                  </a:cubicBezTo>
                  <a:cubicBezTo>
                    <a:pt x="3298" y="4805"/>
                    <a:pt x="3303" y="4813"/>
                    <a:pt x="3298" y="4822"/>
                  </a:cubicBezTo>
                  <a:cubicBezTo>
                    <a:pt x="3295" y="4828"/>
                    <a:pt x="3290" y="4832"/>
                    <a:pt x="3272" y="4832"/>
                  </a:cubicBezTo>
                  <a:cubicBezTo>
                    <a:pt x="3266" y="4832"/>
                    <a:pt x="3258" y="4831"/>
                    <a:pt x="3247" y="4830"/>
                  </a:cubicBezTo>
                  <a:cubicBezTo>
                    <a:pt x="3230" y="4826"/>
                    <a:pt x="3201" y="4817"/>
                    <a:pt x="3158" y="4800"/>
                  </a:cubicBezTo>
                  <a:lnTo>
                    <a:pt x="3158" y="4800"/>
                  </a:lnTo>
                  <a:cubicBezTo>
                    <a:pt x="3158" y="4813"/>
                    <a:pt x="3162" y="4826"/>
                    <a:pt x="3162" y="4843"/>
                  </a:cubicBezTo>
                  <a:cubicBezTo>
                    <a:pt x="3162" y="4936"/>
                    <a:pt x="3133" y="5365"/>
                    <a:pt x="3120" y="5794"/>
                  </a:cubicBezTo>
                  <a:cubicBezTo>
                    <a:pt x="3103" y="6227"/>
                    <a:pt x="3107" y="6655"/>
                    <a:pt x="3103" y="6749"/>
                  </a:cubicBezTo>
                  <a:cubicBezTo>
                    <a:pt x="3099" y="6778"/>
                    <a:pt x="3095" y="6795"/>
                    <a:pt x="3095" y="6808"/>
                  </a:cubicBezTo>
                  <a:cubicBezTo>
                    <a:pt x="3095" y="6808"/>
                    <a:pt x="3099" y="6808"/>
                    <a:pt x="3103" y="6812"/>
                  </a:cubicBezTo>
                  <a:cubicBezTo>
                    <a:pt x="3167" y="6846"/>
                    <a:pt x="3175" y="6855"/>
                    <a:pt x="3171" y="6863"/>
                  </a:cubicBezTo>
                  <a:cubicBezTo>
                    <a:pt x="3169" y="6867"/>
                    <a:pt x="3165" y="6870"/>
                    <a:pt x="3155" y="6870"/>
                  </a:cubicBezTo>
                  <a:cubicBezTo>
                    <a:pt x="3143" y="6870"/>
                    <a:pt x="3123" y="6866"/>
                    <a:pt x="3086" y="6855"/>
                  </a:cubicBezTo>
                  <a:cubicBezTo>
                    <a:pt x="3073" y="6850"/>
                    <a:pt x="3056" y="6846"/>
                    <a:pt x="3035" y="6838"/>
                  </a:cubicBezTo>
                  <a:cubicBezTo>
                    <a:pt x="3014" y="6825"/>
                    <a:pt x="2988" y="6817"/>
                    <a:pt x="2959" y="6804"/>
                  </a:cubicBezTo>
                  <a:cubicBezTo>
                    <a:pt x="2933" y="6787"/>
                    <a:pt x="2899" y="6774"/>
                    <a:pt x="2865" y="6753"/>
                  </a:cubicBezTo>
                  <a:cubicBezTo>
                    <a:pt x="2831" y="6732"/>
                    <a:pt x="2793" y="6710"/>
                    <a:pt x="2755" y="6685"/>
                  </a:cubicBezTo>
                  <a:cubicBezTo>
                    <a:pt x="2606" y="6583"/>
                    <a:pt x="2437" y="6426"/>
                    <a:pt x="2301" y="6244"/>
                  </a:cubicBezTo>
                  <a:cubicBezTo>
                    <a:pt x="2165" y="6061"/>
                    <a:pt x="2063" y="5853"/>
                    <a:pt x="2012" y="5675"/>
                  </a:cubicBezTo>
                  <a:cubicBezTo>
                    <a:pt x="1995" y="5632"/>
                    <a:pt x="1987" y="5590"/>
                    <a:pt x="1978" y="5552"/>
                  </a:cubicBezTo>
                  <a:cubicBezTo>
                    <a:pt x="1970" y="5513"/>
                    <a:pt x="1961" y="5480"/>
                    <a:pt x="1957" y="5450"/>
                  </a:cubicBezTo>
                  <a:lnTo>
                    <a:pt x="1957" y="5437"/>
                  </a:lnTo>
                  <a:cubicBezTo>
                    <a:pt x="1949" y="5429"/>
                    <a:pt x="1944" y="5416"/>
                    <a:pt x="1936" y="5386"/>
                  </a:cubicBezTo>
                  <a:cubicBezTo>
                    <a:pt x="1932" y="5373"/>
                    <a:pt x="1927" y="5344"/>
                    <a:pt x="1919" y="5305"/>
                  </a:cubicBezTo>
                  <a:cubicBezTo>
                    <a:pt x="1906" y="5267"/>
                    <a:pt x="1889" y="5221"/>
                    <a:pt x="1851" y="5191"/>
                  </a:cubicBezTo>
                  <a:cubicBezTo>
                    <a:pt x="1827" y="5170"/>
                    <a:pt x="1792" y="5155"/>
                    <a:pt x="1760" y="5155"/>
                  </a:cubicBezTo>
                  <a:cubicBezTo>
                    <a:pt x="1740" y="5155"/>
                    <a:pt x="1721" y="5161"/>
                    <a:pt x="1707" y="5174"/>
                  </a:cubicBezTo>
                  <a:cubicBezTo>
                    <a:pt x="1664" y="5204"/>
                    <a:pt x="1660" y="5280"/>
                    <a:pt x="1668" y="5352"/>
                  </a:cubicBezTo>
                  <a:cubicBezTo>
                    <a:pt x="1677" y="5501"/>
                    <a:pt x="1707" y="5649"/>
                    <a:pt x="1736" y="5764"/>
                  </a:cubicBezTo>
                  <a:cubicBezTo>
                    <a:pt x="1766" y="5883"/>
                    <a:pt x="1796" y="5968"/>
                    <a:pt x="1804" y="6002"/>
                  </a:cubicBezTo>
                  <a:cubicBezTo>
                    <a:pt x="1842" y="6027"/>
                    <a:pt x="1847" y="6040"/>
                    <a:pt x="1847" y="6044"/>
                  </a:cubicBezTo>
                  <a:cubicBezTo>
                    <a:pt x="1845" y="6046"/>
                    <a:pt x="1842" y="6047"/>
                    <a:pt x="1839" y="6047"/>
                  </a:cubicBezTo>
                  <a:cubicBezTo>
                    <a:pt x="1833" y="6047"/>
                    <a:pt x="1825" y="6045"/>
                    <a:pt x="1813" y="6040"/>
                  </a:cubicBezTo>
                  <a:cubicBezTo>
                    <a:pt x="1813" y="6053"/>
                    <a:pt x="1813" y="6057"/>
                    <a:pt x="1804" y="6061"/>
                  </a:cubicBezTo>
                  <a:cubicBezTo>
                    <a:pt x="1796" y="6061"/>
                    <a:pt x="1787" y="6061"/>
                    <a:pt x="1762" y="6019"/>
                  </a:cubicBezTo>
                  <a:cubicBezTo>
                    <a:pt x="1745" y="6010"/>
                    <a:pt x="1728" y="6002"/>
                    <a:pt x="1702" y="5993"/>
                  </a:cubicBezTo>
                  <a:cubicBezTo>
                    <a:pt x="1664" y="5972"/>
                    <a:pt x="1592" y="5938"/>
                    <a:pt x="1490" y="5891"/>
                  </a:cubicBezTo>
                  <a:cubicBezTo>
                    <a:pt x="1393" y="5845"/>
                    <a:pt x="1261" y="5789"/>
                    <a:pt x="1121" y="5704"/>
                  </a:cubicBezTo>
                  <a:cubicBezTo>
                    <a:pt x="1104" y="5696"/>
                    <a:pt x="1087" y="5687"/>
                    <a:pt x="1074" y="5683"/>
                  </a:cubicBezTo>
                  <a:cubicBezTo>
                    <a:pt x="1066" y="5679"/>
                    <a:pt x="1059" y="5677"/>
                    <a:pt x="1054" y="5677"/>
                  </a:cubicBezTo>
                  <a:cubicBezTo>
                    <a:pt x="1048" y="5677"/>
                    <a:pt x="1042" y="5679"/>
                    <a:pt x="1036" y="5683"/>
                  </a:cubicBezTo>
                  <a:cubicBezTo>
                    <a:pt x="1011" y="5692"/>
                    <a:pt x="985" y="5721"/>
                    <a:pt x="977" y="5755"/>
                  </a:cubicBezTo>
                  <a:cubicBezTo>
                    <a:pt x="972" y="5768"/>
                    <a:pt x="972" y="5781"/>
                    <a:pt x="981" y="5798"/>
                  </a:cubicBezTo>
                  <a:cubicBezTo>
                    <a:pt x="989" y="5815"/>
                    <a:pt x="1002" y="5836"/>
                    <a:pt x="1011" y="5853"/>
                  </a:cubicBezTo>
                  <a:cubicBezTo>
                    <a:pt x="1036" y="5887"/>
                    <a:pt x="1061" y="5921"/>
                    <a:pt x="1095" y="5951"/>
                  </a:cubicBezTo>
                  <a:cubicBezTo>
                    <a:pt x="1163" y="6006"/>
                    <a:pt x="1252" y="6040"/>
                    <a:pt x="1342" y="6078"/>
                  </a:cubicBezTo>
                  <a:cubicBezTo>
                    <a:pt x="1435" y="6120"/>
                    <a:pt x="1520" y="6159"/>
                    <a:pt x="1613" y="6197"/>
                  </a:cubicBezTo>
                  <a:cubicBezTo>
                    <a:pt x="1800" y="6273"/>
                    <a:pt x="1991" y="6354"/>
                    <a:pt x="2140" y="6477"/>
                  </a:cubicBezTo>
                  <a:cubicBezTo>
                    <a:pt x="2292" y="6592"/>
                    <a:pt x="2420" y="6723"/>
                    <a:pt x="2534" y="6833"/>
                  </a:cubicBezTo>
                  <a:cubicBezTo>
                    <a:pt x="2649" y="6944"/>
                    <a:pt x="2755" y="7033"/>
                    <a:pt x="2848" y="7092"/>
                  </a:cubicBezTo>
                  <a:cubicBezTo>
                    <a:pt x="2938" y="7152"/>
                    <a:pt x="3014" y="7186"/>
                    <a:pt x="3052" y="7198"/>
                  </a:cubicBezTo>
                  <a:cubicBezTo>
                    <a:pt x="3112" y="7224"/>
                    <a:pt x="3146" y="7228"/>
                    <a:pt x="3162" y="7237"/>
                  </a:cubicBezTo>
                  <a:cubicBezTo>
                    <a:pt x="3179" y="7245"/>
                    <a:pt x="3184" y="7249"/>
                    <a:pt x="3184" y="7254"/>
                  </a:cubicBezTo>
                  <a:cubicBezTo>
                    <a:pt x="3184" y="7258"/>
                    <a:pt x="3179" y="7262"/>
                    <a:pt x="3158" y="7262"/>
                  </a:cubicBezTo>
                  <a:lnTo>
                    <a:pt x="3120" y="7262"/>
                  </a:lnTo>
                  <a:cubicBezTo>
                    <a:pt x="3120" y="7266"/>
                    <a:pt x="3124" y="7271"/>
                    <a:pt x="3124" y="7279"/>
                  </a:cubicBezTo>
                  <a:cubicBezTo>
                    <a:pt x="3137" y="7334"/>
                    <a:pt x="3154" y="7589"/>
                    <a:pt x="3175" y="7844"/>
                  </a:cubicBezTo>
                  <a:cubicBezTo>
                    <a:pt x="3192" y="8098"/>
                    <a:pt x="3218" y="8353"/>
                    <a:pt x="3213" y="8408"/>
                  </a:cubicBezTo>
                  <a:cubicBezTo>
                    <a:pt x="3213" y="8417"/>
                    <a:pt x="3213" y="8421"/>
                    <a:pt x="3213" y="8425"/>
                  </a:cubicBezTo>
                  <a:cubicBezTo>
                    <a:pt x="3239" y="8421"/>
                    <a:pt x="3256" y="8421"/>
                    <a:pt x="3269" y="8421"/>
                  </a:cubicBezTo>
                  <a:cubicBezTo>
                    <a:pt x="3293" y="8418"/>
                    <a:pt x="3310" y="8416"/>
                    <a:pt x="3321" y="8416"/>
                  </a:cubicBezTo>
                  <a:cubicBezTo>
                    <a:pt x="3340" y="8416"/>
                    <a:pt x="3345" y="8420"/>
                    <a:pt x="3345" y="8425"/>
                  </a:cubicBezTo>
                  <a:cubicBezTo>
                    <a:pt x="3345" y="8434"/>
                    <a:pt x="3336" y="8446"/>
                    <a:pt x="3277" y="8463"/>
                  </a:cubicBezTo>
                  <a:cubicBezTo>
                    <a:pt x="3239" y="8476"/>
                    <a:pt x="3120" y="8502"/>
                    <a:pt x="2963" y="8510"/>
                  </a:cubicBezTo>
                  <a:cubicBezTo>
                    <a:pt x="2927" y="8512"/>
                    <a:pt x="2889" y="8513"/>
                    <a:pt x="2849" y="8513"/>
                  </a:cubicBezTo>
                  <a:cubicBezTo>
                    <a:pt x="2714" y="8513"/>
                    <a:pt x="2563" y="8500"/>
                    <a:pt x="2411" y="8468"/>
                  </a:cubicBezTo>
                  <a:cubicBezTo>
                    <a:pt x="2220" y="8429"/>
                    <a:pt x="2033" y="8361"/>
                    <a:pt x="1889" y="8289"/>
                  </a:cubicBezTo>
                  <a:cubicBezTo>
                    <a:pt x="1749" y="8217"/>
                    <a:pt x="1647" y="8153"/>
                    <a:pt x="1618" y="8124"/>
                  </a:cubicBezTo>
                  <a:cubicBezTo>
                    <a:pt x="1567" y="8081"/>
                    <a:pt x="1567" y="8073"/>
                    <a:pt x="1571" y="8069"/>
                  </a:cubicBezTo>
                  <a:cubicBezTo>
                    <a:pt x="1575" y="8064"/>
                    <a:pt x="1579" y="8064"/>
                    <a:pt x="1584" y="8064"/>
                  </a:cubicBezTo>
                  <a:cubicBezTo>
                    <a:pt x="1575" y="8060"/>
                    <a:pt x="1567" y="8043"/>
                    <a:pt x="1558" y="8001"/>
                  </a:cubicBezTo>
                  <a:cubicBezTo>
                    <a:pt x="1550" y="7958"/>
                    <a:pt x="1537" y="7844"/>
                    <a:pt x="1520" y="7691"/>
                  </a:cubicBezTo>
                  <a:cubicBezTo>
                    <a:pt x="1511" y="7614"/>
                    <a:pt x="1503" y="7530"/>
                    <a:pt x="1494" y="7440"/>
                  </a:cubicBezTo>
                  <a:cubicBezTo>
                    <a:pt x="1486" y="7356"/>
                    <a:pt x="1469" y="7254"/>
                    <a:pt x="1405" y="7220"/>
                  </a:cubicBezTo>
                  <a:cubicBezTo>
                    <a:pt x="1389" y="7210"/>
                    <a:pt x="1370" y="7205"/>
                    <a:pt x="1351" y="7205"/>
                  </a:cubicBezTo>
                  <a:cubicBezTo>
                    <a:pt x="1297" y="7205"/>
                    <a:pt x="1238" y="7242"/>
                    <a:pt x="1210" y="7292"/>
                  </a:cubicBezTo>
                  <a:cubicBezTo>
                    <a:pt x="1172" y="7356"/>
                    <a:pt x="1172" y="7445"/>
                    <a:pt x="1180" y="7513"/>
                  </a:cubicBezTo>
                  <a:cubicBezTo>
                    <a:pt x="1193" y="7589"/>
                    <a:pt x="1210" y="7653"/>
                    <a:pt x="1219" y="7708"/>
                  </a:cubicBezTo>
                  <a:cubicBezTo>
                    <a:pt x="1227" y="7759"/>
                    <a:pt x="1231" y="7801"/>
                    <a:pt x="1227" y="7822"/>
                  </a:cubicBezTo>
                  <a:cubicBezTo>
                    <a:pt x="1223" y="7881"/>
                    <a:pt x="1213" y="7895"/>
                    <a:pt x="1205" y="7895"/>
                  </a:cubicBezTo>
                  <a:cubicBezTo>
                    <a:pt x="1204" y="7895"/>
                    <a:pt x="1203" y="7895"/>
                    <a:pt x="1202" y="7895"/>
                  </a:cubicBezTo>
                  <a:cubicBezTo>
                    <a:pt x="1197" y="7895"/>
                    <a:pt x="1197" y="7890"/>
                    <a:pt x="1193" y="7886"/>
                  </a:cubicBezTo>
                  <a:cubicBezTo>
                    <a:pt x="1185" y="7882"/>
                    <a:pt x="1172" y="7878"/>
                    <a:pt x="1155" y="7869"/>
                  </a:cubicBezTo>
                  <a:cubicBezTo>
                    <a:pt x="1125" y="7852"/>
                    <a:pt x="1045" y="7788"/>
                    <a:pt x="955" y="7695"/>
                  </a:cubicBezTo>
                  <a:cubicBezTo>
                    <a:pt x="866" y="7602"/>
                    <a:pt x="773" y="7470"/>
                    <a:pt x="701" y="7322"/>
                  </a:cubicBezTo>
                  <a:cubicBezTo>
                    <a:pt x="633" y="7177"/>
                    <a:pt x="590" y="7020"/>
                    <a:pt x="573" y="6893"/>
                  </a:cubicBezTo>
                  <a:cubicBezTo>
                    <a:pt x="552" y="6761"/>
                    <a:pt x="556" y="6664"/>
                    <a:pt x="561" y="6630"/>
                  </a:cubicBezTo>
                  <a:cubicBezTo>
                    <a:pt x="565" y="6600"/>
                    <a:pt x="569" y="6587"/>
                    <a:pt x="573" y="6579"/>
                  </a:cubicBezTo>
                  <a:cubicBezTo>
                    <a:pt x="578" y="6570"/>
                    <a:pt x="582" y="6562"/>
                    <a:pt x="595" y="6545"/>
                  </a:cubicBezTo>
                  <a:cubicBezTo>
                    <a:pt x="603" y="6532"/>
                    <a:pt x="624" y="6511"/>
                    <a:pt x="654" y="6485"/>
                  </a:cubicBezTo>
                  <a:cubicBezTo>
                    <a:pt x="688" y="6460"/>
                    <a:pt x="726" y="6435"/>
                    <a:pt x="760" y="6396"/>
                  </a:cubicBezTo>
                  <a:cubicBezTo>
                    <a:pt x="794" y="6358"/>
                    <a:pt x="824" y="6311"/>
                    <a:pt x="815" y="6256"/>
                  </a:cubicBezTo>
                  <a:cubicBezTo>
                    <a:pt x="812" y="6211"/>
                    <a:pt x="777" y="6179"/>
                    <a:pt x="727" y="6179"/>
                  </a:cubicBezTo>
                  <a:cubicBezTo>
                    <a:pt x="721" y="6179"/>
                    <a:pt x="715" y="6179"/>
                    <a:pt x="709" y="6180"/>
                  </a:cubicBezTo>
                  <a:cubicBezTo>
                    <a:pt x="654" y="6184"/>
                    <a:pt x="612" y="6231"/>
                    <a:pt x="573" y="6282"/>
                  </a:cubicBezTo>
                  <a:cubicBezTo>
                    <a:pt x="531" y="6333"/>
                    <a:pt x="497" y="6384"/>
                    <a:pt x="467" y="6430"/>
                  </a:cubicBezTo>
                  <a:cubicBezTo>
                    <a:pt x="408" y="6524"/>
                    <a:pt x="365" y="6596"/>
                    <a:pt x="348" y="6617"/>
                  </a:cubicBezTo>
                  <a:cubicBezTo>
                    <a:pt x="327" y="6647"/>
                    <a:pt x="319" y="6655"/>
                    <a:pt x="310" y="6655"/>
                  </a:cubicBezTo>
                  <a:cubicBezTo>
                    <a:pt x="310" y="6672"/>
                    <a:pt x="306" y="6676"/>
                    <a:pt x="302" y="6676"/>
                  </a:cubicBezTo>
                  <a:cubicBezTo>
                    <a:pt x="293" y="6676"/>
                    <a:pt x="281" y="6664"/>
                    <a:pt x="259" y="6570"/>
                  </a:cubicBezTo>
                  <a:cubicBezTo>
                    <a:pt x="251" y="6541"/>
                    <a:pt x="238" y="6481"/>
                    <a:pt x="217" y="6401"/>
                  </a:cubicBezTo>
                  <a:cubicBezTo>
                    <a:pt x="208" y="6358"/>
                    <a:pt x="200" y="6311"/>
                    <a:pt x="191" y="6260"/>
                  </a:cubicBezTo>
                  <a:cubicBezTo>
                    <a:pt x="183" y="6235"/>
                    <a:pt x="179" y="6210"/>
                    <a:pt x="174" y="6184"/>
                  </a:cubicBezTo>
                  <a:cubicBezTo>
                    <a:pt x="166" y="6154"/>
                    <a:pt x="162" y="6129"/>
                    <a:pt x="153" y="6108"/>
                  </a:cubicBezTo>
                  <a:cubicBezTo>
                    <a:pt x="145" y="6082"/>
                    <a:pt x="132" y="6069"/>
                    <a:pt x="115" y="6065"/>
                  </a:cubicBezTo>
                  <a:cubicBezTo>
                    <a:pt x="111" y="6064"/>
                    <a:pt x="107" y="6064"/>
                    <a:pt x="102" y="6064"/>
                  </a:cubicBezTo>
                  <a:cubicBezTo>
                    <a:pt x="86" y="6064"/>
                    <a:pt x="68" y="6069"/>
                    <a:pt x="51" y="6082"/>
                  </a:cubicBezTo>
                  <a:cubicBezTo>
                    <a:pt x="9" y="6108"/>
                    <a:pt x="0" y="6171"/>
                    <a:pt x="5" y="6235"/>
                  </a:cubicBezTo>
                  <a:cubicBezTo>
                    <a:pt x="22" y="6371"/>
                    <a:pt x="51" y="6515"/>
                    <a:pt x="94" y="6655"/>
                  </a:cubicBezTo>
                  <a:cubicBezTo>
                    <a:pt x="174" y="6940"/>
                    <a:pt x="298" y="7207"/>
                    <a:pt x="421" y="7411"/>
                  </a:cubicBezTo>
                  <a:cubicBezTo>
                    <a:pt x="544" y="7614"/>
                    <a:pt x="663" y="7750"/>
                    <a:pt x="701" y="7801"/>
                  </a:cubicBezTo>
                  <a:cubicBezTo>
                    <a:pt x="760" y="7878"/>
                    <a:pt x="760" y="7890"/>
                    <a:pt x="756" y="7895"/>
                  </a:cubicBezTo>
                  <a:cubicBezTo>
                    <a:pt x="754" y="7897"/>
                    <a:pt x="752" y="7898"/>
                    <a:pt x="749" y="7898"/>
                  </a:cubicBezTo>
                  <a:cubicBezTo>
                    <a:pt x="746" y="7898"/>
                    <a:pt x="743" y="7897"/>
                    <a:pt x="739" y="7895"/>
                  </a:cubicBezTo>
                  <a:lnTo>
                    <a:pt x="735" y="7895"/>
                  </a:lnTo>
                  <a:cubicBezTo>
                    <a:pt x="735" y="7899"/>
                    <a:pt x="735" y="7899"/>
                    <a:pt x="735" y="7899"/>
                  </a:cubicBezTo>
                  <a:cubicBezTo>
                    <a:pt x="735" y="7909"/>
                    <a:pt x="726" y="7917"/>
                    <a:pt x="685" y="7917"/>
                  </a:cubicBezTo>
                  <a:cubicBezTo>
                    <a:pt x="676" y="7917"/>
                    <a:pt x="666" y="7917"/>
                    <a:pt x="654" y="7916"/>
                  </a:cubicBezTo>
                  <a:cubicBezTo>
                    <a:pt x="629" y="7916"/>
                    <a:pt x="586" y="7907"/>
                    <a:pt x="527" y="7895"/>
                  </a:cubicBezTo>
                  <a:cubicBezTo>
                    <a:pt x="477" y="7883"/>
                    <a:pt x="415" y="7868"/>
                    <a:pt x="347" y="7868"/>
                  </a:cubicBezTo>
                  <a:cubicBezTo>
                    <a:pt x="339" y="7868"/>
                    <a:pt x="331" y="7869"/>
                    <a:pt x="323" y="7869"/>
                  </a:cubicBezTo>
                  <a:cubicBezTo>
                    <a:pt x="285" y="7873"/>
                    <a:pt x="242" y="7882"/>
                    <a:pt x="213" y="7903"/>
                  </a:cubicBezTo>
                  <a:cubicBezTo>
                    <a:pt x="179" y="7929"/>
                    <a:pt x="149" y="7962"/>
                    <a:pt x="140" y="8001"/>
                  </a:cubicBezTo>
                  <a:cubicBezTo>
                    <a:pt x="128" y="8039"/>
                    <a:pt x="136" y="8077"/>
                    <a:pt x="166" y="8111"/>
                  </a:cubicBezTo>
                  <a:cubicBezTo>
                    <a:pt x="196" y="8141"/>
                    <a:pt x="238" y="8162"/>
                    <a:pt x="285" y="8175"/>
                  </a:cubicBezTo>
                  <a:cubicBezTo>
                    <a:pt x="378" y="8200"/>
                    <a:pt x="489" y="8213"/>
                    <a:pt x="586" y="8221"/>
                  </a:cubicBezTo>
                  <a:cubicBezTo>
                    <a:pt x="688" y="8234"/>
                    <a:pt x="781" y="8243"/>
                    <a:pt x="866" y="8247"/>
                  </a:cubicBezTo>
                  <a:cubicBezTo>
                    <a:pt x="1032" y="8255"/>
                    <a:pt x="1163" y="8255"/>
                    <a:pt x="1206" y="8255"/>
                  </a:cubicBezTo>
                  <a:cubicBezTo>
                    <a:pt x="1265" y="8260"/>
                    <a:pt x="1278" y="8264"/>
                    <a:pt x="1282" y="8268"/>
                  </a:cubicBezTo>
                  <a:cubicBezTo>
                    <a:pt x="1295" y="8277"/>
                    <a:pt x="1312" y="8289"/>
                    <a:pt x="1342" y="8315"/>
                  </a:cubicBezTo>
                  <a:cubicBezTo>
                    <a:pt x="1350" y="8323"/>
                    <a:pt x="1363" y="8336"/>
                    <a:pt x="1380" y="8349"/>
                  </a:cubicBezTo>
                  <a:cubicBezTo>
                    <a:pt x="1397" y="8366"/>
                    <a:pt x="1418" y="8383"/>
                    <a:pt x="1443" y="8404"/>
                  </a:cubicBezTo>
                  <a:cubicBezTo>
                    <a:pt x="1465" y="8425"/>
                    <a:pt x="1494" y="8451"/>
                    <a:pt x="1528" y="8476"/>
                  </a:cubicBezTo>
                  <a:cubicBezTo>
                    <a:pt x="1558" y="8502"/>
                    <a:pt x="1592" y="8527"/>
                    <a:pt x="1630" y="8552"/>
                  </a:cubicBezTo>
                  <a:cubicBezTo>
                    <a:pt x="1783" y="8663"/>
                    <a:pt x="1987" y="8777"/>
                    <a:pt x="2207" y="8858"/>
                  </a:cubicBezTo>
                  <a:cubicBezTo>
                    <a:pt x="2424" y="8939"/>
                    <a:pt x="2653" y="8981"/>
                    <a:pt x="2840" y="8998"/>
                  </a:cubicBezTo>
                  <a:cubicBezTo>
                    <a:pt x="2887" y="9002"/>
                    <a:pt x="2933" y="9002"/>
                    <a:pt x="2971" y="9002"/>
                  </a:cubicBezTo>
                  <a:cubicBezTo>
                    <a:pt x="2993" y="9004"/>
                    <a:pt x="3012" y="9006"/>
                    <a:pt x="3030" y="9006"/>
                  </a:cubicBezTo>
                  <a:cubicBezTo>
                    <a:pt x="3048" y="9006"/>
                    <a:pt x="3065" y="9004"/>
                    <a:pt x="3082" y="9002"/>
                  </a:cubicBezTo>
                  <a:lnTo>
                    <a:pt x="3167" y="9002"/>
                  </a:lnTo>
                  <a:cubicBezTo>
                    <a:pt x="3188" y="9002"/>
                    <a:pt x="3209" y="8998"/>
                    <a:pt x="3218" y="8998"/>
                  </a:cubicBezTo>
                  <a:cubicBezTo>
                    <a:pt x="3298" y="8998"/>
                    <a:pt x="3307" y="9002"/>
                    <a:pt x="3307" y="9011"/>
                  </a:cubicBezTo>
                  <a:cubicBezTo>
                    <a:pt x="3307" y="9015"/>
                    <a:pt x="3307" y="9024"/>
                    <a:pt x="3290" y="9028"/>
                  </a:cubicBezTo>
                  <a:cubicBezTo>
                    <a:pt x="3294" y="9041"/>
                    <a:pt x="3303" y="9066"/>
                    <a:pt x="3311" y="9104"/>
                  </a:cubicBezTo>
                  <a:cubicBezTo>
                    <a:pt x="3341" y="9215"/>
                    <a:pt x="3417" y="9724"/>
                    <a:pt x="3549" y="10221"/>
                  </a:cubicBezTo>
                  <a:cubicBezTo>
                    <a:pt x="3617" y="10467"/>
                    <a:pt x="3702" y="10713"/>
                    <a:pt x="3778" y="10904"/>
                  </a:cubicBezTo>
                  <a:cubicBezTo>
                    <a:pt x="3803" y="10963"/>
                    <a:pt x="3829" y="11014"/>
                    <a:pt x="3850" y="11065"/>
                  </a:cubicBezTo>
                  <a:cubicBezTo>
                    <a:pt x="3859" y="11074"/>
                    <a:pt x="3867" y="11086"/>
                    <a:pt x="3876" y="11103"/>
                  </a:cubicBezTo>
                  <a:cubicBezTo>
                    <a:pt x="3897" y="11137"/>
                    <a:pt x="3918" y="11180"/>
                    <a:pt x="3948" y="11226"/>
                  </a:cubicBezTo>
                  <a:cubicBezTo>
                    <a:pt x="3973" y="11269"/>
                    <a:pt x="4011" y="11311"/>
                    <a:pt x="4062" y="11333"/>
                  </a:cubicBezTo>
                  <a:cubicBezTo>
                    <a:pt x="4085" y="11340"/>
                    <a:pt x="4110" y="11343"/>
                    <a:pt x="4137" y="11343"/>
                  </a:cubicBezTo>
                  <a:cubicBezTo>
                    <a:pt x="4172" y="11343"/>
                    <a:pt x="4209" y="11338"/>
                    <a:pt x="4245" y="11328"/>
                  </a:cubicBezTo>
                  <a:cubicBezTo>
                    <a:pt x="4304" y="11311"/>
                    <a:pt x="4376" y="11290"/>
                    <a:pt x="4423" y="11260"/>
                  </a:cubicBezTo>
                  <a:cubicBezTo>
                    <a:pt x="4449" y="11248"/>
                    <a:pt x="4461" y="11231"/>
                    <a:pt x="4470" y="11209"/>
                  </a:cubicBezTo>
                  <a:cubicBezTo>
                    <a:pt x="4474" y="11188"/>
                    <a:pt x="4470" y="11163"/>
                    <a:pt x="4466" y="11137"/>
                  </a:cubicBezTo>
                  <a:cubicBezTo>
                    <a:pt x="4444" y="11061"/>
                    <a:pt x="4427" y="10997"/>
                    <a:pt x="4415" y="10955"/>
                  </a:cubicBezTo>
                  <a:cubicBezTo>
                    <a:pt x="4334" y="10713"/>
                    <a:pt x="4185" y="10233"/>
                    <a:pt x="4071" y="9741"/>
                  </a:cubicBezTo>
                  <a:cubicBezTo>
                    <a:pt x="3922" y="9125"/>
                    <a:pt x="3825" y="8493"/>
                    <a:pt x="3812" y="8357"/>
                  </a:cubicBezTo>
                  <a:cubicBezTo>
                    <a:pt x="3808" y="8311"/>
                    <a:pt x="3808" y="8281"/>
                    <a:pt x="3808" y="8264"/>
                  </a:cubicBezTo>
                  <a:cubicBezTo>
                    <a:pt x="3778" y="8268"/>
                    <a:pt x="3757" y="8268"/>
                    <a:pt x="3744" y="8268"/>
                  </a:cubicBezTo>
                  <a:cubicBezTo>
                    <a:pt x="3697" y="8268"/>
                    <a:pt x="3693" y="8264"/>
                    <a:pt x="3689" y="8255"/>
                  </a:cubicBezTo>
                  <a:cubicBezTo>
                    <a:pt x="3689" y="8247"/>
                    <a:pt x="3693" y="8234"/>
                    <a:pt x="3735" y="8221"/>
                  </a:cubicBezTo>
                  <a:cubicBezTo>
                    <a:pt x="3795" y="8200"/>
                    <a:pt x="4079" y="8175"/>
                    <a:pt x="4338" y="8081"/>
                  </a:cubicBezTo>
                  <a:cubicBezTo>
                    <a:pt x="4521" y="8013"/>
                    <a:pt x="4682" y="7907"/>
                    <a:pt x="4780" y="7835"/>
                  </a:cubicBezTo>
                  <a:cubicBezTo>
                    <a:pt x="4792" y="7827"/>
                    <a:pt x="4809" y="7814"/>
                    <a:pt x="4818" y="7805"/>
                  </a:cubicBezTo>
                  <a:cubicBezTo>
                    <a:pt x="4843" y="7788"/>
                    <a:pt x="4860" y="7780"/>
                    <a:pt x="4869" y="7771"/>
                  </a:cubicBezTo>
                  <a:cubicBezTo>
                    <a:pt x="4893" y="7755"/>
                    <a:pt x="4905" y="7749"/>
                    <a:pt x="4913" y="7749"/>
                  </a:cubicBezTo>
                  <a:cubicBezTo>
                    <a:pt x="4918" y="7749"/>
                    <a:pt x="4921" y="7751"/>
                    <a:pt x="4924" y="7755"/>
                  </a:cubicBezTo>
                  <a:cubicBezTo>
                    <a:pt x="4928" y="7759"/>
                    <a:pt x="4928" y="7771"/>
                    <a:pt x="4898" y="7805"/>
                  </a:cubicBezTo>
                  <a:cubicBezTo>
                    <a:pt x="4979" y="7805"/>
                    <a:pt x="5153" y="7814"/>
                    <a:pt x="5378" y="7827"/>
                  </a:cubicBezTo>
                  <a:cubicBezTo>
                    <a:pt x="5501" y="7831"/>
                    <a:pt x="5637" y="7839"/>
                    <a:pt x="5786" y="7848"/>
                  </a:cubicBezTo>
                  <a:cubicBezTo>
                    <a:pt x="5858" y="7852"/>
                    <a:pt x="5934" y="7856"/>
                    <a:pt x="6010" y="7861"/>
                  </a:cubicBezTo>
                  <a:cubicBezTo>
                    <a:pt x="6043" y="7862"/>
                    <a:pt x="6076" y="7865"/>
                    <a:pt x="6108" y="7865"/>
                  </a:cubicBezTo>
                  <a:cubicBezTo>
                    <a:pt x="6149" y="7865"/>
                    <a:pt x="6187" y="7861"/>
                    <a:pt x="6218" y="7844"/>
                  </a:cubicBezTo>
                  <a:cubicBezTo>
                    <a:pt x="6244" y="7831"/>
                    <a:pt x="6265" y="7805"/>
                    <a:pt x="6274" y="7780"/>
                  </a:cubicBezTo>
                  <a:cubicBezTo>
                    <a:pt x="6282" y="7755"/>
                    <a:pt x="6274" y="7729"/>
                    <a:pt x="6252" y="7704"/>
                  </a:cubicBezTo>
                  <a:cubicBezTo>
                    <a:pt x="6218" y="7657"/>
                    <a:pt x="6146" y="7640"/>
                    <a:pt x="6074" y="7623"/>
                  </a:cubicBezTo>
                  <a:cubicBezTo>
                    <a:pt x="5934" y="7593"/>
                    <a:pt x="5798" y="7559"/>
                    <a:pt x="5675" y="7534"/>
                  </a:cubicBezTo>
                  <a:cubicBezTo>
                    <a:pt x="5437" y="7474"/>
                    <a:pt x="5255" y="7432"/>
                    <a:pt x="5191" y="7411"/>
                  </a:cubicBezTo>
                  <a:lnTo>
                    <a:pt x="5191" y="7415"/>
                  </a:lnTo>
                  <a:cubicBezTo>
                    <a:pt x="5150" y="7456"/>
                    <a:pt x="5137" y="7473"/>
                    <a:pt x="5128" y="7473"/>
                  </a:cubicBezTo>
                  <a:cubicBezTo>
                    <a:pt x="5127" y="7473"/>
                    <a:pt x="5125" y="7472"/>
                    <a:pt x="5123" y="7470"/>
                  </a:cubicBezTo>
                  <a:cubicBezTo>
                    <a:pt x="5115" y="7466"/>
                    <a:pt x="5119" y="7445"/>
                    <a:pt x="5187" y="7347"/>
                  </a:cubicBezTo>
                  <a:cubicBezTo>
                    <a:pt x="5208" y="7313"/>
                    <a:pt x="5255" y="7249"/>
                    <a:pt x="5323" y="7173"/>
                  </a:cubicBezTo>
                  <a:cubicBezTo>
                    <a:pt x="5382" y="7092"/>
                    <a:pt x="5454" y="6986"/>
                    <a:pt x="5531" y="6859"/>
                  </a:cubicBezTo>
                  <a:cubicBezTo>
                    <a:pt x="5548" y="6825"/>
                    <a:pt x="5569" y="6795"/>
                    <a:pt x="5586" y="6761"/>
                  </a:cubicBezTo>
                  <a:cubicBezTo>
                    <a:pt x="5599" y="6727"/>
                    <a:pt x="5607" y="6693"/>
                    <a:pt x="5603" y="6664"/>
                  </a:cubicBezTo>
                  <a:cubicBezTo>
                    <a:pt x="5603" y="6634"/>
                    <a:pt x="5582" y="6609"/>
                    <a:pt x="5552" y="6596"/>
                  </a:cubicBezTo>
                  <a:cubicBezTo>
                    <a:pt x="5536" y="6588"/>
                    <a:pt x="5512" y="6583"/>
                    <a:pt x="5488" y="6583"/>
                  </a:cubicBezTo>
                  <a:cubicBezTo>
                    <a:pt x="5475" y="6583"/>
                    <a:pt x="5462" y="6584"/>
                    <a:pt x="5450" y="6587"/>
                  </a:cubicBezTo>
                  <a:cubicBezTo>
                    <a:pt x="5382" y="6609"/>
                    <a:pt x="5327" y="6681"/>
                    <a:pt x="5272" y="6753"/>
                  </a:cubicBezTo>
                  <a:cubicBezTo>
                    <a:pt x="5217" y="6825"/>
                    <a:pt x="5157" y="6897"/>
                    <a:pt x="5098" y="6969"/>
                  </a:cubicBezTo>
                  <a:cubicBezTo>
                    <a:pt x="4975" y="7109"/>
                    <a:pt x="4848" y="7245"/>
                    <a:pt x="4707" y="7360"/>
                  </a:cubicBezTo>
                  <a:cubicBezTo>
                    <a:pt x="4567" y="7470"/>
                    <a:pt x="4419" y="7559"/>
                    <a:pt x="4283" y="7619"/>
                  </a:cubicBezTo>
                  <a:cubicBezTo>
                    <a:pt x="4143" y="7678"/>
                    <a:pt x="4011" y="7708"/>
                    <a:pt x="3909" y="7729"/>
                  </a:cubicBezTo>
                  <a:cubicBezTo>
                    <a:pt x="3859" y="7738"/>
                    <a:pt x="3812" y="7742"/>
                    <a:pt x="3778" y="7746"/>
                  </a:cubicBezTo>
                  <a:cubicBezTo>
                    <a:pt x="3740" y="7750"/>
                    <a:pt x="3710" y="7755"/>
                    <a:pt x="3689" y="7755"/>
                  </a:cubicBezTo>
                  <a:cubicBezTo>
                    <a:pt x="3665" y="7755"/>
                    <a:pt x="3646" y="7756"/>
                    <a:pt x="3630" y="7756"/>
                  </a:cubicBezTo>
                  <a:cubicBezTo>
                    <a:pt x="3563" y="7756"/>
                    <a:pt x="3557" y="7749"/>
                    <a:pt x="3557" y="7746"/>
                  </a:cubicBezTo>
                  <a:cubicBezTo>
                    <a:pt x="3553" y="7733"/>
                    <a:pt x="3570" y="7725"/>
                    <a:pt x="3685" y="7708"/>
                  </a:cubicBezTo>
                  <a:lnTo>
                    <a:pt x="3723" y="7704"/>
                  </a:lnTo>
                  <a:cubicBezTo>
                    <a:pt x="3718" y="7695"/>
                    <a:pt x="3714" y="7678"/>
                    <a:pt x="3710" y="7657"/>
                  </a:cubicBezTo>
                  <a:cubicBezTo>
                    <a:pt x="3689" y="7576"/>
                    <a:pt x="3646" y="7220"/>
                    <a:pt x="3625" y="6855"/>
                  </a:cubicBezTo>
                  <a:cubicBezTo>
                    <a:pt x="3600" y="6494"/>
                    <a:pt x="3600" y="6129"/>
                    <a:pt x="3604" y="6053"/>
                  </a:cubicBezTo>
                  <a:cubicBezTo>
                    <a:pt x="3608" y="6023"/>
                    <a:pt x="3612" y="6006"/>
                    <a:pt x="3612" y="5997"/>
                  </a:cubicBezTo>
                  <a:cubicBezTo>
                    <a:pt x="3612" y="5997"/>
                    <a:pt x="3608" y="5993"/>
                    <a:pt x="3608" y="5993"/>
                  </a:cubicBezTo>
                  <a:cubicBezTo>
                    <a:pt x="3604" y="5985"/>
                    <a:pt x="3608" y="5972"/>
                    <a:pt x="3663" y="5946"/>
                  </a:cubicBezTo>
                  <a:cubicBezTo>
                    <a:pt x="3702" y="5929"/>
                    <a:pt x="3812" y="5883"/>
                    <a:pt x="3952" y="5819"/>
                  </a:cubicBezTo>
                  <a:cubicBezTo>
                    <a:pt x="4096" y="5751"/>
                    <a:pt x="4266" y="5662"/>
                    <a:pt x="4432" y="5560"/>
                  </a:cubicBezTo>
                  <a:cubicBezTo>
                    <a:pt x="4597" y="5458"/>
                    <a:pt x="4750" y="5344"/>
                    <a:pt x="4869" y="5242"/>
                  </a:cubicBezTo>
                  <a:cubicBezTo>
                    <a:pt x="4988" y="5140"/>
                    <a:pt x="5072" y="5059"/>
                    <a:pt x="5102" y="5030"/>
                  </a:cubicBezTo>
                  <a:cubicBezTo>
                    <a:pt x="5140" y="4995"/>
                    <a:pt x="5156" y="4986"/>
                    <a:pt x="5162" y="4986"/>
                  </a:cubicBezTo>
                  <a:cubicBezTo>
                    <a:pt x="5164" y="4986"/>
                    <a:pt x="5165" y="4986"/>
                    <a:pt x="5166" y="4987"/>
                  </a:cubicBezTo>
                  <a:cubicBezTo>
                    <a:pt x="5174" y="4996"/>
                    <a:pt x="5170" y="5008"/>
                    <a:pt x="5136" y="5059"/>
                  </a:cubicBezTo>
                  <a:cubicBezTo>
                    <a:pt x="5123" y="5076"/>
                    <a:pt x="5098" y="5110"/>
                    <a:pt x="5055" y="5153"/>
                  </a:cubicBezTo>
                  <a:cubicBezTo>
                    <a:pt x="5072" y="5157"/>
                    <a:pt x="5102" y="5161"/>
                    <a:pt x="5153" y="5170"/>
                  </a:cubicBezTo>
                  <a:cubicBezTo>
                    <a:pt x="5213" y="5180"/>
                    <a:pt x="5367" y="5217"/>
                    <a:pt x="5573" y="5217"/>
                  </a:cubicBezTo>
                  <a:cubicBezTo>
                    <a:pt x="5615" y="5217"/>
                    <a:pt x="5659" y="5216"/>
                    <a:pt x="5705" y="5212"/>
                  </a:cubicBezTo>
                  <a:cubicBezTo>
                    <a:pt x="5845" y="5204"/>
                    <a:pt x="5998" y="5174"/>
                    <a:pt x="6151" y="5119"/>
                  </a:cubicBezTo>
                  <a:cubicBezTo>
                    <a:pt x="6227" y="5093"/>
                    <a:pt x="6303" y="5064"/>
                    <a:pt x="6380" y="5021"/>
                  </a:cubicBezTo>
                  <a:cubicBezTo>
                    <a:pt x="6456" y="4987"/>
                    <a:pt x="6528" y="4940"/>
                    <a:pt x="6583" y="4881"/>
                  </a:cubicBezTo>
                  <a:cubicBezTo>
                    <a:pt x="6609" y="4851"/>
                    <a:pt x="6630" y="4817"/>
                    <a:pt x="6639" y="4788"/>
                  </a:cubicBezTo>
                  <a:cubicBezTo>
                    <a:pt x="6639" y="4779"/>
                    <a:pt x="6639" y="4771"/>
                    <a:pt x="6639" y="4762"/>
                  </a:cubicBezTo>
                  <a:lnTo>
                    <a:pt x="6634" y="4754"/>
                  </a:lnTo>
                  <a:cubicBezTo>
                    <a:pt x="6617" y="4737"/>
                    <a:pt x="6605" y="4720"/>
                    <a:pt x="6592" y="4707"/>
                  </a:cubicBezTo>
                  <a:cubicBezTo>
                    <a:pt x="6577" y="4689"/>
                    <a:pt x="6562" y="4682"/>
                    <a:pt x="6540" y="4682"/>
                  </a:cubicBezTo>
                  <a:cubicBezTo>
                    <a:pt x="6531" y="4682"/>
                    <a:pt x="6520" y="4683"/>
                    <a:pt x="6507" y="4686"/>
                  </a:cubicBezTo>
                  <a:cubicBezTo>
                    <a:pt x="6469" y="4694"/>
                    <a:pt x="6431" y="4707"/>
                    <a:pt x="6392" y="4720"/>
                  </a:cubicBezTo>
                  <a:cubicBezTo>
                    <a:pt x="6320" y="4754"/>
                    <a:pt x="6240" y="4783"/>
                    <a:pt x="6163" y="4805"/>
                  </a:cubicBezTo>
                  <a:cubicBezTo>
                    <a:pt x="6087" y="4830"/>
                    <a:pt x="6015" y="4843"/>
                    <a:pt x="5943" y="4851"/>
                  </a:cubicBezTo>
                  <a:cubicBezTo>
                    <a:pt x="5876" y="4860"/>
                    <a:pt x="5813" y="4864"/>
                    <a:pt x="5755" y="4864"/>
                  </a:cubicBezTo>
                  <a:cubicBezTo>
                    <a:pt x="5565" y="4864"/>
                    <a:pt x="5425" y="4825"/>
                    <a:pt x="5370" y="4809"/>
                  </a:cubicBezTo>
                  <a:cubicBezTo>
                    <a:pt x="5293" y="4788"/>
                    <a:pt x="5263" y="4771"/>
                    <a:pt x="5251" y="4762"/>
                  </a:cubicBezTo>
                  <a:lnTo>
                    <a:pt x="5246" y="4762"/>
                  </a:lnTo>
                  <a:cubicBezTo>
                    <a:pt x="5238" y="4754"/>
                    <a:pt x="5242" y="4741"/>
                    <a:pt x="5293" y="4639"/>
                  </a:cubicBezTo>
                  <a:cubicBezTo>
                    <a:pt x="5323" y="4567"/>
                    <a:pt x="5429" y="4376"/>
                    <a:pt x="5518" y="4100"/>
                  </a:cubicBezTo>
                  <a:cubicBezTo>
                    <a:pt x="5561" y="3960"/>
                    <a:pt x="5599" y="3803"/>
                    <a:pt x="5624" y="3633"/>
                  </a:cubicBezTo>
                  <a:cubicBezTo>
                    <a:pt x="5628" y="3591"/>
                    <a:pt x="5637" y="3548"/>
                    <a:pt x="5633" y="3510"/>
                  </a:cubicBezTo>
                  <a:cubicBezTo>
                    <a:pt x="5633" y="3468"/>
                    <a:pt x="5628" y="3425"/>
                    <a:pt x="5611" y="3396"/>
                  </a:cubicBezTo>
                  <a:cubicBezTo>
                    <a:pt x="5594" y="3375"/>
                    <a:pt x="5571" y="3359"/>
                    <a:pt x="5547" y="3359"/>
                  </a:cubicBezTo>
                  <a:cubicBezTo>
                    <a:pt x="5541" y="3359"/>
                    <a:pt x="5536" y="3360"/>
                    <a:pt x="5531" y="3362"/>
                  </a:cubicBezTo>
                  <a:cubicBezTo>
                    <a:pt x="5497" y="3366"/>
                    <a:pt x="5467" y="3387"/>
                    <a:pt x="5446" y="3421"/>
                  </a:cubicBezTo>
                  <a:cubicBezTo>
                    <a:pt x="5420" y="3451"/>
                    <a:pt x="5408" y="3493"/>
                    <a:pt x="5395" y="3536"/>
                  </a:cubicBezTo>
                  <a:cubicBezTo>
                    <a:pt x="5378" y="3578"/>
                    <a:pt x="5365" y="3620"/>
                    <a:pt x="5353" y="3663"/>
                  </a:cubicBezTo>
                  <a:cubicBezTo>
                    <a:pt x="5327" y="3748"/>
                    <a:pt x="5306" y="3833"/>
                    <a:pt x="5280" y="3918"/>
                  </a:cubicBezTo>
                  <a:cubicBezTo>
                    <a:pt x="5234" y="4083"/>
                    <a:pt x="5187" y="4244"/>
                    <a:pt x="5128" y="4380"/>
                  </a:cubicBezTo>
                  <a:cubicBezTo>
                    <a:pt x="5068" y="4516"/>
                    <a:pt x="4996" y="4626"/>
                    <a:pt x="4928" y="4707"/>
                  </a:cubicBezTo>
                  <a:cubicBezTo>
                    <a:pt x="4860" y="4788"/>
                    <a:pt x="4801" y="4834"/>
                    <a:pt x="4767" y="4860"/>
                  </a:cubicBezTo>
                  <a:cubicBezTo>
                    <a:pt x="4724" y="4890"/>
                    <a:pt x="4695" y="4907"/>
                    <a:pt x="4678" y="4915"/>
                  </a:cubicBezTo>
                  <a:cubicBezTo>
                    <a:pt x="4673" y="4924"/>
                    <a:pt x="4669" y="4924"/>
                    <a:pt x="4669" y="4928"/>
                  </a:cubicBezTo>
                  <a:cubicBezTo>
                    <a:pt x="4665" y="4928"/>
                    <a:pt x="4661" y="4928"/>
                    <a:pt x="4657" y="4924"/>
                  </a:cubicBezTo>
                  <a:cubicBezTo>
                    <a:pt x="4648" y="4924"/>
                    <a:pt x="4644" y="4924"/>
                    <a:pt x="4640" y="4919"/>
                  </a:cubicBezTo>
                  <a:cubicBezTo>
                    <a:pt x="4640" y="4915"/>
                    <a:pt x="4640" y="4915"/>
                    <a:pt x="4648" y="4907"/>
                  </a:cubicBezTo>
                  <a:cubicBezTo>
                    <a:pt x="4640" y="4898"/>
                    <a:pt x="4635" y="4885"/>
                    <a:pt x="4631" y="4868"/>
                  </a:cubicBezTo>
                  <a:cubicBezTo>
                    <a:pt x="4618" y="4834"/>
                    <a:pt x="4589" y="4728"/>
                    <a:pt x="4555" y="4588"/>
                  </a:cubicBezTo>
                  <a:cubicBezTo>
                    <a:pt x="4546" y="4550"/>
                    <a:pt x="4533" y="4512"/>
                    <a:pt x="4525" y="4474"/>
                  </a:cubicBezTo>
                  <a:cubicBezTo>
                    <a:pt x="4516" y="4435"/>
                    <a:pt x="4512" y="4393"/>
                    <a:pt x="4499" y="4359"/>
                  </a:cubicBezTo>
                  <a:cubicBezTo>
                    <a:pt x="4487" y="4321"/>
                    <a:pt x="4466" y="4300"/>
                    <a:pt x="4436" y="4295"/>
                  </a:cubicBezTo>
                  <a:cubicBezTo>
                    <a:pt x="4432" y="4295"/>
                    <a:pt x="4428" y="4295"/>
                    <a:pt x="4424" y="4295"/>
                  </a:cubicBezTo>
                  <a:cubicBezTo>
                    <a:pt x="4397" y="4295"/>
                    <a:pt x="4365" y="4307"/>
                    <a:pt x="4342" y="4329"/>
                  </a:cubicBezTo>
                  <a:cubicBezTo>
                    <a:pt x="4317" y="4355"/>
                    <a:pt x="4300" y="4389"/>
                    <a:pt x="4296" y="4427"/>
                  </a:cubicBezTo>
                  <a:cubicBezTo>
                    <a:pt x="4287" y="4465"/>
                    <a:pt x="4287" y="4508"/>
                    <a:pt x="4291" y="4550"/>
                  </a:cubicBezTo>
                  <a:cubicBezTo>
                    <a:pt x="4296" y="4635"/>
                    <a:pt x="4304" y="4716"/>
                    <a:pt x="4308" y="4788"/>
                  </a:cubicBezTo>
                  <a:cubicBezTo>
                    <a:pt x="4321" y="4932"/>
                    <a:pt x="4330" y="5042"/>
                    <a:pt x="4325" y="5081"/>
                  </a:cubicBezTo>
                  <a:cubicBezTo>
                    <a:pt x="4325" y="5140"/>
                    <a:pt x="4321" y="5148"/>
                    <a:pt x="4313" y="5153"/>
                  </a:cubicBezTo>
                  <a:cubicBezTo>
                    <a:pt x="4317" y="5157"/>
                    <a:pt x="4321" y="5170"/>
                    <a:pt x="4304" y="5191"/>
                  </a:cubicBezTo>
                  <a:cubicBezTo>
                    <a:pt x="4279" y="5229"/>
                    <a:pt x="4134" y="5348"/>
                    <a:pt x="3977" y="5450"/>
                  </a:cubicBezTo>
                  <a:cubicBezTo>
                    <a:pt x="3825" y="5556"/>
                    <a:pt x="3659" y="5645"/>
                    <a:pt x="3617" y="5654"/>
                  </a:cubicBezTo>
                  <a:cubicBezTo>
                    <a:pt x="3604" y="5657"/>
                    <a:pt x="3595" y="5658"/>
                    <a:pt x="3589" y="5658"/>
                  </a:cubicBezTo>
                  <a:cubicBezTo>
                    <a:pt x="3579" y="5658"/>
                    <a:pt x="3577" y="5655"/>
                    <a:pt x="3574" y="5649"/>
                  </a:cubicBezTo>
                  <a:cubicBezTo>
                    <a:pt x="3574" y="5641"/>
                    <a:pt x="3574" y="5632"/>
                    <a:pt x="3595" y="5615"/>
                  </a:cubicBezTo>
                  <a:cubicBezTo>
                    <a:pt x="3600" y="5611"/>
                    <a:pt x="3604" y="5607"/>
                    <a:pt x="3612" y="5603"/>
                  </a:cubicBezTo>
                  <a:cubicBezTo>
                    <a:pt x="3608" y="5590"/>
                    <a:pt x="3604" y="5564"/>
                    <a:pt x="3604" y="5526"/>
                  </a:cubicBezTo>
                  <a:cubicBezTo>
                    <a:pt x="3595" y="5403"/>
                    <a:pt x="3604" y="4826"/>
                    <a:pt x="3672" y="4257"/>
                  </a:cubicBezTo>
                  <a:cubicBezTo>
                    <a:pt x="3740" y="3688"/>
                    <a:pt x="3808" y="3120"/>
                    <a:pt x="3829" y="3001"/>
                  </a:cubicBezTo>
                  <a:cubicBezTo>
                    <a:pt x="3837" y="2958"/>
                    <a:pt x="3842" y="2933"/>
                    <a:pt x="3846" y="2920"/>
                  </a:cubicBezTo>
                  <a:cubicBezTo>
                    <a:pt x="3842" y="2920"/>
                    <a:pt x="3837" y="2920"/>
                    <a:pt x="3833" y="2916"/>
                  </a:cubicBezTo>
                  <a:cubicBezTo>
                    <a:pt x="3786" y="2912"/>
                    <a:pt x="3782" y="2903"/>
                    <a:pt x="3782" y="2895"/>
                  </a:cubicBezTo>
                  <a:cubicBezTo>
                    <a:pt x="3782" y="2886"/>
                    <a:pt x="3791" y="2878"/>
                    <a:pt x="3833" y="2873"/>
                  </a:cubicBezTo>
                  <a:cubicBezTo>
                    <a:pt x="3859" y="2869"/>
                    <a:pt x="3939" y="2852"/>
                    <a:pt x="4041" y="2806"/>
                  </a:cubicBezTo>
                  <a:cubicBezTo>
                    <a:pt x="4143" y="2763"/>
                    <a:pt x="4262" y="2691"/>
                    <a:pt x="4376" y="2610"/>
                  </a:cubicBezTo>
                  <a:cubicBezTo>
                    <a:pt x="4432" y="2572"/>
                    <a:pt x="4491" y="2530"/>
                    <a:pt x="4542" y="2487"/>
                  </a:cubicBezTo>
                  <a:cubicBezTo>
                    <a:pt x="4589" y="2445"/>
                    <a:pt x="4644" y="2402"/>
                    <a:pt x="4686" y="2368"/>
                  </a:cubicBezTo>
                  <a:cubicBezTo>
                    <a:pt x="4775" y="2300"/>
                    <a:pt x="4839" y="2245"/>
                    <a:pt x="4864" y="2228"/>
                  </a:cubicBezTo>
                  <a:cubicBezTo>
                    <a:pt x="4873" y="2220"/>
                    <a:pt x="4877" y="2220"/>
                    <a:pt x="4881" y="2216"/>
                  </a:cubicBezTo>
                  <a:cubicBezTo>
                    <a:pt x="4839" y="2199"/>
                    <a:pt x="4835" y="2190"/>
                    <a:pt x="4839" y="2186"/>
                  </a:cubicBezTo>
                  <a:cubicBezTo>
                    <a:pt x="4839" y="2180"/>
                    <a:pt x="4844" y="2175"/>
                    <a:pt x="4865" y="2175"/>
                  </a:cubicBezTo>
                  <a:cubicBezTo>
                    <a:pt x="4877" y="2175"/>
                    <a:pt x="4895" y="2177"/>
                    <a:pt x="4920" y="2182"/>
                  </a:cubicBezTo>
                  <a:cubicBezTo>
                    <a:pt x="4966" y="2186"/>
                    <a:pt x="5102" y="2211"/>
                    <a:pt x="5280" y="2216"/>
                  </a:cubicBezTo>
                  <a:cubicBezTo>
                    <a:pt x="5305" y="2217"/>
                    <a:pt x="5331" y="2217"/>
                    <a:pt x="5358" y="2217"/>
                  </a:cubicBezTo>
                  <a:cubicBezTo>
                    <a:pt x="5521" y="2217"/>
                    <a:pt x="5713" y="2195"/>
                    <a:pt x="5892" y="2143"/>
                  </a:cubicBezTo>
                  <a:cubicBezTo>
                    <a:pt x="5917" y="2135"/>
                    <a:pt x="5938" y="2122"/>
                    <a:pt x="5951" y="2109"/>
                  </a:cubicBezTo>
                  <a:cubicBezTo>
                    <a:pt x="5964" y="2097"/>
                    <a:pt x="5968" y="2080"/>
                    <a:pt x="5960" y="2063"/>
                  </a:cubicBezTo>
                  <a:cubicBezTo>
                    <a:pt x="5955" y="2046"/>
                    <a:pt x="5943" y="2029"/>
                    <a:pt x="5926" y="2020"/>
                  </a:cubicBezTo>
                  <a:cubicBezTo>
                    <a:pt x="5909" y="2008"/>
                    <a:pt x="5887" y="2003"/>
                    <a:pt x="5862" y="1999"/>
                  </a:cubicBezTo>
                  <a:cubicBezTo>
                    <a:pt x="5815" y="1995"/>
                    <a:pt x="5760" y="1995"/>
                    <a:pt x="5709" y="1991"/>
                  </a:cubicBezTo>
                  <a:cubicBezTo>
                    <a:pt x="5658" y="1986"/>
                    <a:pt x="5611" y="1982"/>
                    <a:pt x="5565" y="1974"/>
                  </a:cubicBezTo>
                  <a:cubicBezTo>
                    <a:pt x="5382" y="1948"/>
                    <a:pt x="5251" y="1901"/>
                    <a:pt x="5204" y="1885"/>
                  </a:cubicBezTo>
                  <a:cubicBezTo>
                    <a:pt x="5136" y="1855"/>
                    <a:pt x="5128" y="1842"/>
                    <a:pt x="5132" y="1834"/>
                  </a:cubicBezTo>
                  <a:cubicBezTo>
                    <a:pt x="5132" y="1831"/>
                    <a:pt x="5136" y="1828"/>
                    <a:pt x="5145" y="1828"/>
                  </a:cubicBezTo>
                  <a:cubicBezTo>
                    <a:pt x="5148" y="1828"/>
                    <a:pt x="5152" y="1828"/>
                    <a:pt x="5157" y="1829"/>
                  </a:cubicBezTo>
                  <a:cubicBezTo>
                    <a:pt x="5157" y="1821"/>
                    <a:pt x="5162" y="1808"/>
                    <a:pt x="5170" y="1791"/>
                  </a:cubicBezTo>
                  <a:cubicBezTo>
                    <a:pt x="5191" y="1740"/>
                    <a:pt x="5327" y="1519"/>
                    <a:pt x="5463" y="1303"/>
                  </a:cubicBezTo>
                  <a:cubicBezTo>
                    <a:pt x="5497" y="1248"/>
                    <a:pt x="5522" y="1193"/>
                    <a:pt x="5522" y="1142"/>
                  </a:cubicBezTo>
                  <a:cubicBezTo>
                    <a:pt x="5522" y="1091"/>
                    <a:pt x="5497" y="1044"/>
                    <a:pt x="5467" y="1027"/>
                  </a:cubicBezTo>
                  <a:cubicBezTo>
                    <a:pt x="5456" y="1020"/>
                    <a:pt x="5444" y="1017"/>
                    <a:pt x="5432" y="1017"/>
                  </a:cubicBezTo>
                  <a:cubicBezTo>
                    <a:pt x="5410" y="1017"/>
                    <a:pt x="5389" y="1027"/>
                    <a:pt x="5370" y="1036"/>
                  </a:cubicBezTo>
                  <a:cubicBezTo>
                    <a:pt x="5370" y="1040"/>
                    <a:pt x="5370" y="1040"/>
                    <a:pt x="5365" y="1040"/>
                  </a:cubicBezTo>
                  <a:cubicBezTo>
                    <a:pt x="5340" y="1091"/>
                    <a:pt x="5246" y="1218"/>
                    <a:pt x="5145" y="1337"/>
                  </a:cubicBezTo>
                  <a:cubicBezTo>
                    <a:pt x="5030" y="1473"/>
                    <a:pt x="4903" y="1596"/>
                    <a:pt x="4873" y="1617"/>
                  </a:cubicBezTo>
                  <a:cubicBezTo>
                    <a:pt x="4869" y="1617"/>
                    <a:pt x="4864" y="1621"/>
                    <a:pt x="4860" y="1621"/>
                  </a:cubicBezTo>
                  <a:cubicBezTo>
                    <a:pt x="4873" y="1655"/>
                    <a:pt x="4881" y="1685"/>
                    <a:pt x="4881" y="1698"/>
                  </a:cubicBezTo>
                  <a:cubicBezTo>
                    <a:pt x="4894" y="1757"/>
                    <a:pt x="4886" y="1766"/>
                    <a:pt x="4877" y="1766"/>
                  </a:cubicBezTo>
                  <a:cubicBezTo>
                    <a:pt x="4876" y="1766"/>
                    <a:pt x="4875" y="1767"/>
                    <a:pt x="4874" y="1767"/>
                  </a:cubicBezTo>
                  <a:cubicBezTo>
                    <a:pt x="4866" y="1767"/>
                    <a:pt x="4857" y="1754"/>
                    <a:pt x="4839" y="1710"/>
                  </a:cubicBezTo>
                  <a:cubicBezTo>
                    <a:pt x="4826" y="1677"/>
                    <a:pt x="4784" y="1579"/>
                    <a:pt x="4733" y="1447"/>
                  </a:cubicBezTo>
                  <a:cubicBezTo>
                    <a:pt x="4720" y="1413"/>
                    <a:pt x="4707" y="1375"/>
                    <a:pt x="4695" y="1337"/>
                  </a:cubicBezTo>
                  <a:cubicBezTo>
                    <a:pt x="4686" y="1295"/>
                    <a:pt x="4682" y="1256"/>
                    <a:pt x="4665" y="1227"/>
                  </a:cubicBezTo>
                  <a:cubicBezTo>
                    <a:pt x="4649" y="1195"/>
                    <a:pt x="4630" y="1171"/>
                    <a:pt x="4610" y="1171"/>
                  </a:cubicBezTo>
                  <a:cubicBezTo>
                    <a:pt x="4609" y="1171"/>
                    <a:pt x="4607" y="1171"/>
                    <a:pt x="4606" y="1171"/>
                  </a:cubicBezTo>
                  <a:cubicBezTo>
                    <a:pt x="4604" y="1171"/>
                    <a:pt x="4602" y="1171"/>
                    <a:pt x="4600" y="1171"/>
                  </a:cubicBezTo>
                  <a:cubicBezTo>
                    <a:pt x="4576" y="1171"/>
                    <a:pt x="4550" y="1195"/>
                    <a:pt x="4542" y="1222"/>
                  </a:cubicBezTo>
                  <a:cubicBezTo>
                    <a:pt x="4529" y="1256"/>
                    <a:pt x="4525" y="1299"/>
                    <a:pt x="4525" y="1341"/>
                  </a:cubicBezTo>
                  <a:cubicBezTo>
                    <a:pt x="4521" y="1384"/>
                    <a:pt x="4521" y="1426"/>
                    <a:pt x="4525" y="1469"/>
                  </a:cubicBezTo>
                  <a:cubicBezTo>
                    <a:pt x="4525" y="1553"/>
                    <a:pt x="4533" y="1630"/>
                    <a:pt x="4538" y="1702"/>
                  </a:cubicBezTo>
                  <a:cubicBezTo>
                    <a:pt x="4555" y="1842"/>
                    <a:pt x="4572" y="1948"/>
                    <a:pt x="4576" y="1982"/>
                  </a:cubicBezTo>
                  <a:cubicBezTo>
                    <a:pt x="4580" y="2042"/>
                    <a:pt x="4576" y="2054"/>
                    <a:pt x="4567" y="2054"/>
                  </a:cubicBezTo>
                  <a:cubicBezTo>
                    <a:pt x="4555" y="2054"/>
                    <a:pt x="4546" y="2046"/>
                    <a:pt x="4529" y="1995"/>
                  </a:cubicBezTo>
                  <a:cubicBezTo>
                    <a:pt x="4525" y="1986"/>
                    <a:pt x="4525" y="1978"/>
                    <a:pt x="4521" y="1969"/>
                  </a:cubicBezTo>
                  <a:cubicBezTo>
                    <a:pt x="4482" y="2012"/>
                    <a:pt x="4368" y="2118"/>
                    <a:pt x="4245" y="2216"/>
                  </a:cubicBezTo>
                  <a:cubicBezTo>
                    <a:pt x="4105" y="2326"/>
                    <a:pt x="3960" y="2424"/>
                    <a:pt x="3922" y="2436"/>
                  </a:cubicBezTo>
                  <a:cubicBezTo>
                    <a:pt x="3911" y="2442"/>
                    <a:pt x="3903" y="2444"/>
                    <a:pt x="3897" y="2444"/>
                  </a:cubicBezTo>
                  <a:cubicBezTo>
                    <a:pt x="3890" y="2444"/>
                    <a:pt x="3886" y="2441"/>
                    <a:pt x="3884" y="2436"/>
                  </a:cubicBezTo>
                  <a:cubicBezTo>
                    <a:pt x="3880" y="2428"/>
                    <a:pt x="3880" y="2419"/>
                    <a:pt x="3893" y="2402"/>
                  </a:cubicBezTo>
                  <a:cubicBezTo>
                    <a:pt x="3893" y="2394"/>
                    <a:pt x="3893" y="2381"/>
                    <a:pt x="3897" y="2368"/>
                  </a:cubicBezTo>
                  <a:cubicBezTo>
                    <a:pt x="3901" y="2330"/>
                    <a:pt x="3918" y="2216"/>
                    <a:pt x="3948" y="2071"/>
                  </a:cubicBezTo>
                  <a:cubicBezTo>
                    <a:pt x="3960" y="1995"/>
                    <a:pt x="3977" y="1914"/>
                    <a:pt x="3994" y="1825"/>
                  </a:cubicBezTo>
                  <a:cubicBezTo>
                    <a:pt x="4007" y="1783"/>
                    <a:pt x="4016" y="1740"/>
                    <a:pt x="4024" y="1694"/>
                  </a:cubicBezTo>
                  <a:cubicBezTo>
                    <a:pt x="4033" y="1647"/>
                    <a:pt x="4041" y="1604"/>
                    <a:pt x="4041" y="1562"/>
                  </a:cubicBezTo>
                  <a:cubicBezTo>
                    <a:pt x="4041" y="1524"/>
                    <a:pt x="4028" y="1486"/>
                    <a:pt x="4007" y="1456"/>
                  </a:cubicBezTo>
                  <a:cubicBezTo>
                    <a:pt x="3987" y="1432"/>
                    <a:pt x="3964" y="1419"/>
                    <a:pt x="3940" y="1419"/>
                  </a:cubicBezTo>
                  <a:cubicBezTo>
                    <a:pt x="3934" y="1419"/>
                    <a:pt x="3928" y="1420"/>
                    <a:pt x="3922" y="1422"/>
                  </a:cubicBezTo>
                  <a:cubicBezTo>
                    <a:pt x="3888" y="1426"/>
                    <a:pt x="3863" y="1452"/>
                    <a:pt x="3846" y="1481"/>
                  </a:cubicBezTo>
                  <a:cubicBezTo>
                    <a:pt x="3829" y="1515"/>
                    <a:pt x="3816" y="1549"/>
                    <a:pt x="3808" y="1587"/>
                  </a:cubicBezTo>
                  <a:cubicBezTo>
                    <a:pt x="3778" y="1732"/>
                    <a:pt x="3748" y="1842"/>
                    <a:pt x="3740" y="1880"/>
                  </a:cubicBezTo>
                  <a:cubicBezTo>
                    <a:pt x="3735" y="1893"/>
                    <a:pt x="3731" y="1906"/>
                    <a:pt x="3727" y="1914"/>
                  </a:cubicBezTo>
                  <a:cubicBezTo>
                    <a:pt x="3731" y="1923"/>
                    <a:pt x="3731" y="1927"/>
                    <a:pt x="3731" y="1935"/>
                  </a:cubicBezTo>
                  <a:cubicBezTo>
                    <a:pt x="3727" y="1944"/>
                    <a:pt x="3718" y="1948"/>
                    <a:pt x="3697" y="1948"/>
                  </a:cubicBezTo>
                  <a:cubicBezTo>
                    <a:pt x="3685" y="1944"/>
                    <a:pt x="3646" y="1931"/>
                    <a:pt x="3604" y="1901"/>
                  </a:cubicBezTo>
                  <a:cubicBezTo>
                    <a:pt x="3557" y="1872"/>
                    <a:pt x="3506" y="1829"/>
                    <a:pt x="3464" y="1787"/>
                  </a:cubicBezTo>
                  <a:cubicBezTo>
                    <a:pt x="3375" y="1694"/>
                    <a:pt x="3298" y="1596"/>
                    <a:pt x="3286" y="1570"/>
                  </a:cubicBezTo>
                  <a:cubicBezTo>
                    <a:pt x="3277" y="1553"/>
                    <a:pt x="3277" y="1545"/>
                    <a:pt x="3286" y="1541"/>
                  </a:cubicBezTo>
                  <a:cubicBezTo>
                    <a:pt x="3288" y="1536"/>
                    <a:pt x="3291" y="1534"/>
                    <a:pt x="3296" y="1534"/>
                  </a:cubicBezTo>
                  <a:cubicBezTo>
                    <a:pt x="3301" y="1534"/>
                    <a:pt x="3309" y="1536"/>
                    <a:pt x="3320" y="1541"/>
                  </a:cubicBezTo>
                  <a:cubicBezTo>
                    <a:pt x="3320" y="1498"/>
                    <a:pt x="3332" y="1430"/>
                    <a:pt x="3358" y="1354"/>
                  </a:cubicBezTo>
                  <a:cubicBezTo>
                    <a:pt x="3379" y="1303"/>
                    <a:pt x="3409" y="1244"/>
                    <a:pt x="3434" y="1188"/>
                  </a:cubicBezTo>
                  <a:cubicBezTo>
                    <a:pt x="3460" y="1133"/>
                    <a:pt x="3481" y="1070"/>
                    <a:pt x="3472" y="1014"/>
                  </a:cubicBezTo>
                  <a:cubicBezTo>
                    <a:pt x="3468" y="989"/>
                    <a:pt x="3455" y="963"/>
                    <a:pt x="3438" y="959"/>
                  </a:cubicBezTo>
                  <a:cubicBezTo>
                    <a:pt x="3435" y="957"/>
                    <a:pt x="3431" y="956"/>
                    <a:pt x="3426" y="956"/>
                  </a:cubicBezTo>
                  <a:cubicBezTo>
                    <a:pt x="3413" y="956"/>
                    <a:pt x="3397" y="963"/>
                    <a:pt x="3379" y="972"/>
                  </a:cubicBezTo>
                  <a:cubicBezTo>
                    <a:pt x="3328" y="1006"/>
                    <a:pt x="3286" y="1048"/>
                    <a:pt x="3252" y="1087"/>
                  </a:cubicBezTo>
                  <a:cubicBezTo>
                    <a:pt x="3188" y="1159"/>
                    <a:pt x="3154" y="1227"/>
                    <a:pt x="3141" y="1256"/>
                  </a:cubicBezTo>
                  <a:cubicBezTo>
                    <a:pt x="3141" y="1273"/>
                    <a:pt x="3137" y="1278"/>
                    <a:pt x="3133" y="1278"/>
                  </a:cubicBezTo>
                  <a:cubicBezTo>
                    <a:pt x="3120" y="1303"/>
                    <a:pt x="3112" y="1307"/>
                    <a:pt x="3107" y="1307"/>
                  </a:cubicBezTo>
                  <a:cubicBezTo>
                    <a:pt x="3099" y="1303"/>
                    <a:pt x="3086" y="1299"/>
                    <a:pt x="3095" y="1252"/>
                  </a:cubicBezTo>
                  <a:cubicBezTo>
                    <a:pt x="3095" y="1244"/>
                    <a:pt x="3099" y="1231"/>
                    <a:pt x="3103" y="1218"/>
                  </a:cubicBezTo>
                  <a:cubicBezTo>
                    <a:pt x="3099" y="1214"/>
                    <a:pt x="3099" y="1205"/>
                    <a:pt x="3095" y="1197"/>
                  </a:cubicBezTo>
                  <a:cubicBezTo>
                    <a:pt x="3073" y="1099"/>
                    <a:pt x="3010" y="641"/>
                    <a:pt x="2955" y="183"/>
                  </a:cubicBezTo>
                  <a:cubicBezTo>
                    <a:pt x="2946" y="127"/>
                    <a:pt x="2938" y="72"/>
                    <a:pt x="2908" y="42"/>
                  </a:cubicBezTo>
                  <a:cubicBezTo>
                    <a:pt x="2884" y="19"/>
                    <a:pt x="2842" y="0"/>
                    <a:pt x="28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9"/>
            <p:cNvSpPr/>
            <p:nvPr/>
          </p:nvSpPr>
          <p:spPr>
            <a:xfrm>
              <a:off x="1011723" y="2969089"/>
              <a:ext cx="462286" cy="828766"/>
            </a:xfrm>
            <a:custGeom>
              <a:avLst/>
              <a:gdLst/>
              <a:ahLst/>
              <a:cxnLst/>
              <a:rect l="l" t="t" r="r" b="b"/>
              <a:pathLst>
                <a:path w="2586" h="4636" extrusionOk="0">
                  <a:moveTo>
                    <a:pt x="2042" y="1"/>
                  </a:moveTo>
                  <a:cubicBezTo>
                    <a:pt x="2042" y="1"/>
                    <a:pt x="2038" y="30"/>
                    <a:pt x="2033" y="77"/>
                  </a:cubicBezTo>
                  <a:cubicBezTo>
                    <a:pt x="2012" y="183"/>
                    <a:pt x="1957" y="378"/>
                    <a:pt x="1791" y="540"/>
                  </a:cubicBezTo>
                  <a:cubicBezTo>
                    <a:pt x="1554" y="765"/>
                    <a:pt x="1439" y="973"/>
                    <a:pt x="1673" y="998"/>
                  </a:cubicBezTo>
                  <a:cubicBezTo>
                    <a:pt x="1906" y="1024"/>
                    <a:pt x="2492" y="1079"/>
                    <a:pt x="2297" y="1147"/>
                  </a:cubicBezTo>
                  <a:cubicBezTo>
                    <a:pt x="2152" y="1198"/>
                    <a:pt x="2025" y="1216"/>
                    <a:pt x="1915" y="1216"/>
                  </a:cubicBezTo>
                  <a:cubicBezTo>
                    <a:pt x="1685" y="1216"/>
                    <a:pt x="1528" y="1139"/>
                    <a:pt x="1438" y="1139"/>
                  </a:cubicBezTo>
                  <a:cubicBezTo>
                    <a:pt x="1418" y="1139"/>
                    <a:pt x="1402" y="1142"/>
                    <a:pt x="1388" y="1151"/>
                  </a:cubicBezTo>
                  <a:cubicBezTo>
                    <a:pt x="1282" y="1219"/>
                    <a:pt x="654" y="1737"/>
                    <a:pt x="446" y="1796"/>
                  </a:cubicBezTo>
                  <a:cubicBezTo>
                    <a:pt x="234" y="1860"/>
                    <a:pt x="268" y="2055"/>
                    <a:pt x="230" y="2221"/>
                  </a:cubicBezTo>
                  <a:cubicBezTo>
                    <a:pt x="191" y="2386"/>
                    <a:pt x="0" y="4551"/>
                    <a:pt x="157" y="4636"/>
                  </a:cubicBezTo>
                  <a:cubicBezTo>
                    <a:pt x="170" y="4610"/>
                    <a:pt x="183" y="4585"/>
                    <a:pt x="196" y="4559"/>
                  </a:cubicBezTo>
                  <a:lnTo>
                    <a:pt x="196" y="4555"/>
                  </a:lnTo>
                  <a:cubicBezTo>
                    <a:pt x="204" y="4432"/>
                    <a:pt x="221" y="3863"/>
                    <a:pt x="289" y="3294"/>
                  </a:cubicBezTo>
                  <a:cubicBezTo>
                    <a:pt x="353" y="2730"/>
                    <a:pt x="416" y="2161"/>
                    <a:pt x="421" y="2038"/>
                  </a:cubicBezTo>
                  <a:cubicBezTo>
                    <a:pt x="421" y="1991"/>
                    <a:pt x="421" y="1966"/>
                    <a:pt x="421" y="1949"/>
                  </a:cubicBezTo>
                  <a:cubicBezTo>
                    <a:pt x="463" y="1949"/>
                    <a:pt x="535" y="1932"/>
                    <a:pt x="612" y="1898"/>
                  </a:cubicBezTo>
                  <a:cubicBezTo>
                    <a:pt x="722" y="1856"/>
                    <a:pt x="845" y="1783"/>
                    <a:pt x="964" y="1703"/>
                  </a:cubicBezTo>
                  <a:cubicBezTo>
                    <a:pt x="1023" y="1660"/>
                    <a:pt x="1078" y="1618"/>
                    <a:pt x="1129" y="1575"/>
                  </a:cubicBezTo>
                  <a:cubicBezTo>
                    <a:pt x="1185" y="1529"/>
                    <a:pt x="1231" y="1491"/>
                    <a:pt x="1274" y="1452"/>
                  </a:cubicBezTo>
                  <a:cubicBezTo>
                    <a:pt x="1363" y="1380"/>
                    <a:pt x="1426" y="1316"/>
                    <a:pt x="1443" y="1291"/>
                  </a:cubicBezTo>
                  <a:cubicBezTo>
                    <a:pt x="1456" y="1278"/>
                    <a:pt x="1460" y="1270"/>
                    <a:pt x="1465" y="1261"/>
                  </a:cubicBezTo>
                  <a:cubicBezTo>
                    <a:pt x="1516" y="1274"/>
                    <a:pt x="1647" y="1308"/>
                    <a:pt x="1825" y="1316"/>
                  </a:cubicBezTo>
                  <a:cubicBezTo>
                    <a:pt x="1854" y="1318"/>
                    <a:pt x="1883" y="1319"/>
                    <a:pt x="1913" y="1319"/>
                  </a:cubicBezTo>
                  <a:cubicBezTo>
                    <a:pt x="2079" y="1319"/>
                    <a:pt x="2272" y="1297"/>
                    <a:pt x="2462" y="1240"/>
                  </a:cubicBezTo>
                  <a:cubicBezTo>
                    <a:pt x="2492" y="1232"/>
                    <a:pt x="2526" y="1219"/>
                    <a:pt x="2551" y="1189"/>
                  </a:cubicBezTo>
                  <a:cubicBezTo>
                    <a:pt x="2577" y="1159"/>
                    <a:pt x="2585" y="1113"/>
                    <a:pt x="2572" y="1075"/>
                  </a:cubicBezTo>
                  <a:cubicBezTo>
                    <a:pt x="2551" y="1002"/>
                    <a:pt x="2475" y="968"/>
                    <a:pt x="2415" y="960"/>
                  </a:cubicBezTo>
                  <a:cubicBezTo>
                    <a:pt x="2386" y="958"/>
                    <a:pt x="2359" y="958"/>
                    <a:pt x="2334" y="958"/>
                  </a:cubicBezTo>
                  <a:cubicBezTo>
                    <a:pt x="2308" y="958"/>
                    <a:pt x="2284" y="958"/>
                    <a:pt x="2258" y="956"/>
                  </a:cubicBezTo>
                  <a:cubicBezTo>
                    <a:pt x="2207" y="951"/>
                    <a:pt x="2161" y="947"/>
                    <a:pt x="2118" y="943"/>
                  </a:cubicBezTo>
                  <a:cubicBezTo>
                    <a:pt x="1940" y="922"/>
                    <a:pt x="1808" y="884"/>
                    <a:pt x="1762" y="871"/>
                  </a:cubicBezTo>
                  <a:cubicBezTo>
                    <a:pt x="1753" y="871"/>
                    <a:pt x="1745" y="867"/>
                    <a:pt x="1736" y="867"/>
                  </a:cubicBezTo>
                  <a:cubicBezTo>
                    <a:pt x="1741" y="862"/>
                    <a:pt x="1749" y="858"/>
                    <a:pt x="1753" y="850"/>
                  </a:cubicBezTo>
                  <a:cubicBezTo>
                    <a:pt x="1791" y="807"/>
                    <a:pt x="1932" y="591"/>
                    <a:pt x="2072" y="370"/>
                  </a:cubicBezTo>
                  <a:cubicBezTo>
                    <a:pt x="2106" y="315"/>
                    <a:pt x="2135" y="251"/>
                    <a:pt x="2140" y="175"/>
                  </a:cubicBezTo>
                  <a:cubicBezTo>
                    <a:pt x="2135" y="103"/>
                    <a:pt x="2101" y="30"/>
                    <a:pt x="2042" y="1"/>
                  </a:cubicBezTo>
                  <a:close/>
                </a:path>
              </a:pathLst>
            </a:custGeom>
            <a:solidFill>
              <a:srgbClr val="1E1549">
                <a:alpha val="41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9"/>
            <p:cNvSpPr/>
            <p:nvPr/>
          </p:nvSpPr>
          <p:spPr>
            <a:xfrm>
              <a:off x="1009399" y="3384192"/>
              <a:ext cx="585277" cy="789259"/>
            </a:xfrm>
            <a:custGeom>
              <a:avLst/>
              <a:gdLst/>
              <a:ahLst/>
              <a:cxnLst/>
              <a:rect l="l" t="t" r="r" b="b"/>
              <a:pathLst>
                <a:path w="3274" h="4415" extrusionOk="0">
                  <a:moveTo>
                    <a:pt x="2114" y="0"/>
                  </a:moveTo>
                  <a:cubicBezTo>
                    <a:pt x="2093" y="26"/>
                    <a:pt x="2080" y="43"/>
                    <a:pt x="2080" y="43"/>
                  </a:cubicBezTo>
                  <a:cubicBezTo>
                    <a:pt x="2080" y="43"/>
                    <a:pt x="2080" y="51"/>
                    <a:pt x="2085" y="73"/>
                  </a:cubicBezTo>
                  <a:cubicBezTo>
                    <a:pt x="2093" y="174"/>
                    <a:pt x="2106" y="518"/>
                    <a:pt x="1991" y="773"/>
                  </a:cubicBezTo>
                  <a:cubicBezTo>
                    <a:pt x="1851" y="1070"/>
                    <a:pt x="1681" y="1486"/>
                    <a:pt x="1737" y="1524"/>
                  </a:cubicBezTo>
                  <a:cubicBezTo>
                    <a:pt x="1789" y="1562"/>
                    <a:pt x="1908" y="1639"/>
                    <a:pt x="2221" y="1639"/>
                  </a:cubicBezTo>
                  <a:cubicBezTo>
                    <a:pt x="2263" y="1639"/>
                    <a:pt x="2308" y="1637"/>
                    <a:pt x="2356" y="1635"/>
                  </a:cubicBezTo>
                  <a:cubicBezTo>
                    <a:pt x="2678" y="1615"/>
                    <a:pt x="2952" y="1536"/>
                    <a:pt x="3029" y="1536"/>
                  </a:cubicBezTo>
                  <a:cubicBezTo>
                    <a:pt x="3053" y="1536"/>
                    <a:pt x="3058" y="1543"/>
                    <a:pt x="3040" y="1562"/>
                  </a:cubicBezTo>
                  <a:cubicBezTo>
                    <a:pt x="2847" y="1768"/>
                    <a:pt x="2397" y="1851"/>
                    <a:pt x="2108" y="1851"/>
                  </a:cubicBezTo>
                  <a:cubicBezTo>
                    <a:pt x="2021" y="1851"/>
                    <a:pt x="1949" y="1843"/>
                    <a:pt x="1902" y="1830"/>
                  </a:cubicBezTo>
                  <a:cubicBezTo>
                    <a:pt x="1776" y="1794"/>
                    <a:pt x="1779" y="1670"/>
                    <a:pt x="1693" y="1670"/>
                  </a:cubicBezTo>
                  <a:cubicBezTo>
                    <a:pt x="1637" y="1670"/>
                    <a:pt x="1543" y="1723"/>
                    <a:pt x="1350" y="1885"/>
                  </a:cubicBezTo>
                  <a:cubicBezTo>
                    <a:pt x="862" y="2297"/>
                    <a:pt x="234" y="2581"/>
                    <a:pt x="115" y="2628"/>
                  </a:cubicBezTo>
                  <a:cubicBezTo>
                    <a:pt x="1" y="2679"/>
                    <a:pt x="9" y="4253"/>
                    <a:pt x="281" y="4415"/>
                  </a:cubicBezTo>
                  <a:cubicBezTo>
                    <a:pt x="293" y="4398"/>
                    <a:pt x="302" y="4376"/>
                    <a:pt x="310" y="4359"/>
                  </a:cubicBezTo>
                  <a:cubicBezTo>
                    <a:pt x="310" y="4279"/>
                    <a:pt x="276" y="3918"/>
                    <a:pt x="255" y="3561"/>
                  </a:cubicBezTo>
                  <a:cubicBezTo>
                    <a:pt x="230" y="3201"/>
                    <a:pt x="221" y="2840"/>
                    <a:pt x="209" y="2759"/>
                  </a:cubicBezTo>
                  <a:cubicBezTo>
                    <a:pt x="204" y="2734"/>
                    <a:pt x="204" y="2717"/>
                    <a:pt x="200" y="2708"/>
                  </a:cubicBezTo>
                  <a:cubicBezTo>
                    <a:pt x="209" y="2708"/>
                    <a:pt x="221" y="2704"/>
                    <a:pt x="238" y="2700"/>
                  </a:cubicBezTo>
                  <a:cubicBezTo>
                    <a:pt x="281" y="2691"/>
                    <a:pt x="395" y="2649"/>
                    <a:pt x="540" y="2589"/>
                  </a:cubicBezTo>
                  <a:cubicBezTo>
                    <a:pt x="684" y="2526"/>
                    <a:pt x="862" y="2437"/>
                    <a:pt x="1028" y="2331"/>
                  </a:cubicBezTo>
                  <a:cubicBezTo>
                    <a:pt x="1198" y="2229"/>
                    <a:pt x="1355" y="2110"/>
                    <a:pt x="1473" y="2004"/>
                  </a:cubicBezTo>
                  <a:cubicBezTo>
                    <a:pt x="1520" y="1957"/>
                    <a:pt x="1563" y="1919"/>
                    <a:pt x="1597" y="1885"/>
                  </a:cubicBezTo>
                  <a:cubicBezTo>
                    <a:pt x="1609" y="1893"/>
                    <a:pt x="1639" y="1906"/>
                    <a:pt x="1703" y="1927"/>
                  </a:cubicBezTo>
                  <a:cubicBezTo>
                    <a:pt x="1762" y="1946"/>
                    <a:pt x="1933" y="1990"/>
                    <a:pt x="2164" y="1990"/>
                  </a:cubicBezTo>
                  <a:cubicBezTo>
                    <a:pt x="2199" y="1990"/>
                    <a:pt x="2234" y="1989"/>
                    <a:pt x="2271" y="1987"/>
                  </a:cubicBezTo>
                  <a:cubicBezTo>
                    <a:pt x="2416" y="1978"/>
                    <a:pt x="2573" y="1953"/>
                    <a:pt x="2734" y="1898"/>
                  </a:cubicBezTo>
                  <a:cubicBezTo>
                    <a:pt x="2815" y="1868"/>
                    <a:pt x="2895" y="1838"/>
                    <a:pt x="2972" y="1796"/>
                  </a:cubicBezTo>
                  <a:cubicBezTo>
                    <a:pt x="3052" y="1758"/>
                    <a:pt x="3129" y="1707"/>
                    <a:pt x="3197" y="1639"/>
                  </a:cubicBezTo>
                  <a:cubicBezTo>
                    <a:pt x="3226" y="1605"/>
                    <a:pt x="3256" y="1562"/>
                    <a:pt x="3265" y="1507"/>
                  </a:cubicBezTo>
                  <a:cubicBezTo>
                    <a:pt x="3269" y="1494"/>
                    <a:pt x="3269" y="1482"/>
                    <a:pt x="3269" y="1465"/>
                  </a:cubicBezTo>
                  <a:cubicBezTo>
                    <a:pt x="3273" y="1444"/>
                    <a:pt x="3248" y="1422"/>
                    <a:pt x="3248" y="1418"/>
                  </a:cubicBezTo>
                  <a:cubicBezTo>
                    <a:pt x="3231" y="1401"/>
                    <a:pt x="3218" y="1384"/>
                    <a:pt x="3201" y="1367"/>
                  </a:cubicBezTo>
                  <a:cubicBezTo>
                    <a:pt x="3184" y="1346"/>
                    <a:pt x="3158" y="1329"/>
                    <a:pt x="3129" y="1325"/>
                  </a:cubicBezTo>
                  <a:cubicBezTo>
                    <a:pt x="3116" y="1323"/>
                    <a:pt x="3104" y="1322"/>
                    <a:pt x="3092" y="1322"/>
                  </a:cubicBezTo>
                  <a:cubicBezTo>
                    <a:pt x="3076" y="1322"/>
                    <a:pt x="3061" y="1324"/>
                    <a:pt x="3048" y="1329"/>
                  </a:cubicBezTo>
                  <a:cubicBezTo>
                    <a:pt x="3006" y="1337"/>
                    <a:pt x="2963" y="1350"/>
                    <a:pt x="2925" y="1367"/>
                  </a:cubicBezTo>
                  <a:cubicBezTo>
                    <a:pt x="2844" y="1401"/>
                    <a:pt x="2776" y="1431"/>
                    <a:pt x="2700" y="1452"/>
                  </a:cubicBezTo>
                  <a:cubicBezTo>
                    <a:pt x="2628" y="1473"/>
                    <a:pt x="2556" y="1490"/>
                    <a:pt x="2488" y="1499"/>
                  </a:cubicBezTo>
                  <a:cubicBezTo>
                    <a:pt x="2412" y="1509"/>
                    <a:pt x="2341" y="1513"/>
                    <a:pt x="2276" y="1513"/>
                  </a:cubicBezTo>
                  <a:cubicBezTo>
                    <a:pt x="2110" y="1513"/>
                    <a:pt x="1988" y="1487"/>
                    <a:pt x="1936" y="1477"/>
                  </a:cubicBezTo>
                  <a:cubicBezTo>
                    <a:pt x="1877" y="1465"/>
                    <a:pt x="1847" y="1460"/>
                    <a:pt x="1830" y="1456"/>
                  </a:cubicBezTo>
                  <a:cubicBezTo>
                    <a:pt x="1838" y="1444"/>
                    <a:pt x="1860" y="1418"/>
                    <a:pt x="1889" y="1371"/>
                  </a:cubicBezTo>
                  <a:cubicBezTo>
                    <a:pt x="1932" y="1303"/>
                    <a:pt x="2046" y="1108"/>
                    <a:pt x="2140" y="828"/>
                  </a:cubicBezTo>
                  <a:cubicBezTo>
                    <a:pt x="2186" y="688"/>
                    <a:pt x="2225" y="522"/>
                    <a:pt x="2250" y="353"/>
                  </a:cubicBezTo>
                  <a:cubicBezTo>
                    <a:pt x="2263" y="268"/>
                    <a:pt x="2280" y="166"/>
                    <a:pt x="2225" y="68"/>
                  </a:cubicBezTo>
                  <a:cubicBezTo>
                    <a:pt x="2203" y="30"/>
                    <a:pt x="2161" y="5"/>
                    <a:pt x="2114" y="0"/>
                  </a:cubicBezTo>
                  <a:close/>
                </a:path>
              </a:pathLst>
            </a:custGeom>
            <a:solidFill>
              <a:srgbClr val="1E1549">
                <a:alpha val="41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9"/>
            <p:cNvSpPr/>
            <p:nvPr/>
          </p:nvSpPr>
          <p:spPr>
            <a:xfrm>
              <a:off x="1058739" y="4129305"/>
              <a:ext cx="472118" cy="143550"/>
            </a:xfrm>
            <a:custGeom>
              <a:avLst/>
              <a:gdLst/>
              <a:ahLst/>
              <a:cxnLst/>
              <a:rect l="l" t="t" r="r" b="b"/>
              <a:pathLst>
                <a:path w="2641" h="803" extrusionOk="0">
                  <a:moveTo>
                    <a:pt x="1919" y="0"/>
                  </a:moveTo>
                  <a:lnTo>
                    <a:pt x="1834" y="9"/>
                  </a:lnTo>
                  <a:cubicBezTo>
                    <a:pt x="1834" y="9"/>
                    <a:pt x="1953" y="51"/>
                    <a:pt x="2080" y="102"/>
                  </a:cubicBezTo>
                  <a:cubicBezTo>
                    <a:pt x="2250" y="174"/>
                    <a:pt x="2424" y="259"/>
                    <a:pt x="2339" y="298"/>
                  </a:cubicBezTo>
                  <a:cubicBezTo>
                    <a:pt x="2282" y="322"/>
                    <a:pt x="2150" y="333"/>
                    <a:pt x="2001" y="333"/>
                  </a:cubicBezTo>
                  <a:cubicBezTo>
                    <a:pt x="1763" y="333"/>
                    <a:pt x="1481" y="305"/>
                    <a:pt x="1384" y="255"/>
                  </a:cubicBezTo>
                  <a:cubicBezTo>
                    <a:pt x="1312" y="220"/>
                    <a:pt x="1274" y="176"/>
                    <a:pt x="1225" y="176"/>
                  </a:cubicBezTo>
                  <a:cubicBezTo>
                    <a:pt x="1191" y="176"/>
                    <a:pt x="1151" y="198"/>
                    <a:pt x="1091" y="264"/>
                  </a:cubicBezTo>
                  <a:cubicBezTo>
                    <a:pt x="981" y="378"/>
                    <a:pt x="548" y="616"/>
                    <a:pt x="242" y="722"/>
                  </a:cubicBezTo>
                  <a:cubicBezTo>
                    <a:pt x="149" y="753"/>
                    <a:pt x="70" y="773"/>
                    <a:pt x="15" y="773"/>
                  </a:cubicBezTo>
                  <a:cubicBezTo>
                    <a:pt x="10" y="773"/>
                    <a:pt x="5" y="773"/>
                    <a:pt x="0" y="773"/>
                  </a:cubicBezTo>
                  <a:lnTo>
                    <a:pt x="0" y="773"/>
                  </a:lnTo>
                  <a:cubicBezTo>
                    <a:pt x="43" y="781"/>
                    <a:pt x="94" y="794"/>
                    <a:pt x="141" y="803"/>
                  </a:cubicBezTo>
                  <a:cubicBezTo>
                    <a:pt x="175" y="798"/>
                    <a:pt x="213" y="794"/>
                    <a:pt x="255" y="786"/>
                  </a:cubicBezTo>
                  <a:cubicBezTo>
                    <a:pt x="370" y="769"/>
                    <a:pt x="510" y="739"/>
                    <a:pt x="646" y="688"/>
                  </a:cubicBezTo>
                  <a:cubicBezTo>
                    <a:pt x="866" y="607"/>
                    <a:pt x="1053" y="467"/>
                    <a:pt x="1138" y="391"/>
                  </a:cubicBezTo>
                  <a:cubicBezTo>
                    <a:pt x="1142" y="391"/>
                    <a:pt x="1151" y="395"/>
                    <a:pt x="1155" y="395"/>
                  </a:cubicBezTo>
                  <a:cubicBezTo>
                    <a:pt x="1223" y="404"/>
                    <a:pt x="1410" y="416"/>
                    <a:pt x="1656" y="433"/>
                  </a:cubicBezTo>
                  <a:cubicBezTo>
                    <a:pt x="1779" y="442"/>
                    <a:pt x="1919" y="450"/>
                    <a:pt x="2063" y="459"/>
                  </a:cubicBezTo>
                  <a:cubicBezTo>
                    <a:pt x="2140" y="463"/>
                    <a:pt x="2212" y="467"/>
                    <a:pt x="2288" y="476"/>
                  </a:cubicBezTo>
                  <a:cubicBezTo>
                    <a:pt x="2322" y="476"/>
                    <a:pt x="2358" y="479"/>
                    <a:pt x="2394" y="479"/>
                  </a:cubicBezTo>
                  <a:cubicBezTo>
                    <a:pt x="2440" y="479"/>
                    <a:pt x="2487" y="474"/>
                    <a:pt x="2534" y="450"/>
                  </a:cubicBezTo>
                  <a:cubicBezTo>
                    <a:pt x="2577" y="425"/>
                    <a:pt x="2611" y="391"/>
                    <a:pt x="2624" y="340"/>
                  </a:cubicBezTo>
                  <a:cubicBezTo>
                    <a:pt x="2641" y="289"/>
                    <a:pt x="2619" y="238"/>
                    <a:pt x="2590" y="200"/>
                  </a:cubicBezTo>
                  <a:cubicBezTo>
                    <a:pt x="2560" y="166"/>
                    <a:pt x="2522" y="140"/>
                    <a:pt x="2483" y="128"/>
                  </a:cubicBezTo>
                  <a:cubicBezTo>
                    <a:pt x="2445" y="115"/>
                    <a:pt x="2407" y="107"/>
                    <a:pt x="2369" y="98"/>
                  </a:cubicBezTo>
                  <a:cubicBezTo>
                    <a:pt x="2229" y="68"/>
                    <a:pt x="2093" y="39"/>
                    <a:pt x="1970" y="9"/>
                  </a:cubicBezTo>
                  <a:cubicBezTo>
                    <a:pt x="1953" y="5"/>
                    <a:pt x="1936" y="5"/>
                    <a:pt x="1919" y="0"/>
                  </a:cubicBezTo>
                  <a:close/>
                </a:path>
              </a:pathLst>
            </a:custGeom>
            <a:solidFill>
              <a:srgbClr val="1E1549">
                <a:alpha val="41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9"/>
            <p:cNvSpPr/>
            <p:nvPr/>
          </p:nvSpPr>
          <p:spPr>
            <a:xfrm>
              <a:off x="1058739" y="4265170"/>
              <a:ext cx="148196" cy="571877"/>
            </a:xfrm>
            <a:custGeom>
              <a:avLst/>
              <a:gdLst/>
              <a:ahLst/>
              <a:cxnLst/>
              <a:rect l="l" t="t" r="r" b="b"/>
              <a:pathLst>
                <a:path w="829" h="3199" extrusionOk="0">
                  <a:moveTo>
                    <a:pt x="119" y="0"/>
                  </a:moveTo>
                  <a:lnTo>
                    <a:pt x="0" y="13"/>
                  </a:lnTo>
                  <a:cubicBezTo>
                    <a:pt x="0" y="13"/>
                    <a:pt x="0" y="26"/>
                    <a:pt x="5" y="51"/>
                  </a:cubicBezTo>
                  <a:cubicBezTo>
                    <a:pt x="39" y="327"/>
                    <a:pt x="264" y="1999"/>
                    <a:pt x="361" y="2284"/>
                  </a:cubicBezTo>
                  <a:cubicBezTo>
                    <a:pt x="429" y="2479"/>
                    <a:pt x="289" y="2695"/>
                    <a:pt x="98" y="2772"/>
                  </a:cubicBezTo>
                  <a:cubicBezTo>
                    <a:pt x="77" y="2780"/>
                    <a:pt x="56" y="2784"/>
                    <a:pt x="34" y="2789"/>
                  </a:cubicBezTo>
                  <a:cubicBezTo>
                    <a:pt x="107" y="2942"/>
                    <a:pt x="166" y="3048"/>
                    <a:pt x="196" y="3090"/>
                  </a:cubicBezTo>
                  <a:cubicBezTo>
                    <a:pt x="231" y="3147"/>
                    <a:pt x="246" y="3159"/>
                    <a:pt x="255" y="3159"/>
                  </a:cubicBezTo>
                  <a:cubicBezTo>
                    <a:pt x="257" y="3159"/>
                    <a:pt x="258" y="3159"/>
                    <a:pt x="259" y="3158"/>
                  </a:cubicBezTo>
                  <a:cubicBezTo>
                    <a:pt x="264" y="3154"/>
                    <a:pt x="264" y="3154"/>
                    <a:pt x="264" y="3149"/>
                  </a:cubicBezTo>
                  <a:cubicBezTo>
                    <a:pt x="281" y="3162"/>
                    <a:pt x="302" y="3175"/>
                    <a:pt x="323" y="3179"/>
                  </a:cubicBezTo>
                  <a:cubicBezTo>
                    <a:pt x="356" y="3193"/>
                    <a:pt x="391" y="3198"/>
                    <a:pt x="426" y="3198"/>
                  </a:cubicBezTo>
                  <a:cubicBezTo>
                    <a:pt x="467" y="3198"/>
                    <a:pt x="507" y="3191"/>
                    <a:pt x="544" y="3179"/>
                  </a:cubicBezTo>
                  <a:cubicBezTo>
                    <a:pt x="578" y="3171"/>
                    <a:pt x="612" y="3162"/>
                    <a:pt x="646" y="3149"/>
                  </a:cubicBezTo>
                  <a:cubicBezTo>
                    <a:pt x="680" y="3137"/>
                    <a:pt x="714" y="3124"/>
                    <a:pt x="743" y="3103"/>
                  </a:cubicBezTo>
                  <a:cubicBezTo>
                    <a:pt x="777" y="3082"/>
                    <a:pt x="807" y="3048"/>
                    <a:pt x="815" y="3009"/>
                  </a:cubicBezTo>
                  <a:cubicBezTo>
                    <a:pt x="828" y="2967"/>
                    <a:pt x="820" y="2933"/>
                    <a:pt x="811" y="2903"/>
                  </a:cubicBezTo>
                  <a:cubicBezTo>
                    <a:pt x="790" y="2844"/>
                    <a:pt x="773" y="2797"/>
                    <a:pt x="760" y="2759"/>
                  </a:cubicBezTo>
                  <a:cubicBezTo>
                    <a:pt x="692" y="2530"/>
                    <a:pt x="544" y="2020"/>
                    <a:pt x="421" y="1507"/>
                  </a:cubicBezTo>
                  <a:cubicBezTo>
                    <a:pt x="272" y="891"/>
                    <a:pt x="170" y="263"/>
                    <a:pt x="141" y="132"/>
                  </a:cubicBezTo>
                  <a:cubicBezTo>
                    <a:pt x="132" y="89"/>
                    <a:pt x="124" y="60"/>
                    <a:pt x="119" y="43"/>
                  </a:cubicBezTo>
                  <a:lnTo>
                    <a:pt x="141" y="43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rgbClr val="1E1549">
                <a:alpha val="41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9"/>
            <p:cNvSpPr/>
            <p:nvPr/>
          </p:nvSpPr>
          <p:spPr>
            <a:xfrm>
              <a:off x="555689" y="3802335"/>
              <a:ext cx="392389" cy="296039"/>
            </a:xfrm>
            <a:custGeom>
              <a:avLst/>
              <a:gdLst/>
              <a:ahLst/>
              <a:cxnLst/>
              <a:rect l="l" t="t" r="r" b="b"/>
              <a:pathLst>
                <a:path w="2195" h="1656" extrusionOk="0">
                  <a:moveTo>
                    <a:pt x="85" y="0"/>
                  </a:moveTo>
                  <a:cubicBezTo>
                    <a:pt x="47" y="26"/>
                    <a:pt x="17" y="64"/>
                    <a:pt x="5" y="115"/>
                  </a:cubicBezTo>
                  <a:cubicBezTo>
                    <a:pt x="0" y="140"/>
                    <a:pt x="5" y="174"/>
                    <a:pt x="17" y="200"/>
                  </a:cubicBezTo>
                  <a:cubicBezTo>
                    <a:pt x="26" y="221"/>
                    <a:pt x="39" y="242"/>
                    <a:pt x="51" y="263"/>
                  </a:cubicBezTo>
                  <a:cubicBezTo>
                    <a:pt x="77" y="306"/>
                    <a:pt x="111" y="344"/>
                    <a:pt x="149" y="378"/>
                  </a:cubicBezTo>
                  <a:cubicBezTo>
                    <a:pt x="230" y="441"/>
                    <a:pt x="323" y="475"/>
                    <a:pt x="412" y="518"/>
                  </a:cubicBezTo>
                  <a:cubicBezTo>
                    <a:pt x="501" y="560"/>
                    <a:pt x="595" y="599"/>
                    <a:pt x="688" y="637"/>
                  </a:cubicBezTo>
                  <a:cubicBezTo>
                    <a:pt x="871" y="713"/>
                    <a:pt x="1053" y="790"/>
                    <a:pt x="1197" y="904"/>
                  </a:cubicBezTo>
                  <a:cubicBezTo>
                    <a:pt x="1346" y="1019"/>
                    <a:pt x="1469" y="1146"/>
                    <a:pt x="1588" y="1256"/>
                  </a:cubicBezTo>
                  <a:cubicBezTo>
                    <a:pt x="1707" y="1363"/>
                    <a:pt x="1817" y="1456"/>
                    <a:pt x="1915" y="1515"/>
                  </a:cubicBezTo>
                  <a:cubicBezTo>
                    <a:pt x="2012" y="1570"/>
                    <a:pt x="2093" y="1604"/>
                    <a:pt x="2135" y="1613"/>
                  </a:cubicBezTo>
                  <a:cubicBezTo>
                    <a:pt x="2152" y="1621"/>
                    <a:pt x="2165" y="1621"/>
                    <a:pt x="2178" y="1626"/>
                  </a:cubicBezTo>
                  <a:cubicBezTo>
                    <a:pt x="2178" y="1634"/>
                    <a:pt x="2178" y="1643"/>
                    <a:pt x="2174" y="1655"/>
                  </a:cubicBezTo>
                  <a:cubicBezTo>
                    <a:pt x="2174" y="1655"/>
                    <a:pt x="2195" y="1626"/>
                    <a:pt x="2182" y="1583"/>
                  </a:cubicBezTo>
                  <a:cubicBezTo>
                    <a:pt x="2169" y="1528"/>
                    <a:pt x="2114" y="1452"/>
                    <a:pt x="1932" y="1371"/>
                  </a:cubicBezTo>
                  <a:cubicBezTo>
                    <a:pt x="1601" y="1227"/>
                    <a:pt x="1431" y="900"/>
                    <a:pt x="1261" y="726"/>
                  </a:cubicBezTo>
                  <a:cubicBezTo>
                    <a:pt x="1091" y="552"/>
                    <a:pt x="701" y="441"/>
                    <a:pt x="374" y="314"/>
                  </a:cubicBezTo>
                  <a:cubicBezTo>
                    <a:pt x="179" y="242"/>
                    <a:pt x="115" y="149"/>
                    <a:pt x="94" y="81"/>
                  </a:cubicBezTo>
                  <a:cubicBezTo>
                    <a:pt x="81" y="38"/>
                    <a:pt x="90" y="9"/>
                    <a:pt x="90" y="0"/>
                  </a:cubicBezTo>
                  <a:close/>
                </a:path>
              </a:pathLst>
            </a:custGeom>
            <a:solidFill>
              <a:srgbClr val="5555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9"/>
            <p:cNvSpPr/>
            <p:nvPr/>
          </p:nvSpPr>
          <p:spPr>
            <a:xfrm>
              <a:off x="403201" y="4202064"/>
              <a:ext cx="576875" cy="215057"/>
            </a:xfrm>
            <a:custGeom>
              <a:avLst/>
              <a:gdLst/>
              <a:ahLst/>
              <a:cxnLst/>
              <a:rect l="l" t="t" r="r" b="b"/>
              <a:pathLst>
                <a:path w="3227" h="1203" extrusionOk="0">
                  <a:moveTo>
                    <a:pt x="102" y="1"/>
                  </a:moveTo>
                  <a:cubicBezTo>
                    <a:pt x="64" y="26"/>
                    <a:pt x="34" y="69"/>
                    <a:pt x="22" y="120"/>
                  </a:cubicBezTo>
                  <a:cubicBezTo>
                    <a:pt x="0" y="179"/>
                    <a:pt x="22" y="247"/>
                    <a:pt x="64" y="294"/>
                  </a:cubicBezTo>
                  <a:cubicBezTo>
                    <a:pt x="102" y="340"/>
                    <a:pt x="162" y="366"/>
                    <a:pt x="217" y="383"/>
                  </a:cubicBezTo>
                  <a:cubicBezTo>
                    <a:pt x="476" y="435"/>
                    <a:pt x="737" y="449"/>
                    <a:pt x="921" y="449"/>
                  </a:cubicBezTo>
                  <a:cubicBezTo>
                    <a:pt x="1038" y="449"/>
                    <a:pt x="1124" y="443"/>
                    <a:pt x="1159" y="438"/>
                  </a:cubicBezTo>
                  <a:cubicBezTo>
                    <a:pt x="1189" y="434"/>
                    <a:pt x="1206" y="430"/>
                    <a:pt x="1214" y="425"/>
                  </a:cubicBezTo>
                  <a:cubicBezTo>
                    <a:pt x="1223" y="438"/>
                    <a:pt x="1235" y="455"/>
                    <a:pt x="1257" y="480"/>
                  </a:cubicBezTo>
                  <a:cubicBezTo>
                    <a:pt x="1286" y="523"/>
                    <a:pt x="1388" y="629"/>
                    <a:pt x="1541" y="744"/>
                  </a:cubicBezTo>
                  <a:cubicBezTo>
                    <a:pt x="1698" y="858"/>
                    <a:pt x="1906" y="981"/>
                    <a:pt x="2131" y="1062"/>
                  </a:cubicBezTo>
                  <a:cubicBezTo>
                    <a:pt x="2356" y="1143"/>
                    <a:pt x="2594" y="1189"/>
                    <a:pt x="2789" y="1198"/>
                  </a:cubicBezTo>
                  <a:cubicBezTo>
                    <a:pt x="2836" y="1202"/>
                    <a:pt x="2882" y="1202"/>
                    <a:pt x="2920" y="1202"/>
                  </a:cubicBezTo>
                  <a:cubicBezTo>
                    <a:pt x="2963" y="1202"/>
                    <a:pt x="3001" y="1202"/>
                    <a:pt x="3035" y="1198"/>
                  </a:cubicBezTo>
                  <a:cubicBezTo>
                    <a:pt x="3086" y="1194"/>
                    <a:pt x="3124" y="1189"/>
                    <a:pt x="3154" y="1185"/>
                  </a:cubicBezTo>
                  <a:cubicBezTo>
                    <a:pt x="3179" y="1168"/>
                    <a:pt x="3201" y="1151"/>
                    <a:pt x="3226" y="1134"/>
                  </a:cubicBezTo>
                  <a:lnTo>
                    <a:pt x="3226" y="1134"/>
                  </a:lnTo>
                  <a:cubicBezTo>
                    <a:pt x="3192" y="1139"/>
                    <a:pt x="3156" y="1143"/>
                    <a:pt x="3121" y="1143"/>
                  </a:cubicBezTo>
                  <a:cubicBezTo>
                    <a:pt x="3099" y="1143"/>
                    <a:pt x="3077" y="1142"/>
                    <a:pt x="3056" y="1138"/>
                  </a:cubicBezTo>
                  <a:cubicBezTo>
                    <a:pt x="3055" y="1140"/>
                    <a:pt x="3054" y="1140"/>
                    <a:pt x="3053" y="1140"/>
                  </a:cubicBezTo>
                  <a:cubicBezTo>
                    <a:pt x="3052" y="1140"/>
                    <a:pt x="3052" y="1138"/>
                    <a:pt x="3052" y="1138"/>
                  </a:cubicBezTo>
                  <a:cubicBezTo>
                    <a:pt x="2653" y="1104"/>
                    <a:pt x="2144" y="799"/>
                    <a:pt x="1796" y="701"/>
                  </a:cubicBezTo>
                  <a:cubicBezTo>
                    <a:pt x="1397" y="587"/>
                    <a:pt x="1350" y="315"/>
                    <a:pt x="1168" y="264"/>
                  </a:cubicBezTo>
                  <a:cubicBezTo>
                    <a:pt x="1101" y="247"/>
                    <a:pt x="978" y="243"/>
                    <a:pt x="842" y="243"/>
                  </a:cubicBezTo>
                  <a:cubicBezTo>
                    <a:pt x="749" y="243"/>
                    <a:pt x="650" y="245"/>
                    <a:pt x="559" y="245"/>
                  </a:cubicBezTo>
                  <a:cubicBezTo>
                    <a:pt x="416" y="245"/>
                    <a:pt x="291" y="241"/>
                    <a:pt x="234" y="222"/>
                  </a:cubicBezTo>
                  <a:cubicBezTo>
                    <a:pt x="136" y="188"/>
                    <a:pt x="136" y="107"/>
                    <a:pt x="145" y="52"/>
                  </a:cubicBezTo>
                  <a:cubicBezTo>
                    <a:pt x="149" y="22"/>
                    <a:pt x="157" y="1"/>
                    <a:pt x="157" y="1"/>
                  </a:cubicBezTo>
                  <a:close/>
                </a:path>
              </a:pathLst>
            </a:custGeom>
            <a:solidFill>
              <a:srgbClr val="1E1549">
                <a:alpha val="41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9"/>
            <p:cNvSpPr/>
            <p:nvPr/>
          </p:nvSpPr>
          <p:spPr>
            <a:xfrm>
              <a:off x="578393" y="3416013"/>
              <a:ext cx="410802" cy="238476"/>
            </a:xfrm>
            <a:custGeom>
              <a:avLst/>
              <a:gdLst/>
              <a:ahLst/>
              <a:cxnLst/>
              <a:rect l="l" t="t" r="r" b="b"/>
              <a:pathLst>
                <a:path w="2298" h="1334" extrusionOk="0">
                  <a:moveTo>
                    <a:pt x="43" y="1"/>
                  </a:moveTo>
                  <a:lnTo>
                    <a:pt x="5" y="107"/>
                  </a:lnTo>
                  <a:cubicBezTo>
                    <a:pt x="1" y="149"/>
                    <a:pt x="5" y="200"/>
                    <a:pt x="18" y="243"/>
                  </a:cubicBezTo>
                  <a:cubicBezTo>
                    <a:pt x="39" y="319"/>
                    <a:pt x="86" y="391"/>
                    <a:pt x="145" y="442"/>
                  </a:cubicBezTo>
                  <a:cubicBezTo>
                    <a:pt x="205" y="497"/>
                    <a:pt x="272" y="535"/>
                    <a:pt x="336" y="565"/>
                  </a:cubicBezTo>
                  <a:cubicBezTo>
                    <a:pt x="468" y="625"/>
                    <a:pt x="599" y="663"/>
                    <a:pt x="718" y="684"/>
                  </a:cubicBezTo>
                  <a:cubicBezTo>
                    <a:pt x="877" y="718"/>
                    <a:pt x="1012" y="726"/>
                    <a:pt x="1104" y="726"/>
                  </a:cubicBezTo>
                  <a:cubicBezTo>
                    <a:pt x="1150" y="726"/>
                    <a:pt x="1185" y="724"/>
                    <a:pt x="1206" y="722"/>
                  </a:cubicBezTo>
                  <a:cubicBezTo>
                    <a:pt x="1244" y="718"/>
                    <a:pt x="1270" y="714"/>
                    <a:pt x="1287" y="709"/>
                  </a:cubicBezTo>
                  <a:cubicBezTo>
                    <a:pt x="1291" y="714"/>
                    <a:pt x="1295" y="722"/>
                    <a:pt x="1300" y="726"/>
                  </a:cubicBezTo>
                  <a:cubicBezTo>
                    <a:pt x="1325" y="777"/>
                    <a:pt x="1495" y="968"/>
                    <a:pt x="1707" y="1113"/>
                  </a:cubicBezTo>
                  <a:cubicBezTo>
                    <a:pt x="1822" y="1193"/>
                    <a:pt x="1940" y="1257"/>
                    <a:pt x="2038" y="1299"/>
                  </a:cubicBezTo>
                  <a:cubicBezTo>
                    <a:pt x="2106" y="1308"/>
                    <a:pt x="2178" y="1321"/>
                    <a:pt x="2255" y="1333"/>
                  </a:cubicBezTo>
                  <a:cubicBezTo>
                    <a:pt x="2297" y="1274"/>
                    <a:pt x="1924" y="994"/>
                    <a:pt x="1707" y="884"/>
                  </a:cubicBezTo>
                  <a:cubicBezTo>
                    <a:pt x="1508" y="786"/>
                    <a:pt x="1392" y="581"/>
                    <a:pt x="1305" y="581"/>
                  </a:cubicBezTo>
                  <a:cubicBezTo>
                    <a:pt x="1297" y="581"/>
                    <a:pt x="1290" y="583"/>
                    <a:pt x="1283" y="586"/>
                  </a:cubicBezTo>
                  <a:cubicBezTo>
                    <a:pt x="1262" y="597"/>
                    <a:pt x="1231" y="602"/>
                    <a:pt x="1192" y="602"/>
                  </a:cubicBezTo>
                  <a:cubicBezTo>
                    <a:pt x="1062" y="602"/>
                    <a:pt x="833" y="548"/>
                    <a:pt x="514" y="463"/>
                  </a:cubicBezTo>
                  <a:cubicBezTo>
                    <a:pt x="247" y="395"/>
                    <a:pt x="128" y="226"/>
                    <a:pt x="77" y="111"/>
                  </a:cubicBezTo>
                  <a:cubicBezTo>
                    <a:pt x="52" y="47"/>
                    <a:pt x="43" y="5"/>
                    <a:pt x="43" y="1"/>
                  </a:cubicBezTo>
                  <a:close/>
                </a:path>
              </a:pathLst>
            </a:custGeom>
            <a:solidFill>
              <a:srgbClr val="1E1549">
                <a:alpha val="41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9"/>
            <p:cNvSpPr/>
            <p:nvPr/>
          </p:nvSpPr>
          <p:spPr>
            <a:xfrm>
              <a:off x="787013" y="2936553"/>
              <a:ext cx="237757" cy="284598"/>
            </a:xfrm>
            <a:custGeom>
              <a:avLst/>
              <a:gdLst/>
              <a:ahLst/>
              <a:cxnLst/>
              <a:rect l="l" t="t" r="r" b="b"/>
              <a:pathLst>
                <a:path w="1330" h="1592" extrusionOk="0">
                  <a:moveTo>
                    <a:pt x="1" y="0"/>
                  </a:moveTo>
                  <a:cubicBezTo>
                    <a:pt x="1" y="0"/>
                    <a:pt x="5" y="38"/>
                    <a:pt x="9" y="85"/>
                  </a:cubicBezTo>
                  <a:cubicBezTo>
                    <a:pt x="256" y="238"/>
                    <a:pt x="459" y="327"/>
                    <a:pt x="527" y="353"/>
                  </a:cubicBezTo>
                  <a:cubicBezTo>
                    <a:pt x="557" y="361"/>
                    <a:pt x="578" y="369"/>
                    <a:pt x="591" y="369"/>
                  </a:cubicBezTo>
                  <a:cubicBezTo>
                    <a:pt x="591" y="374"/>
                    <a:pt x="591" y="378"/>
                    <a:pt x="591" y="378"/>
                  </a:cubicBezTo>
                  <a:cubicBezTo>
                    <a:pt x="595" y="412"/>
                    <a:pt x="612" y="510"/>
                    <a:pt x="650" y="633"/>
                  </a:cubicBezTo>
                  <a:cubicBezTo>
                    <a:pt x="684" y="751"/>
                    <a:pt x="748" y="900"/>
                    <a:pt x="829" y="1040"/>
                  </a:cubicBezTo>
                  <a:cubicBezTo>
                    <a:pt x="909" y="1176"/>
                    <a:pt x="1011" y="1303"/>
                    <a:pt x="1096" y="1392"/>
                  </a:cubicBezTo>
                  <a:cubicBezTo>
                    <a:pt x="1189" y="1486"/>
                    <a:pt x="1262" y="1545"/>
                    <a:pt x="1291" y="1562"/>
                  </a:cubicBezTo>
                  <a:cubicBezTo>
                    <a:pt x="1296" y="1566"/>
                    <a:pt x="1296" y="1566"/>
                    <a:pt x="1296" y="1566"/>
                  </a:cubicBezTo>
                  <a:cubicBezTo>
                    <a:pt x="1291" y="1571"/>
                    <a:pt x="1291" y="1579"/>
                    <a:pt x="1287" y="1592"/>
                  </a:cubicBezTo>
                  <a:lnTo>
                    <a:pt x="1329" y="1583"/>
                  </a:lnTo>
                  <a:cubicBezTo>
                    <a:pt x="1329" y="1583"/>
                    <a:pt x="1313" y="1545"/>
                    <a:pt x="1279" y="1486"/>
                  </a:cubicBezTo>
                  <a:cubicBezTo>
                    <a:pt x="1189" y="1324"/>
                    <a:pt x="1011" y="1010"/>
                    <a:pt x="897" y="862"/>
                  </a:cubicBezTo>
                  <a:cubicBezTo>
                    <a:pt x="735" y="658"/>
                    <a:pt x="752" y="306"/>
                    <a:pt x="663" y="268"/>
                  </a:cubicBezTo>
                  <a:cubicBezTo>
                    <a:pt x="570" y="234"/>
                    <a:pt x="35" y="13"/>
                    <a:pt x="1" y="0"/>
                  </a:cubicBezTo>
                  <a:close/>
                </a:path>
              </a:pathLst>
            </a:custGeom>
            <a:solidFill>
              <a:srgbClr val="1E1549">
                <a:alpha val="41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9"/>
            <p:cNvSpPr/>
            <p:nvPr/>
          </p:nvSpPr>
          <p:spPr>
            <a:xfrm>
              <a:off x="887302" y="2842698"/>
              <a:ext cx="17519" cy="46658"/>
            </a:xfrm>
            <a:custGeom>
              <a:avLst/>
              <a:gdLst/>
              <a:ahLst/>
              <a:cxnLst/>
              <a:rect l="l" t="t" r="r" b="b"/>
              <a:pathLst>
                <a:path w="98" h="261" extrusionOk="0">
                  <a:moveTo>
                    <a:pt x="32" y="0"/>
                  </a:moveTo>
                  <a:cubicBezTo>
                    <a:pt x="27" y="0"/>
                    <a:pt x="22" y="2"/>
                    <a:pt x="17" y="7"/>
                  </a:cubicBezTo>
                  <a:cubicBezTo>
                    <a:pt x="9" y="20"/>
                    <a:pt x="0" y="80"/>
                    <a:pt x="9" y="139"/>
                  </a:cubicBezTo>
                  <a:cubicBezTo>
                    <a:pt x="17" y="194"/>
                    <a:pt x="43" y="249"/>
                    <a:pt x="55" y="258"/>
                  </a:cubicBezTo>
                  <a:cubicBezTo>
                    <a:pt x="60" y="260"/>
                    <a:pt x="64" y="261"/>
                    <a:pt x="68" y="261"/>
                  </a:cubicBezTo>
                  <a:cubicBezTo>
                    <a:pt x="72" y="261"/>
                    <a:pt x="77" y="260"/>
                    <a:pt x="81" y="258"/>
                  </a:cubicBezTo>
                  <a:cubicBezTo>
                    <a:pt x="89" y="254"/>
                    <a:pt x="94" y="249"/>
                    <a:pt x="98" y="241"/>
                  </a:cubicBezTo>
                  <a:cubicBezTo>
                    <a:pt x="98" y="224"/>
                    <a:pt x="85" y="177"/>
                    <a:pt x="81" y="126"/>
                  </a:cubicBezTo>
                  <a:cubicBezTo>
                    <a:pt x="72" y="75"/>
                    <a:pt x="72" y="24"/>
                    <a:pt x="64" y="12"/>
                  </a:cubicBezTo>
                  <a:cubicBezTo>
                    <a:pt x="60" y="3"/>
                    <a:pt x="51" y="3"/>
                    <a:pt x="43" y="3"/>
                  </a:cubicBezTo>
                  <a:cubicBezTo>
                    <a:pt x="39" y="1"/>
                    <a:pt x="36" y="0"/>
                    <a:pt x="3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9"/>
            <p:cNvSpPr/>
            <p:nvPr/>
          </p:nvSpPr>
          <p:spPr>
            <a:xfrm>
              <a:off x="724803" y="2867190"/>
              <a:ext cx="69361" cy="48982"/>
            </a:xfrm>
            <a:custGeom>
              <a:avLst/>
              <a:gdLst/>
              <a:ahLst/>
              <a:cxnLst/>
              <a:rect l="l" t="t" r="r" b="b"/>
              <a:pathLst>
                <a:path w="388" h="274" extrusionOk="0">
                  <a:moveTo>
                    <a:pt x="29" y="0"/>
                  </a:moveTo>
                  <a:cubicBezTo>
                    <a:pt x="21" y="0"/>
                    <a:pt x="15" y="3"/>
                    <a:pt x="9" y="6"/>
                  </a:cubicBezTo>
                  <a:cubicBezTo>
                    <a:pt x="5" y="15"/>
                    <a:pt x="1" y="19"/>
                    <a:pt x="5" y="36"/>
                  </a:cubicBezTo>
                  <a:cubicBezTo>
                    <a:pt x="14" y="57"/>
                    <a:pt x="82" y="129"/>
                    <a:pt x="162" y="184"/>
                  </a:cubicBezTo>
                  <a:cubicBezTo>
                    <a:pt x="243" y="240"/>
                    <a:pt x="336" y="274"/>
                    <a:pt x="362" y="274"/>
                  </a:cubicBezTo>
                  <a:cubicBezTo>
                    <a:pt x="379" y="274"/>
                    <a:pt x="383" y="265"/>
                    <a:pt x="387" y="257"/>
                  </a:cubicBezTo>
                  <a:cubicBezTo>
                    <a:pt x="387" y="248"/>
                    <a:pt x="387" y="240"/>
                    <a:pt x="374" y="231"/>
                  </a:cubicBezTo>
                  <a:cubicBezTo>
                    <a:pt x="362" y="214"/>
                    <a:pt x="277" y="176"/>
                    <a:pt x="200" y="125"/>
                  </a:cubicBezTo>
                  <a:cubicBezTo>
                    <a:pt x="124" y="74"/>
                    <a:pt x="60" y="10"/>
                    <a:pt x="39" y="2"/>
                  </a:cubicBezTo>
                  <a:cubicBezTo>
                    <a:pt x="35" y="1"/>
                    <a:pt x="32" y="0"/>
                    <a:pt x="2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9"/>
            <p:cNvSpPr/>
            <p:nvPr/>
          </p:nvSpPr>
          <p:spPr>
            <a:xfrm>
              <a:off x="954875" y="2988753"/>
              <a:ext cx="38792" cy="59530"/>
            </a:xfrm>
            <a:custGeom>
              <a:avLst/>
              <a:gdLst/>
              <a:ahLst/>
              <a:cxnLst/>
              <a:rect l="l" t="t" r="r" b="b"/>
              <a:pathLst>
                <a:path w="217" h="333" extrusionOk="0">
                  <a:moveTo>
                    <a:pt x="191" y="1"/>
                  </a:moveTo>
                  <a:cubicBezTo>
                    <a:pt x="187" y="1"/>
                    <a:pt x="183" y="2"/>
                    <a:pt x="178" y="5"/>
                  </a:cubicBezTo>
                  <a:cubicBezTo>
                    <a:pt x="161" y="10"/>
                    <a:pt x="102" y="69"/>
                    <a:pt x="59" y="141"/>
                  </a:cubicBezTo>
                  <a:cubicBezTo>
                    <a:pt x="17" y="213"/>
                    <a:pt x="0" y="294"/>
                    <a:pt x="4" y="311"/>
                  </a:cubicBezTo>
                  <a:cubicBezTo>
                    <a:pt x="9" y="328"/>
                    <a:pt x="17" y="328"/>
                    <a:pt x="25" y="332"/>
                  </a:cubicBezTo>
                  <a:cubicBezTo>
                    <a:pt x="34" y="332"/>
                    <a:pt x="38" y="332"/>
                    <a:pt x="47" y="324"/>
                  </a:cubicBezTo>
                  <a:cubicBezTo>
                    <a:pt x="59" y="311"/>
                    <a:pt x="85" y="239"/>
                    <a:pt x="123" y="175"/>
                  </a:cubicBezTo>
                  <a:cubicBezTo>
                    <a:pt x="161" y="111"/>
                    <a:pt x="208" y="52"/>
                    <a:pt x="212" y="35"/>
                  </a:cubicBezTo>
                  <a:cubicBezTo>
                    <a:pt x="216" y="22"/>
                    <a:pt x="212" y="14"/>
                    <a:pt x="204" y="10"/>
                  </a:cubicBezTo>
                  <a:cubicBezTo>
                    <a:pt x="201" y="4"/>
                    <a:pt x="197" y="1"/>
                    <a:pt x="19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9"/>
            <p:cNvSpPr/>
            <p:nvPr/>
          </p:nvSpPr>
          <p:spPr>
            <a:xfrm>
              <a:off x="1067856" y="3082071"/>
              <a:ext cx="19843" cy="61675"/>
            </a:xfrm>
            <a:custGeom>
              <a:avLst/>
              <a:gdLst/>
              <a:ahLst/>
              <a:cxnLst/>
              <a:rect l="l" t="t" r="r" b="b"/>
              <a:pathLst>
                <a:path w="111" h="345" extrusionOk="0">
                  <a:moveTo>
                    <a:pt x="78" y="0"/>
                  </a:moveTo>
                  <a:cubicBezTo>
                    <a:pt x="74" y="0"/>
                    <a:pt x="69" y="2"/>
                    <a:pt x="64" y="10"/>
                  </a:cubicBezTo>
                  <a:cubicBezTo>
                    <a:pt x="51" y="22"/>
                    <a:pt x="26" y="90"/>
                    <a:pt x="13" y="167"/>
                  </a:cubicBezTo>
                  <a:cubicBezTo>
                    <a:pt x="0" y="239"/>
                    <a:pt x="5" y="315"/>
                    <a:pt x="13" y="328"/>
                  </a:cubicBezTo>
                  <a:cubicBezTo>
                    <a:pt x="17" y="341"/>
                    <a:pt x="26" y="345"/>
                    <a:pt x="39" y="345"/>
                  </a:cubicBezTo>
                  <a:cubicBezTo>
                    <a:pt x="43" y="345"/>
                    <a:pt x="51" y="341"/>
                    <a:pt x="60" y="328"/>
                  </a:cubicBezTo>
                  <a:cubicBezTo>
                    <a:pt x="64" y="315"/>
                    <a:pt x="73" y="243"/>
                    <a:pt x="85" y="175"/>
                  </a:cubicBezTo>
                  <a:cubicBezTo>
                    <a:pt x="94" y="107"/>
                    <a:pt x="111" y="39"/>
                    <a:pt x="107" y="22"/>
                  </a:cubicBezTo>
                  <a:cubicBezTo>
                    <a:pt x="102" y="10"/>
                    <a:pt x="98" y="5"/>
                    <a:pt x="85" y="1"/>
                  </a:cubicBezTo>
                  <a:cubicBezTo>
                    <a:pt x="84" y="1"/>
                    <a:pt x="81" y="0"/>
                    <a:pt x="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9"/>
            <p:cNvSpPr/>
            <p:nvPr/>
          </p:nvSpPr>
          <p:spPr>
            <a:xfrm>
              <a:off x="1202825" y="3038988"/>
              <a:ext cx="14659" cy="41653"/>
            </a:xfrm>
            <a:custGeom>
              <a:avLst/>
              <a:gdLst/>
              <a:ahLst/>
              <a:cxnLst/>
              <a:rect l="l" t="t" r="r" b="b"/>
              <a:pathLst>
                <a:path w="82" h="233" extrusionOk="0">
                  <a:moveTo>
                    <a:pt x="48" y="0"/>
                  </a:moveTo>
                  <a:cubicBezTo>
                    <a:pt x="39" y="0"/>
                    <a:pt x="31" y="0"/>
                    <a:pt x="26" y="4"/>
                  </a:cubicBezTo>
                  <a:cubicBezTo>
                    <a:pt x="14" y="13"/>
                    <a:pt x="1" y="64"/>
                    <a:pt x="5" y="119"/>
                  </a:cubicBezTo>
                  <a:cubicBezTo>
                    <a:pt x="5" y="170"/>
                    <a:pt x="22" y="221"/>
                    <a:pt x="35" y="229"/>
                  </a:cubicBezTo>
                  <a:cubicBezTo>
                    <a:pt x="39" y="232"/>
                    <a:pt x="43" y="233"/>
                    <a:pt x="48" y="233"/>
                  </a:cubicBezTo>
                  <a:cubicBezTo>
                    <a:pt x="52" y="233"/>
                    <a:pt x="56" y="232"/>
                    <a:pt x="60" y="229"/>
                  </a:cubicBezTo>
                  <a:cubicBezTo>
                    <a:pt x="69" y="225"/>
                    <a:pt x="73" y="225"/>
                    <a:pt x="77" y="212"/>
                  </a:cubicBezTo>
                  <a:cubicBezTo>
                    <a:pt x="82" y="204"/>
                    <a:pt x="77" y="157"/>
                    <a:pt x="73" y="115"/>
                  </a:cubicBezTo>
                  <a:cubicBezTo>
                    <a:pt x="73" y="68"/>
                    <a:pt x="77" y="26"/>
                    <a:pt x="69" y="13"/>
                  </a:cubicBezTo>
                  <a:cubicBezTo>
                    <a:pt x="65" y="4"/>
                    <a:pt x="56" y="4"/>
                    <a:pt x="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9"/>
            <p:cNvSpPr/>
            <p:nvPr/>
          </p:nvSpPr>
          <p:spPr>
            <a:xfrm>
              <a:off x="1082336" y="3205780"/>
              <a:ext cx="57026" cy="55239"/>
            </a:xfrm>
            <a:custGeom>
              <a:avLst/>
              <a:gdLst/>
              <a:ahLst/>
              <a:cxnLst/>
              <a:rect l="l" t="t" r="r" b="b"/>
              <a:pathLst>
                <a:path w="319" h="309" extrusionOk="0">
                  <a:moveTo>
                    <a:pt x="295" y="1"/>
                  </a:moveTo>
                  <a:cubicBezTo>
                    <a:pt x="291" y="1"/>
                    <a:pt x="287" y="2"/>
                    <a:pt x="280" y="5"/>
                  </a:cubicBezTo>
                  <a:cubicBezTo>
                    <a:pt x="242" y="18"/>
                    <a:pt x="21" y="234"/>
                    <a:pt x="9" y="273"/>
                  </a:cubicBezTo>
                  <a:cubicBezTo>
                    <a:pt x="0" y="285"/>
                    <a:pt x="9" y="294"/>
                    <a:pt x="13" y="302"/>
                  </a:cubicBezTo>
                  <a:cubicBezTo>
                    <a:pt x="16" y="305"/>
                    <a:pt x="21" y="308"/>
                    <a:pt x="28" y="308"/>
                  </a:cubicBezTo>
                  <a:cubicBezTo>
                    <a:pt x="31" y="308"/>
                    <a:pt x="35" y="308"/>
                    <a:pt x="38" y="307"/>
                  </a:cubicBezTo>
                  <a:cubicBezTo>
                    <a:pt x="76" y="290"/>
                    <a:pt x="301" y="77"/>
                    <a:pt x="314" y="35"/>
                  </a:cubicBezTo>
                  <a:cubicBezTo>
                    <a:pt x="318" y="22"/>
                    <a:pt x="314" y="14"/>
                    <a:pt x="310" y="9"/>
                  </a:cubicBezTo>
                  <a:cubicBezTo>
                    <a:pt x="305" y="4"/>
                    <a:pt x="301" y="1"/>
                    <a:pt x="29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9"/>
            <p:cNvSpPr/>
            <p:nvPr/>
          </p:nvSpPr>
          <p:spPr>
            <a:xfrm>
              <a:off x="992774" y="3276394"/>
              <a:ext cx="35038" cy="178052"/>
            </a:xfrm>
            <a:custGeom>
              <a:avLst/>
              <a:gdLst/>
              <a:ahLst/>
              <a:cxnLst/>
              <a:rect l="l" t="t" r="r" b="b"/>
              <a:pathLst>
                <a:path w="196" h="996" extrusionOk="0">
                  <a:moveTo>
                    <a:pt x="170" y="1"/>
                  </a:moveTo>
                  <a:cubicBezTo>
                    <a:pt x="162" y="1"/>
                    <a:pt x="157" y="1"/>
                    <a:pt x="145" y="35"/>
                  </a:cubicBezTo>
                  <a:cubicBezTo>
                    <a:pt x="132" y="81"/>
                    <a:pt x="106" y="285"/>
                    <a:pt x="72" y="493"/>
                  </a:cubicBezTo>
                  <a:cubicBezTo>
                    <a:pt x="38" y="701"/>
                    <a:pt x="0" y="905"/>
                    <a:pt x="0" y="951"/>
                  </a:cubicBezTo>
                  <a:cubicBezTo>
                    <a:pt x="0" y="985"/>
                    <a:pt x="4" y="994"/>
                    <a:pt x="17" y="994"/>
                  </a:cubicBezTo>
                  <a:cubicBezTo>
                    <a:pt x="19" y="995"/>
                    <a:pt x="21" y="995"/>
                    <a:pt x="22" y="995"/>
                  </a:cubicBezTo>
                  <a:cubicBezTo>
                    <a:pt x="29" y="995"/>
                    <a:pt x="37" y="987"/>
                    <a:pt x="47" y="960"/>
                  </a:cubicBezTo>
                  <a:cubicBezTo>
                    <a:pt x="64" y="917"/>
                    <a:pt x="111" y="714"/>
                    <a:pt x="140" y="502"/>
                  </a:cubicBezTo>
                  <a:cubicBezTo>
                    <a:pt x="174" y="294"/>
                    <a:pt x="195" y="86"/>
                    <a:pt x="191" y="39"/>
                  </a:cubicBezTo>
                  <a:cubicBezTo>
                    <a:pt x="187" y="5"/>
                    <a:pt x="183" y="1"/>
                    <a:pt x="1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9"/>
            <p:cNvSpPr/>
            <p:nvPr/>
          </p:nvSpPr>
          <p:spPr>
            <a:xfrm>
              <a:off x="982942" y="3485018"/>
              <a:ext cx="19128" cy="25564"/>
            </a:xfrm>
            <a:custGeom>
              <a:avLst/>
              <a:gdLst/>
              <a:ahLst/>
              <a:cxnLst/>
              <a:rect l="l" t="t" r="r" b="b"/>
              <a:pathLst>
                <a:path w="107" h="143" extrusionOk="0">
                  <a:moveTo>
                    <a:pt x="64" y="1"/>
                  </a:moveTo>
                  <a:cubicBezTo>
                    <a:pt x="59" y="1"/>
                    <a:pt x="51" y="1"/>
                    <a:pt x="42" y="5"/>
                  </a:cubicBezTo>
                  <a:cubicBezTo>
                    <a:pt x="26" y="14"/>
                    <a:pt x="0" y="116"/>
                    <a:pt x="17" y="132"/>
                  </a:cubicBezTo>
                  <a:cubicBezTo>
                    <a:pt x="21" y="137"/>
                    <a:pt x="30" y="141"/>
                    <a:pt x="38" y="141"/>
                  </a:cubicBezTo>
                  <a:cubicBezTo>
                    <a:pt x="44" y="141"/>
                    <a:pt x="50" y="143"/>
                    <a:pt x="55" y="143"/>
                  </a:cubicBezTo>
                  <a:cubicBezTo>
                    <a:pt x="58" y="143"/>
                    <a:pt x="61" y="142"/>
                    <a:pt x="64" y="141"/>
                  </a:cubicBezTo>
                  <a:cubicBezTo>
                    <a:pt x="81" y="128"/>
                    <a:pt x="106" y="26"/>
                    <a:pt x="89" y="14"/>
                  </a:cubicBezTo>
                  <a:cubicBezTo>
                    <a:pt x="85" y="5"/>
                    <a:pt x="76" y="5"/>
                    <a:pt x="6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9"/>
            <p:cNvSpPr/>
            <p:nvPr/>
          </p:nvSpPr>
          <p:spPr>
            <a:xfrm>
              <a:off x="711216" y="3137490"/>
              <a:ext cx="75260" cy="111730"/>
            </a:xfrm>
            <a:custGeom>
              <a:avLst/>
              <a:gdLst/>
              <a:ahLst/>
              <a:cxnLst/>
              <a:rect l="l" t="t" r="r" b="b"/>
              <a:pathLst>
                <a:path w="421" h="625" extrusionOk="0">
                  <a:moveTo>
                    <a:pt x="404" y="1"/>
                  </a:moveTo>
                  <a:cubicBezTo>
                    <a:pt x="400" y="1"/>
                    <a:pt x="391" y="1"/>
                    <a:pt x="374" y="22"/>
                  </a:cubicBezTo>
                  <a:cubicBezTo>
                    <a:pt x="357" y="52"/>
                    <a:pt x="302" y="192"/>
                    <a:pt x="217" y="319"/>
                  </a:cubicBezTo>
                  <a:cubicBezTo>
                    <a:pt x="136" y="447"/>
                    <a:pt x="30" y="557"/>
                    <a:pt x="13" y="582"/>
                  </a:cubicBezTo>
                  <a:cubicBezTo>
                    <a:pt x="1" y="604"/>
                    <a:pt x="1" y="612"/>
                    <a:pt x="9" y="621"/>
                  </a:cubicBezTo>
                  <a:cubicBezTo>
                    <a:pt x="11" y="623"/>
                    <a:pt x="14" y="625"/>
                    <a:pt x="20" y="625"/>
                  </a:cubicBezTo>
                  <a:cubicBezTo>
                    <a:pt x="25" y="625"/>
                    <a:pt x="32" y="623"/>
                    <a:pt x="43" y="616"/>
                  </a:cubicBezTo>
                  <a:cubicBezTo>
                    <a:pt x="73" y="599"/>
                    <a:pt x="192" y="493"/>
                    <a:pt x="276" y="358"/>
                  </a:cubicBezTo>
                  <a:cubicBezTo>
                    <a:pt x="366" y="226"/>
                    <a:pt x="417" y="73"/>
                    <a:pt x="421" y="39"/>
                  </a:cubicBezTo>
                  <a:cubicBezTo>
                    <a:pt x="421" y="14"/>
                    <a:pt x="417" y="5"/>
                    <a:pt x="40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9"/>
            <p:cNvSpPr/>
            <p:nvPr/>
          </p:nvSpPr>
          <p:spPr>
            <a:xfrm>
              <a:off x="779505" y="3103345"/>
              <a:ext cx="18413" cy="20022"/>
            </a:xfrm>
            <a:custGeom>
              <a:avLst/>
              <a:gdLst/>
              <a:ahLst/>
              <a:cxnLst/>
              <a:rect l="l" t="t" r="r" b="b"/>
              <a:pathLst>
                <a:path w="103" h="112" extrusionOk="0">
                  <a:moveTo>
                    <a:pt x="60" y="1"/>
                  </a:moveTo>
                  <a:cubicBezTo>
                    <a:pt x="56" y="1"/>
                    <a:pt x="47" y="1"/>
                    <a:pt x="39" y="5"/>
                  </a:cubicBezTo>
                  <a:cubicBezTo>
                    <a:pt x="22" y="9"/>
                    <a:pt x="1" y="90"/>
                    <a:pt x="18" y="103"/>
                  </a:cubicBezTo>
                  <a:cubicBezTo>
                    <a:pt x="22" y="107"/>
                    <a:pt x="30" y="107"/>
                    <a:pt x="43" y="111"/>
                  </a:cubicBezTo>
                  <a:lnTo>
                    <a:pt x="64" y="111"/>
                  </a:lnTo>
                  <a:cubicBezTo>
                    <a:pt x="81" y="103"/>
                    <a:pt x="102" y="26"/>
                    <a:pt x="85" y="14"/>
                  </a:cubicBezTo>
                  <a:cubicBezTo>
                    <a:pt x="77" y="5"/>
                    <a:pt x="73" y="5"/>
                    <a:pt x="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9"/>
            <p:cNvSpPr/>
            <p:nvPr/>
          </p:nvSpPr>
          <p:spPr>
            <a:xfrm>
              <a:off x="527623" y="3155903"/>
              <a:ext cx="92779" cy="94210"/>
            </a:xfrm>
            <a:custGeom>
              <a:avLst/>
              <a:gdLst/>
              <a:ahLst/>
              <a:cxnLst/>
              <a:rect l="l" t="t" r="r" b="b"/>
              <a:pathLst>
                <a:path w="519" h="527" extrusionOk="0">
                  <a:moveTo>
                    <a:pt x="21" y="0"/>
                  </a:moveTo>
                  <a:cubicBezTo>
                    <a:pt x="16" y="0"/>
                    <a:pt x="13" y="2"/>
                    <a:pt x="9" y="4"/>
                  </a:cubicBezTo>
                  <a:cubicBezTo>
                    <a:pt x="5" y="8"/>
                    <a:pt x="0" y="13"/>
                    <a:pt x="9" y="38"/>
                  </a:cubicBezTo>
                  <a:cubicBezTo>
                    <a:pt x="17" y="72"/>
                    <a:pt x="102" y="199"/>
                    <a:pt x="208" y="310"/>
                  </a:cubicBezTo>
                  <a:cubicBezTo>
                    <a:pt x="314" y="424"/>
                    <a:pt x="442" y="513"/>
                    <a:pt x="476" y="522"/>
                  </a:cubicBezTo>
                  <a:cubicBezTo>
                    <a:pt x="485" y="525"/>
                    <a:pt x="491" y="527"/>
                    <a:pt x="497" y="527"/>
                  </a:cubicBezTo>
                  <a:cubicBezTo>
                    <a:pt x="503" y="527"/>
                    <a:pt x="507" y="524"/>
                    <a:pt x="510" y="522"/>
                  </a:cubicBezTo>
                  <a:cubicBezTo>
                    <a:pt x="518" y="513"/>
                    <a:pt x="518" y="505"/>
                    <a:pt x="501" y="488"/>
                  </a:cubicBezTo>
                  <a:cubicBezTo>
                    <a:pt x="480" y="462"/>
                    <a:pt x="365" y="369"/>
                    <a:pt x="264" y="259"/>
                  </a:cubicBezTo>
                  <a:cubicBezTo>
                    <a:pt x="157" y="153"/>
                    <a:pt x="68" y="34"/>
                    <a:pt x="47" y="13"/>
                  </a:cubicBezTo>
                  <a:cubicBezTo>
                    <a:pt x="35" y="3"/>
                    <a:pt x="28" y="0"/>
                    <a:pt x="2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9"/>
            <p:cNvSpPr/>
            <p:nvPr/>
          </p:nvSpPr>
          <p:spPr>
            <a:xfrm>
              <a:off x="601275" y="3426739"/>
              <a:ext cx="27351" cy="45764"/>
            </a:xfrm>
            <a:custGeom>
              <a:avLst/>
              <a:gdLst/>
              <a:ahLst/>
              <a:cxnLst/>
              <a:rect l="l" t="t" r="r" b="b"/>
              <a:pathLst>
                <a:path w="153" h="256" extrusionOk="0">
                  <a:moveTo>
                    <a:pt x="34" y="0"/>
                  </a:moveTo>
                  <a:cubicBezTo>
                    <a:pt x="26" y="0"/>
                    <a:pt x="21" y="0"/>
                    <a:pt x="13" y="9"/>
                  </a:cubicBezTo>
                  <a:cubicBezTo>
                    <a:pt x="4" y="21"/>
                    <a:pt x="0" y="89"/>
                    <a:pt x="30" y="153"/>
                  </a:cubicBezTo>
                  <a:cubicBezTo>
                    <a:pt x="55" y="212"/>
                    <a:pt x="106" y="255"/>
                    <a:pt x="123" y="255"/>
                  </a:cubicBezTo>
                  <a:cubicBezTo>
                    <a:pt x="126" y="256"/>
                    <a:pt x="128" y="256"/>
                    <a:pt x="130" y="256"/>
                  </a:cubicBezTo>
                  <a:cubicBezTo>
                    <a:pt x="138" y="256"/>
                    <a:pt x="142" y="250"/>
                    <a:pt x="149" y="246"/>
                  </a:cubicBezTo>
                  <a:cubicBezTo>
                    <a:pt x="153" y="238"/>
                    <a:pt x="153" y="234"/>
                    <a:pt x="153" y="221"/>
                  </a:cubicBezTo>
                  <a:cubicBezTo>
                    <a:pt x="149" y="208"/>
                    <a:pt x="115" y="170"/>
                    <a:pt x="93" y="119"/>
                  </a:cubicBezTo>
                  <a:cubicBezTo>
                    <a:pt x="72" y="72"/>
                    <a:pt x="68" y="21"/>
                    <a:pt x="60" y="13"/>
                  </a:cubicBezTo>
                  <a:cubicBezTo>
                    <a:pt x="55" y="4"/>
                    <a:pt x="47" y="0"/>
                    <a:pt x="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9"/>
            <p:cNvSpPr/>
            <p:nvPr/>
          </p:nvSpPr>
          <p:spPr>
            <a:xfrm>
              <a:off x="731774" y="3379187"/>
              <a:ext cx="62389" cy="102970"/>
            </a:xfrm>
            <a:custGeom>
              <a:avLst/>
              <a:gdLst/>
              <a:ahLst/>
              <a:cxnLst/>
              <a:rect l="l" t="t" r="r" b="b"/>
              <a:pathLst>
                <a:path w="349" h="576" extrusionOk="0">
                  <a:moveTo>
                    <a:pt x="25" y="1"/>
                  </a:moveTo>
                  <a:cubicBezTo>
                    <a:pt x="22" y="1"/>
                    <a:pt x="20" y="2"/>
                    <a:pt x="17" y="3"/>
                  </a:cubicBezTo>
                  <a:cubicBezTo>
                    <a:pt x="9" y="3"/>
                    <a:pt x="0" y="7"/>
                    <a:pt x="0" y="33"/>
                  </a:cubicBezTo>
                  <a:cubicBezTo>
                    <a:pt x="0" y="62"/>
                    <a:pt x="38" y="202"/>
                    <a:pt x="106" y="326"/>
                  </a:cubicBezTo>
                  <a:cubicBezTo>
                    <a:pt x="178" y="449"/>
                    <a:pt x="276" y="555"/>
                    <a:pt x="306" y="567"/>
                  </a:cubicBezTo>
                  <a:cubicBezTo>
                    <a:pt x="313" y="573"/>
                    <a:pt x="319" y="575"/>
                    <a:pt x="324" y="575"/>
                  </a:cubicBezTo>
                  <a:cubicBezTo>
                    <a:pt x="330" y="575"/>
                    <a:pt x="335" y="572"/>
                    <a:pt x="340" y="567"/>
                  </a:cubicBezTo>
                  <a:cubicBezTo>
                    <a:pt x="344" y="563"/>
                    <a:pt x="348" y="555"/>
                    <a:pt x="335" y="533"/>
                  </a:cubicBezTo>
                  <a:cubicBezTo>
                    <a:pt x="323" y="508"/>
                    <a:pt x="234" y="406"/>
                    <a:pt x="170" y="287"/>
                  </a:cubicBezTo>
                  <a:cubicBezTo>
                    <a:pt x="102" y="173"/>
                    <a:pt x="64" y="45"/>
                    <a:pt x="47" y="20"/>
                  </a:cubicBezTo>
                  <a:cubicBezTo>
                    <a:pt x="38" y="5"/>
                    <a:pt x="31" y="1"/>
                    <a:pt x="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9"/>
            <p:cNvSpPr/>
            <p:nvPr/>
          </p:nvSpPr>
          <p:spPr>
            <a:xfrm>
              <a:off x="692982" y="3738514"/>
              <a:ext cx="33608" cy="118880"/>
            </a:xfrm>
            <a:custGeom>
              <a:avLst/>
              <a:gdLst/>
              <a:ahLst/>
              <a:cxnLst/>
              <a:rect l="l" t="t" r="r" b="b"/>
              <a:pathLst>
                <a:path w="188" h="665" extrusionOk="0">
                  <a:moveTo>
                    <a:pt x="26" y="1"/>
                  </a:moveTo>
                  <a:cubicBezTo>
                    <a:pt x="22" y="1"/>
                    <a:pt x="13" y="5"/>
                    <a:pt x="9" y="30"/>
                  </a:cubicBezTo>
                  <a:cubicBezTo>
                    <a:pt x="1" y="60"/>
                    <a:pt x="9" y="204"/>
                    <a:pt x="43" y="344"/>
                  </a:cubicBezTo>
                  <a:cubicBezTo>
                    <a:pt x="73" y="484"/>
                    <a:pt x="124" y="620"/>
                    <a:pt x="145" y="646"/>
                  </a:cubicBezTo>
                  <a:cubicBezTo>
                    <a:pt x="155" y="659"/>
                    <a:pt x="162" y="664"/>
                    <a:pt x="169" y="664"/>
                  </a:cubicBezTo>
                  <a:cubicBezTo>
                    <a:pt x="171" y="664"/>
                    <a:pt x="173" y="664"/>
                    <a:pt x="175" y="663"/>
                  </a:cubicBezTo>
                  <a:cubicBezTo>
                    <a:pt x="183" y="658"/>
                    <a:pt x="187" y="654"/>
                    <a:pt x="187" y="629"/>
                  </a:cubicBezTo>
                  <a:cubicBezTo>
                    <a:pt x="183" y="599"/>
                    <a:pt x="141" y="463"/>
                    <a:pt x="111" y="327"/>
                  </a:cubicBezTo>
                  <a:cubicBezTo>
                    <a:pt x="81" y="192"/>
                    <a:pt x="64" y="56"/>
                    <a:pt x="56" y="26"/>
                  </a:cubicBezTo>
                  <a:cubicBezTo>
                    <a:pt x="47" y="5"/>
                    <a:pt x="39" y="1"/>
                    <a:pt x="2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9"/>
            <p:cNvSpPr/>
            <p:nvPr/>
          </p:nvSpPr>
          <p:spPr>
            <a:xfrm>
              <a:off x="956306" y="3742268"/>
              <a:ext cx="17698" cy="220957"/>
            </a:xfrm>
            <a:custGeom>
              <a:avLst/>
              <a:gdLst/>
              <a:ahLst/>
              <a:cxnLst/>
              <a:rect l="l" t="t" r="r" b="b"/>
              <a:pathLst>
                <a:path w="99" h="1236" extrusionOk="0">
                  <a:moveTo>
                    <a:pt x="60" y="1"/>
                  </a:moveTo>
                  <a:cubicBezTo>
                    <a:pt x="51" y="1"/>
                    <a:pt x="43" y="5"/>
                    <a:pt x="39" y="47"/>
                  </a:cubicBezTo>
                  <a:cubicBezTo>
                    <a:pt x="17" y="158"/>
                    <a:pt x="1" y="1075"/>
                    <a:pt x="17" y="1185"/>
                  </a:cubicBezTo>
                  <a:cubicBezTo>
                    <a:pt x="22" y="1227"/>
                    <a:pt x="30" y="1236"/>
                    <a:pt x="39" y="1236"/>
                  </a:cubicBezTo>
                  <a:cubicBezTo>
                    <a:pt x="47" y="1236"/>
                    <a:pt x="56" y="1227"/>
                    <a:pt x="60" y="1185"/>
                  </a:cubicBezTo>
                  <a:cubicBezTo>
                    <a:pt x="81" y="1075"/>
                    <a:pt x="98" y="158"/>
                    <a:pt x="81" y="47"/>
                  </a:cubicBezTo>
                  <a:cubicBezTo>
                    <a:pt x="77" y="5"/>
                    <a:pt x="68" y="1"/>
                    <a:pt x="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9"/>
            <p:cNvSpPr/>
            <p:nvPr/>
          </p:nvSpPr>
          <p:spPr>
            <a:xfrm>
              <a:off x="1161887" y="3595856"/>
              <a:ext cx="16983" cy="79552"/>
            </a:xfrm>
            <a:custGeom>
              <a:avLst/>
              <a:gdLst/>
              <a:ahLst/>
              <a:cxnLst/>
              <a:rect l="l" t="t" r="r" b="b"/>
              <a:pathLst>
                <a:path w="95" h="445" extrusionOk="0">
                  <a:moveTo>
                    <a:pt x="60" y="1"/>
                  </a:moveTo>
                  <a:cubicBezTo>
                    <a:pt x="56" y="1"/>
                    <a:pt x="47" y="1"/>
                    <a:pt x="39" y="13"/>
                  </a:cubicBezTo>
                  <a:cubicBezTo>
                    <a:pt x="26" y="30"/>
                    <a:pt x="1" y="128"/>
                    <a:pt x="5" y="226"/>
                  </a:cubicBezTo>
                  <a:cubicBezTo>
                    <a:pt x="5" y="323"/>
                    <a:pt x="30" y="417"/>
                    <a:pt x="47" y="434"/>
                  </a:cubicBezTo>
                  <a:cubicBezTo>
                    <a:pt x="53" y="442"/>
                    <a:pt x="58" y="445"/>
                    <a:pt x="65" y="445"/>
                  </a:cubicBezTo>
                  <a:cubicBezTo>
                    <a:pt x="68" y="445"/>
                    <a:pt x="72" y="444"/>
                    <a:pt x="77" y="442"/>
                  </a:cubicBezTo>
                  <a:cubicBezTo>
                    <a:pt x="81" y="442"/>
                    <a:pt x="90" y="438"/>
                    <a:pt x="90" y="421"/>
                  </a:cubicBezTo>
                  <a:cubicBezTo>
                    <a:pt x="94" y="400"/>
                    <a:pt x="77" y="310"/>
                    <a:pt x="77" y="221"/>
                  </a:cubicBezTo>
                  <a:cubicBezTo>
                    <a:pt x="73" y="132"/>
                    <a:pt x="86" y="43"/>
                    <a:pt x="81" y="22"/>
                  </a:cubicBezTo>
                  <a:cubicBezTo>
                    <a:pt x="77" y="5"/>
                    <a:pt x="73" y="5"/>
                    <a:pt x="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9"/>
            <p:cNvSpPr/>
            <p:nvPr/>
          </p:nvSpPr>
          <p:spPr>
            <a:xfrm>
              <a:off x="1325101" y="3432817"/>
              <a:ext cx="44870" cy="118880"/>
            </a:xfrm>
            <a:custGeom>
              <a:avLst/>
              <a:gdLst/>
              <a:ahLst/>
              <a:cxnLst/>
              <a:rect l="l" t="t" r="r" b="b"/>
              <a:pathLst>
                <a:path w="251" h="665" extrusionOk="0">
                  <a:moveTo>
                    <a:pt x="225" y="0"/>
                  </a:moveTo>
                  <a:cubicBezTo>
                    <a:pt x="217" y="0"/>
                    <a:pt x="208" y="0"/>
                    <a:pt x="200" y="26"/>
                  </a:cubicBezTo>
                  <a:cubicBezTo>
                    <a:pt x="187" y="55"/>
                    <a:pt x="157" y="195"/>
                    <a:pt x="111" y="331"/>
                  </a:cubicBezTo>
                  <a:cubicBezTo>
                    <a:pt x="68" y="467"/>
                    <a:pt x="9" y="599"/>
                    <a:pt x="5" y="628"/>
                  </a:cubicBezTo>
                  <a:cubicBezTo>
                    <a:pt x="0" y="649"/>
                    <a:pt x="5" y="658"/>
                    <a:pt x="13" y="662"/>
                  </a:cubicBezTo>
                  <a:cubicBezTo>
                    <a:pt x="16" y="664"/>
                    <a:pt x="19" y="665"/>
                    <a:pt x="22" y="665"/>
                  </a:cubicBezTo>
                  <a:cubicBezTo>
                    <a:pt x="28" y="665"/>
                    <a:pt x="34" y="661"/>
                    <a:pt x="43" y="649"/>
                  </a:cubicBezTo>
                  <a:cubicBezTo>
                    <a:pt x="64" y="624"/>
                    <a:pt x="136" y="492"/>
                    <a:pt x="179" y="352"/>
                  </a:cubicBezTo>
                  <a:cubicBezTo>
                    <a:pt x="225" y="212"/>
                    <a:pt x="251" y="64"/>
                    <a:pt x="246" y="30"/>
                  </a:cubicBezTo>
                  <a:cubicBezTo>
                    <a:pt x="242" y="9"/>
                    <a:pt x="234" y="4"/>
                    <a:pt x="2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9"/>
            <p:cNvSpPr/>
            <p:nvPr/>
          </p:nvSpPr>
          <p:spPr>
            <a:xfrm>
              <a:off x="611107" y="4102310"/>
              <a:ext cx="16804" cy="56491"/>
            </a:xfrm>
            <a:custGeom>
              <a:avLst/>
              <a:gdLst/>
              <a:ahLst/>
              <a:cxnLst/>
              <a:rect l="l" t="t" r="r" b="b"/>
              <a:pathLst>
                <a:path w="94" h="316" extrusionOk="0">
                  <a:moveTo>
                    <a:pt x="61" y="0"/>
                  </a:moveTo>
                  <a:cubicBezTo>
                    <a:pt x="57" y="0"/>
                    <a:pt x="52" y="2"/>
                    <a:pt x="47" y="7"/>
                  </a:cubicBezTo>
                  <a:cubicBezTo>
                    <a:pt x="30" y="16"/>
                    <a:pt x="5" y="83"/>
                    <a:pt x="5" y="156"/>
                  </a:cubicBezTo>
                  <a:cubicBezTo>
                    <a:pt x="0" y="228"/>
                    <a:pt x="26" y="300"/>
                    <a:pt x="38" y="308"/>
                  </a:cubicBezTo>
                  <a:cubicBezTo>
                    <a:pt x="43" y="313"/>
                    <a:pt x="48" y="315"/>
                    <a:pt x="53" y="315"/>
                  </a:cubicBezTo>
                  <a:cubicBezTo>
                    <a:pt x="57" y="315"/>
                    <a:pt x="60" y="314"/>
                    <a:pt x="64" y="313"/>
                  </a:cubicBezTo>
                  <a:cubicBezTo>
                    <a:pt x="72" y="308"/>
                    <a:pt x="81" y="304"/>
                    <a:pt x="81" y="296"/>
                  </a:cubicBezTo>
                  <a:cubicBezTo>
                    <a:pt x="85" y="279"/>
                    <a:pt x="72" y="219"/>
                    <a:pt x="77" y="156"/>
                  </a:cubicBezTo>
                  <a:cubicBezTo>
                    <a:pt x="77" y="96"/>
                    <a:pt x="94" y="37"/>
                    <a:pt x="89" y="20"/>
                  </a:cubicBezTo>
                  <a:cubicBezTo>
                    <a:pt x="85" y="11"/>
                    <a:pt x="77" y="7"/>
                    <a:pt x="68" y="3"/>
                  </a:cubicBezTo>
                  <a:cubicBezTo>
                    <a:pt x="66" y="1"/>
                    <a:pt x="64" y="0"/>
                    <a:pt x="6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9"/>
            <p:cNvSpPr/>
            <p:nvPr/>
          </p:nvSpPr>
          <p:spPr>
            <a:xfrm>
              <a:off x="450932" y="3944814"/>
              <a:ext cx="41116" cy="64893"/>
            </a:xfrm>
            <a:custGeom>
              <a:avLst/>
              <a:gdLst/>
              <a:ahLst/>
              <a:cxnLst/>
              <a:rect l="l" t="t" r="r" b="b"/>
              <a:pathLst>
                <a:path w="230" h="363" extrusionOk="0">
                  <a:moveTo>
                    <a:pt x="201" y="0"/>
                  </a:moveTo>
                  <a:cubicBezTo>
                    <a:pt x="197" y="0"/>
                    <a:pt x="193" y="2"/>
                    <a:pt x="187" y="5"/>
                  </a:cubicBezTo>
                  <a:cubicBezTo>
                    <a:pt x="158" y="31"/>
                    <a:pt x="5" y="294"/>
                    <a:pt x="5" y="336"/>
                  </a:cubicBezTo>
                  <a:cubicBezTo>
                    <a:pt x="1" y="349"/>
                    <a:pt x="9" y="353"/>
                    <a:pt x="18" y="362"/>
                  </a:cubicBezTo>
                  <a:cubicBezTo>
                    <a:pt x="22" y="362"/>
                    <a:pt x="25" y="363"/>
                    <a:pt x="29" y="363"/>
                  </a:cubicBezTo>
                  <a:cubicBezTo>
                    <a:pt x="33" y="363"/>
                    <a:pt x="37" y="362"/>
                    <a:pt x="43" y="358"/>
                  </a:cubicBezTo>
                  <a:cubicBezTo>
                    <a:pt x="77" y="332"/>
                    <a:pt x="226" y="69"/>
                    <a:pt x="230" y="31"/>
                  </a:cubicBezTo>
                  <a:cubicBezTo>
                    <a:pt x="230" y="14"/>
                    <a:pt x="221" y="10"/>
                    <a:pt x="213" y="5"/>
                  </a:cubicBezTo>
                  <a:cubicBezTo>
                    <a:pt x="210" y="3"/>
                    <a:pt x="207" y="0"/>
                    <a:pt x="20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9"/>
            <p:cNvSpPr/>
            <p:nvPr/>
          </p:nvSpPr>
          <p:spPr>
            <a:xfrm>
              <a:off x="450932" y="4061372"/>
              <a:ext cx="40401" cy="67038"/>
            </a:xfrm>
            <a:custGeom>
              <a:avLst/>
              <a:gdLst/>
              <a:ahLst/>
              <a:cxnLst/>
              <a:rect l="l" t="t" r="r" b="b"/>
              <a:pathLst>
                <a:path w="226" h="375" extrusionOk="0">
                  <a:moveTo>
                    <a:pt x="36" y="0"/>
                  </a:moveTo>
                  <a:cubicBezTo>
                    <a:pt x="32" y="0"/>
                    <a:pt x="29" y="1"/>
                    <a:pt x="26" y="3"/>
                  </a:cubicBezTo>
                  <a:cubicBezTo>
                    <a:pt x="18" y="3"/>
                    <a:pt x="9" y="7"/>
                    <a:pt x="5" y="20"/>
                  </a:cubicBezTo>
                  <a:cubicBezTo>
                    <a:pt x="1" y="41"/>
                    <a:pt x="18" y="134"/>
                    <a:pt x="60" y="215"/>
                  </a:cubicBezTo>
                  <a:cubicBezTo>
                    <a:pt x="103" y="300"/>
                    <a:pt x="171" y="363"/>
                    <a:pt x="187" y="372"/>
                  </a:cubicBezTo>
                  <a:cubicBezTo>
                    <a:pt x="195" y="374"/>
                    <a:pt x="200" y="375"/>
                    <a:pt x="205" y="375"/>
                  </a:cubicBezTo>
                  <a:cubicBezTo>
                    <a:pt x="211" y="375"/>
                    <a:pt x="215" y="373"/>
                    <a:pt x="217" y="368"/>
                  </a:cubicBezTo>
                  <a:cubicBezTo>
                    <a:pt x="226" y="363"/>
                    <a:pt x="226" y="355"/>
                    <a:pt x="221" y="342"/>
                  </a:cubicBezTo>
                  <a:cubicBezTo>
                    <a:pt x="217" y="321"/>
                    <a:pt x="162" y="257"/>
                    <a:pt x="124" y="181"/>
                  </a:cubicBezTo>
                  <a:cubicBezTo>
                    <a:pt x="86" y="109"/>
                    <a:pt x="64" y="28"/>
                    <a:pt x="52" y="11"/>
                  </a:cubicBezTo>
                  <a:cubicBezTo>
                    <a:pt x="46" y="3"/>
                    <a:pt x="41" y="0"/>
                    <a:pt x="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9"/>
            <p:cNvSpPr/>
            <p:nvPr/>
          </p:nvSpPr>
          <p:spPr>
            <a:xfrm>
              <a:off x="962384" y="4139495"/>
              <a:ext cx="20737" cy="61317"/>
            </a:xfrm>
            <a:custGeom>
              <a:avLst/>
              <a:gdLst/>
              <a:ahLst/>
              <a:cxnLst/>
              <a:rect l="l" t="t" r="r" b="b"/>
              <a:pathLst>
                <a:path w="116" h="343" extrusionOk="0">
                  <a:moveTo>
                    <a:pt x="39" y="0"/>
                  </a:moveTo>
                  <a:cubicBezTo>
                    <a:pt x="36" y="0"/>
                    <a:pt x="33" y="1"/>
                    <a:pt x="30" y="3"/>
                  </a:cubicBezTo>
                  <a:cubicBezTo>
                    <a:pt x="22" y="3"/>
                    <a:pt x="13" y="7"/>
                    <a:pt x="9" y="20"/>
                  </a:cubicBezTo>
                  <a:cubicBezTo>
                    <a:pt x="0" y="50"/>
                    <a:pt x="34" y="304"/>
                    <a:pt x="56" y="334"/>
                  </a:cubicBezTo>
                  <a:cubicBezTo>
                    <a:pt x="64" y="342"/>
                    <a:pt x="73" y="342"/>
                    <a:pt x="85" y="342"/>
                  </a:cubicBezTo>
                  <a:cubicBezTo>
                    <a:pt x="90" y="342"/>
                    <a:pt x="98" y="338"/>
                    <a:pt x="102" y="325"/>
                  </a:cubicBezTo>
                  <a:cubicBezTo>
                    <a:pt x="115" y="291"/>
                    <a:pt x="77" y="37"/>
                    <a:pt x="56" y="11"/>
                  </a:cubicBezTo>
                  <a:cubicBezTo>
                    <a:pt x="50" y="3"/>
                    <a:pt x="45" y="0"/>
                    <a:pt x="3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9"/>
            <p:cNvSpPr/>
            <p:nvPr/>
          </p:nvSpPr>
          <p:spPr>
            <a:xfrm>
              <a:off x="1081442" y="4099271"/>
              <a:ext cx="182340" cy="93853"/>
            </a:xfrm>
            <a:custGeom>
              <a:avLst/>
              <a:gdLst/>
              <a:ahLst/>
              <a:cxnLst/>
              <a:rect l="l" t="t" r="r" b="b"/>
              <a:pathLst>
                <a:path w="1020" h="525" extrusionOk="0">
                  <a:moveTo>
                    <a:pt x="1006" y="1"/>
                  </a:moveTo>
                  <a:cubicBezTo>
                    <a:pt x="1000" y="1"/>
                    <a:pt x="988" y="6"/>
                    <a:pt x="964" y="24"/>
                  </a:cubicBezTo>
                  <a:cubicBezTo>
                    <a:pt x="947" y="41"/>
                    <a:pt x="892" y="88"/>
                    <a:pt x="820" y="147"/>
                  </a:cubicBezTo>
                  <a:cubicBezTo>
                    <a:pt x="744" y="207"/>
                    <a:pt x="646" y="270"/>
                    <a:pt x="540" y="321"/>
                  </a:cubicBezTo>
                  <a:cubicBezTo>
                    <a:pt x="434" y="376"/>
                    <a:pt x="323" y="415"/>
                    <a:pt x="230" y="436"/>
                  </a:cubicBezTo>
                  <a:cubicBezTo>
                    <a:pt x="137" y="461"/>
                    <a:pt x="69" y="474"/>
                    <a:pt x="43" y="478"/>
                  </a:cubicBezTo>
                  <a:cubicBezTo>
                    <a:pt x="5" y="487"/>
                    <a:pt x="1" y="495"/>
                    <a:pt x="5" y="508"/>
                  </a:cubicBezTo>
                  <a:cubicBezTo>
                    <a:pt x="5" y="516"/>
                    <a:pt x="9" y="521"/>
                    <a:pt x="48" y="525"/>
                  </a:cubicBezTo>
                  <a:cubicBezTo>
                    <a:pt x="73" y="525"/>
                    <a:pt x="149" y="521"/>
                    <a:pt x="247" y="499"/>
                  </a:cubicBezTo>
                  <a:cubicBezTo>
                    <a:pt x="345" y="478"/>
                    <a:pt x="459" y="440"/>
                    <a:pt x="574" y="389"/>
                  </a:cubicBezTo>
                  <a:cubicBezTo>
                    <a:pt x="684" y="334"/>
                    <a:pt x="786" y="262"/>
                    <a:pt x="862" y="198"/>
                  </a:cubicBezTo>
                  <a:cubicBezTo>
                    <a:pt x="935" y="134"/>
                    <a:pt x="986" y="79"/>
                    <a:pt x="998" y="54"/>
                  </a:cubicBezTo>
                  <a:cubicBezTo>
                    <a:pt x="1019" y="20"/>
                    <a:pt x="1019" y="11"/>
                    <a:pt x="1011" y="3"/>
                  </a:cubicBezTo>
                  <a:cubicBezTo>
                    <a:pt x="1010" y="2"/>
                    <a:pt x="1008" y="1"/>
                    <a:pt x="100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9"/>
            <p:cNvSpPr/>
            <p:nvPr/>
          </p:nvSpPr>
          <p:spPr>
            <a:xfrm>
              <a:off x="1306867" y="4026512"/>
              <a:ext cx="28245" cy="33966"/>
            </a:xfrm>
            <a:custGeom>
              <a:avLst/>
              <a:gdLst/>
              <a:ahLst/>
              <a:cxnLst/>
              <a:rect l="l" t="t" r="r" b="b"/>
              <a:pathLst>
                <a:path w="158" h="190" extrusionOk="0">
                  <a:moveTo>
                    <a:pt x="120" y="1"/>
                  </a:moveTo>
                  <a:cubicBezTo>
                    <a:pt x="117" y="1"/>
                    <a:pt x="114" y="1"/>
                    <a:pt x="111" y="2"/>
                  </a:cubicBezTo>
                  <a:cubicBezTo>
                    <a:pt x="90" y="7"/>
                    <a:pt x="0" y="138"/>
                    <a:pt x="5" y="164"/>
                  </a:cubicBezTo>
                  <a:cubicBezTo>
                    <a:pt x="5" y="172"/>
                    <a:pt x="13" y="176"/>
                    <a:pt x="22" y="181"/>
                  </a:cubicBezTo>
                  <a:cubicBezTo>
                    <a:pt x="26" y="185"/>
                    <a:pt x="34" y="189"/>
                    <a:pt x="43" y="189"/>
                  </a:cubicBezTo>
                  <a:cubicBezTo>
                    <a:pt x="68" y="181"/>
                    <a:pt x="157" y="53"/>
                    <a:pt x="153" y="24"/>
                  </a:cubicBezTo>
                  <a:cubicBezTo>
                    <a:pt x="149" y="15"/>
                    <a:pt x="145" y="11"/>
                    <a:pt x="136" y="7"/>
                  </a:cubicBezTo>
                  <a:cubicBezTo>
                    <a:pt x="130" y="4"/>
                    <a:pt x="126" y="1"/>
                    <a:pt x="12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9"/>
            <p:cNvSpPr/>
            <p:nvPr/>
          </p:nvSpPr>
          <p:spPr>
            <a:xfrm>
              <a:off x="1326532" y="4133774"/>
              <a:ext cx="65428" cy="17162"/>
            </a:xfrm>
            <a:custGeom>
              <a:avLst/>
              <a:gdLst/>
              <a:ahLst/>
              <a:cxnLst/>
              <a:rect l="l" t="t" r="r" b="b"/>
              <a:pathLst>
                <a:path w="366" h="96" extrusionOk="0">
                  <a:moveTo>
                    <a:pt x="100" y="0"/>
                  </a:moveTo>
                  <a:cubicBezTo>
                    <a:pt x="57" y="0"/>
                    <a:pt x="24" y="4"/>
                    <a:pt x="14" y="9"/>
                  </a:cubicBezTo>
                  <a:cubicBezTo>
                    <a:pt x="1" y="18"/>
                    <a:pt x="1" y="26"/>
                    <a:pt x="1" y="35"/>
                  </a:cubicBezTo>
                  <a:cubicBezTo>
                    <a:pt x="1" y="43"/>
                    <a:pt x="1" y="52"/>
                    <a:pt x="14" y="56"/>
                  </a:cubicBezTo>
                  <a:cubicBezTo>
                    <a:pt x="30" y="65"/>
                    <a:pt x="107" y="69"/>
                    <a:pt x="179" y="77"/>
                  </a:cubicBezTo>
                  <a:cubicBezTo>
                    <a:pt x="245" y="85"/>
                    <a:pt x="308" y="95"/>
                    <a:pt x="335" y="95"/>
                  </a:cubicBezTo>
                  <a:cubicBezTo>
                    <a:pt x="339" y="95"/>
                    <a:pt x="342" y="95"/>
                    <a:pt x="345" y="94"/>
                  </a:cubicBezTo>
                  <a:cubicBezTo>
                    <a:pt x="357" y="90"/>
                    <a:pt x="362" y="82"/>
                    <a:pt x="366" y="73"/>
                  </a:cubicBezTo>
                  <a:cubicBezTo>
                    <a:pt x="366" y="65"/>
                    <a:pt x="366" y="60"/>
                    <a:pt x="357" y="48"/>
                  </a:cubicBezTo>
                  <a:cubicBezTo>
                    <a:pt x="340" y="39"/>
                    <a:pt x="264" y="14"/>
                    <a:pt x="188" y="5"/>
                  </a:cubicBezTo>
                  <a:cubicBezTo>
                    <a:pt x="157" y="2"/>
                    <a:pt x="127" y="0"/>
                    <a:pt x="1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9"/>
            <p:cNvSpPr/>
            <p:nvPr/>
          </p:nvSpPr>
          <p:spPr>
            <a:xfrm>
              <a:off x="788622" y="4313616"/>
              <a:ext cx="120845" cy="21273"/>
            </a:xfrm>
            <a:custGeom>
              <a:avLst/>
              <a:gdLst/>
              <a:ahLst/>
              <a:cxnLst/>
              <a:rect l="l" t="t" r="r" b="b"/>
              <a:pathLst>
                <a:path w="676" h="119" extrusionOk="0">
                  <a:moveTo>
                    <a:pt x="34" y="1"/>
                  </a:moveTo>
                  <a:cubicBezTo>
                    <a:pt x="9" y="5"/>
                    <a:pt x="5" y="9"/>
                    <a:pt x="0" y="18"/>
                  </a:cubicBezTo>
                  <a:cubicBezTo>
                    <a:pt x="0" y="26"/>
                    <a:pt x="0" y="35"/>
                    <a:pt x="22" y="47"/>
                  </a:cubicBezTo>
                  <a:cubicBezTo>
                    <a:pt x="47" y="64"/>
                    <a:pt x="187" y="107"/>
                    <a:pt x="332" y="115"/>
                  </a:cubicBezTo>
                  <a:cubicBezTo>
                    <a:pt x="360" y="118"/>
                    <a:pt x="388" y="119"/>
                    <a:pt x="415" y="119"/>
                  </a:cubicBezTo>
                  <a:cubicBezTo>
                    <a:pt x="531" y="119"/>
                    <a:pt x="629" y="100"/>
                    <a:pt x="650" y="90"/>
                  </a:cubicBezTo>
                  <a:cubicBezTo>
                    <a:pt x="671" y="77"/>
                    <a:pt x="675" y="69"/>
                    <a:pt x="675" y="60"/>
                  </a:cubicBezTo>
                  <a:cubicBezTo>
                    <a:pt x="671" y="52"/>
                    <a:pt x="667" y="47"/>
                    <a:pt x="646" y="43"/>
                  </a:cubicBezTo>
                  <a:cubicBezTo>
                    <a:pt x="642" y="43"/>
                    <a:pt x="636" y="43"/>
                    <a:pt x="630" y="43"/>
                  </a:cubicBezTo>
                  <a:cubicBezTo>
                    <a:pt x="596" y="43"/>
                    <a:pt x="529" y="48"/>
                    <a:pt x="451" y="48"/>
                  </a:cubicBezTo>
                  <a:cubicBezTo>
                    <a:pt x="415" y="48"/>
                    <a:pt x="375" y="47"/>
                    <a:pt x="336" y="43"/>
                  </a:cubicBezTo>
                  <a:cubicBezTo>
                    <a:pt x="200" y="35"/>
                    <a:pt x="64" y="5"/>
                    <a:pt x="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p10"/>
          <p:cNvSpPr/>
          <p:nvPr/>
        </p:nvSpPr>
        <p:spPr>
          <a:xfrm>
            <a:off x="50" y="0"/>
            <a:ext cx="9144000" cy="5143500"/>
          </a:xfrm>
          <a:prstGeom prst="rect">
            <a:avLst/>
          </a:prstGeom>
          <a:gradFill>
            <a:gsLst>
              <a:gs pos="0">
                <a:srgbClr val="207EEE">
                  <a:alpha val="0"/>
                </a:srgbClr>
              </a:gs>
              <a:gs pos="100000">
                <a:srgbClr val="73E7D7">
                  <a:alpha val="39215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2" name="Google Shape;832;p10"/>
          <p:cNvSpPr/>
          <p:nvPr/>
        </p:nvSpPr>
        <p:spPr>
          <a:xfrm flipH="1">
            <a:off x="-3458000" y="2827742"/>
            <a:ext cx="8374561" cy="756709"/>
          </a:xfrm>
          <a:custGeom>
            <a:avLst/>
            <a:gdLst/>
            <a:ahLst/>
            <a:cxnLst/>
            <a:rect l="l" t="t" r="r" b="b"/>
            <a:pathLst>
              <a:path w="36787" h="3324" extrusionOk="0">
                <a:moveTo>
                  <a:pt x="17501" y="0"/>
                </a:moveTo>
                <a:cubicBezTo>
                  <a:pt x="17059" y="0"/>
                  <a:pt x="16617" y="33"/>
                  <a:pt x="16176" y="94"/>
                </a:cubicBezTo>
                <a:cubicBezTo>
                  <a:pt x="15905" y="132"/>
                  <a:pt x="15633" y="178"/>
                  <a:pt x="15365" y="234"/>
                </a:cubicBezTo>
                <a:cubicBezTo>
                  <a:pt x="14720" y="374"/>
                  <a:pt x="14139" y="616"/>
                  <a:pt x="13574" y="921"/>
                </a:cubicBezTo>
                <a:cubicBezTo>
                  <a:pt x="13434" y="998"/>
                  <a:pt x="13298" y="1078"/>
                  <a:pt x="13158" y="1159"/>
                </a:cubicBezTo>
                <a:cubicBezTo>
                  <a:pt x="12563" y="1543"/>
                  <a:pt x="11841" y="1842"/>
                  <a:pt x="11129" y="1842"/>
                </a:cubicBezTo>
                <a:cubicBezTo>
                  <a:pt x="10810" y="1842"/>
                  <a:pt x="10494" y="1782"/>
                  <a:pt x="10192" y="1643"/>
                </a:cubicBezTo>
                <a:cubicBezTo>
                  <a:pt x="9589" y="1363"/>
                  <a:pt x="8952" y="1112"/>
                  <a:pt x="8332" y="870"/>
                </a:cubicBezTo>
                <a:cubicBezTo>
                  <a:pt x="7692" y="620"/>
                  <a:pt x="7029" y="408"/>
                  <a:pt x="6342" y="340"/>
                </a:cubicBezTo>
                <a:cubicBezTo>
                  <a:pt x="6066" y="311"/>
                  <a:pt x="5788" y="299"/>
                  <a:pt x="5511" y="299"/>
                </a:cubicBezTo>
                <a:cubicBezTo>
                  <a:pt x="5042" y="299"/>
                  <a:pt x="4573" y="335"/>
                  <a:pt x="4109" y="391"/>
                </a:cubicBezTo>
                <a:cubicBezTo>
                  <a:pt x="3384" y="476"/>
                  <a:pt x="2658" y="586"/>
                  <a:pt x="1949" y="760"/>
                </a:cubicBezTo>
                <a:cubicBezTo>
                  <a:pt x="1643" y="836"/>
                  <a:pt x="1338" y="925"/>
                  <a:pt x="1036" y="1023"/>
                </a:cubicBezTo>
                <a:cubicBezTo>
                  <a:pt x="892" y="1070"/>
                  <a:pt x="748" y="1121"/>
                  <a:pt x="603" y="1172"/>
                </a:cubicBezTo>
                <a:cubicBezTo>
                  <a:pt x="480" y="1218"/>
                  <a:pt x="298" y="1257"/>
                  <a:pt x="196" y="1341"/>
                </a:cubicBezTo>
                <a:cubicBezTo>
                  <a:pt x="1" y="1507"/>
                  <a:pt x="132" y="1796"/>
                  <a:pt x="285" y="1936"/>
                </a:cubicBezTo>
                <a:cubicBezTo>
                  <a:pt x="378" y="2029"/>
                  <a:pt x="493" y="2101"/>
                  <a:pt x="591" y="2139"/>
                </a:cubicBezTo>
                <a:cubicBezTo>
                  <a:pt x="1013" y="2310"/>
                  <a:pt x="1487" y="2383"/>
                  <a:pt x="1947" y="2383"/>
                </a:cubicBezTo>
                <a:cubicBezTo>
                  <a:pt x="2069" y="2383"/>
                  <a:pt x="2191" y="2378"/>
                  <a:pt x="2310" y="2369"/>
                </a:cubicBezTo>
                <a:cubicBezTo>
                  <a:pt x="2755" y="2330"/>
                  <a:pt x="3171" y="2195"/>
                  <a:pt x="3604" y="2105"/>
                </a:cubicBezTo>
                <a:cubicBezTo>
                  <a:pt x="3982" y="2029"/>
                  <a:pt x="4364" y="1965"/>
                  <a:pt x="4746" y="1919"/>
                </a:cubicBezTo>
                <a:cubicBezTo>
                  <a:pt x="4996" y="1889"/>
                  <a:pt x="5247" y="1868"/>
                  <a:pt x="5493" y="1851"/>
                </a:cubicBezTo>
                <a:cubicBezTo>
                  <a:pt x="5662" y="1831"/>
                  <a:pt x="5828" y="1822"/>
                  <a:pt x="5993" y="1822"/>
                </a:cubicBezTo>
                <a:cubicBezTo>
                  <a:pt x="7555" y="1822"/>
                  <a:pt x="8930" y="2640"/>
                  <a:pt x="10493" y="2844"/>
                </a:cubicBezTo>
                <a:cubicBezTo>
                  <a:pt x="10604" y="2858"/>
                  <a:pt x="10712" y="2865"/>
                  <a:pt x="10820" y="2865"/>
                </a:cubicBezTo>
                <a:cubicBezTo>
                  <a:pt x="11949" y="2865"/>
                  <a:pt x="12893" y="2114"/>
                  <a:pt x="13854" y="1583"/>
                </a:cubicBezTo>
                <a:cubicBezTo>
                  <a:pt x="13871" y="1575"/>
                  <a:pt x="13893" y="1566"/>
                  <a:pt x="13910" y="1554"/>
                </a:cubicBezTo>
                <a:cubicBezTo>
                  <a:pt x="14321" y="1333"/>
                  <a:pt x="14750" y="1138"/>
                  <a:pt x="15225" y="1036"/>
                </a:cubicBezTo>
                <a:cubicBezTo>
                  <a:pt x="15476" y="985"/>
                  <a:pt x="15730" y="938"/>
                  <a:pt x="15981" y="908"/>
                </a:cubicBezTo>
                <a:cubicBezTo>
                  <a:pt x="16251" y="877"/>
                  <a:pt x="16523" y="861"/>
                  <a:pt x="16794" y="861"/>
                </a:cubicBezTo>
                <a:cubicBezTo>
                  <a:pt x="17408" y="861"/>
                  <a:pt x="18021" y="943"/>
                  <a:pt x="18612" y="1116"/>
                </a:cubicBezTo>
                <a:cubicBezTo>
                  <a:pt x="19474" y="1367"/>
                  <a:pt x="20234" y="1855"/>
                  <a:pt x="21049" y="2224"/>
                </a:cubicBezTo>
                <a:cubicBezTo>
                  <a:pt x="22271" y="2780"/>
                  <a:pt x="23574" y="3226"/>
                  <a:pt x="24920" y="3311"/>
                </a:cubicBezTo>
                <a:cubicBezTo>
                  <a:pt x="25052" y="3319"/>
                  <a:pt x="25186" y="3323"/>
                  <a:pt x="25319" y="3323"/>
                </a:cubicBezTo>
                <a:cubicBezTo>
                  <a:pt x="25527" y="3323"/>
                  <a:pt x="25734" y="3313"/>
                  <a:pt x="25938" y="3290"/>
                </a:cubicBezTo>
                <a:cubicBezTo>
                  <a:pt x="26482" y="3230"/>
                  <a:pt x="27004" y="3069"/>
                  <a:pt x="27521" y="2912"/>
                </a:cubicBezTo>
                <a:cubicBezTo>
                  <a:pt x="27691" y="2861"/>
                  <a:pt x="27865" y="2818"/>
                  <a:pt x="28039" y="2776"/>
                </a:cubicBezTo>
                <a:cubicBezTo>
                  <a:pt x="28888" y="2581"/>
                  <a:pt x="29764" y="2518"/>
                  <a:pt x="30636" y="2518"/>
                </a:cubicBezTo>
                <a:cubicBezTo>
                  <a:pt x="30750" y="2518"/>
                  <a:pt x="30863" y="2519"/>
                  <a:pt x="30976" y="2521"/>
                </a:cubicBezTo>
                <a:cubicBezTo>
                  <a:pt x="31015" y="2526"/>
                  <a:pt x="31053" y="2526"/>
                  <a:pt x="31095" y="2526"/>
                </a:cubicBezTo>
                <a:cubicBezTo>
                  <a:pt x="31783" y="2543"/>
                  <a:pt x="32470" y="2598"/>
                  <a:pt x="33158" y="2653"/>
                </a:cubicBezTo>
                <a:cubicBezTo>
                  <a:pt x="33413" y="2674"/>
                  <a:pt x="33676" y="2708"/>
                  <a:pt x="33935" y="2712"/>
                </a:cubicBezTo>
                <a:cubicBezTo>
                  <a:pt x="34198" y="2712"/>
                  <a:pt x="34461" y="2670"/>
                  <a:pt x="34720" y="2627"/>
                </a:cubicBezTo>
                <a:cubicBezTo>
                  <a:pt x="35064" y="2572"/>
                  <a:pt x="35403" y="2509"/>
                  <a:pt x="35739" y="2432"/>
                </a:cubicBezTo>
                <a:cubicBezTo>
                  <a:pt x="35900" y="2394"/>
                  <a:pt x="36061" y="2356"/>
                  <a:pt x="36222" y="2318"/>
                </a:cubicBezTo>
                <a:cubicBezTo>
                  <a:pt x="36375" y="2279"/>
                  <a:pt x="36545" y="2271"/>
                  <a:pt x="36689" y="2203"/>
                </a:cubicBezTo>
                <a:cubicBezTo>
                  <a:pt x="36702" y="2199"/>
                  <a:pt x="36711" y="2190"/>
                  <a:pt x="36719" y="2182"/>
                </a:cubicBezTo>
                <a:cubicBezTo>
                  <a:pt x="36787" y="2105"/>
                  <a:pt x="36307" y="2063"/>
                  <a:pt x="36278" y="2063"/>
                </a:cubicBezTo>
                <a:cubicBezTo>
                  <a:pt x="36242" y="2060"/>
                  <a:pt x="36207" y="2059"/>
                  <a:pt x="36173" y="2059"/>
                </a:cubicBezTo>
                <a:cubicBezTo>
                  <a:pt x="36000" y="2059"/>
                  <a:pt x="35836" y="2091"/>
                  <a:pt x="35666" y="2127"/>
                </a:cubicBezTo>
                <a:cubicBezTo>
                  <a:pt x="35357" y="2195"/>
                  <a:pt x="35043" y="2254"/>
                  <a:pt x="34728" y="2301"/>
                </a:cubicBezTo>
                <a:cubicBezTo>
                  <a:pt x="34559" y="2322"/>
                  <a:pt x="34393" y="2356"/>
                  <a:pt x="34223" y="2373"/>
                </a:cubicBezTo>
                <a:cubicBezTo>
                  <a:pt x="34177" y="2378"/>
                  <a:pt x="34131" y="2380"/>
                  <a:pt x="34084" y="2380"/>
                </a:cubicBezTo>
                <a:cubicBezTo>
                  <a:pt x="33968" y="2380"/>
                  <a:pt x="33850" y="2367"/>
                  <a:pt x="33735" y="2352"/>
                </a:cubicBezTo>
                <a:cubicBezTo>
                  <a:pt x="33370" y="2305"/>
                  <a:pt x="33005" y="2262"/>
                  <a:pt x="32640" y="2224"/>
                </a:cubicBezTo>
                <a:cubicBezTo>
                  <a:pt x="31910" y="2148"/>
                  <a:pt x="31180" y="2093"/>
                  <a:pt x="30446" y="2088"/>
                </a:cubicBezTo>
                <a:cubicBezTo>
                  <a:pt x="30415" y="2088"/>
                  <a:pt x="30385" y="2088"/>
                  <a:pt x="30355" y="2088"/>
                </a:cubicBezTo>
                <a:cubicBezTo>
                  <a:pt x="29651" y="2088"/>
                  <a:pt x="28947" y="2136"/>
                  <a:pt x="28251" y="2250"/>
                </a:cubicBezTo>
                <a:cubicBezTo>
                  <a:pt x="27827" y="2322"/>
                  <a:pt x="27415" y="2436"/>
                  <a:pt x="26991" y="2487"/>
                </a:cubicBezTo>
                <a:cubicBezTo>
                  <a:pt x="26791" y="2511"/>
                  <a:pt x="26588" y="2520"/>
                  <a:pt x="26384" y="2520"/>
                </a:cubicBezTo>
                <a:cubicBezTo>
                  <a:pt x="26180" y="2520"/>
                  <a:pt x="25976" y="2511"/>
                  <a:pt x="25777" y="2496"/>
                </a:cubicBezTo>
                <a:cubicBezTo>
                  <a:pt x="23926" y="2356"/>
                  <a:pt x="22292" y="1273"/>
                  <a:pt x="20595" y="628"/>
                </a:cubicBezTo>
                <a:cubicBezTo>
                  <a:pt x="20531" y="603"/>
                  <a:pt x="20467" y="582"/>
                  <a:pt x="20404" y="556"/>
                </a:cubicBezTo>
                <a:cubicBezTo>
                  <a:pt x="20204" y="476"/>
                  <a:pt x="20005" y="403"/>
                  <a:pt x="19805" y="340"/>
                </a:cubicBezTo>
                <a:cubicBezTo>
                  <a:pt x="19043" y="102"/>
                  <a:pt x="18273" y="0"/>
                  <a:pt x="17501" y="0"/>
                </a:cubicBezTo>
                <a:close/>
              </a:path>
            </a:pathLst>
          </a:custGeom>
          <a:solidFill>
            <a:srgbClr val="73E7D7">
              <a:alpha val="270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3" name="Google Shape;833;p10"/>
          <p:cNvSpPr/>
          <p:nvPr/>
        </p:nvSpPr>
        <p:spPr>
          <a:xfrm rot="675294" flipH="1">
            <a:off x="-3036236" y="3691111"/>
            <a:ext cx="10914973" cy="2515266"/>
          </a:xfrm>
          <a:custGeom>
            <a:avLst/>
            <a:gdLst/>
            <a:ahLst/>
            <a:cxnLst/>
            <a:rect l="l" t="t" r="r" b="b"/>
            <a:pathLst>
              <a:path w="53328" h="12289" extrusionOk="0">
                <a:moveTo>
                  <a:pt x="51250" y="0"/>
                </a:moveTo>
                <a:cubicBezTo>
                  <a:pt x="48878" y="0"/>
                  <a:pt x="44183" y="209"/>
                  <a:pt x="41256" y="1720"/>
                </a:cubicBezTo>
                <a:cubicBezTo>
                  <a:pt x="38209" y="3299"/>
                  <a:pt x="33981" y="4054"/>
                  <a:pt x="30127" y="4339"/>
                </a:cubicBezTo>
                <a:cubicBezTo>
                  <a:pt x="25948" y="4650"/>
                  <a:pt x="21473" y="4992"/>
                  <a:pt x="16917" y="4992"/>
                </a:cubicBezTo>
                <a:cubicBezTo>
                  <a:pt x="15064" y="4992"/>
                  <a:pt x="13198" y="4936"/>
                  <a:pt x="11333" y="4797"/>
                </a:cubicBezTo>
                <a:cubicBezTo>
                  <a:pt x="10854" y="4761"/>
                  <a:pt x="10351" y="4745"/>
                  <a:pt x="9834" y="4745"/>
                </a:cubicBezTo>
                <a:cubicBezTo>
                  <a:pt x="5419" y="4745"/>
                  <a:pt x="0" y="5922"/>
                  <a:pt x="0" y="5922"/>
                </a:cubicBezTo>
                <a:lnTo>
                  <a:pt x="450" y="12288"/>
                </a:lnTo>
                <a:lnTo>
                  <a:pt x="53327" y="8536"/>
                </a:lnTo>
                <a:lnTo>
                  <a:pt x="52724" y="31"/>
                </a:lnTo>
                <a:cubicBezTo>
                  <a:pt x="52724" y="31"/>
                  <a:pt x="52157" y="0"/>
                  <a:pt x="51250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4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4" name="Google Shape;834;p10"/>
          <p:cNvSpPr/>
          <p:nvPr/>
        </p:nvSpPr>
        <p:spPr>
          <a:xfrm rot="675283" flipH="1">
            <a:off x="-1969184" y="3427781"/>
            <a:ext cx="9320072" cy="1792371"/>
          </a:xfrm>
          <a:custGeom>
            <a:avLst/>
            <a:gdLst/>
            <a:ahLst/>
            <a:cxnLst/>
            <a:rect l="l" t="t" r="r" b="b"/>
            <a:pathLst>
              <a:path w="43107" h="8757" extrusionOk="0">
                <a:moveTo>
                  <a:pt x="40043" y="0"/>
                </a:moveTo>
                <a:cubicBezTo>
                  <a:pt x="38555" y="0"/>
                  <a:pt x="36588" y="269"/>
                  <a:pt x="34482" y="1291"/>
                </a:cubicBezTo>
                <a:cubicBezTo>
                  <a:pt x="30728" y="3112"/>
                  <a:pt x="29891" y="4545"/>
                  <a:pt x="26097" y="4545"/>
                </a:cubicBezTo>
                <a:cubicBezTo>
                  <a:pt x="25399" y="4545"/>
                  <a:pt x="24601" y="4497"/>
                  <a:pt x="23667" y="4393"/>
                </a:cubicBezTo>
                <a:cubicBezTo>
                  <a:pt x="20560" y="4050"/>
                  <a:pt x="14643" y="3964"/>
                  <a:pt x="9503" y="3964"/>
                </a:cubicBezTo>
                <a:cubicBezTo>
                  <a:pt x="4363" y="3964"/>
                  <a:pt x="0" y="4050"/>
                  <a:pt x="0" y="4050"/>
                </a:cubicBezTo>
                <a:lnTo>
                  <a:pt x="336" y="8757"/>
                </a:lnTo>
                <a:lnTo>
                  <a:pt x="43106" y="5722"/>
                </a:lnTo>
                <a:lnTo>
                  <a:pt x="42754" y="331"/>
                </a:lnTo>
                <a:cubicBezTo>
                  <a:pt x="42754" y="331"/>
                  <a:pt x="41694" y="0"/>
                  <a:pt x="40043" y="0"/>
                </a:cubicBezTo>
                <a:close/>
              </a:path>
            </a:pathLst>
          </a:custGeom>
          <a:solidFill>
            <a:srgbClr val="A3C886">
              <a:alpha val="47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5" name="Google Shape;835;p10"/>
          <p:cNvSpPr/>
          <p:nvPr/>
        </p:nvSpPr>
        <p:spPr>
          <a:xfrm rot="965970" flipH="1">
            <a:off x="-3104887" y="4068717"/>
            <a:ext cx="10914882" cy="2515245"/>
          </a:xfrm>
          <a:custGeom>
            <a:avLst/>
            <a:gdLst/>
            <a:ahLst/>
            <a:cxnLst/>
            <a:rect l="l" t="t" r="r" b="b"/>
            <a:pathLst>
              <a:path w="53328" h="12289" extrusionOk="0">
                <a:moveTo>
                  <a:pt x="51250" y="0"/>
                </a:moveTo>
                <a:cubicBezTo>
                  <a:pt x="48878" y="0"/>
                  <a:pt x="44183" y="209"/>
                  <a:pt x="41256" y="1720"/>
                </a:cubicBezTo>
                <a:cubicBezTo>
                  <a:pt x="38209" y="3299"/>
                  <a:pt x="33981" y="4054"/>
                  <a:pt x="30127" y="4339"/>
                </a:cubicBezTo>
                <a:cubicBezTo>
                  <a:pt x="25948" y="4650"/>
                  <a:pt x="21473" y="4992"/>
                  <a:pt x="16917" y="4992"/>
                </a:cubicBezTo>
                <a:cubicBezTo>
                  <a:pt x="15064" y="4992"/>
                  <a:pt x="13198" y="4936"/>
                  <a:pt x="11333" y="4797"/>
                </a:cubicBezTo>
                <a:cubicBezTo>
                  <a:pt x="10854" y="4761"/>
                  <a:pt x="10351" y="4745"/>
                  <a:pt x="9834" y="4745"/>
                </a:cubicBezTo>
                <a:cubicBezTo>
                  <a:pt x="5419" y="4745"/>
                  <a:pt x="0" y="5922"/>
                  <a:pt x="0" y="5922"/>
                </a:cubicBezTo>
                <a:lnTo>
                  <a:pt x="450" y="12288"/>
                </a:lnTo>
                <a:lnTo>
                  <a:pt x="53327" y="8536"/>
                </a:lnTo>
                <a:lnTo>
                  <a:pt x="52724" y="31"/>
                </a:lnTo>
                <a:cubicBezTo>
                  <a:pt x="52724" y="31"/>
                  <a:pt x="52157" y="0"/>
                  <a:pt x="51250" y="0"/>
                </a:cubicBezTo>
                <a:close/>
              </a:path>
            </a:pathLst>
          </a:custGeom>
          <a:noFill/>
          <a:ln w="19050" cap="flat" cmpd="sng">
            <a:solidFill>
              <a:srgbClr val="92A37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6" name="Google Shape;836;p10"/>
          <p:cNvSpPr/>
          <p:nvPr/>
        </p:nvSpPr>
        <p:spPr>
          <a:xfrm rot="640014" flipH="1">
            <a:off x="-3100344" y="4228977"/>
            <a:ext cx="10914871" cy="2515242"/>
          </a:xfrm>
          <a:custGeom>
            <a:avLst/>
            <a:gdLst/>
            <a:ahLst/>
            <a:cxnLst/>
            <a:rect l="l" t="t" r="r" b="b"/>
            <a:pathLst>
              <a:path w="53328" h="12289" extrusionOk="0">
                <a:moveTo>
                  <a:pt x="51250" y="0"/>
                </a:moveTo>
                <a:cubicBezTo>
                  <a:pt x="48878" y="0"/>
                  <a:pt x="44183" y="209"/>
                  <a:pt x="41256" y="1720"/>
                </a:cubicBezTo>
                <a:cubicBezTo>
                  <a:pt x="38209" y="3299"/>
                  <a:pt x="33981" y="4054"/>
                  <a:pt x="30127" y="4339"/>
                </a:cubicBezTo>
                <a:cubicBezTo>
                  <a:pt x="25948" y="4650"/>
                  <a:pt x="21473" y="4992"/>
                  <a:pt x="16917" y="4992"/>
                </a:cubicBezTo>
                <a:cubicBezTo>
                  <a:pt x="15064" y="4992"/>
                  <a:pt x="13198" y="4936"/>
                  <a:pt x="11333" y="4797"/>
                </a:cubicBezTo>
                <a:cubicBezTo>
                  <a:pt x="10854" y="4761"/>
                  <a:pt x="10351" y="4745"/>
                  <a:pt x="9834" y="4745"/>
                </a:cubicBezTo>
                <a:cubicBezTo>
                  <a:pt x="5419" y="4745"/>
                  <a:pt x="0" y="5922"/>
                  <a:pt x="0" y="5922"/>
                </a:cubicBezTo>
                <a:lnTo>
                  <a:pt x="450" y="12288"/>
                </a:lnTo>
                <a:lnTo>
                  <a:pt x="53327" y="8536"/>
                </a:lnTo>
                <a:lnTo>
                  <a:pt x="52724" y="31"/>
                </a:lnTo>
                <a:cubicBezTo>
                  <a:pt x="52724" y="31"/>
                  <a:pt x="52157" y="0"/>
                  <a:pt x="51250" y="0"/>
                </a:cubicBezTo>
                <a:close/>
              </a:path>
            </a:pathLst>
          </a:custGeom>
          <a:noFill/>
          <a:ln w="19050" cap="flat" cmpd="sng">
            <a:solidFill>
              <a:srgbClr val="92A37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37" name="Google Shape;837;p10"/>
          <p:cNvGrpSpPr/>
          <p:nvPr/>
        </p:nvGrpSpPr>
        <p:grpSpPr>
          <a:xfrm flipH="1">
            <a:off x="8444548" y="2827741"/>
            <a:ext cx="255902" cy="1874920"/>
            <a:chOff x="-3200841" y="3196752"/>
            <a:chExt cx="229426" cy="1680940"/>
          </a:xfrm>
        </p:grpSpPr>
        <p:sp>
          <p:nvSpPr>
            <p:cNvPr id="838" name="Google Shape;838;p10"/>
            <p:cNvSpPr/>
            <p:nvPr/>
          </p:nvSpPr>
          <p:spPr>
            <a:xfrm>
              <a:off x="-3200841" y="3196752"/>
              <a:ext cx="229426" cy="1680940"/>
            </a:xfrm>
            <a:custGeom>
              <a:avLst/>
              <a:gdLst/>
              <a:ahLst/>
              <a:cxnLst/>
              <a:rect l="l" t="t" r="r" b="b"/>
              <a:pathLst>
                <a:path w="1096" h="8030" extrusionOk="0">
                  <a:moveTo>
                    <a:pt x="591" y="17"/>
                  </a:moveTo>
                  <a:cubicBezTo>
                    <a:pt x="612" y="21"/>
                    <a:pt x="642" y="30"/>
                    <a:pt x="676" y="51"/>
                  </a:cubicBezTo>
                  <a:cubicBezTo>
                    <a:pt x="684" y="55"/>
                    <a:pt x="693" y="64"/>
                    <a:pt x="701" y="72"/>
                  </a:cubicBezTo>
                  <a:cubicBezTo>
                    <a:pt x="748" y="111"/>
                    <a:pt x="790" y="178"/>
                    <a:pt x="803" y="276"/>
                  </a:cubicBezTo>
                  <a:cubicBezTo>
                    <a:pt x="812" y="340"/>
                    <a:pt x="812" y="433"/>
                    <a:pt x="782" y="552"/>
                  </a:cubicBezTo>
                  <a:cubicBezTo>
                    <a:pt x="756" y="671"/>
                    <a:pt x="705" y="811"/>
                    <a:pt x="642" y="968"/>
                  </a:cubicBezTo>
                  <a:cubicBezTo>
                    <a:pt x="578" y="1125"/>
                    <a:pt x="498" y="1303"/>
                    <a:pt x="442" y="1511"/>
                  </a:cubicBezTo>
                  <a:cubicBezTo>
                    <a:pt x="391" y="1719"/>
                    <a:pt x="379" y="1957"/>
                    <a:pt x="413" y="2203"/>
                  </a:cubicBezTo>
                  <a:cubicBezTo>
                    <a:pt x="447" y="2449"/>
                    <a:pt x="519" y="2704"/>
                    <a:pt x="612" y="2963"/>
                  </a:cubicBezTo>
                  <a:cubicBezTo>
                    <a:pt x="701" y="3217"/>
                    <a:pt x="812" y="3481"/>
                    <a:pt x="896" y="3756"/>
                  </a:cubicBezTo>
                  <a:cubicBezTo>
                    <a:pt x="981" y="4032"/>
                    <a:pt x="1045" y="4325"/>
                    <a:pt x="1037" y="4627"/>
                  </a:cubicBezTo>
                  <a:cubicBezTo>
                    <a:pt x="1032" y="4677"/>
                    <a:pt x="1028" y="4728"/>
                    <a:pt x="1024" y="4779"/>
                  </a:cubicBezTo>
                  <a:cubicBezTo>
                    <a:pt x="1011" y="4877"/>
                    <a:pt x="990" y="4970"/>
                    <a:pt x="960" y="5064"/>
                  </a:cubicBezTo>
                  <a:cubicBezTo>
                    <a:pt x="909" y="5208"/>
                    <a:pt x="846" y="5344"/>
                    <a:pt x="773" y="5480"/>
                  </a:cubicBezTo>
                  <a:cubicBezTo>
                    <a:pt x="705" y="5615"/>
                    <a:pt x="629" y="5751"/>
                    <a:pt x="570" y="5891"/>
                  </a:cubicBezTo>
                  <a:cubicBezTo>
                    <a:pt x="506" y="6031"/>
                    <a:pt x="459" y="6180"/>
                    <a:pt x="442" y="6337"/>
                  </a:cubicBezTo>
                  <a:cubicBezTo>
                    <a:pt x="421" y="6490"/>
                    <a:pt x="430" y="6643"/>
                    <a:pt x="455" y="6791"/>
                  </a:cubicBezTo>
                  <a:cubicBezTo>
                    <a:pt x="481" y="6940"/>
                    <a:pt x="519" y="7084"/>
                    <a:pt x="561" y="7224"/>
                  </a:cubicBezTo>
                  <a:cubicBezTo>
                    <a:pt x="599" y="7364"/>
                    <a:pt x="646" y="7500"/>
                    <a:pt x="680" y="7636"/>
                  </a:cubicBezTo>
                  <a:cubicBezTo>
                    <a:pt x="697" y="7704"/>
                    <a:pt x="718" y="7772"/>
                    <a:pt x="727" y="7835"/>
                  </a:cubicBezTo>
                  <a:cubicBezTo>
                    <a:pt x="735" y="7895"/>
                    <a:pt x="727" y="7958"/>
                    <a:pt x="689" y="7975"/>
                  </a:cubicBezTo>
                  <a:cubicBezTo>
                    <a:pt x="676" y="7941"/>
                    <a:pt x="650" y="7861"/>
                    <a:pt x="591" y="7687"/>
                  </a:cubicBezTo>
                  <a:cubicBezTo>
                    <a:pt x="565" y="7602"/>
                    <a:pt x="506" y="7432"/>
                    <a:pt x="447" y="7199"/>
                  </a:cubicBezTo>
                  <a:cubicBezTo>
                    <a:pt x="421" y="7084"/>
                    <a:pt x="391" y="6948"/>
                    <a:pt x="370" y="6804"/>
                  </a:cubicBezTo>
                  <a:cubicBezTo>
                    <a:pt x="353" y="6655"/>
                    <a:pt x="340" y="6490"/>
                    <a:pt x="357" y="6320"/>
                  </a:cubicBezTo>
                  <a:cubicBezTo>
                    <a:pt x="366" y="6235"/>
                    <a:pt x="383" y="6150"/>
                    <a:pt x="404" y="6061"/>
                  </a:cubicBezTo>
                  <a:cubicBezTo>
                    <a:pt x="430" y="5972"/>
                    <a:pt x="455" y="5883"/>
                    <a:pt x="493" y="5798"/>
                  </a:cubicBezTo>
                  <a:cubicBezTo>
                    <a:pt x="561" y="5620"/>
                    <a:pt x="650" y="5437"/>
                    <a:pt x="731" y="5246"/>
                  </a:cubicBezTo>
                  <a:cubicBezTo>
                    <a:pt x="769" y="5153"/>
                    <a:pt x="807" y="5055"/>
                    <a:pt x="837" y="4953"/>
                  </a:cubicBezTo>
                  <a:cubicBezTo>
                    <a:pt x="871" y="4851"/>
                    <a:pt x="892" y="4745"/>
                    <a:pt x="905" y="4635"/>
                  </a:cubicBezTo>
                  <a:cubicBezTo>
                    <a:pt x="926" y="4419"/>
                    <a:pt x="888" y="4198"/>
                    <a:pt x="824" y="3990"/>
                  </a:cubicBezTo>
                  <a:cubicBezTo>
                    <a:pt x="701" y="3570"/>
                    <a:pt x="485" y="3192"/>
                    <a:pt x="383" y="2797"/>
                  </a:cubicBezTo>
                  <a:cubicBezTo>
                    <a:pt x="328" y="2598"/>
                    <a:pt x="290" y="2402"/>
                    <a:pt x="268" y="2216"/>
                  </a:cubicBezTo>
                  <a:cubicBezTo>
                    <a:pt x="251" y="2118"/>
                    <a:pt x="247" y="2025"/>
                    <a:pt x="239" y="1936"/>
                  </a:cubicBezTo>
                  <a:cubicBezTo>
                    <a:pt x="239" y="1842"/>
                    <a:pt x="230" y="1753"/>
                    <a:pt x="234" y="1668"/>
                  </a:cubicBezTo>
                  <a:cubicBezTo>
                    <a:pt x="239" y="1324"/>
                    <a:pt x="285" y="1023"/>
                    <a:pt x="340" y="790"/>
                  </a:cubicBezTo>
                  <a:cubicBezTo>
                    <a:pt x="370" y="671"/>
                    <a:pt x="396" y="569"/>
                    <a:pt x="421" y="488"/>
                  </a:cubicBezTo>
                  <a:cubicBezTo>
                    <a:pt x="438" y="450"/>
                    <a:pt x="447" y="412"/>
                    <a:pt x="459" y="382"/>
                  </a:cubicBezTo>
                  <a:cubicBezTo>
                    <a:pt x="468" y="348"/>
                    <a:pt x="481" y="323"/>
                    <a:pt x="485" y="302"/>
                  </a:cubicBezTo>
                  <a:cubicBezTo>
                    <a:pt x="531" y="174"/>
                    <a:pt x="561" y="102"/>
                    <a:pt x="578" y="64"/>
                  </a:cubicBezTo>
                  <a:cubicBezTo>
                    <a:pt x="587" y="38"/>
                    <a:pt x="591" y="26"/>
                    <a:pt x="591" y="17"/>
                  </a:cubicBezTo>
                  <a:close/>
                  <a:moveTo>
                    <a:pt x="582" y="17"/>
                  </a:moveTo>
                  <a:lnTo>
                    <a:pt x="582" y="17"/>
                  </a:lnTo>
                  <a:cubicBezTo>
                    <a:pt x="578" y="26"/>
                    <a:pt x="570" y="34"/>
                    <a:pt x="561" y="55"/>
                  </a:cubicBezTo>
                  <a:cubicBezTo>
                    <a:pt x="544" y="94"/>
                    <a:pt x="506" y="161"/>
                    <a:pt x="455" y="293"/>
                  </a:cubicBezTo>
                  <a:cubicBezTo>
                    <a:pt x="447" y="314"/>
                    <a:pt x="434" y="340"/>
                    <a:pt x="421" y="374"/>
                  </a:cubicBezTo>
                  <a:cubicBezTo>
                    <a:pt x="413" y="403"/>
                    <a:pt x="400" y="442"/>
                    <a:pt x="387" y="484"/>
                  </a:cubicBezTo>
                  <a:cubicBezTo>
                    <a:pt x="357" y="565"/>
                    <a:pt x="328" y="667"/>
                    <a:pt x="298" y="785"/>
                  </a:cubicBezTo>
                  <a:cubicBezTo>
                    <a:pt x="243" y="1019"/>
                    <a:pt x="192" y="1324"/>
                    <a:pt x="188" y="1672"/>
                  </a:cubicBezTo>
                  <a:cubicBezTo>
                    <a:pt x="188" y="1694"/>
                    <a:pt x="188" y="1719"/>
                    <a:pt x="188" y="1740"/>
                  </a:cubicBezTo>
                  <a:cubicBezTo>
                    <a:pt x="188" y="1762"/>
                    <a:pt x="188" y="1783"/>
                    <a:pt x="188" y="1808"/>
                  </a:cubicBezTo>
                  <a:cubicBezTo>
                    <a:pt x="192" y="1851"/>
                    <a:pt x="192" y="1897"/>
                    <a:pt x="192" y="1944"/>
                  </a:cubicBezTo>
                  <a:cubicBezTo>
                    <a:pt x="200" y="2033"/>
                    <a:pt x="205" y="2131"/>
                    <a:pt x="217" y="2224"/>
                  </a:cubicBezTo>
                  <a:cubicBezTo>
                    <a:pt x="230" y="2322"/>
                    <a:pt x="247" y="2419"/>
                    <a:pt x="264" y="2517"/>
                  </a:cubicBezTo>
                  <a:cubicBezTo>
                    <a:pt x="285" y="2615"/>
                    <a:pt x="307" y="2717"/>
                    <a:pt x="336" y="2814"/>
                  </a:cubicBezTo>
                  <a:cubicBezTo>
                    <a:pt x="438" y="3217"/>
                    <a:pt x="655" y="3599"/>
                    <a:pt x="778" y="4011"/>
                  </a:cubicBezTo>
                  <a:cubicBezTo>
                    <a:pt x="837" y="4215"/>
                    <a:pt x="875" y="4431"/>
                    <a:pt x="850" y="4639"/>
                  </a:cubicBezTo>
                  <a:cubicBezTo>
                    <a:pt x="841" y="4741"/>
                    <a:pt x="820" y="4843"/>
                    <a:pt x="786" y="4945"/>
                  </a:cubicBezTo>
                  <a:cubicBezTo>
                    <a:pt x="756" y="5042"/>
                    <a:pt x="722" y="5140"/>
                    <a:pt x="680" y="5233"/>
                  </a:cubicBezTo>
                  <a:cubicBezTo>
                    <a:pt x="604" y="5424"/>
                    <a:pt x="514" y="5603"/>
                    <a:pt x="442" y="5785"/>
                  </a:cubicBezTo>
                  <a:cubicBezTo>
                    <a:pt x="408" y="5874"/>
                    <a:pt x="379" y="5964"/>
                    <a:pt x="353" y="6053"/>
                  </a:cubicBezTo>
                  <a:cubicBezTo>
                    <a:pt x="332" y="6146"/>
                    <a:pt x="315" y="6235"/>
                    <a:pt x="311" y="6324"/>
                  </a:cubicBezTo>
                  <a:cubicBezTo>
                    <a:pt x="294" y="6498"/>
                    <a:pt x="307" y="6664"/>
                    <a:pt x="328" y="6812"/>
                  </a:cubicBezTo>
                  <a:cubicBezTo>
                    <a:pt x="349" y="6961"/>
                    <a:pt x="379" y="7097"/>
                    <a:pt x="408" y="7216"/>
                  </a:cubicBezTo>
                  <a:cubicBezTo>
                    <a:pt x="472" y="7449"/>
                    <a:pt x="531" y="7615"/>
                    <a:pt x="561" y="7704"/>
                  </a:cubicBezTo>
                  <a:cubicBezTo>
                    <a:pt x="608" y="7831"/>
                    <a:pt x="642" y="7907"/>
                    <a:pt x="659" y="7950"/>
                  </a:cubicBezTo>
                  <a:cubicBezTo>
                    <a:pt x="667" y="7963"/>
                    <a:pt x="672" y="7971"/>
                    <a:pt x="676" y="7980"/>
                  </a:cubicBezTo>
                  <a:lnTo>
                    <a:pt x="672" y="7980"/>
                  </a:lnTo>
                  <a:cubicBezTo>
                    <a:pt x="669" y="7980"/>
                    <a:pt x="666" y="7980"/>
                    <a:pt x="663" y="7980"/>
                  </a:cubicBezTo>
                  <a:cubicBezTo>
                    <a:pt x="644" y="7980"/>
                    <a:pt x="622" y="7969"/>
                    <a:pt x="604" y="7954"/>
                  </a:cubicBezTo>
                  <a:cubicBezTo>
                    <a:pt x="582" y="7933"/>
                    <a:pt x="565" y="7907"/>
                    <a:pt x="548" y="7878"/>
                  </a:cubicBezTo>
                  <a:cubicBezTo>
                    <a:pt x="523" y="7823"/>
                    <a:pt x="493" y="7759"/>
                    <a:pt x="468" y="7699"/>
                  </a:cubicBezTo>
                  <a:cubicBezTo>
                    <a:pt x="447" y="7640"/>
                    <a:pt x="425" y="7581"/>
                    <a:pt x="400" y="7521"/>
                  </a:cubicBezTo>
                  <a:cubicBezTo>
                    <a:pt x="383" y="7462"/>
                    <a:pt x="366" y="7402"/>
                    <a:pt x="349" y="7343"/>
                  </a:cubicBezTo>
                  <a:cubicBezTo>
                    <a:pt x="222" y="6872"/>
                    <a:pt x="222" y="6435"/>
                    <a:pt x="264" y="6099"/>
                  </a:cubicBezTo>
                  <a:cubicBezTo>
                    <a:pt x="264" y="6057"/>
                    <a:pt x="273" y="6019"/>
                    <a:pt x="281" y="5976"/>
                  </a:cubicBezTo>
                  <a:cubicBezTo>
                    <a:pt x="285" y="5938"/>
                    <a:pt x="294" y="5900"/>
                    <a:pt x="298" y="5866"/>
                  </a:cubicBezTo>
                  <a:cubicBezTo>
                    <a:pt x="315" y="5794"/>
                    <a:pt x="328" y="5730"/>
                    <a:pt x="345" y="5671"/>
                  </a:cubicBezTo>
                  <a:cubicBezTo>
                    <a:pt x="362" y="5611"/>
                    <a:pt x="379" y="5560"/>
                    <a:pt x="391" y="5514"/>
                  </a:cubicBezTo>
                  <a:cubicBezTo>
                    <a:pt x="404" y="5471"/>
                    <a:pt x="417" y="5433"/>
                    <a:pt x="430" y="5403"/>
                  </a:cubicBezTo>
                  <a:cubicBezTo>
                    <a:pt x="442" y="5357"/>
                    <a:pt x="459" y="5318"/>
                    <a:pt x="472" y="5280"/>
                  </a:cubicBezTo>
                  <a:cubicBezTo>
                    <a:pt x="489" y="5246"/>
                    <a:pt x="502" y="5217"/>
                    <a:pt x="510" y="5187"/>
                  </a:cubicBezTo>
                  <a:cubicBezTo>
                    <a:pt x="527" y="5153"/>
                    <a:pt x="540" y="5123"/>
                    <a:pt x="553" y="5102"/>
                  </a:cubicBezTo>
                  <a:cubicBezTo>
                    <a:pt x="570" y="5072"/>
                    <a:pt x="591" y="5030"/>
                    <a:pt x="625" y="4962"/>
                  </a:cubicBezTo>
                  <a:cubicBezTo>
                    <a:pt x="650" y="4902"/>
                    <a:pt x="697" y="4792"/>
                    <a:pt x="727" y="4631"/>
                  </a:cubicBezTo>
                  <a:cubicBezTo>
                    <a:pt x="756" y="4469"/>
                    <a:pt x="761" y="4257"/>
                    <a:pt x="697" y="4032"/>
                  </a:cubicBezTo>
                  <a:cubicBezTo>
                    <a:pt x="633" y="3803"/>
                    <a:pt x="523" y="3565"/>
                    <a:pt x="413" y="3315"/>
                  </a:cubicBezTo>
                  <a:cubicBezTo>
                    <a:pt x="357" y="3188"/>
                    <a:pt x="307" y="3060"/>
                    <a:pt x="264" y="2925"/>
                  </a:cubicBezTo>
                  <a:cubicBezTo>
                    <a:pt x="222" y="2789"/>
                    <a:pt x="192" y="2649"/>
                    <a:pt x="166" y="2509"/>
                  </a:cubicBezTo>
                  <a:cubicBezTo>
                    <a:pt x="124" y="2224"/>
                    <a:pt x="103" y="1936"/>
                    <a:pt x="82" y="1664"/>
                  </a:cubicBezTo>
                  <a:cubicBezTo>
                    <a:pt x="60" y="1388"/>
                    <a:pt x="48" y="1129"/>
                    <a:pt x="60" y="900"/>
                  </a:cubicBezTo>
                  <a:cubicBezTo>
                    <a:pt x="73" y="671"/>
                    <a:pt x="111" y="471"/>
                    <a:pt x="188" y="331"/>
                  </a:cubicBezTo>
                  <a:cubicBezTo>
                    <a:pt x="260" y="191"/>
                    <a:pt x="353" y="119"/>
                    <a:pt x="404" y="89"/>
                  </a:cubicBezTo>
                  <a:cubicBezTo>
                    <a:pt x="481" y="43"/>
                    <a:pt x="527" y="34"/>
                    <a:pt x="557" y="26"/>
                  </a:cubicBezTo>
                  <a:cubicBezTo>
                    <a:pt x="570" y="21"/>
                    <a:pt x="574" y="21"/>
                    <a:pt x="582" y="17"/>
                  </a:cubicBezTo>
                  <a:close/>
                  <a:moveTo>
                    <a:pt x="587" y="0"/>
                  </a:moveTo>
                  <a:cubicBezTo>
                    <a:pt x="553" y="0"/>
                    <a:pt x="531" y="9"/>
                    <a:pt x="523" y="13"/>
                  </a:cubicBezTo>
                  <a:cubicBezTo>
                    <a:pt x="489" y="17"/>
                    <a:pt x="447" y="26"/>
                    <a:pt x="383" y="60"/>
                  </a:cubicBezTo>
                  <a:cubicBezTo>
                    <a:pt x="328" y="89"/>
                    <a:pt x="226" y="170"/>
                    <a:pt x="149" y="314"/>
                  </a:cubicBezTo>
                  <a:cubicBezTo>
                    <a:pt x="111" y="386"/>
                    <a:pt x="77" y="476"/>
                    <a:pt x="56" y="577"/>
                  </a:cubicBezTo>
                  <a:cubicBezTo>
                    <a:pt x="31" y="675"/>
                    <a:pt x="22" y="785"/>
                    <a:pt x="14" y="900"/>
                  </a:cubicBezTo>
                  <a:cubicBezTo>
                    <a:pt x="1" y="1133"/>
                    <a:pt x="9" y="1397"/>
                    <a:pt x="31" y="1672"/>
                  </a:cubicBezTo>
                  <a:cubicBezTo>
                    <a:pt x="52" y="1944"/>
                    <a:pt x="69" y="2233"/>
                    <a:pt x="116" y="2521"/>
                  </a:cubicBezTo>
                  <a:cubicBezTo>
                    <a:pt x="141" y="2666"/>
                    <a:pt x="171" y="2806"/>
                    <a:pt x="213" y="2946"/>
                  </a:cubicBezTo>
                  <a:cubicBezTo>
                    <a:pt x="260" y="3082"/>
                    <a:pt x="311" y="3213"/>
                    <a:pt x="366" y="3340"/>
                  </a:cubicBezTo>
                  <a:cubicBezTo>
                    <a:pt x="476" y="3591"/>
                    <a:pt x="587" y="3824"/>
                    <a:pt x="650" y="4045"/>
                  </a:cubicBezTo>
                  <a:cubicBezTo>
                    <a:pt x="714" y="4266"/>
                    <a:pt x="710" y="4474"/>
                    <a:pt x="684" y="4627"/>
                  </a:cubicBezTo>
                  <a:cubicBezTo>
                    <a:pt x="659" y="4784"/>
                    <a:pt x="612" y="4894"/>
                    <a:pt x="591" y="4949"/>
                  </a:cubicBezTo>
                  <a:cubicBezTo>
                    <a:pt x="561" y="5021"/>
                    <a:pt x="540" y="5068"/>
                    <a:pt x="527" y="5098"/>
                  </a:cubicBezTo>
                  <a:cubicBezTo>
                    <a:pt x="519" y="5119"/>
                    <a:pt x="502" y="5144"/>
                    <a:pt x="489" y="5174"/>
                  </a:cubicBezTo>
                  <a:cubicBezTo>
                    <a:pt x="476" y="5204"/>
                    <a:pt x="464" y="5233"/>
                    <a:pt x="447" y="5272"/>
                  </a:cubicBezTo>
                  <a:cubicBezTo>
                    <a:pt x="438" y="5289"/>
                    <a:pt x="430" y="5310"/>
                    <a:pt x="421" y="5331"/>
                  </a:cubicBezTo>
                  <a:cubicBezTo>
                    <a:pt x="413" y="5352"/>
                    <a:pt x="404" y="5374"/>
                    <a:pt x="396" y="5395"/>
                  </a:cubicBezTo>
                  <a:cubicBezTo>
                    <a:pt x="383" y="5429"/>
                    <a:pt x="370" y="5467"/>
                    <a:pt x="353" y="5509"/>
                  </a:cubicBezTo>
                  <a:cubicBezTo>
                    <a:pt x="340" y="5556"/>
                    <a:pt x="323" y="5607"/>
                    <a:pt x="307" y="5666"/>
                  </a:cubicBezTo>
                  <a:cubicBezTo>
                    <a:pt x="290" y="5726"/>
                    <a:pt x="277" y="5794"/>
                    <a:pt x="260" y="5866"/>
                  </a:cubicBezTo>
                  <a:cubicBezTo>
                    <a:pt x="251" y="5900"/>
                    <a:pt x="247" y="5938"/>
                    <a:pt x="239" y="5981"/>
                  </a:cubicBezTo>
                  <a:cubicBezTo>
                    <a:pt x="230" y="6019"/>
                    <a:pt x="226" y="6061"/>
                    <a:pt x="222" y="6104"/>
                  </a:cubicBezTo>
                  <a:cubicBezTo>
                    <a:pt x="175" y="6443"/>
                    <a:pt x="175" y="6885"/>
                    <a:pt x="302" y="7364"/>
                  </a:cubicBezTo>
                  <a:cubicBezTo>
                    <a:pt x="323" y="7424"/>
                    <a:pt x="340" y="7487"/>
                    <a:pt x="357" y="7547"/>
                  </a:cubicBezTo>
                  <a:cubicBezTo>
                    <a:pt x="383" y="7606"/>
                    <a:pt x="404" y="7666"/>
                    <a:pt x="425" y="7729"/>
                  </a:cubicBezTo>
                  <a:cubicBezTo>
                    <a:pt x="455" y="7789"/>
                    <a:pt x="476" y="7848"/>
                    <a:pt x="510" y="7912"/>
                  </a:cubicBezTo>
                  <a:cubicBezTo>
                    <a:pt x="527" y="7941"/>
                    <a:pt x="548" y="7971"/>
                    <a:pt x="578" y="7997"/>
                  </a:cubicBezTo>
                  <a:cubicBezTo>
                    <a:pt x="591" y="8009"/>
                    <a:pt x="608" y="8018"/>
                    <a:pt x="629" y="8026"/>
                  </a:cubicBezTo>
                  <a:cubicBezTo>
                    <a:pt x="640" y="8028"/>
                    <a:pt x="650" y="8029"/>
                    <a:pt x="661" y="8029"/>
                  </a:cubicBezTo>
                  <a:cubicBezTo>
                    <a:pt x="672" y="8029"/>
                    <a:pt x="682" y="8028"/>
                    <a:pt x="693" y="8026"/>
                  </a:cubicBezTo>
                  <a:cubicBezTo>
                    <a:pt x="714" y="8018"/>
                    <a:pt x="731" y="8005"/>
                    <a:pt x="748" y="7988"/>
                  </a:cubicBezTo>
                  <a:cubicBezTo>
                    <a:pt x="761" y="7971"/>
                    <a:pt x="769" y="7954"/>
                    <a:pt x="773" y="7933"/>
                  </a:cubicBezTo>
                  <a:cubicBezTo>
                    <a:pt x="782" y="7895"/>
                    <a:pt x="782" y="7857"/>
                    <a:pt x="778" y="7823"/>
                  </a:cubicBezTo>
                  <a:cubicBezTo>
                    <a:pt x="761" y="7750"/>
                    <a:pt x="744" y="7683"/>
                    <a:pt x="727" y="7615"/>
                  </a:cubicBezTo>
                  <a:cubicBezTo>
                    <a:pt x="689" y="7479"/>
                    <a:pt x="646" y="7339"/>
                    <a:pt x="608" y="7199"/>
                  </a:cubicBezTo>
                  <a:cubicBezTo>
                    <a:pt x="565" y="7063"/>
                    <a:pt x="527" y="6919"/>
                    <a:pt x="506" y="6774"/>
                  </a:cubicBezTo>
                  <a:cubicBezTo>
                    <a:pt x="481" y="6630"/>
                    <a:pt x="476" y="6481"/>
                    <a:pt x="493" y="6333"/>
                  </a:cubicBezTo>
                  <a:cubicBezTo>
                    <a:pt x="510" y="6184"/>
                    <a:pt x="561" y="6044"/>
                    <a:pt x="621" y="5904"/>
                  </a:cubicBezTo>
                  <a:cubicBezTo>
                    <a:pt x="680" y="5768"/>
                    <a:pt x="756" y="5632"/>
                    <a:pt x="824" y="5497"/>
                  </a:cubicBezTo>
                  <a:cubicBezTo>
                    <a:pt x="896" y="5361"/>
                    <a:pt x="960" y="5221"/>
                    <a:pt x="1011" y="5072"/>
                  </a:cubicBezTo>
                  <a:cubicBezTo>
                    <a:pt x="1020" y="5042"/>
                    <a:pt x="1028" y="5009"/>
                    <a:pt x="1037" y="4979"/>
                  </a:cubicBezTo>
                  <a:cubicBezTo>
                    <a:pt x="1066" y="4860"/>
                    <a:pt x="1083" y="4737"/>
                    <a:pt x="1087" y="4618"/>
                  </a:cubicBezTo>
                  <a:cubicBezTo>
                    <a:pt x="1096" y="4312"/>
                    <a:pt x="1028" y="4011"/>
                    <a:pt x="943" y="3735"/>
                  </a:cubicBezTo>
                  <a:cubicBezTo>
                    <a:pt x="854" y="3455"/>
                    <a:pt x="744" y="3192"/>
                    <a:pt x="655" y="2937"/>
                  </a:cubicBezTo>
                  <a:cubicBezTo>
                    <a:pt x="565" y="2683"/>
                    <a:pt x="489" y="2432"/>
                    <a:pt x="459" y="2190"/>
                  </a:cubicBezTo>
                  <a:cubicBezTo>
                    <a:pt x="425" y="1948"/>
                    <a:pt x="438" y="1715"/>
                    <a:pt x="489" y="1515"/>
                  </a:cubicBezTo>
                  <a:cubicBezTo>
                    <a:pt x="540" y="1312"/>
                    <a:pt x="621" y="1133"/>
                    <a:pt x="684" y="976"/>
                  </a:cubicBezTo>
                  <a:cubicBezTo>
                    <a:pt x="748" y="815"/>
                    <a:pt x="795" y="675"/>
                    <a:pt x="820" y="552"/>
                  </a:cubicBezTo>
                  <a:cubicBezTo>
                    <a:pt x="850" y="433"/>
                    <a:pt x="846" y="331"/>
                    <a:pt x="833" y="263"/>
                  </a:cubicBezTo>
                  <a:cubicBezTo>
                    <a:pt x="816" y="166"/>
                    <a:pt x="769" y="94"/>
                    <a:pt x="722" y="55"/>
                  </a:cubicBezTo>
                  <a:cubicBezTo>
                    <a:pt x="705" y="38"/>
                    <a:pt x="689" y="30"/>
                    <a:pt x="672" y="21"/>
                  </a:cubicBezTo>
                  <a:cubicBezTo>
                    <a:pt x="642" y="4"/>
                    <a:pt x="612" y="0"/>
                    <a:pt x="587" y="0"/>
                  </a:cubicBezTo>
                  <a:close/>
                </a:path>
              </a:pathLst>
            </a:custGeom>
            <a:solidFill>
              <a:srgbClr val="1E15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10"/>
            <p:cNvSpPr/>
            <p:nvPr/>
          </p:nvSpPr>
          <p:spPr>
            <a:xfrm>
              <a:off x="-3191002" y="3200310"/>
              <a:ext cx="173535" cy="1667124"/>
            </a:xfrm>
            <a:custGeom>
              <a:avLst/>
              <a:gdLst/>
              <a:ahLst/>
              <a:cxnLst/>
              <a:rect l="l" t="t" r="r" b="b"/>
              <a:pathLst>
                <a:path w="829" h="7964" extrusionOk="0">
                  <a:moveTo>
                    <a:pt x="535" y="0"/>
                  </a:moveTo>
                  <a:cubicBezTo>
                    <a:pt x="527" y="4"/>
                    <a:pt x="523" y="4"/>
                    <a:pt x="510" y="9"/>
                  </a:cubicBezTo>
                  <a:cubicBezTo>
                    <a:pt x="480" y="17"/>
                    <a:pt x="434" y="26"/>
                    <a:pt x="357" y="72"/>
                  </a:cubicBezTo>
                  <a:cubicBezTo>
                    <a:pt x="306" y="102"/>
                    <a:pt x="213" y="174"/>
                    <a:pt x="141" y="314"/>
                  </a:cubicBezTo>
                  <a:cubicBezTo>
                    <a:pt x="64" y="454"/>
                    <a:pt x="26" y="654"/>
                    <a:pt x="13" y="883"/>
                  </a:cubicBezTo>
                  <a:cubicBezTo>
                    <a:pt x="1" y="1112"/>
                    <a:pt x="13" y="1371"/>
                    <a:pt x="35" y="1647"/>
                  </a:cubicBezTo>
                  <a:cubicBezTo>
                    <a:pt x="56" y="1919"/>
                    <a:pt x="77" y="2207"/>
                    <a:pt x="119" y="2492"/>
                  </a:cubicBezTo>
                  <a:cubicBezTo>
                    <a:pt x="145" y="2632"/>
                    <a:pt x="175" y="2772"/>
                    <a:pt x="217" y="2908"/>
                  </a:cubicBezTo>
                  <a:cubicBezTo>
                    <a:pt x="260" y="3043"/>
                    <a:pt x="310" y="3171"/>
                    <a:pt x="366" y="3298"/>
                  </a:cubicBezTo>
                  <a:cubicBezTo>
                    <a:pt x="476" y="3548"/>
                    <a:pt x="586" y="3786"/>
                    <a:pt x="650" y="4015"/>
                  </a:cubicBezTo>
                  <a:cubicBezTo>
                    <a:pt x="714" y="4240"/>
                    <a:pt x="709" y="4452"/>
                    <a:pt x="680" y="4614"/>
                  </a:cubicBezTo>
                  <a:cubicBezTo>
                    <a:pt x="650" y="4775"/>
                    <a:pt x="603" y="4885"/>
                    <a:pt x="578" y="4945"/>
                  </a:cubicBezTo>
                  <a:cubicBezTo>
                    <a:pt x="544" y="5013"/>
                    <a:pt x="523" y="5055"/>
                    <a:pt x="506" y="5085"/>
                  </a:cubicBezTo>
                  <a:cubicBezTo>
                    <a:pt x="493" y="5106"/>
                    <a:pt x="480" y="5136"/>
                    <a:pt x="463" y="5170"/>
                  </a:cubicBezTo>
                  <a:cubicBezTo>
                    <a:pt x="455" y="5200"/>
                    <a:pt x="442" y="5229"/>
                    <a:pt x="425" y="5263"/>
                  </a:cubicBezTo>
                  <a:cubicBezTo>
                    <a:pt x="412" y="5301"/>
                    <a:pt x="395" y="5340"/>
                    <a:pt x="383" y="5386"/>
                  </a:cubicBezTo>
                  <a:cubicBezTo>
                    <a:pt x="370" y="5416"/>
                    <a:pt x="357" y="5454"/>
                    <a:pt x="344" y="5497"/>
                  </a:cubicBezTo>
                  <a:cubicBezTo>
                    <a:pt x="332" y="5543"/>
                    <a:pt x="315" y="5594"/>
                    <a:pt x="298" y="5654"/>
                  </a:cubicBezTo>
                  <a:cubicBezTo>
                    <a:pt x="281" y="5713"/>
                    <a:pt x="268" y="5777"/>
                    <a:pt x="251" y="5849"/>
                  </a:cubicBezTo>
                  <a:cubicBezTo>
                    <a:pt x="247" y="5883"/>
                    <a:pt x="238" y="5921"/>
                    <a:pt x="234" y="5959"/>
                  </a:cubicBezTo>
                  <a:cubicBezTo>
                    <a:pt x="226" y="6002"/>
                    <a:pt x="217" y="6040"/>
                    <a:pt x="217" y="6082"/>
                  </a:cubicBezTo>
                  <a:cubicBezTo>
                    <a:pt x="175" y="6418"/>
                    <a:pt x="175" y="6855"/>
                    <a:pt x="302" y="7326"/>
                  </a:cubicBezTo>
                  <a:cubicBezTo>
                    <a:pt x="319" y="7385"/>
                    <a:pt x="336" y="7445"/>
                    <a:pt x="353" y="7504"/>
                  </a:cubicBezTo>
                  <a:cubicBezTo>
                    <a:pt x="378" y="7564"/>
                    <a:pt x="400" y="7623"/>
                    <a:pt x="421" y="7682"/>
                  </a:cubicBezTo>
                  <a:cubicBezTo>
                    <a:pt x="446" y="7742"/>
                    <a:pt x="476" y="7806"/>
                    <a:pt x="501" y="7861"/>
                  </a:cubicBezTo>
                  <a:cubicBezTo>
                    <a:pt x="518" y="7890"/>
                    <a:pt x="535" y="7916"/>
                    <a:pt x="557" y="7937"/>
                  </a:cubicBezTo>
                  <a:cubicBezTo>
                    <a:pt x="575" y="7952"/>
                    <a:pt x="597" y="7963"/>
                    <a:pt x="616" y="7963"/>
                  </a:cubicBezTo>
                  <a:cubicBezTo>
                    <a:pt x="619" y="7963"/>
                    <a:pt x="622" y="7963"/>
                    <a:pt x="625" y="7963"/>
                  </a:cubicBezTo>
                  <a:lnTo>
                    <a:pt x="629" y="7963"/>
                  </a:lnTo>
                  <a:cubicBezTo>
                    <a:pt x="625" y="7954"/>
                    <a:pt x="620" y="7946"/>
                    <a:pt x="612" y="7933"/>
                  </a:cubicBezTo>
                  <a:cubicBezTo>
                    <a:pt x="595" y="7890"/>
                    <a:pt x="561" y="7814"/>
                    <a:pt x="514" y="7687"/>
                  </a:cubicBezTo>
                  <a:cubicBezTo>
                    <a:pt x="484" y="7598"/>
                    <a:pt x="425" y="7432"/>
                    <a:pt x="361" y="7199"/>
                  </a:cubicBezTo>
                  <a:cubicBezTo>
                    <a:pt x="332" y="7080"/>
                    <a:pt x="302" y="6944"/>
                    <a:pt x="281" y="6795"/>
                  </a:cubicBezTo>
                  <a:cubicBezTo>
                    <a:pt x="260" y="6647"/>
                    <a:pt x="247" y="6481"/>
                    <a:pt x="264" y="6307"/>
                  </a:cubicBezTo>
                  <a:cubicBezTo>
                    <a:pt x="268" y="6218"/>
                    <a:pt x="285" y="6129"/>
                    <a:pt x="306" y="6036"/>
                  </a:cubicBezTo>
                  <a:cubicBezTo>
                    <a:pt x="332" y="5947"/>
                    <a:pt x="361" y="5857"/>
                    <a:pt x="395" y="5768"/>
                  </a:cubicBezTo>
                  <a:cubicBezTo>
                    <a:pt x="467" y="5586"/>
                    <a:pt x="557" y="5407"/>
                    <a:pt x="633" y="5216"/>
                  </a:cubicBezTo>
                  <a:cubicBezTo>
                    <a:pt x="675" y="5123"/>
                    <a:pt x="709" y="5025"/>
                    <a:pt x="739" y="4928"/>
                  </a:cubicBezTo>
                  <a:cubicBezTo>
                    <a:pt x="773" y="4826"/>
                    <a:pt x="794" y="4724"/>
                    <a:pt x="803" y="4622"/>
                  </a:cubicBezTo>
                  <a:cubicBezTo>
                    <a:pt x="828" y="4414"/>
                    <a:pt x="790" y="4198"/>
                    <a:pt x="731" y="3994"/>
                  </a:cubicBezTo>
                  <a:cubicBezTo>
                    <a:pt x="608" y="3582"/>
                    <a:pt x="391" y="3200"/>
                    <a:pt x="289" y="2797"/>
                  </a:cubicBezTo>
                  <a:cubicBezTo>
                    <a:pt x="260" y="2700"/>
                    <a:pt x="238" y="2598"/>
                    <a:pt x="217" y="2500"/>
                  </a:cubicBezTo>
                  <a:cubicBezTo>
                    <a:pt x="200" y="2402"/>
                    <a:pt x="183" y="2305"/>
                    <a:pt x="170" y="2207"/>
                  </a:cubicBezTo>
                  <a:cubicBezTo>
                    <a:pt x="158" y="2114"/>
                    <a:pt x="153" y="2016"/>
                    <a:pt x="145" y="1927"/>
                  </a:cubicBezTo>
                  <a:cubicBezTo>
                    <a:pt x="145" y="1880"/>
                    <a:pt x="145" y="1834"/>
                    <a:pt x="141" y="1791"/>
                  </a:cubicBezTo>
                  <a:cubicBezTo>
                    <a:pt x="141" y="1766"/>
                    <a:pt x="141" y="1745"/>
                    <a:pt x="141" y="1723"/>
                  </a:cubicBezTo>
                  <a:cubicBezTo>
                    <a:pt x="141" y="1702"/>
                    <a:pt x="141" y="1677"/>
                    <a:pt x="141" y="1655"/>
                  </a:cubicBezTo>
                  <a:cubicBezTo>
                    <a:pt x="145" y="1307"/>
                    <a:pt x="196" y="1002"/>
                    <a:pt x="251" y="768"/>
                  </a:cubicBezTo>
                  <a:cubicBezTo>
                    <a:pt x="281" y="650"/>
                    <a:pt x="310" y="548"/>
                    <a:pt x="340" y="467"/>
                  </a:cubicBezTo>
                  <a:cubicBezTo>
                    <a:pt x="353" y="425"/>
                    <a:pt x="366" y="386"/>
                    <a:pt x="374" y="357"/>
                  </a:cubicBezTo>
                  <a:cubicBezTo>
                    <a:pt x="387" y="323"/>
                    <a:pt x="400" y="297"/>
                    <a:pt x="408" y="276"/>
                  </a:cubicBezTo>
                  <a:cubicBezTo>
                    <a:pt x="459" y="144"/>
                    <a:pt x="497" y="77"/>
                    <a:pt x="514" y="38"/>
                  </a:cubicBezTo>
                  <a:cubicBezTo>
                    <a:pt x="523" y="17"/>
                    <a:pt x="531" y="9"/>
                    <a:pt x="5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10"/>
            <p:cNvSpPr/>
            <p:nvPr/>
          </p:nvSpPr>
          <p:spPr>
            <a:xfrm>
              <a:off x="-3151857" y="3200310"/>
              <a:ext cx="169976" cy="1666077"/>
            </a:xfrm>
            <a:custGeom>
              <a:avLst/>
              <a:gdLst/>
              <a:ahLst/>
              <a:cxnLst/>
              <a:rect l="l" t="t" r="r" b="b"/>
              <a:pathLst>
                <a:path w="812" h="7959" extrusionOk="0">
                  <a:moveTo>
                    <a:pt x="357" y="0"/>
                  </a:moveTo>
                  <a:cubicBezTo>
                    <a:pt x="357" y="9"/>
                    <a:pt x="353" y="21"/>
                    <a:pt x="344" y="47"/>
                  </a:cubicBezTo>
                  <a:cubicBezTo>
                    <a:pt x="327" y="85"/>
                    <a:pt x="297" y="157"/>
                    <a:pt x="251" y="285"/>
                  </a:cubicBezTo>
                  <a:cubicBezTo>
                    <a:pt x="247" y="306"/>
                    <a:pt x="234" y="331"/>
                    <a:pt x="225" y="365"/>
                  </a:cubicBezTo>
                  <a:cubicBezTo>
                    <a:pt x="213" y="395"/>
                    <a:pt x="204" y="433"/>
                    <a:pt x="187" y="471"/>
                  </a:cubicBezTo>
                  <a:cubicBezTo>
                    <a:pt x="162" y="552"/>
                    <a:pt x="136" y="654"/>
                    <a:pt x="106" y="773"/>
                  </a:cubicBezTo>
                  <a:cubicBezTo>
                    <a:pt x="51" y="1006"/>
                    <a:pt x="5" y="1307"/>
                    <a:pt x="0" y="1651"/>
                  </a:cubicBezTo>
                  <a:cubicBezTo>
                    <a:pt x="0" y="1736"/>
                    <a:pt x="5" y="1825"/>
                    <a:pt x="5" y="1919"/>
                  </a:cubicBezTo>
                  <a:cubicBezTo>
                    <a:pt x="13" y="2008"/>
                    <a:pt x="17" y="2101"/>
                    <a:pt x="34" y="2199"/>
                  </a:cubicBezTo>
                  <a:cubicBezTo>
                    <a:pt x="56" y="2385"/>
                    <a:pt x="94" y="2581"/>
                    <a:pt x="149" y="2780"/>
                  </a:cubicBezTo>
                  <a:cubicBezTo>
                    <a:pt x="251" y="3175"/>
                    <a:pt x="467" y="3553"/>
                    <a:pt x="595" y="3973"/>
                  </a:cubicBezTo>
                  <a:cubicBezTo>
                    <a:pt x="654" y="4181"/>
                    <a:pt x="692" y="4402"/>
                    <a:pt x="671" y="4618"/>
                  </a:cubicBezTo>
                  <a:cubicBezTo>
                    <a:pt x="658" y="4728"/>
                    <a:pt x="637" y="4834"/>
                    <a:pt x="603" y="4936"/>
                  </a:cubicBezTo>
                  <a:cubicBezTo>
                    <a:pt x="573" y="5038"/>
                    <a:pt x="535" y="5136"/>
                    <a:pt x="497" y="5229"/>
                  </a:cubicBezTo>
                  <a:cubicBezTo>
                    <a:pt x="416" y="5420"/>
                    <a:pt x="327" y="5603"/>
                    <a:pt x="259" y="5781"/>
                  </a:cubicBezTo>
                  <a:cubicBezTo>
                    <a:pt x="221" y="5866"/>
                    <a:pt x="196" y="5955"/>
                    <a:pt x="170" y="6044"/>
                  </a:cubicBezTo>
                  <a:cubicBezTo>
                    <a:pt x="149" y="6133"/>
                    <a:pt x="132" y="6218"/>
                    <a:pt x="123" y="6303"/>
                  </a:cubicBezTo>
                  <a:cubicBezTo>
                    <a:pt x="106" y="6473"/>
                    <a:pt x="119" y="6638"/>
                    <a:pt x="136" y="6787"/>
                  </a:cubicBezTo>
                  <a:cubicBezTo>
                    <a:pt x="157" y="6931"/>
                    <a:pt x="187" y="7067"/>
                    <a:pt x="213" y="7182"/>
                  </a:cubicBezTo>
                  <a:cubicBezTo>
                    <a:pt x="272" y="7415"/>
                    <a:pt x="331" y="7585"/>
                    <a:pt x="357" y="7670"/>
                  </a:cubicBezTo>
                  <a:cubicBezTo>
                    <a:pt x="416" y="7844"/>
                    <a:pt x="442" y="7924"/>
                    <a:pt x="455" y="7958"/>
                  </a:cubicBezTo>
                  <a:cubicBezTo>
                    <a:pt x="493" y="7941"/>
                    <a:pt x="501" y="7878"/>
                    <a:pt x="493" y="7818"/>
                  </a:cubicBezTo>
                  <a:cubicBezTo>
                    <a:pt x="484" y="7755"/>
                    <a:pt x="463" y="7687"/>
                    <a:pt x="446" y="7619"/>
                  </a:cubicBezTo>
                  <a:cubicBezTo>
                    <a:pt x="412" y="7483"/>
                    <a:pt x="365" y="7347"/>
                    <a:pt x="327" y="7207"/>
                  </a:cubicBezTo>
                  <a:cubicBezTo>
                    <a:pt x="285" y="7067"/>
                    <a:pt x="247" y="6923"/>
                    <a:pt x="221" y="6774"/>
                  </a:cubicBezTo>
                  <a:cubicBezTo>
                    <a:pt x="196" y="6626"/>
                    <a:pt x="187" y="6473"/>
                    <a:pt x="208" y="6320"/>
                  </a:cubicBezTo>
                  <a:cubicBezTo>
                    <a:pt x="225" y="6163"/>
                    <a:pt x="272" y="6014"/>
                    <a:pt x="336" y="5874"/>
                  </a:cubicBezTo>
                  <a:cubicBezTo>
                    <a:pt x="395" y="5734"/>
                    <a:pt x="471" y="5598"/>
                    <a:pt x="539" y="5463"/>
                  </a:cubicBezTo>
                  <a:cubicBezTo>
                    <a:pt x="612" y="5327"/>
                    <a:pt x="675" y="5191"/>
                    <a:pt x="726" y="5047"/>
                  </a:cubicBezTo>
                  <a:cubicBezTo>
                    <a:pt x="773" y="4907"/>
                    <a:pt x="798" y="4758"/>
                    <a:pt x="803" y="4610"/>
                  </a:cubicBezTo>
                  <a:cubicBezTo>
                    <a:pt x="811" y="4308"/>
                    <a:pt x="747" y="4015"/>
                    <a:pt x="662" y="3739"/>
                  </a:cubicBezTo>
                  <a:cubicBezTo>
                    <a:pt x="578" y="3464"/>
                    <a:pt x="467" y="3200"/>
                    <a:pt x="378" y="2946"/>
                  </a:cubicBezTo>
                  <a:cubicBezTo>
                    <a:pt x="285" y="2687"/>
                    <a:pt x="213" y="2432"/>
                    <a:pt x="179" y="2186"/>
                  </a:cubicBezTo>
                  <a:cubicBezTo>
                    <a:pt x="145" y="1940"/>
                    <a:pt x="157" y="1702"/>
                    <a:pt x="208" y="1494"/>
                  </a:cubicBezTo>
                  <a:cubicBezTo>
                    <a:pt x="264" y="1286"/>
                    <a:pt x="344" y="1108"/>
                    <a:pt x="408" y="951"/>
                  </a:cubicBezTo>
                  <a:cubicBezTo>
                    <a:pt x="471" y="794"/>
                    <a:pt x="522" y="654"/>
                    <a:pt x="548" y="535"/>
                  </a:cubicBezTo>
                  <a:cubicBezTo>
                    <a:pt x="578" y="416"/>
                    <a:pt x="578" y="323"/>
                    <a:pt x="569" y="259"/>
                  </a:cubicBezTo>
                  <a:cubicBezTo>
                    <a:pt x="556" y="161"/>
                    <a:pt x="514" y="94"/>
                    <a:pt x="467" y="55"/>
                  </a:cubicBezTo>
                  <a:cubicBezTo>
                    <a:pt x="429" y="17"/>
                    <a:pt x="387" y="4"/>
                    <a:pt x="3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10"/>
            <p:cNvSpPr/>
            <p:nvPr/>
          </p:nvSpPr>
          <p:spPr>
            <a:xfrm>
              <a:off x="-3158137" y="3201148"/>
              <a:ext cx="186722" cy="1037871"/>
            </a:xfrm>
            <a:custGeom>
              <a:avLst/>
              <a:gdLst/>
              <a:ahLst/>
              <a:cxnLst/>
              <a:rect l="l" t="t" r="r" b="b"/>
              <a:pathLst>
                <a:path w="892" h="4958" extrusionOk="0">
                  <a:moveTo>
                    <a:pt x="468" y="0"/>
                  </a:moveTo>
                  <a:lnTo>
                    <a:pt x="468" y="0"/>
                  </a:lnTo>
                  <a:cubicBezTo>
                    <a:pt x="472" y="5"/>
                    <a:pt x="472" y="13"/>
                    <a:pt x="472" y="30"/>
                  </a:cubicBezTo>
                  <a:cubicBezTo>
                    <a:pt x="476" y="132"/>
                    <a:pt x="472" y="480"/>
                    <a:pt x="310" y="849"/>
                  </a:cubicBezTo>
                  <a:cubicBezTo>
                    <a:pt x="124" y="1286"/>
                    <a:pt x="1" y="1825"/>
                    <a:pt x="145" y="2343"/>
                  </a:cubicBezTo>
                  <a:cubicBezTo>
                    <a:pt x="289" y="2865"/>
                    <a:pt x="646" y="3808"/>
                    <a:pt x="739" y="4207"/>
                  </a:cubicBezTo>
                  <a:cubicBezTo>
                    <a:pt x="777" y="4372"/>
                    <a:pt x="803" y="4580"/>
                    <a:pt x="820" y="4758"/>
                  </a:cubicBezTo>
                  <a:cubicBezTo>
                    <a:pt x="824" y="4830"/>
                    <a:pt x="828" y="4898"/>
                    <a:pt x="833" y="4958"/>
                  </a:cubicBezTo>
                  <a:cubicBezTo>
                    <a:pt x="862" y="4839"/>
                    <a:pt x="879" y="4716"/>
                    <a:pt x="883" y="4597"/>
                  </a:cubicBezTo>
                  <a:cubicBezTo>
                    <a:pt x="892" y="4291"/>
                    <a:pt x="824" y="3990"/>
                    <a:pt x="739" y="3714"/>
                  </a:cubicBezTo>
                  <a:cubicBezTo>
                    <a:pt x="650" y="3434"/>
                    <a:pt x="540" y="3171"/>
                    <a:pt x="451" y="2916"/>
                  </a:cubicBezTo>
                  <a:cubicBezTo>
                    <a:pt x="361" y="2662"/>
                    <a:pt x="285" y="2411"/>
                    <a:pt x="255" y="2169"/>
                  </a:cubicBezTo>
                  <a:cubicBezTo>
                    <a:pt x="221" y="1927"/>
                    <a:pt x="234" y="1694"/>
                    <a:pt x="285" y="1494"/>
                  </a:cubicBezTo>
                  <a:cubicBezTo>
                    <a:pt x="336" y="1291"/>
                    <a:pt x="417" y="1112"/>
                    <a:pt x="480" y="955"/>
                  </a:cubicBezTo>
                  <a:cubicBezTo>
                    <a:pt x="544" y="794"/>
                    <a:pt x="591" y="654"/>
                    <a:pt x="616" y="531"/>
                  </a:cubicBezTo>
                  <a:cubicBezTo>
                    <a:pt x="646" y="412"/>
                    <a:pt x="642" y="310"/>
                    <a:pt x="629" y="242"/>
                  </a:cubicBezTo>
                  <a:cubicBezTo>
                    <a:pt x="612" y="145"/>
                    <a:pt x="565" y="73"/>
                    <a:pt x="518" y="34"/>
                  </a:cubicBezTo>
                  <a:cubicBezTo>
                    <a:pt x="501" y="17"/>
                    <a:pt x="485" y="9"/>
                    <a:pt x="468" y="0"/>
                  </a:cubicBezTo>
                  <a:close/>
                </a:path>
              </a:pathLst>
            </a:custGeom>
            <a:solidFill>
              <a:srgbClr val="1E1549">
                <a:alpha val="41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10"/>
            <p:cNvSpPr/>
            <p:nvPr/>
          </p:nvSpPr>
          <p:spPr>
            <a:xfrm>
              <a:off x="-3183048" y="3263739"/>
              <a:ext cx="44797" cy="204099"/>
            </a:xfrm>
            <a:custGeom>
              <a:avLst/>
              <a:gdLst/>
              <a:ahLst/>
              <a:cxnLst/>
              <a:rect l="l" t="t" r="r" b="b"/>
              <a:pathLst>
                <a:path w="214" h="975" extrusionOk="0">
                  <a:moveTo>
                    <a:pt x="200" y="1"/>
                  </a:moveTo>
                  <a:cubicBezTo>
                    <a:pt x="195" y="1"/>
                    <a:pt x="187" y="7"/>
                    <a:pt x="175" y="28"/>
                  </a:cubicBezTo>
                  <a:cubicBezTo>
                    <a:pt x="162" y="49"/>
                    <a:pt x="132" y="105"/>
                    <a:pt x="103" y="185"/>
                  </a:cubicBezTo>
                  <a:cubicBezTo>
                    <a:pt x="77" y="266"/>
                    <a:pt x="47" y="368"/>
                    <a:pt x="26" y="470"/>
                  </a:cubicBezTo>
                  <a:cubicBezTo>
                    <a:pt x="9" y="576"/>
                    <a:pt x="1" y="682"/>
                    <a:pt x="1" y="767"/>
                  </a:cubicBezTo>
                  <a:cubicBezTo>
                    <a:pt x="1" y="852"/>
                    <a:pt x="9" y="915"/>
                    <a:pt x="14" y="936"/>
                  </a:cubicBezTo>
                  <a:cubicBezTo>
                    <a:pt x="22" y="970"/>
                    <a:pt x="26" y="975"/>
                    <a:pt x="35" y="975"/>
                  </a:cubicBezTo>
                  <a:cubicBezTo>
                    <a:pt x="39" y="975"/>
                    <a:pt x="43" y="966"/>
                    <a:pt x="47" y="932"/>
                  </a:cubicBezTo>
                  <a:cubicBezTo>
                    <a:pt x="47" y="911"/>
                    <a:pt x="43" y="847"/>
                    <a:pt x="47" y="767"/>
                  </a:cubicBezTo>
                  <a:cubicBezTo>
                    <a:pt x="52" y="682"/>
                    <a:pt x="60" y="580"/>
                    <a:pt x="77" y="478"/>
                  </a:cubicBezTo>
                  <a:cubicBezTo>
                    <a:pt x="98" y="376"/>
                    <a:pt x="124" y="279"/>
                    <a:pt x="149" y="202"/>
                  </a:cubicBezTo>
                  <a:cubicBezTo>
                    <a:pt x="175" y="122"/>
                    <a:pt x="196" y="62"/>
                    <a:pt x="205" y="41"/>
                  </a:cubicBezTo>
                  <a:cubicBezTo>
                    <a:pt x="213" y="11"/>
                    <a:pt x="209" y="3"/>
                    <a:pt x="205" y="3"/>
                  </a:cubicBezTo>
                  <a:cubicBezTo>
                    <a:pt x="203" y="2"/>
                    <a:pt x="202" y="1"/>
                    <a:pt x="20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10"/>
            <p:cNvSpPr/>
            <p:nvPr/>
          </p:nvSpPr>
          <p:spPr>
            <a:xfrm>
              <a:off x="-3183885" y="3496938"/>
              <a:ext cx="12560" cy="29516"/>
            </a:xfrm>
            <a:custGeom>
              <a:avLst/>
              <a:gdLst/>
              <a:ahLst/>
              <a:cxnLst/>
              <a:rect l="l" t="t" r="r" b="b"/>
              <a:pathLst>
                <a:path w="60" h="141" extrusionOk="0">
                  <a:moveTo>
                    <a:pt x="30" y="1"/>
                  </a:moveTo>
                  <a:cubicBezTo>
                    <a:pt x="26" y="1"/>
                    <a:pt x="18" y="1"/>
                    <a:pt x="13" y="5"/>
                  </a:cubicBezTo>
                  <a:cubicBezTo>
                    <a:pt x="5" y="18"/>
                    <a:pt x="1" y="124"/>
                    <a:pt x="13" y="137"/>
                  </a:cubicBezTo>
                  <a:cubicBezTo>
                    <a:pt x="22" y="141"/>
                    <a:pt x="26" y="141"/>
                    <a:pt x="35" y="141"/>
                  </a:cubicBezTo>
                  <a:cubicBezTo>
                    <a:pt x="39" y="141"/>
                    <a:pt x="43" y="141"/>
                    <a:pt x="47" y="137"/>
                  </a:cubicBezTo>
                  <a:cubicBezTo>
                    <a:pt x="60" y="124"/>
                    <a:pt x="60" y="18"/>
                    <a:pt x="47" y="5"/>
                  </a:cubicBezTo>
                  <a:cubicBezTo>
                    <a:pt x="43" y="1"/>
                    <a:pt x="39" y="1"/>
                    <a:pt x="3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44" name="Google Shape;844;p10"/>
          <p:cNvSpPr txBox="1">
            <a:spLocks noGrp="1"/>
          </p:cNvSpPr>
          <p:nvPr>
            <p:ph type="ctrTitle"/>
          </p:nvPr>
        </p:nvSpPr>
        <p:spPr>
          <a:xfrm rot="72560" flipH="1">
            <a:off x="2311872" y="2800048"/>
            <a:ext cx="4520207" cy="1726875"/>
          </a:xfrm>
          <a:prstGeom prst="rect">
            <a:avLst/>
          </a:prstGeom>
          <a:effectLst>
            <a:outerShdw dist="57150" dir="7080000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000" b="1">
                <a:solidFill>
                  <a:schemeClr val="accent6"/>
                </a:solidFill>
                <a:latin typeface="Bahiana"/>
                <a:ea typeface="Bahiana"/>
                <a:cs typeface="Bahiana"/>
                <a:sym typeface="Bahian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grpSp>
        <p:nvGrpSpPr>
          <p:cNvPr id="845" name="Google Shape;845;p10"/>
          <p:cNvGrpSpPr/>
          <p:nvPr/>
        </p:nvGrpSpPr>
        <p:grpSpPr>
          <a:xfrm rot="502746" flipH="1">
            <a:off x="7091809" y="3234385"/>
            <a:ext cx="1606209" cy="2720235"/>
            <a:chOff x="381928" y="2783168"/>
            <a:chExt cx="1212748" cy="2053879"/>
          </a:xfrm>
        </p:grpSpPr>
        <p:sp>
          <p:nvSpPr>
            <p:cNvPr id="846" name="Google Shape;846;p10"/>
            <p:cNvSpPr/>
            <p:nvPr/>
          </p:nvSpPr>
          <p:spPr>
            <a:xfrm>
              <a:off x="381928" y="2783168"/>
              <a:ext cx="1212742" cy="2053860"/>
            </a:xfrm>
            <a:custGeom>
              <a:avLst/>
              <a:gdLst/>
              <a:ahLst/>
              <a:cxnLst/>
              <a:rect l="l" t="t" r="r" b="b"/>
              <a:pathLst>
                <a:path w="6784" h="11489" extrusionOk="0">
                  <a:moveTo>
                    <a:pt x="2880" y="73"/>
                  </a:moveTo>
                  <a:cubicBezTo>
                    <a:pt x="2910" y="73"/>
                    <a:pt x="2952" y="92"/>
                    <a:pt x="2976" y="115"/>
                  </a:cubicBezTo>
                  <a:cubicBezTo>
                    <a:pt x="3006" y="145"/>
                    <a:pt x="3014" y="200"/>
                    <a:pt x="3023" y="256"/>
                  </a:cubicBezTo>
                  <a:cubicBezTo>
                    <a:pt x="3078" y="714"/>
                    <a:pt x="3141" y="1172"/>
                    <a:pt x="3163" y="1270"/>
                  </a:cubicBezTo>
                  <a:cubicBezTo>
                    <a:pt x="3167" y="1278"/>
                    <a:pt x="3167" y="1287"/>
                    <a:pt x="3171" y="1291"/>
                  </a:cubicBezTo>
                  <a:cubicBezTo>
                    <a:pt x="3167" y="1304"/>
                    <a:pt x="3163" y="1317"/>
                    <a:pt x="3163" y="1325"/>
                  </a:cubicBezTo>
                  <a:cubicBezTo>
                    <a:pt x="3154" y="1372"/>
                    <a:pt x="3167" y="1376"/>
                    <a:pt x="3175" y="1380"/>
                  </a:cubicBezTo>
                  <a:cubicBezTo>
                    <a:pt x="3180" y="1380"/>
                    <a:pt x="3188" y="1376"/>
                    <a:pt x="3201" y="1351"/>
                  </a:cubicBezTo>
                  <a:cubicBezTo>
                    <a:pt x="3205" y="1351"/>
                    <a:pt x="3209" y="1346"/>
                    <a:pt x="3209" y="1329"/>
                  </a:cubicBezTo>
                  <a:cubicBezTo>
                    <a:pt x="3222" y="1300"/>
                    <a:pt x="3256" y="1232"/>
                    <a:pt x="3320" y="1160"/>
                  </a:cubicBezTo>
                  <a:cubicBezTo>
                    <a:pt x="3354" y="1121"/>
                    <a:pt x="3396" y="1079"/>
                    <a:pt x="3447" y="1045"/>
                  </a:cubicBezTo>
                  <a:cubicBezTo>
                    <a:pt x="3465" y="1036"/>
                    <a:pt x="3481" y="1029"/>
                    <a:pt x="3494" y="1029"/>
                  </a:cubicBezTo>
                  <a:cubicBezTo>
                    <a:pt x="3499" y="1029"/>
                    <a:pt x="3503" y="1030"/>
                    <a:pt x="3506" y="1032"/>
                  </a:cubicBezTo>
                  <a:cubicBezTo>
                    <a:pt x="3523" y="1036"/>
                    <a:pt x="3536" y="1062"/>
                    <a:pt x="3540" y="1087"/>
                  </a:cubicBezTo>
                  <a:cubicBezTo>
                    <a:pt x="3549" y="1143"/>
                    <a:pt x="3528" y="1206"/>
                    <a:pt x="3502" y="1261"/>
                  </a:cubicBezTo>
                  <a:cubicBezTo>
                    <a:pt x="3477" y="1317"/>
                    <a:pt x="3447" y="1376"/>
                    <a:pt x="3426" y="1427"/>
                  </a:cubicBezTo>
                  <a:cubicBezTo>
                    <a:pt x="3400" y="1503"/>
                    <a:pt x="3388" y="1571"/>
                    <a:pt x="3388" y="1614"/>
                  </a:cubicBezTo>
                  <a:cubicBezTo>
                    <a:pt x="3377" y="1609"/>
                    <a:pt x="3369" y="1607"/>
                    <a:pt x="3364" y="1607"/>
                  </a:cubicBezTo>
                  <a:cubicBezTo>
                    <a:pt x="3359" y="1607"/>
                    <a:pt x="3356" y="1609"/>
                    <a:pt x="3354" y="1614"/>
                  </a:cubicBezTo>
                  <a:cubicBezTo>
                    <a:pt x="3345" y="1618"/>
                    <a:pt x="3345" y="1626"/>
                    <a:pt x="3354" y="1643"/>
                  </a:cubicBezTo>
                  <a:cubicBezTo>
                    <a:pt x="3366" y="1669"/>
                    <a:pt x="3443" y="1767"/>
                    <a:pt x="3532" y="1860"/>
                  </a:cubicBezTo>
                  <a:cubicBezTo>
                    <a:pt x="3574" y="1902"/>
                    <a:pt x="3625" y="1945"/>
                    <a:pt x="3672" y="1974"/>
                  </a:cubicBezTo>
                  <a:cubicBezTo>
                    <a:pt x="3714" y="2004"/>
                    <a:pt x="3753" y="2017"/>
                    <a:pt x="3765" y="2021"/>
                  </a:cubicBezTo>
                  <a:cubicBezTo>
                    <a:pt x="3786" y="2021"/>
                    <a:pt x="3795" y="2017"/>
                    <a:pt x="3799" y="2008"/>
                  </a:cubicBezTo>
                  <a:cubicBezTo>
                    <a:pt x="3799" y="2000"/>
                    <a:pt x="3799" y="1996"/>
                    <a:pt x="3795" y="1987"/>
                  </a:cubicBezTo>
                  <a:cubicBezTo>
                    <a:pt x="3799" y="1979"/>
                    <a:pt x="3803" y="1966"/>
                    <a:pt x="3808" y="1953"/>
                  </a:cubicBezTo>
                  <a:cubicBezTo>
                    <a:pt x="3816" y="1915"/>
                    <a:pt x="3846" y="1805"/>
                    <a:pt x="3876" y="1660"/>
                  </a:cubicBezTo>
                  <a:cubicBezTo>
                    <a:pt x="3884" y="1622"/>
                    <a:pt x="3897" y="1588"/>
                    <a:pt x="3914" y="1554"/>
                  </a:cubicBezTo>
                  <a:cubicBezTo>
                    <a:pt x="3931" y="1525"/>
                    <a:pt x="3956" y="1499"/>
                    <a:pt x="3990" y="1495"/>
                  </a:cubicBezTo>
                  <a:cubicBezTo>
                    <a:pt x="3996" y="1493"/>
                    <a:pt x="4002" y="1492"/>
                    <a:pt x="4008" y="1492"/>
                  </a:cubicBezTo>
                  <a:cubicBezTo>
                    <a:pt x="4032" y="1492"/>
                    <a:pt x="4055" y="1505"/>
                    <a:pt x="4075" y="1529"/>
                  </a:cubicBezTo>
                  <a:cubicBezTo>
                    <a:pt x="4096" y="1559"/>
                    <a:pt x="4109" y="1597"/>
                    <a:pt x="4109" y="1635"/>
                  </a:cubicBezTo>
                  <a:cubicBezTo>
                    <a:pt x="4109" y="1677"/>
                    <a:pt x="4101" y="1720"/>
                    <a:pt x="4092" y="1767"/>
                  </a:cubicBezTo>
                  <a:cubicBezTo>
                    <a:pt x="4084" y="1813"/>
                    <a:pt x="4075" y="1856"/>
                    <a:pt x="4062" y="1898"/>
                  </a:cubicBezTo>
                  <a:cubicBezTo>
                    <a:pt x="4045" y="1987"/>
                    <a:pt x="4028" y="2068"/>
                    <a:pt x="4016" y="2144"/>
                  </a:cubicBezTo>
                  <a:cubicBezTo>
                    <a:pt x="3986" y="2289"/>
                    <a:pt x="3969" y="2403"/>
                    <a:pt x="3965" y="2441"/>
                  </a:cubicBezTo>
                  <a:cubicBezTo>
                    <a:pt x="3961" y="2454"/>
                    <a:pt x="3961" y="2467"/>
                    <a:pt x="3961" y="2475"/>
                  </a:cubicBezTo>
                  <a:cubicBezTo>
                    <a:pt x="3948" y="2492"/>
                    <a:pt x="3948" y="2501"/>
                    <a:pt x="3952" y="2509"/>
                  </a:cubicBezTo>
                  <a:cubicBezTo>
                    <a:pt x="3954" y="2514"/>
                    <a:pt x="3958" y="2517"/>
                    <a:pt x="3965" y="2517"/>
                  </a:cubicBezTo>
                  <a:cubicBezTo>
                    <a:pt x="3971" y="2517"/>
                    <a:pt x="3979" y="2515"/>
                    <a:pt x="3990" y="2509"/>
                  </a:cubicBezTo>
                  <a:cubicBezTo>
                    <a:pt x="4028" y="2497"/>
                    <a:pt x="4173" y="2399"/>
                    <a:pt x="4313" y="2289"/>
                  </a:cubicBezTo>
                  <a:cubicBezTo>
                    <a:pt x="4436" y="2191"/>
                    <a:pt x="4550" y="2085"/>
                    <a:pt x="4589" y="2042"/>
                  </a:cubicBezTo>
                  <a:cubicBezTo>
                    <a:pt x="4593" y="2051"/>
                    <a:pt x="4593" y="2059"/>
                    <a:pt x="4597" y="2068"/>
                  </a:cubicBezTo>
                  <a:cubicBezTo>
                    <a:pt x="4614" y="2119"/>
                    <a:pt x="4623" y="2127"/>
                    <a:pt x="4635" y="2127"/>
                  </a:cubicBezTo>
                  <a:cubicBezTo>
                    <a:pt x="4644" y="2127"/>
                    <a:pt x="4648" y="2115"/>
                    <a:pt x="4644" y="2055"/>
                  </a:cubicBezTo>
                  <a:cubicBezTo>
                    <a:pt x="4640" y="2021"/>
                    <a:pt x="4623" y="1915"/>
                    <a:pt x="4606" y="1775"/>
                  </a:cubicBezTo>
                  <a:cubicBezTo>
                    <a:pt x="4601" y="1703"/>
                    <a:pt x="4593" y="1626"/>
                    <a:pt x="4593" y="1542"/>
                  </a:cubicBezTo>
                  <a:cubicBezTo>
                    <a:pt x="4589" y="1499"/>
                    <a:pt x="4589" y="1457"/>
                    <a:pt x="4593" y="1414"/>
                  </a:cubicBezTo>
                  <a:cubicBezTo>
                    <a:pt x="4593" y="1372"/>
                    <a:pt x="4597" y="1329"/>
                    <a:pt x="4610" y="1295"/>
                  </a:cubicBezTo>
                  <a:cubicBezTo>
                    <a:pt x="4618" y="1266"/>
                    <a:pt x="4648" y="1244"/>
                    <a:pt x="4674" y="1244"/>
                  </a:cubicBezTo>
                  <a:cubicBezTo>
                    <a:pt x="4675" y="1244"/>
                    <a:pt x="4677" y="1244"/>
                    <a:pt x="4678" y="1244"/>
                  </a:cubicBezTo>
                  <a:cubicBezTo>
                    <a:pt x="4698" y="1244"/>
                    <a:pt x="4717" y="1268"/>
                    <a:pt x="4733" y="1300"/>
                  </a:cubicBezTo>
                  <a:cubicBezTo>
                    <a:pt x="4750" y="1329"/>
                    <a:pt x="4754" y="1368"/>
                    <a:pt x="4767" y="1410"/>
                  </a:cubicBezTo>
                  <a:cubicBezTo>
                    <a:pt x="4775" y="1448"/>
                    <a:pt x="4788" y="1486"/>
                    <a:pt x="4801" y="1520"/>
                  </a:cubicBezTo>
                  <a:cubicBezTo>
                    <a:pt x="4852" y="1652"/>
                    <a:pt x="4894" y="1750"/>
                    <a:pt x="4907" y="1783"/>
                  </a:cubicBezTo>
                  <a:cubicBezTo>
                    <a:pt x="4925" y="1827"/>
                    <a:pt x="4934" y="1840"/>
                    <a:pt x="4942" y="1840"/>
                  </a:cubicBezTo>
                  <a:cubicBezTo>
                    <a:pt x="4943" y="1840"/>
                    <a:pt x="4944" y="1839"/>
                    <a:pt x="4945" y="1839"/>
                  </a:cubicBezTo>
                  <a:cubicBezTo>
                    <a:pt x="4954" y="1839"/>
                    <a:pt x="4962" y="1830"/>
                    <a:pt x="4949" y="1771"/>
                  </a:cubicBezTo>
                  <a:cubicBezTo>
                    <a:pt x="4949" y="1758"/>
                    <a:pt x="4941" y="1728"/>
                    <a:pt x="4928" y="1694"/>
                  </a:cubicBezTo>
                  <a:cubicBezTo>
                    <a:pt x="4932" y="1694"/>
                    <a:pt x="4937" y="1690"/>
                    <a:pt x="4941" y="1690"/>
                  </a:cubicBezTo>
                  <a:cubicBezTo>
                    <a:pt x="4971" y="1669"/>
                    <a:pt x="5098" y="1546"/>
                    <a:pt x="5213" y="1410"/>
                  </a:cubicBezTo>
                  <a:cubicBezTo>
                    <a:pt x="5314" y="1291"/>
                    <a:pt x="5408" y="1164"/>
                    <a:pt x="5433" y="1113"/>
                  </a:cubicBezTo>
                  <a:cubicBezTo>
                    <a:pt x="5438" y="1113"/>
                    <a:pt x="5438" y="1113"/>
                    <a:pt x="5438" y="1109"/>
                  </a:cubicBezTo>
                  <a:cubicBezTo>
                    <a:pt x="5457" y="1100"/>
                    <a:pt x="5478" y="1090"/>
                    <a:pt x="5500" y="1090"/>
                  </a:cubicBezTo>
                  <a:cubicBezTo>
                    <a:pt x="5512" y="1090"/>
                    <a:pt x="5524" y="1093"/>
                    <a:pt x="5535" y="1100"/>
                  </a:cubicBezTo>
                  <a:cubicBezTo>
                    <a:pt x="5552" y="1109"/>
                    <a:pt x="5565" y="1126"/>
                    <a:pt x="5578" y="1147"/>
                  </a:cubicBezTo>
                  <a:cubicBezTo>
                    <a:pt x="5578" y="1155"/>
                    <a:pt x="5582" y="1160"/>
                    <a:pt x="5582" y="1164"/>
                  </a:cubicBezTo>
                  <a:cubicBezTo>
                    <a:pt x="5586" y="1172"/>
                    <a:pt x="5586" y="1181"/>
                    <a:pt x="5590" y="1189"/>
                  </a:cubicBezTo>
                  <a:cubicBezTo>
                    <a:pt x="5590" y="1198"/>
                    <a:pt x="5590" y="1206"/>
                    <a:pt x="5590" y="1215"/>
                  </a:cubicBezTo>
                  <a:cubicBezTo>
                    <a:pt x="5590" y="1266"/>
                    <a:pt x="5565" y="1321"/>
                    <a:pt x="5531" y="1376"/>
                  </a:cubicBezTo>
                  <a:cubicBezTo>
                    <a:pt x="5395" y="1592"/>
                    <a:pt x="5259" y="1813"/>
                    <a:pt x="5238" y="1864"/>
                  </a:cubicBezTo>
                  <a:cubicBezTo>
                    <a:pt x="5230" y="1881"/>
                    <a:pt x="5225" y="1894"/>
                    <a:pt x="5225" y="1902"/>
                  </a:cubicBezTo>
                  <a:cubicBezTo>
                    <a:pt x="5220" y="1901"/>
                    <a:pt x="5216" y="1901"/>
                    <a:pt x="5213" y="1901"/>
                  </a:cubicBezTo>
                  <a:cubicBezTo>
                    <a:pt x="5204" y="1901"/>
                    <a:pt x="5200" y="1904"/>
                    <a:pt x="5200" y="1907"/>
                  </a:cubicBezTo>
                  <a:cubicBezTo>
                    <a:pt x="5196" y="1915"/>
                    <a:pt x="5204" y="1928"/>
                    <a:pt x="5272" y="1958"/>
                  </a:cubicBezTo>
                  <a:cubicBezTo>
                    <a:pt x="5319" y="1974"/>
                    <a:pt x="5450" y="2021"/>
                    <a:pt x="5633" y="2047"/>
                  </a:cubicBezTo>
                  <a:cubicBezTo>
                    <a:pt x="5679" y="2055"/>
                    <a:pt x="5726" y="2059"/>
                    <a:pt x="5777" y="2064"/>
                  </a:cubicBezTo>
                  <a:cubicBezTo>
                    <a:pt x="5828" y="2068"/>
                    <a:pt x="5883" y="2068"/>
                    <a:pt x="5930" y="2072"/>
                  </a:cubicBezTo>
                  <a:cubicBezTo>
                    <a:pt x="5955" y="2076"/>
                    <a:pt x="5977" y="2081"/>
                    <a:pt x="5994" y="2093"/>
                  </a:cubicBezTo>
                  <a:cubicBezTo>
                    <a:pt x="6011" y="2102"/>
                    <a:pt x="6023" y="2123"/>
                    <a:pt x="6028" y="2136"/>
                  </a:cubicBezTo>
                  <a:cubicBezTo>
                    <a:pt x="6036" y="2153"/>
                    <a:pt x="6032" y="2170"/>
                    <a:pt x="6019" y="2182"/>
                  </a:cubicBezTo>
                  <a:cubicBezTo>
                    <a:pt x="6006" y="2195"/>
                    <a:pt x="5985" y="2208"/>
                    <a:pt x="5960" y="2216"/>
                  </a:cubicBezTo>
                  <a:cubicBezTo>
                    <a:pt x="5781" y="2268"/>
                    <a:pt x="5589" y="2290"/>
                    <a:pt x="5426" y="2290"/>
                  </a:cubicBezTo>
                  <a:cubicBezTo>
                    <a:pt x="5399" y="2290"/>
                    <a:pt x="5373" y="2290"/>
                    <a:pt x="5348" y="2289"/>
                  </a:cubicBezTo>
                  <a:cubicBezTo>
                    <a:pt x="5170" y="2284"/>
                    <a:pt x="5034" y="2259"/>
                    <a:pt x="4988" y="2255"/>
                  </a:cubicBezTo>
                  <a:cubicBezTo>
                    <a:pt x="4963" y="2250"/>
                    <a:pt x="4945" y="2248"/>
                    <a:pt x="4933" y="2248"/>
                  </a:cubicBezTo>
                  <a:cubicBezTo>
                    <a:pt x="4912" y="2248"/>
                    <a:pt x="4907" y="2253"/>
                    <a:pt x="4907" y="2259"/>
                  </a:cubicBezTo>
                  <a:cubicBezTo>
                    <a:pt x="4903" y="2263"/>
                    <a:pt x="4907" y="2272"/>
                    <a:pt x="4949" y="2289"/>
                  </a:cubicBezTo>
                  <a:cubicBezTo>
                    <a:pt x="4945" y="2293"/>
                    <a:pt x="4941" y="2293"/>
                    <a:pt x="4932" y="2301"/>
                  </a:cubicBezTo>
                  <a:cubicBezTo>
                    <a:pt x="4907" y="2318"/>
                    <a:pt x="4843" y="2373"/>
                    <a:pt x="4754" y="2441"/>
                  </a:cubicBezTo>
                  <a:cubicBezTo>
                    <a:pt x="4712" y="2475"/>
                    <a:pt x="4657" y="2518"/>
                    <a:pt x="4610" y="2560"/>
                  </a:cubicBezTo>
                  <a:cubicBezTo>
                    <a:pt x="4559" y="2603"/>
                    <a:pt x="4500" y="2645"/>
                    <a:pt x="4444" y="2683"/>
                  </a:cubicBezTo>
                  <a:cubicBezTo>
                    <a:pt x="4330" y="2764"/>
                    <a:pt x="4211" y="2836"/>
                    <a:pt x="4109" y="2879"/>
                  </a:cubicBezTo>
                  <a:cubicBezTo>
                    <a:pt x="4007" y="2925"/>
                    <a:pt x="3927" y="2942"/>
                    <a:pt x="3901" y="2946"/>
                  </a:cubicBezTo>
                  <a:cubicBezTo>
                    <a:pt x="3859" y="2951"/>
                    <a:pt x="3850" y="2959"/>
                    <a:pt x="3850" y="2968"/>
                  </a:cubicBezTo>
                  <a:cubicBezTo>
                    <a:pt x="3850" y="2976"/>
                    <a:pt x="3854" y="2985"/>
                    <a:pt x="3901" y="2989"/>
                  </a:cubicBezTo>
                  <a:cubicBezTo>
                    <a:pt x="3905" y="2993"/>
                    <a:pt x="3910" y="2993"/>
                    <a:pt x="3914" y="2993"/>
                  </a:cubicBezTo>
                  <a:cubicBezTo>
                    <a:pt x="3910" y="3006"/>
                    <a:pt x="3905" y="3031"/>
                    <a:pt x="3897" y="3074"/>
                  </a:cubicBezTo>
                  <a:cubicBezTo>
                    <a:pt x="3876" y="3193"/>
                    <a:pt x="3808" y="3761"/>
                    <a:pt x="3740" y="4330"/>
                  </a:cubicBezTo>
                  <a:cubicBezTo>
                    <a:pt x="3672" y="4899"/>
                    <a:pt x="3663" y="5476"/>
                    <a:pt x="3672" y="5599"/>
                  </a:cubicBezTo>
                  <a:cubicBezTo>
                    <a:pt x="3672" y="5637"/>
                    <a:pt x="3676" y="5663"/>
                    <a:pt x="3680" y="5676"/>
                  </a:cubicBezTo>
                  <a:cubicBezTo>
                    <a:pt x="3672" y="5680"/>
                    <a:pt x="3668" y="5684"/>
                    <a:pt x="3663" y="5688"/>
                  </a:cubicBezTo>
                  <a:cubicBezTo>
                    <a:pt x="3642" y="5705"/>
                    <a:pt x="3642" y="5714"/>
                    <a:pt x="3646" y="5722"/>
                  </a:cubicBezTo>
                  <a:cubicBezTo>
                    <a:pt x="3646" y="5728"/>
                    <a:pt x="3648" y="5731"/>
                    <a:pt x="3657" y="5731"/>
                  </a:cubicBezTo>
                  <a:cubicBezTo>
                    <a:pt x="3663" y="5731"/>
                    <a:pt x="3672" y="5730"/>
                    <a:pt x="3685" y="5727"/>
                  </a:cubicBezTo>
                  <a:cubicBezTo>
                    <a:pt x="3727" y="5718"/>
                    <a:pt x="3893" y="5629"/>
                    <a:pt x="4045" y="5523"/>
                  </a:cubicBezTo>
                  <a:cubicBezTo>
                    <a:pt x="4202" y="5421"/>
                    <a:pt x="4347" y="5302"/>
                    <a:pt x="4372" y="5268"/>
                  </a:cubicBezTo>
                  <a:cubicBezTo>
                    <a:pt x="4389" y="5243"/>
                    <a:pt x="4385" y="5230"/>
                    <a:pt x="4381" y="5226"/>
                  </a:cubicBezTo>
                  <a:cubicBezTo>
                    <a:pt x="4389" y="5221"/>
                    <a:pt x="4393" y="5213"/>
                    <a:pt x="4393" y="5154"/>
                  </a:cubicBezTo>
                  <a:cubicBezTo>
                    <a:pt x="4398" y="5115"/>
                    <a:pt x="4389" y="5005"/>
                    <a:pt x="4376" y="4861"/>
                  </a:cubicBezTo>
                  <a:cubicBezTo>
                    <a:pt x="4372" y="4789"/>
                    <a:pt x="4364" y="4708"/>
                    <a:pt x="4359" y="4623"/>
                  </a:cubicBezTo>
                  <a:cubicBezTo>
                    <a:pt x="4355" y="4581"/>
                    <a:pt x="4355" y="4538"/>
                    <a:pt x="4364" y="4500"/>
                  </a:cubicBezTo>
                  <a:cubicBezTo>
                    <a:pt x="4368" y="4462"/>
                    <a:pt x="4385" y="4428"/>
                    <a:pt x="4410" y="4402"/>
                  </a:cubicBezTo>
                  <a:cubicBezTo>
                    <a:pt x="4433" y="4380"/>
                    <a:pt x="4465" y="4368"/>
                    <a:pt x="4492" y="4368"/>
                  </a:cubicBezTo>
                  <a:cubicBezTo>
                    <a:pt x="4496" y="4368"/>
                    <a:pt x="4500" y="4368"/>
                    <a:pt x="4504" y="4368"/>
                  </a:cubicBezTo>
                  <a:cubicBezTo>
                    <a:pt x="4534" y="4373"/>
                    <a:pt x="4555" y="4394"/>
                    <a:pt x="4567" y="4432"/>
                  </a:cubicBezTo>
                  <a:cubicBezTo>
                    <a:pt x="4580" y="4466"/>
                    <a:pt x="4584" y="4508"/>
                    <a:pt x="4593" y="4547"/>
                  </a:cubicBezTo>
                  <a:cubicBezTo>
                    <a:pt x="4601" y="4585"/>
                    <a:pt x="4614" y="4623"/>
                    <a:pt x="4623" y="4661"/>
                  </a:cubicBezTo>
                  <a:cubicBezTo>
                    <a:pt x="4657" y="4801"/>
                    <a:pt x="4686" y="4907"/>
                    <a:pt x="4699" y="4941"/>
                  </a:cubicBezTo>
                  <a:cubicBezTo>
                    <a:pt x="4703" y="4958"/>
                    <a:pt x="4708" y="4971"/>
                    <a:pt x="4716" y="4980"/>
                  </a:cubicBezTo>
                  <a:cubicBezTo>
                    <a:pt x="4708" y="4988"/>
                    <a:pt x="4708" y="4988"/>
                    <a:pt x="4708" y="4992"/>
                  </a:cubicBezTo>
                  <a:cubicBezTo>
                    <a:pt x="4712" y="4997"/>
                    <a:pt x="4716" y="4997"/>
                    <a:pt x="4725" y="4997"/>
                  </a:cubicBezTo>
                  <a:cubicBezTo>
                    <a:pt x="4729" y="5001"/>
                    <a:pt x="4733" y="5001"/>
                    <a:pt x="4737" y="5001"/>
                  </a:cubicBezTo>
                  <a:cubicBezTo>
                    <a:pt x="4737" y="4997"/>
                    <a:pt x="4741" y="4997"/>
                    <a:pt x="4746" y="4988"/>
                  </a:cubicBezTo>
                  <a:cubicBezTo>
                    <a:pt x="4763" y="4980"/>
                    <a:pt x="4792" y="4963"/>
                    <a:pt x="4835" y="4933"/>
                  </a:cubicBezTo>
                  <a:cubicBezTo>
                    <a:pt x="4869" y="4907"/>
                    <a:pt x="4928" y="4861"/>
                    <a:pt x="4996" y="4780"/>
                  </a:cubicBezTo>
                  <a:cubicBezTo>
                    <a:pt x="5064" y="4699"/>
                    <a:pt x="5136" y="4589"/>
                    <a:pt x="5196" y="4453"/>
                  </a:cubicBezTo>
                  <a:cubicBezTo>
                    <a:pt x="5255" y="4317"/>
                    <a:pt x="5302" y="4156"/>
                    <a:pt x="5348" y="3991"/>
                  </a:cubicBezTo>
                  <a:cubicBezTo>
                    <a:pt x="5374" y="3906"/>
                    <a:pt x="5395" y="3821"/>
                    <a:pt x="5421" y="3736"/>
                  </a:cubicBezTo>
                  <a:cubicBezTo>
                    <a:pt x="5433" y="3693"/>
                    <a:pt x="5446" y="3651"/>
                    <a:pt x="5463" y="3609"/>
                  </a:cubicBezTo>
                  <a:cubicBezTo>
                    <a:pt x="5476" y="3566"/>
                    <a:pt x="5488" y="3524"/>
                    <a:pt x="5514" y="3494"/>
                  </a:cubicBezTo>
                  <a:cubicBezTo>
                    <a:pt x="5518" y="3485"/>
                    <a:pt x="5522" y="3477"/>
                    <a:pt x="5531" y="3469"/>
                  </a:cubicBezTo>
                  <a:cubicBezTo>
                    <a:pt x="5535" y="3469"/>
                    <a:pt x="5539" y="3464"/>
                    <a:pt x="5544" y="3460"/>
                  </a:cubicBezTo>
                  <a:cubicBezTo>
                    <a:pt x="5548" y="3456"/>
                    <a:pt x="5552" y="3452"/>
                    <a:pt x="5556" y="3452"/>
                  </a:cubicBezTo>
                  <a:cubicBezTo>
                    <a:pt x="5561" y="3447"/>
                    <a:pt x="5565" y="3443"/>
                    <a:pt x="5569" y="3443"/>
                  </a:cubicBezTo>
                  <a:cubicBezTo>
                    <a:pt x="5573" y="3439"/>
                    <a:pt x="5578" y="3439"/>
                    <a:pt x="5582" y="3435"/>
                  </a:cubicBezTo>
                  <a:lnTo>
                    <a:pt x="5599" y="3435"/>
                  </a:lnTo>
                  <a:cubicBezTo>
                    <a:pt x="5604" y="3433"/>
                    <a:pt x="5609" y="3432"/>
                    <a:pt x="5615" y="3432"/>
                  </a:cubicBezTo>
                  <a:cubicBezTo>
                    <a:pt x="5639" y="3432"/>
                    <a:pt x="5662" y="3448"/>
                    <a:pt x="5679" y="3469"/>
                  </a:cubicBezTo>
                  <a:cubicBezTo>
                    <a:pt x="5696" y="3498"/>
                    <a:pt x="5701" y="3541"/>
                    <a:pt x="5701" y="3583"/>
                  </a:cubicBezTo>
                  <a:cubicBezTo>
                    <a:pt x="5705" y="3621"/>
                    <a:pt x="5696" y="3664"/>
                    <a:pt x="5692" y="3706"/>
                  </a:cubicBezTo>
                  <a:cubicBezTo>
                    <a:pt x="5667" y="3876"/>
                    <a:pt x="5629" y="4033"/>
                    <a:pt x="5586" y="4173"/>
                  </a:cubicBezTo>
                  <a:cubicBezTo>
                    <a:pt x="5497" y="4449"/>
                    <a:pt x="5391" y="4640"/>
                    <a:pt x="5361" y="4712"/>
                  </a:cubicBezTo>
                  <a:cubicBezTo>
                    <a:pt x="5310" y="4814"/>
                    <a:pt x="5306" y="4827"/>
                    <a:pt x="5314" y="4835"/>
                  </a:cubicBezTo>
                  <a:lnTo>
                    <a:pt x="5319" y="4835"/>
                  </a:lnTo>
                  <a:cubicBezTo>
                    <a:pt x="5331" y="4844"/>
                    <a:pt x="5361" y="4861"/>
                    <a:pt x="5438" y="4882"/>
                  </a:cubicBezTo>
                  <a:cubicBezTo>
                    <a:pt x="5493" y="4898"/>
                    <a:pt x="5633" y="4937"/>
                    <a:pt x="5823" y="4937"/>
                  </a:cubicBezTo>
                  <a:cubicBezTo>
                    <a:pt x="5881" y="4937"/>
                    <a:pt x="5944" y="4933"/>
                    <a:pt x="6011" y="4924"/>
                  </a:cubicBezTo>
                  <a:cubicBezTo>
                    <a:pt x="6083" y="4916"/>
                    <a:pt x="6155" y="4903"/>
                    <a:pt x="6231" y="4878"/>
                  </a:cubicBezTo>
                  <a:cubicBezTo>
                    <a:pt x="6308" y="4856"/>
                    <a:pt x="6388" y="4827"/>
                    <a:pt x="6460" y="4793"/>
                  </a:cubicBezTo>
                  <a:cubicBezTo>
                    <a:pt x="6499" y="4780"/>
                    <a:pt x="6537" y="4767"/>
                    <a:pt x="6575" y="4759"/>
                  </a:cubicBezTo>
                  <a:cubicBezTo>
                    <a:pt x="6588" y="4756"/>
                    <a:pt x="6599" y="4755"/>
                    <a:pt x="6608" y="4755"/>
                  </a:cubicBezTo>
                  <a:cubicBezTo>
                    <a:pt x="6630" y="4755"/>
                    <a:pt x="6645" y="4762"/>
                    <a:pt x="6660" y="4780"/>
                  </a:cubicBezTo>
                  <a:cubicBezTo>
                    <a:pt x="6673" y="4793"/>
                    <a:pt x="6685" y="4810"/>
                    <a:pt x="6702" y="4827"/>
                  </a:cubicBezTo>
                  <a:lnTo>
                    <a:pt x="6707" y="4835"/>
                  </a:lnTo>
                  <a:cubicBezTo>
                    <a:pt x="6707" y="4844"/>
                    <a:pt x="6707" y="4852"/>
                    <a:pt x="6707" y="4861"/>
                  </a:cubicBezTo>
                  <a:cubicBezTo>
                    <a:pt x="6698" y="4890"/>
                    <a:pt x="6677" y="4924"/>
                    <a:pt x="6651" y="4954"/>
                  </a:cubicBezTo>
                  <a:cubicBezTo>
                    <a:pt x="6596" y="5013"/>
                    <a:pt x="6524" y="5060"/>
                    <a:pt x="6448" y="5094"/>
                  </a:cubicBezTo>
                  <a:cubicBezTo>
                    <a:pt x="6371" y="5137"/>
                    <a:pt x="6295" y="5166"/>
                    <a:pt x="6219" y="5192"/>
                  </a:cubicBezTo>
                  <a:cubicBezTo>
                    <a:pt x="6066" y="5247"/>
                    <a:pt x="5913" y="5277"/>
                    <a:pt x="5773" y="5285"/>
                  </a:cubicBezTo>
                  <a:cubicBezTo>
                    <a:pt x="5727" y="5289"/>
                    <a:pt x="5683" y="5290"/>
                    <a:pt x="5641" y="5290"/>
                  </a:cubicBezTo>
                  <a:cubicBezTo>
                    <a:pt x="5435" y="5290"/>
                    <a:pt x="5281" y="5253"/>
                    <a:pt x="5221" y="5243"/>
                  </a:cubicBezTo>
                  <a:cubicBezTo>
                    <a:pt x="5170" y="5234"/>
                    <a:pt x="5140" y="5230"/>
                    <a:pt x="5123" y="5226"/>
                  </a:cubicBezTo>
                  <a:cubicBezTo>
                    <a:pt x="5166" y="5183"/>
                    <a:pt x="5191" y="5149"/>
                    <a:pt x="5204" y="5132"/>
                  </a:cubicBezTo>
                  <a:cubicBezTo>
                    <a:pt x="5238" y="5081"/>
                    <a:pt x="5242" y="5069"/>
                    <a:pt x="5234" y="5060"/>
                  </a:cubicBezTo>
                  <a:cubicBezTo>
                    <a:pt x="5233" y="5059"/>
                    <a:pt x="5232" y="5059"/>
                    <a:pt x="5230" y="5059"/>
                  </a:cubicBezTo>
                  <a:cubicBezTo>
                    <a:pt x="5224" y="5059"/>
                    <a:pt x="5208" y="5068"/>
                    <a:pt x="5170" y="5103"/>
                  </a:cubicBezTo>
                  <a:cubicBezTo>
                    <a:pt x="5140" y="5132"/>
                    <a:pt x="5056" y="5213"/>
                    <a:pt x="4937" y="5315"/>
                  </a:cubicBezTo>
                  <a:cubicBezTo>
                    <a:pt x="4818" y="5417"/>
                    <a:pt x="4665" y="5531"/>
                    <a:pt x="4500" y="5633"/>
                  </a:cubicBezTo>
                  <a:cubicBezTo>
                    <a:pt x="4334" y="5735"/>
                    <a:pt x="4164" y="5824"/>
                    <a:pt x="4020" y="5892"/>
                  </a:cubicBezTo>
                  <a:cubicBezTo>
                    <a:pt x="3880" y="5956"/>
                    <a:pt x="3770" y="6002"/>
                    <a:pt x="3731" y="6019"/>
                  </a:cubicBezTo>
                  <a:cubicBezTo>
                    <a:pt x="3676" y="6045"/>
                    <a:pt x="3672" y="6058"/>
                    <a:pt x="3676" y="6066"/>
                  </a:cubicBezTo>
                  <a:cubicBezTo>
                    <a:pt x="3676" y="6066"/>
                    <a:pt x="3680" y="6070"/>
                    <a:pt x="3680" y="6070"/>
                  </a:cubicBezTo>
                  <a:cubicBezTo>
                    <a:pt x="3680" y="6079"/>
                    <a:pt x="3676" y="6096"/>
                    <a:pt x="3672" y="6126"/>
                  </a:cubicBezTo>
                  <a:cubicBezTo>
                    <a:pt x="3668" y="6202"/>
                    <a:pt x="3668" y="6567"/>
                    <a:pt x="3693" y="6928"/>
                  </a:cubicBezTo>
                  <a:cubicBezTo>
                    <a:pt x="3714" y="7293"/>
                    <a:pt x="3757" y="7649"/>
                    <a:pt x="3778" y="7730"/>
                  </a:cubicBezTo>
                  <a:cubicBezTo>
                    <a:pt x="3782" y="7751"/>
                    <a:pt x="3786" y="7768"/>
                    <a:pt x="3791" y="7777"/>
                  </a:cubicBezTo>
                  <a:lnTo>
                    <a:pt x="3753" y="7781"/>
                  </a:lnTo>
                  <a:cubicBezTo>
                    <a:pt x="3638" y="7798"/>
                    <a:pt x="3621" y="7806"/>
                    <a:pt x="3625" y="7819"/>
                  </a:cubicBezTo>
                  <a:cubicBezTo>
                    <a:pt x="3625" y="7822"/>
                    <a:pt x="3631" y="7829"/>
                    <a:pt x="3698" y="7829"/>
                  </a:cubicBezTo>
                  <a:cubicBezTo>
                    <a:pt x="3714" y="7829"/>
                    <a:pt x="3733" y="7828"/>
                    <a:pt x="3757" y="7828"/>
                  </a:cubicBezTo>
                  <a:cubicBezTo>
                    <a:pt x="3778" y="7828"/>
                    <a:pt x="3808" y="7823"/>
                    <a:pt x="3846" y="7819"/>
                  </a:cubicBezTo>
                  <a:cubicBezTo>
                    <a:pt x="3880" y="7815"/>
                    <a:pt x="3927" y="7811"/>
                    <a:pt x="3977" y="7802"/>
                  </a:cubicBezTo>
                  <a:cubicBezTo>
                    <a:pt x="4079" y="7781"/>
                    <a:pt x="4211" y="7751"/>
                    <a:pt x="4351" y="7692"/>
                  </a:cubicBezTo>
                  <a:cubicBezTo>
                    <a:pt x="4487" y="7632"/>
                    <a:pt x="4635" y="7543"/>
                    <a:pt x="4775" y="7433"/>
                  </a:cubicBezTo>
                  <a:cubicBezTo>
                    <a:pt x="4916" y="7318"/>
                    <a:pt x="5043" y="7182"/>
                    <a:pt x="5166" y="7042"/>
                  </a:cubicBezTo>
                  <a:cubicBezTo>
                    <a:pt x="5225" y="6970"/>
                    <a:pt x="5285" y="6898"/>
                    <a:pt x="5340" y="6826"/>
                  </a:cubicBezTo>
                  <a:cubicBezTo>
                    <a:pt x="5395" y="6754"/>
                    <a:pt x="5450" y="6682"/>
                    <a:pt x="5518" y="6660"/>
                  </a:cubicBezTo>
                  <a:cubicBezTo>
                    <a:pt x="5530" y="6657"/>
                    <a:pt x="5543" y="6656"/>
                    <a:pt x="5556" y="6656"/>
                  </a:cubicBezTo>
                  <a:cubicBezTo>
                    <a:pt x="5580" y="6656"/>
                    <a:pt x="5604" y="6661"/>
                    <a:pt x="5620" y="6669"/>
                  </a:cubicBezTo>
                  <a:cubicBezTo>
                    <a:pt x="5650" y="6682"/>
                    <a:pt x="5671" y="6707"/>
                    <a:pt x="5671" y="6737"/>
                  </a:cubicBezTo>
                  <a:cubicBezTo>
                    <a:pt x="5675" y="6766"/>
                    <a:pt x="5667" y="6800"/>
                    <a:pt x="5654" y="6834"/>
                  </a:cubicBezTo>
                  <a:cubicBezTo>
                    <a:pt x="5637" y="6868"/>
                    <a:pt x="5616" y="6898"/>
                    <a:pt x="5599" y="6932"/>
                  </a:cubicBezTo>
                  <a:cubicBezTo>
                    <a:pt x="5522" y="7059"/>
                    <a:pt x="5450" y="7165"/>
                    <a:pt x="5391" y="7246"/>
                  </a:cubicBezTo>
                  <a:cubicBezTo>
                    <a:pt x="5323" y="7322"/>
                    <a:pt x="5276" y="7386"/>
                    <a:pt x="5255" y="7420"/>
                  </a:cubicBezTo>
                  <a:cubicBezTo>
                    <a:pt x="5187" y="7518"/>
                    <a:pt x="5183" y="7539"/>
                    <a:pt x="5191" y="7543"/>
                  </a:cubicBezTo>
                  <a:cubicBezTo>
                    <a:pt x="5193" y="7545"/>
                    <a:pt x="5195" y="7546"/>
                    <a:pt x="5196" y="7546"/>
                  </a:cubicBezTo>
                  <a:cubicBezTo>
                    <a:pt x="5205" y="7546"/>
                    <a:pt x="5218" y="7529"/>
                    <a:pt x="5259" y="7488"/>
                  </a:cubicBezTo>
                  <a:cubicBezTo>
                    <a:pt x="5323" y="7505"/>
                    <a:pt x="5505" y="7547"/>
                    <a:pt x="5743" y="7607"/>
                  </a:cubicBezTo>
                  <a:cubicBezTo>
                    <a:pt x="5866" y="7632"/>
                    <a:pt x="6002" y="7666"/>
                    <a:pt x="6142" y="7696"/>
                  </a:cubicBezTo>
                  <a:cubicBezTo>
                    <a:pt x="6214" y="7713"/>
                    <a:pt x="6286" y="7730"/>
                    <a:pt x="6325" y="7777"/>
                  </a:cubicBezTo>
                  <a:cubicBezTo>
                    <a:pt x="6342" y="7802"/>
                    <a:pt x="6350" y="7828"/>
                    <a:pt x="6342" y="7853"/>
                  </a:cubicBezTo>
                  <a:cubicBezTo>
                    <a:pt x="6333" y="7878"/>
                    <a:pt x="6312" y="7904"/>
                    <a:pt x="6286" y="7917"/>
                  </a:cubicBezTo>
                  <a:cubicBezTo>
                    <a:pt x="6255" y="7934"/>
                    <a:pt x="6217" y="7938"/>
                    <a:pt x="6176" y="7938"/>
                  </a:cubicBezTo>
                  <a:cubicBezTo>
                    <a:pt x="6144" y="7938"/>
                    <a:pt x="6111" y="7935"/>
                    <a:pt x="6078" y="7934"/>
                  </a:cubicBezTo>
                  <a:cubicBezTo>
                    <a:pt x="6002" y="7929"/>
                    <a:pt x="5926" y="7925"/>
                    <a:pt x="5854" y="7921"/>
                  </a:cubicBezTo>
                  <a:cubicBezTo>
                    <a:pt x="5705" y="7912"/>
                    <a:pt x="5569" y="7904"/>
                    <a:pt x="5446" y="7900"/>
                  </a:cubicBezTo>
                  <a:cubicBezTo>
                    <a:pt x="5221" y="7887"/>
                    <a:pt x="5047" y="7878"/>
                    <a:pt x="4966" y="7878"/>
                  </a:cubicBezTo>
                  <a:cubicBezTo>
                    <a:pt x="4996" y="7844"/>
                    <a:pt x="4996" y="7832"/>
                    <a:pt x="4992" y="7828"/>
                  </a:cubicBezTo>
                  <a:cubicBezTo>
                    <a:pt x="4989" y="7824"/>
                    <a:pt x="4986" y="7822"/>
                    <a:pt x="4981" y="7822"/>
                  </a:cubicBezTo>
                  <a:cubicBezTo>
                    <a:pt x="4973" y="7822"/>
                    <a:pt x="4961" y="7828"/>
                    <a:pt x="4937" y="7844"/>
                  </a:cubicBezTo>
                  <a:cubicBezTo>
                    <a:pt x="4928" y="7853"/>
                    <a:pt x="4911" y="7861"/>
                    <a:pt x="4886" y="7878"/>
                  </a:cubicBezTo>
                  <a:cubicBezTo>
                    <a:pt x="4877" y="7887"/>
                    <a:pt x="4860" y="7900"/>
                    <a:pt x="4848" y="7908"/>
                  </a:cubicBezTo>
                  <a:cubicBezTo>
                    <a:pt x="4750" y="7980"/>
                    <a:pt x="4589" y="8086"/>
                    <a:pt x="4406" y="8154"/>
                  </a:cubicBezTo>
                  <a:cubicBezTo>
                    <a:pt x="4147" y="8248"/>
                    <a:pt x="3863" y="8273"/>
                    <a:pt x="3803" y="8294"/>
                  </a:cubicBezTo>
                  <a:cubicBezTo>
                    <a:pt x="3786" y="8299"/>
                    <a:pt x="3778" y="8307"/>
                    <a:pt x="3770" y="8307"/>
                  </a:cubicBezTo>
                  <a:cubicBezTo>
                    <a:pt x="3770" y="8311"/>
                    <a:pt x="3765" y="8311"/>
                    <a:pt x="3765" y="8311"/>
                  </a:cubicBezTo>
                  <a:cubicBezTo>
                    <a:pt x="3765" y="8316"/>
                    <a:pt x="3761" y="8316"/>
                    <a:pt x="3761" y="8316"/>
                  </a:cubicBezTo>
                  <a:cubicBezTo>
                    <a:pt x="3761" y="8316"/>
                    <a:pt x="3761" y="8320"/>
                    <a:pt x="3761" y="8320"/>
                  </a:cubicBezTo>
                  <a:lnTo>
                    <a:pt x="3757" y="8320"/>
                  </a:lnTo>
                  <a:cubicBezTo>
                    <a:pt x="3757" y="8324"/>
                    <a:pt x="3757" y="8324"/>
                    <a:pt x="3757" y="8328"/>
                  </a:cubicBezTo>
                  <a:cubicBezTo>
                    <a:pt x="3761" y="8333"/>
                    <a:pt x="3761" y="8333"/>
                    <a:pt x="3765" y="8337"/>
                  </a:cubicBezTo>
                  <a:cubicBezTo>
                    <a:pt x="3765" y="8337"/>
                    <a:pt x="3770" y="8337"/>
                    <a:pt x="3774" y="8341"/>
                  </a:cubicBezTo>
                  <a:lnTo>
                    <a:pt x="3812" y="8341"/>
                  </a:lnTo>
                  <a:cubicBezTo>
                    <a:pt x="3825" y="8341"/>
                    <a:pt x="3846" y="8341"/>
                    <a:pt x="3876" y="8337"/>
                  </a:cubicBezTo>
                  <a:cubicBezTo>
                    <a:pt x="3876" y="8354"/>
                    <a:pt x="3876" y="8384"/>
                    <a:pt x="3880" y="8430"/>
                  </a:cubicBezTo>
                  <a:cubicBezTo>
                    <a:pt x="3893" y="8566"/>
                    <a:pt x="3990" y="9198"/>
                    <a:pt x="4139" y="9814"/>
                  </a:cubicBezTo>
                  <a:cubicBezTo>
                    <a:pt x="4253" y="10306"/>
                    <a:pt x="4402" y="10786"/>
                    <a:pt x="4483" y="11028"/>
                  </a:cubicBezTo>
                  <a:cubicBezTo>
                    <a:pt x="4495" y="11070"/>
                    <a:pt x="4512" y="11134"/>
                    <a:pt x="4534" y="11210"/>
                  </a:cubicBezTo>
                  <a:cubicBezTo>
                    <a:pt x="4538" y="11236"/>
                    <a:pt x="4542" y="11261"/>
                    <a:pt x="4538" y="11282"/>
                  </a:cubicBezTo>
                  <a:cubicBezTo>
                    <a:pt x="4529" y="11304"/>
                    <a:pt x="4517" y="11321"/>
                    <a:pt x="4491" y="11333"/>
                  </a:cubicBezTo>
                  <a:cubicBezTo>
                    <a:pt x="4444" y="11363"/>
                    <a:pt x="4372" y="11384"/>
                    <a:pt x="4313" y="11401"/>
                  </a:cubicBezTo>
                  <a:cubicBezTo>
                    <a:pt x="4277" y="11411"/>
                    <a:pt x="4240" y="11416"/>
                    <a:pt x="4205" y="11416"/>
                  </a:cubicBezTo>
                  <a:cubicBezTo>
                    <a:pt x="4178" y="11416"/>
                    <a:pt x="4153" y="11413"/>
                    <a:pt x="4130" y="11406"/>
                  </a:cubicBezTo>
                  <a:cubicBezTo>
                    <a:pt x="4079" y="11384"/>
                    <a:pt x="4041" y="11342"/>
                    <a:pt x="4016" y="11299"/>
                  </a:cubicBezTo>
                  <a:cubicBezTo>
                    <a:pt x="3986" y="11253"/>
                    <a:pt x="3965" y="11210"/>
                    <a:pt x="3944" y="11176"/>
                  </a:cubicBezTo>
                  <a:cubicBezTo>
                    <a:pt x="3935" y="11159"/>
                    <a:pt x="3927" y="11147"/>
                    <a:pt x="3918" y="11138"/>
                  </a:cubicBezTo>
                  <a:cubicBezTo>
                    <a:pt x="3905" y="11113"/>
                    <a:pt x="3897" y="11087"/>
                    <a:pt x="3884" y="11062"/>
                  </a:cubicBezTo>
                  <a:cubicBezTo>
                    <a:pt x="3871" y="11032"/>
                    <a:pt x="3859" y="11007"/>
                    <a:pt x="3846" y="10977"/>
                  </a:cubicBezTo>
                  <a:cubicBezTo>
                    <a:pt x="3770" y="10786"/>
                    <a:pt x="3685" y="10540"/>
                    <a:pt x="3617" y="10294"/>
                  </a:cubicBezTo>
                  <a:cubicBezTo>
                    <a:pt x="3485" y="9797"/>
                    <a:pt x="3409" y="9288"/>
                    <a:pt x="3379" y="9177"/>
                  </a:cubicBezTo>
                  <a:cubicBezTo>
                    <a:pt x="3371" y="9139"/>
                    <a:pt x="3362" y="9114"/>
                    <a:pt x="3358" y="9101"/>
                  </a:cubicBezTo>
                  <a:cubicBezTo>
                    <a:pt x="3375" y="9097"/>
                    <a:pt x="3375" y="9088"/>
                    <a:pt x="3375" y="9084"/>
                  </a:cubicBezTo>
                  <a:cubicBezTo>
                    <a:pt x="3375" y="9075"/>
                    <a:pt x="3366" y="9071"/>
                    <a:pt x="3290" y="9071"/>
                  </a:cubicBezTo>
                  <a:cubicBezTo>
                    <a:pt x="3277" y="9071"/>
                    <a:pt x="3256" y="9075"/>
                    <a:pt x="3235" y="9075"/>
                  </a:cubicBezTo>
                  <a:lnTo>
                    <a:pt x="3150" y="9075"/>
                  </a:lnTo>
                  <a:cubicBezTo>
                    <a:pt x="3133" y="9077"/>
                    <a:pt x="3116" y="9079"/>
                    <a:pt x="3098" y="9079"/>
                  </a:cubicBezTo>
                  <a:cubicBezTo>
                    <a:pt x="3080" y="9079"/>
                    <a:pt x="3061" y="9077"/>
                    <a:pt x="3039" y="9075"/>
                  </a:cubicBezTo>
                  <a:cubicBezTo>
                    <a:pt x="3001" y="9075"/>
                    <a:pt x="2955" y="9075"/>
                    <a:pt x="2908" y="9071"/>
                  </a:cubicBezTo>
                  <a:cubicBezTo>
                    <a:pt x="2721" y="9054"/>
                    <a:pt x="2492" y="9012"/>
                    <a:pt x="2275" y="8931"/>
                  </a:cubicBezTo>
                  <a:cubicBezTo>
                    <a:pt x="2055" y="8850"/>
                    <a:pt x="1851" y="8736"/>
                    <a:pt x="1698" y="8625"/>
                  </a:cubicBezTo>
                  <a:cubicBezTo>
                    <a:pt x="1660" y="8600"/>
                    <a:pt x="1626" y="8575"/>
                    <a:pt x="1596" y="8549"/>
                  </a:cubicBezTo>
                  <a:cubicBezTo>
                    <a:pt x="1562" y="8524"/>
                    <a:pt x="1533" y="8498"/>
                    <a:pt x="1511" y="8477"/>
                  </a:cubicBezTo>
                  <a:cubicBezTo>
                    <a:pt x="1486" y="8456"/>
                    <a:pt x="1465" y="8439"/>
                    <a:pt x="1448" y="8422"/>
                  </a:cubicBezTo>
                  <a:cubicBezTo>
                    <a:pt x="1431" y="8409"/>
                    <a:pt x="1418" y="8396"/>
                    <a:pt x="1410" y="8388"/>
                  </a:cubicBezTo>
                  <a:cubicBezTo>
                    <a:pt x="1380" y="8362"/>
                    <a:pt x="1363" y="8350"/>
                    <a:pt x="1350" y="8341"/>
                  </a:cubicBezTo>
                  <a:cubicBezTo>
                    <a:pt x="1346" y="8337"/>
                    <a:pt x="1333" y="8333"/>
                    <a:pt x="1274" y="8328"/>
                  </a:cubicBezTo>
                  <a:cubicBezTo>
                    <a:pt x="1231" y="8328"/>
                    <a:pt x="1100" y="8328"/>
                    <a:pt x="934" y="8320"/>
                  </a:cubicBezTo>
                  <a:cubicBezTo>
                    <a:pt x="849" y="8316"/>
                    <a:pt x="756" y="8307"/>
                    <a:pt x="654" y="8294"/>
                  </a:cubicBezTo>
                  <a:cubicBezTo>
                    <a:pt x="557" y="8286"/>
                    <a:pt x="446" y="8273"/>
                    <a:pt x="353" y="8248"/>
                  </a:cubicBezTo>
                  <a:cubicBezTo>
                    <a:pt x="306" y="8235"/>
                    <a:pt x="264" y="8214"/>
                    <a:pt x="234" y="8184"/>
                  </a:cubicBezTo>
                  <a:cubicBezTo>
                    <a:pt x="204" y="8150"/>
                    <a:pt x="196" y="8112"/>
                    <a:pt x="208" y="8074"/>
                  </a:cubicBezTo>
                  <a:cubicBezTo>
                    <a:pt x="213" y="8057"/>
                    <a:pt x="217" y="8048"/>
                    <a:pt x="225" y="8035"/>
                  </a:cubicBezTo>
                  <a:cubicBezTo>
                    <a:pt x="225" y="8031"/>
                    <a:pt x="225" y="8031"/>
                    <a:pt x="230" y="8027"/>
                  </a:cubicBezTo>
                  <a:cubicBezTo>
                    <a:pt x="238" y="8014"/>
                    <a:pt x="251" y="8002"/>
                    <a:pt x="264" y="7993"/>
                  </a:cubicBezTo>
                  <a:cubicBezTo>
                    <a:pt x="268" y="7985"/>
                    <a:pt x="272" y="7980"/>
                    <a:pt x="281" y="7976"/>
                  </a:cubicBezTo>
                  <a:cubicBezTo>
                    <a:pt x="310" y="7955"/>
                    <a:pt x="353" y="7946"/>
                    <a:pt x="391" y="7942"/>
                  </a:cubicBezTo>
                  <a:cubicBezTo>
                    <a:pt x="399" y="7942"/>
                    <a:pt x="407" y="7941"/>
                    <a:pt x="415" y="7941"/>
                  </a:cubicBezTo>
                  <a:cubicBezTo>
                    <a:pt x="483" y="7941"/>
                    <a:pt x="545" y="7956"/>
                    <a:pt x="595" y="7968"/>
                  </a:cubicBezTo>
                  <a:cubicBezTo>
                    <a:pt x="654" y="7980"/>
                    <a:pt x="697" y="7989"/>
                    <a:pt x="722" y="7989"/>
                  </a:cubicBezTo>
                  <a:cubicBezTo>
                    <a:pt x="734" y="7990"/>
                    <a:pt x="744" y="7990"/>
                    <a:pt x="753" y="7990"/>
                  </a:cubicBezTo>
                  <a:cubicBezTo>
                    <a:pt x="794" y="7990"/>
                    <a:pt x="803" y="7982"/>
                    <a:pt x="803" y="7972"/>
                  </a:cubicBezTo>
                  <a:cubicBezTo>
                    <a:pt x="803" y="7972"/>
                    <a:pt x="803" y="7972"/>
                    <a:pt x="803" y="7968"/>
                  </a:cubicBezTo>
                  <a:lnTo>
                    <a:pt x="807" y="7968"/>
                  </a:lnTo>
                  <a:cubicBezTo>
                    <a:pt x="811" y="7970"/>
                    <a:pt x="814" y="7971"/>
                    <a:pt x="817" y="7971"/>
                  </a:cubicBezTo>
                  <a:cubicBezTo>
                    <a:pt x="820" y="7971"/>
                    <a:pt x="822" y="7970"/>
                    <a:pt x="824" y="7968"/>
                  </a:cubicBezTo>
                  <a:cubicBezTo>
                    <a:pt x="828" y="7963"/>
                    <a:pt x="828" y="7951"/>
                    <a:pt x="769" y="7874"/>
                  </a:cubicBezTo>
                  <a:cubicBezTo>
                    <a:pt x="731" y="7823"/>
                    <a:pt x="612" y="7687"/>
                    <a:pt x="489" y="7484"/>
                  </a:cubicBezTo>
                  <a:cubicBezTo>
                    <a:pt x="366" y="7280"/>
                    <a:pt x="242" y="7013"/>
                    <a:pt x="162" y="6728"/>
                  </a:cubicBezTo>
                  <a:cubicBezTo>
                    <a:pt x="119" y="6588"/>
                    <a:pt x="90" y="6444"/>
                    <a:pt x="73" y="6308"/>
                  </a:cubicBezTo>
                  <a:cubicBezTo>
                    <a:pt x="68" y="6244"/>
                    <a:pt x="77" y="6181"/>
                    <a:pt x="119" y="6155"/>
                  </a:cubicBezTo>
                  <a:cubicBezTo>
                    <a:pt x="136" y="6142"/>
                    <a:pt x="154" y="6137"/>
                    <a:pt x="170" y="6137"/>
                  </a:cubicBezTo>
                  <a:cubicBezTo>
                    <a:pt x="175" y="6137"/>
                    <a:pt x="179" y="6137"/>
                    <a:pt x="183" y="6138"/>
                  </a:cubicBezTo>
                  <a:cubicBezTo>
                    <a:pt x="200" y="6142"/>
                    <a:pt x="213" y="6155"/>
                    <a:pt x="221" y="6181"/>
                  </a:cubicBezTo>
                  <a:cubicBezTo>
                    <a:pt x="230" y="6202"/>
                    <a:pt x="234" y="6227"/>
                    <a:pt x="242" y="6257"/>
                  </a:cubicBezTo>
                  <a:cubicBezTo>
                    <a:pt x="247" y="6283"/>
                    <a:pt x="251" y="6308"/>
                    <a:pt x="259" y="6333"/>
                  </a:cubicBezTo>
                  <a:cubicBezTo>
                    <a:pt x="268" y="6384"/>
                    <a:pt x="276" y="6431"/>
                    <a:pt x="285" y="6474"/>
                  </a:cubicBezTo>
                  <a:cubicBezTo>
                    <a:pt x="306" y="6554"/>
                    <a:pt x="319" y="6614"/>
                    <a:pt x="327" y="6643"/>
                  </a:cubicBezTo>
                  <a:cubicBezTo>
                    <a:pt x="349" y="6737"/>
                    <a:pt x="361" y="6749"/>
                    <a:pt x="370" y="6749"/>
                  </a:cubicBezTo>
                  <a:cubicBezTo>
                    <a:pt x="374" y="6749"/>
                    <a:pt x="378" y="6745"/>
                    <a:pt x="378" y="6728"/>
                  </a:cubicBezTo>
                  <a:cubicBezTo>
                    <a:pt x="387" y="6728"/>
                    <a:pt x="395" y="6720"/>
                    <a:pt x="416" y="6690"/>
                  </a:cubicBezTo>
                  <a:cubicBezTo>
                    <a:pt x="433" y="6669"/>
                    <a:pt x="476" y="6597"/>
                    <a:pt x="535" y="6503"/>
                  </a:cubicBezTo>
                  <a:cubicBezTo>
                    <a:pt x="565" y="6457"/>
                    <a:pt x="599" y="6406"/>
                    <a:pt x="641" y="6355"/>
                  </a:cubicBezTo>
                  <a:cubicBezTo>
                    <a:pt x="680" y="6304"/>
                    <a:pt x="722" y="6257"/>
                    <a:pt x="777" y="6253"/>
                  </a:cubicBezTo>
                  <a:cubicBezTo>
                    <a:pt x="783" y="6252"/>
                    <a:pt x="789" y="6252"/>
                    <a:pt x="795" y="6252"/>
                  </a:cubicBezTo>
                  <a:cubicBezTo>
                    <a:pt x="845" y="6252"/>
                    <a:pt x="880" y="6284"/>
                    <a:pt x="883" y="6329"/>
                  </a:cubicBezTo>
                  <a:cubicBezTo>
                    <a:pt x="892" y="6384"/>
                    <a:pt x="862" y="6431"/>
                    <a:pt x="828" y="6469"/>
                  </a:cubicBezTo>
                  <a:cubicBezTo>
                    <a:pt x="794" y="6508"/>
                    <a:pt x="756" y="6533"/>
                    <a:pt x="722" y="6558"/>
                  </a:cubicBezTo>
                  <a:cubicBezTo>
                    <a:pt x="692" y="6584"/>
                    <a:pt x="671" y="6605"/>
                    <a:pt x="663" y="6618"/>
                  </a:cubicBezTo>
                  <a:cubicBezTo>
                    <a:pt x="650" y="6635"/>
                    <a:pt x="646" y="6643"/>
                    <a:pt x="641" y="6652"/>
                  </a:cubicBezTo>
                  <a:cubicBezTo>
                    <a:pt x="637" y="6660"/>
                    <a:pt x="633" y="6673"/>
                    <a:pt x="629" y="6703"/>
                  </a:cubicBezTo>
                  <a:cubicBezTo>
                    <a:pt x="624" y="6737"/>
                    <a:pt x="620" y="6834"/>
                    <a:pt x="641" y="6966"/>
                  </a:cubicBezTo>
                  <a:cubicBezTo>
                    <a:pt x="658" y="7093"/>
                    <a:pt x="701" y="7250"/>
                    <a:pt x="769" y="7395"/>
                  </a:cubicBezTo>
                  <a:cubicBezTo>
                    <a:pt x="841" y="7543"/>
                    <a:pt x="934" y="7675"/>
                    <a:pt x="1023" y="7768"/>
                  </a:cubicBezTo>
                  <a:cubicBezTo>
                    <a:pt x="1113" y="7861"/>
                    <a:pt x="1193" y="7925"/>
                    <a:pt x="1223" y="7942"/>
                  </a:cubicBezTo>
                  <a:cubicBezTo>
                    <a:pt x="1240" y="7951"/>
                    <a:pt x="1253" y="7955"/>
                    <a:pt x="1261" y="7959"/>
                  </a:cubicBezTo>
                  <a:cubicBezTo>
                    <a:pt x="1265" y="7963"/>
                    <a:pt x="1265" y="7968"/>
                    <a:pt x="1270" y="7968"/>
                  </a:cubicBezTo>
                  <a:cubicBezTo>
                    <a:pt x="1271" y="7968"/>
                    <a:pt x="1272" y="7968"/>
                    <a:pt x="1273" y="7968"/>
                  </a:cubicBezTo>
                  <a:cubicBezTo>
                    <a:pt x="1281" y="7968"/>
                    <a:pt x="1291" y="7954"/>
                    <a:pt x="1295" y="7895"/>
                  </a:cubicBezTo>
                  <a:cubicBezTo>
                    <a:pt x="1299" y="7874"/>
                    <a:pt x="1295" y="7832"/>
                    <a:pt x="1287" y="7781"/>
                  </a:cubicBezTo>
                  <a:cubicBezTo>
                    <a:pt x="1278" y="7726"/>
                    <a:pt x="1261" y="7662"/>
                    <a:pt x="1248" y="7586"/>
                  </a:cubicBezTo>
                  <a:cubicBezTo>
                    <a:pt x="1240" y="7518"/>
                    <a:pt x="1240" y="7429"/>
                    <a:pt x="1278" y="7365"/>
                  </a:cubicBezTo>
                  <a:cubicBezTo>
                    <a:pt x="1306" y="7315"/>
                    <a:pt x="1365" y="7278"/>
                    <a:pt x="1419" y="7278"/>
                  </a:cubicBezTo>
                  <a:cubicBezTo>
                    <a:pt x="1438" y="7278"/>
                    <a:pt x="1457" y="7283"/>
                    <a:pt x="1473" y="7293"/>
                  </a:cubicBezTo>
                  <a:cubicBezTo>
                    <a:pt x="1537" y="7327"/>
                    <a:pt x="1554" y="7429"/>
                    <a:pt x="1562" y="7513"/>
                  </a:cubicBezTo>
                  <a:cubicBezTo>
                    <a:pt x="1571" y="7603"/>
                    <a:pt x="1579" y="7687"/>
                    <a:pt x="1588" y="7764"/>
                  </a:cubicBezTo>
                  <a:cubicBezTo>
                    <a:pt x="1605" y="7917"/>
                    <a:pt x="1618" y="8031"/>
                    <a:pt x="1626" y="8074"/>
                  </a:cubicBezTo>
                  <a:cubicBezTo>
                    <a:pt x="1635" y="8116"/>
                    <a:pt x="1643" y="8133"/>
                    <a:pt x="1652" y="8137"/>
                  </a:cubicBezTo>
                  <a:cubicBezTo>
                    <a:pt x="1647" y="8137"/>
                    <a:pt x="1643" y="8137"/>
                    <a:pt x="1639" y="8142"/>
                  </a:cubicBezTo>
                  <a:cubicBezTo>
                    <a:pt x="1635" y="8146"/>
                    <a:pt x="1635" y="8154"/>
                    <a:pt x="1686" y="8197"/>
                  </a:cubicBezTo>
                  <a:cubicBezTo>
                    <a:pt x="1719" y="8226"/>
                    <a:pt x="1817" y="8290"/>
                    <a:pt x="1957" y="8362"/>
                  </a:cubicBezTo>
                  <a:cubicBezTo>
                    <a:pt x="2101" y="8434"/>
                    <a:pt x="2288" y="8502"/>
                    <a:pt x="2479" y="8541"/>
                  </a:cubicBezTo>
                  <a:cubicBezTo>
                    <a:pt x="2631" y="8573"/>
                    <a:pt x="2782" y="8586"/>
                    <a:pt x="2917" y="8586"/>
                  </a:cubicBezTo>
                  <a:cubicBezTo>
                    <a:pt x="2957" y="8586"/>
                    <a:pt x="2995" y="8585"/>
                    <a:pt x="3031" y="8583"/>
                  </a:cubicBezTo>
                  <a:cubicBezTo>
                    <a:pt x="3188" y="8575"/>
                    <a:pt x="3307" y="8549"/>
                    <a:pt x="3345" y="8536"/>
                  </a:cubicBezTo>
                  <a:cubicBezTo>
                    <a:pt x="3404" y="8519"/>
                    <a:pt x="3413" y="8507"/>
                    <a:pt x="3413" y="8498"/>
                  </a:cubicBezTo>
                  <a:cubicBezTo>
                    <a:pt x="3413" y="8493"/>
                    <a:pt x="3408" y="8489"/>
                    <a:pt x="3389" y="8489"/>
                  </a:cubicBezTo>
                  <a:cubicBezTo>
                    <a:pt x="3378" y="8489"/>
                    <a:pt x="3361" y="8491"/>
                    <a:pt x="3337" y="8494"/>
                  </a:cubicBezTo>
                  <a:cubicBezTo>
                    <a:pt x="3324" y="8494"/>
                    <a:pt x="3307" y="8494"/>
                    <a:pt x="3281" y="8498"/>
                  </a:cubicBezTo>
                  <a:cubicBezTo>
                    <a:pt x="3281" y="8494"/>
                    <a:pt x="3281" y="8490"/>
                    <a:pt x="3281" y="8481"/>
                  </a:cubicBezTo>
                  <a:cubicBezTo>
                    <a:pt x="3286" y="8426"/>
                    <a:pt x="3260" y="8171"/>
                    <a:pt x="3243" y="7917"/>
                  </a:cubicBezTo>
                  <a:cubicBezTo>
                    <a:pt x="3222" y="7662"/>
                    <a:pt x="3205" y="7407"/>
                    <a:pt x="3192" y="7352"/>
                  </a:cubicBezTo>
                  <a:cubicBezTo>
                    <a:pt x="3192" y="7344"/>
                    <a:pt x="3188" y="7339"/>
                    <a:pt x="3188" y="7335"/>
                  </a:cubicBezTo>
                  <a:lnTo>
                    <a:pt x="3226" y="7335"/>
                  </a:lnTo>
                  <a:cubicBezTo>
                    <a:pt x="3247" y="7335"/>
                    <a:pt x="3252" y="7331"/>
                    <a:pt x="3252" y="7327"/>
                  </a:cubicBezTo>
                  <a:cubicBezTo>
                    <a:pt x="3252" y="7322"/>
                    <a:pt x="3247" y="7318"/>
                    <a:pt x="3230" y="7310"/>
                  </a:cubicBezTo>
                  <a:cubicBezTo>
                    <a:pt x="3214" y="7301"/>
                    <a:pt x="3180" y="7297"/>
                    <a:pt x="3120" y="7271"/>
                  </a:cubicBezTo>
                  <a:cubicBezTo>
                    <a:pt x="3082" y="7259"/>
                    <a:pt x="3006" y="7225"/>
                    <a:pt x="2916" y="7165"/>
                  </a:cubicBezTo>
                  <a:cubicBezTo>
                    <a:pt x="2823" y="7106"/>
                    <a:pt x="2717" y="7017"/>
                    <a:pt x="2602" y="6906"/>
                  </a:cubicBezTo>
                  <a:cubicBezTo>
                    <a:pt x="2488" y="6796"/>
                    <a:pt x="2360" y="6665"/>
                    <a:pt x="2208" y="6550"/>
                  </a:cubicBezTo>
                  <a:cubicBezTo>
                    <a:pt x="2059" y="6427"/>
                    <a:pt x="1868" y="6346"/>
                    <a:pt x="1681" y="6270"/>
                  </a:cubicBezTo>
                  <a:cubicBezTo>
                    <a:pt x="1588" y="6232"/>
                    <a:pt x="1503" y="6193"/>
                    <a:pt x="1410" y="6151"/>
                  </a:cubicBezTo>
                  <a:cubicBezTo>
                    <a:pt x="1320" y="6113"/>
                    <a:pt x="1231" y="6079"/>
                    <a:pt x="1163" y="6024"/>
                  </a:cubicBezTo>
                  <a:cubicBezTo>
                    <a:pt x="1129" y="5994"/>
                    <a:pt x="1104" y="5960"/>
                    <a:pt x="1079" y="5926"/>
                  </a:cubicBezTo>
                  <a:cubicBezTo>
                    <a:pt x="1070" y="5909"/>
                    <a:pt x="1057" y="5888"/>
                    <a:pt x="1049" y="5871"/>
                  </a:cubicBezTo>
                  <a:cubicBezTo>
                    <a:pt x="1040" y="5854"/>
                    <a:pt x="1040" y="5841"/>
                    <a:pt x="1045" y="5828"/>
                  </a:cubicBezTo>
                  <a:cubicBezTo>
                    <a:pt x="1045" y="5820"/>
                    <a:pt x="1049" y="5816"/>
                    <a:pt x="1049" y="5811"/>
                  </a:cubicBezTo>
                  <a:cubicBezTo>
                    <a:pt x="1053" y="5807"/>
                    <a:pt x="1053" y="5799"/>
                    <a:pt x="1057" y="5794"/>
                  </a:cubicBezTo>
                  <a:lnTo>
                    <a:pt x="1062" y="5794"/>
                  </a:lnTo>
                  <a:cubicBezTo>
                    <a:pt x="1066" y="5782"/>
                    <a:pt x="1074" y="5773"/>
                    <a:pt x="1087" y="5765"/>
                  </a:cubicBezTo>
                  <a:cubicBezTo>
                    <a:pt x="1091" y="5760"/>
                    <a:pt x="1096" y="5756"/>
                    <a:pt x="1104" y="5756"/>
                  </a:cubicBezTo>
                  <a:cubicBezTo>
                    <a:pt x="1110" y="5752"/>
                    <a:pt x="1116" y="5750"/>
                    <a:pt x="1122" y="5750"/>
                  </a:cubicBezTo>
                  <a:cubicBezTo>
                    <a:pt x="1127" y="5750"/>
                    <a:pt x="1134" y="5752"/>
                    <a:pt x="1142" y="5756"/>
                  </a:cubicBezTo>
                  <a:cubicBezTo>
                    <a:pt x="1155" y="5760"/>
                    <a:pt x="1172" y="5769"/>
                    <a:pt x="1189" y="5777"/>
                  </a:cubicBezTo>
                  <a:cubicBezTo>
                    <a:pt x="1329" y="5862"/>
                    <a:pt x="1461" y="5922"/>
                    <a:pt x="1558" y="5964"/>
                  </a:cubicBezTo>
                  <a:cubicBezTo>
                    <a:pt x="1660" y="6011"/>
                    <a:pt x="1732" y="6045"/>
                    <a:pt x="1770" y="6066"/>
                  </a:cubicBezTo>
                  <a:cubicBezTo>
                    <a:pt x="1796" y="6075"/>
                    <a:pt x="1813" y="6083"/>
                    <a:pt x="1830" y="6092"/>
                  </a:cubicBezTo>
                  <a:cubicBezTo>
                    <a:pt x="1855" y="6134"/>
                    <a:pt x="1864" y="6134"/>
                    <a:pt x="1872" y="6134"/>
                  </a:cubicBezTo>
                  <a:cubicBezTo>
                    <a:pt x="1881" y="6130"/>
                    <a:pt x="1881" y="6126"/>
                    <a:pt x="1881" y="6113"/>
                  </a:cubicBezTo>
                  <a:cubicBezTo>
                    <a:pt x="1893" y="6118"/>
                    <a:pt x="1901" y="6120"/>
                    <a:pt x="1907" y="6120"/>
                  </a:cubicBezTo>
                  <a:cubicBezTo>
                    <a:pt x="1910" y="6120"/>
                    <a:pt x="1913" y="6119"/>
                    <a:pt x="1915" y="6117"/>
                  </a:cubicBezTo>
                  <a:cubicBezTo>
                    <a:pt x="1915" y="6113"/>
                    <a:pt x="1910" y="6100"/>
                    <a:pt x="1872" y="6075"/>
                  </a:cubicBezTo>
                  <a:cubicBezTo>
                    <a:pt x="1864" y="6041"/>
                    <a:pt x="1834" y="5956"/>
                    <a:pt x="1804" y="5837"/>
                  </a:cubicBezTo>
                  <a:cubicBezTo>
                    <a:pt x="1775" y="5722"/>
                    <a:pt x="1745" y="5574"/>
                    <a:pt x="1736" y="5425"/>
                  </a:cubicBezTo>
                  <a:cubicBezTo>
                    <a:pt x="1728" y="5353"/>
                    <a:pt x="1732" y="5277"/>
                    <a:pt x="1775" y="5247"/>
                  </a:cubicBezTo>
                  <a:cubicBezTo>
                    <a:pt x="1789" y="5234"/>
                    <a:pt x="1808" y="5228"/>
                    <a:pt x="1828" y="5228"/>
                  </a:cubicBezTo>
                  <a:cubicBezTo>
                    <a:pt x="1860" y="5228"/>
                    <a:pt x="1895" y="5243"/>
                    <a:pt x="1919" y="5264"/>
                  </a:cubicBezTo>
                  <a:cubicBezTo>
                    <a:pt x="1957" y="5294"/>
                    <a:pt x="1974" y="5340"/>
                    <a:pt x="1987" y="5378"/>
                  </a:cubicBezTo>
                  <a:cubicBezTo>
                    <a:pt x="1995" y="5417"/>
                    <a:pt x="2000" y="5446"/>
                    <a:pt x="2004" y="5459"/>
                  </a:cubicBezTo>
                  <a:cubicBezTo>
                    <a:pt x="2012" y="5489"/>
                    <a:pt x="2017" y="5502"/>
                    <a:pt x="2025" y="5510"/>
                  </a:cubicBezTo>
                  <a:lnTo>
                    <a:pt x="2025" y="5523"/>
                  </a:lnTo>
                  <a:cubicBezTo>
                    <a:pt x="2029" y="5553"/>
                    <a:pt x="2038" y="5586"/>
                    <a:pt x="2046" y="5625"/>
                  </a:cubicBezTo>
                  <a:cubicBezTo>
                    <a:pt x="2055" y="5663"/>
                    <a:pt x="2063" y="5705"/>
                    <a:pt x="2080" y="5748"/>
                  </a:cubicBezTo>
                  <a:cubicBezTo>
                    <a:pt x="2131" y="5926"/>
                    <a:pt x="2233" y="6134"/>
                    <a:pt x="2369" y="6317"/>
                  </a:cubicBezTo>
                  <a:cubicBezTo>
                    <a:pt x="2505" y="6499"/>
                    <a:pt x="2674" y="6656"/>
                    <a:pt x="2823" y="6758"/>
                  </a:cubicBezTo>
                  <a:cubicBezTo>
                    <a:pt x="2861" y="6783"/>
                    <a:pt x="2899" y="6805"/>
                    <a:pt x="2933" y="6826"/>
                  </a:cubicBezTo>
                  <a:cubicBezTo>
                    <a:pt x="2967" y="6847"/>
                    <a:pt x="3001" y="6860"/>
                    <a:pt x="3027" y="6877"/>
                  </a:cubicBezTo>
                  <a:cubicBezTo>
                    <a:pt x="3056" y="6890"/>
                    <a:pt x="3082" y="6898"/>
                    <a:pt x="3103" y="6911"/>
                  </a:cubicBezTo>
                  <a:cubicBezTo>
                    <a:pt x="3124" y="6919"/>
                    <a:pt x="3141" y="6923"/>
                    <a:pt x="3154" y="6928"/>
                  </a:cubicBezTo>
                  <a:cubicBezTo>
                    <a:pt x="3191" y="6939"/>
                    <a:pt x="3211" y="6943"/>
                    <a:pt x="3223" y="6943"/>
                  </a:cubicBezTo>
                  <a:cubicBezTo>
                    <a:pt x="3233" y="6943"/>
                    <a:pt x="3237" y="6940"/>
                    <a:pt x="3239" y="6936"/>
                  </a:cubicBezTo>
                  <a:cubicBezTo>
                    <a:pt x="3243" y="6928"/>
                    <a:pt x="3235" y="6919"/>
                    <a:pt x="3171" y="6885"/>
                  </a:cubicBezTo>
                  <a:cubicBezTo>
                    <a:pt x="3167" y="6881"/>
                    <a:pt x="3163" y="6881"/>
                    <a:pt x="3163" y="6881"/>
                  </a:cubicBezTo>
                  <a:cubicBezTo>
                    <a:pt x="3163" y="6868"/>
                    <a:pt x="3167" y="6851"/>
                    <a:pt x="3171" y="6822"/>
                  </a:cubicBezTo>
                  <a:cubicBezTo>
                    <a:pt x="3175" y="6728"/>
                    <a:pt x="3171" y="6300"/>
                    <a:pt x="3188" y="5867"/>
                  </a:cubicBezTo>
                  <a:cubicBezTo>
                    <a:pt x="3201" y="5438"/>
                    <a:pt x="3230" y="5009"/>
                    <a:pt x="3230" y="4916"/>
                  </a:cubicBezTo>
                  <a:cubicBezTo>
                    <a:pt x="3230" y="4899"/>
                    <a:pt x="3226" y="4886"/>
                    <a:pt x="3226" y="4873"/>
                  </a:cubicBezTo>
                  <a:lnTo>
                    <a:pt x="3226" y="4873"/>
                  </a:lnTo>
                  <a:cubicBezTo>
                    <a:pt x="3269" y="4890"/>
                    <a:pt x="3298" y="4899"/>
                    <a:pt x="3315" y="4903"/>
                  </a:cubicBezTo>
                  <a:cubicBezTo>
                    <a:pt x="3326" y="4904"/>
                    <a:pt x="3334" y="4905"/>
                    <a:pt x="3340" y="4905"/>
                  </a:cubicBezTo>
                  <a:cubicBezTo>
                    <a:pt x="3358" y="4905"/>
                    <a:pt x="3363" y="4901"/>
                    <a:pt x="3366" y="4895"/>
                  </a:cubicBezTo>
                  <a:cubicBezTo>
                    <a:pt x="3366" y="4890"/>
                    <a:pt x="3366" y="4886"/>
                    <a:pt x="3362" y="4882"/>
                  </a:cubicBezTo>
                  <a:cubicBezTo>
                    <a:pt x="3362" y="4878"/>
                    <a:pt x="3362" y="4878"/>
                    <a:pt x="3358" y="4878"/>
                  </a:cubicBezTo>
                  <a:lnTo>
                    <a:pt x="3354" y="4873"/>
                  </a:lnTo>
                  <a:cubicBezTo>
                    <a:pt x="3345" y="4865"/>
                    <a:pt x="3341" y="4861"/>
                    <a:pt x="3328" y="4856"/>
                  </a:cubicBezTo>
                  <a:cubicBezTo>
                    <a:pt x="3281" y="4835"/>
                    <a:pt x="3052" y="4738"/>
                    <a:pt x="2848" y="4593"/>
                  </a:cubicBezTo>
                  <a:cubicBezTo>
                    <a:pt x="2641" y="4453"/>
                    <a:pt x="2471" y="4271"/>
                    <a:pt x="2433" y="4237"/>
                  </a:cubicBezTo>
                  <a:cubicBezTo>
                    <a:pt x="2414" y="4221"/>
                    <a:pt x="2402" y="4215"/>
                    <a:pt x="2394" y="4215"/>
                  </a:cubicBezTo>
                  <a:cubicBezTo>
                    <a:pt x="2390" y="4215"/>
                    <a:pt x="2387" y="4217"/>
                    <a:pt x="2386" y="4220"/>
                  </a:cubicBezTo>
                  <a:lnTo>
                    <a:pt x="2382" y="4220"/>
                  </a:lnTo>
                  <a:cubicBezTo>
                    <a:pt x="2365" y="4220"/>
                    <a:pt x="2339" y="4220"/>
                    <a:pt x="2301" y="4216"/>
                  </a:cubicBezTo>
                  <a:cubicBezTo>
                    <a:pt x="2237" y="4216"/>
                    <a:pt x="2059" y="4216"/>
                    <a:pt x="1830" y="4160"/>
                  </a:cubicBezTo>
                  <a:cubicBezTo>
                    <a:pt x="1715" y="4135"/>
                    <a:pt x="1588" y="4097"/>
                    <a:pt x="1465" y="4042"/>
                  </a:cubicBezTo>
                  <a:cubicBezTo>
                    <a:pt x="1342" y="3982"/>
                    <a:pt x="1219" y="3893"/>
                    <a:pt x="1185" y="3761"/>
                  </a:cubicBezTo>
                  <a:cubicBezTo>
                    <a:pt x="1176" y="3723"/>
                    <a:pt x="1172" y="3685"/>
                    <a:pt x="1176" y="3651"/>
                  </a:cubicBezTo>
                  <a:cubicBezTo>
                    <a:pt x="1180" y="3643"/>
                    <a:pt x="1180" y="3638"/>
                    <a:pt x="1180" y="3630"/>
                  </a:cubicBezTo>
                  <a:cubicBezTo>
                    <a:pt x="1185" y="3626"/>
                    <a:pt x="1185" y="3617"/>
                    <a:pt x="1185" y="3613"/>
                  </a:cubicBezTo>
                  <a:cubicBezTo>
                    <a:pt x="1189" y="3600"/>
                    <a:pt x="1197" y="3587"/>
                    <a:pt x="1202" y="3575"/>
                  </a:cubicBezTo>
                  <a:cubicBezTo>
                    <a:pt x="1228" y="3533"/>
                    <a:pt x="1266" y="3508"/>
                    <a:pt x="1305" y="3508"/>
                  </a:cubicBezTo>
                  <a:cubicBezTo>
                    <a:pt x="1317" y="3508"/>
                    <a:pt x="1330" y="3510"/>
                    <a:pt x="1342" y="3515"/>
                  </a:cubicBezTo>
                  <a:cubicBezTo>
                    <a:pt x="1397" y="3532"/>
                    <a:pt x="1439" y="3587"/>
                    <a:pt x="1490" y="3630"/>
                  </a:cubicBezTo>
                  <a:cubicBezTo>
                    <a:pt x="1541" y="3676"/>
                    <a:pt x="1592" y="3715"/>
                    <a:pt x="1643" y="3749"/>
                  </a:cubicBezTo>
                  <a:cubicBezTo>
                    <a:pt x="1851" y="3884"/>
                    <a:pt x="2038" y="3918"/>
                    <a:pt x="2101" y="3927"/>
                  </a:cubicBezTo>
                  <a:cubicBezTo>
                    <a:pt x="2148" y="3931"/>
                    <a:pt x="2178" y="3931"/>
                    <a:pt x="2191" y="3931"/>
                  </a:cubicBezTo>
                  <a:cubicBezTo>
                    <a:pt x="2197" y="3933"/>
                    <a:pt x="2202" y="3934"/>
                    <a:pt x="2207" y="3934"/>
                  </a:cubicBezTo>
                  <a:cubicBezTo>
                    <a:pt x="2211" y="3934"/>
                    <a:pt x="2214" y="3933"/>
                    <a:pt x="2216" y="3931"/>
                  </a:cubicBezTo>
                  <a:cubicBezTo>
                    <a:pt x="2220" y="3923"/>
                    <a:pt x="2225" y="3914"/>
                    <a:pt x="2199" y="3884"/>
                  </a:cubicBezTo>
                  <a:cubicBezTo>
                    <a:pt x="2186" y="3863"/>
                    <a:pt x="2140" y="3808"/>
                    <a:pt x="2084" y="3736"/>
                  </a:cubicBezTo>
                  <a:cubicBezTo>
                    <a:pt x="2029" y="3660"/>
                    <a:pt x="1970" y="3562"/>
                    <a:pt x="1915" y="3460"/>
                  </a:cubicBezTo>
                  <a:cubicBezTo>
                    <a:pt x="1800" y="3256"/>
                    <a:pt x="1728" y="3036"/>
                    <a:pt x="1702" y="2993"/>
                  </a:cubicBezTo>
                  <a:cubicBezTo>
                    <a:pt x="1686" y="2959"/>
                    <a:pt x="1677" y="2959"/>
                    <a:pt x="1669" y="2959"/>
                  </a:cubicBezTo>
                  <a:cubicBezTo>
                    <a:pt x="1669" y="2959"/>
                    <a:pt x="1664" y="2963"/>
                    <a:pt x="1664" y="2963"/>
                  </a:cubicBezTo>
                  <a:cubicBezTo>
                    <a:pt x="1652" y="2951"/>
                    <a:pt x="1630" y="2934"/>
                    <a:pt x="1592" y="2913"/>
                  </a:cubicBezTo>
                  <a:cubicBezTo>
                    <a:pt x="1541" y="2874"/>
                    <a:pt x="1380" y="2777"/>
                    <a:pt x="1193" y="2624"/>
                  </a:cubicBezTo>
                  <a:cubicBezTo>
                    <a:pt x="1100" y="2543"/>
                    <a:pt x="994" y="2454"/>
                    <a:pt x="896" y="2352"/>
                  </a:cubicBezTo>
                  <a:cubicBezTo>
                    <a:pt x="845" y="2297"/>
                    <a:pt x="803" y="2242"/>
                    <a:pt x="769" y="2178"/>
                  </a:cubicBezTo>
                  <a:cubicBezTo>
                    <a:pt x="739" y="2115"/>
                    <a:pt x="722" y="2042"/>
                    <a:pt x="735" y="1979"/>
                  </a:cubicBezTo>
                  <a:cubicBezTo>
                    <a:pt x="739" y="1945"/>
                    <a:pt x="752" y="1915"/>
                    <a:pt x="773" y="1898"/>
                  </a:cubicBezTo>
                  <a:cubicBezTo>
                    <a:pt x="789" y="1886"/>
                    <a:pt x="806" y="1878"/>
                    <a:pt x="826" y="1878"/>
                  </a:cubicBezTo>
                  <a:cubicBezTo>
                    <a:pt x="834" y="1878"/>
                    <a:pt x="841" y="1879"/>
                    <a:pt x="849" y="1881"/>
                  </a:cubicBezTo>
                  <a:cubicBezTo>
                    <a:pt x="909" y="1894"/>
                    <a:pt x="964" y="1945"/>
                    <a:pt x="1015" y="1996"/>
                  </a:cubicBezTo>
                  <a:cubicBezTo>
                    <a:pt x="1117" y="2098"/>
                    <a:pt x="1219" y="2191"/>
                    <a:pt x="1312" y="2272"/>
                  </a:cubicBezTo>
                  <a:cubicBezTo>
                    <a:pt x="1499" y="2437"/>
                    <a:pt x="1647" y="2552"/>
                    <a:pt x="1702" y="2590"/>
                  </a:cubicBezTo>
                  <a:cubicBezTo>
                    <a:pt x="1760" y="2630"/>
                    <a:pt x="1783" y="2641"/>
                    <a:pt x="1795" y="2641"/>
                  </a:cubicBezTo>
                  <a:cubicBezTo>
                    <a:pt x="1799" y="2641"/>
                    <a:pt x="1802" y="2639"/>
                    <a:pt x="1804" y="2637"/>
                  </a:cubicBezTo>
                  <a:cubicBezTo>
                    <a:pt x="1809" y="2632"/>
                    <a:pt x="1804" y="2624"/>
                    <a:pt x="1787" y="2603"/>
                  </a:cubicBezTo>
                  <a:cubicBezTo>
                    <a:pt x="1800" y="2594"/>
                    <a:pt x="1821" y="2577"/>
                    <a:pt x="1851" y="2552"/>
                  </a:cubicBezTo>
                  <a:cubicBezTo>
                    <a:pt x="1893" y="2505"/>
                    <a:pt x="2021" y="2373"/>
                    <a:pt x="2123" y="2157"/>
                  </a:cubicBezTo>
                  <a:cubicBezTo>
                    <a:pt x="2174" y="2051"/>
                    <a:pt x="2220" y="1919"/>
                    <a:pt x="2233" y="1775"/>
                  </a:cubicBezTo>
                  <a:cubicBezTo>
                    <a:pt x="2237" y="1741"/>
                    <a:pt x="2237" y="1703"/>
                    <a:pt x="2242" y="1673"/>
                  </a:cubicBezTo>
                  <a:cubicBezTo>
                    <a:pt x="2246" y="1639"/>
                    <a:pt x="2250" y="1605"/>
                    <a:pt x="2267" y="1584"/>
                  </a:cubicBezTo>
                  <a:cubicBezTo>
                    <a:pt x="2278" y="1566"/>
                    <a:pt x="2296" y="1553"/>
                    <a:pt x="2314" y="1553"/>
                  </a:cubicBezTo>
                  <a:cubicBezTo>
                    <a:pt x="2317" y="1553"/>
                    <a:pt x="2319" y="1554"/>
                    <a:pt x="2322" y="1554"/>
                  </a:cubicBezTo>
                  <a:cubicBezTo>
                    <a:pt x="2343" y="1559"/>
                    <a:pt x="2369" y="1576"/>
                    <a:pt x="2382" y="1597"/>
                  </a:cubicBezTo>
                  <a:cubicBezTo>
                    <a:pt x="2411" y="1648"/>
                    <a:pt x="2416" y="1724"/>
                    <a:pt x="2420" y="1792"/>
                  </a:cubicBezTo>
                  <a:cubicBezTo>
                    <a:pt x="2424" y="1864"/>
                    <a:pt x="2424" y="1932"/>
                    <a:pt x="2416" y="2000"/>
                  </a:cubicBezTo>
                  <a:cubicBezTo>
                    <a:pt x="2403" y="2132"/>
                    <a:pt x="2369" y="2255"/>
                    <a:pt x="2326" y="2361"/>
                  </a:cubicBezTo>
                  <a:cubicBezTo>
                    <a:pt x="2237" y="2573"/>
                    <a:pt x="2118" y="2705"/>
                    <a:pt x="2080" y="2751"/>
                  </a:cubicBezTo>
                  <a:cubicBezTo>
                    <a:pt x="2063" y="2772"/>
                    <a:pt x="2051" y="2785"/>
                    <a:pt x="2042" y="2798"/>
                  </a:cubicBezTo>
                  <a:cubicBezTo>
                    <a:pt x="2040" y="2796"/>
                    <a:pt x="2039" y="2795"/>
                    <a:pt x="2038" y="2795"/>
                  </a:cubicBezTo>
                  <a:cubicBezTo>
                    <a:pt x="2037" y="2795"/>
                    <a:pt x="2036" y="2796"/>
                    <a:pt x="2034" y="2798"/>
                  </a:cubicBezTo>
                  <a:cubicBezTo>
                    <a:pt x="2029" y="2798"/>
                    <a:pt x="2029" y="2802"/>
                    <a:pt x="2029" y="2815"/>
                  </a:cubicBezTo>
                  <a:cubicBezTo>
                    <a:pt x="2017" y="2828"/>
                    <a:pt x="2021" y="2836"/>
                    <a:pt x="2021" y="2840"/>
                  </a:cubicBezTo>
                  <a:cubicBezTo>
                    <a:pt x="2024" y="2840"/>
                    <a:pt x="2026" y="2842"/>
                    <a:pt x="2029" y="2842"/>
                  </a:cubicBezTo>
                  <a:cubicBezTo>
                    <a:pt x="2031" y="2842"/>
                    <a:pt x="2032" y="2842"/>
                    <a:pt x="2034" y="2840"/>
                  </a:cubicBezTo>
                  <a:cubicBezTo>
                    <a:pt x="2038" y="2853"/>
                    <a:pt x="2042" y="2866"/>
                    <a:pt x="2051" y="2883"/>
                  </a:cubicBezTo>
                  <a:cubicBezTo>
                    <a:pt x="2080" y="2976"/>
                    <a:pt x="2254" y="3405"/>
                    <a:pt x="2530" y="3783"/>
                  </a:cubicBezTo>
                  <a:cubicBezTo>
                    <a:pt x="2666" y="3969"/>
                    <a:pt x="2832" y="4135"/>
                    <a:pt x="2976" y="4254"/>
                  </a:cubicBezTo>
                  <a:cubicBezTo>
                    <a:pt x="3120" y="4368"/>
                    <a:pt x="3247" y="4436"/>
                    <a:pt x="3290" y="4462"/>
                  </a:cubicBezTo>
                  <a:cubicBezTo>
                    <a:pt x="3327" y="4479"/>
                    <a:pt x="3347" y="4485"/>
                    <a:pt x="3358" y="4485"/>
                  </a:cubicBezTo>
                  <a:cubicBezTo>
                    <a:pt x="3366" y="4485"/>
                    <a:pt x="3369" y="4482"/>
                    <a:pt x="3371" y="4479"/>
                  </a:cubicBezTo>
                  <a:cubicBezTo>
                    <a:pt x="3375" y="4474"/>
                    <a:pt x="3375" y="4462"/>
                    <a:pt x="3311" y="4419"/>
                  </a:cubicBezTo>
                  <a:cubicBezTo>
                    <a:pt x="3303" y="4411"/>
                    <a:pt x="3286" y="4402"/>
                    <a:pt x="3269" y="4390"/>
                  </a:cubicBezTo>
                  <a:cubicBezTo>
                    <a:pt x="3273" y="4377"/>
                    <a:pt x="3277" y="4360"/>
                    <a:pt x="3281" y="4330"/>
                  </a:cubicBezTo>
                  <a:cubicBezTo>
                    <a:pt x="3303" y="4241"/>
                    <a:pt x="3354" y="3817"/>
                    <a:pt x="3426" y="3396"/>
                  </a:cubicBezTo>
                  <a:cubicBezTo>
                    <a:pt x="3498" y="2976"/>
                    <a:pt x="3583" y="2560"/>
                    <a:pt x="3595" y="2471"/>
                  </a:cubicBezTo>
                  <a:cubicBezTo>
                    <a:pt x="3595" y="2458"/>
                    <a:pt x="3595" y="2450"/>
                    <a:pt x="3595" y="2441"/>
                  </a:cubicBezTo>
                  <a:cubicBezTo>
                    <a:pt x="3599" y="2443"/>
                    <a:pt x="3602" y="2443"/>
                    <a:pt x="3605" y="2443"/>
                  </a:cubicBezTo>
                  <a:cubicBezTo>
                    <a:pt x="3611" y="2443"/>
                    <a:pt x="3614" y="2440"/>
                    <a:pt x="3617" y="2437"/>
                  </a:cubicBezTo>
                  <a:cubicBezTo>
                    <a:pt x="3621" y="2433"/>
                    <a:pt x="3621" y="2424"/>
                    <a:pt x="3587" y="2386"/>
                  </a:cubicBezTo>
                  <a:cubicBezTo>
                    <a:pt x="3579" y="2378"/>
                    <a:pt x="3566" y="2365"/>
                    <a:pt x="3545" y="2344"/>
                  </a:cubicBezTo>
                  <a:cubicBezTo>
                    <a:pt x="3511" y="2310"/>
                    <a:pt x="3464" y="2263"/>
                    <a:pt x="3413" y="2208"/>
                  </a:cubicBezTo>
                  <a:cubicBezTo>
                    <a:pt x="3328" y="2115"/>
                    <a:pt x="3235" y="1991"/>
                    <a:pt x="3154" y="1860"/>
                  </a:cubicBezTo>
                  <a:cubicBezTo>
                    <a:pt x="3078" y="1724"/>
                    <a:pt x="3018" y="1584"/>
                    <a:pt x="2976" y="1465"/>
                  </a:cubicBezTo>
                  <a:cubicBezTo>
                    <a:pt x="2938" y="1351"/>
                    <a:pt x="2912" y="1257"/>
                    <a:pt x="2904" y="1227"/>
                  </a:cubicBezTo>
                  <a:cubicBezTo>
                    <a:pt x="2887" y="1181"/>
                    <a:pt x="2878" y="1172"/>
                    <a:pt x="2870" y="1172"/>
                  </a:cubicBezTo>
                  <a:cubicBezTo>
                    <a:pt x="2865" y="1177"/>
                    <a:pt x="2861" y="1181"/>
                    <a:pt x="2857" y="1194"/>
                  </a:cubicBezTo>
                  <a:cubicBezTo>
                    <a:pt x="2848" y="1185"/>
                    <a:pt x="2832" y="1177"/>
                    <a:pt x="2810" y="1164"/>
                  </a:cubicBezTo>
                  <a:cubicBezTo>
                    <a:pt x="2759" y="1138"/>
                    <a:pt x="2607" y="1066"/>
                    <a:pt x="2416" y="952"/>
                  </a:cubicBezTo>
                  <a:cubicBezTo>
                    <a:pt x="2369" y="922"/>
                    <a:pt x="2318" y="892"/>
                    <a:pt x="2267" y="858"/>
                  </a:cubicBezTo>
                  <a:cubicBezTo>
                    <a:pt x="2216" y="824"/>
                    <a:pt x="2161" y="786"/>
                    <a:pt x="2110" y="748"/>
                  </a:cubicBezTo>
                  <a:cubicBezTo>
                    <a:pt x="2055" y="714"/>
                    <a:pt x="2000" y="671"/>
                    <a:pt x="1949" y="629"/>
                  </a:cubicBezTo>
                  <a:cubicBezTo>
                    <a:pt x="1919" y="608"/>
                    <a:pt x="1893" y="587"/>
                    <a:pt x="1868" y="565"/>
                  </a:cubicBezTo>
                  <a:cubicBezTo>
                    <a:pt x="1838" y="540"/>
                    <a:pt x="1813" y="523"/>
                    <a:pt x="1796" y="497"/>
                  </a:cubicBezTo>
                  <a:cubicBezTo>
                    <a:pt x="1775" y="476"/>
                    <a:pt x="1758" y="451"/>
                    <a:pt x="1758" y="430"/>
                  </a:cubicBezTo>
                  <a:cubicBezTo>
                    <a:pt x="1758" y="408"/>
                    <a:pt x="1770" y="391"/>
                    <a:pt x="1792" y="379"/>
                  </a:cubicBezTo>
                  <a:cubicBezTo>
                    <a:pt x="1803" y="373"/>
                    <a:pt x="1816" y="371"/>
                    <a:pt x="1829" y="371"/>
                  </a:cubicBezTo>
                  <a:cubicBezTo>
                    <a:pt x="1866" y="371"/>
                    <a:pt x="1906" y="391"/>
                    <a:pt x="1944" y="417"/>
                  </a:cubicBezTo>
                  <a:cubicBezTo>
                    <a:pt x="2055" y="493"/>
                    <a:pt x="2169" y="557"/>
                    <a:pt x="2271" y="604"/>
                  </a:cubicBezTo>
                  <a:cubicBezTo>
                    <a:pt x="2475" y="701"/>
                    <a:pt x="2645" y="744"/>
                    <a:pt x="2704" y="752"/>
                  </a:cubicBezTo>
                  <a:cubicBezTo>
                    <a:pt x="2740" y="759"/>
                    <a:pt x="2765" y="762"/>
                    <a:pt x="2781" y="762"/>
                  </a:cubicBezTo>
                  <a:cubicBezTo>
                    <a:pt x="2803" y="762"/>
                    <a:pt x="2810" y="757"/>
                    <a:pt x="2810" y="752"/>
                  </a:cubicBezTo>
                  <a:cubicBezTo>
                    <a:pt x="2819" y="752"/>
                    <a:pt x="2827" y="744"/>
                    <a:pt x="2827" y="667"/>
                  </a:cubicBezTo>
                  <a:cubicBezTo>
                    <a:pt x="2827" y="642"/>
                    <a:pt x="2827" y="591"/>
                    <a:pt x="2810" y="527"/>
                  </a:cubicBezTo>
                  <a:cubicBezTo>
                    <a:pt x="2793" y="463"/>
                    <a:pt x="2772" y="391"/>
                    <a:pt x="2768" y="298"/>
                  </a:cubicBezTo>
                  <a:cubicBezTo>
                    <a:pt x="2768" y="256"/>
                    <a:pt x="2764" y="205"/>
                    <a:pt x="2776" y="162"/>
                  </a:cubicBezTo>
                  <a:cubicBezTo>
                    <a:pt x="2785" y="124"/>
                    <a:pt x="2815" y="94"/>
                    <a:pt x="2861" y="77"/>
                  </a:cubicBezTo>
                  <a:cubicBezTo>
                    <a:pt x="2866" y="75"/>
                    <a:pt x="2873" y="73"/>
                    <a:pt x="2880" y="73"/>
                  </a:cubicBezTo>
                  <a:close/>
                  <a:moveTo>
                    <a:pt x="2891" y="1"/>
                  </a:moveTo>
                  <a:cubicBezTo>
                    <a:pt x="2874" y="1"/>
                    <a:pt x="2848" y="5"/>
                    <a:pt x="2832" y="14"/>
                  </a:cubicBezTo>
                  <a:cubicBezTo>
                    <a:pt x="2776" y="35"/>
                    <a:pt x="2721" y="86"/>
                    <a:pt x="2708" y="149"/>
                  </a:cubicBezTo>
                  <a:cubicBezTo>
                    <a:pt x="2696" y="209"/>
                    <a:pt x="2704" y="256"/>
                    <a:pt x="2704" y="306"/>
                  </a:cubicBezTo>
                  <a:cubicBezTo>
                    <a:pt x="2708" y="404"/>
                    <a:pt x="2738" y="485"/>
                    <a:pt x="2755" y="544"/>
                  </a:cubicBezTo>
                  <a:cubicBezTo>
                    <a:pt x="2772" y="604"/>
                    <a:pt x="2781" y="650"/>
                    <a:pt x="2785" y="671"/>
                  </a:cubicBezTo>
                  <a:cubicBezTo>
                    <a:pt x="2789" y="710"/>
                    <a:pt x="2793" y="727"/>
                    <a:pt x="2798" y="739"/>
                  </a:cubicBezTo>
                  <a:cubicBezTo>
                    <a:pt x="2785" y="731"/>
                    <a:pt x="2759" y="722"/>
                    <a:pt x="2713" y="710"/>
                  </a:cubicBezTo>
                  <a:cubicBezTo>
                    <a:pt x="2657" y="688"/>
                    <a:pt x="2496" y="642"/>
                    <a:pt x="2297" y="544"/>
                  </a:cubicBezTo>
                  <a:cubicBezTo>
                    <a:pt x="2199" y="497"/>
                    <a:pt x="2093" y="434"/>
                    <a:pt x="1983" y="357"/>
                  </a:cubicBezTo>
                  <a:cubicBezTo>
                    <a:pt x="1953" y="340"/>
                    <a:pt x="1923" y="319"/>
                    <a:pt x="1885" y="306"/>
                  </a:cubicBezTo>
                  <a:cubicBezTo>
                    <a:pt x="1867" y="303"/>
                    <a:pt x="1850" y="301"/>
                    <a:pt x="1832" y="301"/>
                  </a:cubicBezTo>
                  <a:cubicBezTo>
                    <a:pt x="1807" y="301"/>
                    <a:pt x="1783" y="305"/>
                    <a:pt x="1758" y="315"/>
                  </a:cubicBezTo>
                  <a:cubicBezTo>
                    <a:pt x="1715" y="336"/>
                    <a:pt x="1681" y="383"/>
                    <a:pt x="1686" y="434"/>
                  </a:cubicBezTo>
                  <a:cubicBezTo>
                    <a:pt x="1690" y="485"/>
                    <a:pt x="1715" y="519"/>
                    <a:pt x="1741" y="548"/>
                  </a:cubicBezTo>
                  <a:cubicBezTo>
                    <a:pt x="1915" y="705"/>
                    <a:pt x="2106" y="841"/>
                    <a:pt x="2275" y="943"/>
                  </a:cubicBezTo>
                  <a:cubicBezTo>
                    <a:pt x="2522" y="1096"/>
                    <a:pt x="2725" y="1185"/>
                    <a:pt x="2793" y="1211"/>
                  </a:cubicBezTo>
                  <a:cubicBezTo>
                    <a:pt x="2823" y="1219"/>
                    <a:pt x="2844" y="1227"/>
                    <a:pt x="2857" y="1227"/>
                  </a:cubicBezTo>
                  <a:cubicBezTo>
                    <a:pt x="2857" y="1232"/>
                    <a:pt x="2857" y="1236"/>
                    <a:pt x="2857" y="1236"/>
                  </a:cubicBezTo>
                  <a:cubicBezTo>
                    <a:pt x="2861" y="1270"/>
                    <a:pt x="2878" y="1368"/>
                    <a:pt x="2916" y="1491"/>
                  </a:cubicBezTo>
                  <a:cubicBezTo>
                    <a:pt x="2950" y="1609"/>
                    <a:pt x="3014" y="1758"/>
                    <a:pt x="3095" y="1898"/>
                  </a:cubicBezTo>
                  <a:cubicBezTo>
                    <a:pt x="3175" y="2034"/>
                    <a:pt x="3277" y="2161"/>
                    <a:pt x="3362" y="2250"/>
                  </a:cubicBezTo>
                  <a:cubicBezTo>
                    <a:pt x="3455" y="2344"/>
                    <a:pt x="3528" y="2403"/>
                    <a:pt x="3557" y="2420"/>
                  </a:cubicBezTo>
                  <a:cubicBezTo>
                    <a:pt x="3562" y="2424"/>
                    <a:pt x="3562" y="2424"/>
                    <a:pt x="3562" y="2424"/>
                  </a:cubicBezTo>
                  <a:cubicBezTo>
                    <a:pt x="3557" y="2429"/>
                    <a:pt x="3557" y="2437"/>
                    <a:pt x="3553" y="2450"/>
                  </a:cubicBezTo>
                  <a:cubicBezTo>
                    <a:pt x="3553" y="2450"/>
                    <a:pt x="3549" y="2454"/>
                    <a:pt x="3549" y="2458"/>
                  </a:cubicBezTo>
                  <a:cubicBezTo>
                    <a:pt x="3519" y="2547"/>
                    <a:pt x="3426" y="2963"/>
                    <a:pt x="3354" y="3388"/>
                  </a:cubicBezTo>
                  <a:cubicBezTo>
                    <a:pt x="3281" y="3808"/>
                    <a:pt x="3235" y="4233"/>
                    <a:pt x="3235" y="4326"/>
                  </a:cubicBezTo>
                  <a:cubicBezTo>
                    <a:pt x="3235" y="4343"/>
                    <a:pt x="3235" y="4356"/>
                    <a:pt x="3239" y="4368"/>
                  </a:cubicBezTo>
                  <a:cubicBezTo>
                    <a:pt x="3180" y="4330"/>
                    <a:pt x="3103" y="4275"/>
                    <a:pt x="3018" y="4199"/>
                  </a:cubicBezTo>
                  <a:cubicBezTo>
                    <a:pt x="2878" y="4084"/>
                    <a:pt x="2721" y="3923"/>
                    <a:pt x="2585" y="3740"/>
                  </a:cubicBezTo>
                  <a:cubicBezTo>
                    <a:pt x="2322" y="3371"/>
                    <a:pt x="2140" y="2951"/>
                    <a:pt x="2093" y="2866"/>
                  </a:cubicBezTo>
                  <a:cubicBezTo>
                    <a:pt x="2080" y="2845"/>
                    <a:pt x="2072" y="2832"/>
                    <a:pt x="2063" y="2823"/>
                  </a:cubicBezTo>
                  <a:cubicBezTo>
                    <a:pt x="2076" y="2811"/>
                    <a:pt x="2093" y="2798"/>
                    <a:pt x="2114" y="2781"/>
                  </a:cubicBezTo>
                  <a:cubicBezTo>
                    <a:pt x="2161" y="2738"/>
                    <a:pt x="2288" y="2607"/>
                    <a:pt x="2386" y="2386"/>
                  </a:cubicBezTo>
                  <a:cubicBezTo>
                    <a:pt x="2433" y="2276"/>
                    <a:pt x="2471" y="2144"/>
                    <a:pt x="2488" y="2004"/>
                  </a:cubicBezTo>
                  <a:cubicBezTo>
                    <a:pt x="2492" y="1932"/>
                    <a:pt x="2496" y="1860"/>
                    <a:pt x="2492" y="1788"/>
                  </a:cubicBezTo>
                  <a:cubicBezTo>
                    <a:pt x="2488" y="1750"/>
                    <a:pt x="2483" y="1711"/>
                    <a:pt x="2479" y="1673"/>
                  </a:cubicBezTo>
                  <a:cubicBezTo>
                    <a:pt x="2475" y="1639"/>
                    <a:pt x="2466" y="1597"/>
                    <a:pt x="2441" y="1559"/>
                  </a:cubicBezTo>
                  <a:cubicBezTo>
                    <a:pt x="2416" y="1520"/>
                    <a:pt x="2377" y="1486"/>
                    <a:pt x="2326" y="1482"/>
                  </a:cubicBezTo>
                  <a:cubicBezTo>
                    <a:pt x="2321" y="1481"/>
                    <a:pt x="2316" y="1481"/>
                    <a:pt x="2311" y="1481"/>
                  </a:cubicBezTo>
                  <a:cubicBezTo>
                    <a:pt x="2265" y="1481"/>
                    <a:pt x="2222" y="1512"/>
                    <a:pt x="2203" y="1550"/>
                  </a:cubicBezTo>
                  <a:cubicBezTo>
                    <a:pt x="2161" y="1631"/>
                    <a:pt x="2169" y="1707"/>
                    <a:pt x="2165" y="1771"/>
                  </a:cubicBezTo>
                  <a:cubicBezTo>
                    <a:pt x="2152" y="1902"/>
                    <a:pt x="2110" y="2030"/>
                    <a:pt x="2063" y="2132"/>
                  </a:cubicBezTo>
                  <a:cubicBezTo>
                    <a:pt x="1970" y="2340"/>
                    <a:pt x="1851" y="2471"/>
                    <a:pt x="1813" y="2522"/>
                  </a:cubicBezTo>
                  <a:cubicBezTo>
                    <a:pt x="1792" y="2552"/>
                    <a:pt x="1775" y="2569"/>
                    <a:pt x="1766" y="2586"/>
                  </a:cubicBezTo>
                  <a:cubicBezTo>
                    <a:pt x="1758" y="2577"/>
                    <a:pt x="1745" y="2564"/>
                    <a:pt x="1728" y="2552"/>
                  </a:cubicBezTo>
                  <a:cubicBezTo>
                    <a:pt x="1681" y="2505"/>
                    <a:pt x="1537" y="2390"/>
                    <a:pt x="1354" y="2225"/>
                  </a:cubicBezTo>
                  <a:cubicBezTo>
                    <a:pt x="1265" y="2140"/>
                    <a:pt x="1163" y="2047"/>
                    <a:pt x="1062" y="1945"/>
                  </a:cubicBezTo>
                  <a:cubicBezTo>
                    <a:pt x="1011" y="1894"/>
                    <a:pt x="951" y="1830"/>
                    <a:pt x="862" y="1809"/>
                  </a:cubicBezTo>
                  <a:cubicBezTo>
                    <a:pt x="853" y="1807"/>
                    <a:pt x="843" y="1806"/>
                    <a:pt x="833" y="1806"/>
                  </a:cubicBezTo>
                  <a:cubicBezTo>
                    <a:pt x="794" y="1806"/>
                    <a:pt x="753" y="1820"/>
                    <a:pt x="722" y="1847"/>
                  </a:cubicBezTo>
                  <a:cubicBezTo>
                    <a:pt x="688" y="1881"/>
                    <a:pt x="671" y="1924"/>
                    <a:pt x="663" y="1966"/>
                  </a:cubicBezTo>
                  <a:cubicBezTo>
                    <a:pt x="646" y="2055"/>
                    <a:pt x="671" y="2140"/>
                    <a:pt x="705" y="2212"/>
                  </a:cubicBezTo>
                  <a:cubicBezTo>
                    <a:pt x="743" y="2284"/>
                    <a:pt x="794" y="2348"/>
                    <a:pt x="845" y="2399"/>
                  </a:cubicBezTo>
                  <a:cubicBezTo>
                    <a:pt x="951" y="2505"/>
                    <a:pt x="1053" y="2598"/>
                    <a:pt x="1151" y="2675"/>
                  </a:cubicBezTo>
                  <a:cubicBezTo>
                    <a:pt x="1350" y="2828"/>
                    <a:pt x="1511" y="2921"/>
                    <a:pt x="1571" y="2951"/>
                  </a:cubicBezTo>
                  <a:cubicBezTo>
                    <a:pt x="1613" y="2972"/>
                    <a:pt x="1643" y="2985"/>
                    <a:pt x="1660" y="2989"/>
                  </a:cubicBezTo>
                  <a:cubicBezTo>
                    <a:pt x="1660" y="2993"/>
                    <a:pt x="1660" y="3002"/>
                    <a:pt x="1660" y="3006"/>
                  </a:cubicBezTo>
                  <a:cubicBezTo>
                    <a:pt x="1669" y="3057"/>
                    <a:pt x="1736" y="3286"/>
                    <a:pt x="1851" y="3498"/>
                  </a:cubicBezTo>
                  <a:cubicBezTo>
                    <a:pt x="1906" y="3600"/>
                    <a:pt x="1974" y="3702"/>
                    <a:pt x="2034" y="3774"/>
                  </a:cubicBezTo>
                  <a:cubicBezTo>
                    <a:pt x="2076" y="3825"/>
                    <a:pt x="2110" y="3863"/>
                    <a:pt x="2135" y="3889"/>
                  </a:cubicBezTo>
                  <a:cubicBezTo>
                    <a:pt x="2127" y="3889"/>
                    <a:pt x="2118" y="3884"/>
                    <a:pt x="2110" y="3880"/>
                  </a:cubicBezTo>
                  <a:cubicBezTo>
                    <a:pt x="2051" y="3863"/>
                    <a:pt x="1872" y="3825"/>
                    <a:pt x="1681" y="3693"/>
                  </a:cubicBezTo>
                  <a:cubicBezTo>
                    <a:pt x="1630" y="3660"/>
                    <a:pt x="1584" y="3621"/>
                    <a:pt x="1537" y="3579"/>
                  </a:cubicBezTo>
                  <a:cubicBezTo>
                    <a:pt x="1486" y="3536"/>
                    <a:pt x="1444" y="3477"/>
                    <a:pt x="1363" y="3447"/>
                  </a:cubicBezTo>
                  <a:cubicBezTo>
                    <a:pt x="1346" y="3440"/>
                    <a:pt x="1327" y="3436"/>
                    <a:pt x="1307" y="3436"/>
                  </a:cubicBezTo>
                  <a:cubicBezTo>
                    <a:pt x="1283" y="3436"/>
                    <a:pt x="1257" y="3442"/>
                    <a:pt x="1236" y="3452"/>
                  </a:cubicBezTo>
                  <a:cubicBezTo>
                    <a:pt x="1193" y="3473"/>
                    <a:pt x="1163" y="3502"/>
                    <a:pt x="1142" y="3541"/>
                  </a:cubicBezTo>
                  <a:cubicBezTo>
                    <a:pt x="1121" y="3575"/>
                    <a:pt x="1108" y="3609"/>
                    <a:pt x="1104" y="3647"/>
                  </a:cubicBezTo>
                  <a:cubicBezTo>
                    <a:pt x="1100" y="3689"/>
                    <a:pt x="1104" y="3740"/>
                    <a:pt x="1117" y="3783"/>
                  </a:cubicBezTo>
                  <a:cubicBezTo>
                    <a:pt x="1138" y="3859"/>
                    <a:pt x="1185" y="3931"/>
                    <a:pt x="1244" y="3982"/>
                  </a:cubicBezTo>
                  <a:cubicBezTo>
                    <a:pt x="1304" y="4037"/>
                    <a:pt x="1371" y="4075"/>
                    <a:pt x="1435" y="4105"/>
                  </a:cubicBezTo>
                  <a:cubicBezTo>
                    <a:pt x="1567" y="4165"/>
                    <a:pt x="1698" y="4203"/>
                    <a:pt x="1817" y="4224"/>
                  </a:cubicBezTo>
                  <a:cubicBezTo>
                    <a:pt x="1976" y="4258"/>
                    <a:pt x="2111" y="4266"/>
                    <a:pt x="2203" y="4266"/>
                  </a:cubicBezTo>
                  <a:cubicBezTo>
                    <a:pt x="2249" y="4266"/>
                    <a:pt x="2284" y="4264"/>
                    <a:pt x="2305" y="4262"/>
                  </a:cubicBezTo>
                  <a:cubicBezTo>
                    <a:pt x="2343" y="4258"/>
                    <a:pt x="2369" y="4254"/>
                    <a:pt x="2386" y="4249"/>
                  </a:cubicBezTo>
                  <a:cubicBezTo>
                    <a:pt x="2390" y="4254"/>
                    <a:pt x="2394" y="4262"/>
                    <a:pt x="2399" y="4266"/>
                  </a:cubicBezTo>
                  <a:cubicBezTo>
                    <a:pt x="2424" y="4317"/>
                    <a:pt x="2594" y="4508"/>
                    <a:pt x="2806" y="4653"/>
                  </a:cubicBezTo>
                  <a:cubicBezTo>
                    <a:pt x="2921" y="4733"/>
                    <a:pt x="3039" y="4797"/>
                    <a:pt x="3137" y="4839"/>
                  </a:cubicBezTo>
                  <a:cubicBezTo>
                    <a:pt x="3158" y="4848"/>
                    <a:pt x="3175" y="4856"/>
                    <a:pt x="3192" y="4861"/>
                  </a:cubicBezTo>
                  <a:cubicBezTo>
                    <a:pt x="3192" y="4873"/>
                    <a:pt x="3188" y="4890"/>
                    <a:pt x="3184" y="4916"/>
                  </a:cubicBezTo>
                  <a:cubicBezTo>
                    <a:pt x="3167" y="5005"/>
                    <a:pt x="3129" y="5434"/>
                    <a:pt x="3116" y="5867"/>
                  </a:cubicBezTo>
                  <a:cubicBezTo>
                    <a:pt x="3099" y="6300"/>
                    <a:pt x="3112" y="6732"/>
                    <a:pt x="3124" y="6822"/>
                  </a:cubicBezTo>
                  <a:cubicBezTo>
                    <a:pt x="3124" y="6839"/>
                    <a:pt x="3129" y="6856"/>
                    <a:pt x="3129" y="6864"/>
                  </a:cubicBezTo>
                  <a:cubicBezTo>
                    <a:pt x="3129" y="6864"/>
                    <a:pt x="3124" y="6864"/>
                    <a:pt x="3124" y="6860"/>
                  </a:cubicBezTo>
                  <a:cubicBezTo>
                    <a:pt x="3103" y="6851"/>
                    <a:pt x="3082" y="6839"/>
                    <a:pt x="3052" y="6822"/>
                  </a:cubicBezTo>
                  <a:cubicBezTo>
                    <a:pt x="3027" y="6809"/>
                    <a:pt x="2997" y="6792"/>
                    <a:pt x="2963" y="6771"/>
                  </a:cubicBezTo>
                  <a:cubicBezTo>
                    <a:pt x="2933" y="6749"/>
                    <a:pt x="2895" y="6728"/>
                    <a:pt x="2861" y="6703"/>
                  </a:cubicBezTo>
                  <a:cubicBezTo>
                    <a:pt x="2717" y="6601"/>
                    <a:pt x="2556" y="6448"/>
                    <a:pt x="2424" y="6270"/>
                  </a:cubicBezTo>
                  <a:cubicBezTo>
                    <a:pt x="2292" y="6096"/>
                    <a:pt x="2195" y="5896"/>
                    <a:pt x="2140" y="5727"/>
                  </a:cubicBezTo>
                  <a:cubicBezTo>
                    <a:pt x="2127" y="5688"/>
                    <a:pt x="2118" y="5646"/>
                    <a:pt x="2106" y="5608"/>
                  </a:cubicBezTo>
                  <a:cubicBezTo>
                    <a:pt x="2093" y="5574"/>
                    <a:pt x="2089" y="5540"/>
                    <a:pt x="2080" y="5510"/>
                  </a:cubicBezTo>
                  <a:cubicBezTo>
                    <a:pt x="2076" y="5480"/>
                    <a:pt x="2068" y="5455"/>
                    <a:pt x="2063" y="5434"/>
                  </a:cubicBezTo>
                  <a:cubicBezTo>
                    <a:pt x="2063" y="5408"/>
                    <a:pt x="2059" y="5391"/>
                    <a:pt x="2055" y="5383"/>
                  </a:cubicBezTo>
                  <a:cubicBezTo>
                    <a:pt x="2042" y="5315"/>
                    <a:pt x="2034" y="5306"/>
                    <a:pt x="2025" y="5306"/>
                  </a:cubicBezTo>
                  <a:cubicBezTo>
                    <a:pt x="2012" y="5272"/>
                    <a:pt x="1991" y="5238"/>
                    <a:pt x="1957" y="5213"/>
                  </a:cubicBezTo>
                  <a:cubicBezTo>
                    <a:pt x="1932" y="5187"/>
                    <a:pt x="1898" y="5171"/>
                    <a:pt x="1855" y="5162"/>
                  </a:cubicBezTo>
                  <a:cubicBezTo>
                    <a:pt x="1847" y="5161"/>
                    <a:pt x="1839" y="5161"/>
                    <a:pt x="1830" y="5161"/>
                  </a:cubicBezTo>
                  <a:cubicBezTo>
                    <a:pt x="1797" y="5161"/>
                    <a:pt x="1758" y="5168"/>
                    <a:pt x="1728" y="5192"/>
                  </a:cubicBezTo>
                  <a:cubicBezTo>
                    <a:pt x="1690" y="5221"/>
                    <a:pt x="1673" y="5268"/>
                    <a:pt x="1669" y="5311"/>
                  </a:cubicBezTo>
                  <a:cubicBezTo>
                    <a:pt x="1660" y="5353"/>
                    <a:pt x="1664" y="5391"/>
                    <a:pt x="1664" y="5434"/>
                  </a:cubicBezTo>
                  <a:cubicBezTo>
                    <a:pt x="1677" y="5586"/>
                    <a:pt x="1707" y="5739"/>
                    <a:pt x="1741" y="5858"/>
                  </a:cubicBezTo>
                  <a:cubicBezTo>
                    <a:pt x="1762" y="5926"/>
                    <a:pt x="1783" y="5985"/>
                    <a:pt x="1800" y="6028"/>
                  </a:cubicBezTo>
                  <a:cubicBezTo>
                    <a:pt x="1796" y="6028"/>
                    <a:pt x="1796" y="6024"/>
                    <a:pt x="1792" y="6024"/>
                  </a:cubicBezTo>
                  <a:cubicBezTo>
                    <a:pt x="1753" y="6002"/>
                    <a:pt x="1681" y="5960"/>
                    <a:pt x="1584" y="5913"/>
                  </a:cubicBezTo>
                  <a:cubicBezTo>
                    <a:pt x="1482" y="5862"/>
                    <a:pt x="1354" y="5803"/>
                    <a:pt x="1219" y="5722"/>
                  </a:cubicBezTo>
                  <a:cubicBezTo>
                    <a:pt x="1202" y="5714"/>
                    <a:pt x="1185" y="5701"/>
                    <a:pt x="1159" y="5693"/>
                  </a:cubicBezTo>
                  <a:cubicBezTo>
                    <a:pt x="1148" y="5687"/>
                    <a:pt x="1134" y="5685"/>
                    <a:pt x="1121" y="5685"/>
                  </a:cubicBezTo>
                  <a:cubicBezTo>
                    <a:pt x="1106" y="5685"/>
                    <a:pt x="1090" y="5688"/>
                    <a:pt x="1079" y="5693"/>
                  </a:cubicBezTo>
                  <a:cubicBezTo>
                    <a:pt x="1070" y="5697"/>
                    <a:pt x="1066" y="5697"/>
                    <a:pt x="1062" y="5701"/>
                  </a:cubicBezTo>
                  <a:lnTo>
                    <a:pt x="1057" y="5701"/>
                  </a:lnTo>
                  <a:cubicBezTo>
                    <a:pt x="1019" y="5727"/>
                    <a:pt x="989" y="5765"/>
                    <a:pt x="977" y="5816"/>
                  </a:cubicBezTo>
                  <a:cubicBezTo>
                    <a:pt x="972" y="5841"/>
                    <a:pt x="977" y="5875"/>
                    <a:pt x="989" y="5901"/>
                  </a:cubicBezTo>
                  <a:cubicBezTo>
                    <a:pt x="998" y="5922"/>
                    <a:pt x="1011" y="5943"/>
                    <a:pt x="1023" y="5964"/>
                  </a:cubicBezTo>
                  <a:cubicBezTo>
                    <a:pt x="1049" y="6007"/>
                    <a:pt x="1083" y="6045"/>
                    <a:pt x="1121" y="6079"/>
                  </a:cubicBezTo>
                  <a:cubicBezTo>
                    <a:pt x="1202" y="6142"/>
                    <a:pt x="1295" y="6176"/>
                    <a:pt x="1384" y="6219"/>
                  </a:cubicBezTo>
                  <a:cubicBezTo>
                    <a:pt x="1473" y="6261"/>
                    <a:pt x="1567" y="6300"/>
                    <a:pt x="1660" y="6338"/>
                  </a:cubicBezTo>
                  <a:cubicBezTo>
                    <a:pt x="1843" y="6414"/>
                    <a:pt x="2025" y="6491"/>
                    <a:pt x="2169" y="6605"/>
                  </a:cubicBezTo>
                  <a:cubicBezTo>
                    <a:pt x="2318" y="6720"/>
                    <a:pt x="2441" y="6847"/>
                    <a:pt x="2560" y="6957"/>
                  </a:cubicBezTo>
                  <a:cubicBezTo>
                    <a:pt x="2679" y="7064"/>
                    <a:pt x="2789" y="7157"/>
                    <a:pt x="2887" y="7216"/>
                  </a:cubicBezTo>
                  <a:cubicBezTo>
                    <a:pt x="2984" y="7271"/>
                    <a:pt x="3065" y="7305"/>
                    <a:pt x="3107" y="7314"/>
                  </a:cubicBezTo>
                  <a:cubicBezTo>
                    <a:pt x="3124" y="7322"/>
                    <a:pt x="3137" y="7322"/>
                    <a:pt x="3150" y="7327"/>
                  </a:cubicBezTo>
                  <a:cubicBezTo>
                    <a:pt x="3150" y="7335"/>
                    <a:pt x="3150" y="7344"/>
                    <a:pt x="3146" y="7356"/>
                  </a:cubicBezTo>
                  <a:cubicBezTo>
                    <a:pt x="3141" y="7412"/>
                    <a:pt x="3150" y="7666"/>
                    <a:pt x="3171" y="7925"/>
                  </a:cubicBezTo>
                  <a:cubicBezTo>
                    <a:pt x="3188" y="8180"/>
                    <a:pt x="3222" y="8434"/>
                    <a:pt x="3239" y="8485"/>
                  </a:cubicBezTo>
                  <a:cubicBezTo>
                    <a:pt x="3239" y="8494"/>
                    <a:pt x="3243" y="8498"/>
                    <a:pt x="3243" y="8502"/>
                  </a:cubicBezTo>
                  <a:cubicBezTo>
                    <a:pt x="3188" y="8507"/>
                    <a:pt x="3112" y="8515"/>
                    <a:pt x="3027" y="8519"/>
                  </a:cubicBezTo>
                  <a:cubicBezTo>
                    <a:pt x="3008" y="8520"/>
                    <a:pt x="2989" y="8520"/>
                    <a:pt x="2969" y="8520"/>
                  </a:cubicBezTo>
                  <a:cubicBezTo>
                    <a:pt x="2827" y="8520"/>
                    <a:pt x="2656" y="8506"/>
                    <a:pt x="2492" y="8473"/>
                  </a:cubicBezTo>
                  <a:cubicBezTo>
                    <a:pt x="2305" y="8430"/>
                    <a:pt x="2123" y="8367"/>
                    <a:pt x="1987" y="8303"/>
                  </a:cubicBezTo>
                  <a:cubicBezTo>
                    <a:pt x="1847" y="8239"/>
                    <a:pt x="1745" y="8180"/>
                    <a:pt x="1711" y="8159"/>
                  </a:cubicBezTo>
                  <a:cubicBezTo>
                    <a:pt x="1686" y="8146"/>
                    <a:pt x="1673" y="8137"/>
                    <a:pt x="1660" y="8137"/>
                  </a:cubicBezTo>
                  <a:cubicBezTo>
                    <a:pt x="1669" y="8133"/>
                    <a:pt x="1673" y="8125"/>
                    <a:pt x="1673" y="8065"/>
                  </a:cubicBezTo>
                  <a:cubicBezTo>
                    <a:pt x="1673" y="8027"/>
                    <a:pt x="1664" y="7908"/>
                    <a:pt x="1652" y="7755"/>
                  </a:cubicBezTo>
                  <a:cubicBezTo>
                    <a:pt x="1647" y="7679"/>
                    <a:pt x="1639" y="7594"/>
                    <a:pt x="1630" y="7505"/>
                  </a:cubicBezTo>
                  <a:cubicBezTo>
                    <a:pt x="1626" y="7458"/>
                    <a:pt x="1622" y="7412"/>
                    <a:pt x="1605" y="7361"/>
                  </a:cubicBezTo>
                  <a:cubicBezTo>
                    <a:pt x="1592" y="7314"/>
                    <a:pt x="1558" y="7259"/>
                    <a:pt x="1507" y="7229"/>
                  </a:cubicBezTo>
                  <a:cubicBezTo>
                    <a:pt x="1481" y="7214"/>
                    <a:pt x="1450" y="7206"/>
                    <a:pt x="1419" y="7206"/>
                  </a:cubicBezTo>
                  <a:cubicBezTo>
                    <a:pt x="1390" y="7206"/>
                    <a:pt x="1362" y="7213"/>
                    <a:pt x="1337" y="7225"/>
                  </a:cubicBezTo>
                  <a:cubicBezTo>
                    <a:pt x="1287" y="7246"/>
                    <a:pt x="1244" y="7284"/>
                    <a:pt x="1219" y="7327"/>
                  </a:cubicBezTo>
                  <a:cubicBezTo>
                    <a:pt x="1168" y="7420"/>
                    <a:pt x="1172" y="7522"/>
                    <a:pt x="1185" y="7598"/>
                  </a:cubicBezTo>
                  <a:cubicBezTo>
                    <a:pt x="1197" y="7679"/>
                    <a:pt x="1219" y="7743"/>
                    <a:pt x="1231" y="7794"/>
                  </a:cubicBezTo>
                  <a:cubicBezTo>
                    <a:pt x="1244" y="7844"/>
                    <a:pt x="1248" y="7878"/>
                    <a:pt x="1248" y="7900"/>
                  </a:cubicBezTo>
                  <a:lnTo>
                    <a:pt x="1253" y="7904"/>
                  </a:lnTo>
                  <a:lnTo>
                    <a:pt x="1248" y="7904"/>
                  </a:lnTo>
                  <a:cubicBezTo>
                    <a:pt x="1223" y="7883"/>
                    <a:pt x="1155" y="7819"/>
                    <a:pt x="1070" y="7726"/>
                  </a:cubicBezTo>
                  <a:cubicBezTo>
                    <a:pt x="989" y="7632"/>
                    <a:pt x="900" y="7505"/>
                    <a:pt x="837" y="7365"/>
                  </a:cubicBezTo>
                  <a:cubicBezTo>
                    <a:pt x="769" y="7225"/>
                    <a:pt x="726" y="7076"/>
                    <a:pt x="705" y="6953"/>
                  </a:cubicBezTo>
                  <a:cubicBezTo>
                    <a:pt x="684" y="6830"/>
                    <a:pt x="680" y="6737"/>
                    <a:pt x="675" y="6703"/>
                  </a:cubicBezTo>
                  <a:cubicBezTo>
                    <a:pt x="675" y="6686"/>
                    <a:pt x="671" y="6677"/>
                    <a:pt x="671" y="6669"/>
                  </a:cubicBezTo>
                  <a:cubicBezTo>
                    <a:pt x="675" y="6665"/>
                    <a:pt x="684" y="6660"/>
                    <a:pt x="692" y="6652"/>
                  </a:cubicBezTo>
                  <a:cubicBezTo>
                    <a:pt x="705" y="6643"/>
                    <a:pt x="731" y="6626"/>
                    <a:pt x="760" y="6605"/>
                  </a:cubicBezTo>
                  <a:cubicBezTo>
                    <a:pt x="790" y="6584"/>
                    <a:pt x="832" y="6554"/>
                    <a:pt x="875" y="6512"/>
                  </a:cubicBezTo>
                  <a:cubicBezTo>
                    <a:pt x="896" y="6491"/>
                    <a:pt x="917" y="6465"/>
                    <a:pt x="934" y="6431"/>
                  </a:cubicBezTo>
                  <a:cubicBezTo>
                    <a:pt x="951" y="6401"/>
                    <a:pt x="955" y="6359"/>
                    <a:pt x="951" y="6321"/>
                  </a:cubicBezTo>
                  <a:cubicBezTo>
                    <a:pt x="947" y="6283"/>
                    <a:pt x="930" y="6240"/>
                    <a:pt x="892" y="6210"/>
                  </a:cubicBezTo>
                  <a:cubicBezTo>
                    <a:pt x="866" y="6188"/>
                    <a:pt x="833" y="6178"/>
                    <a:pt x="800" y="6178"/>
                  </a:cubicBezTo>
                  <a:cubicBezTo>
                    <a:pt x="790" y="6178"/>
                    <a:pt x="779" y="6179"/>
                    <a:pt x="769" y="6181"/>
                  </a:cubicBezTo>
                  <a:cubicBezTo>
                    <a:pt x="726" y="6185"/>
                    <a:pt x="688" y="6206"/>
                    <a:pt x="658" y="6232"/>
                  </a:cubicBezTo>
                  <a:cubicBezTo>
                    <a:pt x="629" y="6257"/>
                    <a:pt x="603" y="6283"/>
                    <a:pt x="582" y="6312"/>
                  </a:cubicBezTo>
                  <a:cubicBezTo>
                    <a:pt x="544" y="6367"/>
                    <a:pt x="510" y="6418"/>
                    <a:pt x="480" y="6469"/>
                  </a:cubicBezTo>
                  <a:cubicBezTo>
                    <a:pt x="421" y="6563"/>
                    <a:pt x="387" y="6635"/>
                    <a:pt x="374" y="6669"/>
                  </a:cubicBezTo>
                  <a:cubicBezTo>
                    <a:pt x="374" y="6656"/>
                    <a:pt x="374" y="6648"/>
                    <a:pt x="370" y="6635"/>
                  </a:cubicBezTo>
                  <a:cubicBezTo>
                    <a:pt x="366" y="6601"/>
                    <a:pt x="357" y="6541"/>
                    <a:pt x="344" y="6461"/>
                  </a:cubicBezTo>
                  <a:cubicBezTo>
                    <a:pt x="336" y="6418"/>
                    <a:pt x="327" y="6372"/>
                    <a:pt x="319" y="6321"/>
                  </a:cubicBezTo>
                  <a:cubicBezTo>
                    <a:pt x="315" y="6295"/>
                    <a:pt x="310" y="6270"/>
                    <a:pt x="302" y="6244"/>
                  </a:cubicBezTo>
                  <a:cubicBezTo>
                    <a:pt x="298" y="6215"/>
                    <a:pt x="293" y="6185"/>
                    <a:pt x="281" y="6151"/>
                  </a:cubicBezTo>
                  <a:cubicBezTo>
                    <a:pt x="272" y="6121"/>
                    <a:pt x="242" y="6083"/>
                    <a:pt x="196" y="6070"/>
                  </a:cubicBezTo>
                  <a:cubicBezTo>
                    <a:pt x="187" y="6069"/>
                    <a:pt x="178" y="6068"/>
                    <a:pt x="169" y="6068"/>
                  </a:cubicBezTo>
                  <a:cubicBezTo>
                    <a:pt x="136" y="6068"/>
                    <a:pt x="104" y="6080"/>
                    <a:pt x="77" y="6100"/>
                  </a:cubicBezTo>
                  <a:cubicBezTo>
                    <a:pt x="43" y="6121"/>
                    <a:pt x="22" y="6164"/>
                    <a:pt x="9" y="6202"/>
                  </a:cubicBezTo>
                  <a:cubicBezTo>
                    <a:pt x="0" y="6240"/>
                    <a:pt x="0" y="6278"/>
                    <a:pt x="5" y="6317"/>
                  </a:cubicBezTo>
                  <a:cubicBezTo>
                    <a:pt x="22" y="6461"/>
                    <a:pt x="51" y="6605"/>
                    <a:pt x="94" y="6754"/>
                  </a:cubicBezTo>
                  <a:cubicBezTo>
                    <a:pt x="175" y="7042"/>
                    <a:pt x="306" y="7314"/>
                    <a:pt x="438" y="7518"/>
                  </a:cubicBezTo>
                  <a:cubicBezTo>
                    <a:pt x="565" y="7726"/>
                    <a:pt x="688" y="7861"/>
                    <a:pt x="735" y="7904"/>
                  </a:cubicBezTo>
                  <a:cubicBezTo>
                    <a:pt x="764" y="7934"/>
                    <a:pt x="781" y="7951"/>
                    <a:pt x="794" y="7959"/>
                  </a:cubicBezTo>
                  <a:cubicBezTo>
                    <a:pt x="794" y="7959"/>
                    <a:pt x="794" y="7959"/>
                    <a:pt x="790" y="7963"/>
                  </a:cubicBezTo>
                  <a:cubicBezTo>
                    <a:pt x="781" y="7959"/>
                    <a:pt x="764" y="7951"/>
                    <a:pt x="726" y="7942"/>
                  </a:cubicBezTo>
                  <a:cubicBezTo>
                    <a:pt x="705" y="7938"/>
                    <a:pt x="663" y="7925"/>
                    <a:pt x="607" y="7908"/>
                  </a:cubicBezTo>
                  <a:cubicBezTo>
                    <a:pt x="557" y="7897"/>
                    <a:pt x="489" y="7878"/>
                    <a:pt x="407" y="7878"/>
                  </a:cubicBezTo>
                  <a:cubicBezTo>
                    <a:pt x="399" y="7878"/>
                    <a:pt x="391" y="7878"/>
                    <a:pt x="382" y="7878"/>
                  </a:cubicBezTo>
                  <a:cubicBezTo>
                    <a:pt x="336" y="7883"/>
                    <a:pt x="285" y="7891"/>
                    <a:pt x="238" y="7921"/>
                  </a:cubicBezTo>
                  <a:cubicBezTo>
                    <a:pt x="234" y="7925"/>
                    <a:pt x="225" y="7929"/>
                    <a:pt x="221" y="7938"/>
                  </a:cubicBezTo>
                  <a:cubicBezTo>
                    <a:pt x="183" y="7963"/>
                    <a:pt x="153" y="8006"/>
                    <a:pt x="141" y="8057"/>
                  </a:cubicBezTo>
                  <a:cubicBezTo>
                    <a:pt x="119" y="8116"/>
                    <a:pt x="141" y="8184"/>
                    <a:pt x="183" y="8231"/>
                  </a:cubicBezTo>
                  <a:cubicBezTo>
                    <a:pt x="221" y="8277"/>
                    <a:pt x="281" y="8303"/>
                    <a:pt x="336" y="8320"/>
                  </a:cubicBezTo>
                  <a:cubicBezTo>
                    <a:pt x="595" y="8372"/>
                    <a:pt x="856" y="8386"/>
                    <a:pt x="1040" y="8386"/>
                  </a:cubicBezTo>
                  <a:cubicBezTo>
                    <a:pt x="1157" y="8386"/>
                    <a:pt x="1243" y="8380"/>
                    <a:pt x="1278" y="8375"/>
                  </a:cubicBezTo>
                  <a:cubicBezTo>
                    <a:pt x="1308" y="8371"/>
                    <a:pt x="1325" y="8367"/>
                    <a:pt x="1333" y="8362"/>
                  </a:cubicBezTo>
                  <a:cubicBezTo>
                    <a:pt x="1342" y="8375"/>
                    <a:pt x="1354" y="8392"/>
                    <a:pt x="1376" y="8417"/>
                  </a:cubicBezTo>
                  <a:cubicBezTo>
                    <a:pt x="1405" y="8460"/>
                    <a:pt x="1507" y="8566"/>
                    <a:pt x="1660" y="8681"/>
                  </a:cubicBezTo>
                  <a:cubicBezTo>
                    <a:pt x="1817" y="8799"/>
                    <a:pt x="2025" y="8918"/>
                    <a:pt x="2250" y="8999"/>
                  </a:cubicBezTo>
                  <a:cubicBezTo>
                    <a:pt x="2475" y="9080"/>
                    <a:pt x="2713" y="9126"/>
                    <a:pt x="2908" y="9135"/>
                  </a:cubicBezTo>
                  <a:cubicBezTo>
                    <a:pt x="2955" y="9139"/>
                    <a:pt x="3001" y="9139"/>
                    <a:pt x="3039" y="9139"/>
                  </a:cubicBezTo>
                  <a:cubicBezTo>
                    <a:pt x="3082" y="9139"/>
                    <a:pt x="3120" y="9139"/>
                    <a:pt x="3154" y="9135"/>
                  </a:cubicBezTo>
                  <a:cubicBezTo>
                    <a:pt x="3205" y="9131"/>
                    <a:pt x="3243" y="9126"/>
                    <a:pt x="3273" y="9122"/>
                  </a:cubicBezTo>
                  <a:cubicBezTo>
                    <a:pt x="3281" y="9122"/>
                    <a:pt x="3290" y="9118"/>
                    <a:pt x="3294" y="9118"/>
                  </a:cubicBezTo>
                  <a:cubicBezTo>
                    <a:pt x="3311" y="9114"/>
                    <a:pt x="3324" y="9114"/>
                    <a:pt x="3332" y="9109"/>
                  </a:cubicBezTo>
                  <a:cubicBezTo>
                    <a:pt x="3332" y="9122"/>
                    <a:pt x="3332" y="9148"/>
                    <a:pt x="3337" y="9186"/>
                  </a:cubicBezTo>
                  <a:cubicBezTo>
                    <a:pt x="3345" y="9300"/>
                    <a:pt x="3413" y="9814"/>
                    <a:pt x="3549" y="10315"/>
                  </a:cubicBezTo>
                  <a:cubicBezTo>
                    <a:pt x="3617" y="10565"/>
                    <a:pt x="3702" y="10811"/>
                    <a:pt x="3786" y="11002"/>
                  </a:cubicBezTo>
                  <a:cubicBezTo>
                    <a:pt x="3799" y="11028"/>
                    <a:pt x="3812" y="11057"/>
                    <a:pt x="3825" y="11079"/>
                  </a:cubicBezTo>
                  <a:cubicBezTo>
                    <a:pt x="3893" y="11232"/>
                    <a:pt x="3952" y="11338"/>
                    <a:pt x="3982" y="11380"/>
                  </a:cubicBezTo>
                  <a:cubicBezTo>
                    <a:pt x="4017" y="11437"/>
                    <a:pt x="4032" y="11449"/>
                    <a:pt x="4041" y="11449"/>
                  </a:cubicBezTo>
                  <a:cubicBezTo>
                    <a:pt x="4043" y="11449"/>
                    <a:pt x="4044" y="11449"/>
                    <a:pt x="4045" y="11448"/>
                  </a:cubicBezTo>
                  <a:cubicBezTo>
                    <a:pt x="4050" y="11444"/>
                    <a:pt x="4050" y="11444"/>
                    <a:pt x="4050" y="11439"/>
                  </a:cubicBezTo>
                  <a:cubicBezTo>
                    <a:pt x="4067" y="11452"/>
                    <a:pt x="4088" y="11465"/>
                    <a:pt x="4109" y="11469"/>
                  </a:cubicBezTo>
                  <a:cubicBezTo>
                    <a:pt x="4142" y="11483"/>
                    <a:pt x="4177" y="11488"/>
                    <a:pt x="4212" y="11488"/>
                  </a:cubicBezTo>
                  <a:cubicBezTo>
                    <a:pt x="4253" y="11488"/>
                    <a:pt x="4293" y="11481"/>
                    <a:pt x="4330" y="11469"/>
                  </a:cubicBezTo>
                  <a:cubicBezTo>
                    <a:pt x="4364" y="11461"/>
                    <a:pt x="4398" y="11452"/>
                    <a:pt x="4432" y="11439"/>
                  </a:cubicBezTo>
                  <a:cubicBezTo>
                    <a:pt x="4466" y="11427"/>
                    <a:pt x="4500" y="11414"/>
                    <a:pt x="4529" y="11393"/>
                  </a:cubicBezTo>
                  <a:cubicBezTo>
                    <a:pt x="4563" y="11372"/>
                    <a:pt x="4593" y="11338"/>
                    <a:pt x="4601" y="11299"/>
                  </a:cubicBezTo>
                  <a:cubicBezTo>
                    <a:pt x="4614" y="11257"/>
                    <a:pt x="4606" y="11223"/>
                    <a:pt x="4597" y="11193"/>
                  </a:cubicBezTo>
                  <a:cubicBezTo>
                    <a:pt x="4576" y="11134"/>
                    <a:pt x="4559" y="11087"/>
                    <a:pt x="4546" y="11049"/>
                  </a:cubicBezTo>
                  <a:cubicBezTo>
                    <a:pt x="4478" y="10820"/>
                    <a:pt x="4330" y="10310"/>
                    <a:pt x="4207" y="9797"/>
                  </a:cubicBezTo>
                  <a:cubicBezTo>
                    <a:pt x="4058" y="9181"/>
                    <a:pt x="3956" y="8553"/>
                    <a:pt x="3927" y="8422"/>
                  </a:cubicBezTo>
                  <a:cubicBezTo>
                    <a:pt x="3918" y="8379"/>
                    <a:pt x="3910" y="8350"/>
                    <a:pt x="3905" y="8333"/>
                  </a:cubicBezTo>
                  <a:lnTo>
                    <a:pt x="3927" y="8333"/>
                  </a:lnTo>
                  <a:cubicBezTo>
                    <a:pt x="3961" y="8328"/>
                    <a:pt x="3999" y="8324"/>
                    <a:pt x="4041" y="8316"/>
                  </a:cubicBezTo>
                  <a:cubicBezTo>
                    <a:pt x="4156" y="8299"/>
                    <a:pt x="4296" y="8269"/>
                    <a:pt x="4432" y="8218"/>
                  </a:cubicBezTo>
                  <a:cubicBezTo>
                    <a:pt x="4652" y="8137"/>
                    <a:pt x="4839" y="7997"/>
                    <a:pt x="4924" y="7921"/>
                  </a:cubicBezTo>
                  <a:cubicBezTo>
                    <a:pt x="4928" y="7921"/>
                    <a:pt x="4937" y="7925"/>
                    <a:pt x="4941" y="7925"/>
                  </a:cubicBezTo>
                  <a:cubicBezTo>
                    <a:pt x="5009" y="7934"/>
                    <a:pt x="5196" y="7946"/>
                    <a:pt x="5442" y="7963"/>
                  </a:cubicBezTo>
                  <a:cubicBezTo>
                    <a:pt x="5565" y="7972"/>
                    <a:pt x="5705" y="7980"/>
                    <a:pt x="5849" y="7989"/>
                  </a:cubicBezTo>
                  <a:cubicBezTo>
                    <a:pt x="5926" y="7993"/>
                    <a:pt x="5998" y="7997"/>
                    <a:pt x="6074" y="8006"/>
                  </a:cubicBezTo>
                  <a:cubicBezTo>
                    <a:pt x="6108" y="8006"/>
                    <a:pt x="6144" y="8009"/>
                    <a:pt x="6180" y="8009"/>
                  </a:cubicBezTo>
                  <a:cubicBezTo>
                    <a:pt x="6226" y="8009"/>
                    <a:pt x="6273" y="8004"/>
                    <a:pt x="6320" y="7980"/>
                  </a:cubicBezTo>
                  <a:cubicBezTo>
                    <a:pt x="6363" y="7955"/>
                    <a:pt x="6397" y="7921"/>
                    <a:pt x="6410" y="7870"/>
                  </a:cubicBezTo>
                  <a:cubicBezTo>
                    <a:pt x="6427" y="7819"/>
                    <a:pt x="6405" y="7768"/>
                    <a:pt x="6376" y="7730"/>
                  </a:cubicBezTo>
                  <a:cubicBezTo>
                    <a:pt x="6346" y="7696"/>
                    <a:pt x="6308" y="7670"/>
                    <a:pt x="6269" y="7658"/>
                  </a:cubicBezTo>
                  <a:cubicBezTo>
                    <a:pt x="6231" y="7645"/>
                    <a:pt x="6193" y="7637"/>
                    <a:pt x="6155" y="7628"/>
                  </a:cubicBezTo>
                  <a:cubicBezTo>
                    <a:pt x="6015" y="7598"/>
                    <a:pt x="5879" y="7569"/>
                    <a:pt x="5756" y="7539"/>
                  </a:cubicBezTo>
                  <a:cubicBezTo>
                    <a:pt x="5739" y="7535"/>
                    <a:pt x="5722" y="7535"/>
                    <a:pt x="5705" y="7530"/>
                  </a:cubicBezTo>
                  <a:cubicBezTo>
                    <a:pt x="5514" y="7488"/>
                    <a:pt x="5365" y="7458"/>
                    <a:pt x="5293" y="7446"/>
                  </a:cubicBezTo>
                  <a:cubicBezTo>
                    <a:pt x="5319" y="7412"/>
                    <a:pt x="5365" y="7361"/>
                    <a:pt x="5438" y="7280"/>
                  </a:cubicBezTo>
                  <a:cubicBezTo>
                    <a:pt x="5505" y="7199"/>
                    <a:pt x="5573" y="7089"/>
                    <a:pt x="5654" y="6962"/>
                  </a:cubicBezTo>
                  <a:cubicBezTo>
                    <a:pt x="5675" y="6932"/>
                    <a:pt x="5696" y="6898"/>
                    <a:pt x="5713" y="6860"/>
                  </a:cubicBezTo>
                  <a:cubicBezTo>
                    <a:pt x="5730" y="6822"/>
                    <a:pt x="5747" y="6775"/>
                    <a:pt x="5739" y="6724"/>
                  </a:cubicBezTo>
                  <a:cubicBezTo>
                    <a:pt x="5735" y="6673"/>
                    <a:pt x="5696" y="6622"/>
                    <a:pt x="5650" y="6605"/>
                  </a:cubicBezTo>
                  <a:cubicBezTo>
                    <a:pt x="5620" y="6593"/>
                    <a:pt x="5590" y="6586"/>
                    <a:pt x="5561" y="6586"/>
                  </a:cubicBezTo>
                  <a:cubicBezTo>
                    <a:pt x="5540" y="6586"/>
                    <a:pt x="5518" y="6590"/>
                    <a:pt x="5497" y="6597"/>
                  </a:cubicBezTo>
                  <a:cubicBezTo>
                    <a:pt x="5395" y="6631"/>
                    <a:pt x="5336" y="6711"/>
                    <a:pt x="5281" y="6783"/>
                  </a:cubicBezTo>
                  <a:cubicBezTo>
                    <a:pt x="5225" y="6856"/>
                    <a:pt x="5166" y="6928"/>
                    <a:pt x="5107" y="6996"/>
                  </a:cubicBezTo>
                  <a:cubicBezTo>
                    <a:pt x="4992" y="7136"/>
                    <a:pt x="4865" y="7271"/>
                    <a:pt x="4729" y="7378"/>
                  </a:cubicBezTo>
                  <a:cubicBezTo>
                    <a:pt x="4597" y="7488"/>
                    <a:pt x="4453" y="7573"/>
                    <a:pt x="4321" y="7632"/>
                  </a:cubicBezTo>
                  <a:cubicBezTo>
                    <a:pt x="4190" y="7692"/>
                    <a:pt x="4062" y="7726"/>
                    <a:pt x="3965" y="7743"/>
                  </a:cubicBezTo>
                  <a:cubicBezTo>
                    <a:pt x="3914" y="7755"/>
                    <a:pt x="3871" y="7764"/>
                    <a:pt x="3833" y="7768"/>
                  </a:cubicBezTo>
                  <a:lnTo>
                    <a:pt x="3820" y="7772"/>
                  </a:lnTo>
                  <a:cubicBezTo>
                    <a:pt x="3820" y="7760"/>
                    <a:pt x="3825" y="7747"/>
                    <a:pt x="3820" y="7721"/>
                  </a:cubicBezTo>
                  <a:cubicBezTo>
                    <a:pt x="3820" y="7641"/>
                    <a:pt x="3786" y="7280"/>
                    <a:pt x="3765" y="6923"/>
                  </a:cubicBezTo>
                  <a:cubicBezTo>
                    <a:pt x="3740" y="6563"/>
                    <a:pt x="3731" y="6202"/>
                    <a:pt x="3719" y="6121"/>
                  </a:cubicBezTo>
                  <a:cubicBezTo>
                    <a:pt x="3714" y="6096"/>
                    <a:pt x="3714" y="6079"/>
                    <a:pt x="3710" y="6070"/>
                  </a:cubicBezTo>
                  <a:cubicBezTo>
                    <a:pt x="3719" y="6070"/>
                    <a:pt x="3731" y="6066"/>
                    <a:pt x="3748" y="6062"/>
                  </a:cubicBezTo>
                  <a:cubicBezTo>
                    <a:pt x="3791" y="6053"/>
                    <a:pt x="3905" y="6011"/>
                    <a:pt x="4050" y="5951"/>
                  </a:cubicBezTo>
                  <a:cubicBezTo>
                    <a:pt x="4194" y="5888"/>
                    <a:pt x="4372" y="5799"/>
                    <a:pt x="4538" y="5693"/>
                  </a:cubicBezTo>
                  <a:cubicBezTo>
                    <a:pt x="4708" y="5591"/>
                    <a:pt x="4865" y="5472"/>
                    <a:pt x="4983" y="5366"/>
                  </a:cubicBezTo>
                  <a:cubicBezTo>
                    <a:pt x="5030" y="5319"/>
                    <a:pt x="5073" y="5281"/>
                    <a:pt x="5107" y="5247"/>
                  </a:cubicBezTo>
                  <a:cubicBezTo>
                    <a:pt x="5119" y="5255"/>
                    <a:pt x="5149" y="5268"/>
                    <a:pt x="5213" y="5289"/>
                  </a:cubicBezTo>
                  <a:cubicBezTo>
                    <a:pt x="5272" y="5308"/>
                    <a:pt x="5443" y="5352"/>
                    <a:pt x="5674" y="5352"/>
                  </a:cubicBezTo>
                  <a:cubicBezTo>
                    <a:pt x="5709" y="5352"/>
                    <a:pt x="5744" y="5351"/>
                    <a:pt x="5781" y="5349"/>
                  </a:cubicBezTo>
                  <a:cubicBezTo>
                    <a:pt x="5926" y="5340"/>
                    <a:pt x="6083" y="5315"/>
                    <a:pt x="6244" y="5260"/>
                  </a:cubicBezTo>
                  <a:cubicBezTo>
                    <a:pt x="6325" y="5230"/>
                    <a:pt x="6405" y="5200"/>
                    <a:pt x="6482" y="5158"/>
                  </a:cubicBezTo>
                  <a:cubicBezTo>
                    <a:pt x="6562" y="5120"/>
                    <a:pt x="6639" y="5069"/>
                    <a:pt x="6707" y="5001"/>
                  </a:cubicBezTo>
                  <a:cubicBezTo>
                    <a:pt x="6736" y="4967"/>
                    <a:pt x="6766" y="4924"/>
                    <a:pt x="6775" y="4869"/>
                  </a:cubicBezTo>
                  <a:cubicBezTo>
                    <a:pt x="6779" y="4856"/>
                    <a:pt x="6779" y="4844"/>
                    <a:pt x="6779" y="4827"/>
                  </a:cubicBezTo>
                  <a:cubicBezTo>
                    <a:pt x="6783" y="4806"/>
                    <a:pt x="6758" y="4784"/>
                    <a:pt x="6758" y="4780"/>
                  </a:cubicBezTo>
                  <a:cubicBezTo>
                    <a:pt x="6741" y="4763"/>
                    <a:pt x="6728" y="4746"/>
                    <a:pt x="6711" y="4729"/>
                  </a:cubicBezTo>
                  <a:cubicBezTo>
                    <a:pt x="6694" y="4708"/>
                    <a:pt x="6668" y="4691"/>
                    <a:pt x="6639" y="4687"/>
                  </a:cubicBezTo>
                  <a:cubicBezTo>
                    <a:pt x="6630" y="4685"/>
                    <a:pt x="6621" y="4685"/>
                    <a:pt x="6613" y="4685"/>
                  </a:cubicBezTo>
                  <a:cubicBezTo>
                    <a:pt x="6592" y="4685"/>
                    <a:pt x="6573" y="4688"/>
                    <a:pt x="6558" y="4691"/>
                  </a:cubicBezTo>
                  <a:cubicBezTo>
                    <a:pt x="6516" y="4699"/>
                    <a:pt x="6473" y="4712"/>
                    <a:pt x="6435" y="4729"/>
                  </a:cubicBezTo>
                  <a:cubicBezTo>
                    <a:pt x="6354" y="4763"/>
                    <a:pt x="6286" y="4793"/>
                    <a:pt x="6210" y="4814"/>
                  </a:cubicBezTo>
                  <a:cubicBezTo>
                    <a:pt x="6138" y="4835"/>
                    <a:pt x="6066" y="4852"/>
                    <a:pt x="5998" y="4861"/>
                  </a:cubicBezTo>
                  <a:cubicBezTo>
                    <a:pt x="5922" y="4871"/>
                    <a:pt x="5851" y="4875"/>
                    <a:pt x="5786" y="4875"/>
                  </a:cubicBezTo>
                  <a:cubicBezTo>
                    <a:pt x="5620" y="4875"/>
                    <a:pt x="5498" y="4849"/>
                    <a:pt x="5446" y="4839"/>
                  </a:cubicBezTo>
                  <a:cubicBezTo>
                    <a:pt x="5387" y="4827"/>
                    <a:pt x="5357" y="4822"/>
                    <a:pt x="5340" y="4818"/>
                  </a:cubicBezTo>
                  <a:cubicBezTo>
                    <a:pt x="5348" y="4806"/>
                    <a:pt x="5370" y="4780"/>
                    <a:pt x="5399" y="4733"/>
                  </a:cubicBezTo>
                  <a:cubicBezTo>
                    <a:pt x="5442" y="4665"/>
                    <a:pt x="5556" y="4470"/>
                    <a:pt x="5650" y="4190"/>
                  </a:cubicBezTo>
                  <a:cubicBezTo>
                    <a:pt x="5696" y="4050"/>
                    <a:pt x="5735" y="3884"/>
                    <a:pt x="5760" y="3715"/>
                  </a:cubicBezTo>
                  <a:cubicBezTo>
                    <a:pt x="5773" y="3630"/>
                    <a:pt x="5790" y="3528"/>
                    <a:pt x="5735" y="3430"/>
                  </a:cubicBezTo>
                  <a:cubicBezTo>
                    <a:pt x="5713" y="3392"/>
                    <a:pt x="5671" y="3367"/>
                    <a:pt x="5624" y="3362"/>
                  </a:cubicBezTo>
                  <a:cubicBezTo>
                    <a:pt x="5618" y="3360"/>
                    <a:pt x="5612" y="3359"/>
                    <a:pt x="5605" y="3359"/>
                  </a:cubicBezTo>
                  <a:cubicBezTo>
                    <a:pt x="5599" y="3359"/>
                    <a:pt x="5592" y="3360"/>
                    <a:pt x="5586" y="3362"/>
                  </a:cubicBezTo>
                  <a:cubicBezTo>
                    <a:pt x="5527" y="3371"/>
                    <a:pt x="5480" y="3409"/>
                    <a:pt x="5450" y="3452"/>
                  </a:cubicBezTo>
                  <a:cubicBezTo>
                    <a:pt x="5421" y="3498"/>
                    <a:pt x="5408" y="3545"/>
                    <a:pt x="5391" y="3587"/>
                  </a:cubicBezTo>
                  <a:cubicBezTo>
                    <a:pt x="5378" y="3630"/>
                    <a:pt x="5365" y="3672"/>
                    <a:pt x="5353" y="3719"/>
                  </a:cubicBezTo>
                  <a:cubicBezTo>
                    <a:pt x="5327" y="3804"/>
                    <a:pt x="5302" y="3889"/>
                    <a:pt x="5281" y="3974"/>
                  </a:cubicBezTo>
                  <a:cubicBezTo>
                    <a:pt x="5238" y="4139"/>
                    <a:pt x="5191" y="4296"/>
                    <a:pt x="5132" y="4428"/>
                  </a:cubicBezTo>
                  <a:cubicBezTo>
                    <a:pt x="5077" y="4559"/>
                    <a:pt x="5009" y="4670"/>
                    <a:pt x="4949" y="4746"/>
                  </a:cubicBezTo>
                  <a:cubicBezTo>
                    <a:pt x="4890" y="4822"/>
                    <a:pt x="4835" y="4873"/>
                    <a:pt x="4805" y="4899"/>
                  </a:cubicBezTo>
                  <a:cubicBezTo>
                    <a:pt x="4780" y="4920"/>
                    <a:pt x="4758" y="4937"/>
                    <a:pt x="4746" y="4950"/>
                  </a:cubicBezTo>
                  <a:cubicBezTo>
                    <a:pt x="4746" y="4946"/>
                    <a:pt x="4746" y="4937"/>
                    <a:pt x="4746" y="4933"/>
                  </a:cubicBezTo>
                  <a:cubicBezTo>
                    <a:pt x="4741" y="4890"/>
                    <a:pt x="4716" y="4784"/>
                    <a:pt x="4682" y="4644"/>
                  </a:cubicBezTo>
                  <a:cubicBezTo>
                    <a:pt x="4678" y="4606"/>
                    <a:pt x="4669" y="4572"/>
                    <a:pt x="4661" y="4534"/>
                  </a:cubicBezTo>
                  <a:cubicBezTo>
                    <a:pt x="4652" y="4496"/>
                    <a:pt x="4648" y="4453"/>
                    <a:pt x="4631" y="4407"/>
                  </a:cubicBezTo>
                  <a:cubicBezTo>
                    <a:pt x="4623" y="4381"/>
                    <a:pt x="4610" y="4356"/>
                    <a:pt x="4593" y="4339"/>
                  </a:cubicBezTo>
                  <a:cubicBezTo>
                    <a:pt x="4572" y="4317"/>
                    <a:pt x="4542" y="4300"/>
                    <a:pt x="4512" y="4296"/>
                  </a:cubicBezTo>
                  <a:cubicBezTo>
                    <a:pt x="4507" y="4296"/>
                    <a:pt x="4502" y="4296"/>
                    <a:pt x="4497" y="4296"/>
                  </a:cubicBezTo>
                  <a:cubicBezTo>
                    <a:pt x="4444" y="4296"/>
                    <a:pt x="4398" y="4316"/>
                    <a:pt x="4359" y="4351"/>
                  </a:cubicBezTo>
                  <a:cubicBezTo>
                    <a:pt x="4321" y="4390"/>
                    <a:pt x="4300" y="4440"/>
                    <a:pt x="4292" y="4491"/>
                  </a:cubicBezTo>
                  <a:cubicBezTo>
                    <a:pt x="4283" y="4538"/>
                    <a:pt x="4287" y="4585"/>
                    <a:pt x="4287" y="4631"/>
                  </a:cubicBezTo>
                  <a:cubicBezTo>
                    <a:pt x="4296" y="4716"/>
                    <a:pt x="4304" y="4797"/>
                    <a:pt x="4313" y="4869"/>
                  </a:cubicBezTo>
                  <a:cubicBezTo>
                    <a:pt x="4330" y="5013"/>
                    <a:pt x="4343" y="5120"/>
                    <a:pt x="4351" y="5158"/>
                  </a:cubicBezTo>
                  <a:cubicBezTo>
                    <a:pt x="4355" y="5196"/>
                    <a:pt x="4364" y="5213"/>
                    <a:pt x="4372" y="5221"/>
                  </a:cubicBezTo>
                  <a:cubicBezTo>
                    <a:pt x="4364" y="5221"/>
                    <a:pt x="4355" y="5221"/>
                    <a:pt x="4338" y="5230"/>
                  </a:cubicBezTo>
                  <a:cubicBezTo>
                    <a:pt x="4304" y="5251"/>
                    <a:pt x="4160" y="5362"/>
                    <a:pt x="4003" y="5468"/>
                  </a:cubicBezTo>
                  <a:cubicBezTo>
                    <a:pt x="3893" y="5544"/>
                    <a:pt x="3774" y="5616"/>
                    <a:pt x="3710" y="5654"/>
                  </a:cubicBezTo>
                  <a:cubicBezTo>
                    <a:pt x="3714" y="5642"/>
                    <a:pt x="3714" y="5625"/>
                    <a:pt x="3719" y="5599"/>
                  </a:cubicBezTo>
                  <a:lnTo>
                    <a:pt x="3719" y="5595"/>
                  </a:lnTo>
                  <a:cubicBezTo>
                    <a:pt x="3727" y="5472"/>
                    <a:pt x="3744" y="4903"/>
                    <a:pt x="3812" y="4334"/>
                  </a:cubicBezTo>
                  <a:cubicBezTo>
                    <a:pt x="3876" y="3770"/>
                    <a:pt x="3939" y="3201"/>
                    <a:pt x="3944" y="3078"/>
                  </a:cubicBezTo>
                  <a:cubicBezTo>
                    <a:pt x="3944" y="3031"/>
                    <a:pt x="3944" y="3006"/>
                    <a:pt x="3944" y="2989"/>
                  </a:cubicBezTo>
                  <a:cubicBezTo>
                    <a:pt x="3986" y="2989"/>
                    <a:pt x="4058" y="2972"/>
                    <a:pt x="4135" y="2938"/>
                  </a:cubicBezTo>
                  <a:cubicBezTo>
                    <a:pt x="4245" y="2896"/>
                    <a:pt x="4368" y="2823"/>
                    <a:pt x="4487" y="2743"/>
                  </a:cubicBezTo>
                  <a:cubicBezTo>
                    <a:pt x="4546" y="2700"/>
                    <a:pt x="4601" y="2658"/>
                    <a:pt x="4652" y="2615"/>
                  </a:cubicBezTo>
                  <a:cubicBezTo>
                    <a:pt x="4708" y="2569"/>
                    <a:pt x="4754" y="2531"/>
                    <a:pt x="4797" y="2492"/>
                  </a:cubicBezTo>
                  <a:cubicBezTo>
                    <a:pt x="4886" y="2420"/>
                    <a:pt x="4949" y="2356"/>
                    <a:pt x="4966" y="2331"/>
                  </a:cubicBezTo>
                  <a:cubicBezTo>
                    <a:pt x="4979" y="2318"/>
                    <a:pt x="4983" y="2310"/>
                    <a:pt x="4988" y="2301"/>
                  </a:cubicBezTo>
                  <a:cubicBezTo>
                    <a:pt x="5039" y="2314"/>
                    <a:pt x="5170" y="2348"/>
                    <a:pt x="5348" y="2356"/>
                  </a:cubicBezTo>
                  <a:cubicBezTo>
                    <a:pt x="5377" y="2358"/>
                    <a:pt x="5406" y="2359"/>
                    <a:pt x="5436" y="2359"/>
                  </a:cubicBezTo>
                  <a:cubicBezTo>
                    <a:pt x="5602" y="2359"/>
                    <a:pt x="5795" y="2337"/>
                    <a:pt x="5985" y="2280"/>
                  </a:cubicBezTo>
                  <a:cubicBezTo>
                    <a:pt x="6015" y="2272"/>
                    <a:pt x="6049" y="2259"/>
                    <a:pt x="6074" y="2229"/>
                  </a:cubicBezTo>
                  <a:cubicBezTo>
                    <a:pt x="6100" y="2199"/>
                    <a:pt x="6108" y="2153"/>
                    <a:pt x="6095" y="2115"/>
                  </a:cubicBezTo>
                  <a:cubicBezTo>
                    <a:pt x="6074" y="2042"/>
                    <a:pt x="5998" y="2008"/>
                    <a:pt x="5938" y="2000"/>
                  </a:cubicBezTo>
                  <a:cubicBezTo>
                    <a:pt x="5909" y="1998"/>
                    <a:pt x="5882" y="1998"/>
                    <a:pt x="5857" y="1998"/>
                  </a:cubicBezTo>
                  <a:cubicBezTo>
                    <a:pt x="5831" y="1998"/>
                    <a:pt x="5807" y="1998"/>
                    <a:pt x="5781" y="1996"/>
                  </a:cubicBezTo>
                  <a:cubicBezTo>
                    <a:pt x="5730" y="1991"/>
                    <a:pt x="5684" y="1987"/>
                    <a:pt x="5641" y="1983"/>
                  </a:cubicBezTo>
                  <a:cubicBezTo>
                    <a:pt x="5463" y="1962"/>
                    <a:pt x="5331" y="1924"/>
                    <a:pt x="5285" y="1911"/>
                  </a:cubicBezTo>
                  <a:cubicBezTo>
                    <a:pt x="5276" y="1911"/>
                    <a:pt x="5268" y="1907"/>
                    <a:pt x="5259" y="1907"/>
                  </a:cubicBezTo>
                  <a:cubicBezTo>
                    <a:pt x="5264" y="1902"/>
                    <a:pt x="5272" y="1898"/>
                    <a:pt x="5276" y="1890"/>
                  </a:cubicBezTo>
                  <a:cubicBezTo>
                    <a:pt x="5314" y="1847"/>
                    <a:pt x="5455" y="1631"/>
                    <a:pt x="5595" y="1410"/>
                  </a:cubicBezTo>
                  <a:cubicBezTo>
                    <a:pt x="5629" y="1355"/>
                    <a:pt x="5658" y="1291"/>
                    <a:pt x="5663" y="1215"/>
                  </a:cubicBezTo>
                  <a:cubicBezTo>
                    <a:pt x="5658" y="1143"/>
                    <a:pt x="5624" y="1070"/>
                    <a:pt x="5565" y="1041"/>
                  </a:cubicBezTo>
                  <a:cubicBezTo>
                    <a:pt x="5547" y="1031"/>
                    <a:pt x="5527" y="1027"/>
                    <a:pt x="5508" y="1027"/>
                  </a:cubicBezTo>
                  <a:cubicBezTo>
                    <a:pt x="5495" y="1027"/>
                    <a:pt x="5482" y="1029"/>
                    <a:pt x="5472" y="1032"/>
                  </a:cubicBezTo>
                  <a:cubicBezTo>
                    <a:pt x="5442" y="1041"/>
                    <a:pt x="5421" y="1053"/>
                    <a:pt x="5404" y="1066"/>
                  </a:cubicBezTo>
                  <a:cubicBezTo>
                    <a:pt x="5374" y="1087"/>
                    <a:pt x="5361" y="1113"/>
                    <a:pt x="5353" y="1130"/>
                  </a:cubicBezTo>
                  <a:cubicBezTo>
                    <a:pt x="5306" y="1189"/>
                    <a:pt x="5234" y="1278"/>
                    <a:pt x="5157" y="1363"/>
                  </a:cubicBezTo>
                  <a:cubicBezTo>
                    <a:pt x="5051" y="1486"/>
                    <a:pt x="4945" y="1601"/>
                    <a:pt x="4916" y="1648"/>
                  </a:cubicBezTo>
                  <a:cubicBezTo>
                    <a:pt x="4899" y="1605"/>
                    <a:pt x="4882" y="1554"/>
                    <a:pt x="4865" y="1495"/>
                  </a:cubicBezTo>
                  <a:cubicBezTo>
                    <a:pt x="4852" y="1465"/>
                    <a:pt x="4839" y="1427"/>
                    <a:pt x="4831" y="1393"/>
                  </a:cubicBezTo>
                  <a:cubicBezTo>
                    <a:pt x="4822" y="1359"/>
                    <a:pt x="4818" y="1312"/>
                    <a:pt x="4797" y="1270"/>
                  </a:cubicBezTo>
                  <a:cubicBezTo>
                    <a:pt x="4788" y="1249"/>
                    <a:pt x="4775" y="1223"/>
                    <a:pt x="4754" y="1206"/>
                  </a:cubicBezTo>
                  <a:cubicBezTo>
                    <a:pt x="4733" y="1185"/>
                    <a:pt x="4699" y="1172"/>
                    <a:pt x="4669" y="1172"/>
                  </a:cubicBezTo>
                  <a:cubicBezTo>
                    <a:pt x="4606" y="1172"/>
                    <a:pt x="4559" y="1223"/>
                    <a:pt x="4542" y="1274"/>
                  </a:cubicBezTo>
                  <a:cubicBezTo>
                    <a:pt x="4521" y="1325"/>
                    <a:pt x="4521" y="1372"/>
                    <a:pt x="4521" y="1414"/>
                  </a:cubicBezTo>
                  <a:cubicBezTo>
                    <a:pt x="4521" y="1461"/>
                    <a:pt x="4521" y="1503"/>
                    <a:pt x="4521" y="1546"/>
                  </a:cubicBezTo>
                  <a:cubicBezTo>
                    <a:pt x="4525" y="1631"/>
                    <a:pt x="4534" y="1711"/>
                    <a:pt x="4542" y="1783"/>
                  </a:cubicBezTo>
                  <a:cubicBezTo>
                    <a:pt x="4555" y="1868"/>
                    <a:pt x="4567" y="1936"/>
                    <a:pt x="4576" y="1987"/>
                  </a:cubicBezTo>
                  <a:cubicBezTo>
                    <a:pt x="4576" y="1991"/>
                    <a:pt x="4572" y="1991"/>
                    <a:pt x="4567" y="1991"/>
                  </a:cubicBezTo>
                  <a:cubicBezTo>
                    <a:pt x="4534" y="2013"/>
                    <a:pt x="4402" y="2127"/>
                    <a:pt x="4266" y="2233"/>
                  </a:cubicBezTo>
                  <a:cubicBezTo>
                    <a:pt x="4173" y="2310"/>
                    <a:pt x="4075" y="2382"/>
                    <a:pt x="4016" y="2429"/>
                  </a:cubicBezTo>
                  <a:cubicBezTo>
                    <a:pt x="4028" y="2378"/>
                    <a:pt x="4054" y="2280"/>
                    <a:pt x="4079" y="2157"/>
                  </a:cubicBezTo>
                  <a:cubicBezTo>
                    <a:pt x="4096" y="2081"/>
                    <a:pt x="4113" y="2000"/>
                    <a:pt x="4135" y="1911"/>
                  </a:cubicBezTo>
                  <a:cubicBezTo>
                    <a:pt x="4143" y="1868"/>
                    <a:pt x="4152" y="1826"/>
                    <a:pt x="4160" y="1779"/>
                  </a:cubicBezTo>
                  <a:cubicBezTo>
                    <a:pt x="4173" y="1733"/>
                    <a:pt x="4181" y="1686"/>
                    <a:pt x="4181" y="1635"/>
                  </a:cubicBezTo>
                  <a:cubicBezTo>
                    <a:pt x="4181" y="1584"/>
                    <a:pt x="4164" y="1525"/>
                    <a:pt x="4126" y="1482"/>
                  </a:cubicBezTo>
                  <a:cubicBezTo>
                    <a:pt x="4099" y="1448"/>
                    <a:pt x="4052" y="1422"/>
                    <a:pt x="4004" y="1422"/>
                  </a:cubicBezTo>
                  <a:cubicBezTo>
                    <a:pt x="3992" y="1422"/>
                    <a:pt x="3981" y="1424"/>
                    <a:pt x="3969" y="1427"/>
                  </a:cubicBezTo>
                  <a:cubicBezTo>
                    <a:pt x="3914" y="1440"/>
                    <a:pt x="3876" y="1482"/>
                    <a:pt x="3850" y="1525"/>
                  </a:cubicBezTo>
                  <a:cubicBezTo>
                    <a:pt x="3829" y="1567"/>
                    <a:pt x="3820" y="1609"/>
                    <a:pt x="3812" y="1648"/>
                  </a:cubicBezTo>
                  <a:cubicBezTo>
                    <a:pt x="3782" y="1796"/>
                    <a:pt x="3765" y="1907"/>
                    <a:pt x="3761" y="1945"/>
                  </a:cubicBezTo>
                  <a:cubicBezTo>
                    <a:pt x="3761" y="1949"/>
                    <a:pt x="3761" y="1953"/>
                    <a:pt x="3761" y="1958"/>
                  </a:cubicBezTo>
                  <a:cubicBezTo>
                    <a:pt x="3744" y="1949"/>
                    <a:pt x="3727" y="1936"/>
                    <a:pt x="3706" y="1919"/>
                  </a:cubicBezTo>
                  <a:cubicBezTo>
                    <a:pt x="3668" y="1890"/>
                    <a:pt x="3625" y="1851"/>
                    <a:pt x="3583" y="1809"/>
                  </a:cubicBezTo>
                  <a:cubicBezTo>
                    <a:pt x="3528" y="1750"/>
                    <a:pt x="3472" y="1690"/>
                    <a:pt x="3430" y="1652"/>
                  </a:cubicBezTo>
                  <a:cubicBezTo>
                    <a:pt x="3438" y="1622"/>
                    <a:pt x="3451" y="1546"/>
                    <a:pt x="3489" y="1448"/>
                  </a:cubicBezTo>
                  <a:cubicBezTo>
                    <a:pt x="3506" y="1401"/>
                    <a:pt x="3536" y="1351"/>
                    <a:pt x="3566" y="1291"/>
                  </a:cubicBezTo>
                  <a:cubicBezTo>
                    <a:pt x="3595" y="1227"/>
                    <a:pt x="3621" y="1155"/>
                    <a:pt x="3612" y="1075"/>
                  </a:cubicBezTo>
                  <a:cubicBezTo>
                    <a:pt x="3604" y="1036"/>
                    <a:pt x="3583" y="990"/>
                    <a:pt x="3536" y="969"/>
                  </a:cubicBezTo>
                  <a:cubicBezTo>
                    <a:pt x="3522" y="962"/>
                    <a:pt x="3508" y="958"/>
                    <a:pt x="3495" y="958"/>
                  </a:cubicBezTo>
                  <a:cubicBezTo>
                    <a:pt x="3484" y="958"/>
                    <a:pt x="3473" y="961"/>
                    <a:pt x="3464" y="964"/>
                  </a:cubicBezTo>
                  <a:cubicBezTo>
                    <a:pt x="3443" y="969"/>
                    <a:pt x="3426" y="977"/>
                    <a:pt x="3409" y="990"/>
                  </a:cubicBezTo>
                  <a:cubicBezTo>
                    <a:pt x="3349" y="1028"/>
                    <a:pt x="3307" y="1075"/>
                    <a:pt x="3269" y="1121"/>
                  </a:cubicBezTo>
                  <a:cubicBezTo>
                    <a:pt x="3243" y="1151"/>
                    <a:pt x="3222" y="1185"/>
                    <a:pt x="3205" y="1215"/>
                  </a:cubicBezTo>
                  <a:cubicBezTo>
                    <a:pt x="3192" y="1058"/>
                    <a:pt x="3146" y="650"/>
                    <a:pt x="3090" y="247"/>
                  </a:cubicBezTo>
                  <a:cubicBezTo>
                    <a:pt x="3082" y="188"/>
                    <a:pt x="3078" y="120"/>
                    <a:pt x="3027" y="65"/>
                  </a:cubicBezTo>
                  <a:cubicBezTo>
                    <a:pt x="3001" y="39"/>
                    <a:pt x="2972" y="26"/>
                    <a:pt x="2942" y="14"/>
                  </a:cubicBezTo>
                  <a:cubicBezTo>
                    <a:pt x="2925" y="9"/>
                    <a:pt x="2908" y="5"/>
                    <a:pt x="2891" y="1"/>
                  </a:cubicBezTo>
                  <a:close/>
                </a:path>
              </a:pathLst>
            </a:custGeom>
            <a:solidFill>
              <a:srgbClr val="1E15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10"/>
            <p:cNvSpPr/>
            <p:nvPr/>
          </p:nvSpPr>
          <p:spPr>
            <a:xfrm>
              <a:off x="394084" y="2796218"/>
              <a:ext cx="1186821" cy="2027939"/>
            </a:xfrm>
            <a:custGeom>
              <a:avLst/>
              <a:gdLst/>
              <a:ahLst/>
              <a:cxnLst/>
              <a:rect l="l" t="t" r="r" b="b"/>
              <a:pathLst>
                <a:path w="6639" h="11344" extrusionOk="0">
                  <a:moveTo>
                    <a:pt x="2812" y="0"/>
                  </a:moveTo>
                  <a:cubicBezTo>
                    <a:pt x="2805" y="0"/>
                    <a:pt x="2798" y="2"/>
                    <a:pt x="2793" y="4"/>
                  </a:cubicBezTo>
                  <a:cubicBezTo>
                    <a:pt x="2747" y="21"/>
                    <a:pt x="2717" y="51"/>
                    <a:pt x="2708" y="89"/>
                  </a:cubicBezTo>
                  <a:cubicBezTo>
                    <a:pt x="2696" y="132"/>
                    <a:pt x="2700" y="183"/>
                    <a:pt x="2700" y="225"/>
                  </a:cubicBezTo>
                  <a:cubicBezTo>
                    <a:pt x="2704" y="318"/>
                    <a:pt x="2725" y="390"/>
                    <a:pt x="2742" y="454"/>
                  </a:cubicBezTo>
                  <a:cubicBezTo>
                    <a:pt x="2759" y="518"/>
                    <a:pt x="2759" y="569"/>
                    <a:pt x="2759" y="594"/>
                  </a:cubicBezTo>
                  <a:cubicBezTo>
                    <a:pt x="2759" y="671"/>
                    <a:pt x="2751" y="679"/>
                    <a:pt x="2742" y="679"/>
                  </a:cubicBezTo>
                  <a:cubicBezTo>
                    <a:pt x="2742" y="684"/>
                    <a:pt x="2735" y="689"/>
                    <a:pt x="2713" y="689"/>
                  </a:cubicBezTo>
                  <a:cubicBezTo>
                    <a:pt x="2697" y="689"/>
                    <a:pt x="2672" y="686"/>
                    <a:pt x="2636" y="679"/>
                  </a:cubicBezTo>
                  <a:cubicBezTo>
                    <a:pt x="2577" y="671"/>
                    <a:pt x="2407" y="628"/>
                    <a:pt x="2203" y="531"/>
                  </a:cubicBezTo>
                  <a:cubicBezTo>
                    <a:pt x="2101" y="484"/>
                    <a:pt x="1987" y="420"/>
                    <a:pt x="1876" y="344"/>
                  </a:cubicBezTo>
                  <a:cubicBezTo>
                    <a:pt x="1838" y="318"/>
                    <a:pt x="1798" y="298"/>
                    <a:pt x="1761" y="298"/>
                  </a:cubicBezTo>
                  <a:cubicBezTo>
                    <a:pt x="1748" y="298"/>
                    <a:pt x="1735" y="300"/>
                    <a:pt x="1724" y="306"/>
                  </a:cubicBezTo>
                  <a:cubicBezTo>
                    <a:pt x="1702" y="318"/>
                    <a:pt x="1690" y="335"/>
                    <a:pt x="1690" y="357"/>
                  </a:cubicBezTo>
                  <a:cubicBezTo>
                    <a:pt x="1690" y="378"/>
                    <a:pt x="1707" y="403"/>
                    <a:pt x="1728" y="424"/>
                  </a:cubicBezTo>
                  <a:cubicBezTo>
                    <a:pt x="1745" y="450"/>
                    <a:pt x="1770" y="467"/>
                    <a:pt x="1800" y="492"/>
                  </a:cubicBezTo>
                  <a:cubicBezTo>
                    <a:pt x="1825" y="514"/>
                    <a:pt x="1851" y="535"/>
                    <a:pt x="1881" y="556"/>
                  </a:cubicBezTo>
                  <a:cubicBezTo>
                    <a:pt x="1932" y="598"/>
                    <a:pt x="1987" y="637"/>
                    <a:pt x="2042" y="675"/>
                  </a:cubicBezTo>
                  <a:cubicBezTo>
                    <a:pt x="2148" y="751"/>
                    <a:pt x="2250" y="819"/>
                    <a:pt x="2348" y="879"/>
                  </a:cubicBezTo>
                  <a:cubicBezTo>
                    <a:pt x="2539" y="993"/>
                    <a:pt x="2691" y="1065"/>
                    <a:pt x="2742" y="1091"/>
                  </a:cubicBezTo>
                  <a:cubicBezTo>
                    <a:pt x="2764" y="1104"/>
                    <a:pt x="2780" y="1112"/>
                    <a:pt x="2789" y="1121"/>
                  </a:cubicBezTo>
                  <a:cubicBezTo>
                    <a:pt x="2793" y="1108"/>
                    <a:pt x="2797" y="1104"/>
                    <a:pt x="2802" y="1099"/>
                  </a:cubicBezTo>
                  <a:cubicBezTo>
                    <a:pt x="2810" y="1099"/>
                    <a:pt x="2819" y="1108"/>
                    <a:pt x="2836" y="1154"/>
                  </a:cubicBezTo>
                  <a:cubicBezTo>
                    <a:pt x="2844" y="1184"/>
                    <a:pt x="2870" y="1278"/>
                    <a:pt x="2908" y="1392"/>
                  </a:cubicBezTo>
                  <a:cubicBezTo>
                    <a:pt x="2950" y="1511"/>
                    <a:pt x="3010" y="1651"/>
                    <a:pt x="3086" y="1787"/>
                  </a:cubicBezTo>
                  <a:cubicBezTo>
                    <a:pt x="3167" y="1918"/>
                    <a:pt x="3260" y="2042"/>
                    <a:pt x="3345" y="2135"/>
                  </a:cubicBezTo>
                  <a:cubicBezTo>
                    <a:pt x="3426" y="2224"/>
                    <a:pt x="3494" y="2288"/>
                    <a:pt x="3519" y="2313"/>
                  </a:cubicBezTo>
                  <a:cubicBezTo>
                    <a:pt x="3553" y="2351"/>
                    <a:pt x="3553" y="2360"/>
                    <a:pt x="3549" y="2364"/>
                  </a:cubicBezTo>
                  <a:cubicBezTo>
                    <a:pt x="3546" y="2367"/>
                    <a:pt x="3543" y="2370"/>
                    <a:pt x="3537" y="2370"/>
                  </a:cubicBezTo>
                  <a:cubicBezTo>
                    <a:pt x="3534" y="2370"/>
                    <a:pt x="3531" y="2370"/>
                    <a:pt x="3527" y="2368"/>
                  </a:cubicBezTo>
                  <a:cubicBezTo>
                    <a:pt x="3527" y="2377"/>
                    <a:pt x="3527" y="2385"/>
                    <a:pt x="3527" y="2398"/>
                  </a:cubicBezTo>
                  <a:cubicBezTo>
                    <a:pt x="3515" y="2487"/>
                    <a:pt x="3430" y="2903"/>
                    <a:pt x="3358" y="3323"/>
                  </a:cubicBezTo>
                  <a:cubicBezTo>
                    <a:pt x="3286" y="3744"/>
                    <a:pt x="3235" y="4168"/>
                    <a:pt x="3213" y="4257"/>
                  </a:cubicBezTo>
                  <a:cubicBezTo>
                    <a:pt x="3209" y="4287"/>
                    <a:pt x="3205" y="4304"/>
                    <a:pt x="3201" y="4317"/>
                  </a:cubicBezTo>
                  <a:cubicBezTo>
                    <a:pt x="3218" y="4329"/>
                    <a:pt x="3235" y="4338"/>
                    <a:pt x="3243" y="4346"/>
                  </a:cubicBezTo>
                  <a:cubicBezTo>
                    <a:pt x="3307" y="4389"/>
                    <a:pt x="3307" y="4401"/>
                    <a:pt x="3303" y="4406"/>
                  </a:cubicBezTo>
                  <a:cubicBezTo>
                    <a:pt x="3301" y="4409"/>
                    <a:pt x="3298" y="4412"/>
                    <a:pt x="3290" y="4412"/>
                  </a:cubicBezTo>
                  <a:cubicBezTo>
                    <a:pt x="3279" y="4412"/>
                    <a:pt x="3259" y="4406"/>
                    <a:pt x="3222" y="4389"/>
                  </a:cubicBezTo>
                  <a:cubicBezTo>
                    <a:pt x="3179" y="4363"/>
                    <a:pt x="3052" y="4295"/>
                    <a:pt x="2908" y="4181"/>
                  </a:cubicBezTo>
                  <a:cubicBezTo>
                    <a:pt x="2764" y="4062"/>
                    <a:pt x="2598" y="3896"/>
                    <a:pt x="2462" y="3710"/>
                  </a:cubicBezTo>
                  <a:cubicBezTo>
                    <a:pt x="2186" y="3332"/>
                    <a:pt x="2012" y="2903"/>
                    <a:pt x="1983" y="2810"/>
                  </a:cubicBezTo>
                  <a:cubicBezTo>
                    <a:pt x="1974" y="2793"/>
                    <a:pt x="1970" y="2780"/>
                    <a:pt x="1966" y="2767"/>
                  </a:cubicBezTo>
                  <a:cubicBezTo>
                    <a:pt x="1964" y="2769"/>
                    <a:pt x="1963" y="2769"/>
                    <a:pt x="1961" y="2769"/>
                  </a:cubicBezTo>
                  <a:cubicBezTo>
                    <a:pt x="1958" y="2769"/>
                    <a:pt x="1956" y="2767"/>
                    <a:pt x="1953" y="2767"/>
                  </a:cubicBezTo>
                  <a:cubicBezTo>
                    <a:pt x="1953" y="2763"/>
                    <a:pt x="1949" y="2755"/>
                    <a:pt x="1961" y="2742"/>
                  </a:cubicBezTo>
                  <a:cubicBezTo>
                    <a:pt x="1961" y="2729"/>
                    <a:pt x="1961" y="2725"/>
                    <a:pt x="1966" y="2725"/>
                  </a:cubicBezTo>
                  <a:cubicBezTo>
                    <a:pt x="1968" y="2723"/>
                    <a:pt x="1969" y="2722"/>
                    <a:pt x="1970" y="2722"/>
                  </a:cubicBezTo>
                  <a:cubicBezTo>
                    <a:pt x="1971" y="2722"/>
                    <a:pt x="1972" y="2723"/>
                    <a:pt x="1974" y="2725"/>
                  </a:cubicBezTo>
                  <a:cubicBezTo>
                    <a:pt x="1983" y="2712"/>
                    <a:pt x="1995" y="2699"/>
                    <a:pt x="2012" y="2678"/>
                  </a:cubicBezTo>
                  <a:cubicBezTo>
                    <a:pt x="2050" y="2632"/>
                    <a:pt x="2169" y="2500"/>
                    <a:pt x="2258" y="2288"/>
                  </a:cubicBezTo>
                  <a:cubicBezTo>
                    <a:pt x="2301" y="2182"/>
                    <a:pt x="2335" y="2059"/>
                    <a:pt x="2348" y="1927"/>
                  </a:cubicBezTo>
                  <a:cubicBezTo>
                    <a:pt x="2356" y="1859"/>
                    <a:pt x="2356" y="1791"/>
                    <a:pt x="2352" y="1719"/>
                  </a:cubicBezTo>
                  <a:cubicBezTo>
                    <a:pt x="2348" y="1651"/>
                    <a:pt x="2343" y="1575"/>
                    <a:pt x="2314" y="1524"/>
                  </a:cubicBezTo>
                  <a:cubicBezTo>
                    <a:pt x="2301" y="1503"/>
                    <a:pt x="2275" y="1486"/>
                    <a:pt x="2254" y="1481"/>
                  </a:cubicBezTo>
                  <a:cubicBezTo>
                    <a:pt x="2251" y="1481"/>
                    <a:pt x="2249" y="1480"/>
                    <a:pt x="2246" y="1480"/>
                  </a:cubicBezTo>
                  <a:cubicBezTo>
                    <a:pt x="2228" y="1480"/>
                    <a:pt x="2210" y="1493"/>
                    <a:pt x="2199" y="1511"/>
                  </a:cubicBezTo>
                  <a:cubicBezTo>
                    <a:pt x="2182" y="1532"/>
                    <a:pt x="2178" y="1566"/>
                    <a:pt x="2174" y="1600"/>
                  </a:cubicBezTo>
                  <a:cubicBezTo>
                    <a:pt x="2169" y="1630"/>
                    <a:pt x="2169" y="1668"/>
                    <a:pt x="2165" y="1702"/>
                  </a:cubicBezTo>
                  <a:cubicBezTo>
                    <a:pt x="2152" y="1846"/>
                    <a:pt x="2106" y="1978"/>
                    <a:pt x="2055" y="2084"/>
                  </a:cubicBezTo>
                  <a:cubicBezTo>
                    <a:pt x="1953" y="2300"/>
                    <a:pt x="1825" y="2432"/>
                    <a:pt x="1783" y="2479"/>
                  </a:cubicBezTo>
                  <a:cubicBezTo>
                    <a:pt x="1753" y="2504"/>
                    <a:pt x="1732" y="2521"/>
                    <a:pt x="1719" y="2530"/>
                  </a:cubicBezTo>
                  <a:cubicBezTo>
                    <a:pt x="1736" y="2551"/>
                    <a:pt x="1741" y="2559"/>
                    <a:pt x="1736" y="2564"/>
                  </a:cubicBezTo>
                  <a:cubicBezTo>
                    <a:pt x="1734" y="2566"/>
                    <a:pt x="1731" y="2568"/>
                    <a:pt x="1727" y="2568"/>
                  </a:cubicBezTo>
                  <a:cubicBezTo>
                    <a:pt x="1715" y="2568"/>
                    <a:pt x="1692" y="2557"/>
                    <a:pt x="1634" y="2517"/>
                  </a:cubicBezTo>
                  <a:cubicBezTo>
                    <a:pt x="1579" y="2479"/>
                    <a:pt x="1431" y="2364"/>
                    <a:pt x="1244" y="2199"/>
                  </a:cubicBezTo>
                  <a:cubicBezTo>
                    <a:pt x="1151" y="2118"/>
                    <a:pt x="1049" y="2025"/>
                    <a:pt x="947" y="1923"/>
                  </a:cubicBezTo>
                  <a:cubicBezTo>
                    <a:pt x="896" y="1872"/>
                    <a:pt x="841" y="1821"/>
                    <a:pt x="781" y="1808"/>
                  </a:cubicBezTo>
                  <a:cubicBezTo>
                    <a:pt x="773" y="1806"/>
                    <a:pt x="766" y="1805"/>
                    <a:pt x="758" y="1805"/>
                  </a:cubicBezTo>
                  <a:cubicBezTo>
                    <a:pt x="738" y="1805"/>
                    <a:pt x="721" y="1813"/>
                    <a:pt x="705" y="1825"/>
                  </a:cubicBezTo>
                  <a:cubicBezTo>
                    <a:pt x="684" y="1842"/>
                    <a:pt x="671" y="1872"/>
                    <a:pt x="667" y="1906"/>
                  </a:cubicBezTo>
                  <a:cubicBezTo>
                    <a:pt x="654" y="1969"/>
                    <a:pt x="671" y="2042"/>
                    <a:pt x="701" y="2105"/>
                  </a:cubicBezTo>
                  <a:cubicBezTo>
                    <a:pt x="735" y="2169"/>
                    <a:pt x="777" y="2224"/>
                    <a:pt x="828" y="2279"/>
                  </a:cubicBezTo>
                  <a:cubicBezTo>
                    <a:pt x="926" y="2381"/>
                    <a:pt x="1032" y="2470"/>
                    <a:pt x="1125" y="2551"/>
                  </a:cubicBezTo>
                  <a:cubicBezTo>
                    <a:pt x="1312" y="2704"/>
                    <a:pt x="1473" y="2801"/>
                    <a:pt x="1524" y="2840"/>
                  </a:cubicBezTo>
                  <a:cubicBezTo>
                    <a:pt x="1562" y="2861"/>
                    <a:pt x="1584" y="2878"/>
                    <a:pt x="1596" y="2890"/>
                  </a:cubicBezTo>
                  <a:cubicBezTo>
                    <a:pt x="1596" y="2890"/>
                    <a:pt x="1601" y="2886"/>
                    <a:pt x="1601" y="2886"/>
                  </a:cubicBezTo>
                  <a:cubicBezTo>
                    <a:pt x="1609" y="2886"/>
                    <a:pt x="1618" y="2886"/>
                    <a:pt x="1634" y="2920"/>
                  </a:cubicBezTo>
                  <a:cubicBezTo>
                    <a:pt x="1660" y="2963"/>
                    <a:pt x="1732" y="3183"/>
                    <a:pt x="1847" y="3387"/>
                  </a:cubicBezTo>
                  <a:cubicBezTo>
                    <a:pt x="1902" y="3489"/>
                    <a:pt x="1961" y="3587"/>
                    <a:pt x="2016" y="3663"/>
                  </a:cubicBezTo>
                  <a:cubicBezTo>
                    <a:pt x="2072" y="3735"/>
                    <a:pt x="2118" y="3790"/>
                    <a:pt x="2131" y="3811"/>
                  </a:cubicBezTo>
                  <a:cubicBezTo>
                    <a:pt x="2157" y="3841"/>
                    <a:pt x="2152" y="3850"/>
                    <a:pt x="2148" y="3858"/>
                  </a:cubicBezTo>
                  <a:cubicBezTo>
                    <a:pt x="2146" y="3860"/>
                    <a:pt x="2143" y="3861"/>
                    <a:pt x="2139" y="3861"/>
                  </a:cubicBezTo>
                  <a:cubicBezTo>
                    <a:pt x="2134" y="3861"/>
                    <a:pt x="2129" y="3860"/>
                    <a:pt x="2123" y="3858"/>
                  </a:cubicBezTo>
                  <a:cubicBezTo>
                    <a:pt x="2110" y="3858"/>
                    <a:pt x="2080" y="3858"/>
                    <a:pt x="2033" y="3854"/>
                  </a:cubicBezTo>
                  <a:cubicBezTo>
                    <a:pt x="1970" y="3845"/>
                    <a:pt x="1783" y="3811"/>
                    <a:pt x="1575" y="3676"/>
                  </a:cubicBezTo>
                  <a:cubicBezTo>
                    <a:pt x="1524" y="3642"/>
                    <a:pt x="1473" y="3603"/>
                    <a:pt x="1422" y="3557"/>
                  </a:cubicBezTo>
                  <a:cubicBezTo>
                    <a:pt x="1371" y="3514"/>
                    <a:pt x="1329" y="3459"/>
                    <a:pt x="1274" y="3442"/>
                  </a:cubicBezTo>
                  <a:cubicBezTo>
                    <a:pt x="1262" y="3437"/>
                    <a:pt x="1249" y="3435"/>
                    <a:pt x="1237" y="3435"/>
                  </a:cubicBezTo>
                  <a:cubicBezTo>
                    <a:pt x="1198" y="3435"/>
                    <a:pt x="1160" y="3460"/>
                    <a:pt x="1134" y="3502"/>
                  </a:cubicBezTo>
                  <a:cubicBezTo>
                    <a:pt x="1104" y="3553"/>
                    <a:pt x="1100" y="3625"/>
                    <a:pt x="1117" y="3688"/>
                  </a:cubicBezTo>
                  <a:cubicBezTo>
                    <a:pt x="1151" y="3820"/>
                    <a:pt x="1274" y="3909"/>
                    <a:pt x="1397" y="3964"/>
                  </a:cubicBezTo>
                  <a:cubicBezTo>
                    <a:pt x="1520" y="4024"/>
                    <a:pt x="1647" y="4062"/>
                    <a:pt x="1762" y="4087"/>
                  </a:cubicBezTo>
                  <a:cubicBezTo>
                    <a:pt x="1991" y="4143"/>
                    <a:pt x="2169" y="4143"/>
                    <a:pt x="2233" y="4143"/>
                  </a:cubicBezTo>
                  <a:cubicBezTo>
                    <a:pt x="2271" y="4147"/>
                    <a:pt x="2297" y="4147"/>
                    <a:pt x="2314" y="4147"/>
                  </a:cubicBezTo>
                  <a:lnTo>
                    <a:pt x="2318" y="4147"/>
                  </a:lnTo>
                  <a:cubicBezTo>
                    <a:pt x="2319" y="4144"/>
                    <a:pt x="2322" y="4142"/>
                    <a:pt x="2326" y="4142"/>
                  </a:cubicBezTo>
                  <a:cubicBezTo>
                    <a:pt x="2334" y="4142"/>
                    <a:pt x="2346" y="4148"/>
                    <a:pt x="2365" y="4164"/>
                  </a:cubicBezTo>
                  <a:cubicBezTo>
                    <a:pt x="2403" y="4198"/>
                    <a:pt x="2573" y="4380"/>
                    <a:pt x="2780" y="4520"/>
                  </a:cubicBezTo>
                  <a:cubicBezTo>
                    <a:pt x="2984" y="4665"/>
                    <a:pt x="3213" y="4762"/>
                    <a:pt x="3260" y="4783"/>
                  </a:cubicBezTo>
                  <a:cubicBezTo>
                    <a:pt x="3298" y="4805"/>
                    <a:pt x="3303" y="4813"/>
                    <a:pt x="3298" y="4822"/>
                  </a:cubicBezTo>
                  <a:cubicBezTo>
                    <a:pt x="3295" y="4828"/>
                    <a:pt x="3290" y="4832"/>
                    <a:pt x="3272" y="4832"/>
                  </a:cubicBezTo>
                  <a:cubicBezTo>
                    <a:pt x="3266" y="4832"/>
                    <a:pt x="3258" y="4831"/>
                    <a:pt x="3247" y="4830"/>
                  </a:cubicBezTo>
                  <a:cubicBezTo>
                    <a:pt x="3230" y="4826"/>
                    <a:pt x="3201" y="4817"/>
                    <a:pt x="3158" y="4800"/>
                  </a:cubicBezTo>
                  <a:lnTo>
                    <a:pt x="3158" y="4800"/>
                  </a:lnTo>
                  <a:cubicBezTo>
                    <a:pt x="3158" y="4813"/>
                    <a:pt x="3162" y="4826"/>
                    <a:pt x="3162" y="4843"/>
                  </a:cubicBezTo>
                  <a:cubicBezTo>
                    <a:pt x="3162" y="4936"/>
                    <a:pt x="3133" y="5365"/>
                    <a:pt x="3120" y="5794"/>
                  </a:cubicBezTo>
                  <a:cubicBezTo>
                    <a:pt x="3103" y="6227"/>
                    <a:pt x="3107" y="6655"/>
                    <a:pt x="3103" y="6749"/>
                  </a:cubicBezTo>
                  <a:cubicBezTo>
                    <a:pt x="3099" y="6778"/>
                    <a:pt x="3095" y="6795"/>
                    <a:pt x="3095" y="6808"/>
                  </a:cubicBezTo>
                  <a:cubicBezTo>
                    <a:pt x="3095" y="6808"/>
                    <a:pt x="3099" y="6808"/>
                    <a:pt x="3103" y="6812"/>
                  </a:cubicBezTo>
                  <a:cubicBezTo>
                    <a:pt x="3167" y="6846"/>
                    <a:pt x="3175" y="6855"/>
                    <a:pt x="3171" y="6863"/>
                  </a:cubicBezTo>
                  <a:cubicBezTo>
                    <a:pt x="3169" y="6867"/>
                    <a:pt x="3165" y="6870"/>
                    <a:pt x="3155" y="6870"/>
                  </a:cubicBezTo>
                  <a:cubicBezTo>
                    <a:pt x="3143" y="6870"/>
                    <a:pt x="3123" y="6866"/>
                    <a:pt x="3086" y="6855"/>
                  </a:cubicBezTo>
                  <a:cubicBezTo>
                    <a:pt x="3073" y="6850"/>
                    <a:pt x="3056" y="6846"/>
                    <a:pt x="3035" y="6838"/>
                  </a:cubicBezTo>
                  <a:cubicBezTo>
                    <a:pt x="3014" y="6825"/>
                    <a:pt x="2988" y="6817"/>
                    <a:pt x="2959" y="6804"/>
                  </a:cubicBezTo>
                  <a:cubicBezTo>
                    <a:pt x="2933" y="6787"/>
                    <a:pt x="2899" y="6774"/>
                    <a:pt x="2865" y="6753"/>
                  </a:cubicBezTo>
                  <a:cubicBezTo>
                    <a:pt x="2831" y="6732"/>
                    <a:pt x="2793" y="6710"/>
                    <a:pt x="2755" y="6685"/>
                  </a:cubicBezTo>
                  <a:cubicBezTo>
                    <a:pt x="2606" y="6583"/>
                    <a:pt x="2437" y="6426"/>
                    <a:pt x="2301" y="6244"/>
                  </a:cubicBezTo>
                  <a:cubicBezTo>
                    <a:pt x="2165" y="6061"/>
                    <a:pt x="2063" y="5853"/>
                    <a:pt x="2012" y="5675"/>
                  </a:cubicBezTo>
                  <a:cubicBezTo>
                    <a:pt x="1995" y="5632"/>
                    <a:pt x="1987" y="5590"/>
                    <a:pt x="1978" y="5552"/>
                  </a:cubicBezTo>
                  <a:cubicBezTo>
                    <a:pt x="1970" y="5513"/>
                    <a:pt x="1961" y="5480"/>
                    <a:pt x="1957" y="5450"/>
                  </a:cubicBezTo>
                  <a:lnTo>
                    <a:pt x="1957" y="5437"/>
                  </a:lnTo>
                  <a:cubicBezTo>
                    <a:pt x="1949" y="5429"/>
                    <a:pt x="1944" y="5416"/>
                    <a:pt x="1936" y="5386"/>
                  </a:cubicBezTo>
                  <a:cubicBezTo>
                    <a:pt x="1932" y="5373"/>
                    <a:pt x="1927" y="5344"/>
                    <a:pt x="1919" y="5305"/>
                  </a:cubicBezTo>
                  <a:cubicBezTo>
                    <a:pt x="1906" y="5267"/>
                    <a:pt x="1889" y="5221"/>
                    <a:pt x="1851" y="5191"/>
                  </a:cubicBezTo>
                  <a:cubicBezTo>
                    <a:pt x="1827" y="5170"/>
                    <a:pt x="1792" y="5155"/>
                    <a:pt x="1760" y="5155"/>
                  </a:cubicBezTo>
                  <a:cubicBezTo>
                    <a:pt x="1740" y="5155"/>
                    <a:pt x="1721" y="5161"/>
                    <a:pt x="1707" y="5174"/>
                  </a:cubicBezTo>
                  <a:cubicBezTo>
                    <a:pt x="1664" y="5204"/>
                    <a:pt x="1660" y="5280"/>
                    <a:pt x="1668" y="5352"/>
                  </a:cubicBezTo>
                  <a:cubicBezTo>
                    <a:pt x="1677" y="5501"/>
                    <a:pt x="1707" y="5649"/>
                    <a:pt x="1736" y="5764"/>
                  </a:cubicBezTo>
                  <a:cubicBezTo>
                    <a:pt x="1766" y="5883"/>
                    <a:pt x="1796" y="5968"/>
                    <a:pt x="1804" y="6002"/>
                  </a:cubicBezTo>
                  <a:cubicBezTo>
                    <a:pt x="1842" y="6027"/>
                    <a:pt x="1847" y="6040"/>
                    <a:pt x="1847" y="6044"/>
                  </a:cubicBezTo>
                  <a:cubicBezTo>
                    <a:pt x="1845" y="6046"/>
                    <a:pt x="1842" y="6047"/>
                    <a:pt x="1839" y="6047"/>
                  </a:cubicBezTo>
                  <a:cubicBezTo>
                    <a:pt x="1833" y="6047"/>
                    <a:pt x="1825" y="6045"/>
                    <a:pt x="1813" y="6040"/>
                  </a:cubicBezTo>
                  <a:cubicBezTo>
                    <a:pt x="1813" y="6053"/>
                    <a:pt x="1813" y="6057"/>
                    <a:pt x="1804" y="6061"/>
                  </a:cubicBezTo>
                  <a:cubicBezTo>
                    <a:pt x="1796" y="6061"/>
                    <a:pt x="1787" y="6061"/>
                    <a:pt x="1762" y="6019"/>
                  </a:cubicBezTo>
                  <a:cubicBezTo>
                    <a:pt x="1745" y="6010"/>
                    <a:pt x="1728" y="6002"/>
                    <a:pt x="1702" y="5993"/>
                  </a:cubicBezTo>
                  <a:cubicBezTo>
                    <a:pt x="1664" y="5972"/>
                    <a:pt x="1592" y="5938"/>
                    <a:pt x="1490" y="5891"/>
                  </a:cubicBezTo>
                  <a:cubicBezTo>
                    <a:pt x="1393" y="5845"/>
                    <a:pt x="1261" y="5789"/>
                    <a:pt x="1121" y="5704"/>
                  </a:cubicBezTo>
                  <a:cubicBezTo>
                    <a:pt x="1104" y="5696"/>
                    <a:pt x="1087" y="5687"/>
                    <a:pt x="1074" y="5683"/>
                  </a:cubicBezTo>
                  <a:cubicBezTo>
                    <a:pt x="1066" y="5679"/>
                    <a:pt x="1059" y="5677"/>
                    <a:pt x="1054" y="5677"/>
                  </a:cubicBezTo>
                  <a:cubicBezTo>
                    <a:pt x="1048" y="5677"/>
                    <a:pt x="1042" y="5679"/>
                    <a:pt x="1036" y="5683"/>
                  </a:cubicBezTo>
                  <a:cubicBezTo>
                    <a:pt x="1011" y="5692"/>
                    <a:pt x="985" y="5721"/>
                    <a:pt x="977" y="5755"/>
                  </a:cubicBezTo>
                  <a:cubicBezTo>
                    <a:pt x="972" y="5768"/>
                    <a:pt x="972" y="5781"/>
                    <a:pt x="981" y="5798"/>
                  </a:cubicBezTo>
                  <a:cubicBezTo>
                    <a:pt x="989" y="5815"/>
                    <a:pt x="1002" y="5836"/>
                    <a:pt x="1011" y="5853"/>
                  </a:cubicBezTo>
                  <a:cubicBezTo>
                    <a:pt x="1036" y="5887"/>
                    <a:pt x="1061" y="5921"/>
                    <a:pt x="1095" y="5951"/>
                  </a:cubicBezTo>
                  <a:cubicBezTo>
                    <a:pt x="1163" y="6006"/>
                    <a:pt x="1252" y="6040"/>
                    <a:pt x="1342" y="6078"/>
                  </a:cubicBezTo>
                  <a:cubicBezTo>
                    <a:pt x="1435" y="6120"/>
                    <a:pt x="1520" y="6159"/>
                    <a:pt x="1613" y="6197"/>
                  </a:cubicBezTo>
                  <a:cubicBezTo>
                    <a:pt x="1800" y="6273"/>
                    <a:pt x="1991" y="6354"/>
                    <a:pt x="2140" y="6477"/>
                  </a:cubicBezTo>
                  <a:cubicBezTo>
                    <a:pt x="2292" y="6592"/>
                    <a:pt x="2420" y="6723"/>
                    <a:pt x="2534" y="6833"/>
                  </a:cubicBezTo>
                  <a:cubicBezTo>
                    <a:pt x="2649" y="6944"/>
                    <a:pt x="2755" y="7033"/>
                    <a:pt x="2848" y="7092"/>
                  </a:cubicBezTo>
                  <a:cubicBezTo>
                    <a:pt x="2938" y="7152"/>
                    <a:pt x="3014" y="7186"/>
                    <a:pt x="3052" y="7198"/>
                  </a:cubicBezTo>
                  <a:cubicBezTo>
                    <a:pt x="3112" y="7224"/>
                    <a:pt x="3146" y="7228"/>
                    <a:pt x="3162" y="7237"/>
                  </a:cubicBezTo>
                  <a:cubicBezTo>
                    <a:pt x="3179" y="7245"/>
                    <a:pt x="3184" y="7249"/>
                    <a:pt x="3184" y="7254"/>
                  </a:cubicBezTo>
                  <a:cubicBezTo>
                    <a:pt x="3184" y="7258"/>
                    <a:pt x="3179" y="7262"/>
                    <a:pt x="3158" y="7262"/>
                  </a:cubicBezTo>
                  <a:lnTo>
                    <a:pt x="3120" y="7262"/>
                  </a:lnTo>
                  <a:cubicBezTo>
                    <a:pt x="3120" y="7266"/>
                    <a:pt x="3124" y="7271"/>
                    <a:pt x="3124" y="7279"/>
                  </a:cubicBezTo>
                  <a:cubicBezTo>
                    <a:pt x="3137" y="7334"/>
                    <a:pt x="3154" y="7589"/>
                    <a:pt x="3175" y="7844"/>
                  </a:cubicBezTo>
                  <a:cubicBezTo>
                    <a:pt x="3192" y="8098"/>
                    <a:pt x="3218" y="8353"/>
                    <a:pt x="3213" y="8408"/>
                  </a:cubicBezTo>
                  <a:cubicBezTo>
                    <a:pt x="3213" y="8417"/>
                    <a:pt x="3213" y="8421"/>
                    <a:pt x="3213" y="8425"/>
                  </a:cubicBezTo>
                  <a:cubicBezTo>
                    <a:pt x="3239" y="8421"/>
                    <a:pt x="3256" y="8421"/>
                    <a:pt x="3269" y="8421"/>
                  </a:cubicBezTo>
                  <a:cubicBezTo>
                    <a:pt x="3293" y="8418"/>
                    <a:pt x="3310" y="8416"/>
                    <a:pt x="3321" y="8416"/>
                  </a:cubicBezTo>
                  <a:cubicBezTo>
                    <a:pt x="3340" y="8416"/>
                    <a:pt x="3345" y="8420"/>
                    <a:pt x="3345" y="8425"/>
                  </a:cubicBezTo>
                  <a:cubicBezTo>
                    <a:pt x="3345" y="8434"/>
                    <a:pt x="3336" y="8446"/>
                    <a:pt x="3277" y="8463"/>
                  </a:cubicBezTo>
                  <a:cubicBezTo>
                    <a:pt x="3239" y="8476"/>
                    <a:pt x="3120" y="8502"/>
                    <a:pt x="2963" y="8510"/>
                  </a:cubicBezTo>
                  <a:cubicBezTo>
                    <a:pt x="2927" y="8512"/>
                    <a:pt x="2889" y="8513"/>
                    <a:pt x="2849" y="8513"/>
                  </a:cubicBezTo>
                  <a:cubicBezTo>
                    <a:pt x="2714" y="8513"/>
                    <a:pt x="2563" y="8500"/>
                    <a:pt x="2411" y="8468"/>
                  </a:cubicBezTo>
                  <a:cubicBezTo>
                    <a:pt x="2220" y="8429"/>
                    <a:pt x="2033" y="8361"/>
                    <a:pt x="1889" y="8289"/>
                  </a:cubicBezTo>
                  <a:cubicBezTo>
                    <a:pt x="1749" y="8217"/>
                    <a:pt x="1647" y="8153"/>
                    <a:pt x="1618" y="8124"/>
                  </a:cubicBezTo>
                  <a:cubicBezTo>
                    <a:pt x="1567" y="8081"/>
                    <a:pt x="1567" y="8073"/>
                    <a:pt x="1571" y="8069"/>
                  </a:cubicBezTo>
                  <a:cubicBezTo>
                    <a:pt x="1575" y="8064"/>
                    <a:pt x="1579" y="8064"/>
                    <a:pt x="1584" y="8064"/>
                  </a:cubicBezTo>
                  <a:cubicBezTo>
                    <a:pt x="1575" y="8060"/>
                    <a:pt x="1567" y="8043"/>
                    <a:pt x="1558" y="8001"/>
                  </a:cubicBezTo>
                  <a:cubicBezTo>
                    <a:pt x="1550" y="7958"/>
                    <a:pt x="1537" y="7844"/>
                    <a:pt x="1520" y="7691"/>
                  </a:cubicBezTo>
                  <a:cubicBezTo>
                    <a:pt x="1511" y="7614"/>
                    <a:pt x="1503" y="7530"/>
                    <a:pt x="1494" y="7440"/>
                  </a:cubicBezTo>
                  <a:cubicBezTo>
                    <a:pt x="1486" y="7356"/>
                    <a:pt x="1469" y="7254"/>
                    <a:pt x="1405" y="7220"/>
                  </a:cubicBezTo>
                  <a:cubicBezTo>
                    <a:pt x="1389" y="7210"/>
                    <a:pt x="1370" y="7205"/>
                    <a:pt x="1351" y="7205"/>
                  </a:cubicBezTo>
                  <a:cubicBezTo>
                    <a:pt x="1297" y="7205"/>
                    <a:pt x="1238" y="7242"/>
                    <a:pt x="1210" y="7292"/>
                  </a:cubicBezTo>
                  <a:cubicBezTo>
                    <a:pt x="1172" y="7356"/>
                    <a:pt x="1172" y="7445"/>
                    <a:pt x="1180" y="7513"/>
                  </a:cubicBezTo>
                  <a:cubicBezTo>
                    <a:pt x="1193" y="7589"/>
                    <a:pt x="1210" y="7653"/>
                    <a:pt x="1219" y="7708"/>
                  </a:cubicBezTo>
                  <a:cubicBezTo>
                    <a:pt x="1227" y="7759"/>
                    <a:pt x="1231" y="7801"/>
                    <a:pt x="1227" y="7822"/>
                  </a:cubicBezTo>
                  <a:cubicBezTo>
                    <a:pt x="1223" y="7881"/>
                    <a:pt x="1213" y="7895"/>
                    <a:pt x="1205" y="7895"/>
                  </a:cubicBezTo>
                  <a:cubicBezTo>
                    <a:pt x="1204" y="7895"/>
                    <a:pt x="1203" y="7895"/>
                    <a:pt x="1202" y="7895"/>
                  </a:cubicBezTo>
                  <a:cubicBezTo>
                    <a:pt x="1197" y="7895"/>
                    <a:pt x="1197" y="7890"/>
                    <a:pt x="1193" y="7886"/>
                  </a:cubicBezTo>
                  <a:cubicBezTo>
                    <a:pt x="1185" y="7882"/>
                    <a:pt x="1172" y="7878"/>
                    <a:pt x="1155" y="7869"/>
                  </a:cubicBezTo>
                  <a:cubicBezTo>
                    <a:pt x="1125" y="7852"/>
                    <a:pt x="1045" y="7788"/>
                    <a:pt x="955" y="7695"/>
                  </a:cubicBezTo>
                  <a:cubicBezTo>
                    <a:pt x="866" y="7602"/>
                    <a:pt x="773" y="7470"/>
                    <a:pt x="701" y="7322"/>
                  </a:cubicBezTo>
                  <a:cubicBezTo>
                    <a:pt x="633" y="7177"/>
                    <a:pt x="590" y="7020"/>
                    <a:pt x="573" y="6893"/>
                  </a:cubicBezTo>
                  <a:cubicBezTo>
                    <a:pt x="552" y="6761"/>
                    <a:pt x="556" y="6664"/>
                    <a:pt x="561" y="6630"/>
                  </a:cubicBezTo>
                  <a:cubicBezTo>
                    <a:pt x="565" y="6600"/>
                    <a:pt x="569" y="6587"/>
                    <a:pt x="573" y="6579"/>
                  </a:cubicBezTo>
                  <a:cubicBezTo>
                    <a:pt x="578" y="6570"/>
                    <a:pt x="582" y="6562"/>
                    <a:pt x="595" y="6545"/>
                  </a:cubicBezTo>
                  <a:cubicBezTo>
                    <a:pt x="603" y="6532"/>
                    <a:pt x="624" y="6511"/>
                    <a:pt x="654" y="6485"/>
                  </a:cubicBezTo>
                  <a:cubicBezTo>
                    <a:pt x="688" y="6460"/>
                    <a:pt x="726" y="6435"/>
                    <a:pt x="760" y="6396"/>
                  </a:cubicBezTo>
                  <a:cubicBezTo>
                    <a:pt x="794" y="6358"/>
                    <a:pt x="824" y="6311"/>
                    <a:pt x="815" y="6256"/>
                  </a:cubicBezTo>
                  <a:cubicBezTo>
                    <a:pt x="812" y="6211"/>
                    <a:pt x="777" y="6179"/>
                    <a:pt x="727" y="6179"/>
                  </a:cubicBezTo>
                  <a:cubicBezTo>
                    <a:pt x="721" y="6179"/>
                    <a:pt x="715" y="6179"/>
                    <a:pt x="709" y="6180"/>
                  </a:cubicBezTo>
                  <a:cubicBezTo>
                    <a:pt x="654" y="6184"/>
                    <a:pt x="612" y="6231"/>
                    <a:pt x="573" y="6282"/>
                  </a:cubicBezTo>
                  <a:cubicBezTo>
                    <a:pt x="531" y="6333"/>
                    <a:pt x="497" y="6384"/>
                    <a:pt x="467" y="6430"/>
                  </a:cubicBezTo>
                  <a:cubicBezTo>
                    <a:pt x="408" y="6524"/>
                    <a:pt x="365" y="6596"/>
                    <a:pt x="348" y="6617"/>
                  </a:cubicBezTo>
                  <a:cubicBezTo>
                    <a:pt x="327" y="6647"/>
                    <a:pt x="319" y="6655"/>
                    <a:pt x="310" y="6655"/>
                  </a:cubicBezTo>
                  <a:cubicBezTo>
                    <a:pt x="310" y="6672"/>
                    <a:pt x="306" y="6676"/>
                    <a:pt x="302" y="6676"/>
                  </a:cubicBezTo>
                  <a:cubicBezTo>
                    <a:pt x="293" y="6676"/>
                    <a:pt x="281" y="6664"/>
                    <a:pt x="259" y="6570"/>
                  </a:cubicBezTo>
                  <a:cubicBezTo>
                    <a:pt x="251" y="6541"/>
                    <a:pt x="238" y="6481"/>
                    <a:pt x="217" y="6401"/>
                  </a:cubicBezTo>
                  <a:cubicBezTo>
                    <a:pt x="208" y="6358"/>
                    <a:pt x="200" y="6311"/>
                    <a:pt x="191" y="6260"/>
                  </a:cubicBezTo>
                  <a:cubicBezTo>
                    <a:pt x="183" y="6235"/>
                    <a:pt x="179" y="6210"/>
                    <a:pt x="174" y="6184"/>
                  </a:cubicBezTo>
                  <a:cubicBezTo>
                    <a:pt x="166" y="6154"/>
                    <a:pt x="162" y="6129"/>
                    <a:pt x="153" y="6108"/>
                  </a:cubicBezTo>
                  <a:cubicBezTo>
                    <a:pt x="145" y="6082"/>
                    <a:pt x="132" y="6069"/>
                    <a:pt x="115" y="6065"/>
                  </a:cubicBezTo>
                  <a:cubicBezTo>
                    <a:pt x="111" y="6064"/>
                    <a:pt x="107" y="6064"/>
                    <a:pt x="102" y="6064"/>
                  </a:cubicBezTo>
                  <a:cubicBezTo>
                    <a:pt x="86" y="6064"/>
                    <a:pt x="68" y="6069"/>
                    <a:pt x="51" y="6082"/>
                  </a:cubicBezTo>
                  <a:cubicBezTo>
                    <a:pt x="9" y="6108"/>
                    <a:pt x="0" y="6171"/>
                    <a:pt x="5" y="6235"/>
                  </a:cubicBezTo>
                  <a:cubicBezTo>
                    <a:pt x="22" y="6371"/>
                    <a:pt x="51" y="6515"/>
                    <a:pt x="94" y="6655"/>
                  </a:cubicBezTo>
                  <a:cubicBezTo>
                    <a:pt x="174" y="6940"/>
                    <a:pt x="298" y="7207"/>
                    <a:pt x="421" y="7411"/>
                  </a:cubicBezTo>
                  <a:cubicBezTo>
                    <a:pt x="544" y="7614"/>
                    <a:pt x="663" y="7750"/>
                    <a:pt x="701" y="7801"/>
                  </a:cubicBezTo>
                  <a:cubicBezTo>
                    <a:pt x="760" y="7878"/>
                    <a:pt x="760" y="7890"/>
                    <a:pt x="756" y="7895"/>
                  </a:cubicBezTo>
                  <a:cubicBezTo>
                    <a:pt x="754" y="7897"/>
                    <a:pt x="752" y="7898"/>
                    <a:pt x="749" y="7898"/>
                  </a:cubicBezTo>
                  <a:cubicBezTo>
                    <a:pt x="746" y="7898"/>
                    <a:pt x="743" y="7897"/>
                    <a:pt x="739" y="7895"/>
                  </a:cubicBezTo>
                  <a:lnTo>
                    <a:pt x="735" y="7895"/>
                  </a:lnTo>
                  <a:cubicBezTo>
                    <a:pt x="735" y="7899"/>
                    <a:pt x="735" y="7899"/>
                    <a:pt x="735" y="7899"/>
                  </a:cubicBezTo>
                  <a:cubicBezTo>
                    <a:pt x="735" y="7909"/>
                    <a:pt x="726" y="7917"/>
                    <a:pt x="685" y="7917"/>
                  </a:cubicBezTo>
                  <a:cubicBezTo>
                    <a:pt x="676" y="7917"/>
                    <a:pt x="666" y="7917"/>
                    <a:pt x="654" y="7916"/>
                  </a:cubicBezTo>
                  <a:cubicBezTo>
                    <a:pt x="629" y="7916"/>
                    <a:pt x="586" y="7907"/>
                    <a:pt x="527" y="7895"/>
                  </a:cubicBezTo>
                  <a:cubicBezTo>
                    <a:pt x="477" y="7883"/>
                    <a:pt x="415" y="7868"/>
                    <a:pt x="347" y="7868"/>
                  </a:cubicBezTo>
                  <a:cubicBezTo>
                    <a:pt x="339" y="7868"/>
                    <a:pt x="331" y="7869"/>
                    <a:pt x="323" y="7869"/>
                  </a:cubicBezTo>
                  <a:cubicBezTo>
                    <a:pt x="285" y="7873"/>
                    <a:pt x="242" y="7882"/>
                    <a:pt x="213" y="7903"/>
                  </a:cubicBezTo>
                  <a:cubicBezTo>
                    <a:pt x="179" y="7929"/>
                    <a:pt x="149" y="7962"/>
                    <a:pt x="140" y="8001"/>
                  </a:cubicBezTo>
                  <a:cubicBezTo>
                    <a:pt x="128" y="8039"/>
                    <a:pt x="136" y="8077"/>
                    <a:pt x="166" y="8111"/>
                  </a:cubicBezTo>
                  <a:cubicBezTo>
                    <a:pt x="196" y="8141"/>
                    <a:pt x="238" y="8162"/>
                    <a:pt x="285" y="8175"/>
                  </a:cubicBezTo>
                  <a:cubicBezTo>
                    <a:pt x="378" y="8200"/>
                    <a:pt x="489" y="8213"/>
                    <a:pt x="586" y="8221"/>
                  </a:cubicBezTo>
                  <a:cubicBezTo>
                    <a:pt x="688" y="8234"/>
                    <a:pt x="781" y="8243"/>
                    <a:pt x="866" y="8247"/>
                  </a:cubicBezTo>
                  <a:cubicBezTo>
                    <a:pt x="1032" y="8255"/>
                    <a:pt x="1163" y="8255"/>
                    <a:pt x="1206" y="8255"/>
                  </a:cubicBezTo>
                  <a:cubicBezTo>
                    <a:pt x="1265" y="8260"/>
                    <a:pt x="1278" y="8264"/>
                    <a:pt x="1282" y="8268"/>
                  </a:cubicBezTo>
                  <a:cubicBezTo>
                    <a:pt x="1295" y="8277"/>
                    <a:pt x="1312" y="8289"/>
                    <a:pt x="1342" y="8315"/>
                  </a:cubicBezTo>
                  <a:cubicBezTo>
                    <a:pt x="1350" y="8323"/>
                    <a:pt x="1363" y="8336"/>
                    <a:pt x="1380" y="8349"/>
                  </a:cubicBezTo>
                  <a:cubicBezTo>
                    <a:pt x="1397" y="8366"/>
                    <a:pt x="1418" y="8383"/>
                    <a:pt x="1443" y="8404"/>
                  </a:cubicBezTo>
                  <a:cubicBezTo>
                    <a:pt x="1465" y="8425"/>
                    <a:pt x="1494" y="8451"/>
                    <a:pt x="1528" y="8476"/>
                  </a:cubicBezTo>
                  <a:cubicBezTo>
                    <a:pt x="1558" y="8502"/>
                    <a:pt x="1592" y="8527"/>
                    <a:pt x="1630" y="8552"/>
                  </a:cubicBezTo>
                  <a:cubicBezTo>
                    <a:pt x="1783" y="8663"/>
                    <a:pt x="1987" y="8777"/>
                    <a:pt x="2207" y="8858"/>
                  </a:cubicBezTo>
                  <a:cubicBezTo>
                    <a:pt x="2424" y="8939"/>
                    <a:pt x="2653" y="8981"/>
                    <a:pt x="2840" y="8998"/>
                  </a:cubicBezTo>
                  <a:cubicBezTo>
                    <a:pt x="2887" y="9002"/>
                    <a:pt x="2933" y="9002"/>
                    <a:pt x="2971" y="9002"/>
                  </a:cubicBezTo>
                  <a:cubicBezTo>
                    <a:pt x="2993" y="9004"/>
                    <a:pt x="3012" y="9006"/>
                    <a:pt x="3030" y="9006"/>
                  </a:cubicBezTo>
                  <a:cubicBezTo>
                    <a:pt x="3048" y="9006"/>
                    <a:pt x="3065" y="9004"/>
                    <a:pt x="3082" y="9002"/>
                  </a:cubicBezTo>
                  <a:lnTo>
                    <a:pt x="3167" y="9002"/>
                  </a:lnTo>
                  <a:cubicBezTo>
                    <a:pt x="3188" y="9002"/>
                    <a:pt x="3209" y="8998"/>
                    <a:pt x="3218" y="8998"/>
                  </a:cubicBezTo>
                  <a:cubicBezTo>
                    <a:pt x="3298" y="8998"/>
                    <a:pt x="3307" y="9002"/>
                    <a:pt x="3307" y="9011"/>
                  </a:cubicBezTo>
                  <a:cubicBezTo>
                    <a:pt x="3307" y="9015"/>
                    <a:pt x="3307" y="9024"/>
                    <a:pt x="3290" y="9028"/>
                  </a:cubicBezTo>
                  <a:cubicBezTo>
                    <a:pt x="3294" y="9041"/>
                    <a:pt x="3303" y="9066"/>
                    <a:pt x="3311" y="9104"/>
                  </a:cubicBezTo>
                  <a:cubicBezTo>
                    <a:pt x="3341" y="9215"/>
                    <a:pt x="3417" y="9724"/>
                    <a:pt x="3549" y="10221"/>
                  </a:cubicBezTo>
                  <a:cubicBezTo>
                    <a:pt x="3617" y="10467"/>
                    <a:pt x="3702" y="10713"/>
                    <a:pt x="3778" y="10904"/>
                  </a:cubicBezTo>
                  <a:cubicBezTo>
                    <a:pt x="3803" y="10963"/>
                    <a:pt x="3829" y="11014"/>
                    <a:pt x="3850" y="11065"/>
                  </a:cubicBezTo>
                  <a:cubicBezTo>
                    <a:pt x="3859" y="11074"/>
                    <a:pt x="3867" y="11086"/>
                    <a:pt x="3876" y="11103"/>
                  </a:cubicBezTo>
                  <a:cubicBezTo>
                    <a:pt x="3897" y="11137"/>
                    <a:pt x="3918" y="11180"/>
                    <a:pt x="3948" y="11226"/>
                  </a:cubicBezTo>
                  <a:cubicBezTo>
                    <a:pt x="3973" y="11269"/>
                    <a:pt x="4011" y="11311"/>
                    <a:pt x="4062" y="11333"/>
                  </a:cubicBezTo>
                  <a:cubicBezTo>
                    <a:pt x="4085" y="11340"/>
                    <a:pt x="4110" y="11343"/>
                    <a:pt x="4137" y="11343"/>
                  </a:cubicBezTo>
                  <a:cubicBezTo>
                    <a:pt x="4172" y="11343"/>
                    <a:pt x="4209" y="11338"/>
                    <a:pt x="4245" y="11328"/>
                  </a:cubicBezTo>
                  <a:cubicBezTo>
                    <a:pt x="4304" y="11311"/>
                    <a:pt x="4376" y="11290"/>
                    <a:pt x="4423" y="11260"/>
                  </a:cubicBezTo>
                  <a:cubicBezTo>
                    <a:pt x="4449" y="11248"/>
                    <a:pt x="4461" y="11231"/>
                    <a:pt x="4470" y="11209"/>
                  </a:cubicBezTo>
                  <a:cubicBezTo>
                    <a:pt x="4474" y="11188"/>
                    <a:pt x="4470" y="11163"/>
                    <a:pt x="4466" y="11137"/>
                  </a:cubicBezTo>
                  <a:cubicBezTo>
                    <a:pt x="4444" y="11061"/>
                    <a:pt x="4427" y="10997"/>
                    <a:pt x="4415" y="10955"/>
                  </a:cubicBezTo>
                  <a:cubicBezTo>
                    <a:pt x="4334" y="10713"/>
                    <a:pt x="4185" y="10233"/>
                    <a:pt x="4071" y="9741"/>
                  </a:cubicBezTo>
                  <a:cubicBezTo>
                    <a:pt x="3922" y="9125"/>
                    <a:pt x="3825" y="8493"/>
                    <a:pt x="3812" y="8357"/>
                  </a:cubicBezTo>
                  <a:cubicBezTo>
                    <a:pt x="3808" y="8311"/>
                    <a:pt x="3808" y="8281"/>
                    <a:pt x="3808" y="8264"/>
                  </a:cubicBezTo>
                  <a:cubicBezTo>
                    <a:pt x="3778" y="8268"/>
                    <a:pt x="3757" y="8268"/>
                    <a:pt x="3744" y="8268"/>
                  </a:cubicBezTo>
                  <a:cubicBezTo>
                    <a:pt x="3697" y="8268"/>
                    <a:pt x="3693" y="8264"/>
                    <a:pt x="3689" y="8255"/>
                  </a:cubicBezTo>
                  <a:cubicBezTo>
                    <a:pt x="3689" y="8247"/>
                    <a:pt x="3693" y="8234"/>
                    <a:pt x="3735" y="8221"/>
                  </a:cubicBezTo>
                  <a:cubicBezTo>
                    <a:pt x="3795" y="8200"/>
                    <a:pt x="4079" y="8175"/>
                    <a:pt x="4338" y="8081"/>
                  </a:cubicBezTo>
                  <a:cubicBezTo>
                    <a:pt x="4521" y="8013"/>
                    <a:pt x="4682" y="7907"/>
                    <a:pt x="4780" y="7835"/>
                  </a:cubicBezTo>
                  <a:cubicBezTo>
                    <a:pt x="4792" y="7827"/>
                    <a:pt x="4809" y="7814"/>
                    <a:pt x="4818" y="7805"/>
                  </a:cubicBezTo>
                  <a:cubicBezTo>
                    <a:pt x="4843" y="7788"/>
                    <a:pt x="4860" y="7780"/>
                    <a:pt x="4869" y="7771"/>
                  </a:cubicBezTo>
                  <a:cubicBezTo>
                    <a:pt x="4893" y="7755"/>
                    <a:pt x="4905" y="7749"/>
                    <a:pt x="4913" y="7749"/>
                  </a:cubicBezTo>
                  <a:cubicBezTo>
                    <a:pt x="4918" y="7749"/>
                    <a:pt x="4921" y="7751"/>
                    <a:pt x="4924" y="7755"/>
                  </a:cubicBezTo>
                  <a:cubicBezTo>
                    <a:pt x="4928" y="7759"/>
                    <a:pt x="4928" y="7771"/>
                    <a:pt x="4898" y="7805"/>
                  </a:cubicBezTo>
                  <a:cubicBezTo>
                    <a:pt x="4979" y="7805"/>
                    <a:pt x="5153" y="7814"/>
                    <a:pt x="5378" y="7827"/>
                  </a:cubicBezTo>
                  <a:cubicBezTo>
                    <a:pt x="5501" y="7831"/>
                    <a:pt x="5637" y="7839"/>
                    <a:pt x="5786" y="7848"/>
                  </a:cubicBezTo>
                  <a:cubicBezTo>
                    <a:pt x="5858" y="7852"/>
                    <a:pt x="5934" y="7856"/>
                    <a:pt x="6010" y="7861"/>
                  </a:cubicBezTo>
                  <a:cubicBezTo>
                    <a:pt x="6043" y="7862"/>
                    <a:pt x="6076" y="7865"/>
                    <a:pt x="6108" y="7865"/>
                  </a:cubicBezTo>
                  <a:cubicBezTo>
                    <a:pt x="6149" y="7865"/>
                    <a:pt x="6187" y="7861"/>
                    <a:pt x="6218" y="7844"/>
                  </a:cubicBezTo>
                  <a:cubicBezTo>
                    <a:pt x="6244" y="7831"/>
                    <a:pt x="6265" y="7805"/>
                    <a:pt x="6274" y="7780"/>
                  </a:cubicBezTo>
                  <a:cubicBezTo>
                    <a:pt x="6282" y="7755"/>
                    <a:pt x="6274" y="7729"/>
                    <a:pt x="6252" y="7704"/>
                  </a:cubicBezTo>
                  <a:cubicBezTo>
                    <a:pt x="6218" y="7657"/>
                    <a:pt x="6146" y="7640"/>
                    <a:pt x="6074" y="7623"/>
                  </a:cubicBezTo>
                  <a:cubicBezTo>
                    <a:pt x="5934" y="7593"/>
                    <a:pt x="5798" y="7559"/>
                    <a:pt x="5675" y="7534"/>
                  </a:cubicBezTo>
                  <a:cubicBezTo>
                    <a:pt x="5437" y="7474"/>
                    <a:pt x="5255" y="7432"/>
                    <a:pt x="5191" y="7411"/>
                  </a:cubicBezTo>
                  <a:lnTo>
                    <a:pt x="5191" y="7415"/>
                  </a:lnTo>
                  <a:cubicBezTo>
                    <a:pt x="5150" y="7456"/>
                    <a:pt x="5137" y="7473"/>
                    <a:pt x="5128" y="7473"/>
                  </a:cubicBezTo>
                  <a:cubicBezTo>
                    <a:pt x="5127" y="7473"/>
                    <a:pt x="5125" y="7472"/>
                    <a:pt x="5123" y="7470"/>
                  </a:cubicBezTo>
                  <a:cubicBezTo>
                    <a:pt x="5115" y="7466"/>
                    <a:pt x="5119" y="7445"/>
                    <a:pt x="5187" y="7347"/>
                  </a:cubicBezTo>
                  <a:cubicBezTo>
                    <a:pt x="5208" y="7313"/>
                    <a:pt x="5255" y="7249"/>
                    <a:pt x="5323" y="7173"/>
                  </a:cubicBezTo>
                  <a:cubicBezTo>
                    <a:pt x="5382" y="7092"/>
                    <a:pt x="5454" y="6986"/>
                    <a:pt x="5531" y="6859"/>
                  </a:cubicBezTo>
                  <a:cubicBezTo>
                    <a:pt x="5548" y="6825"/>
                    <a:pt x="5569" y="6795"/>
                    <a:pt x="5586" y="6761"/>
                  </a:cubicBezTo>
                  <a:cubicBezTo>
                    <a:pt x="5599" y="6727"/>
                    <a:pt x="5607" y="6693"/>
                    <a:pt x="5603" y="6664"/>
                  </a:cubicBezTo>
                  <a:cubicBezTo>
                    <a:pt x="5603" y="6634"/>
                    <a:pt x="5582" y="6609"/>
                    <a:pt x="5552" y="6596"/>
                  </a:cubicBezTo>
                  <a:cubicBezTo>
                    <a:pt x="5536" y="6588"/>
                    <a:pt x="5512" y="6583"/>
                    <a:pt x="5488" y="6583"/>
                  </a:cubicBezTo>
                  <a:cubicBezTo>
                    <a:pt x="5475" y="6583"/>
                    <a:pt x="5462" y="6584"/>
                    <a:pt x="5450" y="6587"/>
                  </a:cubicBezTo>
                  <a:cubicBezTo>
                    <a:pt x="5382" y="6609"/>
                    <a:pt x="5327" y="6681"/>
                    <a:pt x="5272" y="6753"/>
                  </a:cubicBezTo>
                  <a:cubicBezTo>
                    <a:pt x="5217" y="6825"/>
                    <a:pt x="5157" y="6897"/>
                    <a:pt x="5098" y="6969"/>
                  </a:cubicBezTo>
                  <a:cubicBezTo>
                    <a:pt x="4975" y="7109"/>
                    <a:pt x="4848" y="7245"/>
                    <a:pt x="4707" y="7360"/>
                  </a:cubicBezTo>
                  <a:cubicBezTo>
                    <a:pt x="4567" y="7470"/>
                    <a:pt x="4419" y="7559"/>
                    <a:pt x="4283" y="7619"/>
                  </a:cubicBezTo>
                  <a:cubicBezTo>
                    <a:pt x="4143" y="7678"/>
                    <a:pt x="4011" y="7708"/>
                    <a:pt x="3909" y="7729"/>
                  </a:cubicBezTo>
                  <a:cubicBezTo>
                    <a:pt x="3859" y="7738"/>
                    <a:pt x="3812" y="7742"/>
                    <a:pt x="3778" y="7746"/>
                  </a:cubicBezTo>
                  <a:cubicBezTo>
                    <a:pt x="3740" y="7750"/>
                    <a:pt x="3710" y="7755"/>
                    <a:pt x="3689" y="7755"/>
                  </a:cubicBezTo>
                  <a:cubicBezTo>
                    <a:pt x="3665" y="7755"/>
                    <a:pt x="3646" y="7756"/>
                    <a:pt x="3630" y="7756"/>
                  </a:cubicBezTo>
                  <a:cubicBezTo>
                    <a:pt x="3563" y="7756"/>
                    <a:pt x="3557" y="7749"/>
                    <a:pt x="3557" y="7746"/>
                  </a:cubicBezTo>
                  <a:cubicBezTo>
                    <a:pt x="3553" y="7733"/>
                    <a:pt x="3570" y="7725"/>
                    <a:pt x="3685" y="7708"/>
                  </a:cubicBezTo>
                  <a:lnTo>
                    <a:pt x="3723" y="7704"/>
                  </a:lnTo>
                  <a:cubicBezTo>
                    <a:pt x="3718" y="7695"/>
                    <a:pt x="3714" y="7678"/>
                    <a:pt x="3710" y="7657"/>
                  </a:cubicBezTo>
                  <a:cubicBezTo>
                    <a:pt x="3689" y="7576"/>
                    <a:pt x="3646" y="7220"/>
                    <a:pt x="3625" y="6855"/>
                  </a:cubicBezTo>
                  <a:cubicBezTo>
                    <a:pt x="3600" y="6494"/>
                    <a:pt x="3600" y="6129"/>
                    <a:pt x="3604" y="6053"/>
                  </a:cubicBezTo>
                  <a:cubicBezTo>
                    <a:pt x="3608" y="6023"/>
                    <a:pt x="3612" y="6006"/>
                    <a:pt x="3612" y="5997"/>
                  </a:cubicBezTo>
                  <a:cubicBezTo>
                    <a:pt x="3612" y="5997"/>
                    <a:pt x="3608" y="5993"/>
                    <a:pt x="3608" y="5993"/>
                  </a:cubicBezTo>
                  <a:cubicBezTo>
                    <a:pt x="3604" y="5985"/>
                    <a:pt x="3608" y="5972"/>
                    <a:pt x="3663" y="5946"/>
                  </a:cubicBezTo>
                  <a:cubicBezTo>
                    <a:pt x="3702" y="5929"/>
                    <a:pt x="3812" y="5883"/>
                    <a:pt x="3952" y="5819"/>
                  </a:cubicBezTo>
                  <a:cubicBezTo>
                    <a:pt x="4096" y="5751"/>
                    <a:pt x="4266" y="5662"/>
                    <a:pt x="4432" y="5560"/>
                  </a:cubicBezTo>
                  <a:cubicBezTo>
                    <a:pt x="4597" y="5458"/>
                    <a:pt x="4750" y="5344"/>
                    <a:pt x="4869" y="5242"/>
                  </a:cubicBezTo>
                  <a:cubicBezTo>
                    <a:pt x="4988" y="5140"/>
                    <a:pt x="5072" y="5059"/>
                    <a:pt x="5102" y="5030"/>
                  </a:cubicBezTo>
                  <a:cubicBezTo>
                    <a:pt x="5140" y="4995"/>
                    <a:pt x="5156" y="4986"/>
                    <a:pt x="5162" y="4986"/>
                  </a:cubicBezTo>
                  <a:cubicBezTo>
                    <a:pt x="5164" y="4986"/>
                    <a:pt x="5165" y="4986"/>
                    <a:pt x="5166" y="4987"/>
                  </a:cubicBezTo>
                  <a:cubicBezTo>
                    <a:pt x="5174" y="4996"/>
                    <a:pt x="5170" y="5008"/>
                    <a:pt x="5136" y="5059"/>
                  </a:cubicBezTo>
                  <a:cubicBezTo>
                    <a:pt x="5123" y="5076"/>
                    <a:pt x="5098" y="5110"/>
                    <a:pt x="5055" y="5153"/>
                  </a:cubicBezTo>
                  <a:cubicBezTo>
                    <a:pt x="5072" y="5157"/>
                    <a:pt x="5102" y="5161"/>
                    <a:pt x="5153" y="5170"/>
                  </a:cubicBezTo>
                  <a:cubicBezTo>
                    <a:pt x="5213" y="5180"/>
                    <a:pt x="5367" y="5217"/>
                    <a:pt x="5573" y="5217"/>
                  </a:cubicBezTo>
                  <a:cubicBezTo>
                    <a:pt x="5615" y="5217"/>
                    <a:pt x="5659" y="5216"/>
                    <a:pt x="5705" y="5212"/>
                  </a:cubicBezTo>
                  <a:cubicBezTo>
                    <a:pt x="5845" y="5204"/>
                    <a:pt x="5998" y="5174"/>
                    <a:pt x="6151" y="5119"/>
                  </a:cubicBezTo>
                  <a:cubicBezTo>
                    <a:pt x="6227" y="5093"/>
                    <a:pt x="6303" y="5064"/>
                    <a:pt x="6380" y="5021"/>
                  </a:cubicBezTo>
                  <a:cubicBezTo>
                    <a:pt x="6456" y="4987"/>
                    <a:pt x="6528" y="4940"/>
                    <a:pt x="6583" y="4881"/>
                  </a:cubicBezTo>
                  <a:cubicBezTo>
                    <a:pt x="6609" y="4851"/>
                    <a:pt x="6630" y="4817"/>
                    <a:pt x="6639" y="4788"/>
                  </a:cubicBezTo>
                  <a:cubicBezTo>
                    <a:pt x="6639" y="4779"/>
                    <a:pt x="6639" y="4771"/>
                    <a:pt x="6639" y="4762"/>
                  </a:cubicBezTo>
                  <a:lnTo>
                    <a:pt x="6634" y="4754"/>
                  </a:lnTo>
                  <a:cubicBezTo>
                    <a:pt x="6617" y="4737"/>
                    <a:pt x="6605" y="4720"/>
                    <a:pt x="6592" y="4707"/>
                  </a:cubicBezTo>
                  <a:cubicBezTo>
                    <a:pt x="6577" y="4689"/>
                    <a:pt x="6562" y="4682"/>
                    <a:pt x="6540" y="4682"/>
                  </a:cubicBezTo>
                  <a:cubicBezTo>
                    <a:pt x="6531" y="4682"/>
                    <a:pt x="6520" y="4683"/>
                    <a:pt x="6507" y="4686"/>
                  </a:cubicBezTo>
                  <a:cubicBezTo>
                    <a:pt x="6469" y="4694"/>
                    <a:pt x="6431" y="4707"/>
                    <a:pt x="6392" y="4720"/>
                  </a:cubicBezTo>
                  <a:cubicBezTo>
                    <a:pt x="6320" y="4754"/>
                    <a:pt x="6240" y="4783"/>
                    <a:pt x="6163" y="4805"/>
                  </a:cubicBezTo>
                  <a:cubicBezTo>
                    <a:pt x="6087" y="4830"/>
                    <a:pt x="6015" y="4843"/>
                    <a:pt x="5943" y="4851"/>
                  </a:cubicBezTo>
                  <a:cubicBezTo>
                    <a:pt x="5876" y="4860"/>
                    <a:pt x="5813" y="4864"/>
                    <a:pt x="5755" y="4864"/>
                  </a:cubicBezTo>
                  <a:cubicBezTo>
                    <a:pt x="5565" y="4864"/>
                    <a:pt x="5425" y="4825"/>
                    <a:pt x="5370" y="4809"/>
                  </a:cubicBezTo>
                  <a:cubicBezTo>
                    <a:pt x="5293" y="4788"/>
                    <a:pt x="5263" y="4771"/>
                    <a:pt x="5251" y="4762"/>
                  </a:cubicBezTo>
                  <a:lnTo>
                    <a:pt x="5246" y="4762"/>
                  </a:lnTo>
                  <a:cubicBezTo>
                    <a:pt x="5238" y="4754"/>
                    <a:pt x="5242" y="4741"/>
                    <a:pt x="5293" y="4639"/>
                  </a:cubicBezTo>
                  <a:cubicBezTo>
                    <a:pt x="5323" y="4567"/>
                    <a:pt x="5429" y="4376"/>
                    <a:pt x="5518" y="4100"/>
                  </a:cubicBezTo>
                  <a:cubicBezTo>
                    <a:pt x="5561" y="3960"/>
                    <a:pt x="5599" y="3803"/>
                    <a:pt x="5624" y="3633"/>
                  </a:cubicBezTo>
                  <a:cubicBezTo>
                    <a:pt x="5628" y="3591"/>
                    <a:pt x="5637" y="3548"/>
                    <a:pt x="5633" y="3510"/>
                  </a:cubicBezTo>
                  <a:cubicBezTo>
                    <a:pt x="5633" y="3468"/>
                    <a:pt x="5628" y="3425"/>
                    <a:pt x="5611" y="3396"/>
                  </a:cubicBezTo>
                  <a:cubicBezTo>
                    <a:pt x="5594" y="3375"/>
                    <a:pt x="5571" y="3359"/>
                    <a:pt x="5547" y="3359"/>
                  </a:cubicBezTo>
                  <a:cubicBezTo>
                    <a:pt x="5541" y="3359"/>
                    <a:pt x="5536" y="3360"/>
                    <a:pt x="5531" y="3362"/>
                  </a:cubicBezTo>
                  <a:cubicBezTo>
                    <a:pt x="5497" y="3366"/>
                    <a:pt x="5467" y="3387"/>
                    <a:pt x="5446" y="3421"/>
                  </a:cubicBezTo>
                  <a:cubicBezTo>
                    <a:pt x="5420" y="3451"/>
                    <a:pt x="5408" y="3493"/>
                    <a:pt x="5395" y="3536"/>
                  </a:cubicBezTo>
                  <a:cubicBezTo>
                    <a:pt x="5378" y="3578"/>
                    <a:pt x="5365" y="3620"/>
                    <a:pt x="5353" y="3663"/>
                  </a:cubicBezTo>
                  <a:cubicBezTo>
                    <a:pt x="5327" y="3748"/>
                    <a:pt x="5306" y="3833"/>
                    <a:pt x="5280" y="3918"/>
                  </a:cubicBezTo>
                  <a:cubicBezTo>
                    <a:pt x="5234" y="4083"/>
                    <a:pt x="5187" y="4244"/>
                    <a:pt x="5128" y="4380"/>
                  </a:cubicBezTo>
                  <a:cubicBezTo>
                    <a:pt x="5068" y="4516"/>
                    <a:pt x="4996" y="4626"/>
                    <a:pt x="4928" y="4707"/>
                  </a:cubicBezTo>
                  <a:cubicBezTo>
                    <a:pt x="4860" y="4788"/>
                    <a:pt x="4801" y="4834"/>
                    <a:pt x="4767" y="4860"/>
                  </a:cubicBezTo>
                  <a:cubicBezTo>
                    <a:pt x="4724" y="4890"/>
                    <a:pt x="4695" y="4907"/>
                    <a:pt x="4678" y="4915"/>
                  </a:cubicBezTo>
                  <a:cubicBezTo>
                    <a:pt x="4673" y="4924"/>
                    <a:pt x="4669" y="4924"/>
                    <a:pt x="4669" y="4928"/>
                  </a:cubicBezTo>
                  <a:cubicBezTo>
                    <a:pt x="4665" y="4928"/>
                    <a:pt x="4661" y="4928"/>
                    <a:pt x="4657" y="4924"/>
                  </a:cubicBezTo>
                  <a:cubicBezTo>
                    <a:pt x="4648" y="4924"/>
                    <a:pt x="4644" y="4924"/>
                    <a:pt x="4640" y="4919"/>
                  </a:cubicBezTo>
                  <a:cubicBezTo>
                    <a:pt x="4640" y="4915"/>
                    <a:pt x="4640" y="4915"/>
                    <a:pt x="4648" y="4907"/>
                  </a:cubicBezTo>
                  <a:cubicBezTo>
                    <a:pt x="4640" y="4898"/>
                    <a:pt x="4635" y="4885"/>
                    <a:pt x="4631" y="4868"/>
                  </a:cubicBezTo>
                  <a:cubicBezTo>
                    <a:pt x="4618" y="4834"/>
                    <a:pt x="4589" y="4728"/>
                    <a:pt x="4555" y="4588"/>
                  </a:cubicBezTo>
                  <a:cubicBezTo>
                    <a:pt x="4546" y="4550"/>
                    <a:pt x="4533" y="4512"/>
                    <a:pt x="4525" y="4474"/>
                  </a:cubicBezTo>
                  <a:cubicBezTo>
                    <a:pt x="4516" y="4435"/>
                    <a:pt x="4512" y="4393"/>
                    <a:pt x="4499" y="4359"/>
                  </a:cubicBezTo>
                  <a:cubicBezTo>
                    <a:pt x="4487" y="4321"/>
                    <a:pt x="4466" y="4300"/>
                    <a:pt x="4436" y="4295"/>
                  </a:cubicBezTo>
                  <a:cubicBezTo>
                    <a:pt x="4432" y="4295"/>
                    <a:pt x="4428" y="4295"/>
                    <a:pt x="4424" y="4295"/>
                  </a:cubicBezTo>
                  <a:cubicBezTo>
                    <a:pt x="4397" y="4295"/>
                    <a:pt x="4365" y="4307"/>
                    <a:pt x="4342" y="4329"/>
                  </a:cubicBezTo>
                  <a:cubicBezTo>
                    <a:pt x="4317" y="4355"/>
                    <a:pt x="4300" y="4389"/>
                    <a:pt x="4296" y="4427"/>
                  </a:cubicBezTo>
                  <a:cubicBezTo>
                    <a:pt x="4287" y="4465"/>
                    <a:pt x="4287" y="4508"/>
                    <a:pt x="4291" y="4550"/>
                  </a:cubicBezTo>
                  <a:cubicBezTo>
                    <a:pt x="4296" y="4635"/>
                    <a:pt x="4304" y="4716"/>
                    <a:pt x="4308" y="4788"/>
                  </a:cubicBezTo>
                  <a:cubicBezTo>
                    <a:pt x="4321" y="4932"/>
                    <a:pt x="4330" y="5042"/>
                    <a:pt x="4325" y="5081"/>
                  </a:cubicBezTo>
                  <a:cubicBezTo>
                    <a:pt x="4325" y="5140"/>
                    <a:pt x="4321" y="5148"/>
                    <a:pt x="4313" y="5153"/>
                  </a:cubicBezTo>
                  <a:cubicBezTo>
                    <a:pt x="4317" y="5157"/>
                    <a:pt x="4321" y="5170"/>
                    <a:pt x="4304" y="5191"/>
                  </a:cubicBezTo>
                  <a:cubicBezTo>
                    <a:pt x="4279" y="5229"/>
                    <a:pt x="4134" y="5348"/>
                    <a:pt x="3977" y="5450"/>
                  </a:cubicBezTo>
                  <a:cubicBezTo>
                    <a:pt x="3825" y="5556"/>
                    <a:pt x="3659" y="5645"/>
                    <a:pt x="3617" y="5654"/>
                  </a:cubicBezTo>
                  <a:cubicBezTo>
                    <a:pt x="3604" y="5657"/>
                    <a:pt x="3595" y="5658"/>
                    <a:pt x="3589" y="5658"/>
                  </a:cubicBezTo>
                  <a:cubicBezTo>
                    <a:pt x="3579" y="5658"/>
                    <a:pt x="3577" y="5655"/>
                    <a:pt x="3574" y="5649"/>
                  </a:cubicBezTo>
                  <a:cubicBezTo>
                    <a:pt x="3574" y="5641"/>
                    <a:pt x="3574" y="5632"/>
                    <a:pt x="3595" y="5615"/>
                  </a:cubicBezTo>
                  <a:cubicBezTo>
                    <a:pt x="3600" y="5611"/>
                    <a:pt x="3604" y="5607"/>
                    <a:pt x="3612" y="5603"/>
                  </a:cubicBezTo>
                  <a:cubicBezTo>
                    <a:pt x="3608" y="5590"/>
                    <a:pt x="3604" y="5564"/>
                    <a:pt x="3604" y="5526"/>
                  </a:cubicBezTo>
                  <a:cubicBezTo>
                    <a:pt x="3595" y="5403"/>
                    <a:pt x="3604" y="4826"/>
                    <a:pt x="3672" y="4257"/>
                  </a:cubicBezTo>
                  <a:cubicBezTo>
                    <a:pt x="3740" y="3688"/>
                    <a:pt x="3808" y="3120"/>
                    <a:pt x="3829" y="3001"/>
                  </a:cubicBezTo>
                  <a:cubicBezTo>
                    <a:pt x="3837" y="2958"/>
                    <a:pt x="3842" y="2933"/>
                    <a:pt x="3846" y="2920"/>
                  </a:cubicBezTo>
                  <a:cubicBezTo>
                    <a:pt x="3842" y="2920"/>
                    <a:pt x="3837" y="2920"/>
                    <a:pt x="3833" y="2916"/>
                  </a:cubicBezTo>
                  <a:cubicBezTo>
                    <a:pt x="3786" y="2912"/>
                    <a:pt x="3782" y="2903"/>
                    <a:pt x="3782" y="2895"/>
                  </a:cubicBezTo>
                  <a:cubicBezTo>
                    <a:pt x="3782" y="2886"/>
                    <a:pt x="3791" y="2878"/>
                    <a:pt x="3833" y="2873"/>
                  </a:cubicBezTo>
                  <a:cubicBezTo>
                    <a:pt x="3859" y="2869"/>
                    <a:pt x="3939" y="2852"/>
                    <a:pt x="4041" y="2806"/>
                  </a:cubicBezTo>
                  <a:cubicBezTo>
                    <a:pt x="4143" y="2763"/>
                    <a:pt x="4262" y="2691"/>
                    <a:pt x="4376" y="2610"/>
                  </a:cubicBezTo>
                  <a:cubicBezTo>
                    <a:pt x="4432" y="2572"/>
                    <a:pt x="4491" y="2530"/>
                    <a:pt x="4542" y="2487"/>
                  </a:cubicBezTo>
                  <a:cubicBezTo>
                    <a:pt x="4589" y="2445"/>
                    <a:pt x="4644" y="2402"/>
                    <a:pt x="4686" y="2368"/>
                  </a:cubicBezTo>
                  <a:cubicBezTo>
                    <a:pt x="4775" y="2300"/>
                    <a:pt x="4839" y="2245"/>
                    <a:pt x="4864" y="2228"/>
                  </a:cubicBezTo>
                  <a:cubicBezTo>
                    <a:pt x="4873" y="2220"/>
                    <a:pt x="4877" y="2220"/>
                    <a:pt x="4881" y="2216"/>
                  </a:cubicBezTo>
                  <a:cubicBezTo>
                    <a:pt x="4839" y="2199"/>
                    <a:pt x="4835" y="2190"/>
                    <a:pt x="4839" y="2186"/>
                  </a:cubicBezTo>
                  <a:cubicBezTo>
                    <a:pt x="4839" y="2180"/>
                    <a:pt x="4844" y="2175"/>
                    <a:pt x="4865" y="2175"/>
                  </a:cubicBezTo>
                  <a:cubicBezTo>
                    <a:pt x="4877" y="2175"/>
                    <a:pt x="4895" y="2177"/>
                    <a:pt x="4920" y="2182"/>
                  </a:cubicBezTo>
                  <a:cubicBezTo>
                    <a:pt x="4966" y="2186"/>
                    <a:pt x="5102" y="2211"/>
                    <a:pt x="5280" y="2216"/>
                  </a:cubicBezTo>
                  <a:cubicBezTo>
                    <a:pt x="5305" y="2217"/>
                    <a:pt x="5331" y="2217"/>
                    <a:pt x="5358" y="2217"/>
                  </a:cubicBezTo>
                  <a:cubicBezTo>
                    <a:pt x="5521" y="2217"/>
                    <a:pt x="5713" y="2195"/>
                    <a:pt x="5892" y="2143"/>
                  </a:cubicBezTo>
                  <a:cubicBezTo>
                    <a:pt x="5917" y="2135"/>
                    <a:pt x="5938" y="2122"/>
                    <a:pt x="5951" y="2109"/>
                  </a:cubicBezTo>
                  <a:cubicBezTo>
                    <a:pt x="5964" y="2097"/>
                    <a:pt x="5968" y="2080"/>
                    <a:pt x="5960" y="2063"/>
                  </a:cubicBezTo>
                  <a:cubicBezTo>
                    <a:pt x="5955" y="2046"/>
                    <a:pt x="5943" y="2029"/>
                    <a:pt x="5926" y="2020"/>
                  </a:cubicBezTo>
                  <a:cubicBezTo>
                    <a:pt x="5909" y="2008"/>
                    <a:pt x="5887" y="2003"/>
                    <a:pt x="5862" y="1999"/>
                  </a:cubicBezTo>
                  <a:cubicBezTo>
                    <a:pt x="5815" y="1995"/>
                    <a:pt x="5760" y="1995"/>
                    <a:pt x="5709" y="1991"/>
                  </a:cubicBezTo>
                  <a:cubicBezTo>
                    <a:pt x="5658" y="1986"/>
                    <a:pt x="5611" y="1982"/>
                    <a:pt x="5565" y="1974"/>
                  </a:cubicBezTo>
                  <a:cubicBezTo>
                    <a:pt x="5382" y="1948"/>
                    <a:pt x="5251" y="1901"/>
                    <a:pt x="5204" y="1885"/>
                  </a:cubicBezTo>
                  <a:cubicBezTo>
                    <a:pt x="5136" y="1855"/>
                    <a:pt x="5128" y="1842"/>
                    <a:pt x="5132" y="1834"/>
                  </a:cubicBezTo>
                  <a:cubicBezTo>
                    <a:pt x="5132" y="1831"/>
                    <a:pt x="5136" y="1828"/>
                    <a:pt x="5145" y="1828"/>
                  </a:cubicBezTo>
                  <a:cubicBezTo>
                    <a:pt x="5148" y="1828"/>
                    <a:pt x="5152" y="1828"/>
                    <a:pt x="5157" y="1829"/>
                  </a:cubicBezTo>
                  <a:cubicBezTo>
                    <a:pt x="5157" y="1821"/>
                    <a:pt x="5162" y="1808"/>
                    <a:pt x="5170" y="1791"/>
                  </a:cubicBezTo>
                  <a:cubicBezTo>
                    <a:pt x="5191" y="1740"/>
                    <a:pt x="5327" y="1519"/>
                    <a:pt x="5463" y="1303"/>
                  </a:cubicBezTo>
                  <a:cubicBezTo>
                    <a:pt x="5497" y="1248"/>
                    <a:pt x="5522" y="1193"/>
                    <a:pt x="5522" y="1142"/>
                  </a:cubicBezTo>
                  <a:cubicBezTo>
                    <a:pt x="5522" y="1091"/>
                    <a:pt x="5497" y="1044"/>
                    <a:pt x="5467" y="1027"/>
                  </a:cubicBezTo>
                  <a:cubicBezTo>
                    <a:pt x="5456" y="1020"/>
                    <a:pt x="5444" y="1017"/>
                    <a:pt x="5432" y="1017"/>
                  </a:cubicBezTo>
                  <a:cubicBezTo>
                    <a:pt x="5410" y="1017"/>
                    <a:pt x="5389" y="1027"/>
                    <a:pt x="5370" y="1036"/>
                  </a:cubicBezTo>
                  <a:cubicBezTo>
                    <a:pt x="5370" y="1040"/>
                    <a:pt x="5370" y="1040"/>
                    <a:pt x="5365" y="1040"/>
                  </a:cubicBezTo>
                  <a:cubicBezTo>
                    <a:pt x="5340" y="1091"/>
                    <a:pt x="5246" y="1218"/>
                    <a:pt x="5145" y="1337"/>
                  </a:cubicBezTo>
                  <a:cubicBezTo>
                    <a:pt x="5030" y="1473"/>
                    <a:pt x="4903" y="1596"/>
                    <a:pt x="4873" y="1617"/>
                  </a:cubicBezTo>
                  <a:cubicBezTo>
                    <a:pt x="4869" y="1617"/>
                    <a:pt x="4864" y="1621"/>
                    <a:pt x="4860" y="1621"/>
                  </a:cubicBezTo>
                  <a:cubicBezTo>
                    <a:pt x="4873" y="1655"/>
                    <a:pt x="4881" y="1685"/>
                    <a:pt x="4881" y="1698"/>
                  </a:cubicBezTo>
                  <a:cubicBezTo>
                    <a:pt x="4894" y="1757"/>
                    <a:pt x="4886" y="1766"/>
                    <a:pt x="4877" y="1766"/>
                  </a:cubicBezTo>
                  <a:cubicBezTo>
                    <a:pt x="4876" y="1766"/>
                    <a:pt x="4875" y="1767"/>
                    <a:pt x="4874" y="1767"/>
                  </a:cubicBezTo>
                  <a:cubicBezTo>
                    <a:pt x="4866" y="1767"/>
                    <a:pt x="4857" y="1754"/>
                    <a:pt x="4839" y="1710"/>
                  </a:cubicBezTo>
                  <a:cubicBezTo>
                    <a:pt x="4826" y="1677"/>
                    <a:pt x="4784" y="1579"/>
                    <a:pt x="4733" y="1447"/>
                  </a:cubicBezTo>
                  <a:cubicBezTo>
                    <a:pt x="4720" y="1413"/>
                    <a:pt x="4707" y="1375"/>
                    <a:pt x="4695" y="1337"/>
                  </a:cubicBezTo>
                  <a:cubicBezTo>
                    <a:pt x="4686" y="1295"/>
                    <a:pt x="4682" y="1256"/>
                    <a:pt x="4665" y="1227"/>
                  </a:cubicBezTo>
                  <a:cubicBezTo>
                    <a:pt x="4649" y="1195"/>
                    <a:pt x="4630" y="1171"/>
                    <a:pt x="4610" y="1171"/>
                  </a:cubicBezTo>
                  <a:cubicBezTo>
                    <a:pt x="4609" y="1171"/>
                    <a:pt x="4607" y="1171"/>
                    <a:pt x="4606" y="1171"/>
                  </a:cubicBezTo>
                  <a:cubicBezTo>
                    <a:pt x="4604" y="1171"/>
                    <a:pt x="4602" y="1171"/>
                    <a:pt x="4600" y="1171"/>
                  </a:cubicBezTo>
                  <a:cubicBezTo>
                    <a:pt x="4576" y="1171"/>
                    <a:pt x="4550" y="1195"/>
                    <a:pt x="4542" y="1222"/>
                  </a:cubicBezTo>
                  <a:cubicBezTo>
                    <a:pt x="4529" y="1256"/>
                    <a:pt x="4525" y="1299"/>
                    <a:pt x="4525" y="1341"/>
                  </a:cubicBezTo>
                  <a:cubicBezTo>
                    <a:pt x="4521" y="1384"/>
                    <a:pt x="4521" y="1426"/>
                    <a:pt x="4525" y="1469"/>
                  </a:cubicBezTo>
                  <a:cubicBezTo>
                    <a:pt x="4525" y="1553"/>
                    <a:pt x="4533" y="1630"/>
                    <a:pt x="4538" y="1702"/>
                  </a:cubicBezTo>
                  <a:cubicBezTo>
                    <a:pt x="4555" y="1842"/>
                    <a:pt x="4572" y="1948"/>
                    <a:pt x="4576" y="1982"/>
                  </a:cubicBezTo>
                  <a:cubicBezTo>
                    <a:pt x="4580" y="2042"/>
                    <a:pt x="4576" y="2054"/>
                    <a:pt x="4567" y="2054"/>
                  </a:cubicBezTo>
                  <a:cubicBezTo>
                    <a:pt x="4555" y="2054"/>
                    <a:pt x="4546" y="2046"/>
                    <a:pt x="4529" y="1995"/>
                  </a:cubicBezTo>
                  <a:cubicBezTo>
                    <a:pt x="4525" y="1986"/>
                    <a:pt x="4525" y="1978"/>
                    <a:pt x="4521" y="1969"/>
                  </a:cubicBezTo>
                  <a:cubicBezTo>
                    <a:pt x="4482" y="2012"/>
                    <a:pt x="4368" y="2118"/>
                    <a:pt x="4245" y="2216"/>
                  </a:cubicBezTo>
                  <a:cubicBezTo>
                    <a:pt x="4105" y="2326"/>
                    <a:pt x="3960" y="2424"/>
                    <a:pt x="3922" y="2436"/>
                  </a:cubicBezTo>
                  <a:cubicBezTo>
                    <a:pt x="3911" y="2442"/>
                    <a:pt x="3903" y="2444"/>
                    <a:pt x="3897" y="2444"/>
                  </a:cubicBezTo>
                  <a:cubicBezTo>
                    <a:pt x="3890" y="2444"/>
                    <a:pt x="3886" y="2441"/>
                    <a:pt x="3884" y="2436"/>
                  </a:cubicBezTo>
                  <a:cubicBezTo>
                    <a:pt x="3880" y="2428"/>
                    <a:pt x="3880" y="2419"/>
                    <a:pt x="3893" y="2402"/>
                  </a:cubicBezTo>
                  <a:cubicBezTo>
                    <a:pt x="3893" y="2394"/>
                    <a:pt x="3893" y="2381"/>
                    <a:pt x="3897" y="2368"/>
                  </a:cubicBezTo>
                  <a:cubicBezTo>
                    <a:pt x="3901" y="2330"/>
                    <a:pt x="3918" y="2216"/>
                    <a:pt x="3948" y="2071"/>
                  </a:cubicBezTo>
                  <a:cubicBezTo>
                    <a:pt x="3960" y="1995"/>
                    <a:pt x="3977" y="1914"/>
                    <a:pt x="3994" y="1825"/>
                  </a:cubicBezTo>
                  <a:cubicBezTo>
                    <a:pt x="4007" y="1783"/>
                    <a:pt x="4016" y="1740"/>
                    <a:pt x="4024" y="1694"/>
                  </a:cubicBezTo>
                  <a:cubicBezTo>
                    <a:pt x="4033" y="1647"/>
                    <a:pt x="4041" y="1604"/>
                    <a:pt x="4041" y="1562"/>
                  </a:cubicBezTo>
                  <a:cubicBezTo>
                    <a:pt x="4041" y="1524"/>
                    <a:pt x="4028" y="1486"/>
                    <a:pt x="4007" y="1456"/>
                  </a:cubicBezTo>
                  <a:cubicBezTo>
                    <a:pt x="3987" y="1432"/>
                    <a:pt x="3964" y="1419"/>
                    <a:pt x="3940" y="1419"/>
                  </a:cubicBezTo>
                  <a:cubicBezTo>
                    <a:pt x="3934" y="1419"/>
                    <a:pt x="3928" y="1420"/>
                    <a:pt x="3922" y="1422"/>
                  </a:cubicBezTo>
                  <a:cubicBezTo>
                    <a:pt x="3888" y="1426"/>
                    <a:pt x="3863" y="1452"/>
                    <a:pt x="3846" y="1481"/>
                  </a:cubicBezTo>
                  <a:cubicBezTo>
                    <a:pt x="3829" y="1515"/>
                    <a:pt x="3816" y="1549"/>
                    <a:pt x="3808" y="1587"/>
                  </a:cubicBezTo>
                  <a:cubicBezTo>
                    <a:pt x="3778" y="1732"/>
                    <a:pt x="3748" y="1842"/>
                    <a:pt x="3740" y="1880"/>
                  </a:cubicBezTo>
                  <a:cubicBezTo>
                    <a:pt x="3735" y="1893"/>
                    <a:pt x="3731" y="1906"/>
                    <a:pt x="3727" y="1914"/>
                  </a:cubicBezTo>
                  <a:cubicBezTo>
                    <a:pt x="3731" y="1923"/>
                    <a:pt x="3731" y="1927"/>
                    <a:pt x="3731" y="1935"/>
                  </a:cubicBezTo>
                  <a:cubicBezTo>
                    <a:pt x="3727" y="1944"/>
                    <a:pt x="3718" y="1948"/>
                    <a:pt x="3697" y="1948"/>
                  </a:cubicBezTo>
                  <a:cubicBezTo>
                    <a:pt x="3685" y="1944"/>
                    <a:pt x="3646" y="1931"/>
                    <a:pt x="3604" y="1901"/>
                  </a:cubicBezTo>
                  <a:cubicBezTo>
                    <a:pt x="3557" y="1872"/>
                    <a:pt x="3506" y="1829"/>
                    <a:pt x="3464" y="1787"/>
                  </a:cubicBezTo>
                  <a:cubicBezTo>
                    <a:pt x="3375" y="1694"/>
                    <a:pt x="3298" y="1596"/>
                    <a:pt x="3286" y="1570"/>
                  </a:cubicBezTo>
                  <a:cubicBezTo>
                    <a:pt x="3277" y="1553"/>
                    <a:pt x="3277" y="1545"/>
                    <a:pt x="3286" y="1541"/>
                  </a:cubicBezTo>
                  <a:cubicBezTo>
                    <a:pt x="3288" y="1536"/>
                    <a:pt x="3291" y="1534"/>
                    <a:pt x="3296" y="1534"/>
                  </a:cubicBezTo>
                  <a:cubicBezTo>
                    <a:pt x="3301" y="1534"/>
                    <a:pt x="3309" y="1536"/>
                    <a:pt x="3320" y="1541"/>
                  </a:cubicBezTo>
                  <a:cubicBezTo>
                    <a:pt x="3320" y="1498"/>
                    <a:pt x="3332" y="1430"/>
                    <a:pt x="3358" y="1354"/>
                  </a:cubicBezTo>
                  <a:cubicBezTo>
                    <a:pt x="3379" y="1303"/>
                    <a:pt x="3409" y="1244"/>
                    <a:pt x="3434" y="1188"/>
                  </a:cubicBezTo>
                  <a:cubicBezTo>
                    <a:pt x="3460" y="1133"/>
                    <a:pt x="3481" y="1070"/>
                    <a:pt x="3472" y="1014"/>
                  </a:cubicBezTo>
                  <a:cubicBezTo>
                    <a:pt x="3468" y="989"/>
                    <a:pt x="3455" y="963"/>
                    <a:pt x="3438" y="959"/>
                  </a:cubicBezTo>
                  <a:cubicBezTo>
                    <a:pt x="3435" y="957"/>
                    <a:pt x="3431" y="956"/>
                    <a:pt x="3426" y="956"/>
                  </a:cubicBezTo>
                  <a:cubicBezTo>
                    <a:pt x="3413" y="956"/>
                    <a:pt x="3397" y="963"/>
                    <a:pt x="3379" y="972"/>
                  </a:cubicBezTo>
                  <a:cubicBezTo>
                    <a:pt x="3328" y="1006"/>
                    <a:pt x="3286" y="1048"/>
                    <a:pt x="3252" y="1087"/>
                  </a:cubicBezTo>
                  <a:cubicBezTo>
                    <a:pt x="3188" y="1159"/>
                    <a:pt x="3154" y="1227"/>
                    <a:pt x="3141" y="1256"/>
                  </a:cubicBezTo>
                  <a:cubicBezTo>
                    <a:pt x="3141" y="1273"/>
                    <a:pt x="3137" y="1278"/>
                    <a:pt x="3133" y="1278"/>
                  </a:cubicBezTo>
                  <a:cubicBezTo>
                    <a:pt x="3120" y="1303"/>
                    <a:pt x="3112" y="1307"/>
                    <a:pt x="3107" y="1307"/>
                  </a:cubicBezTo>
                  <a:cubicBezTo>
                    <a:pt x="3099" y="1303"/>
                    <a:pt x="3086" y="1299"/>
                    <a:pt x="3095" y="1252"/>
                  </a:cubicBezTo>
                  <a:cubicBezTo>
                    <a:pt x="3095" y="1244"/>
                    <a:pt x="3099" y="1231"/>
                    <a:pt x="3103" y="1218"/>
                  </a:cubicBezTo>
                  <a:cubicBezTo>
                    <a:pt x="3099" y="1214"/>
                    <a:pt x="3099" y="1205"/>
                    <a:pt x="3095" y="1197"/>
                  </a:cubicBezTo>
                  <a:cubicBezTo>
                    <a:pt x="3073" y="1099"/>
                    <a:pt x="3010" y="641"/>
                    <a:pt x="2955" y="183"/>
                  </a:cubicBezTo>
                  <a:cubicBezTo>
                    <a:pt x="2946" y="127"/>
                    <a:pt x="2938" y="72"/>
                    <a:pt x="2908" y="42"/>
                  </a:cubicBezTo>
                  <a:cubicBezTo>
                    <a:pt x="2884" y="19"/>
                    <a:pt x="2842" y="0"/>
                    <a:pt x="28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10"/>
            <p:cNvSpPr/>
            <p:nvPr/>
          </p:nvSpPr>
          <p:spPr>
            <a:xfrm>
              <a:off x="1011723" y="2969089"/>
              <a:ext cx="462286" cy="828766"/>
            </a:xfrm>
            <a:custGeom>
              <a:avLst/>
              <a:gdLst/>
              <a:ahLst/>
              <a:cxnLst/>
              <a:rect l="l" t="t" r="r" b="b"/>
              <a:pathLst>
                <a:path w="2586" h="4636" extrusionOk="0">
                  <a:moveTo>
                    <a:pt x="2042" y="1"/>
                  </a:moveTo>
                  <a:cubicBezTo>
                    <a:pt x="2042" y="1"/>
                    <a:pt x="2038" y="30"/>
                    <a:pt x="2033" y="77"/>
                  </a:cubicBezTo>
                  <a:cubicBezTo>
                    <a:pt x="2012" y="183"/>
                    <a:pt x="1957" y="378"/>
                    <a:pt x="1791" y="540"/>
                  </a:cubicBezTo>
                  <a:cubicBezTo>
                    <a:pt x="1554" y="765"/>
                    <a:pt x="1439" y="973"/>
                    <a:pt x="1673" y="998"/>
                  </a:cubicBezTo>
                  <a:cubicBezTo>
                    <a:pt x="1906" y="1024"/>
                    <a:pt x="2492" y="1079"/>
                    <a:pt x="2297" y="1147"/>
                  </a:cubicBezTo>
                  <a:cubicBezTo>
                    <a:pt x="2152" y="1198"/>
                    <a:pt x="2025" y="1216"/>
                    <a:pt x="1915" y="1216"/>
                  </a:cubicBezTo>
                  <a:cubicBezTo>
                    <a:pt x="1685" y="1216"/>
                    <a:pt x="1528" y="1139"/>
                    <a:pt x="1438" y="1139"/>
                  </a:cubicBezTo>
                  <a:cubicBezTo>
                    <a:pt x="1418" y="1139"/>
                    <a:pt x="1402" y="1142"/>
                    <a:pt x="1388" y="1151"/>
                  </a:cubicBezTo>
                  <a:cubicBezTo>
                    <a:pt x="1282" y="1219"/>
                    <a:pt x="654" y="1737"/>
                    <a:pt x="446" y="1796"/>
                  </a:cubicBezTo>
                  <a:cubicBezTo>
                    <a:pt x="234" y="1860"/>
                    <a:pt x="268" y="2055"/>
                    <a:pt x="230" y="2221"/>
                  </a:cubicBezTo>
                  <a:cubicBezTo>
                    <a:pt x="191" y="2386"/>
                    <a:pt x="0" y="4551"/>
                    <a:pt x="157" y="4636"/>
                  </a:cubicBezTo>
                  <a:cubicBezTo>
                    <a:pt x="170" y="4610"/>
                    <a:pt x="183" y="4585"/>
                    <a:pt x="196" y="4559"/>
                  </a:cubicBezTo>
                  <a:lnTo>
                    <a:pt x="196" y="4555"/>
                  </a:lnTo>
                  <a:cubicBezTo>
                    <a:pt x="204" y="4432"/>
                    <a:pt x="221" y="3863"/>
                    <a:pt x="289" y="3294"/>
                  </a:cubicBezTo>
                  <a:cubicBezTo>
                    <a:pt x="353" y="2730"/>
                    <a:pt x="416" y="2161"/>
                    <a:pt x="421" y="2038"/>
                  </a:cubicBezTo>
                  <a:cubicBezTo>
                    <a:pt x="421" y="1991"/>
                    <a:pt x="421" y="1966"/>
                    <a:pt x="421" y="1949"/>
                  </a:cubicBezTo>
                  <a:cubicBezTo>
                    <a:pt x="463" y="1949"/>
                    <a:pt x="535" y="1932"/>
                    <a:pt x="612" y="1898"/>
                  </a:cubicBezTo>
                  <a:cubicBezTo>
                    <a:pt x="722" y="1856"/>
                    <a:pt x="845" y="1783"/>
                    <a:pt x="964" y="1703"/>
                  </a:cubicBezTo>
                  <a:cubicBezTo>
                    <a:pt x="1023" y="1660"/>
                    <a:pt x="1078" y="1618"/>
                    <a:pt x="1129" y="1575"/>
                  </a:cubicBezTo>
                  <a:cubicBezTo>
                    <a:pt x="1185" y="1529"/>
                    <a:pt x="1231" y="1491"/>
                    <a:pt x="1274" y="1452"/>
                  </a:cubicBezTo>
                  <a:cubicBezTo>
                    <a:pt x="1363" y="1380"/>
                    <a:pt x="1426" y="1316"/>
                    <a:pt x="1443" y="1291"/>
                  </a:cubicBezTo>
                  <a:cubicBezTo>
                    <a:pt x="1456" y="1278"/>
                    <a:pt x="1460" y="1270"/>
                    <a:pt x="1465" y="1261"/>
                  </a:cubicBezTo>
                  <a:cubicBezTo>
                    <a:pt x="1516" y="1274"/>
                    <a:pt x="1647" y="1308"/>
                    <a:pt x="1825" y="1316"/>
                  </a:cubicBezTo>
                  <a:cubicBezTo>
                    <a:pt x="1854" y="1318"/>
                    <a:pt x="1883" y="1319"/>
                    <a:pt x="1913" y="1319"/>
                  </a:cubicBezTo>
                  <a:cubicBezTo>
                    <a:pt x="2079" y="1319"/>
                    <a:pt x="2272" y="1297"/>
                    <a:pt x="2462" y="1240"/>
                  </a:cubicBezTo>
                  <a:cubicBezTo>
                    <a:pt x="2492" y="1232"/>
                    <a:pt x="2526" y="1219"/>
                    <a:pt x="2551" y="1189"/>
                  </a:cubicBezTo>
                  <a:cubicBezTo>
                    <a:pt x="2577" y="1159"/>
                    <a:pt x="2585" y="1113"/>
                    <a:pt x="2572" y="1075"/>
                  </a:cubicBezTo>
                  <a:cubicBezTo>
                    <a:pt x="2551" y="1002"/>
                    <a:pt x="2475" y="968"/>
                    <a:pt x="2415" y="960"/>
                  </a:cubicBezTo>
                  <a:cubicBezTo>
                    <a:pt x="2386" y="958"/>
                    <a:pt x="2359" y="958"/>
                    <a:pt x="2334" y="958"/>
                  </a:cubicBezTo>
                  <a:cubicBezTo>
                    <a:pt x="2308" y="958"/>
                    <a:pt x="2284" y="958"/>
                    <a:pt x="2258" y="956"/>
                  </a:cubicBezTo>
                  <a:cubicBezTo>
                    <a:pt x="2207" y="951"/>
                    <a:pt x="2161" y="947"/>
                    <a:pt x="2118" y="943"/>
                  </a:cubicBezTo>
                  <a:cubicBezTo>
                    <a:pt x="1940" y="922"/>
                    <a:pt x="1808" y="884"/>
                    <a:pt x="1762" y="871"/>
                  </a:cubicBezTo>
                  <a:cubicBezTo>
                    <a:pt x="1753" y="871"/>
                    <a:pt x="1745" y="867"/>
                    <a:pt x="1736" y="867"/>
                  </a:cubicBezTo>
                  <a:cubicBezTo>
                    <a:pt x="1741" y="862"/>
                    <a:pt x="1749" y="858"/>
                    <a:pt x="1753" y="850"/>
                  </a:cubicBezTo>
                  <a:cubicBezTo>
                    <a:pt x="1791" y="807"/>
                    <a:pt x="1932" y="591"/>
                    <a:pt x="2072" y="370"/>
                  </a:cubicBezTo>
                  <a:cubicBezTo>
                    <a:pt x="2106" y="315"/>
                    <a:pt x="2135" y="251"/>
                    <a:pt x="2140" y="175"/>
                  </a:cubicBezTo>
                  <a:cubicBezTo>
                    <a:pt x="2135" y="103"/>
                    <a:pt x="2101" y="30"/>
                    <a:pt x="2042" y="1"/>
                  </a:cubicBezTo>
                  <a:close/>
                </a:path>
              </a:pathLst>
            </a:custGeom>
            <a:solidFill>
              <a:srgbClr val="1E1549">
                <a:alpha val="41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10"/>
            <p:cNvSpPr/>
            <p:nvPr/>
          </p:nvSpPr>
          <p:spPr>
            <a:xfrm>
              <a:off x="1009399" y="3384192"/>
              <a:ext cx="585277" cy="789259"/>
            </a:xfrm>
            <a:custGeom>
              <a:avLst/>
              <a:gdLst/>
              <a:ahLst/>
              <a:cxnLst/>
              <a:rect l="l" t="t" r="r" b="b"/>
              <a:pathLst>
                <a:path w="3274" h="4415" extrusionOk="0">
                  <a:moveTo>
                    <a:pt x="2114" y="0"/>
                  </a:moveTo>
                  <a:cubicBezTo>
                    <a:pt x="2093" y="26"/>
                    <a:pt x="2080" y="43"/>
                    <a:pt x="2080" y="43"/>
                  </a:cubicBezTo>
                  <a:cubicBezTo>
                    <a:pt x="2080" y="43"/>
                    <a:pt x="2080" y="51"/>
                    <a:pt x="2085" y="73"/>
                  </a:cubicBezTo>
                  <a:cubicBezTo>
                    <a:pt x="2093" y="174"/>
                    <a:pt x="2106" y="518"/>
                    <a:pt x="1991" y="773"/>
                  </a:cubicBezTo>
                  <a:cubicBezTo>
                    <a:pt x="1851" y="1070"/>
                    <a:pt x="1681" y="1486"/>
                    <a:pt x="1737" y="1524"/>
                  </a:cubicBezTo>
                  <a:cubicBezTo>
                    <a:pt x="1789" y="1562"/>
                    <a:pt x="1908" y="1639"/>
                    <a:pt x="2221" y="1639"/>
                  </a:cubicBezTo>
                  <a:cubicBezTo>
                    <a:pt x="2263" y="1639"/>
                    <a:pt x="2308" y="1637"/>
                    <a:pt x="2356" y="1635"/>
                  </a:cubicBezTo>
                  <a:cubicBezTo>
                    <a:pt x="2678" y="1615"/>
                    <a:pt x="2952" y="1536"/>
                    <a:pt x="3029" y="1536"/>
                  </a:cubicBezTo>
                  <a:cubicBezTo>
                    <a:pt x="3053" y="1536"/>
                    <a:pt x="3058" y="1543"/>
                    <a:pt x="3040" y="1562"/>
                  </a:cubicBezTo>
                  <a:cubicBezTo>
                    <a:pt x="2847" y="1768"/>
                    <a:pt x="2397" y="1851"/>
                    <a:pt x="2108" y="1851"/>
                  </a:cubicBezTo>
                  <a:cubicBezTo>
                    <a:pt x="2021" y="1851"/>
                    <a:pt x="1949" y="1843"/>
                    <a:pt x="1902" y="1830"/>
                  </a:cubicBezTo>
                  <a:cubicBezTo>
                    <a:pt x="1776" y="1794"/>
                    <a:pt x="1779" y="1670"/>
                    <a:pt x="1693" y="1670"/>
                  </a:cubicBezTo>
                  <a:cubicBezTo>
                    <a:pt x="1637" y="1670"/>
                    <a:pt x="1543" y="1723"/>
                    <a:pt x="1350" y="1885"/>
                  </a:cubicBezTo>
                  <a:cubicBezTo>
                    <a:pt x="862" y="2297"/>
                    <a:pt x="234" y="2581"/>
                    <a:pt x="115" y="2628"/>
                  </a:cubicBezTo>
                  <a:cubicBezTo>
                    <a:pt x="1" y="2679"/>
                    <a:pt x="9" y="4253"/>
                    <a:pt x="281" y="4415"/>
                  </a:cubicBezTo>
                  <a:cubicBezTo>
                    <a:pt x="293" y="4398"/>
                    <a:pt x="302" y="4376"/>
                    <a:pt x="310" y="4359"/>
                  </a:cubicBezTo>
                  <a:cubicBezTo>
                    <a:pt x="310" y="4279"/>
                    <a:pt x="276" y="3918"/>
                    <a:pt x="255" y="3561"/>
                  </a:cubicBezTo>
                  <a:cubicBezTo>
                    <a:pt x="230" y="3201"/>
                    <a:pt x="221" y="2840"/>
                    <a:pt x="209" y="2759"/>
                  </a:cubicBezTo>
                  <a:cubicBezTo>
                    <a:pt x="204" y="2734"/>
                    <a:pt x="204" y="2717"/>
                    <a:pt x="200" y="2708"/>
                  </a:cubicBezTo>
                  <a:cubicBezTo>
                    <a:pt x="209" y="2708"/>
                    <a:pt x="221" y="2704"/>
                    <a:pt x="238" y="2700"/>
                  </a:cubicBezTo>
                  <a:cubicBezTo>
                    <a:pt x="281" y="2691"/>
                    <a:pt x="395" y="2649"/>
                    <a:pt x="540" y="2589"/>
                  </a:cubicBezTo>
                  <a:cubicBezTo>
                    <a:pt x="684" y="2526"/>
                    <a:pt x="862" y="2437"/>
                    <a:pt x="1028" y="2331"/>
                  </a:cubicBezTo>
                  <a:cubicBezTo>
                    <a:pt x="1198" y="2229"/>
                    <a:pt x="1355" y="2110"/>
                    <a:pt x="1473" y="2004"/>
                  </a:cubicBezTo>
                  <a:cubicBezTo>
                    <a:pt x="1520" y="1957"/>
                    <a:pt x="1563" y="1919"/>
                    <a:pt x="1597" y="1885"/>
                  </a:cubicBezTo>
                  <a:cubicBezTo>
                    <a:pt x="1609" y="1893"/>
                    <a:pt x="1639" y="1906"/>
                    <a:pt x="1703" y="1927"/>
                  </a:cubicBezTo>
                  <a:cubicBezTo>
                    <a:pt x="1762" y="1946"/>
                    <a:pt x="1933" y="1990"/>
                    <a:pt x="2164" y="1990"/>
                  </a:cubicBezTo>
                  <a:cubicBezTo>
                    <a:pt x="2199" y="1990"/>
                    <a:pt x="2234" y="1989"/>
                    <a:pt x="2271" y="1987"/>
                  </a:cubicBezTo>
                  <a:cubicBezTo>
                    <a:pt x="2416" y="1978"/>
                    <a:pt x="2573" y="1953"/>
                    <a:pt x="2734" y="1898"/>
                  </a:cubicBezTo>
                  <a:cubicBezTo>
                    <a:pt x="2815" y="1868"/>
                    <a:pt x="2895" y="1838"/>
                    <a:pt x="2972" y="1796"/>
                  </a:cubicBezTo>
                  <a:cubicBezTo>
                    <a:pt x="3052" y="1758"/>
                    <a:pt x="3129" y="1707"/>
                    <a:pt x="3197" y="1639"/>
                  </a:cubicBezTo>
                  <a:cubicBezTo>
                    <a:pt x="3226" y="1605"/>
                    <a:pt x="3256" y="1562"/>
                    <a:pt x="3265" y="1507"/>
                  </a:cubicBezTo>
                  <a:cubicBezTo>
                    <a:pt x="3269" y="1494"/>
                    <a:pt x="3269" y="1482"/>
                    <a:pt x="3269" y="1465"/>
                  </a:cubicBezTo>
                  <a:cubicBezTo>
                    <a:pt x="3273" y="1444"/>
                    <a:pt x="3248" y="1422"/>
                    <a:pt x="3248" y="1418"/>
                  </a:cubicBezTo>
                  <a:cubicBezTo>
                    <a:pt x="3231" y="1401"/>
                    <a:pt x="3218" y="1384"/>
                    <a:pt x="3201" y="1367"/>
                  </a:cubicBezTo>
                  <a:cubicBezTo>
                    <a:pt x="3184" y="1346"/>
                    <a:pt x="3158" y="1329"/>
                    <a:pt x="3129" y="1325"/>
                  </a:cubicBezTo>
                  <a:cubicBezTo>
                    <a:pt x="3116" y="1323"/>
                    <a:pt x="3104" y="1322"/>
                    <a:pt x="3092" y="1322"/>
                  </a:cubicBezTo>
                  <a:cubicBezTo>
                    <a:pt x="3076" y="1322"/>
                    <a:pt x="3061" y="1324"/>
                    <a:pt x="3048" y="1329"/>
                  </a:cubicBezTo>
                  <a:cubicBezTo>
                    <a:pt x="3006" y="1337"/>
                    <a:pt x="2963" y="1350"/>
                    <a:pt x="2925" y="1367"/>
                  </a:cubicBezTo>
                  <a:cubicBezTo>
                    <a:pt x="2844" y="1401"/>
                    <a:pt x="2776" y="1431"/>
                    <a:pt x="2700" y="1452"/>
                  </a:cubicBezTo>
                  <a:cubicBezTo>
                    <a:pt x="2628" y="1473"/>
                    <a:pt x="2556" y="1490"/>
                    <a:pt x="2488" y="1499"/>
                  </a:cubicBezTo>
                  <a:cubicBezTo>
                    <a:pt x="2412" y="1509"/>
                    <a:pt x="2341" y="1513"/>
                    <a:pt x="2276" y="1513"/>
                  </a:cubicBezTo>
                  <a:cubicBezTo>
                    <a:pt x="2110" y="1513"/>
                    <a:pt x="1988" y="1487"/>
                    <a:pt x="1936" y="1477"/>
                  </a:cubicBezTo>
                  <a:cubicBezTo>
                    <a:pt x="1877" y="1465"/>
                    <a:pt x="1847" y="1460"/>
                    <a:pt x="1830" y="1456"/>
                  </a:cubicBezTo>
                  <a:cubicBezTo>
                    <a:pt x="1838" y="1444"/>
                    <a:pt x="1860" y="1418"/>
                    <a:pt x="1889" y="1371"/>
                  </a:cubicBezTo>
                  <a:cubicBezTo>
                    <a:pt x="1932" y="1303"/>
                    <a:pt x="2046" y="1108"/>
                    <a:pt x="2140" y="828"/>
                  </a:cubicBezTo>
                  <a:cubicBezTo>
                    <a:pt x="2186" y="688"/>
                    <a:pt x="2225" y="522"/>
                    <a:pt x="2250" y="353"/>
                  </a:cubicBezTo>
                  <a:cubicBezTo>
                    <a:pt x="2263" y="268"/>
                    <a:pt x="2280" y="166"/>
                    <a:pt x="2225" y="68"/>
                  </a:cubicBezTo>
                  <a:cubicBezTo>
                    <a:pt x="2203" y="30"/>
                    <a:pt x="2161" y="5"/>
                    <a:pt x="2114" y="0"/>
                  </a:cubicBezTo>
                  <a:close/>
                </a:path>
              </a:pathLst>
            </a:custGeom>
            <a:solidFill>
              <a:srgbClr val="1E1549">
                <a:alpha val="41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10"/>
            <p:cNvSpPr/>
            <p:nvPr/>
          </p:nvSpPr>
          <p:spPr>
            <a:xfrm>
              <a:off x="1058739" y="4129305"/>
              <a:ext cx="472118" cy="143550"/>
            </a:xfrm>
            <a:custGeom>
              <a:avLst/>
              <a:gdLst/>
              <a:ahLst/>
              <a:cxnLst/>
              <a:rect l="l" t="t" r="r" b="b"/>
              <a:pathLst>
                <a:path w="2641" h="803" extrusionOk="0">
                  <a:moveTo>
                    <a:pt x="1919" y="0"/>
                  </a:moveTo>
                  <a:lnTo>
                    <a:pt x="1834" y="9"/>
                  </a:lnTo>
                  <a:cubicBezTo>
                    <a:pt x="1834" y="9"/>
                    <a:pt x="1953" y="51"/>
                    <a:pt x="2080" y="102"/>
                  </a:cubicBezTo>
                  <a:cubicBezTo>
                    <a:pt x="2250" y="174"/>
                    <a:pt x="2424" y="259"/>
                    <a:pt x="2339" y="298"/>
                  </a:cubicBezTo>
                  <a:cubicBezTo>
                    <a:pt x="2282" y="322"/>
                    <a:pt x="2150" y="333"/>
                    <a:pt x="2001" y="333"/>
                  </a:cubicBezTo>
                  <a:cubicBezTo>
                    <a:pt x="1763" y="333"/>
                    <a:pt x="1481" y="305"/>
                    <a:pt x="1384" y="255"/>
                  </a:cubicBezTo>
                  <a:cubicBezTo>
                    <a:pt x="1312" y="220"/>
                    <a:pt x="1274" y="176"/>
                    <a:pt x="1225" y="176"/>
                  </a:cubicBezTo>
                  <a:cubicBezTo>
                    <a:pt x="1191" y="176"/>
                    <a:pt x="1151" y="198"/>
                    <a:pt x="1091" y="264"/>
                  </a:cubicBezTo>
                  <a:cubicBezTo>
                    <a:pt x="981" y="378"/>
                    <a:pt x="548" y="616"/>
                    <a:pt x="242" y="722"/>
                  </a:cubicBezTo>
                  <a:cubicBezTo>
                    <a:pt x="149" y="753"/>
                    <a:pt x="70" y="773"/>
                    <a:pt x="15" y="773"/>
                  </a:cubicBezTo>
                  <a:cubicBezTo>
                    <a:pt x="10" y="773"/>
                    <a:pt x="5" y="773"/>
                    <a:pt x="0" y="773"/>
                  </a:cubicBezTo>
                  <a:lnTo>
                    <a:pt x="0" y="773"/>
                  </a:lnTo>
                  <a:cubicBezTo>
                    <a:pt x="43" y="781"/>
                    <a:pt x="94" y="794"/>
                    <a:pt x="141" y="803"/>
                  </a:cubicBezTo>
                  <a:cubicBezTo>
                    <a:pt x="175" y="798"/>
                    <a:pt x="213" y="794"/>
                    <a:pt x="255" y="786"/>
                  </a:cubicBezTo>
                  <a:cubicBezTo>
                    <a:pt x="370" y="769"/>
                    <a:pt x="510" y="739"/>
                    <a:pt x="646" y="688"/>
                  </a:cubicBezTo>
                  <a:cubicBezTo>
                    <a:pt x="866" y="607"/>
                    <a:pt x="1053" y="467"/>
                    <a:pt x="1138" y="391"/>
                  </a:cubicBezTo>
                  <a:cubicBezTo>
                    <a:pt x="1142" y="391"/>
                    <a:pt x="1151" y="395"/>
                    <a:pt x="1155" y="395"/>
                  </a:cubicBezTo>
                  <a:cubicBezTo>
                    <a:pt x="1223" y="404"/>
                    <a:pt x="1410" y="416"/>
                    <a:pt x="1656" y="433"/>
                  </a:cubicBezTo>
                  <a:cubicBezTo>
                    <a:pt x="1779" y="442"/>
                    <a:pt x="1919" y="450"/>
                    <a:pt x="2063" y="459"/>
                  </a:cubicBezTo>
                  <a:cubicBezTo>
                    <a:pt x="2140" y="463"/>
                    <a:pt x="2212" y="467"/>
                    <a:pt x="2288" y="476"/>
                  </a:cubicBezTo>
                  <a:cubicBezTo>
                    <a:pt x="2322" y="476"/>
                    <a:pt x="2358" y="479"/>
                    <a:pt x="2394" y="479"/>
                  </a:cubicBezTo>
                  <a:cubicBezTo>
                    <a:pt x="2440" y="479"/>
                    <a:pt x="2487" y="474"/>
                    <a:pt x="2534" y="450"/>
                  </a:cubicBezTo>
                  <a:cubicBezTo>
                    <a:pt x="2577" y="425"/>
                    <a:pt x="2611" y="391"/>
                    <a:pt x="2624" y="340"/>
                  </a:cubicBezTo>
                  <a:cubicBezTo>
                    <a:pt x="2641" y="289"/>
                    <a:pt x="2619" y="238"/>
                    <a:pt x="2590" y="200"/>
                  </a:cubicBezTo>
                  <a:cubicBezTo>
                    <a:pt x="2560" y="166"/>
                    <a:pt x="2522" y="140"/>
                    <a:pt x="2483" y="128"/>
                  </a:cubicBezTo>
                  <a:cubicBezTo>
                    <a:pt x="2445" y="115"/>
                    <a:pt x="2407" y="107"/>
                    <a:pt x="2369" y="98"/>
                  </a:cubicBezTo>
                  <a:cubicBezTo>
                    <a:pt x="2229" y="68"/>
                    <a:pt x="2093" y="39"/>
                    <a:pt x="1970" y="9"/>
                  </a:cubicBezTo>
                  <a:cubicBezTo>
                    <a:pt x="1953" y="5"/>
                    <a:pt x="1936" y="5"/>
                    <a:pt x="1919" y="0"/>
                  </a:cubicBezTo>
                  <a:close/>
                </a:path>
              </a:pathLst>
            </a:custGeom>
            <a:solidFill>
              <a:srgbClr val="1E1549">
                <a:alpha val="41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10"/>
            <p:cNvSpPr/>
            <p:nvPr/>
          </p:nvSpPr>
          <p:spPr>
            <a:xfrm>
              <a:off x="1058739" y="4265170"/>
              <a:ext cx="148196" cy="571877"/>
            </a:xfrm>
            <a:custGeom>
              <a:avLst/>
              <a:gdLst/>
              <a:ahLst/>
              <a:cxnLst/>
              <a:rect l="l" t="t" r="r" b="b"/>
              <a:pathLst>
                <a:path w="829" h="3199" extrusionOk="0">
                  <a:moveTo>
                    <a:pt x="119" y="0"/>
                  </a:moveTo>
                  <a:lnTo>
                    <a:pt x="0" y="13"/>
                  </a:lnTo>
                  <a:cubicBezTo>
                    <a:pt x="0" y="13"/>
                    <a:pt x="0" y="26"/>
                    <a:pt x="5" y="51"/>
                  </a:cubicBezTo>
                  <a:cubicBezTo>
                    <a:pt x="39" y="327"/>
                    <a:pt x="264" y="1999"/>
                    <a:pt x="361" y="2284"/>
                  </a:cubicBezTo>
                  <a:cubicBezTo>
                    <a:pt x="429" y="2479"/>
                    <a:pt x="289" y="2695"/>
                    <a:pt x="98" y="2772"/>
                  </a:cubicBezTo>
                  <a:cubicBezTo>
                    <a:pt x="77" y="2780"/>
                    <a:pt x="56" y="2784"/>
                    <a:pt x="34" y="2789"/>
                  </a:cubicBezTo>
                  <a:cubicBezTo>
                    <a:pt x="107" y="2942"/>
                    <a:pt x="166" y="3048"/>
                    <a:pt x="196" y="3090"/>
                  </a:cubicBezTo>
                  <a:cubicBezTo>
                    <a:pt x="231" y="3147"/>
                    <a:pt x="246" y="3159"/>
                    <a:pt x="255" y="3159"/>
                  </a:cubicBezTo>
                  <a:cubicBezTo>
                    <a:pt x="257" y="3159"/>
                    <a:pt x="258" y="3159"/>
                    <a:pt x="259" y="3158"/>
                  </a:cubicBezTo>
                  <a:cubicBezTo>
                    <a:pt x="264" y="3154"/>
                    <a:pt x="264" y="3154"/>
                    <a:pt x="264" y="3149"/>
                  </a:cubicBezTo>
                  <a:cubicBezTo>
                    <a:pt x="281" y="3162"/>
                    <a:pt x="302" y="3175"/>
                    <a:pt x="323" y="3179"/>
                  </a:cubicBezTo>
                  <a:cubicBezTo>
                    <a:pt x="356" y="3193"/>
                    <a:pt x="391" y="3198"/>
                    <a:pt x="426" y="3198"/>
                  </a:cubicBezTo>
                  <a:cubicBezTo>
                    <a:pt x="467" y="3198"/>
                    <a:pt x="507" y="3191"/>
                    <a:pt x="544" y="3179"/>
                  </a:cubicBezTo>
                  <a:cubicBezTo>
                    <a:pt x="578" y="3171"/>
                    <a:pt x="612" y="3162"/>
                    <a:pt x="646" y="3149"/>
                  </a:cubicBezTo>
                  <a:cubicBezTo>
                    <a:pt x="680" y="3137"/>
                    <a:pt x="714" y="3124"/>
                    <a:pt x="743" y="3103"/>
                  </a:cubicBezTo>
                  <a:cubicBezTo>
                    <a:pt x="777" y="3082"/>
                    <a:pt x="807" y="3048"/>
                    <a:pt x="815" y="3009"/>
                  </a:cubicBezTo>
                  <a:cubicBezTo>
                    <a:pt x="828" y="2967"/>
                    <a:pt x="820" y="2933"/>
                    <a:pt x="811" y="2903"/>
                  </a:cubicBezTo>
                  <a:cubicBezTo>
                    <a:pt x="790" y="2844"/>
                    <a:pt x="773" y="2797"/>
                    <a:pt x="760" y="2759"/>
                  </a:cubicBezTo>
                  <a:cubicBezTo>
                    <a:pt x="692" y="2530"/>
                    <a:pt x="544" y="2020"/>
                    <a:pt x="421" y="1507"/>
                  </a:cubicBezTo>
                  <a:cubicBezTo>
                    <a:pt x="272" y="891"/>
                    <a:pt x="170" y="263"/>
                    <a:pt x="141" y="132"/>
                  </a:cubicBezTo>
                  <a:cubicBezTo>
                    <a:pt x="132" y="89"/>
                    <a:pt x="124" y="60"/>
                    <a:pt x="119" y="43"/>
                  </a:cubicBezTo>
                  <a:lnTo>
                    <a:pt x="141" y="43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rgbClr val="1E1549">
                <a:alpha val="41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10"/>
            <p:cNvSpPr/>
            <p:nvPr/>
          </p:nvSpPr>
          <p:spPr>
            <a:xfrm>
              <a:off x="555689" y="3802335"/>
              <a:ext cx="392389" cy="296039"/>
            </a:xfrm>
            <a:custGeom>
              <a:avLst/>
              <a:gdLst/>
              <a:ahLst/>
              <a:cxnLst/>
              <a:rect l="l" t="t" r="r" b="b"/>
              <a:pathLst>
                <a:path w="2195" h="1656" extrusionOk="0">
                  <a:moveTo>
                    <a:pt x="85" y="0"/>
                  </a:moveTo>
                  <a:cubicBezTo>
                    <a:pt x="47" y="26"/>
                    <a:pt x="17" y="64"/>
                    <a:pt x="5" y="115"/>
                  </a:cubicBezTo>
                  <a:cubicBezTo>
                    <a:pt x="0" y="140"/>
                    <a:pt x="5" y="174"/>
                    <a:pt x="17" y="200"/>
                  </a:cubicBezTo>
                  <a:cubicBezTo>
                    <a:pt x="26" y="221"/>
                    <a:pt x="39" y="242"/>
                    <a:pt x="51" y="263"/>
                  </a:cubicBezTo>
                  <a:cubicBezTo>
                    <a:pt x="77" y="306"/>
                    <a:pt x="111" y="344"/>
                    <a:pt x="149" y="378"/>
                  </a:cubicBezTo>
                  <a:cubicBezTo>
                    <a:pt x="230" y="441"/>
                    <a:pt x="323" y="475"/>
                    <a:pt x="412" y="518"/>
                  </a:cubicBezTo>
                  <a:cubicBezTo>
                    <a:pt x="501" y="560"/>
                    <a:pt x="595" y="599"/>
                    <a:pt x="688" y="637"/>
                  </a:cubicBezTo>
                  <a:cubicBezTo>
                    <a:pt x="871" y="713"/>
                    <a:pt x="1053" y="790"/>
                    <a:pt x="1197" y="904"/>
                  </a:cubicBezTo>
                  <a:cubicBezTo>
                    <a:pt x="1346" y="1019"/>
                    <a:pt x="1469" y="1146"/>
                    <a:pt x="1588" y="1256"/>
                  </a:cubicBezTo>
                  <a:cubicBezTo>
                    <a:pt x="1707" y="1363"/>
                    <a:pt x="1817" y="1456"/>
                    <a:pt x="1915" y="1515"/>
                  </a:cubicBezTo>
                  <a:cubicBezTo>
                    <a:pt x="2012" y="1570"/>
                    <a:pt x="2093" y="1604"/>
                    <a:pt x="2135" y="1613"/>
                  </a:cubicBezTo>
                  <a:cubicBezTo>
                    <a:pt x="2152" y="1621"/>
                    <a:pt x="2165" y="1621"/>
                    <a:pt x="2178" y="1626"/>
                  </a:cubicBezTo>
                  <a:cubicBezTo>
                    <a:pt x="2178" y="1634"/>
                    <a:pt x="2178" y="1643"/>
                    <a:pt x="2174" y="1655"/>
                  </a:cubicBezTo>
                  <a:cubicBezTo>
                    <a:pt x="2174" y="1655"/>
                    <a:pt x="2195" y="1626"/>
                    <a:pt x="2182" y="1583"/>
                  </a:cubicBezTo>
                  <a:cubicBezTo>
                    <a:pt x="2169" y="1528"/>
                    <a:pt x="2114" y="1452"/>
                    <a:pt x="1932" y="1371"/>
                  </a:cubicBezTo>
                  <a:cubicBezTo>
                    <a:pt x="1601" y="1227"/>
                    <a:pt x="1431" y="900"/>
                    <a:pt x="1261" y="726"/>
                  </a:cubicBezTo>
                  <a:cubicBezTo>
                    <a:pt x="1091" y="552"/>
                    <a:pt x="701" y="441"/>
                    <a:pt x="374" y="314"/>
                  </a:cubicBezTo>
                  <a:cubicBezTo>
                    <a:pt x="179" y="242"/>
                    <a:pt x="115" y="149"/>
                    <a:pt x="94" y="81"/>
                  </a:cubicBezTo>
                  <a:cubicBezTo>
                    <a:pt x="81" y="38"/>
                    <a:pt x="90" y="9"/>
                    <a:pt x="90" y="0"/>
                  </a:cubicBezTo>
                  <a:close/>
                </a:path>
              </a:pathLst>
            </a:custGeom>
            <a:solidFill>
              <a:srgbClr val="5555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10"/>
            <p:cNvSpPr/>
            <p:nvPr/>
          </p:nvSpPr>
          <p:spPr>
            <a:xfrm>
              <a:off x="403201" y="4202064"/>
              <a:ext cx="576875" cy="215057"/>
            </a:xfrm>
            <a:custGeom>
              <a:avLst/>
              <a:gdLst/>
              <a:ahLst/>
              <a:cxnLst/>
              <a:rect l="l" t="t" r="r" b="b"/>
              <a:pathLst>
                <a:path w="3227" h="1203" extrusionOk="0">
                  <a:moveTo>
                    <a:pt x="102" y="1"/>
                  </a:moveTo>
                  <a:cubicBezTo>
                    <a:pt x="64" y="26"/>
                    <a:pt x="34" y="69"/>
                    <a:pt x="22" y="120"/>
                  </a:cubicBezTo>
                  <a:cubicBezTo>
                    <a:pt x="0" y="179"/>
                    <a:pt x="22" y="247"/>
                    <a:pt x="64" y="294"/>
                  </a:cubicBezTo>
                  <a:cubicBezTo>
                    <a:pt x="102" y="340"/>
                    <a:pt x="162" y="366"/>
                    <a:pt x="217" y="383"/>
                  </a:cubicBezTo>
                  <a:cubicBezTo>
                    <a:pt x="476" y="435"/>
                    <a:pt x="737" y="449"/>
                    <a:pt x="921" y="449"/>
                  </a:cubicBezTo>
                  <a:cubicBezTo>
                    <a:pt x="1038" y="449"/>
                    <a:pt x="1124" y="443"/>
                    <a:pt x="1159" y="438"/>
                  </a:cubicBezTo>
                  <a:cubicBezTo>
                    <a:pt x="1189" y="434"/>
                    <a:pt x="1206" y="430"/>
                    <a:pt x="1214" y="425"/>
                  </a:cubicBezTo>
                  <a:cubicBezTo>
                    <a:pt x="1223" y="438"/>
                    <a:pt x="1235" y="455"/>
                    <a:pt x="1257" y="480"/>
                  </a:cubicBezTo>
                  <a:cubicBezTo>
                    <a:pt x="1286" y="523"/>
                    <a:pt x="1388" y="629"/>
                    <a:pt x="1541" y="744"/>
                  </a:cubicBezTo>
                  <a:cubicBezTo>
                    <a:pt x="1698" y="858"/>
                    <a:pt x="1906" y="981"/>
                    <a:pt x="2131" y="1062"/>
                  </a:cubicBezTo>
                  <a:cubicBezTo>
                    <a:pt x="2356" y="1143"/>
                    <a:pt x="2594" y="1189"/>
                    <a:pt x="2789" y="1198"/>
                  </a:cubicBezTo>
                  <a:cubicBezTo>
                    <a:pt x="2836" y="1202"/>
                    <a:pt x="2882" y="1202"/>
                    <a:pt x="2920" y="1202"/>
                  </a:cubicBezTo>
                  <a:cubicBezTo>
                    <a:pt x="2963" y="1202"/>
                    <a:pt x="3001" y="1202"/>
                    <a:pt x="3035" y="1198"/>
                  </a:cubicBezTo>
                  <a:cubicBezTo>
                    <a:pt x="3086" y="1194"/>
                    <a:pt x="3124" y="1189"/>
                    <a:pt x="3154" y="1185"/>
                  </a:cubicBezTo>
                  <a:cubicBezTo>
                    <a:pt x="3179" y="1168"/>
                    <a:pt x="3201" y="1151"/>
                    <a:pt x="3226" y="1134"/>
                  </a:cubicBezTo>
                  <a:lnTo>
                    <a:pt x="3226" y="1134"/>
                  </a:lnTo>
                  <a:cubicBezTo>
                    <a:pt x="3192" y="1139"/>
                    <a:pt x="3156" y="1143"/>
                    <a:pt x="3121" y="1143"/>
                  </a:cubicBezTo>
                  <a:cubicBezTo>
                    <a:pt x="3099" y="1143"/>
                    <a:pt x="3077" y="1142"/>
                    <a:pt x="3056" y="1138"/>
                  </a:cubicBezTo>
                  <a:cubicBezTo>
                    <a:pt x="3055" y="1140"/>
                    <a:pt x="3054" y="1140"/>
                    <a:pt x="3053" y="1140"/>
                  </a:cubicBezTo>
                  <a:cubicBezTo>
                    <a:pt x="3052" y="1140"/>
                    <a:pt x="3052" y="1138"/>
                    <a:pt x="3052" y="1138"/>
                  </a:cubicBezTo>
                  <a:cubicBezTo>
                    <a:pt x="2653" y="1104"/>
                    <a:pt x="2144" y="799"/>
                    <a:pt x="1796" y="701"/>
                  </a:cubicBezTo>
                  <a:cubicBezTo>
                    <a:pt x="1397" y="587"/>
                    <a:pt x="1350" y="315"/>
                    <a:pt x="1168" y="264"/>
                  </a:cubicBezTo>
                  <a:cubicBezTo>
                    <a:pt x="1101" y="247"/>
                    <a:pt x="978" y="243"/>
                    <a:pt x="842" y="243"/>
                  </a:cubicBezTo>
                  <a:cubicBezTo>
                    <a:pt x="749" y="243"/>
                    <a:pt x="650" y="245"/>
                    <a:pt x="559" y="245"/>
                  </a:cubicBezTo>
                  <a:cubicBezTo>
                    <a:pt x="416" y="245"/>
                    <a:pt x="291" y="241"/>
                    <a:pt x="234" y="222"/>
                  </a:cubicBezTo>
                  <a:cubicBezTo>
                    <a:pt x="136" y="188"/>
                    <a:pt x="136" y="107"/>
                    <a:pt x="145" y="52"/>
                  </a:cubicBezTo>
                  <a:cubicBezTo>
                    <a:pt x="149" y="22"/>
                    <a:pt x="157" y="1"/>
                    <a:pt x="157" y="1"/>
                  </a:cubicBezTo>
                  <a:close/>
                </a:path>
              </a:pathLst>
            </a:custGeom>
            <a:solidFill>
              <a:srgbClr val="1E1549">
                <a:alpha val="41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10"/>
            <p:cNvSpPr/>
            <p:nvPr/>
          </p:nvSpPr>
          <p:spPr>
            <a:xfrm>
              <a:off x="578393" y="3416013"/>
              <a:ext cx="410802" cy="238476"/>
            </a:xfrm>
            <a:custGeom>
              <a:avLst/>
              <a:gdLst/>
              <a:ahLst/>
              <a:cxnLst/>
              <a:rect l="l" t="t" r="r" b="b"/>
              <a:pathLst>
                <a:path w="2298" h="1334" extrusionOk="0">
                  <a:moveTo>
                    <a:pt x="43" y="1"/>
                  </a:moveTo>
                  <a:lnTo>
                    <a:pt x="5" y="107"/>
                  </a:lnTo>
                  <a:cubicBezTo>
                    <a:pt x="1" y="149"/>
                    <a:pt x="5" y="200"/>
                    <a:pt x="18" y="243"/>
                  </a:cubicBezTo>
                  <a:cubicBezTo>
                    <a:pt x="39" y="319"/>
                    <a:pt x="86" y="391"/>
                    <a:pt x="145" y="442"/>
                  </a:cubicBezTo>
                  <a:cubicBezTo>
                    <a:pt x="205" y="497"/>
                    <a:pt x="272" y="535"/>
                    <a:pt x="336" y="565"/>
                  </a:cubicBezTo>
                  <a:cubicBezTo>
                    <a:pt x="468" y="625"/>
                    <a:pt x="599" y="663"/>
                    <a:pt x="718" y="684"/>
                  </a:cubicBezTo>
                  <a:cubicBezTo>
                    <a:pt x="877" y="718"/>
                    <a:pt x="1012" y="726"/>
                    <a:pt x="1104" y="726"/>
                  </a:cubicBezTo>
                  <a:cubicBezTo>
                    <a:pt x="1150" y="726"/>
                    <a:pt x="1185" y="724"/>
                    <a:pt x="1206" y="722"/>
                  </a:cubicBezTo>
                  <a:cubicBezTo>
                    <a:pt x="1244" y="718"/>
                    <a:pt x="1270" y="714"/>
                    <a:pt x="1287" y="709"/>
                  </a:cubicBezTo>
                  <a:cubicBezTo>
                    <a:pt x="1291" y="714"/>
                    <a:pt x="1295" y="722"/>
                    <a:pt x="1300" y="726"/>
                  </a:cubicBezTo>
                  <a:cubicBezTo>
                    <a:pt x="1325" y="777"/>
                    <a:pt x="1495" y="968"/>
                    <a:pt x="1707" y="1113"/>
                  </a:cubicBezTo>
                  <a:cubicBezTo>
                    <a:pt x="1822" y="1193"/>
                    <a:pt x="1940" y="1257"/>
                    <a:pt x="2038" y="1299"/>
                  </a:cubicBezTo>
                  <a:cubicBezTo>
                    <a:pt x="2106" y="1308"/>
                    <a:pt x="2178" y="1321"/>
                    <a:pt x="2255" y="1333"/>
                  </a:cubicBezTo>
                  <a:cubicBezTo>
                    <a:pt x="2297" y="1274"/>
                    <a:pt x="1924" y="994"/>
                    <a:pt x="1707" y="884"/>
                  </a:cubicBezTo>
                  <a:cubicBezTo>
                    <a:pt x="1508" y="786"/>
                    <a:pt x="1392" y="581"/>
                    <a:pt x="1305" y="581"/>
                  </a:cubicBezTo>
                  <a:cubicBezTo>
                    <a:pt x="1297" y="581"/>
                    <a:pt x="1290" y="583"/>
                    <a:pt x="1283" y="586"/>
                  </a:cubicBezTo>
                  <a:cubicBezTo>
                    <a:pt x="1262" y="597"/>
                    <a:pt x="1231" y="602"/>
                    <a:pt x="1192" y="602"/>
                  </a:cubicBezTo>
                  <a:cubicBezTo>
                    <a:pt x="1062" y="602"/>
                    <a:pt x="833" y="548"/>
                    <a:pt x="514" y="463"/>
                  </a:cubicBezTo>
                  <a:cubicBezTo>
                    <a:pt x="247" y="395"/>
                    <a:pt x="128" y="226"/>
                    <a:pt x="77" y="111"/>
                  </a:cubicBezTo>
                  <a:cubicBezTo>
                    <a:pt x="52" y="47"/>
                    <a:pt x="43" y="5"/>
                    <a:pt x="43" y="1"/>
                  </a:cubicBezTo>
                  <a:close/>
                </a:path>
              </a:pathLst>
            </a:custGeom>
            <a:solidFill>
              <a:srgbClr val="1E1549">
                <a:alpha val="41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10"/>
            <p:cNvSpPr/>
            <p:nvPr/>
          </p:nvSpPr>
          <p:spPr>
            <a:xfrm>
              <a:off x="787013" y="2936553"/>
              <a:ext cx="237757" cy="284598"/>
            </a:xfrm>
            <a:custGeom>
              <a:avLst/>
              <a:gdLst/>
              <a:ahLst/>
              <a:cxnLst/>
              <a:rect l="l" t="t" r="r" b="b"/>
              <a:pathLst>
                <a:path w="1330" h="1592" extrusionOk="0">
                  <a:moveTo>
                    <a:pt x="1" y="0"/>
                  </a:moveTo>
                  <a:cubicBezTo>
                    <a:pt x="1" y="0"/>
                    <a:pt x="5" y="38"/>
                    <a:pt x="9" y="85"/>
                  </a:cubicBezTo>
                  <a:cubicBezTo>
                    <a:pt x="256" y="238"/>
                    <a:pt x="459" y="327"/>
                    <a:pt x="527" y="353"/>
                  </a:cubicBezTo>
                  <a:cubicBezTo>
                    <a:pt x="557" y="361"/>
                    <a:pt x="578" y="369"/>
                    <a:pt x="591" y="369"/>
                  </a:cubicBezTo>
                  <a:cubicBezTo>
                    <a:pt x="591" y="374"/>
                    <a:pt x="591" y="378"/>
                    <a:pt x="591" y="378"/>
                  </a:cubicBezTo>
                  <a:cubicBezTo>
                    <a:pt x="595" y="412"/>
                    <a:pt x="612" y="510"/>
                    <a:pt x="650" y="633"/>
                  </a:cubicBezTo>
                  <a:cubicBezTo>
                    <a:pt x="684" y="751"/>
                    <a:pt x="748" y="900"/>
                    <a:pt x="829" y="1040"/>
                  </a:cubicBezTo>
                  <a:cubicBezTo>
                    <a:pt x="909" y="1176"/>
                    <a:pt x="1011" y="1303"/>
                    <a:pt x="1096" y="1392"/>
                  </a:cubicBezTo>
                  <a:cubicBezTo>
                    <a:pt x="1189" y="1486"/>
                    <a:pt x="1262" y="1545"/>
                    <a:pt x="1291" y="1562"/>
                  </a:cubicBezTo>
                  <a:cubicBezTo>
                    <a:pt x="1296" y="1566"/>
                    <a:pt x="1296" y="1566"/>
                    <a:pt x="1296" y="1566"/>
                  </a:cubicBezTo>
                  <a:cubicBezTo>
                    <a:pt x="1291" y="1571"/>
                    <a:pt x="1291" y="1579"/>
                    <a:pt x="1287" y="1592"/>
                  </a:cubicBezTo>
                  <a:lnTo>
                    <a:pt x="1329" y="1583"/>
                  </a:lnTo>
                  <a:cubicBezTo>
                    <a:pt x="1329" y="1583"/>
                    <a:pt x="1313" y="1545"/>
                    <a:pt x="1279" y="1486"/>
                  </a:cubicBezTo>
                  <a:cubicBezTo>
                    <a:pt x="1189" y="1324"/>
                    <a:pt x="1011" y="1010"/>
                    <a:pt x="897" y="862"/>
                  </a:cubicBezTo>
                  <a:cubicBezTo>
                    <a:pt x="735" y="658"/>
                    <a:pt x="752" y="306"/>
                    <a:pt x="663" y="268"/>
                  </a:cubicBezTo>
                  <a:cubicBezTo>
                    <a:pt x="570" y="234"/>
                    <a:pt x="35" y="13"/>
                    <a:pt x="1" y="0"/>
                  </a:cubicBezTo>
                  <a:close/>
                </a:path>
              </a:pathLst>
            </a:custGeom>
            <a:solidFill>
              <a:srgbClr val="1E1549">
                <a:alpha val="41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10"/>
            <p:cNvSpPr/>
            <p:nvPr/>
          </p:nvSpPr>
          <p:spPr>
            <a:xfrm>
              <a:off x="887302" y="2842698"/>
              <a:ext cx="17519" cy="46658"/>
            </a:xfrm>
            <a:custGeom>
              <a:avLst/>
              <a:gdLst/>
              <a:ahLst/>
              <a:cxnLst/>
              <a:rect l="l" t="t" r="r" b="b"/>
              <a:pathLst>
                <a:path w="98" h="261" extrusionOk="0">
                  <a:moveTo>
                    <a:pt x="32" y="0"/>
                  </a:moveTo>
                  <a:cubicBezTo>
                    <a:pt x="27" y="0"/>
                    <a:pt x="22" y="2"/>
                    <a:pt x="17" y="7"/>
                  </a:cubicBezTo>
                  <a:cubicBezTo>
                    <a:pt x="9" y="20"/>
                    <a:pt x="0" y="80"/>
                    <a:pt x="9" y="139"/>
                  </a:cubicBezTo>
                  <a:cubicBezTo>
                    <a:pt x="17" y="194"/>
                    <a:pt x="43" y="249"/>
                    <a:pt x="55" y="258"/>
                  </a:cubicBezTo>
                  <a:cubicBezTo>
                    <a:pt x="60" y="260"/>
                    <a:pt x="64" y="261"/>
                    <a:pt x="68" y="261"/>
                  </a:cubicBezTo>
                  <a:cubicBezTo>
                    <a:pt x="72" y="261"/>
                    <a:pt x="77" y="260"/>
                    <a:pt x="81" y="258"/>
                  </a:cubicBezTo>
                  <a:cubicBezTo>
                    <a:pt x="89" y="254"/>
                    <a:pt x="94" y="249"/>
                    <a:pt x="98" y="241"/>
                  </a:cubicBezTo>
                  <a:cubicBezTo>
                    <a:pt x="98" y="224"/>
                    <a:pt x="85" y="177"/>
                    <a:pt x="81" y="126"/>
                  </a:cubicBezTo>
                  <a:cubicBezTo>
                    <a:pt x="72" y="75"/>
                    <a:pt x="72" y="24"/>
                    <a:pt x="64" y="12"/>
                  </a:cubicBezTo>
                  <a:cubicBezTo>
                    <a:pt x="60" y="3"/>
                    <a:pt x="51" y="3"/>
                    <a:pt x="43" y="3"/>
                  </a:cubicBezTo>
                  <a:cubicBezTo>
                    <a:pt x="39" y="1"/>
                    <a:pt x="36" y="0"/>
                    <a:pt x="3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10"/>
            <p:cNvSpPr/>
            <p:nvPr/>
          </p:nvSpPr>
          <p:spPr>
            <a:xfrm>
              <a:off x="724803" y="2867190"/>
              <a:ext cx="69361" cy="48982"/>
            </a:xfrm>
            <a:custGeom>
              <a:avLst/>
              <a:gdLst/>
              <a:ahLst/>
              <a:cxnLst/>
              <a:rect l="l" t="t" r="r" b="b"/>
              <a:pathLst>
                <a:path w="388" h="274" extrusionOk="0">
                  <a:moveTo>
                    <a:pt x="29" y="0"/>
                  </a:moveTo>
                  <a:cubicBezTo>
                    <a:pt x="21" y="0"/>
                    <a:pt x="15" y="3"/>
                    <a:pt x="9" y="6"/>
                  </a:cubicBezTo>
                  <a:cubicBezTo>
                    <a:pt x="5" y="15"/>
                    <a:pt x="1" y="19"/>
                    <a:pt x="5" y="36"/>
                  </a:cubicBezTo>
                  <a:cubicBezTo>
                    <a:pt x="14" y="57"/>
                    <a:pt x="82" y="129"/>
                    <a:pt x="162" y="184"/>
                  </a:cubicBezTo>
                  <a:cubicBezTo>
                    <a:pt x="243" y="240"/>
                    <a:pt x="336" y="274"/>
                    <a:pt x="362" y="274"/>
                  </a:cubicBezTo>
                  <a:cubicBezTo>
                    <a:pt x="379" y="274"/>
                    <a:pt x="383" y="265"/>
                    <a:pt x="387" y="257"/>
                  </a:cubicBezTo>
                  <a:cubicBezTo>
                    <a:pt x="387" y="248"/>
                    <a:pt x="387" y="240"/>
                    <a:pt x="374" y="231"/>
                  </a:cubicBezTo>
                  <a:cubicBezTo>
                    <a:pt x="362" y="214"/>
                    <a:pt x="277" y="176"/>
                    <a:pt x="200" y="125"/>
                  </a:cubicBezTo>
                  <a:cubicBezTo>
                    <a:pt x="124" y="74"/>
                    <a:pt x="60" y="10"/>
                    <a:pt x="39" y="2"/>
                  </a:cubicBezTo>
                  <a:cubicBezTo>
                    <a:pt x="35" y="1"/>
                    <a:pt x="32" y="0"/>
                    <a:pt x="2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10"/>
            <p:cNvSpPr/>
            <p:nvPr/>
          </p:nvSpPr>
          <p:spPr>
            <a:xfrm>
              <a:off x="954875" y="2988753"/>
              <a:ext cx="38792" cy="59530"/>
            </a:xfrm>
            <a:custGeom>
              <a:avLst/>
              <a:gdLst/>
              <a:ahLst/>
              <a:cxnLst/>
              <a:rect l="l" t="t" r="r" b="b"/>
              <a:pathLst>
                <a:path w="217" h="333" extrusionOk="0">
                  <a:moveTo>
                    <a:pt x="191" y="1"/>
                  </a:moveTo>
                  <a:cubicBezTo>
                    <a:pt x="187" y="1"/>
                    <a:pt x="183" y="2"/>
                    <a:pt x="178" y="5"/>
                  </a:cubicBezTo>
                  <a:cubicBezTo>
                    <a:pt x="161" y="10"/>
                    <a:pt x="102" y="69"/>
                    <a:pt x="59" y="141"/>
                  </a:cubicBezTo>
                  <a:cubicBezTo>
                    <a:pt x="17" y="213"/>
                    <a:pt x="0" y="294"/>
                    <a:pt x="4" y="311"/>
                  </a:cubicBezTo>
                  <a:cubicBezTo>
                    <a:pt x="9" y="328"/>
                    <a:pt x="17" y="328"/>
                    <a:pt x="25" y="332"/>
                  </a:cubicBezTo>
                  <a:cubicBezTo>
                    <a:pt x="34" y="332"/>
                    <a:pt x="38" y="332"/>
                    <a:pt x="47" y="324"/>
                  </a:cubicBezTo>
                  <a:cubicBezTo>
                    <a:pt x="59" y="311"/>
                    <a:pt x="85" y="239"/>
                    <a:pt x="123" y="175"/>
                  </a:cubicBezTo>
                  <a:cubicBezTo>
                    <a:pt x="161" y="111"/>
                    <a:pt x="208" y="52"/>
                    <a:pt x="212" y="35"/>
                  </a:cubicBezTo>
                  <a:cubicBezTo>
                    <a:pt x="216" y="22"/>
                    <a:pt x="212" y="14"/>
                    <a:pt x="204" y="10"/>
                  </a:cubicBezTo>
                  <a:cubicBezTo>
                    <a:pt x="201" y="4"/>
                    <a:pt x="197" y="1"/>
                    <a:pt x="19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10"/>
            <p:cNvSpPr/>
            <p:nvPr/>
          </p:nvSpPr>
          <p:spPr>
            <a:xfrm>
              <a:off x="1067856" y="3082071"/>
              <a:ext cx="19843" cy="61675"/>
            </a:xfrm>
            <a:custGeom>
              <a:avLst/>
              <a:gdLst/>
              <a:ahLst/>
              <a:cxnLst/>
              <a:rect l="l" t="t" r="r" b="b"/>
              <a:pathLst>
                <a:path w="111" h="345" extrusionOk="0">
                  <a:moveTo>
                    <a:pt x="78" y="0"/>
                  </a:moveTo>
                  <a:cubicBezTo>
                    <a:pt x="74" y="0"/>
                    <a:pt x="69" y="2"/>
                    <a:pt x="64" y="10"/>
                  </a:cubicBezTo>
                  <a:cubicBezTo>
                    <a:pt x="51" y="22"/>
                    <a:pt x="26" y="90"/>
                    <a:pt x="13" y="167"/>
                  </a:cubicBezTo>
                  <a:cubicBezTo>
                    <a:pt x="0" y="239"/>
                    <a:pt x="5" y="315"/>
                    <a:pt x="13" y="328"/>
                  </a:cubicBezTo>
                  <a:cubicBezTo>
                    <a:pt x="17" y="341"/>
                    <a:pt x="26" y="345"/>
                    <a:pt x="39" y="345"/>
                  </a:cubicBezTo>
                  <a:cubicBezTo>
                    <a:pt x="43" y="345"/>
                    <a:pt x="51" y="341"/>
                    <a:pt x="60" y="328"/>
                  </a:cubicBezTo>
                  <a:cubicBezTo>
                    <a:pt x="64" y="315"/>
                    <a:pt x="73" y="243"/>
                    <a:pt x="85" y="175"/>
                  </a:cubicBezTo>
                  <a:cubicBezTo>
                    <a:pt x="94" y="107"/>
                    <a:pt x="111" y="39"/>
                    <a:pt x="107" y="22"/>
                  </a:cubicBezTo>
                  <a:cubicBezTo>
                    <a:pt x="102" y="10"/>
                    <a:pt x="98" y="5"/>
                    <a:pt x="85" y="1"/>
                  </a:cubicBezTo>
                  <a:cubicBezTo>
                    <a:pt x="84" y="1"/>
                    <a:pt x="81" y="0"/>
                    <a:pt x="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10"/>
            <p:cNvSpPr/>
            <p:nvPr/>
          </p:nvSpPr>
          <p:spPr>
            <a:xfrm>
              <a:off x="1202825" y="3038988"/>
              <a:ext cx="14659" cy="41653"/>
            </a:xfrm>
            <a:custGeom>
              <a:avLst/>
              <a:gdLst/>
              <a:ahLst/>
              <a:cxnLst/>
              <a:rect l="l" t="t" r="r" b="b"/>
              <a:pathLst>
                <a:path w="82" h="233" extrusionOk="0">
                  <a:moveTo>
                    <a:pt x="48" y="0"/>
                  </a:moveTo>
                  <a:cubicBezTo>
                    <a:pt x="39" y="0"/>
                    <a:pt x="31" y="0"/>
                    <a:pt x="26" y="4"/>
                  </a:cubicBezTo>
                  <a:cubicBezTo>
                    <a:pt x="14" y="13"/>
                    <a:pt x="1" y="64"/>
                    <a:pt x="5" y="119"/>
                  </a:cubicBezTo>
                  <a:cubicBezTo>
                    <a:pt x="5" y="170"/>
                    <a:pt x="22" y="221"/>
                    <a:pt x="35" y="229"/>
                  </a:cubicBezTo>
                  <a:cubicBezTo>
                    <a:pt x="39" y="232"/>
                    <a:pt x="43" y="233"/>
                    <a:pt x="48" y="233"/>
                  </a:cubicBezTo>
                  <a:cubicBezTo>
                    <a:pt x="52" y="233"/>
                    <a:pt x="56" y="232"/>
                    <a:pt x="60" y="229"/>
                  </a:cubicBezTo>
                  <a:cubicBezTo>
                    <a:pt x="69" y="225"/>
                    <a:pt x="73" y="225"/>
                    <a:pt x="77" y="212"/>
                  </a:cubicBezTo>
                  <a:cubicBezTo>
                    <a:pt x="82" y="204"/>
                    <a:pt x="77" y="157"/>
                    <a:pt x="73" y="115"/>
                  </a:cubicBezTo>
                  <a:cubicBezTo>
                    <a:pt x="73" y="68"/>
                    <a:pt x="77" y="26"/>
                    <a:pt x="69" y="13"/>
                  </a:cubicBezTo>
                  <a:cubicBezTo>
                    <a:pt x="65" y="4"/>
                    <a:pt x="56" y="4"/>
                    <a:pt x="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10"/>
            <p:cNvSpPr/>
            <p:nvPr/>
          </p:nvSpPr>
          <p:spPr>
            <a:xfrm>
              <a:off x="1082336" y="3205780"/>
              <a:ext cx="57026" cy="55239"/>
            </a:xfrm>
            <a:custGeom>
              <a:avLst/>
              <a:gdLst/>
              <a:ahLst/>
              <a:cxnLst/>
              <a:rect l="l" t="t" r="r" b="b"/>
              <a:pathLst>
                <a:path w="319" h="309" extrusionOk="0">
                  <a:moveTo>
                    <a:pt x="295" y="1"/>
                  </a:moveTo>
                  <a:cubicBezTo>
                    <a:pt x="291" y="1"/>
                    <a:pt x="287" y="2"/>
                    <a:pt x="280" y="5"/>
                  </a:cubicBezTo>
                  <a:cubicBezTo>
                    <a:pt x="242" y="18"/>
                    <a:pt x="21" y="234"/>
                    <a:pt x="9" y="273"/>
                  </a:cubicBezTo>
                  <a:cubicBezTo>
                    <a:pt x="0" y="285"/>
                    <a:pt x="9" y="294"/>
                    <a:pt x="13" y="302"/>
                  </a:cubicBezTo>
                  <a:cubicBezTo>
                    <a:pt x="16" y="305"/>
                    <a:pt x="21" y="308"/>
                    <a:pt x="28" y="308"/>
                  </a:cubicBezTo>
                  <a:cubicBezTo>
                    <a:pt x="31" y="308"/>
                    <a:pt x="35" y="308"/>
                    <a:pt x="38" y="307"/>
                  </a:cubicBezTo>
                  <a:cubicBezTo>
                    <a:pt x="76" y="290"/>
                    <a:pt x="301" y="77"/>
                    <a:pt x="314" y="35"/>
                  </a:cubicBezTo>
                  <a:cubicBezTo>
                    <a:pt x="318" y="22"/>
                    <a:pt x="314" y="14"/>
                    <a:pt x="310" y="9"/>
                  </a:cubicBezTo>
                  <a:cubicBezTo>
                    <a:pt x="305" y="4"/>
                    <a:pt x="301" y="1"/>
                    <a:pt x="29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10"/>
            <p:cNvSpPr/>
            <p:nvPr/>
          </p:nvSpPr>
          <p:spPr>
            <a:xfrm>
              <a:off x="992774" y="3276394"/>
              <a:ext cx="35038" cy="178052"/>
            </a:xfrm>
            <a:custGeom>
              <a:avLst/>
              <a:gdLst/>
              <a:ahLst/>
              <a:cxnLst/>
              <a:rect l="l" t="t" r="r" b="b"/>
              <a:pathLst>
                <a:path w="196" h="996" extrusionOk="0">
                  <a:moveTo>
                    <a:pt x="170" y="1"/>
                  </a:moveTo>
                  <a:cubicBezTo>
                    <a:pt x="162" y="1"/>
                    <a:pt x="157" y="1"/>
                    <a:pt x="145" y="35"/>
                  </a:cubicBezTo>
                  <a:cubicBezTo>
                    <a:pt x="132" y="81"/>
                    <a:pt x="106" y="285"/>
                    <a:pt x="72" y="493"/>
                  </a:cubicBezTo>
                  <a:cubicBezTo>
                    <a:pt x="38" y="701"/>
                    <a:pt x="0" y="905"/>
                    <a:pt x="0" y="951"/>
                  </a:cubicBezTo>
                  <a:cubicBezTo>
                    <a:pt x="0" y="985"/>
                    <a:pt x="4" y="994"/>
                    <a:pt x="17" y="994"/>
                  </a:cubicBezTo>
                  <a:cubicBezTo>
                    <a:pt x="19" y="995"/>
                    <a:pt x="21" y="995"/>
                    <a:pt x="22" y="995"/>
                  </a:cubicBezTo>
                  <a:cubicBezTo>
                    <a:pt x="29" y="995"/>
                    <a:pt x="37" y="987"/>
                    <a:pt x="47" y="960"/>
                  </a:cubicBezTo>
                  <a:cubicBezTo>
                    <a:pt x="64" y="917"/>
                    <a:pt x="111" y="714"/>
                    <a:pt x="140" y="502"/>
                  </a:cubicBezTo>
                  <a:cubicBezTo>
                    <a:pt x="174" y="294"/>
                    <a:pt x="195" y="86"/>
                    <a:pt x="191" y="39"/>
                  </a:cubicBezTo>
                  <a:cubicBezTo>
                    <a:pt x="187" y="5"/>
                    <a:pt x="183" y="1"/>
                    <a:pt x="1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10"/>
            <p:cNvSpPr/>
            <p:nvPr/>
          </p:nvSpPr>
          <p:spPr>
            <a:xfrm>
              <a:off x="982942" y="3485018"/>
              <a:ext cx="19128" cy="25564"/>
            </a:xfrm>
            <a:custGeom>
              <a:avLst/>
              <a:gdLst/>
              <a:ahLst/>
              <a:cxnLst/>
              <a:rect l="l" t="t" r="r" b="b"/>
              <a:pathLst>
                <a:path w="107" h="143" extrusionOk="0">
                  <a:moveTo>
                    <a:pt x="64" y="1"/>
                  </a:moveTo>
                  <a:cubicBezTo>
                    <a:pt x="59" y="1"/>
                    <a:pt x="51" y="1"/>
                    <a:pt x="42" y="5"/>
                  </a:cubicBezTo>
                  <a:cubicBezTo>
                    <a:pt x="26" y="14"/>
                    <a:pt x="0" y="116"/>
                    <a:pt x="17" y="132"/>
                  </a:cubicBezTo>
                  <a:cubicBezTo>
                    <a:pt x="21" y="137"/>
                    <a:pt x="30" y="141"/>
                    <a:pt x="38" y="141"/>
                  </a:cubicBezTo>
                  <a:cubicBezTo>
                    <a:pt x="44" y="141"/>
                    <a:pt x="50" y="143"/>
                    <a:pt x="55" y="143"/>
                  </a:cubicBezTo>
                  <a:cubicBezTo>
                    <a:pt x="58" y="143"/>
                    <a:pt x="61" y="142"/>
                    <a:pt x="64" y="141"/>
                  </a:cubicBezTo>
                  <a:cubicBezTo>
                    <a:pt x="81" y="128"/>
                    <a:pt x="106" y="26"/>
                    <a:pt x="89" y="14"/>
                  </a:cubicBezTo>
                  <a:cubicBezTo>
                    <a:pt x="85" y="5"/>
                    <a:pt x="76" y="5"/>
                    <a:pt x="6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10"/>
            <p:cNvSpPr/>
            <p:nvPr/>
          </p:nvSpPr>
          <p:spPr>
            <a:xfrm>
              <a:off x="711216" y="3137490"/>
              <a:ext cx="75260" cy="111730"/>
            </a:xfrm>
            <a:custGeom>
              <a:avLst/>
              <a:gdLst/>
              <a:ahLst/>
              <a:cxnLst/>
              <a:rect l="l" t="t" r="r" b="b"/>
              <a:pathLst>
                <a:path w="421" h="625" extrusionOk="0">
                  <a:moveTo>
                    <a:pt x="404" y="1"/>
                  </a:moveTo>
                  <a:cubicBezTo>
                    <a:pt x="400" y="1"/>
                    <a:pt x="391" y="1"/>
                    <a:pt x="374" y="22"/>
                  </a:cubicBezTo>
                  <a:cubicBezTo>
                    <a:pt x="357" y="52"/>
                    <a:pt x="302" y="192"/>
                    <a:pt x="217" y="319"/>
                  </a:cubicBezTo>
                  <a:cubicBezTo>
                    <a:pt x="136" y="447"/>
                    <a:pt x="30" y="557"/>
                    <a:pt x="13" y="582"/>
                  </a:cubicBezTo>
                  <a:cubicBezTo>
                    <a:pt x="1" y="604"/>
                    <a:pt x="1" y="612"/>
                    <a:pt x="9" y="621"/>
                  </a:cubicBezTo>
                  <a:cubicBezTo>
                    <a:pt x="11" y="623"/>
                    <a:pt x="14" y="625"/>
                    <a:pt x="20" y="625"/>
                  </a:cubicBezTo>
                  <a:cubicBezTo>
                    <a:pt x="25" y="625"/>
                    <a:pt x="32" y="623"/>
                    <a:pt x="43" y="616"/>
                  </a:cubicBezTo>
                  <a:cubicBezTo>
                    <a:pt x="73" y="599"/>
                    <a:pt x="192" y="493"/>
                    <a:pt x="276" y="358"/>
                  </a:cubicBezTo>
                  <a:cubicBezTo>
                    <a:pt x="366" y="226"/>
                    <a:pt x="417" y="73"/>
                    <a:pt x="421" y="39"/>
                  </a:cubicBezTo>
                  <a:cubicBezTo>
                    <a:pt x="421" y="14"/>
                    <a:pt x="417" y="5"/>
                    <a:pt x="40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10"/>
            <p:cNvSpPr/>
            <p:nvPr/>
          </p:nvSpPr>
          <p:spPr>
            <a:xfrm>
              <a:off x="779505" y="3103345"/>
              <a:ext cx="18413" cy="20022"/>
            </a:xfrm>
            <a:custGeom>
              <a:avLst/>
              <a:gdLst/>
              <a:ahLst/>
              <a:cxnLst/>
              <a:rect l="l" t="t" r="r" b="b"/>
              <a:pathLst>
                <a:path w="103" h="112" extrusionOk="0">
                  <a:moveTo>
                    <a:pt x="60" y="1"/>
                  </a:moveTo>
                  <a:cubicBezTo>
                    <a:pt x="56" y="1"/>
                    <a:pt x="47" y="1"/>
                    <a:pt x="39" y="5"/>
                  </a:cubicBezTo>
                  <a:cubicBezTo>
                    <a:pt x="22" y="9"/>
                    <a:pt x="1" y="90"/>
                    <a:pt x="18" y="103"/>
                  </a:cubicBezTo>
                  <a:cubicBezTo>
                    <a:pt x="22" y="107"/>
                    <a:pt x="30" y="107"/>
                    <a:pt x="43" y="111"/>
                  </a:cubicBezTo>
                  <a:lnTo>
                    <a:pt x="64" y="111"/>
                  </a:lnTo>
                  <a:cubicBezTo>
                    <a:pt x="81" y="103"/>
                    <a:pt x="102" y="26"/>
                    <a:pt x="85" y="14"/>
                  </a:cubicBezTo>
                  <a:cubicBezTo>
                    <a:pt x="77" y="5"/>
                    <a:pt x="73" y="5"/>
                    <a:pt x="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10"/>
            <p:cNvSpPr/>
            <p:nvPr/>
          </p:nvSpPr>
          <p:spPr>
            <a:xfrm>
              <a:off x="527623" y="3155903"/>
              <a:ext cx="92779" cy="94210"/>
            </a:xfrm>
            <a:custGeom>
              <a:avLst/>
              <a:gdLst/>
              <a:ahLst/>
              <a:cxnLst/>
              <a:rect l="l" t="t" r="r" b="b"/>
              <a:pathLst>
                <a:path w="519" h="527" extrusionOk="0">
                  <a:moveTo>
                    <a:pt x="21" y="0"/>
                  </a:moveTo>
                  <a:cubicBezTo>
                    <a:pt x="16" y="0"/>
                    <a:pt x="13" y="2"/>
                    <a:pt x="9" y="4"/>
                  </a:cubicBezTo>
                  <a:cubicBezTo>
                    <a:pt x="5" y="8"/>
                    <a:pt x="0" y="13"/>
                    <a:pt x="9" y="38"/>
                  </a:cubicBezTo>
                  <a:cubicBezTo>
                    <a:pt x="17" y="72"/>
                    <a:pt x="102" y="199"/>
                    <a:pt x="208" y="310"/>
                  </a:cubicBezTo>
                  <a:cubicBezTo>
                    <a:pt x="314" y="424"/>
                    <a:pt x="442" y="513"/>
                    <a:pt x="476" y="522"/>
                  </a:cubicBezTo>
                  <a:cubicBezTo>
                    <a:pt x="485" y="525"/>
                    <a:pt x="491" y="527"/>
                    <a:pt x="497" y="527"/>
                  </a:cubicBezTo>
                  <a:cubicBezTo>
                    <a:pt x="503" y="527"/>
                    <a:pt x="507" y="524"/>
                    <a:pt x="510" y="522"/>
                  </a:cubicBezTo>
                  <a:cubicBezTo>
                    <a:pt x="518" y="513"/>
                    <a:pt x="518" y="505"/>
                    <a:pt x="501" y="488"/>
                  </a:cubicBezTo>
                  <a:cubicBezTo>
                    <a:pt x="480" y="462"/>
                    <a:pt x="365" y="369"/>
                    <a:pt x="264" y="259"/>
                  </a:cubicBezTo>
                  <a:cubicBezTo>
                    <a:pt x="157" y="153"/>
                    <a:pt x="68" y="34"/>
                    <a:pt x="47" y="13"/>
                  </a:cubicBezTo>
                  <a:cubicBezTo>
                    <a:pt x="35" y="3"/>
                    <a:pt x="28" y="0"/>
                    <a:pt x="2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10"/>
            <p:cNvSpPr/>
            <p:nvPr/>
          </p:nvSpPr>
          <p:spPr>
            <a:xfrm>
              <a:off x="601275" y="3426739"/>
              <a:ext cx="27351" cy="45764"/>
            </a:xfrm>
            <a:custGeom>
              <a:avLst/>
              <a:gdLst/>
              <a:ahLst/>
              <a:cxnLst/>
              <a:rect l="l" t="t" r="r" b="b"/>
              <a:pathLst>
                <a:path w="153" h="256" extrusionOk="0">
                  <a:moveTo>
                    <a:pt x="34" y="0"/>
                  </a:moveTo>
                  <a:cubicBezTo>
                    <a:pt x="26" y="0"/>
                    <a:pt x="21" y="0"/>
                    <a:pt x="13" y="9"/>
                  </a:cubicBezTo>
                  <a:cubicBezTo>
                    <a:pt x="4" y="21"/>
                    <a:pt x="0" y="89"/>
                    <a:pt x="30" y="153"/>
                  </a:cubicBezTo>
                  <a:cubicBezTo>
                    <a:pt x="55" y="212"/>
                    <a:pt x="106" y="255"/>
                    <a:pt x="123" y="255"/>
                  </a:cubicBezTo>
                  <a:cubicBezTo>
                    <a:pt x="126" y="256"/>
                    <a:pt x="128" y="256"/>
                    <a:pt x="130" y="256"/>
                  </a:cubicBezTo>
                  <a:cubicBezTo>
                    <a:pt x="138" y="256"/>
                    <a:pt x="142" y="250"/>
                    <a:pt x="149" y="246"/>
                  </a:cubicBezTo>
                  <a:cubicBezTo>
                    <a:pt x="153" y="238"/>
                    <a:pt x="153" y="234"/>
                    <a:pt x="153" y="221"/>
                  </a:cubicBezTo>
                  <a:cubicBezTo>
                    <a:pt x="149" y="208"/>
                    <a:pt x="115" y="170"/>
                    <a:pt x="93" y="119"/>
                  </a:cubicBezTo>
                  <a:cubicBezTo>
                    <a:pt x="72" y="72"/>
                    <a:pt x="68" y="21"/>
                    <a:pt x="60" y="13"/>
                  </a:cubicBezTo>
                  <a:cubicBezTo>
                    <a:pt x="55" y="4"/>
                    <a:pt x="47" y="0"/>
                    <a:pt x="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10"/>
            <p:cNvSpPr/>
            <p:nvPr/>
          </p:nvSpPr>
          <p:spPr>
            <a:xfrm>
              <a:off x="731774" y="3379187"/>
              <a:ext cx="62389" cy="102970"/>
            </a:xfrm>
            <a:custGeom>
              <a:avLst/>
              <a:gdLst/>
              <a:ahLst/>
              <a:cxnLst/>
              <a:rect l="l" t="t" r="r" b="b"/>
              <a:pathLst>
                <a:path w="349" h="576" extrusionOk="0">
                  <a:moveTo>
                    <a:pt x="25" y="1"/>
                  </a:moveTo>
                  <a:cubicBezTo>
                    <a:pt x="22" y="1"/>
                    <a:pt x="20" y="2"/>
                    <a:pt x="17" y="3"/>
                  </a:cubicBezTo>
                  <a:cubicBezTo>
                    <a:pt x="9" y="3"/>
                    <a:pt x="0" y="7"/>
                    <a:pt x="0" y="33"/>
                  </a:cubicBezTo>
                  <a:cubicBezTo>
                    <a:pt x="0" y="62"/>
                    <a:pt x="38" y="202"/>
                    <a:pt x="106" y="326"/>
                  </a:cubicBezTo>
                  <a:cubicBezTo>
                    <a:pt x="178" y="449"/>
                    <a:pt x="276" y="555"/>
                    <a:pt x="306" y="567"/>
                  </a:cubicBezTo>
                  <a:cubicBezTo>
                    <a:pt x="313" y="573"/>
                    <a:pt x="319" y="575"/>
                    <a:pt x="324" y="575"/>
                  </a:cubicBezTo>
                  <a:cubicBezTo>
                    <a:pt x="330" y="575"/>
                    <a:pt x="335" y="572"/>
                    <a:pt x="340" y="567"/>
                  </a:cubicBezTo>
                  <a:cubicBezTo>
                    <a:pt x="344" y="563"/>
                    <a:pt x="348" y="555"/>
                    <a:pt x="335" y="533"/>
                  </a:cubicBezTo>
                  <a:cubicBezTo>
                    <a:pt x="323" y="508"/>
                    <a:pt x="234" y="406"/>
                    <a:pt x="170" y="287"/>
                  </a:cubicBezTo>
                  <a:cubicBezTo>
                    <a:pt x="102" y="173"/>
                    <a:pt x="64" y="45"/>
                    <a:pt x="47" y="20"/>
                  </a:cubicBezTo>
                  <a:cubicBezTo>
                    <a:pt x="38" y="5"/>
                    <a:pt x="31" y="1"/>
                    <a:pt x="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10"/>
            <p:cNvSpPr/>
            <p:nvPr/>
          </p:nvSpPr>
          <p:spPr>
            <a:xfrm>
              <a:off x="692982" y="3738514"/>
              <a:ext cx="33608" cy="118880"/>
            </a:xfrm>
            <a:custGeom>
              <a:avLst/>
              <a:gdLst/>
              <a:ahLst/>
              <a:cxnLst/>
              <a:rect l="l" t="t" r="r" b="b"/>
              <a:pathLst>
                <a:path w="188" h="665" extrusionOk="0">
                  <a:moveTo>
                    <a:pt x="26" y="1"/>
                  </a:moveTo>
                  <a:cubicBezTo>
                    <a:pt x="22" y="1"/>
                    <a:pt x="13" y="5"/>
                    <a:pt x="9" y="30"/>
                  </a:cubicBezTo>
                  <a:cubicBezTo>
                    <a:pt x="1" y="60"/>
                    <a:pt x="9" y="204"/>
                    <a:pt x="43" y="344"/>
                  </a:cubicBezTo>
                  <a:cubicBezTo>
                    <a:pt x="73" y="484"/>
                    <a:pt x="124" y="620"/>
                    <a:pt x="145" y="646"/>
                  </a:cubicBezTo>
                  <a:cubicBezTo>
                    <a:pt x="155" y="659"/>
                    <a:pt x="162" y="664"/>
                    <a:pt x="169" y="664"/>
                  </a:cubicBezTo>
                  <a:cubicBezTo>
                    <a:pt x="171" y="664"/>
                    <a:pt x="173" y="664"/>
                    <a:pt x="175" y="663"/>
                  </a:cubicBezTo>
                  <a:cubicBezTo>
                    <a:pt x="183" y="658"/>
                    <a:pt x="187" y="654"/>
                    <a:pt x="187" y="629"/>
                  </a:cubicBezTo>
                  <a:cubicBezTo>
                    <a:pt x="183" y="599"/>
                    <a:pt x="141" y="463"/>
                    <a:pt x="111" y="327"/>
                  </a:cubicBezTo>
                  <a:cubicBezTo>
                    <a:pt x="81" y="192"/>
                    <a:pt x="64" y="56"/>
                    <a:pt x="56" y="26"/>
                  </a:cubicBezTo>
                  <a:cubicBezTo>
                    <a:pt x="47" y="5"/>
                    <a:pt x="39" y="1"/>
                    <a:pt x="2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10"/>
            <p:cNvSpPr/>
            <p:nvPr/>
          </p:nvSpPr>
          <p:spPr>
            <a:xfrm>
              <a:off x="956306" y="3742268"/>
              <a:ext cx="17698" cy="220957"/>
            </a:xfrm>
            <a:custGeom>
              <a:avLst/>
              <a:gdLst/>
              <a:ahLst/>
              <a:cxnLst/>
              <a:rect l="l" t="t" r="r" b="b"/>
              <a:pathLst>
                <a:path w="99" h="1236" extrusionOk="0">
                  <a:moveTo>
                    <a:pt x="60" y="1"/>
                  </a:moveTo>
                  <a:cubicBezTo>
                    <a:pt x="51" y="1"/>
                    <a:pt x="43" y="5"/>
                    <a:pt x="39" y="47"/>
                  </a:cubicBezTo>
                  <a:cubicBezTo>
                    <a:pt x="17" y="158"/>
                    <a:pt x="1" y="1075"/>
                    <a:pt x="17" y="1185"/>
                  </a:cubicBezTo>
                  <a:cubicBezTo>
                    <a:pt x="22" y="1227"/>
                    <a:pt x="30" y="1236"/>
                    <a:pt x="39" y="1236"/>
                  </a:cubicBezTo>
                  <a:cubicBezTo>
                    <a:pt x="47" y="1236"/>
                    <a:pt x="56" y="1227"/>
                    <a:pt x="60" y="1185"/>
                  </a:cubicBezTo>
                  <a:cubicBezTo>
                    <a:pt x="81" y="1075"/>
                    <a:pt x="98" y="158"/>
                    <a:pt x="81" y="47"/>
                  </a:cubicBezTo>
                  <a:cubicBezTo>
                    <a:pt x="77" y="5"/>
                    <a:pt x="68" y="1"/>
                    <a:pt x="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10"/>
            <p:cNvSpPr/>
            <p:nvPr/>
          </p:nvSpPr>
          <p:spPr>
            <a:xfrm>
              <a:off x="1161887" y="3595856"/>
              <a:ext cx="16983" cy="79552"/>
            </a:xfrm>
            <a:custGeom>
              <a:avLst/>
              <a:gdLst/>
              <a:ahLst/>
              <a:cxnLst/>
              <a:rect l="l" t="t" r="r" b="b"/>
              <a:pathLst>
                <a:path w="95" h="445" extrusionOk="0">
                  <a:moveTo>
                    <a:pt x="60" y="1"/>
                  </a:moveTo>
                  <a:cubicBezTo>
                    <a:pt x="56" y="1"/>
                    <a:pt x="47" y="1"/>
                    <a:pt x="39" y="13"/>
                  </a:cubicBezTo>
                  <a:cubicBezTo>
                    <a:pt x="26" y="30"/>
                    <a:pt x="1" y="128"/>
                    <a:pt x="5" y="226"/>
                  </a:cubicBezTo>
                  <a:cubicBezTo>
                    <a:pt x="5" y="323"/>
                    <a:pt x="30" y="417"/>
                    <a:pt x="47" y="434"/>
                  </a:cubicBezTo>
                  <a:cubicBezTo>
                    <a:pt x="53" y="442"/>
                    <a:pt x="58" y="445"/>
                    <a:pt x="65" y="445"/>
                  </a:cubicBezTo>
                  <a:cubicBezTo>
                    <a:pt x="68" y="445"/>
                    <a:pt x="72" y="444"/>
                    <a:pt x="77" y="442"/>
                  </a:cubicBezTo>
                  <a:cubicBezTo>
                    <a:pt x="81" y="442"/>
                    <a:pt x="90" y="438"/>
                    <a:pt x="90" y="421"/>
                  </a:cubicBezTo>
                  <a:cubicBezTo>
                    <a:pt x="94" y="400"/>
                    <a:pt x="77" y="310"/>
                    <a:pt x="77" y="221"/>
                  </a:cubicBezTo>
                  <a:cubicBezTo>
                    <a:pt x="73" y="132"/>
                    <a:pt x="86" y="43"/>
                    <a:pt x="81" y="22"/>
                  </a:cubicBezTo>
                  <a:cubicBezTo>
                    <a:pt x="77" y="5"/>
                    <a:pt x="73" y="5"/>
                    <a:pt x="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10"/>
            <p:cNvSpPr/>
            <p:nvPr/>
          </p:nvSpPr>
          <p:spPr>
            <a:xfrm>
              <a:off x="1325101" y="3432817"/>
              <a:ext cx="44870" cy="118880"/>
            </a:xfrm>
            <a:custGeom>
              <a:avLst/>
              <a:gdLst/>
              <a:ahLst/>
              <a:cxnLst/>
              <a:rect l="l" t="t" r="r" b="b"/>
              <a:pathLst>
                <a:path w="251" h="665" extrusionOk="0">
                  <a:moveTo>
                    <a:pt x="225" y="0"/>
                  </a:moveTo>
                  <a:cubicBezTo>
                    <a:pt x="217" y="0"/>
                    <a:pt x="208" y="0"/>
                    <a:pt x="200" y="26"/>
                  </a:cubicBezTo>
                  <a:cubicBezTo>
                    <a:pt x="187" y="55"/>
                    <a:pt x="157" y="195"/>
                    <a:pt x="111" y="331"/>
                  </a:cubicBezTo>
                  <a:cubicBezTo>
                    <a:pt x="68" y="467"/>
                    <a:pt x="9" y="599"/>
                    <a:pt x="5" y="628"/>
                  </a:cubicBezTo>
                  <a:cubicBezTo>
                    <a:pt x="0" y="649"/>
                    <a:pt x="5" y="658"/>
                    <a:pt x="13" y="662"/>
                  </a:cubicBezTo>
                  <a:cubicBezTo>
                    <a:pt x="16" y="664"/>
                    <a:pt x="19" y="665"/>
                    <a:pt x="22" y="665"/>
                  </a:cubicBezTo>
                  <a:cubicBezTo>
                    <a:pt x="28" y="665"/>
                    <a:pt x="34" y="661"/>
                    <a:pt x="43" y="649"/>
                  </a:cubicBezTo>
                  <a:cubicBezTo>
                    <a:pt x="64" y="624"/>
                    <a:pt x="136" y="492"/>
                    <a:pt x="179" y="352"/>
                  </a:cubicBezTo>
                  <a:cubicBezTo>
                    <a:pt x="225" y="212"/>
                    <a:pt x="251" y="64"/>
                    <a:pt x="246" y="30"/>
                  </a:cubicBezTo>
                  <a:cubicBezTo>
                    <a:pt x="242" y="9"/>
                    <a:pt x="234" y="4"/>
                    <a:pt x="2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10"/>
            <p:cNvSpPr/>
            <p:nvPr/>
          </p:nvSpPr>
          <p:spPr>
            <a:xfrm>
              <a:off x="611107" y="4102310"/>
              <a:ext cx="16804" cy="56491"/>
            </a:xfrm>
            <a:custGeom>
              <a:avLst/>
              <a:gdLst/>
              <a:ahLst/>
              <a:cxnLst/>
              <a:rect l="l" t="t" r="r" b="b"/>
              <a:pathLst>
                <a:path w="94" h="316" extrusionOk="0">
                  <a:moveTo>
                    <a:pt x="61" y="0"/>
                  </a:moveTo>
                  <a:cubicBezTo>
                    <a:pt x="57" y="0"/>
                    <a:pt x="52" y="2"/>
                    <a:pt x="47" y="7"/>
                  </a:cubicBezTo>
                  <a:cubicBezTo>
                    <a:pt x="30" y="16"/>
                    <a:pt x="5" y="83"/>
                    <a:pt x="5" y="156"/>
                  </a:cubicBezTo>
                  <a:cubicBezTo>
                    <a:pt x="0" y="228"/>
                    <a:pt x="26" y="300"/>
                    <a:pt x="38" y="308"/>
                  </a:cubicBezTo>
                  <a:cubicBezTo>
                    <a:pt x="43" y="313"/>
                    <a:pt x="48" y="315"/>
                    <a:pt x="53" y="315"/>
                  </a:cubicBezTo>
                  <a:cubicBezTo>
                    <a:pt x="57" y="315"/>
                    <a:pt x="60" y="314"/>
                    <a:pt x="64" y="313"/>
                  </a:cubicBezTo>
                  <a:cubicBezTo>
                    <a:pt x="72" y="308"/>
                    <a:pt x="81" y="304"/>
                    <a:pt x="81" y="296"/>
                  </a:cubicBezTo>
                  <a:cubicBezTo>
                    <a:pt x="85" y="279"/>
                    <a:pt x="72" y="219"/>
                    <a:pt x="77" y="156"/>
                  </a:cubicBezTo>
                  <a:cubicBezTo>
                    <a:pt x="77" y="96"/>
                    <a:pt x="94" y="37"/>
                    <a:pt x="89" y="20"/>
                  </a:cubicBezTo>
                  <a:cubicBezTo>
                    <a:pt x="85" y="11"/>
                    <a:pt x="77" y="7"/>
                    <a:pt x="68" y="3"/>
                  </a:cubicBezTo>
                  <a:cubicBezTo>
                    <a:pt x="66" y="1"/>
                    <a:pt x="64" y="0"/>
                    <a:pt x="6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10"/>
            <p:cNvSpPr/>
            <p:nvPr/>
          </p:nvSpPr>
          <p:spPr>
            <a:xfrm>
              <a:off x="450932" y="3944814"/>
              <a:ext cx="41116" cy="64893"/>
            </a:xfrm>
            <a:custGeom>
              <a:avLst/>
              <a:gdLst/>
              <a:ahLst/>
              <a:cxnLst/>
              <a:rect l="l" t="t" r="r" b="b"/>
              <a:pathLst>
                <a:path w="230" h="363" extrusionOk="0">
                  <a:moveTo>
                    <a:pt x="201" y="0"/>
                  </a:moveTo>
                  <a:cubicBezTo>
                    <a:pt x="197" y="0"/>
                    <a:pt x="193" y="2"/>
                    <a:pt x="187" y="5"/>
                  </a:cubicBezTo>
                  <a:cubicBezTo>
                    <a:pt x="158" y="31"/>
                    <a:pt x="5" y="294"/>
                    <a:pt x="5" y="336"/>
                  </a:cubicBezTo>
                  <a:cubicBezTo>
                    <a:pt x="1" y="349"/>
                    <a:pt x="9" y="353"/>
                    <a:pt x="18" y="362"/>
                  </a:cubicBezTo>
                  <a:cubicBezTo>
                    <a:pt x="22" y="362"/>
                    <a:pt x="25" y="363"/>
                    <a:pt x="29" y="363"/>
                  </a:cubicBezTo>
                  <a:cubicBezTo>
                    <a:pt x="33" y="363"/>
                    <a:pt x="37" y="362"/>
                    <a:pt x="43" y="358"/>
                  </a:cubicBezTo>
                  <a:cubicBezTo>
                    <a:pt x="77" y="332"/>
                    <a:pt x="226" y="69"/>
                    <a:pt x="230" y="31"/>
                  </a:cubicBezTo>
                  <a:cubicBezTo>
                    <a:pt x="230" y="14"/>
                    <a:pt x="221" y="10"/>
                    <a:pt x="213" y="5"/>
                  </a:cubicBezTo>
                  <a:cubicBezTo>
                    <a:pt x="210" y="3"/>
                    <a:pt x="207" y="0"/>
                    <a:pt x="20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10"/>
            <p:cNvSpPr/>
            <p:nvPr/>
          </p:nvSpPr>
          <p:spPr>
            <a:xfrm>
              <a:off x="450932" y="4061372"/>
              <a:ext cx="40401" cy="67038"/>
            </a:xfrm>
            <a:custGeom>
              <a:avLst/>
              <a:gdLst/>
              <a:ahLst/>
              <a:cxnLst/>
              <a:rect l="l" t="t" r="r" b="b"/>
              <a:pathLst>
                <a:path w="226" h="375" extrusionOk="0">
                  <a:moveTo>
                    <a:pt x="36" y="0"/>
                  </a:moveTo>
                  <a:cubicBezTo>
                    <a:pt x="32" y="0"/>
                    <a:pt x="29" y="1"/>
                    <a:pt x="26" y="3"/>
                  </a:cubicBezTo>
                  <a:cubicBezTo>
                    <a:pt x="18" y="3"/>
                    <a:pt x="9" y="7"/>
                    <a:pt x="5" y="20"/>
                  </a:cubicBezTo>
                  <a:cubicBezTo>
                    <a:pt x="1" y="41"/>
                    <a:pt x="18" y="134"/>
                    <a:pt x="60" y="215"/>
                  </a:cubicBezTo>
                  <a:cubicBezTo>
                    <a:pt x="103" y="300"/>
                    <a:pt x="171" y="363"/>
                    <a:pt x="187" y="372"/>
                  </a:cubicBezTo>
                  <a:cubicBezTo>
                    <a:pt x="195" y="374"/>
                    <a:pt x="200" y="375"/>
                    <a:pt x="205" y="375"/>
                  </a:cubicBezTo>
                  <a:cubicBezTo>
                    <a:pt x="211" y="375"/>
                    <a:pt x="215" y="373"/>
                    <a:pt x="217" y="368"/>
                  </a:cubicBezTo>
                  <a:cubicBezTo>
                    <a:pt x="226" y="363"/>
                    <a:pt x="226" y="355"/>
                    <a:pt x="221" y="342"/>
                  </a:cubicBezTo>
                  <a:cubicBezTo>
                    <a:pt x="217" y="321"/>
                    <a:pt x="162" y="257"/>
                    <a:pt x="124" y="181"/>
                  </a:cubicBezTo>
                  <a:cubicBezTo>
                    <a:pt x="86" y="109"/>
                    <a:pt x="64" y="28"/>
                    <a:pt x="52" y="11"/>
                  </a:cubicBezTo>
                  <a:cubicBezTo>
                    <a:pt x="46" y="3"/>
                    <a:pt x="41" y="0"/>
                    <a:pt x="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10"/>
            <p:cNvSpPr/>
            <p:nvPr/>
          </p:nvSpPr>
          <p:spPr>
            <a:xfrm>
              <a:off x="962384" y="4139495"/>
              <a:ext cx="20737" cy="61317"/>
            </a:xfrm>
            <a:custGeom>
              <a:avLst/>
              <a:gdLst/>
              <a:ahLst/>
              <a:cxnLst/>
              <a:rect l="l" t="t" r="r" b="b"/>
              <a:pathLst>
                <a:path w="116" h="343" extrusionOk="0">
                  <a:moveTo>
                    <a:pt x="39" y="0"/>
                  </a:moveTo>
                  <a:cubicBezTo>
                    <a:pt x="36" y="0"/>
                    <a:pt x="33" y="1"/>
                    <a:pt x="30" y="3"/>
                  </a:cubicBezTo>
                  <a:cubicBezTo>
                    <a:pt x="22" y="3"/>
                    <a:pt x="13" y="7"/>
                    <a:pt x="9" y="20"/>
                  </a:cubicBezTo>
                  <a:cubicBezTo>
                    <a:pt x="0" y="50"/>
                    <a:pt x="34" y="304"/>
                    <a:pt x="56" y="334"/>
                  </a:cubicBezTo>
                  <a:cubicBezTo>
                    <a:pt x="64" y="342"/>
                    <a:pt x="73" y="342"/>
                    <a:pt x="85" y="342"/>
                  </a:cubicBezTo>
                  <a:cubicBezTo>
                    <a:pt x="90" y="342"/>
                    <a:pt x="98" y="338"/>
                    <a:pt x="102" y="325"/>
                  </a:cubicBezTo>
                  <a:cubicBezTo>
                    <a:pt x="115" y="291"/>
                    <a:pt x="77" y="37"/>
                    <a:pt x="56" y="11"/>
                  </a:cubicBezTo>
                  <a:cubicBezTo>
                    <a:pt x="50" y="3"/>
                    <a:pt x="45" y="0"/>
                    <a:pt x="3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10"/>
            <p:cNvSpPr/>
            <p:nvPr/>
          </p:nvSpPr>
          <p:spPr>
            <a:xfrm>
              <a:off x="1081442" y="4099271"/>
              <a:ext cx="182340" cy="93853"/>
            </a:xfrm>
            <a:custGeom>
              <a:avLst/>
              <a:gdLst/>
              <a:ahLst/>
              <a:cxnLst/>
              <a:rect l="l" t="t" r="r" b="b"/>
              <a:pathLst>
                <a:path w="1020" h="525" extrusionOk="0">
                  <a:moveTo>
                    <a:pt x="1006" y="1"/>
                  </a:moveTo>
                  <a:cubicBezTo>
                    <a:pt x="1000" y="1"/>
                    <a:pt x="988" y="6"/>
                    <a:pt x="964" y="24"/>
                  </a:cubicBezTo>
                  <a:cubicBezTo>
                    <a:pt x="947" y="41"/>
                    <a:pt x="892" y="88"/>
                    <a:pt x="820" y="147"/>
                  </a:cubicBezTo>
                  <a:cubicBezTo>
                    <a:pt x="744" y="207"/>
                    <a:pt x="646" y="270"/>
                    <a:pt x="540" y="321"/>
                  </a:cubicBezTo>
                  <a:cubicBezTo>
                    <a:pt x="434" y="376"/>
                    <a:pt x="323" y="415"/>
                    <a:pt x="230" y="436"/>
                  </a:cubicBezTo>
                  <a:cubicBezTo>
                    <a:pt x="137" y="461"/>
                    <a:pt x="69" y="474"/>
                    <a:pt x="43" y="478"/>
                  </a:cubicBezTo>
                  <a:cubicBezTo>
                    <a:pt x="5" y="487"/>
                    <a:pt x="1" y="495"/>
                    <a:pt x="5" y="508"/>
                  </a:cubicBezTo>
                  <a:cubicBezTo>
                    <a:pt x="5" y="516"/>
                    <a:pt x="9" y="521"/>
                    <a:pt x="48" y="525"/>
                  </a:cubicBezTo>
                  <a:cubicBezTo>
                    <a:pt x="73" y="525"/>
                    <a:pt x="149" y="521"/>
                    <a:pt x="247" y="499"/>
                  </a:cubicBezTo>
                  <a:cubicBezTo>
                    <a:pt x="345" y="478"/>
                    <a:pt x="459" y="440"/>
                    <a:pt x="574" y="389"/>
                  </a:cubicBezTo>
                  <a:cubicBezTo>
                    <a:pt x="684" y="334"/>
                    <a:pt x="786" y="262"/>
                    <a:pt x="862" y="198"/>
                  </a:cubicBezTo>
                  <a:cubicBezTo>
                    <a:pt x="935" y="134"/>
                    <a:pt x="986" y="79"/>
                    <a:pt x="998" y="54"/>
                  </a:cubicBezTo>
                  <a:cubicBezTo>
                    <a:pt x="1019" y="20"/>
                    <a:pt x="1019" y="11"/>
                    <a:pt x="1011" y="3"/>
                  </a:cubicBezTo>
                  <a:cubicBezTo>
                    <a:pt x="1010" y="2"/>
                    <a:pt x="1008" y="1"/>
                    <a:pt x="100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10"/>
            <p:cNvSpPr/>
            <p:nvPr/>
          </p:nvSpPr>
          <p:spPr>
            <a:xfrm>
              <a:off x="1306867" y="4026512"/>
              <a:ext cx="28245" cy="33966"/>
            </a:xfrm>
            <a:custGeom>
              <a:avLst/>
              <a:gdLst/>
              <a:ahLst/>
              <a:cxnLst/>
              <a:rect l="l" t="t" r="r" b="b"/>
              <a:pathLst>
                <a:path w="158" h="190" extrusionOk="0">
                  <a:moveTo>
                    <a:pt x="120" y="1"/>
                  </a:moveTo>
                  <a:cubicBezTo>
                    <a:pt x="117" y="1"/>
                    <a:pt x="114" y="1"/>
                    <a:pt x="111" y="2"/>
                  </a:cubicBezTo>
                  <a:cubicBezTo>
                    <a:pt x="90" y="7"/>
                    <a:pt x="0" y="138"/>
                    <a:pt x="5" y="164"/>
                  </a:cubicBezTo>
                  <a:cubicBezTo>
                    <a:pt x="5" y="172"/>
                    <a:pt x="13" y="176"/>
                    <a:pt x="22" y="181"/>
                  </a:cubicBezTo>
                  <a:cubicBezTo>
                    <a:pt x="26" y="185"/>
                    <a:pt x="34" y="189"/>
                    <a:pt x="43" y="189"/>
                  </a:cubicBezTo>
                  <a:cubicBezTo>
                    <a:pt x="68" y="181"/>
                    <a:pt x="157" y="53"/>
                    <a:pt x="153" y="24"/>
                  </a:cubicBezTo>
                  <a:cubicBezTo>
                    <a:pt x="149" y="15"/>
                    <a:pt x="145" y="11"/>
                    <a:pt x="136" y="7"/>
                  </a:cubicBezTo>
                  <a:cubicBezTo>
                    <a:pt x="130" y="4"/>
                    <a:pt x="126" y="1"/>
                    <a:pt x="12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10"/>
            <p:cNvSpPr/>
            <p:nvPr/>
          </p:nvSpPr>
          <p:spPr>
            <a:xfrm>
              <a:off x="1326532" y="4133774"/>
              <a:ext cx="65428" cy="17162"/>
            </a:xfrm>
            <a:custGeom>
              <a:avLst/>
              <a:gdLst/>
              <a:ahLst/>
              <a:cxnLst/>
              <a:rect l="l" t="t" r="r" b="b"/>
              <a:pathLst>
                <a:path w="366" h="96" extrusionOk="0">
                  <a:moveTo>
                    <a:pt x="100" y="0"/>
                  </a:moveTo>
                  <a:cubicBezTo>
                    <a:pt x="57" y="0"/>
                    <a:pt x="24" y="4"/>
                    <a:pt x="14" y="9"/>
                  </a:cubicBezTo>
                  <a:cubicBezTo>
                    <a:pt x="1" y="18"/>
                    <a:pt x="1" y="26"/>
                    <a:pt x="1" y="35"/>
                  </a:cubicBezTo>
                  <a:cubicBezTo>
                    <a:pt x="1" y="43"/>
                    <a:pt x="1" y="52"/>
                    <a:pt x="14" y="56"/>
                  </a:cubicBezTo>
                  <a:cubicBezTo>
                    <a:pt x="30" y="65"/>
                    <a:pt x="107" y="69"/>
                    <a:pt x="179" y="77"/>
                  </a:cubicBezTo>
                  <a:cubicBezTo>
                    <a:pt x="245" y="85"/>
                    <a:pt x="308" y="95"/>
                    <a:pt x="335" y="95"/>
                  </a:cubicBezTo>
                  <a:cubicBezTo>
                    <a:pt x="339" y="95"/>
                    <a:pt x="342" y="95"/>
                    <a:pt x="345" y="94"/>
                  </a:cubicBezTo>
                  <a:cubicBezTo>
                    <a:pt x="357" y="90"/>
                    <a:pt x="362" y="82"/>
                    <a:pt x="366" y="73"/>
                  </a:cubicBezTo>
                  <a:cubicBezTo>
                    <a:pt x="366" y="65"/>
                    <a:pt x="366" y="60"/>
                    <a:pt x="357" y="48"/>
                  </a:cubicBezTo>
                  <a:cubicBezTo>
                    <a:pt x="340" y="39"/>
                    <a:pt x="264" y="14"/>
                    <a:pt x="188" y="5"/>
                  </a:cubicBezTo>
                  <a:cubicBezTo>
                    <a:pt x="157" y="2"/>
                    <a:pt x="127" y="0"/>
                    <a:pt x="1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10"/>
            <p:cNvSpPr/>
            <p:nvPr/>
          </p:nvSpPr>
          <p:spPr>
            <a:xfrm>
              <a:off x="788622" y="4313616"/>
              <a:ext cx="120845" cy="21273"/>
            </a:xfrm>
            <a:custGeom>
              <a:avLst/>
              <a:gdLst/>
              <a:ahLst/>
              <a:cxnLst/>
              <a:rect l="l" t="t" r="r" b="b"/>
              <a:pathLst>
                <a:path w="676" h="119" extrusionOk="0">
                  <a:moveTo>
                    <a:pt x="34" y="1"/>
                  </a:moveTo>
                  <a:cubicBezTo>
                    <a:pt x="9" y="5"/>
                    <a:pt x="5" y="9"/>
                    <a:pt x="0" y="18"/>
                  </a:cubicBezTo>
                  <a:cubicBezTo>
                    <a:pt x="0" y="26"/>
                    <a:pt x="0" y="35"/>
                    <a:pt x="22" y="47"/>
                  </a:cubicBezTo>
                  <a:cubicBezTo>
                    <a:pt x="47" y="64"/>
                    <a:pt x="187" y="107"/>
                    <a:pt x="332" y="115"/>
                  </a:cubicBezTo>
                  <a:cubicBezTo>
                    <a:pt x="360" y="118"/>
                    <a:pt x="388" y="119"/>
                    <a:pt x="415" y="119"/>
                  </a:cubicBezTo>
                  <a:cubicBezTo>
                    <a:pt x="531" y="119"/>
                    <a:pt x="629" y="100"/>
                    <a:pt x="650" y="90"/>
                  </a:cubicBezTo>
                  <a:cubicBezTo>
                    <a:pt x="671" y="77"/>
                    <a:pt x="675" y="69"/>
                    <a:pt x="675" y="60"/>
                  </a:cubicBezTo>
                  <a:cubicBezTo>
                    <a:pt x="671" y="52"/>
                    <a:pt x="667" y="47"/>
                    <a:pt x="646" y="43"/>
                  </a:cubicBezTo>
                  <a:cubicBezTo>
                    <a:pt x="642" y="43"/>
                    <a:pt x="636" y="43"/>
                    <a:pt x="630" y="43"/>
                  </a:cubicBezTo>
                  <a:cubicBezTo>
                    <a:pt x="596" y="43"/>
                    <a:pt x="529" y="48"/>
                    <a:pt x="451" y="48"/>
                  </a:cubicBezTo>
                  <a:cubicBezTo>
                    <a:pt x="415" y="48"/>
                    <a:pt x="375" y="47"/>
                    <a:pt x="336" y="43"/>
                  </a:cubicBezTo>
                  <a:cubicBezTo>
                    <a:pt x="200" y="35"/>
                    <a:pt x="64" y="5"/>
                    <a:pt x="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1" name="Google Shape;881;p10"/>
          <p:cNvGrpSpPr/>
          <p:nvPr/>
        </p:nvGrpSpPr>
        <p:grpSpPr>
          <a:xfrm flipH="1">
            <a:off x="7114661" y="3867764"/>
            <a:ext cx="3448998" cy="1547010"/>
            <a:chOff x="-961186" y="3737289"/>
            <a:chExt cx="3448998" cy="1547010"/>
          </a:xfrm>
        </p:grpSpPr>
        <p:grpSp>
          <p:nvGrpSpPr>
            <p:cNvPr id="882" name="Google Shape;882;p10"/>
            <p:cNvGrpSpPr/>
            <p:nvPr/>
          </p:nvGrpSpPr>
          <p:grpSpPr>
            <a:xfrm>
              <a:off x="-961186" y="3737289"/>
              <a:ext cx="3448998" cy="1547010"/>
              <a:chOff x="-961186" y="3737289"/>
              <a:chExt cx="3448998" cy="1547010"/>
            </a:xfrm>
          </p:grpSpPr>
          <p:sp>
            <p:nvSpPr>
              <p:cNvPr id="883" name="Google Shape;883;p10"/>
              <p:cNvSpPr/>
              <p:nvPr/>
            </p:nvSpPr>
            <p:spPr>
              <a:xfrm>
                <a:off x="-329700" y="4288550"/>
                <a:ext cx="1185900" cy="7566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84" name="Google Shape;884;p10"/>
              <p:cNvGrpSpPr/>
              <p:nvPr/>
            </p:nvGrpSpPr>
            <p:grpSpPr>
              <a:xfrm>
                <a:off x="-961186" y="3737289"/>
                <a:ext cx="3448998" cy="1547010"/>
                <a:chOff x="-866058" y="3754464"/>
                <a:chExt cx="3448998" cy="1547010"/>
              </a:xfrm>
            </p:grpSpPr>
            <p:sp>
              <p:nvSpPr>
                <p:cNvPr id="885" name="Google Shape;885;p10"/>
                <p:cNvSpPr/>
                <p:nvPr/>
              </p:nvSpPr>
              <p:spPr>
                <a:xfrm>
                  <a:off x="-144531" y="4726788"/>
                  <a:ext cx="982088" cy="2092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27" h="922" extrusionOk="0">
                      <a:moveTo>
                        <a:pt x="1973" y="1"/>
                      </a:moveTo>
                      <a:cubicBezTo>
                        <a:pt x="1951" y="1"/>
                        <a:pt x="1929" y="1"/>
                        <a:pt x="1907" y="2"/>
                      </a:cubicBezTo>
                      <a:cubicBezTo>
                        <a:pt x="1775" y="10"/>
                        <a:pt x="1648" y="27"/>
                        <a:pt x="1537" y="53"/>
                      </a:cubicBezTo>
                      <a:cubicBezTo>
                        <a:pt x="1317" y="108"/>
                        <a:pt x="1160" y="184"/>
                        <a:pt x="1109" y="218"/>
                      </a:cubicBezTo>
                      <a:cubicBezTo>
                        <a:pt x="1096" y="227"/>
                        <a:pt x="1088" y="231"/>
                        <a:pt x="1075" y="240"/>
                      </a:cubicBezTo>
                      <a:cubicBezTo>
                        <a:pt x="973" y="193"/>
                        <a:pt x="850" y="163"/>
                        <a:pt x="723" y="163"/>
                      </a:cubicBezTo>
                      <a:cubicBezTo>
                        <a:pt x="715" y="163"/>
                        <a:pt x="707" y="163"/>
                        <a:pt x="700" y="163"/>
                      </a:cubicBezTo>
                      <a:cubicBezTo>
                        <a:pt x="542" y="163"/>
                        <a:pt x="390" y="204"/>
                        <a:pt x="273" y="252"/>
                      </a:cubicBezTo>
                      <a:cubicBezTo>
                        <a:pt x="150" y="307"/>
                        <a:pt x="69" y="363"/>
                        <a:pt x="43" y="384"/>
                      </a:cubicBezTo>
                      <a:cubicBezTo>
                        <a:pt x="1" y="418"/>
                        <a:pt x="1" y="431"/>
                        <a:pt x="9" y="439"/>
                      </a:cubicBezTo>
                      <a:cubicBezTo>
                        <a:pt x="11" y="442"/>
                        <a:pt x="13" y="444"/>
                        <a:pt x="18" y="444"/>
                      </a:cubicBezTo>
                      <a:cubicBezTo>
                        <a:pt x="26" y="444"/>
                        <a:pt x="40" y="439"/>
                        <a:pt x="69" y="426"/>
                      </a:cubicBezTo>
                      <a:cubicBezTo>
                        <a:pt x="103" y="414"/>
                        <a:pt x="184" y="367"/>
                        <a:pt x="302" y="324"/>
                      </a:cubicBezTo>
                      <a:cubicBezTo>
                        <a:pt x="411" y="280"/>
                        <a:pt x="554" y="243"/>
                        <a:pt x="699" y="243"/>
                      </a:cubicBezTo>
                      <a:cubicBezTo>
                        <a:pt x="707" y="243"/>
                        <a:pt x="715" y="244"/>
                        <a:pt x="723" y="244"/>
                      </a:cubicBezTo>
                      <a:cubicBezTo>
                        <a:pt x="875" y="244"/>
                        <a:pt x="1028" y="290"/>
                        <a:pt x="1130" y="354"/>
                      </a:cubicBezTo>
                      <a:cubicBezTo>
                        <a:pt x="1236" y="414"/>
                        <a:pt x="1300" y="481"/>
                        <a:pt x="1325" y="507"/>
                      </a:cubicBezTo>
                      <a:cubicBezTo>
                        <a:pt x="1350" y="532"/>
                        <a:pt x="1364" y="539"/>
                        <a:pt x="1373" y="539"/>
                      </a:cubicBezTo>
                      <a:cubicBezTo>
                        <a:pt x="1376" y="539"/>
                        <a:pt x="1378" y="538"/>
                        <a:pt x="1380" y="537"/>
                      </a:cubicBezTo>
                      <a:cubicBezTo>
                        <a:pt x="1389" y="532"/>
                        <a:pt x="1393" y="520"/>
                        <a:pt x="1363" y="473"/>
                      </a:cubicBezTo>
                      <a:cubicBezTo>
                        <a:pt x="1346" y="443"/>
                        <a:pt x="1283" y="358"/>
                        <a:pt x="1168" y="286"/>
                      </a:cubicBezTo>
                      <a:cubicBezTo>
                        <a:pt x="1155" y="282"/>
                        <a:pt x="1143" y="274"/>
                        <a:pt x="1130" y="265"/>
                      </a:cubicBezTo>
                      <a:lnTo>
                        <a:pt x="1134" y="265"/>
                      </a:lnTo>
                      <a:cubicBezTo>
                        <a:pt x="1189" y="240"/>
                        <a:pt x="1342" y="172"/>
                        <a:pt x="1554" y="125"/>
                      </a:cubicBezTo>
                      <a:cubicBezTo>
                        <a:pt x="1661" y="104"/>
                        <a:pt x="1784" y="87"/>
                        <a:pt x="1911" y="83"/>
                      </a:cubicBezTo>
                      <a:cubicBezTo>
                        <a:pt x="1928" y="82"/>
                        <a:pt x="1945" y="82"/>
                        <a:pt x="1962" y="82"/>
                      </a:cubicBezTo>
                      <a:cubicBezTo>
                        <a:pt x="2077" y="82"/>
                        <a:pt x="2192" y="94"/>
                        <a:pt x="2310" y="112"/>
                      </a:cubicBezTo>
                      <a:cubicBezTo>
                        <a:pt x="2442" y="138"/>
                        <a:pt x="2573" y="176"/>
                        <a:pt x="2692" y="227"/>
                      </a:cubicBezTo>
                      <a:cubicBezTo>
                        <a:pt x="2811" y="274"/>
                        <a:pt x="2917" y="333"/>
                        <a:pt x="3006" y="392"/>
                      </a:cubicBezTo>
                      <a:cubicBezTo>
                        <a:pt x="3193" y="511"/>
                        <a:pt x="3307" y="630"/>
                        <a:pt x="3354" y="668"/>
                      </a:cubicBezTo>
                      <a:cubicBezTo>
                        <a:pt x="3239" y="677"/>
                        <a:pt x="3129" y="698"/>
                        <a:pt x="3040" y="723"/>
                      </a:cubicBezTo>
                      <a:cubicBezTo>
                        <a:pt x="3006" y="732"/>
                        <a:pt x="2976" y="745"/>
                        <a:pt x="2947" y="753"/>
                      </a:cubicBezTo>
                      <a:cubicBezTo>
                        <a:pt x="2917" y="762"/>
                        <a:pt x="2891" y="774"/>
                        <a:pt x="2870" y="783"/>
                      </a:cubicBezTo>
                      <a:cubicBezTo>
                        <a:pt x="2824" y="804"/>
                        <a:pt x="2790" y="821"/>
                        <a:pt x="2777" y="830"/>
                      </a:cubicBezTo>
                      <a:cubicBezTo>
                        <a:pt x="2730" y="859"/>
                        <a:pt x="2726" y="872"/>
                        <a:pt x="2734" y="880"/>
                      </a:cubicBezTo>
                      <a:cubicBezTo>
                        <a:pt x="2734" y="885"/>
                        <a:pt x="2738" y="888"/>
                        <a:pt x="2747" y="888"/>
                      </a:cubicBezTo>
                      <a:cubicBezTo>
                        <a:pt x="2757" y="888"/>
                        <a:pt x="2773" y="885"/>
                        <a:pt x="2798" y="876"/>
                      </a:cubicBezTo>
                      <a:cubicBezTo>
                        <a:pt x="2807" y="876"/>
                        <a:pt x="2819" y="872"/>
                        <a:pt x="2836" y="863"/>
                      </a:cubicBezTo>
                      <a:cubicBezTo>
                        <a:pt x="2853" y="859"/>
                        <a:pt x="2870" y="851"/>
                        <a:pt x="2896" y="847"/>
                      </a:cubicBezTo>
                      <a:cubicBezTo>
                        <a:pt x="2917" y="838"/>
                        <a:pt x="2942" y="830"/>
                        <a:pt x="2968" y="821"/>
                      </a:cubicBezTo>
                      <a:cubicBezTo>
                        <a:pt x="2998" y="813"/>
                        <a:pt x="3027" y="800"/>
                        <a:pt x="3061" y="796"/>
                      </a:cubicBezTo>
                      <a:cubicBezTo>
                        <a:pt x="3182" y="765"/>
                        <a:pt x="3334" y="744"/>
                        <a:pt x="3489" y="744"/>
                      </a:cubicBezTo>
                      <a:cubicBezTo>
                        <a:pt x="3503" y="744"/>
                        <a:pt x="3518" y="744"/>
                        <a:pt x="3532" y="745"/>
                      </a:cubicBezTo>
                      <a:cubicBezTo>
                        <a:pt x="3698" y="749"/>
                        <a:pt x="3868" y="779"/>
                        <a:pt x="3995" y="817"/>
                      </a:cubicBezTo>
                      <a:cubicBezTo>
                        <a:pt x="4127" y="855"/>
                        <a:pt x="4220" y="897"/>
                        <a:pt x="4254" y="910"/>
                      </a:cubicBezTo>
                      <a:cubicBezTo>
                        <a:pt x="4279" y="919"/>
                        <a:pt x="4295" y="922"/>
                        <a:pt x="4305" y="922"/>
                      </a:cubicBezTo>
                      <a:cubicBezTo>
                        <a:pt x="4315" y="922"/>
                        <a:pt x="4320" y="919"/>
                        <a:pt x="4322" y="914"/>
                      </a:cubicBezTo>
                      <a:cubicBezTo>
                        <a:pt x="4326" y="906"/>
                        <a:pt x="4326" y="897"/>
                        <a:pt x="4275" y="863"/>
                      </a:cubicBezTo>
                      <a:cubicBezTo>
                        <a:pt x="4245" y="842"/>
                        <a:pt x="4152" y="791"/>
                        <a:pt x="4016" y="745"/>
                      </a:cubicBezTo>
                      <a:cubicBezTo>
                        <a:pt x="3880" y="702"/>
                        <a:pt x="3706" y="668"/>
                        <a:pt x="3532" y="664"/>
                      </a:cubicBezTo>
                      <a:cubicBezTo>
                        <a:pt x="3518" y="663"/>
                        <a:pt x="3505" y="662"/>
                        <a:pt x="3491" y="662"/>
                      </a:cubicBezTo>
                      <a:cubicBezTo>
                        <a:pt x="3464" y="662"/>
                        <a:pt x="3439" y="664"/>
                        <a:pt x="3413" y="664"/>
                      </a:cubicBezTo>
                      <a:cubicBezTo>
                        <a:pt x="3409" y="656"/>
                        <a:pt x="3401" y="643"/>
                        <a:pt x="3388" y="630"/>
                      </a:cubicBezTo>
                      <a:cubicBezTo>
                        <a:pt x="3350" y="583"/>
                        <a:pt x="3235" y="456"/>
                        <a:pt x="3048" y="329"/>
                      </a:cubicBezTo>
                      <a:cubicBezTo>
                        <a:pt x="2955" y="269"/>
                        <a:pt x="2845" y="206"/>
                        <a:pt x="2722" y="150"/>
                      </a:cubicBezTo>
                      <a:cubicBezTo>
                        <a:pt x="2594" y="99"/>
                        <a:pt x="2459" y="57"/>
                        <a:pt x="2323" y="32"/>
                      </a:cubicBezTo>
                      <a:cubicBezTo>
                        <a:pt x="2205" y="10"/>
                        <a:pt x="2088" y="1"/>
                        <a:pt x="1973" y="1"/>
                      </a:cubicBezTo>
                      <a:close/>
                    </a:path>
                  </a:pathLst>
                </a:custGeom>
                <a:solidFill>
                  <a:srgbClr val="8555C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6" name="Google Shape;886;p10"/>
                <p:cNvSpPr/>
                <p:nvPr/>
              </p:nvSpPr>
              <p:spPr>
                <a:xfrm>
                  <a:off x="-866058" y="3754464"/>
                  <a:ext cx="3448998" cy="15470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96" h="6816" extrusionOk="0">
                      <a:moveTo>
                        <a:pt x="5627" y="1448"/>
                      </a:moveTo>
                      <a:lnTo>
                        <a:pt x="5627" y="1448"/>
                      </a:lnTo>
                      <a:cubicBezTo>
                        <a:pt x="5623" y="1455"/>
                        <a:pt x="5619" y="1461"/>
                        <a:pt x="5616" y="1468"/>
                      </a:cubicBezTo>
                      <a:lnTo>
                        <a:pt x="5612" y="1468"/>
                      </a:lnTo>
                      <a:cubicBezTo>
                        <a:pt x="5616" y="1463"/>
                        <a:pt x="5621" y="1459"/>
                        <a:pt x="5625" y="1451"/>
                      </a:cubicBezTo>
                      <a:cubicBezTo>
                        <a:pt x="5626" y="1450"/>
                        <a:pt x="5626" y="1449"/>
                        <a:pt x="5627" y="1448"/>
                      </a:cubicBezTo>
                      <a:close/>
                      <a:moveTo>
                        <a:pt x="4675" y="83"/>
                      </a:moveTo>
                      <a:cubicBezTo>
                        <a:pt x="4729" y="83"/>
                        <a:pt x="4783" y="87"/>
                        <a:pt x="4835" y="97"/>
                      </a:cubicBezTo>
                      <a:cubicBezTo>
                        <a:pt x="5022" y="126"/>
                        <a:pt x="5196" y="207"/>
                        <a:pt x="5328" y="322"/>
                      </a:cubicBezTo>
                      <a:cubicBezTo>
                        <a:pt x="5463" y="436"/>
                        <a:pt x="5553" y="585"/>
                        <a:pt x="5599" y="725"/>
                      </a:cubicBezTo>
                      <a:cubicBezTo>
                        <a:pt x="5625" y="797"/>
                        <a:pt x="5642" y="865"/>
                        <a:pt x="5650" y="929"/>
                      </a:cubicBezTo>
                      <a:cubicBezTo>
                        <a:pt x="5659" y="996"/>
                        <a:pt x="5659" y="1056"/>
                        <a:pt x="5659" y="1107"/>
                      </a:cubicBezTo>
                      <a:cubicBezTo>
                        <a:pt x="5654" y="1209"/>
                        <a:pt x="5633" y="1285"/>
                        <a:pt x="5629" y="1323"/>
                      </a:cubicBezTo>
                      <a:cubicBezTo>
                        <a:pt x="5621" y="1353"/>
                        <a:pt x="5616" y="1378"/>
                        <a:pt x="5612" y="1395"/>
                      </a:cubicBezTo>
                      <a:cubicBezTo>
                        <a:pt x="5604" y="1412"/>
                        <a:pt x="5604" y="1425"/>
                        <a:pt x="5599" y="1438"/>
                      </a:cubicBezTo>
                      <a:cubicBezTo>
                        <a:pt x="5599" y="1451"/>
                        <a:pt x="5599" y="1459"/>
                        <a:pt x="5599" y="1463"/>
                      </a:cubicBezTo>
                      <a:cubicBezTo>
                        <a:pt x="5587" y="1459"/>
                        <a:pt x="5570" y="1455"/>
                        <a:pt x="5553" y="1455"/>
                      </a:cubicBezTo>
                      <a:cubicBezTo>
                        <a:pt x="5493" y="1442"/>
                        <a:pt x="5434" y="1438"/>
                        <a:pt x="5383" y="1434"/>
                      </a:cubicBezTo>
                      <a:cubicBezTo>
                        <a:pt x="5342" y="1430"/>
                        <a:pt x="5305" y="1429"/>
                        <a:pt x="5274" y="1429"/>
                      </a:cubicBezTo>
                      <a:cubicBezTo>
                        <a:pt x="5223" y="1429"/>
                        <a:pt x="5186" y="1433"/>
                        <a:pt x="5171" y="1438"/>
                      </a:cubicBezTo>
                      <a:cubicBezTo>
                        <a:pt x="5128" y="1446"/>
                        <a:pt x="5124" y="1455"/>
                        <a:pt x="5124" y="1468"/>
                      </a:cubicBezTo>
                      <a:cubicBezTo>
                        <a:pt x="5124" y="1476"/>
                        <a:pt x="5128" y="1485"/>
                        <a:pt x="5171" y="1489"/>
                      </a:cubicBezTo>
                      <a:cubicBezTo>
                        <a:pt x="5200" y="1493"/>
                        <a:pt x="5277" y="1497"/>
                        <a:pt x="5374" y="1506"/>
                      </a:cubicBezTo>
                      <a:cubicBezTo>
                        <a:pt x="5476" y="1519"/>
                        <a:pt x="5599" y="1540"/>
                        <a:pt x="5714" y="1578"/>
                      </a:cubicBezTo>
                      <a:cubicBezTo>
                        <a:pt x="5833" y="1620"/>
                        <a:pt x="5939" y="1684"/>
                        <a:pt x="6011" y="1752"/>
                      </a:cubicBezTo>
                      <a:cubicBezTo>
                        <a:pt x="6083" y="1816"/>
                        <a:pt x="6121" y="1879"/>
                        <a:pt x="6138" y="1901"/>
                      </a:cubicBezTo>
                      <a:cubicBezTo>
                        <a:pt x="6159" y="1924"/>
                        <a:pt x="6171" y="1932"/>
                        <a:pt x="6179" y="1932"/>
                      </a:cubicBezTo>
                      <a:cubicBezTo>
                        <a:pt x="6181" y="1932"/>
                        <a:pt x="6183" y="1931"/>
                        <a:pt x="6185" y="1930"/>
                      </a:cubicBezTo>
                      <a:cubicBezTo>
                        <a:pt x="6194" y="1926"/>
                        <a:pt x="6198" y="1917"/>
                        <a:pt x="6185" y="1871"/>
                      </a:cubicBezTo>
                      <a:cubicBezTo>
                        <a:pt x="6172" y="1845"/>
                        <a:pt x="6138" y="1773"/>
                        <a:pt x="6058" y="1697"/>
                      </a:cubicBezTo>
                      <a:cubicBezTo>
                        <a:pt x="5986" y="1620"/>
                        <a:pt x="5867" y="1548"/>
                        <a:pt x="5744" y="1502"/>
                      </a:cubicBezTo>
                      <a:cubicBezTo>
                        <a:pt x="5714" y="1493"/>
                        <a:pt x="5684" y="1485"/>
                        <a:pt x="5659" y="1476"/>
                      </a:cubicBezTo>
                      <a:cubicBezTo>
                        <a:pt x="5676" y="1459"/>
                        <a:pt x="5697" y="1434"/>
                        <a:pt x="5727" y="1400"/>
                      </a:cubicBezTo>
                      <a:cubicBezTo>
                        <a:pt x="5744" y="1378"/>
                        <a:pt x="5773" y="1353"/>
                        <a:pt x="5807" y="1319"/>
                      </a:cubicBezTo>
                      <a:cubicBezTo>
                        <a:pt x="5845" y="1285"/>
                        <a:pt x="5892" y="1247"/>
                        <a:pt x="5947" y="1209"/>
                      </a:cubicBezTo>
                      <a:cubicBezTo>
                        <a:pt x="6058" y="1132"/>
                        <a:pt x="6215" y="1052"/>
                        <a:pt x="6406" y="1005"/>
                      </a:cubicBezTo>
                      <a:cubicBezTo>
                        <a:pt x="6501" y="984"/>
                        <a:pt x="6605" y="970"/>
                        <a:pt x="6713" y="970"/>
                      </a:cubicBezTo>
                      <a:cubicBezTo>
                        <a:pt x="6822" y="970"/>
                        <a:pt x="6934" y="984"/>
                        <a:pt x="7047" y="1018"/>
                      </a:cubicBezTo>
                      <a:cubicBezTo>
                        <a:pt x="7267" y="1077"/>
                        <a:pt x="7480" y="1209"/>
                        <a:pt x="7649" y="1387"/>
                      </a:cubicBezTo>
                      <a:cubicBezTo>
                        <a:pt x="7815" y="1565"/>
                        <a:pt x="7938" y="1786"/>
                        <a:pt x="7989" y="2007"/>
                      </a:cubicBezTo>
                      <a:cubicBezTo>
                        <a:pt x="8048" y="2232"/>
                        <a:pt x="8031" y="2457"/>
                        <a:pt x="7989" y="2648"/>
                      </a:cubicBezTo>
                      <a:cubicBezTo>
                        <a:pt x="7942" y="2839"/>
                        <a:pt x="7866" y="2996"/>
                        <a:pt x="7794" y="3110"/>
                      </a:cubicBezTo>
                      <a:cubicBezTo>
                        <a:pt x="7760" y="3170"/>
                        <a:pt x="7722" y="3216"/>
                        <a:pt x="7692" y="3254"/>
                      </a:cubicBezTo>
                      <a:cubicBezTo>
                        <a:pt x="7662" y="3293"/>
                        <a:pt x="7637" y="3322"/>
                        <a:pt x="7620" y="3344"/>
                      </a:cubicBezTo>
                      <a:cubicBezTo>
                        <a:pt x="7594" y="3369"/>
                        <a:pt x="7573" y="3395"/>
                        <a:pt x="7556" y="3412"/>
                      </a:cubicBezTo>
                      <a:cubicBezTo>
                        <a:pt x="7539" y="3428"/>
                        <a:pt x="7526" y="3441"/>
                        <a:pt x="7518" y="3454"/>
                      </a:cubicBezTo>
                      <a:cubicBezTo>
                        <a:pt x="7505" y="3467"/>
                        <a:pt x="7501" y="3475"/>
                        <a:pt x="7501" y="3484"/>
                      </a:cubicBezTo>
                      <a:cubicBezTo>
                        <a:pt x="7416" y="3466"/>
                        <a:pt x="7329" y="3457"/>
                        <a:pt x="7251" y="3457"/>
                      </a:cubicBezTo>
                      <a:cubicBezTo>
                        <a:pt x="7216" y="3457"/>
                        <a:pt x="7183" y="3459"/>
                        <a:pt x="7153" y="3462"/>
                      </a:cubicBezTo>
                      <a:cubicBezTo>
                        <a:pt x="7042" y="3475"/>
                        <a:pt x="6962" y="3501"/>
                        <a:pt x="6932" y="3513"/>
                      </a:cubicBezTo>
                      <a:cubicBezTo>
                        <a:pt x="6894" y="3535"/>
                        <a:pt x="6894" y="3543"/>
                        <a:pt x="6898" y="3556"/>
                      </a:cubicBezTo>
                      <a:cubicBezTo>
                        <a:pt x="6898" y="3562"/>
                        <a:pt x="6903" y="3566"/>
                        <a:pt x="6922" y="3566"/>
                      </a:cubicBezTo>
                      <a:cubicBezTo>
                        <a:pt x="6929" y="3566"/>
                        <a:pt x="6938" y="3565"/>
                        <a:pt x="6949" y="3564"/>
                      </a:cubicBezTo>
                      <a:cubicBezTo>
                        <a:pt x="6979" y="3560"/>
                        <a:pt x="7055" y="3543"/>
                        <a:pt x="7157" y="3535"/>
                      </a:cubicBezTo>
                      <a:cubicBezTo>
                        <a:pt x="7174" y="3534"/>
                        <a:pt x="7191" y="3534"/>
                        <a:pt x="7209" y="3534"/>
                      </a:cubicBezTo>
                      <a:cubicBezTo>
                        <a:pt x="7303" y="3534"/>
                        <a:pt x="7411" y="3544"/>
                        <a:pt x="7518" y="3569"/>
                      </a:cubicBezTo>
                      <a:cubicBezTo>
                        <a:pt x="7641" y="3598"/>
                        <a:pt x="7760" y="3653"/>
                        <a:pt x="7849" y="3709"/>
                      </a:cubicBezTo>
                      <a:cubicBezTo>
                        <a:pt x="7938" y="3764"/>
                        <a:pt x="7997" y="3810"/>
                        <a:pt x="8019" y="3827"/>
                      </a:cubicBezTo>
                      <a:cubicBezTo>
                        <a:pt x="8040" y="3843"/>
                        <a:pt x="8053" y="3848"/>
                        <a:pt x="8061" y="3848"/>
                      </a:cubicBezTo>
                      <a:cubicBezTo>
                        <a:pt x="8067" y="3848"/>
                        <a:pt x="8071" y="3846"/>
                        <a:pt x="8074" y="3844"/>
                      </a:cubicBezTo>
                      <a:cubicBezTo>
                        <a:pt x="8082" y="3836"/>
                        <a:pt x="8082" y="3827"/>
                        <a:pt x="8057" y="3789"/>
                      </a:cubicBezTo>
                      <a:cubicBezTo>
                        <a:pt x="8040" y="3764"/>
                        <a:pt x="7980" y="3704"/>
                        <a:pt x="7887" y="3645"/>
                      </a:cubicBezTo>
                      <a:cubicBezTo>
                        <a:pt x="7794" y="3581"/>
                        <a:pt x="7671" y="3522"/>
                        <a:pt x="7535" y="3488"/>
                      </a:cubicBezTo>
                      <a:cubicBezTo>
                        <a:pt x="7531" y="3488"/>
                        <a:pt x="7522" y="3488"/>
                        <a:pt x="7514" y="3484"/>
                      </a:cubicBezTo>
                      <a:cubicBezTo>
                        <a:pt x="7522" y="3484"/>
                        <a:pt x="7526" y="3479"/>
                        <a:pt x="7535" y="3475"/>
                      </a:cubicBezTo>
                      <a:cubicBezTo>
                        <a:pt x="7547" y="3467"/>
                        <a:pt x="7560" y="3458"/>
                        <a:pt x="7581" y="3441"/>
                      </a:cubicBezTo>
                      <a:cubicBezTo>
                        <a:pt x="7603" y="3428"/>
                        <a:pt x="7628" y="3403"/>
                        <a:pt x="7658" y="3378"/>
                      </a:cubicBezTo>
                      <a:cubicBezTo>
                        <a:pt x="7696" y="3339"/>
                        <a:pt x="7772" y="3263"/>
                        <a:pt x="7849" y="3144"/>
                      </a:cubicBezTo>
                      <a:cubicBezTo>
                        <a:pt x="7929" y="3025"/>
                        <a:pt x="8010" y="2864"/>
                        <a:pt x="8061" y="2665"/>
                      </a:cubicBezTo>
                      <a:cubicBezTo>
                        <a:pt x="8078" y="2588"/>
                        <a:pt x="8095" y="2507"/>
                        <a:pt x="8099" y="2423"/>
                      </a:cubicBezTo>
                      <a:cubicBezTo>
                        <a:pt x="8116" y="2418"/>
                        <a:pt x="8137" y="2414"/>
                        <a:pt x="8167" y="2406"/>
                      </a:cubicBezTo>
                      <a:cubicBezTo>
                        <a:pt x="8226" y="2391"/>
                        <a:pt x="8384" y="2342"/>
                        <a:pt x="8598" y="2342"/>
                      </a:cubicBezTo>
                      <a:cubicBezTo>
                        <a:pt x="8632" y="2342"/>
                        <a:pt x="8669" y="2343"/>
                        <a:pt x="8706" y="2346"/>
                      </a:cubicBezTo>
                      <a:cubicBezTo>
                        <a:pt x="8842" y="2355"/>
                        <a:pt x="8991" y="2389"/>
                        <a:pt x="9139" y="2440"/>
                      </a:cubicBezTo>
                      <a:cubicBezTo>
                        <a:pt x="9288" y="2495"/>
                        <a:pt x="9440" y="2575"/>
                        <a:pt x="9572" y="2677"/>
                      </a:cubicBezTo>
                      <a:cubicBezTo>
                        <a:pt x="9708" y="2775"/>
                        <a:pt x="9831" y="2894"/>
                        <a:pt x="9920" y="3021"/>
                      </a:cubicBezTo>
                      <a:cubicBezTo>
                        <a:pt x="9963" y="3089"/>
                        <a:pt x="10001" y="3157"/>
                        <a:pt x="10030" y="3225"/>
                      </a:cubicBezTo>
                      <a:cubicBezTo>
                        <a:pt x="10056" y="3293"/>
                        <a:pt x="10081" y="3356"/>
                        <a:pt x="10098" y="3424"/>
                      </a:cubicBezTo>
                      <a:cubicBezTo>
                        <a:pt x="10166" y="3683"/>
                        <a:pt x="10162" y="3891"/>
                        <a:pt x="10166" y="3963"/>
                      </a:cubicBezTo>
                      <a:cubicBezTo>
                        <a:pt x="10171" y="4031"/>
                        <a:pt x="10175" y="4065"/>
                        <a:pt x="10179" y="4078"/>
                      </a:cubicBezTo>
                      <a:cubicBezTo>
                        <a:pt x="10094" y="4091"/>
                        <a:pt x="10005" y="4103"/>
                        <a:pt x="9924" y="4125"/>
                      </a:cubicBezTo>
                      <a:cubicBezTo>
                        <a:pt x="9759" y="4163"/>
                        <a:pt x="9610" y="4222"/>
                        <a:pt x="9483" y="4286"/>
                      </a:cubicBezTo>
                      <a:cubicBezTo>
                        <a:pt x="9228" y="4417"/>
                        <a:pt x="9067" y="4570"/>
                        <a:pt x="9016" y="4625"/>
                      </a:cubicBezTo>
                      <a:cubicBezTo>
                        <a:pt x="8944" y="4706"/>
                        <a:pt x="8944" y="4723"/>
                        <a:pt x="8948" y="4732"/>
                      </a:cubicBezTo>
                      <a:cubicBezTo>
                        <a:pt x="8950" y="4733"/>
                        <a:pt x="8952" y="4735"/>
                        <a:pt x="8955" y="4735"/>
                      </a:cubicBezTo>
                      <a:cubicBezTo>
                        <a:pt x="8966" y="4735"/>
                        <a:pt x="8988" y="4719"/>
                        <a:pt x="9054" y="4659"/>
                      </a:cubicBezTo>
                      <a:cubicBezTo>
                        <a:pt x="9109" y="4613"/>
                        <a:pt x="9271" y="4473"/>
                        <a:pt x="9517" y="4354"/>
                      </a:cubicBezTo>
                      <a:cubicBezTo>
                        <a:pt x="9640" y="4290"/>
                        <a:pt x="9789" y="4235"/>
                        <a:pt x="9946" y="4201"/>
                      </a:cubicBezTo>
                      <a:cubicBezTo>
                        <a:pt x="10087" y="4167"/>
                        <a:pt x="10239" y="4149"/>
                        <a:pt x="10394" y="4149"/>
                      </a:cubicBezTo>
                      <a:cubicBezTo>
                        <a:pt x="10412" y="4149"/>
                        <a:pt x="10429" y="4150"/>
                        <a:pt x="10446" y="4150"/>
                      </a:cubicBezTo>
                      <a:cubicBezTo>
                        <a:pt x="10616" y="4159"/>
                        <a:pt x="10782" y="4188"/>
                        <a:pt x="10939" y="4239"/>
                      </a:cubicBezTo>
                      <a:cubicBezTo>
                        <a:pt x="11096" y="4286"/>
                        <a:pt x="11236" y="4354"/>
                        <a:pt x="11350" y="4422"/>
                      </a:cubicBezTo>
                      <a:cubicBezTo>
                        <a:pt x="11588" y="4562"/>
                        <a:pt x="11737" y="4710"/>
                        <a:pt x="11792" y="4761"/>
                      </a:cubicBezTo>
                      <a:cubicBezTo>
                        <a:pt x="11813" y="4782"/>
                        <a:pt x="11830" y="4799"/>
                        <a:pt x="11843" y="4812"/>
                      </a:cubicBezTo>
                      <a:cubicBezTo>
                        <a:pt x="11758" y="4876"/>
                        <a:pt x="11690" y="4940"/>
                        <a:pt x="11639" y="4990"/>
                      </a:cubicBezTo>
                      <a:cubicBezTo>
                        <a:pt x="11588" y="5046"/>
                        <a:pt x="11554" y="5092"/>
                        <a:pt x="11537" y="5118"/>
                      </a:cubicBezTo>
                      <a:cubicBezTo>
                        <a:pt x="11478" y="5211"/>
                        <a:pt x="11478" y="5228"/>
                        <a:pt x="11486" y="5237"/>
                      </a:cubicBezTo>
                      <a:cubicBezTo>
                        <a:pt x="11487" y="5237"/>
                        <a:pt x="11489" y="5237"/>
                        <a:pt x="11490" y="5237"/>
                      </a:cubicBezTo>
                      <a:cubicBezTo>
                        <a:pt x="11499" y="5237"/>
                        <a:pt x="11517" y="5222"/>
                        <a:pt x="11580" y="5147"/>
                      </a:cubicBezTo>
                      <a:cubicBezTo>
                        <a:pt x="11626" y="5092"/>
                        <a:pt x="11766" y="4931"/>
                        <a:pt x="12008" y="4795"/>
                      </a:cubicBezTo>
                      <a:cubicBezTo>
                        <a:pt x="12127" y="4727"/>
                        <a:pt x="12271" y="4668"/>
                        <a:pt x="12429" y="4634"/>
                      </a:cubicBezTo>
                      <a:cubicBezTo>
                        <a:pt x="12525" y="4614"/>
                        <a:pt x="12624" y="4604"/>
                        <a:pt x="12725" y="4604"/>
                      </a:cubicBezTo>
                      <a:cubicBezTo>
                        <a:pt x="12792" y="4604"/>
                        <a:pt x="12861" y="4608"/>
                        <a:pt x="12929" y="4617"/>
                      </a:cubicBezTo>
                      <a:cubicBezTo>
                        <a:pt x="13095" y="4647"/>
                        <a:pt x="13260" y="4706"/>
                        <a:pt x="13401" y="4782"/>
                      </a:cubicBezTo>
                      <a:cubicBezTo>
                        <a:pt x="13541" y="4863"/>
                        <a:pt x="13664" y="4961"/>
                        <a:pt x="13757" y="5063"/>
                      </a:cubicBezTo>
                      <a:cubicBezTo>
                        <a:pt x="13850" y="5160"/>
                        <a:pt x="13923" y="5258"/>
                        <a:pt x="13969" y="5343"/>
                      </a:cubicBezTo>
                      <a:cubicBezTo>
                        <a:pt x="13990" y="5385"/>
                        <a:pt x="14007" y="5423"/>
                        <a:pt x="14024" y="5453"/>
                      </a:cubicBezTo>
                      <a:cubicBezTo>
                        <a:pt x="14037" y="5479"/>
                        <a:pt x="14050" y="5500"/>
                        <a:pt x="14058" y="5517"/>
                      </a:cubicBezTo>
                      <a:cubicBezTo>
                        <a:pt x="14058" y="5517"/>
                        <a:pt x="14058" y="5517"/>
                        <a:pt x="14058" y="5521"/>
                      </a:cubicBezTo>
                      <a:cubicBezTo>
                        <a:pt x="13944" y="5521"/>
                        <a:pt x="13833" y="5538"/>
                        <a:pt x="13740" y="5559"/>
                      </a:cubicBezTo>
                      <a:cubicBezTo>
                        <a:pt x="13502" y="5614"/>
                        <a:pt x="13337" y="5703"/>
                        <a:pt x="13282" y="5733"/>
                      </a:cubicBezTo>
                      <a:cubicBezTo>
                        <a:pt x="13201" y="5784"/>
                        <a:pt x="13197" y="5801"/>
                        <a:pt x="13205" y="5810"/>
                      </a:cubicBezTo>
                      <a:cubicBezTo>
                        <a:pt x="13207" y="5812"/>
                        <a:pt x="13208" y="5814"/>
                        <a:pt x="13213" y="5814"/>
                      </a:cubicBezTo>
                      <a:cubicBezTo>
                        <a:pt x="13223" y="5814"/>
                        <a:pt x="13247" y="5806"/>
                        <a:pt x="13307" y="5780"/>
                      </a:cubicBezTo>
                      <a:cubicBezTo>
                        <a:pt x="13367" y="5759"/>
                        <a:pt x="13528" y="5678"/>
                        <a:pt x="13757" y="5631"/>
                      </a:cubicBezTo>
                      <a:cubicBezTo>
                        <a:pt x="13857" y="5609"/>
                        <a:pt x="13967" y="5597"/>
                        <a:pt x="14083" y="5597"/>
                      </a:cubicBezTo>
                      <a:cubicBezTo>
                        <a:pt x="14100" y="5597"/>
                        <a:pt x="14118" y="5597"/>
                        <a:pt x="14135" y="5597"/>
                      </a:cubicBezTo>
                      <a:cubicBezTo>
                        <a:pt x="14271" y="5606"/>
                        <a:pt x="14415" y="5636"/>
                        <a:pt x="14546" y="5695"/>
                      </a:cubicBezTo>
                      <a:cubicBezTo>
                        <a:pt x="14678" y="5750"/>
                        <a:pt x="14797" y="5831"/>
                        <a:pt x="14890" y="5928"/>
                      </a:cubicBezTo>
                      <a:cubicBezTo>
                        <a:pt x="14984" y="6026"/>
                        <a:pt x="15043" y="6141"/>
                        <a:pt x="15081" y="6247"/>
                      </a:cubicBezTo>
                      <a:cubicBezTo>
                        <a:pt x="15115" y="6357"/>
                        <a:pt x="15128" y="6459"/>
                        <a:pt x="15124" y="6535"/>
                      </a:cubicBezTo>
                      <a:cubicBezTo>
                        <a:pt x="15124" y="6595"/>
                        <a:pt x="15115" y="6642"/>
                        <a:pt x="15111" y="6671"/>
                      </a:cubicBezTo>
                      <a:cubicBezTo>
                        <a:pt x="15090" y="6671"/>
                        <a:pt x="15069" y="6671"/>
                        <a:pt x="15047" y="6667"/>
                      </a:cubicBezTo>
                      <a:cubicBezTo>
                        <a:pt x="14967" y="6663"/>
                        <a:pt x="14835" y="6658"/>
                        <a:pt x="14597" y="6650"/>
                      </a:cubicBezTo>
                      <a:cubicBezTo>
                        <a:pt x="13982" y="6633"/>
                        <a:pt x="11117" y="6595"/>
                        <a:pt x="8252" y="6595"/>
                      </a:cubicBezTo>
                      <a:cubicBezTo>
                        <a:pt x="8103" y="6595"/>
                        <a:pt x="7954" y="6594"/>
                        <a:pt x="7805" y="6594"/>
                      </a:cubicBezTo>
                      <a:cubicBezTo>
                        <a:pt x="5095" y="6594"/>
                        <a:pt x="2494" y="6630"/>
                        <a:pt x="1911" y="6646"/>
                      </a:cubicBezTo>
                      <a:cubicBezTo>
                        <a:pt x="1660" y="6654"/>
                        <a:pt x="1529" y="6663"/>
                        <a:pt x="1465" y="6667"/>
                      </a:cubicBezTo>
                      <a:cubicBezTo>
                        <a:pt x="1465" y="6667"/>
                        <a:pt x="1461" y="6663"/>
                        <a:pt x="1453" y="6663"/>
                      </a:cubicBezTo>
                      <a:cubicBezTo>
                        <a:pt x="1433" y="6666"/>
                        <a:pt x="1382" y="6674"/>
                        <a:pt x="1306" y="6674"/>
                      </a:cubicBezTo>
                      <a:cubicBezTo>
                        <a:pt x="1283" y="6674"/>
                        <a:pt x="1256" y="6673"/>
                        <a:pt x="1228" y="6671"/>
                      </a:cubicBezTo>
                      <a:cubicBezTo>
                        <a:pt x="1181" y="6671"/>
                        <a:pt x="1092" y="6667"/>
                        <a:pt x="973" y="6646"/>
                      </a:cubicBezTo>
                      <a:cubicBezTo>
                        <a:pt x="854" y="6625"/>
                        <a:pt x="701" y="6591"/>
                        <a:pt x="565" y="6484"/>
                      </a:cubicBezTo>
                      <a:cubicBezTo>
                        <a:pt x="438" y="6378"/>
                        <a:pt x="311" y="6217"/>
                        <a:pt x="226" y="6035"/>
                      </a:cubicBezTo>
                      <a:cubicBezTo>
                        <a:pt x="137" y="5848"/>
                        <a:pt x="86" y="5636"/>
                        <a:pt x="86" y="5419"/>
                      </a:cubicBezTo>
                      <a:cubicBezTo>
                        <a:pt x="86" y="5203"/>
                        <a:pt x="133" y="4986"/>
                        <a:pt x="217" y="4799"/>
                      </a:cubicBezTo>
                      <a:cubicBezTo>
                        <a:pt x="260" y="4706"/>
                        <a:pt x="311" y="4621"/>
                        <a:pt x="366" y="4545"/>
                      </a:cubicBezTo>
                      <a:cubicBezTo>
                        <a:pt x="425" y="4473"/>
                        <a:pt x="493" y="4409"/>
                        <a:pt x="561" y="4358"/>
                      </a:cubicBezTo>
                      <a:cubicBezTo>
                        <a:pt x="629" y="4307"/>
                        <a:pt x="701" y="4265"/>
                        <a:pt x="769" y="4235"/>
                      </a:cubicBezTo>
                      <a:cubicBezTo>
                        <a:pt x="837" y="4201"/>
                        <a:pt x="901" y="4176"/>
                        <a:pt x="956" y="4163"/>
                      </a:cubicBezTo>
                      <a:cubicBezTo>
                        <a:pt x="1075" y="4133"/>
                        <a:pt x="1160" y="4133"/>
                        <a:pt x="1206" y="4129"/>
                      </a:cubicBezTo>
                      <a:cubicBezTo>
                        <a:pt x="1240" y="4133"/>
                        <a:pt x="1266" y="4133"/>
                        <a:pt x="1287" y="4133"/>
                      </a:cubicBezTo>
                      <a:cubicBezTo>
                        <a:pt x="1308" y="4137"/>
                        <a:pt x="1321" y="4137"/>
                        <a:pt x="1334" y="4137"/>
                      </a:cubicBezTo>
                      <a:cubicBezTo>
                        <a:pt x="1355" y="4137"/>
                        <a:pt x="1363" y="4133"/>
                        <a:pt x="1363" y="4129"/>
                      </a:cubicBezTo>
                      <a:cubicBezTo>
                        <a:pt x="1363" y="4125"/>
                        <a:pt x="1363" y="4120"/>
                        <a:pt x="1342" y="4112"/>
                      </a:cubicBezTo>
                      <a:cubicBezTo>
                        <a:pt x="1329" y="4108"/>
                        <a:pt x="1317" y="4099"/>
                        <a:pt x="1295" y="4095"/>
                      </a:cubicBezTo>
                      <a:cubicBezTo>
                        <a:pt x="1274" y="4086"/>
                        <a:pt x="1245" y="4082"/>
                        <a:pt x="1206" y="4078"/>
                      </a:cubicBezTo>
                      <a:cubicBezTo>
                        <a:pt x="1189" y="4078"/>
                        <a:pt x="1167" y="4076"/>
                        <a:pt x="1140" y="4076"/>
                      </a:cubicBezTo>
                      <a:cubicBezTo>
                        <a:pt x="1126" y="4076"/>
                        <a:pt x="1112" y="4076"/>
                        <a:pt x="1096" y="4078"/>
                      </a:cubicBezTo>
                      <a:cubicBezTo>
                        <a:pt x="1100" y="4065"/>
                        <a:pt x="1104" y="4044"/>
                        <a:pt x="1113" y="4014"/>
                      </a:cubicBezTo>
                      <a:cubicBezTo>
                        <a:pt x="1130" y="3963"/>
                        <a:pt x="1177" y="3810"/>
                        <a:pt x="1300" y="3645"/>
                      </a:cubicBezTo>
                      <a:cubicBezTo>
                        <a:pt x="1423" y="3475"/>
                        <a:pt x="1614" y="3297"/>
                        <a:pt x="1839" y="3174"/>
                      </a:cubicBezTo>
                      <a:cubicBezTo>
                        <a:pt x="2064" y="3047"/>
                        <a:pt x="2318" y="2987"/>
                        <a:pt x="2526" y="2979"/>
                      </a:cubicBezTo>
                      <a:cubicBezTo>
                        <a:pt x="2559" y="2977"/>
                        <a:pt x="2590" y="2976"/>
                        <a:pt x="2620" y="2976"/>
                      </a:cubicBezTo>
                      <a:cubicBezTo>
                        <a:pt x="2780" y="2976"/>
                        <a:pt x="2896" y="3000"/>
                        <a:pt x="2942" y="3004"/>
                      </a:cubicBezTo>
                      <a:cubicBezTo>
                        <a:pt x="2983" y="3010"/>
                        <a:pt x="3007" y="3014"/>
                        <a:pt x="3022" y="3014"/>
                      </a:cubicBezTo>
                      <a:cubicBezTo>
                        <a:pt x="3037" y="3014"/>
                        <a:pt x="3042" y="3010"/>
                        <a:pt x="3044" y="3004"/>
                      </a:cubicBezTo>
                      <a:cubicBezTo>
                        <a:pt x="3048" y="2996"/>
                        <a:pt x="3036" y="2983"/>
                        <a:pt x="2955" y="2953"/>
                      </a:cubicBezTo>
                      <a:cubicBezTo>
                        <a:pt x="2903" y="2937"/>
                        <a:pt x="2755" y="2902"/>
                        <a:pt x="2555" y="2902"/>
                      </a:cubicBezTo>
                      <a:cubicBezTo>
                        <a:pt x="2544" y="2902"/>
                        <a:pt x="2533" y="2902"/>
                        <a:pt x="2522" y="2902"/>
                      </a:cubicBezTo>
                      <a:cubicBezTo>
                        <a:pt x="2408" y="2906"/>
                        <a:pt x="2280" y="2923"/>
                        <a:pt x="2149" y="2962"/>
                      </a:cubicBezTo>
                      <a:cubicBezTo>
                        <a:pt x="2144" y="2949"/>
                        <a:pt x="2140" y="2936"/>
                        <a:pt x="2132" y="2919"/>
                      </a:cubicBezTo>
                      <a:cubicBezTo>
                        <a:pt x="2123" y="2902"/>
                        <a:pt x="2115" y="2877"/>
                        <a:pt x="2102" y="2847"/>
                      </a:cubicBezTo>
                      <a:cubicBezTo>
                        <a:pt x="2089" y="2817"/>
                        <a:pt x="2076" y="2779"/>
                        <a:pt x="2059" y="2732"/>
                      </a:cubicBezTo>
                      <a:cubicBezTo>
                        <a:pt x="2034" y="2643"/>
                        <a:pt x="2009" y="2529"/>
                        <a:pt x="1996" y="2397"/>
                      </a:cubicBezTo>
                      <a:cubicBezTo>
                        <a:pt x="1987" y="2266"/>
                        <a:pt x="1992" y="2113"/>
                        <a:pt x="2026" y="1956"/>
                      </a:cubicBezTo>
                      <a:cubicBezTo>
                        <a:pt x="2059" y="1803"/>
                        <a:pt x="2123" y="1646"/>
                        <a:pt x="2208" y="1506"/>
                      </a:cubicBezTo>
                      <a:cubicBezTo>
                        <a:pt x="2293" y="1366"/>
                        <a:pt x="2412" y="1243"/>
                        <a:pt x="2535" y="1149"/>
                      </a:cubicBezTo>
                      <a:cubicBezTo>
                        <a:pt x="2662" y="1052"/>
                        <a:pt x="2798" y="984"/>
                        <a:pt x="2921" y="937"/>
                      </a:cubicBezTo>
                      <a:cubicBezTo>
                        <a:pt x="3172" y="844"/>
                        <a:pt x="3379" y="844"/>
                        <a:pt x="3452" y="839"/>
                      </a:cubicBezTo>
                      <a:cubicBezTo>
                        <a:pt x="3494" y="835"/>
                        <a:pt x="3520" y="835"/>
                        <a:pt x="3541" y="831"/>
                      </a:cubicBezTo>
                      <a:cubicBezTo>
                        <a:pt x="3541" y="835"/>
                        <a:pt x="3541" y="835"/>
                        <a:pt x="3541" y="835"/>
                      </a:cubicBezTo>
                      <a:cubicBezTo>
                        <a:pt x="3532" y="873"/>
                        <a:pt x="3524" y="903"/>
                        <a:pt x="3520" y="924"/>
                      </a:cubicBezTo>
                      <a:cubicBezTo>
                        <a:pt x="3511" y="1052"/>
                        <a:pt x="3520" y="1064"/>
                        <a:pt x="3532" y="1069"/>
                      </a:cubicBezTo>
                      <a:cubicBezTo>
                        <a:pt x="3541" y="1069"/>
                        <a:pt x="3545" y="1056"/>
                        <a:pt x="3575" y="933"/>
                      </a:cubicBezTo>
                      <a:cubicBezTo>
                        <a:pt x="3579" y="916"/>
                        <a:pt x="3587" y="886"/>
                        <a:pt x="3596" y="848"/>
                      </a:cubicBezTo>
                      <a:cubicBezTo>
                        <a:pt x="3604" y="831"/>
                        <a:pt x="3609" y="814"/>
                        <a:pt x="3617" y="793"/>
                      </a:cubicBezTo>
                      <a:cubicBezTo>
                        <a:pt x="3626" y="767"/>
                        <a:pt x="3634" y="746"/>
                        <a:pt x="3647" y="725"/>
                      </a:cubicBezTo>
                      <a:cubicBezTo>
                        <a:pt x="3689" y="627"/>
                        <a:pt x="3761" y="517"/>
                        <a:pt x="3872" y="411"/>
                      </a:cubicBezTo>
                      <a:cubicBezTo>
                        <a:pt x="3982" y="309"/>
                        <a:pt x="4131" y="220"/>
                        <a:pt x="4296" y="156"/>
                      </a:cubicBezTo>
                      <a:cubicBezTo>
                        <a:pt x="4381" y="126"/>
                        <a:pt x="4470" y="101"/>
                        <a:pt x="4559" y="88"/>
                      </a:cubicBezTo>
                      <a:cubicBezTo>
                        <a:pt x="4598" y="85"/>
                        <a:pt x="4637" y="83"/>
                        <a:pt x="4675" y="83"/>
                      </a:cubicBezTo>
                      <a:close/>
                      <a:moveTo>
                        <a:pt x="4679" y="1"/>
                      </a:moveTo>
                      <a:cubicBezTo>
                        <a:pt x="4635" y="1"/>
                        <a:pt x="4591" y="4"/>
                        <a:pt x="4547" y="12"/>
                      </a:cubicBezTo>
                      <a:cubicBezTo>
                        <a:pt x="4449" y="24"/>
                        <a:pt x="4356" y="50"/>
                        <a:pt x="4267" y="84"/>
                      </a:cubicBezTo>
                      <a:cubicBezTo>
                        <a:pt x="4088" y="152"/>
                        <a:pt x="3935" y="249"/>
                        <a:pt x="3821" y="360"/>
                      </a:cubicBezTo>
                      <a:cubicBezTo>
                        <a:pt x="3702" y="470"/>
                        <a:pt x="3626" y="597"/>
                        <a:pt x="3587" y="699"/>
                      </a:cubicBezTo>
                      <a:cubicBezTo>
                        <a:pt x="3575" y="725"/>
                        <a:pt x="3566" y="750"/>
                        <a:pt x="3558" y="772"/>
                      </a:cubicBezTo>
                      <a:lnTo>
                        <a:pt x="3549" y="801"/>
                      </a:lnTo>
                      <a:cubicBezTo>
                        <a:pt x="3532" y="797"/>
                        <a:pt x="3498" y="793"/>
                        <a:pt x="3447" y="784"/>
                      </a:cubicBezTo>
                      <a:cubicBezTo>
                        <a:pt x="3432" y="783"/>
                        <a:pt x="3411" y="782"/>
                        <a:pt x="3384" y="782"/>
                      </a:cubicBezTo>
                      <a:cubicBezTo>
                        <a:pt x="3283" y="782"/>
                        <a:pt x="3103" y="795"/>
                        <a:pt x="2891" y="869"/>
                      </a:cubicBezTo>
                      <a:cubicBezTo>
                        <a:pt x="2760" y="916"/>
                        <a:pt x="2620" y="984"/>
                        <a:pt x="2484" y="1086"/>
                      </a:cubicBezTo>
                      <a:cubicBezTo>
                        <a:pt x="2420" y="1137"/>
                        <a:pt x="2357" y="1192"/>
                        <a:pt x="2297" y="1255"/>
                      </a:cubicBezTo>
                      <a:cubicBezTo>
                        <a:pt x="2238" y="1319"/>
                        <a:pt x="2183" y="1391"/>
                        <a:pt x="2136" y="1463"/>
                      </a:cubicBezTo>
                      <a:cubicBezTo>
                        <a:pt x="2047" y="1616"/>
                        <a:pt x="1983" y="1782"/>
                        <a:pt x="1949" y="1943"/>
                      </a:cubicBezTo>
                      <a:cubicBezTo>
                        <a:pt x="1915" y="2104"/>
                        <a:pt x="1911" y="2266"/>
                        <a:pt x="1924" y="2406"/>
                      </a:cubicBezTo>
                      <a:cubicBezTo>
                        <a:pt x="1936" y="2546"/>
                        <a:pt x="1970" y="2665"/>
                        <a:pt x="2000" y="2758"/>
                      </a:cubicBezTo>
                      <a:cubicBezTo>
                        <a:pt x="2034" y="2847"/>
                        <a:pt x="2068" y="2911"/>
                        <a:pt x="2085" y="2945"/>
                      </a:cubicBezTo>
                      <a:cubicBezTo>
                        <a:pt x="2093" y="2957"/>
                        <a:pt x="2098" y="2966"/>
                        <a:pt x="2102" y="2974"/>
                      </a:cubicBezTo>
                      <a:cubicBezTo>
                        <a:pt x="2000" y="3004"/>
                        <a:pt x="1894" y="3047"/>
                        <a:pt x="1796" y="3102"/>
                      </a:cubicBezTo>
                      <a:cubicBezTo>
                        <a:pt x="1563" y="3233"/>
                        <a:pt x="1363" y="3424"/>
                        <a:pt x="1236" y="3603"/>
                      </a:cubicBezTo>
                      <a:cubicBezTo>
                        <a:pt x="1113" y="3781"/>
                        <a:pt x="1066" y="3946"/>
                        <a:pt x="1062" y="4006"/>
                      </a:cubicBezTo>
                      <a:cubicBezTo>
                        <a:pt x="1058" y="4044"/>
                        <a:pt x="1058" y="4065"/>
                        <a:pt x="1062" y="4082"/>
                      </a:cubicBezTo>
                      <a:cubicBezTo>
                        <a:pt x="1024" y="4082"/>
                        <a:pt x="986" y="4091"/>
                        <a:pt x="939" y="4103"/>
                      </a:cubicBezTo>
                      <a:cubicBezTo>
                        <a:pt x="875" y="4116"/>
                        <a:pt x="807" y="4142"/>
                        <a:pt x="735" y="4171"/>
                      </a:cubicBezTo>
                      <a:cubicBezTo>
                        <a:pt x="663" y="4205"/>
                        <a:pt x="591" y="4248"/>
                        <a:pt x="515" y="4299"/>
                      </a:cubicBezTo>
                      <a:cubicBezTo>
                        <a:pt x="442" y="4354"/>
                        <a:pt x="370" y="4422"/>
                        <a:pt x="307" y="4502"/>
                      </a:cubicBezTo>
                      <a:cubicBezTo>
                        <a:pt x="239" y="4579"/>
                        <a:pt x="188" y="4672"/>
                        <a:pt x="141" y="4770"/>
                      </a:cubicBezTo>
                      <a:cubicBezTo>
                        <a:pt x="56" y="4969"/>
                        <a:pt x="1" y="5194"/>
                        <a:pt x="5" y="5423"/>
                      </a:cubicBezTo>
                      <a:cubicBezTo>
                        <a:pt x="5" y="5648"/>
                        <a:pt x="60" y="5878"/>
                        <a:pt x="154" y="6073"/>
                      </a:cubicBezTo>
                      <a:cubicBezTo>
                        <a:pt x="251" y="6268"/>
                        <a:pt x="379" y="6429"/>
                        <a:pt x="523" y="6548"/>
                      </a:cubicBezTo>
                      <a:cubicBezTo>
                        <a:pt x="599" y="6603"/>
                        <a:pt x="680" y="6642"/>
                        <a:pt x="756" y="6663"/>
                      </a:cubicBezTo>
                      <a:cubicBezTo>
                        <a:pt x="833" y="6688"/>
                        <a:pt x="901" y="6705"/>
                        <a:pt x="964" y="6714"/>
                      </a:cubicBezTo>
                      <a:cubicBezTo>
                        <a:pt x="1049" y="6725"/>
                        <a:pt x="1119" y="6727"/>
                        <a:pt x="1170" y="6727"/>
                      </a:cubicBezTo>
                      <a:cubicBezTo>
                        <a:pt x="1196" y="6727"/>
                        <a:pt x="1216" y="6726"/>
                        <a:pt x="1232" y="6726"/>
                      </a:cubicBezTo>
                      <a:cubicBezTo>
                        <a:pt x="1317" y="6722"/>
                        <a:pt x="1385" y="6705"/>
                        <a:pt x="1427" y="6688"/>
                      </a:cubicBezTo>
                      <a:cubicBezTo>
                        <a:pt x="1436" y="6692"/>
                        <a:pt x="1457" y="6692"/>
                        <a:pt x="1486" y="6692"/>
                      </a:cubicBezTo>
                      <a:cubicBezTo>
                        <a:pt x="1554" y="6697"/>
                        <a:pt x="1682" y="6697"/>
                        <a:pt x="1919" y="6701"/>
                      </a:cubicBezTo>
                      <a:cubicBezTo>
                        <a:pt x="2535" y="6701"/>
                        <a:pt x="5400" y="6675"/>
                        <a:pt x="8265" y="6675"/>
                      </a:cubicBezTo>
                      <a:cubicBezTo>
                        <a:pt x="11130" y="6675"/>
                        <a:pt x="13990" y="6705"/>
                        <a:pt x="14606" y="6705"/>
                      </a:cubicBezTo>
                      <a:cubicBezTo>
                        <a:pt x="14865" y="6701"/>
                        <a:pt x="15022" y="6701"/>
                        <a:pt x="15107" y="6697"/>
                      </a:cubicBezTo>
                      <a:cubicBezTo>
                        <a:pt x="15107" y="6697"/>
                        <a:pt x="15107" y="6701"/>
                        <a:pt x="15107" y="6701"/>
                      </a:cubicBezTo>
                      <a:cubicBezTo>
                        <a:pt x="15098" y="6748"/>
                        <a:pt x="15090" y="6773"/>
                        <a:pt x="15090" y="6790"/>
                      </a:cubicBezTo>
                      <a:cubicBezTo>
                        <a:pt x="15086" y="6807"/>
                        <a:pt x="15090" y="6811"/>
                        <a:pt x="15094" y="6816"/>
                      </a:cubicBezTo>
                      <a:cubicBezTo>
                        <a:pt x="15098" y="6816"/>
                        <a:pt x="15103" y="6816"/>
                        <a:pt x="15115" y="6803"/>
                      </a:cubicBezTo>
                      <a:cubicBezTo>
                        <a:pt x="15124" y="6786"/>
                        <a:pt x="15141" y="6765"/>
                        <a:pt x="15158" y="6714"/>
                      </a:cubicBezTo>
                      <a:cubicBezTo>
                        <a:pt x="15158" y="6709"/>
                        <a:pt x="15162" y="6701"/>
                        <a:pt x="15162" y="6692"/>
                      </a:cubicBezTo>
                      <a:cubicBezTo>
                        <a:pt x="15183" y="6688"/>
                        <a:pt x="15196" y="6688"/>
                        <a:pt x="15196" y="6684"/>
                      </a:cubicBezTo>
                      <a:cubicBezTo>
                        <a:pt x="15196" y="6684"/>
                        <a:pt x="15183" y="6680"/>
                        <a:pt x="15166" y="6680"/>
                      </a:cubicBezTo>
                      <a:cubicBezTo>
                        <a:pt x="15175" y="6646"/>
                        <a:pt x="15187" y="6599"/>
                        <a:pt x="15192" y="6535"/>
                      </a:cubicBezTo>
                      <a:cubicBezTo>
                        <a:pt x="15196" y="6451"/>
                        <a:pt x="15187" y="6340"/>
                        <a:pt x="15149" y="6226"/>
                      </a:cubicBezTo>
                      <a:cubicBezTo>
                        <a:pt x="15115" y="6107"/>
                        <a:pt x="15047" y="5979"/>
                        <a:pt x="14945" y="5873"/>
                      </a:cubicBezTo>
                      <a:cubicBezTo>
                        <a:pt x="14848" y="5763"/>
                        <a:pt x="14716" y="5678"/>
                        <a:pt x="14576" y="5619"/>
                      </a:cubicBezTo>
                      <a:cubicBezTo>
                        <a:pt x="14436" y="5555"/>
                        <a:pt x="14283" y="5525"/>
                        <a:pt x="14139" y="5521"/>
                      </a:cubicBezTo>
                      <a:lnTo>
                        <a:pt x="14114" y="5521"/>
                      </a:lnTo>
                      <a:cubicBezTo>
                        <a:pt x="14109" y="5517"/>
                        <a:pt x="14109" y="5517"/>
                        <a:pt x="14109" y="5517"/>
                      </a:cubicBezTo>
                      <a:cubicBezTo>
                        <a:pt x="14109" y="5512"/>
                        <a:pt x="14109" y="5508"/>
                        <a:pt x="14105" y="5504"/>
                      </a:cubicBezTo>
                      <a:cubicBezTo>
                        <a:pt x="14101" y="5487"/>
                        <a:pt x="14092" y="5457"/>
                        <a:pt x="14080" y="5423"/>
                      </a:cubicBezTo>
                      <a:cubicBezTo>
                        <a:pt x="14063" y="5394"/>
                        <a:pt x="14050" y="5351"/>
                        <a:pt x="14024" y="5309"/>
                      </a:cubicBezTo>
                      <a:cubicBezTo>
                        <a:pt x="13978" y="5220"/>
                        <a:pt x="13906" y="5114"/>
                        <a:pt x="13808" y="5007"/>
                      </a:cubicBezTo>
                      <a:cubicBezTo>
                        <a:pt x="13710" y="4901"/>
                        <a:pt x="13587" y="4795"/>
                        <a:pt x="13439" y="4715"/>
                      </a:cubicBezTo>
                      <a:cubicBezTo>
                        <a:pt x="13290" y="4630"/>
                        <a:pt x="13116" y="4566"/>
                        <a:pt x="12938" y="4536"/>
                      </a:cubicBezTo>
                      <a:cubicBezTo>
                        <a:pt x="12869" y="4527"/>
                        <a:pt x="12800" y="4522"/>
                        <a:pt x="12732" y="4522"/>
                      </a:cubicBezTo>
                      <a:cubicBezTo>
                        <a:pt x="12622" y="4522"/>
                        <a:pt x="12513" y="4534"/>
                        <a:pt x="12412" y="4558"/>
                      </a:cubicBezTo>
                      <a:cubicBezTo>
                        <a:pt x="12242" y="4596"/>
                        <a:pt x="12093" y="4659"/>
                        <a:pt x="11966" y="4732"/>
                      </a:cubicBezTo>
                      <a:cubicBezTo>
                        <a:pt x="11936" y="4749"/>
                        <a:pt x="11902" y="4770"/>
                        <a:pt x="11877" y="4791"/>
                      </a:cubicBezTo>
                      <a:cubicBezTo>
                        <a:pt x="11864" y="4774"/>
                        <a:pt x="11851" y="4753"/>
                        <a:pt x="11826" y="4723"/>
                      </a:cubicBezTo>
                      <a:cubicBezTo>
                        <a:pt x="11779" y="4668"/>
                        <a:pt x="11631" y="4507"/>
                        <a:pt x="11389" y="4354"/>
                      </a:cubicBezTo>
                      <a:cubicBezTo>
                        <a:pt x="11266" y="4282"/>
                        <a:pt x="11121" y="4214"/>
                        <a:pt x="10960" y="4163"/>
                      </a:cubicBezTo>
                      <a:cubicBezTo>
                        <a:pt x="10799" y="4112"/>
                        <a:pt x="10625" y="4078"/>
                        <a:pt x="10446" y="4069"/>
                      </a:cubicBezTo>
                      <a:cubicBezTo>
                        <a:pt x="10425" y="4068"/>
                        <a:pt x="10403" y="4068"/>
                        <a:pt x="10381" y="4068"/>
                      </a:cubicBezTo>
                      <a:cubicBezTo>
                        <a:pt x="10321" y="4068"/>
                        <a:pt x="10260" y="4072"/>
                        <a:pt x="10204" y="4078"/>
                      </a:cubicBezTo>
                      <a:cubicBezTo>
                        <a:pt x="10209" y="4061"/>
                        <a:pt x="10213" y="4031"/>
                        <a:pt x="10217" y="3963"/>
                      </a:cubicBezTo>
                      <a:cubicBezTo>
                        <a:pt x="10221" y="3891"/>
                        <a:pt x="10234" y="3679"/>
                        <a:pt x="10171" y="3403"/>
                      </a:cubicBezTo>
                      <a:cubicBezTo>
                        <a:pt x="10137" y="3267"/>
                        <a:pt x="10077" y="3114"/>
                        <a:pt x="9984" y="2974"/>
                      </a:cubicBezTo>
                      <a:cubicBezTo>
                        <a:pt x="9890" y="2834"/>
                        <a:pt x="9759" y="2711"/>
                        <a:pt x="9619" y="2609"/>
                      </a:cubicBezTo>
                      <a:cubicBezTo>
                        <a:pt x="9479" y="2503"/>
                        <a:pt x="9322" y="2423"/>
                        <a:pt x="9165" y="2367"/>
                      </a:cubicBezTo>
                      <a:cubicBezTo>
                        <a:pt x="9008" y="2308"/>
                        <a:pt x="8851" y="2278"/>
                        <a:pt x="8710" y="2274"/>
                      </a:cubicBezTo>
                      <a:cubicBezTo>
                        <a:pt x="8681" y="2272"/>
                        <a:pt x="8652" y="2271"/>
                        <a:pt x="8625" y="2271"/>
                      </a:cubicBezTo>
                      <a:cubicBezTo>
                        <a:pt x="8385" y="2271"/>
                        <a:pt x="8211" y="2332"/>
                        <a:pt x="8150" y="2355"/>
                      </a:cubicBezTo>
                      <a:cubicBezTo>
                        <a:pt x="8133" y="2363"/>
                        <a:pt x="8116" y="2372"/>
                        <a:pt x="8103" y="2376"/>
                      </a:cubicBezTo>
                      <a:cubicBezTo>
                        <a:pt x="8108" y="2249"/>
                        <a:pt x="8099" y="2117"/>
                        <a:pt x="8070" y="1985"/>
                      </a:cubicBezTo>
                      <a:cubicBezTo>
                        <a:pt x="8010" y="1748"/>
                        <a:pt x="7883" y="1514"/>
                        <a:pt x="7705" y="1328"/>
                      </a:cubicBezTo>
                      <a:cubicBezTo>
                        <a:pt x="7531" y="1141"/>
                        <a:pt x="7301" y="1005"/>
                        <a:pt x="7064" y="937"/>
                      </a:cubicBezTo>
                      <a:cubicBezTo>
                        <a:pt x="6945" y="907"/>
                        <a:pt x="6826" y="890"/>
                        <a:pt x="6711" y="890"/>
                      </a:cubicBezTo>
                      <a:cubicBezTo>
                        <a:pt x="6597" y="895"/>
                        <a:pt x="6486" y="912"/>
                        <a:pt x="6385" y="933"/>
                      </a:cubicBezTo>
                      <a:cubicBezTo>
                        <a:pt x="6185" y="988"/>
                        <a:pt x="6024" y="1073"/>
                        <a:pt x="5905" y="1158"/>
                      </a:cubicBezTo>
                      <a:cubicBezTo>
                        <a:pt x="5790" y="1243"/>
                        <a:pt x="5718" y="1323"/>
                        <a:pt x="5684" y="1366"/>
                      </a:cubicBezTo>
                      <a:cubicBezTo>
                        <a:pt x="5664" y="1394"/>
                        <a:pt x="5648" y="1416"/>
                        <a:pt x="5636" y="1434"/>
                      </a:cubicBezTo>
                      <a:lnTo>
                        <a:pt x="5636" y="1434"/>
                      </a:lnTo>
                      <a:cubicBezTo>
                        <a:pt x="5640" y="1427"/>
                        <a:pt x="5644" y="1419"/>
                        <a:pt x="5650" y="1408"/>
                      </a:cubicBezTo>
                      <a:cubicBezTo>
                        <a:pt x="5659" y="1391"/>
                        <a:pt x="5667" y="1370"/>
                        <a:pt x="5680" y="1336"/>
                      </a:cubicBezTo>
                      <a:cubicBezTo>
                        <a:pt x="5693" y="1298"/>
                        <a:pt x="5714" y="1217"/>
                        <a:pt x="5722" y="1107"/>
                      </a:cubicBezTo>
                      <a:cubicBezTo>
                        <a:pt x="5727" y="1052"/>
                        <a:pt x="5727" y="988"/>
                        <a:pt x="5718" y="920"/>
                      </a:cubicBezTo>
                      <a:cubicBezTo>
                        <a:pt x="5710" y="852"/>
                        <a:pt x="5697" y="776"/>
                        <a:pt x="5671" y="699"/>
                      </a:cubicBezTo>
                      <a:cubicBezTo>
                        <a:pt x="5621" y="547"/>
                        <a:pt x="5523" y="385"/>
                        <a:pt x="5379" y="262"/>
                      </a:cubicBezTo>
                      <a:cubicBezTo>
                        <a:pt x="5234" y="135"/>
                        <a:pt x="5048" y="46"/>
                        <a:pt x="4848" y="16"/>
                      </a:cubicBezTo>
                      <a:cubicBezTo>
                        <a:pt x="4791" y="6"/>
                        <a:pt x="4735" y="1"/>
                        <a:pt x="4679" y="1"/>
                      </a:cubicBezTo>
                      <a:close/>
                    </a:path>
                  </a:pathLst>
                </a:custGeom>
                <a:solidFill>
                  <a:srgbClr val="1E154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7" name="Google Shape;887;p10"/>
                <p:cNvSpPr/>
                <p:nvPr/>
              </p:nvSpPr>
              <p:spPr>
                <a:xfrm>
                  <a:off x="-846766" y="3773075"/>
                  <a:ext cx="3414272" cy="14963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43" h="6593" extrusionOk="0">
                      <a:moveTo>
                        <a:pt x="4596" y="2802"/>
                      </a:moveTo>
                      <a:cubicBezTo>
                        <a:pt x="4606" y="2802"/>
                        <a:pt x="4617" y="2803"/>
                        <a:pt x="4627" y="2803"/>
                      </a:cubicBezTo>
                      <a:cubicBezTo>
                        <a:pt x="4789" y="2807"/>
                        <a:pt x="4937" y="2871"/>
                        <a:pt x="5043" y="2939"/>
                      </a:cubicBezTo>
                      <a:cubicBezTo>
                        <a:pt x="5145" y="3011"/>
                        <a:pt x="5204" y="3088"/>
                        <a:pt x="5226" y="3113"/>
                      </a:cubicBezTo>
                      <a:cubicBezTo>
                        <a:pt x="5251" y="3160"/>
                        <a:pt x="5247" y="3168"/>
                        <a:pt x="5238" y="3177"/>
                      </a:cubicBezTo>
                      <a:cubicBezTo>
                        <a:pt x="5236" y="3178"/>
                        <a:pt x="5234" y="3179"/>
                        <a:pt x="5231" y="3179"/>
                      </a:cubicBezTo>
                      <a:cubicBezTo>
                        <a:pt x="5222" y="3179"/>
                        <a:pt x="5208" y="3172"/>
                        <a:pt x="5183" y="3147"/>
                      </a:cubicBezTo>
                      <a:cubicBezTo>
                        <a:pt x="5162" y="3130"/>
                        <a:pt x="5098" y="3062"/>
                        <a:pt x="5001" y="3003"/>
                      </a:cubicBezTo>
                      <a:cubicBezTo>
                        <a:pt x="4907" y="2943"/>
                        <a:pt x="4767" y="2892"/>
                        <a:pt x="4627" y="2884"/>
                      </a:cubicBezTo>
                      <a:cubicBezTo>
                        <a:pt x="4620" y="2884"/>
                        <a:pt x="4613" y="2884"/>
                        <a:pt x="4605" y="2884"/>
                      </a:cubicBezTo>
                      <a:cubicBezTo>
                        <a:pt x="4469" y="2884"/>
                        <a:pt x="4338" y="2921"/>
                        <a:pt x="4241" y="2973"/>
                      </a:cubicBezTo>
                      <a:cubicBezTo>
                        <a:pt x="4135" y="3024"/>
                        <a:pt x="4071" y="3083"/>
                        <a:pt x="4046" y="3105"/>
                      </a:cubicBezTo>
                      <a:cubicBezTo>
                        <a:pt x="4021" y="3124"/>
                        <a:pt x="4009" y="3129"/>
                        <a:pt x="4001" y="3129"/>
                      </a:cubicBezTo>
                      <a:cubicBezTo>
                        <a:pt x="3997" y="3129"/>
                        <a:pt x="3994" y="3127"/>
                        <a:pt x="3991" y="3126"/>
                      </a:cubicBezTo>
                      <a:cubicBezTo>
                        <a:pt x="3982" y="3117"/>
                        <a:pt x="3982" y="3109"/>
                        <a:pt x="4008" y="3066"/>
                      </a:cubicBezTo>
                      <a:cubicBezTo>
                        <a:pt x="4029" y="3041"/>
                        <a:pt x="4092" y="2969"/>
                        <a:pt x="4203" y="2905"/>
                      </a:cubicBezTo>
                      <a:cubicBezTo>
                        <a:pt x="4258" y="2875"/>
                        <a:pt x="4326" y="2846"/>
                        <a:pt x="4398" y="2829"/>
                      </a:cubicBezTo>
                      <a:cubicBezTo>
                        <a:pt x="4461" y="2814"/>
                        <a:pt x="4527" y="2802"/>
                        <a:pt x="4596" y="2802"/>
                      </a:cubicBezTo>
                      <a:close/>
                      <a:moveTo>
                        <a:pt x="5067" y="4203"/>
                      </a:moveTo>
                      <a:cubicBezTo>
                        <a:pt x="5182" y="4203"/>
                        <a:pt x="5299" y="4212"/>
                        <a:pt x="5417" y="4234"/>
                      </a:cubicBezTo>
                      <a:cubicBezTo>
                        <a:pt x="5553" y="4259"/>
                        <a:pt x="5688" y="4301"/>
                        <a:pt x="5816" y="4352"/>
                      </a:cubicBezTo>
                      <a:cubicBezTo>
                        <a:pt x="5939" y="4408"/>
                        <a:pt x="6049" y="4471"/>
                        <a:pt x="6142" y="4531"/>
                      </a:cubicBezTo>
                      <a:cubicBezTo>
                        <a:pt x="6329" y="4658"/>
                        <a:pt x="6444" y="4785"/>
                        <a:pt x="6482" y="4832"/>
                      </a:cubicBezTo>
                      <a:cubicBezTo>
                        <a:pt x="6495" y="4845"/>
                        <a:pt x="6503" y="4858"/>
                        <a:pt x="6507" y="4866"/>
                      </a:cubicBezTo>
                      <a:cubicBezTo>
                        <a:pt x="6533" y="4866"/>
                        <a:pt x="6558" y="4864"/>
                        <a:pt x="6585" y="4864"/>
                      </a:cubicBezTo>
                      <a:cubicBezTo>
                        <a:pt x="6599" y="4864"/>
                        <a:pt x="6612" y="4865"/>
                        <a:pt x="6626" y="4866"/>
                      </a:cubicBezTo>
                      <a:cubicBezTo>
                        <a:pt x="6800" y="4870"/>
                        <a:pt x="6974" y="4904"/>
                        <a:pt x="7110" y="4947"/>
                      </a:cubicBezTo>
                      <a:cubicBezTo>
                        <a:pt x="7246" y="4993"/>
                        <a:pt x="7339" y="5044"/>
                        <a:pt x="7369" y="5065"/>
                      </a:cubicBezTo>
                      <a:cubicBezTo>
                        <a:pt x="7420" y="5099"/>
                        <a:pt x="7420" y="5108"/>
                        <a:pt x="7416" y="5116"/>
                      </a:cubicBezTo>
                      <a:cubicBezTo>
                        <a:pt x="7414" y="5121"/>
                        <a:pt x="7409" y="5124"/>
                        <a:pt x="7399" y="5124"/>
                      </a:cubicBezTo>
                      <a:cubicBezTo>
                        <a:pt x="7389" y="5124"/>
                        <a:pt x="7373" y="5121"/>
                        <a:pt x="7348" y="5112"/>
                      </a:cubicBezTo>
                      <a:cubicBezTo>
                        <a:pt x="7314" y="5099"/>
                        <a:pt x="7221" y="5057"/>
                        <a:pt x="7089" y="5019"/>
                      </a:cubicBezTo>
                      <a:cubicBezTo>
                        <a:pt x="6962" y="4981"/>
                        <a:pt x="6792" y="4951"/>
                        <a:pt x="6626" y="4947"/>
                      </a:cubicBezTo>
                      <a:cubicBezTo>
                        <a:pt x="6612" y="4946"/>
                        <a:pt x="6597" y="4946"/>
                        <a:pt x="6583" y="4946"/>
                      </a:cubicBezTo>
                      <a:cubicBezTo>
                        <a:pt x="6428" y="4946"/>
                        <a:pt x="6276" y="4967"/>
                        <a:pt x="6155" y="4998"/>
                      </a:cubicBezTo>
                      <a:cubicBezTo>
                        <a:pt x="6121" y="5002"/>
                        <a:pt x="6092" y="5015"/>
                        <a:pt x="6062" y="5023"/>
                      </a:cubicBezTo>
                      <a:cubicBezTo>
                        <a:pt x="6036" y="5032"/>
                        <a:pt x="6011" y="5040"/>
                        <a:pt x="5990" y="5049"/>
                      </a:cubicBezTo>
                      <a:cubicBezTo>
                        <a:pt x="5964" y="5053"/>
                        <a:pt x="5947" y="5061"/>
                        <a:pt x="5930" y="5065"/>
                      </a:cubicBezTo>
                      <a:cubicBezTo>
                        <a:pt x="5913" y="5074"/>
                        <a:pt x="5901" y="5078"/>
                        <a:pt x="5892" y="5078"/>
                      </a:cubicBezTo>
                      <a:cubicBezTo>
                        <a:pt x="5867" y="5087"/>
                        <a:pt x="5851" y="5090"/>
                        <a:pt x="5841" y="5090"/>
                      </a:cubicBezTo>
                      <a:cubicBezTo>
                        <a:pt x="5832" y="5090"/>
                        <a:pt x="5828" y="5087"/>
                        <a:pt x="5828" y="5082"/>
                      </a:cubicBezTo>
                      <a:cubicBezTo>
                        <a:pt x="5820" y="5074"/>
                        <a:pt x="5824" y="5061"/>
                        <a:pt x="5871" y="5032"/>
                      </a:cubicBezTo>
                      <a:cubicBezTo>
                        <a:pt x="5884" y="5023"/>
                        <a:pt x="5918" y="5006"/>
                        <a:pt x="5964" y="4985"/>
                      </a:cubicBezTo>
                      <a:cubicBezTo>
                        <a:pt x="5985" y="4976"/>
                        <a:pt x="6011" y="4964"/>
                        <a:pt x="6041" y="4955"/>
                      </a:cubicBezTo>
                      <a:cubicBezTo>
                        <a:pt x="6070" y="4947"/>
                        <a:pt x="6100" y="4934"/>
                        <a:pt x="6134" y="4925"/>
                      </a:cubicBezTo>
                      <a:cubicBezTo>
                        <a:pt x="6223" y="4900"/>
                        <a:pt x="6333" y="4879"/>
                        <a:pt x="6448" y="4870"/>
                      </a:cubicBezTo>
                      <a:cubicBezTo>
                        <a:pt x="6401" y="4832"/>
                        <a:pt x="6287" y="4713"/>
                        <a:pt x="6100" y="4594"/>
                      </a:cubicBezTo>
                      <a:cubicBezTo>
                        <a:pt x="6011" y="4535"/>
                        <a:pt x="5905" y="4476"/>
                        <a:pt x="5786" y="4429"/>
                      </a:cubicBezTo>
                      <a:cubicBezTo>
                        <a:pt x="5667" y="4378"/>
                        <a:pt x="5536" y="4340"/>
                        <a:pt x="5404" y="4314"/>
                      </a:cubicBezTo>
                      <a:cubicBezTo>
                        <a:pt x="5286" y="4296"/>
                        <a:pt x="5171" y="4284"/>
                        <a:pt x="5056" y="4284"/>
                      </a:cubicBezTo>
                      <a:cubicBezTo>
                        <a:pt x="5039" y="4284"/>
                        <a:pt x="5022" y="4284"/>
                        <a:pt x="5005" y="4285"/>
                      </a:cubicBezTo>
                      <a:cubicBezTo>
                        <a:pt x="4878" y="4289"/>
                        <a:pt x="4755" y="4306"/>
                        <a:pt x="4648" y="4327"/>
                      </a:cubicBezTo>
                      <a:cubicBezTo>
                        <a:pt x="4436" y="4374"/>
                        <a:pt x="4283" y="4442"/>
                        <a:pt x="4228" y="4467"/>
                      </a:cubicBezTo>
                      <a:lnTo>
                        <a:pt x="4224" y="4467"/>
                      </a:lnTo>
                      <a:cubicBezTo>
                        <a:pt x="4237" y="4476"/>
                        <a:pt x="4249" y="4484"/>
                        <a:pt x="4262" y="4488"/>
                      </a:cubicBezTo>
                      <a:cubicBezTo>
                        <a:pt x="4377" y="4560"/>
                        <a:pt x="4440" y="4645"/>
                        <a:pt x="4457" y="4675"/>
                      </a:cubicBezTo>
                      <a:cubicBezTo>
                        <a:pt x="4487" y="4722"/>
                        <a:pt x="4483" y="4734"/>
                        <a:pt x="4474" y="4739"/>
                      </a:cubicBezTo>
                      <a:cubicBezTo>
                        <a:pt x="4472" y="4740"/>
                        <a:pt x="4470" y="4741"/>
                        <a:pt x="4467" y="4741"/>
                      </a:cubicBezTo>
                      <a:cubicBezTo>
                        <a:pt x="4458" y="4741"/>
                        <a:pt x="4444" y="4734"/>
                        <a:pt x="4419" y="4709"/>
                      </a:cubicBezTo>
                      <a:cubicBezTo>
                        <a:pt x="4394" y="4683"/>
                        <a:pt x="4330" y="4616"/>
                        <a:pt x="4224" y="4556"/>
                      </a:cubicBezTo>
                      <a:cubicBezTo>
                        <a:pt x="4122" y="4492"/>
                        <a:pt x="3969" y="4446"/>
                        <a:pt x="3817" y="4446"/>
                      </a:cubicBezTo>
                      <a:cubicBezTo>
                        <a:pt x="3809" y="4446"/>
                        <a:pt x="3801" y="4445"/>
                        <a:pt x="3793" y="4445"/>
                      </a:cubicBezTo>
                      <a:cubicBezTo>
                        <a:pt x="3648" y="4445"/>
                        <a:pt x="3505" y="4482"/>
                        <a:pt x="3396" y="4526"/>
                      </a:cubicBezTo>
                      <a:cubicBezTo>
                        <a:pt x="3278" y="4569"/>
                        <a:pt x="3197" y="4616"/>
                        <a:pt x="3163" y="4628"/>
                      </a:cubicBezTo>
                      <a:cubicBezTo>
                        <a:pt x="3134" y="4641"/>
                        <a:pt x="3120" y="4646"/>
                        <a:pt x="3112" y="4646"/>
                      </a:cubicBezTo>
                      <a:cubicBezTo>
                        <a:pt x="3107" y="4646"/>
                        <a:pt x="3105" y="4644"/>
                        <a:pt x="3103" y="4641"/>
                      </a:cubicBezTo>
                      <a:cubicBezTo>
                        <a:pt x="3095" y="4633"/>
                        <a:pt x="3095" y="4620"/>
                        <a:pt x="3137" y="4586"/>
                      </a:cubicBezTo>
                      <a:cubicBezTo>
                        <a:pt x="3163" y="4565"/>
                        <a:pt x="3244" y="4509"/>
                        <a:pt x="3367" y="4454"/>
                      </a:cubicBezTo>
                      <a:cubicBezTo>
                        <a:pt x="3484" y="4406"/>
                        <a:pt x="3636" y="4365"/>
                        <a:pt x="3794" y="4365"/>
                      </a:cubicBezTo>
                      <a:cubicBezTo>
                        <a:pt x="3801" y="4365"/>
                        <a:pt x="3809" y="4365"/>
                        <a:pt x="3817" y="4365"/>
                      </a:cubicBezTo>
                      <a:cubicBezTo>
                        <a:pt x="3944" y="4365"/>
                        <a:pt x="4067" y="4395"/>
                        <a:pt x="4169" y="4442"/>
                      </a:cubicBezTo>
                      <a:cubicBezTo>
                        <a:pt x="4182" y="4433"/>
                        <a:pt x="4190" y="4429"/>
                        <a:pt x="4203" y="4420"/>
                      </a:cubicBezTo>
                      <a:cubicBezTo>
                        <a:pt x="4254" y="4386"/>
                        <a:pt x="4411" y="4310"/>
                        <a:pt x="4631" y="4255"/>
                      </a:cubicBezTo>
                      <a:cubicBezTo>
                        <a:pt x="4742" y="4229"/>
                        <a:pt x="4869" y="4212"/>
                        <a:pt x="5001" y="4204"/>
                      </a:cubicBezTo>
                      <a:cubicBezTo>
                        <a:pt x="5023" y="4203"/>
                        <a:pt x="5045" y="4203"/>
                        <a:pt x="5067" y="4203"/>
                      </a:cubicBezTo>
                      <a:close/>
                      <a:moveTo>
                        <a:pt x="4590" y="1"/>
                      </a:moveTo>
                      <a:cubicBezTo>
                        <a:pt x="4552" y="1"/>
                        <a:pt x="4513" y="3"/>
                        <a:pt x="4474" y="6"/>
                      </a:cubicBezTo>
                      <a:cubicBezTo>
                        <a:pt x="4385" y="19"/>
                        <a:pt x="4296" y="44"/>
                        <a:pt x="4211" y="74"/>
                      </a:cubicBezTo>
                      <a:cubicBezTo>
                        <a:pt x="4046" y="138"/>
                        <a:pt x="3897" y="227"/>
                        <a:pt x="3787" y="329"/>
                      </a:cubicBezTo>
                      <a:cubicBezTo>
                        <a:pt x="3676" y="435"/>
                        <a:pt x="3604" y="545"/>
                        <a:pt x="3562" y="643"/>
                      </a:cubicBezTo>
                      <a:cubicBezTo>
                        <a:pt x="3549" y="664"/>
                        <a:pt x="3541" y="685"/>
                        <a:pt x="3532" y="711"/>
                      </a:cubicBezTo>
                      <a:cubicBezTo>
                        <a:pt x="3524" y="732"/>
                        <a:pt x="3519" y="749"/>
                        <a:pt x="3511" y="766"/>
                      </a:cubicBezTo>
                      <a:cubicBezTo>
                        <a:pt x="3502" y="804"/>
                        <a:pt x="3494" y="834"/>
                        <a:pt x="3490" y="851"/>
                      </a:cubicBezTo>
                      <a:cubicBezTo>
                        <a:pt x="3460" y="974"/>
                        <a:pt x="3456" y="987"/>
                        <a:pt x="3443" y="987"/>
                      </a:cubicBezTo>
                      <a:cubicBezTo>
                        <a:pt x="3435" y="982"/>
                        <a:pt x="3426" y="965"/>
                        <a:pt x="3435" y="842"/>
                      </a:cubicBezTo>
                      <a:cubicBezTo>
                        <a:pt x="3439" y="821"/>
                        <a:pt x="3447" y="791"/>
                        <a:pt x="3456" y="753"/>
                      </a:cubicBezTo>
                      <a:cubicBezTo>
                        <a:pt x="3456" y="753"/>
                        <a:pt x="3456" y="749"/>
                        <a:pt x="3456" y="749"/>
                      </a:cubicBezTo>
                      <a:cubicBezTo>
                        <a:pt x="3435" y="753"/>
                        <a:pt x="3409" y="753"/>
                        <a:pt x="3367" y="757"/>
                      </a:cubicBezTo>
                      <a:cubicBezTo>
                        <a:pt x="3303" y="762"/>
                        <a:pt x="3129" y="762"/>
                        <a:pt x="2917" y="830"/>
                      </a:cubicBezTo>
                      <a:cubicBezTo>
                        <a:pt x="2891" y="838"/>
                        <a:pt x="2862" y="847"/>
                        <a:pt x="2836" y="855"/>
                      </a:cubicBezTo>
                      <a:cubicBezTo>
                        <a:pt x="2713" y="902"/>
                        <a:pt x="2577" y="970"/>
                        <a:pt x="2450" y="1067"/>
                      </a:cubicBezTo>
                      <a:cubicBezTo>
                        <a:pt x="2327" y="1161"/>
                        <a:pt x="2208" y="1284"/>
                        <a:pt x="2123" y="1424"/>
                      </a:cubicBezTo>
                      <a:cubicBezTo>
                        <a:pt x="2038" y="1564"/>
                        <a:pt x="1974" y="1721"/>
                        <a:pt x="1941" y="1874"/>
                      </a:cubicBezTo>
                      <a:cubicBezTo>
                        <a:pt x="1907" y="2031"/>
                        <a:pt x="1902" y="2184"/>
                        <a:pt x="1911" y="2315"/>
                      </a:cubicBezTo>
                      <a:cubicBezTo>
                        <a:pt x="1924" y="2447"/>
                        <a:pt x="1949" y="2561"/>
                        <a:pt x="1974" y="2650"/>
                      </a:cubicBezTo>
                      <a:cubicBezTo>
                        <a:pt x="1991" y="2697"/>
                        <a:pt x="2004" y="2735"/>
                        <a:pt x="2017" y="2765"/>
                      </a:cubicBezTo>
                      <a:cubicBezTo>
                        <a:pt x="2030" y="2795"/>
                        <a:pt x="2038" y="2820"/>
                        <a:pt x="2047" y="2837"/>
                      </a:cubicBezTo>
                      <a:cubicBezTo>
                        <a:pt x="2055" y="2854"/>
                        <a:pt x="2059" y="2867"/>
                        <a:pt x="2064" y="2880"/>
                      </a:cubicBezTo>
                      <a:cubicBezTo>
                        <a:pt x="2195" y="2841"/>
                        <a:pt x="2323" y="2824"/>
                        <a:pt x="2437" y="2820"/>
                      </a:cubicBezTo>
                      <a:cubicBezTo>
                        <a:pt x="2448" y="2820"/>
                        <a:pt x="2459" y="2820"/>
                        <a:pt x="2470" y="2820"/>
                      </a:cubicBezTo>
                      <a:cubicBezTo>
                        <a:pt x="2670" y="2820"/>
                        <a:pt x="2818" y="2855"/>
                        <a:pt x="2870" y="2871"/>
                      </a:cubicBezTo>
                      <a:cubicBezTo>
                        <a:pt x="2951" y="2901"/>
                        <a:pt x="2963" y="2914"/>
                        <a:pt x="2959" y="2922"/>
                      </a:cubicBezTo>
                      <a:cubicBezTo>
                        <a:pt x="2957" y="2928"/>
                        <a:pt x="2952" y="2932"/>
                        <a:pt x="2937" y="2932"/>
                      </a:cubicBezTo>
                      <a:cubicBezTo>
                        <a:pt x="2922" y="2932"/>
                        <a:pt x="2898" y="2928"/>
                        <a:pt x="2857" y="2922"/>
                      </a:cubicBezTo>
                      <a:cubicBezTo>
                        <a:pt x="2828" y="2922"/>
                        <a:pt x="2764" y="2909"/>
                        <a:pt x="2679" y="2901"/>
                      </a:cubicBezTo>
                      <a:cubicBezTo>
                        <a:pt x="2631" y="2898"/>
                        <a:pt x="2577" y="2895"/>
                        <a:pt x="2517" y="2895"/>
                      </a:cubicBezTo>
                      <a:cubicBezTo>
                        <a:pt x="2493" y="2895"/>
                        <a:pt x="2467" y="2895"/>
                        <a:pt x="2441" y="2897"/>
                      </a:cubicBezTo>
                      <a:cubicBezTo>
                        <a:pt x="2233" y="2905"/>
                        <a:pt x="1979" y="2965"/>
                        <a:pt x="1754" y="3092"/>
                      </a:cubicBezTo>
                      <a:cubicBezTo>
                        <a:pt x="1529" y="3215"/>
                        <a:pt x="1338" y="3393"/>
                        <a:pt x="1215" y="3563"/>
                      </a:cubicBezTo>
                      <a:cubicBezTo>
                        <a:pt x="1092" y="3728"/>
                        <a:pt x="1045" y="3881"/>
                        <a:pt x="1028" y="3932"/>
                      </a:cubicBezTo>
                      <a:cubicBezTo>
                        <a:pt x="1019" y="3962"/>
                        <a:pt x="1015" y="3983"/>
                        <a:pt x="1011" y="3996"/>
                      </a:cubicBezTo>
                      <a:cubicBezTo>
                        <a:pt x="1027" y="3994"/>
                        <a:pt x="1041" y="3994"/>
                        <a:pt x="1055" y="3994"/>
                      </a:cubicBezTo>
                      <a:cubicBezTo>
                        <a:pt x="1082" y="3994"/>
                        <a:pt x="1104" y="3996"/>
                        <a:pt x="1121" y="3996"/>
                      </a:cubicBezTo>
                      <a:cubicBezTo>
                        <a:pt x="1160" y="4000"/>
                        <a:pt x="1189" y="4004"/>
                        <a:pt x="1210" y="4013"/>
                      </a:cubicBezTo>
                      <a:cubicBezTo>
                        <a:pt x="1232" y="4017"/>
                        <a:pt x="1244" y="4021"/>
                        <a:pt x="1257" y="4030"/>
                      </a:cubicBezTo>
                      <a:cubicBezTo>
                        <a:pt x="1278" y="4038"/>
                        <a:pt x="1278" y="4043"/>
                        <a:pt x="1278" y="4047"/>
                      </a:cubicBezTo>
                      <a:cubicBezTo>
                        <a:pt x="1278" y="4051"/>
                        <a:pt x="1270" y="4055"/>
                        <a:pt x="1249" y="4055"/>
                      </a:cubicBezTo>
                      <a:cubicBezTo>
                        <a:pt x="1236" y="4055"/>
                        <a:pt x="1223" y="4055"/>
                        <a:pt x="1202" y="4051"/>
                      </a:cubicBezTo>
                      <a:cubicBezTo>
                        <a:pt x="1181" y="4051"/>
                        <a:pt x="1155" y="4051"/>
                        <a:pt x="1121" y="4047"/>
                      </a:cubicBezTo>
                      <a:cubicBezTo>
                        <a:pt x="1087" y="4051"/>
                        <a:pt x="1028" y="4051"/>
                        <a:pt x="956" y="4064"/>
                      </a:cubicBezTo>
                      <a:lnTo>
                        <a:pt x="913" y="4072"/>
                      </a:lnTo>
                      <a:cubicBezTo>
                        <a:pt x="901" y="4077"/>
                        <a:pt x="888" y="4077"/>
                        <a:pt x="871" y="4081"/>
                      </a:cubicBezTo>
                      <a:cubicBezTo>
                        <a:pt x="816" y="4094"/>
                        <a:pt x="752" y="4119"/>
                        <a:pt x="684" y="4153"/>
                      </a:cubicBezTo>
                      <a:cubicBezTo>
                        <a:pt x="616" y="4183"/>
                        <a:pt x="544" y="4225"/>
                        <a:pt x="476" y="4276"/>
                      </a:cubicBezTo>
                      <a:cubicBezTo>
                        <a:pt x="408" y="4327"/>
                        <a:pt x="340" y="4391"/>
                        <a:pt x="281" y="4463"/>
                      </a:cubicBezTo>
                      <a:cubicBezTo>
                        <a:pt x="226" y="4539"/>
                        <a:pt x="175" y="4624"/>
                        <a:pt x="132" y="4717"/>
                      </a:cubicBezTo>
                      <a:cubicBezTo>
                        <a:pt x="48" y="4904"/>
                        <a:pt x="1" y="5121"/>
                        <a:pt x="1" y="5337"/>
                      </a:cubicBezTo>
                      <a:cubicBezTo>
                        <a:pt x="1" y="5554"/>
                        <a:pt x="52" y="5766"/>
                        <a:pt x="141" y="5953"/>
                      </a:cubicBezTo>
                      <a:cubicBezTo>
                        <a:pt x="226" y="6135"/>
                        <a:pt x="353" y="6296"/>
                        <a:pt x="480" y="6402"/>
                      </a:cubicBezTo>
                      <a:cubicBezTo>
                        <a:pt x="616" y="6509"/>
                        <a:pt x="769" y="6543"/>
                        <a:pt x="888" y="6564"/>
                      </a:cubicBezTo>
                      <a:cubicBezTo>
                        <a:pt x="1007" y="6585"/>
                        <a:pt x="1096" y="6589"/>
                        <a:pt x="1143" y="6589"/>
                      </a:cubicBezTo>
                      <a:cubicBezTo>
                        <a:pt x="1171" y="6591"/>
                        <a:pt x="1198" y="6592"/>
                        <a:pt x="1221" y="6592"/>
                      </a:cubicBezTo>
                      <a:cubicBezTo>
                        <a:pt x="1297" y="6592"/>
                        <a:pt x="1348" y="6584"/>
                        <a:pt x="1368" y="6581"/>
                      </a:cubicBezTo>
                      <a:cubicBezTo>
                        <a:pt x="1376" y="6581"/>
                        <a:pt x="1380" y="6585"/>
                        <a:pt x="1380" y="6585"/>
                      </a:cubicBezTo>
                      <a:cubicBezTo>
                        <a:pt x="1444" y="6581"/>
                        <a:pt x="1575" y="6572"/>
                        <a:pt x="1826" y="6564"/>
                      </a:cubicBezTo>
                      <a:cubicBezTo>
                        <a:pt x="2409" y="6548"/>
                        <a:pt x="5010" y="6512"/>
                        <a:pt x="7720" y="6512"/>
                      </a:cubicBezTo>
                      <a:cubicBezTo>
                        <a:pt x="7869" y="6512"/>
                        <a:pt x="8018" y="6513"/>
                        <a:pt x="8167" y="6513"/>
                      </a:cubicBezTo>
                      <a:cubicBezTo>
                        <a:pt x="11032" y="6513"/>
                        <a:pt x="13897" y="6551"/>
                        <a:pt x="14512" y="6568"/>
                      </a:cubicBezTo>
                      <a:cubicBezTo>
                        <a:pt x="14750" y="6576"/>
                        <a:pt x="14882" y="6581"/>
                        <a:pt x="14962" y="6585"/>
                      </a:cubicBezTo>
                      <a:cubicBezTo>
                        <a:pt x="14984" y="6589"/>
                        <a:pt x="15005" y="6589"/>
                        <a:pt x="15026" y="6589"/>
                      </a:cubicBezTo>
                      <a:cubicBezTo>
                        <a:pt x="15030" y="6560"/>
                        <a:pt x="15039" y="6513"/>
                        <a:pt x="15039" y="6453"/>
                      </a:cubicBezTo>
                      <a:cubicBezTo>
                        <a:pt x="15043" y="6377"/>
                        <a:pt x="15030" y="6275"/>
                        <a:pt x="14996" y="6165"/>
                      </a:cubicBezTo>
                      <a:cubicBezTo>
                        <a:pt x="14958" y="6059"/>
                        <a:pt x="14899" y="5944"/>
                        <a:pt x="14805" y="5846"/>
                      </a:cubicBezTo>
                      <a:cubicBezTo>
                        <a:pt x="14712" y="5749"/>
                        <a:pt x="14593" y="5668"/>
                        <a:pt x="14461" y="5613"/>
                      </a:cubicBezTo>
                      <a:cubicBezTo>
                        <a:pt x="14330" y="5554"/>
                        <a:pt x="14186" y="5524"/>
                        <a:pt x="14050" y="5515"/>
                      </a:cubicBezTo>
                      <a:cubicBezTo>
                        <a:pt x="14033" y="5515"/>
                        <a:pt x="14015" y="5515"/>
                        <a:pt x="13998" y="5515"/>
                      </a:cubicBezTo>
                      <a:cubicBezTo>
                        <a:pt x="13882" y="5515"/>
                        <a:pt x="13772" y="5527"/>
                        <a:pt x="13672" y="5549"/>
                      </a:cubicBezTo>
                      <a:cubicBezTo>
                        <a:pt x="13443" y="5596"/>
                        <a:pt x="13282" y="5677"/>
                        <a:pt x="13222" y="5698"/>
                      </a:cubicBezTo>
                      <a:cubicBezTo>
                        <a:pt x="13162" y="5724"/>
                        <a:pt x="13138" y="5732"/>
                        <a:pt x="13128" y="5732"/>
                      </a:cubicBezTo>
                      <a:cubicBezTo>
                        <a:pt x="13123" y="5732"/>
                        <a:pt x="13122" y="5730"/>
                        <a:pt x="13120" y="5728"/>
                      </a:cubicBezTo>
                      <a:cubicBezTo>
                        <a:pt x="13112" y="5719"/>
                        <a:pt x="13116" y="5702"/>
                        <a:pt x="13197" y="5651"/>
                      </a:cubicBezTo>
                      <a:cubicBezTo>
                        <a:pt x="13252" y="5621"/>
                        <a:pt x="13409" y="5537"/>
                        <a:pt x="13638" y="5481"/>
                      </a:cubicBezTo>
                      <a:cubicBezTo>
                        <a:pt x="13642" y="5477"/>
                        <a:pt x="13647" y="5477"/>
                        <a:pt x="13655" y="5477"/>
                      </a:cubicBezTo>
                      <a:cubicBezTo>
                        <a:pt x="13748" y="5456"/>
                        <a:pt x="13859" y="5439"/>
                        <a:pt x="13973" y="5439"/>
                      </a:cubicBezTo>
                      <a:cubicBezTo>
                        <a:pt x="13973" y="5435"/>
                        <a:pt x="13973" y="5435"/>
                        <a:pt x="13973" y="5435"/>
                      </a:cubicBezTo>
                      <a:cubicBezTo>
                        <a:pt x="13965" y="5418"/>
                        <a:pt x="13952" y="5397"/>
                        <a:pt x="13939" y="5371"/>
                      </a:cubicBezTo>
                      <a:cubicBezTo>
                        <a:pt x="13922" y="5341"/>
                        <a:pt x="13905" y="5303"/>
                        <a:pt x="13884" y="5261"/>
                      </a:cubicBezTo>
                      <a:cubicBezTo>
                        <a:pt x="13838" y="5176"/>
                        <a:pt x="13765" y="5078"/>
                        <a:pt x="13672" y="4981"/>
                      </a:cubicBezTo>
                      <a:cubicBezTo>
                        <a:pt x="13574" y="4879"/>
                        <a:pt x="13456" y="4781"/>
                        <a:pt x="13316" y="4700"/>
                      </a:cubicBezTo>
                      <a:cubicBezTo>
                        <a:pt x="13175" y="4624"/>
                        <a:pt x="13010" y="4565"/>
                        <a:pt x="12844" y="4535"/>
                      </a:cubicBezTo>
                      <a:cubicBezTo>
                        <a:pt x="12776" y="4526"/>
                        <a:pt x="12707" y="4522"/>
                        <a:pt x="12640" y="4522"/>
                      </a:cubicBezTo>
                      <a:cubicBezTo>
                        <a:pt x="12539" y="4522"/>
                        <a:pt x="12440" y="4532"/>
                        <a:pt x="12344" y="4552"/>
                      </a:cubicBezTo>
                      <a:cubicBezTo>
                        <a:pt x="12237" y="4577"/>
                        <a:pt x="12136" y="4611"/>
                        <a:pt x="12042" y="4650"/>
                      </a:cubicBezTo>
                      <a:cubicBezTo>
                        <a:pt x="12000" y="4671"/>
                        <a:pt x="11962" y="4692"/>
                        <a:pt x="11923" y="4713"/>
                      </a:cubicBezTo>
                      <a:cubicBezTo>
                        <a:pt x="11681" y="4849"/>
                        <a:pt x="11541" y="5010"/>
                        <a:pt x="11495" y="5065"/>
                      </a:cubicBezTo>
                      <a:cubicBezTo>
                        <a:pt x="11432" y="5140"/>
                        <a:pt x="11414" y="5155"/>
                        <a:pt x="11405" y="5155"/>
                      </a:cubicBezTo>
                      <a:cubicBezTo>
                        <a:pt x="11404" y="5155"/>
                        <a:pt x="11402" y="5155"/>
                        <a:pt x="11401" y="5155"/>
                      </a:cubicBezTo>
                      <a:cubicBezTo>
                        <a:pt x="11393" y="5146"/>
                        <a:pt x="11389" y="5129"/>
                        <a:pt x="11452" y="5036"/>
                      </a:cubicBezTo>
                      <a:cubicBezTo>
                        <a:pt x="11469" y="5010"/>
                        <a:pt x="11503" y="4964"/>
                        <a:pt x="11554" y="4908"/>
                      </a:cubicBezTo>
                      <a:cubicBezTo>
                        <a:pt x="11605" y="4858"/>
                        <a:pt x="11673" y="4794"/>
                        <a:pt x="11758" y="4730"/>
                      </a:cubicBezTo>
                      <a:cubicBezTo>
                        <a:pt x="11745" y="4717"/>
                        <a:pt x="11728" y="4700"/>
                        <a:pt x="11707" y="4679"/>
                      </a:cubicBezTo>
                      <a:cubicBezTo>
                        <a:pt x="11652" y="4628"/>
                        <a:pt x="11503" y="4480"/>
                        <a:pt x="11265" y="4340"/>
                      </a:cubicBezTo>
                      <a:cubicBezTo>
                        <a:pt x="11151" y="4272"/>
                        <a:pt x="11011" y="4204"/>
                        <a:pt x="10854" y="4157"/>
                      </a:cubicBezTo>
                      <a:cubicBezTo>
                        <a:pt x="10697" y="4106"/>
                        <a:pt x="10531" y="4077"/>
                        <a:pt x="10361" y="4068"/>
                      </a:cubicBezTo>
                      <a:cubicBezTo>
                        <a:pt x="10344" y="4068"/>
                        <a:pt x="10327" y="4067"/>
                        <a:pt x="10309" y="4067"/>
                      </a:cubicBezTo>
                      <a:cubicBezTo>
                        <a:pt x="10154" y="4067"/>
                        <a:pt x="10002" y="4085"/>
                        <a:pt x="9861" y="4119"/>
                      </a:cubicBezTo>
                      <a:cubicBezTo>
                        <a:pt x="9742" y="4144"/>
                        <a:pt x="9631" y="4183"/>
                        <a:pt x="9534" y="4225"/>
                      </a:cubicBezTo>
                      <a:lnTo>
                        <a:pt x="9530" y="4225"/>
                      </a:lnTo>
                      <a:cubicBezTo>
                        <a:pt x="9496" y="4242"/>
                        <a:pt x="9462" y="4255"/>
                        <a:pt x="9432" y="4272"/>
                      </a:cubicBezTo>
                      <a:cubicBezTo>
                        <a:pt x="9381" y="4293"/>
                        <a:pt x="9334" y="4318"/>
                        <a:pt x="9292" y="4348"/>
                      </a:cubicBezTo>
                      <a:cubicBezTo>
                        <a:pt x="9122" y="4446"/>
                        <a:pt x="9016" y="4543"/>
                        <a:pt x="8969" y="4577"/>
                      </a:cubicBezTo>
                      <a:cubicBezTo>
                        <a:pt x="8903" y="4637"/>
                        <a:pt x="8881" y="4653"/>
                        <a:pt x="8870" y="4653"/>
                      </a:cubicBezTo>
                      <a:cubicBezTo>
                        <a:pt x="8867" y="4653"/>
                        <a:pt x="8865" y="4651"/>
                        <a:pt x="8863" y="4650"/>
                      </a:cubicBezTo>
                      <a:cubicBezTo>
                        <a:pt x="8859" y="4641"/>
                        <a:pt x="8859" y="4624"/>
                        <a:pt x="8931" y="4543"/>
                      </a:cubicBezTo>
                      <a:cubicBezTo>
                        <a:pt x="8982" y="4488"/>
                        <a:pt x="9143" y="4335"/>
                        <a:pt x="9398" y="4204"/>
                      </a:cubicBezTo>
                      <a:cubicBezTo>
                        <a:pt x="9479" y="4161"/>
                        <a:pt x="9572" y="4123"/>
                        <a:pt x="9674" y="4089"/>
                      </a:cubicBezTo>
                      <a:cubicBezTo>
                        <a:pt x="9725" y="4072"/>
                        <a:pt x="9780" y="4055"/>
                        <a:pt x="9839" y="4043"/>
                      </a:cubicBezTo>
                      <a:cubicBezTo>
                        <a:pt x="9873" y="4034"/>
                        <a:pt x="9907" y="4026"/>
                        <a:pt x="9941" y="4021"/>
                      </a:cubicBezTo>
                      <a:lnTo>
                        <a:pt x="9967" y="4017"/>
                      </a:lnTo>
                      <a:cubicBezTo>
                        <a:pt x="10009" y="4009"/>
                        <a:pt x="10052" y="4000"/>
                        <a:pt x="10094" y="3996"/>
                      </a:cubicBezTo>
                      <a:cubicBezTo>
                        <a:pt x="10094" y="3996"/>
                        <a:pt x="10094" y="3992"/>
                        <a:pt x="10094" y="3992"/>
                      </a:cubicBezTo>
                      <a:cubicBezTo>
                        <a:pt x="10090" y="3975"/>
                        <a:pt x="10086" y="3941"/>
                        <a:pt x="10081" y="3881"/>
                      </a:cubicBezTo>
                      <a:cubicBezTo>
                        <a:pt x="10077" y="3809"/>
                        <a:pt x="10081" y="3601"/>
                        <a:pt x="10013" y="3342"/>
                      </a:cubicBezTo>
                      <a:cubicBezTo>
                        <a:pt x="9996" y="3274"/>
                        <a:pt x="9971" y="3211"/>
                        <a:pt x="9945" y="3143"/>
                      </a:cubicBezTo>
                      <a:cubicBezTo>
                        <a:pt x="9916" y="3075"/>
                        <a:pt x="9878" y="3007"/>
                        <a:pt x="9835" y="2939"/>
                      </a:cubicBezTo>
                      <a:cubicBezTo>
                        <a:pt x="9746" y="2812"/>
                        <a:pt x="9623" y="2693"/>
                        <a:pt x="9487" y="2595"/>
                      </a:cubicBezTo>
                      <a:cubicBezTo>
                        <a:pt x="9355" y="2493"/>
                        <a:pt x="9203" y="2413"/>
                        <a:pt x="9054" y="2358"/>
                      </a:cubicBezTo>
                      <a:cubicBezTo>
                        <a:pt x="9041" y="2353"/>
                        <a:pt x="9029" y="2349"/>
                        <a:pt x="9016" y="2345"/>
                      </a:cubicBezTo>
                      <a:cubicBezTo>
                        <a:pt x="8880" y="2298"/>
                        <a:pt x="8744" y="2273"/>
                        <a:pt x="8621" y="2264"/>
                      </a:cubicBezTo>
                      <a:cubicBezTo>
                        <a:pt x="8584" y="2261"/>
                        <a:pt x="8547" y="2260"/>
                        <a:pt x="8513" y="2260"/>
                      </a:cubicBezTo>
                      <a:cubicBezTo>
                        <a:pt x="8299" y="2260"/>
                        <a:pt x="8141" y="2309"/>
                        <a:pt x="8082" y="2324"/>
                      </a:cubicBezTo>
                      <a:cubicBezTo>
                        <a:pt x="8057" y="2328"/>
                        <a:pt x="8035" y="2336"/>
                        <a:pt x="8023" y="2336"/>
                      </a:cubicBezTo>
                      <a:cubicBezTo>
                        <a:pt x="8018" y="2341"/>
                        <a:pt x="8018" y="2341"/>
                        <a:pt x="8014" y="2341"/>
                      </a:cubicBezTo>
                      <a:cubicBezTo>
                        <a:pt x="8014" y="2349"/>
                        <a:pt x="8014" y="2353"/>
                        <a:pt x="8014" y="2362"/>
                      </a:cubicBezTo>
                      <a:cubicBezTo>
                        <a:pt x="8006" y="2438"/>
                        <a:pt x="7993" y="2510"/>
                        <a:pt x="7976" y="2583"/>
                      </a:cubicBezTo>
                      <a:cubicBezTo>
                        <a:pt x="7934" y="2757"/>
                        <a:pt x="7866" y="2905"/>
                        <a:pt x="7794" y="3020"/>
                      </a:cubicBezTo>
                      <a:cubicBezTo>
                        <a:pt x="7785" y="3032"/>
                        <a:pt x="7777" y="3049"/>
                        <a:pt x="7764" y="3062"/>
                      </a:cubicBezTo>
                      <a:cubicBezTo>
                        <a:pt x="7747" y="3092"/>
                        <a:pt x="7730" y="3117"/>
                        <a:pt x="7713" y="3139"/>
                      </a:cubicBezTo>
                      <a:cubicBezTo>
                        <a:pt x="7653" y="3215"/>
                        <a:pt x="7603" y="3266"/>
                        <a:pt x="7573" y="3296"/>
                      </a:cubicBezTo>
                      <a:cubicBezTo>
                        <a:pt x="7543" y="3321"/>
                        <a:pt x="7518" y="3346"/>
                        <a:pt x="7496" y="3359"/>
                      </a:cubicBezTo>
                      <a:cubicBezTo>
                        <a:pt x="7475" y="3376"/>
                        <a:pt x="7462" y="3385"/>
                        <a:pt x="7450" y="3393"/>
                      </a:cubicBezTo>
                      <a:cubicBezTo>
                        <a:pt x="7441" y="3397"/>
                        <a:pt x="7437" y="3402"/>
                        <a:pt x="7429" y="3402"/>
                      </a:cubicBezTo>
                      <a:cubicBezTo>
                        <a:pt x="7437" y="3406"/>
                        <a:pt x="7446" y="3406"/>
                        <a:pt x="7450" y="3406"/>
                      </a:cubicBezTo>
                      <a:cubicBezTo>
                        <a:pt x="7586" y="3440"/>
                        <a:pt x="7709" y="3499"/>
                        <a:pt x="7802" y="3563"/>
                      </a:cubicBezTo>
                      <a:cubicBezTo>
                        <a:pt x="7895" y="3622"/>
                        <a:pt x="7955" y="3682"/>
                        <a:pt x="7972" y="3707"/>
                      </a:cubicBezTo>
                      <a:cubicBezTo>
                        <a:pt x="7997" y="3745"/>
                        <a:pt x="7997" y="3754"/>
                        <a:pt x="7989" y="3762"/>
                      </a:cubicBezTo>
                      <a:cubicBezTo>
                        <a:pt x="7986" y="3764"/>
                        <a:pt x="7982" y="3766"/>
                        <a:pt x="7976" y="3766"/>
                      </a:cubicBezTo>
                      <a:cubicBezTo>
                        <a:pt x="7968" y="3766"/>
                        <a:pt x="7955" y="3761"/>
                        <a:pt x="7934" y="3745"/>
                      </a:cubicBezTo>
                      <a:cubicBezTo>
                        <a:pt x="7912" y="3728"/>
                        <a:pt x="7853" y="3682"/>
                        <a:pt x="7764" y="3627"/>
                      </a:cubicBezTo>
                      <a:cubicBezTo>
                        <a:pt x="7675" y="3571"/>
                        <a:pt x="7556" y="3516"/>
                        <a:pt x="7433" y="3487"/>
                      </a:cubicBezTo>
                      <a:cubicBezTo>
                        <a:pt x="7326" y="3462"/>
                        <a:pt x="7218" y="3452"/>
                        <a:pt x="7124" y="3452"/>
                      </a:cubicBezTo>
                      <a:cubicBezTo>
                        <a:pt x="7106" y="3452"/>
                        <a:pt x="7089" y="3452"/>
                        <a:pt x="7072" y="3453"/>
                      </a:cubicBezTo>
                      <a:cubicBezTo>
                        <a:pt x="6970" y="3461"/>
                        <a:pt x="6894" y="3478"/>
                        <a:pt x="6864" y="3482"/>
                      </a:cubicBezTo>
                      <a:cubicBezTo>
                        <a:pt x="6853" y="3483"/>
                        <a:pt x="6844" y="3484"/>
                        <a:pt x="6837" y="3484"/>
                      </a:cubicBezTo>
                      <a:cubicBezTo>
                        <a:pt x="6818" y="3484"/>
                        <a:pt x="6813" y="3480"/>
                        <a:pt x="6813" y="3474"/>
                      </a:cubicBezTo>
                      <a:cubicBezTo>
                        <a:pt x="6809" y="3461"/>
                        <a:pt x="6809" y="3453"/>
                        <a:pt x="6847" y="3431"/>
                      </a:cubicBezTo>
                      <a:cubicBezTo>
                        <a:pt x="6868" y="3423"/>
                        <a:pt x="6919" y="3406"/>
                        <a:pt x="6991" y="3393"/>
                      </a:cubicBezTo>
                      <a:cubicBezTo>
                        <a:pt x="7013" y="3389"/>
                        <a:pt x="7038" y="3385"/>
                        <a:pt x="7068" y="3380"/>
                      </a:cubicBezTo>
                      <a:cubicBezTo>
                        <a:pt x="7097" y="3376"/>
                        <a:pt x="7128" y="3374"/>
                        <a:pt x="7161" y="3374"/>
                      </a:cubicBezTo>
                      <a:cubicBezTo>
                        <a:pt x="7193" y="3374"/>
                        <a:pt x="7227" y="3376"/>
                        <a:pt x="7263" y="3380"/>
                      </a:cubicBezTo>
                      <a:lnTo>
                        <a:pt x="7267" y="3380"/>
                      </a:lnTo>
                      <a:cubicBezTo>
                        <a:pt x="7318" y="3385"/>
                        <a:pt x="7365" y="3389"/>
                        <a:pt x="7416" y="3402"/>
                      </a:cubicBezTo>
                      <a:cubicBezTo>
                        <a:pt x="7416" y="3393"/>
                        <a:pt x="7420" y="3385"/>
                        <a:pt x="7433" y="3372"/>
                      </a:cubicBezTo>
                      <a:cubicBezTo>
                        <a:pt x="7441" y="3359"/>
                        <a:pt x="7454" y="3346"/>
                        <a:pt x="7471" y="3330"/>
                      </a:cubicBezTo>
                      <a:cubicBezTo>
                        <a:pt x="7488" y="3313"/>
                        <a:pt x="7509" y="3287"/>
                        <a:pt x="7535" y="3262"/>
                      </a:cubicBezTo>
                      <a:cubicBezTo>
                        <a:pt x="7552" y="3240"/>
                        <a:pt x="7577" y="3211"/>
                        <a:pt x="7607" y="3172"/>
                      </a:cubicBezTo>
                      <a:cubicBezTo>
                        <a:pt x="7637" y="3134"/>
                        <a:pt x="7675" y="3088"/>
                        <a:pt x="7709" y="3028"/>
                      </a:cubicBezTo>
                      <a:cubicBezTo>
                        <a:pt x="7781" y="2914"/>
                        <a:pt x="7857" y="2757"/>
                        <a:pt x="7904" y="2566"/>
                      </a:cubicBezTo>
                      <a:cubicBezTo>
                        <a:pt x="7946" y="2375"/>
                        <a:pt x="7963" y="2150"/>
                        <a:pt x="7904" y="1925"/>
                      </a:cubicBezTo>
                      <a:cubicBezTo>
                        <a:pt x="7853" y="1704"/>
                        <a:pt x="7730" y="1483"/>
                        <a:pt x="7564" y="1305"/>
                      </a:cubicBezTo>
                      <a:cubicBezTo>
                        <a:pt x="7479" y="1212"/>
                        <a:pt x="7378" y="1135"/>
                        <a:pt x="7271" y="1072"/>
                      </a:cubicBezTo>
                      <a:cubicBezTo>
                        <a:pt x="7174" y="1008"/>
                        <a:pt x="7068" y="965"/>
                        <a:pt x="6962" y="936"/>
                      </a:cubicBezTo>
                      <a:cubicBezTo>
                        <a:pt x="6849" y="902"/>
                        <a:pt x="6737" y="888"/>
                        <a:pt x="6628" y="888"/>
                      </a:cubicBezTo>
                      <a:cubicBezTo>
                        <a:pt x="6520" y="888"/>
                        <a:pt x="6416" y="902"/>
                        <a:pt x="6321" y="923"/>
                      </a:cubicBezTo>
                      <a:cubicBezTo>
                        <a:pt x="6130" y="970"/>
                        <a:pt x="5973" y="1050"/>
                        <a:pt x="5862" y="1127"/>
                      </a:cubicBezTo>
                      <a:cubicBezTo>
                        <a:pt x="5807" y="1165"/>
                        <a:pt x="5760" y="1203"/>
                        <a:pt x="5722" y="1237"/>
                      </a:cubicBezTo>
                      <a:cubicBezTo>
                        <a:pt x="5718" y="1246"/>
                        <a:pt x="5710" y="1250"/>
                        <a:pt x="5701" y="1258"/>
                      </a:cubicBezTo>
                      <a:cubicBezTo>
                        <a:pt x="5676" y="1284"/>
                        <a:pt x="5654" y="1301"/>
                        <a:pt x="5642" y="1318"/>
                      </a:cubicBezTo>
                      <a:cubicBezTo>
                        <a:pt x="5612" y="1352"/>
                        <a:pt x="5591" y="1377"/>
                        <a:pt x="5574" y="1394"/>
                      </a:cubicBezTo>
                      <a:cubicBezTo>
                        <a:pt x="5578" y="1394"/>
                        <a:pt x="5586" y="1398"/>
                        <a:pt x="5591" y="1398"/>
                      </a:cubicBezTo>
                      <a:cubicBezTo>
                        <a:pt x="5612" y="1407"/>
                        <a:pt x="5637" y="1411"/>
                        <a:pt x="5659" y="1420"/>
                      </a:cubicBezTo>
                      <a:cubicBezTo>
                        <a:pt x="5782" y="1466"/>
                        <a:pt x="5901" y="1538"/>
                        <a:pt x="5973" y="1615"/>
                      </a:cubicBezTo>
                      <a:cubicBezTo>
                        <a:pt x="6053" y="1691"/>
                        <a:pt x="6087" y="1763"/>
                        <a:pt x="6100" y="1789"/>
                      </a:cubicBezTo>
                      <a:cubicBezTo>
                        <a:pt x="6113" y="1835"/>
                        <a:pt x="6109" y="1844"/>
                        <a:pt x="6100" y="1848"/>
                      </a:cubicBezTo>
                      <a:cubicBezTo>
                        <a:pt x="6098" y="1849"/>
                        <a:pt x="6096" y="1850"/>
                        <a:pt x="6094" y="1850"/>
                      </a:cubicBezTo>
                      <a:cubicBezTo>
                        <a:pt x="6086" y="1850"/>
                        <a:pt x="6074" y="1842"/>
                        <a:pt x="6053" y="1819"/>
                      </a:cubicBezTo>
                      <a:cubicBezTo>
                        <a:pt x="6036" y="1797"/>
                        <a:pt x="5998" y="1734"/>
                        <a:pt x="5926" y="1670"/>
                      </a:cubicBezTo>
                      <a:cubicBezTo>
                        <a:pt x="5854" y="1602"/>
                        <a:pt x="5748" y="1538"/>
                        <a:pt x="5629" y="1496"/>
                      </a:cubicBezTo>
                      <a:cubicBezTo>
                        <a:pt x="5595" y="1483"/>
                        <a:pt x="5557" y="1475"/>
                        <a:pt x="5519" y="1466"/>
                      </a:cubicBezTo>
                      <a:cubicBezTo>
                        <a:pt x="5438" y="1445"/>
                        <a:pt x="5357" y="1432"/>
                        <a:pt x="5289" y="1424"/>
                      </a:cubicBezTo>
                      <a:cubicBezTo>
                        <a:pt x="5272" y="1424"/>
                        <a:pt x="5255" y="1420"/>
                        <a:pt x="5238" y="1420"/>
                      </a:cubicBezTo>
                      <a:cubicBezTo>
                        <a:pt x="5162" y="1411"/>
                        <a:pt x="5107" y="1411"/>
                        <a:pt x="5086" y="1407"/>
                      </a:cubicBezTo>
                      <a:cubicBezTo>
                        <a:pt x="5043" y="1403"/>
                        <a:pt x="5039" y="1394"/>
                        <a:pt x="5039" y="1386"/>
                      </a:cubicBezTo>
                      <a:cubicBezTo>
                        <a:pt x="5039" y="1373"/>
                        <a:pt x="5043" y="1364"/>
                        <a:pt x="5086" y="1356"/>
                      </a:cubicBezTo>
                      <a:cubicBezTo>
                        <a:pt x="5107" y="1352"/>
                        <a:pt x="5166" y="1347"/>
                        <a:pt x="5247" y="1347"/>
                      </a:cubicBezTo>
                      <a:cubicBezTo>
                        <a:pt x="5264" y="1347"/>
                        <a:pt x="5281" y="1352"/>
                        <a:pt x="5298" y="1352"/>
                      </a:cubicBezTo>
                      <a:cubicBezTo>
                        <a:pt x="5349" y="1356"/>
                        <a:pt x="5408" y="1360"/>
                        <a:pt x="5468" y="1373"/>
                      </a:cubicBezTo>
                      <a:cubicBezTo>
                        <a:pt x="5485" y="1373"/>
                        <a:pt x="5502" y="1377"/>
                        <a:pt x="5514" y="1381"/>
                      </a:cubicBezTo>
                      <a:cubicBezTo>
                        <a:pt x="5514" y="1377"/>
                        <a:pt x="5514" y="1369"/>
                        <a:pt x="5514" y="1356"/>
                      </a:cubicBezTo>
                      <a:cubicBezTo>
                        <a:pt x="5519" y="1343"/>
                        <a:pt x="5519" y="1330"/>
                        <a:pt x="5527" y="1313"/>
                      </a:cubicBezTo>
                      <a:cubicBezTo>
                        <a:pt x="5531" y="1296"/>
                        <a:pt x="5536" y="1271"/>
                        <a:pt x="5544" y="1241"/>
                      </a:cubicBezTo>
                      <a:cubicBezTo>
                        <a:pt x="5548" y="1203"/>
                        <a:pt x="5569" y="1127"/>
                        <a:pt x="5574" y="1025"/>
                      </a:cubicBezTo>
                      <a:cubicBezTo>
                        <a:pt x="5574" y="974"/>
                        <a:pt x="5574" y="914"/>
                        <a:pt x="5565" y="847"/>
                      </a:cubicBezTo>
                      <a:cubicBezTo>
                        <a:pt x="5557" y="783"/>
                        <a:pt x="5540" y="715"/>
                        <a:pt x="5514" y="643"/>
                      </a:cubicBezTo>
                      <a:cubicBezTo>
                        <a:pt x="5468" y="503"/>
                        <a:pt x="5378" y="354"/>
                        <a:pt x="5243" y="240"/>
                      </a:cubicBezTo>
                      <a:cubicBezTo>
                        <a:pt x="5111" y="125"/>
                        <a:pt x="4937" y="44"/>
                        <a:pt x="4750" y="15"/>
                      </a:cubicBezTo>
                      <a:cubicBezTo>
                        <a:pt x="4698" y="5"/>
                        <a:pt x="4644" y="1"/>
                        <a:pt x="459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8" name="Google Shape;888;p10"/>
                <p:cNvSpPr/>
                <p:nvPr/>
              </p:nvSpPr>
              <p:spPr>
                <a:xfrm>
                  <a:off x="1409508" y="4678898"/>
                  <a:ext cx="34953" cy="70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" h="31" extrusionOk="0">
                      <a:moveTo>
                        <a:pt x="153" y="1"/>
                      </a:moveTo>
                      <a:lnTo>
                        <a:pt x="0" y="30"/>
                      </a:lnTo>
                      <a:lnTo>
                        <a:pt x="0" y="30"/>
                      </a:lnTo>
                      <a:lnTo>
                        <a:pt x="26" y="26"/>
                      </a:lnTo>
                      <a:lnTo>
                        <a:pt x="153" y="1"/>
                      </a:lnTo>
                      <a:close/>
                    </a:path>
                  </a:pathLst>
                </a:custGeom>
                <a:solidFill>
                  <a:srgbClr val="8555C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9" name="Google Shape;889;p10"/>
                <p:cNvSpPr/>
                <p:nvPr/>
              </p:nvSpPr>
              <p:spPr>
                <a:xfrm>
                  <a:off x="1261980" y="4696147"/>
                  <a:ext cx="559929" cy="1911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67" h="842" extrusionOk="0">
                      <a:moveTo>
                        <a:pt x="1018" y="0"/>
                      </a:moveTo>
                      <a:cubicBezTo>
                        <a:pt x="863" y="0"/>
                        <a:pt x="711" y="18"/>
                        <a:pt x="570" y="52"/>
                      </a:cubicBezTo>
                      <a:cubicBezTo>
                        <a:pt x="451" y="77"/>
                        <a:pt x="340" y="116"/>
                        <a:pt x="243" y="158"/>
                      </a:cubicBezTo>
                      <a:lnTo>
                        <a:pt x="239" y="158"/>
                      </a:lnTo>
                      <a:lnTo>
                        <a:pt x="1" y="281"/>
                      </a:lnTo>
                      <a:cubicBezTo>
                        <a:pt x="25" y="276"/>
                        <a:pt x="332" y="204"/>
                        <a:pt x="728" y="204"/>
                      </a:cubicBezTo>
                      <a:cubicBezTo>
                        <a:pt x="1231" y="204"/>
                        <a:pt x="1878" y="321"/>
                        <a:pt x="2263" y="841"/>
                      </a:cubicBezTo>
                      <a:cubicBezTo>
                        <a:pt x="2314" y="791"/>
                        <a:pt x="2382" y="727"/>
                        <a:pt x="2467" y="663"/>
                      </a:cubicBezTo>
                      <a:cubicBezTo>
                        <a:pt x="2454" y="650"/>
                        <a:pt x="2437" y="633"/>
                        <a:pt x="2416" y="612"/>
                      </a:cubicBezTo>
                      <a:cubicBezTo>
                        <a:pt x="2361" y="561"/>
                        <a:pt x="2212" y="413"/>
                        <a:pt x="1974" y="273"/>
                      </a:cubicBezTo>
                      <a:cubicBezTo>
                        <a:pt x="1860" y="205"/>
                        <a:pt x="1720" y="137"/>
                        <a:pt x="1563" y="90"/>
                      </a:cubicBezTo>
                      <a:cubicBezTo>
                        <a:pt x="1406" y="39"/>
                        <a:pt x="1240" y="10"/>
                        <a:pt x="1070" y="1"/>
                      </a:cubicBezTo>
                      <a:cubicBezTo>
                        <a:pt x="1053" y="1"/>
                        <a:pt x="1036" y="0"/>
                        <a:pt x="1018" y="0"/>
                      </a:cubicBezTo>
                      <a:close/>
                    </a:path>
                  </a:pathLst>
                </a:custGeom>
                <a:solidFill>
                  <a:srgbClr val="1E1549">
                    <a:alpha val="410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0" name="Google Shape;890;p10"/>
                <p:cNvSpPr/>
                <p:nvPr/>
              </p:nvSpPr>
              <p:spPr>
                <a:xfrm>
                  <a:off x="903600" y="4458287"/>
                  <a:ext cx="18611" cy="272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" h="120" extrusionOk="0">
                      <a:moveTo>
                        <a:pt x="82" y="1"/>
                      </a:moveTo>
                      <a:lnTo>
                        <a:pt x="82" y="1"/>
                      </a:lnTo>
                      <a:cubicBezTo>
                        <a:pt x="73" y="13"/>
                        <a:pt x="65" y="30"/>
                        <a:pt x="52" y="43"/>
                      </a:cubicBezTo>
                      <a:cubicBezTo>
                        <a:pt x="35" y="73"/>
                        <a:pt x="18" y="98"/>
                        <a:pt x="1" y="120"/>
                      </a:cubicBezTo>
                      <a:cubicBezTo>
                        <a:pt x="48" y="69"/>
                        <a:pt x="82" y="26"/>
                        <a:pt x="82" y="1"/>
                      </a:cubicBezTo>
                      <a:close/>
                    </a:path>
                  </a:pathLst>
                </a:custGeom>
                <a:solidFill>
                  <a:srgbClr val="8555C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1" name="Google Shape;891;p10"/>
                <p:cNvSpPr/>
                <p:nvPr/>
              </p:nvSpPr>
              <p:spPr>
                <a:xfrm>
                  <a:off x="739957" y="4016156"/>
                  <a:ext cx="221747" cy="5290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7" h="2331" extrusionOk="0">
                      <a:moveTo>
                        <a:pt x="280" y="1"/>
                      </a:moveTo>
                      <a:lnTo>
                        <a:pt x="280" y="1"/>
                      </a:lnTo>
                      <a:cubicBezTo>
                        <a:pt x="493" y="378"/>
                        <a:pt x="977" y="1478"/>
                        <a:pt x="0" y="2322"/>
                      </a:cubicBezTo>
                      <a:cubicBezTo>
                        <a:pt x="217" y="2309"/>
                        <a:pt x="259" y="2309"/>
                        <a:pt x="272" y="2309"/>
                      </a:cubicBezTo>
                      <a:lnTo>
                        <a:pt x="276" y="2309"/>
                      </a:lnTo>
                      <a:lnTo>
                        <a:pt x="425" y="2331"/>
                      </a:lnTo>
                      <a:cubicBezTo>
                        <a:pt x="425" y="2322"/>
                        <a:pt x="429" y="2314"/>
                        <a:pt x="442" y="2301"/>
                      </a:cubicBezTo>
                      <a:cubicBezTo>
                        <a:pt x="450" y="2288"/>
                        <a:pt x="463" y="2275"/>
                        <a:pt x="480" y="2259"/>
                      </a:cubicBezTo>
                      <a:cubicBezTo>
                        <a:pt x="497" y="2242"/>
                        <a:pt x="518" y="2216"/>
                        <a:pt x="544" y="2191"/>
                      </a:cubicBezTo>
                      <a:cubicBezTo>
                        <a:pt x="561" y="2169"/>
                        <a:pt x="586" y="2140"/>
                        <a:pt x="616" y="2101"/>
                      </a:cubicBezTo>
                      <a:cubicBezTo>
                        <a:pt x="646" y="2063"/>
                        <a:pt x="684" y="2017"/>
                        <a:pt x="718" y="1957"/>
                      </a:cubicBezTo>
                      <a:cubicBezTo>
                        <a:pt x="790" y="1843"/>
                        <a:pt x="866" y="1686"/>
                        <a:pt x="913" y="1495"/>
                      </a:cubicBezTo>
                      <a:cubicBezTo>
                        <a:pt x="955" y="1304"/>
                        <a:pt x="972" y="1079"/>
                        <a:pt x="913" y="854"/>
                      </a:cubicBezTo>
                      <a:cubicBezTo>
                        <a:pt x="862" y="633"/>
                        <a:pt x="739" y="412"/>
                        <a:pt x="573" y="234"/>
                      </a:cubicBezTo>
                      <a:cubicBezTo>
                        <a:pt x="488" y="141"/>
                        <a:pt x="387" y="64"/>
                        <a:pt x="280" y="1"/>
                      </a:cubicBezTo>
                      <a:close/>
                    </a:path>
                  </a:pathLst>
                </a:custGeom>
                <a:solidFill>
                  <a:srgbClr val="1E1549">
                    <a:alpha val="410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2" name="Google Shape;892;p10"/>
                <p:cNvSpPr/>
                <p:nvPr/>
              </p:nvSpPr>
              <p:spPr>
                <a:xfrm>
                  <a:off x="972144" y="4303268"/>
                  <a:ext cx="2043" cy="59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" h="26" extrusionOk="0">
                      <a:moveTo>
                        <a:pt x="9" y="0"/>
                      </a:moveTo>
                      <a:cubicBezTo>
                        <a:pt x="4" y="5"/>
                        <a:pt x="4" y="5"/>
                        <a:pt x="0" y="5"/>
                      </a:cubicBezTo>
                      <a:cubicBezTo>
                        <a:pt x="0" y="13"/>
                        <a:pt x="0" y="17"/>
                        <a:pt x="0" y="26"/>
                      </a:cubicBezTo>
                      <a:lnTo>
                        <a:pt x="9" y="0"/>
                      </a:lnTo>
                      <a:close/>
                    </a:path>
                  </a:pathLst>
                </a:custGeom>
                <a:solidFill>
                  <a:srgbClr val="8555C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3" name="Google Shape;893;p10"/>
                <p:cNvSpPr/>
                <p:nvPr/>
              </p:nvSpPr>
              <p:spPr>
                <a:xfrm>
                  <a:off x="1199337" y="4305084"/>
                  <a:ext cx="245125" cy="3962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0" h="1746" extrusionOk="0">
                      <a:moveTo>
                        <a:pt x="1" y="1"/>
                      </a:moveTo>
                      <a:cubicBezTo>
                        <a:pt x="26" y="18"/>
                        <a:pt x="1003" y="693"/>
                        <a:pt x="659" y="1745"/>
                      </a:cubicBezTo>
                      <a:cubicBezTo>
                        <a:pt x="710" y="1728"/>
                        <a:pt x="765" y="1711"/>
                        <a:pt x="824" y="1699"/>
                      </a:cubicBezTo>
                      <a:cubicBezTo>
                        <a:pt x="858" y="1690"/>
                        <a:pt x="892" y="1682"/>
                        <a:pt x="926" y="1677"/>
                      </a:cubicBezTo>
                      <a:lnTo>
                        <a:pt x="1079" y="1648"/>
                      </a:lnTo>
                      <a:cubicBezTo>
                        <a:pt x="1075" y="1631"/>
                        <a:pt x="1071" y="1597"/>
                        <a:pt x="1066" y="1537"/>
                      </a:cubicBezTo>
                      <a:cubicBezTo>
                        <a:pt x="1062" y="1465"/>
                        <a:pt x="1066" y="1257"/>
                        <a:pt x="998" y="998"/>
                      </a:cubicBezTo>
                      <a:cubicBezTo>
                        <a:pt x="981" y="930"/>
                        <a:pt x="956" y="867"/>
                        <a:pt x="930" y="799"/>
                      </a:cubicBezTo>
                      <a:cubicBezTo>
                        <a:pt x="901" y="731"/>
                        <a:pt x="863" y="663"/>
                        <a:pt x="820" y="595"/>
                      </a:cubicBezTo>
                      <a:cubicBezTo>
                        <a:pt x="731" y="468"/>
                        <a:pt x="608" y="349"/>
                        <a:pt x="472" y="251"/>
                      </a:cubicBezTo>
                      <a:cubicBezTo>
                        <a:pt x="340" y="149"/>
                        <a:pt x="188" y="69"/>
                        <a:pt x="39" y="14"/>
                      </a:cubicBezTo>
                      <a:cubicBezTo>
                        <a:pt x="26" y="9"/>
                        <a:pt x="14" y="5"/>
                        <a:pt x="1" y="1"/>
                      </a:cubicBezTo>
                      <a:close/>
                    </a:path>
                  </a:pathLst>
                </a:custGeom>
                <a:solidFill>
                  <a:srgbClr val="1E1549">
                    <a:alpha val="410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4" name="Google Shape;894;p10"/>
                <p:cNvSpPr/>
                <p:nvPr/>
              </p:nvSpPr>
              <p:spPr>
                <a:xfrm>
                  <a:off x="168682" y="3773075"/>
                  <a:ext cx="249664" cy="3136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0" h="1382" extrusionOk="0">
                      <a:moveTo>
                        <a:pt x="116" y="1"/>
                      </a:moveTo>
                      <a:cubicBezTo>
                        <a:pt x="78" y="1"/>
                        <a:pt x="39" y="3"/>
                        <a:pt x="0" y="6"/>
                      </a:cubicBezTo>
                      <a:cubicBezTo>
                        <a:pt x="0" y="6"/>
                        <a:pt x="896" y="456"/>
                        <a:pt x="773" y="1347"/>
                      </a:cubicBezTo>
                      <a:cubicBezTo>
                        <a:pt x="790" y="1347"/>
                        <a:pt x="807" y="1352"/>
                        <a:pt x="824" y="1352"/>
                      </a:cubicBezTo>
                      <a:cubicBezTo>
                        <a:pt x="875" y="1356"/>
                        <a:pt x="934" y="1360"/>
                        <a:pt x="994" y="1373"/>
                      </a:cubicBezTo>
                      <a:cubicBezTo>
                        <a:pt x="1011" y="1373"/>
                        <a:pt x="1028" y="1377"/>
                        <a:pt x="1040" y="1381"/>
                      </a:cubicBezTo>
                      <a:cubicBezTo>
                        <a:pt x="1040" y="1377"/>
                        <a:pt x="1040" y="1369"/>
                        <a:pt x="1040" y="1356"/>
                      </a:cubicBezTo>
                      <a:cubicBezTo>
                        <a:pt x="1045" y="1343"/>
                        <a:pt x="1045" y="1330"/>
                        <a:pt x="1053" y="1313"/>
                      </a:cubicBezTo>
                      <a:cubicBezTo>
                        <a:pt x="1057" y="1296"/>
                        <a:pt x="1062" y="1271"/>
                        <a:pt x="1070" y="1241"/>
                      </a:cubicBezTo>
                      <a:cubicBezTo>
                        <a:pt x="1074" y="1203"/>
                        <a:pt x="1095" y="1127"/>
                        <a:pt x="1100" y="1025"/>
                      </a:cubicBezTo>
                      <a:cubicBezTo>
                        <a:pt x="1100" y="974"/>
                        <a:pt x="1100" y="914"/>
                        <a:pt x="1091" y="847"/>
                      </a:cubicBezTo>
                      <a:cubicBezTo>
                        <a:pt x="1083" y="783"/>
                        <a:pt x="1066" y="715"/>
                        <a:pt x="1040" y="643"/>
                      </a:cubicBezTo>
                      <a:cubicBezTo>
                        <a:pt x="994" y="503"/>
                        <a:pt x="904" y="354"/>
                        <a:pt x="769" y="240"/>
                      </a:cubicBezTo>
                      <a:cubicBezTo>
                        <a:pt x="637" y="125"/>
                        <a:pt x="463" y="44"/>
                        <a:pt x="276" y="15"/>
                      </a:cubicBezTo>
                      <a:cubicBezTo>
                        <a:pt x="224" y="5"/>
                        <a:pt x="170" y="1"/>
                        <a:pt x="116" y="1"/>
                      </a:cubicBezTo>
                      <a:close/>
                    </a:path>
                  </a:pathLst>
                </a:custGeom>
                <a:solidFill>
                  <a:srgbClr val="1E1549">
                    <a:alpha val="410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5" name="Google Shape;895;p10"/>
                <p:cNvSpPr/>
                <p:nvPr/>
              </p:nvSpPr>
              <p:spPr>
                <a:xfrm>
                  <a:off x="418119" y="4058599"/>
                  <a:ext cx="29279" cy="320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" h="141" extrusionOk="0">
                      <a:moveTo>
                        <a:pt x="128" y="0"/>
                      </a:moveTo>
                      <a:cubicBezTo>
                        <a:pt x="103" y="26"/>
                        <a:pt x="81" y="43"/>
                        <a:pt x="69" y="60"/>
                      </a:cubicBezTo>
                      <a:cubicBezTo>
                        <a:pt x="39" y="94"/>
                        <a:pt x="13" y="119"/>
                        <a:pt x="1" y="136"/>
                      </a:cubicBezTo>
                      <a:cubicBezTo>
                        <a:pt x="5" y="140"/>
                        <a:pt x="13" y="140"/>
                        <a:pt x="18" y="140"/>
                      </a:cubicBezTo>
                      <a:cubicBezTo>
                        <a:pt x="52" y="106"/>
                        <a:pt x="90" y="60"/>
                        <a:pt x="128" y="0"/>
                      </a:cubicBezTo>
                      <a:close/>
                    </a:path>
                  </a:pathLst>
                </a:custGeom>
                <a:solidFill>
                  <a:srgbClr val="8555C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6" name="Google Shape;896;p10"/>
                <p:cNvSpPr/>
                <p:nvPr/>
              </p:nvSpPr>
              <p:spPr>
                <a:xfrm>
                  <a:off x="-415075" y="3961230"/>
                  <a:ext cx="230372" cy="465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5" h="2051" extrusionOk="0">
                      <a:moveTo>
                        <a:pt x="1015" y="1"/>
                      </a:moveTo>
                      <a:lnTo>
                        <a:pt x="1015" y="1"/>
                      </a:lnTo>
                      <a:cubicBezTo>
                        <a:pt x="989" y="9"/>
                        <a:pt x="960" y="18"/>
                        <a:pt x="934" y="26"/>
                      </a:cubicBezTo>
                      <a:cubicBezTo>
                        <a:pt x="811" y="73"/>
                        <a:pt x="675" y="141"/>
                        <a:pt x="548" y="238"/>
                      </a:cubicBezTo>
                      <a:cubicBezTo>
                        <a:pt x="425" y="332"/>
                        <a:pt x="306" y="455"/>
                        <a:pt x="221" y="595"/>
                      </a:cubicBezTo>
                      <a:cubicBezTo>
                        <a:pt x="136" y="735"/>
                        <a:pt x="72" y="892"/>
                        <a:pt x="39" y="1045"/>
                      </a:cubicBezTo>
                      <a:cubicBezTo>
                        <a:pt x="5" y="1202"/>
                        <a:pt x="0" y="1355"/>
                        <a:pt x="9" y="1486"/>
                      </a:cubicBezTo>
                      <a:cubicBezTo>
                        <a:pt x="22" y="1618"/>
                        <a:pt x="47" y="1732"/>
                        <a:pt x="72" y="1821"/>
                      </a:cubicBezTo>
                      <a:cubicBezTo>
                        <a:pt x="89" y="1868"/>
                        <a:pt x="102" y="1906"/>
                        <a:pt x="115" y="1936"/>
                      </a:cubicBezTo>
                      <a:cubicBezTo>
                        <a:pt x="128" y="1966"/>
                        <a:pt x="136" y="1991"/>
                        <a:pt x="145" y="2008"/>
                      </a:cubicBezTo>
                      <a:cubicBezTo>
                        <a:pt x="153" y="2025"/>
                        <a:pt x="157" y="2038"/>
                        <a:pt x="162" y="2051"/>
                      </a:cubicBezTo>
                      <a:cubicBezTo>
                        <a:pt x="293" y="2012"/>
                        <a:pt x="421" y="1995"/>
                        <a:pt x="535" y="1991"/>
                      </a:cubicBezTo>
                      <a:cubicBezTo>
                        <a:pt x="47" y="714"/>
                        <a:pt x="1015" y="1"/>
                        <a:pt x="1015" y="1"/>
                      </a:cubicBezTo>
                      <a:close/>
                    </a:path>
                  </a:pathLst>
                </a:custGeom>
                <a:solidFill>
                  <a:srgbClr val="1E1549">
                    <a:alpha val="410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7" name="Google Shape;897;p10"/>
                <p:cNvSpPr/>
                <p:nvPr/>
              </p:nvSpPr>
              <p:spPr>
                <a:xfrm>
                  <a:off x="-617529" y="4429916"/>
                  <a:ext cx="379036" cy="2539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0" h="1119" extrusionOk="0">
                      <a:moveTo>
                        <a:pt x="1507" y="1"/>
                      </a:moveTo>
                      <a:cubicBezTo>
                        <a:pt x="1483" y="1"/>
                        <a:pt x="1457" y="1"/>
                        <a:pt x="1431" y="3"/>
                      </a:cubicBezTo>
                      <a:cubicBezTo>
                        <a:pt x="1223" y="11"/>
                        <a:pt x="969" y="71"/>
                        <a:pt x="744" y="198"/>
                      </a:cubicBezTo>
                      <a:cubicBezTo>
                        <a:pt x="519" y="321"/>
                        <a:pt x="328" y="499"/>
                        <a:pt x="205" y="669"/>
                      </a:cubicBezTo>
                      <a:cubicBezTo>
                        <a:pt x="82" y="834"/>
                        <a:pt x="35" y="987"/>
                        <a:pt x="18" y="1038"/>
                      </a:cubicBezTo>
                      <a:cubicBezTo>
                        <a:pt x="9" y="1068"/>
                        <a:pt x="5" y="1089"/>
                        <a:pt x="1" y="1102"/>
                      </a:cubicBezTo>
                      <a:cubicBezTo>
                        <a:pt x="17" y="1100"/>
                        <a:pt x="31" y="1100"/>
                        <a:pt x="45" y="1100"/>
                      </a:cubicBezTo>
                      <a:cubicBezTo>
                        <a:pt x="72" y="1100"/>
                        <a:pt x="94" y="1102"/>
                        <a:pt x="111" y="1102"/>
                      </a:cubicBezTo>
                      <a:cubicBezTo>
                        <a:pt x="150" y="1106"/>
                        <a:pt x="179" y="1110"/>
                        <a:pt x="200" y="1119"/>
                      </a:cubicBezTo>
                      <a:cubicBezTo>
                        <a:pt x="200" y="1119"/>
                        <a:pt x="574" y="134"/>
                        <a:pt x="1669" y="7"/>
                      </a:cubicBezTo>
                      <a:cubicBezTo>
                        <a:pt x="1621" y="4"/>
                        <a:pt x="1567" y="1"/>
                        <a:pt x="1507" y="1"/>
                      </a:cubicBezTo>
                      <a:close/>
                    </a:path>
                  </a:pathLst>
                </a:custGeom>
                <a:solidFill>
                  <a:srgbClr val="1E1549">
                    <a:alpha val="410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898" name="Google Shape;898;p10"/>
            <p:cNvSpPr/>
            <p:nvPr/>
          </p:nvSpPr>
          <p:spPr>
            <a:xfrm>
              <a:off x="-239510" y="4711137"/>
              <a:ext cx="982088" cy="209264"/>
            </a:xfrm>
            <a:custGeom>
              <a:avLst/>
              <a:gdLst/>
              <a:ahLst/>
              <a:cxnLst/>
              <a:rect l="l" t="t" r="r" b="b"/>
              <a:pathLst>
                <a:path w="4327" h="922" extrusionOk="0">
                  <a:moveTo>
                    <a:pt x="1973" y="1"/>
                  </a:moveTo>
                  <a:cubicBezTo>
                    <a:pt x="1951" y="1"/>
                    <a:pt x="1929" y="1"/>
                    <a:pt x="1907" y="2"/>
                  </a:cubicBezTo>
                  <a:cubicBezTo>
                    <a:pt x="1775" y="10"/>
                    <a:pt x="1648" y="27"/>
                    <a:pt x="1537" y="53"/>
                  </a:cubicBezTo>
                  <a:cubicBezTo>
                    <a:pt x="1317" y="108"/>
                    <a:pt x="1160" y="184"/>
                    <a:pt x="1109" y="218"/>
                  </a:cubicBezTo>
                  <a:cubicBezTo>
                    <a:pt x="1096" y="227"/>
                    <a:pt x="1088" y="231"/>
                    <a:pt x="1075" y="240"/>
                  </a:cubicBezTo>
                  <a:cubicBezTo>
                    <a:pt x="973" y="193"/>
                    <a:pt x="850" y="163"/>
                    <a:pt x="723" y="163"/>
                  </a:cubicBezTo>
                  <a:cubicBezTo>
                    <a:pt x="715" y="163"/>
                    <a:pt x="707" y="163"/>
                    <a:pt x="700" y="163"/>
                  </a:cubicBezTo>
                  <a:cubicBezTo>
                    <a:pt x="542" y="163"/>
                    <a:pt x="390" y="204"/>
                    <a:pt x="273" y="252"/>
                  </a:cubicBezTo>
                  <a:cubicBezTo>
                    <a:pt x="150" y="307"/>
                    <a:pt x="69" y="363"/>
                    <a:pt x="43" y="384"/>
                  </a:cubicBezTo>
                  <a:cubicBezTo>
                    <a:pt x="1" y="418"/>
                    <a:pt x="1" y="431"/>
                    <a:pt x="9" y="439"/>
                  </a:cubicBezTo>
                  <a:cubicBezTo>
                    <a:pt x="11" y="442"/>
                    <a:pt x="13" y="444"/>
                    <a:pt x="18" y="444"/>
                  </a:cubicBezTo>
                  <a:cubicBezTo>
                    <a:pt x="26" y="444"/>
                    <a:pt x="40" y="439"/>
                    <a:pt x="69" y="426"/>
                  </a:cubicBezTo>
                  <a:cubicBezTo>
                    <a:pt x="103" y="414"/>
                    <a:pt x="184" y="367"/>
                    <a:pt x="302" y="324"/>
                  </a:cubicBezTo>
                  <a:cubicBezTo>
                    <a:pt x="411" y="280"/>
                    <a:pt x="554" y="243"/>
                    <a:pt x="699" y="243"/>
                  </a:cubicBezTo>
                  <a:cubicBezTo>
                    <a:pt x="707" y="243"/>
                    <a:pt x="715" y="244"/>
                    <a:pt x="723" y="244"/>
                  </a:cubicBezTo>
                  <a:cubicBezTo>
                    <a:pt x="875" y="244"/>
                    <a:pt x="1028" y="290"/>
                    <a:pt x="1130" y="354"/>
                  </a:cubicBezTo>
                  <a:cubicBezTo>
                    <a:pt x="1236" y="414"/>
                    <a:pt x="1300" y="481"/>
                    <a:pt x="1325" y="507"/>
                  </a:cubicBezTo>
                  <a:cubicBezTo>
                    <a:pt x="1350" y="532"/>
                    <a:pt x="1364" y="539"/>
                    <a:pt x="1373" y="539"/>
                  </a:cubicBezTo>
                  <a:cubicBezTo>
                    <a:pt x="1376" y="539"/>
                    <a:pt x="1378" y="538"/>
                    <a:pt x="1380" y="537"/>
                  </a:cubicBezTo>
                  <a:cubicBezTo>
                    <a:pt x="1389" y="532"/>
                    <a:pt x="1393" y="520"/>
                    <a:pt x="1363" y="473"/>
                  </a:cubicBezTo>
                  <a:cubicBezTo>
                    <a:pt x="1346" y="443"/>
                    <a:pt x="1283" y="358"/>
                    <a:pt x="1168" y="286"/>
                  </a:cubicBezTo>
                  <a:cubicBezTo>
                    <a:pt x="1155" y="282"/>
                    <a:pt x="1143" y="274"/>
                    <a:pt x="1130" y="265"/>
                  </a:cubicBezTo>
                  <a:lnTo>
                    <a:pt x="1134" y="265"/>
                  </a:lnTo>
                  <a:cubicBezTo>
                    <a:pt x="1189" y="240"/>
                    <a:pt x="1342" y="172"/>
                    <a:pt x="1554" y="125"/>
                  </a:cubicBezTo>
                  <a:cubicBezTo>
                    <a:pt x="1661" y="104"/>
                    <a:pt x="1784" y="87"/>
                    <a:pt x="1911" y="83"/>
                  </a:cubicBezTo>
                  <a:cubicBezTo>
                    <a:pt x="1928" y="82"/>
                    <a:pt x="1945" y="82"/>
                    <a:pt x="1962" y="82"/>
                  </a:cubicBezTo>
                  <a:cubicBezTo>
                    <a:pt x="2077" y="82"/>
                    <a:pt x="2192" y="94"/>
                    <a:pt x="2310" y="112"/>
                  </a:cubicBezTo>
                  <a:cubicBezTo>
                    <a:pt x="2442" y="138"/>
                    <a:pt x="2573" y="176"/>
                    <a:pt x="2692" y="227"/>
                  </a:cubicBezTo>
                  <a:cubicBezTo>
                    <a:pt x="2811" y="274"/>
                    <a:pt x="2917" y="333"/>
                    <a:pt x="3006" y="392"/>
                  </a:cubicBezTo>
                  <a:cubicBezTo>
                    <a:pt x="3193" y="511"/>
                    <a:pt x="3307" y="630"/>
                    <a:pt x="3354" y="668"/>
                  </a:cubicBezTo>
                  <a:cubicBezTo>
                    <a:pt x="3239" y="677"/>
                    <a:pt x="3129" y="698"/>
                    <a:pt x="3040" y="723"/>
                  </a:cubicBezTo>
                  <a:cubicBezTo>
                    <a:pt x="3006" y="732"/>
                    <a:pt x="2976" y="745"/>
                    <a:pt x="2947" y="753"/>
                  </a:cubicBezTo>
                  <a:cubicBezTo>
                    <a:pt x="2917" y="762"/>
                    <a:pt x="2891" y="774"/>
                    <a:pt x="2870" y="783"/>
                  </a:cubicBezTo>
                  <a:cubicBezTo>
                    <a:pt x="2824" y="804"/>
                    <a:pt x="2790" y="821"/>
                    <a:pt x="2777" y="830"/>
                  </a:cubicBezTo>
                  <a:cubicBezTo>
                    <a:pt x="2730" y="859"/>
                    <a:pt x="2726" y="872"/>
                    <a:pt x="2734" y="880"/>
                  </a:cubicBezTo>
                  <a:cubicBezTo>
                    <a:pt x="2734" y="885"/>
                    <a:pt x="2738" y="888"/>
                    <a:pt x="2747" y="888"/>
                  </a:cubicBezTo>
                  <a:cubicBezTo>
                    <a:pt x="2757" y="888"/>
                    <a:pt x="2773" y="885"/>
                    <a:pt x="2798" y="876"/>
                  </a:cubicBezTo>
                  <a:cubicBezTo>
                    <a:pt x="2807" y="876"/>
                    <a:pt x="2819" y="872"/>
                    <a:pt x="2836" y="863"/>
                  </a:cubicBezTo>
                  <a:cubicBezTo>
                    <a:pt x="2853" y="859"/>
                    <a:pt x="2870" y="851"/>
                    <a:pt x="2896" y="847"/>
                  </a:cubicBezTo>
                  <a:cubicBezTo>
                    <a:pt x="2917" y="838"/>
                    <a:pt x="2942" y="830"/>
                    <a:pt x="2968" y="821"/>
                  </a:cubicBezTo>
                  <a:cubicBezTo>
                    <a:pt x="2998" y="813"/>
                    <a:pt x="3027" y="800"/>
                    <a:pt x="3061" y="796"/>
                  </a:cubicBezTo>
                  <a:cubicBezTo>
                    <a:pt x="3182" y="765"/>
                    <a:pt x="3334" y="744"/>
                    <a:pt x="3489" y="744"/>
                  </a:cubicBezTo>
                  <a:cubicBezTo>
                    <a:pt x="3503" y="744"/>
                    <a:pt x="3518" y="744"/>
                    <a:pt x="3532" y="745"/>
                  </a:cubicBezTo>
                  <a:cubicBezTo>
                    <a:pt x="3698" y="749"/>
                    <a:pt x="3868" y="779"/>
                    <a:pt x="3995" y="817"/>
                  </a:cubicBezTo>
                  <a:cubicBezTo>
                    <a:pt x="4127" y="855"/>
                    <a:pt x="4220" y="897"/>
                    <a:pt x="4254" y="910"/>
                  </a:cubicBezTo>
                  <a:cubicBezTo>
                    <a:pt x="4279" y="919"/>
                    <a:pt x="4295" y="922"/>
                    <a:pt x="4305" y="922"/>
                  </a:cubicBezTo>
                  <a:cubicBezTo>
                    <a:pt x="4315" y="922"/>
                    <a:pt x="4320" y="919"/>
                    <a:pt x="4322" y="914"/>
                  </a:cubicBezTo>
                  <a:cubicBezTo>
                    <a:pt x="4326" y="906"/>
                    <a:pt x="4326" y="897"/>
                    <a:pt x="4275" y="863"/>
                  </a:cubicBezTo>
                  <a:cubicBezTo>
                    <a:pt x="4245" y="842"/>
                    <a:pt x="4152" y="791"/>
                    <a:pt x="4016" y="745"/>
                  </a:cubicBezTo>
                  <a:cubicBezTo>
                    <a:pt x="3880" y="702"/>
                    <a:pt x="3706" y="668"/>
                    <a:pt x="3532" y="664"/>
                  </a:cubicBezTo>
                  <a:cubicBezTo>
                    <a:pt x="3518" y="663"/>
                    <a:pt x="3505" y="662"/>
                    <a:pt x="3491" y="662"/>
                  </a:cubicBezTo>
                  <a:cubicBezTo>
                    <a:pt x="3464" y="662"/>
                    <a:pt x="3439" y="664"/>
                    <a:pt x="3413" y="664"/>
                  </a:cubicBezTo>
                  <a:cubicBezTo>
                    <a:pt x="3409" y="656"/>
                    <a:pt x="3401" y="643"/>
                    <a:pt x="3388" y="630"/>
                  </a:cubicBezTo>
                  <a:cubicBezTo>
                    <a:pt x="3350" y="583"/>
                    <a:pt x="3235" y="456"/>
                    <a:pt x="3048" y="329"/>
                  </a:cubicBezTo>
                  <a:cubicBezTo>
                    <a:pt x="2955" y="269"/>
                    <a:pt x="2845" y="206"/>
                    <a:pt x="2722" y="150"/>
                  </a:cubicBezTo>
                  <a:cubicBezTo>
                    <a:pt x="2594" y="99"/>
                    <a:pt x="2459" y="57"/>
                    <a:pt x="2323" y="32"/>
                  </a:cubicBezTo>
                  <a:cubicBezTo>
                    <a:pt x="2205" y="10"/>
                    <a:pt x="2088" y="1"/>
                    <a:pt x="19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9" name="Google Shape;899;p10"/>
          <p:cNvGrpSpPr/>
          <p:nvPr/>
        </p:nvGrpSpPr>
        <p:grpSpPr>
          <a:xfrm flipH="1">
            <a:off x="5541393" y="4331213"/>
            <a:ext cx="3334980" cy="1481629"/>
            <a:chOff x="-462037" y="4426274"/>
            <a:chExt cx="3455580" cy="1535208"/>
          </a:xfrm>
        </p:grpSpPr>
        <p:sp>
          <p:nvSpPr>
            <p:cNvPr id="900" name="Google Shape;900;p10"/>
            <p:cNvSpPr/>
            <p:nvPr/>
          </p:nvSpPr>
          <p:spPr>
            <a:xfrm>
              <a:off x="259489" y="5399733"/>
              <a:ext cx="983677" cy="205406"/>
            </a:xfrm>
            <a:custGeom>
              <a:avLst/>
              <a:gdLst/>
              <a:ahLst/>
              <a:cxnLst/>
              <a:rect l="l" t="t" r="r" b="b"/>
              <a:pathLst>
                <a:path w="4334" h="905" extrusionOk="0">
                  <a:moveTo>
                    <a:pt x="1990" y="0"/>
                  </a:moveTo>
                  <a:cubicBezTo>
                    <a:pt x="1960" y="0"/>
                    <a:pt x="1931" y="1"/>
                    <a:pt x="1902" y="2"/>
                  </a:cubicBezTo>
                  <a:cubicBezTo>
                    <a:pt x="1770" y="6"/>
                    <a:pt x="1643" y="27"/>
                    <a:pt x="1533" y="57"/>
                  </a:cubicBezTo>
                  <a:cubicBezTo>
                    <a:pt x="1312" y="108"/>
                    <a:pt x="1159" y="188"/>
                    <a:pt x="1108" y="222"/>
                  </a:cubicBezTo>
                  <a:cubicBezTo>
                    <a:pt x="1095" y="231"/>
                    <a:pt x="1083" y="239"/>
                    <a:pt x="1074" y="244"/>
                  </a:cubicBezTo>
                  <a:cubicBezTo>
                    <a:pt x="972" y="197"/>
                    <a:pt x="845" y="167"/>
                    <a:pt x="718" y="167"/>
                  </a:cubicBezTo>
                  <a:cubicBezTo>
                    <a:pt x="552" y="167"/>
                    <a:pt x="391" y="214"/>
                    <a:pt x="268" y="265"/>
                  </a:cubicBezTo>
                  <a:cubicBezTo>
                    <a:pt x="149" y="316"/>
                    <a:pt x="64" y="375"/>
                    <a:pt x="39" y="396"/>
                  </a:cubicBezTo>
                  <a:cubicBezTo>
                    <a:pt x="0" y="430"/>
                    <a:pt x="0" y="443"/>
                    <a:pt x="5" y="451"/>
                  </a:cubicBezTo>
                  <a:cubicBezTo>
                    <a:pt x="6" y="455"/>
                    <a:pt x="10" y="458"/>
                    <a:pt x="17" y="458"/>
                  </a:cubicBezTo>
                  <a:cubicBezTo>
                    <a:pt x="26" y="458"/>
                    <a:pt x="42" y="453"/>
                    <a:pt x="68" y="439"/>
                  </a:cubicBezTo>
                  <a:cubicBezTo>
                    <a:pt x="98" y="426"/>
                    <a:pt x="183" y="379"/>
                    <a:pt x="297" y="333"/>
                  </a:cubicBezTo>
                  <a:cubicBezTo>
                    <a:pt x="410" y="288"/>
                    <a:pt x="554" y="252"/>
                    <a:pt x="698" y="252"/>
                  </a:cubicBezTo>
                  <a:cubicBezTo>
                    <a:pt x="706" y="252"/>
                    <a:pt x="714" y="252"/>
                    <a:pt x="722" y="252"/>
                  </a:cubicBezTo>
                  <a:cubicBezTo>
                    <a:pt x="875" y="252"/>
                    <a:pt x="1023" y="294"/>
                    <a:pt x="1129" y="358"/>
                  </a:cubicBezTo>
                  <a:cubicBezTo>
                    <a:pt x="1235" y="418"/>
                    <a:pt x="1299" y="485"/>
                    <a:pt x="1325" y="507"/>
                  </a:cubicBezTo>
                  <a:cubicBezTo>
                    <a:pt x="1352" y="534"/>
                    <a:pt x="1365" y="542"/>
                    <a:pt x="1374" y="542"/>
                  </a:cubicBezTo>
                  <a:cubicBezTo>
                    <a:pt x="1376" y="542"/>
                    <a:pt x="1378" y="541"/>
                    <a:pt x="1380" y="541"/>
                  </a:cubicBezTo>
                  <a:cubicBezTo>
                    <a:pt x="1388" y="536"/>
                    <a:pt x="1392" y="524"/>
                    <a:pt x="1363" y="477"/>
                  </a:cubicBezTo>
                  <a:cubicBezTo>
                    <a:pt x="1346" y="443"/>
                    <a:pt x="1282" y="362"/>
                    <a:pt x="1168" y="294"/>
                  </a:cubicBezTo>
                  <a:cubicBezTo>
                    <a:pt x="1155" y="286"/>
                    <a:pt x="1142" y="277"/>
                    <a:pt x="1125" y="269"/>
                  </a:cubicBezTo>
                  <a:lnTo>
                    <a:pt x="1134" y="269"/>
                  </a:lnTo>
                  <a:cubicBezTo>
                    <a:pt x="1189" y="244"/>
                    <a:pt x="1337" y="176"/>
                    <a:pt x="1554" y="129"/>
                  </a:cubicBezTo>
                  <a:cubicBezTo>
                    <a:pt x="1660" y="103"/>
                    <a:pt x="1779" y="86"/>
                    <a:pt x="1910" y="82"/>
                  </a:cubicBezTo>
                  <a:cubicBezTo>
                    <a:pt x="1932" y="82"/>
                    <a:pt x="1953" y="81"/>
                    <a:pt x="1975" y="81"/>
                  </a:cubicBezTo>
                  <a:cubicBezTo>
                    <a:pt x="2083" y="81"/>
                    <a:pt x="2196" y="90"/>
                    <a:pt x="2309" y="108"/>
                  </a:cubicBezTo>
                  <a:cubicBezTo>
                    <a:pt x="2441" y="133"/>
                    <a:pt x="2572" y="171"/>
                    <a:pt x="2691" y="218"/>
                  </a:cubicBezTo>
                  <a:cubicBezTo>
                    <a:pt x="2810" y="269"/>
                    <a:pt x="2916" y="324"/>
                    <a:pt x="3010" y="384"/>
                  </a:cubicBezTo>
                  <a:cubicBezTo>
                    <a:pt x="3192" y="502"/>
                    <a:pt x="3311" y="617"/>
                    <a:pt x="3358" y="655"/>
                  </a:cubicBezTo>
                  <a:cubicBezTo>
                    <a:pt x="3243" y="668"/>
                    <a:pt x="3137" y="689"/>
                    <a:pt x="3044" y="715"/>
                  </a:cubicBezTo>
                  <a:cubicBezTo>
                    <a:pt x="3010" y="723"/>
                    <a:pt x="2980" y="736"/>
                    <a:pt x="2950" y="744"/>
                  </a:cubicBezTo>
                  <a:cubicBezTo>
                    <a:pt x="2920" y="753"/>
                    <a:pt x="2895" y="766"/>
                    <a:pt x="2874" y="774"/>
                  </a:cubicBezTo>
                  <a:cubicBezTo>
                    <a:pt x="2827" y="795"/>
                    <a:pt x="2797" y="812"/>
                    <a:pt x="2780" y="825"/>
                  </a:cubicBezTo>
                  <a:cubicBezTo>
                    <a:pt x="2734" y="855"/>
                    <a:pt x="2734" y="863"/>
                    <a:pt x="2738" y="876"/>
                  </a:cubicBezTo>
                  <a:cubicBezTo>
                    <a:pt x="2740" y="880"/>
                    <a:pt x="2743" y="883"/>
                    <a:pt x="2752" y="883"/>
                  </a:cubicBezTo>
                  <a:cubicBezTo>
                    <a:pt x="2761" y="883"/>
                    <a:pt x="2776" y="880"/>
                    <a:pt x="2802" y="872"/>
                  </a:cubicBezTo>
                  <a:cubicBezTo>
                    <a:pt x="2810" y="867"/>
                    <a:pt x="2823" y="863"/>
                    <a:pt x="2840" y="855"/>
                  </a:cubicBezTo>
                  <a:cubicBezTo>
                    <a:pt x="2857" y="850"/>
                    <a:pt x="2874" y="842"/>
                    <a:pt x="2899" y="838"/>
                  </a:cubicBezTo>
                  <a:cubicBezTo>
                    <a:pt x="2920" y="829"/>
                    <a:pt x="2946" y="821"/>
                    <a:pt x="2976" y="812"/>
                  </a:cubicBezTo>
                  <a:cubicBezTo>
                    <a:pt x="3001" y="804"/>
                    <a:pt x="3031" y="791"/>
                    <a:pt x="3065" y="787"/>
                  </a:cubicBezTo>
                  <a:cubicBezTo>
                    <a:pt x="3187" y="755"/>
                    <a:pt x="3341" y="731"/>
                    <a:pt x="3499" y="731"/>
                  </a:cubicBezTo>
                  <a:cubicBezTo>
                    <a:pt x="3511" y="731"/>
                    <a:pt x="3523" y="731"/>
                    <a:pt x="3536" y="732"/>
                  </a:cubicBezTo>
                  <a:cubicBezTo>
                    <a:pt x="3706" y="736"/>
                    <a:pt x="3871" y="761"/>
                    <a:pt x="4003" y="800"/>
                  </a:cubicBezTo>
                  <a:cubicBezTo>
                    <a:pt x="4130" y="838"/>
                    <a:pt x="4228" y="880"/>
                    <a:pt x="4262" y="893"/>
                  </a:cubicBezTo>
                  <a:cubicBezTo>
                    <a:pt x="4287" y="901"/>
                    <a:pt x="4303" y="905"/>
                    <a:pt x="4313" y="905"/>
                  </a:cubicBezTo>
                  <a:cubicBezTo>
                    <a:pt x="4323" y="905"/>
                    <a:pt x="4327" y="901"/>
                    <a:pt x="4330" y="897"/>
                  </a:cubicBezTo>
                  <a:cubicBezTo>
                    <a:pt x="4334" y="889"/>
                    <a:pt x="4334" y="876"/>
                    <a:pt x="4283" y="846"/>
                  </a:cubicBezTo>
                  <a:cubicBezTo>
                    <a:pt x="4253" y="821"/>
                    <a:pt x="4156" y="774"/>
                    <a:pt x="4024" y="727"/>
                  </a:cubicBezTo>
                  <a:cubicBezTo>
                    <a:pt x="3888" y="685"/>
                    <a:pt x="3714" y="651"/>
                    <a:pt x="3536" y="651"/>
                  </a:cubicBezTo>
                  <a:cubicBezTo>
                    <a:pt x="3523" y="650"/>
                    <a:pt x="3510" y="649"/>
                    <a:pt x="3497" y="649"/>
                  </a:cubicBezTo>
                  <a:cubicBezTo>
                    <a:pt x="3470" y="649"/>
                    <a:pt x="3443" y="651"/>
                    <a:pt x="3417" y="651"/>
                  </a:cubicBezTo>
                  <a:cubicBezTo>
                    <a:pt x="3413" y="642"/>
                    <a:pt x="3404" y="630"/>
                    <a:pt x="3392" y="617"/>
                  </a:cubicBezTo>
                  <a:cubicBezTo>
                    <a:pt x="3353" y="570"/>
                    <a:pt x="3239" y="447"/>
                    <a:pt x="3048" y="320"/>
                  </a:cubicBezTo>
                  <a:cubicBezTo>
                    <a:pt x="2954" y="256"/>
                    <a:pt x="2844" y="197"/>
                    <a:pt x="2717" y="146"/>
                  </a:cubicBezTo>
                  <a:cubicBezTo>
                    <a:pt x="2594" y="95"/>
                    <a:pt x="2458" y="53"/>
                    <a:pt x="2318" y="27"/>
                  </a:cubicBezTo>
                  <a:cubicBezTo>
                    <a:pt x="2208" y="7"/>
                    <a:pt x="2098" y="0"/>
                    <a:pt x="1990" y="0"/>
                  </a:cubicBezTo>
                  <a:close/>
                </a:path>
              </a:pathLst>
            </a:custGeom>
            <a:solidFill>
              <a:srgbClr val="1E15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10"/>
            <p:cNvSpPr/>
            <p:nvPr/>
          </p:nvSpPr>
          <p:spPr>
            <a:xfrm>
              <a:off x="-462037" y="4426274"/>
              <a:ext cx="3455580" cy="1535208"/>
            </a:xfrm>
            <a:custGeom>
              <a:avLst/>
              <a:gdLst/>
              <a:ahLst/>
              <a:cxnLst/>
              <a:rect l="l" t="t" r="r" b="b"/>
              <a:pathLst>
                <a:path w="15225" h="6764" extrusionOk="0">
                  <a:moveTo>
                    <a:pt x="4640" y="81"/>
                  </a:moveTo>
                  <a:cubicBezTo>
                    <a:pt x="4694" y="81"/>
                    <a:pt x="4749" y="85"/>
                    <a:pt x="4801" y="93"/>
                  </a:cubicBezTo>
                  <a:cubicBezTo>
                    <a:pt x="4987" y="123"/>
                    <a:pt x="5161" y="203"/>
                    <a:pt x="5297" y="318"/>
                  </a:cubicBezTo>
                  <a:cubicBezTo>
                    <a:pt x="5433" y="432"/>
                    <a:pt x="5522" y="581"/>
                    <a:pt x="5573" y="721"/>
                  </a:cubicBezTo>
                  <a:cubicBezTo>
                    <a:pt x="5594" y="789"/>
                    <a:pt x="5611" y="861"/>
                    <a:pt x="5620" y="925"/>
                  </a:cubicBezTo>
                  <a:cubicBezTo>
                    <a:pt x="5628" y="988"/>
                    <a:pt x="5633" y="1048"/>
                    <a:pt x="5633" y="1099"/>
                  </a:cubicBezTo>
                  <a:cubicBezTo>
                    <a:pt x="5628" y="1205"/>
                    <a:pt x="5611" y="1281"/>
                    <a:pt x="5603" y="1320"/>
                  </a:cubicBezTo>
                  <a:cubicBezTo>
                    <a:pt x="5594" y="1349"/>
                    <a:pt x="5590" y="1370"/>
                    <a:pt x="5586" y="1392"/>
                  </a:cubicBezTo>
                  <a:cubicBezTo>
                    <a:pt x="5582" y="1409"/>
                    <a:pt x="5577" y="1421"/>
                    <a:pt x="5577" y="1434"/>
                  </a:cubicBezTo>
                  <a:cubicBezTo>
                    <a:pt x="5573" y="1447"/>
                    <a:pt x="5573" y="1455"/>
                    <a:pt x="5577" y="1460"/>
                  </a:cubicBezTo>
                  <a:cubicBezTo>
                    <a:pt x="5560" y="1455"/>
                    <a:pt x="5543" y="1451"/>
                    <a:pt x="5531" y="1447"/>
                  </a:cubicBezTo>
                  <a:cubicBezTo>
                    <a:pt x="5467" y="1438"/>
                    <a:pt x="5408" y="1434"/>
                    <a:pt x="5357" y="1430"/>
                  </a:cubicBezTo>
                  <a:cubicBezTo>
                    <a:pt x="5324" y="1427"/>
                    <a:pt x="5294" y="1426"/>
                    <a:pt x="5267" y="1426"/>
                  </a:cubicBezTo>
                  <a:cubicBezTo>
                    <a:pt x="5208" y="1426"/>
                    <a:pt x="5165" y="1431"/>
                    <a:pt x="5144" y="1434"/>
                  </a:cubicBezTo>
                  <a:cubicBezTo>
                    <a:pt x="5106" y="1443"/>
                    <a:pt x="5098" y="1455"/>
                    <a:pt x="5102" y="1464"/>
                  </a:cubicBezTo>
                  <a:cubicBezTo>
                    <a:pt x="5102" y="1472"/>
                    <a:pt x="5106" y="1481"/>
                    <a:pt x="5149" y="1485"/>
                  </a:cubicBezTo>
                  <a:cubicBezTo>
                    <a:pt x="5174" y="1489"/>
                    <a:pt x="5251" y="1494"/>
                    <a:pt x="5352" y="1502"/>
                  </a:cubicBezTo>
                  <a:cubicBezTo>
                    <a:pt x="5450" y="1515"/>
                    <a:pt x="5577" y="1532"/>
                    <a:pt x="5692" y="1574"/>
                  </a:cubicBezTo>
                  <a:cubicBezTo>
                    <a:pt x="5811" y="1612"/>
                    <a:pt x="5917" y="1676"/>
                    <a:pt x="5989" y="1744"/>
                  </a:cubicBezTo>
                  <a:cubicBezTo>
                    <a:pt x="6061" y="1808"/>
                    <a:pt x="6104" y="1871"/>
                    <a:pt x="6121" y="1888"/>
                  </a:cubicBezTo>
                  <a:cubicBezTo>
                    <a:pt x="6139" y="1913"/>
                    <a:pt x="6149" y="1920"/>
                    <a:pt x="6158" y="1920"/>
                  </a:cubicBezTo>
                  <a:cubicBezTo>
                    <a:pt x="6161" y="1920"/>
                    <a:pt x="6164" y="1919"/>
                    <a:pt x="6167" y="1918"/>
                  </a:cubicBezTo>
                  <a:cubicBezTo>
                    <a:pt x="6176" y="1914"/>
                    <a:pt x="6180" y="1905"/>
                    <a:pt x="6167" y="1863"/>
                  </a:cubicBezTo>
                  <a:cubicBezTo>
                    <a:pt x="6155" y="1837"/>
                    <a:pt x="6116" y="1765"/>
                    <a:pt x="6040" y="1689"/>
                  </a:cubicBezTo>
                  <a:cubicBezTo>
                    <a:pt x="5964" y="1612"/>
                    <a:pt x="5845" y="1540"/>
                    <a:pt x="5717" y="1498"/>
                  </a:cubicBezTo>
                  <a:cubicBezTo>
                    <a:pt x="5692" y="1485"/>
                    <a:pt x="5662" y="1477"/>
                    <a:pt x="5633" y="1472"/>
                  </a:cubicBezTo>
                  <a:cubicBezTo>
                    <a:pt x="5650" y="1451"/>
                    <a:pt x="5671" y="1426"/>
                    <a:pt x="5705" y="1392"/>
                  </a:cubicBezTo>
                  <a:cubicBezTo>
                    <a:pt x="5722" y="1370"/>
                    <a:pt x="5751" y="1345"/>
                    <a:pt x="5785" y="1311"/>
                  </a:cubicBezTo>
                  <a:cubicBezTo>
                    <a:pt x="5819" y="1281"/>
                    <a:pt x="5866" y="1239"/>
                    <a:pt x="5921" y="1201"/>
                  </a:cubicBezTo>
                  <a:cubicBezTo>
                    <a:pt x="6032" y="1120"/>
                    <a:pt x="6189" y="1044"/>
                    <a:pt x="6380" y="993"/>
                  </a:cubicBezTo>
                  <a:cubicBezTo>
                    <a:pt x="6477" y="971"/>
                    <a:pt x="6583" y="957"/>
                    <a:pt x="6694" y="957"/>
                  </a:cubicBezTo>
                  <a:cubicBezTo>
                    <a:pt x="6800" y="957"/>
                    <a:pt x="6910" y="970"/>
                    <a:pt x="7020" y="1001"/>
                  </a:cubicBezTo>
                  <a:cubicBezTo>
                    <a:pt x="7241" y="1061"/>
                    <a:pt x="7458" y="1192"/>
                    <a:pt x="7627" y="1366"/>
                  </a:cubicBezTo>
                  <a:cubicBezTo>
                    <a:pt x="7797" y="1540"/>
                    <a:pt x="7920" y="1761"/>
                    <a:pt x="7975" y="1986"/>
                  </a:cubicBezTo>
                  <a:cubicBezTo>
                    <a:pt x="8035" y="2211"/>
                    <a:pt x="8022" y="2436"/>
                    <a:pt x="7980" y="2627"/>
                  </a:cubicBezTo>
                  <a:cubicBezTo>
                    <a:pt x="7933" y="2818"/>
                    <a:pt x="7861" y="2979"/>
                    <a:pt x="7789" y="3094"/>
                  </a:cubicBezTo>
                  <a:cubicBezTo>
                    <a:pt x="7751" y="3149"/>
                    <a:pt x="7717" y="3200"/>
                    <a:pt x="7687" y="3238"/>
                  </a:cubicBezTo>
                  <a:cubicBezTo>
                    <a:pt x="7653" y="3276"/>
                    <a:pt x="7632" y="3306"/>
                    <a:pt x="7615" y="3323"/>
                  </a:cubicBezTo>
                  <a:cubicBezTo>
                    <a:pt x="7585" y="3353"/>
                    <a:pt x="7568" y="3378"/>
                    <a:pt x="7551" y="3395"/>
                  </a:cubicBezTo>
                  <a:cubicBezTo>
                    <a:pt x="7534" y="3412"/>
                    <a:pt x="7521" y="3425"/>
                    <a:pt x="7513" y="3437"/>
                  </a:cubicBezTo>
                  <a:cubicBezTo>
                    <a:pt x="7500" y="3450"/>
                    <a:pt x="7496" y="3459"/>
                    <a:pt x="7496" y="3467"/>
                  </a:cubicBezTo>
                  <a:cubicBezTo>
                    <a:pt x="7417" y="3451"/>
                    <a:pt x="7336" y="3443"/>
                    <a:pt x="7262" y="3443"/>
                  </a:cubicBezTo>
                  <a:cubicBezTo>
                    <a:pt x="7220" y="3443"/>
                    <a:pt x="7180" y="3446"/>
                    <a:pt x="7144" y="3450"/>
                  </a:cubicBezTo>
                  <a:cubicBezTo>
                    <a:pt x="7033" y="3463"/>
                    <a:pt x="6953" y="3488"/>
                    <a:pt x="6927" y="3501"/>
                  </a:cubicBezTo>
                  <a:cubicBezTo>
                    <a:pt x="6889" y="3522"/>
                    <a:pt x="6889" y="3531"/>
                    <a:pt x="6889" y="3544"/>
                  </a:cubicBezTo>
                  <a:cubicBezTo>
                    <a:pt x="6892" y="3550"/>
                    <a:pt x="6897" y="3554"/>
                    <a:pt x="6917" y="3554"/>
                  </a:cubicBezTo>
                  <a:cubicBezTo>
                    <a:pt x="6924" y="3554"/>
                    <a:pt x="6933" y="3553"/>
                    <a:pt x="6944" y="3552"/>
                  </a:cubicBezTo>
                  <a:cubicBezTo>
                    <a:pt x="6970" y="3548"/>
                    <a:pt x="7050" y="3531"/>
                    <a:pt x="7152" y="3522"/>
                  </a:cubicBezTo>
                  <a:cubicBezTo>
                    <a:pt x="7178" y="3520"/>
                    <a:pt x="7205" y="3519"/>
                    <a:pt x="7233" y="3519"/>
                  </a:cubicBezTo>
                  <a:cubicBezTo>
                    <a:pt x="7320" y="3519"/>
                    <a:pt x="7416" y="3530"/>
                    <a:pt x="7513" y="3552"/>
                  </a:cubicBezTo>
                  <a:cubicBezTo>
                    <a:pt x="7636" y="3582"/>
                    <a:pt x="7755" y="3637"/>
                    <a:pt x="7844" y="3688"/>
                  </a:cubicBezTo>
                  <a:cubicBezTo>
                    <a:pt x="7933" y="3743"/>
                    <a:pt x="7997" y="3790"/>
                    <a:pt x="8018" y="3807"/>
                  </a:cubicBezTo>
                  <a:cubicBezTo>
                    <a:pt x="8039" y="3823"/>
                    <a:pt x="8052" y="3829"/>
                    <a:pt x="8061" y="3829"/>
                  </a:cubicBezTo>
                  <a:cubicBezTo>
                    <a:pt x="8066" y="3829"/>
                    <a:pt x="8070" y="3827"/>
                    <a:pt x="8073" y="3824"/>
                  </a:cubicBezTo>
                  <a:cubicBezTo>
                    <a:pt x="8077" y="3815"/>
                    <a:pt x="8082" y="3807"/>
                    <a:pt x="8052" y="3769"/>
                  </a:cubicBezTo>
                  <a:cubicBezTo>
                    <a:pt x="8035" y="3747"/>
                    <a:pt x="7975" y="3688"/>
                    <a:pt x="7882" y="3624"/>
                  </a:cubicBezTo>
                  <a:cubicBezTo>
                    <a:pt x="7793" y="3565"/>
                    <a:pt x="7666" y="3505"/>
                    <a:pt x="7530" y="3471"/>
                  </a:cubicBezTo>
                  <a:cubicBezTo>
                    <a:pt x="7521" y="3471"/>
                    <a:pt x="7517" y="3471"/>
                    <a:pt x="7509" y="3467"/>
                  </a:cubicBezTo>
                  <a:cubicBezTo>
                    <a:pt x="7513" y="3467"/>
                    <a:pt x="7521" y="3463"/>
                    <a:pt x="7530" y="3459"/>
                  </a:cubicBezTo>
                  <a:cubicBezTo>
                    <a:pt x="7538" y="3450"/>
                    <a:pt x="7555" y="3442"/>
                    <a:pt x="7577" y="3425"/>
                  </a:cubicBezTo>
                  <a:cubicBezTo>
                    <a:pt x="7598" y="3408"/>
                    <a:pt x="7623" y="3387"/>
                    <a:pt x="7653" y="3361"/>
                  </a:cubicBezTo>
                  <a:cubicBezTo>
                    <a:pt x="7691" y="3319"/>
                    <a:pt x="7768" y="3246"/>
                    <a:pt x="7844" y="3123"/>
                  </a:cubicBezTo>
                  <a:cubicBezTo>
                    <a:pt x="7925" y="3005"/>
                    <a:pt x="8001" y="2839"/>
                    <a:pt x="8052" y="2640"/>
                  </a:cubicBezTo>
                  <a:cubicBezTo>
                    <a:pt x="8069" y="2563"/>
                    <a:pt x="8082" y="2482"/>
                    <a:pt x="8090" y="2398"/>
                  </a:cubicBezTo>
                  <a:cubicBezTo>
                    <a:pt x="8107" y="2393"/>
                    <a:pt x="8128" y="2389"/>
                    <a:pt x="8154" y="2381"/>
                  </a:cubicBezTo>
                  <a:cubicBezTo>
                    <a:pt x="8216" y="2366"/>
                    <a:pt x="8372" y="2317"/>
                    <a:pt x="8587" y="2317"/>
                  </a:cubicBezTo>
                  <a:cubicBezTo>
                    <a:pt x="8622" y="2317"/>
                    <a:pt x="8659" y="2318"/>
                    <a:pt x="8697" y="2321"/>
                  </a:cubicBezTo>
                  <a:cubicBezTo>
                    <a:pt x="8829" y="2325"/>
                    <a:pt x="8981" y="2359"/>
                    <a:pt x="9130" y="2410"/>
                  </a:cubicBezTo>
                  <a:cubicBezTo>
                    <a:pt x="9279" y="2465"/>
                    <a:pt x="9431" y="2542"/>
                    <a:pt x="9563" y="2644"/>
                  </a:cubicBezTo>
                  <a:cubicBezTo>
                    <a:pt x="9699" y="2741"/>
                    <a:pt x="9826" y="2856"/>
                    <a:pt x="9915" y="2988"/>
                  </a:cubicBezTo>
                  <a:cubicBezTo>
                    <a:pt x="9958" y="3051"/>
                    <a:pt x="9996" y="3119"/>
                    <a:pt x="10026" y="3187"/>
                  </a:cubicBezTo>
                  <a:cubicBezTo>
                    <a:pt x="10055" y="3255"/>
                    <a:pt x="10076" y="3323"/>
                    <a:pt x="10098" y="3387"/>
                  </a:cubicBezTo>
                  <a:cubicBezTo>
                    <a:pt x="10166" y="3650"/>
                    <a:pt x="10161" y="3858"/>
                    <a:pt x="10170" y="3930"/>
                  </a:cubicBezTo>
                  <a:cubicBezTo>
                    <a:pt x="10174" y="3993"/>
                    <a:pt x="10178" y="4027"/>
                    <a:pt x="10183" y="4044"/>
                  </a:cubicBezTo>
                  <a:cubicBezTo>
                    <a:pt x="10093" y="4053"/>
                    <a:pt x="10009" y="4070"/>
                    <a:pt x="9928" y="4087"/>
                  </a:cubicBezTo>
                  <a:cubicBezTo>
                    <a:pt x="9762" y="4129"/>
                    <a:pt x="9614" y="4189"/>
                    <a:pt x="9486" y="4257"/>
                  </a:cubicBezTo>
                  <a:cubicBezTo>
                    <a:pt x="9232" y="4388"/>
                    <a:pt x="9075" y="4541"/>
                    <a:pt x="9024" y="4596"/>
                  </a:cubicBezTo>
                  <a:cubicBezTo>
                    <a:pt x="8952" y="4681"/>
                    <a:pt x="8947" y="4698"/>
                    <a:pt x="8956" y="4707"/>
                  </a:cubicBezTo>
                  <a:cubicBezTo>
                    <a:pt x="8958" y="4707"/>
                    <a:pt x="8959" y="4708"/>
                    <a:pt x="8962" y="4708"/>
                  </a:cubicBezTo>
                  <a:cubicBezTo>
                    <a:pt x="8972" y="4708"/>
                    <a:pt x="8993" y="4696"/>
                    <a:pt x="9062" y="4634"/>
                  </a:cubicBezTo>
                  <a:cubicBezTo>
                    <a:pt x="9117" y="4588"/>
                    <a:pt x="9274" y="4443"/>
                    <a:pt x="9520" y="4320"/>
                  </a:cubicBezTo>
                  <a:cubicBezTo>
                    <a:pt x="9644" y="4261"/>
                    <a:pt x="9792" y="4206"/>
                    <a:pt x="9949" y="4167"/>
                  </a:cubicBezTo>
                  <a:cubicBezTo>
                    <a:pt x="10093" y="4133"/>
                    <a:pt x="10247" y="4112"/>
                    <a:pt x="10406" y="4112"/>
                  </a:cubicBezTo>
                  <a:cubicBezTo>
                    <a:pt x="10421" y="4112"/>
                    <a:pt x="10435" y="4112"/>
                    <a:pt x="10450" y="4112"/>
                  </a:cubicBezTo>
                  <a:cubicBezTo>
                    <a:pt x="10620" y="4121"/>
                    <a:pt x="10790" y="4151"/>
                    <a:pt x="10942" y="4197"/>
                  </a:cubicBezTo>
                  <a:cubicBezTo>
                    <a:pt x="11099" y="4244"/>
                    <a:pt x="11239" y="4308"/>
                    <a:pt x="11358" y="4375"/>
                  </a:cubicBezTo>
                  <a:cubicBezTo>
                    <a:pt x="11600" y="4516"/>
                    <a:pt x="11749" y="4664"/>
                    <a:pt x="11800" y="4715"/>
                  </a:cubicBezTo>
                  <a:cubicBezTo>
                    <a:pt x="11825" y="4736"/>
                    <a:pt x="11842" y="4753"/>
                    <a:pt x="11855" y="4766"/>
                  </a:cubicBezTo>
                  <a:cubicBezTo>
                    <a:pt x="11770" y="4830"/>
                    <a:pt x="11702" y="4893"/>
                    <a:pt x="11651" y="4948"/>
                  </a:cubicBezTo>
                  <a:cubicBezTo>
                    <a:pt x="11600" y="4999"/>
                    <a:pt x="11566" y="5046"/>
                    <a:pt x="11549" y="5072"/>
                  </a:cubicBezTo>
                  <a:cubicBezTo>
                    <a:pt x="11490" y="5169"/>
                    <a:pt x="11490" y="5186"/>
                    <a:pt x="11498" y="5190"/>
                  </a:cubicBezTo>
                  <a:cubicBezTo>
                    <a:pt x="11500" y="5191"/>
                    <a:pt x="11501" y="5191"/>
                    <a:pt x="11503" y="5191"/>
                  </a:cubicBezTo>
                  <a:cubicBezTo>
                    <a:pt x="11512" y="5191"/>
                    <a:pt x="11530" y="5177"/>
                    <a:pt x="11592" y="5101"/>
                  </a:cubicBezTo>
                  <a:cubicBezTo>
                    <a:pt x="11638" y="5046"/>
                    <a:pt x="11778" y="4885"/>
                    <a:pt x="12020" y="4745"/>
                  </a:cubicBezTo>
                  <a:cubicBezTo>
                    <a:pt x="12139" y="4677"/>
                    <a:pt x="12284" y="4617"/>
                    <a:pt x="12441" y="4583"/>
                  </a:cubicBezTo>
                  <a:cubicBezTo>
                    <a:pt x="12540" y="4562"/>
                    <a:pt x="12646" y="4551"/>
                    <a:pt x="12754" y="4551"/>
                  </a:cubicBezTo>
                  <a:cubicBezTo>
                    <a:pt x="12816" y="4551"/>
                    <a:pt x="12879" y="4554"/>
                    <a:pt x="12941" y="4562"/>
                  </a:cubicBezTo>
                  <a:cubicBezTo>
                    <a:pt x="13111" y="4588"/>
                    <a:pt x="13272" y="4647"/>
                    <a:pt x="13413" y="4724"/>
                  </a:cubicBezTo>
                  <a:cubicBezTo>
                    <a:pt x="13557" y="4804"/>
                    <a:pt x="13676" y="4902"/>
                    <a:pt x="13773" y="4999"/>
                  </a:cubicBezTo>
                  <a:cubicBezTo>
                    <a:pt x="13867" y="5097"/>
                    <a:pt x="13939" y="5199"/>
                    <a:pt x="13986" y="5280"/>
                  </a:cubicBezTo>
                  <a:cubicBezTo>
                    <a:pt x="14011" y="5322"/>
                    <a:pt x="14028" y="5360"/>
                    <a:pt x="14045" y="5390"/>
                  </a:cubicBezTo>
                  <a:cubicBezTo>
                    <a:pt x="14058" y="5415"/>
                    <a:pt x="14070" y="5441"/>
                    <a:pt x="14075" y="5454"/>
                  </a:cubicBezTo>
                  <a:cubicBezTo>
                    <a:pt x="14075" y="5458"/>
                    <a:pt x="14075" y="5458"/>
                    <a:pt x="14079" y="5458"/>
                  </a:cubicBezTo>
                  <a:cubicBezTo>
                    <a:pt x="13960" y="5458"/>
                    <a:pt x="13854" y="5475"/>
                    <a:pt x="13756" y="5496"/>
                  </a:cubicBezTo>
                  <a:cubicBezTo>
                    <a:pt x="13519" y="5555"/>
                    <a:pt x="13357" y="5645"/>
                    <a:pt x="13302" y="5679"/>
                  </a:cubicBezTo>
                  <a:cubicBezTo>
                    <a:pt x="13226" y="5729"/>
                    <a:pt x="13217" y="5742"/>
                    <a:pt x="13226" y="5755"/>
                  </a:cubicBezTo>
                  <a:cubicBezTo>
                    <a:pt x="13227" y="5758"/>
                    <a:pt x="13229" y="5759"/>
                    <a:pt x="13234" y="5759"/>
                  </a:cubicBezTo>
                  <a:cubicBezTo>
                    <a:pt x="13244" y="5759"/>
                    <a:pt x="13267" y="5751"/>
                    <a:pt x="13328" y="5725"/>
                  </a:cubicBezTo>
                  <a:cubicBezTo>
                    <a:pt x="13387" y="5700"/>
                    <a:pt x="13548" y="5619"/>
                    <a:pt x="13778" y="5568"/>
                  </a:cubicBezTo>
                  <a:cubicBezTo>
                    <a:pt x="13880" y="5549"/>
                    <a:pt x="13993" y="5534"/>
                    <a:pt x="14116" y="5534"/>
                  </a:cubicBezTo>
                  <a:cubicBezTo>
                    <a:pt x="14130" y="5534"/>
                    <a:pt x="14145" y="5534"/>
                    <a:pt x="14160" y="5534"/>
                  </a:cubicBezTo>
                  <a:cubicBezTo>
                    <a:pt x="14295" y="5543"/>
                    <a:pt x="14435" y="5572"/>
                    <a:pt x="14567" y="5628"/>
                  </a:cubicBezTo>
                  <a:cubicBezTo>
                    <a:pt x="14703" y="5683"/>
                    <a:pt x="14822" y="5763"/>
                    <a:pt x="14915" y="5861"/>
                  </a:cubicBezTo>
                  <a:cubicBezTo>
                    <a:pt x="15008" y="5959"/>
                    <a:pt x="15072" y="6073"/>
                    <a:pt x="15106" y="6179"/>
                  </a:cubicBezTo>
                  <a:cubicBezTo>
                    <a:pt x="15144" y="6285"/>
                    <a:pt x="15157" y="6387"/>
                    <a:pt x="15153" y="6468"/>
                  </a:cubicBezTo>
                  <a:cubicBezTo>
                    <a:pt x="15153" y="6527"/>
                    <a:pt x="15149" y="6570"/>
                    <a:pt x="15140" y="6604"/>
                  </a:cubicBezTo>
                  <a:cubicBezTo>
                    <a:pt x="15123" y="6604"/>
                    <a:pt x="15098" y="6600"/>
                    <a:pt x="15076" y="6600"/>
                  </a:cubicBezTo>
                  <a:cubicBezTo>
                    <a:pt x="15000" y="6595"/>
                    <a:pt x="14864" y="6591"/>
                    <a:pt x="14626" y="6587"/>
                  </a:cubicBezTo>
                  <a:cubicBezTo>
                    <a:pt x="14222" y="6578"/>
                    <a:pt x="12846" y="6568"/>
                    <a:pt x="11136" y="6568"/>
                  </a:cubicBezTo>
                  <a:cubicBezTo>
                    <a:pt x="10242" y="6568"/>
                    <a:pt x="9257" y="6571"/>
                    <a:pt x="8273" y="6578"/>
                  </a:cubicBezTo>
                  <a:cubicBezTo>
                    <a:pt x="5403" y="6595"/>
                    <a:pt x="2534" y="6655"/>
                    <a:pt x="1919" y="6676"/>
                  </a:cubicBezTo>
                  <a:cubicBezTo>
                    <a:pt x="1668" y="6689"/>
                    <a:pt x="1537" y="6693"/>
                    <a:pt x="1473" y="6701"/>
                  </a:cubicBezTo>
                  <a:cubicBezTo>
                    <a:pt x="1473" y="6697"/>
                    <a:pt x="1469" y="6697"/>
                    <a:pt x="1465" y="6697"/>
                  </a:cubicBezTo>
                  <a:cubicBezTo>
                    <a:pt x="1439" y="6701"/>
                    <a:pt x="1376" y="6711"/>
                    <a:pt x="1286" y="6711"/>
                  </a:cubicBezTo>
                  <a:cubicBezTo>
                    <a:pt x="1271" y="6711"/>
                    <a:pt x="1256" y="6710"/>
                    <a:pt x="1240" y="6710"/>
                  </a:cubicBezTo>
                  <a:cubicBezTo>
                    <a:pt x="1193" y="6706"/>
                    <a:pt x="1100" y="6706"/>
                    <a:pt x="981" y="6684"/>
                  </a:cubicBezTo>
                  <a:cubicBezTo>
                    <a:pt x="862" y="6663"/>
                    <a:pt x="709" y="6629"/>
                    <a:pt x="573" y="6527"/>
                  </a:cubicBezTo>
                  <a:cubicBezTo>
                    <a:pt x="442" y="6417"/>
                    <a:pt x="319" y="6260"/>
                    <a:pt x="229" y="6077"/>
                  </a:cubicBezTo>
                  <a:cubicBezTo>
                    <a:pt x="140" y="5891"/>
                    <a:pt x="85" y="5679"/>
                    <a:pt x="85" y="5462"/>
                  </a:cubicBezTo>
                  <a:cubicBezTo>
                    <a:pt x="81" y="5246"/>
                    <a:pt x="128" y="5029"/>
                    <a:pt x="212" y="4842"/>
                  </a:cubicBezTo>
                  <a:cubicBezTo>
                    <a:pt x="251" y="4749"/>
                    <a:pt x="302" y="4660"/>
                    <a:pt x="357" y="4583"/>
                  </a:cubicBezTo>
                  <a:cubicBezTo>
                    <a:pt x="416" y="4511"/>
                    <a:pt x="484" y="4448"/>
                    <a:pt x="552" y="4397"/>
                  </a:cubicBezTo>
                  <a:cubicBezTo>
                    <a:pt x="620" y="4342"/>
                    <a:pt x="692" y="4303"/>
                    <a:pt x="756" y="4269"/>
                  </a:cubicBezTo>
                  <a:cubicBezTo>
                    <a:pt x="824" y="4240"/>
                    <a:pt x="887" y="4210"/>
                    <a:pt x="947" y="4197"/>
                  </a:cubicBezTo>
                  <a:cubicBezTo>
                    <a:pt x="1061" y="4167"/>
                    <a:pt x="1150" y="4163"/>
                    <a:pt x="1197" y="4163"/>
                  </a:cubicBezTo>
                  <a:lnTo>
                    <a:pt x="1278" y="4163"/>
                  </a:lnTo>
                  <a:cubicBezTo>
                    <a:pt x="1299" y="4167"/>
                    <a:pt x="1312" y="4167"/>
                    <a:pt x="1325" y="4167"/>
                  </a:cubicBezTo>
                  <a:cubicBezTo>
                    <a:pt x="1346" y="4167"/>
                    <a:pt x="1350" y="4163"/>
                    <a:pt x="1354" y="4159"/>
                  </a:cubicBezTo>
                  <a:cubicBezTo>
                    <a:pt x="1354" y="4155"/>
                    <a:pt x="1350" y="4151"/>
                    <a:pt x="1333" y="4142"/>
                  </a:cubicBezTo>
                  <a:cubicBezTo>
                    <a:pt x="1320" y="4138"/>
                    <a:pt x="1308" y="4129"/>
                    <a:pt x="1282" y="4125"/>
                  </a:cubicBezTo>
                  <a:cubicBezTo>
                    <a:pt x="1261" y="4121"/>
                    <a:pt x="1235" y="4112"/>
                    <a:pt x="1197" y="4112"/>
                  </a:cubicBezTo>
                  <a:cubicBezTo>
                    <a:pt x="1184" y="4110"/>
                    <a:pt x="1169" y="4109"/>
                    <a:pt x="1149" y="4109"/>
                  </a:cubicBezTo>
                  <a:cubicBezTo>
                    <a:pt x="1130" y="4109"/>
                    <a:pt x="1108" y="4110"/>
                    <a:pt x="1083" y="4112"/>
                  </a:cubicBezTo>
                  <a:cubicBezTo>
                    <a:pt x="1087" y="4095"/>
                    <a:pt x="1095" y="4078"/>
                    <a:pt x="1104" y="4044"/>
                  </a:cubicBezTo>
                  <a:cubicBezTo>
                    <a:pt x="1117" y="3993"/>
                    <a:pt x="1163" y="3841"/>
                    <a:pt x="1286" y="3675"/>
                  </a:cubicBezTo>
                  <a:cubicBezTo>
                    <a:pt x="1405" y="3505"/>
                    <a:pt x="1596" y="3323"/>
                    <a:pt x="1821" y="3200"/>
                  </a:cubicBezTo>
                  <a:cubicBezTo>
                    <a:pt x="2046" y="3072"/>
                    <a:pt x="2301" y="3009"/>
                    <a:pt x="2509" y="3000"/>
                  </a:cubicBezTo>
                  <a:cubicBezTo>
                    <a:pt x="2545" y="2998"/>
                    <a:pt x="2580" y="2997"/>
                    <a:pt x="2613" y="2997"/>
                  </a:cubicBezTo>
                  <a:cubicBezTo>
                    <a:pt x="2768" y="2997"/>
                    <a:pt x="2883" y="3018"/>
                    <a:pt x="2929" y="3022"/>
                  </a:cubicBezTo>
                  <a:cubicBezTo>
                    <a:pt x="2965" y="3027"/>
                    <a:pt x="2989" y="3030"/>
                    <a:pt x="3003" y="3030"/>
                  </a:cubicBezTo>
                  <a:cubicBezTo>
                    <a:pt x="3021" y="3030"/>
                    <a:pt x="3027" y="3026"/>
                    <a:pt x="3027" y="3022"/>
                  </a:cubicBezTo>
                  <a:cubicBezTo>
                    <a:pt x="3031" y="3013"/>
                    <a:pt x="3022" y="3000"/>
                    <a:pt x="2937" y="2971"/>
                  </a:cubicBezTo>
                  <a:cubicBezTo>
                    <a:pt x="2888" y="2955"/>
                    <a:pt x="2751" y="2923"/>
                    <a:pt x="2566" y="2923"/>
                  </a:cubicBezTo>
                  <a:cubicBezTo>
                    <a:pt x="2546" y="2923"/>
                    <a:pt x="2526" y="2923"/>
                    <a:pt x="2504" y="2924"/>
                  </a:cubicBezTo>
                  <a:cubicBezTo>
                    <a:pt x="2390" y="2928"/>
                    <a:pt x="2263" y="2945"/>
                    <a:pt x="2131" y="2983"/>
                  </a:cubicBezTo>
                  <a:cubicBezTo>
                    <a:pt x="2127" y="2971"/>
                    <a:pt x="2118" y="2958"/>
                    <a:pt x="2114" y="2941"/>
                  </a:cubicBezTo>
                  <a:cubicBezTo>
                    <a:pt x="2105" y="2924"/>
                    <a:pt x="2097" y="2903"/>
                    <a:pt x="2084" y="2873"/>
                  </a:cubicBezTo>
                  <a:cubicBezTo>
                    <a:pt x="2067" y="2839"/>
                    <a:pt x="2059" y="2801"/>
                    <a:pt x="2042" y="2758"/>
                  </a:cubicBezTo>
                  <a:cubicBezTo>
                    <a:pt x="2012" y="2669"/>
                    <a:pt x="1987" y="2555"/>
                    <a:pt x="1974" y="2419"/>
                  </a:cubicBezTo>
                  <a:cubicBezTo>
                    <a:pt x="1961" y="2287"/>
                    <a:pt x="1970" y="2134"/>
                    <a:pt x="2004" y="1982"/>
                  </a:cubicBezTo>
                  <a:cubicBezTo>
                    <a:pt x="2033" y="1825"/>
                    <a:pt x="2093" y="1668"/>
                    <a:pt x="2182" y="1527"/>
                  </a:cubicBezTo>
                  <a:cubicBezTo>
                    <a:pt x="2267" y="1383"/>
                    <a:pt x="2381" y="1264"/>
                    <a:pt x="2504" y="1167"/>
                  </a:cubicBezTo>
                  <a:cubicBezTo>
                    <a:pt x="2628" y="1069"/>
                    <a:pt x="2763" y="1001"/>
                    <a:pt x="2891" y="950"/>
                  </a:cubicBezTo>
                  <a:cubicBezTo>
                    <a:pt x="3141" y="857"/>
                    <a:pt x="3349" y="853"/>
                    <a:pt x="3417" y="848"/>
                  </a:cubicBezTo>
                  <a:cubicBezTo>
                    <a:pt x="3459" y="844"/>
                    <a:pt x="3489" y="844"/>
                    <a:pt x="3506" y="840"/>
                  </a:cubicBezTo>
                  <a:cubicBezTo>
                    <a:pt x="3506" y="844"/>
                    <a:pt x="3506" y="844"/>
                    <a:pt x="3506" y="844"/>
                  </a:cubicBezTo>
                  <a:cubicBezTo>
                    <a:pt x="3498" y="882"/>
                    <a:pt x="3493" y="916"/>
                    <a:pt x="3489" y="933"/>
                  </a:cubicBezTo>
                  <a:cubicBezTo>
                    <a:pt x="3481" y="1061"/>
                    <a:pt x="3489" y="1078"/>
                    <a:pt x="3502" y="1078"/>
                  </a:cubicBezTo>
                  <a:cubicBezTo>
                    <a:pt x="3510" y="1078"/>
                    <a:pt x="3515" y="1065"/>
                    <a:pt x="3544" y="942"/>
                  </a:cubicBezTo>
                  <a:cubicBezTo>
                    <a:pt x="3549" y="925"/>
                    <a:pt x="3557" y="895"/>
                    <a:pt x="3566" y="857"/>
                  </a:cubicBezTo>
                  <a:cubicBezTo>
                    <a:pt x="3570" y="840"/>
                    <a:pt x="3578" y="819"/>
                    <a:pt x="3587" y="797"/>
                  </a:cubicBezTo>
                  <a:cubicBezTo>
                    <a:pt x="3591" y="776"/>
                    <a:pt x="3600" y="755"/>
                    <a:pt x="3612" y="730"/>
                  </a:cubicBezTo>
                  <a:cubicBezTo>
                    <a:pt x="3655" y="636"/>
                    <a:pt x="3727" y="522"/>
                    <a:pt x="3837" y="420"/>
                  </a:cubicBezTo>
                  <a:cubicBezTo>
                    <a:pt x="3948" y="314"/>
                    <a:pt x="4092" y="224"/>
                    <a:pt x="4262" y="161"/>
                  </a:cubicBezTo>
                  <a:cubicBezTo>
                    <a:pt x="4347" y="127"/>
                    <a:pt x="4436" y="101"/>
                    <a:pt x="4525" y="89"/>
                  </a:cubicBezTo>
                  <a:cubicBezTo>
                    <a:pt x="4562" y="83"/>
                    <a:pt x="4601" y="81"/>
                    <a:pt x="4640" y="81"/>
                  </a:cubicBezTo>
                  <a:close/>
                  <a:moveTo>
                    <a:pt x="4637" y="0"/>
                  </a:moveTo>
                  <a:cubicBezTo>
                    <a:pt x="4595" y="0"/>
                    <a:pt x="4553" y="3"/>
                    <a:pt x="4512" y="8"/>
                  </a:cubicBezTo>
                  <a:cubicBezTo>
                    <a:pt x="4410" y="25"/>
                    <a:pt x="4321" y="50"/>
                    <a:pt x="4232" y="84"/>
                  </a:cubicBezTo>
                  <a:cubicBezTo>
                    <a:pt x="4054" y="152"/>
                    <a:pt x="3901" y="254"/>
                    <a:pt x="3786" y="369"/>
                  </a:cubicBezTo>
                  <a:cubicBezTo>
                    <a:pt x="3667" y="479"/>
                    <a:pt x="3595" y="602"/>
                    <a:pt x="3553" y="708"/>
                  </a:cubicBezTo>
                  <a:cubicBezTo>
                    <a:pt x="3540" y="734"/>
                    <a:pt x="3532" y="759"/>
                    <a:pt x="3527" y="780"/>
                  </a:cubicBezTo>
                  <a:lnTo>
                    <a:pt x="3519" y="810"/>
                  </a:lnTo>
                  <a:cubicBezTo>
                    <a:pt x="3498" y="806"/>
                    <a:pt x="3468" y="802"/>
                    <a:pt x="3417" y="797"/>
                  </a:cubicBezTo>
                  <a:cubicBezTo>
                    <a:pt x="3400" y="795"/>
                    <a:pt x="3376" y="794"/>
                    <a:pt x="3344" y="794"/>
                  </a:cubicBezTo>
                  <a:cubicBezTo>
                    <a:pt x="3240" y="794"/>
                    <a:pt x="3063" y="811"/>
                    <a:pt x="2861" y="882"/>
                  </a:cubicBezTo>
                  <a:cubicBezTo>
                    <a:pt x="2729" y="929"/>
                    <a:pt x="2585" y="1001"/>
                    <a:pt x="2454" y="1103"/>
                  </a:cubicBezTo>
                  <a:cubicBezTo>
                    <a:pt x="2386" y="1154"/>
                    <a:pt x="2326" y="1213"/>
                    <a:pt x="2267" y="1277"/>
                  </a:cubicBezTo>
                  <a:cubicBezTo>
                    <a:pt x="2207" y="1341"/>
                    <a:pt x="2152" y="1413"/>
                    <a:pt x="2110" y="1485"/>
                  </a:cubicBezTo>
                  <a:cubicBezTo>
                    <a:pt x="2016" y="1638"/>
                    <a:pt x="1957" y="1803"/>
                    <a:pt x="1923" y="1965"/>
                  </a:cubicBezTo>
                  <a:cubicBezTo>
                    <a:pt x="1889" y="2130"/>
                    <a:pt x="1885" y="2291"/>
                    <a:pt x="1902" y="2427"/>
                  </a:cubicBezTo>
                  <a:cubicBezTo>
                    <a:pt x="1914" y="2567"/>
                    <a:pt x="1948" y="2690"/>
                    <a:pt x="1978" y="2780"/>
                  </a:cubicBezTo>
                  <a:cubicBezTo>
                    <a:pt x="2012" y="2873"/>
                    <a:pt x="2050" y="2937"/>
                    <a:pt x="2067" y="2966"/>
                  </a:cubicBezTo>
                  <a:cubicBezTo>
                    <a:pt x="2076" y="2979"/>
                    <a:pt x="2080" y="2988"/>
                    <a:pt x="2084" y="2996"/>
                  </a:cubicBezTo>
                  <a:cubicBezTo>
                    <a:pt x="1982" y="3030"/>
                    <a:pt x="1876" y="3072"/>
                    <a:pt x="1779" y="3128"/>
                  </a:cubicBezTo>
                  <a:cubicBezTo>
                    <a:pt x="1545" y="3259"/>
                    <a:pt x="1346" y="3454"/>
                    <a:pt x="1223" y="3633"/>
                  </a:cubicBezTo>
                  <a:cubicBezTo>
                    <a:pt x="1100" y="3811"/>
                    <a:pt x="1057" y="3981"/>
                    <a:pt x="1053" y="4036"/>
                  </a:cubicBezTo>
                  <a:cubicBezTo>
                    <a:pt x="1049" y="4074"/>
                    <a:pt x="1049" y="4100"/>
                    <a:pt x="1049" y="4112"/>
                  </a:cubicBezTo>
                  <a:cubicBezTo>
                    <a:pt x="1015" y="4117"/>
                    <a:pt x="972" y="4125"/>
                    <a:pt x="926" y="4134"/>
                  </a:cubicBezTo>
                  <a:cubicBezTo>
                    <a:pt x="866" y="4151"/>
                    <a:pt x="798" y="4176"/>
                    <a:pt x="726" y="4206"/>
                  </a:cubicBezTo>
                  <a:cubicBezTo>
                    <a:pt x="654" y="4240"/>
                    <a:pt x="577" y="4282"/>
                    <a:pt x="505" y="4337"/>
                  </a:cubicBezTo>
                  <a:cubicBezTo>
                    <a:pt x="433" y="4392"/>
                    <a:pt x="361" y="4460"/>
                    <a:pt x="297" y="4541"/>
                  </a:cubicBezTo>
                  <a:cubicBezTo>
                    <a:pt x="229" y="4622"/>
                    <a:pt x="179" y="4715"/>
                    <a:pt x="136" y="4813"/>
                  </a:cubicBezTo>
                  <a:cubicBezTo>
                    <a:pt x="47" y="5008"/>
                    <a:pt x="0" y="5237"/>
                    <a:pt x="4" y="5466"/>
                  </a:cubicBezTo>
                  <a:cubicBezTo>
                    <a:pt x="4" y="5691"/>
                    <a:pt x="64" y="5920"/>
                    <a:pt x="157" y="6116"/>
                  </a:cubicBezTo>
                  <a:cubicBezTo>
                    <a:pt x="255" y="6311"/>
                    <a:pt x="382" y="6472"/>
                    <a:pt x="531" y="6587"/>
                  </a:cubicBezTo>
                  <a:cubicBezTo>
                    <a:pt x="607" y="6646"/>
                    <a:pt x="688" y="6680"/>
                    <a:pt x="764" y="6706"/>
                  </a:cubicBezTo>
                  <a:cubicBezTo>
                    <a:pt x="841" y="6727"/>
                    <a:pt x="913" y="6744"/>
                    <a:pt x="972" y="6748"/>
                  </a:cubicBezTo>
                  <a:cubicBezTo>
                    <a:pt x="1057" y="6759"/>
                    <a:pt x="1127" y="6763"/>
                    <a:pt x="1178" y="6763"/>
                  </a:cubicBezTo>
                  <a:cubicBezTo>
                    <a:pt x="1203" y="6763"/>
                    <a:pt x="1224" y="6762"/>
                    <a:pt x="1240" y="6761"/>
                  </a:cubicBezTo>
                  <a:cubicBezTo>
                    <a:pt x="1329" y="6757"/>
                    <a:pt x="1392" y="6740"/>
                    <a:pt x="1435" y="6723"/>
                  </a:cubicBezTo>
                  <a:cubicBezTo>
                    <a:pt x="1448" y="6727"/>
                    <a:pt x="1465" y="6727"/>
                    <a:pt x="1494" y="6727"/>
                  </a:cubicBezTo>
                  <a:cubicBezTo>
                    <a:pt x="1562" y="6731"/>
                    <a:pt x="1694" y="6731"/>
                    <a:pt x="1931" y="6731"/>
                  </a:cubicBezTo>
                  <a:cubicBezTo>
                    <a:pt x="2547" y="6727"/>
                    <a:pt x="5416" y="6680"/>
                    <a:pt x="8281" y="6659"/>
                  </a:cubicBezTo>
                  <a:cubicBezTo>
                    <a:pt x="11150" y="6638"/>
                    <a:pt x="14020" y="6646"/>
                    <a:pt x="14635" y="6638"/>
                  </a:cubicBezTo>
                  <a:cubicBezTo>
                    <a:pt x="14894" y="6633"/>
                    <a:pt x="15051" y="6629"/>
                    <a:pt x="15136" y="6625"/>
                  </a:cubicBezTo>
                  <a:cubicBezTo>
                    <a:pt x="15136" y="6629"/>
                    <a:pt x="15136" y="6633"/>
                    <a:pt x="15136" y="6633"/>
                  </a:cubicBezTo>
                  <a:cubicBezTo>
                    <a:pt x="15127" y="6680"/>
                    <a:pt x="15123" y="6706"/>
                    <a:pt x="15119" y="6718"/>
                  </a:cubicBezTo>
                  <a:cubicBezTo>
                    <a:pt x="15119" y="6735"/>
                    <a:pt x="15123" y="6744"/>
                    <a:pt x="15127" y="6744"/>
                  </a:cubicBezTo>
                  <a:cubicBezTo>
                    <a:pt x="15128" y="6745"/>
                    <a:pt x="15129" y="6745"/>
                    <a:pt x="15131" y="6745"/>
                  </a:cubicBezTo>
                  <a:cubicBezTo>
                    <a:pt x="15134" y="6745"/>
                    <a:pt x="15138" y="6741"/>
                    <a:pt x="15144" y="6731"/>
                  </a:cubicBezTo>
                  <a:cubicBezTo>
                    <a:pt x="15157" y="6718"/>
                    <a:pt x="15170" y="6693"/>
                    <a:pt x="15187" y="6646"/>
                  </a:cubicBezTo>
                  <a:cubicBezTo>
                    <a:pt x="15191" y="6638"/>
                    <a:pt x="15191" y="6629"/>
                    <a:pt x="15195" y="6621"/>
                  </a:cubicBezTo>
                  <a:cubicBezTo>
                    <a:pt x="15216" y="6621"/>
                    <a:pt x="15225" y="6617"/>
                    <a:pt x="15225" y="6612"/>
                  </a:cubicBezTo>
                  <a:cubicBezTo>
                    <a:pt x="15225" y="6612"/>
                    <a:pt x="15216" y="6612"/>
                    <a:pt x="15199" y="6608"/>
                  </a:cubicBezTo>
                  <a:cubicBezTo>
                    <a:pt x="15208" y="6574"/>
                    <a:pt x="15216" y="6527"/>
                    <a:pt x="15221" y="6468"/>
                  </a:cubicBezTo>
                  <a:cubicBezTo>
                    <a:pt x="15225" y="6383"/>
                    <a:pt x="15216" y="6273"/>
                    <a:pt x="15178" y="6154"/>
                  </a:cubicBezTo>
                  <a:cubicBezTo>
                    <a:pt x="15140" y="6035"/>
                    <a:pt x="15072" y="5908"/>
                    <a:pt x="14970" y="5806"/>
                  </a:cubicBezTo>
                  <a:cubicBezTo>
                    <a:pt x="14868" y="5695"/>
                    <a:pt x="14741" y="5611"/>
                    <a:pt x="14597" y="5551"/>
                  </a:cubicBezTo>
                  <a:cubicBezTo>
                    <a:pt x="14457" y="5492"/>
                    <a:pt x="14304" y="5462"/>
                    <a:pt x="14160" y="5458"/>
                  </a:cubicBezTo>
                  <a:lnTo>
                    <a:pt x="14134" y="5458"/>
                  </a:lnTo>
                  <a:cubicBezTo>
                    <a:pt x="14130" y="5454"/>
                    <a:pt x="14130" y="5454"/>
                    <a:pt x="14130" y="5454"/>
                  </a:cubicBezTo>
                  <a:cubicBezTo>
                    <a:pt x="14130" y="5449"/>
                    <a:pt x="14130" y="5445"/>
                    <a:pt x="14126" y="5441"/>
                  </a:cubicBezTo>
                  <a:cubicBezTo>
                    <a:pt x="14121" y="5424"/>
                    <a:pt x="14113" y="5394"/>
                    <a:pt x="14100" y="5360"/>
                  </a:cubicBezTo>
                  <a:cubicBezTo>
                    <a:pt x="14083" y="5330"/>
                    <a:pt x="14066" y="5288"/>
                    <a:pt x="14041" y="5246"/>
                  </a:cubicBezTo>
                  <a:cubicBezTo>
                    <a:pt x="13994" y="5156"/>
                    <a:pt x="13922" y="5055"/>
                    <a:pt x="13824" y="4948"/>
                  </a:cubicBezTo>
                  <a:cubicBezTo>
                    <a:pt x="13727" y="4842"/>
                    <a:pt x="13599" y="4736"/>
                    <a:pt x="13451" y="4651"/>
                  </a:cubicBezTo>
                  <a:cubicBezTo>
                    <a:pt x="13302" y="4571"/>
                    <a:pt x="13128" y="4507"/>
                    <a:pt x="12950" y="4482"/>
                  </a:cubicBezTo>
                  <a:cubicBezTo>
                    <a:pt x="12887" y="4473"/>
                    <a:pt x="12823" y="4468"/>
                    <a:pt x="12760" y="4468"/>
                  </a:cubicBezTo>
                  <a:cubicBezTo>
                    <a:pt x="12644" y="4468"/>
                    <a:pt x="12529" y="4482"/>
                    <a:pt x="12419" y="4507"/>
                  </a:cubicBezTo>
                  <a:cubicBezTo>
                    <a:pt x="12254" y="4545"/>
                    <a:pt x="12101" y="4609"/>
                    <a:pt x="11978" y="4681"/>
                  </a:cubicBezTo>
                  <a:cubicBezTo>
                    <a:pt x="11944" y="4702"/>
                    <a:pt x="11914" y="4724"/>
                    <a:pt x="11885" y="4740"/>
                  </a:cubicBezTo>
                  <a:cubicBezTo>
                    <a:pt x="11876" y="4724"/>
                    <a:pt x="11859" y="4707"/>
                    <a:pt x="11838" y="4677"/>
                  </a:cubicBezTo>
                  <a:cubicBezTo>
                    <a:pt x="11791" y="4617"/>
                    <a:pt x="11643" y="4460"/>
                    <a:pt x="11396" y="4312"/>
                  </a:cubicBezTo>
                  <a:cubicBezTo>
                    <a:pt x="11273" y="4240"/>
                    <a:pt x="11129" y="4167"/>
                    <a:pt x="10964" y="4121"/>
                  </a:cubicBezTo>
                  <a:cubicBezTo>
                    <a:pt x="10802" y="4070"/>
                    <a:pt x="10628" y="4036"/>
                    <a:pt x="10450" y="4032"/>
                  </a:cubicBezTo>
                  <a:cubicBezTo>
                    <a:pt x="10369" y="4032"/>
                    <a:pt x="10284" y="4036"/>
                    <a:pt x="10208" y="4040"/>
                  </a:cubicBezTo>
                  <a:cubicBezTo>
                    <a:pt x="10212" y="4027"/>
                    <a:pt x="10217" y="3993"/>
                    <a:pt x="10221" y="3926"/>
                  </a:cubicBezTo>
                  <a:cubicBezTo>
                    <a:pt x="10225" y="3853"/>
                    <a:pt x="10234" y="3641"/>
                    <a:pt x="10166" y="3365"/>
                  </a:cubicBezTo>
                  <a:cubicBezTo>
                    <a:pt x="10132" y="3229"/>
                    <a:pt x="10072" y="3077"/>
                    <a:pt x="9979" y="2941"/>
                  </a:cubicBezTo>
                  <a:cubicBezTo>
                    <a:pt x="9881" y="2797"/>
                    <a:pt x="9754" y="2678"/>
                    <a:pt x="9610" y="2576"/>
                  </a:cubicBezTo>
                  <a:cubicBezTo>
                    <a:pt x="9470" y="2470"/>
                    <a:pt x="9312" y="2389"/>
                    <a:pt x="9155" y="2334"/>
                  </a:cubicBezTo>
                  <a:cubicBezTo>
                    <a:pt x="8998" y="2279"/>
                    <a:pt x="8837" y="2249"/>
                    <a:pt x="8697" y="2245"/>
                  </a:cubicBezTo>
                  <a:cubicBezTo>
                    <a:pt x="8674" y="2244"/>
                    <a:pt x="8652" y="2243"/>
                    <a:pt x="8630" y="2243"/>
                  </a:cubicBezTo>
                  <a:cubicBezTo>
                    <a:pt x="8380" y="2243"/>
                    <a:pt x="8199" y="2307"/>
                    <a:pt x="8137" y="2334"/>
                  </a:cubicBezTo>
                  <a:cubicBezTo>
                    <a:pt x="8120" y="2338"/>
                    <a:pt x="8103" y="2347"/>
                    <a:pt x="8090" y="2355"/>
                  </a:cubicBezTo>
                  <a:cubicBezTo>
                    <a:pt x="8094" y="2228"/>
                    <a:pt x="8086" y="2096"/>
                    <a:pt x="8052" y="1965"/>
                  </a:cubicBezTo>
                  <a:cubicBezTo>
                    <a:pt x="7992" y="1723"/>
                    <a:pt x="7865" y="1494"/>
                    <a:pt x="7683" y="1307"/>
                  </a:cubicBezTo>
                  <a:cubicBezTo>
                    <a:pt x="7504" y="1120"/>
                    <a:pt x="7275" y="984"/>
                    <a:pt x="7037" y="921"/>
                  </a:cubicBezTo>
                  <a:cubicBezTo>
                    <a:pt x="6931" y="894"/>
                    <a:pt x="6824" y="877"/>
                    <a:pt x="6720" y="877"/>
                  </a:cubicBezTo>
                  <a:cubicBezTo>
                    <a:pt x="6709" y="877"/>
                    <a:pt x="6697" y="878"/>
                    <a:pt x="6685" y="878"/>
                  </a:cubicBezTo>
                  <a:cubicBezTo>
                    <a:pt x="6571" y="878"/>
                    <a:pt x="6460" y="895"/>
                    <a:pt x="6358" y="921"/>
                  </a:cubicBezTo>
                  <a:cubicBezTo>
                    <a:pt x="6159" y="976"/>
                    <a:pt x="5998" y="1065"/>
                    <a:pt x="5883" y="1150"/>
                  </a:cubicBezTo>
                  <a:cubicBezTo>
                    <a:pt x="5764" y="1235"/>
                    <a:pt x="5696" y="1315"/>
                    <a:pt x="5662" y="1358"/>
                  </a:cubicBezTo>
                  <a:cubicBezTo>
                    <a:pt x="5628" y="1404"/>
                    <a:pt x="5607" y="1438"/>
                    <a:pt x="5594" y="1464"/>
                  </a:cubicBezTo>
                  <a:cubicBezTo>
                    <a:pt x="5590" y="1460"/>
                    <a:pt x="5590" y="1460"/>
                    <a:pt x="5590" y="1460"/>
                  </a:cubicBezTo>
                  <a:cubicBezTo>
                    <a:pt x="5590" y="1460"/>
                    <a:pt x="5594" y="1451"/>
                    <a:pt x="5603" y="1443"/>
                  </a:cubicBezTo>
                  <a:cubicBezTo>
                    <a:pt x="5607" y="1434"/>
                    <a:pt x="5616" y="1421"/>
                    <a:pt x="5624" y="1404"/>
                  </a:cubicBezTo>
                  <a:cubicBezTo>
                    <a:pt x="5633" y="1387"/>
                    <a:pt x="5641" y="1362"/>
                    <a:pt x="5654" y="1332"/>
                  </a:cubicBezTo>
                  <a:cubicBezTo>
                    <a:pt x="5667" y="1290"/>
                    <a:pt x="5688" y="1213"/>
                    <a:pt x="5696" y="1099"/>
                  </a:cubicBezTo>
                  <a:cubicBezTo>
                    <a:pt x="5700" y="1044"/>
                    <a:pt x="5696" y="980"/>
                    <a:pt x="5692" y="912"/>
                  </a:cubicBezTo>
                  <a:cubicBezTo>
                    <a:pt x="5684" y="844"/>
                    <a:pt x="5667" y="768"/>
                    <a:pt x="5641" y="691"/>
                  </a:cubicBezTo>
                  <a:cubicBezTo>
                    <a:pt x="5590" y="539"/>
                    <a:pt x="5493" y="381"/>
                    <a:pt x="5344" y="254"/>
                  </a:cubicBezTo>
                  <a:cubicBezTo>
                    <a:pt x="5200" y="131"/>
                    <a:pt x="5013" y="42"/>
                    <a:pt x="4813" y="12"/>
                  </a:cubicBezTo>
                  <a:cubicBezTo>
                    <a:pt x="4754" y="5"/>
                    <a:pt x="4695" y="0"/>
                    <a:pt x="4637" y="0"/>
                  </a:cubicBezTo>
                  <a:close/>
                </a:path>
              </a:pathLst>
            </a:custGeom>
            <a:solidFill>
              <a:srgbClr val="1E15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10"/>
            <p:cNvSpPr/>
            <p:nvPr/>
          </p:nvSpPr>
          <p:spPr>
            <a:xfrm>
              <a:off x="-443880" y="4444431"/>
              <a:ext cx="3422216" cy="1505021"/>
            </a:xfrm>
            <a:custGeom>
              <a:avLst/>
              <a:gdLst/>
              <a:ahLst/>
              <a:cxnLst/>
              <a:rect l="l" t="t" r="r" b="b"/>
              <a:pathLst>
                <a:path w="15078" h="6631" extrusionOk="0">
                  <a:moveTo>
                    <a:pt x="4587" y="2809"/>
                  </a:moveTo>
                  <a:cubicBezTo>
                    <a:pt x="4598" y="2809"/>
                    <a:pt x="4608" y="2809"/>
                    <a:pt x="4619" y="2810"/>
                  </a:cubicBezTo>
                  <a:cubicBezTo>
                    <a:pt x="4776" y="2814"/>
                    <a:pt x="4929" y="2874"/>
                    <a:pt x="5035" y="2942"/>
                  </a:cubicBezTo>
                  <a:cubicBezTo>
                    <a:pt x="5141" y="3014"/>
                    <a:pt x="5200" y="3090"/>
                    <a:pt x="5217" y="3116"/>
                  </a:cubicBezTo>
                  <a:cubicBezTo>
                    <a:pt x="5243" y="3162"/>
                    <a:pt x="5243" y="3171"/>
                    <a:pt x="5234" y="3175"/>
                  </a:cubicBezTo>
                  <a:cubicBezTo>
                    <a:pt x="5232" y="3177"/>
                    <a:pt x="5229" y="3179"/>
                    <a:pt x="5225" y="3179"/>
                  </a:cubicBezTo>
                  <a:cubicBezTo>
                    <a:pt x="5217" y="3179"/>
                    <a:pt x="5203" y="3171"/>
                    <a:pt x="5179" y="3149"/>
                  </a:cubicBezTo>
                  <a:cubicBezTo>
                    <a:pt x="5154" y="3133"/>
                    <a:pt x="5094" y="3065"/>
                    <a:pt x="4997" y="3005"/>
                  </a:cubicBezTo>
                  <a:cubicBezTo>
                    <a:pt x="4899" y="2946"/>
                    <a:pt x="4759" y="2895"/>
                    <a:pt x="4619" y="2891"/>
                  </a:cubicBezTo>
                  <a:cubicBezTo>
                    <a:pt x="4611" y="2890"/>
                    <a:pt x="4604" y="2890"/>
                    <a:pt x="4597" y="2890"/>
                  </a:cubicBezTo>
                  <a:cubicBezTo>
                    <a:pt x="4460" y="2890"/>
                    <a:pt x="4329" y="2927"/>
                    <a:pt x="4233" y="2980"/>
                  </a:cubicBezTo>
                  <a:cubicBezTo>
                    <a:pt x="4126" y="3035"/>
                    <a:pt x="4063" y="3094"/>
                    <a:pt x="4037" y="3111"/>
                  </a:cubicBezTo>
                  <a:cubicBezTo>
                    <a:pt x="4012" y="3134"/>
                    <a:pt x="4000" y="3140"/>
                    <a:pt x="3993" y="3140"/>
                  </a:cubicBezTo>
                  <a:cubicBezTo>
                    <a:pt x="3990" y="3140"/>
                    <a:pt x="3988" y="3138"/>
                    <a:pt x="3986" y="3137"/>
                  </a:cubicBezTo>
                  <a:cubicBezTo>
                    <a:pt x="3978" y="3128"/>
                    <a:pt x="3974" y="3120"/>
                    <a:pt x="3999" y="3077"/>
                  </a:cubicBezTo>
                  <a:cubicBezTo>
                    <a:pt x="4016" y="3052"/>
                    <a:pt x="4084" y="2980"/>
                    <a:pt x="4194" y="2916"/>
                  </a:cubicBezTo>
                  <a:cubicBezTo>
                    <a:pt x="4250" y="2882"/>
                    <a:pt x="4313" y="2857"/>
                    <a:pt x="4385" y="2835"/>
                  </a:cubicBezTo>
                  <a:cubicBezTo>
                    <a:pt x="4452" y="2821"/>
                    <a:pt x="4518" y="2809"/>
                    <a:pt x="4587" y="2809"/>
                  </a:cubicBezTo>
                  <a:close/>
                  <a:moveTo>
                    <a:pt x="5089" y="4209"/>
                  </a:moveTo>
                  <a:cubicBezTo>
                    <a:pt x="5197" y="4209"/>
                    <a:pt x="5307" y="4216"/>
                    <a:pt x="5417" y="4236"/>
                  </a:cubicBezTo>
                  <a:cubicBezTo>
                    <a:pt x="5557" y="4262"/>
                    <a:pt x="5693" y="4304"/>
                    <a:pt x="5816" y="4355"/>
                  </a:cubicBezTo>
                  <a:cubicBezTo>
                    <a:pt x="5943" y="4406"/>
                    <a:pt x="6053" y="4465"/>
                    <a:pt x="6147" y="4529"/>
                  </a:cubicBezTo>
                  <a:cubicBezTo>
                    <a:pt x="6338" y="4656"/>
                    <a:pt x="6452" y="4779"/>
                    <a:pt x="6491" y="4826"/>
                  </a:cubicBezTo>
                  <a:cubicBezTo>
                    <a:pt x="6503" y="4839"/>
                    <a:pt x="6512" y="4851"/>
                    <a:pt x="6516" y="4860"/>
                  </a:cubicBezTo>
                  <a:cubicBezTo>
                    <a:pt x="6542" y="4860"/>
                    <a:pt x="6569" y="4858"/>
                    <a:pt x="6596" y="4858"/>
                  </a:cubicBezTo>
                  <a:cubicBezTo>
                    <a:pt x="6609" y="4858"/>
                    <a:pt x="6622" y="4859"/>
                    <a:pt x="6635" y="4860"/>
                  </a:cubicBezTo>
                  <a:cubicBezTo>
                    <a:pt x="6813" y="4860"/>
                    <a:pt x="6987" y="4894"/>
                    <a:pt x="7123" y="4936"/>
                  </a:cubicBezTo>
                  <a:cubicBezTo>
                    <a:pt x="7255" y="4983"/>
                    <a:pt x="7352" y="5030"/>
                    <a:pt x="7382" y="5055"/>
                  </a:cubicBezTo>
                  <a:cubicBezTo>
                    <a:pt x="7433" y="5085"/>
                    <a:pt x="7433" y="5098"/>
                    <a:pt x="7429" y="5106"/>
                  </a:cubicBezTo>
                  <a:cubicBezTo>
                    <a:pt x="7426" y="5110"/>
                    <a:pt x="7422" y="5114"/>
                    <a:pt x="7412" y="5114"/>
                  </a:cubicBezTo>
                  <a:cubicBezTo>
                    <a:pt x="7402" y="5114"/>
                    <a:pt x="7386" y="5110"/>
                    <a:pt x="7361" y="5102"/>
                  </a:cubicBezTo>
                  <a:cubicBezTo>
                    <a:pt x="7327" y="5089"/>
                    <a:pt x="7229" y="5047"/>
                    <a:pt x="7102" y="5009"/>
                  </a:cubicBezTo>
                  <a:cubicBezTo>
                    <a:pt x="6970" y="4970"/>
                    <a:pt x="6805" y="4945"/>
                    <a:pt x="6635" y="4941"/>
                  </a:cubicBezTo>
                  <a:cubicBezTo>
                    <a:pt x="6622" y="4940"/>
                    <a:pt x="6610" y="4940"/>
                    <a:pt x="6598" y="4940"/>
                  </a:cubicBezTo>
                  <a:cubicBezTo>
                    <a:pt x="6440" y="4940"/>
                    <a:pt x="6286" y="4964"/>
                    <a:pt x="6164" y="4996"/>
                  </a:cubicBezTo>
                  <a:cubicBezTo>
                    <a:pt x="6130" y="5000"/>
                    <a:pt x="6100" y="5013"/>
                    <a:pt x="6075" y="5021"/>
                  </a:cubicBezTo>
                  <a:cubicBezTo>
                    <a:pt x="6045" y="5030"/>
                    <a:pt x="6019" y="5038"/>
                    <a:pt x="5998" y="5047"/>
                  </a:cubicBezTo>
                  <a:cubicBezTo>
                    <a:pt x="5973" y="5051"/>
                    <a:pt x="5956" y="5059"/>
                    <a:pt x="5939" y="5064"/>
                  </a:cubicBezTo>
                  <a:cubicBezTo>
                    <a:pt x="5922" y="5072"/>
                    <a:pt x="5909" y="5076"/>
                    <a:pt x="5901" y="5081"/>
                  </a:cubicBezTo>
                  <a:cubicBezTo>
                    <a:pt x="5875" y="5089"/>
                    <a:pt x="5860" y="5092"/>
                    <a:pt x="5851" y="5092"/>
                  </a:cubicBezTo>
                  <a:cubicBezTo>
                    <a:pt x="5842" y="5092"/>
                    <a:pt x="5839" y="5089"/>
                    <a:pt x="5837" y="5085"/>
                  </a:cubicBezTo>
                  <a:cubicBezTo>
                    <a:pt x="5833" y="5072"/>
                    <a:pt x="5833" y="5064"/>
                    <a:pt x="5879" y="5034"/>
                  </a:cubicBezTo>
                  <a:cubicBezTo>
                    <a:pt x="5896" y="5021"/>
                    <a:pt x="5926" y="5004"/>
                    <a:pt x="5973" y="4983"/>
                  </a:cubicBezTo>
                  <a:cubicBezTo>
                    <a:pt x="5994" y="4975"/>
                    <a:pt x="6019" y="4962"/>
                    <a:pt x="6049" y="4953"/>
                  </a:cubicBezTo>
                  <a:cubicBezTo>
                    <a:pt x="6079" y="4945"/>
                    <a:pt x="6109" y="4932"/>
                    <a:pt x="6143" y="4924"/>
                  </a:cubicBezTo>
                  <a:cubicBezTo>
                    <a:pt x="6236" y="4898"/>
                    <a:pt x="6342" y="4877"/>
                    <a:pt x="6457" y="4864"/>
                  </a:cubicBezTo>
                  <a:cubicBezTo>
                    <a:pt x="6410" y="4826"/>
                    <a:pt x="6291" y="4711"/>
                    <a:pt x="6109" y="4593"/>
                  </a:cubicBezTo>
                  <a:cubicBezTo>
                    <a:pt x="6015" y="4533"/>
                    <a:pt x="5909" y="4478"/>
                    <a:pt x="5790" y="4427"/>
                  </a:cubicBezTo>
                  <a:cubicBezTo>
                    <a:pt x="5671" y="4380"/>
                    <a:pt x="5540" y="4342"/>
                    <a:pt x="5408" y="4317"/>
                  </a:cubicBezTo>
                  <a:cubicBezTo>
                    <a:pt x="5295" y="4299"/>
                    <a:pt x="5182" y="4290"/>
                    <a:pt x="5074" y="4290"/>
                  </a:cubicBezTo>
                  <a:cubicBezTo>
                    <a:pt x="5052" y="4290"/>
                    <a:pt x="5031" y="4291"/>
                    <a:pt x="5009" y="4291"/>
                  </a:cubicBezTo>
                  <a:cubicBezTo>
                    <a:pt x="4878" y="4295"/>
                    <a:pt x="4759" y="4312"/>
                    <a:pt x="4653" y="4338"/>
                  </a:cubicBezTo>
                  <a:cubicBezTo>
                    <a:pt x="4436" y="4385"/>
                    <a:pt x="4288" y="4453"/>
                    <a:pt x="4233" y="4478"/>
                  </a:cubicBezTo>
                  <a:lnTo>
                    <a:pt x="4224" y="4478"/>
                  </a:lnTo>
                  <a:cubicBezTo>
                    <a:pt x="4241" y="4486"/>
                    <a:pt x="4254" y="4495"/>
                    <a:pt x="4267" y="4503"/>
                  </a:cubicBezTo>
                  <a:cubicBezTo>
                    <a:pt x="4381" y="4571"/>
                    <a:pt x="4445" y="4652"/>
                    <a:pt x="4462" y="4686"/>
                  </a:cubicBezTo>
                  <a:cubicBezTo>
                    <a:pt x="4491" y="4733"/>
                    <a:pt x="4487" y="4745"/>
                    <a:pt x="4479" y="4750"/>
                  </a:cubicBezTo>
                  <a:cubicBezTo>
                    <a:pt x="4477" y="4750"/>
                    <a:pt x="4475" y="4751"/>
                    <a:pt x="4473" y="4751"/>
                  </a:cubicBezTo>
                  <a:cubicBezTo>
                    <a:pt x="4464" y="4751"/>
                    <a:pt x="4451" y="4743"/>
                    <a:pt x="4424" y="4716"/>
                  </a:cubicBezTo>
                  <a:cubicBezTo>
                    <a:pt x="4398" y="4694"/>
                    <a:pt x="4334" y="4627"/>
                    <a:pt x="4228" y="4567"/>
                  </a:cubicBezTo>
                  <a:cubicBezTo>
                    <a:pt x="4122" y="4503"/>
                    <a:pt x="3974" y="4461"/>
                    <a:pt x="3821" y="4461"/>
                  </a:cubicBezTo>
                  <a:cubicBezTo>
                    <a:pt x="3813" y="4461"/>
                    <a:pt x="3805" y="4461"/>
                    <a:pt x="3797" y="4461"/>
                  </a:cubicBezTo>
                  <a:cubicBezTo>
                    <a:pt x="3653" y="4461"/>
                    <a:pt x="3509" y="4497"/>
                    <a:pt x="3396" y="4542"/>
                  </a:cubicBezTo>
                  <a:cubicBezTo>
                    <a:pt x="3282" y="4588"/>
                    <a:pt x="3197" y="4635"/>
                    <a:pt x="3167" y="4648"/>
                  </a:cubicBezTo>
                  <a:cubicBezTo>
                    <a:pt x="3141" y="4662"/>
                    <a:pt x="3125" y="4667"/>
                    <a:pt x="3116" y="4667"/>
                  </a:cubicBezTo>
                  <a:cubicBezTo>
                    <a:pt x="3109" y="4667"/>
                    <a:pt x="3105" y="4664"/>
                    <a:pt x="3104" y="4660"/>
                  </a:cubicBezTo>
                  <a:cubicBezTo>
                    <a:pt x="3099" y="4652"/>
                    <a:pt x="3099" y="4639"/>
                    <a:pt x="3138" y="4605"/>
                  </a:cubicBezTo>
                  <a:cubicBezTo>
                    <a:pt x="3163" y="4584"/>
                    <a:pt x="3248" y="4525"/>
                    <a:pt x="3367" y="4474"/>
                  </a:cubicBezTo>
                  <a:cubicBezTo>
                    <a:pt x="3490" y="4423"/>
                    <a:pt x="3651" y="4376"/>
                    <a:pt x="3817" y="4376"/>
                  </a:cubicBezTo>
                  <a:cubicBezTo>
                    <a:pt x="3944" y="4376"/>
                    <a:pt x="4071" y="4406"/>
                    <a:pt x="4173" y="4453"/>
                  </a:cubicBezTo>
                  <a:cubicBezTo>
                    <a:pt x="4182" y="4448"/>
                    <a:pt x="4194" y="4440"/>
                    <a:pt x="4207" y="4431"/>
                  </a:cubicBezTo>
                  <a:cubicBezTo>
                    <a:pt x="4258" y="4397"/>
                    <a:pt x="4411" y="4317"/>
                    <a:pt x="4632" y="4266"/>
                  </a:cubicBezTo>
                  <a:cubicBezTo>
                    <a:pt x="4742" y="4236"/>
                    <a:pt x="4869" y="4215"/>
                    <a:pt x="5001" y="4211"/>
                  </a:cubicBezTo>
                  <a:cubicBezTo>
                    <a:pt x="5030" y="4210"/>
                    <a:pt x="5059" y="4209"/>
                    <a:pt x="5089" y="4209"/>
                  </a:cubicBezTo>
                  <a:close/>
                  <a:moveTo>
                    <a:pt x="4560" y="1"/>
                  </a:moveTo>
                  <a:cubicBezTo>
                    <a:pt x="4521" y="1"/>
                    <a:pt x="4482" y="3"/>
                    <a:pt x="4445" y="9"/>
                  </a:cubicBezTo>
                  <a:cubicBezTo>
                    <a:pt x="4356" y="21"/>
                    <a:pt x="4267" y="47"/>
                    <a:pt x="4182" y="81"/>
                  </a:cubicBezTo>
                  <a:cubicBezTo>
                    <a:pt x="4012" y="144"/>
                    <a:pt x="3868" y="234"/>
                    <a:pt x="3757" y="340"/>
                  </a:cubicBezTo>
                  <a:cubicBezTo>
                    <a:pt x="3647" y="442"/>
                    <a:pt x="3575" y="556"/>
                    <a:pt x="3532" y="650"/>
                  </a:cubicBezTo>
                  <a:cubicBezTo>
                    <a:pt x="3520" y="675"/>
                    <a:pt x="3511" y="696"/>
                    <a:pt x="3507" y="717"/>
                  </a:cubicBezTo>
                  <a:cubicBezTo>
                    <a:pt x="3498" y="739"/>
                    <a:pt x="3490" y="760"/>
                    <a:pt x="3486" y="777"/>
                  </a:cubicBezTo>
                  <a:cubicBezTo>
                    <a:pt x="3477" y="815"/>
                    <a:pt x="3469" y="845"/>
                    <a:pt x="3464" y="862"/>
                  </a:cubicBezTo>
                  <a:cubicBezTo>
                    <a:pt x="3435" y="985"/>
                    <a:pt x="3430" y="998"/>
                    <a:pt x="3422" y="998"/>
                  </a:cubicBezTo>
                  <a:cubicBezTo>
                    <a:pt x="3409" y="998"/>
                    <a:pt x="3401" y="981"/>
                    <a:pt x="3409" y="853"/>
                  </a:cubicBezTo>
                  <a:cubicBezTo>
                    <a:pt x="3413" y="836"/>
                    <a:pt x="3418" y="802"/>
                    <a:pt x="3426" y="764"/>
                  </a:cubicBezTo>
                  <a:cubicBezTo>
                    <a:pt x="3426" y="764"/>
                    <a:pt x="3426" y="764"/>
                    <a:pt x="3426" y="760"/>
                  </a:cubicBezTo>
                  <a:cubicBezTo>
                    <a:pt x="3409" y="764"/>
                    <a:pt x="3379" y="764"/>
                    <a:pt x="3337" y="768"/>
                  </a:cubicBezTo>
                  <a:cubicBezTo>
                    <a:pt x="3273" y="773"/>
                    <a:pt x="3104" y="777"/>
                    <a:pt x="2887" y="845"/>
                  </a:cubicBezTo>
                  <a:cubicBezTo>
                    <a:pt x="2862" y="853"/>
                    <a:pt x="2836" y="862"/>
                    <a:pt x="2811" y="870"/>
                  </a:cubicBezTo>
                  <a:cubicBezTo>
                    <a:pt x="2683" y="921"/>
                    <a:pt x="2548" y="989"/>
                    <a:pt x="2424" y="1087"/>
                  </a:cubicBezTo>
                  <a:cubicBezTo>
                    <a:pt x="2301" y="1184"/>
                    <a:pt x="2187" y="1303"/>
                    <a:pt x="2102" y="1447"/>
                  </a:cubicBezTo>
                  <a:cubicBezTo>
                    <a:pt x="2013" y="1588"/>
                    <a:pt x="1953" y="1745"/>
                    <a:pt x="1924" y="1902"/>
                  </a:cubicBezTo>
                  <a:cubicBezTo>
                    <a:pt x="1890" y="2054"/>
                    <a:pt x="1881" y="2207"/>
                    <a:pt x="1894" y="2339"/>
                  </a:cubicBezTo>
                  <a:cubicBezTo>
                    <a:pt x="1907" y="2475"/>
                    <a:pt x="1932" y="2589"/>
                    <a:pt x="1962" y="2678"/>
                  </a:cubicBezTo>
                  <a:cubicBezTo>
                    <a:pt x="1979" y="2721"/>
                    <a:pt x="1987" y="2759"/>
                    <a:pt x="2004" y="2793"/>
                  </a:cubicBezTo>
                  <a:cubicBezTo>
                    <a:pt x="2017" y="2823"/>
                    <a:pt x="2025" y="2848"/>
                    <a:pt x="2034" y="2861"/>
                  </a:cubicBezTo>
                  <a:cubicBezTo>
                    <a:pt x="2038" y="2878"/>
                    <a:pt x="2047" y="2891"/>
                    <a:pt x="2051" y="2903"/>
                  </a:cubicBezTo>
                  <a:cubicBezTo>
                    <a:pt x="2183" y="2865"/>
                    <a:pt x="2310" y="2848"/>
                    <a:pt x="2424" y="2844"/>
                  </a:cubicBezTo>
                  <a:cubicBezTo>
                    <a:pt x="2446" y="2843"/>
                    <a:pt x="2466" y="2843"/>
                    <a:pt x="2486" y="2843"/>
                  </a:cubicBezTo>
                  <a:cubicBezTo>
                    <a:pt x="2671" y="2843"/>
                    <a:pt x="2808" y="2875"/>
                    <a:pt x="2857" y="2891"/>
                  </a:cubicBezTo>
                  <a:cubicBezTo>
                    <a:pt x="2942" y="2920"/>
                    <a:pt x="2951" y="2933"/>
                    <a:pt x="2947" y="2942"/>
                  </a:cubicBezTo>
                  <a:cubicBezTo>
                    <a:pt x="2947" y="2946"/>
                    <a:pt x="2941" y="2950"/>
                    <a:pt x="2923" y="2950"/>
                  </a:cubicBezTo>
                  <a:cubicBezTo>
                    <a:pt x="2909" y="2950"/>
                    <a:pt x="2885" y="2947"/>
                    <a:pt x="2849" y="2942"/>
                  </a:cubicBezTo>
                  <a:cubicBezTo>
                    <a:pt x="2815" y="2942"/>
                    <a:pt x="2756" y="2929"/>
                    <a:pt x="2666" y="2920"/>
                  </a:cubicBezTo>
                  <a:cubicBezTo>
                    <a:pt x="2627" y="2918"/>
                    <a:pt x="2584" y="2915"/>
                    <a:pt x="2537" y="2915"/>
                  </a:cubicBezTo>
                  <a:cubicBezTo>
                    <a:pt x="2503" y="2915"/>
                    <a:pt x="2466" y="2917"/>
                    <a:pt x="2429" y="2920"/>
                  </a:cubicBezTo>
                  <a:cubicBezTo>
                    <a:pt x="2221" y="2929"/>
                    <a:pt x="1966" y="2992"/>
                    <a:pt x="1741" y="3120"/>
                  </a:cubicBezTo>
                  <a:cubicBezTo>
                    <a:pt x="1516" y="3243"/>
                    <a:pt x="1325" y="3425"/>
                    <a:pt x="1206" y="3595"/>
                  </a:cubicBezTo>
                  <a:cubicBezTo>
                    <a:pt x="1083" y="3761"/>
                    <a:pt x="1037" y="3913"/>
                    <a:pt x="1024" y="3964"/>
                  </a:cubicBezTo>
                  <a:cubicBezTo>
                    <a:pt x="1015" y="3998"/>
                    <a:pt x="1007" y="4015"/>
                    <a:pt x="1003" y="4032"/>
                  </a:cubicBezTo>
                  <a:cubicBezTo>
                    <a:pt x="1028" y="4030"/>
                    <a:pt x="1050" y="4029"/>
                    <a:pt x="1069" y="4029"/>
                  </a:cubicBezTo>
                  <a:cubicBezTo>
                    <a:pt x="1089" y="4029"/>
                    <a:pt x="1104" y="4030"/>
                    <a:pt x="1117" y="4032"/>
                  </a:cubicBezTo>
                  <a:cubicBezTo>
                    <a:pt x="1155" y="4032"/>
                    <a:pt x="1181" y="4041"/>
                    <a:pt x="1202" y="4045"/>
                  </a:cubicBezTo>
                  <a:cubicBezTo>
                    <a:pt x="1228" y="4049"/>
                    <a:pt x="1240" y="4058"/>
                    <a:pt x="1253" y="4062"/>
                  </a:cubicBezTo>
                  <a:cubicBezTo>
                    <a:pt x="1270" y="4071"/>
                    <a:pt x="1274" y="4075"/>
                    <a:pt x="1274" y="4079"/>
                  </a:cubicBezTo>
                  <a:cubicBezTo>
                    <a:pt x="1270" y="4083"/>
                    <a:pt x="1266" y="4087"/>
                    <a:pt x="1245" y="4087"/>
                  </a:cubicBezTo>
                  <a:cubicBezTo>
                    <a:pt x="1232" y="4087"/>
                    <a:pt x="1219" y="4087"/>
                    <a:pt x="1198" y="4083"/>
                  </a:cubicBezTo>
                  <a:lnTo>
                    <a:pt x="1117" y="4083"/>
                  </a:lnTo>
                  <a:cubicBezTo>
                    <a:pt x="1083" y="4083"/>
                    <a:pt x="1024" y="4083"/>
                    <a:pt x="947" y="4100"/>
                  </a:cubicBezTo>
                  <a:lnTo>
                    <a:pt x="909" y="4109"/>
                  </a:lnTo>
                  <a:cubicBezTo>
                    <a:pt x="896" y="4109"/>
                    <a:pt x="879" y="4113"/>
                    <a:pt x="867" y="4117"/>
                  </a:cubicBezTo>
                  <a:cubicBezTo>
                    <a:pt x="807" y="4130"/>
                    <a:pt x="744" y="4160"/>
                    <a:pt x="676" y="4189"/>
                  </a:cubicBezTo>
                  <a:cubicBezTo>
                    <a:pt x="612" y="4223"/>
                    <a:pt x="540" y="4262"/>
                    <a:pt x="472" y="4317"/>
                  </a:cubicBezTo>
                  <a:cubicBezTo>
                    <a:pt x="404" y="4368"/>
                    <a:pt x="336" y="4431"/>
                    <a:pt x="277" y="4503"/>
                  </a:cubicBezTo>
                  <a:cubicBezTo>
                    <a:pt x="222" y="4580"/>
                    <a:pt x="171" y="4669"/>
                    <a:pt x="132" y="4762"/>
                  </a:cubicBezTo>
                  <a:cubicBezTo>
                    <a:pt x="48" y="4949"/>
                    <a:pt x="1" y="5166"/>
                    <a:pt x="5" y="5382"/>
                  </a:cubicBezTo>
                  <a:cubicBezTo>
                    <a:pt x="5" y="5599"/>
                    <a:pt x="60" y="5811"/>
                    <a:pt x="149" y="5997"/>
                  </a:cubicBezTo>
                  <a:cubicBezTo>
                    <a:pt x="239" y="6180"/>
                    <a:pt x="362" y="6337"/>
                    <a:pt x="493" y="6447"/>
                  </a:cubicBezTo>
                  <a:cubicBezTo>
                    <a:pt x="629" y="6549"/>
                    <a:pt x="782" y="6583"/>
                    <a:pt x="901" y="6604"/>
                  </a:cubicBezTo>
                  <a:cubicBezTo>
                    <a:pt x="1020" y="6626"/>
                    <a:pt x="1113" y="6626"/>
                    <a:pt x="1160" y="6630"/>
                  </a:cubicBezTo>
                  <a:cubicBezTo>
                    <a:pt x="1176" y="6630"/>
                    <a:pt x="1191" y="6631"/>
                    <a:pt x="1206" y="6631"/>
                  </a:cubicBezTo>
                  <a:cubicBezTo>
                    <a:pt x="1296" y="6631"/>
                    <a:pt x="1359" y="6621"/>
                    <a:pt x="1385" y="6617"/>
                  </a:cubicBezTo>
                  <a:cubicBezTo>
                    <a:pt x="1389" y="6617"/>
                    <a:pt x="1393" y="6617"/>
                    <a:pt x="1393" y="6621"/>
                  </a:cubicBezTo>
                  <a:cubicBezTo>
                    <a:pt x="1457" y="6613"/>
                    <a:pt x="1588" y="6609"/>
                    <a:pt x="1839" y="6596"/>
                  </a:cubicBezTo>
                  <a:cubicBezTo>
                    <a:pt x="2454" y="6575"/>
                    <a:pt x="5323" y="6515"/>
                    <a:pt x="8193" y="6498"/>
                  </a:cubicBezTo>
                  <a:cubicBezTo>
                    <a:pt x="9177" y="6491"/>
                    <a:pt x="10162" y="6488"/>
                    <a:pt x="11056" y="6488"/>
                  </a:cubicBezTo>
                  <a:cubicBezTo>
                    <a:pt x="12766" y="6488"/>
                    <a:pt x="14142" y="6498"/>
                    <a:pt x="14546" y="6507"/>
                  </a:cubicBezTo>
                  <a:cubicBezTo>
                    <a:pt x="14784" y="6511"/>
                    <a:pt x="14920" y="6515"/>
                    <a:pt x="14996" y="6520"/>
                  </a:cubicBezTo>
                  <a:cubicBezTo>
                    <a:pt x="15018" y="6520"/>
                    <a:pt x="15043" y="6524"/>
                    <a:pt x="15060" y="6524"/>
                  </a:cubicBezTo>
                  <a:cubicBezTo>
                    <a:pt x="15069" y="6490"/>
                    <a:pt x="15073" y="6447"/>
                    <a:pt x="15073" y="6388"/>
                  </a:cubicBezTo>
                  <a:cubicBezTo>
                    <a:pt x="15077" y="6307"/>
                    <a:pt x="15064" y="6205"/>
                    <a:pt x="15026" y="6099"/>
                  </a:cubicBezTo>
                  <a:cubicBezTo>
                    <a:pt x="14992" y="5993"/>
                    <a:pt x="14928" y="5879"/>
                    <a:pt x="14835" y="5781"/>
                  </a:cubicBezTo>
                  <a:cubicBezTo>
                    <a:pt x="14742" y="5683"/>
                    <a:pt x="14623" y="5603"/>
                    <a:pt x="14487" y="5548"/>
                  </a:cubicBezTo>
                  <a:cubicBezTo>
                    <a:pt x="14355" y="5492"/>
                    <a:pt x="14215" y="5463"/>
                    <a:pt x="14080" y="5454"/>
                  </a:cubicBezTo>
                  <a:cubicBezTo>
                    <a:pt x="14065" y="5454"/>
                    <a:pt x="14050" y="5454"/>
                    <a:pt x="14036" y="5454"/>
                  </a:cubicBezTo>
                  <a:cubicBezTo>
                    <a:pt x="13913" y="5454"/>
                    <a:pt x="13800" y="5469"/>
                    <a:pt x="13698" y="5488"/>
                  </a:cubicBezTo>
                  <a:cubicBezTo>
                    <a:pt x="13468" y="5539"/>
                    <a:pt x="13307" y="5620"/>
                    <a:pt x="13248" y="5645"/>
                  </a:cubicBezTo>
                  <a:cubicBezTo>
                    <a:pt x="13187" y="5671"/>
                    <a:pt x="13164" y="5679"/>
                    <a:pt x="13154" y="5679"/>
                  </a:cubicBezTo>
                  <a:cubicBezTo>
                    <a:pt x="13149" y="5679"/>
                    <a:pt x="13147" y="5678"/>
                    <a:pt x="13146" y="5675"/>
                  </a:cubicBezTo>
                  <a:cubicBezTo>
                    <a:pt x="13137" y="5662"/>
                    <a:pt x="13146" y="5649"/>
                    <a:pt x="13222" y="5599"/>
                  </a:cubicBezTo>
                  <a:cubicBezTo>
                    <a:pt x="13277" y="5565"/>
                    <a:pt x="13434" y="5480"/>
                    <a:pt x="13659" y="5420"/>
                  </a:cubicBezTo>
                  <a:cubicBezTo>
                    <a:pt x="13668" y="5420"/>
                    <a:pt x="13672" y="5420"/>
                    <a:pt x="13676" y="5416"/>
                  </a:cubicBezTo>
                  <a:cubicBezTo>
                    <a:pt x="13774" y="5395"/>
                    <a:pt x="13880" y="5378"/>
                    <a:pt x="13999" y="5378"/>
                  </a:cubicBezTo>
                  <a:cubicBezTo>
                    <a:pt x="13995" y="5378"/>
                    <a:pt x="13995" y="5378"/>
                    <a:pt x="13995" y="5374"/>
                  </a:cubicBezTo>
                  <a:cubicBezTo>
                    <a:pt x="13990" y="5361"/>
                    <a:pt x="13978" y="5335"/>
                    <a:pt x="13965" y="5310"/>
                  </a:cubicBezTo>
                  <a:cubicBezTo>
                    <a:pt x="13948" y="5280"/>
                    <a:pt x="13931" y="5242"/>
                    <a:pt x="13906" y="5200"/>
                  </a:cubicBezTo>
                  <a:cubicBezTo>
                    <a:pt x="13859" y="5119"/>
                    <a:pt x="13787" y="5017"/>
                    <a:pt x="13693" y="4919"/>
                  </a:cubicBezTo>
                  <a:cubicBezTo>
                    <a:pt x="13596" y="4822"/>
                    <a:pt x="13477" y="4724"/>
                    <a:pt x="13333" y="4644"/>
                  </a:cubicBezTo>
                  <a:cubicBezTo>
                    <a:pt x="13192" y="4567"/>
                    <a:pt x="13031" y="4508"/>
                    <a:pt x="12861" y="4482"/>
                  </a:cubicBezTo>
                  <a:cubicBezTo>
                    <a:pt x="12799" y="4474"/>
                    <a:pt x="12736" y="4471"/>
                    <a:pt x="12674" y="4471"/>
                  </a:cubicBezTo>
                  <a:cubicBezTo>
                    <a:pt x="12566" y="4471"/>
                    <a:pt x="12460" y="4482"/>
                    <a:pt x="12361" y="4503"/>
                  </a:cubicBezTo>
                  <a:cubicBezTo>
                    <a:pt x="12250" y="4525"/>
                    <a:pt x="12153" y="4563"/>
                    <a:pt x="12059" y="4605"/>
                  </a:cubicBezTo>
                  <a:cubicBezTo>
                    <a:pt x="12017" y="4622"/>
                    <a:pt x="11979" y="4644"/>
                    <a:pt x="11940" y="4665"/>
                  </a:cubicBezTo>
                  <a:cubicBezTo>
                    <a:pt x="11698" y="4805"/>
                    <a:pt x="11558" y="4966"/>
                    <a:pt x="11512" y="5021"/>
                  </a:cubicBezTo>
                  <a:cubicBezTo>
                    <a:pt x="11450" y="5097"/>
                    <a:pt x="11432" y="5111"/>
                    <a:pt x="11423" y="5111"/>
                  </a:cubicBezTo>
                  <a:cubicBezTo>
                    <a:pt x="11421" y="5111"/>
                    <a:pt x="11420" y="5111"/>
                    <a:pt x="11418" y="5110"/>
                  </a:cubicBezTo>
                  <a:cubicBezTo>
                    <a:pt x="11410" y="5106"/>
                    <a:pt x="11410" y="5089"/>
                    <a:pt x="11469" y="4992"/>
                  </a:cubicBezTo>
                  <a:cubicBezTo>
                    <a:pt x="11486" y="4966"/>
                    <a:pt x="11520" y="4919"/>
                    <a:pt x="11571" y="4868"/>
                  </a:cubicBezTo>
                  <a:cubicBezTo>
                    <a:pt x="11622" y="4813"/>
                    <a:pt x="11690" y="4750"/>
                    <a:pt x="11775" y="4686"/>
                  </a:cubicBezTo>
                  <a:cubicBezTo>
                    <a:pt x="11762" y="4673"/>
                    <a:pt x="11745" y="4656"/>
                    <a:pt x="11720" y="4635"/>
                  </a:cubicBezTo>
                  <a:cubicBezTo>
                    <a:pt x="11669" y="4584"/>
                    <a:pt x="11520" y="4436"/>
                    <a:pt x="11278" y="4295"/>
                  </a:cubicBezTo>
                  <a:cubicBezTo>
                    <a:pt x="11159" y="4228"/>
                    <a:pt x="11019" y="4164"/>
                    <a:pt x="10862" y="4117"/>
                  </a:cubicBezTo>
                  <a:cubicBezTo>
                    <a:pt x="10710" y="4071"/>
                    <a:pt x="10540" y="4041"/>
                    <a:pt x="10370" y="4032"/>
                  </a:cubicBezTo>
                  <a:cubicBezTo>
                    <a:pt x="10355" y="4032"/>
                    <a:pt x="10341" y="4032"/>
                    <a:pt x="10326" y="4032"/>
                  </a:cubicBezTo>
                  <a:cubicBezTo>
                    <a:pt x="10167" y="4032"/>
                    <a:pt x="10013" y="4053"/>
                    <a:pt x="9869" y="4087"/>
                  </a:cubicBezTo>
                  <a:cubicBezTo>
                    <a:pt x="9750" y="4113"/>
                    <a:pt x="9640" y="4151"/>
                    <a:pt x="9542" y="4194"/>
                  </a:cubicBezTo>
                  <a:lnTo>
                    <a:pt x="9538" y="4198"/>
                  </a:lnTo>
                  <a:cubicBezTo>
                    <a:pt x="9504" y="4211"/>
                    <a:pt x="9474" y="4228"/>
                    <a:pt x="9440" y="4240"/>
                  </a:cubicBezTo>
                  <a:cubicBezTo>
                    <a:pt x="9390" y="4266"/>
                    <a:pt x="9343" y="4291"/>
                    <a:pt x="9300" y="4321"/>
                  </a:cubicBezTo>
                  <a:cubicBezTo>
                    <a:pt x="9135" y="4419"/>
                    <a:pt x="9024" y="4516"/>
                    <a:pt x="8982" y="4554"/>
                  </a:cubicBezTo>
                  <a:cubicBezTo>
                    <a:pt x="8913" y="4616"/>
                    <a:pt x="8892" y="4628"/>
                    <a:pt x="8882" y="4628"/>
                  </a:cubicBezTo>
                  <a:cubicBezTo>
                    <a:pt x="8879" y="4628"/>
                    <a:pt x="8878" y="4627"/>
                    <a:pt x="8876" y="4627"/>
                  </a:cubicBezTo>
                  <a:cubicBezTo>
                    <a:pt x="8867" y="4618"/>
                    <a:pt x="8872" y="4601"/>
                    <a:pt x="8944" y="4516"/>
                  </a:cubicBezTo>
                  <a:cubicBezTo>
                    <a:pt x="8995" y="4461"/>
                    <a:pt x="9152" y="4308"/>
                    <a:pt x="9406" y="4177"/>
                  </a:cubicBezTo>
                  <a:cubicBezTo>
                    <a:pt x="9487" y="4134"/>
                    <a:pt x="9581" y="4092"/>
                    <a:pt x="9682" y="4058"/>
                  </a:cubicBezTo>
                  <a:cubicBezTo>
                    <a:pt x="9733" y="4041"/>
                    <a:pt x="9788" y="4024"/>
                    <a:pt x="9848" y="4007"/>
                  </a:cubicBezTo>
                  <a:cubicBezTo>
                    <a:pt x="9882" y="4003"/>
                    <a:pt x="9916" y="3994"/>
                    <a:pt x="9950" y="3986"/>
                  </a:cubicBezTo>
                  <a:lnTo>
                    <a:pt x="9971" y="3981"/>
                  </a:lnTo>
                  <a:cubicBezTo>
                    <a:pt x="10018" y="3973"/>
                    <a:pt x="10060" y="3969"/>
                    <a:pt x="10103" y="3964"/>
                  </a:cubicBezTo>
                  <a:cubicBezTo>
                    <a:pt x="10103" y="3960"/>
                    <a:pt x="10103" y="3960"/>
                    <a:pt x="10103" y="3956"/>
                  </a:cubicBezTo>
                  <a:cubicBezTo>
                    <a:pt x="10098" y="3939"/>
                    <a:pt x="10094" y="3909"/>
                    <a:pt x="10090" y="3850"/>
                  </a:cubicBezTo>
                  <a:cubicBezTo>
                    <a:pt x="10081" y="3778"/>
                    <a:pt x="10086" y="3570"/>
                    <a:pt x="10018" y="3307"/>
                  </a:cubicBezTo>
                  <a:cubicBezTo>
                    <a:pt x="9996" y="3243"/>
                    <a:pt x="9975" y="3175"/>
                    <a:pt x="9946" y="3107"/>
                  </a:cubicBezTo>
                  <a:cubicBezTo>
                    <a:pt x="9916" y="3039"/>
                    <a:pt x="9878" y="2971"/>
                    <a:pt x="9835" y="2908"/>
                  </a:cubicBezTo>
                  <a:cubicBezTo>
                    <a:pt x="9746" y="2776"/>
                    <a:pt x="9619" y="2661"/>
                    <a:pt x="9483" y="2564"/>
                  </a:cubicBezTo>
                  <a:cubicBezTo>
                    <a:pt x="9351" y="2462"/>
                    <a:pt x="9199" y="2385"/>
                    <a:pt x="9050" y="2330"/>
                  </a:cubicBezTo>
                  <a:cubicBezTo>
                    <a:pt x="9037" y="2326"/>
                    <a:pt x="9020" y="2322"/>
                    <a:pt x="9008" y="2318"/>
                  </a:cubicBezTo>
                  <a:cubicBezTo>
                    <a:pt x="8872" y="2271"/>
                    <a:pt x="8740" y="2245"/>
                    <a:pt x="8617" y="2241"/>
                  </a:cubicBezTo>
                  <a:cubicBezTo>
                    <a:pt x="8579" y="2238"/>
                    <a:pt x="8542" y="2237"/>
                    <a:pt x="8507" y="2237"/>
                  </a:cubicBezTo>
                  <a:cubicBezTo>
                    <a:pt x="8292" y="2237"/>
                    <a:pt x="8136" y="2286"/>
                    <a:pt x="8074" y="2301"/>
                  </a:cubicBezTo>
                  <a:cubicBezTo>
                    <a:pt x="8048" y="2309"/>
                    <a:pt x="8031" y="2313"/>
                    <a:pt x="8014" y="2318"/>
                  </a:cubicBezTo>
                  <a:lnTo>
                    <a:pt x="8010" y="2318"/>
                  </a:lnTo>
                  <a:cubicBezTo>
                    <a:pt x="8006" y="2326"/>
                    <a:pt x="8006" y="2335"/>
                    <a:pt x="8006" y="2343"/>
                  </a:cubicBezTo>
                  <a:cubicBezTo>
                    <a:pt x="7997" y="2419"/>
                    <a:pt x="7989" y="2492"/>
                    <a:pt x="7972" y="2560"/>
                  </a:cubicBezTo>
                  <a:cubicBezTo>
                    <a:pt x="7929" y="2738"/>
                    <a:pt x="7862" y="2886"/>
                    <a:pt x="7794" y="3001"/>
                  </a:cubicBezTo>
                  <a:cubicBezTo>
                    <a:pt x="7781" y="3014"/>
                    <a:pt x="7772" y="3031"/>
                    <a:pt x="7764" y="3043"/>
                  </a:cubicBezTo>
                  <a:cubicBezTo>
                    <a:pt x="7747" y="3073"/>
                    <a:pt x="7730" y="3099"/>
                    <a:pt x="7713" y="3120"/>
                  </a:cubicBezTo>
                  <a:lnTo>
                    <a:pt x="7709" y="3120"/>
                  </a:lnTo>
                  <a:cubicBezTo>
                    <a:pt x="7654" y="3196"/>
                    <a:pt x="7603" y="3251"/>
                    <a:pt x="7573" y="3281"/>
                  </a:cubicBezTo>
                  <a:cubicBezTo>
                    <a:pt x="7543" y="3307"/>
                    <a:pt x="7518" y="3328"/>
                    <a:pt x="7497" y="3345"/>
                  </a:cubicBezTo>
                  <a:cubicBezTo>
                    <a:pt x="7475" y="3362"/>
                    <a:pt x="7458" y="3370"/>
                    <a:pt x="7450" y="3379"/>
                  </a:cubicBezTo>
                  <a:cubicBezTo>
                    <a:pt x="7441" y="3383"/>
                    <a:pt x="7433" y="3387"/>
                    <a:pt x="7429" y="3387"/>
                  </a:cubicBezTo>
                  <a:cubicBezTo>
                    <a:pt x="7437" y="3391"/>
                    <a:pt x="7441" y="3391"/>
                    <a:pt x="7450" y="3391"/>
                  </a:cubicBezTo>
                  <a:cubicBezTo>
                    <a:pt x="7586" y="3425"/>
                    <a:pt x="7713" y="3485"/>
                    <a:pt x="7802" y="3544"/>
                  </a:cubicBezTo>
                  <a:cubicBezTo>
                    <a:pt x="7895" y="3608"/>
                    <a:pt x="7955" y="3667"/>
                    <a:pt x="7972" y="3689"/>
                  </a:cubicBezTo>
                  <a:cubicBezTo>
                    <a:pt x="8002" y="3727"/>
                    <a:pt x="7997" y="3735"/>
                    <a:pt x="7993" y="3744"/>
                  </a:cubicBezTo>
                  <a:cubicBezTo>
                    <a:pt x="7990" y="3747"/>
                    <a:pt x="7986" y="3749"/>
                    <a:pt x="7981" y="3749"/>
                  </a:cubicBezTo>
                  <a:cubicBezTo>
                    <a:pt x="7972" y="3749"/>
                    <a:pt x="7959" y="3743"/>
                    <a:pt x="7938" y="3727"/>
                  </a:cubicBezTo>
                  <a:cubicBezTo>
                    <a:pt x="7917" y="3710"/>
                    <a:pt x="7853" y="3663"/>
                    <a:pt x="7764" y="3608"/>
                  </a:cubicBezTo>
                  <a:cubicBezTo>
                    <a:pt x="7675" y="3557"/>
                    <a:pt x="7556" y="3502"/>
                    <a:pt x="7433" y="3472"/>
                  </a:cubicBezTo>
                  <a:cubicBezTo>
                    <a:pt x="7336" y="3450"/>
                    <a:pt x="7240" y="3439"/>
                    <a:pt x="7153" y="3439"/>
                  </a:cubicBezTo>
                  <a:cubicBezTo>
                    <a:pt x="7125" y="3439"/>
                    <a:pt x="7098" y="3440"/>
                    <a:pt x="7072" y="3442"/>
                  </a:cubicBezTo>
                  <a:cubicBezTo>
                    <a:pt x="6970" y="3451"/>
                    <a:pt x="6890" y="3468"/>
                    <a:pt x="6864" y="3472"/>
                  </a:cubicBezTo>
                  <a:cubicBezTo>
                    <a:pt x="6853" y="3473"/>
                    <a:pt x="6844" y="3474"/>
                    <a:pt x="6837" y="3474"/>
                  </a:cubicBezTo>
                  <a:cubicBezTo>
                    <a:pt x="6817" y="3474"/>
                    <a:pt x="6812" y="3470"/>
                    <a:pt x="6809" y="3464"/>
                  </a:cubicBezTo>
                  <a:cubicBezTo>
                    <a:pt x="6809" y="3451"/>
                    <a:pt x="6809" y="3442"/>
                    <a:pt x="6847" y="3421"/>
                  </a:cubicBezTo>
                  <a:cubicBezTo>
                    <a:pt x="6868" y="3413"/>
                    <a:pt x="6919" y="3396"/>
                    <a:pt x="6987" y="3379"/>
                  </a:cubicBezTo>
                  <a:cubicBezTo>
                    <a:pt x="7013" y="3374"/>
                    <a:pt x="7038" y="3370"/>
                    <a:pt x="7064" y="3370"/>
                  </a:cubicBezTo>
                  <a:cubicBezTo>
                    <a:pt x="7098" y="3365"/>
                    <a:pt x="7136" y="3363"/>
                    <a:pt x="7176" y="3363"/>
                  </a:cubicBezTo>
                  <a:cubicBezTo>
                    <a:pt x="7204" y="3363"/>
                    <a:pt x="7233" y="3364"/>
                    <a:pt x="7263" y="3366"/>
                  </a:cubicBezTo>
                  <a:lnTo>
                    <a:pt x="7267" y="3366"/>
                  </a:lnTo>
                  <a:cubicBezTo>
                    <a:pt x="7314" y="3370"/>
                    <a:pt x="7365" y="3374"/>
                    <a:pt x="7416" y="3387"/>
                  </a:cubicBezTo>
                  <a:cubicBezTo>
                    <a:pt x="7416" y="3379"/>
                    <a:pt x="7420" y="3370"/>
                    <a:pt x="7433" y="3357"/>
                  </a:cubicBezTo>
                  <a:cubicBezTo>
                    <a:pt x="7441" y="3345"/>
                    <a:pt x="7454" y="3332"/>
                    <a:pt x="7471" y="3315"/>
                  </a:cubicBezTo>
                  <a:cubicBezTo>
                    <a:pt x="7488" y="3298"/>
                    <a:pt x="7505" y="3273"/>
                    <a:pt x="7535" y="3243"/>
                  </a:cubicBezTo>
                  <a:cubicBezTo>
                    <a:pt x="7552" y="3226"/>
                    <a:pt x="7573" y="3196"/>
                    <a:pt x="7607" y="3158"/>
                  </a:cubicBezTo>
                  <a:cubicBezTo>
                    <a:pt x="7637" y="3120"/>
                    <a:pt x="7671" y="3069"/>
                    <a:pt x="7709" y="3014"/>
                  </a:cubicBezTo>
                  <a:cubicBezTo>
                    <a:pt x="7781" y="2899"/>
                    <a:pt x="7853" y="2738"/>
                    <a:pt x="7900" y="2547"/>
                  </a:cubicBezTo>
                  <a:cubicBezTo>
                    <a:pt x="7942" y="2356"/>
                    <a:pt x="7955" y="2131"/>
                    <a:pt x="7895" y="1906"/>
                  </a:cubicBezTo>
                  <a:cubicBezTo>
                    <a:pt x="7840" y="1681"/>
                    <a:pt x="7717" y="1460"/>
                    <a:pt x="7547" y="1286"/>
                  </a:cubicBezTo>
                  <a:cubicBezTo>
                    <a:pt x="7463" y="1193"/>
                    <a:pt x="7361" y="1116"/>
                    <a:pt x="7250" y="1053"/>
                  </a:cubicBezTo>
                  <a:cubicBezTo>
                    <a:pt x="7153" y="993"/>
                    <a:pt x="7047" y="951"/>
                    <a:pt x="6940" y="921"/>
                  </a:cubicBezTo>
                  <a:cubicBezTo>
                    <a:pt x="6830" y="890"/>
                    <a:pt x="6720" y="877"/>
                    <a:pt x="6614" y="877"/>
                  </a:cubicBezTo>
                  <a:cubicBezTo>
                    <a:pt x="6503" y="877"/>
                    <a:pt x="6397" y="891"/>
                    <a:pt x="6300" y="913"/>
                  </a:cubicBezTo>
                  <a:cubicBezTo>
                    <a:pt x="6109" y="964"/>
                    <a:pt x="5952" y="1040"/>
                    <a:pt x="5841" y="1121"/>
                  </a:cubicBezTo>
                  <a:cubicBezTo>
                    <a:pt x="5786" y="1159"/>
                    <a:pt x="5739" y="1201"/>
                    <a:pt x="5705" y="1231"/>
                  </a:cubicBezTo>
                  <a:cubicBezTo>
                    <a:pt x="5697" y="1240"/>
                    <a:pt x="5688" y="1248"/>
                    <a:pt x="5684" y="1252"/>
                  </a:cubicBezTo>
                  <a:cubicBezTo>
                    <a:pt x="5659" y="1278"/>
                    <a:pt x="5637" y="1295"/>
                    <a:pt x="5625" y="1312"/>
                  </a:cubicBezTo>
                  <a:cubicBezTo>
                    <a:pt x="5591" y="1346"/>
                    <a:pt x="5570" y="1371"/>
                    <a:pt x="5553" y="1392"/>
                  </a:cubicBezTo>
                  <a:cubicBezTo>
                    <a:pt x="5561" y="1392"/>
                    <a:pt x="5565" y="1392"/>
                    <a:pt x="5574" y="1397"/>
                  </a:cubicBezTo>
                  <a:cubicBezTo>
                    <a:pt x="5595" y="1401"/>
                    <a:pt x="5616" y="1409"/>
                    <a:pt x="5637" y="1418"/>
                  </a:cubicBezTo>
                  <a:cubicBezTo>
                    <a:pt x="5765" y="1460"/>
                    <a:pt x="5884" y="1532"/>
                    <a:pt x="5960" y="1609"/>
                  </a:cubicBezTo>
                  <a:cubicBezTo>
                    <a:pt x="6036" y="1685"/>
                    <a:pt x="6075" y="1757"/>
                    <a:pt x="6087" y="1783"/>
                  </a:cubicBezTo>
                  <a:cubicBezTo>
                    <a:pt x="6100" y="1825"/>
                    <a:pt x="6096" y="1834"/>
                    <a:pt x="6087" y="1838"/>
                  </a:cubicBezTo>
                  <a:cubicBezTo>
                    <a:pt x="6084" y="1839"/>
                    <a:pt x="6081" y="1840"/>
                    <a:pt x="6078" y="1840"/>
                  </a:cubicBezTo>
                  <a:cubicBezTo>
                    <a:pt x="6069" y="1840"/>
                    <a:pt x="6059" y="1833"/>
                    <a:pt x="6041" y="1808"/>
                  </a:cubicBezTo>
                  <a:cubicBezTo>
                    <a:pt x="6024" y="1791"/>
                    <a:pt x="5981" y="1728"/>
                    <a:pt x="5909" y="1664"/>
                  </a:cubicBezTo>
                  <a:cubicBezTo>
                    <a:pt x="5837" y="1596"/>
                    <a:pt x="5731" y="1532"/>
                    <a:pt x="5612" y="1494"/>
                  </a:cubicBezTo>
                  <a:cubicBezTo>
                    <a:pt x="5578" y="1481"/>
                    <a:pt x="5540" y="1469"/>
                    <a:pt x="5502" y="1460"/>
                  </a:cubicBezTo>
                  <a:cubicBezTo>
                    <a:pt x="5421" y="1443"/>
                    <a:pt x="5340" y="1431"/>
                    <a:pt x="5272" y="1422"/>
                  </a:cubicBezTo>
                  <a:cubicBezTo>
                    <a:pt x="5251" y="1422"/>
                    <a:pt x="5234" y="1418"/>
                    <a:pt x="5217" y="1418"/>
                  </a:cubicBezTo>
                  <a:cubicBezTo>
                    <a:pt x="5145" y="1414"/>
                    <a:pt x="5090" y="1409"/>
                    <a:pt x="5069" y="1405"/>
                  </a:cubicBezTo>
                  <a:cubicBezTo>
                    <a:pt x="5026" y="1401"/>
                    <a:pt x="5022" y="1392"/>
                    <a:pt x="5022" y="1384"/>
                  </a:cubicBezTo>
                  <a:cubicBezTo>
                    <a:pt x="5018" y="1375"/>
                    <a:pt x="5026" y="1363"/>
                    <a:pt x="5064" y="1354"/>
                  </a:cubicBezTo>
                  <a:cubicBezTo>
                    <a:pt x="5090" y="1350"/>
                    <a:pt x="5149" y="1346"/>
                    <a:pt x="5230" y="1346"/>
                  </a:cubicBezTo>
                  <a:cubicBezTo>
                    <a:pt x="5243" y="1346"/>
                    <a:pt x="5260" y="1350"/>
                    <a:pt x="5277" y="1350"/>
                  </a:cubicBezTo>
                  <a:cubicBezTo>
                    <a:pt x="5328" y="1354"/>
                    <a:pt x="5387" y="1358"/>
                    <a:pt x="5451" y="1367"/>
                  </a:cubicBezTo>
                  <a:cubicBezTo>
                    <a:pt x="5463" y="1371"/>
                    <a:pt x="5480" y="1375"/>
                    <a:pt x="5497" y="1380"/>
                  </a:cubicBezTo>
                  <a:cubicBezTo>
                    <a:pt x="5493" y="1375"/>
                    <a:pt x="5493" y="1367"/>
                    <a:pt x="5497" y="1354"/>
                  </a:cubicBezTo>
                  <a:cubicBezTo>
                    <a:pt x="5497" y="1341"/>
                    <a:pt x="5502" y="1329"/>
                    <a:pt x="5506" y="1312"/>
                  </a:cubicBezTo>
                  <a:cubicBezTo>
                    <a:pt x="5510" y="1290"/>
                    <a:pt x="5514" y="1269"/>
                    <a:pt x="5523" y="1240"/>
                  </a:cubicBezTo>
                  <a:cubicBezTo>
                    <a:pt x="5531" y="1201"/>
                    <a:pt x="5548" y="1125"/>
                    <a:pt x="5553" y="1019"/>
                  </a:cubicBezTo>
                  <a:cubicBezTo>
                    <a:pt x="5553" y="968"/>
                    <a:pt x="5548" y="908"/>
                    <a:pt x="5540" y="845"/>
                  </a:cubicBezTo>
                  <a:cubicBezTo>
                    <a:pt x="5531" y="781"/>
                    <a:pt x="5514" y="709"/>
                    <a:pt x="5493" y="641"/>
                  </a:cubicBezTo>
                  <a:cubicBezTo>
                    <a:pt x="5442" y="501"/>
                    <a:pt x="5353" y="352"/>
                    <a:pt x="5217" y="238"/>
                  </a:cubicBezTo>
                  <a:cubicBezTo>
                    <a:pt x="5081" y="123"/>
                    <a:pt x="4907" y="43"/>
                    <a:pt x="4721" y="13"/>
                  </a:cubicBezTo>
                  <a:cubicBezTo>
                    <a:pt x="4669" y="5"/>
                    <a:pt x="4614" y="1"/>
                    <a:pt x="45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10"/>
            <p:cNvSpPr/>
            <p:nvPr/>
          </p:nvSpPr>
          <p:spPr>
            <a:xfrm>
              <a:off x="457858" y="5081980"/>
              <a:ext cx="288249" cy="83978"/>
            </a:xfrm>
            <a:custGeom>
              <a:avLst/>
              <a:gdLst/>
              <a:ahLst/>
              <a:cxnLst/>
              <a:rect l="l" t="t" r="r" b="b"/>
              <a:pathLst>
                <a:path w="1270" h="370" extrusionOk="0">
                  <a:moveTo>
                    <a:pt x="614" y="0"/>
                  </a:moveTo>
                  <a:cubicBezTo>
                    <a:pt x="545" y="0"/>
                    <a:pt x="479" y="12"/>
                    <a:pt x="412" y="26"/>
                  </a:cubicBezTo>
                  <a:cubicBezTo>
                    <a:pt x="340" y="48"/>
                    <a:pt x="277" y="73"/>
                    <a:pt x="221" y="107"/>
                  </a:cubicBezTo>
                  <a:cubicBezTo>
                    <a:pt x="111" y="171"/>
                    <a:pt x="43" y="243"/>
                    <a:pt x="26" y="268"/>
                  </a:cubicBezTo>
                  <a:cubicBezTo>
                    <a:pt x="1" y="311"/>
                    <a:pt x="5" y="319"/>
                    <a:pt x="13" y="328"/>
                  </a:cubicBezTo>
                  <a:cubicBezTo>
                    <a:pt x="15" y="329"/>
                    <a:pt x="17" y="331"/>
                    <a:pt x="20" y="331"/>
                  </a:cubicBezTo>
                  <a:cubicBezTo>
                    <a:pt x="27" y="331"/>
                    <a:pt x="39" y="325"/>
                    <a:pt x="64" y="302"/>
                  </a:cubicBezTo>
                  <a:cubicBezTo>
                    <a:pt x="90" y="285"/>
                    <a:pt x="153" y="226"/>
                    <a:pt x="260" y="171"/>
                  </a:cubicBezTo>
                  <a:cubicBezTo>
                    <a:pt x="356" y="118"/>
                    <a:pt x="487" y="81"/>
                    <a:pt x="624" y="81"/>
                  </a:cubicBezTo>
                  <a:cubicBezTo>
                    <a:pt x="631" y="81"/>
                    <a:pt x="638" y="81"/>
                    <a:pt x="646" y="82"/>
                  </a:cubicBezTo>
                  <a:cubicBezTo>
                    <a:pt x="786" y="86"/>
                    <a:pt x="926" y="137"/>
                    <a:pt x="1024" y="196"/>
                  </a:cubicBezTo>
                  <a:cubicBezTo>
                    <a:pt x="1121" y="256"/>
                    <a:pt x="1181" y="324"/>
                    <a:pt x="1206" y="340"/>
                  </a:cubicBezTo>
                  <a:cubicBezTo>
                    <a:pt x="1230" y="362"/>
                    <a:pt x="1244" y="370"/>
                    <a:pt x="1252" y="370"/>
                  </a:cubicBezTo>
                  <a:cubicBezTo>
                    <a:pt x="1256" y="370"/>
                    <a:pt x="1259" y="368"/>
                    <a:pt x="1261" y="366"/>
                  </a:cubicBezTo>
                  <a:cubicBezTo>
                    <a:pt x="1270" y="362"/>
                    <a:pt x="1270" y="353"/>
                    <a:pt x="1244" y="307"/>
                  </a:cubicBezTo>
                  <a:cubicBezTo>
                    <a:pt x="1227" y="281"/>
                    <a:pt x="1168" y="205"/>
                    <a:pt x="1062" y="133"/>
                  </a:cubicBezTo>
                  <a:cubicBezTo>
                    <a:pt x="956" y="65"/>
                    <a:pt x="803" y="5"/>
                    <a:pt x="646" y="1"/>
                  </a:cubicBezTo>
                  <a:cubicBezTo>
                    <a:pt x="635" y="0"/>
                    <a:pt x="625" y="0"/>
                    <a:pt x="614" y="0"/>
                  </a:cubicBezTo>
                  <a:close/>
                </a:path>
              </a:pathLst>
            </a:custGeom>
            <a:solidFill>
              <a:srgbClr val="1E15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10"/>
            <p:cNvSpPr/>
            <p:nvPr/>
          </p:nvSpPr>
          <p:spPr>
            <a:xfrm>
              <a:off x="2293109" y="5458971"/>
              <a:ext cx="440317" cy="215846"/>
            </a:xfrm>
            <a:custGeom>
              <a:avLst/>
              <a:gdLst/>
              <a:ahLst/>
              <a:cxnLst/>
              <a:rect l="l" t="t" r="r" b="b"/>
              <a:pathLst>
                <a:path w="1940" h="951" extrusionOk="0">
                  <a:moveTo>
                    <a:pt x="615" y="1"/>
                  </a:moveTo>
                  <a:cubicBezTo>
                    <a:pt x="507" y="1"/>
                    <a:pt x="401" y="12"/>
                    <a:pt x="302" y="33"/>
                  </a:cubicBezTo>
                  <a:cubicBezTo>
                    <a:pt x="191" y="55"/>
                    <a:pt x="94" y="93"/>
                    <a:pt x="0" y="135"/>
                  </a:cubicBezTo>
                  <a:cubicBezTo>
                    <a:pt x="0" y="135"/>
                    <a:pt x="47" y="130"/>
                    <a:pt x="126" y="130"/>
                  </a:cubicBezTo>
                  <a:cubicBezTo>
                    <a:pt x="426" y="130"/>
                    <a:pt x="1190" y="207"/>
                    <a:pt x="1600" y="950"/>
                  </a:cubicBezTo>
                  <a:cubicBezTo>
                    <a:pt x="1609" y="950"/>
                    <a:pt x="1613" y="950"/>
                    <a:pt x="1617" y="946"/>
                  </a:cubicBezTo>
                  <a:cubicBezTo>
                    <a:pt x="1715" y="925"/>
                    <a:pt x="1821" y="908"/>
                    <a:pt x="1940" y="908"/>
                  </a:cubicBezTo>
                  <a:cubicBezTo>
                    <a:pt x="1936" y="908"/>
                    <a:pt x="1936" y="908"/>
                    <a:pt x="1936" y="904"/>
                  </a:cubicBezTo>
                  <a:cubicBezTo>
                    <a:pt x="1931" y="891"/>
                    <a:pt x="1919" y="865"/>
                    <a:pt x="1906" y="840"/>
                  </a:cubicBezTo>
                  <a:cubicBezTo>
                    <a:pt x="1889" y="810"/>
                    <a:pt x="1872" y="772"/>
                    <a:pt x="1847" y="730"/>
                  </a:cubicBezTo>
                  <a:cubicBezTo>
                    <a:pt x="1800" y="649"/>
                    <a:pt x="1728" y="547"/>
                    <a:pt x="1634" y="449"/>
                  </a:cubicBezTo>
                  <a:cubicBezTo>
                    <a:pt x="1537" y="352"/>
                    <a:pt x="1418" y="254"/>
                    <a:pt x="1274" y="174"/>
                  </a:cubicBezTo>
                  <a:cubicBezTo>
                    <a:pt x="1133" y="97"/>
                    <a:pt x="972" y="38"/>
                    <a:pt x="802" y="12"/>
                  </a:cubicBezTo>
                  <a:cubicBezTo>
                    <a:pt x="740" y="4"/>
                    <a:pt x="677" y="1"/>
                    <a:pt x="615" y="1"/>
                  </a:cubicBezTo>
                  <a:close/>
                </a:path>
              </a:pathLst>
            </a:custGeom>
            <a:solidFill>
              <a:srgbClr val="1E1549">
                <a:alpha val="41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10"/>
            <p:cNvSpPr/>
            <p:nvPr/>
          </p:nvSpPr>
          <p:spPr>
            <a:xfrm>
              <a:off x="1666908" y="5359333"/>
              <a:ext cx="561745" cy="190199"/>
            </a:xfrm>
            <a:custGeom>
              <a:avLst/>
              <a:gdLst/>
              <a:ahLst/>
              <a:cxnLst/>
              <a:rect l="l" t="t" r="r" b="b"/>
              <a:pathLst>
                <a:path w="2475" h="838" extrusionOk="0">
                  <a:moveTo>
                    <a:pt x="1026" y="1"/>
                  </a:moveTo>
                  <a:cubicBezTo>
                    <a:pt x="867" y="1"/>
                    <a:pt x="713" y="22"/>
                    <a:pt x="569" y="56"/>
                  </a:cubicBezTo>
                  <a:cubicBezTo>
                    <a:pt x="450" y="82"/>
                    <a:pt x="340" y="120"/>
                    <a:pt x="242" y="163"/>
                  </a:cubicBezTo>
                  <a:lnTo>
                    <a:pt x="238" y="167"/>
                  </a:lnTo>
                  <a:lnTo>
                    <a:pt x="0" y="290"/>
                  </a:lnTo>
                  <a:cubicBezTo>
                    <a:pt x="25" y="282"/>
                    <a:pt x="342" y="205"/>
                    <a:pt x="748" y="205"/>
                  </a:cubicBezTo>
                  <a:cubicBezTo>
                    <a:pt x="1249" y="205"/>
                    <a:pt x="1886" y="323"/>
                    <a:pt x="2271" y="837"/>
                  </a:cubicBezTo>
                  <a:cubicBezTo>
                    <a:pt x="2322" y="782"/>
                    <a:pt x="2390" y="719"/>
                    <a:pt x="2475" y="655"/>
                  </a:cubicBezTo>
                  <a:cubicBezTo>
                    <a:pt x="2462" y="642"/>
                    <a:pt x="2445" y="625"/>
                    <a:pt x="2420" y="604"/>
                  </a:cubicBezTo>
                  <a:cubicBezTo>
                    <a:pt x="2369" y="553"/>
                    <a:pt x="2220" y="405"/>
                    <a:pt x="1978" y="264"/>
                  </a:cubicBezTo>
                  <a:cubicBezTo>
                    <a:pt x="1859" y="197"/>
                    <a:pt x="1719" y="133"/>
                    <a:pt x="1562" y="86"/>
                  </a:cubicBezTo>
                  <a:cubicBezTo>
                    <a:pt x="1410" y="40"/>
                    <a:pt x="1240" y="10"/>
                    <a:pt x="1070" y="1"/>
                  </a:cubicBezTo>
                  <a:cubicBezTo>
                    <a:pt x="1055" y="1"/>
                    <a:pt x="1041" y="1"/>
                    <a:pt x="1026" y="1"/>
                  </a:cubicBezTo>
                  <a:close/>
                </a:path>
              </a:pathLst>
            </a:custGeom>
            <a:solidFill>
              <a:srgbClr val="1E1549">
                <a:alpha val="41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10"/>
            <p:cNvSpPr/>
            <p:nvPr/>
          </p:nvSpPr>
          <p:spPr>
            <a:xfrm>
              <a:off x="1306485" y="5125330"/>
              <a:ext cx="18611" cy="27236"/>
            </a:xfrm>
            <a:custGeom>
              <a:avLst/>
              <a:gdLst/>
              <a:ahLst/>
              <a:cxnLst/>
              <a:rect l="l" t="t" r="r" b="b"/>
              <a:pathLst>
                <a:path w="82" h="120" extrusionOk="0">
                  <a:moveTo>
                    <a:pt x="82" y="1"/>
                  </a:moveTo>
                  <a:lnTo>
                    <a:pt x="82" y="1"/>
                  </a:lnTo>
                  <a:cubicBezTo>
                    <a:pt x="69" y="14"/>
                    <a:pt x="60" y="31"/>
                    <a:pt x="52" y="43"/>
                  </a:cubicBezTo>
                  <a:cubicBezTo>
                    <a:pt x="35" y="73"/>
                    <a:pt x="18" y="99"/>
                    <a:pt x="1" y="120"/>
                  </a:cubicBezTo>
                  <a:cubicBezTo>
                    <a:pt x="48" y="69"/>
                    <a:pt x="82" y="26"/>
                    <a:pt x="82" y="1"/>
                  </a:cubicBezTo>
                  <a:close/>
                </a:path>
              </a:pathLst>
            </a:custGeom>
            <a:solidFill>
              <a:srgbClr val="5555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10"/>
            <p:cNvSpPr/>
            <p:nvPr/>
          </p:nvSpPr>
          <p:spPr>
            <a:xfrm>
              <a:off x="1141935" y="4683200"/>
              <a:ext cx="221747" cy="530196"/>
            </a:xfrm>
            <a:custGeom>
              <a:avLst/>
              <a:gdLst/>
              <a:ahLst/>
              <a:cxnLst/>
              <a:rect l="l" t="t" r="r" b="b"/>
              <a:pathLst>
                <a:path w="977" h="2336" extrusionOk="0">
                  <a:moveTo>
                    <a:pt x="268" y="1"/>
                  </a:moveTo>
                  <a:lnTo>
                    <a:pt x="268" y="1"/>
                  </a:lnTo>
                  <a:cubicBezTo>
                    <a:pt x="484" y="379"/>
                    <a:pt x="976" y="1474"/>
                    <a:pt x="0" y="2327"/>
                  </a:cubicBezTo>
                  <a:cubicBezTo>
                    <a:pt x="221" y="2318"/>
                    <a:pt x="263" y="2314"/>
                    <a:pt x="276" y="2314"/>
                  </a:cubicBezTo>
                  <a:lnTo>
                    <a:pt x="280" y="2314"/>
                  </a:lnTo>
                  <a:lnTo>
                    <a:pt x="429" y="2335"/>
                  </a:lnTo>
                  <a:cubicBezTo>
                    <a:pt x="429" y="2327"/>
                    <a:pt x="433" y="2318"/>
                    <a:pt x="446" y="2305"/>
                  </a:cubicBezTo>
                  <a:cubicBezTo>
                    <a:pt x="454" y="2293"/>
                    <a:pt x="467" y="2280"/>
                    <a:pt x="484" y="2263"/>
                  </a:cubicBezTo>
                  <a:cubicBezTo>
                    <a:pt x="501" y="2246"/>
                    <a:pt x="518" y="2221"/>
                    <a:pt x="548" y="2191"/>
                  </a:cubicBezTo>
                  <a:cubicBezTo>
                    <a:pt x="565" y="2174"/>
                    <a:pt x="586" y="2144"/>
                    <a:pt x="620" y="2106"/>
                  </a:cubicBezTo>
                  <a:cubicBezTo>
                    <a:pt x="650" y="2068"/>
                    <a:pt x="684" y="2017"/>
                    <a:pt x="722" y="1962"/>
                  </a:cubicBezTo>
                  <a:cubicBezTo>
                    <a:pt x="794" y="1847"/>
                    <a:pt x="866" y="1686"/>
                    <a:pt x="913" y="1495"/>
                  </a:cubicBezTo>
                  <a:cubicBezTo>
                    <a:pt x="955" y="1304"/>
                    <a:pt x="968" y="1079"/>
                    <a:pt x="908" y="854"/>
                  </a:cubicBezTo>
                  <a:cubicBezTo>
                    <a:pt x="853" y="629"/>
                    <a:pt x="730" y="408"/>
                    <a:pt x="560" y="234"/>
                  </a:cubicBezTo>
                  <a:cubicBezTo>
                    <a:pt x="476" y="141"/>
                    <a:pt x="374" y="64"/>
                    <a:pt x="268" y="1"/>
                  </a:cubicBezTo>
                  <a:close/>
                </a:path>
              </a:pathLst>
            </a:custGeom>
            <a:solidFill>
              <a:srgbClr val="1E1549">
                <a:alpha val="41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10"/>
            <p:cNvSpPr/>
            <p:nvPr/>
          </p:nvSpPr>
          <p:spPr>
            <a:xfrm>
              <a:off x="1372987" y="4970312"/>
              <a:ext cx="2270" cy="6128"/>
            </a:xfrm>
            <a:custGeom>
              <a:avLst/>
              <a:gdLst/>
              <a:ahLst/>
              <a:cxnLst/>
              <a:rect l="l" t="t" r="r" b="b"/>
              <a:pathLst>
                <a:path w="10" h="27" extrusionOk="0">
                  <a:moveTo>
                    <a:pt x="5" y="1"/>
                  </a:moveTo>
                  <a:cubicBezTo>
                    <a:pt x="1" y="9"/>
                    <a:pt x="1" y="18"/>
                    <a:pt x="1" y="26"/>
                  </a:cubicBezTo>
                  <a:lnTo>
                    <a:pt x="9" y="1"/>
                  </a:lnTo>
                  <a:close/>
                </a:path>
              </a:pathLst>
            </a:custGeom>
            <a:solidFill>
              <a:srgbClr val="5555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10"/>
            <p:cNvSpPr/>
            <p:nvPr/>
          </p:nvSpPr>
          <p:spPr>
            <a:xfrm>
              <a:off x="1600407" y="4970312"/>
              <a:ext cx="248756" cy="395150"/>
            </a:xfrm>
            <a:custGeom>
              <a:avLst/>
              <a:gdLst/>
              <a:ahLst/>
              <a:cxnLst/>
              <a:rect l="l" t="t" r="r" b="b"/>
              <a:pathLst>
                <a:path w="1096" h="1741" extrusionOk="0">
                  <a:moveTo>
                    <a:pt x="1" y="1"/>
                  </a:moveTo>
                  <a:lnTo>
                    <a:pt x="1" y="1"/>
                  </a:lnTo>
                  <a:cubicBezTo>
                    <a:pt x="26" y="18"/>
                    <a:pt x="1011" y="688"/>
                    <a:pt x="675" y="1741"/>
                  </a:cubicBezTo>
                  <a:cubicBezTo>
                    <a:pt x="726" y="1724"/>
                    <a:pt x="781" y="1707"/>
                    <a:pt x="841" y="1690"/>
                  </a:cubicBezTo>
                  <a:cubicBezTo>
                    <a:pt x="875" y="1686"/>
                    <a:pt x="909" y="1677"/>
                    <a:pt x="943" y="1669"/>
                  </a:cubicBezTo>
                  <a:lnTo>
                    <a:pt x="1096" y="1639"/>
                  </a:lnTo>
                  <a:cubicBezTo>
                    <a:pt x="1091" y="1622"/>
                    <a:pt x="1087" y="1588"/>
                    <a:pt x="1083" y="1533"/>
                  </a:cubicBezTo>
                  <a:cubicBezTo>
                    <a:pt x="1074" y="1461"/>
                    <a:pt x="1079" y="1253"/>
                    <a:pt x="1011" y="990"/>
                  </a:cubicBezTo>
                  <a:cubicBezTo>
                    <a:pt x="989" y="926"/>
                    <a:pt x="968" y="858"/>
                    <a:pt x="939" y="790"/>
                  </a:cubicBezTo>
                  <a:cubicBezTo>
                    <a:pt x="909" y="722"/>
                    <a:pt x="871" y="654"/>
                    <a:pt x="828" y="591"/>
                  </a:cubicBezTo>
                  <a:cubicBezTo>
                    <a:pt x="739" y="459"/>
                    <a:pt x="612" y="344"/>
                    <a:pt x="476" y="247"/>
                  </a:cubicBezTo>
                  <a:cubicBezTo>
                    <a:pt x="344" y="145"/>
                    <a:pt x="192" y="68"/>
                    <a:pt x="43" y="13"/>
                  </a:cubicBezTo>
                  <a:cubicBezTo>
                    <a:pt x="30" y="9"/>
                    <a:pt x="13" y="5"/>
                    <a:pt x="1" y="1"/>
                  </a:cubicBezTo>
                  <a:close/>
                </a:path>
              </a:pathLst>
            </a:custGeom>
            <a:solidFill>
              <a:srgbClr val="1E1549">
                <a:alpha val="41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10"/>
            <p:cNvSpPr/>
            <p:nvPr/>
          </p:nvSpPr>
          <p:spPr>
            <a:xfrm>
              <a:off x="564759" y="4444431"/>
              <a:ext cx="251707" cy="313215"/>
            </a:xfrm>
            <a:custGeom>
              <a:avLst/>
              <a:gdLst/>
              <a:ahLst/>
              <a:cxnLst/>
              <a:rect l="l" t="t" r="r" b="b"/>
              <a:pathLst>
                <a:path w="1109" h="1380" extrusionOk="0">
                  <a:moveTo>
                    <a:pt x="116" y="1"/>
                  </a:moveTo>
                  <a:cubicBezTo>
                    <a:pt x="77" y="1"/>
                    <a:pt x="38" y="3"/>
                    <a:pt x="1" y="9"/>
                  </a:cubicBezTo>
                  <a:cubicBezTo>
                    <a:pt x="1" y="9"/>
                    <a:pt x="901" y="454"/>
                    <a:pt x="786" y="1346"/>
                  </a:cubicBezTo>
                  <a:cubicBezTo>
                    <a:pt x="799" y="1346"/>
                    <a:pt x="816" y="1350"/>
                    <a:pt x="833" y="1350"/>
                  </a:cubicBezTo>
                  <a:cubicBezTo>
                    <a:pt x="884" y="1354"/>
                    <a:pt x="943" y="1358"/>
                    <a:pt x="1007" y="1367"/>
                  </a:cubicBezTo>
                  <a:cubicBezTo>
                    <a:pt x="1019" y="1371"/>
                    <a:pt x="1036" y="1375"/>
                    <a:pt x="1053" y="1380"/>
                  </a:cubicBezTo>
                  <a:cubicBezTo>
                    <a:pt x="1049" y="1375"/>
                    <a:pt x="1049" y="1367"/>
                    <a:pt x="1053" y="1354"/>
                  </a:cubicBezTo>
                  <a:cubicBezTo>
                    <a:pt x="1053" y="1341"/>
                    <a:pt x="1058" y="1329"/>
                    <a:pt x="1062" y="1312"/>
                  </a:cubicBezTo>
                  <a:cubicBezTo>
                    <a:pt x="1066" y="1290"/>
                    <a:pt x="1070" y="1269"/>
                    <a:pt x="1079" y="1240"/>
                  </a:cubicBezTo>
                  <a:cubicBezTo>
                    <a:pt x="1087" y="1201"/>
                    <a:pt x="1104" y="1125"/>
                    <a:pt x="1109" y="1019"/>
                  </a:cubicBezTo>
                  <a:cubicBezTo>
                    <a:pt x="1109" y="968"/>
                    <a:pt x="1104" y="908"/>
                    <a:pt x="1096" y="845"/>
                  </a:cubicBezTo>
                  <a:cubicBezTo>
                    <a:pt x="1087" y="781"/>
                    <a:pt x="1070" y="709"/>
                    <a:pt x="1049" y="641"/>
                  </a:cubicBezTo>
                  <a:cubicBezTo>
                    <a:pt x="998" y="501"/>
                    <a:pt x="909" y="352"/>
                    <a:pt x="773" y="238"/>
                  </a:cubicBezTo>
                  <a:cubicBezTo>
                    <a:pt x="637" y="123"/>
                    <a:pt x="463" y="43"/>
                    <a:pt x="277" y="13"/>
                  </a:cubicBezTo>
                  <a:cubicBezTo>
                    <a:pt x="225" y="5"/>
                    <a:pt x="170" y="1"/>
                    <a:pt x="116" y="1"/>
                  </a:cubicBezTo>
                  <a:close/>
                </a:path>
              </a:pathLst>
            </a:custGeom>
            <a:solidFill>
              <a:srgbClr val="1E1549">
                <a:alpha val="41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10"/>
            <p:cNvSpPr/>
            <p:nvPr/>
          </p:nvSpPr>
          <p:spPr>
            <a:xfrm>
              <a:off x="816238" y="4728593"/>
              <a:ext cx="30187" cy="32910"/>
            </a:xfrm>
            <a:custGeom>
              <a:avLst/>
              <a:gdLst/>
              <a:ahLst/>
              <a:cxnLst/>
              <a:rect l="l" t="t" r="r" b="b"/>
              <a:pathLst>
                <a:path w="133" h="145" extrusionOk="0">
                  <a:moveTo>
                    <a:pt x="132" y="0"/>
                  </a:moveTo>
                  <a:lnTo>
                    <a:pt x="132" y="0"/>
                  </a:lnTo>
                  <a:cubicBezTo>
                    <a:pt x="107" y="26"/>
                    <a:pt x="85" y="43"/>
                    <a:pt x="73" y="60"/>
                  </a:cubicBezTo>
                  <a:cubicBezTo>
                    <a:pt x="39" y="94"/>
                    <a:pt x="18" y="119"/>
                    <a:pt x="1" y="140"/>
                  </a:cubicBezTo>
                  <a:cubicBezTo>
                    <a:pt x="9" y="140"/>
                    <a:pt x="13" y="140"/>
                    <a:pt x="22" y="145"/>
                  </a:cubicBezTo>
                  <a:cubicBezTo>
                    <a:pt x="56" y="111"/>
                    <a:pt x="94" y="60"/>
                    <a:pt x="132" y="0"/>
                  </a:cubicBezTo>
                  <a:close/>
                </a:path>
              </a:pathLst>
            </a:custGeom>
            <a:solidFill>
              <a:srgbClr val="5555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10"/>
            <p:cNvSpPr/>
            <p:nvPr/>
          </p:nvSpPr>
          <p:spPr>
            <a:xfrm>
              <a:off x="-16956" y="4635991"/>
              <a:ext cx="228556" cy="467553"/>
            </a:xfrm>
            <a:custGeom>
              <a:avLst/>
              <a:gdLst/>
              <a:ahLst/>
              <a:cxnLst/>
              <a:rect l="l" t="t" r="r" b="b"/>
              <a:pathLst>
                <a:path w="1007" h="2060" extrusionOk="0">
                  <a:moveTo>
                    <a:pt x="1006" y="1"/>
                  </a:moveTo>
                  <a:lnTo>
                    <a:pt x="1006" y="1"/>
                  </a:lnTo>
                  <a:cubicBezTo>
                    <a:pt x="981" y="9"/>
                    <a:pt x="955" y="18"/>
                    <a:pt x="930" y="26"/>
                  </a:cubicBezTo>
                  <a:cubicBezTo>
                    <a:pt x="802" y="77"/>
                    <a:pt x="667" y="145"/>
                    <a:pt x="543" y="243"/>
                  </a:cubicBezTo>
                  <a:cubicBezTo>
                    <a:pt x="420" y="340"/>
                    <a:pt x="306" y="459"/>
                    <a:pt x="221" y="603"/>
                  </a:cubicBezTo>
                  <a:cubicBezTo>
                    <a:pt x="132" y="744"/>
                    <a:pt x="72" y="901"/>
                    <a:pt x="43" y="1058"/>
                  </a:cubicBezTo>
                  <a:cubicBezTo>
                    <a:pt x="9" y="1210"/>
                    <a:pt x="0" y="1363"/>
                    <a:pt x="13" y="1495"/>
                  </a:cubicBezTo>
                  <a:cubicBezTo>
                    <a:pt x="26" y="1631"/>
                    <a:pt x="51" y="1745"/>
                    <a:pt x="81" y="1834"/>
                  </a:cubicBezTo>
                  <a:cubicBezTo>
                    <a:pt x="98" y="1877"/>
                    <a:pt x="106" y="1915"/>
                    <a:pt x="123" y="1949"/>
                  </a:cubicBezTo>
                  <a:cubicBezTo>
                    <a:pt x="136" y="1979"/>
                    <a:pt x="144" y="2000"/>
                    <a:pt x="153" y="2017"/>
                  </a:cubicBezTo>
                  <a:cubicBezTo>
                    <a:pt x="157" y="2034"/>
                    <a:pt x="166" y="2047"/>
                    <a:pt x="170" y="2059"/>
                  </a:cubicBezTo>
                  <a:cubicBezTo>
                    <a:pt x="302" y="2021"/>
                    <a:pt x="429" y="2004"/>
                    <a:pt x="543" y="2000"/>
                  </a:cubicBezTo>
                  <a:cubicBezTo>
                    <a:pt x="47" y="722"/>
                    <a:pt x="1006" y="1"/>
                    <a:pt x="1006" y="1"/>
                  </a:cubicBezTo>
                  <a:close/>
                </a:path>
              </a:pathLst>
            </a:custGeom>
            <a:solidFill>
              <a:srgbClr val="1E1549">
                <a:alpha val="41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10"/>
            <p:cNvSpPr/>
            <p:nvPr/>
          </p:nvSpPr>
          <p:spPr>
            <a:xfrm>
              <a:off x="-216460" y="5106038"/>
              <a:ext cx="377901" cy="256700"/>
            </a:xfrm>
            <a:custGeom>
              <a:avLst/>
              <a:gdLst/>
              <a:ahLst/>
              <a:cxnLst/>
              <a:rect l="l" t="t" r="r" b="b"/>
              <a:pathLst>
                <a:path w="1665" h="1131" extrusionOk="0">
                  <a:moveTo>
                    <a:pt x="1535" y="0"/>
                  </a:moveTo>
                  <a:cubicBezTo>
                    <a:pt x="1501" y="0"/>
                    <a:pt x="1464" y="2"/>
                    <a:pt x="1427" y="5"/>
                  </a:cubicBezTo>
                  <a:cubicBezTo>
                    <a:pt x="1219" y="14"/>
                    <a:pt x="964" y="77"/>
                    <a:pt x="739" y="205"/>
                  </a:cubicBezTo>
                  <a:cubicBezTo>
                    <a:pt x="514" y="328"/>
                    <a:pt x="323" y="510"/>
                    <a:pt x="204" y="680"/>
                  </a:cubicBezTo>
                  <a:cubicBezTo>
                    <a:pt x="81" y="846"/>
                    <a:pt x="35" y="998"/>
                    <a:pt x="22" y="1049"/>
                  </a:cubicBezTo>
                  <a:cubicBezTo>
                    <a:pt x="13" y="1083"/>
                    <a:pt x="5" y="1100"/>
                    <a:pt x="1" y="1117"/>
                  </a:cubicBezTo>
                  <a:cubicBezTo>
                    <a:pt x="26" y="1115"/>
                    <a:pt x="48" y="1114"/>
                    <a:pt x="67" y="1114"/>
                  </a:cubicBezTo>
                  <a:cubicBezTo>
                    <a:pt x="87" y="1114"/>
                    <a:pt x="102" y="1115"/>
                    <a:pt x="115" y="1117"/>
                  </a:cubicBezTo>
                  <a:cubicBezTo>
                    <a:pt x="153" y="1117"/>
                    <a:pt x="179" y="1126"/>
                    <a:pt x="200" y="1130"/>
                  </a:cubicBezTo>
                  <a:cubicBezTo>
                    <a:pt x="200" y="1130"/>
                    <a:pt x="569" y="141"/>
                    <a:pt x="1664" y="5"/>
                  </a:cubicBezTo>
                  <a:cubicBezTo>
                    <a:pt x="1625" y="3"/>
                    <a:pt x="1582" y="0"/>
                    <a:pt x="1535" y="0"/>
                  </a:cubicBezTo>
                  <a:close/>
                </a:path>
              </a:pathLst>
            </a:custGeom>
            <a:solidFill>
              <a:srgbClr val="1E1549">
                <a:alpha val="41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10"/>
            <p:cNvSpPr/>
            <p:nvPr/>
          </p:nvSpPr>
          <p:spPr>
            <a:xfrm>
              <a:off x="463759" y="5092874"/>
              <a:ext cx="273723" cy="71268"/>
            </a:xfrm>
            <a:custGeom>
              <a:avLst/>
              <a:gdLst/>
              <a:ahLst/>
              <a:cxnLst/>
              <a:rect l="l" t="t" r="r" b="b"/>
              <a:pathLst>
                <a:path w="1206" h="314" extrusionOk="0">
                  <a:moveTo>
                    <a:pt x="686" y="0"/>
                  </a:moveTo>
                  <a:cubicBezTo>
                    <a:pt x="662" y="0"/>
                    <a:pt x="641" y="4"/>
                    <a:pt x="641" y="4"/>
                  </a:cubicBezTo>
                  <a:lnTo>
                    <a:pt x="425" y="25"/>
                  </a:lnTo>
                  <a:lnTo>
                    <a:pt x="157" y="135"/>
                  </a:lnTo>
                  <a:lnTo>
                    <a:pt x="0" y="280"/>
                  </a:lnTo>
                  <a:cubicBezTo>
                    <a:pt x="0" y="280"/>
                    <a:pt x="281" y="180"/>
                    <a:pt x="618" y="180"/>
                  </a:cubicBezTo>
                  <a:cubicBezTo>
                    <a:pt x="810" y="180"/>
                    <a:pt x="1019" y="212"/>
                    <a:pt x="1206" y="314"/>
                  </a:cubicBezTo>
                  <a:cubicBezTo>
                    <a:pt x="1138" y="199"/>
                    <a:pt x="1010" y="114"/>
                    <a:pt x="1002" y="106"/>
                  </a:cubicBezTo>
                  <a:cubicBezTo>
                    <a:pt x="998" y="97"/>
                    <a:pt x="964" y="4"/>
                    <a:pt x="879" y="4"/>
                  </a:cubicBezTo>
                  <a:cubicBezTo>
                    <a:pt x="830" y="6"/>
                    <a:pt x="796" y="9"/>
                    <a:pt x="770" y="9"/>
                  </a:cubicBezTo>
                  <a:cubicBezTo>
                    <a:pt x="751" y="9"/>
                    <a:pt x="736" y="7"/>
                    <a:pt x="722" y="4"/>
                  </a:cubicBezTo>
                  <a:cubicBezTo>
                    <a:pt x="710" y="1"/>
                    <a:pt x="698" y="0"/>
                    <a:pt x="686" y="0"/>
                  </a:cubicBezTo>
                  <a:close/>
                </a:path>
              </a:pathLst>
            </a:custGeom>
            <a:solidFill>
              <a:srgbClr val="1E1549">
                <a:alpha val="41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10"/>
            <p:cNvSpPr/>
            <p:nvPr/>
          </p:nvSpPr>
          <p:spPr>
            <a:xfrm>
              <a:off x="566802" y="5413351"/>
              <a:ext cx="467326" cy="152522"/>
            </a:xfrm>
            <a:custGeom>
              <a:avLst/>
              <a:gdLst/>
              <a:ahLst/>
              <a:cxnLst/>
              <a:rect l="l" t="t" r="r" b="b"/>
              <a:pathLst>
                <a:path w="2059" h="672" extrusionOk="0">
                  <a:moveTo>
                    <a:pt x="768" y="0"/>
                  </a:moveTo>
                  <a:cubicBezTo>
                    <a:pt x="550" y="0"/>
                    <a:pt x="174" y="14"/>
                    <a:pt x="174" y="14"/>
                  </a:cubicBezTo>
                  <a:lnTo>
                    <a:pt x="0" y="124"/>
                  </a:lnTo>
                  <a:cubicBezTo>
                    <a:pt x="0" y="124"/>
                    <a:pt x="1134" y="298"/>
                    <a:pt x="1745" y="672"/>
                  </a:cubicBezTo>
                  <a:cubicBezTo>
                    <a:pt x="2046" y="621"/>
                    <a:pt x="2059" y="642"/>
                    <a:pt x="2046" y="621"/>
                  </a:cubicBezTo>
                  <a:cubicBezTo>
                    <a:pt x="2038" y="599"/>
                    <a:pt x="1770" y="387"/>
                    <a:pt x="1673" y="290"/>
                  </a:cubicBezTo>
                  <a:cubicBezTo>
                    <a:pt x="1579" y="188"/>
                    <a:pt x="1036" y="5"/>
                    <a:pt x="841" y="1"/>
                  </a:cubicBezTo>
                  <a:cubicBezTo>
                    <a:pt x="819" y="1"/>
                    <a:pt x="795" y="0"/>
                    <a:pt x="768" y="0"/>
                  </a:cubicBezTo>
                  <a:close/>
                </a:path>
              </a:pathLst>
            </a:custGeom>
            <a:solidFill>
              <a:srgbClr val="1E1549">
                <a:alpha val="41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10"/>
            <p:cNvSpPr/>
            <p:nvPr/>
          </p:nvSpPr>
          <p:spPr>
            <a:xfrm>
              <a:off x="895222" y="5557021"/>
              <a:ext cx="340224" cy="48344"/>
            </a:xfrm>
            <a:custGeom>
              <a:avLst/>
              <a:gdLst/>
              <a:ahLst/>
              <a:cxnLst/>
              <a:rect l="l" t="t" r="r" b="b"/>
              <a:pathLst>
                <a:path w="1499" h="213" extrusionOk="0">
                  <a:moveTo>
                    <a:pt x="574" y="0"/>
                  </a:moveTo>
                  <a:lnTo>
                    <a:pt x="141" y="90"/>
                  </a:lnTo>
                  <a:lnTo>
                    <a:pt x="1" y="179"/>
                  </a:lnTo>
                  <a:cubicBezTo>
                    <a:pt x="1" y="179"/>
                    <a:pt x="444" y="140"/>
                    <a:pt x="857" y="140"/>
                  </a:cubicBezTo>
                  <a:cubicBezTo>
                    <a:pt x="1118" y="140"/>
                    <a:pt x="1366" y="155"/>
                    <a:pt x="1483" y="205"/>
                  </a:cubicBezTo>
                  <a:lnTo>
                    <a:pt x="1483" y="205"/>
                  </a:lnTo>
                  <a:cubicBezTo>
                    <a:pt x="1193" y="71"/>
                    <a:pt x="1066" y="22"/>
                    <a:pt x="1066" y="22"/>
                  </a:cubicBezTo>
                  <a:lnTo>
                    <a:pt x="574" y="0"/>
                  </a:lnTo>
                  <a:close/>
                  <a:moveTo>
                    <a:pt x="1483" y="205"/>
                  </a:moveTo>
                  <a:cubicBezTo>
                    <a:pt x="1488" y="208"/>
                    <a:pt x="1494" y="210"/>
                    <a:pt x="1499" y="213"/>
                  </a:cubicBezTo>
                  <a:cubicBezTo>
                    <a:pt x="1494" y="210"/>
                    <a:pt x="1489" y="208"/>
                    <a:pt x="1483" y="205"/>
                  </a:cubicBezTo>
                  <a:close/>
                </a:path>
              </a:pathLst>
            </a:custGeom>
            <a:solidFill>
              <a:srgbClr val="1E1549">
                <a:alpha val="41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10"/>
            <p:cNvSpPr/>
            <p:nvPr/>
          </p:nvSpPr>
          <p:spPr>
            <a:xfrm>
              <a:off x="274923" y="5451027"/>
              <a:ext cx="297781" cy="71495"/>
            </a:xfrm>
            <a:custGeom>
              <a:avLst/>
              <a:gdLst/>
              <a:ahLst/>
              <a:cxnLst/>
              <a:rect l="l" t="t" r="r" b="b"/>
              <a:pathLst>
                <a:path w="1312" h="315" extrusionOk="0">
                  <a:moveTo>
                    <a:pt x="730" y="1"/>
                  </a:moveTo>
                  <a:lnTo>
                    <a:pt x="391" y="26"/>
                  </a:lnTo>
                  <a:lnTo>
                    <a:pt x="145" y="119"/>
                  </a:lnTo>
                  <a:lnTo>
                    <a:pt x="0" y="213"/>
                  </a:lnTo>
                  <a:cubicBezTo>
                    <a:pt x="0" y="213"/>
                    <a:pt x="295" y="164"/>
                    <a:pt x="617" y="164"/>
                  </a:cubicBezTo>
                  <a:cubicBezTo>
                    <a:pt x="879" y="164"/>
                    <a:pt x="1159" y="196"/>
                    <a:pt x="1312" y="315"/>
                  </a:cubicBezTo>
                  <a:cubicBezTo>
                    <a:pt x="1140" y="112"/>
                    <a:pt x="1085" y="93"/>
                    <a:pt x="1070" y="93"/>
                  </a:cubicBezTo>
                  <a:cubicBezTo>
                    <a:pt x="1067" y="93"/>
                    <a:pt x="1066" y="94"/>
                    <a:pt x="1066" y="94"/>
                  </a:cubicBezTo>
                  <a:lnTo>
                    <a:pt x="730" y="1"/>
                  </a:lnTo>
                  <a:close/>
                </a:path>
              </a:pathLst>
            </a:custGeom>
            <a:solidFill>
              <a:srgbClr val="1E1549">
                <a:alpha val="41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18" name="Google Shape;918;p10"/>
          <p:cNvSpPr/>
          <p:nvPr/>
        </p:nvSpPr>
        <p:spPr>
          <a:xfrm>
            <a:off x="7827033" y="2318266"/>
            <a:ext cx="161824" cy="152465"/>
          </a:xfrm>
          <a:custGeom>
            <a:avLst/>
            <a:gdLst/>
            <a:ahLst/>
            <a:cxnLst/>
            <a:rect l="l" t="t" r="r" b="b"/>
            <a:pathLst>
              <a:path w="1330" h="1253" extrusionOk="0">
                <a:moveTo>
                  <a:pt x="684" y="0"/>
                </a:moveTo>
                <a:cubicBezTo>
                  <a:pt x="328" y="0"/>
                  <a:pt x="77" y="264"/>
                  <a:pt x="39" y="646"/>
                </a:cubicBezTo>
                <a:cubicBezTo>
                  <a:pt x="1" y="1002"/>
                  <a:pt x="328" y="1253"/>
                  <a:pt x="684" y="1253"/>
                </a:cubicBezTo>
                <a:cubicBezTo>
                  <a:pt x="1041" y="1253"/>
                  <a:pt x="1329" y="964"/>
                  <a:pt x="1329" y="607"/>
                </a:cubicBezTo>
                <a:cubicBezTo>
                  <a:pt x="1329" y="251"/>
                  <a:pt x="1041" y="0"/>
                  <a:pt x="68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9" name="Google Shape;919;p10"/>
          <p:cNvSpPr/>
          <p:nvPr/>
        </p:nvSpPr>
        <p:spPr>
          <a:xfrm>
            <a:off x="8104481" y="674464"/>
            <a:ext cx="239024" cy="224675"/>
          </a:xfrm>
          <a:custGeom>
            <a:avLst/>
            <a:gdLst/>
            <a:ahLst/>
            <a:cxnLst/>
            <a:rect l="l" t="t" r="r" b="b"/>
            <a:pathLst>
              <a:path w="1266" h="1190" extrusionOk="0">
                <a:moveTo>
                  <a:pt x="650" y="1"/>
                </a:moveTo>
                <a:cubicBezTo>
                  <a:pt x="311" y="1"/>
                  <a:pt x="77" y="247"/>
                  <a:pt x="35" y="612"/>
                </a:cubicBezTo>
                <a:cubicBezTo>
                  <a:pt x="1" y="951"/>
                  <a:pt x="311" y="1189"/>
                  <a:pt x="650" y="1189"/>
                </a:cubicBezTo>
                <a:cubicBezTo>
                  <a:pt x="990" y="1189"/>
                  <a:pt x="1266" y="913"/>
                  <a:pt x="1266" y="574"/>
                </a:cubicBezTo>
                <a:cubicBezTo>
                  <a:pt x="1266" y="234"/>
                  <a:pt x="990" y="1"/>
                  <a:pt x="650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0" name="Google Shape;920;p10"/>
          <p:cNvSpPr/>
          <p:nvPr/>
        </p:nvSpPr>
        <p:spPr>
          <a:xfrm>
            <a:off x="8223049" y="351611"/>
            <a:ext cx="146888" cy="138015"/>
          </a:xfrm>
          <a:custGeom>
            <a:avLst/>
            <a:gdLst/>
            <a:ahLst/>
            <a:cxnLst/>
            <a:rect l="l" t="t" r="r" b="b"/>
            <a:pathLst>
              <a:path w="778" h="731" extrusionOk="0">
                <a:moveTo>
                  <a:pt x="400" y="0"/>
                </a:moveTo>
                <a:cubicBezTo>
                  <a:pt x="192" y="0"/>
                  <a:pt x="48" y="153"/>
                  <a:pt x="22" y="378"/>
                </a:cubicBezTo>
                <a:cubicBezTo>
                  <a:pt x="1" y="582"/>
                  <a:pt x="192" y="730"/>
                  <a:pt x="400" y="730"/>
                </a:cubicBezTo>
                <a:cubicBezTo>
                  <a:pt x="608" y="730"/>
                  <a:pt x="778" y="561"/>
                  <a:pt x="778" y="353"/>
                </a:cubicBezTo>
                <a:cubicBezTo>
                  <a:pt x="778" y="145"/>
                  <a:pt x="608" y="0"/>
                  <a:pt x="400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1" name="Google Shape;921;p10"/>
          <p:cNvSpPr/>
          <p:nvPr/>
        </p:nvSpPr>
        <p:spPr>
          <a:xfrm>
            <a:off x="7665192" y="472616"/>
            <a:ext cx="161824" cy="152768"/>
          </a:xfrm>
          <a:custGeom>
            <a:avLst/>
            <a:gdLst/>
            <a:ahLst/>
            <a:cxnLst/>
            <a:rect l="l" t="t" r="r" b="b"/>
            <a:pathLst>
              <a:path w="1287" h="1215" extrusionOk="0">
                <a:moveTo>
                  <a:pt x="659" y="0"/>
                </a:moveTo>
                <a:cubicBezTo>
                  <a:pt x="315" y="0"/>
                  <a:pt x="73" y="251"/>
                  <a:pt x="35" y="624"/>
                </a:cubicBezTo>
                <a:cubicBezTo>
                  <a:pt x="1" y="968"/>
                  <a:pt x="315" y="1214"/>
                  <a:pt x="659" y="1214"/>
                </a:cubicBezTo>
                <a:cubicBezTo>
                  <a:pt x="1007" y="1214"/>
                  <a:pt x="1287" y="930"/>
                  <a:pt x="1287" y="586"/>
                </a:cubicBezTo>
                <a:cubicBezTo>
                  <a:pt x="1287" y="238"/>
                  <a:pt x="1007" y="0"/>
                  <a:pt x="659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2" name="Google Shape;922;p10"/>
          <p:cNvSpPr/>
          <p:nvPr/>
        </p:nvSpPr>
        <p:spPr>
          <a:xfrm>
            <a:off x="1536368" y="332726"/>
            <a:ext cx="239024" cy="224675"/>
          </a:xfrm>
          <a:custGeom>
            <a:avLst/>
            <a:gdLst/>
            <a:ahLst/>
            <a:cxnLst/>
            <a:rect l="l" t="t" r="r" b="b"/>
            <a:pathLst>
              <a:path w="1266" h="1190" extrusionOk="0">
                <a:moveTo>
                  <a:pt x="650" y="1"/>
                </a:moveTo>
                <a:cubicBezTo>
                  <a:pt x="311" y="1"/>
                  <a:pt x="77" y="247"/>
                  <a:pt x="35" y="612"/>
                </a:cubicBezTo>
                <a:cubicBezTo>
                  <a:pt x="1" y="951"/>
                  <a:pt x="311" y="1189"/>
                  <a:pt x="650" y="1189"/>
                </a:cubicBezTo>
                <a:cubicBezTo>
                  <a:pt x="990" y="1189"/>
                  <a:pt x="1266" y="913"/>
                  <a:pt x="1266" y="574"/>
                </a:cubicBezTo>
                <a:cubicBezTo>
                  <a:pt x="1266" y="234"/>
                  <a:pt x="990" y="1"/>
                  <a:pt x="650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3" name="Google Shape;923;p10"/>
          <p:cNvSpPr/>
          <p:nvPr/>
        </p:nvSpPr>
        <p:spPr>
          <a:xfrm>
            <a:off x="438767" y="1111741"/>
            <a:ext cx="161824" cy="152768"/>
          </a:xfrm>
          <a:custGeom>
            <a:avLst/>
            <a:gdLst/>
            <a:ahLst/>
            <a:cxnLst/>
            <a:rect l="l" t="t" r="r" b="b"/>
            <a:pathLst>
              <a:path w="1287" h="1215" extrusionOk="0">
                <a:moveTo>
                  <a:pt x="659" y="0"/>
                </a:moveTo>
                <a:cubicBezTo>
                  <a:pt x="315" y="0"/>
                  <a:pt x="73" y="251"/>
                  <a:pt x="35" y="624"/>
                </a:cubicBezTo>
                <a:cubicBezTo>
                  <a:pt x="1" y="968"/>
                  <a:pt x="315" y="1214"/>
                  <a:pt x="659" y="1214"/>
                </a:cubicBezTo>
                <a:cubicBezTo>
                  <a:pt x="1007" y="1214"/>
                  <a:pt x="1287" y="930"/>
                  <a:pt x="1287" y="586"/>
                </a:cubicBezTo>
                <a:cubicBezTo>
                  <a:pt x="1287" y="238"/>
                  <a:pt x="1007" y="0"/>
                  <a:pt x="659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4" name="Google Shape;924;p10"/>
          <p:cNvSpPr/>
          <p:nvPr/>
        </p:nvSpPr>
        <p:spPr>
          <a:xfrm>
            <a:off x="806074" y="1264511"/>
            <a:ext cx="146888" cy="138015"/>
          </a:xfrm>
          <a:custGeom>
            <a:avLst/>
            <a:gdLst/>
            <a:ahLst/>
            <a:cxnLst/>
            <a:rect l="l" t="t" r="r" b="b"/>
            <a:pathLst>
              <a:path w="778" h="731" extrusionOk="0">
                <a:moveTo>
                  <a:pt x="400" y="0"/>
                </a:moveTo>
                <a:cubicBezTo>
                  <a:pt x="192" y="0"/>
                  <a:pt x="48" y="153"/>
                  <a:pt x="22" y="378"/>
                </a:cubicBezTo>
                <a:cubicBezTo>
                  <a:pt x="1" y="582"/>
                  <a:pt x="192" y="730"/>
                  <a:pt x="400" y="730"/>
                </a:cubicBezTo>
                <a:cubicBezTo>
                  <a:pt x="608" y="730"/>
                  <a:pt x="778" y="561"/>
                  <a:pt x="778" y="353"/>
                </a:cubicBezTo>
                <a:cubicBezTo>
                  <a:pt x="778" y="145"/>
                  <a:pt x="608" y="0"/>
                  <a:pt x="400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">
    <p:bg>
      <p:bgPr>
        <a:gradFill>
          <a:gsLst>
            <a:gs pos="0">
              <a:schemeClr val="lt1"/>
            </a:gs>
            <a:gs pos="100000">
              <a:schemeClr val="accent3"/>
            </a:gs>
          </a:gsLst>
          <a:lin ang="5400012" scaled="0"/>
        </a:gradFill>
        <a:effectLst/>
      </p:bgPr>
    </p:bg>
    <p:spTree>
      <p:nvGrpSpPr>
        <p:cNvPr id="1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3"/>
          <p:cNvSpPr/>
          <p:nvPr/>
        </p:nvSpPr>
        <p:spPr>
          <a:xfrm>
            <a:off x="2526515" y="4009883"/>
            <a:ext cx="8374561" cy="704577"/>
          </a:xfrm>
          <a:custGeom>
            <a:avLst/>
            <a:gdLst/>
            <a:ahLst/>
            <a:cxnLst/>
            <a:rect l="l" t="t" r="r" b="b"/>
            <a:pathLst>
              <a:path w="36787" h="3095" extrusionOk="0">
                <a:moveTo>
                  <a:pt x="26014" y="1"/>
                </a:moveTo>
                <a:cubicBezTo>
                  <a:pt x="24846" y="1"/>
                  <a:pt x="23907" y="807"/>
                  <a:pt x="22942" y="1383"/>
                </a:cubicBezTo>
                <a:cubicBezTo>
                  <a:pt x="22921" y="1392"/>
                  <a:pt x="22904" y="1404"/>
                  <a:pt x="22882" y="1413"/>
                </a:cubicBezTo>
                <a:cubicBezTo>
                  <a:pt x="22479" y="1651"/>
                  <a:pt x="22059" y="1859"/>
                  <a:pt x="21588" y="1973"/>
                </a:cubicBezTo>
                <a:cubicBezTo>
                  <a:pt x="21337" y="2037"/>
                  <a:pt x="21087" y="2088"/>
                  <a:pt x="20837" y="2130"/>
                </a:cubicBezTo>
                <a:cubicBezTo>
                  <a:pt x="20492" y="2182"/>
                  <a:pt x="20144" y="2209"/>
                  <a:pt x="19796" y="2209"/>
                </a:cubicBezTo>
                <a:cubicBezTo>
                  <a:pt x="19260" y="2209"/>
                  <a:pt x="18723" y="2145"/>
                  <a:pt x="18201" y="2011"/>
                </a:cubicBezTo>
                <a:cubicBezTo>
                  <a:pt x="17331" y="1786"/>
                  <a:pt x="16554" y="1328"/>
                  <a:pt x="15731" y="984"/>
                </a:cubicBezTo>
                <a:cubicBezTo>
                  <a:pt x="14487" y="471"/>
                  <a:pt x="13171" y="72"/>
                  <a:pt x="11821" y="29"/>
                </a:cubicBezTo>
                <a:cubicBezTo>
                  <a:pt x="11766" y="28"/>
                  <a:pt x="11710" y="27"/>
                  <a:pt x="11654" y="27"/>
                </a:cubicBezTo>
                <a:cubicBezTo>
                  <a:pt x="11369" y="27"/>
                  <a:pt x="11083" y="45"/>
                  <a:pt x="10803" y="84"/>
                </a:cubicBezTo>
                <a:cubicBezTo>
                  <a:pt x="10264" y="165"/>
                  <a:pt x="9750" y="343"/>
                  <a:pt x="9237" y="513"/>
                </a:cubicBezTo>
                <a:cubicBezTo>
                  <a:pt x="9067" y="573"/>
                  <a:pt x="8897" y="624"/>
                  <a:pt x="8723" y="670"/>
                </a:cubicBezTo>
                <a:cubicBezTo>
                  <a:pt x="7772" y="921"/>
                  <a:pt x="6779" y="1010"/>
                  <a:pt x="5799" y="1022"/>
                </a:cubicBezTo>
                <a:lnTo>
                  <a:pt x="5676" y="1022"/>
                </a:lnTo>
                <a:cubicBezTo>
                  <a:pt x="5631" y="1023"/>
                  <a:pt x="5587" y="1023"/>
                  <a:pt x="5543" y="1023"/>
                </a:cubicBezTo>
                <a:cubicBezTo>
                  <a:pt x="4899" y="1023"/>
                  <a:pt x="4256" y="995"/>
                  <a:pt x="3613" y="963"/>
                </a:cubicBezTo>
                <a:cubicBezTo>
                  <a:pt x="3390" y="952"/>
                  <a:pt x="3163" y="932"/>
                  <a:pt x="2939" y="932"/>
                </a:cubicBezTo>
                <a:cubicBezTo>
                  <a:pt x="2903" y="932"/>
                  <a:pt x="2868" y="932"/>
                  <a:pt x="2832" y="933"/>
                </a:cubicBezTo>
                <a:cubicBezTo>
                  <a:pt x="2569" y="942"/>
                  <a:pt x="2305" y="993"/>
                  <a:pt x="2051" y="1044"/>
                </a:cubicBezTo>
                <a:cubicBezTo>
                  <a:pt x="1711" y="1107"/>
                  <a:pt x="1372" y="1184"/>
                  <a:pt x="1036" y="1273"/>
                </a:cubicBezTo>
                <a:cubicBezTo>
                  <a:pt x="879" y="1315"/>
                  <a:pt x="718" y="1362"/>
                  <a:pt x="561" y="1404"/>
                </a:cubicBezTo>
                <a:cubicBezTo>
                  <a:pt x="408" y="1447"/>
                  <a:pt x="238" y="1464"/>
                  <a:pt x="94" y="1536"/>
                </a:cubicBezTo>
                <a:cubicBezTo>
                  <a:pt x="86" y="1540"/>
                  <a:pt x="77" y="1545"/>
                  <a:pt x="69" y="1553"/>
                </a:cubicBezTo>
                <a:cubicBezTo>
                  <a:pt x="1" y="1634"/>
                  <a:pt x="480" y="1659"/>
                  <a:pt x="514" y="1663"/>
                </a:cubicBezTo>
                <a:cubicBezTo>
                  <a:pt x="524" y="1664"/>
                  <a:pt x="534" y="1664"/>
                  <a:pt x="543" y="1664"/>
                </a:cubicBezTo>
                <a:cubicBezTo>
                  <a:pt x="740" y="1664"/>
                  <a:pt x="927" y="1623"/>
                  <a:pt x="1121" y="1574"/>
                </a:cubicBezTo>
                <a:cubicBezTo>
                  <a:pt x="1431" y="1498"/>
                  <a:pt x="1741" y="1430"/>
                  <a:pt x="2055" y="1371"/>
                </a:cubicBezTo>
                <a:cubicBezTo>
                  <a:pt x="2221" y="1341"/>
                  <a:pt x="2386" y="1303"/>
                  <a:pt x="2556" y="1281"/>
                </a:cubicBezTo>
                <a:cubicBezTo>
                  <a:pt x="2624" y="1272"/>
                  <a:pt x="2692" y="1269"/>
                  <a:pt x="2761" y="1269"/>
                </a:cubicBezTo>
                <a:cubicBezTo>
                  <a:pt x="2856" y="1269"/>
                  <a:pt x="2950" y="1276"/>
                  <a:pt x="3044" y="1286"/>
                </a:cubicBezTo>
                <a:cubicBezTo>
                  <a:pt x="3409" y="1320"/>
                  <a:pt x="3778" y="1349"/>
                  <a:pt x="4143" y="1379"/>
                </a:cubicBezTo>
                <a:cubicBezTo>
                  <a:pt x="4721" y="1419"/>
                  <a:pt x="5301" y="1444"/>
                  <a:pt x="5880" y="1444"/>
                </a:cubicBezTo>
                <a:cubicBezTo>
                  <a:pt x="6033" y="1444"/>
                  <a:pt x="6185" y="1442"/>
                  <a:pt x="6338" y="1438"/>
                </a:cubicBezTo>
                <a:cubicBezTo>
                  <a:pt x="7076" y="1417"/>
                  <a:pt x="7806" y="1345"/>
                  <a:pt x="8528" y="1201"/>
                </a:cubicBezTo>
                <a:cubicBezTo>
                  <a:pt x="8948" y="1116"/>
                  <a:pt x="9355" y="989"/>
                  <a:pt x="9780" y="921"/>
                </a:cubicBezTo>
                <a:cubicBezTo>
                  <a:pt x="10052" y="880"/>
                  <a:pt x="10331" y="865"/>
                  <a:pt x="10608" y="865"/>
                </a:cubicBezTo>
                <a:cubicBezTo>
                  <a:pt x="10738" y="865"/>
                  <a:pt x="10867" y="869"/>
                  <a:pt x="10994" y="874"/>
                </a:cubicBezTo>
                <a:cubicBezTo>
                  <a:pt x="12844" y="950"/>
                  <a:pt x="14517" y="1977"/>
                  <a:pt x="16236" y="2563"/>
                </a:cubicBezTo>
                <a:cubicBezTo>
                  <a:pt x="16299" y="2589"/>
                  <a:pt x="16363" y="2610"/>
                  <a:pt x="16431" y="2631"/>
                </a:cubicBezTo>
                <a:cubicBezTo>
                  <a:pt x="16630" y="2703"/>
                  <a:pt x="16830" y="2771"/>
                  <a:pt x="17034" y="2826"/>
                </a:cubicBezTo>
                <a:cubicBezTo>
                  <a:pt x="17705" y="3013"/>
                  <a:pt x="18380" y="3094"/>
                  <a:pt x="19054" y="3094"/>
                </a:cubicBezTo>
                <a:cubicBezTo>
                  <a:pt x="19594" y="3094"/>
                  <a:pt x="20133" y="3042"/>
                  <a:pt x="20671" y="2949"/>
                </a:cubicBezTo>
                <a:cubicBezTo>
                  <a:pt x="20938" y="2903"/>
                  <a:pt x="21206" y="2848"/>
                  <a:pt x="21473" y="2784"/>
                </a:cubicBezTo>
                <a:cubicBezTo>
                  <a:pt x="22114" y="2623"/>
                  <a:pt x="22691" y="2359"/>
                  <a:pt x="23239" y="2037"/>
                </a:cubicBezTo>
                <a:cubicBezTo>
                  <a:pt x="23379" y="1956"/>
                  <a:pt x="23515" y="1871"/>
                  <a:pt x="23651" y="1782"/>
                </a:cubicBezTo>
                <a:cubicBezTo>
                  <a:pt x="24256" y="1362"/>
                  <a:pt x="24999" y="1032"/>
                  <a:pt x="25736" y="1032"/>
                </a:cubicBezTo>
                <a:cubicBezTo>
                  <a:pt x="26027" y="1032"/>
                  <a:pt x="26316" y="1083"/>
                  <a:pt x="26596" y="1201"/>
                </a:cubicBezTo>
                <a:cubicBezTo>
                  <a:pt x="27212" y="1460"/>
                  <a:pt x="27853" y="1689"/>
                  <a:pt x="28485" y="1910"/>
                </a:cubicBezTo>
                <a:cubicBezTo>
                  <a:pt x="29130" y="2139"/>
                  <a:pt x="29801" y="2326"/>
                  <a:pt x="30488" y="2376"/>
                </a:cubicBezTo>
                <a:cubicBezTo>
                  <a:pt x="30661" y="2388"/>
                  <a:pt x="30834" y="2394"/>
                  <a:pt x="31007" y="2394"/>
                </a:cubicBezTo>
                <a:cubicBezTo>
                  <a:pt x="31581" y="2394"/>
                  <a:pt x="32153" y="2334"/>
                  <a:pt x="32721" y="2249"/>
                </a:cubicBezTo>
                <a:cubicBezTo>
                  <a:pt x="33438" y="2135"/>
                  <a:pt x="34164" y="2003"/>
                  <a:pt x="34864" y="1803"/>
                </a:cubicBezTo>
                <a:cubicBezTo>
                  <a:pt x="35170" y="1719"/>
                  <a:pt x="35471" y="1621"/>
                  <a:pt x="35768" y="1511"/>
                </a:cubicBezTo>
                <a:cubicBezTo>
                  <a:pt x="35913" y="1460"/>
                  <a:pt x="36053" y="1404"/>
                  <a:pt x="36197" y="1349"/>
                </a:cubicBezTo>
                <a:cubicBezTo>
                  <a:pt x="36320" y="1298"/>
                  <a:pt x="36498" y="1256"/>
                  <a:pt x="36596" y="1167"/>
                </a:cubicBezTo>
                <a:cubicBezTo>
                  <a:pt x="36787" y="997"/>
                  <a:pt x="36643" y="708"/>
                  <a:pt x="36490" y="573"/>
                </a:cubicBezTo>
                <a:cubicBezTo>
                  <a:pt x="36392" y="483"/>
                  <a:pt x="36273" y="416"/>
                  <a:pt x="36176" y="382"/>
                </a:cubicBezTo>
                <a:cubicBezTo>
                  <a:pt x="35792" y="240"/>
                  <a:pt x="35368" y="179"/>
                  <a:pt x="34951" y="179"/>
                </a:cubicBezTo>
                <a:cubicBezTo>
                  <a:pt x="34783" y="179"/>
                  <a:pt x="34615" y="189"/>
                  <a:pt x="34453" y="208"/>
                </a:cubicBezTo>
                <a:cubicBezTo>
                  <a:pt x="34007" y="263"/>
                  <a:pt x="33595" y="411"/>
                  <a:pt x="33167" y="513"/>
                </a:cubicBezTo>
                <a:cubicBezTo>
                  <a:pt x="32789" y="607"/>
                  <a:pt x="32411" y="683"/>
                  <a:pt x="32029" y="742"/>
                </a:cubicBezTo>
                <a:cubicBezTo>
                  <a:pt x="31783" y="781"/>
                  <a:pt x="31537" y="810"/>
                  <a:pt x="31286" y="836"/>
                </a:cubicBezTo>
                <a:cubicBezTo>
                  <a:pt x="31066" y="869"/>
                  <a:pt x="30850" y="884"/>
                  <a:pt x="30636" y="884"/>
                </a:cubicBezTo>
                <a:cubicBezTo>
                  <a:pt x="29138" y="884"/>
                  <a:pt x="27772" y="157"/>
                  <a:pt x="26257" y="12"/>
                </a:cubicBezTo>
                <a:cubicBezTo>
                  <a:pt x="26175" y="4"/>
                  <a:pt x="26094" y="1"/>
                  <a:pt x="26014" y="1"/>
                </a:cubicBezTo>
                <a:close/>
              </a:path>
            </a:pathLst>
          </a:custGeom>
          <a:solidFill>
            <a:srgbClr val="73E7D7">
              <a:alpha val="270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7" name="Google Shape;1007;p13"/>
          <p:cNvSpPr/>
          <p:nvPr/>
        </p:nvSpPr>
        <p:spPr>
          <a:xfrm>
            <a:off x="4385216" y="3052842"/>
            <a:ext cx="8374561" cy="756709"/>
          </a:xfrm>
          <a:custGeom>
            <a:avLst/>
            <a:gdLst/>
            <a:ahLst/>
            <a:cxnLst/>
            <a:rect l="l" t="t" r="r" b="b"/>
            <a:pathLst>
              <a:path w="36787" h="3324" extrusionOk="0">
                <a:moveTo>
                  <a:pt x="17501" y="0"/>
                </a:moveTo>
                <a:cubicBezTo>
                  <a:pt x="17059" y="0"/>
                  <a:pt x="16617" y="33"/>
                  <a:pt x="16176" y="94"/>
                </a:cubicBezTo>
                <a:cubicBezTo>
                  <a:pt x="15905" y="132"/>
                  <a:pt x="15633" y="178"/>
                  <a:pt x="15365" y="234"/>
                </a:cubicBezTo>
                <a:cubicBezTo>
                  <a:pt x="14720" y="374"/>
                  <a:pt x="14139" y="616"/>
                  <a:pt x="13574" y="921"/>
                </a:cubicBezTo>
                <a:cubicBezTo>
                  <a:pt x="13434" y="998"/>
                  <a:pt x="13298" y="1078"/>
                  <a:pt x="13158" y="1159"/>
                </a:cubicBezTo>
                <a:cubicBezTo>
                  <a:pt x="12563" y="1543"/>
                  <a:pt x="11841" y="1842"/>
                  <a:pt x="11129" y="1842"/>
                </a:cubicBezTo>
                <a:cubicBezTo>
                  <a:pt x="10810" y="1842"/>
                  <a:pt x="10494" y="1782"/>
                  <a:pt x="10192" y="1643"/>
                </a:cubicBezTo>
                <a:cubicBezTo>
                  <a:pt x="9589" y="1363"/>
                  <a:pt x="8952" y="1112"/>
                  <a:pt x="8332" y="870"/>
                </a:cubicBezTo>
                <a:cubicBezTo>
                  <a:pt x="7692" y="620"/>
                  <a:pt x="7029" y="408"/>
                  <a:pt x="6342" y="340"/>
                </a:cubicBezTo>
                <a:cubicBezTo>
                  <a:pt x="6066" y="311"/>
                  <a:pt x="5788" y="299"/>
                  <a:pt x="5511" y="299"/>
                </a:cubicBezTo>
                <a:cubicBezTo>
                  <a:pt x="5042" y="299"/>
                  <a:pt x="4573" y="335"/>
                  <a:pt x="4109" y="391"/>
                </a:cubicBezTo>
                <a:cubicBezTo>
                  <a:pt x="3384" y="476"/>
                  <a:pt x="2658" y="586"/>
                  <a:pt x="1949" y="760"/>
                </a:cubicBezTo>
                <a:cubicBezTo>
                  <a:pt x="1643" y="836"/>
                  <a:pt x="1338" y="925"/>
                  <a:pt x="1036" y="1023"/>
                </a:cubicBezTo>
                <a:cubicBezTo>
                  <a:pt x="892" y="1070"/>
                  <a:pt x="748" y="1121"/>
                  <a:pt x="603" y="1172"/>
                </a:cubicBezTo>
                <a:cubicBezTo>
                  <a:pt x="480" y="1218"/>
                  <a:pt x="298" y="1257"/>
                  <a:pt x="196" y="1341"/>
                </a:cubicBezTo>
                <a:cubicBezTo>
                  <a:pt x="1" y="1507"/>
                  <a:pt x="132" y="1796"/>
                  <a:pt x="285" y="1936"/>
                </a:cubicBezTo>
                <a:cubicBezTo>
                  <a:pt x="378" y="2029"/>
                  <a:pt x="493" y="2101"/>
                  <a:pt x="591" y="2139"/>
                </a:cubicBezTo>
                <a:cubicBezTo>
                  <a:pt x="1013" y="2310"/>
                  <a:pt x="1487" y="2383"/>
                  <a:pt x="1947" y="2383"/>
                </a:cubicBezTo>
                <a:cubicBezTo>
                  <a:pt x="2069" y="2383"/>
                  <a:pt x="2191" y="2378"/>
                  <a:pt x="2310" y="2369"/>
                </a:cubicBezTo>
                <a:cubicBezTo>
                  <a:pt x="2755" y="2330"/>
                  <a:pt x="3171" y="2195"/>
                  <a:pt x="3604" y="2105"/>
                </a:cubicBezTo>
                <a:cubicBezTo>
                  <a:pt x="3982" y="2029"/>
                  <a:pt x="4364" y="1965"/>
                  <a:pt x="4746" y="1919"/>
                </a:cubicBezTo>
                <a:cubicBezTo>
                  <a:pt x="4996" y="1889"/>
                  <a:pt x="5247" y="1868"/>
                  <a:pt x="5493" y="1851"/>
                </a:cubicBezTo>
                <a:cubicBezTo>
                  <a:pt x="5662" y="1831"/>
                  <a:pt x="5828" y="1822"/>
                  <a:pt x="5993" y="1822"/>
                </a:cubicBezTo>
                <a:cubicBezTo>
                  <a:pt x="7555" y="1822"/>
                  <a:pt x="8930" y="2640"/>
                  <a:pt x="10493" y="2844"/>
                </a:cubicBezTo>
                <a:cubicBezTo>
                  <a:pt x="10604" y="2858"/>
                  <a:pt x="10712" y="2865"/>
                  <a:pt x="10820" y="2865"/>
                </a:cubicBezTo>
                <a:cubicBezTo>
                  <a:pt x="11949" y="2865"/>
                  <a:pt x="12893" y="2114"/>
                  <a:pt x="13854" y="1583"/>
                </a:cubicBezTo>
                <a:cubicBezTo>
                  <a:pt x="13871" y="1575"/>
                  <a:pt x="13893" y="1566"/>
                  <a:pt x="13910" y="1554"/>
                </a:cubicBezTo>
                <a:cubicBezTo>
                  <a:pt x="14321" y="1333"/>
                  <a:pt x="14750" y="1138"/>
                  <a:pt x="15225" y="1036"/>
                </a:cubicBezTo>
                <a:cubicBezTo>
                  <a:pt x="15476" y="985"/>
                  <a:pt x="15730" y="938"/>
                  <a:pt x="15981" y="908"/>
                </a:cubicBezTo>
                <a:cubicBezTo>
                  <a:pt x="16251" y="877"/>
                  <a:pt x="16523" y="861"/>
                  <a:pt x="16794" y="861"/>
                </a:cubicBezTo>
                <a:cubicBezTo>
                  <a:pt x="17408" y="861"/>
                  <a:pt x="18021" y="943"/>
                  <a:pt x="18612" y="1116"/>
                </a:cubicBezTo>
                <a:cubicBezTo>
                  <a:pt x="19474" y="1367"/>
                  <a:pt x="20234" y="1855"/>
                  <a:pt x="21049" y="2224"/>
                </a:cubicBezTo>
                <a:cubicBezTo>
                  <a:pt x="22271" y="2780"/>
                  <a:pt x="23574" y="3226"/>
                  <a:pt x="24920" y="3311"/>
                </a:cubicBezTo>
                <a:cubicBezTo>
                  <a:pt x="25052" y="3319"/>
                  <a:pt x="25186" y="3323"/>
                  <a:pt x="25319" y="3323"/>
                </a:cubicBezTo>
                <a:cubicBezTo>
                  <a:pt x="25527" y="3323"/>
                  <a:pt x="25734" y="3313"/>
                  <a:pt x="25938" y="3290"/>
                </a:cubicBezTo>
                <a:cubicBezTo>
                  <a:pt x="26482" y="3230"/>
                  <a:pt x="27004" y="3069"/>
                  <a:pt x="27521" y="2912"/>
                </a:cubicBezTo>
                <a:cubicBezTo>
                  <a:pt x="27691" y="2861"/>
                  <a:pt x="27865" y="2818"/>
                  <a:pt x="28039" y="2776"/>
                </a:cubicBezTo>
                <a:cubicBezTo>
                  <a:pt x="28888" y="2581"/>
                  <a:pt x="29764" y="2518"/>
                  <a:pt x="30636" y="2518"/>
                </a:cubicBezTo>
                <a:cubicBezTo>
                  <a:pt x="30750" y="2518"/>
                  <a:pt x="30863" y="2519"/>
                  <a:pt x="30976" y="2521"/>
                </a:cubicBezTo>
                <a:cubicBezTo>
                  <a:pt x="31015" y="2526"/>
                  <a:pt x="31053" y="2526"/>
                  <a:pt x="31095" y="2526"/>
                </a:cubicBezTo>
                <a:cubicBezTo>
                  <a:pt x="31783" y="2543"/>
                  <a:pt x="32470" y="2598"/>
                  <a:pt x="33158" y="2653"/>
                </a:cubicBezTo>
                <a:cubicBezTo>
                  <a:pt x="33413" y="2674"/>
                  <a:pt x="33676" y="2708"/>
                  <a:pt x="33935" y="2712"/>
                </a:cubicBezTo>
                <a:cubicBezTo>
                  <a:pt x="34198" y="2712"/>
                  <a:pt x="34461" y="2670"/>
                  <a:pt x="34720" y="2627"/>
                </a:cubicBezTo>
                <a:cubicBezTo>
                  <a:pt x="35064" y="2572"/>
                  <a:pt x="35403" y="2509"/>
                  <a:pt x="35739" y="2432"/>
                </a:cubicBezTo>
                <a:cubicBezTo>
                  <a:pt x="35900" y="2394"/>
                  <a:pt x="36061" y="2356"/>
                  <a:pt x="36222" y="2318"/>
                </a:cubicBezTo>
                <a:cubicBezTo>
                  <a:pt x="36375" y="2279"/>
                  <a:pt x="36545" y="2271"/>
                  <a:pt x="36689" y="2203"/>
                </a:cubicBezTo>
                <a:cubicBezTo>
                  <a:pt x="36702" y="2199"/>
                  <a:pt x="36711" y="2190"/>
                  <a:pt x="36719" y="2182"/>
                </a:cubicBezTo>
                <a:cubicBezTo>
                  <a:pt x="36787" y="2105"/>
                  <a:pt x="36307" y="2063"/>
                  <a:pt x="36278" y="2063"/>
                </a:cubicBezTo>
                <a:cubicBezTo>
                  <a:pt x="36242" y="2060"/>
                  <a:pt x="36207" y="2059"/>
                  <a:pt x="36173" y="2059"/>
                </a:cubicBezTo>
                <a:cubicBezTo>
                  <a:pt x="36000" y="2059"/>
                  <a:pt x="35836" y="2091"/>
                  <a:pt x="35666" y="2127"/>
                </a:cubicBezTo>
                <a:cubicBezTo>
                  <a:pt x="35357" y="2195"/>
                  <a:pt x="35043" y="2254"/>
                  <a:pt x="34728" y="2301"/>
                </a:cubicBezTo>
                <a:cubicBezTo>
                  <a:pt x="34559" y="2322"/>
                  <a:pt x="34393" y="2356"/>
                  <a:pt x="34223" y="2373"/>
                </a:cubicBezTo>
                <a:cubicBezTo>
                  <a:pt x="34177" y="2378"/>
                  <a:pt x="34131" y="2380"/>
                  <a:pt x="34084" y="2380"/>
                </a:cubicBezTo>
                <a:cubicBezTo>
                  <a:pt x="33968" y="2380"/>
                  <a:pt x="33850" y="2367"/>
                  <a:pt x="33735" y="2352"/>
                </a:cubicBezTo>
                <a:cubicBezTo>
                  <a:pt x="33370" y="2305"/>
                  <a:pt x="33005" y="2262"/>
                  <a:pt x="32640" y="2224"/>
                </a:cubicBezTo>
                <a:cubicBezTo>
                  <a:pt x="31910" y="2148"/>
                  <a:pt x="31180" y="2093"/>
                  <a:pt x="30446" y="2088"/>
                </a:cubicBezTo>
                <a:cubicBezTo>
                  <a:pt x="30415" y="2088"/>
                  <a:pt x="30385" y="2088"/>
                  <a:pt x="30355" y="2088"/>
                </a:cubicBezTo>
                <a:cubicBezTo>
                  <a:pt x="29651" y="2088"/>
                  <a:pt x="28947" y="2136"/>
                  <a:pt x="28251" y="2250"/>
                </a:cubicBezTo>
                <a:cubicBezTo>
                  <a:pt x="27827" y="2322"/>
                  <a:pt x="27415" y="2436"/>
                  <a:pt x="26991" y="2487"/>
                </a:cubicBezTo>
                <a:cubicBezTo>
                  <a:pt x="26791" y="2511"/>
                  <a:pt x="26588" y="2520"/>
                  <a:pt x="26384" y="2520"/>
                </a:cubicBezTo>
                <a:cubicBezTo>
                  <a:pt x="26180" y="2520"/>
                  <a:pt x="25976" y="2511"/>
                  <a:pt x="25777" y="2496"/>
                </a:cubicBezTo>
                <a:cubicBezTo>
                  <a:pt x="23926" y="2356"/>
                  <a:pt x="22292" y="1273"/>
                  <a:pt x="20595" y="628"/>
                </a:cubicBezTo>
                <a:cubicBezTo>
                  <a:pt x="20531" y="603"/>
                  <a:pt x="20467" y="582"/>
                  <a:pt x="20404" y="556"/>
                </a:cubicBezTo>
                <a:cubicBezTo>
                  <a:pt x="20204" y="476"/>
                  <a:pt x="20005" y="403"/>
                  <a:pt x="19805" y="340"/>
                </a:cubicBezTo>
                <a:cubicBezTo>
                  <a:pt x="19043" y="102"/>
                  <a:pt x="18273" y="0"/>
                  <a:pt x="17501" y="0"/>
                </a:cubicBezTo>
                <a:close/>
              </a:path>
            </a:pathLst>
          </a:custGeom>
          <a:solidFill>
            <a:srgbClr val="73E7D7">
              <a:alpha val="270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8" name="Google Shape;1008;p13"/>
          <p:cNvSpPr/>
          <p:nvPr/>
        </p:nvSpPr>
        <p:spPr>
          <a:xfrm rot="-675294">
            <a:off x="1423040" y="3916211"/>
            <a:ext cx="10914973" cy="2515266"/>
          </a:xfrm>
          <a:custGeom>
            <a:avLst/>
            <a:gdLst/>
            <a:ahLst/>
            <a:cxnLst/>
            <a:rect l="l" t="t" r="r" b="b"/>
            <a:pathLst>
              <a:path w="53328" h="12289" extrusionOk="0">
                <a:moveTo>
                  <a:pt x="51250" y="0"/>
                </a:moveTo>
                <a:cubicBezTo>
                  <a:pt x="48878" y="0"/>
                  <a:pt x="44183" y="209"/>
                  <a:pt x="41256" y="1720"/>
                </a:cubicBezTo>
                <a:cubicBezTo>
                  <a:pt x="38209" y="3299"/>
                  <a:pt x="33981" y="4054"/>
                  <a:pt x="30127" y="4339"/>
                </a:cubicBezTo>
                <a:cubicBezTo>
                  <a:pt x="25948" y="4650"/>
                  <a:pt x="21473" y="4992"/>
                  <a:pt x="16917" y="4992"/>
                </a:cubicBezTo>
                <a:cubicBezTo>
                  <a:pt x="15064" y="4992"/>
                  <a:pt x="13198" y="4936"/>
                  <a:pt x="11333" y="4797"/>
                </a:cubicBezTo>
                <a:cubicBezTo>
                  <a:pt x="10854" y="4761"/>
                  <a:pt x="10351" y="4745"/>
                  <a:pt x="9834" y="4745"/>
                </a:cubicBezTo>
                <a:cubicBezTo>
                  <a:pt x="5419" y="4745"/>
                  <a:pt x="0" y="5922"/>
                  <a:pt x="0" y="5922"/>
                </a:cubicBezTo>
                <a:lnTo>
                  <a:pt x="450" y="12288"/>
                </a:lnTo>
                <a:lnTo>
                  <a:pt x="53327" y="8536"/>
                </a:lnTo>
                <a:lnTo>
                  <a:pt x="52724" y="31"/>
                </a:lnTo>
                <a:cubicBezTo>
                  <a:pt x="52724" y="31"/>
                  <a:pt x="52157" y="0"/>
                  <a:pt x="51250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4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9" name="Google Shape;1009;p13"/>
          <p:cNvSpPr/>
          <p:nvPr/>
        </p:nvSpPr>
        <p:spPr>
          <a:xfrm rot="-675283">
            <a:off x="1950889" y="3652881"/>
            <a:ext cx="9320072" cy="1792371"/>
          </a:xfrm>
          <a:custGeom>
            <a:avLst/>
            <a:gdLst/>
            <a:ahLst/>
            <a:cxnLst/>
            <a:rect l="l" t="t" r="r" b="b"/>
            <a:pathLst>
              <a:path w="43107" h="8757" extrusionOk="0">
                <a:moveTo>
                  <a:pt x="40043" y="0"/>
                </a:moveTo>
                <a:cubicBezTo>
                  <a:pt x="38555" y="0"/>
                  <a:pt x="36588" y="269"/>
                  <a:pt x="34482" y="1291"/>
                </a:cubicBezTo>
                <a:cubicBezTo>
                  <a:pt x="30728" y="3112"/>
                  <a:pt x="29891" y="4545"/>
                  <a:pt x="26097" y="4545"/>
                </a:cubicBezTo>
                <a:cubicBezTo>
                  <a:pt x="25399" y="4545"/>
                  <a:pt x="24601" y="4497"/>
                  <a:pt x="23667" y="4393"/>
                </a:cubicBezTo>
                <a:cubicBezTo>
                  <a:pt x="20560" y="4050"/>
                  <a:pt x="14643" y="3964"/>
                  <a:pt x="9503" y="3964"/>
                </a:cubicBezTo>
                <a:cubicBezTo>
                  <a:pt x="4363" y="3964"/>
                  <a:pt x="0" y="4050"/>
                  <a:pt x="0" y="4050"/>
                </a:cubicBezTo>
                <a:lnTo>
                  <a:pt x="336" y="8757"/>
                </a:lnTo>
                <a:lnTo>
                  <a:pt x="43106" y="5722"/>
                </a:lnTo>
                <a:lnTo>
                  <a:pt x="42754" y="331"/>
                </a:lnTo>
                <a:cubicBezTo>
                  <a:pt x="42754" y="331"/>
                  <a:pt x="41694" y="0"/>
                  <a:pt x="40043" y="0"/>
                </a:cubicBezTo>
                <a:close/>
              </a:path>
            </a:pathLst>
          </a:custGeom>
          <a:solidFill>
            <a:srgbClr val="A3C886">
              <a:alpha val="47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0" name="Google Shape;1010;p13"/>
          <p:cNvSpPr/>
          <p:nvPr/>
        </p:nvSpPr>
        <p:spPr>
          <a:xfrm rot="-965970">
            <a:off x="1491782" y="4293817"/>
            <a:ext cx="10914882" cy="2515245"/>
          </a:xfrm>
          <a:custGeom>
            <a:avLst/>
            <a:gdLst/>
            <a:ahLst/>
            <a:cxnLst/>
            <a:rect l="l" t="t" r="r" b="b"/>
            <a:pathLst>
              <a:path w="53328" h="12289" extrusionOk="0">
                <a:moveTo>
                  <a:pt x="51250" y="0"/>
                </a:moveTo>
                <a:cubicBezTo>
                  <a:pt x="48878" y="0"/>
                  <a:pt x="44183" y="209"/>
                  <a:pt x="41256" y="1720"/>
                </a:cubicBezTo>
                <a:cubicBezTo>
                  <a:pt x="38209" y="3299"/>
                  <a:pt x="33981" y="4054"/>
                  <a:pt x="30127" y="4339"/>
                </a:cubicBezTo>
                <a:cubicBezTo>
                  <a:pt x="25948" y="4650"/>
                  <a:pt x="21473" y="4992"/>
                  <a:pt x="16917" y="4992"/>
                </a:cubicBezTo>
                <a:cubicBezTo>
                  <a:pt x="15064" y="4992"/>
                  <a:pt x="13198" y="4936"/>
                  <a:pt x="11333" y="4797"/>
                </a:cubicBezTo>
                <a:cubicBezTo>
                  <a:pt x="10854" y="4761"/>
                  <a:pt x="10351" y="4745"/>
                  <a:pt x="9834" y="4745"/>
                </a:cubicBezTo>
                <a:cubicBezTo>
                  <a:pt x="5419" y="4745"/>
                  <a:pt x="0" y="5922"/>
                  <a:pt x="0" y="5922"/>
                </a:cubicBezTo>
                <a:lnTo>
                  <a:pt x="450" y="12288"/>
                </a:lnTo>
                <a:lnTo>
                  <a:pt x="53327" y="8536"/>
                </a:lnTo>
                <a:lnTo>
                  <a:pt x="52724" y="31"/>
                </a:lnTo>
                <a:cubicBezTo>
                  <a:pt x="52724" y="31"/>
                  <a:pt x="52157" y="0"/>
                  <a:pt x="51250" y="0"/>
                </a:cubicBezTo>
                <a:close/>
              </a:path>
            </a:pathLst>
          </a:custGeom>
          <a:noFill/>
          <a:ln w="19050" cap="flat" cmpd="sng">
            <a:solidFill>
              <a:srgbClr val="92A37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1" name="Google Shape;1011;p13"/>
          <p:cNvSpPr/>
          <p:nvPr/>
        </p:nvSpPr>
        <p:spPr>
          <a:xfrm rot="-640014">
            <a:off x="1487250" y="4454077"/>
            <a:ext cx="10914871" cy="2515242"/>
          </a:xfrm>
          <a:custGeom>
            <a:avLst/>
            <a:gdLst/>
            <a:ahLst/>
            <a:cxnLst/>
            <a:rect l="l" t="t" r="r" b="b"/>
            <a:pathLst>
              <a:path w="53328" h="12289" extrusionOk="0">
                <a:moveTo>
                  <a:pt x="51250" y="0"/>
                </a:moveTo>
                <a:cubicBezTo>
                  <a:pt x="48878" y="0"/>
                  <a:pt x="44183" y="209"/>
                  <a:pt x="41256" y="1720"/>
                </a:cubicBezTo>
                <a:cubicBezTo>
                  <a:pt x="38209" y="3299"/>
                  <a:pt x="33981" y="4054"/>
                  <a:pt x="30127" y="4339"/>
                </a:cubicBezTo>
                <a:cubicBezTo>
                  <a:pt x="25948" y="4650"/>
                  <a:pt x="21473" y="4992"/>
                  <a:pt x="16917" y="4992"/>
                </a:cubicBezTo>
                <a:cubicBezTo>
                  <a:pt x="15064" y="4992"/>
                  <a:pt x="13198" y="4936"/>
                  <a:pt x="11333" y="4797"/>
                </a:cubicBezTo>
                <a:cubicBezTo>
                  <a:pt x="10854" y="4761"/>
                  <a:pt x="10351" y="4745"/>
                  <a:pt x="9834" y="4745"/>
                </a:cubicBezTo>
                <a:cubicBezTo>
                  <a:pt x="5419" y="4745"/>
                  <a:pt x="0" y="5922"/>
                  <a:pt x="0" y="5922"/>
                </a:cubicBezTo>
                <a:lnTo>
                  <a:pt x="450" y="12288"/>
                </a:lnTo>
                <a:lnTo>
                  <a:pt x="53327" y="8536"/>
                </a:lnTo>
                <a:lnTo>
                  <a:pt x="52724" y="31"/>
                </a:lnTo>
                <a:cubicBezTo>
                  <a:pt x="52724" y="31"/>
                  <a:pt x="52157" y="0"/>
                  <a:pt x="51250" y="0"/>
                </a:cubicBezTo>
                <a:close/>
              </a:path>
            </a:pathLst>
          </a:custGeom>
          <a:noFill/>
          <a:ln w="19050" cap="flat" cmpd="sng">
            <a:solidFill>
              <a:srgbClr val="92A37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12" name="Google Shape;1012;p13"/>
          <p:cNvGrpSpPr/>
          <p:nvPr/>
        </p:nvGrpSpPr>
        <p:grpSpPr>
          <a:xfrm>
            <a:off x="3393440" y="3392777"/>
            <a:ext cx="1606163" cy="2720157"/>
            <a:chOff x="381928" y="2783168"/>
            <a:chExt cx="1212748" cy="2053879"/>
          </a:xfrm>
        </p:grpSpPr>
        <p:sp>
          <p:nvSpPr>
            <p:cNvPr id="1013" name="Google Shape;1013;p13"/>
            <p:cNvSpPr/>
            <p:nvPr/>
          </p:nvSpPr>
          <p:spPr>
            <a:xfrm>
              <a:off x="381928" y="2783168"/>
              <a:ext cx="1212742" cy="2053860"/>
            </a:xfrm>
            <a:custGeom>
              <a:avLst/>
              <a:gdLst/>
              <a:ahLst/>
              <a:cxnLst/>
              <a:rect l="l" t="t" r="r" b="b"/>
              <a:pathLst>
                <a:path w="6784" h="11489" extrusionOk="0">
                  <a:moveTo>
                    <a:pt x="2880" y="73"/>
                  </a:moveTo>
                  <a:cubicBezTo>
                    <a:pt x="2910" y="73"/>
                    <a:pt x="2952" y="92"/>
                    <a:pt x="2976" y="115"/>
                  </a:cubicBezTo>
                  <a:cubicBezTo>
                    <a:pt x="3006" y="145"/>
                    <a:pt x="3014" y="200"/>
                    <a:pt x="3023" y="256"/>
                  </a:cubicBezTo>
                  <a:cubicBezTo>
                    <a:pt x="3078" y="714"/>
                    <a:pt x="3141" y="1172"/>
                    <a:pt x="3163" y="1270"/>
                  </a:cubicBezTo>
                  <a:cubicBezTo>
                    <a:pt x="3167" y="1278"/>
                    <a:pt x="3167" y="1287"/>
                    <a:pt x="3171" y="1291"/>
                  </a:cubicBezTo>
                  <a:cubicBezTo>
                    <a:pt x="3167" y="1304"/>
                    <a:pt x="3163" y="1317"/>
                    <a:pt x="3163" y="1325"/>
                  </a:cubicBezTo>
                  <a:cubicBezTo>
                    <a:pt x="3154" y="1372"/>
                    <a:pt x="3167" y="1376"/>
                    <a:pt x="3175" y="1380"/>
                  </a:cubicBezTo>
                  <a:cubicBezTo>
                    <a:pt x="3180" y="1380"/>
                    <a:pt x="3188" y="1376"/>
                    <a:pt x="3201" y="1351"/>
                  </a:cubicBezTo>
                  <a:cubicBezTo>
                    <a:pt x="3205" y="1351"/>
                    <a:pt x="3209" y="1346"/>
                    <a:pt x="3209" y="1329"/>
                  </a:cubicBezTo>
                  <a:cubicBezTo>
                    <a:pt x="3222" y="1300"/>
                    <a:pt x="3256" y="1232"/>
                    <a:pt x="3320" y="1160"/>
                  </a:cubicBezTo>
                  <a:cubicBezTo>
                    <a:pt x="3354" y="1121"/>
                    <a:pt x="3396" y="1079"/>
                    <a:pt x="3447" y="1045"/>
                  </a:cubicBezTo>
                  <a:cubicBezTo>
                    <a:pt x="3465" y="1036"/>
                    <a:pt x="3481" y="1029"/>
                    <a:pt x="3494" y="1029"/>
                  </a:cubicBezTo>
                  <a:cubicBezTo>
                    <a:pt x="3499" y="1029"/>
                    <a:pt x="3503" y="1030"/>
                    <a:pt x="3506" y="1032"/>
                  </a:cubicBezTo>
                  <a:cubicBezTo>
                    <a:pt x="3523" y="1036"/>
                    <a:pt x="3536" y="1062"/>
                    <a:pt x="3540" y="1087"/>
                  </a:cubicBezTo>
                  <a:cubicBezTo>
                    <a:pt x="3549" y="1143"/>
                    <a:pt x="3528" y="1206"/>
                    <a:pt x="3502" y="1261"/>
                  </a:cubicBezTo>
                  <a:cubicBezTo>
                    <a:pt x="3477" y="1317"/>
                    <a:pt x="3447" y="1376"/>
                    <a:pt x="3426" y="1427"/>
                  </a:cubicBezTo>
                  <a:cubicBezTo>
                    <a:pt x="3400" y="1503"/>
                    <a:pt x="3388" y="1571"/>
                    <a:pt x="3388" y="1614"/>
                  </a:cubicBezTo>
                  <a:cubicBezTo>
                    <a:pt x="3377" y="1609"/>
                    <a:pt x="3369" y="1607"/>
                    <a:pt x="3364" y="1607"/>
                  </a:cubicBezTo>
                  <a:cubicBezTo>
                    <a:pt x="3359" y="1607"/>
                    <a:pt x="3356" y="1609"/>
                    <a:pt x="3354" y="1614"/>
                  </a:cubicBezTo>
                  <a:cubicBezTo>
                    <a:pt x="3345" y="1618"/>
                    <a:pt x="3345" y="1626"/>
                    <a:pt x="3354" y="1643"/>
                  </a:cubicBezTo>
                  <a:cubicBezTo>
                    <a:pt x="3366" y="1669"/>
                    <a:pt x="3443" y="1767"/>
                    <a:pt x="3532" y="1860"/>
                  </a:cubicBezTo>
                  <a:cubicBezTo>
                    <a:pt x="3574" y="1902"/>
                    <a:pt x="3625" y="1945"/>
                    <a:pt x="3672" y="1974"/>
                  </a:cubicBezTo>
                  <a:cubicBezTo>
                    <a:pt x="3714" y="2004"/>
                    <a:pt x="3753" y="2017"/>
                    <a:pt x="3765" y="2021"/>
                  </a:cubicBezTo>
                  <a:cubicBezTo>
                    <a:pt x="3786" y="2021"/>
                    <a:pt x="3795" y="2017"/>
                    <a:pt x="3799" y="2008"/>
                  </a:cubicBezTo>
                  <a:cubicBezTo>
                    <a:pt x="3799" y="2000"/>
                    <a:pt x="3799" y="1996"/>
                    <a:pt x="3795" y="1987"/>
                  </a:cubicBezTo>
                  <a:cubicBezTo>
                    <a:pt x="3799" y="1979"/>
                    <a:pt x="3803" y="1966"/>
                    <a:pt x="3808" y="1953"/>
                  </a:cubicBezTo>
                  <a:cubicBezTo>
                    <a:pt x="3816" y="1915"/>
                    <a:pt x="3846" y="1805"/>
                    <a:pt x="3876" y="1660"/>
                  </a:cubicBezTo>
                  <a:cubicBezTo>
                    <a:pt x="3884" y="1622"/>
                    <a:pt x="3897" y="1588"/>
                    <a:pt x="3914" y="1554"/>
                  </a:cubicBezTo>
                  <a:cubicBezTo>
                    <a:pt x="3931" y="1525"/>
                    <a:pt x="3956" y="1499"/>
                    <a:pt x="3990" y="1495"/>
                  </a:cubicBezTo>
                  <a:cubicBezTo>
                    <a:pt x="3996" y="1493"/>
                    <a:pt x="4002" y="1492"/>
                    <a:pt x="4008" y="1492"/>
                  </a:cubicBezTo>
                  <a:cubicBezTo>
                    <a:pt x="4032" y="1492"/>
                    <a:pt x="4055" y="1505"/>
                    <a:pt x="4075" y="1529"/>
                  </a:cubicBezTo>
                  <a:cubicBezTo>
                    <a:pt x="4096" y="1559"/>
                    <a:pt x="4109" y="1597"/>
                    <a:pt x="4109" y="1635"/>
                  </a:cubicBezTo>
                  <a:cubicBezTo>
                    <a:pt x="4109" y="1677"/>
                    <a:pt x="4101" y="1720"/>
                    <a:pt x="4092" y="1767"/>
                  </a:cubicBezTo>
                  <a:cubicBezTo>
                    <a:pt x="4084" y="1813"/>
                    <a:pt x="4075" y="1856"/>
                    <a:pt x="4062" y="1898"/>
                  </a:cubicBezTo>
                  <a:cubicBezTo>
                    <a:pt x="4045" y="1987"/>
                    <a:pt x="4028" y="2068"/>
                    <a:pt x="4016" y="2144"/>
                  </a:cubicBezTo>
                  <a:cubicBezTo>
                    <a:pt x="3986" y="2289"/>
                    <a:pt x="3969" y="2403"/>
                    <a:pt x="3965" y="2441"/>
                  </a:cubicBezTo>
                  <a:cubicBezTo>
                    <a:pt x="3961" y="2454"/>
                    <a:pt x="3961" y="2467"/>
                    <a:pt x="3961" y="2475"/>
                  </a:cubicBezTo>
                  <a:cubicBezTo>
                    <a:pt x="3948" y="2492"/>
                    <a:pt x="3948" y="2501"/>
                    <a:pt x="3952" y="2509"/>
                  </a:cubicBezTo>
                  <a:cubicBezTo>
                    <a:pt x="3954" y="2514"/>
                    <a:pt x="3958" y="2517"/>
                    <a:pt x="3965" y="2517"/>
                  </a:cubicBezTo>
                  <a:cubicBezTo>
                    <a:pt x="3971" y="2517"/>
                    <a:pt x="3979" y="2515"/>
                    <a:pt x="3990" y="2509"/>
                  </a:cubicBezTo>
                  <a:cubicBezTo>
                    <a:pt x="4028" y="2497"/>
                    <a:pt x="4173" y="2399"/>
                    <a:pt x="4313" y="2289"/>
                  </a:cubicBezTo>
                  <a:cubicBezTo>
                    <a:pt x="4436" y="2191"/>
                    <a:pt x="4550" y="2085"/>
                    <a:pt x="4589" y="2042"/>
                  </a:cubicBezTo>
                  <a:cubicBezTo>
                    <a:pt x="4593" y="2051"/>
                    <a:pt x="4593" y="2059"/>
                    <a:pt x="4597" y="2068"/>
                  </a:cubicBezTo>
                  <a:cubicBezTo>
                    <a:pt x="4614" y="2119"/>
                    <a:pt x="4623" y="2127"/>
                    <a:pt x="4635" y="2127"/>
                  </a:cubicBezTo>
                  <a:cubicBezTo>
                    <a:pt x="4644" y="2127"/>
                    <a:pt x="4648" y="2115"/>
                    <a:pt x="4644" y="2055"/>
                  </a:cubicBezTo>
                  <a:cubicBezTo>
                    <a:pt x="4640" y="2021"/>
                    <a:pt x="4623" y="1915"/>
                    <a:pt x="4606" y="1775"/>
                  </a:cubicBezTo>
                  <a:cubicBezTo>
                    <a:pt x="4601" y="1703"/>
                    <a:pt x="4593" y="1626"/>
                    <a:pt x="4593" y="1542"/>
                  </a:cubicBezTo>
                  <a:cubicBezTo>
                    <a:pt x="4589" y="1499"/>
                    <a:pt x="4589" y="1457"/>
                    <a:pt x="4593" y="1414"/>
                  </a:cubicBezTo>
                  <a:cubicBezTo>
                    <a:pt x="4593" y="1372"/>
                    <a:pt x="4597" y="1329"/>
                    <a:pt x="4610" y="1295"/>
                  </a:cubicBezTo>
                  <a:cubicBezTo>
                    <a:pt x="4618" y="1266"/>
                    <a:pt x="4648" y="1244"/>
                    <a:pt x="4674" y="1244"/>
                  </a:cubicBezTo>
                  <a:cubicBezTo>
                    <a:pt x="4675" y="1244"/>
                    <a:pt x="4677" y="1244"/>
                    <a:pt x="4678" y="1244"/>
                  </a:cubicBezTo>
                  <a:cubicBezTo>
                    <a:pt x="4698" y="1244"/>
                    <a:pt x="4717" y="1268"/>
                    <a:pt x="4733" y="1300"/>
                  </a:cubicBezTo>
                  <a:cubicBezTo>
                    <a:pt x="4750" y="1329"/>
                    <a:pt x="4754" y="1368"/>
                    <a:pt x="4767" y="1410"/>
                  </a:cubicBezTo>
                  <a:cubicBezTo>
                    <a:pt x="4775" y="1448"/>
                    <a:pt x="4788" y="1486"/>
                    <a:pt x="4801" y="1520"/>
                  </a:cubicBezTo>
                  <a:cubicBezTo>
                    <a:pt x="4852" y="1652"/>
                    <a:pt x="4894" y="1750"/>
                    <a:pt x="4907" y="1783"/>
                  </a:cubicBezTo>
                  <a:cubicBezTo>
                    <a:pt x="4925" y="1827"/>
                    <a:pt x="4934" y="1840"/>
                    <a:pt x="4942" y="1840"/>
                  </a:cubicBezTo>
                  <a:cubicBezTo>
                    <a:pt x="4943" y="1840"/>
                    <a:pt x="4944" y="1839"/>
                    <a:pt x="4945" y="1839"/>
                  </a:cubicBezTo>
                  <a:cubicBezTo>
                    <a:pt x="4954" y="1839"/>
                    <a:pt x="4962" y="1830"/>
                    <a:pt x="4949" y="1771"/>
                  </a:cubicBezTo>
                  <a:cubicBezTo>
                    <a:pt x="4949" y="1758"/>
                    <a:pt x="4941" y="1728"/>
                    <a:pt x="4928" y="1694"/>
                  </a:cubicBezTo>
                  <a:cubicBezTo>
                    <a:pt x="4932" y="1694"/>
                    <a:pt x="4937" y="1690"/>
                    <a:pt x="4941" y="1690"/>
                  </a:cubicBezTo>
                  <a:cubicBezTo>
                    <a:pt x="4971" y="1669"/>
                    <a:pt x="5098" y="1546"/>
                    <a:pt x="5213" y="1410"/>
                  </a:cubicBezTo>
                  <a:cubicBezTo>
                    <a:pt x="5314" y="1291"/>
                    <a:pt x="5408" y="1164"/>
                    <a:pt x="5433" y="1113"/>
                  </a:cubicBezTo>
                  <a:cubicBezTo>
                    <a:pt x="5438" y="1113"/>
                    <a:pt x="5438" y="1113"/>
                    <a:pt x="5438" y="1109"/>
                  </a:cubicBezTo>
                  <a:cubicBezTo>
                    <a:pt x="5457" y="1100"/>
                    <a:pt x="5478" y="1090"/>
                    <a:pt x="5500" y="1090"/>
                  </a:cubicBezTo>
                  <a:cubicBezTo>
                    <a:pt x="5512" y="1090"/>
                    <a:pt x="5524" y="1093"/>
                    <a:pt x="5535" y="1100"/>
                  </a:cubicBezTo>
                  <a:cubicBezTo>
                    <a:pt x="5552" y="1109"/>
                    <a:pt x="5565" y="1126"/>
                    <a:pt x="5578" y="1147"/>
                  </a:cubicBezTo>
                  <a:cubicBezTo>
                    <a:pt x="5578" y="1155"/>
                    <a:pt x="5582" y="1160"/>
                    <a:pt x="5582" y="1164"/>
                  </a:cubicBezTo>
                  <a:cubicBezTo>
                    <a:pt x="5586" y="1172"/>
                    <a:pt x="5586" y="1181"/>
                    <a:pt x="5590" y="1189"/>
                  </a:cubicBezTo>
                  <a:cubicBezTo>
                    <a:pt x="5590" y="1198"/>
                    <a:pt x="5590" y="1206"/>
                    <a:pt x="5590" y="1215"/>
                  </a:cubicBezTo>
                  <a:cubicBezTo>
                    <a:pt x="5590" y="1266"/>
                    <a:pt x="5565" y="1321"/>
                    <a:pt x="5531" y="1376"/>
                  </a:cubicBezTo>
                  <a:cubicBezTo>
                    <a:pt x="5395" y="1592"/>
                    <a:pt x="5259" y="1813"/>
                    <a:pt x="5238" y="1864"/>
                  </a:cubicBezTo>
                  <a:cubicBezTo>
                    <a:pt x="5230" y="1881"/>
                    <a:pt x="5225" y="1894"/>
                    <a:pt x="5225" y="1902"/>
                  </a:cubicBezTo>
                  <a:cubicBezTo>
                    <a:pt x="5220" y="1901"/>
                    <a:pt x="5216" y="1901"/>
                    <a:pt x="5213" y="1901"/>
                  </a:cubicBezTo>
                  <a:cubicBezTo>
                    <a:pt x="5204" y="1901"/>
                    <a:pt x="5200" y="1904"/>
                    <a:pt x="5200" y="1907"/>
                  </a:cubicBezTo>
                  <a:cubicBezTo>
                    <a:pt x="5196" y="1915"/>
                    <a:pt x="5204" y="1928"/>
                    <a:pt x="5272" y="1958"/>
                  </a:cubicBezTo>
                  <a:cubicBezTo>
                    <a:pt x="5319" y="1974"/>
                    <a:pt x="5450" y="2021"/>
                    <a:pt x="5633" y="2047"/>
                  </a:cubicBezTo>
                  <a:cubicBezTo>
                    <a:pt x="5679" y="2055"/>
                    <a:pt x="5726" y="2059"/>
                    <a:pt x="5777" y="2064"/>
                  </a:cubicBezTo>
                  <a:cubicBezTo>
                    <a:pt x="5828" y="2068"/>
                    <a:pt x="5883" y="2068"/>
                    <a:pt x="5930" y="2072"/>
                  </a:cubicBezTo>
                  <a:cubicBezTo>
                    <a:pt x="5955" y="2076"/>
                    <a:pt x="5977" y="2081"/>
                    <a:pt x="5994" y="2093"/>
                  </a:cubicBezTo>
                  <a:cubicBezTo>
                    <a:pt x="6011" y="2102"/>
                    <a:pt x="6023" y="2123"/>
                    <a:pt x="6028" y="2136"/>
                  </a:cubicBezTo>
                  <a:cubicBezTo>
                    <a:pt x="6036" y="2153"/>
                    <a:pt x="6032" y="2170"/>
                    <a:pt x="6019" y="2182"/>
                  </a:cubicBezTo>
                  <a:cubicBezTo>
                    <a:pt x="6006" y="2195"/>
                    <a:pt x="5985" y="2208"/>
                    <a:pt x="5960" y="2216"/>
                  </a:cubicBezTo>
                  <a:cubicBezTo>
                    <a:pt x="5781" y="2268"/>
                    <a:pt x="5589" y="2290"/>
                    <a:pt x="5426" y="2290"/>
                  </a:cubicBezTo>
                  <a:cubicBezTo>
                    <a:pt x="5399" y="2290"/>
                    <a:pt x="5373" y="2290"/>
                    <a:pt x="5348" y="2289"/>
                  </a:cubicBezTo>
                  <a:cubicBezTo>
                    <a:pt x="5170" y="2284"/>
                    <a:pt x="5034" y="2259"/>
                    <a:pt x="4988" y="2255"/>
                  </a:cubicBezTo>
                  <a:cubicBezTo>
                    <a:pt x="4963" y="2250"/>
                    <a:pt x="4945" y="2248"/>
                    <a:pt x="4933" y="2248"/>
                  </a:cubicBezTo>
                  <a:cubicBezTo>
                    <a:pt x="4912" y="2248"/>
                    <a:pt x="4907" y="2253"/>
                    <a:pt x="4907" y="2259"/>
                  </a:cubicBezTo>
                  <a:cubicBezTo>
                    <a:pt x="4903" y="2263"/>
                    <a:pt x="4907" y="2272"/>
                    <a:pt x="4949" y="2289"/>
                  </a:cubicBezTo>
                  <a:cubicBezTo>
                    <a:pt x="4945" y="2293"/>
                    <a:pt x="4941" y="2293"/>
                    <a:pt x="4932" y="2301"/>
                  </a:cubicBezTo>
                  <a:cubicBezTo>
                    <a:pt x="4907" y="2318"/>
                    <a:pt x="4843" y="2373"/>
                    <a:pt x="4754" y="2441"/>
                  </a:cubicBezTo>
                  <a:cubicBezTo>
                    <a:pt x="4712" y="2475"/>
                    <a:pt x="4657" y="2518"/>
                    <a:pt x="4610" y="2560"/>
                  </a:cubicBezTo>
                  <a:cubicBezTo>
                    <a:pt x="4559" y="2603"/>
                    <a:pt x="4500" y="2645"/>
                    <a:pt x="4444" y="2683"/>
                  </a:cubicBezTo>
                  <a:cubicBezTo>
                    <a:pt x="4330" y="2764"/>
                    <a:pt x="4211" y="2836"/>
                    <a:pt x="4109" y="2879"/>
                  </a:cubicBezTo>
                  <a:cubicBezTo>
                    <a:pt x="4007" y="2925"/>
                    <a:pt x="3927" y="2942"/>
                    <a:pt x="3901" y="2946"/>
                  </a:cubicBezTo>
                  <a:cubicBezTo>
                    <a:pt x="3859" y="2951"/>
                    <a:pt x="3850" y="2959"/>
                    <a:pt x="3850" y="2968"/>
                  </a:cubicBezTo>
                  <a:cubicBezTo>
                    <a:pt x="3850" y="2976"/>
                    <a:pt x="3854" y="2985"/>
                    <a:pt x="3901" y="2989"/>
                  </a:cubicBezTo>
                  <a:cubicBezTo>
                    <a:pt x="3905" y="2993"/>
                    <a:pt x="3910" y="2993"/>
                    <a:pt x="3914" y="2993"/>
                  </a:cubicBezTo>
                  <a:cubicBezTo>
                    <a:pt x="3910" y="3006"/>
                    <a:pt x="3905" y="3031"/>
                    <a:pt x="3897" y="3074"/>
                  </a:cubicBezTo>
                  <a:cubicBezTo>
                    <a:pt x="3876" y="3193"/>
                    <a:pt x="3808" y="3761"/>
                    <a:pt x="3740" y="4330"/>
                  </a:cubicBezTo>
                  <a:cubicBezTo>
                    <a:pt x="3672" y="4899"/>
                    <a:pt x="3663" y="5476"/>
                    <a:pt x="3672" y="5599"/>
                  </a:cubicBezTo>
                  <a:cubicBezTo>
                    <a:pt x="3672" y="5637"/>
                    <a:pt x="3676" y="5663"/>
                    <a:pt x="3680" y="5676"/>
                  </a:cubicBezTo>
                  <a:cubicBezTo>
                    <a:pt x="3672" y="5680"/>
                    <a:pt x="3668" y="5684"/>
                    <a:pt x="3663" y="5688"/>
                  </a:cubicBezTo>
                  <a:cubicBezTo>
                    <a:pt x="3642" y="5705"/>
                    <a:pt x="3642" y="5714"/>
                    <a:pt x="3646" y="5722"/>
                  </a:cubicBezTo>
                  <a:cubicBezTo>
                    <a:pt x="3646" y="5728"/>
                    <a:pt x="3648" y="5731"/>
                    <a:pt x="3657" y="5731"/>
                  </a:cubicBezTo>
                  <a:cubicBezTo>
                    <a:pt x="3663" y="5731"/>
                    <a:pt x="3672" y="5730"/>
                    <a:pt x="3685" y="5727"/>
                  </a:cubicBezTo>
                  <a:cubicBezTo>
                    <a:pt x="3727" y="5718"/>
                    <a:pt x="3893" y="5629"/>
                    <a:pt x="4045" y="5523"/>
                  </a:cubicBezTo>
                  <a:cubicBezTo>
                    <a:pt x="4202" y="5421"/>
                    <a:pt x="4347" y="5302"/>
                    <a:pt x="4372" y="5268"/>
                  </a:cubicBezTo>
                  <a:cubicBezTo>
                    <a:pt x="4389" y="5243"/>
                    <a:pt x="4385" y="5230"/>
                    <a:pt x="4381" y="5226"/>
                  </a:cubicBezTo>
                  <a:cubicBezTo>
                    <a:pt x="4389" y="5221"/>
                    <a:pt x="4393" y="5213"/>
                    <a:pt x="4393" y="5154"/>
                  </a:cubicBezTo>
                  <a:cubicBezTo>
                    <a:pt x="4398" y="5115"/>
                    <a:pt x="4389" y="5005"/>
                    <a:pt x="4376" y="4861"/>
                  </a:cubicBezTo>
                  <a:cubicBezTo>
                    <a:pt x="4372" y="4789"/>
                    <a:pt x="4364" y="4708"/>
                    <a:pt x="4359" y="4623"/>
                  </a:cubicBezTo>
                  <a:cubicBezTo>
                    <a:pt x="4355" y="4581"/>
                    <a:pt x="4355" y="4538"/>
                    <a:pt x="4364" y="4500"/>
                  </a:cubicBezTo>
                  <a:cubicBezTo>
                    <a:pt x="4368" y="4462"/>
                    <a:pt x="4385" y="4428"/>
                    <a:pt x="4410" y="4402"/>
                  </a:cubicBezTo>
                  <a:cubicBezTo>
                    <a:pt x="4433" y="4380"/>
                    <a:pt x="4465" y="4368"/>
                    <a:pt x="4492" y="4368"/>
                  </a:cubicBezTo>
                  <a:cubicBezTo>
                    <a:pt x="4496" y="4368"/>
                    <a:pt x="4500" y="4368"/>
                    <a:pt x="4504" y="4368"/>
                  </a:cubicBezTo>
                  <a:cubicBezTo>
                    <a:pt x="4534" y="4373"/>
                    <a:pt x="4555" y="4394"/>
                    <a:pt x="4567" y="4432"/>
                  </a:cubicBezTo>
                  <a:cubicBezTo>
                    <a:pt x="4580" y="4466"/>
                    <a:pt x="4584" y="4508"/>
                    <a:pt x="4593" y="4547"/>
                  </a:cubicBezTo>
                  <a:cubicBezTo>
                    <a:pt x="4601" y="4585"/>
                    <a:pt x="4614" y="4623"/>
                    <a:pt x="4623" y="4661"/>
                  </a:cubicBezTo>
                  <a:cubicBezTo>
                    <a:pt x="4657" y="4801"/>
                    <a:pt x="4686" y="4907"/>
                    <a:pt x="4699" y="4941"/>
                  </a:cubicBezTo>
                  <a:cubicBezTo>
                    <a:pt x="4703" y="4958"/>
                    <a:pt x="4708" y="4971"/>
                    <a:pt x="4716" y="4980"/>
                  </a:cubicBezTo>
                  <a:cubicBezTo>
                    <a:pt x="4708" y="4988"/>
                    <a:pt x="4708" y="4988"/>
                    <a:pt x="4708" y="4992"/>
                  </a:cubicBezTo>
                  <a:cubicBezTo>
                    <a:pt x="4712" y="4997"/>
                    <a:pt x="4716" y="4997"/>
                    <a:pt x="4725" y="4997"/>
                  </a:cubicBezTo>
                  <a:cubicBezTo>
                    <a:pt x="4729" y="5001"/>
                    <a:pt x="4733" y="5001"/>
                    <a:pt x="4737" y="5001"/>
                  </a:cubicBezTo>
                  <a:cubicBezTo>
                    <a:pt x="4737" y="4997"/>
                    <a:pt x="4741" y="4997"/>
                    <a:pt x="4746" y="4988"/>
                  </a:cubicBezTo>
                  <a:cubicBezTo>
                    <a:pt x="4763" y="4980"/>
                    <a:pt x="4792" y="4963"/>
                    <a:pt x="4835" y="4933"/>
                  </a:cubicBezTo>
                  <a:cubicBezTo>
                    <a:pt x="4869" y="4907"/>
                    <a:pt x="4928" y="4861"/>
                    <a:pt x="4996" y="4780"/>
                  </a:cubicBezTo>
                  <a:cubicBezTo>
                    <a:pt x="5064" y="4699"/>
                    <a:pt x="5136" y="4589"/>
                    <a:pt x="5196" y="4453"/>
                  </a:cubicBezTo>
                  <a:cubicBezTo>
                    <a:pt x="5255" y="4317"/>
                    <a:pt x="5302" y="4156"/>
                    <a:pt x="5348" y="3991"/>
                  </a:cubicBezTo>
                  <a:cubicBezTo>
                    <a:pt x="5374" y="3906"/>
                    <a:pt x="5395" y="3821"/>
                    <a:pt x="5421" y="3736"/>
                  </a:cubicBezTo>
                  <a:cubicBezTo>
                    <a:pt x="5433" y="3693"/>
                    <a:pt x="5446" y="3651"/>
                    <a:pt x="5463" y="3609"/>
                  </a:cubicBezTo>
                  <a:cubicBezTo>
                    <a:pt x="5476" y="3566"/>
                    <a:pt x="5488" y="3524"/>
                    <a:pt x="5514" y="3494"/>
                  </a:cubicBezTo>
                  <a:cubicBezTo>
                    <a:pt x="5518" y="3485"/>
                    <a:pt x="5522" y="3477"/>
                    <a:pt x="5531" y="3469"/>
                  </a:cubicBezTo>
                  <a:cubicBezTo>
                    <a:pt x="5535" y="3469"/>
                    <a:pt x="5539" y="3464"/>
                    <a:pt x="5544" y="3460"/>
                  </a:cubicBezTo>
                  <a:cubicBezTo>
                    <a:pt x="5548" y="3456"/>
                    <a:pt x="5552" y="3452"/>
                    <a:pt x="5556" y="3452"/>
                  </a:cubicBezTo>
                  <a:cubicBezTo>
                    <a:pt x="5561" y="3447"/>
                    <a:pt x="5565" y="3443"/>
                    <a:pt x="5569" y="3443"/>
                  </a:cubicBezTo>
                  <a:cubicBezTo>
                    <a:pt x="5573" y="3439"/>
                    <a:pt x="5578" y="3439"/>
                    <a:pt x="5582" y="3435"/>
                  </a:cubicBezTo>
                  <a:lnTo>
                    <a:pt x="5599" y="3435"/>
                  </a:lnTo>
                  <a:cubicBezTo>
                    <a:pt x="5604" y="3433"/>
                    <a:pt x="5609" y="3432"/>
                    <a:pt x="5615" y="3432"/>
                  </a:cubicBezTo>
                  <a:cubicBezTo>
                    <a:pt x="5639" y="3432"/>
                    <a:pt x="5662" y="3448"/>
                    <a:pt x="5679" y="3469"/>
                  </a:cubicBezTo>
                  <a:cubicBezTo>
                    <a:pt x="5696" y="3498"/>
                    <a:pt x="5701" y="3541"/>
                    <a:pt x="5701" y="3583"/>
                  </a:cubicBezTo>
                  <a:cubicBezTo>
                    <a:pt x="5705" y="3621"/>
                    <a:pt x="5696" y="3664"/>
                    <a:pt x="5692" y="3706"/>
                  </a:cubicBezTo>
                  <a:cubicBezTo>
                    <a:pt x="5667" y="3876"/>
                    <a:pt x="5629" y="4033"/>
                    <a:pt x="5586" y="4173"/>
                  </a:cubicBezTo>
                  <a:cubicBezTo>
                    <a:pt x="5497" y="4449"/>
                    <a:pt x="5391" y="4640"/>
                    <a:pt x="5361" y="4712"/>
                  </a:cubicBezTo>
                  <a:cubicBezTo>
                    <a:pt x="5310" y="4814"/>
                    <a:pt x="5306" y="4827"/>
                    <a:pt x="5314" y="4835"/>
                  </a:cubicBezTo>
                  <a:lnTo>
                    <a:pt x="5319" y="4835"/>
                  </a:lnTo>
                  <a:cubicBezTo>
                    <a:pt x="5331" y="4844"/>
                    <a:pt x="5361" y="4861"/>
                    <a:pt x="5438" y="4882"/>
                  </a:cubicBezTo>
                  <a:cubicBezTo>
                    <a:pt x="5493" y="4898"/>
                    <a:pt x="5633" y="4937"/>
                    <a:pt x="5823" y="4937"/>
                  </a:cubicBezTo>
                  <a:cubicBezTo>
                    <a:pt x="5881" y="4937"/>
                    <a:pt x="5944" y="4933"/>
                    <a:pt x="6011" y="4924"/>
                  </a:cubicBezTo>
                  <a:cubicBezTo>
                    <a:pt x="6083" y="4916"/>
                    <a:pt x="6155" y="4903"/>
                    <a:pt x="6231" y="4878"/>
                  </a:cubicBezTo>
                  <a:cubicBezTo>
                    <a:pt x="6308" y="4856"/>
                    <a:pt x="6388" y="4827"/>
                    <a:pt x="6460" y="4793"/>
                  </a:cubicBezTo>
                  <a:cubicBezTo>
                    <a:pt x="6499" y="4780"/>
                    <a:pt x="6537" y="4767"/>
                    <a:pt x="6575" y="4759"/>
                  </a:cubicBezTo>
                  <a:cubicBezTo>
                    <a:pt x="6588" y="4756"/>
                    <a:pt x="6599" y="4755"/>
                    <a:pt x="6608" y="4755"/>
                  </a:cubicBezTo>
                  <a:cubicBezTo>
                    <a:pt x="6630" y="4755"/>
                    <a:pt x="6645" y="4762"/>
                    <a:pt x="6660" y="4780"/>
                  </a:cubicBezTo>
                  <a:cubicBezTo>
                    <a:pt x="6673" y="4793"/>
                    <a:pt x="6685" y="4810"/>
                    <a:pt x="6702" y="4827"/>
                  </a:cubicBezTo>
                  <a:lnTo>
                    <a:pt x="6707" y="4835"/>
                  </a:lnTo>
                  <a:cubicBezTo>
                    <a:pt x="6707" y="4844"/>
                    <a:pt x="6707" y="4852"/>
                    <a:pt x="6707" y="4861"/>
                  </a:cubicBezTo>
                  <a:cubicBezTo>
                    <a:pt x="6698" y="4890"/>
                    <a:pt x="6677" y="4924"/>
                    <a:pt x="6651" y="4954"/>
                  </a:cubicBezTo>
                  <a:cubicBezTo>
                    <a:pt x="6596" y="5013"/>
                    <a:pt x="6524" y="5060"/>
                    <a:pt x="6448" y="5094"/>
                  </a:cubicBezTo>
                  <a:cubicBezTo>
                    <a:pt x="6371" y="5137"/>
                    <a:pt x="6295" y="5166"/>
                    <a:pt x="6219" y="5192"/>
                  </a:cubicBezTo>
                  <a:cubicBezTo>
                    <a:pt x="6066" y="5247"/>
                    <a:pt x="5913" y="5277"/>
                    <a:pt x="5773" y="5285"/>
                  </a:cubicBezTo>
                  <a:cubicBezTo>
                    <a:pt x="5727" y="5289"/>
                    <a:pt x="5683" y="5290"/>
                    <a:pt x="5641" y="5290"/>
                  </a:cubicBezTo>
                  <a:cubicBezTo>
                    <a:pt x="5435" y="5290"/>
                    <a:pt x="5281" y="5253"/>
                    <a:pt x="5221" y="5243"/>
                  </a:cubicBezTo>
                  <a:cubicBezTo>
                    <a:pt x="5170" y="5234"/>
                    <a:pt x="5140" y="5230"/>
                    <a:pt x="5123" y="5226"/>
                  </a:cubicBezTo>
                  <a:cubicBezTo>
                    <a:pt x="5166" y="5183"/>
                    <a:pt x="5191" y="5149"/>
                    <a:pt x="5204" y="5132"/>
                  </a:cubicBezTo>
                  <a:cubicBezTo>
                    <a:pt x="5238" y="5081"/>
                    <a:pt x="5242" y="5069"/>
                    <a:pt x="5234" y="5060"/>
                  </a:cubicBezTo>
                  <a:cubicBezTo>
                    <a:pt x="5233" y="5059"/>
                    <a:pt x="5232" y="5059"/>
                    <a:pt x="5230" y="5059"/>
                  </a:cubicBezTo>
                  <a:cubicBezTo>
                    <a:pt x="5224" y="5059"/>
                    <a:pt x="5208" y="5068"/>
                    <a:pt x="5170" y="5103"/>
                  </a:cubicBezTo>
                  <a:cubicBezTo>
                    <a:pt x="5140" y="5132"/>
                    <a:pt x="5056" y="5213"/>
                    <a:pt x="4937" y="5315"/>
                  </a:cubicBezTo>
                  <a:cubicBezTo>
                    <a:pt x="4818" y="5417"/>
                    <a:pt x="4665" y="5531"/>
                    <a:pt x="4500" y="5633"/>
                  </a:cubicBezTo>
                  <a:cubicBezTo>
                    <a:pt x="4334" y="5735"/>
                    <a:pt x="4164" y="5824"/>
                    <a:pt x="4020" y="5892"/>
                  </a:cubicBezTo>
                  <a:cubicBezTo>
                    <a:pt x="3880" y="5956"/>
                    <a:pt x="3770" y="6002"/>
                    <a:pt x="3731" y="6019"/>
                  </a:cubicBezTo>
                  <a:cubicBezTo>
                    <a:pt x="3676" y="6045"/>
                    <a:pt x="3672" y="6058"/>
                    <a:pt x="3676" y="6066"/>
                  </a:cubicBezTo>
                  <a:cubicBezTo>
                    <a:pt x="3676" y="6066"/>
                    <a:pt x="3680" y="6070"/>
                    <a:pt x="3680" y="6070"/>
                  </a:cubicBezTo>
                  <a:cubicBezTo>
                    <a:pt x="3680" y="6079"/>
                    <a:pt x="3676" y="6096"/>
                    <a:pt x="3672" y="6126"/>
                  </a:cubicBezTo>
                  <a:cubicBezTo>
                    <a:pt x="3668" y="6202"/>
                    <a:pt x="3668" y="6567"/>
                    <a:pt x="3693" y="6928"/>
                  </a:cubicBezTo>
                  <a:cubicBezTo>
                    <a:pt x="3714" y="7293"/>
                    <a:pt x="3757" y="7649"/>
                    <a:pt x="3778" y="7730"/>
                  </a:cubicBezTo>
                  <a:cubicBezTo>
                    <a:pt x="3782" y="7751"/>
                    <a:pt x="3786" y="7768"/>
                    <a:pt x="3791" y="7777"/>
                  </a:cubicBezTo>
                  <a:lnTo>
                    <a:pt x="3753" y="7781"/>
                  </a:lnTo>
                  <a:cubicBezTo>
                    <a:pt x="3638" y="7798"/>
                    <a:pt x="3621" y="7806"/>
                    <a:pt x="3625" y="7819"/>
                  </a:cubicBezTo>
                  <a:cubicBezTo>
                    <a:pt x="3625" y="7822"/>
                    <a:pt x="3631" y="7829"/>
                    <a:pt x="3698" y="7829"/>
                  </a:cubicBezTo>
                  <a:cubicBezTo>
                    <a:pt x="3714" y="7829"/>
                    <a:pt x="3733" y="7828"/>
                    <a:pt x="3757" y="7828"/>
                  </a:cubicBezTo>
                  <a:cubicBezTo>
                    <a:pt x="3778" y="7828"/>
                    <a:pt x="3808" y="7823"/>
                    <a:pt x="3846" y="7819"/>
                  </a:cubicBezTo>
                  <a:cubicBezTo>
                    <a:pt x="3880" y="7815"/>
                    <a:pt x="3927" y="7811"/>
                    <a:pt x="3977" y="7802"/>
                  </a:cubicBezTo>
                  <a:cubicBezTo>
                    <a:pt x="4079" y="7781"/>
                    <a:pt x="4211" y="7751"/>
                    <a:pt x="4351" y="7692"/>
                  </a:cubicBezTo>
                  <a:cubicBezTo>
                    <a:pt x="4487" y="7632"/>
                    <a:pt x="4635" y="7543"/>
                    <a:pt x="4775" y="7433"/>
                  </a:cubicBezTo>
                  <a:cubicBezTo>
                    <a:pt x="4916" y="7318"/>
                    <a:pt x="5043" y="7182"/>
                    <a:pt x="5166" y="7042"/>
                  </a:cubicBezTo>
                  <a:cubicBezTo>
                    <a:pt x="5225" y="6970"/>
                    <a:pt x="5285" y="6898"/>
                    <a:pt x="5340" y="6826"/>
                  </a:cubicBezTo>
                  <a:cubicBezTo>
                    <a:pt x="5395" y="6754"/>
                    <a:pt x="5450" y="6682"/>
                    <a:pt x="5518" y="6660"/>
                  </a:cubicBezTo>
                  <a:cubicBezTo>
                    <a:pt x="5530" y="6657"/>
                    <a:pt x="5543" y="6656"/>
                    <a:pt x="5556" y="6656"/>
                  </a:cubicBezTo>
                  <a:cubicBezTo>
                    <a:pt x="5580" y="6656"/>
                    <a:pt x="5604" y="6661"/>
                    <a:pt x="5620" y="6669"/>
                  </a:cubicBezTo>
                  <a:cubicBezTo>
                    <a:pt x="5650" y="6682"/>
                    <a:pt x="5671" y="6707"/>
                    <a:pt x="5671" y="6737"/>
                  </a:cubicBezTo>
                  <a:cubicBezTo>
                    <a:pt x="5675" y="6766"/>
                    <a:pt x="5667" y="6800"/>
                    <a:pt x="5654" y="6834"/>
                  </a:cubicBezTo>
                  <a:cubicBezTo>
                    <a:pt x="5637" y="6868"/>
                    <a:pt x="5616" y="6898"/>
                    <a:pt x="5599" y="6932"/>
                  </a:cubicBezTo>
                  <a:cubicBezTo>
                    <a:pt x="5522" y="7059"/>
                    <a:pt x="5450" y="7165"/>
                    <a:pt x="5391" y="7246"/>
                  </a:cubicBezTo>
                  <a:cubicBezTo>
                    <a:pt x="5323" y="7322"/>
                    <a:pt x="5276" y="7386"/>
                    <a:pt x="5255" y="7420"/>
                  </a:cubicBezTo>
                  <a:cubicBezTo>
                    <a:pt x="5187" y="7518"/>
                    <a:pt x="5183" y="7539"/>
                    <a:pt x="5191" y="7543"/>
                  </a:cubicBezTo>
                  <a:cubicBezTo>
                    <a:pt x="5193" y="7545"/>
                    <a:pt x="5195" y="7546"/>
                    <a:pt x="5196" y="7546"/>
                  </a:cubicBezTo>
                  <a:cubicBezTo>
                    <a:pt x="5205" y="7546"/>
                    <a:pt x="5218" y="7529"/>
                    <a:pt x="5259" y="7488"/>
                  </a:cubicBezTo>
                  <a:cubicBezTo>
                    <a:pt x="5323" y="7505"/>
                    <a:pt x="5505" y="7547"/>
                    <a:pt x="5743" y="7607"/>
                  </a:cubicBezTo>
                  <a:cubicBezTo>
                    <a:pt x="5866" y="7632"/>
                    <a:pt x="6002" y="7666"/>
                    <a:pt x="6142" y="7696"/>
                  </a:cubicBezTo>
                  <a:cubicBezTo>
                    <a:pt x="6214" y="7713"/>
                    <a:pt x="6286" y="7730"/>
                    <a:pt x="6325" y="7777"/>
                  </a:cubicBezTo>
                  <a:cubicBezTo>
                    <a:pt x="6342" y="7802"/>
                    <a:pt x="6350" y="7828"/>
                    <a:pt x="6342" y="7853"/>
                  </a:cubicBezTo>
                  <a:cubicBezTo>
                    <a:pt x="6333" y="7878"/>
                    <a:pt x="6312" y="7904"/>
                    <a:pt x="6286" y="7917"/>
                  </a:cubicBezTo>
                  <a:cubicBezTo>
                    <a:pt x="6255" y="7934"/>
                    <a:pt x="6217" y="7938"/>
                    <a:pt x="6176" y="7938"/>
                  </a:cubicBezTo>
                  <a:cubicBezTo>
                    <a:pt x="6144" y="7938"/>
                    <a:pt x="6111" y="7935"/>
                    <a:pt x="6078" y="7934"/>
                  </a:cubicBezTo>
                  <a:cubicBezTo>
                    <a:pt x="6002" y="7929"/>
                    <a:pt x="5926" y="7925"/>
                    <a:pt x="5854" y="7921"/>
                  </a:cubicBezTo>
                  <a:cubicBezTo>
                    <a:pt x="5705" y="7912"/>
                    <a:pt x="5569" y="7904"/>
                    <a:pt x="5446" y="7900"/>
                  </a:cubicBezTo>
                  <a:cubicBezTo>
                    <a:pt x="5221" y="7887"/>
                    <a:pt x="5047" y="7878"/>
                    <a:pt x="4966" y="7878"/>
                  </a:cubicBezTo>
                  <a:cubicBezTo>
                    <a:pt x="4996" y="7844"/>
                    <a:pt x="4996" y="7832"/>
                    <a:pt x="4992" y="7828"/>
                  </a:cubicBezTo>
                  <a:cubicBezTo>
                    <a:pt x="4989" y="7824"/>
                    <a:pt x="4986" y="7822"/>
                    <a:pt x="4981" y="7822"/>
                  </a:cubicBezTo>
                  <a:cubicBezTo>
                    <a:pt x="4973" y="7822"/>
                    <a:pt x="4961" y="7828"/>
                    <a:pt x="4937" y="7844"/>
                  </a:cubicBezTo>
                  <a:cubicBezTo>
                    <a:pt x="4928" y="7853"/>
                    <a:pt x="4911" y="7861"/>
                    <a:pt x="4886" y="7878"/>
                  </a:cubicBezTo>
                  <a:cubicBezTo>
                    <a:pt x="4877" y="7887"/>
                    <a:pt x="4860" y="7900"/>
                    <a:pt x="4848" y="7908"/>
                  </a:cubicBezTo>
                  <a:cubicBezTo>
                    <a:pt x="4750" y="7980"/>
                    <a:pt x="4589" y="8086"/>
                    <a:pt x="4406" y="8154"/>
                  </a:cubicBezTo>
                  <a:cubicBezTo>
                    <a:pt x="4147" y="8248"/>
                    <a:pt x="3863" y="8273"/>
                    <a:pt x="3803" y="8294"/>
                  </a:cubicBezTo>
                  <a:cubicBezTo>
                    <a:pt x="3786" y="8299"/>
                    <a:pt x="3778" y="8307"/>
                    <a:pt x="3770" y="8307"/>
                  </a:cubicBezTo>
                  <a:cubicBezTo>
                    <a:pt x="3770" y="8311"/>
                    <a:pt x="3765" y="8311"/>
                    <a:pt x="3765" y="8311"/>
                  </a:cubicBezTo>
                  <a:cubicBezTo>
                    <a:pt x="3765" y="8316"/>
                    <a:pt x="3761" y="8316"/>
                    <a:pt x="3761" y="8316"/>
                  </a:cubicBezTo>
                  <a:cubicBezTo>
                    <a:pt x="3761" y="8316"/>
                    <a:pt x="3761" y="8320"/>
                    <a:pt x="3761" y="8320"/>
                  </a:cubicBezTo>
                  <a:lnTo>
                    <a:pt x="3757" y="8320"/>
                  </a:lnTo>
                  <a:cubicBezTo>
                    <a:pt x="3757" y="8324"/>
                    <a:pt x="3757" y="8324"/>
                    <a:pt x="3757" y="8328"/>
                  </a:cubicBezTo>
                  <a:cubicBezTo>
                    <a:pt x="3761" y="8333"/>
                    <a:pt x="3761" y="8333"/>
                    <a:pt x="3765" y="8337"/>
                  </a:cubicBezTo>
                  <a:cubicBezTo>
                    <a:pt x="3765" y="8337"/>
                    <a:pt x="3770" y="8337"/>
                    <a:pt x="3774" y="8341"/>
                  </a:cubicBezTo>
                  <a:lnTo>
                    <a:pt x="3812" y="8341"/>
                  </a:lnTo>
                  <a:cubicBezTo>
                    <a:pt x="3825" y="8341"/>
                    <a:pt x="3846" y="8341"/>
                    <a:pt x="3876" y="8337"/>
                  </a:cubicBezTo>
                  <a:cubicBezTo>
                    <a:pt x="3876" y="8354"/>
                    <a:pt x="3876" y="8384"/>
                    <a:pt x="3880" y="8430"/>
                  </a:cubicBezTo>
                  <a:cubicBezTo>
                    <a:pt x="3893" y="8566"/>
                    <a:pt x="3990" y="9198"/>
                    <a:pt x="4139" y="9814"/>
                  </a:cubicBezTo>
                  <a:cubicBezTo>
                    <a:pt x="4253" y="10306"/>
                    <a:pt x="4402" y="10786"/>
                    <a:pt x="4483" y="11028"/>
                  </a:cubicBezTo>
                  <a:cubicBezTo>
                    <a:pt x="4495" y="11070"/>
                    <a:pt x="4512" y="11134"/>
                    <a:pt x="4534" y="11210"/>
                  </a:cubicBezTo>
                  <a:cubicBezTo>
                    <a:pt x="4538" y="11236"/>
                    <a:pt x="4542" y="11261"/>
                    <a:pt x="4538" y="11282"/>
                  </a:cubicBezTo>
                  <a:cubicBezTo>
                    <a:pt x="4529" y="11304"/>
                    <a:pt x="4517" y="11321"/>
                    <a:pt x="4491" y="11333"/>
                  </a:cubicBezTo>
                  <a:cubicBezTo>
                    <a:pt x="4444" y="11363"/>
                    <a:pt x="4372" y="11384"/>
                    <a:pt x="4313" y="11401"/>
                  </a:cubicBezTo>
                  <a:cubicBezTo>
                    <a:pt x="4277" y="11411"/>
                    <a:pt x="4240" y="11416"/>
                    <a:pt x="4205" y="11416"/>
                  </a:cubicBezTo>
                  <a:cubicBezTo>
                    <a:pt x="4178" y="11416"/>
                    <a:pt x="4153" y="11413"/>
                    <a:pt x="4130" y="11406"/>
                  </a:cubicBezTo>
                  <a:cubicBezTo>
                    <a:pt x="4079" y="11384"/>
                    <a:pt x="4041" y="11342"/>
                    <a:pt x="4016" y="11299"/>
                  </a:cubicBezTo>
                  <a:cubicBezTo>
                    <a:pt x="3986" y="11253"/>
                    <a:pt x="3965" y="11210"/>
                    <a:pt x="3944" y="11176"/>
                  </a:cubicBezTo>
                  <a:cubicBezTo>
                    <a:pt x="3935" y="11159"/>
                    <a:pt x="3927" y="11147"/>
                    <a:pt x="3918" y="11138"/>
                  </a:cubicBezTo>
                  <a:cubicBezTo>
                    <a:pt x="3905" y="11113"/>
                    <a:pt x="3897" y="11087"/>
                    <a:pt x="3884" y="11062"/>
                  </a:cubicBezTo>
                  <a:cubicBezTo>
                    <a:pt x="3871" y="11032"/>
                    <a:pt x="3859" y="11007"/>
                    <a:pt x="3846" y="10977"/>
                  </a:cubicBezTo>
                  <a:cubicBezTo>
                    <a:pt x="3770" y="10786"/>
                    <a:pt x="3685" y="10540"/>
                    <a:pt x="3617" y="10294"/>
                  </a:cubicBezTo>
                  <a:cubicBezTo>
                    <a:pt x="3485" y="9797"/>
                    <a:pt x="3409" y="9288"/>
                    <a:pt x="3379" y="9177"/>
                  </a:cubicBezTo>
                  <a:cubicBezTo>
                    <a:pt x="3371" y="9139"/>
                    <a:pt x="3362" y="9114"/>
                    <a:pt x="3358" y="9101"/>
                  </a:cubicBezTo>
                  <a:cubicBezTo>
                    <a:pt x="3375" y="9097"/>
                    <a:pt x="3375" y="9088"/>
                    <a:pt x="3375" y="9084"/>
                  </a:cubicBezTo>
                  <a:cubicBezTo>
                    <a:pt x="3375" y="9075"/>
                    <a:pt x="3366" y="9071"/>
                    <a:pt x="3290" y="9071"/>
                  </a:cubicBezTo>
                  <a:cubicBezTo>
                    <a:pt x="3277" y="9071"/>
                    <a:pt x="3256" y="9075"/>
                    <a:pt x="3235" y="9075"/>
                  </a:cubicBezTo>
                  <a:lnTo>
                    <a:pt x="3150" y="9075"/>
                  </a:lnTo>
                  <a:cubicBezTo>
                    <a:pt x="3133" y="9077"/>
                    <a:pt x="3116" y="9079"/>
                    <a:pt x="3098" y="9079"/>
                  </a:cubicBezTo>
                  <a:cubicBezTo>
                    <a:pt x="3080" y="9079"/>
                    <a:pt x="3061" y="9077"/>
                    <a:pt x="3039" y="9075"/>
                  </a:cubicBezTo>
                  <a:cubicBezTo>
                    <a:pt x="3001" y="9075"/>
                    <a:pt x="2955" y="9075"/>
                    <a:pt x="2908" y="9071"/>
                  </a:cubicBezTo>
                  <a:cubicBezTo>
                    <a:pt x="2721" y="9054"/>
                    <a:pt x="2492" y="9012"/>
                    <a:pt x="2275" y="8931"/>
                  </a:cubicBezTo>
                  <a:cubicBezTo>
                    <a:pt x="2055" y="8850"/>
                    <a:pt x="1851" y="8736"/>
                    <a:pt x="1698" y="8625"/>
                  </a:cubicBezTo>
                  <a:cubicBezTo>
                    <a:pt x="1660" y="8600"/>
                    <a:pt x="1626" y="8575"/>
                    <a:pt x="1596" y="8549"/>
                  </a:cubicBezTo>
                  <a:cubicBezTo>
                    <a:pt x="1562" y="8524"/>
                    <a:pt x="1533" y="8498"/>
                    <a:pt x="1511" y="8477"/>
                  </a:cubicBezTo>
                  <a:cubicBezTo>
                    <a:pt x="1486" y="8456"/>
                    <a:pt x="1465" y="8439"/>
                    <a:pt x="1448" y="8422"/>
                  </a:cubicBezTo>
                  <a:cubicBezTo>
                    <a:pt x="1431" y="8409"/>
                    <a:pt x="1418" y="8396"/>
                    <a:pt x="1410" y="8388"/>
                  </a:cubicBezTo>
                  <a:cubicBezTo>
                    <a:pt x="1380" y="8362"/>
                    <a:pt x="1363" y="8350"/>
                    <a:pt x="1350" y="8341"/>
                  </a:cubicBezTo>
                  <a:cubicBezTo>
                    <a:pt x="1346" y="8337"/>
                    <a:pt x="1333" y="8333"/>
                    <a:pt x="1274" y="8328"/>
                  </a:cubicBezTo>
                  <a:cubicBezTo>
                    <a:pt x="1231" y="8328"/>
                    <a:pt x="1100" y="8328"/>
                    <a:pt x="934" y="8320"/>
                  </a:cubicBezTo>
                  <a:cubicBezTo>
                    <a:pt x="849" y="8316"/>
                    <a:pt x="756" y="8307"/>
                    <a:pt x="654" y="8294"/>
                  </a:cubicBezTo>
                  <a:cubicBezTo>
                    <a:pt x="557" y="8286"/>
                    <a:pt x="446" y="8273"/>
                    <a:pt x="353" y="8248"/>
                  </a:cubicBezTo>
                  <a:cubicBezTo>
                    <a:pt x="306" y="8235"/>
                    <a:pt x="264" y="8214"/>
                    <a:pt x="234" y="8184"/>
                  </a:cubicBezTo>
                  <a:cubicBezTo>
                    <a:pt x="204" y="8150"/>
                    <a:pt x="196" y="8112"/>
                    <a:pt x="208" y="8074"/>
                  </a:cubicBezTo>
                  <a:cubicBezTo>
                    <a:pt x="213" y="8057"/>
                    <a:pt x="217" y="8048"/>
                    <a:pt x="225" y="8035"/>
                  </a:cubicBezTo>
                  <a:cubicBezTo>
                    <a:pt x="225" y="8031"/>
                    <a:pt x="225" y="8031"/>
                    <a:pt x="230" y="8027"/>
                  </a:cubicBezTo>
                  <a:cubicBezTo>
                    <a:pt x="238" y="8014"/>
                    <a:pt x="251" y="8002"/>
                    <a:pt x="264" y="7993"/>
                  </a:cubicBezTo>
                  <a:cubicBezTo>
                    <a:pt x="268" y="7985"/>
                    <a:pt x="272" y="7980"/>
                    <a:pt x="281" y="7976"/>
                  </a:cubicBezTo>
                  <a:cubicBezTo>
                    <a:pt x="310" y="7955"/>
                    <a:pt x="353" y="7946"/>
                    <a:pt x="391" y="7942"/>
                  </a:cubicBezTo>
                  <a:cubicBezTo>
                    <a:pt x="399" y="7942"/>
                    <a:pt x="407" y="7941"/>
                    <a:pt x="415" y="7941"/>
                  </a:cubicBezTo>
                  <a:cubicBezTo>
                    <a:pt x="483" y="7941"/>
                    <a:pt x="545" y="7956"/>
                    <a:pt x="595" y="7968"/>
                  </a:cubicBezTo>
                  <a:cubicBezTo>
                    <a:pt x="654" y="7980"/>
                    <a:pt x="697" y="7989"/>
                    <a:pt x="722" y="7989"/>
                  </a:cubicBezTo>
                  <a:cubicBezTo>
                    <a:pt x="734" y="7990"/>
                    <a:pt x="744" y="7990"/>
                    <a:pt x="753" y="7990"/>
                  </a:cubicBezTo>
                  <a:cubicBezTo>
                    <a:pt x="794" y="7990"/>
                    <a:pt x="803" y="7982"/>
                    <a:pt x="803" y="7972"/>
                  </a:cubicBezTo>
                  <a:cubicBezTo>
                    <a:pt x="803" y="7972"/>
                    <a:pt x="803" y="7972"/>
                    <a:pt x="803" y="7968"/>
                  </a:cubicBezTo>
                  <a:lnTo>
                    <a:pt x="807" y="7968"/>
                  </a:lnTo>
                  <a:cubicBezTo>
                    <a:pt x="811" y="7970"/>
                    <a:pt x="814" y="7971"/>
                    <a:pt x="817" y="7971"/>
                  </a:cubicBezTo>
                  <a:cubicBezTo>
                    <a:pt x="820" y="7971"/>
                    <a:pt x="822" y="7970"/>
                    <a:pt x="824" y="7968"/>
                  </a:cubicBezTo>
                  <a:cubicBezTo>
                    <a:pt x="828" y="7963"/>
                    <a:pt x="828" y="7951"/>
                    <a:pt x="769" y="7874"/>
                  </a:cubicBezTo>
                  <a:cubicBezTo>
                    <a:pt x="731" y="7823"/>
                    <a:pt x="612" y="7687"/>
                    <a:pt x="489" y="7484"/>
                  </a:cubicBezTo>
                  <a:cubicBezTo>
                    <a:pt x="366" y="7280"/>
                    <a:pt x="242" y="7013"/>
                    <a:pt x="162" y="6728"/>
                  </a:cubicBezTo>
                  <a:cubicBezTo>
                    <a:pt x="119" y="6588"/>
                    <a:pt x="90" y="6444"/>
                    <a:pt x="73" y="6308"/>
                  </a:cubicBezTo>
                  <a:cubicBezTo>
                    <a:pt x="68" y="6244"/>
                    <a:pt x="77" y="6181"/>
                    <a:pt x="119" y="6155"/>
                  </a:cubicBezTo>
                  <a:cubicBezTo>
                    <a:pt x="136" y="6142"/>
                    <a:pt x="154" y="6137"/>
                    <a:pt x="170" y="6137"/>
                  </a:cubicBezTo>
                  <a:cubicBezTo>
                    <a:pt x="175" y="6137"/>
                    <a:pt x="179" y="6137"/>
                    <a:pt x="183" y="6138"/>
                  </a:cubicBezTo>
                  <a:cubicBezTo>
                    <a:pt x="200" y="6142"/>
                    <a:pt x="213" y="6155"/>
                    <a:pt x="221" y="6181"/>
                  </a:cubicBezTo>
                  <a:cubicBezTo>
                    <a:pt x="230" y="6202"/>
                    <a:pt x="234" y="6227"/>
                    <a:pt x="242" y="6257"/>
                  </a:cubicBezTo>
                  <a:cubicBezTo>
                    <a:pt x="247" y="6283"/>
                    <a:pt x="251" y="6308"/>
                    <a:pt x="259" y="6333"/>
                  </a:cubicBezTo>
                  <a:cubicBezTo>
                    <a:pt x="268" y="6384"/>
                    <a:pt x="276" y="6431"/>
                    <a:pt x="285" y="6474"/>
                  </a:cubicBezTo>
                  <a:cubicBezTo>
                    <a:pt x="306" y="6554"/>
                    <a:pt x="319" y="6614"/>
                    <a:pt x="327" y="6643"/>
                  </a:cubicBezTo>
                  <a:cubicBezTo>
                    <a:pt x="349" y="6737"/>
                    <a:pt x="361" y="6749"/>
                    <a:pt x="370" y="6749"/>
                  </a:cubicBezTo>
                  <a:cubicBezTo>
                    <a:pt x="374" y="6749"/>
                    <a:pt x="378" y="6745"/>
                    <a:pt x="378" y="6728"/>
                  </a:cubicBezTo>
                  <a:cubicBezTo>
                    <a:pt x="387" y="6728"/>
                    <a:pt x="395" y="6720"/>
                    <a:pt x="416" y="6690"/>
                  </a:cubicBezTo>
                  <a:cubicBezTo>
                    <a:pt x="433" y="6669"/>
                    <a:pt x="476" y="6597"/>
                    <a:pt x="535" y="6503"/>
                  </a:cubicBezTo>
                  <a:cubicBezTo>
                    <a:pt x="565" y="6457"/>
                    <a:pt x="599" y="6406"/>
                    <a:pt x="641" y="6355"/>
                  </a:cubicBezTo>
                  <a:cubicBezTo>
                    <a:pt x="680" y="6304"/>
                    <a:pt x="722" y="6257"/>
                    <a:pt x="777" y="6253"/>
                  </a:cubicBezTo>
                  <a:cubicBezTo>
                    <a:pt x="783" y="6252"/>
                    <a:pt x="789" y="6252"/>
                    <a:pt x="795" y="6252"/>
                  </a:cubicBezTo>
                  <a:cubicBezTo>
                    <a:pt x="845" y="6252"/>
                    <a:pt x="880" y="6284"/>
                    <a:pt x="883" y="6329"/>
                  </a:cubicBezTo>
                  <a:cubicBezTo>
                    <a:pt x="892" y="6384"/>
                    <a:pt x="862" y="6431"/>
                    <a:pt x="828" y="6469"/>
                  </a:cubicBezTo>
                  <a:cubicBezTo>
                    <a:pt x="794" y="6508"/>
                    <a:pt x="756" y="6533"/>
                    <a:pt x="722" y="6558"/>
                  </a:cubicBezTo>
                  <a:cubicBezTo>
                    <a:pt x="692" y="6584"/>
                    <a:pt x="671" y="6605"/>
                    <a:pt x="663" y="6618"/>
                  </a:cubicBezTo>
                  <a:cubicBezTo>
                    <a:pt x="650" y="6635"/>
                    <a:pt x="646" y="6643"/>
                    <a:pt x="641" y="6652"/>
                  </a:cubicBezTo>
                  <a:cubicBezTo>
                    <a:pt x="637" y="6660"/>
                    <a:pt x="633" y="6673"/>
                    <a:pt x="629" y="6703"/>
                  </a:cubicBezTo>
                  <a:cubicBezTo>
                    <a:pt x="624" y="6737"/>
                    <a:pt x="620" y="6834"/>
                    <a:pt x="641" y="6966"/>
                  </a:cubicBezTo>
                  <a:cubicBezTo>
                    <a:pt x="658" y="7093"/>
                    <a:pt x="701" y="7250"/>
                    <a:pt x="769" y="7395"/>
                  </a:cubicBezTo>
                  <a:cubicBezTo>
                    <a:pt x="841" y="7543"/>
                    <a:pt x="934" y="7675"/>
                    <a:pt x="1023" y="7768"/>
                  </a:cubicBezTo>
                  <a:cubicBezTo>
                    <a:pt x="1113" y="7861"/>
                    <a:pt x="1193" y="7925"/>
                    <a:pt x="1223" y="7942"/>
                  </a:cubicBezTo>
                  <a:cubicBezTo>
                    <a:pt x="1240" y="7951"/>
                    <a:pt x="1253" y="7955"/>
                    <a:pt x="1261" y="7959"/>
                  </a:cubicBezTo>
                  <a:cubicBezTo>
                    <a:pt x="1265" y="7963"/>
                    <a:pt x="1265" y="7968"/>
                    <a:pt x="1270" y="7968"/>
                  </a:cubicBezTo>
                  <a:cubicBezTo>
                    <a:pt x="1271" y="7968"/>
                    <a:pt x="1272" y="7968"/>
                    <a:pt x="1273" y="7968"/>
                  </a:cubicBezTo>
                  <a:cubicBezTo>
                    <a:pt x="1281" y="7968"/>
                    <a:pt x="1291" y="7954"/>
                    <a:pt x="1295" y="7895"/>
                  </a:cubicBezTo>
                  <a:cubicBezTo>
                    <a:pt x="1299" y="7874"/>
                    <a:pt x="1295" y="7832"/>
                    <a:pt x="1287" y="7781"/>
                  </a:cubicBezTo>
                  <a:cubicBezTo>
                    <a:pt x="1278" y="7726"/>
                    <a:pt x="1261" y="7662"/>
                    <a:pt x="1248" y="7586"/>
                  </a:cubicBezTo>
                  <a:cubicBezTo>
                    <a:pt x="1240" y="7518"/>
                    <a:pt x="1240" y="7429"/>
                    <a:pt x="1278" y="7365"/>
                  </a:cubicBezTo>
                  <a:cubicBezTo>
                    <a:pt x="1306" y="7315"/>
                    <a:pt x="1365" y="7278"/>
                    <a:pt x="1419" y="7278"/>
                  </a:cubicBezTo>
                  <a:cubicBezTo>
                    <a:pt x="1438" y="7278"/>
                    <a:pt x="1457" y="7283"/>
                    <a:pt x="1473" y="7293"/>
                  </a:cubicBezTo>
                  <a:cubicBezTo>
                    <a:pt x="1537" y="7327"/>
                    <a:pt x="1554" y="7429"/>
                    <a:pt x="1562" y="7513"/>
                  </a:cubicBezTo>
                  <a:cubicBezTo>
                    <a:pt x="1571" y="7603"/>
                    <a:pt x="1579" y="7687"/>
                    <a:pt x="1588" y="7764"/>
                  </a:cubicBezTo>
                  <a:cubicBezTo>
                    <a:pt x="1605" y="7917"/>
                    <a:pt x="1618" y="8031"/>
                    <a:pt x="1626" y="8074"/>
                  </a:cubicBezTo>
                  <a:cubicBezTo>
                    <a:pt x="1635" y="8116"/>
                    <a:pt x="1643" y="8133"/>
                    <a:pt x="1652" y="8137"/>
                  </a:cubicBezTo>
                  <a:cubicBezTo>
                    <a:pt x="1647" y="8137"/>
                    <a:pt x="1643" y="8137"/>
                    <a:pt x="1639" y="8142"/>
                  </a:cubicBezTo>
                  <a:cubicBezTo>
                    <a:pt x="1635" y="8146"/>
                    <a:pt x="1635" y="8154"/>
                    <a:pt x="1686" y="8197"/>
                  </a:cubicBezTo>
                  <a:cubicBezTo>
                    <a:pt x="1719" y="8226"/>
                    <a:pt x="1817" y="8290"/>
                    <a:pt x="1957" y="8362"/>
                  </a:cubicBezTo>
                  <a:cubicBezTo>
                    <a:pt x="2101" y="8434"/>
                    <a:pt x="2288" y="8502"/>
                    <a:pt x="2479" y="8541"/>
                  </a:cubicBezTo>
                  <a:cubicBezTo>
                    <a:pt x="2631" y="8573"/>
                    <a:pt x="2782" y="8586"/>
                    <a:pt x="2917" y="8586"/>
                  </a:cubicBezTo>
                  <a:cubicBezTo>
                    <a:pt x="2957" y="8586"/>
                    <a:pt x="2995" y="8585"/>
                    <a:pt x="3031" y="8583"/>
                  </a:cubicBezTo>
                  <a:cubicBezTo>
                    <a:pt x="3188" y="8575"/>
                    <a:pt x="3307" y="8549"/>
                    <a:pt x="3345" y="8536"/>
                  </a:cubicBezTo>
                  <a:cubicBezTo>
                    <a:pt x="3404" y="8519"/>
                    <a:pt x="3413" y="8507"/>
                    <a:pt x="3413" y="8498"/>
                  </a:cubicBezTo>
                  <a:cubicBezTo>
                    <a:pt x="3413" y="8493"/>
                    <a:pt x="3408" y="8489"/>
                    <a:pt x="3389" y="8489"/>
                  </a:cubicBezTo>
                  <a:cubicBezTo>
                    <a:pt x="3378" y="8489"/>
                    <a:pt x="3361" y="8491"/>
                    <a:pt x="3337" y="8494"/>
                  </a:cubicBezTo>
                  <a:cubicBezTo>
                    <a:pt x="3324" y="8494"/>
                    <a:pt x="3307" y="8494"/>
                    <a:pt x="3281" y="8498"/>
                  </a:cubicBezTo>
                  <a:cubicBezTo>
                    <a:pt x="3281" y="8494"/>
                    <a:pt x="3281" y="8490"/>
                    <a:pt x="3281" y="8481"/>
                  </a:cubicBezTo>
                  <a:cubicBezTo>
                    <a:pt x="3286" y="8426"/>
                    <a:pt x="3260" y="8171"/>
                    <a:pt x="3243" y="7917"/>
                  </a:cubicBezTo>
                  <a:cubicBezTo>
                    <a:pt x="3222" y="7662"/>
                    <a:pt x="3205" y="7407"/>
                    <a:pt x="3192" y="7352"/>
                  </a:cubicBezTo>
                  <a:cubicBezTo>
                    <a:pt x="3192" y="7344"/>
                    <a:pt x="3188" y="7339"/>
                    <a:pt x="3188" y="7335"/>
                  </a:cubicBezTo>
                  <a:lnTo>
                    <a:pt x="3226" y="7335"/>
                  </a:lnTo>
                  <a:cubicBezTo>
                    <a:pt x="3247" y="7335"/>
                    <a:pt x="3252" y="7331"/>
                    <a:pt x="3252" y="7327"/>
                  </a:cubicBezTo>
                  <a:cubicBezTo>
                    <a:pt x="3252" y="7322"/>
                    <a:pt x="3247" y="7318"/>
                    <a:pt x="3230" y="7310"/>
                  </a:cubicBezTo>
                  <a:cubicBezTo>
                    <a:pt x="3214" y="7301"/>
                    <a:pt x="3180" y="7297"/>
                    <a:pt x="3120" y="7271"/>
                  </a:cubicBezTo>
                  <a:cubicBezTo>
                    <a:pt x="3082" y="7259"/>
                    <a:pt x="3006" y="7225"/>
                    <a:pt x="2916" y="7165"/>
                  </a:cubicBezTo>
                  <a:cubicBezTo>
                    <a:pt x="2823" y="7106"/>
                    <a:pt x="2717" y="7017"/>
                    <a:pt x="2602" y="6906"/>
                  </a:cubicBezTo>
                  <a:cubicBezTo>
                    <a:pt x="2488" y="6796"/>
                    <a:pt x="2360" y="6665"/>
                    <a:pt x="2208" y="6550"/>
                  </a:cubicBezTo>
                  <a:cubicBezTo>
                    <a:pt x="2059" y="6427"/>
                    <a:pt x="1868" y="6346"/>
                    <a:pt x="1681" y="6270"/>
                  </a:cubicBezTo>
                  <a:cubicBezTo>
                    <a:pt x="1588" y="6232"/>
                    <a:pt x="1503" y="6193"/>
                    <a:pt x="1410" y="6151"/>
                  </a:cubicBezTo>
                  <a:cubicBezTo>
                    <a:pt x="1320" y="6113"/>
                    <a:pt x="1231" y="6079"/>
                    <a:pt x="1163" y="6024"/>
                  </a:cubicBezTo>
                  <a:cubicBezTo>
                    <a:pt x="1129" y="5994"/>
                    <a:pt x="1104" y="5960"/>
                    <a:pt x="1079" y="5926"/>
                  </a:cubicBezTo>
                  <a:cubicBezTo>
                    <a:pt x="1070" y="5909"/>
                    <a:pt x="1057" y="5888"/>
                    <a:pt x="1049" y="5871"/>
                  </a:cubicBezTo>
                  <a:cubicBezTo>
                    <a:pt x="1040" y="5854"/>
                    <a:pt x="1040" y="5841"/>
                    <a:pt x="1045" y="5828"/>
                  </a:cubicBezTo>
                  <a:cubicBezTo>
                    <a:pt x="1045" y="5820"/>
                    <a:pt x="1049" y="5816"/>
                    <a:pt x="1049" y="5811"/>
                  </a:cubicBezTo>
                  <a:cubicBezTo>
                    <a:pt x="1053" y="5807"/>
                    <a:pt x="1053" y="5799"/>
                    <a:pt x="1057" y="5794"/>
                  </a:cubicBezTo>
                  <a:lnTo>
                    <a:pt x="1062" y="5794"/>
                  </a:lnTo>
                  <a:cubicBezTo>
                    <a:pt x="1066" y="5782"/>
                    <a:pt x="1074" y="5773"/>
                    <a:pt x="1087" y="5765"/>
                  </a:cubicBezTo>
                  <a:cubicBezTo>
                    <a:pt x="1091" y="5760"/>
                    <a:pt x="1096" y="5756"/>
                    <a:pt x="1104" y="5756"/>
                  </a:cubicBezTo>
                  <a:cubicBezTo>
                    <a:pt x="1110" y="5752"/>
                    <a:pt x="1116" y="5750"/>
                    <a:pt x="1122" y="5750"/>
                  </a:cubicBezTo>
                  <a:cubicBezTo>
                    <a:pt x="1127" y="5750"/>
                    <a:pt x="1134" y="5752"/>
                    <a:pt x="1142" y="5756"/>
                  </a:cubicBezTo>
                  <a:cubicBezTo>
                    <a:pt x="1155" y="5760"/>
                    <a:pt x="1172" y="5769"/>
                    <a:pt x="1189" y="5777"/>
                  </a:cubicBezTo>
                  <a:cubicBezTo>
                    <a:pt x="1329" y="5862"/>
                    <a:pt x="1461" y="5922"/>
                    <a:pt x="1558" y="5964"/>
                  </a:cubicBezTo>
                  <a:cubicBezTo>
                    <a:pt x="1660" y="6011"/>
                    <a:pt x="1732" y="6045"/>
                    <a:pt x="1770" y="6066"/>
                  </a:cubicBezTo>
                  <a:cubicBezTo>
                    <a:pt x="1796" y="6075"/>
                    <a:pt x="1813" y="6083"/>
                    <a:pt x="1830" y="6092"/>
                  </a:cubicBezTo>
                  <a:cubicBezTo>
                    <a:pt x="1855" y="6134"/>
                    <a:pt x="1864" y="6134"/>
                    <a:pt x="1872" y="6134"/>
                  </a:cubicBezTo>
                  <a:cubicBezTo>
                    <a:pt x="1881" y="6130"/>
                    <a:pt x="1881" y="6126"/>
                    <a:pt x="1881" y="6113"/>
                  </a:cubicBezTo>
                  <a:cubicBezTo>
                    <a:pt x="1893" y="6118"/>
                    <a:pt x="1901" y="6120"/>
                    <a:pt x="1907" y="6120"/>
                  </a:cubicBezTo>
                  <a:cubicBezTo>
                    <a:pt x="1910" y="6120"/>
                    <a:pt x="1913" y="6119"/>
                    <a:pt x="1915" y="6117"/>
                  </a:cubicBezTo>
                  <a:cubicBezTo>
                    <a:pt x="1915" y="6113"/>
                    <a:pt x="1910" y="6100"/>
                    <a:pt x="1872" y="6075"/>
                  </a:cubicBezTo>
                  <a:cubicBezTo>
                    <a:pt x="1864" y="6041"/>
                    <a:pt x="1834" y="5956"/>
                    <a:pt x="1804" y="5837"/>
                  </a:cubicBezTo>
                  <a:cubicBezTo>
                    <a:pt x="1775" y="5722"/>
                    <a:pt x="1745" y="5574"/>
                    <a:pt x="1736" y="5425"/>
                  </a:cubicBezTo>
                  <a:cubicBezTo>
                    <a:pt x="1728" y="5353"/>
                    <a:pt x="1732" y="5277"/>
                    <a:pt x="1775" y="5247"/>
                  </a:cubicBezTo>
                  <a:cubicBezTo>
                    <a:pt x="1789" y="5234"/>
                    <a:pt x="1808" y="5228"/>
                    <a:pt x="1828" y="5228"/>
                  </a:cubicBezTo>
                  <a:cubicBezTo>
                    <a:pt x="1860" y="5228"/>
                    <a:pt x="1895" y="5243"/>
                    <a:pt x="1919" y="5264"/>
                  </a:cubicBezTo>
                  <a:cubicBezTo>
                    <a:pt x="1957" y="5294"/>
                    <a:pt x="1974" y="5340"/>
                    <a:pt x="1987" y="5378"/>
                  </a:cubicBezTo>
                  <a:cubicBezTo>
                    <a:pt x="1995" y="5417"/>
                    <a:pt x="2000" y="5446"/>
                    <a:pt x="2004" y="5459"/>
                  </a:cubicBezTo>
                  <a:cubicBezTo>
                    <a:pt x="2012" y="5489"/>
                    <a:pt x="2017" y="5502"/>
                    <a:pt x="2025" y="5510"/>
                  </a:cubicBezTo>
                  <a:lnTo>
                    <a:pt x="2025" y="5523"/>
                  </a:lnTo>
                  <a:cubicBezTo>
                    <a:pt x="2029" y="5553"/>
                    <a:pt x="2038" y="5586"/>
                    <a:pt x="2046" y="5625"/>
                  </a:cubicBezTo>
                  <a:cubicBezTo>
                    <a:pt x="2055" y="5663"/>
                    <a:pt x="2063" y="5705"/>
                    <a:pt x="2080" y="5748"/>
                  </a:cubicBezTo>
                  <a:cubicBezTo>
                    <a:pt x="2131" y="5926"/>
                    <a:pt x="2233" y="6134"/>
                    <a:pt x="2369" y="6317"/>
                  </a:cubicBezTo>
                  <a:cubicBezTo>
                    <a:pt x="2505" y="6499"/>
                    <a:pt x="2674" y="6656"/>
                    <a:pt x="2823" y="6758"/>
                  </a:cubicBezTo>
                  <a:cubicBezTo>
                    <a:pt x="2861" y="6783"/>
                    <a:pt x="2899" y="6805"/>
                    <a:pt x="2933" y="6826"/>
                  </a:cubicBezTo>
                  <a:cubicBezTo>
                    <a:pt x="2967" y="6847"/>
                    <a:pt x="3001" y="6860"/>
                    <a:pt x="3027" y="6877"/>
                  </a:cubicBezTo>
                  <a:cubicBezTo>
                    <a:pt x="3056" y="6890"/>
                    <a:pt x="3082" y="6898"/>
                    <a:pt x="3103" y="6911"/>
                  </a:cubicBezTo>
                  <a:cubicBezTo>
                    <a:pt x="3124" y="6919"/>
                    <a:pt x="3141" y="6923"/>
                    <a:pt x="3154" y="6928"/>
                  </a:cubicBezTo>
                  <a:cubicBezTo>
                    <a:pt x="3191" y="6939"/>
                    <a:pt x="3211" y="6943"/>
                    <a:pt x="3223" y="6943"/>
                  </a:cubicBezTo>
                  <a:cubicBezTo>
                    <a:pt x="3233" y="6943"/>
                    <a:pt x="3237" y="6940"/>
                    <a:pt x="3239" y="6936"/>
                  </a:cubicBezTo>
                  <a:cubicBezTo>
                    <a:pt x="3243" y="6928"/>
                    <a:pt x="3235" y="6919"/>
                    <a:pt x="3171" y="6885"/>
                  </a:cubicBezTo>
                  <a:cubicBezTo>
                    <a:pt x="3167" y="6881"/>
                    <a:pt x="3163" y="6881"/>
                    <a:pt x="3163" y="6881"/>
                  </a:cubicBezTo>
                  <a:cubicBezTo>
                    <a:pt x="3163" y="6868"/>
                    <a:pt x="3167" y="6851"/>
                    <a:pt x="3171" y="6822"/>
                  </a:cubicBezTo>
                  <a:cubicBezTo>
                    <a:pt x="3175" y="6728"/>
                    <a:pt x="3171" y="6300"/>
                    <a:pt x="3188" y="5867"/>
                  </a:cubicBezTo>
                  <a:cubicBezTo>
                    <a:pt x="3201" y="5438"/>
                    <a:pt x="3230" y="5009"/>
                    <a:pt x="3230" y="4916"/>
                  </a:cubicBezTo>
                  <a:cubicBezTo>
                    <a:pt x="3230" y="4899"/>
                    <a:pt x="3226" y="4886"/>
                    <a:pt x="3226" y="4873"/>
                  </a:cubicBezTo>
                  <a:lnTo>
                    <a:pt x="3226" y="4873"/>
                  </a:lnTo>
                  <a:cubicBezTo>
                    <a:pt x="3269" y="4890"/>
                    <a:pt x="3298" y="4899"/>
                    <a:pt x="3315" y="4903"/>
                  </a:cubicBezTo>
                  <a:cubicBezTo>
                    <a:pt x="3326" y="4904"/>
                    <a:pt x="3334" y="4905"/>
                    <a:pt x="3340" y="4905"/>
                  </a:cubicBezTo>
                  <a:cubicBezTo>
                    <a:pt x="3358" y="4905"/>
                    <a:pt x="3363" y="4901"/>
                    <a:pt x="3366" y="4895"/>
                  </a:cubicBezTo>
                  <a:cubicBezTo>
                    <a:pt x="3366" y="4890"/>
                    <a:pt x="3366" y="4886"/>
                    <a:pt x="3362" y="4882"/>
                  </a:cubicBezTo>
                  <a:cubicBezTo>
                    <a:pt x="3362" y="4878"/>
                    <a:pt x="3362" y="4878"/>
                    <a:pt x="3358" y="4878"/>
                  </a:cubicBezTo>
                  <a:lnTo>
                    <a:pt x="3354" y="4873"/>
                  </a:lnTo>
                  <a:cubicBezTo>
                    <a:pt x="3345" y="4865"/>
                    <a:pt x="3341" y="4861"/>
                    <a:pt x="3328" y="4856"/>
                  </a:cubicBezTo>
                  <a:cubicBezTo>
                    <a:pt x="3281" y="4835"/>
                    <a:pt x="3052" y="4738"/>
                    <a:pt x="2848" y="4593"/>
                  </a:cubicBezTo>
                  <a:cubicBezTo>
                    <a:pt x="2641" y="4453"/>
                    <a:pt x="2471" y="4271"/>
                    <a:pt x="2433" y="4237"/>
                  </a:cubicBezTo>
                  <a:cubicBezTo>
                    <a:pt x="2414" y="4221"/>
                    <a:pt x="2402" y="4215"/>
                    <a:pt x="2394" y="4215"/>
                  </a:cubicBezTo>
                  <a:cubicBezTo>
                    <a:pt x="2390" y="4215"/>
                    <a:pt x="2387" y="4217"/>
                    <a:pt x="2386" y="4220"/>
                  </a:cubicBezTo>
                  <a:lnTo>
                    <a:pt x="2382" y="4220"/>
                  </a:lnTo>
                  <a:cubicBezTo>
                    <a:pt x="2365" y="4220"/>
                    <a:pt x="2339" y="4220"/>
                    <a:pt x="2301" y="4216"/>
                  </a:cubicBezTo>
                  <a:cubicBezTo>
                    <a:pt x="2237" y="4216"/>
                    <a:pt x="2059" y="4216"/>
                    <a:pt x="1830" y="4160"/>
                  </a:cubicBezTo>
                  <a:cubicBezTo>
                    <a:pt x="1715" y="4135"/>
                    <a:pt x="1588" y="4097"/>
                    <a:pt x="1465" y="4042"/>
                  </a:cubicBezTo>
                  <a:cubicBezTo>
                    <a:pt x="1342" y="3982"/>
                    <a:pt x="1219" y="3893"/>
                    <a:pt x="1185" y="3761"/>
                  </a:cubicBezTo>
                  <a:cubicBezTo>
                    <a:pt x="1176" y="3723"/>
                    <a:pt x="1172" y="3685"/>
                    <a:pt x="1176" y="3651"/>
                  </a:cubicBezTo>
                  <a:cubicBezTo>
                    <a:pt x="1180" y="3643"/>
                    <a:pt x="1180" y="3638"/>
                    <a:pt x="1180" y="3630"/>
                  </a:cubicBezTo>
                  <a:cubicBezTo>
                    <a:pt x="1185" y="3626"/>
                    <a:pt x="1185" y="3617"/>
                    <a:pt x="1185" y="3613"/>
                  </a:cubicBezTo>
                  <a:cubicBezTo>
                    <a:pt x="1189" y="3600"/>
                    <a:pt x="1197" y="3587"/>
                    <a:pt x="1202" y="3575"/>
                  </a:cubicBezTo>
                  <a:cubicBezTo>
                    <a:pt x="1228" y="3533"/>
                    <a:pt x="1266" y="3508"/>
                    <a:pt x="1305" y="3508"/>
                  </a:cubicBezTo>
                  <a:cubicBezTo>
                    <a:pt x="1317" y="3508"/>
                    <a:pt x="1330" y="3510"/>
                    <a:pt x="1342" y="3515"/>
                  </a:cubicBezTo>
                  <a:cubicBezTo>
                    <a:pt x="1397" y="3532"/>
                    <a:pt x="1439" y="3587"/>
                    <a:pt x="1490" y="3630"/>
                  </a:cubicBezTo>
                  <a:cubicBezTo>
                    <a:pt x="1541" y="3676"/>
                    <a:pt x="1592" y="3715"/>
                    <a:pt x="1643" y="3749"/>
                  </a:cubicBezTo>
                  <a:cubicBezTo>
                    <a:pt x="1851" y="3884"/>
                    <a:pt x="2038" y="3918"/>
                    <a:pt x="2101" y="3927"/>
                  </a:cubicBezTo>
                  <a:cubicBezTo>
                    <a:pt x="2148" y="3931"/>
                    <a:pt x="2178" y="3931"/>
                    <a:pt x="2191" y="3931"/>
                  </a:cubicBezTo>
                  <a:cubicBezTo>
                    <a:pt x="2197" y="3933"/>
                    <a:pt x="2202" y="3934"/>
                    <a:pt x="2207" y="3934"/>
                  </a:cubicBezTo>
                  <a:cubicBezTo>
                    <a:pt x="2211" y="3934"/>
                    <a:pt x="2214" y="3933"/>
                    <a:pt x="2216" y="3931"/>
                  </a:cubicBezTo>
                  <a:cubicBezTo>
                    <a:pt x="2220" y="3923"/>
                    <a:pt x="2225" y="3914"/>
                    <a:pt x="2199" y="3884"/>
                  </a:cubicBezTo>
                  <a:cubicBezTo>
                    <a:pt x="2186" y="3863"/>
                    <a:pt x="2140" y="3808"/>
                    <a:pt x="2084" y="3736"/>
                  </a:cubicBezTo>
                  <a:cubicBezTo>
                    <a:pt x="2029" y="3660"/>
                    <a:pt x="1970" y="3562"/>
                    <a:pt x="1915" y="3460"/>
                  </a:cubicBezTo>
                  <a:cubicBezTo>
                    <a:pt x="1800" y="3256"/>
                    <a:pt x="1728" y="3036"/>
                    <a:pt x="1702" y="2993"/>
                  </a:cubicBezTo>
                  <a:cubicBezTo>
                    <a:pt x="1686" y="2959"/>
                    <a:pt x="1677" y="2959"/>
                    <a:pt x="1669" y="2959"/>
                  </a:cubicBezTo>
                  <a:cubicBezTo>
                    <a:pt x="1669" y="2959"/>
                    <a:pt x="1664" y="2963"/>
                    <a:pt x="1664" y="2963"/>
                  </a:cubicBezTo>
                  <a:cubicBezTo>
                    <a:pt x="1652" y="2951"/>
                    <a:pt x="1630" y="2934"/>
                    <a:pt x="1592" y="2913"/>
                  </a:cubicBezTo>
                  <a:cubicBezTo>
                    <a:pt x="1541" y="2874"/>
                    <a:pt x="1380" y="2777"/>
                    <a:pt x="1193" y="2624"/>
                  </a:cubicBezTo>
                  <a:cubicBezTo>
                    <a:pt x="1100" y="2543"/>
                    <a:pt x="994" y="2454"/>
                    <a:pt x="896" y="2352"/>
                  </a:cubicBezTo>
                  <a:cubicBezTo>
                    <a:pt x="845" y="2297"/>
                    <a:pt x="803" y="2242"/>
                    <a:pt x="769" y="2178"/>
                  </a:cubicBezTo>
                  <a:cubicBezTo>
                    <a:pt x="739" y="2115"/>
                    <a:pt x="722" y="2042"/>
                    <a:pt x="735" y="1979"/>
                  </a:cubicBezTo>
                  <a:cubicBezTo>
                    <a:pt x="739" y="1945"/>
                    <a:pt x="752" y="1915"/>
                    <a:pt x="773" y="1898"/>
                  </a:cubicBezTo>
                  <a:cubicBezTo>
                    <a:pt x="789" y="1886"/>
                    <a:pt x="806" y="1878"/>
                    <a:pt x="826" y="1878"/>
                  </a:cubicBezTo>
                  <a:cubicBezTo>
                    <a:pt x="834" y="1878"/>
                    <a:pt x="841" y="1879"/>
                    <a:pt x="849" y="1881"/>
                  </a:cubicBezTo>
                  <a:cubicBezTo>
                    <a:pt x="909" y="1894"/>
                    <a:pt x="964" y="1945"/>
                    <a:pt x="1015" y="1996"/>
                  </a:cubicBezTo>
                  <a:cubicBezTo>
                    <a:pt x="1117" y="2098"/>
                    <a:pt x="1219" y="2191"/>
                    <a:pt x="1312" y="2272"/>
                  </a:cubicBezTo>
                  <a:cubicBezTo>
                    <a:pt x="1499" y="2437"/>
                    <a:pt x="1647" y="2552"/>
                    <a:pt x="1702" y="2590"/>
                  </a:cubicBezTo>
                  <a:cubicBezTo>
                    <a:pt x="1760" y="2630"/>
                    <a:pt x="1783" y="2641"/>
                    <a:pt x="1795" y="2641"/>
                  </a:cubicBezTo>
                  <a:cubicBezTo>
                    <a:pt x="1799" y="2641"/>
                    <a:pt x="1802" y="2639"/>
                    <a:pt x="1804" y="2637"/>
                  </a:cubicBezTo>
                  <a:cubicBezTo>
                    <a:pt x="1809" y="2632"/>
                    <a:pt x="1804" y="2624"/>
                    <a:pt x="1787" y="2603"/>
                  </a:cubicBezTo>
                  <a:cubicBezTo>
                    <a:pt x="1800" y="2594"/>
                    <a:pt x="1821" y="2577"/>
                    <a:pt x="1851" y="2552"/>
                  </a:cubicBezTo>
                  <a:cubicBezTo>
                    <a:pt x="1893" y="2505"/>
                    <a:pt x="2021" y="2373"/>
                    <a:pt x="2123" y="2157"/>
                  </a:cubicBezTo>
                  <a:cubicBezTo>
                    <a:pt x="2174" y="2051"/>
                    <a:pt x="2220" y="1919"/>
                    <a:pt x="2233" y="1775"/>
                  </a:cubicBezTo>
                  <a:cubicBezTo>
                    <a:pt x="2237" y="1741"/>
                    <a:pt x="2237" y="1703"/>
                    <a:pt x="2242" y="1673"/>
                  </a:cubicBezTo>
                  <a:cubicBezTo>
                    <a:pt x="2246" y="1639"/>
                    <a:pt x="2250" y="1605"/>
                    <a:pt x="2267" y="1584"/>
                  </a:cubicBezTo>
                  <a:cubicBezTo>
                    <a:pt x="2278" y="1566"/>
                    <a:pt x="2296" y="1553"/>
                    <a:pt x="2314" y="1553"/>
                  </a:cubicBezTo>
                  <a:cubicBezTo>
                    <a:pt x="2317" y="1553"/>
                    <a:pt x="2319" y="1554"/>
                    <a:pt x="2322" y="1554"/>
                  </a:cubicBezTo>
                  <a:cubicBezTo>
                    <a:pt x="2343" y="1559"/>
                    <a:pt x="2369" y="1576"/>
                    <a:pt x="2382" y="1597"/>
                  </a:cubicBezTo>
                  <a:cubicBezTo>
                    <a:pt x="2411" y="1648"/>
                    <a:pt x="2416" y="1724"/>
                    <a:pt x="2420" y="1792"/>
                  </a:cubicBezTo>
                  <a:cubicBezTo>
                    <a:pt x="2424" y="1864"/>
                    <a:pt x="2424" y="1932"/>
                    <a:pt x="2416" y="2000"/>
                  </a:cubicBezTo>
                  <a:cubicBezTo>
                    <a:pt x="2403" y="2132"/>
                    <a:pt x="2369" y="2255"/>
                    <a:pt x="2326" y="2361"/>
                  </a:cubicBezTo>
                  <a:cubicBezTo>
                    <a:pt x="2237" y="2573"/>
                    <a:pt x="2118" y="2705"/>
                    <a:pt x="2080" y="2751"/>
                  </a:cubicBezTo>
                  <a:cubicBezTo>
                    <a:pt x="2063" y="2772"/>
                    <a:pt x="2051" y="2785"/>
                    <a:pt x="2042" y="2798"/>
                  </a:cubicBezTo>
                  <a:cubicBezTo>
                    <a:pt x="2040" y="2796"/>
                    <a:pt x="2039" y="2795"/>
                    <a:pt x="2038" y="2795"/>
                  </a:cubicBezTo>
                  <a:cubicBezTo>
                    <a:pt x="2037" y="2795"/>
                    <a:pt x="2036" y="2796"/>
                    <a:pt x="2034" y="2798"/>
                  </a:cubicBezTo>
                  <a:cubicBezTo>
                    <a:pt x="2029" y="2798"/>
                    <a:pt x="2029" y="2802"/>
                    <a:pt x="2029" y="2815"/>
                  </a:cubicBezTo>
                  <a:cubicBezTo>
                    <a:pt x="2017" y="2828"/>
                    <a:pt x="2021" y="2836"/>
                    <a:pt x="2021" y="2840"/>
                  </a:cubicBezTo>
                  <a:cubicBezTo>
                    <a:pt x="2024" y="2840"/>
                    <a:pt x="2026" y="2842"/>
                    <a:pt x="2029" y="2842"/>
                  </a:cubicBezTo>
                  <a:cubicBezTo>
                    <a:pt x="2031" y="2842"/>
                    <a:pt x="2032" y="2842"/>
                    <a:pt x="2034" y="2840"/>
                  </a:cubicBezTo>
                  <a:cubicBezTo>
                    <a:pt x="2038" y="2853"/>
                    <a:pt x="2042" y="2866"/>
                    <a:pt x="2051" y="2883"/>
                  </a:cubicBezTo>
                  <a:cubicBezTo>
                    <a:pt x="2080" y="2976"/>
                    <a:pt x="2254" y="3405"/>
                    <a:pt x="2530" y="3783"/>
                  </a:cubicBezTo>
                  <a:cubicBezTo>
                    <a:pt x="2666" y="3969"/>
                    <a:pt x="2832" y="4135"/>
                    <a:pt x="2976" y="4254"/>
                  </a:cubicBezTo>
                  <a:cubicBezTo>
                    <a:pt x="3120" y="4368"/>
                    <a:pt x="3247" y="4436"/>
                    <a:pt x="3290" y="4462"/>
                  </a:cubicBezTo>
                  <a:cubicBezTo>
                    <a:pt x="3327" y="4479"/>
                    <a:pt x="3347" y="4485"/>
                    <a:pt x="3358" y="4485"/>
                  </a:cubicBezTo>
                  <a:cubicBezTo>
                    <a:pt x="3366" y="4485"/>
                    <a:pt x="3369" y="4482"/>
                    <a:pt x="3371" y="4479"/>
                  </a:cubicBezTo>
                  <a:cubicBezTo>
                    <a:pt x="3375" y="4474"/>
                    <a:pt x="3375" y="4462"/>
                    <a:pt x="3311" y="4419"/>
                  </a:cubicBezTo>
                  <a:cubicBezTo>
                    <a:pt x="3303" y="4411"/>
                    <a:pt x="3286" y="4402"/>
                    <a:pt x="3269" y="4390"/>
                  </a:cubicBezTo>
                  <a:cubicBezTo>
                    <a:pt x="3273" y="4377"/>
                    <a:pt x="3277" y="4360"/>
                    <a:pt x="3281" y="4330"/>
                  </a:cubicBezTo>
                  <a:cubicBezTo>
                    <a:pt x="3303" y="4241"/>
                    <a:pt x="3354" y="3817"/>
                    <a:pt x="3426" y="3396"/>
                  </a:cubicBezTo>
                  <a:cubicBezTo>
                    <a:pt x="3498" y="2976"/>
                    <a:pt x="3583" y="2560"/>
                    <a:pt x="3595" y="2471"/>
                  </a:cubicBezTo>
                  <a:cubicBezTo>
                    <a:pt x="3595" y="2458"/>
                    <a:pt x="3595" y="2450"/>
                    <a:pt x="3595" y="2441"/>
                  </a:cubicBezTo>
                  <a:cubicBezTo>
                    <a:pt x="3599" y="2443"/>
                    <a:pt x="3602" y="2443"/>
                    <a:pt x="3605" y="2443"/>
                  </a:cubicBezTo>
                  <a:cubicBezTo>
                    <a:pt x="3611" y="2443"/>
                    <a:pt x="3614" y="2440"/>
                    <a:pt x="3617" y="2437"/>
                  </a:cubicBezTo>
                  <a:cubicBezTo>
                    <a:pt x="3621" y="2433"/>
                    <a:pt x="3621" y="2424"/>
                    <a:pt x="3587" y="2386"/>
                  </a:cubicBezTo>
                  <a:cubicBezTo>
                    <a:pt x="3579" y="2378"/>
                    <a:pt x="3566" y="2365"/>
                    <a:pt x="3545" y="2344"/>
                  </a:cubicBezTo>
                  <a:cubicBezTo>
                    <a:pt x="3511" y="2310"/>
                    <a:pt x="3464" y="2263"/>
                    <a:pt x="3413" y="2208"/>
                  </a:cubicBezTo>
                  <a:cubicBezTo>
                    <a:pt x="3328" y="2115"/>
                    <a:pt x="3235" y="1991"/>
                    <a:pt x="3154" y="1860"/>
                  </a:cubicBezTo>
                  <a:cubicBezTo>
                    <a:pt x="3078" y="1724"/>
                    <a:pt x="3018" y="1584"/>
                    <a:pt x="2976" y="1465"/>
                  </a:cubicBezTo>
                  <a:cubicBezTo>
                    <a:pt x="2938" y="1351"/>
                    <a:pt x="2912" y="1257"/>
                    <a:pt x="2904" y="1227"/>
                  </a:cubicBezTo>
                  <a:cubicBezTo>
                    <a:pt x="2887" y="1181"/>
                    <a:pt x="2878" y="1172"/>
                    <a:pt x="2870" y="1172"/>
                  </a:cubicBezTo>
                  <a:cubicBezTo>
                    <a:pt x="2865" y="1177"/>
                    <a:pt x="2861" y="1181"/>
                    <a:pt x="2857" y="1194"/>
                  </a:cubicBezTo>
                  <a:cubicBezTo>
                    <a:pt x="2848" y="1185"/>
                    <a:pt x="2832" y="1177"/>
                    <a:pt x="2810" y="1164"/>
                  </a:cubicBezTo>
                  <a:cubicBezTo>
                    <a:pt x="2759" y="1138"/>
                    <a:pt x="2607" y="1066"/>
                    <a:pt x="2416" y="952"/>
                  </a:cubicBezTo>
                  <a:cubicBezTo>
                    <a:pt x="2369" y="922"/>
                    <a:pt x="2318" y="892"/>
                    <a:pt x="2267" y="858"/>
                  </a:cubicBezTo>
                  <a:cubicBezTo>
                    <a:pt x="2216" y="824"/>
                    <a:pt x="2161" y="786"/>
                    <a:pt x="2110" y="748"/>
                  </a:cubicBezTo>
                  <a:cubicBezTo>
                    <a:pt x="2055" y="714"/>
                    <a:pt x="2000" y="671"/>
                    <a:pt x="1949" y="629"/>
                  </a:cubicBezTo>
                  <a:cubicBezTo>
                    <a:pt x="1919" y="608"/>
                    <a:pt x="1893" y="587"/>
                    <a:pt x="1868" y="565"/>
                  </a:cubicBezTo>
                  <a:cubicBezTo>
                    <a:pt x="1838" y="540"/>
                    <a:pt x="1813" y="523"/>
                    <a:pt x="1796" y="497"/>
                  </a:cubicBezTo>
                  <a:cubicBezTo>
                    <a:pt x="1775" y="476"/>
                    <a:pt x="1758" y="451"/>
                    <a:pt x="1758" y="430"/>
                  </a:cubicBezTo>
                  <a:cubicBezTo>
                    <a:pt x="1758" y="408"/>
                    <a:pt x="1770" y="391"/>
                    <a:pt x="1792" y="379"/>
                  </a:cubicBezTo>
                  <a:cubicBezTo>
                    <a:pt x="1803" y="373"/>
                    <a:pt x="1816" y="371"/>
                    <a:pt x="1829" y="371"/>
                  </a:cubicBezTo>
                  <a:cubicBezTo>
                    <a:pt x="1866" y="371"/>
                    <a:pt x="1906" y="391"/>
                    <a:pt x="1944" y="417"/>
                  </a:cubicBezTo>
                  <a:cubicBezTo>
                    <a:pt x="2055" y="493"/>
                    <a:pt x="2169" y="557"/>
                    <a:pt x="2271" y="604"/>
                  </a:cubicBezTo>
                  <a:cubicBezTo>
                    <a:pt x="2475" y="701"/>
                    <a:pt x="2645" y="744"/>
                    <a:pt x="2704" y="752"/>
                  </a:cubicBezTo>
                  <a:cubicBezTo>
                    <a:pt x="2740" y="759"/>
                    <a:pt x="2765" y="762"/>
                    <a:pt x="2781" y="762"/>
                  </a:cubicBezTo>
                  <a:cubicBezTo>
                    <a:pt x="2803" y="762"/>
                    <a:pt x="2810" y="757"/>
                    <a:pt x="2810" y="752"/>
                  </a:cubicBezTo>
                  <a:cubicBezTo>
                    <a:pt x="2819" y="752"/>
                    <a:pt x="2827" y="744"/>
                    <a:pt x="2827" y="667"/>
                  </a:cubicBezTo>
                  <a:cubicBezTo>
                    <a:pt x="2827" y="642"/>
                    <a:pt x="2827" y="591"/>
                    <a:pt x="2810" y="527"/>
                  </a:cubicBezTo>
                  <a:cubicBezTo>
                    <a:pt x="2793" y="463"/>
                    <a:pt x="2772" y="391"/>
                    <a:pt x="2768" y="298"/>
                  </a:cubicBezTo>
                  <a:cubicBezTo>
                    <a:pt x="2768" y="256"/>
                    <a:pt x="2764" y="205"/>
                    <a:pt x="2776" y="162"/>
                  </a:cubicBezTo>
                  <a:cubicBezTo>
                    <a:pt x="2785" y="124"/>
                    <a:pt x="2815" y="94"/>
                    <a:pt x="2861" y="77"/>
                  </a:cubicBezTo>
                  <a:cubicBezTo>
                    <a:pt x="2866" y="75"/>
                    <a:pt x="2873" y="73"/>
                    <a:pt x="2880" y="73"/>
                  </a:cubicBezTo>
                  <a:close/>
                  <a:moveTo>
                    <a:pt x="2891" y="1"/>
                  </a:moveTo>
                  <a:cubicBezTo>
                    <a:pt x="2874" y="1"/>
                    <a:pt x="2848" y="5"/>
                    <a:pt x="2832" y="14"/>
                  </a:cubicBezTo>
                  <a:cubicBezTo>
                    <a:pt x="2776" y="35"/>
                    <a:pt x="2721" y="86"/>
                    <a:pt x="2708" y="149"/>
                  </a:cubicBezTo>
                  <a:cubicBezTo>
                    <a:pt x="2696" y="209"/>
                    <a:pt x="2704" y="256"/>
                    <a:pt x="2704" y="306"/>
                  </a:cubicBezTo>
                  <a:cubicBezTo>
                    <a:pt x="2708" y="404"/>
                    <a:pt x="2738" y="485"/>
                    <a:pt x="2755" y="544"/>
                  </a:cubicBezTo>
                  <a:cubicBezTo>
                    <a:pt x="2772" y="604"/>
                    <a:pt x="2781" y="650"/>
                    <a:pt x="2785" y="671"/>
                  </a:cubicBezTo>
                  <a:cubicBezTo>
                    <a:pt x="2789" y="710"/>
                    <a:pt x="2793" y="727"/>
                    <a:pt x="2798" y="739"/>
                  </a:cubicBezTo>
                  <a:cubicBezTo>
                    <a:pt x="2785" y="731"/>
                    <a:pt x="2759" y="722"/>
                    <a:pt x="2713" y="710"/>
                  </a:cubicBezTo>
                  <a:cubicBezTo>
                    <a:pt x="2657" y="688"/>
                    <a:pt x="2496" y="642"/>
                    <a:pt x="2297" y="544"/>
                  </a:cubicBezTo>
                  <a:cubicBezTo>
                    <a:pt x="2199" y="497"/>
                    <a:pt x="2093" y="434"/>
                    <a:pt x="1983" y="357"/>
                  </a:cubicBezTo>
                  <a:cubicBezTo>
                    <a:pt x="1953" y="340"/>
                    <a:pt x="1923" y="319"/>
                    <a:pt x="1885" y="306"/>
                  </a:cubicBezTo>
                  <a:cubicBezTo>
                    <a:pt x="1867" y="303"/>
                    <a:pt x="1850" y="301"/>
                    <a:pt x="1832" y="301"/>
                  </a:cubicBezTo>
                  <a:cubicBezTo>
                    <a:pt x="1807" y="301"/>
                    <a:pt x="1783" y="305"/>
                    <a:pt x="1758" y="315"/>
                  </a:cubicBezTo>
                  <a:cubicBezTo>
                    <a:pt x="1715" y="336"/>
                    <a:pt x="1681" y="383"/>
                    <a:pt x="1686" y="434"/>
                  </a:cubicBezTo>
                  <a:cubicBezTo>
                    <a:pt x="1690" y="485"/>
                    <a:pt x="1715" y="519"/>
                    <a:pt x="1741" y="548"/>
                  </a:cubicBezTo>
                  <a:cubicBezTo>
                    <a:pt x="1915" y="705"/>
                    <a:pt x="2106" y="841"/>
                    <a:pt x="2275" y="943"/>
                  </a:cubicBezTo>
                  <a:cubicBezTo>
                    <a:pt x="2522" y="1096"/>
                    <a:pt x="2725" y="1185"/>
                    <a:pt x="2793" y="1211"/>
                  </a:cubicBezTo>
                  <a:cubicBezTo>
                    <a:pt x="2823" y="1219"/>
                    <a:pt x="2844" y="1227"/>
                    <a:pt x="2857" y="1227"/>
                  </a:cubicBezTo>
                  <a:cubicBezTo>
                    <a:pt x="2857" y="1232"/>
                    <a:pt x="2857" y="1236"/>
                    <a:pt x="2857" y="1236"/>
                  </a:cubicBezTo>
                  <a:cubicBezTo>
                    <a:pt x="2861" y="1270"/>
                    <a:pt x="2878" y="1368"/>
                    <a:pt x="2916" y="1491"/>
                  </a:cubicBezTo>
                  <a:cubicBezTo>
                    <a:pt x="2950" y="1609"/>
                    <a:pt x="3014" y="1758"/>
                    <a:pt x="3095" y="1898"/>
                  </a:cubicBezTo>
                  <a:cubicBezTo>
                    <a:pt x="3175" y="2034"/>
                    <a:pt x="3277" y="2161"/>
                    <a:pt x="3362" y="2250"/>
                  </a:cubicBezTo>
                  <a:cubicBezTo>
                    <a:pt x="3455" y="2344"/>
                    <a:pt x="3528" y="2403"/>
                    <a:pt x="3557" y="2420"/>
                  </a:cubicBezTo>
                  <a:cubicBezTo>
                    <a:pt x="3562" y="2424"/>
                    <a:pt x="3562" y="2424"/>
                    <a:pt x="3562" y="2424"/>
                  </a:cubicBezTo>
                  <a:cubicBezTo>
                    <a:pt x="3557" y="2429"/>
                    <a:pt x="3557" y="2437"/>
                    <a:pt x="3553" y="2450"/>
                  </a:cubicBezTo>
                  <a:cubicBezTo>
                    <a:pt x="3553" y="2450"/>
                    <a:pt x="3549" y="2454"/>
                    <a:pt x="3549" y="2458"/>
                  </a:cubicBezTo>
                  <a:cubicBezTo>
                    <a:pt x="3519" y="2547"/>
                    <a:pt x="3426" y="2963"/>
                    <a:pt x="3354" y="3388"/>
                  </a:cubicBezTo>
                  <a:cubicBezTo>
                    <a:pt x="3281" y="3808"/>
                    <a:pt x="3235" y="4233"/>
                    <a:pt x="3235" y="4326"/>
                  </a:cubicBezTo>
                  <a:cubicBezTo>
                    <a:pt x="3235" y="4343"/>
                    <a:pt x="3235" y="4356"/>
                    <a:pt x="3239" y="4368"/>
                  </a:cubicBezTo>
                  <a:cubicBezTo>
                    <a:pt x="3180" y="4330"/>
                    <a:pt x="3103" y="4275"/>
                    <a:pt x="3018" y="4199"/>
                  </a:cubicBezTo>
                  <a:cubicBezTo>
                    <a:pt x="2878" y="4084"/>
                    <a:pt x="2721" y="3923"/>
                    <a:pt x="2585" y="3740"/>
                  </a:cubicBezTo>
                  <a:cubicBezTo>
                    <a:pt x="2322" y="3371"/>
                    <a:pt x="2140" y="2951"/>
                    <a:pt x="2093" y="2866"/>
                  </a:cubicBezTo>
                  <a:cubicBezTo>
                    <a:pt x="2080" y="2845"/>
                    <a:pt x="2072" y="2832"/>
                    <a:pt x="2063" y="2823"/>
                  </a:cubicBezTo>
                  <a:cubicBezTo>
                    <a:pt x="2076" y="2811"/>
                    <a:pt x="2093" y="2798"/>
                    <a:pt x="2114" y="2781"/>
                  </a:cubicBezTo>
                  <a:cubicBezTo>
                    <a:pt x="2161" y="2738"/>
                    <a:pt x="2288" y="2607"/>
                    <a:pt x="2386" y="2386"/>
                  </a:cubicBezTo>
                  <a:cubicBezTo>
                    <a:pt x="2433" y="2276"/>
                    <a:pt x="2471" y="2144"/>
                    <a:pt x="2488" y="2004"/>
                  </a:cubicBezTo>
                  <a:cubicBezTo>
                    <a:pt x="2492" y="1932"/>
                    <a:pt x="2496" y="1860"/>
                    <a:pt x="2492" y="1788"/>
                  </a:cubicBezTo>
                  <a:cubicBezTo>
                    <a:pt x="2488" y="1750"/>
                    <a:pt x="2483" y="1711"/>
                    <a:pt x="2479" y="1673"/>
                  </a:cubicBezTo>
                  <a:cubicBezTo>
                    <a:pt x="2475" y="1639"/>
                    <a:pt x="2466" y="1597"/>
                    <a:pt x="2441" y="1559"/>
                  </a:cubicBezTo>
                  <a:cubicBezTo>
                    <a:pt x="2416" y="1520"/>
                    <a:pt x="2377" y="1486"/>
                    <a:pt x="2326" y="1482"/>
                  </a:cubicBezTo>
                  <a:cubicBezTo>
                    <a:pt x="2321" y="1481"/>
                    <a:pt x="2316" y="1481"/>
                    <a:pt x="2311" y="1481"/>
                  </a:cubicBezTo>
                  <a:cubicBezTo>
                    <a:pt x="2265" y="1481"/>
                    <a:pt x="2222" y="1512"/>
                    <a:pt x="2203" y="1550"/>
                  </a:cubicBezTo>
                  <a:cubicBezTo>
                    <a:pt x="2161" y="1631"/>
                    <a:pt x="2169" y="1707"/>
                    <a:pt x="2165" y="1771"/>
                  </a:cubicBezTo>
                  <a:cubicBezTo>
                    <a:pt x="2152" y="1902"/>
                    <a:pt x="2110" y="2030"/>
                    <a:pt x="2063" y="2132"/>
                  </a:cubicBezTo>
                  <a:cubicBezTo>
                    <a:pt x="1970" y="2340"/>
                    <a:pt x="1851" y="2471"/>
                    <a:pt x="1813" y="2522"/>
                  </a:cubicBezTo>
                  <a:cubicBezTo>
                    <a:pt x="1792" y="2552"/>
                    <a:pt x="1775" y="2569"/>
                    <a:pt x="1766" y="2586"/>
                  </a:cubicBezTo>
                  <a:cubicBezTo>
                    <a:pt x="1758" y="2577"/>
                    <a:pt x="1745" y="2564"/>
                    <a:pt x="1728" y="2552"/>
                  </a:cubicBezTo>
                  <a:cubicBezTo>
                    <a:pt x="1681" y="2505"/>
                    <a:pt x="1537" y="2390"/>
                    <a:pt x="1354" y="2225"/>
                  </a:cubicBezTo>
                  <a:cubicBezTo>
                    <a:pt x="1265" y="2140"/>
                    <a:pt x="1163" y="2047"/>
                    <a:pt x="1062" y="1945"/>
                  </a:cubicBezTo>
                  <a:cubicBezTo>
                    <a:pt x="1011" y="1894"/>
                    <a:pt x="951" y="1830"/>
                    <a:pt x="862" y="1809"/>
                  </a:cubicBezTo>
                  <a:cubicBezTo>
                    <a:pt x="853" y="1807"/>
                    <a:pt x="843" y="1806"/>
                    <a:pt x="833" y="1806"/>
                  </a:cubicBezTo>
                  <a:cubicBezTo>
                    <a:pt x="794" y="1806"/>
                    <a:pt x="753" y="1820"/>
                    <a:pt x="722" y="1847"/>
                  </a:cubicBezTo>
                  <a:cubicBezTo>
                    <a:pt x="688" y="1881"/>
                    <a:pt x="671" y="1924"/>
                    <a:pt x="663" y="1966"/>
                  </a:cubicBezTo>
                  <a:cubicBezTo>
                    <a:pt x="646" y="2055"/>
                    <a:pt x="671" y="2140"/>
                    <a:pt x="705" y="2212"/>
                  </a:cubicBezTo>
                  <a:cubicBezTo>
                    <a:pt x="743" y="2284"/>
                    <a:pt x="794" y="2348"/>
                    <a:pt x="845" y="2399"/>
                  </a:cubicBezTo>
                  <a:cubicBezTo>
                    <a:pt x="951" y="2505"/>
                    <a:pt x="1053" y="2598"/>
                    <a:pt x="1151" y="2675"/>
                  </a:cubicBezTo>
                  <a:cubicBezTo>
                    <a:pt x="1350" y="2828"/>
                    <a:pt x="1511" y="2921"/>
                    <a:pt x="1571" y="2951"/>
                  </a:cubicBezTo>
                  <a:cubicBezTo>
                    <a:pt x="1613" y="2972"/>
                    <a:pt x="1643" y="2985"/>
                    <a:pt x="1660" y="2989"/>
                  </a:cubicBezTo>
                  <a:cubicBezTo>
                    <a:pt x="1660" y="2993"/>
                    <a:pt x="1660" y="3002"/>
                    <a:pt x="1660" y="3006"/>
                  </a:cubicBezTo>
                  <a:cubicBezTo>
                    <a:pt x="1669" y="3057"/>
                    <a:pt x="1736" y="3286"/>
                    <a:pt x="1851" y="3498"/>
                  </a:cubicBezTo>
                  <a:cubicBezTo>
                    <a:pt x="1906" y="3600"/>
                    <a:pt x="1974" y="3702"/>
                    <a:pt x="2034" y="3774"/>
                  </a:cubicBezTo>
                  <a:cubicBezTo>
                    <a:pt x="2076" y="3825"/>
                    <a:pt x="2110" y="3863"/>
                    <a:pt x="2135" y="3889"/>
                  </a:cubicBezTo>
                  <a:cubicBezTo>
                    <a:pt x="2127" y="3889"/>
                    <a:pt x="2118" y="3884"/>
                    <a:pt x="2110" y="3880"/>
                  </a:cubicBezTo>
                  <a:cubicBezTo>
                    <a:pt x="2051" y="3863"/>
                    <a:pt x="1872" y="3825"/>
                    <a:pt x="1681" y="3693"/>
                  </a:cubicBezTo>
                  <a:cubicBezTo>
                    <a:pt x="1630" y="3660"/>
                    <a:pt x="1584" y="3621"/>
                    <a:pt x="1537" y="3579"/>
                  </a:cubicBezTo>
                  <a:cubicBezTo>
                    <a:pt x="1486" y="3536"/>
                    <a:pt x="1444" y="3477"/>
                    <a:pt x="1363" y="3447"/>
                  </a:cubicBezTo>
                  <a:cubicBezTo>
                    <a:pt x="1346" y="3440"/>
                    <a:pt x="1327" y="3436"/>
                    <a:pt x="1307" y="3436"/>
                  </a:cubicBezTo>
                  <a:cubicBezTo>
                    <a:pt x="1283" y="3436"/>
                    <a:pt x="1257" y="3442"/>
                    <a:pt x="1236" y="3452"/>
                  </a:cubicBezTo>
                  <a:cubicBezTo>
                    <a:pt x="1193" y="3473"/>
                    <a:pt x="1163" y="3502"/>
                    <a:pt x="1142" y="3541"/>
                  </a:cubicBezTo>
                  <a:cubicBezTo>
                    <a:pt x="1121" y="3575"/>
                    <a:pt x="1108" y="3609"/>
                    <a:pt x="1104" y="3647"/>
                  </a:cubicBezTo>
                  <a:cubicBezTo>
                    <a:pt x="1100" y="3689"/>
                    <a:pt x="1104" y="3740"/>
                    <a:pt x="1117" y="3783"/>
                  </a:cubicBezTo>
                  <a:cubicBezTo>
                    <a:pt x="1138" y="3859"/>
                    <a:pt x="1185" y="3931"/>
                    <a:pt x="1244" y="3982"/>
                  </a:cubicBezTo>
                  <a:cubicBezTo>
                    <a:pt x="1304" y="4037"/>
                    <a:pt x="1371" y="4075"/>
                    <a:pt x="1435" y="4105"/>
                  </a:cubicBezTo>
                  <a:cubicBezTo>
                    <a:pt x="1567" y="4165"/>
                    <a:pt x="1698" y="4203"/>
                    <a:pt x="1817" y="4224"/>
                  </a:cubicBezTo>
                  <a:cubicBezTo>
                    <a:pt x="1976" y="4258"/>
                    <a:pt x="2111" y="4266"/>
                    <a:pt x="2203" y="4266"/>
                  </a:cubicBezTo>
                  <a:cubicBezTo>
                    <a:pt x="2249" y="4266"/>
                    <a:pt x="2284" y="4264"/>
                    <a:pt x="2305" y="4262"/>
                  </a:cubicBezTo>
                  <a:cubicBezTo>
                    <a:pt x="2343" y="4258"/>
                    <a:pt x="2369" y="4254"/>
                    <a:pt x="2386" y="4249"/>
                  </a:cubicBezTo>
                  <a:cubicBezTo>
                    <a:pt x="2390" y="4254"/>
                    <a:pt x="2394" y="4262"/>
                    <a:pt x="2399" y="4266"/>
                  </a:cubicBezTo>
                  <a:cubicBezTo>
                    <a:pt x="2424" y="4317"/>
                    <a:pt x="2594" y="4508"/>
                    <a:pt x="2806" y="4653"/>
                  </a:cubicBezTo>
                  <a:cubicBezTo>
                    <a:pt x="2921" y="4733"/>
                    <a:pt x="3039" y="4797"/>
                    <a:pt x="3137" y="4839"/>
                  </a:cubicBezTo>
                  <a:cubicBezTo>
                    <a:pt x="3158" y="4848"/>
                    <a:pt x="3175" y="4856"/>
                    <a:pt x="3192" y="4861"/>
                  </a:cubicBezTo>
                  <a:cubicBezTo>
                    <a:pt x="3192" y="4873"/>
                    <a:pt x="3188" y="4890"/>
                    <a:pt x="3184" y="4916"/>
                  </a:cubicBezTo>
                  <a:cubicBezTo>
                    <a:pt x="3167" y="5005"/>
                    <a:pt x="3129" y="5434"/>
                    <a:pt x="3116" y="5867"/>
                  </a:cubicBezTo>
                  <a:cubicBezTo>
                    <a:pt x="3099" y="6300"/>
                    <a:pt x="3112" y="6732"/>
                    <a:pt x="3124" y="6822"/>
                  </a:cubicBezTo>
                  <a:cubicBezTo>
                    <a:pt x="3124" y="6839"/>
                    <a:pt x="3129" y="6856"/>
                    <a:pt x="3129" y="6864"/>
                  </a:cubicBezTo>
                  <a:cubicBezTo>
                    <a:pt x="3129" y="6864"/>
                    <a:pt x="3124" y="6864"/>
                    <a:pt x="3124" y="6860"/>
                  </a:cubicBezTo>
                  <a:cubicBezTo>
                    <a:pt x="3103" y="6851"/>
                    <a:pt x="3082" y="6839"/>
                    <a:pt x="3052" y="6822"/>
                  </a:cubicBezTo>
                  <a:cubicBezTo>
                    <a:pt x="3027" y="6809"/>
                    <a:pt x="2997" y="6792"/>
                    <a:pt x="2963" y="6771"/>
                  </a:cubicBezTo>
                  <a:cubicBezTo>
                    <a:pt x="2933" y="6749"/>
                    <a:pt x="2895" y="6728"/>
                    <a:pt x="2861" y="6703"/>
                  </a:cubicBezTo>
                  <a:cubicBezTo>
                    <a:pt x="2717" y="6601"/>
                    <a:pt x="2556" y="6448"/>
                    <a:pt x="2424" y="6270"/>
                  </a:cubicBezTo>
                  <a:cubicBezTo>
                    <a:pt x="2292" y="6096"/>
                    <a:pt x="2195" y="5896"/>
                    <a:pt x="2140" y="5727"/>
                  </a:cubicBezTo>
                  <a:cubicBezTo>
                    <a:pt x="2127" y="5688"/>
                    <a:pt x="2118" y="5646"/>
                    <a:pt x="2106" y="5608"/>
                  </a:cubicBezTo>
                  <a:cubicBezTo>
                    <a:pt x="2093" y="5574"/>
                    <a:pt x="2089" y="5540"/>
                    <a:pt x="2080" y="5510"/>
                  </a:cubicBezTo>
                  <a:cubicBezTo>
                    <a:pt x="2076" y="5480"/>
                    <a:pt x="2068" y="5455"/>
                    <a:pt x="2063" y="5434"/>
                  </a:cubicBezTo>
                  <a:cubicBezTo>
                    <a:pt x="2063" y="5408"/>
                    <a:pt x="2059" y="5391"/>
                    <a:pt x="2055" y="5383"/>
                  </a:cubicBezTo>
                  <a:cubicBezTo>
                    <a:pt x="2042" y="5315"/>
                    <a:pt x="2034" y="5306"/>
                    <a:pt x="2025" y="5306"/>
                  </a:cubicBezTo>
                  <a:cubicBezTo>
                    <a:pt x="2012" y="5272"/>
                    <a:pt x="1991" y="5238"/>
                    <a:pt x="1957" y="5213"/>
                  </a:cubicBezTo>
                  <a:cubicBezTo>
                    <a:pt x="1932" y="5187"/>
                    <a:pt x="1898" y="5171"/>
                    <a:pt x="1855" y="5162"/>
                  </a:cubicBezTo>
                  <a:cubicBezTo>
                    <a:pt x="1847" y="5161"/>
                    <a:pt x="1839" y="5161"/>
                    <a:pt x="1830" y="5161"/>
                  </a:cubicBezTo>
                  <a:cubicBezTo>
                    <a:pt x="1797" y="5161"/>
                    <a:pt x="1758" y="5168"/>
                    <a:pt x="1728" y="5192"/>
                  </a:cubicBezTo>
                  <a:cubicBezTo>
                    <a:pt x="1690" y="5221"/>
                    <a:pt x="1673" y="5268"/>
                    <a:pt x="1669" y="5311"/>
                  </a:cubicBezTo>
                  <a:cubicBezTo>
                    <a:pt x="1660" y="5353"/>
                    <a:pt x="1664" y="5391"/>
                    <a:pt x="1664" y="5434"/>
                  </a:cubicBezTo>
                  <a:cubicBezTo>
                    <a:pt x="1677" y="5586"/>
                    <a:pt x="1707" y="5739"/>
                    <a:pt x="1741" y="5858"/>
                  </a:cubicBezTo>
                  <a:cubicBezTo>
                    <a:pt x="1762" y="5926"/>
                    <a:pt x="1783" y="5985"/>
                    <a:pt x="1800" y="6028"/>
                  </a:cubicBezTo>
                  <a:cubicBezTo>
                    <a:pt x="1796" y="6028"/>
                    <a:pt x="1796" y="6024"/>
                    <a:pt x="1792" y="6024"/>
                  </a:cubicBezTo>
                  <a:cubicBezTo>
                    <a:pt x="1753" y="6002"/>
                    <a:pt x="1681" y="5960"/>
                    <a:pt x="1584" y="5913"/>
                  </a:cubicBezTo>
                  <a:cubicBezTo>
                    <a:pt x="1482" y="5862"/>
                    <a:pt x="1354" y="5803"/>
                    <a:pt x="1219" y="5722"/>
                  </a:cubicBezTo>
                  <a:cubicBezTo>
                    <a:pt x="1202" y="5714"/>
                    <a:pt x="1185" y="5701"/>
                    <a:pt x="1159" y="5693"/>
                  </a:cubicBezTo>
                  <a:cubicBezTo>
                    <a:pt x="1148" y="5687"/>
                    <a:pt x="1134" y="5685"/>
                    <a:pt x="1121" y="5685"/>
                  </a:cubicBezTo>
                  <a:cubicBezTo>
                    <a:pt x="1106" y="5685"/>
                    <a:pt x="1090" y="5688"/>
                    <a:pt x="1079" y="5693"/>
                  </a:cubicBezTo>
                  <a:cubicBezTo>
                    <a:pt x="1070" y="5697"/>
                    <a:pt x="1066" y="5697"/>
                    <a:pt x="1062" y="5701"/>
                  </a:cubicBezTo>
                  <a:lnTo>
                    <a:pt x="1057" y="5701"/>
                  </a:lnTo>
                  <a:cubicBezTo>
                    <a:pt x="1019" y="5727"/>
                    <a:pt x="989" y="5765"/>
                    <a:pt x="977" y="5816"/>
                  </a:cubicBezTo>
                  <a:cubicBezTo>
                    <a:pt x="972" y="5841"/>
                    <a:pt x="977" y="5875"/>
                    <a:pt x="989" y="5901"/>
                  </a:cubicBezTo>
                  <a:cubicBezTo>
                    <a:pt x="998" y="5922"/>
                    <a:pt x="1011" y="5943"/>
                    <a:pt x="1023" y="5964"/>
                  </a:cubicBezTo>
                  <a:cubicBezTo>
                    <a:pt x="1049" y="6007"/>
                    <a:pt x="1083" y="6045"/>
                    <a:pt x="1121" y="6079"/>
                  </a:cubicBezTo>
                  <a:cubicBezTo>
                    <a:pt x="1202" y="6142"/>
                    <a:pt x="1295" y="6176"/>
                    <a:pt x="1384" y="6219"/>
                  </a:cubicBezTo>
                  <a:cubicBezTo>
                    <a:pt x="1473" y="6261"/>
                    <a:pt x="1567" y="6300"/>
                    <a:pt x="1660" y="6338"/>
                  </a:cubicBezTo>
                  <a:cubicBezTo>
                    <a:pt x="1843" y="6414"/>
                    <a:pt x="2025" y="6491"/>
                    <a:pt x="2169" y="6605"/>
                  </a:cubicBezTo>
                  <a:cubicBezTo>
                    <a:pt x="2318" y="6720"/>
                    <a:pt x="2441" y="6847"/>
                    <a:pt x="2560" y="6957"/>
                  </a:cubicBezTo>
                  <a:cubicBezTo>
                    <a:pt x="2679" y="7064"/>
                    <a:pt x="2789" y="7157"/>
                    <a:pt x="2887" y="7216"/>
                  </a:cubicBezTo>
                  <a:cubicBezTo>
                    <a:pt x="2984" y="7271"/>
                    <a:pt x="3065" y="7305"/>
                    <a:pt x="3107" y="7314"/>
                  </a:cubicBezTo>
                  <a:cubicBezTo>
                    <a:pt x="3124" y="7322"/>
                    <a:pt x="3137" y="7322"/>
                    <a:pt x="3150" y="7327"/>
                  </a:cubicBezTo>
                  <a:cubicBezTo>
                    <a:pt x="3150" y="7335"/>
                    <a:pt x="3150" y="7344"/>
                    <a:pt x="3146" y="7356"/>
                  </a:cubicBezTo>
                  <a:cubicBezTo>
                    <a:pt x="3141" y="7412"/>
                    <a:pt x="3150" y="7666"/>
                    <a:pt x="3171" y="7925"/>
                  </a:cubicBezTo>
                  <a:cubicBezTo>
                    <a:pt x="3188" y="8180"/>
                    <a:pt x="3222" y="8434"/>
                    <a:pt x="3239" y="8485"/>
                  </a:cubicBezTo>
                  <a:cubicBezTo>
                    <a:pt x="3239" y="8494"/>
                    <a:pt x="3243" y="8498"/>
                    <a:pt x="3243" y="8502"/>
                  </a:cubicBezTo>
                  <a:cubicBezTo>
                    <a:pt x="3188" y="8507"/>
                    <a:pt x="3112" y="8515"/>
                    <a:pt x="3027" y="8519"/>
                  </a:cubicBezTo>
                  <a:cubicBezTo>
                    <a:pt x="3008" y="8520"/>
                    <a:pt x="2989" y="8520"/>
                    <a:pt x="2969" y="8520"/>
                  </a:cubicBezTo>
                  <a:cubicBezTo>
                    <a:pt x="2827" y="8520"/>
                    <a:pt x="2656" y="8506"/>
                    <a:pt x="2492" y="8473"/>
                  </a:cubicBezTo>
                  <a:cubicBezTo>
                    <a:pt x="2305" y="8430"/>
                    <a:pt x="2123" y="8367"/>
                    <a:pt x="1987" y="8303"/>
                  </a:cubicBezTo>
                  <a:cubicBezTo>
                    <a:pt x="1847" y="8239"/>
                    <a:pt x="1745" y="8180"/>
                    <a:pt x="1711" y="8159"/>
                  </a:cubicBezTo>
                  <a:cubicBezTo>
                    <a:pt x="1686" y="8146"/>
                    <a:pt x="1673" y="8137"/>
                    <a:pt x="1660" y="8137"/>
                  </a:cubicBezTo>
                  <a:cubicBezTo>
                    <a:pt x="1669" y="8133"/>
                    <a:pt x="1673" y="8125"/>
                    <a:pt x="1673" y="8065"/>
                  </a:cubicBezTo>
                  <a:cubicBezTo>
                    <a:pt x="1673" y="8027"/>
                    <a:pt x="1664" y="7908"/>
                    <a:pt x="1652" y="7755"/>
                  </a:cubicBezTo>
                  <a:cubicBezTo>
                    <a:pt x="1647" y="7679"/>
                    <a:pt x="1639" y="7594"/>
                    <a:pt x="1630" y="7505"/>
                  </a:cubicBezTo>
                  <a:cubicBezTo>
                    <a:pt x="1626" y="7458"/>
                    <a:pt x="1622" y="7412"/>
                    <a:pt x="1605" y="7361"/>
                  </a:cubicBezTo>
                  <a:cubicBezTo>
                    <a:pt x="1592" y="7314"/>
                    <a:pt x="1558" y="7259"/>
                    <a:pt x="1507" y="7229"/>
                  </a:cubicBezTo>
                  <a:cubicBezTo>
                    <a:pt x="1481" y="7214"/>
                    <a:pt x="1450" y="7206"/>
                    <a:pt x="1419" y="7206"/>
                  </a:cubicBezTo>
                  <a:cubicBezTo>
                    <a:pt x="1390" y="7206"/>
                    <a:pt x="1362" y="7213"/>
                    <a:pt x="1337" y="7225"/>
                  </a:cubicBezTo>
                  <a:cubicBezTo>
                    <a:pt x="1287" y="7246"/>
                    <a:pt x="1244" y="7284"/>
                    <a:pt x="1219" y="7327"/>
                  </a:cubicBezTo>
                  <a:cubicBezTo>
                    <a:pt x="1168" y="7420"/>
                    <a:pt x="1172" y="7522"/>
                    <a:pt x="1185" y="7598"/>
                  </a:cubicBezTo>
                  <a:cubicBezTo>
                    <a:pt x="1197" y="7679"/>
                    <a:pt x="1219" y="7743"/>
                    <a:pt x="1231" y="7794"/>
                  </a:cubicBezTo>
                  <a:cubicBezTo>
                    <a:pt x="1244" y="7844"/>
                    <a:pt x="1248" y="7878"/>
                    <a:pt x="1248" y="7900"/>
                  </a:cubicBezTo>
                  <a:lnTo>
                    <a:pt x="1253" y="7904"/>
                  </a:lnTo>
                  <a:lnTo>
                    <a:pt x="1248" y="7904"/>
                  </a:lnTo>
                  <a:cubicBezTo>
                    <a:pt x="1223" y="7883"/>
                    <a:pt x="1155" y="7819"/>
                    <a:pt x="1070" y="7726"/>
                  </a:cubicBezTo>
                  <a:cubicBezTo>
                    <a:pt x="989" y="7632"/>
                    <a:pt x="900" y="7505"/>
                    <a:pt x="837" y="7365"/>
                  </a:cubicBezTo>
                  <a:cubicBezTo>
                    <a:pt x="769" y="7225"/>
                    <a:pt x="726" y="7076"/>
                    <a:pt x="705" y="6953"/>
                  </a:cubicBezTo>
                  <a:cubicBezTo>
                    <a:pt x="684" y="6830"/>
                    <a:pt x="680" y="6737"/>
                    <a:pt x="675" y="6703"/>
                  </a:cubicBezTo>
                  <a:cubicBezTo>
                    <a:pt x="675" y="6686"/>
                    <a:pt x="671" y="6677"/>
                    <a:pt x="671" y="6669"/>
                  </a:cubicBezTo>
                  <a:cubicBezTo>
                    <a:pt x="675" y="6665"/>
                    <a:pt x="684" y="6660"/>
                    <a:pt x="692" y="6652"/>
                  </a:cubicBezTo>
                  <a:cubicBezTo>
                    <a:pt x="705" y="6643"/>
                    <a:pt x="731" y="6626"/>
                    <a:pt x="760" y="6605"/>
                  </a:cubicBezTo>
                  <a:cubicBezTo>
                    <a:pt x="790" y="6584"/>
                    <a:pt x="832" y="6554"/>
                    <a:pt x="875" y="6512"/>
                  </a:cubicBezTo>
                  <a:cubicBezTo>
                    <a:pt x="896" y="6491"/>
                    <a:pt x="917" y="6465"/>
                    <a:pt x="934" y="6431"/>
                  </a:cubicBezTo>
                  <a:cubicBezTo>
                    <a:pt x="951" y="6401"/>
                    <a:pt x="955" y="6359"/>
                    <a:pt x="951" y="6321"/>
                  </a:cubicBezTo>
                  <a:cubicBezTo>
                    <a:pt x="947" y="6283"/>
                    <a:pt x="930" y="6240"/>
                    <a:pt x="892" y="6210"/>
                  </a:cubicBezTo>
                  <a:cubicBezTo>
                    <a:pt x="866" y="6188"/>
                    <a:pt x="833" y="6178"/>
                    <a:pt x="800" y="6178"/>
                  </a:cubicBezTo>
                  <a:cubicBezTo>
                    <a:pt x="790" y="6178"/>
                    <a:pt x="779" y="6179"/>
                    <a:pt x="769" y="6181"/>
                  </a:cubicBezTo>
                  <a:cubicBezTo>
                    <a:pt x="726" y="6185"/>
                    <a:pt x="688" y="6206"/>
                    <a:pt x="658" y="6232"/>
                  </a:cubicBezTo>
                  <a:cubicBezTo>
                    <a:pt x="629" y="6257"/>
                    <a:pt x="603" y="6283"/>
                    <a:pt x="582" y="6312"/>
                  </a:cubicBezTo>
                  <a:cubicBezTo>
                    <a:pt x="544" y="6367"/>
                    <a:pt x="510" y="6418"/>
                    <a:pt x="480" y="6469"/>
                  </a:cubicBezTo>
                  <a:cubicBezTo>
                    <a:pt x="421" y="6563"/>
                    <a:pt x="387" y="6635"/>
                    <a:pt x="374" y="6669"/>
                  </a:cubicBezTo>
                  <a:cubicBezTo>
                    <a:pt x="374" y="6656"/>
                    <a:pt x="374" y="6648"/>
                    <a:pt x="370" y="6635"/>
                  </a:cubicBezTo>
                  <a:cubicBezTo>
                    <a:pt x="366" y="6601"/>
                    <a:pt x="357" y="6541"/>
                    <a:pt x="344" y="6461"/>
                  </a:cubicBezTo>
                  <a:cubicBezTo>
                    <a:pt x="336" y="6418"/>
                    <a:pt x="327" y="6372"/>
                    <a:pt x="319" y="6321"/>
                  </a:cubicBezTo>
                  <a:cubicBezTo>
                    <a:pt x="315" y="6295"/>
                    <a:pt x="310" y="6270"/>
                    <a:pt x="302" y="6244"/>
                  </a:cubicBezTo>
                  <a:cubicBezTo>
                    <a:pt x="298" y="6215"/>
                    <a:pt x="293" y="6185"/>
                    <a:pt x="281" y="6151"/>
                  </a:cubicBezTo>
                  <a:cubicBezTo>
                    <a:pt x="272" y="6121"/>
                    <a:pt x="242" y="6083"/>
                    <a:pt x="196" y="6070"/>
                  </a:cubicBezTo>
                  <a:cubicBezTo>
                    <a:pt x="187" y="6069"/>
                    <a:pt x="178" y="6068"/>
                    <a:pt x="169" y="6068"/>
                  </a:cubicBezTo>
                  <a:cubicBezTo>
                    <a:pt x="136" y="6068"/>
                    <a:pt x="104" y="6080"/>
                    <a:pt x="77" y="6100"/>
                  </a:cubicBezTo>
                  <a:cubicBezTo>
                    <a:pt x="43" y="6121"/>
                    <a:pt x="22" y="6164"/>
                    <a:pt x="9" y="6202"/>
                  </a:cubicBezTo>
                  <a:cubicBezTo>
                    <a:pt x="0" y="6240"/>
                    <a:pt x="0" y="6278"/>
                    <a:pt x="5" y="6317"/>
                  </a:cubicBezTo>
                  <a:cubicBezTo>
                    <a:pt x="22" y="6461"/>
                    <a:pt x="51" y="6605"/>
                    <a:pt x="94" y="6754"/>
                  </a:cubicBezTo>
                  <a:cubicBezTo>
                    <a:pt x="175" y="7042"/>
                    <a:pt x="306" y="7314"/>
                    <a:pt x="438" y="7518"/>
                  </a:cubicBezTo>
                  <a:cubicBezTo>
                    <a:pt x="565" y="7726"/>
                    <a:pt x="688" y="7861"/>
                    <a:pt x="735" y="7904"/>
                  </a:cubicBezTo>
                  <a:cubicBezTo>
                    <a:pt x="764" y="7934"/>
                    <a:pt x="781" y="7951"/>
                    <a:pt x="794" y="7959"/>
                  </a:cubicBezTo>
                  <a:cubicBezTo>
                    <a:pt x="794" y="7959"/>
                    <a:pt x="794" y="7959"/>
                    <a:pt x="790" y="7963"/>
                  </a:cubicBezTo>
                  <a:cubicBezTo>
                    <a:pt x="781" y="7959"/>
                    <a:pt x="764" y="7951"/>
                    <a:pt x="726" y="7942"/>
                  </a:cubicBezTo>
                  <a:cubicBezTo>
                    <a:pt x="705" y="7938"/>
                    <a:pt x="663" y="7925"/>
                    <a:pt x="607" y="7908"/>
                  </a:cubicBezTo>
                  <a:cubicBezTo>
                    <a:pt x="557" y="7897"/>
                    <a:pt x="489" y="7878"/>
                    <a:pt x="407" y="7878"/>
                  </a:cubicBezTo>
                  <a:cubicBezTo>
                    <a:pt x="399" y="7878"/>
                    <a:pt x="391" y="7878"/>
                    <a:pt x="382" y="7878"/>
                  </a:cubicBezTo>
                  <a:cubicBezTo>
                    <a:pt x="336" y="7883"/>
                    <a:pt x="285" y="7891"/>
                    <a:pt x="238" y="7921"/>
                  </a:cubicBezTo>
                  <a:cubicBezTo>
                    <a:pt x="234" y="7925"/>
                    <a:pt x="225" y="7929"/>
                    <a:pt x="221" y="7938"/>
                  </a:cubicBezTo>
                  <a:cubicBezTo>
                    <a:pt x="183" y="7963"/>
                    <a:pt x="153" y="8006"/>
                    <a:pt x="141" y="8057"/>
                  </a:cubicBezTo>
                  <a:cubicBezTo>
                    <a:pt x="119" y="8116"/>
                    <a:pt x="141" y="8184"/>
                    <a:pt x="183" y="8231"/>
                  </a:cubicBezTo>
                  <a:cubicBezTo>
                    <a:pt x="221" y="8277"/>
                    <a:pt x="281" y="8303"/>
                    <a:pt x="336" y="8320"/>
                  </a:cubicBezTo>
                  <a:cubicBezTo>
                    <a:pt x="595" y="8372"/>
                    <a:pt x="856" y="8386"/>
                    <a:pt x="1040" y="8386"/>
                  </a:cubicBezTo>
                  <a:cubicBezTo>
                    <a:pt x="1157" y="8386"/>
                    <a:pt x="1243" y="8380"/>
                    <a:pt x="1278" y="8375"/>
                  </a:cubicBezTo>
                  <a:cubicBezTo>
                    <a:pt x="1308" y="8371"/>
                    <a:pt x="1325" y="8367"/>
                    <a:pt x="1333" y="8362"/>
                  </a:cubicBezTo>
                  <a:cubicBezTo>
                    <a:pt x="1342" y="8375"/>
                    <a:pt x="1354" y="8392"/>
                    <a:pt x="1376" y="8417"/>
                  </a:cubicBezTo>
                  <a:cubicBezTo>
                    <a:pt x="1405" y="8460"/>
                    <a:pt x="1507" y="8566"/>
                    <a:pt x="1660" y="8681"/>
                  </a:cubicBezTo>
                  <a:cubicBezTo>
                    <a:pt x="1817" y="8799"/>
                    <a:pt x="2025" y="8918"/>
                    <a:pt x="2250" y="8999"/>
                  </a:cubicBezTo>
                  <a:cubicBezTo>
                    <a:pt x="2475" y="9080"/>
                    <a:pt x="2713" y="9126"/>
                    <a:pt x="2908" y="9135"/>
                  </a:cubicBezTo>
                  <a:cubicBezTo>
                    <a:pt x="2955" y="9139"/>
                    <a:pt x="3001" y="9139"/>
                    <a:pt x="3039" y="9139"/>
                  </a:cubicBezTo>
                  <a:cubicBezTo>
                    <a:pt x="3082" y="9139"/>
                    <a:pt x="3120" y="9139"/>
                    <a:pt x="3154" y="9135"/>
                  </a:cubicBezTo>
                  <a:cubicBezTo>
                    <a:pt x="3205" y="9131"/>
                    <a:pt x="3243" y="9126"/>
                    <a:pt x="3273" y="9122"/>
                  </a:cubicBezTo>
                  <a:cubicBezTo>
                    <a:pt x="3281" y="9122"/>
                    <a:pt x="3290" y="9118"/>
                    <a:pt x="3294" y="9118"/>
                  </a:cubicBezTo>
                  <a:cubicBezTo>
                    <a:pt x="3311" y="9114"/>
                    <a:pt x="3324" y="9114"/>
                    <a:pt x="3332" y="9109"/>
                  </a:cubicBezTo>
                  <a:cubicBezTo>
                    <a:pt x="3332" y="9122"/>
                    <a:pt x="3332" y="9148"/>
                    <a:pt x="3337" y="9186"/>
                  </a:cubicBezTo>
                  <a:cubicBezTo>
                    <a:pt x="3345" y="9300"/>
                    <a:pt x="3413" y="9814"/>
                    <a:pt x="3549" y="10315"/>
                  </a:cubicBezTo>
                  <a:cubicBezTo>
                    <a:pt x="3617" y="10565"/>
                    <a:pt x="3702" y="10811"/>
                    <a:pt x="3786" y="11002"/>
                  </a:cubicBezTo>
                  <a:cubicBezTo>
                    <a:pt x="3799" y="11028"/>
                    <a:pt x="3812" y="11057"/>
                    <a:pt x="3825" y="11079"/>
                  </a:cubicBezTo>
                  <a:cubicBezTo>
                    <a:pt x="3893" y="11232"/>
                    <a:pt x="3952" y="11338"/>
                    <a:pt x="3982" y="11380"/>
                  </a:cubicBezTo>
                  <a:cubicBezTo>
                    <a:pt x="4017" y="11437"/>
                    <a:pt x="4032" y="11449"/>
                    <a:pt x="4041" y="11449"/>
                  </a:cubicBezTo>
                  <a:cubicBezTo>
                    <a:pt x="4043" y="11449"/>
                    <a:pt x="4044" y="11449"/>
                    <a:pt x="4045" y="11448"/>
                  </a:cubicBezTo>
                  <a:cubicBezTo>
                    <a:pt x="4050" y="11444"/>
                    <a:pt x="4050" y="11444"/>
                    <a:pt x="4050" y="11439"/>
                  </a:cubicBezTo>
                  <a:cubicBezTo>
                    <a:pt x="4067" y="11452"/>
                    <a:pt x="4088" y="11465"/>
                    <a:pt x="4109" y="11469"/>
                  </a:cubicBezTo>
                  <a:cubicBezTo>
                    <a:pt x="4142" y="11483"/>
                    <a:pt x="4177" y="11488"/>
                    <a:pt x="4212" y="11488"/>
                  </a:cubicBezTo>
                  <a:cubicBezTo>
                    <a:pt x="4253" y="11488"/>
                    <a:pt x="4293" y="11481"/>
                    <a:pt x="4330" y="11469"/>
                  </a:cubicBezTo>
                  <a:cubicBezTo>
                    <a:pt x="4364" y="11461"/>
                    <a:pt x="4398" y="11452"/>
                    <a:pt x="4432" y="11439"/>
                  </a:cubicBezTo>
                  <a:cubicBezTo>
                    <a:pt x="4466" y="11427"/>
                    <a:pt x="4500" y="11414"/>
                    <a:pt x="4529" y="11393"/>
                  </a:cubicBezTo>
                  <a:cubicBezTo>
                    <a:pt x="4563" y="11372"/>
                    <a:pt x="4593" y="11338"/>
                    <a:pt x="4601" y="11299"/>
                  </a:cubicBezTo>
                  <a:cubicBezTo>
                    <a:pt x="4614" y="11257"/>
                    <a:pt x="4606" y="11223"/>
                    <a:pt x="4597" y="11193"/>
                  </a:cubicBezTo>
                  <a:cubicBezTo>
                    <a:pt x="4576" y="11134"/>
                    <a:pt x="4559" y="11087"/>
                    <a:pt x="4546" y="11049"/>
                  </a:cubicBezTo>
                  <a:cubicBezTo>
                    <a:pt x="4478" y="10820"/>
                    <a:pt x="4330" y="10310"/>
                    <a:pt x="4207" y="9797"/>
                  </a:cubicBezTo>
                  <a:cubicBezTo>
                    <a:pt x="4058" y="9181"/>
                    <a:pt x="3956" y="8553"/>
                    <a:pt x="3927" y="8422"/>
                  </a:cubicBezTo>
                  <a:cubicBezTo>
                    <a:pt x="3918" y="8379"/>
                    <a:pt x="3910" y="8350"/>
                    <a:pt x="3905" y="8333"/>
                  </a:cubicBezTo>
                  <a:lnTo>
                    <a:pt x="3927" y="8333"/>
                  </a:lnTo>
                  <a:cubicBezTo>
                    <a:pt x="3961" y="8328"/>
                    <a:pt x="3999" y="8324"/>
                    <a:pt x="4041" y="8316"/>
                  </a:cubicBezTo>
                  <a:cubicBezTo>
                    <a:pt x="4156" y="8299"/>
                    <a:pt x="4296" y="8269"/>
                    <a:pt x="4432" y="8218"/>
                  </a:cubicBezTo>
                  <a:cubicBezTo>
                    <a:pt x="4652" y="8137"/>
                    <a:pt x="4839" y="7997"/>
                    <a:pt x="4924" y="7921"/>
                  </a:cubicBezTo>
                  <a:cubicBezTo>
                    <a:pt x="4928" y="7921"/>
                    <a:pt x="4937" y="7925"/>
                    <a:pt x="4941" y="7925"/>
                  </a:cubicBezTo>
                  <a:cubicBezTo>
                    <a:pt x="5009" y="7934"/>
                    <a:pt x="5196" y="7946"/>
                    <a:pt x="5442" y="7963"/>
                  </a:cubicBezTo>
                  <a:cubicBezTo>
                    <a:pt x="5565" y="7972"/>
                    <a:pt x="5705" y="7980"/>
                    <a:pt x="5849" y="7989"/>
                  </a:cubicBezTo>
                  <a:cubicBezTo>
                    <a:pt x="5926" y="7993"/>
                    <a:pt x="5998" y="7997"/>
                    <a:pt x="6074" y="8006"/>
                  </a:cubicBezTo>
                  <a:cubicBezTo>
                    <a:pt x="6108" y="8006"/>
                    <a:pt x="6144" y="8009"/>
                    <a:pt x="6180" y="8009"/>
                  </a:cubicBezTo>
                  <a:cubicBezTo>
                    <a:pt x="6226" y="8009"/>
                    <a:pt x="6273" y="8004"/>
                    <a:pt x="6320" y="7980"/>
                  </a:cubicBezTo>
                  <a:cubicBezTo>
                    <a:pt x="6363" y="7955"/>
                    <a:pt x="6397" y="7921"/>
                    <a:pt x="6410" y="7870"/>
                  </a:cubicBezTo>
                  <a:cubicBezTo>
                    <a:pt x="6427" y="7819"/>
                    <a:pt x="6405" y="7768"/>
                    <a:pt x="6376" y="7730"/>
                  </a:cubicBezTo>
                  <a:cubicBezTo>
                    <a:pt x="6346" y="7696"/>
                    <a:pt x="6308" y="7670"/>
                    <a:pt x="6269" y="7658"/>
                  </a:cubicBezTo>
                  <a:cubicBezTo>
                    <a:pt x="6231" y="7645"/>
                    <a:pt x="6193" y="7637"/>
                    <a:pt x="6155" y="7628"/>
                  </a:cubicBezTo>
                  <a:cubicBezTo>
                    <a:pt x="6015" y="7598"/>
                    <a:pt x="5879" y="7569"/>
                    <a:pt x="5756" y="7539"/>
                  </a:cubicBezTo>
                  <a:cubicBezTo>
                    <a:pt x="5739" y="7535"/>
                    <a:pt x="5722" y="7535"/>
                    <a:pt x="5705" y="7530"/>
                  </a:cubicBezTo>
                  <a:cubicBezTo>
                    <a:pt x="5514" y="7488"/>
                    <a:pt x="5365" y="7458"/>
                    <a:pt x="5293" y="7446"/>
                  </a:cubicBezTo>
                  <a:cubicBezTo>
                    <a:pt x="5319" y="7412"/>
                    <a:pt x="5365" y="7361"/>
                    <a:pt x="5438" y="7280"/>
                  </a:cubicBezTo>
                  <a:cubicBezTo>
                    <a:pt x="5505" y="7199"/>
                    <a:pt x="5573" y="7089"/>
                    <a:pt x="5654" y="6962"/>
                  </a:cubicBezTo>
                  <a:cubicBezTo>
                    <a:pt x="5675" y="6932"/>
                    <a:pt x="5696" y="6898"/>
                    <a:pt x="5713" y="6860"/>
                  </a:cubicBezTo>
                  <a:cubicBezTo>
                    <a:pt x="5730" y="6822"/>
                    <a:pt x="5747" y="6775"/>
                    <a:pt x="5739" y="6724"/>
                  </a:cubicBezTo>
                  <a:cubicBezTo>
                    <a:pt x="5735" y="6673"/>
                    <a:pt x="5696" y="6622"/>
                    <a:pt x="5650" y="6605"/>
                  </a:cubicBezTo>
                  <a:cubicBezTo>
                    <a:pt x="5620" y="6593"/>
                    <a:pt x="5590" y="6586"/>
                    <a:pt x="5561" y="6586"/>
                  </a:cubicBezTo>
                  <a:cubicBezTo>
                    <a:pt x="5540" y="6586"/>
                    <a:pt x="5518" y="6590"/>
                    <a:pt x="5497" y="6597"/>
                  </a:cubicBezTo>
                  <a:cubicBezTo>
                    <a:pt x="5395" y="6631"/>
                    <a:pt x="5336" y="6711"/>
                    <a:pt x="5281" y="6783"/>
                  </a:cubicBezTo>
                  <a:cubicBezTo>
                    <a:pt x="5225" y="6856"/>
                    <a:pt x="5166" y="6928"/>
                    <a:pt x="5107" y="6996"/>
                  </a:cubicBezTo>
                  <a:cubicBezTo>
                    <a:pt x="4992" y="7136"/>
                    <a:pt x="4865" y="7271"/>
                    <a:pt x="4729" y="7378"/>
                  </a:cubicBezTo>
                  <a:cubicBezTo>
                    <a:pt x="4597" y="7488"/>
                    <a:pt x="4453" y="7573"/>
                    <a:pt x="4321" y="7632"/>
                  </a:cubicBezTo>
                  <a:cubicBezTo>
                    <a:pt x="4190" y="7692"/>
                    <a:pt x="4062" y="7726"/>
                    <a:pt x="3965" y="7743"/>
                  </a:cubicBezTo>
                  <a:cubicBezTo>
                    <a:pt x="3914" y="7755"/>
                    <a:pt x="3871" y="7764"/>
                    <a:pt x="3833" y="7768"/>
                  </a:cubicBezTo>
                  <a:lnTo>
                    <a:pt x="3820" y="7772"/>
                  </a:lnTo>
                  <a:cubicBezTo>
                    <a:pt x="3820" y="7760"/>
                    <a:pt x="3825" y="7747"/>
                    <a:pt x="3820" y="7721"/>
                  </a:cubicBezTo>
                  <a:cubicBezTo>
                    <a:pt x="3820" y="7641"/>
                    <a:pt x="3786" y="7280"/>
                    <a:pt x="3765" y="6923"/>
                  </a:cubicBezTo>
                  <a:cubicBezTo>
                    <a:pt x="3740" y="6563"/>
                    <a:pt x="3731" y="6202"/>
                    <a:pt x="3719" y="6121"/>
                  </a:cubicBezTo>
                  <a:cubicBezTo>
                    <a:pt x="3714" y="6096"/>
                    <a:pt x="3714" y="6079"/>
                    <a:pt x="3710" y="6070"/>
                  </a:cubicBezTo>
                  <a:cubicBezTo>
                    <a:pt x="3719" y="6070"/>
                    <a:pt x="3731" y="6066"/>
                    <a:pt x="3748" y="6062"/>
                  </a:cubicBezTo>
                  <a:cubicBezTo>
                    <a:pt x="3791" y="6053"/>
                    <a:pt x="3905" y="6011"/>
                    <a:pt x="4050" y="5951"/>
                  </a:cubicBezTo>
                  <a:cubicBezTo>
                    <a:pt x="4194" y="5888"/>
                    <a:pt x="4372" y="5799"/>
                    <a:pt x="4538" y="5693"/>
                  </a:cubicBezTo>
                  <a:cubicBezTo>
                    <a:pt x="4708" y="5591"/>
                    <a:pt x="4865" y="5472"/>
                    <a:pt x="4983" y="5366"/>
                  </a:cubicBezTo>
                  <a:cubicBezTo>
                    <a:pt x="5030" y="5319"/>
                    <a:pt x="5073" y="5281"/>
                    <a:pt x="5107" y="5247"/>
                  </a:cubicBezTo>
                  <a:cubicBezTo>
                    <a:pt x="5119" y="5255"/>
                    <a:pt x="5149" y="5268"/>
                    <a:pt x="5213" y="5289"/>
                  </a:cubicBezTo>
                  <a:cubicBezTo>
                    <a:pt x="5272" y="5308"/>
                    <a:pt x="5443" y="5352"/>
                    <a:pt x="5674" y="5352"/>
                  </a:cubicBezTo>
                  <a:cubicBezTo>
                    <a:pt x="5709" y="5352"/>
                    <a:pt x="5744" y="5351"/>
                    <a:pt x="5781" y="5349"/>
                  </a:cubicBezTo>
                  <a:cubicBezTo>
                    <a:pt x="5926" y="5340"/>
                    <a:pt x="6083" y="5315"/>
                    <a:pt x="6244" y="5260"/>
                  </a:cubicBezTo>
                  <a:cubicBezTo>
                    <a:pt x="6325" y="5230"/>
                    <a:pt x="6405" y="5200"/>
                    <a:pt x="6482" y="5158"/>
                  </a:cubicBezTo>
                  <a:cubicBezTo>
                    <a:pt x="6562" y="5120"/>
                    <a:pt x="6639" y="5069"/>
                    <a:pt x="6707" y="5001"/>
                  </a:cubicBezTo>
                  <a:cubicBezTo>
                    <a:pt x="6736" y="4967"/>
                    <a:pt x="6766" y="4924"/>
                    <a:pt x="6775" y="4869"/>
                  </a:cubicBezTo>
                  <a:cubicBezTo>
                    <a:pt x="6779" y="4856"/>
                    <a:pt x="6779" y="4844"/>
                    <a:pt x="6779" y="4827"/>
                  </a:cubicBezTo>
                  <a:cubicBezTo>
                    <a:pt x="6783" y="4806"/>
                    <a:pt x="6758" y="4784"/>
                    <a:pt x="6758" y="4780"/>
                  </a:cubicBezTo>
                  <a:cubicBezTo>
                    <a:pt x="6741" y="4763"/>
                    <a:pt x="6728" y="4746"/>
                    <a:pt x="6711" y="4729"/>
                  </a:cubicBezTo>
                  <a:cubicBezTo>
                    <a:pt x="6694" y="4708"/>
                    <a:pt x="6668" y="4691"/>
                    <a:pt x="6639" y="4687"/>
                  </a:cubicBezTo>
                  <a:cubicBezTo>
                    <a:pt x="6630" y="4685"/>
                    <a:pt x="6621" y="4685"/>
                    <a:pt x="6613" y="4685"/>
                  </a:cubicBezTo>
                  <a:cubicBezTo>
                    <a:pt x="6592" y="4685"/>
                    <a:pt x="6573" y="4688"/>
                    <a:pt x="6558" y="4691"/>
                  </a:cubicBezTo>
                  <a:cubicBezTo>
                    <a:pt x="6516" y="4699"/>
                    <a:pt x="6473" y="4712"/>
                    <a:pt x="6435" y="4729"/>
                  </a:cubicBezTo>
                  <a:cubicBezTo>
                    <a:pt x="6354" y="4763"/>
                    <a:pt x="6286" y="4793"/>
                    <a:pt x="6210" y="4814"/>
                  </a:cubicBezTo>
                  <a:cubicBezTo>
                    <a:pt x="6138" y="4835"/>
                    <a:pt x="6066" y="4852"/>
                    <a:pt x="5998" y="4861"/>
                  </a:cubicBezTo>
                  <a:cubicBezTo>
                    <a:pt x="5922" y="4871"/>
                    <a:pt x="5851" y="4875"/>
                    <a:pt x="5786" y="4875"/>
                  </a:cubicBezTo>
                  <a:cubicBezTo>
                    <a:pt x="5620" y="4875"/>
                    <a:pt x="5498" y="4849"/>
                    <a:pt x="5446" y="4839"/>
                  </a:cubicBezTo>
                  <a:cubicBezTo>
                    <a:pt x="5387" y="4827"/>
                    <a:pt x="5357" y="4822"/>
                    <a:pt x="5340" y="4818"/>
                  </a:cubicBezTo>
                  <a:cubicBezTo>
                    <a:pt x="5348" y="4806"/>
                    <a:pt x="5370" y="4780"/>
                    <a:pt x="5399" y="4733"/>
                  </a:cubicBezTo>
                  <a:cubicBezTo>
                    <a:pt x="5442" y="4665"/>
                    <a:pt x="5556" y="4470"/>
                    <a:pt x="5650" y="4190"/>
                  </a:cubicBezTo>
                  <a:cubicBezTo>
                    <a:pt x="5696" y="4050"/>
                    <a:pt x="5735" y="3884"/>
                    <a:pt x="5760" y="3715"/>
                  </a:cubicBezTo>
                  <a:cubicBezTo>
                    <a:pt x="5773" y="3630"/>
                    <a:pt x="5790" y="3528"/>
                    <a:pt x="5735" y="3430"/>
                  </a:cubicBezTo>
                  <a:cubicBezTo>
                    <a:pt x="5713" y="3392"/>
                    <a:pt x="5671" y="3367"/>
                    <a:pt x="5624" y="3362"/>
                  </a:cubicBezTo>
                  <a:cubicBezTo>
                    <a:pt x="5618" y="3360"/>
                    <a:pt x="5612" y="3359"/>
                    <a:pt x="5605" y="3359"/>
                  </a:cubicBezTo>
                  <a:cubicBezTo>
                    <a:pt x="5599" y="3359"/>
                    <a:pt x="5592" y="3360"/>
                    <a:pt x="5586" y="3362"/>
                  </a:cubicBezTo>
                  <a:cubicBezTo>
                    <a:pt x="5527" y="3371"/>
                    <a:pt x="5480" y="3409"/>
                    <a:pt x="5450" y="3452"/>
                  </a:cubicBezTo>
                  <a:cubicBezTo>
                    <a:pt x="5421" y="3498"/>
                    <a:pt x="5408" y="3545"/>
                    <a:pt x="5391" y="3587"/>
                  </a:cubicBezTo>
                  <a:cubicBezTo>
                    <a:pt x="5378" y="3630"/>
                    <a:pt x="5365" y="3672"/>
                    <a:pt x="5353" y="3719"/>
                  </a:cubicBezTo>
                  <a:cubicBezTo>
                    <a:pt x="5327" y="3804"/>
                    <a:pt x="5302" y="3889"/>
                    <a:pt x="5281" y="3974"/>
                  </a:cubicBezTo>
                  <a:cubicBezTo>
                    <a:pt x="5238" y="4139"/>
                    <a:pt x="5191" y="4296"/>
                    <a:pt x="5132" y="4428"/>
                  </a:cubicBezTo>
                  <a:cubicBezTo>
                    <a:pt x="5077" y="4559"/>
                    <a:pt x="5009" y="4670"/>
                    <a:pt x="4949" y="4746"/>
                  </a:cubicBezTo>
                  <a:cubicBezTo>
                    <a:pt x="4890" y="4822"/>
                    <a:pt x="4835" y="4873"/>
                    <a:pt x="4805" y="4899"/>
                  </a:cubicBezTo>
                  <a:cubicBezTo>
                    <a:pt x="4780" y="4920"/>
                    <a:pt x="4758" y="4937"/>
                    <a:pt x="4746" y="4950"/>
                  </a:cubicBezTo>
                  <a:cubicBezTo>
                    <a:pt x="4746" y="4946"/>
                    <a:pt x="4746" y="4937"/>
                    <a:pt x="4746" y="4933"/>
                  </a:cubicBezTo>
                  <a:cubicBezTo>
                    <a:pt x="4741" y="4890"/>
                    <a:pt x="4716" y="4784"/>
                    <a:pt x="4682" y="4644"/>
                  </a:cubicBezTo>
                  <a:cubicBezTo>
                    <a:pt x="4678" y="4606"/>
                    <a:pt x="4669" y="4572"/>
                    <a:pt x="4661" y="4534"/>
                  </a:cubicBezTo>
                  <a:cubicBezTo>
                    <a:pt x="4652" y="4496"/>
                    <a:pt x="4648" y="4453"/>
                    <a:pt x="4631" y="4407"/>
                  </a:cubicBezTo>
                  <a:cubicBezTo>
                    <a:pt x="4623" y="4381"/>
                    <a:pt x="4610" y="4356"/>
                    <a:pt x="4593" y="4339"/>
                  </a:cubicBezTo>
                  <a:cubicBezTo>
                    <a:pt x="4572" y="4317"/>
                    <a:pt x="4542" y="4300"/>
                    <a:pt x="4512" y="4296"/>
                  </a:cubicBezTo>
                  <a:cubicBezTo>
                    <a:pt x="4507" y="4296"/>
                    <a:pt x="4502" y="4296"/>
                    <a:pt x="4497" y="4296"/>
                  </a:cubicBezTo>
                  <a:cubicBezTo>
                    <a:pt x="4444" y="4296"/>
                    <a:pt x="4398" y="4316"/>
                    <a:pt x="4359" y="4351"/>
                  </a:cubicBezTo>
                  <a:cubicBezTo>
                    <a:pt x="4321" y="4390"/>
                    <a:pt x="4300" y="4440"/>
                    <a:pt x="4292" y="4491"/>
                  </a:cubicBezTo>
                  <a:cubicBezTo>
                    <a:pt x="4283" y="4538"/>
                    <a:pt x="4287" y="4585"/>
                    <a:pt x="4287" y="4631"/>
                  </a:cubicBezTo>
                  <a:cubicBezTo>
                    <a:pt x="4296" y="4716"/>
                    <a:pt x="4304" y="4797"/>
                    <a:pt x="4313" y="4869"/>
                  </a:cubicBezTo>
                  <a:cubicBezTo>
                    <a:pt x="4330" y="5013"/>
                    <a:pt x="4343" y="5120"/>
                    <a:pt x="4351" y="5158"/>
                  </a:cubicBezTo>
                  <a:cubicBezTo>
                    <a:pt x="4355" y="5196"/>
                    <a:pt x="4364" y="5213"/>
                    <a:pt x="4372" y="5221"/>
                  </a:cubicBezTo>
                  <a:cubicBezTo>
                    <a:pt x="4364" y="5221"/>
                    <a:pt x="4355" y="5221"/>
                    <a:pt x="4338" y="5230"/>
                  </a:cubicBezTo>
                  <a:cubicBezTo>
                    <a:pt x="4304" y="5251"/>
                    <a:pt x="4160" y="5362"/>
                    <a:pt x="4003" y="5468"/>
                  </a:cubicBezTo>
                  <a:cubicBezTo>
                    <a:pt x="3893" y="5544"/>
                    <a:pt x="3774" y="5616"/>
                    <a:pt x="3710" y="5654"/>
                  </a:cubicBezTo>
                  <a:cubicBezTo>
                    <a:pt x="3714" y="5642"/>
                    <a:pt x="3714" y="5625"/>
                    <a:pt x="3719" y="5599"/>
                  </a:cubicBezTo>
                  <a:lnTo>
                    <a:pt x="3719" y="5595"/>
                  </a:lnTo>
                  <a:cubicBezTo>
                    <a:pt x="3727" y="5472"/>
                    <a:pt x="3744" y="4903"/>
                    <a:pt x="3812" y="4334"/>
                  </a:cubicBezTo>
                  <a:cubicBezTo>
                    <a:pt x="3876" y="3770"/>
                    <a:pt x="3939" y="3201"/>
                    <a:pt x="3944" y="3078"/>
                  </a:cubicBezTo>
                  <a:cubicBezTo>
                    <a:pt x="3944" y="3031"/>
                    <a:pt x="3944" y="3006"/>
                    <a:pt x="3944" y="2989"/>
                  </a:cubicBezTo>
                  <a:cubicBezTo>
                    <a:pt x="3986" y="2989"/>
                    <a:pt x="4058" y="2972"/>
                    <a:pt x="4135" y="2938"/>
                  </a:cubicBezTo>
                  <a:cubicBezTo>
                    <a:pt x="4245" y="2896"/>
                    <a:pt x="4368" y="2823"/>
                    <a:pt x="4487" y="2743"/>
                  </a:cubicBezTo>
                  <a:cubicBezTo>
                    <a:pt x="4546" y="2700"/>
                    <a:pt x="4601" y="2658"/>
                    <a:pt x="4652" y="2615"/>
                  </a:cubicBezTo>
                  <a:cubicBezTo>
                    <a:pt x="4708" y="2569"/>
                    <a:pt x="4754" y="2531"/>
                    <a:pt x="4797" y="2492"/>
                  </a:cubicBezTo>
                  <a:cubicBezTo>
                    <a:pt x="4886" y="2420"/>
                    <a:pt x="4949" y="2356"/>
                    <a:pt x="4966" y="2331"/>
                  </a:cubicBezTo>
                  <a:cubicBezTo>
                    <a:pt x="4979" y="2318"/>
                    <a:pt x="4983" y="2310"/>
                    <a:pt x="4988" y="2301"/>
                  </a:cubicBezTo>
                  <a:cubicBezTo>
                    <a:pt x="5039" y="2314"/>
                    <a:pt x="5170" y="2348"/>
                    <a:pt x="5348" y="2356"/>
                  </a:cubicBezTo>
                  <a:cubicBezTo>
                    <a:pt x="5377" y="2358"/>
                    <a:pt x="5406" y="2359"/>
                    <a:pt x="5436" y="2359"/>
                  </a:cubicBezTo>
                  <a:cubicBezTo>
                    <a:pt x="5602" y="2359"/>
                    <a:pt x="5795" y="2337"/>
                    <a:pt x="5985" y="2280"/>
                  </a:cubicBezTo>
                  <a:cubicBezTo>
                    <a:pt x="6015" y="2272"/>
                    <a:pt x="6049" y="2259"/>
                    <a:pt x="6074" y="2229"/>
                  </a:cubicBezTo>
                  <a:cubicBezTo>
                    <a:pt x="6100" y="2199"/>
                    <a:pt x="6108" y="2153"/>
                    <a:pt x="6095" y="2115"/>
                  </a:cubicBezTo>
                  <a:cubicBezTo>
                    <a:pt x="6074" y="2042"/>
                    <a:pt x="5998" y="2008"/>
                    <a:pt x="5938" y="2000"/>
                  </a:cubicBezTo>
                  <a:cubicBezTo>
                    <a:pt x="5909" y="1998"/>
                    <a:pt x="5882" y="1998"/>
                    <a:pt x="5857" y="1998"/>
                  </a:cubicBezTo>
                  <a:cubicBezTo>
                    <a:pt x="5831" y="1998"/>
                    <a:pt x="5807" y="1998"/>
                    <a:pt x="5781" y="1996"/>
                  </a:cubicBezTo>
                  <a:cubicBezTo>
                    <a:pt x="5730" y="1991"/>
                    <a:pt x="5684" y="1987"/>
                    <a:pt x="5641" y="1983"/>
                  </a:cubicBezTo>
                  <a:cubicBezTo>
                    <a:pt x="5463" y="1962"/>
                    <a:pt x="5331" y="1924"/>
                    <a:pt x="5285" y="1911"/>
                  </a:cubicBezTo>
                  <a:cubicBezTo>
                    <a:pt x="5276" y="1911"/>
                    <a:pt x="5268" y="1907"/>
                    <a:pt x="5259" y="1907"/>
                  </a:cubicBezTo>
                  <a:cubicBezTo>
                    <a:pt x="5264" y="1902"/>
                    <a:pt x="5272" y="1898"/>
                    <a:pt x="5276" y="1890"/>
                  </a:cubicBezTo>
                  <a:cubicBezTo>
                    <a:pt x="5314" y="1847"/>
                    <a:pt x="5455" y="1631"/>
                    <a:pt x="5595" y="1410"/>
                  </a:cubicBezTo>
                  <a:cubicBezTo>
                    <a:pt x="5629" y="1355"/>
                    <a:pt x="5658" y="1291"/>
                    <a:pt x="5663" y="1215"/>
                  </a:cubicBezTo>
                  <a:cubicBezTo>
                    <a:pt x="5658" y="1143"/>
                    <a:pt x="5624" y="1070"/>
                    <a:pt x="5565" y="1041"/>
                  </a:cubicBezTo>
                  <a:cubicBezTo>
                    <a:pt x="5547" y="1031"/>
                    <a:pt x="5527" y="1027"/>
                    <a:pt x="5508" y="1027"/>
                  </a:cubicBezTo>
                  <a:cubicBezTo>
                    <a:pt x="5495" y="1027"/>
                    <a:pt x="5482" y="1029"/>
                    <a:pt x="5472" y="1032"/>
                  </a:cubicBezTo>
                  <a:cubicBezTo>
                    <a:pt x="5442" y="1041"/>
                    <a:pt x="5421" y="1053"/>
                    <a:pt x="5404" y="1066"/>
                  </a:cubicBezTo>
                  <a:cubicBezTo>
                    <a:pt x="5374" y="1087"/>
                    <a:pt x="5361" y="1113"/>
                    <a:pt x="5353" y="1130"/>
                  </a:cubicBezTo>
                  <a:cubicBezTo>
                    <a:pt x="5306" y="1189"/>
                    <a:pt x="5234" y="1278"/>
                    <a:pt x="5157" y="1363"/>
                  </a:cubicBezTo>
                  <a:cubicBezTo>
                    <a:pt x="5051" y="1486"/>
                    <a:pt x="4945" y="1601"/>
                    <a:pt x="4916" y="1648"/>
                  </a:cubicBezTo>
                  <a:cubicBezTo>
                    <a:pt x="4899" y="1605"/>
                    <a:pt x="4882" y="1554"/>
                    <a:pt x="4865" y="1495"/>
                  </a:cubicBezTo>
                  <a:cubicBezTo>
                    <a:pt x="4852" y="1465"/>
                    <a:pt x="4839" y="1427"/>
                    <a:pt x="4831" y="1393"/>
                  </a:cubicBezTo>
                  <a:cubicBezTo>
                    <a:pt x="4822" y="1359"/>
                    <a:pt x="4818" y="1312"/>
                    <a:pt x="4797" y="1270"/>
                  </a:cubicBezTo>
                  <a:cubicBezTo>
                    <a:pt x="4788" y="1249"/>
                    <a:pt x="4775" y="1223"/>
                    <a:pt x="4754" y="1206"/>
                  </a:cubicBezTo>
                  <a:cubicBezTo>
                    <a:pt x="4733" y="1185"/>
                    <a:pt x="4699" y="1172"/>
                    <a:pt x="4669" y="1172"/>
                  </a:cubicBezTo>
                  <a:cubicBezTo>
                    <a:pt x="4606" y="1172"/>
                    <a:pt x="4559" y="1223"/>
                    <a:pt x="4542" y="1274"/>
                  </a:cubicBezTo>
                  <a:cubicBezTo>
                    <a:pt x="4521" y="1325"/>
                    <a:pt x="4521" y="1372"/>
                    <a:pt x="4521" y="1414"/>
                  </a:cubicBezTo>
                  <a:cubicBezTo>
                    <a:pt x="4521" y="1461"/>
                    <a:pt x="4521" y="1503"/>
                    <a:pt x="4521" y="1546"/>
                  </a:cubicBezTo>
                  <a:cubicBezTo>
                    <a:pt x="4525" y="1631"/>
                    <a:pt x="4534" y="1711"/>
                    <a:pt x="4542" y="1783"/>
                  </a:cubicBezTo>
                  <a:cubicBezTo>
                    <a:pt x="4555" y="1868"/>
                    <a:pt x="4567" y="1936"/>
                    <a:pt x="4576" y="1987"/>
                  </a:cubicBezTo>
                  <a:cubicBezTo>
                    <a:pt x="4576" y="1991"/>
                    <a:pt x="4572" y="1991"/>
                    <a:pt x="4567" y="1991"/>
                  </a:cubicBezTo>
                  <a:cubicBezTo>
                    <a:pt x="4534" y="2013"/>
                    <a:pt x="4402" y="2127"/>
                    <a:pt x="4266" y="2233"/>
                  </a:cubicBezTo>
                  <a:cubicBezTo>
                    <a:pt x="4173" y="2310"/>
                    <a:pt x="4075" y="2382"/>
                    <a:pt x="4016" y="2429"/>
                  </a:cubicBezTo>
                  <a:cubicBezTo>
                    <a:pt x="4028" y="2378"/>
                    <a:pt x="4054" y="2280"/>
                    <a:pt x="4079" y="2157"/>
                  </a:cubicBezTo>
                  <a:cubicBezTo>
                    <a:pt x="4096" y="2081"/>
                    <a:pt x="4113" y="2000"/>
                    <a:pt x="4135" y="1911"/>
                  </a:cubicBezTo>
                  <a:cubicBezTo>
                    <a:pt x="4143" y="1868"/>
                    <a:pt x="4152" y="1826"/>
                    <a:pt x="4160" y="1779"/>
                  </a:cubicBezTo>
                  <a:cubicBezTo>
                    <a:pt x="4173" y="1733"/>
                    <a:pt x="4181" y="1686"/>
                    <a:pt x="4181" y="1635"/>
                  </a:cubicBezTo>
                  <a:cubicBezTo>
                    <a:pt x="4181" y="1584"/>
                    <a:pt x="4164" y="1525"/>
                    <a:pt x="4126" y="1482"/>
                  </a:cubicBezTo>
                  <a:cubicBezTo>
                    <a:pt x="4099" y="1448"/>
                    <a:pt x="4052" y="1422"/>
                    <a:pt x="4004" y="1422"/>
                  </a:cubicBezTo>
                  <a:cubicBezTo>
                    <a:pt x="3992" y="1422"/>
                    <a:pt x="3981" y="1424"/>
                    <a:pt x="3969" y="1427"/>
                  </a:cubicBezTo>
                  <a:cubicBezTo>
                    <a:pt x="3914" y="1440"/>
                    <a:pt x="3876" y="1482"/>
                    <a:pt x="3850" y="1525"/>
                  </a:cubicBezTo>
                  <a:cubicBezTo>
                    <a:pt x="3829" y="1567"/>
                    <a:pt x="3820" y="1609"/>
                    <a:pt x="3812" y="1648"/>
                  </a:cubicBezTo>
                  <a:cubicBezTo>
                    <a:pt x="3782" y="1796"/>
                    <a:pt x="3765" y="1907"/>
                    <a:pt x="3761" y="1945"/>
                  </a:cubicBezTo>
                  <a:cubicBezTo>
                    <a:pt x="3761" y="1949"/>
                    <a:pt x="3761" y="1953"/>
                    <a:pt x="3761" y="1958"/>
                  </a:cubicBezTo>
                  <a:cubicBezTo>
                    <a:pt x="3744" y="1949"/>
                    <a:pt x="3727" y="1936"/>
                    <a:pt x="3706" y="1919"/>
                  </a:cubicBezTo>
                  <a:cubicBezTo>
                    <a:pt x="3668" y="1890"/>
                    <a:pt x="3625" y="1851"/>
                    <a:pt x="3583" y="1809"/>
                  </a:cubicBezTo>
                  <a:cubicBezTo>
                    <a:pt x="3528" y="1750"/>
                    <a:pt x="3472" y="1690"/>
                    <a:pt x="3430" y="1652"/>
                  </a:cubicBezTo>
                  <a:cubicBezTo>
                    <a:pt x="3438" y="1622"/>
                    <a:pt x="3451" y="1546"/>
                    <a:pt x="3489" y="1448"/>
                  </a:cubicBezTo>
                  <a:cubicBezTo>
                    <a:pt x="3506" y="1401"/>
                    <a:pt x="3536" y="1351"/>
                    <a:pt x="3566" y="1291"/>
                  </a:cubicBezTo>
                  <a:cubicBezTo>
                    <a:pt x="3595" y="1227"/>
                    <a:pt x="3621" y="1155"/>
                    <a:pt x="3612" y="1075"/>
                  </a:cubicBezTo>
                  <a:cubicBezTo>
                    <a:pt x="3604" y="1036"/>
                    <a:pt x="3583" y="990"/>
                    <a:pt x="3536" y="969"/>
                  </a:cubicBezTo>
                  <a:cubicBezTo>
                    <a:pt x="3522" y="962"/>
                    <a:pt x="3508" y="958"/>
                    <a:pt x="3495" y="958"/>
                  </a:cubicBezTo>
                  <a:cubicBezTo>
                    <a:pt x="3484" y="958"/>
                    <a:pt x="3473" y="961"/>
                    <a:pt x="3464" y="964"/>
                  </a:cubicBezTo>
                  <a:cubicBezTo>
                    <a:pt x="3443" y="969"/>
                    <a:pt x="3426" y="977"/>
                    <a:pt x="3409" y="990"/>
                  </a:cubicBezTo>
                  <a:cubicBezTo>
                    <a:pt x="3349" y="1028"/>
                    <a:pt x="3307" y="1075"/>
                    <a:pt x="3269" y="1121"/>
                  </a:cubicBezTo>
                  <a:cubicBezTo>
                    <a:pt x="3243" y="1151"/>
                    <a:pt x="3222" y="1185"/>
                    <a:pt x="3205" y="1215"/>
                  </a:cubicBezTo>
                  <a:cubicBezTo>
                    <a:pt x="3192" y="1058"/>
                    <a:pt x="3146" y="650"/>
                    <a:pt x="3090" y="247"/>
                  </a:cubicBezTo>
                  <a:cubicBezTo>
                    <a:pt x="3082" y="188"/>
                    <a:pt x="3078" y="120"/>
                    <a:pt x="3027" y="65"/>
                  </a:cubicBezTo>
                  <a:cubicBezTo>
                    <a:pt x="3001" y="39"/>
                    <a:pt x="2972" y="26"/>
                    <a:pt x="2942" y="14"/>
                  </a:cubicBezTo>
                  <a:cubicBezTo>
                    <a:pt x="2925" y="9"/>
                    <a:pt x="2908" y="5"/>
                    <a:pt x="2891" y="1"/>
                  </a:cubicBezTo>
                  <a:close/>
                </a:path>
              </a:pathLst>
            </a:custGeom>
            <a:solidFill>
              <a:srgbClr val="1E15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13"/>
            <p:cNvSpPr/>
            <p:nvPr/>
          </p:nvSpPr>
          <p:spPr>
            <a:xfrm>
              <a:off x="394084" y="2796218"/>
              <a:ext cx="1186821" cy="2027939"/>
            </a:xfrm>
            <a:custGeom>
              <a:avLst/>
              <a:gdLst/>
              <a:ahLst/>
              <a:cxnLst/>
              <a:rect l="l" t="t" r="r" b="b"/>
              <a:pathLst>
                <a:path w="6639" h="11344" extrusionOk="0">
                  <a:moveTo>
                    <a:pt x="2812" y="0"/>
                  </a:moveTo>
                  <a:cubicBezTo>
                    <a:pt x="2805" y="0"/>
                    <a:pt x="2798" y="2"/>
                    <a:pt x="2793" y="4"/>
                  </a:cubicBezTo>
                  <a:cubicBezTo>
                    <a:pt x="2747" y="21"/>
                    <a:pt x="2717" y="51"/>
                    <a:pt x="2708" y="89"/>
                  </a:cubicBezTo>
                  <a:cubicBezTo>
                    <a:pt x="2696" y="132"/>
                    <a:pt x="2700" y="183"/>
                    <a:pt x="2700" y="225"/>
                  </a:cubicBezTo>
                  <a:cubicBezTo>
                    <a:pt x="2704" y="318"/>
                    <a:pt x="2725" y="390"/>
                    <a:pt x="2742" y="454"/>
                  </a:cubicBezTo>
                  <a:cubicBezTo>
                    <a:pt x="2759" y="518"/>
                    <a:pt x="2759" y="569"/>
                    <a:pt x="2759" y="594"/>
                  </a:cubicBezTo>
                  <a:cubicBezTo>
                    <a:pt x="2759" y="671"/>
                    <a:pt x="2751" y="679"/>
                    <a:pt x="2742" y="679"/>
                  </a:cubicBezTo>
                  <a:cubicBezTo>
                    <a:pt x="2742" y="684"/>
                    <a:pt x="2735" y="689"/>
                    <a:pt x="2713" y="689"/>
                  </a:cubicBezTo>
                  <a:cubicBezTo>
                    <a:pt x="2697" y="689"/>
                    <a:pt x="2672" y="686"/>
                    <a:pt x="2636" y="679"/>
                  </a:cubicBezTo>
                  <a:cubicBezTo>
                    <a:pt x="2577" y="671"/>
                    <a:pt x="2407" y="628"/>
                    <a:pt x="2203" y="531"/>
                  </a:cubicBezTo>
                  <a:cubicBezTo>
                    <a:pt x="2101" y="484"/>
                    <a:pt x="1987" y="420"/>
                    <a:pt x="1876" y="344"/>
                  </a:cubicBezTo>
                  <a:cubicBezTo>
                    <a:pt x="1838" y="318"/>
                    <a:pt x="1798" y="298"/>
                    <a:pt x="1761" y="298"/>
                  </a:cubicBezTo>
                  <a:cubicBezTo>
                    <a:pt x="1748" y="298"/>
                    <a:pt x="1735" y="300"/>
                    <a:pt x="1724" y="306"/>
                  </a:cubicBezTo>
                  <a:cubicBezTo>
                    <a:pt x="1702" y="318"/>
                    <a:pt x="1690" y="335"/>
                    <a:pt x="1690" y="357"/>
                  </a:cubicBezTo>
                  <a:cubicBezTo>
                    <a:pt x="1690" y="378"/>
                    <a:pt x="1707" y="403"/>
                    <a:pt x="1728" y="424"/>
                  </a:cubicBezTo>
                  <a:cubicBezTo>
                    <a:pt x="1745" y="450"/>
                    <a:pt x="1770" y="467"/>
                    <a:pt x="1800" y="492"/>
                  </a:cubicBezTo>
                  <a:cubicBezTo>
                    <a:pt x="1825" y="514"/>
                    <a:pt x="1851" y="535"/>
                    <a:pt x="1881" y="556"/>
                  </a:cubicBezTo>
                  <a:cubicBezTo>
                    <a:pt x="1932" y="598"/>
                    <a:pt x="1987" y="637"/>
                    <a:pt x="2042" y="675"/>
                  </a:cubicBezTo>
                  <a:cubicBezTo>
                    <a:pt x="2148" y="751"/>
                    <a:pt x="2250" y="819"/>
                    <a:pt x="2348" y="879"/>
                  </a:cubicBezTo>
                  <a:cubicBezTo>
                    <a:pt x="2539" y="993"/>
                    <a:pt x="2691" y="1065"/>
                    <a:pt x="2742" y="1091"/>
                  </a:cubicBezTo>
                  <a:cubicBezTo>
                    <a:pt x="2764" y="1104"/>
                    <a:pt x="2780" y="1112"/>
                    <a:pt x="2789" y="1121"/>
                  </a:cubicBezTo>
                  <a:cubicBezTo>
                    <a:pt x="2793" y="1108"/>
                    <a:pt x="2797" y="1104"/>
                    <a:pt x="2802" y="1099"/>
                  </a:cubicBezTo>
                  <a:cubicBezTo>
                    <a:pt x="2810" y="1099"/>
                    <a:pt x="2819" y="1108"/>
                    <a:pt x="2836" y="1154"/>
                  </a:cubicBezTo>
                  <a:cubicBezTo>
                    <a:pt x="2844" y="1184"/>
                    <a:pt x="2870" y="1278"/>
                    <a:pt x="2908" y="1392"/>
                  </a:cubicBezTo>
                  <a:cubicBezTo>
                    <a:pt x="2950" y="1511"/>
                    <a:pt x="3010" y="1651"/>
                    <a:pt x="3086" y="1787"/>
                  </a:cubicBezTo>
                  <a:cubicBezTo>
                    <a:pt x="3167" y="1918"/>
                    <a:pt x="3260" y="2042"/>
                    <a:pt x="3345" y="2135"/>
                  </a:cubicBezTo>
                  <a:cubicBezTo>
                    <a:pt x="3426" y="2224"/>
                    <a:pt x="3494" y="2288"/>
                    <a:pt x="3519" y="2313"/>
                  </a:cubicBezTo>
                  <a:cubicBezTo>
                    <a:pt x="3553" y="2351"/>
                    <a:pt x="3553" y="2360"/>
                    <a:pt x="3549" y="2364"/>
                  </a:cubicBezTo>
                  <a:cubicBezTo>
                    <a:pt x="3546" y="2367"/>
                    <a:pt x="3543" y="2370"/>
                    <a:pt x="3537" y="2370"/>
                  </a:cubicBezTo>
                  <a:cubicBezTo>
                    <a:pt x="3534" y="2370"/>
                    <a:pt x="3531" y="2370"/>
                    <a:pt x="3527" y="2368"/>
                  </a:cubicBezTo>
                  <a:cubicBezTo>
                    <a:pt x="3527" y="2377"/>
                    <a:pt x="3527" y="2385"/>
                    <a:pt x="3527" y="2398"/>
                  </a:cubicBezTo>
                  <a:cubicBezTo>
                    <a:pt x="3515" y="2487"/>
                    <a:pt x="3430" y="2903"/>
                    <a:pt x="3358" y="3323"/>
                  </a:cubicBezTo>
                  <a:cubicBezTo>
                    <a:pt x="3286" y="3744"/>
                    <a:pt x="3235" y="4168"/>
                    <a:pt x="3213" y="4257"/>
                  </a:cubicBezTo>
                  <a:cubicBezTo>
                    <a:pt x="3209" y="4287"/>
                    <a:pt x="3205" y="4304"/>
                    <a:pt x="3201" y="4317"/>
                  </a:cubicBezTo>
                  <a:cubicBezTo>
                    <a:pt x="3218" y="4329"/>
                    <a:pt x="3235" y="4338"/>
                    <a:pt x="3243" y="4346"/>
                  </a:cubicBezTo>
                  <a:cubicBezTo>
                    <a:pt x="3307" y="4389"/>
                    <a:pt x="3307" y="4401"/>
                    <a:pt x="3303" y="4406"/>
                  </a:cubicBezTo>
                  <a:cubicBezTo>
                    <a:pt x="3301" y="4409"/>
                    <a:pt x="3298" y="4412"/>
                    <a:pt x="3290" y="4412"/>
                  </a:cubicBezTo>
                  <a:cubicBezTo>
                    <a:pt x="3279" y="4412"/>
                    <a:pt x="3259" y="4406"/>
                    <a:pt x="3222" y="4389"/>
                  </a:cubicBezTo>
                  <a:cubicBezTo>
                    <a:pt x="3179" y="4363"/>
                    <a:pt x="3052" y="4295"/>
                    <a:pt x="2908" y="4181"/>
                  </a:cubicBezTo>
                  <a:cubicBezTo>
                    <a:pt x="2764" y="4062"/>
                    <a:pt x="2598" y="3896"/>
                    <a:pt x="2462" y="3710"/>
                  </a:cubicBezTo>
                  <a:cubicBezTo>
                    <a:pt x="2186" y="3332"/>
                    <a:pt x="2012" y="2903"/>
                    <a:pt x="1983" y="2810"/>
                  </a:cubicBezTo>
                  <a:cubicBezTo>
                    <a:pt x="1974" y="2793"/>
                    <a:pt x="1970" y="2780"/>
                    <a:pt x="1966" y="2767"/>
                  </a:cubicBezTo>
                  <a:cubicBezTo>
                    <a:pt x="1964" y="2769"/>
                    <a:pt x="1963" y="2769"/>
                    <a:pt x="1961" y="2769"/>
                  </a:cubicBezTo>
                  <a:cubicBezTo>
                    <a:pt x="1958" y="2769"/>
                    <a:pt x="1956" y="2767"/>
                    <a:pt x="1953" y="2767"/>
                  </a:cubicBezTo>
                  <a:cubicBezTo>
                    <a:pt x="1953" y="2763"/>
                    <a:pt x="1949" y="2755"/>
                    <a:pt x="1961" y="2742"/>
                  </a:cubicBezTo>
                  <a:cubicBezTo>
                    <a:pt x="1961" y="2729"/>
                    <a:pt x="1961" y="2725"/>
                    <a:pt x="1966" y="2725"/>
                  </a:cubicBezTo>
                  <a:cubicBezTo>
                    <a:pt x="1968" y="2723"/>
                    <a:pt x="1969" y="2722"/>
                    <a:pt x="1970" y="2722"/>
                  </a:cubicBezTo>
                  <a:cubicBezTo>
                    <a:pt x="1971" y="2722"/>
                    <a:pt x="1972" y="2723"/>
                    <a:pt x="1974" y="2725"/>
                  </a:cubicBezTo>
                  <a:cubicBezTo>
                    <a:pt x="1983" y="2712"/>
                    <a:pt x="1995" y="2699"/>
                    <a:pt x="2012" y="2678"/>
                  </a:cubicBezTo>
                  <a:cubicBezTo>
                    <a:pt x="2050" y="2632"/>
                    <a:pt x="2169" y="2500"/>
                    <a:pt x="2258" y="2288"/>
                  </a:cubicBezTo>
                  <a:cubicBezTo>
                    <a:pt x="2301" y="2182"/>
                    <a:pt x="2335" y="2059"/>
                    <a:pt x="2348" y="1927"/>
                  </a:cubicBezTo>
                  <a:cubicBezTo>
                    <a:pt x="2356" y="1859"/>
                    <a:pt x="2356" y="1791"/>
                    <a:pt x="2352" y="1719"/>
                  </a:cubicBezTo>
                  <a:cubicBezTo>
                    <a:pt x="2348" y="1651"/>
                    <a:pt x="2343" y="1575"/>
                    <a:pt x="2314" y="1524"/>
                  </a:cubicBezTo>
                  <a:cubicBezTo>
                    <a:pt x="2301" y="1503"/>
                    <a:pt x="2275" y="1486"/>
                    <a:pt x="2254" y="1481"/>
                  </a:cubicBezTo>
                  <a:cubicBezTo>
                    <a:pt x="2251" y="1481"/>
                    <a:pt x="2249" y="1480"/>
                    <a:pt x="2246" y="1480"/>
                  </a:cubicBezTo>
                  <a:cubicBezTo>
                    <a:pt x="2228" y="1480"/>
                    <a:pt x="2210" y="1493"/>
                    <a:pt x="2199" y="1511"/>
                  </a:cubicBezTo>
                  <a:cubicBezTo>
                    <a:pt x="2182" y="1532"/>
                    <a:pt x="2178" y="1566"/>
                    <a:pt x="2174" y="1600"/>
                  </a:cubicBezTo>
                  <a:cubicBezTo>
                    <a:pt x="2169" y="1630"/>
                    <a:pt x="2169" y="1668"/>
                    <a:pt x="2165" y="1702"/>
                  </a:cubicBezTo>
                  <a:cubicBezTo>
                    <a:pt x="2152" y="1846"/>
                    <a:pt x="2106" y="1978"/>
                    <a:pt x="2055" y="2084"/>
                  </a:cubicBezTo>
                  <a:cubicBezTo>
                    <a:pt x="1953" y="2300"/>
                    <a:pt x="1825" y="2432"/>
                    <a:pt x="1783" y="2479"/>
                  </a:cubicBezTo>
                  <a:cubicBezTo>
                    <a:pt x="1753" y="2504"/>
                    <a:pt x="1732" y="2521"/>
                    <a:pt x="1719" y="2530"/>
                  </a:cubicBezTo>
                  <a:cubicBezTo>
                    <a:pt x="1736" y="2551"/>
                    <a:pt x="1741" y="2559"/>
                    <a:pt x="1736" y="2564"/>
                  </a:cubicBezTo>
                  <a:cubicBezTo>
                    <a:pt x="1734" y="2566"/>
                    <a:pt x="1731" y="2568"/>
                    <a:pt x="1727" y="2568"/>
                  </a:cubicBezTo>
                  <a:cubicBezTo>
                    <a:pt x="1715" y="2568"/>
                    <a:pt x="1692" y="2557"/>
                    <a:pt x="1634" y="2517"/>
                  </a:cubicBezTo>
                  <a:cubicBezTo>
                    <a:pt x="1579" y="2479"/>
                    <a:pt x="1431" y="2364"/>
                    <a:pt x="1244" y="2199"/>
                  </a:cubicBezTo>
                  <a:cubicBezTo>
                    <a:pt x="1151" y="2118"/>
                    <a:pt x="1049" y="2025"/>
                    <a:pt x="947" y="1923"/>
                  </a:cubicBezTo>
                  <a:cubicBezTo>
                    <a:pt x="896" y="1872"/>
                    <a:pt x="841" y="1821"/>
                    <a:pt x="781" y="1808"/>
                  </a:cubicBezTo>
                  <a:cubicBezTo>
                    <a:pt x="773" y="1806"/>
                    <a:pt x="766" y="1805"/>
                    <a:pt x="758" y="1805"/>
                  </a:cubicBezTo>
                  <a:cubicBezTo>
                    <a:pt x="738" y="1805"/>
                    <a:pt x="721" y="1813"/>
                    <a:pt x="705" y="1825"/>
                  </a:cubicBezTo>
                  <a:cubicBezTo>
                    <a:pt x="684" y="1842"/>
                    <a:pt x="671" y="1872"/>
                    <a:pt x="667" y="1906"/>
                  </a:cubicBezTo>
                  <a:cubicBezTo>
                    <a:pt x="654" y="1969"/>
                    <a:pt x="671" y="2042"/>
                    <a:pt x="701" y="2105"/>
                  </a:cubicBezTo>
                  <a:cubicBezTo>
                    <a:pt x="735" y="2169"/>
                    <a:pt x="777" y="2224"/>
                    <a:pt x="828" y="2279"/>
                  </a:cubicBezTo>
                  <a:cubicBezTo>
                    <a:pt x="926" y="2381"/>
                    <a:pt x="1032" y="2470"/>
                    <a:pt x="1125" y="2551"/>
                  </a:cubicBezTo>
                  <a:cubicBezTo>
                    <a:pt x="1312" y="2704"/>
                    <a:pt x="1473" y="2801"/>
                    <a:pt x="1524" y="2840"/>
                  </a:cubicBezTo>
                  <a:cubicBezTo>
                    <a:pt x="1562" y="2861"/>
                    <a:pt x="1584" y="2878"/>
                    <a:pt x="1596" y="2890"/>
                  </a:cubicBezTo>
                  <a:cubicBezTo>
                    <a:pt x="1596" y="2890"/>
                    <a:pt x="1601" y="2886"/>
                    <a:pt x="1601" y="2886"/>
                  </a:cubicBezTo>
                  <a:cubicBezTo>
                    <a:pt x="1609" y="2886"/>
                    <a:pt x="1618" y="2886"/>
                    <a:pt x="1634" y="2920"/>
                  </a:cubicBezTo>
                  <a:cubicBezTo>
                    <a:pt x="1660" y="2963"/>
                    <a:pt x="1732" y="3183"/>
                    <a:pt x="1847" y="3387"/>
                  </a:cubicBezTo>
                  <a:cubicBezTo>
                    <a:pt x="1902" y="3489"/>
                    <a:pt x="1961" y="3587"/>
                    <a:pt x="2016" y="3663"/>
                  </a:cubicBezTo>
                  <a:cubicBezTo>
                    <a:pt x="2072" y="3735"/>
                    <a:pt x="2118" y="3790"/>
                    <a:pt x="2131" y="3811"/>
                  </a:cubicBezTo>
                  <a:cubicBezTo>
                    <a:pt x="2157" y="3841"/>
                    <a:pt x="2152" y="3850"/>
                    <a:pt x="2148" y="3858"/>
                  </a:cubicBezTo>
                  <a:cubicBezTo>
                    <a:pt x="2146" y="3860"/>
                    <a:pt x="2143" y="3861"/>
                    <a:pt x="2139" y="3861"/>
                  </a:cubicBezTo>
                  <a:cubicBezTo>
                    <a:pt x="2134" y="3861"/>
                    <a:pt x="2129" y="3860"/>
                    <a:pt x="2123" y="3858"/>
                  </a:cubicBezTo>
                  <a:cubicBezTo>
                    <a:pt x="2110" y="3858"/>
                    <a:pt x="2080" y="3858"/>
                    <a:pt x="2033" y="3854"/>
                  </a:cubicBezTo>
                  <a:cubicBezTo>
                    <a:pt x="1970" y="3845"/>
                    <a:pt x="1783" y="3811"/>
                    <a:pt x="1575" y="3676"/>
                  </a:cubicBezTo>
                  <a:cubicBezTo>
                    <a:pt x="1524" y="3642"/>
                    <a:pt x="1473" y="3603"/>
                    <a:pt x="1422" y="3557"/>
                  </a:cubicBezTo>
                  <a:cubicBezTo>
                    <a:pt x="1371" y="3514"/>
                    <a:pt x="1329" y="3459"/>
                    <a:pt x="1274" y="3442"/>
                  </a:cubicBezTo>
                  <a:cubicBezTo>
                    <a:pt x="1262" y="3437"/>
                    <a:pt x="1249" y="3435"/>
                    <a:pt x="1237" y="3435"/>
                  </a:cubicBezTo>
                  <a:cubicBezTo>
                    <a:pt x="1198" y="3435"/>
                    <a:pt x="1160" y="3460"/>
                    <a:pt x="1134" y="3502"/>
                  </a:cubicBezTo>
                  <a:cubicBezTo>
                    <a:pt x="1104" y="3553"/>
                    <a:pt x="1100" y="3625"/>
                    <a:pt x="1117" y="3688"/>
                  </a:cubicBezTo>
                  <a:cubicBezTo>
                    <a:pt x="1151" y="3820"/>
                    <a:pt x="1274" y="3909"/>
                    <a:pt x="1397" y="3964"/>
                  </a:cubicBezTo>
                  <a:cubicBezTo>
                    <a:pt x="1520" y="4024"/>
                    <a:pt x="1647" y="4062"/>
                    <a:pt x="1762" y="4087"/>
                  </a:cubicBezTo>
                  <a:cubicBezTo>
                    <a:pt x="1991" y="4143"/>
                    <a:pt x="2169" y="4143"/>
                    <a:pt x="2233" y="4143"/>
                  </a:cubicBezTo>
                  <a:cubicBezTo>
                    <a:pt x="2271" y="4147"/>
                    <a:pt x="2297" y="4147"/>
                    <a:pt x="2314" y="4147"/>
                  </a:cubicBezTo>
                  <a:lnTo>
                    <a:pt x="2318" y="4147"/>
                  </a:lnTo>
                  <a:cubicBezTo>
                    <a:pt x="2319" y="4144"/>
                    <a:pt x="2322" y="4142"/>
                    <a:pt x="2326" y="4142"/>
                  </a:cubicBezTo>
                  <a:cubicBezTo>
                    <a:pt x="2334" y="4142"/>
                    <a:pt x="2346" y="4148"/>
                    <a:pt x="2365" y="4164"/>
                  </a:cubicBezTo>
                  <a:cubicBezTo>
                    <a:pt x="2403" y="4198"/>
                    <a:pt x="2573" y="4380"/>
                    <a:pt x="2780" y="4520"/>
                  </a:cubicBezTo>
                  <a:cubicBezTo>
                    <a:pt x="2984" y="4665"/>
                    <a:pt x="3213" y="4762"/>
                    <a:pt x="3260" y="4783"/>
                  </a:cubicBezTo>
                  <a:cubicBezTo>
                    <a:pt x="3298" y="4805"/>
                    <a:pt x="3303" y="4813"/>
                    <a:pt x="3298" y="4822"/>
                  </a:cubicBezTo>
                  <a:cubicBezTo>
                    <a:pt x="3295" y="4828"/>
                    <a:pt x="3290" y="4832"/>
                    <a:pt x="3272" y="4832"/>
                  </a:cubicBezTo>
                  <a:cubicBezTo>
                    <a:pt x="3266" y="4832"/>
                    <a:pt x="3258" y="4831"/>
                    <a:pt x="3247" y="4830"/>
                  </a:cubicBezTo>
                  <a:cubicBezTo>
                    <a:pt x="3230" y="4826"/>
                    <a:pt x="3201" y="4817"/>
                    <a:pt x="3158" y="4800"/>
                  </a:cubicBezTo>
                  <a:lnTo>
                    <a:pt x="3158" y="4800"/>
                  </a:lnTo>
                  <a:cubicBezTo>
                    <a:pt x="3158" y="4813"/>
                    <a:pt x="3162" y="4826"/>
                    <a:pt x="3162" y="4843"/>
                  </a:cubicBezTo>
                  <a:cubicBezTo>
                    <a:pt x="3162" y="4936"/>
                    <a:pt x="3133" y="5365"/>
                    <a:pt x="3120" y="5794"/>
                  </a:cubicBezTo>
                  <a:cubicBezTo>
                    <a:pt x="3103" y="6227"/>
                    <a:pt x="3107" y="6655"/>
                    <a:pt x="3103" y="6749"/>
                  </a:cubicBezTo>
                  <a:cubicBezTo>
                    <a:pt x="3099" y="6778"/>
                    <a:pt x="3095" y="6795"/>
                    <a:pt x="3095" y="6808"/>
                  </a:cubicBezTo>
                  <a:cubicBezTo>
                    <a:pt x="3095" y="6808"/>
                    <a:pt x="3099" y="6808"/>
                    <a:pt x="3103" y="6812"/>
                  </a:cubicBezTo>
                  <a:cubicBezTo>
                    <a:pt x="3167" y="6846"/>
                    <a:pt x="3175" y="6855"/>
                    <a:pt x="3171" y="6863"/>
                  </a:cubicBezTo>
                  <a:cubicBezTo>
                    <a:pt x="3169" y="6867"/>
                    <a:pt x="3165" y="6870"/>
                    <a:pt x="3155" y="6870"/>
                  </a:cubicBezTo>
                  <a:cubicBezTo>
                    <a:pt x="3143" y="6870"/>
                    <a:pt x="3123" y="6866"/>
                    <a:pt x="3086" y="6855"/>
                  </a:cubicBezTo>
                  <a:cubicBezTo>
                    <a:pt x="3073" y="6850"/>
                    <a:pt x="3056" y="6846"/>
                    <a:pt x="3035" y="6838"/>
                  </a:cubicBezTo>
                  <a:cubicBezTo>
                    <a:pt x="3014" y="6825"/>
                    <a:pt x="2988" y="6817"/>
                    <a:pt x="2959" y="6804"/>
                  </a:cubicBezTo>
                  <a:cubicBezTo>
                    <a:pt x="2933" y="6787"/>
                    <a:pt x="2899" y="6774"/>
                    <a:pt x="2865" y="6753"/>
                  </a:cubicBezTo>
                  <a:cubicBezTo>
                    <a:pt x="2831" y="6732"/>
                    <a:pt x="2793" y="6710"/>
                    <a:pt x="2755" y="6685"/>
                  </a:cubicBezTo>
                  <a:cubicBezTo>
                    <a:pt x="2606" y="6583"/>
                    <a:pt x="2437" y="6426"/>
                    <a:pt x="2301" y="6244"/>
                  </a:cubicBezTo>
                  <a:cubicBezTo>
                    <a:pt x="2165" y="6061"/>
                    <a:pt x="2063" y="5853"/>
                    <a:pt x="2012" y="5675"/>
                  </a:cubicBezTo>
                  <a:cubicBezTo>
                    <a:pt x="1995" y="5632"/>
                    <a:pt x="1987" y="5590"/>
                    <a:pt x="1978" y="5552"/>
                  </a:cubicBezTo>
                  <a:cubicBezTo>
                    <a:pt x="1970" y="5513"/>
                    <a:pt x="1961" y="5480"/>
                    <a:pt x="1957" y="5450"/>
                  </a:cubicBezTo>
                  <a:lnTo>
                    <a:pt x="1957" y="5437"/>
                  </a:lnTo>
                  <a:cubicBezTo>
                    <a:pt x="1949" y="5429"/>
                    <a:pt x="1944" y="5416"/>
                    <a:pt x="1936" y="5386"/>
                  </a:cubicBezTo>
                  <a:cubicBezTo>
                    <a:pt x="1932" y="5373"/>
                    <a:pt x="1927" y="5344"/>
                    <a:pt x="1919" y="5305"/>
                  </a:cubicBezTo>
                  <a:cubicBezTo>
                    <a:pt x="1906" y="5267"/>
                    <a:pt x="1889" y="5221"/>
                    <a:pt x="1851" y="5191"/>
                  </a:cubicBezTo>
                  <a:cubicBezTo>
                    <a:pt x="1827" y="5170"/>
                    <a:pt x="1792" y="5155"/>
                    <a:pt x="1760" y="5155"/>
                  </a:cubicBezTo>
                  <a:cubicBezTo>
                    <a:pt x="1740" y="5155"/>
                    <a:pt x="1721" y="5161"/>
                    <a:pt x="1707" y="5174"/>
                  </a:cubicBezTo>
                  <a:cubicBezTo>
                    <a:pt x="1664" y="5204"/>
                    <a:pt x="1660" y="5280"/>
                    <a:pt x="1668" y="5352"/>
                  </a:cubicBezTo>
                  <a:cubicBezTo>
                    <a:pt x="1677" y="5501"/>
                    <a:pt x="1707" y="5649"/>
                    <a:pt x="1736" y="5764"/>
                  </a:cubicBezTo>
                  <a:cubicBezTo>
                    <a:pt x="1766" y="5883"/>
                    <a:pt x="1796" y="5968"/>
                    <a:pt x="1804" y="6002"/>
                  </a:cubicBezTo>
                  <a:cubicBezTo>
                    <a:pt x="1842" y="6027"/>
                    <a:pt x="1847" y="6040"/>
                    <a:pt x="1847" y="6044"/>
                  </a:cubicBezTo>
                  <a:cubicBezTo>
                    <a:pt x="1845" y="6046"/>
                    <a:pt x="1842" y="6047"/>
                    <a:pt x="1839" y="6047"/>
                  </a:cubicBezTo>
                  <a:cubicBezTo>
                    <a:pt x="1833" y="6047"/>
                    <a:pt x="1825" y="6045"/>
                    <a:pt x="1813" y="6040"/>
                  </a:cubicBezTo>
                  <a:cubicBezTo>
                    <a:pt x="1813" y="6053"/>
                    <a:pt x="1813" y="6057"/>
                    <a:pt x="1804" y="6061"/>
                  </a:cubicBezTo>
                  <a:cubicBezTo>
                    <a:pt x="1796" y="6061"/>
                    <a:pt x="1787" y="6061"/>
                    <a:pt x="1762" y="6019"/>
                  </a:cubicBezTo>
                  <a:cubicBezTo>
                    <a:pt x="1745" y="6010"/>
                    <a:pt x="1728" y="6002"/>
                    <a:pt x="1702" y="5993"/>
                  </a:cubicBezTo>
                  <a:cubicBezTo>
                    <a:pt x="1664" y="5972"/>
                    <a:pt x="1592" y="5938"/>
                    <a:pt x="1490" y="5891"/>
                  </a:cubicBezTo>
                  <a:cubicBezTo>
                    <a:pt x="1393" y="5845"/>
                    <a:pt x="1261" y="5789"/>
                    <a:pt x="1121" y="5704"/>
                  </a:cubicBezTo>
                  <a:cubicBezTo>
                    <a:pt x="1104" y="5696"/>
                    <a:pt x="1087" y="5687"/>
                    <a:pt x="1074" y="5683"/>
                  </a:cubicBezTo>
                  <a:cubicBezTo>
                    <a:pt x="1066" y="5679"/>
                    <a:pt x="1059" y="5677"/>
                    <a:pt x="1054" y="5677"/>
                  </a:cubicBezTo>
                  <a:cubicBezTo>
                    <a:pt x="1048" y="5677"/>
                    <a:pt x="1042" y="5679"/>
                    <a:pt x="1036" y="5683"/>
                  </a:cubicBezTo>
                  <a:cubicBezTo>
                    <a:pt x="1011" y="5692"/>
                    <a:pt x="985" y="5721"/>
                    <a:pt x="977" y="5755"/>
                  </a:cubicBezTo>
                  <a:cubicBezTo>
                    <a:pt x="972" y="5768"/>
                    <a:pt x="972" y="5781"/>
                    <a:pt x="981" y="5798"/>
                  </a:cubicBezTo>
                  <a:cubicBezTo>
                    <a:pt x="989" y="5815"/>
                    <a:pt x="1002" y="5836"/>
                    <a:pt x="1011" y="5853"/>
                  </a:cubicBezTo>
                  <a:cubicBezTo>
                    <a:pt x="1036" y="5887"/>
                    <a:pt x="1061" y="5921"/>
                    <a:pt x="1095" y="5951"/>
                  </a:cubicBezTo>
                  <a:cubicBezTo>
                    <a:pt x="1163" y="6006"/>
                    <a:pt x="1252" y="6040"/>
                    <a:pt x="1342" y="6078"/>
                  </a:cubicBezTo>
                  <a:cubicBezTo>
                    <a:pt x="1435" y="6120"/>
                    <a:pt x="1520" y="6159"/>
                    <a:pt x="1613" y="6197"/>
                  </a:cubicBezTo>
                  <a:cubicBezTo>
                    <a:pt x="1800" y="6273"/>
                    <a:pt x="1991" y="6354"/>
                    <a:pt x="2140" y="6477"/>
                  </a:cubicBezTo>
                  <a:cubicBezTo>
                    <a:pt x="2292" y="6592"/>
                    <a:pt x="2420" y="6723"/>
                    <a:pt x="2534" y="6833"/>
                  </a:cubicBezTo>
                  <a:cubicBezTo>
                    <a:pt x="2649" y="6944"/>
                    <a:pt x="2755" y="7033"/>
                    <a:pt x="2848" y="7092"/>
                  </a:cubicBezTo>
                  <a:cubicBezTo>
                    <a:pt x="2938" y="7152"/>
                    <a:pt x="3014" y="7186"/>
                    <a:pt x="3052" y="7198"/>
                  </a:cubicBezTo>
                  <a:cubicBezTo>
                    <a:pt x="3112" y="7224"/>
                    <a:pt x="3146" y="7228"/>
                    <a:pt x="3162" y="7237"/>
                  </a:cubicBezTo>
                  <a:cubicBezTo>
                    <a:pt x="3179" y="7245"/>
                    <a:pt x="3184" y="7249"/>
                    <a:pt x="3184" y="7254"/>
                  </a:cubicBezTo>
                  <a:cubicBezTo>
                    <a:pt x="3184" y="7258"/>
                    <a:pt x="3179" y="7262"/>
                    <a:pt x="3158" y="7262"/>
                  </a:cubicBezTo>
                  <a:lnTo>
                    <a:pt x="3120" y="7262"/>
                  </a:lnTo>
                  <a:cubicBezTo>
                    <a:pt x="3120" y="7266"/>
                    <a:pt x="3124" y="7271"/>
                    <a:pt x="3124" y="7279"/>
                  </a:cubicBezTo>
                  <a:cubicBezTo>
                    <a:pt x="3137" y="7334"/>
                    <a:pt x="3154" y="7589"/>
                    <a:pt x="3175" y="7844"/>
                  </a:cubicBezTo>
                  <a:cubicBezTo>
                    <a:pt x="3192" y="8098"/>
                    <a:pt x="3218" y="8353"/>
                    <a:pt x="3213" y="8408"/>
                  </a:cubicBezTo>
                  <a:cubicBezTo>
                    <a:pt x="3213" y="8417"/>
                    <a:pt x="3213" y="8421"/>
                    <a:pt x="3213" y="8425"/>
                  </a:cubicBezTo>
                  <a:cubicBezTo>
                    <a:pt x="3239" y="8421"/>
                    <a:pt x="3256" y="8421"/>
                    <a:pt x="3269" y="8421"/>
                  </a:cubicBezTo>
                  <a:cubicBezTo>
                    <a:pt x="3293" y="8418"/>
                    <a:pt x="3310" y="8416"/>
                    <a:pt x="3321" y="8416"/>
                  </a:cubicBezTo>
                  <a:cubicBezTo>
                    <a:pt x="3340" y="8416"/>
                    <a:pt x="3345" y="8420"/>
                    <a:pt x="3345" y="8425"/>
                  </a:cubicBezTo>
                  <a:cubicBezTo>
                    <a:pt x="3345" y="8434"/>
                    <a:pt x="3336" y="8446"/>
                    <a:pt x="3277" y="8463"/>
                  </a:cubicBezTo>
                  <a:cubicBezTo>
                    <a:pt x="3239" y="8476"/>
                    <a:pt x="3120" y="8502"/>
                    <a:pt x="2963" y="8510"/>
                  </a:cubicBezTo>
                  <a:cubicBezTo>
                    <a:pt x="2927" y="8512"/>
                    <a:pt x="2889" y="8513"/>
                    <a:pt x="2849" y="8513"/>
                  </a:cubicBezTo>
                  <a:cubicBezTo>
                    <a:pt x="2714" y="8513"/>
                    <a:pt x="2563" y="8500"/>
                    <a:pt x="2411" y="8468"/>
                  </a:cubicBezTo>
                  <a:cubicBezTo>
                    <a:pt x="2220" y="8429"/>
                    <a:pt x="2033" y="8361"/>
                    <a:pt x="1889" y="8289"/>
                  </a:cubicBezTo>
                  <a:cubicBezTo>
                    <a:pt x="1749" y="8217"/>
                    <a:pt x="1647" y="8153"/>
                    <a:pt x="1618" y="8124"/>
                  </a:cubicBezTo>
                  <a:cubicBezTo>
                    <a:pt x="1567" y="8081"/>
                    <a:pt x="1567" y="8073"/>
                    <a:pt x="1571" y="8069"/>
                  </a:cubicBezTo>
                  <a:cubicBezTo>
                    <a:pt x="1575" y="8064"/>
                    <a:pt x="1579" y="8064"/>
                    <a:pt x="1584" y="8064"/>
                  </a:cubicBezTo>
                  <a:cubicBezTo>
                    <a:pt x="1575" y="8060"/>
                    <a:pt x="1567" y="8043"/>
                    <a:pt x="1558" y="8001"/>
                  </a:cubicBezTo>
                  <a:cubicBezTo>
                    <a:pt x="1550" y="7958"/>
                    <a:pt x="1537" y="7844"/>
                    <a:pt x="1520" y="7691"/>
                  </a:cubicBezTo>
                  <a:cubicBezTo>
                    <a:pt x="1511" y="7614"/>
                    <a:pt x="1503" y="7530"/>
                    <a:pt x="1494" y="7440"/>
                  </a:cubicBezTo>
                  <a:cubicBezTo>
                    <a:pt x="1486" y="7356"/>
                    <a:pt x="1469" y="7254"/>
                    <a:pt x="1405" y="7220"/>
                  </a:cubicBezTo>
                  <a:cubicBezTo>
                    <a:pt x="1389" y="7210"/>
                    <a:pt x="1370" y="7205"/>
                    <a:pt x="1351" y="7205"/>
                  </a:cubicBezTo>
                  <a:cubicBezTo>
                    <a:pt x="1297" y="7205"/>
                    <a:pt x="1238" y="7242"/>
                    <a:pt x="1210" y="7292"/>
                  </a:cubicBezTo>
                  <a:cubicBezTo>
                    <a:pt x="1172" y="7356"/>
                    <a:pt x="1172" y="7445"/>
                    <a:pt x="1180" y="7513"/>
                  </a:cubicBezTo>
                  <a:cubicBezTo>
                    <a:pt x="1193" y="7589"/>
                    <a:pt x="1210" y="7653"/>
                    <a:pt x="1219" y="7708"/>
                  </a:cubicBezTo>
                  <a:cubicBezTo>
                    <a:pt x="1227" y="7759"/>
                    <a:pt x="1231" y="7801"/>
                    <a:pt x="1227" y="7822"/>
                  </a:cubicBezTo>
                  <a:cubicBezTo>
                    <a:pt x="1223" y="7881"/>
                    <a:pt x="1213" y="7895"/>
                    <a:pt x="1205" y="7895"/>
                  </a:cubicBezTo>
                  <a:cubicBezTo>
                    <a:pt x="1204" y="7895"/>
                    <a:pt x="1203" y="7895"/>
                    <a:pt x="1202" y="7895"/>
                  </a:cubicBezTo>
                  <a:cubicBezTo>
                    <a:pt x="1197" y="7895"/>
                    <a:pt x="1197" y="7890"/>
                    <a:pt x="1193" y="7886"/>
                  </a:cubicBezTo>
                  <a:cubicBezTo>
                    <a:pt x="1185" y="7882"/>
                    <a:pt x="1172" y="7878"/>
                    <a:pt x="1155" y="7869"/>
                  </a:cubicBezTo>
                  <a:cubicBezTo>
                    <a:pt x="1125" y="7852"/>
                    <a:pt x="1045" y="7788"/>
                    <a:pt x="955" y="7695"/>
                  </a:cubicBezTo>
                  <a:cubicBezTo>
                    <a:pt x="866" y="7602"/>
                    <a:pt x="773" y="7470"/>
                    <a:pt x="701" y="7322"/>
                  </a:cubicBezTo>
                  <a:cubicBezTo>
                    <a:pt x="633" y="7177"/>
                    <a:pt x="590" y="7020"/>
                    <a:pt x="573" y="6893"/>
                  </a:cubicBezTo>
                  <a:cubicBezTo>
                    <a:pt x="552" y="6761"/>
                    <a:pt x="556" y="6664"/>
                    <a:pt x="561" y="6630"/>
                  </a:cubicBezTo>
                  <a:cubicBezTo>
                    <a:pt x="565" y="6600"/>
                    <a:pt x="569" y="6587"/>
                    <a:pt x="573" y="6579"/>
                  </a:cubicBezTo>
                  <a:cubicBezTo>
                    <a:pt x="578" y="6570"/>
                    <a:pt x="582" y="6562"/>
                    <a:pt x="595" y="6545"/>
                  </a:cubicBezTo>
                  <a:cubicBezTo>
                    <a:pt x="603" y="6532"/>
                    <a:pt x="624" y="6511"/>
                    <a:pt x="654" y="6485"/>
                  </a:cubicBezTo>
                  <a:cubicBezTo>
                    <a:pt x="688" y="6460"/>
                    <a:pt x="726" y="6435"/>
                    <a:pt x="760" y="6396"/>
                  </a:cubicBezTo>
                  <a:cubicBezTo>
                    <a:pt x="794" y="6358"/>
                    <a:pt x="824" y="6311"/>
                    <a:pt x="815" y="6256"/>
                  </a:cubicBezTo>
                  <a:cubicBezTo>
                    <a:pt x="812" y="6211"/>
                    <a:pt x="777" y="6179"/>
                    <a:pt x="727" y="6179"/>
                  </a:cubicBezTo>
                  <a:cubicBezTo>
                    <a:pt x="721" y="6179"/>
                    <a:pt x="715" y="6179"/>
                    <a:pt x="709" y="6180"/>
                  </a:cubicBezTo>
                  <a:cubicBezTo>
                    <a:pt x="654" y="6184"/>
                    <a:pt x="612" y="6231"/>
                    <a:pt x="573" y="6282"/>
                  </a:cubicBezTo>
                  <a:cubicBezTo>
                    <a:pt x="531" y="6333"/>
                    <a:pt x="497" y="6384"/>
                    <a:pt x="467" y="6430"/>
                  </a:cubicBezTo>
                  <a:cubicBezTo>
                    <a:pt x="408" y="6524"/>
                    <a:pt x="365" y="6596"/>
                    <a:pt x="348" y="6617"/>
                  </a:cubicBezTo>
                  <a:cubicBezTo>
                    <a:pt x="327" y="6647"/>
                    <a:pt x="319" y="6655"/>
                    <a:pt x="310" y="6655"/>
                  </a:cubicBezTo>
                  <a:cubicBezTo>
                    <a:pt x="310" y="6672"/>
                    <a:pt x="306" y="6676"/>
                    <a:pt x="302" y="6676"/>
                  </a:cubicBezTo>
                  <a:cubicBezTo>
                    <a:pt x="293" y="6676"/>
                    <a:pt x="281" y="6664"/>
                    <a:pt x="259" y="6570"/>
                  </a:cubicBezTo>
                  <a:cubicBezTo>
                    <a:pt x="251" y="6541"/>
                    <a:pt x="238" y="6481"/>
                    <a:pt x="217" y="6401"/>
                  </a:cubicBezTo>
                  <a:cubicBezTo>
                    <a:pt x="208" y="6358"/>
                    <a:pt x="200" y="6311"/>
                    <a:pt x="191" y="6260"/>
                  </a:cubicBezTo>
                  <a:cubicBezTo>
                    <a:pt x="183" y="6235"/>
                    <a:pt x="179" y="6210"/>
                    <a:pt x="174" y="6184"/>
                  </a:cubicBezTo>
                  <a:cubicBezTo>
                    <a:pt x="166" y="6154"/>
                    <a:pt x="162" y="6129"/>
                    <a:pt x="153" y="6108"/>
                  </a:cubicBezTo>
                  <a:cubicBezTo>
                    <a:pt x="145" y="6082"/>
                    <a:pt x="132" y="6069"/>
                    <a:pt x="115" y="6065"/>
                  </a:cubicBezTo>
                  <a:cubicBezTo>
                    <a:pt x="111" y="6064"/>
                    <a:pt x="107" y="6064"/>
                    <a:pt x="102" y="6064"/>
                  </a:cubicBezTo>
                  <a:cubicBezTo>
                    <a:pt x="86" y="6064"/>
                    <a:pt x="68" y="6069"/>
                    <a:pt x="51" y="6082"/>
                  </a:cubicBezTo>
                  <a:cubicBezTo>
                    <a:pt x="9" y="6108"/>
                    <a:pt x="0" y="6171"/>
                    <a:pt x="5" y="6235"/>
                  </a:cubicBezTo>
                  <a:cubicBezTo>
                    <a:pt x="22" y="6371"/>
                    <a:pt x="51" y="6515"/>
                    <a:pt x="94" y="6655"/>
                  </a:cubicBezTo>
                  <a:cubicBezTo>
                    <a:pt x="174" y="6940"/>
                    <a:pt x="298" y="7207"/>
                    <a:pt x="421" y="7411"/>
                  </a:cubicBezTo>
                  <a:cubicBezTo>
                    <a:pt x="544" y="7614"/>
                    <a:pt x="663" y="7750"/>
                    <a:pt x="701" y="7801"/>
                  </a:cubicBezTo>
                  <a:cubicBezTo>
                    <a:pt x="760" y="7878"/>
                    <a:pt x="760" y="7890"/>
                    <a:pt x="756" y="7895"/>
                  </a:cubicBezTo>
                  <a:cubicBezTo>
                    <a:pt x="754" y="7897"/>
                    <a:pt x="752" y="7898"/>
                    <a:pt x="749" y="7898"/>
                  </a:cubicBezTo>
                  <a:cubicBezTo>
                    <a:pt x="746" y="7898"/>
                    <a:pt x="743" y="7897"/>
                    <a:pt x="739" y="7895"/>
                  </a:cubicBezTo>
                  <a:lnTo>
                    <a:pt x="735" y="7895"/>
                  </a:lnTo>
                  <a:cubicBezTo>
                    <a:pt x="735" y="7899"/>
                    <a:pt x="735" y="7899"/>
                    <a:pt x="735" y="7899"/>
                  </a:cubicBezTo>
                  <a:cubicBezTo>
                    <a:pt x="735" y="7909"/>
                    <a:pt x="726" y="7917"/>
                    <a:pt x="685" y="7917"/>
                  </a:cubicBezTo>
                  <a:cubicBezTo>
                    <a:pt x="676" y="7917"/>
                    <a:pt x="666" y="7917"/>
                    <a:pt x="654" y="7916"/>
                  </a:cubicBezTo>
                  <a:cubicBezTo>
                    <a:pt x="629" y="7916"/>
                    <a:pt x="586" y="7907"/>
                    <a:pt x="527" y="7895"/>
                  </a:cubicBezTo>
                  <a:cubicBezTo>
                    <a:pt x="477" y="7883"/>
                    <a:pt x="415" y="7868"/>
                    <a:pt x="347" y="7868"/>
                  </a:cubicBezTo>
                  <a:cubicBezTo>
                    <a:pt x="339" y="7868"/>
                    <a:pt x="331" y="7869"/>
                    <a:pt x="323" y="7869"/>
                  </a:cubicBezTo>
                  <a:cubicBezTo>
                    <a:pt x="285" y="7873"/>
                    <a:pt x="242" y="7882"/>
                    <a:pt x="213" y="7903"/>
                  </a:cubicBezTo>
                  <a:cubicBezTo>
                    <a:pt x="179" y="7929"/>
                    <a:pt x="149" y="7962"/>
                    <a:pt x="140" y="8001"/>
                  </a:cubicBezTo>
                  <a:cubicBezTo>
                    <a:pt x="128" y="8039"/>
                    <a:pt x="136" y="8077"/>
                    <a:pt x="166" y="8111"/>
                  </a:cubicBezTo>
                  <a:cubicBezTo>
                    <a:pt x="196" y="8141"/>
                    <a:pt x="238" y="8162"/>
                    <a:pt x="285" y="8175"/>
                  </a:cubicBezTo>
                  <a:cubicBezTo>
                    <a:pt x="378" y="8200"/>
                    <a:pt x="489" y="8213"/>
                    <a:pt x="586" y="8221"/>
                  </a:cubicBezTo>
                  <a:cubicBezTo>
                    <a:pt x="688" y="8234"/>
                    <a:pt x="781" y="8243"/>
                    <a:pt x="866" y="8247"/>
                  </a:cubicBezTo>
                  <a:cubicBezTo>
                    <a:pt x="1032" y="8255"/>
                    <a:pt x="1163" y="8255"/>
                    <a:pt x="1206" y="8255"/>
                  </a:cubicBezTo>
                  <a:cubicBezTo>
                    <a:pt x="1265" y="8260"/>
                    <a:pt x="1278" y="8264"/>
                    <a:pt x="1282" y="8268"/>
                  </a:cubicBezTo>
                  <a:cubicBezTo>
                    <a:pt x="1295" y="8277"/>
                    <a:pt x="1312" y="8289"/>
                    <a:pt x="1342" y="8315"/>
                  </a:cubicBezTo>
                  <a:cubicBezTo>
                    <a:pt x="1350" y="8323"/>
                    <a:pt x="1363" y="8336"/>
                    <a:pt x="1380" y="8349"/>
                  </a:cubicBezTo>
                  <a:cubicBezTo>
                    <a:pt x="1397" y="8366"/>
                    <a:pt x="1418" y="8383"/>
                    <a:pt x="1443" y="8404"/>
                  </a:cubicBezTo>
                  <a:cubicBezTo>
                    <a:pt x="1465" y="8425"/>
                    <a:pt x="1494" y="8451"/>
                    <a:pt x="1528" y="8476"/>
                  </a:cubicBezTo>
                  <a:cubicBezTo>
                    <a:pt x="1558" y="8502"/>
                    <a:pt x="1592" y="8527"/>
                    <a:pt x="1630" y="8552"/>
                  </a:cubicBezTo>
                  <a:cubicBezTo>
                    <a:pt x="1783" y="8663"/>
                    <a:pt x="1987" y="8777"/>
                    <a:pt x="2207" y="8858"/>
                  </a:cubicBezTo>
                  <a:cubicBezTo>
                    <a:pt x="2424" y="8939"/>
                    <a:pt x="2653" y="8981"/>
                    <a:pt x="2840" y="8998"/>
                  </a:cubicBezTo>
                  <a:cubicBezTo>
                    <a:pt x="2887" y="9002"/>
                    <a:pt x="2933" y="9002"/>
                    <a:pt x="2971" y="9002"/>
                  </a:cubicBezTo>
                  <a:cubicBezTo>
                    <a:pt x="2993" y="9004"/>
                    <a:pt x="3012" y="9006"/>
                    <a:pt x="3030" y="9006"/>
                  </a:cubicBezTo>
                  <a:cubicBezTo>
                    <a:pt x="3048" y="9006"/>
                    <a:pt x="3065" y="9004"/>
                    <a:pt x="3082" y="9002"/>
                  </a:cubicBezTo>
                  <a:lnTo>
                    <a:pt x="3167" y="9002"/>
                  </a:lnTo>
                  <a:cubicBezTo>
                    <a:pt x="3188" y="9002"/>
                    <a:pt x="3209" y="8998"/>
                    <a:pt x="3218" y="8998"/>
                  </a:cubicBezTo>
                  <a:cubicBezTo>
                    <a:pt x="3298" y="8998"/>
                    <a:pt x="3307" y="9002"/>
                    <a:pt x="3307" y="9011"/>
                  </a:cubicBezTo>
                  <a:cubicBezTo>
                    <a:pt x="3307" y="9015"/>
                    <a:pt x="3307" y="9024"/>
                    <a:pt x="3290" y="9028"/>
                  </a:cubicBezTo>
                  <a:cubicBezTo>
                    <a:pt x="3294" y="9041"/>
                    <a:pt x="3303" y="9066"/>
                    <a:pt x="3311" y="9104"/>
                  </a:cubicBezTo>
                  <a:cubicBezTo>
                    <a:pt x="3341" y="9215"/>
                    <a:pt x="3417" y="9724"/>
                    <a:pt x="3549" y="10221"/>
                  </a:cubicBezTo>
                  <a:cubicBezTo>
                    <a:pt x="3617" y="10467"/>
                    <a:pt x="3702" y="10713"/>
                    <a:pt x="3778" y="10904"/>
                  </a:cubicBezTo>
                  <a:cubicBezTo>
                    <a:pt x="3803" y="10963"/>
                    <a:pt x="3829" y="11014"/>
                    <a:pt x="3850" y="11065"/>
                  </a:cubicBezTo>
                  <a:cubicBezTo>
                    <a:pt x="3859" y="11074"/>
                    <a:pt x="3867" y="11086"/>
                    <a:pt x="3876" y="11103"/>
                  </a:cubicBezTo>
                  <a:cubicBezTo>
                    <a:pt x="3897" y="11137"/>
                    <a:pt x="3918" y="11180"/>
                    <a:pt x="3948" y="11226"/>
                  </a:cubicBezTo>
                  <a:cubicBezTo>
                    <a:pt x="3973" y="11269"/>
                    <a:pt x="4011" y="11311"/>
                    <a:pt x="4062" y="11333"/>
                  </a:cubicBezTo>
                  <a:cubicBezTo>
                    <a:pt x="4085" y="11340"/>
                    <a:pt x="4110" y="11343"/>
                    <a:pt x="4137" y="11343"/>
                  </a:cubicBezTo>
                  <a:cubicBezTo>
                    <a:pt x="4172" y="11343"/>
                    <a:pt x="4209" y="11338"/>
                    <a:pt x="4245" y="11328"/>
                  </a:cubicBezTo>
                  <a:cubicBezTo>
                    <a:pt x="4304" y="11311"/>
                    <a:pt x="4376" y="11290"/>
                    <a:pt x="4423" y="11260"/>
                  </a:cubicBezTo>
                  <a:cubicBezTo>
                    <a:pt x="4449" y="11248"/>
                    <a:pt x="4461" y="11231"/>
                    <a:pt x="4470" y="11209"/>
                  </a:cubicBezTo>
                  <a:cubicBezTo>
                    <a:pt x="4474" y="11188"/>
                    <a:pt x="4470" y="11163"/>
                    <a:pt x="4466" y="11137"/>
                  </a:cubicBezTo>
                  <a:cubicBezTo>
                    <a:pt x="4444" y="11061"/>
                    <a:pt x="4427" y="10997"/>
                    <a:pt x="4415" y="10955"/>
                  </a:cubicBezTo>
                  <a:cubicBezTo>
                    <a:pt x="4334" y="10713"/>
                    <a:pt x="4185" y="10233"/>
                    <a:pt x="4071" y="9741"/>
                  </a:cubicBezTo>
                  <a:cubicBezTo>
                    <a:pt x="3922" y="9125"/>
                    <a:pt x="3825" y="8493"/>
                    <a:pt x="3812" y="8357"/>
                  </a:cubicBezTo>
                  <a:cubicBezTo>
                    <a:pt x="3808" y="8311"/>
                    <a:pt x="3808" y="8281"/>
                    <a:pt x="3808" y="8264"/>
                  </a:cubicBezTo>
                  <a:cubicBezTo>
                    <a:pt x="3778" y="8268"/>
                    <a:pt x="3757" y="8268"/>
                    <a:pt x="3744" y="8268"/>
                  </a:cubicBezTo>
                  <a:cubicBezTo>
                    <a:pt x="3697" y="8268"/>
                    <a:pt x="3693" y="8264"/>
                    <a:pt x="3689" y="8255"/>
                  </a:cubicBezTo>
                  <a:cubicBezTo>
                    <a:pt x="3689" y="8247"/>
                    <a:pt x="3693" y="8234"/>
                    <a:pt x="3735" y="8221"/>
                  </a:cubicBezTo>
                  <a:cubicBezTo>
                    <a:pt x="3795" y="8200"/>
                    <a:pt x="4079" y="8175"/>
                    <a:pt x="4338" y="8081"/>
                  </a:cubicBezTo>
                  <a:cubicBezTo>
                    <a:pt x="4521" y="8013"/>
                    <a:pt x="4682" y="7907"/>
                    <a:pt x="4780" y="7835"/>
                  </a:cubicBezTo>
                  <a:cubicBezTo>
                    <a:pt x="4792" y="7827"/>
                    <a:pt x="4809" y="7814"/>
                    <a:pt x="4818" y="7805"/>
                  </a:cubicBezTo>
                  <a:cubicBezTo>
                    <a:pt x="4843" y="7788"/>
                    <a:pt x="4860" y="7780"/>
                    <a:pt x="4869" y="7771"/>
                  </a:cubicBezTo>
                  <a:cubicBezTo>
                    <a:pt x="4893" y="7755"/>
                    <a:pt x="4905" y="7749"/>
                    <a:pt x="4913" y="7749"/>
                  </a:cubicBezTo>
                  <a:cubicBezTo>
                    <a:pt x="4918" y="7749"/>
                    <a:pt x="4921" y="7751"/>
                    <a:pt x="4924" y="7755"/>
                  </a:cubicBezTo>
                  <a:cubicBezTo>
                    <a:pt x="4928" y="7759"/>
                    <a:pt x="4928" y="7771"/>
                    <a:pt x="4898" y="7805"/>
                  </a:cubicBezTo>
                  <a:cubicBezTo>
                    <a:pt x="4979" y="7805"/>
                    <a:pt x="5153" y="7814"/>
                    <a:pt x="5378" y="7827"/>
                  </a:cubicBezTo>
                  <a:cubicBezTo>
                    <a:pt x="5501" y="7831"/>
                    <a:pt x="5637" y="7839"/>
                    <a:pt x="5786" y="7848"/>
                  </a:cubicBezTo>
                  <a:cubicBezTo>
                    <a:pt x="5858" y="7852"/>
                    <a:pt x="5934" y="7856"/>
                    <a:pt x="6010" y="7861"/>
                  </a:cubicBezTo>
                  <a:cubicBezTo>
                    <a:pt x="6043" y="7862"/>
                    <a:pt x="6076" y="7865"/>
                    <a:pt x="6108" y="7865"/>
                  </a:cubicBezTo>
                  <a:cubicBezTo>
                    <a:pt x="6149" y="7865"/>
                    <a:pt x="6187" y="7861"/>
                    <a:pt x="6218" y="7844"/>
                  </a:cubicBezTo>
                  <a:cubicBezTo>
                    <a:pt x="6244" y="7831"/>
                    <a:pt x="6265" y="7805"/>
                    <a:pt x="6274" y="7780"/>
                  </a:cubicBezTo>
                  <a:cubicBezTo>
                    <a:pt x="6282" y="7755"/>
                    <a:pt x="6274" y="7729"/>
                    <a:pt x="6252" y="7704"/>
                  </a:cubicBezTo>
                  <a:cubicBezTo>
                    <a:pt x="6218" y="7657"/>
                    <a:pt x="6146" y="7640"/>
                    <a:pt x="6074" y="7623"/>
                  </a:cubicBezTo>
                  <a:cubicBezTo>
                    <a:pt x="5934" y="7593"/>
                    <a:pt x="5798" y="7559"/>
                    <a:pt x="5675" y="7534"/>
                  </a:cubicBezTo>
                  <a:cubicBezTo>
                    <a:pt x="5437" y="7474"/>
                    <a:pt x="5255" y="7432"/>
                    <a:pt x="5191" y="7411"/>
                  </a:cubicBezTo>
                  <a:lnTo>
                    <a:pt x="5191" y="7415"/>
                  </a:lnTo>
                  <a:cubicBezTo>
                    <a:pt x="5150" y="7456"/>
                    <a:pt x="5137" y="7473"/>
                    <a:pt x="5128" y="7473"/>
                  </a:cubicBezTo>
                  <a:cubicBezTo>
                    <a:pt x="5127" y="7473"/>
                    <a:pt x="5125" y="7472"/>
                    <a:pt x="5123" y="7470"/>
                  </a:cubicBezTo>
                  <a:cubicBezTo>
                    <a:pt x="5115" y="7466"/>
                    <a:pt x="5119" y="7445"/>
                    <a:pt x="5187" y="7347"/>
                  </a:cubicBezTo>
                  <a:cubicBezTo>
                    <a:pt x="5208" y="7313"/>
                    <a:pt x="5255" y="7249"/>
                    <a:pt x="5323" y="7173"/>
                  </a:cubicBezTo>
                  <a:cubicBezTo>
                    <a:pt x="5382" y="7092"/>
                    <a:pt x="5454" y="6986"/>
                    <a:pt x="5531" y="6859"/>
                  </a:cubicBezTo>
                  <a:cubicBezTo>
                    <a:pt x="5548" y="6825"/>
                    <a:pt x="5569" y="6795"/>
                    <a:pt x="5586" y="6761"/>
                  </a:cubicBezTo>
                  <a:cubicBezTo>
                    <a:pt x="5599" y="6727"/>
                    <a:pt x="5607" y="6693"/>
                    <a:pt x="5603" y="6664"/>
                  </a:cubicBezTo>
                  <a:cubicBezTo>
                    <a:pt x="5603" y="6634"/>
                    <a:pt x="5582" y="6609"/>
                    <a:pt x="5552" y="6596"/>
                  </a:cubicBezTo>
                  <a:cubicBezTo>
                    <a:pt x="5536" y="6588"/>
                    <a:pt x="5512" y="6583"/>
                    <a:pt x="5488" y="6583"/>
                  </a:cubicBezTo>
                  <a:cubicBezTo>
                    <a:pt x="5475" y="6583"/>
                    <a:pt x="5462" y="6584"/>
                    <a:pt x="5450" y="6587"/>
                  </a:cubicBezTo>
                  <a:cubicBezTo>
                    <a:pt x="5382" y="6609"/>
                    <a:pt x="5327" y="6681"/>
                    <a:pt x="5272" y="6753"/>
                  </a:cubicBezTo>
                  <a:cubicBezTo>
                    <a:pt x="5217" y="6825"/>
                    <a:pt x="5157" y="6897"/>
                    <a:pt x="5098" y="6969"/>
                  </a:cubicBezTo>
                  <a:cubicBezTo>
                    <a:pt x="4975" y="7109"/>
                    <a:pt x="4848" y="7245"/>
                    <a:pt x="4707" y="7360"/>
                  </a:cubicBezTo>
                  <a:cubicBezTo>
                    <a:pt x="4567" y="7470"/>
                    <a:pt x="4419" y="7559"/>
                    <a:pt x="4283" y="7619"/>
                  </a:cubicBezTo>
                  <a:cubicBezTo>
                    <a:pt x="4143" y="7678"/>
                    <a:pt x="4011" y="7708"/>
                    <a:pt x="3909" y="7729"/>
                  </a:cubicBezTo>
                  <a:cubicBezTo>
                    <a:pt x="3859" y="7738"/>
                    <a:pt x="3812" y="7742"/>
                    <a:pt x="3778" y="7746"/>
                  </a:cubicBezTo>
                  <a:cubicBezTo>
                    <a:pt x="3740" y="7750"/>
                    <a:pt x="3710" y="7755"/>
                    <a:pt x="3689" y="7755"/>
                  </a:cubicBezTo>
                  <a:cubicBezTo>
                    <a:pt x="3665" y="7755"/>
                    <a:pt x="3646" y="7756"/>
                    <a:pt x="3630" y="7756"/>
                  </a:cubicBezTo>
                  <a:cubicBezTo>
                    <a:pt x="3563" y="7756"/>
                    <a:pt x="3557" y="7749"/>
                    <a:pt x="3557" y="7746"/>
                  </a:cubicBezTo>
                  <a:cubicBezTo>
                    <a:pt x="3553" y="7733"/>
                    <a:pt x="3570" y="7725"/>
                    <a:pt x="3685" y="7708"/>
                  </a:cubicBezTo>
                  <a:lnTo>
                    <a:pt x="3723" y="7704"/>
                  </a:lnTo>
                  <a:cubicBezTo>
                    <a:pt x="3718" y="7695"/>
                    <a:pt x="3714" y="7678"/>
                    <a:pt x="3710" y="7657"/>
                  </a:cubicBezTo>
                  <a:cubicBezTo>
                    <a:pt x="3689" y="7576"/>
                    <a:pt x="3646" y="7220"/>
                    <a:pt x="3625" y="6855"/>
                  </a:cubicBezTo>
                  <a:cubicBezTo>
                    <a:pt x="3600" y="6494"/>
                    <a:pt x="3600" y="6129"/>
                    <a:pt x="3604" y="6053"/>
                  </a:cubicBezTo>
                  <a:cubicBezTo>
                    <a:pt x="3608" y="6023"/>
                    <a:pt x="3612" y="6006"/>
                    <a:pt x="3612" y="5997"/>
                  </a:cubicBezTo>
                  <a:cubicBezTo>
                    <a:pt x="3612" y="5997"/>
                    <a:pt x="3608" y="5993"/>
                    <a:pt x="3608" y="5993"/>
                  </a:cubicBezTo>
                  <a:cubicBezTo>
                    <a:pt x="3604" y="5985"/>
                    <a:pt x="3608" y="5972"/>
                    <a:pt x="3663" y="5946"/>
                  </a:cubicBezTo>
                  <a:cubicBezTo>
                    <a:pt x="3702" y="5929"/>
                    <a:pt x="3812" y="5883"/>
                    <a:pt x="3952" y="5819"/>
                  </a:cubicBezTo>
                  <a:cubicBezTo>
                    <a:pt x="4096" y="5751"/>
                    <a:pt x="4266" y="5662"/>
                    <a:pt x="4432" y="5560"/>
                  </a:cubicBezTo>
                  <a:cubicBezTo>
                    <a:pt x="4597" y="5458"/>
                    <a:pt x="4750" y="5344"/>
                    <a:pt x="4869" y="5242"/>
                  </a:cubicBezTo>
                  <a:cubicBezTo>
                    <a:pt x="4988" y="5140"/>
                    <a:pt x="5072" y="5059"/>
                    <a:pt x="5102" y="5030"/>
                  </a:cubicBezTo>
                  <a:cubicBezTo>
                    <a:pt x="5140" y="4995"/>
                    <a:pt x="5156" y="4986"/>
                    <a:pt x="5162" y="4986"/>
                  </a:cubicBezTo>
                  <a:cubicBezTo>
                    <a:pt x="5164" y="4986"/>
                    <a:pt x="5165" y="4986"/>
                    <a:pt x="5166" y="4987"/>
                  </a:cubicBezTo>
                  <a:cubicBezTo>
                    <a:pt x="5174" y="4996"/>
                    <a:pt x="5170" y="5008"/>
                    <a:pt x="5136" y="5059"/>
                  </a:cubicBezTo>
                  <a:cubicBezTo>
                    <a:pt x="5123" y="5076"/>
                    <a:pt x="5098" y="5110"/>
                    <a:pt x="5055" y="5153"/>
                  </a:cubicBezTo>
                  <a:cubicBezTo>
                    <a:pt x="5072" y="5157"/>
                    <a:pt x="5102" y="5161"/>
                    <a:pt x="5153" y="5170"/>
                  </a:cubicBezTo>
                  <a:cubicBezTo>
                    <a:pt x="5213" y="5180"/>
                    <a:pt x="5367" y="5217"/>
                    <a:pt x="5573" y="5217"/>
                  </a:cubicBezTo>
                  <a:cubicBezTo>
                    <a:pt x="5615" y="5217"/>
                    <a:pt x="5659" y="5216"/>
                    <a:pt x="5705" y="5212"/>
                  </a:cubicBezTo>
                  <a:cubicBezTo>
                    <a:pt x="5845" y="5204"/>
                    <a:pt x="5998" y="5174"/>
                    <a:pt x="6151" y="5119"/>
                  </a:cubicBezTo>
                  <a:cubicBezTo>
                    <a:pt x="6227" y="5093"/>
                    <a:pt x="6303" y="5064"/>
                    <a:pt x="6380" y="5021"/>
                  </a:cubicBezTo>
                  <a:cubicBezTo>
                    <a:pt x="6456" y="4987"/>
                    <a:pt x="6528" y="4940"/>
                    <a:pt x="6583" y="4881"/>
                  </a:cubicBezTo>
                  <a:cubicBezTo>
                    <a:pt x="6609" y="4851"/>
                    <a:pt x="6630" y="4817"/>
                    <a:pt x="6639" y="4788"/>
                  </a:cubicBezTo>
                  <a:cubicBezTo>
                    <a:pt x="6639" y="4779"/>
                    <a:pt x="6639" y="4771"/>
                    <a:pt x="6639" y="4762"/>
                  </a:cubicBezTo>
                  <a:lnTo>
                    <a:pt x="6634" y="4754"/>
                  </a:lnTo>
                  <a:cubicBezTo>
                    <a:pt x="6617" y="4737"/>
                    <a:pt x="6605" y="4720"/>
                    <a:pt x="6592" y="4707"/>
                  </a:cubicBezTo>
                  <a:cubicBezTo>
                    <a:pt x="6577" y="4689"/>
                    <a:pt x="6562" y="4682"/>
                    <a:pt x="6540" y="4682"/>
                  </a:cubicBezTo>
                  <a:cubicBezTo>
                    <a:pt x="6531" y="4682"/>
                    <a:pt x="6520" y="4683"/>
                    <a:pt x="6507" y="4686"/>
                  </a:cubicBezTo>
                  <a:cubicBezTo>
                    <a:pt x="6469" y="4694"/>
                    <a:pt x="6431" y="4707"/>
                    <a:pt x="6392" y="4720"/>
                  </a:cubicBezTo>
                  <a:cubicBezTo>
                    <a:pt x="6320" y="4754"/>
                    <a:pt x="6240" y="4783"/>
                    <a:pt x="6163" y="4805"/>
                  </a:cubicBezTo>
                  <a:cubicBezTo>
                    <a:pt x="6087" y="4830"/>
                    <a:pt x="6015" y="4843"/>
                    <a:pt x="5943" y="4851"/>
                  </a:cubicBezTo>
                  <a:cubicBezTo>
                    <a:pt x="5876" y="4860"/>
                    <a:pt x="5813" y="4864"/>
                    <a:pt x="5755" y="4864"/>
                  </a:cubicBezTo>
                  <a:cubicBezTo>
                    <a:pt x="5565" y="4864"/>
                    <a:pt x="5425" y="4825"/>
                    <a:pt x="5370" y="4809"/>
                  </a:cubicBezTo>
                  <a:cubicBezTo>
                    <a:pt x="5293" y="4788"/>
                    <a:pt x="5263" y="4771"/>
                    <a:pt x="5251" y="4762"/>
                  </a:cubicBezTo>
                  <a:lnTo>
                    <a:pt x="5246" y="4762"/>
                  </a:lnTo>
                  <a:cubicBezTo>
                    <a:pt x="5238" y="4754"/>
                    <a:pt x="5242" y="4741"/>
                    <a:pt x="5293" y="4639"/>
                  </a:cubicBezTo>
                  <a:cubicBezTo>
                    <a:pt x="5323" y="4567"/>
                    <a:pt x="5429" y="4376"/>
                    <a:pt x="5518" y="4100"/>
                  </a:cubicBezTo>
                  <a:cubicBezTo>
                    <a:pt x="5561" y="3960"/>
                    <a:pt x="5599" y="3803"/>
                    <a:pt x="5624" y="3633"/>
                  </a:cubicBezTo>
                  <a:cubicBezTo>
                    <a:pt x="5628" y="3591"/>
                    <a:pt x="5637" y="3548"/>
                    <a:pt x="5633" y="3510"/>
                  </a:cubicBezTo>
                  <a:cubicBezTo>
                    <a:pt x="5633" y="3468"/>
                    <a:pt x="5628" y="3425"/>
                    <a:pt x="5611" y="3396"/>
                  </a:cubicBezTo>
                  <a:cubicBezTo>
                    <a:pt x="5594" y="3375"/>
                    <a:pt x="5571" y="3359"/>
                    <a:pt x="5547" y="3359"/>
                  </a:cubicBezTo>
                  <a:cubicBezTo>
                    <a:pt x="5541" y="3359"/>
                    <a:pt x="5536" y="3360"/>
                    <a:pt x="5531" y="3362"/>
                  </a:cubicBezTo>
                  <a:cubicBezTo>
                    <a:pt x="5497" y="3366"/>
                    <a:pt x="5467" y="3387"/>
                    <a:pt x="5446" y="3421"/>
                  </a:cubicBezTo>
                  <a:cubicBezTo>
                    <a:pt x="5420" y="3451"/>
                    <a:pt x="5408" y="3493"/>
                    <a:pt x="5395" y="3536"/>
                  </a:cubicBezTo>
                  <a:cubicBezTo>
                    <a:pt x="5378" y="3578"/>
                    <a:pt x="5365" y="3620"/>
                    <a:pt x="5353" y="3663"/>
                  </a:cubicBezTo>
                  <a:cubicBezTo>
                    <a:pt x="5327" y="3748"/>
                    <a:pt x="5306" y="3833"/>
                    <a:pt x="5280" y="3918"/>
                  </a:cubicBezTo>
                  <a:cubicBezTo>
                    <a:pt x="5234" y="4083"/>
                    <a:pt x="5187" y="4244"/>
                    <a:pt x="5128" y="4380"/>
                  </a:cubicBezTo>
                  <a:cubicBezTo>
                    <a:pt x="5068" y="4516"/>
                    <a:pt x="4996" y="4626"/>
                    <a:pt x="4928" y="4707"/>
                  </a:cubicBezTo>
                  <a:cubicBezTo>
                    <a:pt x="4860" y="4788"/>
                    <a:pt x="4801" y="4834"/>
                    <a:pt x="4767" y="4860"/>
                  </a:cubicBezTo>
                  <a:cubicBezTo>
                    <a:pt x="4724" y="4890"/>
                    <a:pt x="4695" y="4907"/>
                    <a:pt x="4678" y="4915"/>
                  </a:cubicBezTo>
                  <a:cubicBezTo>
                    <a:pt x="4673" y="4924"/>
                    <a:pt x="4669" y="4924"/>
                    <a:pt x="4669" y="4928"/>
                  </a:cubicBezTo>
                  <a:cubicBezTo>
                    <a:pt x="4665" y="4928"/>
                    <a:pt x="4661" y="4928"/>
                    <a:pt x="4657" y="4924"/>
                  </a:cubicBezTo>
                  <a:cubicBezTo>
                    <a:pt x="4648" y="4924"/>
                    <a:pt x="4644" y="4924"/>
                    <a:pt x="4640" y="4919"/>
                  </a:cubicBezTo>
                  <a:cubicBezTo>
                    <a:pt x="4640" y="4915"/>
                    <a:pt x="4640" y="4915"/>
                    <a:pt x="4648" y="4907"/>
                  </a:cubicBezTo>
                  <a:cubicBezTo>
                    <a:pt x="4640" y="4898"/>
                    <a:pt x="4635" y="4885"/>
                    <a:pt x="4631" y="4868"/>
                  </a:cubicBezTo>
                  <a:cubicBezTo>
                    <a:pt x="4618" y="4834"/>
                    <a:pt x="4589" y="4728"/>
                    <a:pt x="4555" y="4588"/>
                  </a:cubicBezTo>
                  <a:cubicBezTo>
                    <a:pt x="4546" y="4550"/>
                    <a:pt x="4533" y="4512"/>
                    <a:pt x="4525" y="4474"/>
                  </a:cubicBezTo>
                  <a:cubicBezTo>
                    <a:pt x="4516" y="4435"/>
                    <a:pt x="4512" y="4393"/>
                    <a:pt x="4499" y="4359"/>
                  </a:cubicBezTo>
                  <a:cubicBezTo>
                    <a:pt x="4487" y="4321"/>
                    <a:pt x="4466" y="4300"/>
                    <a:pt x="4436" y="4295"/>
                  </a:cubicBezTo>
                  <a:cubicBezTo>
                    <a:pt x="4432" y="4295"/>
                    <a:pt x="4428" y="4295"/>
                    <a:pt x="4424" y="4295"/>
                  </a:cubicBezTo>
                  <a:cubicBezTo>
                    <a:pt x="4397" y="4295"/>
                    <a:pt x="4365" y="4307"/>
                    <a:pt x="4342" y="4329"/>
                  </a:cubicBezTo>
                  <a:cubicBezTo>
                    <a:pt x="4317" y="4355"/>
                    <a:pt x="4300" y="4389"/>
                    <a:pt x="4296" y="4427"/>
                  </a:cubicBezTo>
                  <a:cubicBezTo>
                    <a:pt x="4287" y="4465"/>
                    <a:pt x="4287" y="4508"/>
                    <a:pt x="4291" y="4550"/>
                  </a:cubicBezTo>
                  <a:cubicBezTo>
                    <a:pt x="4296" y="4635"/>
                    <a:pt x="4304" y="4716"/>
                    <a:pt x="4308" y="4788"/>
                  </a:cubicBezTo>
                  <a:cubicBezTo>
                    <a:pt x="4321" y="4932"/>
                    <a:pt x="4330" y="5042"/>
                    <a:pt x="4325" y="5081"/>
                  </a:cubicBezTo>
                  <a:cubicBezTo>
                    <a:pt x="4325" y="5140"/>
                    <a:pt x="4321" y="5148"/>
                    <a:pt x="4313" y="5153"/>
                  </a:cubicBezTo>
                  <a:cubicBezTo>
                    <a:pt x="4317" y="5157"/>
                    <a:pt x="4321" y="5170"/>
                    <a:pt x="4304" y="5191"/>
                  </a:cubicBezTo>
                  <a:cubicBezTo>
                    <a:pt x="4279" y="5229"/>
                    <a:pt x="4134" y="5348"/>
                    <a:pt x="3977" y="5450"/>
                  </a:cubicBezTo>
                  <a:cubicBezTo>
                    <a:pt x="3825" y="5556"/>
                    <a:pt x="3659" y="5645"/>
                    <a:pt x="3617" y="5654"/>
                  </a:cubicBezTo>
                  <a:cubicBezTo>
                    <a:pt x="3604" y="5657"/>
                    <a:pt x="3595" y="5658"/>
                    <a:pt x="3589" y="5658"/>
                  </a:cubicBezTo>
                  <a:cubicBezTo>
                    <a:pt x="3579" y="5658"/>
                    <a:pt x="3577" y="5655"/>
                    <a:pt x="3574" y="5649"/>
                  </a:cubicBezTo>
                  <a:cubicBezTo>
                    <a:pt x="3574" y="5641"/>
                    <a:pt x="3574" y="5632"/>
                    <a:pt x="3595" y="5615"/>
                  </a:cubicBezTo>
                  <a:cubicBezTo>
                    <a:pt x="3600" y="5611"/>
                    <a:pt x="3604" y="5607"/>
                    <a:pt x="3612" y="5603"/>
                  </a:cubicBezTo>
                  <a:cubicBezTo>
                    <a:pt x="3608" y="5590"/>
                    <a:pt x="3604" y="5564"/>
                    <a:pt x="3604" y="5526"/>
                  </a:cubicBezTo>
                  <a:cubicBezTo>
                    <a:pt x="3595" y="5403"/>
                    <a:pt x="3604" y="4826"/>
                    <a:pt x="3672" y="4257"/>
                  </a:cubicBezTo>
                  <a:cubicBezTo>
                    <a:pt x="3740" y="3688"/>
                    <a:pt x="3808" y="3120"/>
                    <a:pt x="3829" y="3001"/>
                  </a:cubicBezTo>
                  <a:cubicBezTo>
                    <a:pt x="3837" y="2958"/>
                    <a:pt x="3842" y="2933"/>
                    <a:pt x="3846" y="2920"/>
                  </a:cubicBezTo>
                  <a:cubicBezTo>
                    <a:pt x="3842" y="2920"/>
                    <a:pt x="3837" y="2920"/>
                    <a:pt x="3833" y="2916"/>
                  </a:cubicBezTo>
                  <a:cubicBezTo>
                    <a:pt x="3786" y="2912"/>
                    <a:pt x="3782" y="2903"/>
                    <a:pt x="3782" y="2895"/>
                  </a:cubicBezTo>
                  <a:cubicBezTo>
                    <a:pt x="3782" y="2886"/>
                    <a:pt x="3791" y="2878"/>
                    <a:pt x="3833" y="2873"/>
                  </a:cubicBezTo>
                  <a:cubicBezTo>
                    <a:pt x="3859" y="2869"/>
                    <a:pt x="3939" y="2852"/>
                    <a:pt x="4041" y="2806"/>
                  </a:cubicBezTo>
                  <a:cubicBezTo>
                    <a:pt x="4143" y="2763"/>
                    <a:pt x="4262" y="2691"/>
                    <a:pt x="4376" y="2610"/>
                  </a:cubicBezTo>
                  <a:cubicBezTo>
                    <a:pt x="4432" y="2572"/>
                    <a:pt x="4491" y="2530"/>
                    <a:pt x="4542" y="2487"/>
                  </a:cubicBezTo>
                  <a:cubicBezTo>
                    <a:pt x="4589" y="2445"/>
                    <a:pt x="4644" y="2402"/>
                    <a:pt x="4686" y="2368"/>
                  </a:cubicBezTo>
                  <a:cubicBezTo>
                    <a:pt x="4775" y="2300"/>
                    <a:pt x="4839" y="2245"/>
                    <a:pt x="4864" y="2228"/>
                  </a:cubicBezTo>
                  <a:cubicBezTo>
                    <a:pt x="4873" y="2220"/>
                    <a:pt x="4877" y="2220"/>
                    <a:pt x="4881" y="2216"/>
                  </a:cubicBezTo>
                  <a:cubicBezTo>
                    <a:pt x="4839" y="2199"/>
                    <a:pt x="4835" y="2190"/>
                    <a:pt x="4839" y="2186"/>
                  </a:cubicBezTo>
                  <a:cubicBezTo>
                    <a:pt x="4839" y="2180"/>
                    <a:pt x="4844" y="2175"/>
                    <a:pt x="4865" y="2175"/>
                  </a:cubicBezTo>
                  <a:cubicBezTo>
                    <a:pt x="4877" y="2175"/>
                    <a:pt x="4895" y="2177"/>
                    <a:pt x="4920" y="2182"/>
                  </a:cubicBezTo>
                  <a:cubicBezTo>
                    <a:pt x="4966" y="2186"/>
                    <a:pt x="5102" y="2211"/>
                    <a:pt x="5280" y="2216"/>
                  </a:cubicBezTo>
                  <a:cubicBezTo>
                    <a:pt x="5305" y="2217"/>
                    <a:pt x="5331" y="2217"/>
                    <a:pt x="5358" y="2217"/>
                  </a:cubicBezTo>
                  <a:cubicBezTo>
                    <a:pt x="5521" y="2217"/>
                    <a:pt x="5713" y="2195"/>
                    <a:pt x="5892" y="2143"/>
                  </a:cubicBezTo>
                  <a:cubicBezTo>
                    <a:pt x="5917" y="2135"/>
                    <a:pt x="5938" y="2122"/>
                    <a:pt x="5951" y="2109"/>
                  </a:cubicBezTo>
                  <a:cubicBezTo>
                    <a:pt x="5964" y="2097"/>
                    <a:pt x="5968" y="2080"/>
                    <a:pt x="5960" y="2063"/>
                  </a:cubicBezTo>
                  <a:cubicBezTo>
                    <a:pt x="5955" y="2046"/>
                    <a:pt x="5943" y="2029"/>
                    <a:pt x="5926" y="2020"/>
                  </a:cubicBezTo>
                  <a:cubicBezTo>
                    <a:pt x="5909" y="2008"/>
                    <a:pt x="5887" y="2003"/>
                    <a:pt x="5862" y="1999"/>
                  </a:cubicBezTo>
                  <a:cubicBezTo>
                    <a:pt x="5815" y="1995"/>
                    <a:pt x="5760" y="1995"/>
                    <a:pt x="5709" y="1991"/>
                  </a:cubicBezTo>
                  <a:cubicBezTo>
                    <a:pt x="5658" y="1986"/>
                    <a:pt x="5611" y="1982"/>
                    <a:pt x="5565" y="1974"/>
                  </a:cubicBezTo>
                  <a:cubicBezTo>
                    <a:pt x="5382" y="1948"/>
                    <a:pt x="5251" y="1901"/>
                    <a:pt x="5204" y="1885"/>
                  </a:cubicBezTo>
                  <a:cubicBezTo>
                    <a:pt x="5136" y="1855"/>
                    <a:pt x="5128" y="1842"/>
                    <a:pt x="5132" y="1834"/>
                  </a:cubicBezTo>
                  <a:cubicBezTo>
                    <a:pt x="5132" y="1831"/>
                    <a:pt x="5136" y="1828"/>
                    <a:pt x="5145" y="1828"/>
                  </a:cubicBezTo>
                  <a:cubicBezTo>
                    <a:pt x="5148" y="1828"/>
                    <a:pt x="5152" y="1828"/>
                    <a:pt x="5157" y="1829"/>
                  </a:cubicBezTo>
                  <a:cubicBezTo>
                    <a:pt x="5157" y="1821"/>
                    <a:pt x="5162" y="1808"/>
                    <a:pt x="5170" y="1791"/>
                  </a:cubicBezTo>
                  <a:cubicBezTo>
                    <a:pt x="5191" y="1740"/>
                    <a:pt x="5327" y="1519"/>
                    <a:pt x="5463" y="1303"/>
                  </a:cubicBezTo>
                  <a:cubicBezTo>
                    <a:pt x="5497" y="1248"/>
                    <a:pt x="5522" y="1193"/>
                    <a:pt x="5522" y="1142"/>
                  </a:cubicBezTo>
                  <a:cubicBezTo>
                    <a:pt x="5522" y="1091"/>
                    <a:pt x="5497" y="1044"/>
                    <a:pt x="5467" y="1027"/>
                  </a:cubicBezTo>
                  <a:cubicBezTo>
                    <a:pt x="5456" y="1020"/>
                    <a:pt x="5444" y="1017"/>
                    <a:pt x="5432" y="1017"/>
                  </a:cubicBezTo>
                  <a:cubicBezTo>
                    <a:pt x="5410" y="1017"/>
                    <a:pt x="5389" y="1027"/>
                    <a:pt x="5370" y="1036"/>
                  </a:cubicBezTo>
                  <a:cubicBezTo>
                    <a:pt x="5370" y="1040"/>
                    <a:pt x="5370" y="1040"/>
                    <a:pt x="5365" y="1040"/>
                  </a:cubicBezTo>
                  <a:cubicBezTo>
                    <a:pt x="5340" y="1091"/>
                    <a:pt x="5246" y="1218"/>
                    <a:pt x="5145" y="1337"/>
                  </a:cubicBezTo>
                  <a:cubicBezTo>
                    <a:pt x="5030" y="1473"/>
                    <a:pt x="4903" y="1596"/>
                    <a:pt x="4873" y="1617"/>
                  </a:cubicBezTo>
                  <a:cubicBezTo>
                    <a:pt x="4869" y="1617"/>
                    <a:pt x="4864" y="1621"/>
                    <a:pt x="4860" y="1621"/>
                  </a:cubicBezTo>
                  <a:cubicBezTo>
                    <a:pt x="4873" y="1655"/>
                    <a:pt x="4881" y="1685"/>
                    <a:pt x="4881" y="1698"/>
                  </a:cubicBezTo>
                  <a:cubicBezTo>
                    <a:pt x="4894" y="1757"/>
                    <a:pt x="4886" y="1766"/>
                    <a:pt x="4877" y="1766"/>
                  </a:cubicBezTo>
                  <a:cubicBezTo>
                    <a:pt x="4876" y="1766"/>
                    <a:pt x="4875" y="1767"/>
                    <a:pt x="4874" y="1767"/>
                  </a:cubicBezTo>
                  <a:cubicBezTo>
                    <a:pt x="4866" y="1767"/>
                    <a:pt x="4857" y="1754"/>
                    <a:pt x="4839" y="1710"/>
                  </a:cubicBezTo>
                  <a:cubicBezTo>
                    <a:pt x="4826" y="1677"/>
                    <a:pt x="4784" y="1579"/>
                    <a:pt x="4733" y="1447"/>
                  </a:cubicBezTo>
                  <a:cubicBezTo>
                    <a:pt x="4720" y="1413"/>
                    <a:pt x="4707" y="1375"/>
                    <a:pt x="4695" y="1337"/>
                  </a:cubicBezTo>
                  <a:cubicBezTo>
                    <a:pt x="4686" y="1295"/>
                    <a:pt x="4682" y="1256"/>
                    <a:pt x="4665" y="1227"/>
                  </a:cubicBezTo>
                  <a:cubicBezTo>
                    <a:pt x="4649" y="1195"/>
                    <a:pt x="4630" y="1171"/>
                    <a:pt x="4610" y="1171"/>
                  </a:cubicBezTo>
                  <a:cubicBezTo>
                    <a:pt x="4609" y="1171"/>
                    <a:pt x="4607" y="1171"/>
                    <a:pt x="4606" y="1171"/>
                  </a:cubicBezTo>
                  <a:cubicBezTo>
                    <a:pt x="4604" y="1171"/>
                    <a:pt x="4602" y="1171"/>
                    <a:pt x="4600" y="1171"/>
                  </a:cubicBezTo>
                  <a:cubicBezTo>
                    <a:pt x="4576" y="1171"/>
                    <a:pt x="4550" y="1195"/>
                    <a:pt x="4542" y="1222"/>
                  </a:cubicBezTo>
                  <a:cubicBezTo>
                    <a:pt x="4529" y="1256"/>
                    <a:pt x="4525" y="1299"/>
                    <a:pt x="4525" y="1341"/>
                  </a:cubicBezTo>
                  <a:cubicBezTo>
                    <a:pt x="4521" y="1384"/>
                    <a:pt x="4521" y="1426"/>
                    <a:pt x="4525" y="1469"/>
                  </a:cubicBezTo>
                  <a:cubicBezTo>
                    <a:pt x="4525" y="1553"/>
                    <a:pt x="4533" y="1630"/>
                    <a:pt x="4538" y="1702"/>
                  </a:cubicBezTo>
                  <a:cubicBezTo>
                    <a:pt x="4555" y="1842"/>
                    <a:pt x="4572" y="1948"/>
                    <a:pt x="4576" y="1982"/>
                  </a:cubicBezTo>
                  <a:cubicBezTo>
                    <a:pt x="4580" y="2042"/>
                    <a:pt x="4576" y="2054"/>
                    <a:pt x="4567" y="2054"/>
                  </a:cubicBezTo>
                  <a:cubicBezTo>
                    <a:pt x="4555" y="2054"/>
                    <a:pt x="4546" y="2046"/>
                    <a:pt x="4529" y="1995"/>
                  </a:cubicBezTo>
                  <a:cubicBezTo>
                    <a:pt x="4525" y="1986"/>
                    <a:pt x="4525" y="1978"/>
                    <a:pt x="4521" y="1969"/>
                  </a:cubicBezTo>
                  <a:cubicBezTo>
                    <a:pt x="4482" y="2012"/>
                    <a:pt x="4368" y="2118"/>
                    <a:pt x="4245" y="2216"/>
                  </a:cubicBezTo>
                  <a:cubicBezTo>
                    <a:pt x="4105" y="2326"/>
                    <a:pt x="3960" y="2424"/>
                    <a:pt x="3922" y="2436"/>
                  </a:cubicBezTo>
                  <a:cubicBezTo>
                    <a:pt x="3911" y="2442"/>
                    <a:pt x="3903" y="2444"/>
                    <a:pt x="3897" y="2444"/>
                  </a:cubicBezTo>
                  <a:cubicBezTo>
                    <a:pt x="3890" y="2444"/>
                    <a:pt x="3886" y="2441"/>
                    <a:pt x="3884" y="2436"/>
                  </a:cubicBezTo>
                  <a:cubicBezTo>
                    <a:pt x="3880" y="2428"/>
                    <a:pt x="3880" y="2419"/>
                    <a:pt x="3893" y="2402"/>
                  </a:cubicBezTo>
                  <a:cubicBezTo>
                    <a:pt x="3893" y="2394"/>
                    <a:pt x="3893" y="2381"/>
                    <a:pt x="3897" y="2368"/>
                  </a:cubicBezTo>
                  <a:cubicBezTo>
                    <a:pt x="3901" y="2330"/>
                    <a:pt x="3918" y="2216"/>
                    <a:pt x="3948" y="2071"/>
                  </a:cubicBezTo>
                  <a:cubicBezTo>
                    <a:pt x="3960" y="1995"/>
                    <a:pt x="3977" y="1914"/>
                    <a:pt x="3994" y="1825"/>
                  </a:cubicBezTo>
                  <a:cubicBezTo>
                    <a:pt x="4007" y="1783"/>
                    <a:pt x="4016" y="1740"/>
                    <a:pt x="4024" y="1694"/>
                  </a:cubicBezTo>
                  <a:cubicBezTo>
                    <a:pt x="4033" y="1647"/>
                    <a:pt x="4041" y="1604"/>
                    <a:pt x="4041" y="1562"/>
                  </a:cubicBezTo>
                  <a:cubicBezTo>
                    <a:pt x="4041" y="1524"/>
                    <a:pt x="4028" y="1486"/>
                    <a:pt x="4007" y="1456"/>
                  </a:cubicBezTo>
                  <a:cubicBezTo>
                    <a:pt x="3987" y="1432"/>
                    <a:pt x="3964" y="1419"/>
                    <a:pt x="3940" y="1419"/>
                  </a:cubicBezTo>
                  <a:cubicBezTo>
                    <a:pt x="3934" y="1419"/>
                    <a:pt x="3928" y="1420"/>
                    <a:pt x="3922" y="1422"/>
                  </a:cubicBezTo>
                  <a:cubicBezTo>
                    <a:pt x="3888" y="1426"/>
                    <a:pt x="3863" y="1452"/>
                    <a:pt x="3846" y="1481"/>
                  </a:cubicBezTo>
                  <a:cubicBezTo>
                    <a:pt x="3829" y="1515"/>
                    <a:pt x="3816" y="1549"/>
                    <a:pt x="3808" y="1587"/>
                  </a:cubicBezTo>
                  <a:cubicBezTo>
                    <a:pt x="3778" y="1732"/>
                    <a:pt x="3748" y="1842"/>
                    <a:pt x="3740" y="1880"/>
                  </a:cubicBezTo>
                  <a:cubicBezTo>
                    <a:pt x="3735" y="1893"/>
                    <a:pt x="3731" y="1906"/>
                    <a:pt x="3727" y="1914"/>
                  </a:cubicBezTo>
                  <a:cubicBezTo>
                    <a:pt x="3731" y="1923"/>
                    <a:pt x="3731" y="1927"/>
                    <a:pt x="3731" y="1935"/>
                  </a:cubicBezTo>
                  <a:cubicBezTo>
                    <a:pt x="3727" y="1944"/>
                    <a:pt x="3718" y="1948"/>
                    <a:pt x="3697" y="1948"/>
                  </a:cubicBezTo>
                  <a:cubicBezTo>
                    <a:pt x="3685" y="1944"/>
                    <a:pt x="3646" y="1931"/>
                    <a:pt x="3604" y="1901"/>
                  </a:cubicBezTo>
                  <a:cubicBezTo>
                    <a:pt x="3557" y="1872"/>
                    <a:pt x="3506" y="1829"/>
                    <a:pt x="3464" y="1787"/>
                  </a:cubicBezTo>
                  <a:cubicBezTo>
                    <a:pt x="3375" y="1694"/>
                    <a:pt x="3298" y="1596"/>
                    <a:pt x="3286" y="1570"/>
                  </a:cubicBezTo>
                  <a:cubicBezTo>
                    <a:pt x="3277" y="1553"/>
                    <a:pt x="3277" y="1545"/>
                    <a:pt x="3286" y="1541"/>
                  </a:cubicBezTo>
                  <a:cubicBezTo>
                    <a:pt x="3288" y="1536"/>
                    <a:pt x="3291" y="1534"/>
                    <a:pt x="3296" y="1534"/>
                  </a:cubicBezTo>
                  <a:cubicBezTo>
                    <a:pt x="3301" y="1534"/>
                    <a:pt x="3309" y="1536"/>
                    <a:pt x="3320" y="1541"/>
                  </a:cubicBezTo>
                  <a:cubicBezTo>
                    <a:pt x="3320" y="1498"/>
                    <a:pt x="3332" y="1430"/>
                    <a:pt x="3358" y="1354"/>
                  </a:cubicBezTo>
                  <a:cubicBezTo>
                    <a:pt x="3379" y="1303"/>
                    <a:pt x="3409" y="1244"/>
                    <a:pt x="3434" y="1188"/>
                  </a:cubicBezTo>
                  <a:cubicBezTo>
                    <a:pt x="3460" y="1133"/>
                    <a:pt x="3481" y="1070"/>
                    <a:pt x="3472" y="1014"/>
                  </a:cubicBezTo>
                  <a:cubicBezTo>
                    <a:pt x="3468" y="989"/>
                    <a:pt x="3455" y="963"/>
                    <a:pt x="3438" y="959"/>
                  </a:cubicBezTo>
                  <a:cubicBezTo>
                    <a:pt x="3435" y="957"/>
                    <a:pt x="3431" y="956"/>
                    <a:pt x="3426" y="956"/>
                  </a:cubicBezTo>
                  <a:cubicBezTo>
                    <a:pt x="3413" y="956"/>
                    <a:pt x="3397" y="963"/>
                    <a:pt x="3379" y="972"/>
                  </a:cubicBezTo>
                  <a:cubicBezTo>
                    <a:pt x="3328" y="1006"/>
                    <a:pt x="3286" y="1048"/>
                    <a:pt x="3252" y="1087"/>
                  </a:cubicBezTo>
                  <a:cubicBezTo>
                    <a:pt x="3188" y="1159"/>
                    <a:pt x="3154" y="1227"/>
                    <a:pt x="3141" y="1256"/>
                  </a:cubicBezTo>
                  <a:cubicBezTo>
                    <a:pt x="3141" y="1273"/>
                    <a:pt x="3137" y="1278"/>
                    <a:pt x="3133" y="1278"/>
                  </a:cubicBezTo>
                  <a:cubicBezTo>
                    <a:pt x="3120" y="1303"/>
                    <a:pt x="3112" y="1307"/>
                    <a:pt x="3107" y="1307"/>
                  </a:cubicBezTo>
                  <a:cubicBezTo>
                    <a:pt x="3099" y="1303"/>
                    <a:pt x="3086" y="1299"/>
                    <a:pt x="3095" y="1252"/>
                  </a:cubicBezTo>
                  <a:cubicBezTo>
                    <a:pt x="3095" y="1244"/>
                    <a:pt x="3099" y="1231"/>
                    <a:pt x="3103" y="1218"/>
                  </a:cubicBezTo>
                  <a:cubicBezTo>
                    <a:pt x="3099" y="1214"/>
                    <a:pt x="3099" y="1205"/>
                    <a:pt x="3095" y="1197"/>
                  </a:cubicBezTo>
                  <a:cubicBezTo>
                    <a:pt x="3073" y="1099"/>
                    <a:pt x="3010" y="641"/>
                    <a:pt x="2955" y="183"/>
                  </a:cubicBezTo>
                  <a:cubicBezTo>
                    <a:pt x="2946" y="127"/>
                    <a:pt x="2938" y="72"/>
                    <a:pt x="2908" y="42"/>
                  </a:cubicBezTo>
                  <a:cubicBezTo>
                    <a:pt x="2884" y="19"/>
                    <a:pt x="2842" y="0"/>
                    <a:pt x="28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13"/>
            <p:cNvSpPr/>
            <p:nvPr/>
          </p:nvSpPr>
          <p:spPr>
            <a:xfrm>
              <a:off x="1011723" y="2969089"/>
              <a:ext cx="462286" cy="828766"/>
            </a:xfrm>
            <a:custGeom>
              <a:avLst/>
              <a:gdLst/>
              <a:ahLst/>
              <a:cxnLst/>
              <a:rect l="l" t="t" r="r" b="b"/>
              <a:pathLst>
                <a:path w="2586" h="4636" extrusionOk="0">
                  <a:moveTo>
                    <a:pt x="2042" y="1"/>
                  </a:moveTo>
                  <a:cubicBezTo>
                    <a:pt x="2042" y="1"/>
                    <a:pt x="2038" y="30"/>
                    <a:pt x="2033" y="77"/>
                  </a:cubicBezTo>
                  <a:cubicBezTo>
                    <a:pt x="2012" y="183"/>
                    <a:pt x="1957" y="378"/>
                    <a:pt x="1791" y="540"/>
                  </a:cubicBezTo>
                  <a:cubicBezTo>
                    <a:pt x="1554" y="765"/>
                    <a:pt x="1439" y="973"/>
                    <a:pt x="1673" y="998"/>
                  </a:cubicBezTo>
                  <a:cubicBezTo>
                    <a:pt x="1906" y="1024"/>
                    <a:pt x="2492" y="1079"/>
                    <a:pt x="2297" y="1147"/>
                  </a:cubicBezTo>
                  <a:cubicBezTo>
                    <a:pt x="2152" y="1198"/>
                    <a:pt x="2025" y="1216"/>
                    <a:pt x="1915" y="1216"/>
                  </a:cubicBezTo>
                  <a:cubicBezTo>
                    <a:pt x="1685" y="1216"/>
                    <a:pt x="1528" y="1139"/>
                    <a:pt x="1438" y="1139"/>
                  </a:cubicBezTo>
                  <a:cubicBezTo>
                    <a:pt x="1418" y="1139"/>
                    <a:pt x="1402" y="1142"/>
                    <a:pt x="1388" y="1151"/>
                  </a:cubicBezTo>
                  <a:cubicBezTo>
                    <a:pt x="1282" y="1219"/>
                    <a:pt x="654" y="1737"/>
                    <a:pt x="446" y="1796"/>
                  </a:cubicBezTo>
                  <a:cubicBezTo>
                    <a:pt x="234" y="1860"/>
                    <a:pt x="268" y="2055"/>
                    <a:pt x="230" y="2221"/>
                  </a:cubicBezTo>
                  <a:cubicBezTo>
                    <a:pt x="191" y="2386"/>
                    <a:pt x="0" y="4551"/>
                    <a:pt x="157" y="4636"/>
                  </a:cubicBezTo>
                  <a:cubicBezTo>
                    <a:pt x="170" y="4610"/>
                    <a:pt x="183" y="4585"/>
                    <a:pt x="196" y="4559"/>
                  </a:cubicBezTo>
                  <a:lnTo>
                    <a:pt x="196" y="4555"/>
                  </a:lnTo>
                  <a:cubicBezTo>
                    <a:pt x="204" y="4432"/>
                    <a:pt x="221" y="3863"/>
                    <a:pt x="289" y="3294"/>
                  </a:cubicBezTo>
                  <a:cubicBezTo>
                    <a:pt x="353" y="2730"/>
                    <a:pt x="416" y="2161"/>
                    <a:pt x="421" y="2038"/>
                  </a:cubicBezTo>
                  <a:cubicBezTo>
                    <a:pt x="421" y="1991"/>
                    <a:pt x="421" y="1966"/>
                    <a:pt x="421" y="1949"/>
                  </a:cubicBezTo>
                  <a:cubicBezTo>
                    <a:pt x="463" y="1949"/>
                    <a:pt x="535" y="1932"/>
                    <a:pt x="612" y="1898"/>
                  </a:cubicBezTo>
                  <a:cubicBezTo>
                    <a:pt x="722" y="1856"/>
                    <a:pt x="845" y="1783"/>
                    <a:pt x="964" y="1703"/>
                  </a:cubicBezTo>
                  <a:cubicBezTo>
                    <a:pt x="1023" y="1660"/>
                    <a:pt x="1078" y="1618"/>
                    <a:pt x="1129" y="1575"/>
                  </a:cubicBezTo>
                  <a:cubicBezTo>
                    <a:pt x="1185" y="1529"/>
                    <a:pt x="1231" y="1491"/>
                    <a:pt x="1274" y="1452"/>
                  </a:cubicBezTo>
                  <a:cubicBezTo>
                    <a:pt x="1363" y="1380"/>
                    <a:pt x="1426" y="1316"/>
                    <a:pt x="1443" y="1291"/>
                  </a:cubicBezTo>
                  <a:cubicBezTo>
                    <a:pt x="1456" y="1278"/>
                    <a:pt x="1460" y="1270"/>
                    <a:pt x="1465" y="1261"/>
                  </a:cubicBezTo>
                  <a:cubicBezTo>
                    <a:pt x="1516" y="1274"/>
                    <a:pt x="1647" y="1308"/>
                    <a:pt x="1825" y="1316"/>
                  </a:cubicBezTo>
                  <a:cubicBezTo>
                    <a:pt x="1854" y="1318"/>
                    <a:pt x="1883" y="1319"/>
                    <a:pt x="1913" y="1319"/>
                  </a:cubicBezTo>
                  <a:cubicBezTo>
                    <a:pt x="2079" y="1319"/>
                    <a:pt x="2272" y="1297"/>
                    <a:pt x="2462" y="1240"/>
                  </a:cubicBezTo>
                  <a:cubicBezTo>
                    <a:pt x="2492" y="1232"/>
                    <a:pt x="2526" y="1219"/>
                    <a:pt x="2551" y="1189"/>
                  </a:cubicBezTo>
                  <a:cubicBezTo>
                    <a:pt x="2577" y="1159"/>
                    <a:pt x="2585" y="1113"/>
                    <a:pt x="2572" y="1075"/>
                  </a:cubicBezTo>
                  <a:cubicBezTo>
                    <a:pt x="2551" y="1002"/>
                    <a:pt x="2475" y="968"/>
                    <a:pt x="2415" y="960"/>
                  </a:cubicBezTo>
                  <a:cubicBezTo>
                    <a:pt x="2386" y="958"/>
                    <a:pt x="2359" y="958"/>
                    <a:pt x="2334" y="958"/>
                  </a:cubicBezTo>
                  <a:cubicBezTo>
                    <a:pt x="2308" y="958"/>
                    <a:pt x="2284" y="958"/>
                    <a:pt x="2258" y="956"/>
                  </a:cubicBezTo>
                  <a:cubicBezTo>
                    <a:pt x="2207" y="951"/>
                    <a:pt x="2161" y="947"/>
                    <a:pt x="2118" y="943"/>
                  </a:cubicBezTo>
                  <a:cubicBezTo>
                    <a:pt x="1940" y="922"/>
                    <a:pt x="1808" y="884"/>
                    <a:pt x="1762" y="871"/>
                  </a:cubicBezTo>
                  <a:cubicBezTo>
                    <a:pt x="1753" y="871"/>
                    <a:pt x="1745" y="867"/>
                    <a:pt x="1736" y="867"/>
                  </a:cubicBezTo>
                  <a:cubicBezTo>
                    <a:pt x="1741" y="862"/>
                    <a:pt x="1749" y="858"/>
                    <a:pt x="1753" y="850"/>
                  </a:cubicBezTo>
                  <a:cubicBezTo>
                    <a:pt x="1791" y="807"/>
                    <a:pt x="1932" y="591"/>
                    <a:pt x="2072" y="370"/>
                  </a:cubicBezTo>
                  <a:cubicBezTo>
                    <a:pt x="2106" y="315"/>
                    <a:pt x="2135" y="251"/>
                    <a:pt x="2140" y="175"/>
                  </a:cubicBezTo>
                  <a:cubicBezTo>
                    <a:pt x="2135" y="103"/>
                    <a:pt x="2101" y="30"/>
                    <a:pt x="2042" y="1"/>
                  </a:cubicBezTo>
                  <a:close/>
                </a:path>
              </a:pathLst>
            </a:custGeom>
            <a:solidFill>
              <a:srgbClr val="1E1549">
                <a:alpha val="41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13"/>
            <p:cNvSpPr/>
            <p:nvPr/>
          </p:nvSpPr>
          <p:spPr>
            <a:xfrm>
              <a:off x="1009399" y="3384192"/>
              <a:ext cx="585277" cy="789259"/>
            </a:xfrm>
            <a:custGeom>
              <a:avLst/>
              <a:gdLst/>
              <a:ahLst/>
              <a:cxnLst/>
              <a:rect l="l" t="t" r="r" b="b"/>
              <a:pathLst>
                <a:path w="3274" h="4415" extrusionOk="0">
                  <a:moveTo>
                    <a:pt x="2114" y="0"/>
                  </a:moveTo>
                  <a:cubicBezTo>
                    <a:pt x="2093" y="26"/>
                    <a:pt x="2080" y="43"/>
                    <a:pt x="2080" y="43"/>
                  </a:cubicBezTo>
                  <a:cubicBezTo>
                    <a:pt x="2080" y="43"/>
                    <a:pt x="2080" y="51"/>
                    <a:pt x="2085" y="73"/>
                  </a:cubicBezTo>
                  <a:cubicBezTo>
                    <a:pt x="2093" y="174"/>
                    <a:pt x="2106" y="518"/>
                    <a:pt x="1991" y="773"/>
                  </a:cubicBezTo>
                  <a:cubicBezTo>
                    <a:pt x="1851" y="1070"/>
                    <a:pt x="1681" y="1486"/>
                    <a:pt x="1737" y="1524"/>
                  </a:cubicBezTo>
                  <a:cubicBezTo>
                    <a:pt x="1789" y="1562"/>
                    <a:pt x="1908" y="1639"/>
                    <a:pt x="2221" y="1639"/>
                  </a:cubicBezTo>
                  <a:cubicBezTo>
                    <a:pt x="2263" y="1639"/>
                    <a:pt x="2308" y="1637"/>
                    <a:pt x="2356" y="1635"/>
                  </a:cubicBezTo>
                  <a:cubicBezTo>
                    <a:pt x="2678" y="1615"/>
                    <a:pt x="2952" y="1536"/>
                    <a:pt x="3029" y="1536"/>
                  </a:cubicBezTo>
                  <a:cubicBezTo>
                    <a:pt x="3053" y="1536"/>
                    <a:pt x="3058" y="1543"/>
                    <a:pt x="3040" y="1562"/>
                  </a:cubicBezTo>
                  <a:cubicBezTo>
                    <a:pt x="2847" y="1768"/>
                    <a:pt x="2397" y="1851"/>
                    <a:pt x="2108" y="1851"/>
                  </a:cubicBezTo>
                  <a:cubicBezTo>
                    <a:pt x="2021" y="1851"/>
                    <a:pt x="1949" y="1843"/>
                    <a:pt x="1902" y="1830"/>
                  </a:cubicBezTo>
                  <a:cubicBezTo>
                    <a:pt x="1776" y="1794"/>
                    <a:pt x="1779" y="1670"/>
                    <a:pt x="1693" y="1670"/>
                  </a:cubicBezTo>
                  <a:cubicBezTo>
                    <a:pt x="1637" y="1670"/>
                    <a:pt x="1543" y="1723"/>
                    <a:pt x="1350" y="1885"/>
                  </a:cubicBezTo>
                  <a:cubicBezTo>
                    <a:pt x="862" y="2297"/>
                    <a:pt x="234" y="2581"/>
                    <a:pt x="115" y="2628"/>
                  </a:cubicBezTo>
                  <a:cubicBezTo>
                    <a:pt x="1" y="2679"/>
                    <a:pt x="9" y="4253"/>
                    <a:pt x="281" y="4415"/>
                  </a:cubicBezTo>
                  <a:cubicBezTo>
                    <a:pt x="293" y="4398"/>
                    <a:pt x="302" y="4376"/>
                    <a:pt x="310" y="4359"/>
                  </a:cubicBezTo>
                  <a:cubicBezTo>
                    <a:pt x="310" y="4279"/>
                    <a:pt x="276" y="3918"/>
                    <a:pt x="255" y="3561"/>
                  </a:cubicBezTo>
                  <a:cubicBezTo>
                    <a:pt x="230" y="3201"/>
                    <a:pt x="221" y="2840"/>
                    <a:pt x="209" y="2759"/>
                  </a:cubicBezTo>
                  <a:cubicBezTo>
                    <a:pt x="204" y="2734"/>
                    <a:pt x="204" y="2717"/>
                    <a:pt x="200" y="2708"/>
                  </a:cubicBezTo>
                  <a:cubicBezTo>
                    <a:pt x="209" y="2708"/>
                    <a:pt x="221" y="2704"/>
                    <a:pt x="238" y="2700"/>
                  </a:cubicBezTo>
                  <a:cubicBezTo>
                    <a:pt x="281" y="2691"/>
                    <a:pt x="395" y="2649"/>
                    <a:pt x="540" y="2589"/>
                  </a:cubicBezTo>
                  <a:cubicBezTo>
                    <a:pt x="684" y="2526"/>
                    <a:pt x="862" y="2437"/>
                    <a:pt x="1028" y="2331"/>
                  </a:cubicBezTo>
                  <a:cubicBezTo>
                    <a:pt x="1198" y="2229"/>
                    <a:pt x="1355" y="2110"/>
                    <a:pt x="1473" y="2004"/>
                  </a:cubicBezTo>
                  <a:cubicBezTo>
                    <a:pt x="1520" y="1957"/>
                    <a:pt x="1563" y="1919"/>
                    <a:pt x="1597" y="1885"/>
                  </a:cubicBezTo>
                  <a:cubicBezTo>
                    <a:pt x="1609" y="1893"/>
                    <a:pt x="1639" y="1906"/>
                    <a:pt x="1703" y="1927"/>
                  </a:cubicBezTo>
                  <a:cubicBezTo>
                    <a:pt x="1762" y="1946"/>
                    <a:pt x="1933" y="1990"/>
                    <a:pt x="2164" y="1990"/>
                  </a:cubicBezTo>
                  <a:cubicBezTo>
                    <a:pt x="2199" y="1990"/>
                    <a:pt x="2234" y="1989"/>
                    <a:pt x="2271" y="1987"/>
                  </a:cubicBezTo>
                  <a:cubicBezTo>
                    <a:pt x="2416" y="1978"/>
                    <a:pt x="2573" y="1953"/>
                    <a:pt x="2734" y="1898"/>
                  </a:cubicBezTo>
                  <a:cubicBezTo>
                    <a:pt x="2815" y="1868"/>
                    <a:pt x="2895" y="1838"/>
                    <a:pt x="2972" y="1796"/>
                  </a:cubicBezTo>
                  <a:cubicBezTo>
                    <a:pt x="3052" y="1758"/>
                    <a:pt x="3129" y="1707"/>
                    <a:pt x="3197" y="1639"/>
                  </a:cubicBezTo>
                  <a:cubicBezTo>
                    <a:pt x="3226" y="1605"/>
                    <a:pt x="3256" y="1562"/>
                    <a:pt x="3265" y="1507"/>
                  </a:cubicBezTo>
                  <a:cubicBezTo>
                    <a:pt x="3269" y="1494"/>
                    <a:pt x="3269" y="1482"/>
                    <a:pt x="3269" y="1465"/>
                  </a:cubicBezTo>
                  <a:cubicBezTo>
                    <a:pt x="3273" y="1444"/>
                    <a:pt x="3248" y="1422"/>
                    <a:pt x="3248" y="1418"/>
                  </a:cubicBezTo>
                  <a:cubicBezTo>
                    <a:pt x="3231" y="1401"/>
                    <a:pt x="3218" y="1384"/>
                    <a:pt x="3201" y="1367"/>
                  </a:cubicBezTo>
                  <a:cubicBezTo>
                    <a:pt x="3184" y="1346"/>
                    <a:pt x="3158" y="1329"/>
                    <a:pt x="3129" y="1325"/>
                  </a:cubicBezTo>
                  <a:cubicBezTo>
                    <a:pt x="3116" y="1323"/>
                    <a:pt x="3104" y="1322"/>
                    <a:pt x="3092" y="1322"/>
                  </a:cubicBezTo>
                  <a:cubicBezTo>
                    <a:pt x="3076" y="1322"/>
                    <a:pt x="3061" y="1324"/>
                    <a:pt x="3048" y="1329"/>
                  </a:cubicBezTo>
                  <a:cubicBezTo>
                    <a:pt x="3006" y="1337"/>
                    <a:pt x="2963" y="1350"/>
                    <a:pt x="2925" y="1367"/>
                  </a:cubicBezTo>
                  <a:cubicBezTo>
                    <a:pt x="2844" y="1401"/>
                    <a:pt x="2776" y="1431"/>
                    <a:pt x="2700" y="1452"/>
                  </a:cubicBezTo>
                  <a:cubicBezTo>
                    <a:pt x="2628" y="1473"/>
                    <a:pt x="2556" y="1490"/>
                    <a:pt x="2488" y="1499"/>
                  </a:cubicBezTo>
                  <a:cubicBezTo>
                    <a:pt x="2412" y="1509"/>
                    <a:pt x="2341" y="1513"/>
                    <a:pt x="2276" y="1513"/>
                  </a:cubicBezTo>
                  <a:cubicBezTo>
                    <a:pt x="2110" y="1513"/>
                    <a:pt x="1988" y="1487"/>
                    <a:pt x="1936" y="1477"/>
                  </a:cubicBezTo>
                  <a:cubicBezTo>
                    <a:pt x="1877" y="1465"/>
                    <a:pt x="1847" y="1460"/>
                    <a:pt x="1830" y="1456"/>
                  </a:cubicBezTo>
                  <a:cubicBezTo>
                    <a:pt x="1838" y="1444"/>
                    <a:pt x="1860" y="1418"/>
                    <a:pt x="1889" y="1371"/>
                  </a:cubicBezTo>
                  <a:cubicBezTo>
                    <a:pt x="1932" y="1303"/>
                    <a:pt x="2046" y="1108"/>
                    <a:pt x="2140" y="828"/>
                  </a:cubicBezTo>
                  <a:cubicBezTo>
                    <a:pt x="2186" y="688"/>
                    <a:pt x="2225" y="522"/>
                    <a:pt x="2250" y="353"/>
                  </a:cubicBezTo>
                  <a:cubicBezTo>
                    <a:pt x="2263" y="268"/>
                    <a:pt x="2280" y="166"/>
                    <a:pt x="2225" y="68"/>
                  </a:cubicBezTo>
                  <a:cubicBezTo>
                    <a:pt x="2203" y="30"/>
                    <a:pt x="2161" y="5"/>
                    <a:pt x="2114" y="0"/>
                  </a:cubicBezTo>
                  <a:close/>
                </a:path>
              </a:pathLst>
            </a:custGeom>
            <a:solidFill>
              <a:srgbClr val="1E1549">
                <a:alpha val="41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13"/>
            <p:cNvSpPr/>
            <p:nvPr/>
          </p:nvSpPr>
          <p:spPr>
            <a:xfrm>
              <a:off x="1058739" y="4129305"/>
              <a:ext cx="472118" cy="143550"/>
            </a:xfrm>
            <a:custGeom>
              <a:avLst/>
              <a:gdLst/>
              <a:ahLst/>
              <a:cxnLst/>
              <a:rect l="l" t="t" r="r" b="b"/>
              <a:pathLst>
                <a:path w="2641" h="803" extrusionOk="0">
                  <a:moveTo>
                    <a:pt x="1919" y="0"/>
                  </a:moveTo>
                  <a:lnTo>
                    <a:pt x="1834" y="9"/>
                  </a:lnTo>
                  <a:cubicBezTo>
                    <a:pt x="1834" y="9"/>
                    <a:pt x="1953" y="51"/>
                    <a:pt x="2080" y="102"/>
                  </a:cubicBezTo>
                  <a:cubicBezTo>
                    <a:pt x="2250" y="174"/>
                    <a:pt x="2424" y="259"/>
                    <a:pt x="2339" y="298"/>
                  </a:cubicBezTo>
                  <a:cubicBezTo>
                    <a:pt x="2282" y="322"/>
                    <a:pt x="2150" y="333"/>
                    <a:pt x="2001" y="333"/>
                  </a:cubicBezTo>
                  <a:cubicBezTo>
                    <a:pt x="1763" y="333"/>
                    <a:pt x="1481" y="305"/>
                    <a:pt x="1384" y="255"/>
                  </a:cubicBezTo>
                  <a:cubicBezTo>
                    <a:pt x="1312" y="220"/>
                    <a:pt x="1274" y="176"/>
                    <a:pt x="1225" y="176"/>
                  </a:cubicBezTo>
                  <a:cubicBezTo>
                    <a:pt x="1191" y="176"/>
                    <a:pt x="1151" y="198"/>
                    <a:pt x="1091" y="264"/>
                  </a:cubicBezTo>
                  <a:cubicBezTo>
                    <a:pt x="981" y="378"/>
                    <a:pt x="548" y="616"/>
                    <a:pt x="242" y="722"/>
                  </a:cubicBezTo>
                  <a:cubicBezTo>
                    <a:pt x="149" y="753"/>
                    <a:pt x="70" y="773"/>
                    <a:pt x="15" y="773"/>
                  </a:cubicBezTo>
                  <a:cubicBezTo>
                    <a:pt x="10" y="773"/>
                    <a:pt x="5" y="773"/>
                    <a:pt x="0" y="773"/>
                  </a:cubicBezTo>
                  <a:lnTo>
                    <a:pt x="0" y="773"/>
                  </a:lnTo>
                  <a:cubicBezTo>
                    <a:pt x="43" y="781"/>
                    <a:pt x="94" y="794"/>
                    <a:pt x="141" y="803"/>
                  </a:cubicBezTo>
                  <a:cubicBezTo>
                    <a:pt x="175" y="798"/>
                    <a:pt x="213" y="794"/>
                    <a:pt x="255" y="786"/>
                  </a:cubicBezTo>
                  <a:cubicBezTo>
                    <a:pt x="370" y="769"/>
                    <a:pt x="510" y="739"/>
                    <a:pt x="646" y="688"/>
                  </a:cubicBezTo>
                  <a:cubicBezTo>
                    <a:pt x="866" y="607"/>
                    <a:pt x="1053" y="467"/>
                    <a:pt x="1138" y="391"/>
                  </a:cubicBezTo>
                  <a:cubicBezTo>
                    <a:pt x="1142" y="391"/>
                    <a:pt x="1151" y="395"/>
                    <a:pt x="1155" y="395"/>
                  </a:cubicBezTo>
                  <a:cubicBezTo>
                    <a:pt x="1223" y="404"/>
                    <a:pt x="1410" y="416"/>
                    <a:pt x="1656" y="433"/>
                  </a:cubicBezTo>
                  <a:cubicBezTo>
                    <a:pt x="1779" y="442"/>
                    <a:pt x="1919" y="450"/>
                    <a:pt x="2063" y="459"/>
                  </a:cubicBezTo>
                  <a:cubicBezTo>
                    <a:pt x="2140" y="463"/>
                    <a:pt x="2212" y="467"/>
                    <a:pt x="2288" y="476"/>
                  </a:cubicBezTo>
                  <a:cubicBezTo>
                    <a:pt x="2322" y="476"/>
                    <a:pt x="2358" y="479"/>
                    <a:pt x="2394" y="479"/>
                  </a:cubicBezTo>
                  <a:cubicBezTo>
                    <a:pt x="2440" y="479"/>
                    <a:pt x="2487" y="474"/>
                    <a:pt x="2534" y="450"/>
                  </a:cubicBezTo>
                  <a:cubicBezTo>
                    <a:pt x="2577" y="425"/>
                    <a:pt x="2611" y="391"/>
                    <a:pt x="2624" y="340"/>
                  </a:cubicBezTo>
                  <a:cubicBezTo>
                    <a:pt x="2641" y="289"/>
                    <a:pt x="2619" y="238"/>
                    <a:pt x="2590" y="200"/>
                  </a:cubicBezTo>
                  <a:cubicBezTo>
                    <a:pt x="2560" y="166"/>
                    <a:pt x="2522" y="140"/>
                    <a:pt x="2483" y="128"/>
                  </a:cubicBezTo>
                  <a:cubicBezTo>
                    <a:pt x="2445" y="115"/>
                    <a:pt x="2407" y="107"/>
                    <a:pt x="2369" y="98"/>
                  </a:cubicBezTo>
                  <a:cubicBezTo>
                    <a:pt x="2229" y="68"/>
                    <a:pt x="2093" y="39"/>
                    <a:pt x="1970" y="9"/>
                  </a:cubicBezTo>
                  <a:cubicBezTo>
                    <a:pt x="1953" y="5"/>
                    <a:pt x="1936" y="5"/>
                    <a:pt x="1919" y="0"/>
                  </a:cubicBezTo>
                  <a:close/>
                </a:path>
              </a:pathLst>
            </a:custGeom>
            <a:solidFill>
              <a:srgbClr val="1E1549">
                <a:alpha val="41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13"/>
            <p:cNvSpPr/>
            <p:nvPr/>
          </p:nvSpPr>
          <p:spPr>
            <a:xfrm>
              <a:off x="1058739" y="4265170"/>
              <a:ext cx="148196" cy="571877"/>
            </a:xfrm>
            <a:custGeom>
              <a:avLst/>
              <a:gdLst/>
              <a:ahLst/>
              <a:cxnLst/>
              <a:rect l="l" t="t" r="r" b="b"/>
              <a:pathLst>
                <a:path w="829" h="3199" extrusionOk="0">
                  <a:moveTo>
                    <a:pt x="119" y="0"/>
                  </a:moveTo>
                  <a:lnTo>
                    <a:pt x="0" y="13"/>
                  </a:lnTo>
                  <a:cubicBezTo>
                    <a:pt x="0" y="13"/>
                    <a:pt x="0" y="26"/>
                    <a:pt x="5" y="51"/>
                  </a:cubicBezTo>
                  <a:cubicBezTo>
                    <a:pt x="39" y="327"/>
                    <a:pt x="264" y="1999"/>
                    <a:pt x="361" y="2284"/>
                  </a:cubicBezTo>
                  <a:cubicBezTo>
                    <a:pt x="429" y="2479"/>
                    <a:pt x="289" y="2695"/>
                    <a:pt x="98" y="2772"/>
                  </a:cubicBezTo>
                  <a:cubicBezTo>
                    <a:pt x="77" y="2780"/>
                    <a:pt x="56" y="2784"/>
                    <a:pt x="34" y="2789"/>
                  </a:cubicBezTo>
                  <a:cubicBezTo>
                    <a:pt x="107" y="2942"/>
                    <a:pt x="166" y="3048"/>
                    <a:pt x="196" y="3090"/>
                  </a:cubicBezTo>
                  <a:cubicBezTo>
                    <a:pt x="231" y="3147"/>
                    <a:pt x="246" y="3159"/>
                    <a:pt x="255" y="3159"/>
                  </a:cubicBezTo>
                  <a:cubicBezTo>
                    <a:pt x="257" y="3159"/>
                    <a:pt x="258" y="3159"/>
                    <a:pt x="259" y="3158"/>
                  </a:cubicBezTo>
                  <a:cubicBezTo>
                    <a:pt x="264" y="3154"/>
                    <a:pt x="264" y="3154"/>
                    <a:pt x="264" y="3149"/>
                  </a:cubicBezTo>
                  <a:cubicBezTo>
                    <a:pt x="281" y="3162"/>
                    <a:pt x="302" y="3175"/>
                    <a:pt x="323" y="3179"/>
                  </a:cubicBezTo>
                  <a:cubicBezTo>
                    <a:pt x="356" y="3193"/>
                    <a:pt x="391" y="3198"/>
                    <a:pt x="426" y="3198"/>
                  </a:cubicBezTo>
                  <a:cubicBezTo>
                    <a:pt x="467" y="3198"/>
                    <a:pt x="507" y="3191"/>
                    <a:pt x="544" y="3179"/>
                  </a:cubicBezTo>
                  <a:cubicBezTo>
                    <a:pt x="578" y="3171"/>
                    <a:pt x="612" y="3162"/>
                    <a:pt x="646" y="3149"/>
                  </a:cubicBezTo>
                  <a:cubicBezTo>
                    <a:pt x="680" y="3137"/>
                    <a:pt x="714" y="3124"/>
                    <a:pt x="743" y="3103"/>
                  </a:cubicBezTo>
                  <a:cubicBezTo>
                    <a:pt x="777" y="3082"/>
                    <a:pt x="807" y="3048"/>
                    <a:pt x="815" y="3009"/>
                  </a:cubicBezTo>
                  <a:cubicBezTo>
                    <a:pt x="828" y="2967"/>
                    <a:pt x="820" y="2933"/>
                    <a:pt x="811" y="2903"/>
                  </a:cubicBezTo>
                  <a:cubicBezTo>
                    <a:pt x="790" y="2844"/>
                    <a:pt x="773" y="2797"/>
                    <a:pt x="760" y="2759"/>
                  </a:cubicBezTo>
                  <a:cubicBezTo>
                    <a:pt x="692" y="2530"/>
                    <a:pt x="544" y="2020"/>
                    <a:pt x="421" y="1507"/>
                  </a:cubicBezTo>
                  <a:cubicBezTo>
                    <a:pt x="272" y="891"/>
                    <a:pt x="170" y="263"/>
                    <a:pt x="141" y="132"/>
                  </a:cubicBezTo>
                  <a:cubicBezTo>
                    <a:pt x="132" y="89"/>
                    <a:pt x="124" y="60"/>
                    <a:pt x="119" y="43"/>
                  </a:cubicBezTo>
                  <a:lnTo>
                    <a:pt x="141" y="43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rgbClr val="1E1549">
                <a:alpha val="41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13"/>
            <p:cNvSpPr/>
            <p:nvPr/>
          </p:nvSpPr>
          <p:spPr>
            <a:xfrm>
              <a:off x="555689" y="3802335"/>
              <a:ext cx="392389" cy="296039"/>
            </a:xfrm>
            <a:custGeom>
              <a:avLst/>
              <a:gdLst/>
              <a:ahLst/>
              <a:cxnLst/>
              <a:rect l="l" t="t" r="r" b="b"/>
              <a:pathLst>
                <a:path w="2195" h="1656" extrusionOk="0">
                  <a:moveTo>
                    <a:pt x="85" y="0"/>
                  </a:moveTo>
                  <a:cubicBezTo>
                    <a:pt x="47" y="26"/>
                    <a:pt x="17" y="64"/>
                    <a:pt x="5" y="115"/>
                  </a:cubicBezTo>
                  <a:cubicBezTo>
                    <a:pt x="0" y="140"/>
                    <a:pt x="5" y="174"/>
                    <a:pt x="17" y="200"/>
                  </a:cubicBezTo>
                  <a:cubicBezTo>
                    <a:pt x="26" y="221"/>
                    <a:pt x="39" y="242"/>
                    <a:pt x="51" y="263"/>
                  </a:cubicBezTo>
                  <a:cubicBezTo>
                    <a:pt x="77" y="306"/>
                    <a:pt x="111" y="344"/>
                    <a:pt x="149" y="378"/>
                  </a:cubicBezTo>
                  <a:cubicBezTo>
                    <a:pt x="230" y="441"/>
                    <a:pt x="323" y="475"/>
                    <a:pt x="412" y="518"/>
                  </a:cubicBezTo>
                  <a:cubicBezTo>
                    <a:pt x="501" y="560"/>
                    <a:pt x="595" y="599"/>
                    <a:pt x="688" y="637"/>
                  </a:cubicBezTo>
                  <a:cubicBezTo>
                    <a:pt x="871" y="713"/>
                    <a:pt x="1053" y="790"/>
                    <a:pt x="1197" y="904"/>
                  </a:cubicBezTo>
                  <a:cubicBezTo>
                    <a:pt x="1346" y="1019"/>
                    <a:pt x="1469" y="1146"/>
                    <a:pt x="1588" y="1256"/>
                  </a:cubicBezTo>
                  <a:cubicBezTo>
                    <a:pt x="1707" y="1363"/>
                    <a:pt x="1817" y="1456"/>
                    <a:pt x="1915" y="1515"/>
                  </a:cubicBezTo>
                  <a:cubicBezTo>
                    <a:pt x="2012" y="1570"/>
                    <a:pt x="2093" y="1604"/>
                    <a:pt x="2135" y="1613"/>
                  </a:cubicBezTo>
                  <a:cubicBezTo>
                    <a:pt x="2152" y="1621"/>
                    <a:pt x="2165" y="1621"/>
                    <a:pt x="2178" y="1626"/>
                  </a:cubicBezTo>
                  <a:cubicBezTo>
                    <a:pt x="2178" y="1634"/>
                    <a:pt x="2178" y="1643"/>
                    <a:pt x="2174" y="1655"/>
                  </a:cubicBezTo>
                  <a:cubicBezTo>
                    <a:pt x="2174" y="1655"/>
                    <a:pt x="2195" y="1626"/>
                    <a:pt x="2182" y="1583"/>
                  </a:cubicBezTo>
                  <a:cubicBezTo>
                    <a:pt x="2169" y="1528"/>
                    <a:pt x="2114" y="1452"/>
                    <a:pt x="1932" y="1371"/>
                  </a:cubicBezTo>
                  <a:cubicBezTo>
                    <a:pt x="1601" y="1227"/>
                    <a:pt x="1431" y="900"/>
                    <a:pt x="1261" y="726"/>
                  </a:cubicBezTo>
                  <a:cubicBezTo>
                    <a:pt x="1091" y="552"/>
                    <a:pt x="701" y="441"/>
                    <a:pt x="374" y="314"/>
                  </a:cubicBezTo>
                  <a:cubicBezTo>
                    <a:pt x="179" y="242"/>
                    <a:pt x="115" y="149"/>
                    <a:pt x="94" y="81"/>
                  </a:cubicBezTo>
                  <a:cubicBezTo>
                    <a:pt x="81" y="38"/>
                    <a:pt x="90" y="9"/>
                    <a:pt x="90" y="0"/>
                  </a:cubicBezTo>
                  <a:close/>
                </a:path>
              </a:pathLst>
            </a:custGeom>
            <a:solidFill>
              <a:srgbClr val="5555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13"/>
            <p:cNvSpPr/>
            <p:nvPr/>
          </p:nvSpPr>
          <p:spPr>
            <a:xfrm>
              <a:off x="403201" y="4202064"/>
              <a:ext cx="576875" cy="215057"/>
            </a:xfrm>
            <a:custGeom>
              <a:avLst/>
              <a:gdLst/>
              <a:ahLst/>
              <a:cxnLst/>
              <a:rect l="l" t="t" r="r" b="b"/>
              <a:pathLst>
                <a:path w="3227" h="1203" extrusionOk="0">
                  <a:moveTo>
                    <a:pt x="102" y="1"/>
                  </a:moveTo>
                  <a:cubicBezTo>
                    <a:pt x="64" y="26"/>
                    <a:pt x="34" y="69"/>
                    <a:pt x="22" y="120"/>
                  </a:cubicBezTo>
                  <a:cubicBezTo>
                    <a:pt x="0" y="179"/>
                    <a:pt x="22" y="247"/>
                    <a:pt x="64" y="294"/>
                  </a:cubicBezTo>
                  <a:cubicBezTo>
                    <a:pt x="102" y="340"/>
                    <a:pt x="162" y="366"/>
                    <a:pt x="217" y="383"/>
                  </a:cubicBezTo>
                  <a:cubicBezTo>
                    <a:pt x="476" y="435"/>
                    <a:pt x="737" y="449"/>
                    <a:pt x="921" y="449"/>
                  </a:cubicBezTo>
                  <a:cubicBezTo>
                    <a:pt x="1038" y="449"/>
                    <a:pt x="1124" y="443"/>
                    <a:pt x="1159" y="438"/>
                  </a:cubicBezTo>
                  <a:cubicBezTo>
                    <a:pt x="1189" y="434"/>
                    <a:pt x="1206" y="430"/>
                    <a:pt x="1214" y="425"/>
                  </a:cubicBezTo>
                  <a:cubicBezTo>
                    <a:pt x="1223" y="438"/>
                    <a:pt x="1235" y="455"/>
                    <a:pt x="1257" y="480"/>
                  </a:cubicBezTo>
                  <a:cubicBezTo>
                    <a:pt x="1286" y="523"/>
                    <a:pt x="1388" y="629"/>
                    <a:pt x="1541" y="744"/>
                  </a:cubicBezTo>
                  <a:cubicBezTo>
                    <a:pt x="1698" y="858"/>
                    <a:pt x="1906" y="981"/>
                    <a:pt x="2131" y="1062"/>
                  </a:cubicBezTo>
                  <a:cubicBezTo>
                    <a:pt x="2356" y="1143"/>
                    <a:pt x="2594" y="1189"/>
                    <a:pt x="2789" y="1198"/>
                  </a:cubicBezTo>
                  <a:cubicBezTo>
                    <a:pt x="2836" y="1202"/>
                    <a:pt x="2882" y="1202"/>
                    <a:pt x="2920" y="1202"/>
                  </a:cubicBezTo>
                  <a:cubicBezTo>
                    <a:pt x="2963" y="1202"/>
                    <a:pt x="3001" y="1202"/>
                    <a:pt x="3035" y="1198"/>
                  </a:cubicBezTo>
                  <a:cubicBezTo>
                    <a:pt x="3086" y="1194"/>
                    <a:pt x="3124" y="1189"/>
                    <a:pt x="3154" y="1185"/>
                  </a:cubicBezTo>
                  <a:cubicBezTo>
                    <a:pt x="3179" y="1168"/>
                    <a:pt x="3201" y="1151"/>
                    <a:pt x="3226" y="1134"/>
                  </a:cubicBezTo>
                  <a:lnTo>
                    <a:pt x="3226" y="1134"/>
                  </a:lnTo>
                  <a:cubicBezTo>
                    <a:pt x="3192" y="1139"/>
                    <a:pt x="3156" y="1143"/>
                    <a:pt x="3121" y="1143"/>
                  </a:cubicBezTo>
                  <a:cubicBezTo>
                    <a:pt x="3099" y="1143"/>
                    <a:pt x="3077" y="1142"/>
                    <a:pt x="3056" y="1138"/>
                  </a:cubicBezTo>
                  <a:cubicBezTo>
                    <a:pt x="3055" y="1140"/>
                    <a:pt x="3054" y="1140"/>
                    <a:pt x="3053" y="1140"/>
                  </a:cubicBezTo>
                  <a:cubicBezTo>
                    <a:pt x="3052" y="1140"/>
                    <a:pt x="3052" y="1138"/>
                    <a:pt x="3052" y="1138"/>
                  </a:cubicBezTo>
                  <a:cubicBezTo>
                    <a:pt x="2653" y="1104"/>
                    <a:pt x="2144" y="799"/>
                    <a:pt x="1796" y="701"/>
                  </a:cubicBezTo>
                  <a:cubicBezTo>
                    <a:pt x="1397" y="587"/>
                    <a:pt x="1350" y="315"/>
                    <a:pt x="1168" y="264"/>
                  </a:cubicBezTo>
                  <a:cubicBezTo>
                    <a:pt x="1101" y="247"/>
                    <a:pt x="978" y="243"/>
                    <a:pt x="842" y="243"/>
                  </a:cubicBezTo>
                  <a:cubicBezTo>
                    <a:pt x="749" y="243"/>
                    <a:pt x="650" y="245"/>
                    <a:pt x="559" y="245"/>
                  </a:cubicBezTo>
                  <a:cubicBezTo>
                    <a:pt x="416" y="245"/>
                    <a:pt x="291" y="241"/>
                    <a:pt x="234" y="222"/>
                  </a:cubicBezTo>
                  <a:cubicBezTo>
                    <a:pt x="136" y="188"/>
                    <a:pt x="136" y="107"/>
                    <a:pt x="145" y="52"/>
                  </a:cubicBezTo>
                  <a:cubicBezTo>
                    <a:pt x="149" y="22"/>
                    <a:pt x="157" y="1"/>
                    <a:pt x="157" y="1"/>
                  </a:cubicBezTo>
                  <a:close/>
                </a:path>
              </a:pathLst>
            </a:custGeom>
            <a:solidFill>
              <a:srgbClr val="1E1549">
                <a:alpha val="41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13"/>
            <p:cNvSpPr/>
            <p:nvPr/>
          </p:nvSpPr>
          <p:spPr>
            <a:xfrm>
              <a:off x="578393" y="3416013"/>
              <a:ext cx="410802" cy="238476"/>
            </a:xfrm>
            <a:custGeom>
              <a:avLst/>
              <a:gdLst/>
              <a:ahLst/>
              <a:cxnLst/>
              <a:rect l="l" t="t" r="r" b="b"/>
              <a:pathLst>
                <a:path w="2298" h="1334" extrusionOk="0">
                  <a:moveTo>
                    <a:pt x="43" y="1"/>
                  </a:moveTo>
                  <a:lnTo>
                    <a:pt x="5" y="107"/>
                  </a:lnTo>
                  <a:cubicBezTo>
                    <a:pt x="1" y="149"/>
                    <a:pt x="5" y="200"/>
                    <a:pt x="18" y="243"/>
                  </a:cubicBezTo>
                  <a:cubicBezTo>
                    <a:pt x="39" y="319"/>
                    <a:pt x="86" y="391"/>
                    <a:pt x="145" y="442"/>
                  </a:cubicBezTo>
                  <a:cubicBezTo>
                    <a:pt x="205" y="497"/>
                    <a:pt x="272" y="535"/>
                    <a:pt x="336" y="565"/>
                  </a:cubicBezTo>
                  <a:cubicBezTo>
                    <a:pt x="468" y="625"/>
                    <a:pt x="599" y="663"/>
                    <a:pt x="718" y="684"/>
                  </a:cubicBezTo>
                  <a:cubicBezTo>
                    <a:pt x="877" y="718"/>
                    <a:pt x="1012" y="726"/>
                    <a:pt x="1104" y="726"/>
                  </a:cubicBezTo>
                  <a:cubicBezTo>
                    <a:pt x="1150" y="726"/>
                    <a:pt x="1185" y="724"/>
                    <a:pt x="1206" y="722"/>
                  </a:cubicBezTo>
                  <a:cubicBezTo>
                    <a:pt x="1244" y="718"/>
                    <a:pt x="1270" y="714"/>
                    <a:pt x="1287" y="709"/>
                  </a:cubicBezTo>
                  <a:cubicBezTo>
                    <a:pt x="1291" y="714"/>
                    <a:pt x="1295" y="722"/>
                    <a:pt x="1300" y="726"/>
                  </a:cubicBezTo>
                  <a:cubicBezTo>
                    <a:pt x="1325" y="777"/>
                    <a:pt x="1495" y="968"/>
                    <a:pt x="1707" y="1113"/>
                  </a:cubicBezTo>
                  <a:cubicBezTo>
                    <a:pt x="1822" y="1193"/>
                    <a:pt x="1940" y="1257"/>
                    <a:pt x="2038" y="1299"/>
                  </a:cubicBezTo>
                  <a:cubicBezTo>
                    <a:pt x="2106" y="1308"/>
                    <a:pt x="2178" y="1321"/>
                    <a:pt x="2255" y="1333"/>
                  </a:cubicBezTo>
                  <a:cubicBezTo>
                    <a:pt x="2297" y="1274"/>
                    <a:pt x="1924" y="994"/>
                    <a:pt x="1707" y="884"/>
                  </a:cubicBezTo>
                  <a:cubicBezTo>
                    <a:pt x="1508" y="786"/>
                    <a:pt x="1392" y="581"/>
                    <a:pt x="1305" y="581"/>
                  </a:cubicBezTo>
                  <a:cubicBezTo>
                    <a:pt x="1297" y="581"/>
                    <a:pt x="1290" y="583"/>
                    <a:pt x="1283" y="586"/>
                  </a:cubicBezTo>
                  <a:cubicBezTo>
                    <a:pt x="1262" y="597"/>
                    <a:pt x="1231" y="602"/>
                    <a:pt x="1192" y="602"/>
                  </a:cubicBezTo>
                  <a:cubicBezTo>
                    <a:pt x="1062" y="602"/>
                    <a:pt x="833" y="548"/>
                    <a:pt x="514" y="463"/>
                  </a:cubicBezTo>
                  <a:cubicBezTo>
                    <a:pt x="247" y="395"/>
                    <a:pt x="128" y="226"/>
                    <a:pt x="77" y="111"/>
                  </a:cubicBezTo>
                  <a:cubicBezTo>
                    <a:pt x="52" y="47"/>
                    <a:pt x="43" y="5"/>
                    <a:pt x="43" y="1"/>
                  </a:cubicBezTo>
                  <a:close/>
                </a:path>
              </a:pathLst>
            </a:custGeom>
            <a:solidFill>
              <a:srgbClr val="1E1549">
                <a:alpha val="41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13"/>
            <p:cNvSpPr/>
            <p:nvPr/>
          </p:nvSpPr>
          <p:spPr>
            <a:xfrm>
              <a:off x="787013" y="2936553"/>
              <a:ext cx="237757" cy="284598"/>
            </a:xfrm>
            <a:custGeom>
              <a:avLst/>
              <a:gdLst/>
              <a:ahLst/>
              <a:cxnLst/>
              <a:rect l="l" t="t" r="r" b="b"/>
              <a:pathLst>
                <a:path w="1330" h="1592" extrusionOk="0">
                  <a:moveTo>
                    <a:pt x="1" y="0"/>
                  </a:moveTo>
                  <a:cubicBezTo>
                    <a:pt x="1" y="0"/>
                    <a:pt x="5" y="38"/>
                    <a:pt x="9" y="85"/>
                  </a:cubicBezTo>
                  <a:cubicBezTo>
                    <a:pt x="256" y="238"/>
                    <a:pt x="459" y="327"/>
                    <a:pt x="527" y="353"/>
                  </a:cubicBezTo>
                  <a:cubicBezTo>
                    <a:pt x="557" y="361"/>
                    <a:pt x="578" y="369"/>
                    <a:pt x="591" y="369"/>
                  </a:cubicBezTo>
                  <a:cubicBezTo>
                    <a:pt x="591" y="374"/>
                    <a:pt x="591" y="378"/>
                    <a:pt x="591" y="378"/>
                  </a:cubicBezTo>
                  <a:cubicBezTo>
                    <a:pt x="595" y="412"/>
                    <a:pt x="612" y="510"/>
                    <a:pt x="650" y="633"/>
                  </a:cubicBezTo>
                  <a:cubicBezTo>
                    <a:pt x="684" y="751"/>
                    <a:pt x="748" y="900"/>
                    <a:pt x="829" y="1040"/>
                  </a:cubicBezTo>
                  <a:cubicBezTo>
                    <a:pt x="909" y="1176"/>
                    <a:pt x="1011" y="1303"/>
                    <a:pt x="1096" y="1392"/>
                  </a:cubicBezTo>
                  <a:cubicBezTo>
                    <a:pt x="1189" y="1486"/>
                    <a:pt x="1262" y="1545"/>
                    <a:pt x="1291" y="1562"/>
                  </a:cubicBezTo>
                  <a:cubicBezTo>
                    <a:pt x="1296" y="1566"/>
                    <a:pt x="1296" y="1566"/>
                    <a:pt x="1296" y="1566"/>
                  </a:cubicBezTo>
                  <a:cubicBezTo>
                    <a:pt x="1291" y="1571"/>
                    <a:pt x="1291" y="1579"/>
                    <a:pt x="1287" y="1592"/>
                  </a:cubicBezTo>
                  <a:lnTo>
                    <a:pt x="1329" y="1583"/>
                  </a:lnTo>
                  <a:cubicBezTo>
                    <a:pt x="1329" y="1583"/>
                    <a:pt x="1313" y="1545"/>
                    <a:pt x="1279" y="1486"/>
                  </a:cubicBezTo>
                  <a:cubicBezTo>
                    <a:pt x="1189" y="1324"/>
                    <a:pt x="1011" y="1010"/>
                    <a:pt x="897" y="862"/>
                  </a:cubicBezTo>
                  <a:cubicBezTo>
                    <a:pt x="735" y="658"/>
                    <a:pt x="752" y="306"/>
                    <a:pt x="663" y="268"/>
                  </a:cubicBezTo>
                  <a:cubicBezTo>
                    <a:pt x="570" y="234"/>
                    <a:pt x="35" y="13"/>
                    <a:pt x="1" y="0"/>
                  </a:cubicBezTo>
                  <a:close/>
                </a:path>
              </a:pathLst>
            </a:custGeom>
            <a:solidFill>
              <a:srgbClr val="1E1549">
                <a:alpha val="41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13"/>
            <p:cNvSpPr/>
            <p:nvPr/>
          </p:nvSpPr>
          <p:spPr>
            <a:xfrm>
              <a:off x="887302" y="2842698"/>
              <a:ext cx="17519" cy="46658"/>
            </a:xfrm>
            <a:custGeom>
              <a:avLst/>
              <a:gdLst/>
              <a:ahLst/>
              <a:cxnLst/>
              <a:rect l="l" t="t" r="r" b="b"/>
              <a:pathLst>
                <a:path w="98" h="261" extrusionOk="0">
                  <a:moveTo>
                    <a:pt x="32" y="0"/>
                  </a:moveTo>
                  <a:cubicBezTo>
                    <a:pt x="27" y="0"/>
                    <a:pt x="22" y="2"/>
                    <a:pt x="17" y="7"/>
                  </a:cubicBezTo>
                  <a:cubicBezTo>
                    <a:pt x="9" y="20"/>
                    <a:pt x="0" y="80"/>
                    <a:pt x="9" y="139"/>
                  </a:cubicBezTo>
                  <a:cubicBezTo>
                    <a:pt x="17" y="194"/>
                    <a:pt x="43" y="249"/>
                    <a:pt x="55" y="258"/>
                  </a:cubicBezTo>
                  <a:cubicBezTo>
                    <a:pt x="60" y="260"/>
                    <a:pt x="64" y="261"/>
                    <a:pt x="68" y="261"/>
                  </a:cubicBezTo>
                  <a:cubicBezTo>
                    <a:pt x="72" y="261"/>
                    <a:pt x="77" y="260"/>
                    <a:pt x="81" y="258"/>
                  </a:cubicBezTo>
                  <a:cubicBezTo>
                    <a:pt x="89" y="254"/>
                    <a:pt x="94" y="249"/>
                    <a:pt x="98" y="241"/>
                  </a:cubicBezTo>
                  <a:cubicBezTo>
                    <a:pt x="98" y="224"/>
                    <a:pt x="85" y="177"/>
                    <a:pt x="81" y="126"/>
                  </a:cubicBezTo>
                  <a:cubicBezTo>
                    <a:pt x="72" y="75"/>
                    <a:pt x="72" y="24"/>
                    <a:pt x="64" y="12"/>
                  </a:cubicBezTo>
                  <a:cubicBezTo>
                    <a:pt x="60" y="3"/>
                    <a:pt x="51" y="3"/>
                    <a:pt x="43" y="3"/>
                  </a:cubicBezTo>
                  <a:cubicBezTo>
                    <a:pt x="39" y="1"/>
                    <a:pt x="36" y="0"/>
                    <a:pt x="3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13"/>
            <p:cNvSpPr/>
            <p:nvPr/>
          </p:nvSpPr>
          <p:spPr>
            <a:xfrm>
              <a:off x="724803" y="2867190"/>
              <a:ext cx="69361" cy="48982"/>
            </a:xfrm>
            <a:custGeom>
              <a:avLst/>
              <a:gdLst/>
              <a:ahLst/>
              <a:cxnLst/>
              <a:rect l="l" t="t" r="r" b="b"/>
              <a:pathLst>
                <a:path w="388" h="274" extrusionOk="0">
                  <a:moveTo>
                    <a:pt x="29" y="0"/>
                  </a:moveTo>
                  <a:cubicBezTo>
                    <a:pt x="21" y="0"/>
                    <a:pt x="15" y="3"/>
                    <a:pt x="9" y="6"/>
                  </a:cubicBezTo>
                  <a:cubicBezTo>
                    <a:pt x="5" y="15"/>
                    <a:pt x="1" y="19"/>
                    <a:pt x="5" y="36"/>
                  </a:cubicBezTo>
                  <a:cubicBezTo>
                    <a:pt x="14" y="57"/>
                    <a:pt x="82" y="129"/>
                    <a:pt x="162" y="184"/>
                  </a:cubicBezTo>
                  <a:cubicBezTo>
                    <a:pt x="243" y="240"/>
                    <a:pt x="336" y="274"/>
                    <a:pt x="362" y="274"/>
                  </a:cubicBezTo>
                  <a:cubicBezTo>
                    <a:pt x="379" y="274"/>
                    <a:pt x="383" y="265"/>
                    <a:pt x="387" y="257"/>
                  </a:cubicBezTo>
                  <a:cubicBezTo>
                    <a:pt x="387" y="248"/>
                    <a:pt x="387" y="240"/>
                    <a:pt x="374" y="231"/>
                  </a:cubicBezTo>
                  <a:cubicBezTo>
                    <a:pt x="362" y="214"/>
                    <a:pt x="277" y="176"/>
                    <a:pt x="200" y="125"/>
                  </a:cubicBezTo>
                  <a:cubicBezTo>
                    <a:pt x="124" y="74"/>
                    <a:pt x="60" y="10"/>
                    <a:pt x="39" y="2"/>
                  </a:cubicBezTo>
                  <a:cubicBezTo>
                    <a:pt x="35" y="1"/>
                    <a:pt x="32" y="0"/>
                    <a:pt x="2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13"/>
            <p:cNvSpPr/>
            <p:nvPr/>
          </p:nvSpPr>
          <p:spPr>
            <a:xfrm>
              <a:off x="954875" y="2988753"/>
              <a:ext cx="38792" cy="59530"/>
            </a:xfrm>
            <a:custGeom>
              <a:avLst/>
              <a:gdLst/>
              <a:ahLst/>
              <a:cxnLst/>
              <a:rect l="l" t="t" r="r" b="b"/>
              <a:pathLst>
                <a:path w="217" h="333" extrusionOk="0">
                  <a:moveTo>
                    <a:pt x="191" y="1"/>
                  </a:moveTo>
                  <a:cubicBezTo>
                    <a:pt x="187" y="1"/>
                    <a:pt x="183" y="2"/>
                    <a:pt x="178" y="5"/>
                  </a:cubicBezTo>
                  <a:cubicBezTo>
                    <a:pt x="161" y="10"/>
                    <a:pt x="102" y="69"/>
                    <a:pt x="59" y="141"/>
                  </a:cubicBezTo>
                  <a:cubicBezTo>
                    <a:pt x="17" y="213"/>
                    <a:pt x="0" y="294"/>
                    <a:pt x="4" y="311"/>
                  </a:cubicBezTo>
                  <a:cubicBezTo>
                    <a:pt x="9" y="328"/>
                    <a:pt x="17" y="328"/>
                    <a:pt x="25" y="332"/>
                  </a:cubicBezTo>
                  <a:cubicBezTo>
                    <a:pt x="34" y="332"/>
                    <a:pt x="38" y="332"/>
                    <a:pt x="47" y="324"/>
                  </a:cubicBezTo>
                  <a:cubicBezTo>
                    <a:pt x="59" y="311"/>
                    <a:pt x="85" y="239"/>
                    <a:pt x="123" y="175"/>
                  </a:cubicBezTo>
                  <a:cubicBezTo>
                    <a:pt x="161" y="111"/>
                    <a:pt x="208" y="52"/>
                    <a:pt x="212" y="35"/>
                  </a:cubicBezTo>
                  <a:cubicBezTo>
                    <a:pt x="216" y="22"/>
                    <a:pt x="212" y="14"/>
                    <a:pt x="204" y="10"/>
                  </a:cubicBezTo>
                  <a:cubicBezTo>
                    <a:pt x="201" y="4"/>
                    <a:pt x="197" y="1"/>
                    <a:pt x="19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13"/>
            <p:cNvSpPr/>
            <p:nvPr/>
          </p:nvSpPr>
          <p:spPr>
            <a:xfrm>
              <a:off x="1067856" y="3082071"/>
              <a:ext cx="19843" cy="61675"/>
            </a:xfrm>
            <a:custGeom>
              <a:avLst/>
              <a:gdLst/>
              <a:ahLst/>
              <a:cxnLst/>
              <a:rect l="l" t="t" r="r" b="b"/>
              <a:pathLst>
                <a:path w="111" h="345" extrusionOk="0">
                  <a:moveTo>
                    <a:pt x="78" y="0"/>
                  </a:moveTo>
                  <a:cubicBezTo>
                    <a:pt x="74" y="0"/>
                    <a:pt x="69" y="2"/>
                    <a:pt x="64" y="10"/>
                  </a:cubicBezTo>
                  <a:cubicBezTo>
                    <a:pt x="51" y="22"/>
                    <a:pt x="26" y="90"/>
                    <a:pt x="13" y="167"/>
                  </a:cubicBezTo>
                  <a:cubicBezTo>
                    <a:pt x="0" y="239"/>
                    <a:pt x="5" y="315"/>
                    <a:pt x="13" y="328"/>
                  </a:cubicBezTo>
                  <a:cubicBezTo>
                    <a:pt x="17" y="341"/>
                    <a:pt x="26" y="345"/>
                    <a:pt x="39" y="345"/>
                  </a:cubicBezTo>
                  <a:cubicBezTo>
                    <a:pt x="43" y="345"/>
                    <a:pt x="51" y="341"/>
                    <a:pt x="60" y="328"/>
                  </a:cubicBezTo>
                  <a:cubicBezTo>
                    <a:pt x="64" y="315"/>
                    <a:pt x="73" y="243"/>
                    <a:pt x="85" y="175"/>
                  </a:cubicBezTo>
                  <a:cubicBezTo>
                    <a:pt x="94" y="107"/>
                    <a:pt x="111" y="39"/>
                    <a:pt x="107" y="22"/>
                  </a:cubicBezTo>
                  <a:cubicBezTo>
                    <a:pt x="102" y="10"/>
                    <a:pt x="98" y="5"/>
                    <a:pt x="85" y="1"/>
                  </a:cubicBezTo>
                  <a:cubicBezTo>
                    <a:pt x="84" y="1"/>
                    <a:pt x="81" y="0"/>
                    <a:pt x="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13"/>
            <p:cNvSpPr/>
            <p:nvPr/>
          </p:nvSpPr>
          <p:spPr>
            <a:xfrm>
              <a:off x="1202825" y="3038988"/>
              <a:ext cx="14659" cy="41653"/>
            </a:xfrm>
            <a:custGeom>
              <a:avLst/>
              <a:gdLst/>
              <a:ahLst/>
              <a:cxnLst/>
              <a:rect l="l" t="t" r="r" b="b"/>
              <a:pathLst>
                <a:path w="82" h="233" extrusionOk="0">
                  <a:moveTo>
                    <a:pt x="48" y="0"/>
                  </a:moveTo>
                  <a:cubicBezTo>
                    <a:pt x="39" y="0"/>
                    <a:pt x="31" y="0"/>
                    <a:pt x="26" y="4"/>
                  </a:cubicBezTo>
                  <a:cubicBezTo>
                    <a:pt x="14" y="13"/>
                    <a:pt x="1" y="64"/>
                    <a:pt x="5" y="119"/>
                  </a:cubicBezTo>
                  <a:cubicBezTo>
                    <a:pt x="5" y="170"/>
                    <a:pt x="22" y="221"/>
                    <a:pt x="35" y="229"/>
                  </a:cubicBezTo>
                  <a:cubicBezTo>
                    <a:pt x="39" y="232"/>
                    <a:pt x="43" y="233"/>
                    <a:pt x="48" y="233"/>
                  </a:cubicBezTo>
                  <a:cubicBezTo>
                    <a:pt x="52" y="233"/>
                    <a:pt x="56" y="232"/>
                    <a:pt x="60" y="229"/>
                  </a:cubicBezTo>
                  <a:cubicBezTo>
                    <a:pt x="69" y="225"/>
                    <a:pt x="73" y="225"/>
                    <a:pt x="77" y="212"/>
                  </a:cubicBezTo>
                  <a:cubicBezTo>
                    <a:pt x="82" y="204"/>
                    <a:pt x="77" y="157"/>
                    <a:pt x="73" y="115"/>
                  </a:cubicBezTo>
                  <a:cubicBezTo>
                    <a:pt x="73" y="68"/>
                    <a:pt x="77" y="26"/>
                    <a:pt x="69" y="13"/>
                  </a:cubicBezTo>
                  <a:cubicBezTo>
                    <a:pt x="65" y="4"/>
                    <a:pt x="56" y="4"/>
                    <a:pt x="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13"/>
            <p:cNvSpPr/>
            <p:nvPr/>
          </p:nvSpPr>
          <p:spPr>
            <a:xfrm>
              <a:off x="1082336" y="3205780"/>
              <a:ext cx="57026" cy="55239"/>
            </a:xfrm>
            <a:custGeom>
              <a:avLst/>
              <a:gdLst/>
              <a:ahLst/>
              <a:cxnLst/>
              <a:rect l="l" t="t" r="r" b="b"/>
              <a:pathLst>
                <a:path w="319" h="309" extrusionOk="0">
                  <a:moveTo>
                    <a:pt x="295" y="1"/>
                  </a:moveTo>
                  <a:cubicBezTo>
                    <a:pt x="291" y="1"/>
                    <a:pt x="287" y="2"/>
                    <a:pt x="280" y="5"/>
                  </a:cubicBezTo>
                  <a:cubicBezTo>
                    <a:pt x="242" y="18"/>
                    <a:pt x="21" y="234"/>
                    <a:pt x="9" y="273"/>
                  </a:cubicBezTo>
                  <a:cubicBezTo>
                    <a:pt x="0" y="285"/>
                    <a:pt x="9" y="294"/>
                    <a:pt x="13" y="302"/>
                  </a:cubicBezTo>
                  <a:cubicBezTo>
                    <a:pt x="16" y="305"/>
                    <a:pt x="21" y="308"/>
                    <a:pt x="28" y="308"/>
                  </a:cubicBezTo>
                  <a:cubicBezTo>
                    <a:pt x="31" y="308"/>
                    <a:pt x="35" y="308"/>
                    <a:pt x="38" y="307"/>
                  </a:cubicBezTo>
                  <a:cubicBezTo>
                    <a:pt x="76" y="290"/>
                    <a:pt x="301" y="77"/>
                    <a:pt x="314" y="35"/>
                  </a:cubicBezTo>
                  <a:cubicBezTo>
                    <a:pt x="318" y="22"/>
                    <a:pt x="314" y="14"/>
                    <a:pt x="310" y="9"/>
                  </a:cubicBezTo>
                  <a:cubicBezTo>
                    <a:pt x="305" y="4"/>
                    <a:pt x="301" y="1"/>
                    <a:pt x="29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13"/>
            <p:cNvSpPr/>
            <p:nvPr/>
          </p:nvSpPr>
          <p:spPr>
            <a:xfrm>
              <a:off x="992774" y="3276394"/>
              <a:ext cx="35038" cy="178052"/>
            </a:xfrm>
            <a:custGeom>
              <a:avLst/>
              <a:gdLst/>
              <a:ahLst/>
              <a:cxnLst/>
              <a:rect l="l" t="t" r="r" b="b"/>
              <a:pathLst>
                <a:path w="196" h="996" extrusionOk="0">
                  <a:moveTo>
                    <a:pt x="170" y="1"/>
                  </a:moveTo>
                  <a:cubicBezTo>
                    <a:pt x="162" y="1"/>
                    <a:pt x="157" y="1"/>
                    <a:pt x="145" y="35"/>
                  </a:cubicBezTo>
                  <a:cubicBezTo>
                    <a:pt x="132" y="81"/>
                    <a:pt x="106" y="285"/>
                    <a:pt x="72" y="493"/>
                  </a:cubicBezTo>
                  <a:cubicBezTo>
                    <a:pt x="38" y="701"/>
                    <a:pt x="0" y="905"/>
                    <a:pt x="0" y="951"/>
                  </a:cubicBezTo>
                  <a:cubicBezTo>
                    <a:pt x="0" y="985"/>
                    <a:pt x="4" y="994"/>
                    <a:pt x="17" y="994"/>
                  </a:cubicBezTo>
                  <a:cubicBezTo>
                    <a:pt x="19" y="995"/>
                    <a:pt x="21" y="995"/>
                    <a:pt x="22" y="995"/>
                  </a:cubicBezTo>
                  <a:cubicBezTo>
                    <a:pt x="29" y="995"/>
                    <a:pt x="37" y="987"/>
                    <a:pt x="47" y="960"/>
                  </a:cubicBezTo>
                  <a:cubicBezTo>
                    <a:pt x="64" y="917"/>
                    <a:pt x="111" y="714"/>
                    <a:pt x="140" y="502"/>
                  </a:cubicBezTo>
                  <a:cubicBezTo>
                    <a:pt x="174" y="294"/>
                    <a:pt x="195" y="86"/>
                    <a:pt x="191" y="39"/>
                  </a:cubicBezTo>
                  <a:cubicBezTo>
                    <a:pt x="187" y="5"/>
                    <a:pt x="183" y="1"/>
                    <a:pt x="1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13"/>
            <p:cNvSpPr/>
            <p:nvPr/>
          </p:nvSpPr>
          <p:spPr>
            <a:xfrm>
              <a:off x="982942" y="3485018"/>
              <a:ext cx="19128" cy="25564"/>
            </a:xfrm>
            <a:custGeom>
              <a:avLst/>
              <a:gdLst/>
              <a:ahLst/>
              <a:cxnLst/>
              <a:rect l="l" t="t" r="r" b="b"/>
              <a:pathLst>
                <a:path w="107" h="143" extrusionOk="0">
                  <a:moveTo>
                    <a:pt x="64" y="1"/>
                  </a:moveTo>
                  <a:cubicBezTo>
                    <a:pt x="59" y="1"/>
                    <a:pt x="51" y="1"/>
                    <a:pt x="42" y="5"/>
                  </a:cubicBezTo>
                  <a:cubicBezTo>
                    <a:pt x="26" y="14"/>
                    <a:pt x="0" y="116"/>
                    <a:pt x="17" y="132"/>
                  </a:cubicBezTo>
                  <a:cubicBezTo>
                    <a:pt x="21" y="137"/>
                    <a:pt x="30" y="141"/>
                    <a:pt x="38" y="141"/>
                  </a:cubicBezTo>
                  <a:cubicBezTo>
                    <a:pt x="44" y="141"/>
                    <a:pt x="50" y="143"/>
                    <a:pt x="55" y="143"/>
                  </a:cubicBezTo>
                  <a:cubicBezTo>
                    <a:pt x="58" y="143"/>
                    <a:pt x="61" y="142"/>
                    <a:pt x="64" y="141"/>
                  </a:cubicBezTo>
                  <a:cubicBezTo>
                    <a:pt x="81" y="128"/>
                    <a:pt x="106" y="26"/>
                    <a:pt x="89" y="14"/>
                  </a:cubicBezTo>
                  <a:cubicBezTo>
                    <a:pt x="85" y="5"/>
                    <a:pt x="76" y="5"/>
                    <a:pt x="6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13"/>
            <p:cNvSpPr/>
            <p:nvPr/>
          </p:nvSpPr>
          <p:spPr>
            <a:xfrm>
              <a:off x="711216" y="3137490"/>
              <a:ext cx="75260" cy="111730"/>
            </a:xfrm>
            <a:custGeom>
              <a:avLst/>
              <a:gdLst/>
              <a:ahLst/>
              <a:cxnLst/>
              <a:rect l="l" t="t" r="r" b="b"/>
              <a:pathLst>
                <a:path w="421" h="625" extrusionOk="0">
                  <a:moveTo>
                    <a:pt x="404" y="1"/>
                  </a:moveTo>
                  <a:cubicBezTo>
                    <a:pt x="400" y="1"/>
                    <a:pt x="391" y="1"/>
                    <a:pt x="374" y="22"/>
                  </a:cubicBezTo>
                  <a:cubicBezTo>
                    <a:pt x="357" y="52"/>
                    <a:pt x="302" y="192"/>
                    <a:pt x="217" y="319"/>
                  </a:cubicBezTo>
                  <a:cubicBezTo>
                    <a:pt x="136" y="447"/>
                    <a:pt x="30" y="557"/>
                    <a:pt x="13" y="582"/>
                  </a:cubicBezTo>
                  <a:cubicBezTo>
                    <a:pt x="1" y="604"/>
                    <a:pt x="1" y="612"/>
                    <a:pt x="9" y="621"/>
                  </a:cubicBezTo>
                  <a:cubicBezTo>
                    <a:pt x="11" y="623"/>
                    <a:pt x="14" y="625"/>
                    <a:pt x="20" y="625"/>
                  </a:cubicBezTo>
                  <a:cubicBezTo>
                    <a:pt x="25" y="625"/>
                    <a:pt x="32" y="623"/>
                    <a:pt x="43" y="616"/>
                  </a:cubicBezTo>
                  <a:cubicBezTo>
                    <a:pt x="73" y="599"/>
                    <a:pt x="192" y="493"/>
                    <a:pt x="276" y="358"/>
                  </a:cubicBezTo>
                  <a:cubicBezTo>
                    <a:pt x="366" y="226"/>
                    <a:pt x="417" y="73"/>
                    <a:pt x="421" y="39"/>
                  </a:cubicBezTo>
                  <a:cubicBezTo>
                    <a:pt x="421" y="14"/>
                    <a:pt x="417" y="5"/>
                    <a:pt x="40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13"/>
            <p:cNvSpPr/>
            <p:nvPr/>
          </p:nvSpPr>
          <p:spPr>
            <a:xfrm>
              <a:off x="779505" y="3103345"/>
              <a:ext cx="18413" cy="20022"/>
            </a:xfrm>
            <a:custGeom>
              <a:avLst/>
              <a:gdLst/>
              <a:ahLst/>
              <a:cxnLst/>
              <a:rect l="l" t="t" r="r" b="b"/>
              <a:pathLst>
                <a:path w="103" h="112" extrusionOk="0">
                  <a:moveTo>
                    <a:pt x="60" y="1"/>
                  </a:moveTo>
                  <a:cubicBezTo>
                    <a:pt x="56" y="1"/>
                    <a:pt x="47" y="1"/>
                    <a:pt x="39" y="5"/>
                  </a:cubicBezTo>
                  <a:cubicBezTo>
                    <a:pt x="22" y="9"/>
                    <a:pt x="1" y="90"/>
                    <a:pt x="18" y="103"/>
                  </a:cubicBezTo>
                  <a:cubicBezTo>
                    <a:pt x="22" y="107"/>
                    <a:pt x="30" y="107"/>
                    <a:pt x="43" y="111"/>
                  </a:cubicBezTo>
                  <a:lnTo>
                    <a:pt x="64" y="111"/>
                  </a:lnTo>
                  <a:cubicBezTo>
                    <a:pt x="81" y="103"/>
                    <a:pt x="102" y="26"/>
                    <a:pt x="85" y="14"/>
                  </a:cubicBezTo>
                  <a:cubicBezTo>
                    <a:pt x="77" y="5"/>
                    <a:pt x="73" y="5"/>
                    <a:pt x="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13"/>
            <p:cNvSpPr/>
            <p:nvPr/>
          </p:nvSpPr>
          <p:spPr>
            <a:xfrm>
              <a:off x="527623" y="3155903"/>
              <a:ext cx="92779" cy="94210"/>
            </a:xfrm>
            <a:custGeom>
              <a:avLst/>
              <a:gdLst/>
              <a:ahLst/>
              <a:cxnLst/>
              <a:rect l="l" t="t" r="r" b="b"/>
              <a:pathLst>
                <a:path w="519" h="527" extrusionOk="0">
                  <a:moveTo>
                    <a:pt x="21" y="0"/>
                  </a:moveTo>
                  <a:cubicBezTo>
                    <a:pt x="16" y="0"/>
                    <a:pt x="13" y="2"/>
                    <a:pt x="9" y="4"/>
                  </a:cubicBezTo>
                  <a:cubicBezTo>
                    <a:pt x="5" y="8"/>
                    <a:pt x="0" y="13"/>
                    <a:pt x="9" y="38"/>
                  </a:cubicBezTo>
                  <a:cubicBezTo>
                    <a:pt x="17" y="72"/>
                    <a:pt x="102" y="199"/>
                    <a:pt x="208" y="310"/>
                  </a:cubicBezTo>
                  <a:cubicBezTo>
                    <a:pt x="314" y="424"/>
                    <a:pt x="442" y="513"/>
                    <a:pt x="476" y="522"/>
                  </a:cubicBezTo>
                  <a:cubicBezTo>
                    <a:pt x="485" y="525"/>
                    <a:pt x="491" y="527"/>
                    <a:pt x="497" y="527"/>
                  </a:cubicBezTo>
                  <a:cubicBezTo>
                    <a:pt x="503" y="527"/>
                    <a:pt x="507" y="524"/>
                    <a:pt x="510" y="522"/>
                  </a:cubicBezTo>
                  <a:cubicBezTo>
                    <a:pt x="518" y="513"/>
                    <a:pt x="518" y="505"/>
                    <a:pt x="501" y="488"/>
                  </a:cubicBezTo>
                  <a:cubicBezTo>
                    <a:pt x="480" y="462"/>
                    <a:pt x="365" y="369"/>
                    <a:pt x="264" y="259"/>
                  </a:cubicBezTo>
                  <a:cubicBezTo>
                    <a:pt x="157" y="153"/>
                    <a:pt x="68" y="34"/>
                    <a:pt x="47" y="13"/>
                  </a:cubicBezTo>
                  <a:cubicBezTo>
                    <a:pt x="35" y="3"/>
                    <a:pt x="28" y="0"/>
                    <a:pt x="2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13"/>
            <p:cNvSpPr/>
            <p:nvPr/>
          </p:nvSpPr>
          <p:spPr>
            <a:xfrm>
              <a:off x="601275" y="3426739"/>
              <a:ext cx="27351" cy="45764"/>
            </a:xfrm>
            <a:custGeom>
              <a:avLst/>
              <a:gdLst/>
              <a:ahLst/>
              <a:cxnLst/>
              <a:rect l="l" t="t" r="r" b="b"/>
              <a:pathLst>
                <a:path w="153" h="256" extrusionOk="0">
                  <a:moveTo>
                    <a:pt x="34" y="0"/>
                  </a:moveTo>
                  <a:cubicBezTo>
                    <a:pt x="26" y="0"/>
                    <a:pt x="21" y="0"/>
                    <a:pt x="13" y="9"/>
                  </a:cubicBezTo>
                  <a:cubicBezTo>
                    <a:pt x="4" y="21"/>
                    <a:pt x="0" y="89"/>
                    <a:pt x="30" y="153"/>
                  </a:cubicBezTo>
                  <a:cubicBezTo>
                    <a:pt x="55" y="212"/>
                    <a:pt x="106" y="255"/>
                    <a:pt x="123" y="255"/>
                  </a:cubicBezTo>
                  <a:cubicBezTo>
                    <a:pt x="126" y="256"/>
                    <a:pt x="128" y="256"/>
                    <a:pt x="130" y="256"/>
                  </a:cubicBezTo>
                  <a:cubicBezTo>
                    <a:pt x="138" y="256"/>
                    <a:pt x="142" y="250"/>
                    <a:pt x="149" y="246"/>
                  </a:cubicBezTo>
                  <a:cubicBezTo>
                    <a:pt x="153" y="238"/>
                    <a:pt x="153" y="234"/>
                    <a:pt x="153" y="221"/>
                  </a:cubicBezTo>
                  <a:cubicBezTo>
                    <a:pt x="149" y="208"/>
                    <a:pt x="115" y="170"/>
                    <a:pt x="93" y="119"/>
                  </a:cubicBezTo>
                  <a:cubicBezTo>
                    <a:pt x="72" y="72"/>
                    <a:pt x="68" y="21"/>
                    <a:pt x="60" y="13"/>
                  </a:cubicBezTo>
                  <a:cubicBezTo>
                    <a:pt x="55" y="4"/>
                    <a:pt x="47" y="0"/>
                    <a:pt x="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13"/>
            <p:cNvSpPr/>
            <p:nvPr/>
          </p:nvSpPr>
          <p:spPr>
            <a:xfrm>
              <a:off x="731774" y="3379187"/>
              <a:ext cx="62389" cy="102970"/>
            </a:xfrm>
            <a:custGeom>
              <a:avLst/>
              <a:gdLst/>
              <a:ahLst/>
              <a:cxnLst/>
              <a:rect l="l" t="t" r="r" b="b"/>
              <a:pathLst>
                <a:path w="349" h="576" extrusionOk="0">
                  <a:moveTo>
                    <a:pt x="25" y="1"/>
                  </a:moveTo>
                  <a:cubicBezTo>
                    <a:pt x="22" y="1"/>
                    <a:pt x="20" y="2"/>
                    <a:pt x="17" y="3"/>
                  </a:cubicBezTo>
                  <a:cubicBezTo>
                    <a:pt x="9" y="3"/>
                    <a:pt x="0" y="7"/>
                    <a:pt x="0" y="33"/>
                  </a:cubicBezTo>
                  <a:cubicBezTo>
                    <a:pt x="0" y="62"/>
                    <a:pt x="38" y="202"/>
                    <a:pt x="106" y="326"/>
                  </a:cubicBezTo>
                  <a:cubicBezTo>
                    <a:pt x="178" y="449"/>
                    <a:pt x="276" y="555"/>
                    <a:pt x="306" y="567"/>
                  </a:cubicBezTo>
                  <a:cubicBezTo>
                    <a:pt x="313" y="573"/>
                    <a:pt x="319" y="575"/>
                    <a:pt x="324" y="575"/>
                  </a:cubicBezTo>
                  <a:cubicBezTo>
                    <a:pt x="330" y="575"/>
                    <a:pt x="335" y="572"/>
                    <a:pt x="340" y="567"/>
                  </a:cubicBezTo>
                  <a:cubicBezTo>
                    <a:pt x="344" y="563"/>
                    <a:pt x="348" y="555"/>
                    <a:pt x="335" y="533"/>
                  </a:cubicBezTo>
                  <a:cubicBezTo>
                    <a:pt x="323" y="508"/>
                    <a:pt x="234" y="406"/>
                    <a:pt x="170" y="287"/>
                  </a:cubicBezTo>
                  <a:cubicBezTo>
                    <a:pt x="102" y="173"/>
                    <a:pt x="64" y="45"/>
                    <a:pt x="47" y="20"/>
                  </a:cubicBezTo>
                  <a:cubicBezTo>
                    <a:pt x="38" y="5"/>
                    <a:pt x="31" y="1"/>
                    <a:pt x="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13"/>
            <p:cNvSpPr/>
            <p:nvPr/>
          </p:nvSpPr>
          <p:spPr>
            <a:xfrm>
              <a:off x="692982" y="3738514"/>
              <a:ext cx="33608" cy="118880"/>
            </a:xfrm>
            <a:custGeom>
              <a:avLst/>
              <a:gdLst/>
              <a:ahLst/>
              <a:cxnLst/>
              <a:rect l="l" t="t" r="r" b="b"/>
              <a:pathLst>
                <a:path w="188" h="665" extrusionOk="0">
                  <a:moveTo>
                    <a:pt x="26" y="1"/>
                  </a:moveTo>
                  <a:cubicBezTo>
                    <a:pt x="22" y="1"/>
                    <a:pt x="13" y="5"/>
                    <a:pt x="9" y="30"/>
                  </a:cubicBezTo>
                  <a:cubicBezTo>
                    <a:pt x="1" y="60"/>
                    <a:pt x="9" y="204"/>
                    <a:pt x="43" y="344"/>
                  </a:cubicBezTo>
                  <a:cubicBezTo>
                    <a:pt x="73" y="484"/>
                    <a:pt x="124" y="620"/>
                    <a:pt x="145" y="646"/>
                  </a:cubicBezTo>
                  <a:cubicBezTo>
                    <a:pt x="155" y="659"/>
                    <a:pt x="162" y="664"/>
                    <a:pt x="169" y="664"/>
                  </a:cubicBezTo>
                  <a:cubicBezTo>
                    <a:pt x="171" y="664"/>
                    <a:pt x="173" y="664"/>
                    <a:pt x="175" y="663"/>
                  </a:cubicBezTo>
                  <a:cubicBezTo>
                    <a:pt x="183" y="658"/>
                    <a:pt x="187" y="654"/>
                    <a:pt x="187" y="629"/>
                  </a:cubicBezTo>
                  <a:cubicBezTo>
                    <a:pt x="183" y="599"/>
                    <a:pt x="141" y="463"/>
                    <a:pt x="111" y="327"/>
                  </a:cubicBezTo>
                  <a:cubicBezTo>
                    <a:pt x="81" y="192"/>
                    <a:pt x="64" y="56"/>
                    <a:pt x="56" y="26"/>
                  </a:cubicBezTo>
                  <a:cubicBezTo>
                    <a:pt x="47" y="5"/>
                    <a:pt x="39" y="1"/>
                    <a:pt x="2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13"/>
            <p:cNvSpPr/>
            <p:nvPr/>
          </p:nvSpPr>
          <p:spPr>
            <a:xfrm>
              <a:off x="956306" y="3742268"/>
              <a:ext cx="17698" cy="220957"/>
            </a:xfrm>
            <a:custGeom>
              <a:avLst/>
              <a:gdLst/>
              <a:ahLst/>
              <a:cxnLst/>
              <a:rect l="l" t="t" r="r" b="b"/>
              <a:pathLst>
                <a:path w="99" h="1236" extrusionOk="0">
                  <a:moveTo>
                    <a:pt x="60" y="1"/>
                  </a:moveTo>
                  <a:cubicBezTo>
                    <a:pt x="51" y="1"/>
                    <a:pt x="43" y="5"/>
                    <a:pt x="39" y="47"/>
                  </a:cubicBezTo>
                  <a:cubicBezTo>
                    <a:pt x="17" y="158"/>
                    <a:pt x="1" y="1075"/>
                    <a:pt x="17" y="1185"/>
                  </a:cubicBezTo>
                  <a:cubicBezTo>
                    <a:pt x="22" y="1227"/>
                    <a:pt x="30" y="1236"/>
                    <a:pt x="39" y="1236"/>
                  </a:cubicBezTo>
                  <a:cubicBezTo>
                    <a:pt x="47" y="1236"/>
                    <a:pt x="56" y="1227"/>
                    <a:pt x="60" y="1185"/>
                  </a:cubicBezTo>
                  <a:cubicBezTo>
                    <a:pt x="81" y="1075"/>
                    <a:pt x="98" y="158"/>
                    <a:pt x="81" y="47"/>
                  </a:cubicBezTo>
                  <a:cubicBezTo>
                    <a:pt x="77" y="5"/>
                    <a:pt x="68" y="1"/>
                    <a:pt x="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13"/>
            <p:cNvSpPr/>
            <p:nvPr/>
          </p:nvSpPr>
          <p:spPr>
            <a:xfrm>
              <a:off x="1161887" y="3595856"/>
              <a:ext cx="16983" cy="79552"/>
            </a:xfrm>
            <a:custGeom>
              <a:avLst/>
              <a:gdLst/>
              <a:ahLst/>
              <a:cxnLst/>
              <a:rect l="l" t="t" r="r" b="b"/>
              <a:pathLst>
                <a:path w="95" h="445" extrusionOk="0">
                  <a:moveTo>
                    <a:pt x="60" y="1"/>
                  </a:moveTo>
                  <a:cubicBezTo>
                    <a:pt x="56" y="1"/>
                    <a:pt x="47" y="1"/>
                    <a:pt x="39" y="13"/>
                  </a:cubicBezTo>
                  <a:cubicBezTo>
                    <a:pt x="26" y="30"/>
                    <a:pt x="1" y="128"/>
                    <a:pt x="5" y="226"/>
                  </a:cubicBezTo>
                  <a:cubicBezTo>
                    <a:pt x="5" y="323"/>
                    <a:pt x="30" y="417"/>
                    <a:pt x="47" y="434"/>
                  </a:cubicBezTo>
                  <a:cubicBezTo>
                    <a:pt x="53" y="442"/>
                    <a:pt x="58" y="445"/>
                    <a:pt x="65" y="445"/>
                  </a:cubicBezTo>
                  <a:cubicBezTo>
                    <a:pt x="68" y="445"/>
                    <a:pt x="72" y="444"/>
                    <a:pt x="77" y="442"/>
                  </a:cubicBezTo>
                  <a:cubicBezTo>
                    <a:pt x="81" y="442"/>
                    <a:pt x="90" y="438"/>
                    <a:pt x="90" y="421"/>
                  </a:cubicBezTo>
                  <a:cubicBezTo>
                    <a:pt x="94" y="400"/>
                    <a:pt x="77" y="310"/>
                    <a:pt x="77" y="221"/>
                  </a:cubicBezTo>
                  <a:cubicBezTo>
                    <a:pt x="73" y="132"/>
                    <a:pt x="86" y="43"/>
                    <a:pt x="81" y="22"/>
                  </a:cubicBezTo>
                  <a:cubicBezTo>
                    <a:pt x="77" y="5"/>
                    <a:pt x="73" y="5"/>
                    <a:pt x="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13"/>
            <p:cNvSpPr/>
            <p:nvPr/>
          </p:nvSpPr>
          <p:spPr>
            <a:xfrm>
              <a:off x="1325101" y="3432817"/>
              <a:ext cx="44870" cy="118880"/>
            </a:xfrm>
            <a:custGeom>
              <a:avLst/>
              <a:gdLst/>
              <a:ahLst/>
              <a:cxnLst/>
              <a:rect l="l" t="t" r="r" b="b"/>
              <a:pathLst>
                <a:path w="251" h="665" extrusionOk="0">
                  <a:moveTo>
                    <a:pt x="225" y="0"/>
                  </a:moveTo>
                  <a:cubicBezTo>
                    <a:pt x="217" y="0"/>
                    <a:pt x="208" y="0"/>
                    <a:pt x="200" y="26"/>
                  </a:cubicBezTo>
                  <a:cubicBezTo>
                    <a:pt x="187" y="55"/>
                    <a:pt x="157" y="195"/>
                    <a:pt x="111" y="331"/>
                  </a:cubicBezTo>
                  <a:cubicBezTo>
                    <a:pt x="68" y="467"/>
                    <a:pt x="9" y="599"/>
                    <a:pt x="5" y="628"/>
                  </a:cubicBezTo>
                  <a:cubicBezTo>
                    <a:pt x="0" y="649"/>
                    <a:pt x="5" y="658"/>
                    <a:pt x="13" y="662"/>
                  </a:cubicBezTo>
                  <a:cubicBezTo>
                    <a:pt x="16" y="664"/>
                    <a:pt x="19" y="665"/>
                    <a:pt x="22" y="665"/>
                  </a:cubicBezTo>
                  <a:cubicBezTo>
                    <a:pt x="28" y="665"/>
                    <a:pt x="34" y="661"/>
                    <a:pt x="43" y="649"/>
                  </a:cubicBezTo>
                  <a:cubicBezTo>
                    <a:pt x="64" y="624"/>
                    <a:pt x="136" y="492"/>
                    <a:pt x="179" y="352"/>
                  </a:cubicBezTo>
                  <a:cubicBezTo>
                    <a:pt x="225" y="212"/>
                    <a:pt x="251" y="64"/>
                    <a:pt x="246" y="30"/>
                  </a:cubicBezTo>
                  <a:cubicBezTo>
                    <a:pt x="242" y="9"/>
                    <a:pt x="234" y="4"/>
                    <a:pt x="2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13"/>
            <p:cNvSpPr/>
            <p:nvPr/>
          </p:nvSpPr>
          <p:spPr>
            <a:xfrm>
              <a:off x="611107" y="4102310"/>
              <a:ext cx="16804" cy="56491"/>
            </a:xfrm>
            <a:custGeom>
              <a:avLst/>
              <a:gdLst/>
              <a:ahLst/>
              <a:cxnLst/>
              <a:rect l="l" t="t" r="r" b="b"/>
              <a:pathLst>
                <a:path w="94" h="316" extrusionOk="0">
                  <a:moveTo>
                    <a:pt x="61" y="0"/>
                  </a:moveTo>
                  <a:cubicBezTo>
                    <a:pt x="57" y="0"/>
                    <a:pt x="52" y="2"/>
                    <a:pt x="47" y="7"/>
                  </a:cubicBezTo>
                  <a:cubicBezTo>
                    <a:pt x="30" y="16"/>
                    <a:pt x="5" y="83"/>
                    <a:pt x="5" y="156"/>
                  </a:cubicBezTo>
                  <a:cubicBezTo>
                    <a:pt x="0" y="228"/>
                    <a:pt x="26" y="300"/>
                    <a:pt x="38" y="308"/>
                  </a:cubicBezTo>
                  <a:cubicBezTo>
                    <a:pt x="43" y="313"/>
                    <a:pt x="48" y="315"/>
                    <a:pt x="53" y="315"/>
                  </a:cubicBezTo>
                  <a:cubicBezTo>
                    <a:pt x="57" y="315"/>
                    <a:pt x="60" y="314"/>
                    <a:pt x="64" y="313"/>
                  </a:cubicBezTo>
                  <a:cubicBezTo>
                    <a:pt x="72" y="308"/>
                    <a:pt x="81" y="304"/>
                    <a:pt x="81" y="296"/>
                  </a:cubicBezTo>
                  <a:cubicBezTo>
                    <a:pt x="85" y="279"/>
                    <a:pt x="72" y="219"/>
                    <a:pt x="77" y="156"/>
                  </a:cubicBezTo>
                  <a:cubicBezTo>
                    <a:pt x="77" y="96"/>
                    <a:pt x="94" y="37"/>
                    <a:pt x="89" y="20"/>
                  </a:cubicBezTo>
                  <a:cubicBezTo>
                    <a:pt x="85" y="11"/>
                    <a:pt x="77" y="7"/>
                    <a:pt x="68" y="3"/>
                  </a:cubicBezTo>
                  <a:cubicBezTo>
                    <a:pt x="66" y="1"/>
                    <a:pt x="64" y="0"/>
                    <a:pt x="6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13"/>
            <p:cNvSpPr/>
            <p:nvPr/>
          </p:nvSpPr>
          <p:spPr>
            <a:xfrm>
              <a:off x="450932" y="3944814"/>
              <a:ext cx="41116" cy="64893"/>
            </a:xfrm>
            <a:custGeom>
              <a:avLst/>
              <a:gdLst/>
              <a:ahLst/>
              <a:cxnLst/>
              <a:rect l="l" t="t" r="r" b="b"/>
              <a:pathLst>
                <a:path w="230" h="363" extrusionOk="0">
                  <a:moveTo>
                    <a:pt x="201" y="0"/>
                  </a:moveTo>
                  <a:cubicBezTo>
                    <a:pt x="197" y="0"/>
                    <a:pt x="193" y="2"/>
                    <a:pt x="187" y="5"/>
                  </a:cubicBezTo>
                  <a:cubicBezTo>
                    <a:pt x="158" y="31"/>
                    <a:pt x="5" y="294"/>
                    <a:pt x="5" y="336"/>
                  </a:cubicBezTo>
                  <a:cubicBezTo>
                    <a:pt x="1" y="349"/>
                    <a:pt x="9" y="353"/>
                    <a:pt x="18" y="362"/>
                  </a:cubicBezTo>
                  <a:cubicBezTo>
                    <a:pt x="22" y="362"/>
                    <a:pt x="25" y="363"/>
                    <a:pt x="29" y="363"/>
                  </a:cubicBezTo>
                  <a:cubicBezTo>
                    <a:pt x="33" y="363"/>
                    <a:pt x="37" y="362"/>
                    <a:pt x="43" y="358"/>
                  </a:cubicBezTo>
                  <a:cubicBezTo>
                    <a:pt x="77" y="332"/>
                    <a:pt x="226" y="69"/>
                    <a:pt x="230" y="31"/>
                  </a:cubicBezTo>
                  <a:cubicBezTo>
                    <a:pt x="230" y="14"/>
                    <a:pt x="221" y="10"/>
                    <a:pt x="213" y="5"/>
                  </a:cubicBezTo>
                  <a:cubicBezTo>
                    <a:pt x="210" y="3"/>
                    <a:pt x="207" y="0"/>
                    <a:pt x="20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13"/>
            <p:cNvSpPr/>
            <p:nvPr/>
          </p:nvSpPr>
          <p:spPr>
            <a:xfrm>
              <a:off x="450932" y="4061372"/>
              <a:ext cx="40401" cy="67038"/>
            </a:xfrm>
            <a:custGeom>
              <a:avLst/>
              <a:gdLst/>
              <a:ahLst/>
              <a:cxnLst/>
              <a:rect l="l" t="t" r="r" b="b"/>
              <a:pathLst>
                <a:path w="226" h="375" extrusionOk="0">
                  <a:moveTo>
                    <a:pt x="36" y="0"/>
                  </a:moveTo>
                  <a:cubicBezTo>
                    <a:pt x="32" y="0"/>
                    <a:pt x="29" y="1"/>
                    <a:pt x="26" y="3"/>
                  </a:cubicBezTo>
                  <a:cubicBezTo>
                    <a:pt x="18" y="3"/>
                    <a:pt x="9" y="7"/>
                    <a:pt x="5" y="20"/>
                  </a:cubicBezTo>
                  <a:cubicBezTo>
                    <a:pt x="1" y="41"/>
                    <a:pt x="18" y="134"/>
                    <a:pt x="60" y="215"/>
                  </a:cubicBezTo>
                  <a:cubicBezTo>
                    <a:pt x="103" y="300"/>
                    <a:pt x="171" y="363"/>
                    <a:pt x="187" y="372"/>
                  </a:cubicBezTo>
                  <a:cubicBezTo>
                    <a:pt x="195" y="374"/>
                    <a:pt x="200" y="375"/>
                    <a:pt x="205" y="375"/>
                  </a:cubicBezTo>
                  <a:cubicBezTo>
                    <a:pt x="211" y="375"/>
                    <a:pt x="215" y="373"/>
                    <a:pt x="217" y="368"/>
                  </a:cubicBezTo>
                  <a:cubicBezTo>
                    <a:pt x="226" y="363"/>
                    <a:pt x="226" y="355"/>
                    <a:pt x="221" y="342"/>
                  </a:cubicBezTo>
                  <a:cubicBezTo>
                    <a:pt x="217" y="321"/>
                    <a:pt x="162" y="257"/>
                    <a:pt x="124" y="181"/>
                  </a:cubicBezTo>
                  <a:cubicBezTo>
                    <a:pt x="86" y="109"/>
                    <a:pt x="64" y="28"/>
                    <a:pt x="52" y="11"/>
                  </a:cubicBezTo>
                  <a:cubicBezTo>
                    <a:pt x="46" y="3"/>
                    <a:pt x="41" y="0"/>
                    <a:pt x="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13"/>
            <p:cNvSpPr/>
            <p:nvPr/>
          </p:nvSpPr>
          <p:spPr>
            <a:xfrm>
              <a:off x="962384" y="4139495"/>
              <a:ext cx="20737" cy="61317"/>
            </a:xfrm>
            <a:custGeom>
              <a:avLst/>
              <a:gdLst/>
              <a:ahLst/>
              <a:cxnLst/>
              <a:rect l="l" t="t" r="r" b="b"/>
              <a:pathLst>
                <a:path w="116" h="343" extrusionOk="0">
                  <a:moveTo>
                    <a:pt x="39" y="0"/>
                  </a:moveTo>
                  <a:cubicBezTo>
                    <a:pt x="36" y="0"/>
                    <a:pt x="33" y="1"/>
                    <a:pt x="30" y="3"/>
                  </a:cubicBezTo>
                  <a:cubicBezTo>
                    <a:pt x="22" y="3"/>
                    <a:pt x="13" y="7"/>
                    <a:pt x="9" y="20"/>
                  </a:cubicBezTo>
                  <a:cubicBezTo>
                    <a:pt x="0" y="50"/>
                    <a:pt x="34" y="304"/>
                    <a:pt x="56" y="334"/>
                  </a:cubicBezTo>
                  <a:cubicBezTo>
                    <a:pt x="64" y="342"/>
                    <a:pt x="73" y="342"/>
                    <a:pt x="85" y="342"/>
                  </a:cubicBezTo>
                  <a:cubicBezTo>
                    <a:pt x="90" y="342"/>
                    <a:pt x="98" y="338"/>
                    <a:pt x="102" y="325"/>
                  </a:cubicBezTo>
                  <a:cubicBezTo>
                    <a:pt x="115" y="291"/>
                    <a:pt x="77" y="37"/>
                    <a:pt x="56" y="11"/>
                  </a:cubicBezTo>
                  <a:cubicBezTo>
                    <a:pt x="50" y="3"/>
                    <a:pt x="45" y="0"/>
                    <a:pt x="3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13"/>
            <p:cNvSpPr/>
            <p:nvPr/>
          </p:nvSpPr>
          <p:spPr>
            <a:xfrm>
              <a:off x="1081442" y="4099271"/>
              <a:ext cx="182340" cy="93853"/>
            </a:xfrm>
            <a:custGeom>
              <a:avLst/>
              <a:gdLst/>
              <a:ahLst/>
              <a:cxnLst/>
              <a:rect l="l" t="t" r="r" b="b"/>
              <a:pathLst>
                <a:path w="1020" h="525" extrusionOk="0">
                  <a:moveTo>
                    <a:pt x="1006" y="1"/>
                  </a:moveTo>
                  <a:cubicBezTo>
                    <a:pt x="1000" y="1"/>
                    <a:pt x="988" y="6"/>
                    <a:pt x="964" y="24"/>
                  </a:cubicBezTo>
                  <a:cubicBezTo>
                    <a:pt x="947" y="41"/>
                    <a:pt x="892" y="88"/>
                    <a:pt x="820" y="147"/>
                  </a:cubicBezTo>
                  <a:cubicBezTo>
                    <a:pt x="744" y="207"/>
                    <a:pt x="646" y="270"/>
                    <a:pt x="540" y="321"/>
                  </a:cubicBezTo>
                  <a:cubicBezTo>
                    <a:pt x="434" y="376"/>
                    <a:pt x="323" y="415"/>
                    <a:pt x="230" y="436"/>
                  </a:cubicBezTo>
                  <a:cubicBezTo>
                    <a:pt x="137" y="461"/>
                    <a:pt x="69" y="474"/>
                    <a:pt x="43" y="478"/>
                  </a:cubicBezTo>
                  <a:cubicBezTo>
                    <a:pt x="5" y="487"/>
                    <a:pt x="1" y="495"/>
                    <a:pt x="5" y="508"/>
                  </a:cubicBezTo>
                  <a:cubicBezTo>
                    <a:pt x="5" y="516"/>
                    <a:pt x="9" y="521"/>
                    <a:pt x="48" y="525"/>
                  </a:cubicBezTo>
                  <a:cubicBezTo>
                    <a:pt x="73" y="525"/>
                    <a:pt x="149" y="521"/>
                    <a:pt x="247" y="499"/>
                  </a:cubicBezTo>
                  <a:cubicBezTo>
                    <a:pt x="345" y="478"/>
                    <a:pt x="459" y="440"/>
                    <a:pt x="574" y="389"/>
                  </a:cubicBezTo>
                  <a:cubicBezTo>
                    <a:pt x="684" y="334"/>
                    <a:pt x="786" y="262"/>
                    <a:pt x="862" y="198"/>
                  </a:cubicBezTo>
                  <a:cubicBezTo>
                    <a:pt x="935" y="134"/>
                    <a:pt x="986" y="79"/>
                    <a:pt x="998" y="54"/>
                  </a:cubicBezTo>
                  <a:cubicBezTo>
                    <a:pt x="1019" y="20"/>
                    <a:pt x="1019" y="11"/>
                    <a:pt x="1011" y="3"/>
                  </a:cubicBezTo>
                  <a:cubicBezTo>
                    <a:pt x="1010" y="2"/>
                    <a:pt x="1008" y="1"/>
                    <a:pt x="100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13"/>
            <p:cNvSpPr/>
            <p:nvPr/>
          </p:nvSpPr>
          <p:spPr>
            <a:xfrm>
              <a:off x="1306867" y="4026512"/>
              <a:ext cx="28245" cy="33966"/>
            </a:xfrm>
            <a:custGeom>
              <a:avLst/>
              <a:gdLst/>
              <a:ahLst/>
              <a:cxnLst/>
              <a:rect l="l" t="t" r="r" b="b"/>
              <a:pathLst>
                <a:path w="158" h="190" extrusionOk="0">
                  <a:moveTo>
                    <a:pt x="120" y="1"/>
                  </a:moveTo>
                  <a:cubicBezTo>
                    <a:pt x="117" y="1"/>
                    <a:pt x="114" y="1"/>
                    <a:pt x="111" y="2"/>
                  </a:cubicBezTo>
                  <a:cubicBezTo>
                    <a:pt x="90" y="7"/>
                    <a:pt x="0" y="138"/>
                    <a:pt x="5" y="164"/>
                  </a:cubicBezTo>
                  <a:cubicBezTo>
                    <a:pt x="5" y="172"/>
                    <a:pt x="13" y="176"/>
                    <a:pt x="22" y="181"/>
                  </a:cubicBezTo>
                  <a:cubicBezTo>
                    <a:pt x="26" y="185"/>
                    <a:pt x="34" y="189"/>
                    <a:pt x="43" y="189"/>
                  </a:cubicBezTo>
                  <a:cubicBezTo>
                    <a:pt x="68" y="181"/>
                    <a:pt x="157" y="53"/>
                    <a:pt x="153" y="24"/>
                  </a:cubicBezTo>
                  <a:cubicBezTo>
                    <a:pt x="149" y="15"/>
                    <a:pt x="145" y="11"/>
                    <a:pt x="136" y="7"/>
                  </a:cubicBezTo>
                  <a:cubicBezTo>
                    <a:pt x="130" y="4"/>
                    <a:pt x="126" y="1"/>
                    <a:pt x="12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13"/>
            <p:cNvSpPr/>
            <p:nvPr/>
          </p:nvSpPr>
          <p:spPr>
            <a:xfrm>
              <a:off x="1326532" y="4133774"/>
              <a:ext cx="65428" cy="17162"/>
            </a:xfrm>
            <a:custGeom>
              <a:avLst/>
              <a:gdLst/>
              <a:ahLst/>
              <a:cxnLst/>
              <a:rect l="l" t="t" r="r" b="b"/>
              <a:pathLst>
                <a:path w="366" h="96" extrusionOk="0">
                  <a:moveTo>
                    <a:pt x="100" y="0"/>
                  </a:moveTo>
                  <a:cubicBezTo>
                    <a:pt x="57" y="0"/>
                    <a:pt x="24" y="4"/>
                    <a:pt x="14" y="9"/>
                  </a:cubicBezTo>
                  <a:cubicBezTo>
                    <a:pt x="1" y="18"/>
                    <a:pt x="1" y="26"/>
                    <a:pt x="1" y="35"/>
                  </a:cubicBezTo>
                  <a:cubicBezTo>
                    <a:pt x="1" y="43"/>
                    <a:pt x="1" y="52"/>
                    <a:pt x="14" y="56"/>
                  </a:cubicBezTo>
                  <a:cubicBezTo>
                    <a:pt x="30" y="65"/>
                    <a:pt x="107" y="69"/>
                    <a:pt x="179" y="77"/>
                  </a:cubicBezTo>
                  <a:cubicBezTo>
                    <a:pt x="245" y="85"/>
                    <a:pt x="308" y="95"/>
                    <a:pt x="335" y="95"/>
                  </a:cubicBezTo>
                  <a:cubicBezTo>
                    <a:pt x="339" y="95"/>
                    <a:pt x="342" y="95"/>
                    <a:pt x="345" y="94"/>
                  </a:cubicBezTo>
                  <a:cubicBezTo>
                    <a:pt x="357" y="90"/>
                    <a:pt x="362" y="82"/>
                    <a:pt x="366" y="73"/>
                  </a:cubicBezTo>
                  <a:cubicBezTo>
                    <a:pt x="366" y="65"/>
                    <a:pt x="366" y="60"/>
                    <a:pt x="357" y="48"/>
                  </a:cubicBezTo>
                  <a:cubicBezTo>
                    <a:pt x="340" y="39"/>
                    <a:pt x="264" y="14"/>
                    <a:pt x="188" y="5"/>
                  </a:cubicBezTo>
                  <a:cubicBezTo>
                    <a:pt x="157" y="2"/>
                    <a:pt x="127" y="0"/>
                    <a:pt x="1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13"/>
            <p:cNvSpPr/>
            <p:nvPr/>
          </p:nvSpPr>
          <p:spPr>
            <a:xfrm>
              <a:off x="788622" y="4313616"/>
              <a:ext cx="120845" cy="21273"/>
            </a:xfrm>
            <a:custGeom>
              <a:avLst/>
              <a:gdLst/>
              <a:ahLst/>
              <a:cxnLst/>
              <a:rect l="l" t="t" r="r" b="b"/>
              <a:pathLst>
                <a:path w="676" h="119" extrusionOk="0">
                  <a:moveTo>
                    <a:pt x="34" y="1"/>
                  </a:moveTo>
                  <a:cubicBezTo>
                    <a:pt x="9" y="5"/>
                    <a:pt x="5" y="9"/>
                    <a:pt x="0" y="18"/>
                  </a:cubicBezTo>
                  <a:cubicBezTo>
                    <a:pt x="0" y="26"/>
                    <a:pt x="0" y="35"/>
                    <a:pt x="22" y="47"/>
                  </a:cubicBezTo>
                  <a:cubicBezTo>
                    <a:pt x="47" y="64"/>
                    <a:pt x="187" y="107"/>
                    <a:pt x="332" y="115"/>
                  </a:cubicBezTo>
                  <a:cubicBezTo>
                    <a:pt x="360" y="118"/>
                    <a:pt x="388" y="119"/>
                    <a:pt x="415" y="119"/>
                  </a:cubicBezTo>
                  <a:cubicBezTo>
                    <a:pt x="531" y="119"/>
                    <a:pt x="629" y="100"/>
                    <a:pt x="650" y="90"/>
                  </a:cubicBezTo>
                  <a:cubicBezTo>
                    <a:pt x="671" y="77"/>
                    <a:pt x="675" y="69"/>
                    <a:pt x="675" y="60"/>
                  </a:cubicBezTo>
                  <a:cubicBezTo>
                    <a:pt x="671" y="52"/>
                    <a:pt x="667" y="47"/>
                    <a:pt x="646" y="43"/>
                  </a:cubicBezTo>
                  <a:cubicBezTo>
                    <a:pt x="642" y="43"/>
                    <a:pt x="636" y="43"/>
                    <a:pt x="630" y="43"/>
                  </a:cubicBezTo>
                  <a:cubicBezTo>
                    <a:pt x="596" y="43"/>
                    <a:pt x="529" y="48"/>
                    <a:pt x="451" y="48"/>
                  </a:cubicBezTo>
                  <a:cubicBezTo>
                    <a:pt x="415" y="48"/>
                    <a:pt x="375" y="47"/>
                    <a:pt x="336" y="43"/>
                  </a:cubicBezTo>
                  <a:cubicBezTo>
                    <a:pt x="200" y="35"/>
                    <a:pt x="64" y="5"/>
                    <a:pt x="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8" name="Google Shape;1048;p13"/>
          <p:cNvGrpSpPr/>
          <p:nvPr/>
        </p:nvGrpSpPr>
        <p:grpSpPr>
          <a:xfrm>
            <a:off x="727376" y="3735741"/>
            <a:ext cx="255902" cy="1874920"/>
            <a:chOff x="-3200841" y="3196752"/>
            <a:chExt cx="229426" cy="1680940"/>
          </a:xfrm>
        </p:grpSpPr>
        <p:sp>
          <p:nvSpPr>
            <p:cNvPr id="1049" name="Google Shape;1049;p13"/>
            <p:cNvSpPr/>
            <p:nvPr/>
          </p:nvSpPr>
          <p:spPr>
            <a:xfrm>
              <a:off x="-3200841" y="3196752"/>
              <a:ext cx="229426" cy="1680940"/>
            </a:xfrm>
            <a:custGeom>
              <a:avLst/>
              <a:gdLst/>
              <a:ahLst/>
              <a:cxnLst/>
              <a:rect l="l" t="t" r="r" b="b"/>
              <a:pathLst>
                <a:path w="1096" h="8030" extrusionOk="0">
                  <a:moveTo>
                    <a:pt x="591" y="17"/>
                  </a:moveTo>
                  <a:cubicBezTo>
                    <a:pt x="612" y="21"/>
                    <a:pt x="642" y="30"/>
                    <a:pt x="676" y="51"/>
                  </a:cubicBezTo>
                  <a:cubicBezTo>
                    <a:pt x="684" y="55"/>
                    <a:pt x="693" y="64"/>
                    <a:pt x="701" y="72"/>
                  </a:cubicBezTo>
                  <a:cubicBezTo>
                    <a:pt x="748" y="111"/>
                    <a:pt x="790" y="178"/>
                    <a:pt x="803" y="276"/>
                  </a:cubicBezTo>
                  <a:cubicBezTo>
                    <a:pt x="812" y="340"/>
                    <a:pt x="812" y="433"/>
                    <a:pt x="782" y="552"/>
                  </a:cubicBezTo>
                  <a:cubicBezTo>
                    <a:pt x="756" y="671"/>
                    <a:pt x="705" y="811"/>
                    <a:pt x="642" y="968"/>
                  </a:cubicBezTo>
                  <a:cubicBezTo>
                    <a:pt x="578" y="1125"/>
                    <a:pt x="498" y="1303"/>
                    <a:pt x="442" y="1511"/>
                  </a:cubicBezTo>
                  <a:cubicBezTo>
                    <a:pt x="391" y="1719"/>
                    <a:pt x="379" y="1957"/>
                    <a:pt x="413" y="2203"/>
                  </a:cubicBezTo>
                  <a:cubicBezTo>
                    <a:pt x="447" y="2449"/>
                    <a:pt x="519" y="2704"/>
                    <a:pt x="612" y="2963"/>
                  </a:cubicBezTo>
                  <a:cubicBezTo>
                    <a:pt x="701" y="3217"/>
                    <a:pt x="812" y="3481"/>
                    <a:pt x="896" y="3756"/>
                  </a:cubicBezTo>
                  <a:cubicBezTo>
                    <a:pt x="981" y="4032"/>
                    <a:pt x="1045" y="4325"/>
                    <a:pt x="1037" y="4627"/>
                  </a:cubicBezTo>
                  <a:cubicBezTo>
                    <a:pt x="1032" y="4677"/>
                    <a:pt x="1028" y="4728"/>
                    <a:pt x="1024" y="4779"/>
                  </a:cubicBezTo>
                  <a:cubicBezTo>
                    <a:pt x="1011" y="4877"/>
                    <a:pt x="990" y="4970"/>
                    <a:pt x="960" y="5064"/>
                  </a:cubicBezTo>
                  <a:cubicBezTo>
                    <a:pt x="909" y="5208"/>
                    <a:pt x="846" y="5344"/>
                    <a:pt x="773" y="5480"/>
                  </a:cubicBezTo>
                  <a:cubicBezTo>
                    <a:pt x="705" y="5615"/>
                    <a:pt x="629" y="5751"/>
                    <a:pt x="570" y="5891"/>
                  </a:cubicBezTo>
                  <a:cubicBezTo>
                    <a:pt x="506" y="6031"/>
                    <a:pt x="459" y="6180"/>
                    <a:pt x="442" y="6337"/>
                  </a:cubicBezTo>
                  <a:cubicBezTo>
                    <a:pt x="421" y="6490"/>
                    <a:pt x="430" y="6643"/>
                    <a:pt x="455" y="6791"/>
                  </a:cubicBezTo>
                  <a:cubicBezTo>
                    <a:pt x="481" y="6940"/>
                    <a:pt x="519" y="7084"/>
                    <a:pt x="561" y="7224"/>
                  </a:cubicBezTo>
                  <a:cubicBezTo>
                    <a:pt x="599" y="7364"/>
                    <a:pt x="646" y="7500"/>
                    <a:pt x="680" y="7636"/>
                  </a:cubicBezTo>
                  <a:cubicBezTo>
                    <a:pt x="697" y="7704"/>
                    <a:pt x="718" y="7772"/>
                    <a:pt x="727" y="7835"/>
                  </a:cubicBezTo>
                  <a:cubicBezTo>
                    <a:pt x="735" y="7895"/>
                    <a:pt x="727" y="7958"/>
                    <a:pt x="689" y="7975"/>
                  </a:cubicBezTo>
                  <a:cubicBezTo>
                    <a:pt x="676" y="7941"/>
                    <a:pt x="650" y="7861"/>
                    <a:pt x="591" y="7687"/>
                  </a:cubicBezTo>
                  <a:cubicBezTo>
                    <a:pt x="565" y="7602"/>
                    <a:pt x="506" y="7432"/>
                    <a:pt x="447" y="7199"/>
                  </a:cubicBezTo>
                  <a:cubicBezTo>
                    <a:pt x="421" y="7084"/>
                    <a:pt x="391" y="6948"/>
                    <a:pt x="370" y="6804"/>
                  </a:cubicBezTo>
                  <a:cubicBezTo>
                    <a:pt x="353" y="6655"/>
                    <a:pt x="340" y="6490"/>
                    <a:pt x="357" y="6320"/>
                  </a:cubicBezTo>
                  <a:cubicBezTo>
                    <a:pt x="366" y="6235"/>
                    <a:pt x="383" y="6150"/>
                    <a:pt x="404" y="6061"/>
                  </a:cubicBezTo>
                  <a:cubicBezTo>
                    <a:pt x="430" y="5972"/>
                    <a:pt x="455" y="5883"/>
                    <a:pt x="493" y="5798"/>
                  </a:cubicBezTo>
                  <a:cubicBezTo>
                    <a:pt x="561" y="5620"/>
                    <a:pt x="650" y="5437"/>
                    <a:pt x="731" y="5246"/>
                  </a:cubicBezTo>
                  <a:cubicBezTo>
                    <a:pt x="769" y="5153"/>
                    <a:pt x="807" y="5055"/>
                    <a:pt x="837" y="4953"/>
                  </a:cubicBezTo>
                  <a:cubicBezTo>
                    <a:pt x="871" y="4851"/>
                    <a:pt x="892" y="4745"/>
                    <a:pt x="905" y="4635"/>
                  </a:cubicBezTo>
                  <a:cubicBezTo>
                    <a:pt x="926" y="4419"/>
                    <a:pt x="888" y="4198"/>
                    <a:pt x="824" y="3990"/>
                  </a:cubicBezTo>
                  <a:cubicBezTo>
                    <a:pt x="701" y="3570"/>
                    <a:pt x="485" y="3192"/>
                    <a:pt x="383" y="2797"/>
                  </a:cubicBezTo>
                  <a:cubicBezTo>
                    <a:pt x="328" y="2598"/>
                    <a:pt x="290" y="2402"/>
                    <a:pt x="268" y="2216"/>
                  </a:cubicBezTo>
                  <a:cubicBezTo>
                    <a:pt x="251" y="2118"/>
                    <a:pt x="247" y="2025"/>
                    <a:pt x="239" y="1936"/>
                  </a:cubicBezTo>
                  <a:cubicBezTo>
                    <a:pt x="239" y="1842"/>
                    <a:pt x="230" y="1753"/>
                    <a:pt x="234" y="1668"/>
                  </a:cubicBezTo>
                  <a:cubicBezTo>
                    <a:pt x="239" y="1324"/>
                    <a:pt x="285" y="1023"/>
                    <a:pt x="340" y="790"/>
                  </a:cubicBezTo>
                  <a:cubicBezTo>
                    <a:pt x="370" y="671"/>
                    <a:pt x="396" y="569"/>
                    <a:pt x="421" y="488"/>
                  </a:cubicBezTo>
                  <a:cubicBezTo>
                    <a:pt x="438" y="450"/>
                    <a:pt x="447" y="412"/>
                    <a:pt x="459" y="382"/>
                  </a:cubicBezTo>
                  <a:cubicBezTo>
                    <a:pt x="468" y="348"/>
                    <a:pt x="481" y="323"/>
                    <a:pt x="485" y="302"/>
                  </a:cubicBezTo>
                  <a:cubicBezTo>
                    <a:pt x="531" y="174"/>
                    <a:pt x="561" y="102"/>
                    <a:pt x="578" y="64"/>
                  </a:cubicBezTo>
                  <a:cubicBezTo>
                    <a:pt x="587" y="38"/>
                    <a:pt x="591" y="26"/>
                    <a:pt x="591" y="17"/>
                  </a:cubicBezTo>
                  <a:close/>
                  <a:moveTo>
                    <a:pt x="582" y="17"/>
                  </a:moveTo>
                  <a:lnTo>
                    <a:pt x="582" y="17"/>
                  </a:lnTo>
                  <a:cubicBezTo>
                    <a:pt x="578" y="26"/>
                    <a:pt x="570" y="34"/>
                    <a:pt x="561" y="55"/>
                  </a:cubicBezTo>
                  <a:cubicBezTo>
                    <a:pt x="544" y="94"/>
                    <a:pt x="506" y="161"/>
                    <a:pt x="455" y="293"/>
                  </a:cubicBezTo>
                  <a:cubicBezTo>
                    <a:pt x="447" y="314"/>
                    <a:pt x="434" y="340"/>
                    <a:pt x="421" y="374"/>
                  </a:cubicBezTo>
                  <a:cubicBezTo>
                    <a:pt x="413" y="403"/>
                    <a:pt x="400" y="442"/>
                    <a:pt x="387" y="484"/>
                  </a:cubicBezTo>
                  <a:cubicBezTo>
                    <a:pt x="357" y="565"/>
                    <a:pt x="328" y="667"/>
                    <a:pt x="298" y="785"/>
                  </a:cubicBezTo>
                  <a:cubicBezTo>
                    <a:pt x="243" y="1019"/>
                    <a:pt x="192" y="1324"/>
                    <a:pt x="188" y="1672"/>
                  </a:cubicBezTo>
                  <a:cubicBezTo>
                    <a:pt x="188" y="1694"/>
                    <a:pt x="188" y="1719"/>
                    <a:pt x="188" y="1740"/>
                  </a:cubicBezTo>
                  <a:cubicBezTo>
                    <a:pt x="188" y="1762"/>
                    <a:pt x="188" y="1783"/>
                    <a:pt x="188" y="1808"/>
                  </a:cubicBezTo>
                  <a:cubicBezTo>
                    <a:pt x="192" y="1851"/>
                    <a:pt x="192" y="1897"/>
                    <a:pt x="192" y="1944"/>
                  </a:cubicBezTo>
                  <a:cubicBezTo>
                    <a:pt x="200" y="2033"/>
                    <a:pt x="205" y="2131"/>
                    <a:pt x="217" y="2224"/>
                  </a:cubicBezTo>
                  <a:cubicBezTo>
                    <a:pt x="230" y="2322"/>
                    <a:pt x="247" y="2419"/>
                    <a:pt x="264" y="2517"/>
                  </a:cubicBezTo>
                  <a:cubicBezTo>
                    <a:pt x="285" y="2615"/>
                    <a:pt x="307" y="2717"/>
                    <a:pt x="336" y="2814"/>
                  </a:cubicBezTo>
                  <a:cubicBezTo>
                    <a:pt x="438" y="3217"/>
                    <a:pt x="655" y="3599"/>
                    <a:pt x="778" y="4011"/>
                  </a:cubicBezTo>
                  <a:cubicBezTo>
                    <a:pt x="837" y="4215"/>
                    <a:pt x="875" y="4431"/>
                    <a:pt x="850" y="4639"/>
                  </a:cubicBezTo>
                  <a:cubicBezTo>
                    <a:pt x="841" y="4741"/>
                    <a:pt x="820" y="4843"/>
                    <a:pt x="786" y="4945"/>
                  </a:cubicBezTo>
                  <a:cubicBezTo>
                    <a:pt x="756" y="5042"/>
                    <a:pt x="722" y="5140"/>
                    <a:pt x="680" y="5233"/>
                  </a:cubicBezTo>
                  <a:cubicBezTo>
                    <a:pt x="604" y="5424"/>
                    <a:pt x="514" y="5603"/>
                    <a:pt x="442" y="5785"/>
                  </a:cubicBezTo>
                  <a:cubicBezTo>
                    <a:pt x="408" y="5874"/>
                    <a:pt x="379" y="5964"/>
                    <a:pt x="353" y="6053"/>
                  </a:cubicBezTo>
                  <a:cubicBezTo>
                    <a:pt x="332" y="6146"/>
                    <a:pt x="315" y="6235"/>
                    <a:pt x="311" y="6324"/>
                  </a:cubicBezTo>
                  <a:cubicBezTo>
                    <a:pt x="294" y="6498"/>
                    <a:pt x="307" y="6664"/>
                    <a:pt x="328" y="6812"/>
                  </a:cubicBezTo>
                  <a:cubicBezTo>
                    <a:pt x="349" y="6961"/>
                    <a:pt x="379" y="7097"/>
                    <a:pt x="408" y="7216"/>
                  </a:cubicBezTo>
                  <a:cubicBezTo>
                    <a:pt x="472" y="7449"/>
                    <a:pt x="531" y="7615"/>
                    <a:pt x="561" y="7704"/>
                  </a:cubicBezTo>
                  <a:cubicBezTo>
                    <a:pt x="608" y="7831"/>
                    <a:pt x="642" y="7907"/>
                    <a:pt x="659" y="7950"/>
                  </a:cubicBezTo>
                  <a:cubicBezTo>
                    <a:pt x="667" y="7963"/>
                    <a:pt x="672" y="7971"/>
                    <a:pt x="676" y="7980"/>
                  </a:cubicBezTo>
                  <a:lnTo>
                    <a:pt x="672" y="7980"/>
                  </a:lnTo>
                  <a:cubicBezTo>
                    <a:pt x="669" y="7980"/>
                    <a:pt x="666" y="7980"/>
                    <a:pt x="663" y="7980"/>
                  </a:cubicBezTo>
                  <a:cubicBezTo>
                    <a:pt x="644" y="7980"/>
                    <a:pt x="622" y="7969"/>
                    <a:pt x="604" y="7954"/>
                  </a:cubicBezTo>
                  <a:cubicBezTo>
                    <a:pt x="582" y="7933"/>
                    <a:pt x="565" y="7907"/>
                    <a:pt x="548" y="7878"/>
                  </a:cubicBezTo>
                  <a:cubicBezTo>
                    <a:pt x="523" y="7823"/>
                    <a:pt x="493" y="7759"/>
                    <a:pt x="468" y="7699"/>
                  </a:cubicBezTo>
                  <a:cubicBezTo>
                    <a:pt x="447" y="7640"/>
                    <a:pt x="425" y="7581"/>
                    <a:pt x="400" y="7521"/>
                  </a:cubicBezTo>
                  <a:cubicBezTo>
                    <a:pt x="383" y="7462"/>
                    <a:pt x="366" y="7402"/>
                    <a:pt x="349" y="7343"/>
                  </a:cubicBezTo>
                  <a:cubicBezTo>
                    <a:pt x="222" y="6872"/>
                    <a:pt x="222" y="6435"/>
                    <a:pt x="264" y="6099"/>
                  </a:cubicBezTo>
                  <a:cubicBezTo>
                    <a:pt x="264" y="6057"/>
                    <a:pt x="273" y="6019"/>
                    <a:pt x="281" y="5976"/>
                  </a:cubicBezTo>
                  <a:cubicBezTo>
                    <a:pt x="285" y="5938"/>
                    <a:pt x="294" y="5900"/>
                    <a:pt x="298" y="5866"/>
                  </a:cubicBezTo>
                  <a:cubicBezTo>
                    <a:pt x="315" y="5794"/>
                    <a:pt x="328" y="5730"/>
                    <a:pt x="345" y="5671"/>
                  </a:cubicBezTo>
                  <a:cubicBezTo>
                    <a:pt x="362" y="5611"/>
                    <a:pt x="379" y="5560"/>
                    <a:pt x="391" y="5514"/>
                  </a:cubicBezTo>
                  <a:cubicBezTo>
                    <a:pt x="404" y="5471"/>
                    <a:pt x="417" y="5433"/>
                    <a:pt x="430" y="5403"/>
                  </a:cubicBezTo>
                  <a:cubicBezTo>
                    <a:pt x="442" y="5357"/>
                    <a:pt x="459" y="5318"/>
                    <a:pt x="472" y="5280"/>
                  </a:cubicBezTo>
                  <a:cubicBezTo>
                    <a:pt x="489" y="5246"/>
                    <a:pt x="502" y="5217"/>
                    <a:pt x="510" y="5187"/>
                  </a:cubicBezTo>
                  <a:cubicBezTo>
                    <a:pt x="527" y="5153"/>
                    <a:pt x="540" y="5123"/>
                    <a:pt x="553" y="5102"/>
                  </a:cubicBezTo>
                  <a:cubicBezTo>
                    <a:pt x="570" y="5072"/>
                    <a:pt x="591" y="5030"/>
                    <a:pt x="625" y="4962"/>
                  </a:cubicBezTo>
                  <a:cubicBezTo>
                    <a:pt x="650" y="4902"/>
                    <a:pt x="697" y="4792"/>
                    <a:pt x="727" y="4631"/>
                  </a:cubicBezTo>
                  <a:cubicBezTo>
                    <a:pt x="756" y="4469"/>
                    <a:pt x="761" y="4257"/>
                    <a:pt x="697" y="4032"/>
                  </a:cubicBezTo>
                  <a:cubicBezTo>
                    <a:pt x="633" y="3803"/>
                    <a:pt x="523" y="3565"/>
                    <a:pt x="413" y="3315"/>
                  </a:cubicBezTo>
                  <a:cubicBezTo>
                    <a:pt x="357" y="3188"/>
                    <a:pt x="307" y="3060"/>
                    <a:pt x="264" y="2925"/>
                  </a:cubicBezTo>
                  <a:cubicBezTo>
                    <a:pt x="222" y="2789"/>
                    <a:pt x="192" y="2649"/>
                    <a:pt x="166" y="2509"/>
                  </a:cubicBezTo>
                  <a:cubicBezTo>
                    <a:pt x="124" y="2224"/>
                    <a:pt x="103" y="1936"/>
                    <a:pt x="82" y="1664"/>
                  </a:cubicBezTo>
                  <a:cubicBezTo>
                    <a:pt x="60" y="1388"/>
                    <a:pt x="48" y="1129"/>
                    <a:pt x="60" y="900"/>
                  </a:cubicBezTo>
                  <a:cubicBezTo>
                    <a:pt x="73" y="671"/>
                    <a:pt x="111" y="471"/>
                    <a:pt x="188" y="331"/>
                  </a:cubicBezTo>
                  <a:cubicBezTo>
                    <a:pt x="260" y="191"/>
                    <a:pt x="353" y="119"/>
                    <a:pt x="404" y="89"/>
                  </a:cubicBezTo>
                  <a:cubicBezTo>
                    <a:pt x="481" y="43"/>
                    <a:pt x="527" y="34"/>
                    <a:pt x="557" y="26"/>
                  </a:cubicBezTo>
                  <a:cubicBezTo>
                    <a:pt x="570" y="21"/>
                    <a:pt x="574" y="21"/>
                    <a:pt x="582" y="17"/>
                  </a:cubicBezTo>
                  <a:close/>
                  <a:moveTo>
                    <a:pt x="587" y="0"/>
                  </a:moveTo>
                  <a:cubicBezTo>
                    <a:pt x="553" y="0"/>
                    <a:pt x="531" y="9"/>
                    <a:pt x="523" y="13"/>
                  </a:cubicBezTo>
                  <a:cubicBezTo>
                    <a:pt x="489" y="17"/>
                    <a:pt x="447" y="26"/>
                    <a:pt x="383" y="60"/>
                  </a:cubicBezTo>
                  <a:cubicBezTo>
                    <a:pt x="328" y="89"/>
                    <a:pt x="226" y="170"/>
                    <a:pt x="149" y="314"/>
                  </a:cubicBezTo>
                  <a:cubicBezTo>
                    <a:pt x="111" y="386"/>
                    <a:pt x="77" y="476"/>
                    <a:pt x="56" y="577"/>
                  </a:cubicBezTo>
                  <a:cubicBezTo>
                    <a:pt x="31" y="675"/>
                    <a:pt x="22" y="785"/>
                    <a:pt x="14" y="900"/>
                  </a:cubicBezTo>
                  <a:cubicBezTo>
                    <a:pt x="1" y="1133"/>
                    <a:pt x="9" y="1397"/>
                    <a:pt x="31" y="1672"/>
                  </a:cubicBezTo>
                  <a:cubicBezTo>
                    <a:pt x="52" y="1944"/>
                    <a:pt x="69" y="2233"/>
                    <a:pt x="116" y="2521"/>
                  </a:cubicBezTo>
                  <a:cubicBezTo>
                    <a:pt x="141" y="2666"/>
                    <a:pt x="171" y="2806"/>
                    <a:pt x="213" y="2946"/>
                  </a:cubicBezTo>
                  <a:cubicBezTo>
                    <a:pt x="260" y="3082"/>
                    <a:pt x="311" y="3213"/>
                    <a:pt x="366" y="3340"/>
                  </a:cubicBezTo>
                  <a:cubicBezTo>
                    <a:pt x="476" y="3591"/>
                    <a:pt x="587" y="3824"/>
                    <a:pt x="650" y="4045"/>
                  </a:cubicBezTo>
                  <a:cubicBezTo>
                    <a:pt x="714" y="4266"/>
                    <a:pt x="710" y="4474"/>
                    <a:pt x="684" y="4627"/>
                  </a:cubicBezTo>
                  <a:cubicBezTo>
                    <a:pt x="659" y="4784"/>
                    <a:pt x="612" y="4894"/>
                    <a:pt x="591" y="4949"/>
                  </a:cubicBezTo>
                  <a:cubicBezTo>
                    <a:pt x="561" y="5021"/>
                    <a:pt x="540" y="5068"/>
                    <a:pt x="527" y="5098"/>
                  </a:cubicBezTo>
                  <a:cubicBezTo>
                    <a:pt x="519" y="5119"/>
                    <a:pt x="502" y="5144"/>
                    <a:pt x="489" y="5174"/>
                  </a:cubicBezTo>
                  <a:cubicBezTo>
                    <a:pt x="476" y="5204"/>
                    <a:pt x="464" y="5233"/>
                    <a:pt x="447" y="5272"/>
                  </a:cubicBezTo>
                  <a:cubicBezTo>
                    <a:pt x="438" y="5289"/>
                    <a:pt x="430" y="5310"/>
                    <a:pt x="421" y="5331"/>
                  </a:cubicBezTo>
                  <a:cubicBezTo>
                    <a:pt x="413" y="5352"/>
                    <a:pt x="404" y="5374"/>
                    <a:pt x="396" y="5395"/>
                  </a:cubicBezTo>
                  <a:cubicBezTo>
                    <a:pt x="383" y="5429"/>
                    <a:pt x="370" y="5467"/>
                    <a:pt x="353" y="5509"/>
                  </a:cubicBezTo>
                  <a:cubicBezTo>
                    <a:pt x="340" y="5556"/>
                    <a:pt x="323" y="5607"/>
                    <a:pt x="307" y="5666"/>
                  </a:cubicBezTo>
                  <a:cubicBezTo>
                    <a:pt x="290" y="5726"/>
                    <a:pt x="277" y="5794"/>
                    <a:pt x="260" y="5866"/>
                  </a:cubicBezTo>
                  <a:cubicBezTo>
                    <a:pt x="251" y="5900"/>
                    <a:pt x="247" y="5938"/>
                    <a:pt x="239" y="5981"/>
                  </a:cubicBezTo>
                  <a:cubicBezTo>
                    <a:pt x="230" y="6019"/>
                    <a:pt x="226" y="6061"/>
                    <a:pt x="222" y="6104"/>
                  </a:cubicBezTo>
                  <a:cubicBezTo>
                    <a:pt x="175" y="6443"/>
                    <a:pt x="175" y="6885"/>
                    <a:pt x="302" y="7364"/>
                  </a:cubicBezTo>
                  <a:cubicBezTo>
                    <a:pt x="323" y="7424"/>
                    <a:pt x="340" y="7487"/>
                    <a:pt x="357" y="7547"/>
                  </a:cubicBezTo>
                  <a:cubicBezTo>
                    <a:pt x="383" y="7606"/>
                    <a:pt x="404" y="7666"/>
                    <a:pt x="425" y="7729"/>
                  </a:cubicBezTo>
                  <a:cubicBezTo>
                    <a:pt x="455" y="7789"/>
                    <a:pt x="476" y="7848"/>
                    <a:pt x="510" y="7912"/>
                  </a:cubicBezTo>
                  <a:cubicBezTo>
                    <a:pt x="527" y="7941"/>
                    <a:pt x="548" y="7971"/>
                    <a:pt x="578" y="7997"/>
                  </a:cubicBezTo>
                  <a:cubicBezTo>
                    <a:pt x="591" y="8009"/>
                    <a:pt x="608" y="8018"/>
                    <a:pt x="629" y="8026"/>
                  </a:cubicBezTo>
                  <a:cubicBezTo>
                    <a:pt x="640" y="8028"/>
                    <a:pt x="650" y="8029"/>
                    <a:pt x="661" y="8029"/>
                  </a:cubicBezTo>
                  <a:cubicBezTo>
                    <a:pt x="672" y="8029"/>
                    <a:pt x="682" y="8028"/>
                    <a:pt x="693" y="8026"/>
                  </a:cubicBezTo>
                  <a:cubicBezTo>
                    <a:pt x="714" y="8018"/>
                    <a:pt x="731" y="8005"/>
                    <a:pt x="748" y="7988"/>
                  </a:cubicBezTo>
                  <a:cubicBezTo>
                    <a:pt x="761" y="7971"/>
                    <a:pt x="769" y="7954"/>
                    <a:pt x="773" y="7933"/>
                  </a:cubicBezTo>
                  <a:cubicBezTo>
                    <a:pt x="782" y="7895"/>
                    <a:pt x="782" y="7857"/>
                    <a:pt x="778" y="7823"/>
                  </a:cubicBezTo>
                  <a:cubicBezTo>
                    <a:pt x="761" y="7750"/>
                    <a:pt x="744" y="7683"/>
                    <a:pt x="727" y="7615"/>
                  </a:cubicBezTo>
                  <a:cubicBezTo>
                    <a:pt x="689" y="7479"/>
                    <a:pt x="646" y="7339"/>
                    <a:pt x="608" y="7199"/>
                  </a:cubicBezTo>
                  <a:cubicBezTo>
                    <a:pt x="565" y="7063"/>
                    <a:pt x="527" y="6919"/>
                    <a:pt x="506" y="6774"/>
                  </a:cubicBezTo>
                  <a:cubicBezTo>
                    <a:pt x="481" y="6630"/>
                    <a:pt x="476" y="6481"/>
                    <a:pt x="493" y="6333"/>
                  </a:cubicBezTo>
                  <a:cubicBezTo>
                    <a:pt x="510" y="6184"/>
                    <a:pt x="561" y="6044"/>
                    <a:pt x="621" y="5904"/>
                  </a:cubicBezTo>
                  <a:cubicBezTo>
                    <a:pt x="680" y="5768"/>
                    <a:pt x="756" y="5632"/>
                    <a:pt x="824" y="5497"/>
                  </a:cubicBezTo>
                  <a:cubicBezTo>
                    <a:pt x="896" y="5361"/>
                    <a:pt x="960" y="5221"/>
                    <a:pt x="1011" y="5072"/>
                  </a:cubicBezTo>
                  <a:cubicBezTo>
                    <a:pt x="1020" y="5042"/>
                    <a:pt x="1028" y="5009"/>
                    <a:pt x="1037" y="4979"/>
                  </a:cubicBezTo>
                  <a:cubicBezTo>
                    <a:pt x="1066" y="4860"/>
                    <a:pt x="1083" y="4737"/>
                    <a:pt x="1087" y="4618"/>
                  </a:cubicBezTo>
                  <a:cubicBezTo>
                    <a:pt x="1096" y="4312"/>
                    <a:pt x="1028" y="4011"/>
                    <a:pt x="943" y="3735"/>
                  </a:cubicBezTo>
                  <a:cubicBezTo>
                    <a:pt x="854" y="3455"/>
                    <a:pt x="744" y="3192"/>
                    <a:pt x="655" y="2937"/>
                  </a:cubicBezTo>
                  <a:cubicBezTo>
                    <a:pt x="565" y="2683"/>
                    <a:pt x="489" y="2432"/>
                    <a:pt x="459" y="2190"/>
                  </a:cubicBezTo>
                  <a:cubicBezTo>
                    <a:pt x="425" y="1948"/>
                    <a:pt x="438" y="1715"/>
                    <a:pt x="489" y="1515"/>
                  </a:cubicBezTo>
                  <a:cubicBezTo>
                    <a:pt x="540" y="1312"/>
                    <a:pt x="621" y="1133"/>
                    <a:pt x="684" y="976"/>
                  </a:cubicBezTo>
                  <a:cubicBezTo>
                    <a:pt x="748" y="815"/>
                    <a:pt x="795" y="675"/>
                    <a:pt x="820" y="552"/>
                  </a:cubicBezTo>
                  <a:cubicBezTo>
                    <a:pt x="850" y="433"/>
                    <a:pt x="846" y="331"/>
                    <a:pt x="833" y="263"/>
                  </a:cubicBezTo>
                  <a:cubicBezTo>
                    <a:pt x="816" y="166"/>
                    <a:pt x="769" y="94"/>
                    <a:pt x="722" y="55"/>
                  </a:cubicBezTo>
                  <a:cubicBezTo>
                    <a:pt x="705" y="38"/>
                    <a:pt x="689" y="30"/>
                    <a:pt x="672" y="21"/>
                  </a:cubicBezTo>
                  <a:cubicBezTo>
                    <a:pt x="642" y="4"/>
                    <a:pt x="612" y="0"/>
                    <a:pt x="587" y="0"/>
                  </a:cubicBezTo>
                  <a:close/>
                </a:path>
              </a:pathLst>
            </a:custGeom>
            <a:solidFill>
              <a:srgbClr val="1E15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13"/>
            <p:cNvSpPr/>
            <p:nvPr/>
          </p:nvSpPr>
          <p:spPr>
            <a:xfrm>
              <a:off x="-3191002" y="3200310"/>
              <a:ext cx="173535" cy="1667124"/>
            </a:xfrm>
            <a:custGeom>
              <a:avLst/>
              <a:gdLst/>
              <a:ahLst/>
              <a:cxnLst/>
              <a:rect l="l" t="t" r="r" b="b"/>
              <a:pathLst>
                <a:path w="829" h="7964" extrusionOk="0">
                  <a:moveTo>
                    <a:pt x="535" y="0"/>
                  </a:moveTo>
                  <a:cubicBezTo>
                    <a:pt x="527" y="4"/>
                    <a:pt x="523" y="4"/>
                    <a:pt x="510" y="9"/>
                  </a:cubicBezTo>
                  <a:cubicBezTo>
                    <a:pt x="480" y="17"/>
                    <a:pt x="434" y="26"/>
                    <a:pt x="357" y="72"/>
                  </a:cubicBezTo>
                  <a:cubicBezTo>
                    <a:pt x="306" y="102"/>
                    <a:pt x="213" y="174"/>
                    <a:pt x="141" y="314"/>
                  </a:cubicBezTo>
                  <a:cubicBezTo>
                    <a:pt x="64" y="454"/>
                    <a:pt x="26" y="654"/>
                    <a:pt x="13" y="883"/>
                  </a:cubicBezTo>
                  <a:cubicBezTo>
                    <a:pt x="1" y="1112"/>
                    <a:pt x="13" y="1371"/>
                    <a:pt x="35" y="1647"/>
                  </a:cubicBezTo>
                  <a:cubicBezTo>
                    <a:pt x="56" y="1919"/>
                    <a:pt x="77" y="2207"/>
                    <a:pt x="119" y="2492"/>
                  </a:cubicBezTo>
                  <a:cubicBezTo>
                    <a:pt x="145" y="2632"/>
                    <a:pt x="175" y="2772"/>
                    <a:pt x="217" y="2908"/>
                  </a:cubicBezTo>
                  <a:cubicBezTo>
                    <a:pt x="260" y="3043"/>
                    <a:pt x="310" y="3171"/>
                    <a:pt x="366" y="3298"/>
                  </a:cubicBezTo>
                  <a:cubicBezTo>
                    <a:pt x="476" y="3548"/>
                    <a:pt x="586" y="3786"/>
                    <a:pt x="650" y="4015"/>
                  </a:cubicBezTo>
                  <a:cubicBezTo>
                    <a:pt x="714" y="4240"/>
                    <a:pt x="709" y="4452"/>
                    <a:pt x="680" y="4614"/>
                  </a:cubicBezTo>
                  <a:cubicBezTo>
                    <a:pt x="650" y="4775"/>
                    <a:pt x="603" y="4885"/>
                    <a:pt x="578" y="4945"/>
                  </a:cubicBezTo>
                  <a:cubicBezTo>
                    <a:pt x="544" y="5013"/>
                    <a:pt x="523" y="5055"/>
                    <a:pt x="506" y="5085"/>
                  </a:cubicBezTo>
                  <a:cubicBezTo>
                    <a:pt x="493" y="5106"/>
                    <a:pt x="480" y="5136"/>
                    <a:pt x="463" y="5170"/>
                  </a:cubicBezTo>
                  <a:cubicBezTo>
                    <a:pt x="455" y="5200"/>
                    <a:pt x="442" y="5229"/>
                    <a:pt x="425" y="5263"/>
                  </a:cubicBezTo>
                  <a:cubicBezTo>
                    <a:pt x="412" y="5301"/>
                    <a:pt x="395" y="5340"/>
                    <a:pt x="383" y="5386"/>
                  </a:cubicBezTo>
                  <a:cubicBezTo>
                    <a:pt x="370" y="5416"/>
                    <a:pt x="357" y="5454"/>
                    <a:pt x="344" y="5497"/>
                  </a:cubicBezTo>
                  <a:cubicBezTo>
                    <a:pt x="332" y="5543"/>
                    <a:pt x="315" y="5594"/>
                    <a:pt x="298" y="5654"/>
                  </a:cubicBezTo>
                  <a:cubicBezTo>
                    <a:pt x="281" y="5713"/>
                    <a:pt x="268" y="5777"/>
                    <a:pt x="251" y="5849"/>
                  </a:cubicBezTo>
                  <a:cubicBezTo>
                    <a:pt x="247" y="5883"/>
                    <a:pt x="238" y="5921"/>
                    <a:pt x="234" y="5959"/>
                  </a:cubicBezTo>
                  <a:cubicBezTo>
                    <a:pt x="226" y="6002"/>
                    <a:pt x="217" y="6040"/>
                    <a:pt x="217" y="6082"/>
                  </a:cubicBezTo>
                  <a:cubicBezTo>
                    <a:pt x="175" y="6418"/>
                    <a:pt x="175" y="6855"/>
                    <a:pt x="302" y="7326"/>
                  </a:cubicBezTo>
                  <a:cubicBezTo>
                    <a:pt x="319" y="7385"/>
                    <a:pt x="336" y="7445"/>
                    <a:pt x="353" y="7504"/>
                  </a:cubicBezTo>
                  <a:cubicBezTo>
                    <a:pt x="378" y="7564"/>
                    <a:pt x="400" y="7623"/>
                    <a:pt x="421" y="7682"/>
                  </a:cubicBezTo>
                  <a:cubicBezTo>
                    <a:pt x="446" y="7742"/>
                    <a:pt x="476" y="7806"/>
                    <a:pt x="501" y="7861"/>
                  </a:cubicBezTo>
                  <a:cubicBezTo>
                    <a:pt x="518" y="7890"/>
                    <a:pt x="535" y="7916"/>
                    <a:pt x="557" y="7937"/>
                  </a:cubicBezTo>
                  <a:cubicBezTo>
                    <a:pt x="575" y="7952"/>
                    <a:pt x="597" y="7963"/>
                    <a:pt x="616" y="7963"/>
                  </a:cubicBezTo>
                  <a:cubicBezTo>
                    <a:pt x="619" y="7963"/>
                    <a:pt x="622" y="7963"/>
                    <a:pt x="625" y="7963"/>
                  </a:cubicBezTo>
                  <a:lnTo>
                    <a:pt x="629" y="7963"/>
                  </a:lnTo>
                  <a:cubicBezTo>
                    <a:pt x="625" y="7954"/>
                    <a:pt x="620" y="7946"/>
                    <a:pt x="612" y="7933"/>
                  </a:cubicBezTo>
                  <a:cubicBezTo>
                    <a:pt x="595" y="7890"/>
                    <a:pt x="561" y="7814"/>
                    <a:pt x="514" y="7687"/>
                  </a:cubicBezTo>
                  <a:cubicBezTo>
                    <a:pt x="484" y="7598"/>
                    <a:pt x="425" y="7432"/>
                    <a:pt x="361" y="7199"/>
                  </a:cubicBezTo>
                  <a:cubicBezTo>
                    <a:pt x="332" y="7080"/>
                    <a:pt x="302" y="6944"/>
                    <a:pt x="281" y="6795"/>
                  </a:cubicBezTo>
                  <a:cubicBezTo>
                    <a:pt x="260" y="6647"/>
                    <a:pt x="247" y="6481"/>
                    <a:pt x="264" y="6307"/>
                  </a:cubicBezTo>
                  <a:cubicBezTo>
                    <a:pt x="268" y="6218"/>
                    <a:pt x="285" y="6129"/>
                    <a:pt x="306" y="6036"/>
                  </a:cubicBezTo>
                  <a:cubicBezTo>
                    <a:pt x="332" y="5947"/>
                    <a:pt x="361" y="5857"/>
                    <a:pt x="395" y="5768"/>
                  </a:cubicBezTo>
                  <a:cubicBezTo>
                    <a:pt x="467" y="5586"/>
                    <a:pt x="557" y="5407"/>
                    <a:pt x="633" y="5216"/>
                  </a:cubicBezTo>
                  <a:cubicBezTo>
                    <a:pt x="675" y="5123"/>
                    <a:pt x="709" y="5025"/>
                    <a:pt x="739" y="4928"/>
                  </a:cubicBezTo>
                  <a:cubicBezTo>
                    <a:pt x="773" y="4826"/>
                    <a:pt x="794" y="4724"/>
                    <a:pt x="803" y="4622"/>
                  </a:cubicBezTo>
                  <a:cubicBezTo>
                    <a:pt x="828" y="4414"/>
                    <a:pt x="790" y="4198"/>
                    <a:pt x="731" y="3994"/>
                  </a:cubicBezTo>
                  <a:cubicBezTo>
                    <a:pt x="608" y="3582"/>
                    <a:pt x="391" y="3200"/>
                    <a:pt x="289" y="2797"/>
                  </a:cubicBezTo>
                  <a:cubicBezTo>
                    <a:pt x="260" y="2700"/>
                    <a:pt x="238" y="2598"/>
                    <a:pt x="217" y="2500"/>
                  </a:cubicBezTo>
                  <a:cubicBezTo>
                    <a:pt x="200" y="2402"/>
                    <a:pt x="183" y="2305"/>
                    <a:pt x="170" y="2207"/>
                  </a:cubicBezTo>
                  <a:cubicBezTo>
                    <a:pt x="158" y="2114"/>
                    <a:pt x="153" y="2016"/>
                    <a:pt x="145" y="1927"/>
                  </a:cubicBezTo>
                  <a:cubicBezTo>
                    <a:pt x="145" y="1880"/>
                    <a:pt x="145" y="1834"/>
                    <a:pt x="141" y="1791"/>
                  </a:cubicBezTo>
                  <a:cubicBezTo>
                    <a:pt x="141" y="1766"/>
                    <a:pt x="141" y="1745"/>
                    <a:pt x="141" y="1723"/>
                  </a:cubicBezTo>
                  <a:cubicBezTo>
                    <a:pt x="141" y="1702"/>
                    <a:pt x="141" y="1677"/>
                    <a:pt x="141" y="1655"/>
                  </a:cubicBezTo>
                  <a:cubicBezTo>
                    <a:pt x="145" y="1307"/>
                    <a:pt x="196" y="1002"/>
                    <a:pt x="251" y="768"/>
                  </a:cubicBezTo>
                  <a:cubicBezTo>
                    <a:pt x="281" y="650"/>
                    <a:pt x="310" y="548"/>
                    <a:pt x="340" y="467"/>
                  </a:cubicBezTo>
                  <a:cubicBezTo>
                    <a:pt x="353" y="425"/>
                    <a:pt x="366" y="386"/>
                    <a:pt x="374" y="357"/>
                  </a:cubicBezTo>
                  <a:cubicBezTo>
                    <a:pt x="387" y="323"/>
                    <a:pt x="400" y="297"/>
                    <a:pt x="408" y="276"/>
                  </a:cubicBezTo>
                  <a:cubicBezTo>
                    <a:pt x="459" y="144"/>
                    <a:pt x="497" y="77"/>
                    <a:pt x="514" y="38"/>
                  </a:cubicBezTo>
                  <a:cubicBezTo>
                    <a:pt x="523" y="17"/>
                    <a:pt x="531" y="9"/>
                    <a:pt x="5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13"/>
            <p:cNvSpPr/>
            <p:nvPr/>
          </p:nvSpPr>
          <p:spPr>
            <a:xfrm>
              <a:off x="-3151857" y="3200310"/>
              <a:ext cx="169976" cy="1666077"/>
            </a:xfrm>
            <a:custGeom>
              <a:avLst/>
              <a:gdLst/>
              <a:ahLst/>
              <a:cxnLst/>
              <a:rect l="l" t="t" r="r" b="b"/>
              <a:pathLst>
                <a:path w="812" h="7959" extrusionOk="0">
                  <a:moveTo>
                    <a:pt x="357" y="0"/>
                  </a:moveTo>
                  <a:cubicBezTo>
                    <a:pt x="357" y="9"/>
                    <a:pt x="353" y="21"/>
                    <a:pt x="344" y="47"/>
                  </a:cubicBezTo>
                  <a:cubicBezTo>
                    <a:pt x="327" y="85"/>
                    <a:pt x="297" y="157"/>
                    <a:pt x="251" y="285"/>
                  </a:cubicBezTo>
                  <a:cubicBezTo>
                    <a:pt x="247" y="306"/>
                    <a:pt x="234" y="331"/>
                    <a:pt x="225" y="365"/>
                  </a:cubicBezTo>
                  <a:cubicBezTo>
                    <a:pt x="213" y="395"/>
                    <a:pt x="204" y="433"/>
                    <a:pt x="187" y="471"/>
                  </a:cubicBezTo>
                  <a:cubicBezTo>
                    <a:pt x="162" y="552"/>
                    <a:pt x="136" y="654"/>
                    <a:pt x="106" y="773"/>
                  </a:cubicBezTo>
                  <a:cubicBezTo>
                    <a:pt x="51" y="1006"/>
                    <a:pt x="5" y="1307"/>
                    <a:pt x="0" y="1651"/>
                  </a:cubicBezTo>
                  <a:cubicBezTo>
                    <a:pt x="0" y="1736"/>
                    <a:pt x="5" y="1825"/>
                    <a:pt x="5" y="1919"/>
                  </a:cubicBezTo>
                  <a:cubicBezTo>
                    <a:pt x="13" y="2008"/>
                    <a:pt x="17" y="2101"/>
                    <a:pt x="34" y="2199"/>
                  </a:cubicBezTo>
                  <a:cubicBezTo>
                    <a:pt x="56" y="2385"/>
                    <a:pt x="94" y="2581"/>
                    <a:pt x="149" y="2780"/>
                  </a:cubicBezTo>
                  <a:cubicBezTo>
                    <a:pt x="251" y="3175"/>
                    <a:pt x="467" y="3553"/>
                    <a:pt x="595" y="3973"/>
                  </a:cubicBezTo>
                  <a:cubicBezTo>
                    <a:pt x="654" y="4181"/>
                    <a:pt x="692" y="4402"/>
                    <a:pt x="671" y="4618"/>
                  </a:cubicBezTo>
                  <a:cubicBezTo>
                    <a:pt x="658" y="4728"/>
                    <a:pt x="637" y="4834"/>
                    <a:pt x="603" y="4936"/>
                  </a:cubicBezTo>
                  <a:cubicBezTo>
                    <a:pt x="573" y="5038"/>
                    <a:pt x="535" y="5136"/>
                    <a:pt x="497" y="5229"/>
                  </a:cubicBezTo>
                  <a:cubicBezTo>
                    <a:pt x="416" y="5420"/>
                    <a:pt x="327" y="5603"/>
                    <a:pt x="259" y="5781"/>
                  </a:cubicBezTo>
                  <a:cubicBezTo>
                    <a:pt x="221" y="5866"/>
                    <a:pt x="196" y="5955"/>
                    <a:pt x="170" y="6044"/>
                  </a:cubicBezTo>
                  <a:cubicBezTo>
                    <a:pt x="149" y="6133"/>
                    <a:pt x="132" y="6218"/>
                    <a:pt x="123" y="6303"/>
                  </a:cubicBezTo>
                  <a:cubicBezTo>
                    <a:pt x="106" y="6473"/>
                    <a:pt x="119" y="6638"/>
                    <a:pt x="136" y="6787"/>
                  </a:cubicBezTo>
                  <a:cubicBezTo>
                    <a:pt x="157" y="6931"/>
                    <a:pt x="187" y="7067"/>
                    <a:pt x="213" y="7182"/>
                  </a:cubicBezTo>
                  <a:cubicBezTo>
                    <a:pt x="272" y="7415"/>
                    <a:pt x="331" y="7585"/>
                    <a:pt x="357" y="7670"/>
                  </a:cubicBezTo>
                  <a:cubicBezTo>
                    <a:pt x="416" y="7844"/>
                    <a:pt x="442" y="7924"/>
                    <a:pt x="455" y="7958"/>
                  </a:cubicBezTo>
                  <a:cubicBezTo>
                    <a:pt x="493" y="7941"/>
                    <a:pt x="501" y="7878"/>
                    <a:pt x="493" y="7818"/>
                  </a:cubicBezTo>
                  <a:cubicBezTo>
                    <a:pt x="484" y="7755"/>
                    <a:pt x="463" y="7687"/>
                    <a:pt x="446" y="7619"/>
                  </a:cubicBezTo>
                  <a:cubicBezTo>
                    <a:pt x="412" y="7483"/>
                    <a:pt x="365" y="7347"/>
                    <a:pt x="327" y="7207"/>
                  </a:cubicBezTo>
                  <a:cubicBezTo>
                    <a:pt x="285" y="7067"/>
                    <a:pt x="247" y="6923"/>
                    <a:pt x="221" y="6774"/>
                  </a:cubicBezTo>
                  <a:cubicBezTo>
                    <a:pt x="196" y="6626"/>
                    <a:pt x="187" y="6473"/>
                    <a:pt x="208" y="6320"/>
                  </a:cubicBezTo>
                  <a:cubicBezTo>
                    <a:pt x="225" y="6163"/>
                    <a:pt x="272" y="6014"/>
                    <a:pt x="336" y="5874"/>
                  </a:cubicBezTo>
                  <a:cubicBezTo>
                    <a:pt x="395" y="5734"/>
                    <a:pt x="471" y="5598"/>
                    <a:pt x="539" y="5463"/>
                  </a:cubicBezTo>
                  <a:cubicBezTo>
                    <a:pt x="612" y="5327"/>
                    <a:pt x="675" y="5191"/>
                    <a:pt x="726" y="5047"/>
                  </a:cubicBezTo>
                  <a:cubicBezTo>
                    <a:pt x="773" y="4907"/>
                    <a:pt x="798" y="4758"/>
                    <a:pt x="803" y="4610"/>
                  </a:cubicBezTo>
                  <a:cubicBezTo>
                    <a:pt x="811" y="4308"/>
                    <a:pt x="747" y="4015"/>
                    <a:pt x="662" y="3739"/>
                  </a:cubicBezTo>
                  <a:cubicBezTo>
                    <a:pt x="578" y="3464"/>
                    <a:pt x="467" y="3200"/>
                    <a:pt x="378" y="2946"/>
                  </a:cubicBezTo>
                  <a:cubicBezTo>
                    <a:pt x="285" y="2687"/>
                    <a:pt x="213" y="2432"/>
                    <a:pt x="179" y="2186"/>
                  </a:cubicBezTo>
                  <a:cubicBezTo>
                    <a:pt x="145" y="1940"/>
                    <a:pt x="157" y="1702"/>
                    <a:pt x="208" y="1494"/>
                  </a:cubicBezTo>
                  <a:cubicBezTo>
                    <a:pt x="264" y="1286"/>
                    <a:pt x="344" y="1108"/>
                    <a:pt x="408" y="951"/>
                  </a:cubicBezTo>
                  <a:cubicBezTo>
                    <a:pt x="471" y="794"/>
                    <a:pt x="522" y="654"/>
                    <a:pt x="548" y="535"/>
                  </a:cubicBezTo>
                  <a:cubicBezTo>
                    <a:pt x="578" y="416"/>
                    <a:pt x="578" y="323"/>
                    <a:pt x="569" y="259"/>
                  </a:cubicBezTo>
                  <a:cubicBezTo>
                    <a:pt x="556" y="161"/>
                    <a:pt x="514" y="94"/>
                    <a:pt x="467" y="55"/>
                  </a:cubicBezTo>
                  <a:cubicBezTo>
                    <a:pt x="429" y="17"/>
                    <a:pt x="387" y="4"/>
                    <a:pt x="3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13"/>
            <p:cNvSpPr/>
            <p:nvPr/>
          </p:nvSpPr>
          <p:spPr>
            <a:xfrm>
              <a:off x="-3158137" y="3201148"/>
              <a:ext cx="186722" cy="1037871"/>
            </a:xfrm>
            <a:custGeom>
              <a:avLst/>
              <a:gdLst/>
              <a:ahLst/>
              <a:cxnLst/>
              <a:rect l="l" t="t" r="r" b="b"/>
              <a:pathLst>
                <a:path w="892" h="4958" extrusionOk="0">
                  <a:moveTo>
                    <a:pt x="468" y="0"/>
                  </a:moveTo>
                  <a:lnTo>
                    <a:pt x="468" y="0"/>
                  </a:lnTo>
                  <a:cubicBezTo>
                    <a:pt x="472" y="5"/>
                    <a:pt x="472" y="13"/>
                    <a:pt x="472" y="30"/>
                  </a:cubicBezTo>
                  <a:cubicBezTo>
                    <a:pt x="476" y="132"/>
                    <a:pt x="472" y="480"/>
                    <a:pt x="310" y="849"/>
                  </a:cubicBezTo>
                  <a:cubicBezTo>
                    <a:pt x="124" y="1286"/>
                    <a:pt x="1" y="1825"/>
                    <a:pt x="145" y="2343"/>
                  </a:cubicBezTo>
                  <a:cubicBezTo>
                    <a:pt x="289" y="2865"/>
                    <a:pt x="646" y="3808"/>
                    <a:pt x="739" y="4207"/>
                  </a:cubicBezTo>
                  <a:cubicBezTo>
                    <a:pt x="777" y="4372"/>
                    <a:pt x="803" y="4580"/>
                    <a:pt x="820" y="4758"/>
                  </a:cubicBezTo>
                  <a:cubicBezTo>
                    <a:pt x="824" y="4830"/>
                    <a:pt x="828" y="4898"/>
                    <a:pt x="833" y="4958"/>
                  </a:cubicBezTo>
                  <a:cubicBezTo>
                    <a:pt x="862" y="4839"/>
                    <a:pt x="879" y="4716"/>
                    <a:pt x="883" y="4597"/>
                  </a:cubicBezTo>
                  <a:cubicBezTo>
                    <a:pt x="892" y="4291"/>
                    <a:pt x="824" y="3990"/>
                    <a:pt x="739" y="3714"/>
                  </a:cubicBezTo>
                  <a:cubicBezTo>
                    <a:pt x="650" y="3434"/>
                    <a:pt x="540" y="3171"/>
                    <a:pt x="451" y="2916"/>
                  </a:cubicBezTo>
                  <a:cubicBezTo>
                    <a:pt x="361" y="2662"/>
                    <a:pt x="285" y="2411"/>
                    <a:pt x="255" y="2169"/>
                  </a:cubicBezTo>
                  <a:cubicBezTo>
                    <a:pt x="221" y="1927"/>
                    <a:pt x="234" y="1694"/>
                    <a:pt x="285" y="1494"/>
                  </a:cubicBezTo>
                  <a:cubicBezTo>
                    <a:pt x="336" y="1291"/>
                    <a:pt x="417" y="1112"/>
                    <a:pt x="480" y="955"/>
                  </a:cubicBezTo>
                  <a:cubicBezTo>
                    <a:pt x="544" y="794"/>
                    <a:pt x="591" y="654"/>
                    <a:pt x="616" y="531"/>
                  </a:cubicBezTo>
                  <a:cubicBezTo>
                    <a:pt x="646" y="412"/>
                    <a:pt x="642" y="310"/>
                    <a:pt x="629" y="242"/>
                  </a:cubicBezTo>
                  <a:cubicBezTo>
                    <a:pt x="612" y="145"/>
                    <a:pt x="565" y="73"/>
                    <a:pt x="518" y="34"/>
                  </a:cubicBezTo>
                  <a:cubicBezTo>
                    <a:pt x="501" y="17"/>
                    <a:pt x="485" y="9"/>
                    <a:pt x="468" y="0"/>
                  </a:cubicBezTo>
                  <a:close/>
                </a:path>
              </a:pathLst>
            </a:custGeom>
            <a:solidFill>
              <a:srgbClr val="1E1549">
                <a:alpha val="41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13"/>
            <p:cNvSpPr/>
            <p:nvPr/>
          </p:nvSpPr>
          <p:spPr>
            <a:xfrm>
              <a:off x="-3183048" y="3263739"/>
              <a:ext cx="44797" cy="204099"/>
            </a:xfrm>
            <a:custGeom>
              <a:avLst/>
              <a:gdLst/>
              <a:ahLst/>
              <a:cxnLst/>
              <a:rect l="l" t="t" r="r" b="b"/>
              <a:pathLst>
                <a:path w="214" h="975" extrusionOk="0">
                  <a:moveTo>
                    <a:pt x="200" y="1"/>
                  </a:moveTo>
                  <a:cubicBezTo>
                    <a:pt x="195" y="1"/>
                    <a:pt x="187" y="7"/>
                    <a:pt x="175" y="28"/>
                  </a:cubicBezTo>
                  <a:cubicBezTo>
                    <a:pt x="162" y="49"/>
                    <a:pt x="132" y="105"/>
                    <a:pt x="103" y="185"/>
                  </a:cubicBezTo>
                  <a:cubicBezTo>
                    <a:pt x="77" y="266"/>
                    <a:pt x="47" y="368"/>
                    <a:pt x="26" y="470"/>
                  </a:cubicBezTo>
                  <a:cubicBezTo>
                    <a:pt x="9" y="576"/>
                    <a:pt x="1" y="682"/>
                    <a:pt x="1" y="767"/>
                  </a:cubicBezTo>
                  <a:cubicBezTo>
                    <a:pt x="1" y="852"/>
                    <a:pt x="9" y="915"/>
                    <a:pt x="14" y="936"/>
                  </a:cubicBezTo>
                  <a:cubicBezTo>
                    <a:pt x="22" y="970"/>
                    <a:pt x="26" y="975"/>
                    <a:pt x="35" y="975"/>
                  </a:cubicBezTo>
                  <a:cubicBezTo>
                    <a:pt x="39" y="975"/>
                    <a:pt x="43" y="966"/>
                    <a:pt x="47" y="932"/>
                  </a:cubicBezTo>
                  <a:cubicBezTo>
                    <a:pt x="47" y="911"/>
                    <a:pt x="43" y="847"/>
                    <a:pt x="47" y="767"/>
                  </a:cubicBezTo>
                  <a:cubicBezTo>
                    <a:pt x="52" y="682"/>
                    <a:pt x="60" y="580"/>
                    <a:pt x="77" y="478"/>
                  </a:cubicBezTo>
                  <a:cubicBezTo>
                    <a:pt x="98" y="376"/>
                    <a:pt x="124" y="279"/>
                    <a:pt x="149" y="202"/>
                  </a:cubicBezTo>
                  <a:cubicBezTo>
                    <a:pt x="175" y="122"/>
                    <a:pt x="196" y="62"/>
                    <a:pt x="205" y="41"/>
                  </a:cubicBezTo>
                  <a:cubicBezTo>
                    <a:pt x="213" y="11"/>
                    <a:pt x="209" y="3"/>
                    <a:pt x="205" y="3"/>
                  </a:cubicBezTo>
                  <a:cubicBezTo>
                    <a:pt x="203" y="2"/>
                    <a:pt x="202" y="1"/>
                    <a:pt x="20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13"/>
            <p:cNvSpPr/>
            <p:nvPr/>
          </p:nvSpPr>
          <p:spPr>
            <a:xfrm>
              <a:off x="-3183885" y="3496938"/>
              <a:ext cx="12560" cy="29516"/>
            </a:xfrm>
            <a:custGeom>
              <a:avLst/>
              <a:gdLst/>
              <a:ahLst/>
              <a:cxnLst/>
              <a:rect l="l" t="t" r="r" b="b"/>
              <a:pathLst>
                <a:path w="60" h="141" extrusionOk="0">
                  <a:moveTo>
                    <a:pt x="30" y="1"/>
                  </a:moveTo>
                  <a:cubicBezTo>
                    <a:pt x="26" y="1"/>
                    <a:pt x="18" y="1"/>
                    <a:pt x="13" y="5"/>
                  </a:cubicBezTo>
                  <a:cubicBezTo>
                    <a:pt x="5" y="18"/>
                    <a:pt x="1" y="124"/>
                    <a:pt x="13" y="137"/>
                  </a:cubicBezTo>
                  <a:cubicBezTo>
                    <a:pt x="22" y="141"/>
                    <a:pt x="26" y="141"/>
                    <a:pt x="35" y="141"/>
                  </a:cubicBezTo>
                  <a:cubicBezTo>
                    <a:pt x="39" y="141"/>
                    <a:pt x="43" y="141"/>
                    <a:pt x="47" y="137"/>
                  </a:cubicBezTo>
                  <a:cubicBezTo>
                    <a:pt x="60" y="124"/>
                    <a:pt x="60" y="18"/>
                    <a:pt x="47" y="5"/>
                  </a:cubicBezTo>
                  <a:cubicBezTo>
                    <a:pt x="43" y="1"/>
                    <a:pt x="39" y="1"/>
                    <a:pt x="3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5" name="Google Shape;1055;p13"/>
          <p:cNvGrpSpPr/>
          <p:nvPr/>
        </p:nvGrpSpPr>
        <p:grpSpPr>
          <a:xfrm>
            <a:off x="-1298901" y="4092864"/>
            <a:ext cx="3448998" cy="1547010"/>
            <a:chOff x="-961186" y="3737289"/>
            <a:chExt cx="3448998" cy="1547010"/>
          </a:xfrm>
        </p:grpSpPr>
        <p:grpSp>
          <p:nvGrpSpPr>
            <p:cNvPr id="1056" name="Google Shape;1056;p13"/>
            <p:cNvGrpSpPr/>
            <p:nvPr/>
          </p:nvGrpSpPr>
          <p:grpSpPr>
            <a:xfrm>
              <a:off x="-961186" y="3737289"/>
              <a:ext cx="3448998" cy="1547010"/>
              <a:chOff x="-961186" y="3737289"/>
              <a:chExt cx="3448998" cy="1547010"/>
            </a:xfrm>
          </p:grpSpPr>
          <p:sp>
            <p:nvSpPr>
              <p:cNvPr id="1057" name="Google Shape;1057;p13"/>
              <p:cNvSpPr/>
              <p:nvPr/>
            </p:nvSpPr>
            <p:spPr>
              <a:xfrm>
                <a:off x="-329700" y="4288550"/>
                <a:ext cx="1185900" cy="7566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058" name="Google Shape;1058;p13"/>
              <p:cNvGrpSpPr/>
              <p:nvPr/>
            </p:nvGrpSpPr>
            <p:grpSpPr>
              <a:xfrm>
                <a:off x="-961186" y="3737289"/>
                <a:ext cx="3448998" cy="1547010"/>
                <a:chOff x="-866058" y="3754464"/>
                <a:chExt cx="3448998" cy="1547010"/>
              </a:xfrm>
            </p:grpSpPr>
            <p:sp>
              <p:nvSpPr>
                <p:cNvPr id="1059" name="Google Shape;1059;p13"/>
                <p:cNvSpPr/>
                <p:nvPr/>
              </p:nvSpPr>
              <p:spPr>
                <a:xfrm>
                  <a:off x="-144531" y="4726788"/>
                  <a:ext cx="982088" cy="2092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27" h="922" extrusionOk="0">
                      <a:moveTo>
                        <a:pt x="1973" y="1"/>
                      </a:moveTo>
                      <a:cubicBezTo>
                        <a:pt x="1951" y="1"/>
                        <a:pt x="1929" y="1"/>
                        <a:pt x="1907" y="2"/>
                      </a:cubicBezTo>
                      <a:cubicBezTo>
                        <a:pt x="1775" y="10"/>
                        <a:pt x="1648" y="27"/>
                        <a:pt x="1537" y="53"/>
                      </a:cubicBezTo>
                      <a:cubicBezTo>
                        <a:pt x="1317" y="108"/>
                        <a:pt x="1160" y="184"/>
                        <a:pt x="1109" y="218"/>
                      </a:cubicBezTo>
                      <a:cubicBezTo>
                        <a:pt x="1096" y="227"/>
                        <a:pt x="1088" y="231"/>
                        <a:pt x="1075" y="240"/>
                      </a:cubicBezTo>
                      <a:cubicBezTo>
                        <a:pt x="973" y="193"/>
                        <a:pt x="850" y="163"/>
                        <a:pt x="723" y="163"/>
                      </a:cubicBezTo>
                      <a:cubicBezTo>
                        <a:pt x="715" y="163"/>
                        <a:pt x="707" y="163"/>
                        <a:pt x="700" y="163"/>
                      </a:cubicBezTo>
                      <a:cubicBezTo>
                        <a:pt x="542" y="163"/>
                        <a:pt x="390" y="204"/>
                        <a:pt x="273" y="252"/>
                      </a:cubicBezTo>
                      <a:cubicBezTo>
                        <a:pt x="150" y="307"/>
                        <a:pt x="69" y="363"/>
                        <a:pt x="43" y="384"/>
                      </a:cubicBezTo>
                      <a:cubicBezTo>
                        <a:pt x="1" y="418"/>
                        <a:pt x="1" y="431"/>
                        <a:pt x="9" y="439"/>
                      </a:cubicBezTo>
                      <a:cubicBezTo>
                        <a:pt x="11" y="442"/>
                        <a:pt x="13" y="444"/>
                        <a:pt x="18" y="444"/>
                      </a:cubicBezTo>
                      <a:cubicBezTo>
                        <a:pt x="26" y="444"/>
                        <a:pt x="40" y="439"/>
                        <a:pt x="69" y="426"/>
                      </a:cubicBezTo>
                      <a:cubicBezTo>
                        <a:pt x="103" y="414"/>
                        <a:pt x="184" y="367"/>
                        <a:pt x="302" y="324"/>
                      </a:cubicBezTo>
                      <a:cubicBezTo>
                        <a:pt x="411" y="280"/>
                        <a:pt x="554" y="243"/>
                        <a:pt x="699" y="243"/>
                      </a:cubicBezTo>
                      <a:cubicBezTo>
                        <a:pt x="707" y="243"/>
                        <a:pt x="715" y="244"/>
                        <a:pt x="723" y="244"/>
                      </a:cubicBezTo>
                      <a:cubicBezTo>
                        <a:pt x="875" y="244"/>
                        <a:pt x="1028" y="290"/>
                        <a:pt x="1130" y="354"/>
                      </a:cubicBezTo>
                      <a:cubicBezTo>
                        <a:pt x="1236" y="414"/>
                        <a:pt x="1300" y="481"/>
                        <a:pt x="1325" y="507"/>
                      </a:cubicBezTo>
                      <a:cubicBezTo>
                        <a:pt x="1350" y="532"/>
                        <a:pt x="1364" y="539"/>
                        <a:pt x="1373" y="539"/>
                      </a:cubicBezTo>
                      <a:cubicBezTo>
                        <a:pt x="1376" y="539"/>
                        <a:pt x="1378" y="538"/>
                        <a:pt x="1380" y="537"/>
                      </a:cubicBezTo>
                      <a:cubicBezTo>
                        <a:pt x="1389" y="532"/>
                        <a:pt x="1393" y="520"/>
                        <a:pt x="1363" y="473"/>
                      </a:cubicBezTo>
                      <a:cubicBezTo>
                        <a:pt x="1346" y="443"/>
                        <a:pt x="1283" y="358"/>
                        <a:pt x="1168" y="286"/>
                      </a:cubicBezTo>
                      <a:cubicBezTo>
                        <a:pt x="1155" y="282"/>
                        <a:pt x="1143" y="274"/>
                        <a:pt x="1130" y="265"/>
                      </a:cubicBezTo>
                      <a:lnTo>
                        <a:pt x="1134" y="265"/>
                      </a:lnTo>
                      <a:cubicBezTo>
                        <a:pt x="1189" y="240"/>
                        <a:pt x="1342" y="172"/>
                        <a:pt x="1554" y="125"/>
                      </a:cubicBezTo>
                      <a:cubicBezTo>
                        <a:pt x="1661" y="104"/>
                        <a:pt x="1784" y="87"/>
                        <a:pt x="1911" y="83"/>
                      </a:cubicBezTo>
                      <a:cubicBezTo>
                        <a:pt x="1928" y="82"/>
                        <a:pt x="1945" y="82"/>
                        <a:pt x="1962" y="82"/>
                      </a:cubicBezTo>
                      <a:cubicBezTo>
                        <a:pt x="2077" y="82"/>
                        <a:pt x="2192" y="94"/>
                        <a:pt x="2310" y="112"/>
                      </a:cubicBezTo>
                      <a:cubicBezTo>
                        <a:pt x="2442" y="138"/>
                        <a:pt x="2573" y="176"/>
                        <a:pt x="2692" y="227"/>
                      </a:cubicBezTo>
                      <a:cubicBezTo>
                        <a:pt x="2811" y="274"/>
                        <a:pt x="2917" y="333"/>
                        <a:pt x="3006" y="392"/>
                      </a:cubicBezTo>
                      <a:cubicBezTo>
                        <a:pt x="3193" y="511"/>
                        <a:pt x="3307" y="630"/>
                        <a:pt x="3354" y="668"/>
                      </a:cubicBezTo>
                      <a:cubicBezTo>
                        <a:pt x="3239" y="677"/>
                        <a:pt x="3129" y="698"/>
                        <a:pt x="3040" y="723"/>
                      </a:cubicBezTo>
                      <a:cubicBezTo>
                        <a:pt x="3006" y="732"/>
                        <a:pt x="2976" y="745"/>
                        <a:pt x="2947" y="753"/>
                      </a:cubicBezTo>
                      <a:cubicBezTo>
                        <a:pt x="2917" y="762"/>
                        <a:pt x="2891" y="774"/>
                        <a:pt x="2870" y="783"/>
                      </a:cubicBezTo>
                      <a:cubicBezTo>
                        <a:pt x="2824" y="804"/>
                        <a:pt x="2790" y="821"/>
                        <a:pt x="2777" y="830"/>
                      </a:cubicBezTo>
                      <a:cubicBezTo>
                        <a:pt x="2730" y="859"/>
                        <a:pt x="2726" y="872"/>
                        <a:pt x="2734" y="880"/>
                      </a:cubicBezTo>
                      <a:cubicBezTo>
                        <a:pt x="2734" y="885"/>
                        <a:pt x="2738" y="888"/>
                        <a:pt x="2747" y="888"/>
                      </a:cubicBezTo>
                      <a:cubicBezTo>
                        <a:pt x="2757" y="888"/>
                        <a:pt x="2773" y="885"/>
                        <a:pt x="2798" y="876"/>
                      </a:cubicBezTo>
                      <a:cubicBezTo>
                        <a:pt x="2807" y="876"/>
                        <a:pt x="2819" y="872"/>
                        <a:pt x="2836" y="863"/>
                      </a:cubicBezTo>
                      <a:cubicBezTo>
                        <a:pt x="2853" y="859"/>
                        <a:pt x="2870" y="851"/>
                        <a:pt x="2896" y="847"/>
                      </a:cubicBezTo>
                      <a:cubicBezTo>
                        <a:pt x="2917" y="838"/>
                        <a:pt x="2942" y="830"/>
                        <a:pt x="2968" y="821"/>
                      </a:cubicBezTo>
                      <a:cubicBezTo>
                        <a:pt x="2998" y="813"/>
                        <a:pt x="3027" y="800"/>
                        <a:pt x="3061" y="796"/>
                      </a:cubicBezTo>
                      <a:cubicBezTo>
                        <a:pt x="3182" y="765"/>
                        <a:pt x="3334" y="744"/>
                        <a:pt x="3489" y="744"/>
                      </a:cubicBezTo>
                      <a:cubicBezTo>
                        <a:pt x="3503" y="744"/>
                        <a:pt x="3518" y="744"/>
                        <a:pt x="3532" y="745"/>
                      </a:cubicBezTo>
                      <a:cubicBezTo>
                        <a:pt x="3698" y="749"/>
                        <a:pt x="3868" y="779"/>
                        <a:pt x="3995" y="817"/>
                      </a:cubicBezTo>
                      <a:cubicBezTo>
                        <a:pt x="4127" y="855"/>
                        <a:pt x="4220" y="897"/>
                        <a:pt x="4254" y="910"/>
                      </a:cubicBezTo>
                      <a:cubicBezTo>
                        <a:pt x="4279" y="919"/>
                        <a:pt x="4295" y="922"/>
                        <a:pt x="4305" y="922"/>
                      </a:cubicBezTo>
                      <a:cubicBezTo>
                        <a:pt x="4315" y="922"/>
                        <a:pt x="4320" y="919"/>
                        <a:pt x="4322" y="914"/>
                      </a:cubicBezTo>
                      <a:cubicBezTo>
                        <a:pt x="4326" y="906"/>
                        <a:pt x="4326" y="897"/>
                        <a:pt x="4275" y="863"/>
                      </a:cubicBezTo>
                      <a:cubicBezTo>
                        <a:pt x="4245" y="842"/>
                        <a:pt x="4152" y="791"/>
                        <a:pt x="4016" y="745"/>
                      </a:cubicBezTo>
                      <a:cubicBezTo>
                        <a:pt x="3880" y="702"/>
                        <a:pt x="3706" y="668"/>
                        <a:pt x="3532" y="664"/>
                      </a:cubicBezTo>
                      <a:cubicBezTo>
                        <a:pt x="3518" y="663"/>
                        <a:pt x="3505" y="662"/>
                        <a:pt x="3491" y="662"/>
                      </a:cubicBezTo>
                      <a:cubicBezTo>
                        <a:pt x="3464" y="662"/>
                        <a:pt x="3439" y="664"/>
                        <a:pt x="3413" y="664"/>
                      </a:cubicBezTo>
                      <a:cubicBezTo>
                        <a:pt x="3409" y="656"/>
                        <a:pt x="3401" y="643"/>
                        <a:pt x="3388" y="630"/>
                      </a:cubicBezTo>
                      <a:cubicBezTo>
                        <a:pt x="3350" y="583"/>
                        <a:pt x="3235" y="456"/>
                        <a:pt x="3048" y="329"/>
                      </a:cubicBezTo>
                      <a:cubicBezTo>
                        <a:pt x="2955" y="269"/>
                        <a:pt x="2845" y="206"/>
                        <a:pt x="2722" y="150"/>
                      </a:cubicBezTo>
                      <a:cubicBezTo>
                        <a:pt x="2594" y="99"/>
                        <a:pt x="2459" y="57"/>
                        <a:pt x="2323" y="32"/>
                      </a:cubicBezTo>
                      <a:cubicBezTo>
                        <a:pt x="2205" y="10"/>
                        <a:pt x="2088" y="1"/>
                        <a:pt x="1973" y="1"/>
                      </a:cubicBezTo>
                      <a:close/>
                    </a:path>
                  </a:pathLst>
                </a:custGeom>
                <a:solidFill>
                  <a:srgbClr val="8555C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0" name="Google Shape;1060;p13"/>
                <p:cNvSpPr/>
                <p:nvPr/>
              </p:nvSpPr>
              <p:spPr>
                <a:xfrm>
                  <a:off x="-866058" y="3754464"/>
                  <a:ext cx="3448998" cy="15470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96" h="6816" extrusionOk="0">
                      <a:moveTo>
                        <a:pt x="5627" y="1448"/>
                      </a:moveTo>
                      <a:lnTo>
                        <a:pt x="5627" y="1448"/>
                      </a:lnTo>
                      <a:cubicBezTo>
                        <a:pt x="5623" y="1455"/>
                        <a:pt x="5619" y="1461"/>
                        <a:pt x="5616" y="1468"/>
                      </a:cubicBezTo>
                      <a:lnTo>
                        <a:pt x="5612" y="1468"/>
                      </a:lnTo>
                      <a:cubicBezTo>
                        <a:pt x="5616" y="1463"/>
                        <a:pt x="5621" y="1459"/>
                        <a:pt x="5625" y="1451"/>
                      </a:cubicBezTo>
                      <a:cubicBezTo>
                        <a:pt x="5626" y="1450"/>
                        <a:pt x="5626" y="1449"/>
                        <a:pt x="5627" y="1448"/>
                      </a:cubicBezTo>
                      <a:close/>
                      <a:moveTo>
                        <a:pt x="4675" y="83"/>
                      </a:moveTo>
                      <a:cubicBezTo>
                        <a:pt x="4729" y="83"/>
                        <a:pt x="4783" y="87"/>
                        <a:pt x="4835" y="97"/>
                      </a:cubicBezTo>
                      <a:cubicBezTo>
                        <a:pt x="5022" y="126"/>
                        <a:pt x="5196" y="207"/>
                        <a:pt x="5328" y="322"/>
                      </a:cubicBezTo>
                      <a:cubicBezTo>
                        <a:pt x="5463" y="436"/>
                        <a:pt x="5553" y="585"/>
                        <a:pt x="5599" y="725"/>
                      </a:cubicBezTo>
                      <a:cubicBezTo>
                        <a:pt x="5625" y="797"/>
                        <a:pt x="5642" y="865"/>
                        <a:pt x="5650" y="929"/>
                      </a:cubicBezTo>
                      <a:cubicBezTo>
                        <a:pt x="5659" y="996"/>
                        <a:pt x="5659" y="1056"/>
                        <a:pt x="5659" y="1107"/>
                      </a:cubicBezTo>
                      <a:cubicBezTo>
                        <a:pt x="5654" y="1209"/>
                        <a:pt x="5633" y="1285"/>
                        <a:pt x="5629" y="1323"/>
                      </a:cubicBezTo>
                      <a:cubicBezTo>
                        <a:pt x="5621" y="1353"/>
                        <a:pt x="5616" y="1378"/>
                        <a:pt x="5612" y="1395"/>
                      </a:cubicBezTo>
                      <a:cubicBezTo>
                        <a:pt x="5604" y="1412"/>
                        <a:pt x="5604" y="1425"/>
                        <a:pt x="5599" y="1438"/>
                      </a:cubicBezTo>
                      <a:cubicBezTo>
                        <a:pt x="5599" y="1451"/>
                        <a:pt x="5599" y="1459"/>
                        <a:pt x="5599" y="1463"/>
                      </a:cubicBezTo>
                      <a:cubicBezTo>
                        <a:pt x="5587" y="1459"/>
                        <a:pt x="5570" y="1455"/>
                        <a:pt x="5553" y="1455"/>
                      </a:cubicBezTo>
                      <a:cubicBezTo>
                        <a:pt x="5493" y="1442"/>
                        <a:pt x="5434" y="1438"/>
                        <a:pt x="5383" y="1434"/>
                      </a:cubicBezTo>
                      <a:cubicBezTo>
                        <a:pt x="5342" y="1430"/>
                        <a:pt x="5305" y="1429"/>
                        <a:pt x="5274" y="1429"/>
                      </a:cubicBezTo>
                      <a:cubicBezTo>
                        <a:pt x="5223" y="1429"/>
                        <a:pt x="5186" y="1433"/>
                        <a:pt x="5171" y="1438"/>
                      </a:cubicBezTo>
                      <a:cubicBezTo>
                        <a:pt x="5128" y="1446"/>
                        <a:pt x="5124" y="1455"/>
                        <a:pt x="5124" y="1468"/>
                      </a:cubicBezTo>
                      <a:cubicBezTo>
                        <a:pt x="5124" y="1476"/>
                        <a:pt x="5128" y="1485"/>
                        <a:pt x="5171" y="1489"/>
                      </a:cubicBezTo>
                      <a:cubicBezTo>
                        <a:pt x="5200" y="1493"/>
                        <a:pt x="5277" y="1497"/>
                        <a:pt x="5374" y="1506"/>
                      </a:cubicBezTo>
                      <a:cubicBezTo>
                        <a:pt x="5476" y="1519"/>
                        <a:pt x="5599" y="1540"/>
                        <a:pt x="5714" y="1578"/>
                      </a:cubicBezTo>
                      <a:cubicBezTo>
                        <a:pt x="5833" y="1620"/>
                        <a:pt x="5939" y="1684"/>
                        <a:pt x="6011" y="1752"/>
                      </a:cubicBezTo>
                      <a:cubicBezTo>
                        <a:pt x="6083" y="1816"/>
                        <a:pt x="6121" y="1879"/>
                        <a:pt x="6138" y="1901"/>
                      </a:cubicBezTo>
                      <a:cubicBezTo>
                        <a:pt x="6159" y="1924"/>
                        <a:pt x="6171" y="1932"/>
                        <a:pt x="6179" y="1932"/>
                      </a:cubicBezTo>
                      <a:cubicBezTo>
                        <a:pt x="6181" y="1932"/>
                        <a:pt x="6183" y="1931"/>
                        <a:pt x="6185" y="1930"/>
                      </a:cubicBezTo>
                      <a:cubicBezTo>
                        <a:pt x="6194" y="1926"/>
                        <a:pt x="6198" y="1917"/>
                        <a:pt x="6185" y="1871"/>
                      </a:cubicBezTo>
                      <a:cubicBezTo>
                        <a:pt x="6172" y="1845"/>
                        <a:pt x="6138" y="1773"/>
                        <a:pt x="6058" y="1697"/>
                      </a:cubicBezTo>
                      <a:cubicBezTo>
                        <a:pt x="5986" y="1620"/>
                        <a:pt x="5867" y="1548"/>
                        <a:pt x="5744" y="1502"/>
                      </a:cubicBezTo>
                      <a:cubicBezTo>
                        <a:pt x="5714" y="1493"/>
                        <a:pt x="5684" y="1485"/>
                        <a:pt x="5659" y="1476"/>
                      </a:cubicBezTo>
                      <a:cubicBezTo>
                        <a:pt x="5676" y="1459"/>
                        <a:pt x="5697" y="1434"/>
                        <a:pt x="5727" y="1400"/>
                      </a:cubicBezTo>
                      <a:cubicBezTo>
                        <a:pt x="5744" y="1378"/>
                        <a:pt x="5773" y="1353"/>
                        <a:pt x="5807" y="1319"/>
                      </a:cubicBezTo>
                      <a:cubicBezTo>
                        <a:pt x="5845" y="1285"/>
                        <a:pt x="5892" y="1247"/>
                        <a:pt x="5947" y="1209"/>
                      </a:cubicBezTo>
                      <a:cubicBezTo>
                        <a:pt x="6058" y="1132"/>
                        <a:pt x="6215" y="1052"/>
                        <a:pt x="6406" y="1005"/>
                      </a:cubicBezTo>
                      <a:cubicBezTo>
                        <a:pt x="6501" y="984"/>
                        <a:pt x="6605" y="970"/>
                        <a:pt x="6713" y="970"/>
                      </a:cubicBezTo>
                      <a:cubicBezTo>
                        <a:pt x="6822" y="970"/>
                        <a:pt x="6934" y="984"/>
                        <a:pt x="7047" y="1018"/>
                      </a:cubicBezTo>
                      <a:cubicBezTo>
                        <a:pt x="7267" y="1077"/>
                        <a:pt x="7480" y="1209"/>
                        <a:pt x="7649" y="1387"/>
                      </a:cubicBezTo>
                      <a:cubicBezTo>
                        <a:pt x="7815" y="1565"/>
                        <a:pt x="7938" y="1786"/>
                        <a:pt x="7989" y="2007"/>
                      </a:cubicBezTo>
                      <a:cubicBezTo>
                        <a:pt x="8048" y="2232"/>
                        <a:pt x="8031" y="2457"/>
                        <a:pt x="7989" y="2648"/>
                      </a:cubicBezTo>
                      <a:cubicBezTo>
                        <a:pt x="7942" y="2839"/>
                        <a:pt x="7866" y="2996"/>
                        <a:pt x="7794" y="3110"/>
                      </a:cubicBezTo>
                      <a:cubicBezTo>
                        <a:pt x="7760" y="3170"/>
                        <a:pt x="7722" y="3216"/>
                        <a:pt x="7692" y="3254"/>
                      </a:cubicBezTo>
                      <a:cubicBezTo>
                        <a:pt x="7662" y="3293"/>
                        <a:pt x="7637" y="3322"/>
                        <a:pt x="7620" y="3344"/>
                      </a:cubicBezTo>
                      <a:cubicBezTo>
                        <a:pt x="7594" y="3369"/>
                        <a:pt x="7573" y="3395"/>
                        <a:pt x="7556" y="3412"/>
                      </a:cubicBezTo>
                      <a:cubicBezTo>
                        <a:pt x="7539" y="3428"/>
                        <a:pt x="7526" y="3441"/>
                        <a:pt x="7518" y="3454"/>
                      </a:cubicBezTo>
                      <a:cubicBezTo>
                        <a:pt x="7505" y="3467"/>
                        <a:pt x="7501" y="3475"/>
                        <a:pt x="7501" y="3484"/>
                      </a:cubicBezTo>
                      <a:cubicBezTo>
                        <a:pt x="7416" y="3466"/>
                        <a:pt x="7329" y="3457"/>
                        <a:pt x="7251" y="3457"/>
                      </a:cubicBezTo>
                      <a:cubicBezTo>
                        <a:pt x="7216" y="3457"/>
                        <a:pt x="7183" y="3459"/>
                        <a:pt x="7153" y="3462"/>
                      </a:cubicBezTo>
                      <a:cubicBezTo>
                        <a:pt x="7042" y="3475"/>
                        <a:pt x="6962" y="3501"/>
                        <a:pt x="6932" y="3513"/>
                      </a:cubicBezTo>
                      <a:cubicBezTo>
                        <a:pt x="6894" y="3535"/>
                        <a:pt x="6894" y="3543"/>
                        <a:pt x="6898" y="3556"/>
                      </a:cubicBezTo>
                      <a:cubicBezTo>
                        <a:pt x="6898" y="3562"/>
                        <a:pt x="6903" y="3566"/>
                        <a:pt x="6922" y="3566"/>
                      </a:cubicBezTo>
                      <a:cubicBezTo>
                        <a:pt x="6929" y="3566"/>
                        <a:pt x="6938" y="3565"/>
                        <a:pt x="6949" y="3564"/>
                      </a:cubicBezTo>
                      <a:cubicBezTo>
                        <a:pt x="6979" y="3560"/>
                        <a:pt x="7055" y="3543"/>
                        <a:pt x="7157" y="3535"/>
                      </a:cubicBezTo>
                      <a:cubicBezTo>
                        <a:pt x="7174" y="3534"/>
                        <a:pt x="7191" y="3534"/>
                        <a:pt x="7209" y="3534"/>
                      </a:cubicBezTo>
                      <a:cubicBezTo>
                        <a:pt x="7303" y="3534"/>
                        <a:pt x="7411" y="3544"/>
                        <a:pt x="7518" y="3569"/>
                      </a:cubicBezTo>
                      <a:cubicBezTo>
                        <a:pt x="7641" y="3598"/>
                        <a:pt x="7760" y="3653"/>
                        <a:pt x="7849" y="3709"/>
                      </a:cubicBezTo>
                      <a:cubicBezTo>
                        <a:pt x="7938" y="3764"/>
                        <a:pt x="7997" y="3810"/>
                        <a:pt x="8019" y="3827"/>
                      </a:cubicBezTo>
                      <a:cubicBezTo>
                        <a:pt x="8040" y="3843"/>
                        <a:pt x="8053" y="3848"/>
                        <a:pt x="8061" y="3848"/>
                      </a:cubicBezTo>
                      <a:cubicBezTo>
                        <a:pt x="8067" y="3848"/>
                        <a:pt x="8071" y="3846"/>
                        <a:pt x="8074" y="3844"/>
                      </a:cubicBezTo>
                      <a:cubicBezTo>
                        <a:pt x="8082" y="3836"/>
                        <a:pt x="8082" y="3827"/>
                        <a:pt x="8057" y="3789"/>
                      </a:cubicBezTo>
                      <a:cubicBezTo>
                        <a:pt x="8040" y="3764"/>
                        <a:pt x="7980" y="3704"/>
                        <a:pt x="7887" y="3645"/>
                      </a:cubicBezTo>
                      <a:cubicBezTo>
                        <a:pt x="7794" y="3581"/>
                        <a:pt x="7671" y="3522"/>
                        <a:pt x="7535" y="3488"/>
                      </a:cubicBezTo>
                      <a:cubicBezTo>
                        <a:pt x="7531" y="3488"/>
                        <a:pt x="7522" y="3488"/>
                        <a:pt x="7514" y="3484"/>
                      </a:cubicBezTo>
                      <a:cubicBezTo>
                        <a:pt x="7522" y="3484"/>
                        <a:pt x="7526" y="3479"/>
                        <a:pt x="7535" y="3475"/>
                      </a:cubicBezTo>
                      <a:cubicBezTo>
                        <a:pt x="7547" y="3467"/>
                        <a:pt x="7560" y="3458"/>
                        <a:pt x="7581" y="3441"/>
                      </a:cubicBezTo>
                      <a:cubicBezTo>
                        <a:pt x="7603" y="3428"/>
                        <a:pt x="7628" y="3403"/>
                        <a:pt x="7658" y="3378"/>
                      </a:cubicBezTo>
                      <a:cubicBezTo>
                        <a:pt x="7696" y="3339"/>
                        <a:pt x="7772" y="3263"/>
                        <a:pt x="7849" y="3144"/>
                      </a:cubicBezTo>
                      <a:cubicBezTo>
                        <a:pt x="7929" y="3025"/>
                        <a:pt x="8010" y="2864"/>
                        <a:pt x="8061" y="2665"/>
                      </a:cubicBezTo>
                      <a:cubicBezTo>
                        <a:pt x="8078" y="2588"/>
                        <a:pt x="8095" y="2507"/>
                        <a:pt x="8099" y="2423"/>
                      </a:cubicBezTo>
                      <a:cubicBezTo>
                        <a:pt x="8116" y="2418"/>
                        <a:pt x="8137" y="2414"/>
                        <a:pt x="8167" y="2406"/>
                      </a:cubicBezTo>
                      <a:cubicBezTo>
                        <a:pt x="8226" y="2391"/>
                        <a:pt x="8384" y="2342"/>
                        <a:pt x="8598" y="2342"/>
                      </a:cubicBezTo>
                      <a:cubicBezTo>
                        <a:pt x="8632" y="2342"/>
                        <a:pt x="8669" y="2343"/>
                        <a:pt x="8706" y="2346"/>
                      </a:cubicBezTo>
                      <a:cubicBezTo>
                        <a:pt x="8842" y="2355"/>
                        <a:pt x="8991" y="2389"/>
                        <a:pt x="9139" y="2440"/>
                      </a:cubicBezTo>
                      <a:cubicBezTo>
                        <a:pt x="9288" y="2495"/>
                        <a:pt x="9440" y="2575"/>
                        <a:pt x="9572" y="2677"/>
                      </a:cubicBezTo>
                      <a:cubicBezTo>
                        <a:pt x="9708" y="2775"/>
                        <a:pt x="9831" y="2894"/>
                        <a:pt x="9920" y="3021"/>
                      </a:cubicBezTo>
                      <a:cubicBezTo>
                        <a:pt x="9963" y="3089"/>
                        <a:pt x="10001" y="3157"/>
                        <a:pt x="10030" y="3225"/>
                      </a:cubicBezTo>
                      <a:cubicBezTo>
                        <a:pt x="10056" y="3293"/>
                        <a:pt x="10081" y="3356"/>
                        <a:pt x="10098" y="3424"/>
                      </a:cubicBezTo>
                      <a:cubicBezTo>
                        <a:pt x="10166" y="3683"/>
                        <a:pt x="10162" y="3891"/>
                        <a:pt x="10166" y="3963"/>
                      </a:cubicBezTo>
                      <a:cubicBezTo>
                        <a:pt x="10171" y="4031"/>
                        <a:pt x="10175" y="4065"/>
                        <a:pt x="10179" y="4078"/>
                      </a:cubicBezTo>
                      <a:cubicBezTo>
                        <a:pt x="10094" y="4091"/>
                        <a:pt x="10005" y="4103"/>
                        <a:pt x="9924" y="4125"/>
                      </a:cubicBezTo>
                      <a:cubicBezTo>
                        <a:pt x="9759" y="4163"/>
                        <a:pt x="9610" y="4222"/>
                        <a:pt x="9483" y="4286"/>
                      </a:cubicBezTo>
                      <a:cubicBezTo>
                        <a:pt x="9228" y="4417"/>
                        <a:pt x="9067" y="4570"/>
                        <a:pt x="9016" y="4625"/>
                      </a:cubicBezTo>
                      <a:cubicBezTo>
                        <a:pt x="8944" y="4706"/>
                        <a:pt x="8944" y="4723"/>
                        <a:pt x="8948" y="4732"/>
                      </a:cubicBezTo>
                      <a:cubicBezTo>
                        <a:pt x="8950" y="4733"/>
                        <a:pt x="8952" y="4735"/>
                        <a:pt x="8955" y="4735"/>
                      </a:cubicBezTo>
                      <a:cubicBezTo>
                        <a:pt x="8966" y="4735"/>
                        <a:pt x="8988" y="4719"/>
                        <a:pt x="9054" y="4659"/>
                      </a:cubicBezTo>
                      <a:cubicBezTo>
                        <a:pt x="9109" y="4613"/>
                        <a:pt x="9271" y="4473"/>
                        <a:pt x="9517" y="4354"/>
                      </a:cubicBezTo>
                      <a:cubicBezTo>
                        <a:pt x="9640" y="4290"/>
                        <a:pt x="9789" y="4235"/>
                        <a:pt x="9946" y="4201"/>
                      </a:cubicBezTo>
                      <a:cubicBezTo>
                        <a:pt x="10087" y="4167"/>
                        <a:pt x="10239" y="4149"/>
                        <a:pt x="10394" y="4149"/>
                      </a:cubicBezTo>
                      <a:cubicBezTo>
                        <a:pt x="10412" y="4149"/>
                        <a:pt x="10429" y="4150"/>
                        <a:pt x="10446" y="4150"/>
                      </a:cubicBezTo>
                      <a:cubicBezTo>
                        <a:pt x="10616" y="4159"/>
                        <a:pt x="10782" y="4188"/>
                        <a:pt x="10939" y="4239"/>
                      </a:cubicBezTo>
                      <a:cubicBezTo>
                        <a:pt x="11096" y="4286"/>
                        <a:pt x="11236" y="4354"/>
                        <a:pt x="11350" y="4422"/>
                      </a:cubicBezTo>
                      <a:cubicBezTo>
                        <a:pt x="11588" y="4562"/>
                        <a:pt x="11737" y="4710"/>
                        <a:pt x="11792" y="4761"/>
                      </a:cubicBezTo>
                      <a:cubicBezTo>
                        <a:pt x="11813" y="4782"/>
                        <a:pt x="11830" y="4799"/>
                        <a:pt x="11843" y="4812"/>
                      </a:cubicBezTo>
                      <a:cubicBezTo>
                        <a:pt x="11758" y="4876"/>
                        <a:pt x="11690" y="4940"/>
                        <a:pt x="11639" y="4990"/>
                      </a:cubicBezTo>
                      <a:cubicBezTo>
                        <a:pt x="11588" y="5046"/>
                        <a:pt x="11554" y="5092"/>
                        <a:pt x="11537" y="5118"/>
                      </a:cubicBezTo>
                      <a:cubicBezTo>
                        <a:pt x="11478" y="5211"/>
                        <a:pt x="11478" y="5228"/>
                        <a:pt x="11486" y="5237"/>
                      </a:cubicBezTo>
                      <a:cubicBezTo>
                        <a:pt x="11487" y="5237"/>
                        <a:pt x="11489" y="5237"/>
                        <a:pt x="11490" y="5237"/>
                      </a:cubicBezTo>
                      <a:cubicBezTo>
                        <a:pt x="11499" y="5237"/>
                        <a:pt x="11517" y="5222"/>
                        <a:pt x="11580" y="5147"/>
                      </a:cubicBezTo>
                      <a:cubicBezTo>
                        <a:pt x="11626" y="5092"/>
                        <a:pt x="11766" y="4931"/>
                        <a:pt x="12008" y="4795"/>
                      </a:cubicBezTo>
                      <a:cubicBezTo>
                        <a:pt x="12127" y="4727"/>
                        <a:pt x="12271" y="4668"/>
                        <a:pt x="12429" y="4634"/>
                      </a:cubicBezTo>
                      <a:cubicBezTo>
                        <a:pt x="12525" y="4614"/>
                        <a:pt x="12624" y="4604"/>
                        <a:pt x="12725" y="4604"/>
                      </a:cubicBezTo>
                      <a:cubicBezTo>
                        <a:pt x="12792" y="4604"/>
                        <a:pt x="12861" y="4608"/>
                        <a:pt x="12929" y="4617"/>
                      </a:cubicBezTo>
                      <a:cubicBezTo>
                        <a:pt x="13095" y="4647"/>
                        <a:pt x="13260" y="4706"/>
                        <a:pt x="13401" y="4782"/>
                      </a:cubicBezTo>
                      <a:cubicBezTo>
                        <a:pt x="13541" y="4863"/>
                        <a:pt x="13664" y="4961"/>
                        <a:pt x="13757" y="5063"/>
                      </a:cubicBezTo>
                      <a:cubicBezTo>
                        <a:pt x="13850" y="5160"/>
                        <a:pt x="13923" y="5258"/>
                        <a:pt x="13969" y="5343"/>
                      </a:cubicBezTo>
                      <a:cubicBezTo>
                        <a:pt x="13990" y="5385"/>
                        <a:pt x="14007" y="5423"/>
                        <a:pt x="14024" y="5453"/>
                      </a:cubicBezTo>
                      <a:cubicBezTo>
                        <a:pt x="14037" y="5479"/>
                        <a:pt x="14050" y="5500"/>
                        <a:pt x="14058" y="5517"/>
                      </a:cubicBezTo>
                      <a:cubicBezTo>
                        <a:pt x="14058" y="5517"/>
                        <a:pt x="14058" y="5517"/>
                        <a:pt x="14058" y="5521"/>
                      </a:cubicBezTo>
                      <a:cubicBezTo>
                        <a:pt x="13944" y="5521"/>
                        <a:pt x="13833" y="5538"/>
                        <a:pt x="13740" y="5559"/>
                      </a:cubicBezTo>
                      <a:cubicBezTo>
                        <a:pt x="13502" y="5614"/>
                        <a:pt x="13337" y="5703"/>
                        <a:pt x="13282" y="5733"/>
                      </a:cubicBezTo>
                      <a:cubicBezTo>
                        <a:pt x="13201" y="5784"/>
                        <a:pt x="13197" y="5801"/>
                        <a:pt x="13205" y="5810"/>
                      </a:cubicBezTo>
                      <a:cubicBezTo>
                        <a:pt x="13207" y="5812"/>
                        <a:pt x="13208" y="5814"/>
                        <a:pt x="13213" y="5814"/>
                      </a:cubicBezTo>
                      <a:cubicBezTo>
                        <a:pt x="13223" y="5814"/>
                        <a:pt x="13247" y="5806"/>
                        <a:pt x="13307" y="5780"/>
                      </a:cubicBezTo>
                      <a:cubicBezTo>
                        <a:pt x="13367" y="5759"/>
                        <a:pt x="13528" y="5678"/>
                        <a:pt x="13757" y="5631"/>
                      </a:cubicBezTo>
                      <a:cubicBezTo>
                        <a:pt x="13857" y="5609"/>
                        <a:pt x="13967" y="5597"/>
                        <a:pt x="14083" y="5597"/>
                      </a:cubicBezTo>
                      <a:cubicBezTo>
                        <a:pt x="14100" y="5597"/>
                        <a:pt x="14118" y="5597"/>
                        <a:pt x="14135" y="5597"/>
                      </a:cubicBezTo>
                      <a:cubicBezTo>
                        <a:pt x="14271" y="5606"/>
                        <a:pt x="14415" y="5636"/>
                        <a:pt x="14546" y="5695"/>
                      </a:cubicBezTo>
                      <a:cubicBezTo>
                        <a:pt x="14678" y="5750"/>
                        <a:pt x="14797" y="5831"/>
                        <a:pt x="14890" y="5928"/>
                      </a:cubicBezTo>
                      <a:cubicBezTo>
                        <a:pt x="14984" y="6026"/>
                        <a:pt x="15043" y="6141"/>
                        <a:pt x="15081" y="6247"/>
                      </a:cubicBezTo>
                      <a:cubicBezTo>
                        <a:pt x="15115" y="6357"/>
                        <a:pt x="15128" y="6459"/>
                        <a:pt x="15124" y="6535"/>
                      </a:cubicBezTo>
                      <a:cubicBezTo>
                        <a:pt x="15124" y="6595"/>
                        <a:pt x="15115" y="6642"/>
                        <a:pt x="15111" y="6671"/>
                      </a:cubicBezTo>
                      <a:cubicBezTo>
                        <a:pt x="15090" y="6671"/>
                        <a:pt x="15069" y="6671"/>
                        <a:pt x="15047" y="6667"/>
                      </a:cubicBezTo>
                      <a:cubicBezTo>
                        <a:pt x="14967" y="6663"/>
                        <a:pt x="14835" y="6658"/>
                        <a:pt x="14597" y="6650"/>
                      </a:cubicBezTo>
                      <a:cubicBezTo>
                        <a:pt x="13982" y="6633"/>
                        <a:pt x="11117" y="6595"/>
                        <a:pt x="8252" y="6595"/>
                      </a:cubicBezTo>
                      <a:cubicBezTo>
                        <a:pt x="8103" y="6595"/>
                        <a:pt x="7954" y="6594"/>
                        <a:pt x="7805" y="6594"/>
                      </a:cubicBezTo>
                      <a:cubicBezTo>
                        <a:pt x="5095" y="6594"/>
                        <a:pt x="2494" y="6630"/>
                        <a:pt x="1911" y="6646"/>
                      </a:cubicBezTo>
                      <a:cubicBezTo>
                        <a:pt x="1660" y="6654"/>
                        <a:pt x="1529" y="6663"/>
                        <a:pt x="1465" y="6667"/>
                      </a:cubicBezTo>
                      <a:cubicBezTo>
                        <a:pt x="1465" y="6667"/>
                        <a:pt x="1461" y="6663"/>
                        <a:pt x="1453" y="6663"/>
                      </a:cubicBezTo>
                      <a:cubicBezTo>
                        <a:pt x="1433" y="6666"/>
                        <a:pt x="1382" y="6674"/>
                        <a:pt x="1306" y="6674"/>
                      </a:cubicBezTo>
                      <a:cubicBezTo>
                        <a:pt x="1283" y="6674"/>
                        <a:pt x="1256" y="6673"/>
                        <a:pt x="1228" y="6671"/>
                      </a:cubicBezTo>
                      <a:cubicBezTo>
                        <a:pt x="1181" y="6671"/>
                        <a:pt x="1092" y="6667"/>
                        <a:pt x="973" y="6646"/>
                      </a:cubicBezTo>
                      <a:cubicBezTo>
                        <a:pt x="854" y="6625"/>
                        <a:pt x="701" y="6591"/>
                        <a:pt x="565" y="6484"/>
                      </a:cubicBezTo>
                      <a:cubicBezTo>
                        <a:pt x="438" y="6378"/>
                        <a:pt x="311" y="6217"/>
                        <a:pt x="226" y="6035"/>
                      </a:cubicBezTo>
                      <a:cubicBezTo>
                        <a:pt x="137" y="5848"/>
                        <a:pt x="86" y="5636"/>
                        <a:pt x="86" y="5419"/>
                      </a:cubicBezTo>
                      <a:cubicBezTo>
                        <a:pt x="86" y="5203"/>
                        <a:pt x="133" y="4986"/>
                        <a:pt x="217" y="4799"/>
                      </a:cubicBezTo>
                      <a:cubicBezTo>
                        <a:pt x="260" y="4706"/>
                        <a:pt x="311" y="4621"/>
                        <a:pt x="366" y="4545"/>
                      </a:cubicBezTo>
                      <a:cubicBezTo>
                        <a:pt x="425" y="4473"/>
                        <a:pt x="493" y="4409"/>
                        <a:pt x="561" y="4358"/>
                      </a:cubicBezTo>
                      <a:cubicBezTo>
                        <a:pt x="629" y="4307"/>
                        <a:pt x="701" y="4265"/>
                        <a:pt x="769" y="4235"/>
                      </a:cubicBezTo>
                      <a:cubicBezTo>
                        <a:pt x="837" y="4201"/>
                        <a:pt x="901" y="4176"/>
                        <a:pt x="956" y="4163"/>
                      </a:cubicBezTo>
                      <a:cubicBezTo>
                        <a:pt x="1075" y="4133"/>
                        <a:pt x="1160" y="4133"/>
                        <a:pt x="1206" y="4129"/>
                      </a:cubicBezTo>
                      <a:cubicBezTo>
                        <a:pt x="1240" y="4133"/>
                        <a:pt x="1266" y="4133"/>
                        <a:pt x="1287" y="4133"/>
                      </a:cubicBezTo>
                      <a:cubicBezTo>
                        <a:pt x="1308" y="4137"/>
                        <a:pt x="1321" y="4137"/>
                        <a:pt x="1334" y="4137"/>
                      </a:cubicBezTo>
                      <a:cubicBezTo>
                        <a:pt x="1355" y="4137"/>
                        <a:pt x="1363" y="4133"/>
                        <a:pt x="1363" y="4129"/>
                      </a:cubicBezTo>
                      <a:cubicBezTo>
                        <a:pt x="1363" y="4125"/>
                        <a:pt x="1363" y="4120"/>
                        <a:pt x="1342" y="4112"/>
                      </a:cubicBezTo>
                      <a:cubicBezTo>
                        <a:pt x="1329" y="4108"/>
                        <a:pt x="1317" y="4099"/>
                        <a:pt x="1295" y="4095"/>
                      </a:cubicBezTo>
                      <a:cubicBezTo>
                        <a:pt x="1274" y="4086"/>
                        <a:pt x="1245" y="4082"/>
                        <a:pt x="1206" y="4078"/>
                      </a:cubicBezTo>
                      <a:cubicBezTo>
                        <a:pt x="1189" y="4078"/>
                        <a:pt x="1167" y="4076"/>
                        <a:pt x="1140" y="4076"/>
                      </a:cubicBezTo>
                      <a:cubicBezTo>
                        <a:pt x="1126" y="4076"/>
                        <a:pt x="1112" y="4076"/>
                        <a:pt x="1096" y="4078"/>
                      </a:cubicBezTo>
                      <a:cubicBezTo>
                        <a:pt x="1100" y="4065"/>
                        <a:pt x="1104" y="4044"/>
                        <a:pt x="1113" y="4014"/>
                      </a:cubicBezTo>
                      <a:cubicBezTo>
                        <a:pt x="1130" y="3963"/>
                        <a:pt x="1177" y="3810"/>
                        <a:pt x="1300" y="3645"/>
                      </a:cubicBezTo>
                      <a:cubicBezTo>
                        <a:pt x="1423" y="3475"/>
                        <a:pt x="1614" y="3297"/>
                        <a:pt x="1839" y="3174"/>
                      </a:cubicBezTo>
                      <a:cubicBezTo>
                        <a:pt x="2064" y="3047"/>
                        <a:pt x="2318" y="2987"/>
                        <a:pt x="2526" y="2979"/>
                      </a:cubicBezTo>
                      <a:cubicBezTo>
                        <a:pt x="2559" y="2977"/>
                        <a:pt x="2590" y="2976"/>
                        <a:pt x="2620" y="2976"/>
                      </a:cubicBezTo>
                      <a:cubicBezTo>
                        <a:pt x="2780" y="2976"/>
                        <a:pt x="2896" y="3000"/>
                        <a:pt x="2942" y="3004"/>
                      </a:cubicBezTo>
                      <a:cubicBezTo>
                        <a:pt x="2983" y="3010"/>
                        <a:pt x="3007" y="3014"/>
                        <a:pt x="3022" y="3014"/>
                      </a:cubicBezTo>
                      <a:cubicBezTo>
                        <a:pt x="3037" y="3014"/>
                        <a:pt x="3042" y="3010"/>
                        <a:pt x="3044" y="3004"/>
                      </a:cubicBezTo>
                      <a:cubicBezTo>
                        <a:pt x="3048" y="2996"/>
                        <a:pt x="3036" y="2983"/>
                        <a:pt x="2955" y="2953"/>
                      </a:cubicBezTo>
                      <a:cubicBezTo>
                        <a:pt x="2903" y="2937"/>
                        <a:pt x="2755" y="2902"/>
                        <a:pt x="2555" y="2902"/>
                      </a:cubicBezTo>
                      <a:cubicBezTo>
                        <a:pt x="2544" y="2902"/>
                        <a:pt x="2533" y="2902"/>
                        <a:pt x="2522" y="2902"/>
                      </a:cubicBezTo>
                      <a:cubicBezTo>
                        <a:pt x="2408" y="2906"/>
                        <a:pt x="2280" y="2923"/>
                        <a:pt x="2149" y="2962"/>
                      </a:cubicBezTo>
                      <a:cubicBezTo>
                        <a:pt x="2144" y="2949"/>
                        <a:pt x="2140" y="2936"/>
                        <a:pt x="2132" y="2919"/>
                      </a:cubicBezTo>
                      <a:cubicBezTo>
                        <a:pt x="2123" y="2902"/>
                        <a:pt x="2115" y="2877"/>
                        <a:pt x="2102" y="2847"/>
                      </a:cubicBezTo>
                      <a:cubicBezTo>
                        <a:pt x="2089" y="2817"/>
                        <a:pt x="2076" y="2779"/>
                        <a:pt x="2059" y="2732"/>
                      </a:cubicBezTo>
                      <a:cubicBezTo>
                        <a:pt x="2034" y="2643"/>
                        <a:pt x="2009" y="2529"/>
                        <a:pt x="1996" y="2397"/>
                      </a:cubicBezTo>
                      <a:cubicBezTo>
                        <a:pt x="1987" y="2266"/>
                        <a:pt x="1992" y="2113"/>
                        <a:pt x="2026" y="1956"/>
                      </a:cubicBezTo>
                      <a:cubicBezTo>
                        <a:pt x="2059" y="1803"/>
                        <a:pt x="2123" y="1646"/>
                        <a:pt x="2208" y="1506"/>
                      </a:cubicBezTo>
                      <a:cubicBezTo>
                        <a:pt x="2293" y="1366"/>
                        <a:pt x="2412" y="1243"/>
                        <a:pt x="2535" y="1149"/>
                      </a:cubicBezTo>
                      <a:cubicBezTo>
                        <a:pt x="2662" y="1052"/>
                        <a:pt x="2798" y="984"/>
                        <a:pt x="2921" y="937"/>
                      </a:cubicBezTo>
                      <a:cubicBezTo>
                        <a:pt x="3172" y="844"/>
                        <a:pt x="3379" y="844"/>
                        <a:pt x="3452" y="839"/>
                      </a:cubicBezTo>
                      <a:cubicBezTo>
                        <a:pt x="3494" y="835"/>
                        <a:pt x="3520" y="835"/>
                        <a:pt x="3541" y="831"/>
                      </a:cubicBezTo>
                      <a:cubicBezTo>
                        <a:pt x="3541" y="835"/>
                        <a:pt x="3541" y="835"/>
                        <a:pt x="3541" y="835"/>
                      </a:cubicBezTo>
                      <a:cubicBezTo>
                        <a:pt x="3532" y="873"/>
                        <a:pt x="3524" y="903"/>
                        <a:pt x="3520" y="924"/>
                      </a:cubicBezTo>
                      <a:cubicBezTo>
                        <a:pt x="3511" y="1052"/>
                        <a:pt x="3520" y="1064"/>
                        <a:pt x="3532" y="1069"/>
                      </a:cubicBezTo>
                      <a:cubicBezTo>
                        <a:pt x="3541" y="1069"/>
                        <a:pt x="3545" y="1056"/>
                        <a:pt x="3575" y="933"/>
                      </a:cubicBezTo>
                      <a:cubicBezTo>
                        <a:pt x="3579" y="916"/>
                        <a:pt x="3587" y="886"/>
                        <a:pt x="3596" y="848"/>
                      </a:cubicBezTo>
                      <a:cubicBezTo>
                        <a:pt x="3604" y="831"/>
                        <a:pt x="3609" y="814"/>
                        <a:pt x="3617" y="793"/>
                      </a:cubicBezTo>
                      <a:cubicBezTo>
                        <a:pt x="3626" y="767"/>
                        <a:pt x="3634" y="746"/>
                        <a:pt x="3647" y="725"/>
                      </a:cubicBezTo>
                      <a:cubicBezTo>
                        <a:pt x="3689" y="627"/>
                        <a:pt x="3761" y="517"/>
                        <a:pt x="3872" y="411"/>
                      </a:cubicBezTo>
                      <a:cubicBezTo>
                        <a:pt x="3982" y="309"/>
                        <a:pt x="4131" y="220"/>
                        <a:pt x="4296" y="156"/>
                      </a:cubicBezTo>
                      <a:cubicBezTo>
                        <a:pt x="4381" y="126"/>
                        <a:pt x="4470" y="101"/>
                        <a:pt x="4559" y="88"/>
                      </a:cubicBezTo>
                      <a:cubicBezTo>
                        <a:pt x="4598" y="85"/>
                        <a:pt x="4637" y="83"/>
                        <a:pt x="4675" y="83"/>
                      </a:cubicBezTo>
                      <a:close/>
                      <a:moveTo>
                        <a:pt x="4679" y="1"/>
                      </a:moveTo>
                      <a:cubicBezTo>
                        <a:pt x="4635" y="1"/>
                        <a:pt x="4591" y="4"/>
                        <a:pt x="4547" y="12"/>
                      </a:cubicBezTo>
                      <a:cubicBezTo>
                        <a:pt x="4449" y="24"/>
                        <a:pt x="4356" y="50"/>
                        <a:pt x="4267" y="84"/>
                      </a:cubicBezTo>
                      <a:cubicBezTo>
                        <a:pt x="4088" y="152"/>
                        <a:pt x="3935" y="249"/>
                        <a:pt x="3821" y="360"/>
                      </a:cubicBezTo>
                      <a:cubicBezTo>
                        <a:pt x="3702" y="470"/>
                        <a:pt x="3626" y="597"/>
                        <a:pt x="3587" y="699"/>
                      </a:cubicBezTo>
                      <a:cubicBezTo>
                        <a:pt x="3575" y="725"/>
                        <a:pt x="3566" y="750"/>
                        <a:pt x="3558" y="772"/>
                      </a:cubicBezTo>
                      <a:lnTo>
                        <a:pt x="3549" y="801"/>
                      </a:lnTo>
                      <a:cubicBezTo>
                        <a:pt x="3532" y="797"/>
                        <a:pt x="3498" y="793"/>
                        <a:pt x="3447" y="784"/>
                      </a:cubicBezTo>
                      <a:cubicBezTo>
                        <a:pt x="3432" y="783"/>
                        <a:pt x="3411" y="782"/>
                        <a:pt x="3384" y="782"/>
                      </a:cubicBezTo>
                      <a:cubicBezTo>
                        <a:pt x="3283" y="782"/>
                        <a:pt x="3103" y="795"/>
                        <a:pt x="2891" y="869"/>
                      </a:cubicBezTo>
                      <a:cubicBezTo>
                        <a:pt x="2760" y="916"/>
                        <a:pt x="2620" y="984"/>
                        <a:pt x="2484" y="1086"/>
                      </a:cubicBezTo>
                      <a:cubicBezTo>
                        <a:pt x="2420" y="1137"/>
                        <a:pt x="2357" y="1192"/>
                        <a:pt x="2297" y="1255"/>
                      </a:cubicBezTo>
                      <a:cubicBezTo>
                        <a:pt x="2238" y="1319"/>
                        <a:pt x="2183" y="1391"/>
                        <a:pt x="2136" y="1463"/>
                      </a:cubicBezTo>
                      <a:cubicBezTo>
                        <a:pt x="2047" y="1616"/>
                        <a:pt x="1983" y="1782"/>
                        <a:pt x="1949" y="1943"/>
                      </a:cubicBezTo>
                      <a:cubicBezTo>
                        <a:pt x="1915" y="2104"/>
                        <a:pt x="1911" y="2266"/>
                        <a:pt x="1924" y="2406"/>
                      </a:cubicBezTo>
                      <a:cubicBezTo>
                        <a:pt x="1936" y="2546"/>
                        <a:pt x="1970" y="2665"/>
                        <a:pt x="2000" y="2758"/>
                      </a:cubicBezTo>
                      <a:cubicBezTo>
                        <a:pt x="2034" y="2847"/>
                        <a:pt x="2068" y="2911"/>
                        <a:pt x="2085" y="2945"/>
                      </a:cubicBezTo>
                      <a:cubicBezTo>
                        <a:pt x="2093" y="2957"/>
                        <a:pt x="2098" y="2966"/>
                        <a:pt x="2102" y="2974"/>
                      </a:cubicBezTo>
                      <a:cubicBezTo>
                        <a:pt x="2000" y="3004"/>
                        <a:pt x="1894" y="3047"/>
                        <a:pt x="1796" y="3102"/>
                      </a:cubicBezTo>
                      <a:cubicBezTo>
                        <a:pt x="1563" y="3233"/>
                        <a:pt x="1363" y="3424"/>
                        <a:pt x="1236" y="3603"/>
                      </a:cubicBezTo>
                      <a:cubicBezTo>
                        <a:pt x="1113" y="3781"/>
                        <a:pt x="1066" y="3946"/>
                        <a:pt x="1062" y="4006"/>
                      </a:cubicBezTo>
                      <a:cubicBezTo>
                        <a:pt x="1058" y="4044"/>
                        <a:pt x="1058" y="4065"/>
                        <a:pt x="1062" y="4082"/>
                      </a:cubicBezTo>
                      <a:cubicBezTo>
                        <a:pt x="1024" y="4082"/>
                        <a:pt x="986" y="4091"/>
                        <a:pt x="939" y="4103"/>
                      </a:cubicBezTo>
                      <a:cubicBezTo>
                        <a:pt x="875" y="4116"/>
                        <a:pt x="807" y="4142"/>
                        <a:pt x="735" y="4171"/>
                      </a:cubicBezTo>
                      <a:cubicBezTo>
                        <a:pt x="663" y="4205"/>
                        <a:pt x="591" y="4248"/>
                        <a:pt x="515" y="4299"/>
                      </a:cubicBezTo>
                      <a:cubicBezTo>
                        <a:pt x="442" y="4354"/>
                        <a:pt x="370" y="4422"/>
                        <a:pt x="307" y="4502"/>
                      </a:cubicBezTo>
                      <a:cubicBezTo>
                        <a:pt x="239" y="4579"/>
                        <a:pt x="188" y="4672"/>
                        <a:pt x="141" y="4770"/>
                      </a:cubicBezTo>
                      <a:cubicBezTo>
                        <a:pt x="56" y="4969"/>
                        <a:pt x="1" y="5194"/>
                        <a:pt x="5" y="5423"/>
                      </a:cubicBezTo>
                      <a:cubicBezTo>
                        <a:pt x="5" y="5648"/>
                        <a:pt x="60" y="5878"/>
                        <a:pt x="154" y="6073"/>
                      </a:cubicBezTo>
                      <a:cubicBezTo>
                        <a:pt x="251" y="6268"/>
                        <a:pt x="379" y="6429"/>
                        <a:pt x="523" y="6548"/>
                      </a:cubicBezTo>
                      <a:cubicBezTo>
                        <a:pt x="599" y="6603"/>
                        <a:pt x="680" y="6642"/>
                        <a:pt x="756" y="6663"/>
                      </a:cubicBezTo>
                      <a:cubicBezTo>
                        <a:pt x="833" y="6688"/>
                        <a:pt x="901" y="6705"/>
                        <a:pt x="964" y="6714"/>
                      </a:cubicBezTo>
                      <a:cubicBezTo>
                        <a:pt x="1049" y="6725"/>
                        <a:pt x="1119" y="6727"/>
                        <a:pt x="1170" y="6727"/>
                      </a:cubicBezTo>
                      <a:cubicBezTo>
                        <a:pt x="1196" y="6727"/>
                        <a:pt x="1216" y="6726"/>
                        <a:pt x="1232" y="6726"/>
                      </a:cubicBezTo>
                      <a:cubicBezTo>
                        <a:pt x="1317" y="6722"/>
                        <a:pt x="1385" y="6705"/>
                        <a:pt x="1427" y="6688"/>
                      </a:cubicBezTo>
                      <a:cubicBezTo>
                        <a:pt x="1436" y="6692"/>
                        <a:pt x="1457" y="6692"/>
                        <a:pt x="1486" y="6692"/>
                      </a:cubicBezTo>
                      <a:cubicBezTo>
                        <a:pt x="1554" y="6697"/>
                        <a:pt x="1682" y="6697"/>
                        <a:pt x="1919" y="6701"/>
                      </a:cubicBezTo>
                      <a:cubicBezTo>
                        <a:pt x="2535" y="6701"/>
                        <a:pt x="5400" y="6675"/>
                        <a:pt x="8265" y="6675"/>
                      </a:cubicBezTo>
                      <a:cubicBezTo>
                        <a:pt x="11130" y="6675"/>
                        <a:pt x="13990" y="6705"/>
                        <a:pt x="14606" y="6705"/>
                      </a:cubicBezTo>
                      <a:cubicBezTo>
                        <a:pt x="14865" y="6701"/>
                        <a:pt x="15022" y="6701"/>
                        <a:pt x="15107" y="6697"/>
                      </a:cubicBezTo>
                      <a:cubicBezTo>
                        <a:pt x="15107" y="6697"/>
                        <a:pt x="15107" y="6701"/>
                        <a:pt x="15107" y="6701"/>
                      </a:cubicBezTo>
                      <a:cubicBezTo>
                        <a:pt x="15098" y="6748"/>
                        <a:pt x="15090" y="6773"/>
                        <a:pt x="15090" y="6790"/>
                      </a:cubicBezTo>
                      <a:cubicBezTo>
                        <a:pt x="15086" y="6807"/>
                        <a:pt x="15090" y="6811"/>
                        <a:pt x="15094" y="6816"/>
                      </a:cubicBezTo>
                      <a:cubicBezTo>
                        <a:pt x="15098" y="6816"/>
                        <a:pt x="15103" y="6816"/>
                        <a:pt x="15115" y="6803"/>
                      </a:cubicBezTo>
                      <a:cubicBezTo>
                        <a:pt x="15124" y="6786"/>
                        <a:pt x="15141" y="6765"/>
                        <a:pt x="15158" y="6714"/>
                      </a:cubicBezTo>
                      <a:cubicBezTo>
                        <a:pt x="15158" y="6709"/>
                        <a:pt x="15162" y="6701"/>
                        <a:pt x="15162" y="6692"/>
                      </a:cubicBezTo>
                      <a:cubicBezTo>
                        <a:pt x="15183" y="6688"/>
                        <a:pt x="15196" y="6688"/>
                        <a:pt x="15196" y="6684"/>
                      </a:cubicBezTo>
                      <a:cubicBezTo>
                        <a:pt x="15196" y="6684"/>
                        <a:pt x="15183" y="6680"/>
                        <a:pt x="15166" y="6680"/>
                      </a:cubicBezTo>
                      <a:cubicBezTo>
                        <a:pt x="15175" y="6646"/>
                        <a:pt x="15187" y="6599"/>
                        <a:pt x="15192" y="6535"/>
                      </a:cubicBezTo>
                      <a:cubicBezTo>
                        <a:pt x="15196" y="6451"/>
                        <a:pt x="15187" y="6340"/>
                        <a:pt x="15149" y="6226"/>
                      </a:cubicBezTo>
                      <a:cubicBezTo>
                        <a:pt x="15115" y="6107"/>
                        <a:pt x="15047" y="5979"/>
                        <a:pt x="14945" y="5873"/>
                      </a:cubicBezTo>
                      <a:cubicBezTo>
                        <a:pt x="14848" y="5763"/>
                        <a:pt x="14716" y="5678"/>
                        <a:pt x="14576" y="5619"/>
                      </a:cubicBezTo>
                      <a:cubicBezTo>
                        <a:pt x="14436" y="5555"/>
                        <a:pt x="14283" y="5525"/>
                        <a:pt x="14139" y="5521"/>
                      </a:cubicBezTo>
                      <a:lnTo>
                        <a:pt x="14114" y="5521"/>
                      </a:lnTo>
                      <a:cubicBezTo>
                        <a:pt x="14109" y="5517"/>
                        <a:pt x="14109" y="5517"/>
                        <a:pt x="14109" y="5517"/>
                      </a:cubicBezTo>
                      <a:cubicBezTo>
                        <a:pt x="14109" y="5512"/>
                        <a:pt x="14109" y="5508"/>
                        <a:pt x="14105" y="5504"/>
                      </a:cubicBezTo>
                      <a:cubicBezTo>
                        <a:pt x="14101" y="5487"/>
                        <a:pt x="14092" y="5457"/>
                        <a:pt x="14080" y="5423"/>
                      </a:cubicBezTo>
                      <a:cubicBezTo>
                        <a:pt x="14063" y="5394"/>
                        <a:pt x="14050" y="5351"/>
                        <a:pt x="14024" y="5309"/>
                      </a:cubicBezTo>
                      <a:cubicBezTo>
                        <a:pt x="13978" y="5220"/>
                        <a:pt x="13906" y="5114"/>
                        <a:pt x="13808" y="5007"/>
                      </a:cubicBezTo>
                      <a:cubicBezTo>
                        <a:pt x="13710" y="4901"/>
                        <a:pt x="13587" y="4795"/>
                        <a:pt x="13439" y="4715"/>
                      </a:cubicBezTo>
                      <a:cubicBezTo>
                        <a:pt x="13290" y="4630"/>
                        <a:pt x="13116" y="4566"/>
                        <a:pt x="12938" y="4536"/>
                      </a:cubicBezTo>
                      <a:cubicBezTo>
                        <a:pt x="12869" y="4527"/>
                        <a:pt x="12800" y="4522"/>
                        <a:pt x="12732" y="4522"/>
                      </a:cubicBezTo>
                      <a:cubicBezTo>
                        <a:pt x="12622" y="4522"/>
                        <a:pt x="12513" y="4534"/>
                        <a:pt x="12412" y="4558"/>
                      </a:cubicBezTo>
                      <a:cubicBezTo>
                        <a:pt x="12242" y="4596"/>
                        <a:pt x="12093" y="4659"/>
                        <a:pt x="11966" y="4732"/>
                      </a:cubicBezTo>
                      <a:cubicBezTo>
                        <a:pt x="11936" y="4749"/>
                        <a:pt x="11902" y="4770"/>
                        <a:pt x="11877" y="4791"/>
                      </a:cubicBezTo>
                      <a:cubicBezTo>
                        <a:pt x="11864" y="4774"/>
                        <a:pt x="11851" y="4753"/>
                        <a:pt x="11826" y="4723"/>
                      </a:cubicBezTo>
                      <a:cubicBezTo>
                        <a:pt x="11779" y="4668"/>
                        <a:pt x="11631" y="4507"/>
                        <a:pt x="11389" y="4354"/>
                      </a:cubicBezTo>
                      <a:cubicBezTo>
                        <a:pt x="11266" y="4282"/>
                        <a:pt x="11121" y="4214"/>
                        <a:pt x="10960" y="4163"/>
                      </a:cubicBezTo>
                      <a:cubicBezTo>
                        <a:pt x="10799" y="4112"/>
                        <a:pt x="10625" y="4078"/>
                        <a:pt x="10446" y="4069"/>
                      </a:cubicBezTo>
                      <a:cubicBezTo>
                        <a:pt x="10425" y="4068"/>
                        <a:pt x="10403" y="4068"/>
                        <a:pt x="10381" y="4068"/>
                      </a:cubicBezTo>
                      <a:cubicBezTo>
                        <a:pt x="10321" y="4068"/>
                        <a:pt x="10260" y="4072"/>
                        <a:pt x="10204" y="4078"/>
                      </a:cubicBezTo>
                      <a:cubicBezTo>
                        <a:pt x="10209" y="4061"/>
                        <a:pt x="10213" y="4031"/>
                        <a:pt x="10217" y="3963"/>
                      </a:cubicBezTo>
                      <a:cubicBezTo>
                        <a:pt x="10221" y="3891"/>
                        <a:pt x="10234" y="3679"/>
                        <a:pt x="10171" y="3403"/>
                      </a:cubicBezTo>
                      <a:cubicBezTo>
                        <a:pt x="10137" y="3267"/>
                        <a:pt x="10077" y="3114"/>
                        <a:pt x="9984" y="2974"/>
                      </a:cubicBezTo>
                      <a:cubicBezTo>
                        <a:pt x="9890" y="2834"/>
                        <a:pt x="9759" y="2711"/>
                        <a:pt x="9619" y="2609"/>
                      </a:cubicBezTo>
                      <a:cubicBezTo>
                        <a:pt x="9479" y="2503"/>
                        <a:pt x="9322" y="2423"/>
                        <a:pt x="9165" y="2367"/>
                      </a:cubicBezTo>
                      <a:cubicBezTo>
                        <a:pt x="9008" y="2308"/>
                        <a:pt x="8851" y="2278"/>
                        <a:pt x="8710" y="2274"/>
                      </a:cubicBezTo>
                      <a:cubicBezTo>
                        <a:pt x="8681" y="2272"/>
                        <a:pt x="8652" y="2271"/>
                        <a:pt x="8625" y="2271"/>
                      </a:cubicBezTo>
                      <a:cubicBezTo>
                        <a:pt x="8385" y="2271"/>
                        <a:pt x="8211" y="2332"/>
                        <a:pt x="8150" y="2355"/>
                      </a:cubicBezTo>
                      <a:cubicBezTo>
                        <a:pt x="8133" y="2363"/>
                        <a:pt x="8116" y="2372"/>
                        <a:pt x="8103" y="2376"/>
                      </a:cubicBezTo>
                      <a:cubicBezTo>
                        <a:pt x="8108" y="2249"/>
                        <a:pt x="8099" y="2117"/>
                        <a:pt x="8070" y="1985"/>
                      </a:cubicBezTo>
                      <a:cubicBezTo>
                        <a:pt x="8010" y="1748"/>
                        <a:pt x="7883" y="1514"/>
                        <a:pt x="7705" y="1328"/>
                      </a:cubicBezTo>
                      <a:cubicBezTo>
                        <a:pt x="7531" y="1141"/>
                        <a:pt x="7301" y="1005"/>
                        <a:pt x="7064" y="937"/>
                      </a:cubicBezTo>
                      <a:cubicBezTo>
                        <a:pt x="6945" y="907"/>
                        <a:pt x="6826" y="890"/>
                        <a:pt x="6711" y="890"/>
                      </a:cubicBezTo>
                      <a:cubicBezTo>
                        <a:pt x="6597" y="895"/>
                        <a:pt x="6486" y="912"/>
                        <a:pt x="6385" y="933"/>
                      </a:cubicBezTo>
                      <a:cubicBezTo>
                        <a:pt x="6185" y="988"/>
                        <a:pt x="6024" y="1073"/>
                        <a:pt x="5905" y="1158"/>
                      </a:cubicBezTo>
                      <a:cubicBezTo>
                        <a:pt x="5790" y="1243"/>
                        <a:pt x="5718" y="1323"/>
                        <a:pt x="5684" y="1366"/>
                      </a:cubicBezTo>
                      <a:cubicBezTo>
                        <a:pt x="5664" y="1394"/>
                        <a:pt x="5648" y="1416"/>
                        <a:pt x="5636" y="1434"/>
                      </a:cubicBezTo>
                      <a:lnTo>
                        <a:pt x="5636" y="1434"/>
                      </a:lnTo>
                      <a:cubicBezTo>
                        <a:pt x="5640" y="1427"/>
                        <a:pt x="5644" y="1419"/>
                        <a:pt x="5650" y="1408"/>
                      </a:cubicBezTo>
                      <a:cubicBezTo>
                        <a:pt x="5659" y="1391"/>
                        <a:pt x="5667" y="1370"/>
                        <a:pt x="5680" y="1336"/>
                      </a:cubicBezTo>
                      <a:cubicBezTo>
                        <a:pt x="5693" y="1298"/>
                        <a:pt x="5714" y="1217"/>
                        <a:pt x="5722" y="1107"/>
                      </a:cubicBezTo>
                      <a:cubicBezTo>
                        <a:pt x="5727" y="1052"/>
                        <a:pt x="5727" y="988"/>
                        <a:pt x="5718" y="920"/>
                      </a:cubicBezTo>
                      <a:cubicBezTo>
                        <a:pt x="5710" y="852"/>
                        <a:pt x="5697" y="776"/>
                        <a:pt x="5671" y="699"/>
                      </a:cubicBezTo>
                      <a:cubicBezTo>
                        <a:pt x="5621" y="547"/>
                        <a:pt x="5523" y="385"/>
                        <a:pt x="5379" y="262"/>
                      </a:cubicBezTo>
                      <a:cubicBezTo>
                        <a:pt x="5234" y="135"/>
                        <a:pt x="5048" y="46"/>
                        <a:pt x="4848" y="16"/>
                      </a:cubicBezTo>
                      <a:cubicBezTo>
                        <a:pt x="4791" y="6"/>
                        <a:pt x="4735" y="1"/>
                        <a:pt x="4679" y="1"/>
                      </a:cubicBezTo>
                      <a:close/>
                    </a:path>
                  </a:pathLst>
                </a:custGeom>
                <a:solidFill>
                  <a:srgbClr val="1E154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1" name="Google Shape;1061;p13"/>
                <p:cNvSpPr/>
                <p:nvPr/>
              </p:nvSpPr>
              <p:spPr>
                <a:xfrm>
                  <a:off x="-846766" y="3773075"/>
                  <a:ext cx="3414272" cy="14963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43" h="6593" extrusionOk="0">
                      <a:moveTo>
                        <a:pt x="4596" y="2802"/>
                      </a:moveTo>
                      <a:cubicBezTo>
                        <a:pt x="4606" y="2802"/>
                        <a:pt x="4617" y="2803"/>
                        <a:pt x="4627" y="2803"/>
                      </a:cubicBezTo>
                      <a:cubicBezTo>
                        <a:pt x="4789" y="2807"/>
                        <a:pt x="4937" y="2871"/>
                        <a:pt x="5043" y="2939"/>
                      </a:cubicBezTo>
                      <a:cubicBezTo>
                        <a:pt x="5145" y="3011"/>
                        <a:pt x="5204" y="3088"/>
                        <a:pt x="5226" y="3113"/>
                      </a:cubicBezTo>
                      <a:cubicBezTo>
                        <a:pt x="5251" y="3160"/>
                        <a:pt x="5247" y="3168"/>
                        <a:pt x="5238" y="3177"/>
                      </a:cubicBezTo>
                      <a:cubicBezTo>
                        <a:pt x="5236" y="3178"/>
                        <a:pt x="5234" y="3179"/>
                        <a:pt x="5231" y="3179"/>
                      </a:cubicBezTo>
                      <a:cubicBezTo>
                        <a:pt x="5222" y="3179"/>
                        <a:pt x="5208" y="3172"/>
                        <a:pt x="5183" y="3147"/>
                      </a:cubicBezTo>
                      <a:cubicBezTo>
                        <a:pt x="5162" y="3130"/>
                        <a:pt x="5098" y="3062"/>
                        <a:pt x="5001" y="3003"/>
                      </a:cubicBezTo>
                      <a:cubicBezTo>
                        <a:pt x="4907" y="2943"/>
                        <a:pt x="4767" y="2892"/>
                        <a:pt x="4627" y="2884"/>
                      </a:cubicBezTo>
                      <a:cubicBezTo>
                        <a:pt x="4620" y="2884"/>
                        <a:pt x="4613" y="2884"/>
                        <a:pt x="4605" y="2884"/>
                      </a:cubicBezTo>
                      <a:cubicBezTo>
                        <a:pt x="4469" y="2884"/>
                        <a:pt x="4338" y="2921"/>
                        <a:pt x="4241" y="2973"/>
                      </a:cubicBezTo>
                      <a:cubicBezTo>
                        <a:pt x="4135" y="3024"/>
                        <a:pt x="4071" y="3083"/>
                        <a:pt x="4046" y="3105"/>
                      </a:cubicBezTo>
                      <a:cubicBezTo>
                        <a:pt x="4021" y="3124"/>
                        <a:pt x="4009" y="3129"/>
                        <a:pt x="4001" y="3129"/>
                      </a:cubicBezTo>
                      <a:cubicBezTo>
                        <a:pt x="3997" y="3129"/>
                        <a:pt x="3994" y="3127"/>
                        <a:pt x="3991" y="3126"/>
                      </a:cubicBezTo>
                      <a:cubicBezTo>
                        <a:pt x="3982" y="3117"/>
                        <a:pt x="3982" y="3109"/>
                        <a:pt x="4008" y="3066"/>
                      </a:cubicBezTo>
                      <a:cubicBezTo>
                        <a:pt x="4029" y="3041"/>
                        <a:pt x="4092" y="2969"/>
                        <a:pt x="4203" y="2905"/>
                      </a:cubicBezTo>
                      <a:cubicBezTo>
                        <a:pt x="4258" y="2875"/>
                        <a:pt x="4326" y="2846"/>
                        <a:pt x="4398" y="2829"/>
                      </a:cubicBezTo>
                      <a:cubicBezTo>
                        <a:pt x="4461" y="2814"/>
                        <a:pt x="4527" y="2802"/>
                        <a:pt x="4596" y="2802"/>
                      </a:cubicBezTo>
                      <a:close/>
                      <a:moveTo>
                        <a:pt x="5067" y="4203"/>
                      </a:moveTo>
                      <a:cubicBezTo>
                        <a:pt x="5182" y="4203"/>
                        <a:pt x="5299" y="4212"/>
                        <a:pt x="5417" y="4234"/>
                      </a:cubicBezTo>
                      <a:cubicBezTo>
                        <a:pt x="5553" y="4259"/>
                        <a:pt x="5688" y="4301"/>
                        <a:pt x="5816" y="4352"/>
                      </a:cubicBezTo>
                      <a:cubicBezTo>
                        <a:pt x="5939" y="4408"/>
                        <a:pt x="6049" y="4471"/>
                        <a:pt x="6142" y="4531"/>
                      </a:cubicBezTo>
                      <a:cubicBezTo>
                        <a:pt x="6329" y="4658"/>
                        <a:pt x="6444" y="4785"/>
                        <a:pt x="6482" y="4832"/>
                      </a:cubicBezTo>
                      <a:cubicBezTo>
                        <a:pt x="6495" y="4845"/>
                        <a:pt x="6503" y="4858"/>
                        <a:pt x="6507" y="4866"/>
                      </a:cubicBezTo>
                      <a:cubicBezTo>
                        <a:pt x="6533" y="4866"/>
                        <a:pt x="6558" y="4864"/>
                        <a:pt x="6585" y="4864"/>
                      </a:cubicBezTo>
                      <a:cubicBezTo>
                        <a:pt x="6599" y="4864"/>
                        <a:pt x="6612" y="4865"/>
                        <a:pt x="6626" y="4866"/>
                      </a:cubicBezTo>
                      <a:cubicBezTo>
                        <a:pt x="6800" y="4870"/>
                        <a:pt x="6974" y="4904"/>
                        <a:pt x="7110" y="4947"/>
                      </a:cubicBezTo>
                      <a:cubicBezTo>
                        <a:pt x="7246" y="4993"/>
                        <a:pt x="7339" y="5044"/>
                        <a:pt x="7369" y="5065"/>
                      </a:cubicBezTo>
                      <a:cubicBezTo>
                        <a:pt x="7420" y="5099"/>
                        <a:pt x="7420" y="5108"/>
                        <a:pt x="7416" y="5116"/>
                      </a:cubicBezTo>
                      <a:cubicBezTo>
                        <a:pt x="7414" y="5121"/>
                        <a:pt x="7409" y="5124"/>
                        <a:pt x="7399" y="5124"/>
                      </a:cubicBezTo>
                      <a:cubicBezTo>
                        <a:pt x="7389" y="5124"/>
                        <a:pt x="7373" y="5121"/>
                        <a:pt x="7348" y="5112"/>
                      </a:cubicBezTo>
                      <a:cubicBezTo>
                        <a:pt x="7314" y="5099"/>
                        <a:pt x="7221" y="5057"/>
                        <a:pt x="7089" y="5019"/>
                      </a:cubicBezTo>
                      <a:cubicBezTo>
                        <a:pt x="6962" y="4981"/>
                        <a:pt x="6792" y="4951"/>
                        <a:pt x="6626" y="4947"/>
                      </a:cubicBezTo>
                      <a:cubicBezTo>
                        <a:pt x="6612" y="4946"/>
                        <a:pt x="6597" y="4946"/>
                        <a:pt x="6583" y="4946"/>
                      </a:cubicBezTo>
                      <a:cubicBezTo>
                        <a:pt x="6428" y="4946"/>
                        <a:pt x="6276" y="4967"/>
                        <a:pt x="6155" y="4998"/>
                      </a:cubicBezTo>
                      <a:cubicBezTo>
                        <a:pt x="6121" y="5002"/>
                        <a:pt x="6092" y="5015"/>
                        <a:pt x="6062" y="5023"/>
                      </a:cubicBezTo>
                      <a:cubicBezTo>
                        <a:pt x="6036" y="5032"/>
                        <a:pt x="6011" y="5040"/>
                        <a:pt x="5990" y="5049"/>
                      </a:cubicBezTo>
                      <a:cubicBezTo>
                        <a:pt x="5964" y="5053"/>
                        <a:pt x="5947" y="5061"/>
                        <a:pt x="5930" y="5065"/>
                      </a:cubicBezTo>
                      <a:cubicBezTo>
                        <a:pt x="5913" y="5074"/>
                        <a:pt x="5901" y="5078"/>
                        <a:pt x="5892" y="5078"/>
                      </a:cubicBezTo>
                      <a:cubicBezTo>
                        <a:pt x="5867" y="5087"/>
                        <a:pt x="5851" y="5090"/>
                        <a:pt x="5841" y="5090"/>
                      </a:cubicBezTo>
                      <a:cubicBezTo>
                        <a:pt x="5832" y="5090"/>
                        <a:pt x="5828" y="5087"/>
                        <a:pt x="5828" y="5082"/>
                      </a:cubicBezTo>
                      <a:cubicBezTo>
                        <a:pt x="5820" y="5074"/>
                        <a:pt x="5824" y="5061"/>
                        <a:pt x="5871" y="5032"/>
                      </a:cubicBezTo>
                      <a:cubicBezTo>
                        <a:pt x="5884" y="5023"/>
                        <a:pt x="5918" y="5006"/>
                        <a:pt x="5964" y="4985"/>
                      </a:cubicBezTo>
                      <a:cubicBezTo>
                        <a:pt x="5985" y="4976"/>
                        <a:pt x="6011" y="4964"/>
                        <a:pt x="6041" y="4955"/>
                      </a:cubicBezTo>
                      <a:cubicBezTo>
                        <a:pt x="6070" y="4947"/>
                        <a:pt x="6100" y="4934"/>
                        <a:pt x="6134" y="4925"/>
                      </a:cubicBezTo>
                      <a:cubicBezTo>
                        <a:pt x="6223" y="4900"/>
                        <a:pt x="6333" y="4879"/>
                        <a:pt x="6448" y="4870"/>
                      </a:cubicBezTo>
                      <a:cubicBezTo>
                        <a:pt x="6401" y="4832"/>
                        <a:pt x="6287" y="4713"/>
                        <a:pt x="6100" y="4594"/>
                      </a:cubicBezTo>
                      <a:cubicBezTo>
                        <a:pt x="6011" y="4535"/>
                        <a:pt x="5905" y="4476"/>
                        <a:pt x="5786" y="4429"/>
                      </a:cubicBezTo>
                      <a:cubicBezTo>
                        <a:pt x="5667" y="4378"/>
                        <a:pt x="5536" y="4340"/>
                        <a:pt x="5404" y="4314"/>
                      </a:cubicBezTo>
                      <a:cubicBezTo>
                        <a:pt x="5286" y="4296"/>
                        <a:pt x="5171" y="4284"/>
                        <a:pt x="5056" y="4284"/>
                      </a:cubicBezTo>
                      <a:cubicBezTo>
                        <a:pt x="5039" y="4284"/>
                        <a:pt x="5022" y="4284"/>
                        <a:pt x="5005" y="4285"/>
                      </a:cubicBezTo>
                      <a:cubicBezTo>
                        <a:pt x="4878" y="4289"/>
                        <a:pt x="4755" y="4306"/>
                        <a:pt x="4648" y="4327"/>
                      </a:cubicBezTo>
                      <a:cubicBezTo>
                        <a:pt x="4436" y="4374"/>
                        <a:pt x="4283" y="4442"/>
                        <a:pt x="4228" y="4467"/>
                      </a:cubicBezTo>
                      <a:lnTo>
                        <a:pt x="4224" y="4467"/>
                      </a:lnTo>
                      <a:cubicBezTo>
                        <a:pt x="4237" y="4476"/>
                        <a:pt x="4249" y="4484"/>
                        <a:pt x="4262" y="4488"/>
                      </a:cubicBezTo>
                      <a:cubicBezTo>
                        <a:pt x="4377" y="4560"/>
                        <a:pt x="4440" y="4645"/>
                        <a:pt x="4457" y="4675"/>
                      </a:cubicBezTo>
                      <a:cubicBezTo>
                        <a:pt x="4487" y="4722"/>
                        <a:pt x="4483" y="4734"/>
                        <a:pt x="4474" y="4739"/>
                      </a:cubicBezTo>
                      <a:cubicBezTo>
                        <a:pt x="4472" y="4740"/>
                        <a:pt x="4470" y="4741"/>
                        <a:pt x="4467" y="4741"/>
                      </a:cubicBezTo>
                      <a:cubicBezTo>
                        <a:pt x="4458" y="4741"/>
                        <a:pt x="4444" y="4734"/>
                        <a:pt x="4419" y="4709"/>
                      </a:cubicBezTo>
                      <a:cubicBezTo>
                        <a:pt x="4394" y="4683"/>
                        <a:pt x="4330" y="4616"/>
                        <a:pt x="4224" y="4556"/>
                      </a:cubicBezTo>
                      <a:cubicBezTo>
                        <a:pt x="4122" y="4492"/>
                        <a:pt x="3969" y="4446"/>
                        <a:pt x="3817" y="4446"/>
                      </a:cubicBezTo>
                      <a:cubicBezTo>
                        <a:pt x="3809" y="4446"/>
                        <a:pt x="3801" y="4445"/>
                        <a:pt x="3793" y="4445"/>
                      </a:cubicBezTo>
                      <a:cubicBezTo>
                        <a:pt x="3648" y="4445"/>
                        <a:pt x="3505" y="4482"/>
                        <a:pt x="3396" y="4526"/>
                      </a:cubicBezTo>
                      <a:cubicBezTo>
                        <a:pt x="3278" y="4569"/>
                        <a:pt x="3197" y="4616"/>
                        <a:pt x="3163" y="4628"/>
                      </a:cubicBezTo>
                      <a:cubicBezTo>
                        <a:pt x="3134" y="4641"/>
                        <a:pt x="3120" y="4646"/>
                        <a:pt x="3112" y="4646"/>
                      </a:cubicBezTo>
                      <a:cubicBezTo>
                        <a:pt x="3107" y="4646"/>
                        <a:pt x="3105" y="4644"/>
                        <a:pt x="3103" y="4641"/>
                      </a:cubicBezTo>
                      <a:cubicBezTo>
                        <a:pt x="3095" y="4633"/>
                        <a:pt x="3095" y="4620"/>
                        <a:pt x="3137" y="4586"/>
                      </a:cubicBezTo>
                      <a:cubicBezTo>
                        <a:pt x="3163" y="4565"/>
                        <a:pt x="3244" y="4509"/>
                        <a:pt x="3367" y="4454"/>
                      </a:cubicBezTo>
                      <a:cubicBezTo>
                        <a:pt x="3484" y="4406"/>
                        <a:pt x="3636" y="4365"/>
                        <a:pt x="3794" y="4365"/>
                      </a:cubicBezTo>
                      <a:cubicBezTo>
                        <a:pt x="3801" y="4365"/>
                        <a:pt x="3809" y="4365"/>
                        <a:pt x="3817" y="4365"/>
                      </a:cubicBezTo>
                      <a:cubicBezTo>
                        <a:pt x="3944" y="4365"/>
                        <a:pt x="4067" y="4395"/>
                        <a:pt x="4169" y="4442"/>
                      </a:cubicBezTo>
                      <a:cubicBezTo>
                        <a:pt x="4182" y="4433"/>
                        <a:pt x="4190" y="4429"/>
                        <a:pt x="4203" y="4420"/>
                      </a:cubicBezTo>
                      <a:cubicBezTo>
                        <a:pt x="4254" y="4386"/>
                        <a:pt x="4411" y="4310"/>
                        <a:pt x="4631" y="4255"/>
                      </a:cubicBezTo>
                      <a:cubicBezTo>
                        <a:pt x="4742" y="4229"/>
                        <a:pt x="4869" y="4212"/>
                        <a:pt x="5001" y="4204"/>
                      </a:cubicBezTo>
                      <a:cubicBezTo>
                        <a:pt x="5023" y="4203"/>
                        <a:pt x="5045" y="4203"/>
                        <a:pt x="5067" y="4203"/>
                      </a:cubicBezTo>
                      <a:close/>
                      <a:moveTo>
                        <a:pt x="4590" y="1"/>
                      </a:moveTo>
                      <a:cubicBezTo>
                        <a:pt x="4552" y="1"/>
                        <a:pt x="4513" y="3"/>
                        <a:pt x="4474" y="6"/>
                      </a:cubicBezTo>
                      <a:cubicBezTo>
                        <a:pt x="4385" y="19"/>
                        <a:pt x="4296" y="44"/>
                        <a:pt x="4211" y="74"/>
                      </a:cubicBezTo>
                      <a:cubicBezTo>
                        <a:pt x="4046" y="138"/>
                        <a:pt x="3897" y="227"/>
                        <a:pt x="3787" y="329"/>
                      </a:cubicBezTo>
                      <a:cubicBezTo>
                        <a:pt x="3676" y="435"/>
                        <a:pt x="3604" y="545"/>
                        <a:pt x="3562" y="643"/>
                      </a:cubicBezTo>
                      <a:cubicBezTo>
                        <a:pt x="3549" y="664"/>
                        <a:pt x="3541" y="685"/>
                        <a:pt x="3532" y="711"/>
                      </a:cubicBezTo>
                      <a:cubicBezTo>
                        <a:pt x="3524" y="732"/>
                        <a:pt x="3519" y="749"/>
                        <a:pt x="3511" y="766"/>
                      </a:cubicBezTo>
                      <a:cubicBezTo>
                        <a:pt x="3502" y="804"/>
                        <a:pt x="3494" y="834"/>
                        <a:pt x="3490" y="851"/>
                      </a:cubicBezTo>
                      <a:cubicBezTo>
                        <a:pt x="3460" y="974"/>
                        <a:pt x="3456" y="987"/>
                        <a:pt x="3443" y="987"/>
                      </a:cubicBezTo>
                      <a:cubicBezTo>
                        <a:pt x="3435" y="982"/>
                        <a:pt x="3426" y="965"/>
                        <a:pt x="3435" y="842"/>
                      </a:cubicBezTo>
                      <a:cubicBezTo>
                        <a:pt x="3439" y="821"/>
                        <a:pt x="3447" y="791"/>
                        <a:pt x="3456" y="753"/>
                      </a:cubicBezTo>
                      <a:cubicBezTo>
                        <a:pt x="3456" y="753"/>
                        <a:pt x="3456" y="749"/>
                        <a:pt x="3456" y="749"/>
                      </a:cubicBezTo>
                      <a:cubicBezTo>
                        <a:pt x="3435" y="753"/>
                        <a:pt x="3409" y="753"/>
                        <a:pt x="3367" y="757"/>
                      </a:cubicBezTo>
                      <a:cubicBezTo>
                        <a:pt x="3303" y="762"/>
                        <a:pt x="3129" y="762"/>
                        <a:pt x="2917" y="830"/>
                      </a:cubicBezTo>
                      <a:cubicBezTo>
                        <a:pt x="2891" y="838"/>
                        <a:pt x="2862" y="847"/>
                        <a:pt x="2836" y="855"/>
                      </a:cubicBezTo>
                      <a:cubicBezTo>
                        <a:pt x="2713" y="902"/>
                        <a:pt x="2577" y="970"/>
                        <a:pt x="2450" y="1067"/>
                      </a:cubicBezTo>
                      <a:cubicBezTo>
                        <a:pt x="2327" y="1161"/>
                        <a:pt x="2208" y="1284"/>
                        <a:pt x="2123" y="1424"/>
                      </a:cubicBezTo>
                      <a:cubicBezTo>
                        <a:pt x="2038" y="1564"/>
                        <a:pt x="1974" y="1721"/>
                        <a:pt x="1941" y="1874"/>
                      </a:cubicBezTo>
                      <a:cubicBezTo>
                        <a:pt x="1907" y="2031"/>
                        <a:pt x="1902" y="2184"/>
                        <a:pt x="1911" y="2315"/>
                      </a:cubicBezTo>
                      <a:cubicBezTo>
                        <a:pt x="1924" y="2447"/>
                        <a:pt x="1949" y="2561"/>
                        <a:pt x="1974" y="2650"/>
                      </a:cubicBezTo>
                      <a:cubicBezTo>
                        <a:pt x="1991" y="2697"/>
                        <a:pt x="2004" y="2735"/>
                        <a:pt x="2017" y="2765"/>
                      </a:cubicBezTo>
                      <a:cubicBezTo>
                        <a:pt x="2030" y="2795"/>
                        <a:pt x="2038" y="2820"/>
                        <a:pt x="2047" y="2837"/>
                      </a:cubicBezTo>
                      <a:cubicBezTo>
                        <a:pt x="2055" y="2854"/>
                        <a:pt x="2059" y="2867"/>
                        <a:pt x="2064" y="2880"/>
                      </a:cubicBezTo>
                      <a:cubicBezTo>
                        <a:pt x="2195" y="2841"/>
                        <a:pt x="2323" y="2824"/>
                        <a:pt x="2437" y="2820"/>
                      </a:cubicBezTo>
                      <a:cubicBezTo>
                        <a:pt x="2448" y="2820"/>
                        <a:pt x="2459" y="2820"/>
                        <a:pt x="2470" y="2820"/>
                      </a:cubicBezTo>
                      <a:cubicBezTo>
                        <a:pt x="2670" y="2820"/>
                        <a:pt x="2818" y="2855"/>
                        <a:pt x="2870" y="2871"/>
                      </a:cubicBezTo>
                      <a:cubicBezTo>
                        <a:pt x="2951" y="2901"/>
                        <a:pt x="2963" y="2914"/>
                        <a:pt x="2959" y="2922"/>
                      </a:cubicBezTo>
                      <a:cubicBezTo>
                        <a:pt x="2957" y="2928"/>
                        <a:pt x="2952" y="2932"/>
                        <a:pt x="2937" y="2932"/>
                      </a:cubicBezTo>
                      <a:cubicBezTo>
                        <a:pt x="2922" y="2932"/>
                        <a:pt x="2898" y="2928"/>
                        <a:pt x="2857" y="2922"/>
                      </a:cubicBezTo>
                      <a:cubicBezTo>
                        <a:pt x="2828" y="2922"/>
                        <a:pt x="2764" y="2909"/>
                        <a:pt x="2679" y="2901"/>
                      </a:cubicBezTo>
                      <a:cubicBezTo>
                        <a:pt x="2631" y="2898"/>
                        <a:pt x="2577" y="2895"/>
                        <a:pt x="2517" y="2895"/>
                      </a:cubicBezTo>
                      <a:cubicBezTo>
                        <a:pt x="2493" y="2895"/>
                        <a:pt x="2467" y="2895"/>
                        <a:pt x="2441" y="2897"/>
                      </a:cubicBezTo>
                      <a:cubicBezTo>
                        <a:pt x="2233" y="2905"/>
                        <a:pt x="1979" y="2965"/>
                        <a:pt x="1754" y="3092"/>
                      </a:cubicBezTo>
                      <a:cubicBezTo>
                        <a:pt x="1529" y="3215"/>
                        <a:pt x="1338" y="3393"/>
                        <a:pt x="1215" y="3563"/>
                      </a:cubicBezTo>
                      <a:cubicBezTo>
                        <a:pt x="1092" y="3728"/>
                        <a:pt x="1045" y="3881"/>
                        <a:pt x="1028" y="3932"/>
                      </a:cubicBezTo>
                      <a:cubicBezTo>
                        <a:pt x="1019" y="3962"/>
                        <a:pt x="1015" y="3983"/>
                        <a:pt x="1011" y="3996"/>
                      </a:cubicBezTo>
                      <a:cubicBezTo>
                        <a:pt x="1027" y="3994"/>
                        <a:pt x="1041" y="3994"/>
                        <a:pt x="1055" y="3994"/>
                      </a:cubicBezTo>
                      <a:cubicBezTo>
                        <a:pt x="1082" y="3994"/>
                        <a:pt x="1104" y="3996"/>
                        <a:pt x="1121" y="3996"/>
                      </a:cubicBezTo>
                      <a:cubicBezTo>
                        <a:pt x="1160" y="4000"/>
                        <a:pt x="1189" y="4004"/>
                        <a:pt x="1210" y="4013"/>
                      </a:cubicBezTo>
                      <a:cubicBezTo>
                        <a:pt x="1232" y="4017"/>
                        <a:pt x="1244" y="4021"/>
                        <a:pt x="1257" y="4030"/>
                      </a:cubicBezTo>
                      <a:cubicBezTo>
                        <a:pt x="1278" y="4038"/>
                        <a:pt x="1278" y="4043"/>
                        <a:pt x="1278" y="4047"/>
                      </a:cubicBezTo>
                      <a:cubicBezTo>
                        <a:pt x="1278" y="4051"/>
                        <a:pt x="1270" y="4055"/>
                        <a:pt x="1249" y="4055"/>
                      </a:cubicBezTo>
                      <a:cubicBezTo>
                        <a:pt x="1236" y="4055"/>
                        <a:pt x="1223" y="4055"/>
                        <a:pt x="1202" y="4051"/>
                      </a:cubicBezTo>
                      <a:cubicBezTo>
                        <a:pt x="1181" y="4051"/>
                        <a:pt x="1155" y="4051"/>
                        <a:pt x="1121" y="4047"/>
                      </a:cubicBezTo>
                      <a:cubicBezTo>
                        <a:pt x="1087" y="4051"/>
                        <a:pt x="1028" y="4051"/>
                        <a:pt x="956" y="4064"/>
                      </a:cubicBezTo>
                      <a:lnTo>
                        <a:pt x="913" y="4072"/>
                      </a:lnTo>
                      <a:cubicBezTo>
                        <a:pt x="901" y="4077"/>
                        <a:pt x="888" y="4077"/>
                        <a:pt x="871" y="4081"/>
                      </a:cubicBezTo>
                      <a:cubicBezTo>
                        <a:pt x="816" y="4094"/>
                        <a:pt x="752" y="4119"/>
                        <a:pt x="684" y="4153"/>
                      </a:cubicBezTo>
                      <a:cubicBezTo>
                        <a:pt x="616" y="4183"/>
                        <a:pt x="544" y="4225"/>
                        <a:pt x="476" y="4276"/>
                      </a:cubicBezTo>
                      <a:cubicBezTo>
                        <a:pt x="408" y="4327"/>
                        <a:pt x="340" y="4391"/>
                        <a:pt x="281" y="4463"/>
                      </a:cubicBezTo>
                      <a:cubicBezTo>
                        <a:pt x="226" y="4539"/>
                        <a:pt x="175" y="4624"/>
                        <a:pt x="132" y="4717"/>
                      </a:cubicBezTo>
                      <a:cubicBezTo>
                        <a:pt x="48" y="4904"/>
                        <a:pt x="1" y="5121"/>
                        <a:pt x="1" y="5337"/>
                      </a:cubicBezTo>
                      <a:cubicBezTo>
                        <a:pt x="1" y="5554"/>
                        <a:pt x="52" y="5766"/>
                        <a:pt x="141" y="5953"/>
                      </a:cubicBezTo>
                      <a:cubicBezTo>
                        <a:pt x="226" y="6135"/>
                        <a:pt x="353" y="6296"/>
                        <a:pt x="480" y="6402"/>
                      </a:cubicBezTo>
                      <a:cubicBezTo>
                        <a:pt x="616" y="6509"/>
                        <a:pt x="769" y="6543"/>
                        <a:pt x="888" y="6564"/>
                      </a:cubicBezTo>
                      <a:cubicBezTo>
                        <a:pt x="1007" y="6585"/>
                        <a:pt x="1096" y="6589"/>
                        <a:pt x="1143" y="6589"/>
                      </a:cubicBezTo>
                      <a:cubicBezTo>
                        <a:pt x="1171" y="6591"/>
                        <a:pt x="1198" y="6592"/>
                        <a:pt x="1221" y="6592"/>
                      </a:cubicBezTo>
                      <a:cubicBezTo>
                        <a:pt x="1297" y="6592"/>
                        <a:pt x="1348" y="6584"/>
                        <a:pt x="1368" y="6581"/>
                      </a:cubicBezTo>
                      <a:cubicBezTo>
                        <a:pt x="1376" y="6581"/>
                        <a:pt x="1380" y="6585"/>
                        <a:pt x="1380" y="6585"/>
                      </a:cubicBezTo>
                      <a:cubicBezTo>
                        <a:pt x="1444" y="6581"/>
                        <a:pt x="1575" y="6572"/>
                        <a:pt x="1826" y="6564"/>
                      </a:cubicBezTo>
                      <a:cubicBezTo>
                        <a:pt x="2409" y="6548"/>
                        <a:pt x="5010" y="6512"/>
                        <a:pt x="7720" y="6512"/>
                      </a:cubicBezTo>
                      <a:cubicBezTo>
                        <a:pt x="7869" y="6512"/>
                        <a:pt x="8018" y="6513"/>
                        <a:pt x="8167" y="6513"/>
                      </a:cubicBezTo>
                      <a:cubicBezTo>
                        <a:pt x="11032" y="6513"/>
                        <a:pt x="13897" y="6551"/>
                        <a:pt x="14512" y="6568"/>
                      </a:cubicBezTo>
                      <a:cubicBezTo>
                        <a:pt x="14750" y="6576"/>
                        <a:pt x="14882" y="6581"/>
                        <a:pt x="14962" y="6585"/>
                      </a:cubicBezTo>
                      <a:cubicBezTo>
                        <a:pt x="14984" y="6589"/>
                        <a:pt x="15005" y="6589"/>
                        <a:pt x="15026" y="6589"/>
                      </a:cubicBezTo>
                      <a:cubicBezTo>
                        <a:pt x="15030" y="6560"/>
                        <a:pt x="15039" y="6513"/>
                        <a:pt x="15039" y="6453"/>
                      </a:cubicBezTo>
                      <a:cubicBezTo>
                        <a:pt x="15043" y="6377"/>
                        <a:pt x="15030" y="6275"/>
                        <a:pt x="14996" y="6165"/>
                      </a:cubicBezTo>
                      <a:cubicBezTo>
                        <a:pt x="14958" y="6059"/>
                        <a:pt x="14899" y="5944"/>
                        <a:pt x="14805" y="5846"/>
                      </a:cubicBezTo>
                      <a:cubicBezTo>
                        <a:pt x="14712" y="5749"/>
                        <a:pt x="14593" y="5668"/>
                        <a:pt x="14461" y="5613"/>
                      </a:cubicBezTo>
                      <a:cubicBezTo>
                        <a:pt x="14330" y="5554"/>
                        <a:pt x="14186" y="5524"/>
                        <a:pt x="14050" y="5515"/>
                      </a:cubicBezTo>
                      <a:cubicBezTo>
                        <a:pt x="14033" y="5515"/>
                        <a:pt x="14015" y="5515"/>
                        <a:pt x="13998" y="5515"/>
                      </a:cubicBezTo>
                      <a:cubicBezTo>
                        <a:pt x="13882" y="5515"/>
                        <a:pt x="13772" y="5527"/>
                        <a:pt x="13672" y="5549"/>
                      </a:cubicBezTo>
                      <a:cubicBezTo>
                        <a:pt x="13443" y="5596"/>
                        <a:pt x="13282" y="5677"/>
                        <a:pt x="13222" y="5698"/>
                      </a:cubicBezTo>
                      <a:cubicBezTo>
                        <a:pt x="13162" y="5724"/>
                        <a:pt x="13138" y="5732"/>
                        <a:pt x="13128" y="5732"/>
                      </a:cubicBezTo>
                      <a:cubicBezTo>
                        <a:pt x="13123" y="5732"/>
                        <a:pt x="13122" y="5730"/>
                        <a:pt x="13120" y="5728"/>
                      </a:cubicBezTo>
                      <a:cubicBezTo>
                        <a:pt x="13112" y="5719"/>
                        <a:pt x="13116" y="5702"/>
                        <a:pt x="13197" y="5651"/>
                      </a:cubicBezTo>
                      <a:cubicBezTo>
                        <a:pt x="13252" y="5621"/>
                        <a:pt x="13409" y="5537"/>
                        <a:pt x="13638" y="5481"/>
                      </a:cubicBezTo>
                      <a:cubicBezTo>
                        <a:pt x="13642" y="5477"/>
                        <a:pt x="13647" y="5477"/>
                        <a:pt x="13655" y="5477"/>
                      </a:cubicBezTo>
                      <a:cubicBezTo>
                        <a:pt x="13748" y="5456"/>
                        <a:pt x="13859" y="5439"/>
                        <a:pt x="13973" y="5439"/>
                      </a:cubicBezTo>
                      <a:cubicBezTo>
                        <a:pt x="13973" y="5435"/>
                        <a:pt x="13973" y="5435"/>
                        <a:pt x="13973" y="5435"/>
                      </a:cubicBezTo>
                      <a:cubicBezTo>
                        <a:pt x="13965" y="5418"/>
                        <a:pt x="13952" y="5397"/>
                        <a:pt x="13939" y="5371"/>
                      </a:cubicBezTo>
                      <a:cubicBezTo>
                        <a:pt x="13922" y="5341"/>
                        <a:pt x="13905" y="5303"/>
                        <a:pt x="13884" y="5261"/>
                      </a:cubicBezTo>
                      <a:cubicBezTo>
                        <a:pt x="13838" y="5176"/>
                        <a:pt x="13765" y="5078"/>
                        <a:pt x="13672" y="4981"/>
                      </a:cubicBezTo>
                      <a:cubicBezTo>
                        <a:pt x="13574" y="4879"/>
                        <a:pt x="13456" y="4781"/>
                        <a:pt x="13316" y="4700"/>
                      </a:cubicBezTo>
                      <a:cubicBezTo>
                        <a:pt x="13175" y="4624"/>
                        <a:pt x="13010" y="4565"/>
                        <a:pt x="12844" y="4535"/>
                      </a:cubicBezTo>
                      <a:cubicBezTo>
                        <a:pt x="12776" y="4526"/>
                        <a:pt x="12707" y="4522"/>
                        <a:pt x="12640" y="4522"/>
                      </a:cubicBezTo>
                      <a:cubicBezTo>
                        <a:pt x="12539" y="4522"/>
                        <a:pt x="12440" y="4532"/>
                        <a:pt x="12344" y="4552"/>
                      </a:cubicBezTo>
                      <a:cubicBezTo>
                        <a:pt x="12237" y="4577"/>
                        <a:pt x="12136" y="4611"/>
                        <a:pt x="12042" y="4650"/>
                      </a:cubicBezTo>
                      <a:cubicBezTo>
                        <a:pt x="12000" y="4671"/>
                        <a:pt x="11962" y="4692"/>
                        <a:pt x="11923" y="4713"/>
                      </a:cubicBezTo>
                      <a:cubicBezTo>
                        <a:pt x="11681" y="4849"/>
                        <a:pt x="11541" y="5010"/>
                        <a:pt x="11495" y="5065"/>
                      </a:cubicBezTo>
                      <a:cubicBezTo>
                        <a:pt x="11432" y="5140"/>
                        <a:pt x="11414" y="5155"/>
                        <a:pt x="11405" y="5155"/>
                      </a:cubicBezTo>
                      <a:cubicBezTo>
                        <a:pt x="11404" y="5155"/>
                        <a:pt x="11402" y="5155"/>
                        <a:pt x="11401" y="5155"/>
                      </a:cubicBezTo>
                      <a:cubicBezTo>
                        <a:pt x="11393" y="5146"/>
                        <a:pt x="11389" y="5129"/>
                        <a:pt x="11452" y="5036"/>
                      </a:cubicBezTo>
                      <a:cubicBezTo>
                        <a:pt x="11469" y="5010"/>
                        <a:pt x="11503" y="4964"/>
                        <a:pt x="11554" y="4908"/>
                      </a:cubicBezTo>
                      <a:cubicBezTo>
                        <a:pt x="11605" y="4858"/>
                        <a:pt x="11673" y="4794"/>
                        <a:pt x="11758" y="4730"/>
                      </a:cubicBezTo>
                      <a:cubicBezTo>
                        <a:pt x="11745" y="4717"/>
                        <a:pt x="11728" y="4700"/>
                        <a:pt x="11707" y="4679"/>
                      </a:cubicBezTo>
                      <a:cubicBezTo>
                        <a:pt x="11652" y="4628"/>
                        <a:pt x="11503" y="4480"/>
                        <a:pt x="11265" y="4340"/>
                      </a:cubicBezTo>
                      <a:cubicBezTo>
                        <a:pt x="11151" y="4272"/>
                        <a:pt x="11011" y="4204"/>
                        <a:pt x="10854" y="4157"/>
                      </a:cubicBezTo>
                      <a:cubicBezTo>
                        <a:pt x="10697" y="4106"/>
                        <a:pt x="10531" y="4077"/>
                        <a:pt x="10361" y="4068"/>
                      </a:cubicBezTo>
                      <a:cubicBezTo>
                        <a:pt x="10344" y="4068"/>
                        <a:pt x="10327" y="4067"/>
                        <a:pt x="10309" y="4067"/>
                      </a:cubicBezTo>
                      <a:cubicBezTo>
                        <a:pt x="10154" y="4067"/>
                        <a:pt x="10002" y="4085"/>
                        <a:pt x="9861" y="4119"/>
                      </a:cubicBezTo>
                      <a:cubicBezTo>
                        <a:pt x="9742" y="4144"/>
                        <a:pt x="9631" y="4183"/>
                        <a:pt x="9534" y="4225"/>
                      </a:cubicBezTo>
                      <a:lnTo>
                        <a:pt x="9530" y="4225"/>
                      </a:lnTo>
                      <a:cubicBezTo>
                        <a:pt x="9496" y="4242"/>
                        <a:pt x="9462" y="4255"/>
                        <a:pt x="9432" y="4272"/>
                      </a:cubicBezTo>
                      <a:cubicBezTo>
                        <a:pt x="9381" y="4293"/>
                        <a:pt x="9334" y="4318"/>
                        <a:pt x="9292" y="4348"/>
                      </a:cubicBezTo>
                      <a:cubicBezTo>
                        <a:pt x="9122" y="4446"/>
                        <a:pt x="9016" y="4543"/>
                        <a:pt x="8969" y="4577"/>
                      </a:cubicBezTo>
                      <a:cubicBezTo>
                        <a:pt x="8903" y="4637"/>
                        <a:pt x="8881" y="4653"/>
                        <a:pt x="8870" y="4653"/>
                      </a:cubicBezTo>
                      <a:cubicBezTo>
                        <a:pt x="8867" y="4653"/>
                        <a:pt x="8865" y="4651"/>
                        <a:pt x="8863" y="4650"/>
                      </a:cubicBezTo>
                      <a:cubicBezTo>
                        <a:pt x="8859" y="4641"/>
                        <a:pt x="8859" y="4624"/>
                        <a:pt x="8931" y="4543"/>
                      </a:cubicBezTo>
                      <a:cubicBezTo>
                        <a:pt x="8982" y="4488"/>
                        <a:pt x="9143" y="4335"/>
                        <a:pt x="9398" y="4204"/>
                      </a:cubicBezTo>
                      <a:cubicBezTo>
                        <a:pt x="9479" y="4161"/>
                        <a:pt x="9572" y="4123"/>
                        <a:pt x="9674" y="4089"/>
                      </a:cubicBezTo>
                      <a:cubicBezTo>
                        <a:pt x="9725" y="4072"/>
                        <a:pt x="9780" y="4055"/>
                        <a:pt x="9839" y="4043"/>
                      </a:cubicBezTo>
                      <a:cubicBezTo>
                        <a:pt x="9873" y="4034"/>
                        <a:pt x="9907" y="4026"/>
                        <a:pt x="9941" y="4021"/>
                      </a:cubicBezTo>
                      <a:lnTo>
                        <a:pt x="9967" y="4017"/>
                      </a:lnTo>
                      <a:cubicBezTo>
                        <a:pt x="10009" y="4009"/>
                        <a:pt x="10052" y="4000"/>
                        <a:pt x="10094" y="3996"/>
                      </a:cubicBezTo>
                      <a:cubicBezTo>
                        <a:pt x="10094" y="3996"/>
                        <a:pt x="10094" y="3992"/>
                        <a:pt x="10094" y="3992"/>
                      </a:cubicBezTo>
                      <a:cubicBezTo>
                        <a:pt x="10090" y="3975"/>
                        <a:pt x="10086" y="3941"/>
                        <a:pt x="10081" y="3881"/>
                      </a:cubicBezTo>
                      <a:cubicBezTo>
                        <a:pt x="10077" y="3809"/>
                        <a:pt x="10081" y="3601"/>
                        <a:pt x="10013" y="3342"/>
                      </a:cubicBezTo>
                      <a:cubicBezTo>
                        <a:pt x="9996" y="3274"/>
                        <a:pt x="9971" y="3211"/>
                        <a:pt x="9945" y="3143"/>
                      </a:cubicBezTo>
                      <a:cubicBezTo>
                        <a:pt x="9916" y="3075"/>
                        <a:pt x="9878" y="3007"/>
                        <a:pt x="9835" y="2939"/>
                      </a:cubicBezTo>
                      <a:cubicBezTo>
                        <a:pt x="9746" y="2812"/>
                        <a:pt x="9623" y="2693"/>
                        <a:pt x="9487" y="2595"/>
                      </a:cubicBezTo>
                      <a:cubicBezTo>
                        <a:pt x="9355" y="2493"/>
                        <a:pt x="9203" y="2413"/>
                        <a:pt x="9054" y="2358"/>
                      </a:cubicBezTo>
                      <a:cubicBezTo>
                        <a:pt x="9041" y="2353"/>
                        <a:pt x="9029" y="2349"/>
                        <a:pt x="9016" y="2345"/>
                      </a:cubicBezTo>
                      <a:cubicBezTo>
                        <a:pt x="8880" y="2298"/>
                        <a:pt x="8744" y="2273"/>
                        <a:pt x="8621" y="2264"/>
                      </a:cubicBezTo>
                      <a:cubicBezTo>
                        <a:pt x="8584" y="2261"/>
                        <a:pt x="8547" y="2260"/>
                        <a:pt x="8513" y="2260"/>
                      </a:cubicBezTo>
                      <a:cubicBezTo>
                        <a:pt x="8299" y="2260"/>
                        <a:pt x="8141" y="2309"/>
                        <a:pt x="8082" y="2324"/>
                      </a:cubicBezTo>
                      <a:cubicBezTo>
                        <a:pt x="8057" y="2328"/>
                        <a:pt x="8035" y="2336"/>
                        <a:pt x="8023" y="2336"/>
                      </a:cubicBezTo>
                      <a:cubicBezTo>
                        <a:pt x="8018" y="2341"/>
                        <a:pt x="8018" y="2341"/>
                        <a:pt x="8014" y="2341"/>
                      </a:cubicBezTo>
                      <a:cubicBezTo>
                        <a:pt x="8014" y="2349"/>
                        <a:pt x="8014" y="2353"/>
                        <a:pt x="8014" y="2362"/>
                      </a:cubicBezTo>
                      <a:cubicBezTo>
                        <a:pt x="8006" y="2438"/>
                        <a:pt x="7993" y="2510"/>
                        <a:pt x="7976" y="2583"/>
                      </a:cubicBezTo>
                      <a:cubicBezTo>
                        <a:pt x="7934" y="2757"/>
                        <a:pt x="7866" y="2905"/>
                        <a:pt x="7794" y="3020"/>
                      </a:cubicBezTo>
                      <a:cubicBezTo>
                        <a:pt x="7785" y="3032"/>
                        <a:pt x="7777" y="3049"/>
                        <a:pt x="7764" y="3062"/>
                      </a:cubicBezTo>
                      <a:cubicBezTo>
                        <a:pt x="7747" y="3092"/>
                        <a:pt x="7730" y="3117"/>
                        <a:pt x="7713" y="3139"/>
                      </a:cubicBezTo>
                      <a:cubicBezTo>
                        <a:pt x="7653" y="3215"/>
                        <a:pt x="7603" y="3266"/>
                        <a:pt x="7573" y="3296"/>
                      </a:cubicBezTo>
                      <a:cubicBezTo>
                        <a:pt x="7543" y="3321"/>
                        <a:pt x="7518" y="3346"/>
                        <a:pt x="7496" y="3359"/>
                      </a:cubicBezTo>
                      <a:cubicBezTo>
                        <a:pt x="7475" y="3376"/>
                        <a:pt x="7462" y="3385"/>
                        <a:pt x="7450" y="3393"/>
                      </a:cubicBezTo>
                      <a:cubicBezTo>
                        <a:pt x="7441" y="3397"/>
                        <a:pt x="7437" y="3402"/>
                        <a:pt x="7429" y="3402"/>
                      </a:cubicBezTo>
                      <a:cubicBezTo>
                        <a:pt x="7437" y="3406"/>
                        <a:pt x="7446" y="3406"/>
                        <a:pt x="7450" y="3406"/>
                      </a:cubicBezTo>
                      <a:cubicBezTo>
                        <a:pt x="7586" y="3440"/>
                        <a:pt x="7709" y="3499"/>
                        <a:pt x="7802" y="3563"/>
                      </a:cubicBezTo>
                      <a:cubicBezTo>
                        <a:pt x="7895" y="3622"/>
                        <a:pt x="7955" y="3682"/>
                        <a:pt x="7972" y="3707"/>
                      </a:cubicBezTo>
                      <a:cubicBezTo>
                        <a:pt x="7997" y="3745"/>
                        <a:pt x="7997" y="3754"/>
                        <a:pt x="7989" y="3762"/>
                      </a:cubicBezTo>
                      <a:cubicBezTo>
                        <a:pt x="7986" y="3764"/>
                        <a:pt x="7982" y="3766"/>
                        <a:pt x="7976" y="3766"/>
                      </a:cubicBezTo>
                      <a:cubicBezTo>
                        <a:pt x="7968" y="3766"/>
                        <a:pt x="7955" y="3761"/>
                        <a:pt x="7934" y="3745"/>
                      </a:cubicBezTo>
                      <a:cubicBezTo>
                        <a:pt x="7912" y="3728"/>
                        <a:pt x="7853" y="3682"/>
                        <a:pt x="7764" y="3627"/>
                      </a:cubicBezTo>
                      <a:cubicBezTo>
                        <a:pt x="7675" y="3571"/>
                        <a:pt x="7556" y="3516"/>
                        <a:pt x="7433" y="3487"/>
                      </a:cubicBezTo>
                      <a:cubicBezTo>
                        <a:pt x="7326" y="3462"/>
                        <a:pt x="7218" y="3452"/>
                        <a:pt x="7124" y="3452"/>
                      </a:cubicBezTo>
                      <a:cubicBezTo>
                        <a:pt x="7106" y="3452"/>
                        <a:pt x="7089" y="3452"/>
                        <a:pt x="7072" y="3453"/>
                      </a:cubicBezTo>
                      <a:cubicBezTo>
                        <a:pt x="6970" y="3461"/>
                        <a:pt x="6894" y="3478"/>
                        <a:pt x="6864" y="3482"/>
                      </a:cubicBezTo>
                      <a:cubicBezTo>
                        <a:pt x="6853" y="3483"/>
                        <a:pt x="6844" y="3484"/>
                        <a:pt x="6837" y="3484"/>
                      </a:cubicBezTo>
                      <a:cubicBezTo>
                        <a:pt x="6818" y="3484"/>
                        <a:pt x="6813" y="3480"/>
                        <a:pt x="6813" y="3474"/>
                      </a:cubicBezTo>
                      <a:cubicBezTo>
                        <a:pt x="6809" y="3461"/>
                        <a:pt x="6809" y="3453"/>
                        <a:pt x="6847" y="3431"/>
                      </a:cubicBezTo>
                      <a:cubicBezTo>
                        <a:pt x="6868" y="3423"/>
                        <a:pt x="6919" y="3406"/>
                        <a:pt x="6991" y="3393"/>
                      </a:cubicBezTo>
                      <a:cubicBezTo>
                        <a:pt x="7013" y="3389"/>
                        <a:pt x="7038" y="3385"/>
                        <a:pt x="7068" y="3380"/>
                      </a:cubicBezTo>
                      <a:cubicBezTo>
                        <a:pt x="7097" y="3376"/>
                        <a:pt x="7128" y="3374"/>
                        <a:pt x="7161" y="3374"/>
                      </a:cubicBezTo>
                      <a:cubicBezTo>
                        <a:pt x="7193" y="3374"/>
                        <a:pt x="7227" y="3376"/>
                        <a:pt x="7263" y="3380"/>
                      </a:cubicBezTo>
                      <a:lnTo>
                        <a:pt x="7267" y="3380"/>
                      </a:lnTo>
                      <a:cubicBezTo>
                        <a:pt x="7318" y="3385"/>
                        <a:pt x="7365" y="3389"/>
                        <a:pt x="7416" y="3402"/>
                      </a:cubicBezTo>
                      <a:cubicBezTo>
                        <a:pt x="7416" y="3393"/>
                        <a:pt x="7420" y="3385"/>
                        <a:pt x="7433" y="3372"/>
                      </a:cubicBezTo>
                      <a:cubicBezTo>
                        <a:pt x="7441" y="3359"/>
                        <a:pt x="7454" y="3346"/>
                        <a:pt x="7471" y="3330"/>
                      </a:cubicBezTo>
                      <a:cubicBezTo>
                        <a:pt x="7488" y="3313"/>
                        <a:pt x="7509" y="3287"/>
                        <a:pt x="7535" y="3262"/>
                      </a:cubicBezTo>
                      <a:cubicBezTo>
                        <a:pt x="7552" y="3240"/>
                        <a:pt x="7577" y="3211"/>
                        <a:pt x="7607" y="3172"/>
                      </a:cubicBezTo>
                      <a:cubicBezTo>
                        <a:pt x="7637" y="3134"/>
                        <a:pt x="7675" y="3088"/>
                        <a:pt x="7709" y="3028"/>
                      </a:cubicBezTo>
                      <a:cubicBezTo>
                        <a:pt x="7781" y="2914"/>
                        <a:pt x="7857" y="2757"/>
                        <a:pt x="7904" y="2566"/>
                      </a:cubicBezTo>
                      <a:cubicBezTo>
                        <a:pt x="7946" y="2375"/>
                        <a:pt x="7963" y="2150"/>
                        <a:pt x="7904" y="1925"/>
                      </a:cubicBezTo>
                      <a:cubicBezTo>
                        <a:pt x="7853" y="1704"/>
                        <a:pt x="7730" y="1483"/>
                        <a:pt x="7564" y="1305"/>
                      </a:cubicBezTo>
                      <a:cubicBezTo>
                        <a:pt x="7479" y="1212"/>
                        <a:pt x="7378" y="1135"/>
                        <a:pt x="7271" y="1072"/>
                      </a:cubicBezTo>
                      <a:cubicBezTo>
                        <a:pt x="7174" y="1008"/>
                        <a:pt x="7068" y="965"/>
                        <a:pt x="6962" y="936"/>
                      </a:cubicBezTo>
                      <a:cubicBezTo>
                        <a:pt x="6849" y="902"/>
                        <a:pt x="6737" y="888"/>
                        <a:pt x="6628" y="888"/>
                      </a:cubicBezTo>
                      <a:cubicBezTo>
                        <a:pt x="6520" y="888"/>
                        <a:pt x="6416" y="902"/>
                        <a:pt x="6321" y="923"/>
                      </a:cubicBezTo>
                      <a:cubicBezTo>
                        <a:pt x="6130" y="970"/>
                        <a:pt x="5973" y="1050"/>
                        <a:pt x="5862" y="1127"/>
                      </a:cubicBezTo>
                      <a:cubicBezTo>
                        <a:pt x="5807" y="1165"/>
                        <a:pt x="5760" y="1203"/>
                        <a:pt x="5722" y="1237"/>
                      </a:cubicBezTo>
                      <a:cubicBezTo>
                        <a:pt x="5718" y="1246"/>
                        <a:pt x="5710" y="1250"/>
                        <a:pt x="5701" y="1258"/>
                      </a:cubicBezTo>
                      <a:cubicBezTo>
                        <a:pt x="5676" y="1284"/>
                        <a:pt x="5654" y="1301"/>
                        <a:pt x="5642" y="1318"/>
                      </a:cubicBezTo>
                      <a:cubicBezTo>
                        <a:pt x="5612" y="1352"/>
                        <a:pt x="5591" y="1377"/>
                        <a:pt x="5574" y="1394"/>
                      </a:cubicBezTo>
                      <a:cubicBezTo>
                        <a:pt x="5578" y="1394"/>
                        <a:pt x="5586" y="1398"/>
                        <a:pt x="5591" y="1398"/>
                      </a:cubicBezTo>
                      <a:cubicBezTo>
                        <a:pt x="5612" y="1407"/>
                        <a:pt x="5637" y="1411"/>
                        <a:pt x="5659" y="1420"/>
                      </a:cubicBezTo>
                      <a:cubicBezTo>
                        <a:pt x="5782" y="1466"/>
                        <a:pt x="5901" y="1538"/>
                        <a:pt x="5973" y="1615"/>
                      </a:cubicBezTo>
                      <a:cubicBezTo>
                        <a:pt x="6053" y="1691"/>
                        <a:pt x="6087" y="1763"/>
                        <a:pt x="6100" y="1789"/>
                      </a:cubicBezTo>
                      <a:cubicBezTo>
                        <a:pt x="6113" y="1835"/>
                        <a:pt x="6109" y="1844"/>
                        <a:pt x="6100" y="1848"/>
                      </a:cubicBezTo>
                      <a:cubicBezTo>
                        <a:pt x="6098" y="1849"/>
                        <a:pt x="6096" y="1850"/>
                        <a:pt x="6094" y="1850"/>
                      </a:cubicBezTo>
                      <a:cubicBezTo>
                        <a:pt x="6086" y="1850"/>
                        <a:pt x="6074" y="1842"/>
                        <a:pt x="6053" y="1819"/>
                      </a:cubicBezTo>
                      <a:cubicBezTo>
                        <a:pt x="6036" y="1797"/>
                        <a:pt x="5998" y="1734"/>
                        <a:pt x="5926" y="1670"/>
                      </a:cubicBezTo>
                      <a:cubicBezTo>
                        <a:pt x="5854" y="1602"/>
                        <a:pt x="5748" y="1538"/>
                        <a:pt x="5629" y="1496"/>
                      </a:cubicBezTo>
                      <a:cubicBezTo>
                        <a:pt x="5595" y="1483"/>
                        <a:pt x="5557" y="1475"/>
                        <a:pt x="5519" y="1466"/>
                      </a:cubicBezTo>
                      <a:cubicBezTo>
                        <a:pt x="5438" y="1445"/>
                        <a:pt x="5357" y="1432"/>
                        <a:pt x="5289" y="1424"/>
                      </a:cubicBezTo>
                      <a:cubicBezTo>
                        <a:pt x="5272" y="1424"/>
                        <a:pt x="5255" y="1420"/>
                        <a:pt x="5238" y="1420"/>
                      </a:cubicBezTo>
                      <a:cubicBezTo>
                        <a:pt x="5162" y="1411"/>
                        <a:pt x="5107" y="1411"/>
                        <a:pt x="5086" y="1407"/>
                      </a:cubicBezTo>
                      <a:cubicBezTo>
                        <a:pt x="5043" y="1403"/>
                        <a:pt x="5039" y="1394"/>
                        <a:pt x="5039" y="1386"/>
                      </a:cubicBezTo>
                      <a:cubicBezTo>
                        <a:pt x="5039" y="1373"/>
                        <a:pt x="5043" y="1364"/>
                        <a:pt x="5086" y="1356"/>
                      </a:cubicBezTo>
                      <a:cubicBezTo>
                        <a:pt x="5107" y="1352"/>
                        <a:pt x="5166" y="1347"/>
                        <a:pt x="5247" y="1347"/>
                      </a:cubicBezTo>
                      <a:cubicBezTo>
                        <a:pt x="5264" y="1347"/>
                        <a:pt x="5281" y="1352"/>
                        <a:pt x="5298" y="1352"/>
                      </a:cubicBezTo>
                      <a:cubicBezTo>
                        <a:pt x="5349" y="1356"/>
                        <a:pt x="5408" y="1360"/>
                        <a:pt x="5468" y="1373"/>
                      </a:cubicBezTo>
                      <a:cubicBezTo>
                        <a:pt x="5485" y="1373"/>
                        <a:pt x="5502" y="1377"/>
                        <a:pt x="5514" y="1381"/>
                      </a:cubicBezTo>
                      <a:cubicBezTo>
                        <a:pt x="5514" y="1377"/>
                        <a:pt x="5514" y="1369"/>
                        <a:pt x="5514" y="1356"/>
                      </a:cubicBezTo>
                      <a:cubicBezTo>
                        <a:pt x="5519" y="1343"/>
                        <a:pt x="5519" y="1330"/>
                        <a:pt x="5527" y="1313"/>
                      </a:cubicBezTo>
                      <a:cubicBezTo>
                        <a:pt x="5531" y="1296"/>
                        <a:pt x="5536" y="1271"/>
                        <a:pt x="5544" y="1241"/>
                      </a:cubicBezTo>
                      <a:cubicBezTo>
                        <a:pt x="5548" y="1203"/>
                        <a:pt x="5569" y="1127"/>
                        <a:pt x="5574" y="1025"/>
                      </a:cubicBezTo>
                      <a:cubicBezTo>
                        <a:pt x="5574" y="974"/>
                        <a:pt x="5574" y="914"/>
                        <a:pt x="5565" y="847"/>
                      </a:cubicBezTo>
                      <a:cubicBezTo>
                        <a:pt x="5557" y="783"/>
                        <a:pt x="5540" y="715"/>
                        <a:pt x="5514" y="643"/>
                      </a:cubicBezTo>
                      <a:cubicBezTo>
                        <a:pt x="5468" y="503"/>
                        <a:pt x="5378" y="354"/>
                        <a:pt x="5243" y="240"/>
                      </a:cubicBezTo>
                      <a:cubicBezTo>
                        <a:pt x="5111" y="125"/>
                        <a:pt x="4937" y="44"/>
                        <a:pt x="4750" y="15"/>
                      </a:cubicBezTo>
                      <a:cubicBezTo>
                        <a:pt x="4698" y="5"/>
                        <a:pt x="4644" y="1"/>
                        <a:pt x="459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2" name="Google Shape;1062;p13"/>
                <p:cNvSpPr/>
                <p:nvPr/>
              </p:nvSpPr>
              <p:spPr>
                <a:xfrm>
                  <a:off x="1409508" y="4678898"/>
                  <a:ext cx="34953" cy="70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" h="31" extrusionOk="0">
                      <a:moveTo>
                        <a:pt x="153" y="1"/>
                      </a:moveTo>
                      <a:lnTo>
                        <a:pt x="0" y="30"/>
                      </a:lnTo>
                      <a:lnTo>
                        <a:pt x="0" y="30"/>
                      </a:lnTo>
                      <a:lnTo>
                        <a:pt x="26" y="26"/>
                      </a:lnTo>
                      <a:lnTo>
                        <a:pt x="153" y="1"/>
                      </a:lnTo>
                      <a:close/>
                    </a:path>
                  </a:pathLst>
                </a:custGeom>
                <a:solidFill>
                  <a:srgbClr val="8555C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3" name="Google Shape;1063;p13"/>
                <p:cNvSpPr/>
                <p:nvPr/>
              </p:nvSpPr>
              <p:spPr>
                <a:xfrm>
                  <a:off x="1261980" y="4696147"/>
                  <a:ext cx="559929" cy="1911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67" h="842" extrusionOk="0">
                      <a:moveTo>
                        <a:pt x="1018" y="0"/>
                      </a:moveTo>
                      <a:cubicBezTo>
                        <a:pt x="863" y="0"/>
                        <a:pt x="711" y="18"/>
                        <a:pt x="570" y="52"/>
                      </a:cubicBezTo>
                      <a:cubicBezTo>
                        <a:pt x="451" y="77"/>
                        <a:pt x="340" y="116"/>
                        <a:pt x="243" y="158"/>
                      </a:cubicBezTo>
                      <a:lnTo>
                        <a:pt x="239" y="158"/>
                      </a:lnTo>
                      <a:lnTo>
                        <a:pt x="1" y="281"/>
                      </a:lnTo>
                      <a:cubicBezTo>
                        <a:pt x="25" y="276"/>
                        <a:pt x="332" y="204"/>
                        <a:pt x="728" y="204"/>
                      </a:cubicBezTo>
                      <a:cubicBezTo>
                        <a:pt x="1231" y="204"/>
                        <a:pt x="1878" y="321"/>
                        <a:pt x="2263" y="841"/>
                      </a:cubicBezTo>
                      <a:cubicBezTo>
                        <a:pt x="2314" y="791"/>
                        <a:pt x="2382" y="727"/>
                        <a:pt x="2467" y="663"/>
                      </a:cubicBezTo>
                      <a:cubicBezTo>
                        <a:pt x="2454" y="650"/>
                        <a:pt x="2437" y="633"/>
                        <a:pt x="2416" y="612"/>
                      </a:cubicBezTo>
                      <a:cubicBezTo>
                        <a:pt x="2361" y="561"/>
                        <a:pt x="2212" y="413"/>
                        <a:pt x="1974" y="273"/>
                      </a:cubicBezTo>
                      <a:cubicBezTo>
                        <a:pt x="1860" y="205"/>
                        <a:pt x="1720" y="137"/>
                        <a:pt x="1563" y="90"/>
                      </a:cubicBezTo>
                      <a:cubicBezTo>
                        <a:pt x="1406" y="39"/>
                        <a:pt x="1240" y="10"/>
                        <a:pt x="1070" y="1"/>
                      </a:cubicBezTo>
                      <a:cubicBezTo>
                        <a:pt x="1053" y="1"/>
                        <a:pt x="1036" y="0"/>
                        <a:pt x="1018" y="0"/>
                      </a:cubicBezTo>
                      <a:close/>
                    </a:path>
                  </a:pathLst>
                </a:custGeom>
                <a:solidFill>
                  <a:srgbClr val="1E1549">
                    <a:alpha val="410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4" name="Google Shape;1064;p13"/>
                <p:cNvSpPr/>
                <p:nvPr/>
              </p:nvSpPr>
              <p:spPr>
                <a:xfrm>
                  <a:off x="903600" y="4458287"/>
                  <a:ext cx="18611" cy="272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" h="120" extrusionOk="0">
                      <a:moveTo>
                        <a:pt x="82" y="1"/>
                      </a:moveTo>
                      <a:lnTo>
                        <a:pt x="82" y="1"/>
                      </a:lnTo>
                      <a:cubicBezTo>
                        <a:pt x="73" y="13"/>
                        <a:pt x="65" y="30"/>
                        <a:pt x="52" y="43"/>
                      </a:cubicBezTo>
                      <a:cubicBezTo>
                        <a:pt x="35" y="73"/>
                        <a:pt x="18" y="98"/>
                        <a:pt x="1" y="120"/>
                      </a:cubicBezTo>
                      <a:cubicBezTo>
                        <a:pt x="48" y="69"/>
                        <a:pt x="82" y="26"/>
                        <a:pt x="82" y="1"/>
                      </a:cubicBezTo>
                      <a:close/>
                    </a:path>
                  </a:pathLst>
                </a:custGeom>
                <a:solidFill>
                  <a:srgbClr val="8555C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5" name="Google Shape;1065;p13"/>
                <p:cNvSpPr/>
                <p:nvPr/>
              </p:nvSpPr>
              <p:spPr>
                <a:xfrm>
                  <a:off x="739957" y="4016156"/>
                  <a:ext cx="221747" cy="5290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7" h="2331" extrusionOk="0">
                      <a:moveTo>
                        <a:pt x="280" y="1"/>
                      </a:moveTo>
                      <a:lnTo>
                        <a:pt x="280" y="1"/>
                      </a:lnTo>
                      <a:cubicBezTo>
                        <a:pt x="493" y="378"/>
                        <a:pt x="977" y="1478"/>
                        <a:pt x="0" y="2322"/>
                      </a:cubicBezTo>
                      <a:cubicBezTo>
                        <a:pt x="217" y="2309"/>
                        <a:pt x="259" y="2309"/>
                        <a:pt x="272" y="2309"/>
                      </a:cubicBezTo>
                      <a:lnTo>
                        <a:pt x="276" y="2309"/>
                      </a:lnTo>
                      <a:lnTo>
                        <a:pt x="425" y="2331"/>
                      </a:lnTo>
                      <a:cubicBezTo>
                        <a:pt x="425" y="2322"/>
                        <a:pt x="429" y="2314"/>
                        <a:pt x="442" y="2301"/>
                      </a:cubicBezTo>
                      <a:cubicBezTo>
                        <a:pt x="450" y="2288"/>
                        <a:pt x="463" y="2275"/>
                        <a:pt x="480" y="2259"/>
                      </a:cubicBezTo>
                      <a:cubicBezTo>
                        <a:pt x="497" y="2242"/>
                        <a:pt x="518" y="2216"/>
                        <a:pt x="544" y="2191"/>
                      </a:cubicBezTo>
                      <a:cubicBezTo>
                        <a:pt x="561" y="2169"/>
                        <a:pt x="586" y="2140"/>
                        <a:pt x="616" y="2101"/>
                      </a:cubicBezTo>
                      <a:cubicBezTo>
                        <a:pt x="646" y="2063"/>
                        <a:pt x="684" y="2017"/>
                        <a:pt x="718" y="1957"/>
                      </a:cubicBezTo>
                      <a:cubicBezTo>
                        <a:pt x="790" y="1843"/>
                        <a:pt x="866" y="1686"/>
                        <a:pt x="913" y="1495"/>
                      </a:cubicBezTo>
                      <a:cubicBezTo>
                        <a:pt x="955" y="1304"/>
                        <a:pt x="972" y="1079"/>
                        <a:pt x="913" y="854"/>
                      </a:cubicBezTo>
                      <a:cubicBezTo>
                        <a:pt x="862" y="633"/>
                        <a:pt x="739" y="412"/>
                        <a:pt x="573" y="234"/>
                      </a:cubicBezTo>
                      <a:cubicBezTo>
                        <a:pt x="488" y="141"/>
                        <a:pt x="387" y="64"/>
                        <a:pt x="280" y="1"/>
                      </a:cubicBezTo>
                      <a:close/>
                    </a:path>
                  </a:pathLst>
                </a:custGeom>
                <a:solidFill>
                  <a:srgbClr val="1E1549">
                    <a:alpha val="410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6" name="Google Shape;1066;p13"/>
                <p:cNvSpPr/>
                <p:nvPr/>
              </p:nvSpPr>
              <p:spPr>
                <a:xfrm>
                  <a:off x="972144" y="4303268"/>
                  <a:ext cx="2043" cy="59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" h="26" extrusionOk="0">
                      <a:moveTo>
                        <a:pt x="9" y="0"/>
                      </a:moveTo>
                      <a:cubicBezTo>
                        <a:pt x="4" y="5"/>
                        <a:pt x="4" y="5"/>
                        <a:pt x="0" y="5"/>
                      </a:cubicBezTo>
                      <a:cubicBezTo>
                        <a:pt x="0" y="13"/>
                        <a:pt x="0" y="17"/>
                        <a:pt x="0" y="26"/>
                      </a:cubicBezTo>
                      <a:lnTo>
                        <a:pt x="9" y="0"/>
                      </a:lnTo>
                      <a:close/>
                    </a:path>
                  </a:pathLst>
                </a:custGeom>
                <a:solidFill>
                  <a:srgbClr val="8555C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7" name="Google Shape;1067;p13"/>
                <p:cNvSpPr/>
                <p:nvPr/>
              </p:nvSpPr>
              <p:spPr>
                <a:xfrm>
                  <a:off x="1199337" y="4305084"/>
                  <a:ext cx="245125" cy="3962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0" h="1746" extrusionOk="0">
                      <a:moveTo>
                        <a:pt x="1" y="1"/>
                      </a:moveTo>
                      <a:cubicBezTo>
                        <a:pt x="26" y="18"/>
                        <a:pt x="1003" y="693"/>
                        <a:pt x="659" y="1745"/>
                      </a:cubicBezTo>
                      <a:cubicBezTo>
                        <a:pt x="710" y="1728"/>
                        <a:pt x="765" y="1711"/>
                        <a:pt x="824" y="1699"/>
                      </a:cubicBezTo>
                      <a:cubicBezTo>
                        <a:pt x="858" y="1690"/>
                        <a:pt x="892" y="1682"/>
                        <a:pt x="926" y="1677"/>
                      </a:cubicBezTo>
                      <a:lnTo>
                        <a:pt x="1079" y="1648"/>
                      </a:lnTo>
                      <a:cubicBezTo>
                        <a:pt x="1075" y="1631"/>
                        <a:pt x="1071" y="1597"/>
                        <a:pt x="1066" y="1537"/>
                      </a:cubicBezTo>
                      <a:cubicBezTo>
                        <a:pt x="1062" y="1465"/>
                        <a:pt x="1066" y="1257"/>
                        <a:pt x="998" y="998"/>
                      </a:cubicBezTo>
                      <a:cubicBezTo>
                        <a:pt x="981" y="930"/>
                        <a:pt x="956" y="867"/>
                        <a:pt x="930" y="799"/>
                      </a:cubicBezTo>
                      <a:cubicBezTo>
                        <a:pt x="901" y="731"/>
                        <a:pt x="863" y="663"/>
                        <a:pt x="820" y="595"/>
                      </a:cubicBezTo>
                      <a:cubicBezTo>
                        <a:pt x="731" y="468"/>
                        <a:pt x="608" y="349"/>
                        <a:pt x="472" y="251"/>
                      </a:cubicBezTo>
                      <a:cubicBezTo>
                        <a:pt x="340" y="149"/>
                        <a:pt x="188" y="69"/>
                        <a:pt x="39" y="14"/>
                      </a:cubicBezTo>
                      <a:cubicBezTo>
                        <a:pt x="26" y="9"/>
                        <a:pt x="14" y="5"/>
                        <a:pt x="1" y="1"/>
                      </a:cubicBezTo>
                      <a:close/>
                    </a:path>
                  </a:pathLst>
                </a:custGeom>
                <a:solidFill>
                  <a:srgbClr val="1E1549">
                    <a:alpha val="410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8" name="Google Shape;1068;p13"/>
                <p:cNvSpPr/>
                <p:nvPr/>
              </p:nvSpPr>
              <p:spPr>
                <a:xfrm>
                  <a:off x="168682" y="3773075"/>
                  <a:ext cx="249664" cy="3136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0" h="1382" extrusionOk="0">
                      <a:moveTo>
                        <a:pt x="116" y="1"/>
                      </a:moveTo>
                      <a:cubicBezTo>
                        <a:pt x="78" y="1"/>
                        <a:pt x="39" y="3"/>
                        <a:pt x="0" y="6"/>
                      </a:cubicBezTo>
                      <a:cubicBezTo>
                        <a:pt x="0" y="6"/>
                        <a:pt x="896" y="456"/>
                        <a:pt x="773" y="1347"/>
                      </a:cubicBezTo>
                      <a:cubicBezTo>
                        <a:pt x="790" y="1347"/>
                        <a:pt x="807" y="1352"/>
                        <a:pt x="824" y="1352"/>
                      </a:cubicBezTo>
                      <a:cubicBezTo>
                        <a:pt x="875" y="1356"/>
                        <a:pt x="934" y="1360"/>
                        <a:pt x="994" y="1373"/>
                      </a:cubicBezTo>
                      <a:cubicBezTo>
                        <a:pt x="1011" y="1373"/>
                        <a:pt x="1028" y="1377"/>
                        <a:pt x="1040" y="1381"/>
                      </a:cubicBezTo>
                      <a:cubicBezTo>
                        <a:pt x="1040" y="1377"/>
                        <a:pt x="1040" y="1369"/>
                        <a:pt x="1040" y="1356"/>
                      </a:cubicBezTo>
                      <a:cubicBezTo>
                        <a:pt x="1045" y="1343"/>
                        <a:pt x="1045" y="1330"/>
                        <a:pt x="1053" y="1313"/>
                      </a:cubicBezTo>
                      <a:cubicBezTo>
                        <a:pt x="1057" y="1296"/>
                        <a:pt x="1062" y="1271"/>
                        <a:pt x="1070" y="1241"/>
                      </a:cubicBezTo>
                      <a:cubicBezTo>
                        <a:pt x="1074" y="1203"/>
                        <a:pt x="1095" y="1127"/>
                        <a:pt x="1100" y="1025"/>
                      </a:cubicBezTo>
                      <a:cubicBezTo>
                        <a:pt x="1100" y="974"/>
                        <a:pt x="1100" y="914"/>
                        <a:pt x="1091" y="847"/>
                      </a:cubicBezTo>
                      <a:cubicBezTo>
                        <a:pt x="1083" y="783"/>
                        <a:pt x="1066" y="715"/>
                        <a:pt x="1040" y="643"/>
                      </a:cubicBezTo>
                      <a:cubicBezTo>
                        <a:pt x="994" y="503"/>
                        <a:pt x="904" y="354"/>
                        <a:pt x="769" y="240"/>
                      </a:cubicBezTo>
                      <a:cubicBezTo>
                        <a:pt x="637" y="125"/>
                        <a:pt x="463" y="44"/>
                        <a:pt x="276" y="15"/>
                      </a:cubicBezTo>
                      <a:cubicBezTo>
                        <a:pt x="224" y="5"/>
                        <a:pt x="170" y="1"/>
                        <a:pt x="116" y="1"/>
                      </a:cubicBezTo>
                      <a:close/>
                    </a:path>
                  </a:pathLst>
                </a:custGeom>
                <a:solidFill>
                  <a:srgbClr val="1E1549">
                    <a:alpha val="410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9" name="Google Shape;1069;p13"/>
                <p:cNvSpPr/>
                <p:nvPr/>
              </p:nvSpPr>
              <p:spPr>
                <a:xfrm>
                  <a:off x="418119" y="4058599"/>
                  <a:ext cx="29279" cy="320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" h="141" extrusionOk="0">
                      <a:moveTo>
                        <a:pt x="128" y="0"/>
                      </a:moveTo>
                      <a:cubicBezTo>
                        <a:pt x="103" y="26"/>
                        <a:pt x="81" y="43"/>
                        <a:pt x="69" y="60"/>
                      </a:cubicBezTo>
                      <a:cubicBezTo>
                        <a:pt x="39" y="94"/>
                        <a:pt x="13" y="119"/>
                        <a:pt x="1" y="136"/>
                      </a:cubicBezTo>
                      <a:cubicBezTo>
                        <a:pt x="5" y="140"/>
                        <a:pt x="13" y="140"/>
                        <a:pt x="18" y="140"/>
                      </a:cubicBezTo>
                      <a:cubicBezTo>
                        <a:pt x="52" y="106"/>
                        <a:pt x="90" y="60"/>
                        <a:pt x="128" y="0"/>
                      </a:cubicBezTo>
                      <a:close/>
                    </a:path>
                  </a:pathLst>
                </a:custGeom>
                <a:solidFill>
                  <a:srgbClr val="8555C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0" name="Google Shape;1070;p13"/>
                <p:cNvSpPr/>
                <p:nvPr/>
              </p:nvSpPr>
              <p:spPr>
                <a:xfrm>
                  <a:off x="-415075" y="3961230"/>
                  <a:ext cx="230372" cy="465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5" h="2051" extrusionOk="0">
                      <a:moveTo>
                        <a:pt x="1015" y="1"/>
                      </a:moveTo>
                      <a:lnTo>
                        <a:pt x="1015" y="1"/>
                      </a:lnTo>
                      <a:cubicBezTo>
                        <a:pt x="989" y="9"/>
                        <a:pt x="960" y="18"/>
                        <a:pt x="934" y="26"/>
                      </a:cubicBezTo>
                      <a:cubicBezTo>
                        <a:pt x="811" y="73"/>
                        <a:pt x="675" y="141"/>
                        <a:pt x="548" y="238"/>
                      </a:cubicBezTo>
                      <a:cubicBezTo>
                        <a:pt x="425" y="332"/>
                        <a:pt x="306" y="455"/>
                        <a:pt x="221" y="595"/>
                      </a:cubicBezTo>
                      <a:cubicBezTo>
                        <a:pt x="136" y="735"/>
                        <a:pt x="72" y="892"/>
                        <a:pt x="39" y="1045"/>
                      </a:cubicBezTo>
                      <a:cubicBezTo>
                        <a:pt x="5" y="1202"/>
                        <a:pt x="0" y="1355"/>
                        <a:pt x="9" y="1486"/>
                      </a:cubicBezTo>
                      <a:cubicBezTo>
                        <a:pt x="22" y="1618"/>
                        <a:pt x="47" y="1732"/>
                        <a:pt x="72" y="1821"/>
                      </a:cubicBezTo>
                      <a:cubicBezTo>
                        <a:pt x="89" y="1868"/>
                        <a:pt x="102" y="1906"/>
                        <a:pt x="115" y="1936"/>
                      </a:cubicBezTo>
                      <a:cubicBezTo>
                        <a:pt x="128" y="1966"/>
                        <a:pt x="136" y="1991"/>
                        <a:pt x="145" y="2008"/>
                      </a:cubicBezTo>
                      <a:cubicBezTo>
                        <a:pt x="153" y="2025"/>
                        <a:pt x="157" y="2038"/>
                        <a:pt x="162" y="2051"/>
                      </a:cubicBezTo>
                      <a:cubicBezTo>
                        <a:pt x="293" y="2012"/>
                        <a:pt x="421" y="1995"/>
                        <a:pt x="535" y="1991"/>
                      </a:cubicBezTo>
                      <a:cubicBezTo>
                        <a:pt x="47" y="714"/>
                        <a:pt x="1015" y="1"/>
                        <a:pt x="1015" y="1"/>
                      </a:cubicBezTo>
                      <a:close/>
                    </a:path>
                  </a:pathLst>
                </a:custGeom>
                <a:solidFill>
                  <a:srgbClr val="1E1549">
                    <a:alpha val="410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1" name="Google Shape;1071;p13"/>
                <p:cNvSpPr/>
                <p:nvPr/>
              </p:nvSpPr>
              <p:spPr>
                <a:xfrm>
                  <a:off x="-617529" y="4429916"/>
                  <a:ext cx="379036" cy="2539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0" h="1119" extrusionOk="0">
                      <a:moveTo>
                        <a:pt x="1507" y="1"/>
                      </a:moveTo>
                      <a:cubicBezTo>
                        <a:pt x="1483" y="1"/>
                        <a:pt x="1457" y="1"/>
                        <a:pt x="1431" y="3"/>
                      </a:cubicBezTo>
                      <a:cubicBezTo>
                        <a:pt x="1223" y="11"/>
                        <a:pt x="969" y="71"/>
                        <a:pt x="744" y="198"/>
                      </a:cubicBezTo>
                      <a:cubicBezTo>
                        <a:pt x="519" y="321"/>
                        <a:pt x="328" y="499"/>
                        <a:pt x="205" y="669"/>
                      </a:cubicBezTo>
                      <a:cubicBezTo>
                        <a:pt x="82" y="834"/>
                        <a:pt x="35" y="987"/>
                        <a:pt x="18" y="1038"/>
                      </a:cubicBezTo>
                      <a:cubicBezTo>
                        <a:pt x="9" y="1068"/>
                        <a:pt x="5" y="1089"/>
                        <a:pt x="1" y="1102"/>
                      </a:cubicBezTo>
                      <a:cubicBezTo>
                        <a:pt x="17" y="1100"/>
                        <a:pt x="31" y="1100"/>
                        <a:pt x="45" y="1100"/>
                      </a:cubicBezTo>
                      <a:cubicBezTo>
                        <a:pt x="72" y="1100"/>
                        <a:pt x="94" y="1102"/>
                        <a:pt x="111" y="1102"/>
                      </a:cubicBezTo>
                      <a:cubicBezTo>
                        <a:pt x="150" y="1106"/>
                        <a:pt x="179" y="1110"/>
                        <a:pt x="200" y="1119"/>
                      </a:cubicBezTo>
                      <a:cubicBezTo>
                        <a:pt x="200" y="1119"/>
                        <a:pt x="574" y="134"/>
                        <a:pt x="1669" y="7"/>
                      </a:cubicBezTo>
                      <a:cubicBezTo>
                        <a:pt x="1621" y="4"/>
                        <a:pt x="1567" y="1"/>
                        <a:pt x="1507" y="1"/>
                      </a:cubicBezTo>
                      <a:close/>
                    </a:path>
                  </a:pathLst>
                </a:custGeom>
                <a:solidFill>
                  <a:srgbClr val="1E1549">
                    <a:alpha val="410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072" name="Google Shape;1072;p13"/>
            <p:cNvSpPr/>
            <p:nvPr/>
          </p:nvSpPr>
          <p:spPr>
            <a:xfrm>
              <a:off x="-239510" y="4711137"/>
              <a:ext cx="982088" cy="209264"/>
            </a:xfrm>
            <a:custGeom>
              <a:avLst/>
              <a:gdLst/>
              <a:ahLst/>
              <a:cxnLst/>
              <a:rect l="l" t="t" r="r" b="b"/>
              <a:pathLst>
                <a:path w="4327" h="922" extrusionOk="0">
                  <a:moveTo>
                    <a:pt x="1973" y="1"/>
                  </a:moveTo>
                  <a:cubicBezTo>
                    <a:pt x="1951" y="1"/>
                    <a:pt x="1929" y="1"/>
                    <a:pt x="1907" y="2"/>
                  </a:cubicBezTo>
                  <a:cubicBezTo>
                    <a:pt x="1775" y="10"/>
                    <a:pt x="1648" y="27"/>
                    <a:pt x="1537" y="53"/>
                  </a:cubicBezTo>
                  <a:cubicBezTo>
                    <a:pt x="1317" y="108"/>
                    <a:pt x="1160" y="184"/>
                    <a:pt x="1109" y="218"/>
                  </a:cubicBezTo>
                  <a:cubicBezTo>
                    <a:pt x="1096" y="227"/>
                    <a:pt x="1088" y="231"/>
                    <a:pt x="1075" y="240"/>
                  </a:cubicBezTo>
                  <a:cubicBezTo>
                    <a:pt x="973" y="193"/>
                    <a:pt x="850" y="163"/>
                    <a:pt x="723" y="163"/>
                  </a:cubicBezTo>
                  <a:cubicBezTo>
                    <a:pt x="715" y="163"/>
                    <a:pt x="707" y="163"/>
                    <a:pt x="700" y="163"/>
                  </a:cubicBezTo>
                  <a:cubicBezTo>
                    <a:pt x="542" y="163"/>
                    <a:pt x="390" y="204"/>
                    <a:pt x="273" y="252"/>
                  </a:cubicBezTo>
                  <a:cubicBezTo>
                    <a:pt x="150" y="307"/>
                    <a:pt x="69" y="363"/>
                    <a:pt x="43" y="384"/>
                  </a:cubicBezTo>
                  <a:cubicBezTo>
                    <a:pt x="1" y="418"/>
                    <a:pt x="1" y="431"/>
                    <a:pt x="9" y="439"/>
                  </a:cubicBezTo>
                  <a:cubicBezTo>
                    <a:pt x="11" y="442"/>
                    <a:pt x="13" y="444"/>
                    <a:pt x="18" y="444"/>
                  </a:cubicBezTo>
                  <a:cubicBezTo>
                    <a:pt x="26" y="444"/>
                    <a:pt x="40" y="439"/>
                    <a:pt x="69" y="426"/>
                  </a:cubicBezTo>
                  <a:cubicBezTo>
                    <a:pt x="103" y="414"/>
                    <a:pt x="184" y="367"/>
                    <a:pt x="302" y="324"/>
                  </a:cubicBezTo>
                  <a:cubicBezTo>
                    <a:pt x="411" y="280"/>
                    <a:pt x="554" y="243"/>
                    <a:pt x="699" y="243"/>
                  </a:cubicBezTo>
                  <a:cubicBezTo>
                    <a:pt x="707" y="243"/>
                    <a:pt x="715" y="244"/>
                    <a:pt x="723" y="244"/>
                  </a:cubicBezTo>
                  <a:cubicBezTo>
                    <a:pt x="875" y="244"/>
                    <a:pt x="1028" y="290"/>
                    <a:pt x="1130" y="354"/>
                  </a:cubicBezTo>
                  <a:cubicBezTo>
                    <a:pt x="1236" y="414"/>
                    <a:pt x="1300" y="481"/>
                    <a:pt x="1325" y="507"/>
                  </a:cubicBezTo>
                  <a:cubicBezTo>
                    <a:pt x="1350" y="532"/>
                    <a:pt x="1364" y="539"/>
                    <a:pt x="1373" y="539"/>
                  </a:cubicBezTo>
                  <a:cubicBezTo>
                    <a:pt x="1376" y="539"/>
                    <a:pt x="1378" y="538"/>
                    <a:pt x="1380" y="537"/>
                  </a:cubicBezTo>
                  <a:cubicBezTo>
                    <a:pt x="1389" y="532"/>
                    <a:pt x="1393" y="520"/>
                    <a:pt x="1363" y="473"/>
                  </a:cubicBezTo>
                  <a:cubicBezTo>
                    <a:pt x="1346" y="443"/>
                    <a:pt x="1283" y="358"/>
                    <a:pt x="1168" y="286"/>
                  </a:cubicBezTo>
                  <a:cubicBezTo>
                    <a:pt x="1155" y="282"/>
                    <a:pt x="1143" y="274"/>
                    <a:pt x="1130" y="265"/>
                  </a:cubicBezTo>
                  <a:lnTo>
                    <a:pt x="1134" y="265"/>
                  </a:lnTo>
                  <a:cubicBezTo>
                    <a:pt x="1189" y="240"/>
                    <a:pt x="1342" y="172"/>
                    <a:pt x="1554" y="125"/>
                  </a:cubicBezTo>
                  <a:cubicBezTo>
                    <a:pt x="1661" y="104"/>
                    <a:pt x="1784" y="87"/>
                    <a:pt x="1911" y="83"/>
                  </a:cubicBezTo>
                  <a:cubicBezTo>
                    <a:pt x="1928" y="82"/>
                    <a:pt x="1945" y="82"/>
                    <a:pt x="1962" y="82"/>
                  </a:cubicBezTo>
                  <a:cubicBezTo>
                    <a:pt x="2077" y="82"/>
                    <a:pt x="2192" y="94"/>
                    <a:pt x="2310" y="112"/>
                  </a:cubicBezTo>
                  <a:cubicBezTo>
                    <a:pt x="2442" y="138"/>
                    <a:pt x="2573" y="176"/>
                    <a:pt x="2692" y="227"/>
                  </a:cubicBezTo>
                  <a:cubicBezTo>
                    <a:pt x="2811" y="274"/>
                    <a:pt x="2917" y="333"/>
                    <a:pt x="3006" y="392"/>
                  </a:cubicBezTo>
                  <a:cubicBezTo>
                    <a:pt x="3193" y="511"/>
                    <a:pt x="3307" y="630"/>
                    <a:pt x="3354" y="668"/>
                  </a:cubicBezTo>
                  <a:cubicBezTo>
                    <a:pt x="3239" y="677"/>
                    <a:pt x="3129" y="698"/>
                    <a:pt x="3040" y="723"/>
                  </a:cubicBezTo>
                  <a:cubicBezTo>
                    <a:pt x="3006" y="732"/>
                    <a:pt x="2976" y="745"/>
                    <a:pt x="2947" y="753"/>
                  </a:cubicBezTo>
                  <a:cubicBezTo>
                    <a:pt x="2917" y="762"/>
                    <a:pt x="2891" y="774"/>
                    <a:pt x="2870" y="783"/>
                  </a:cubicBezTo>
                  <a:cubicBezTo>
                    <a:pt x="2824" y="804"/>
                    <a:pt x="2790" y="821"/>
                    <a:pt x="2777" y="830"/>
                  </a:cubicBezTo>
                  <a:cubicBezTo>
                    <a:pt x="2730" y="859"/>
                    <a:pt x="2726" y="872"/>
                    <a:pt x="2734" y="880"/>
                  </a:cubicBezTo>
                  <a:cubicBezTo>
                    <a:pt x="2734" y="885"/>
                    <a:pt x="2738" y="888"/>
                    <a:pt x="2747" y="888"/>
                  </a:cubicBezTo>
                  <a:cubicBezTo>
                    <a:pt x="2757" y="888"/>
                    <a:pt x="2773" y="885"/>
                    <a:pt x="2798" y="876"/>
                  </a:cubicBezTo>
                  <a:cubicBezTo>
                    <a:pt x="2807" y="876"/>
                    <a:pt x="2819" y="872"/>
                    <a:pt x="2836" y="863"/>
                  </a:cubicBezTo>
                  <a:cubicBezTo>
                    <a:pt x="2853" y="859"/>
                    <a:pt x="2870" y="851"/>
                    <a:pt x="2896" y="847"/>
                  </a:cubicBezTo>
                  <a:cubicBezTo>
                    <a:pt x="2917" y="838"/>
                    <a:pt x="2942" y="830"/>
                    <a:pt x="2968" y="821"/>
                  </a:cubicBezTo>
                  <a:cubicBezTo>
                    <a:pt x="2998" y="813"/>
                    <a:pt x="3027" y="800"/>
                    <a:pt x="3061" y="796"/>
                  </a:cubicBezTo>
                  <a:cubicBezTo>
                    <a:pt x="3182" y="765"/>
                    <a:pt x="3334" y="744"/>
                    <a:pt x="3489" y="744"/>
                  </a:cubicBezTo>
                  <a:cubicBezTo>
                    <a:pt x="3503" y="744"/>
                    <a:pt x="3518" y="744"/>
                    <a:pt x="3532" y="745"/>
                  </a:cubicBezTo>
                  <a:cubicBezTo>
                    <a:pt x="3698" y="749"/>
                    <a:pt x="3868" y="779"/>
                    <a:pt x="3995" y="817"/>
                  </a:cubicBezTo>
                  <a:cubicBezTo>
                    <a:pt x="4127" y="855"/>
                    <a:pt x="4220" y="897"/>
                    <a:pt x="4254" y="910"/>
                  </a:cubicBezTo>
                  <a:cubicBezTo>
                    <a:pt x="4279" y="919"/>
                    <a:pt x="4295" y="922"/>
                    <a:pt x="4305" y="922"/>
                  </a:cubicBezTo>
                  <a:cubicBezTo>
                    <a:pt x="4315" y="922"/>
                    <a:pt x="4320" y="919"/>
                    <a:pt x="4322" y="914"/>
                  </a:cubicBezTo>
                  <a:cubicBezTo>
                    <a:pt x="4326" y="906"/>
                    <a:pt x="4326" y="897"/>
                    <a:pt x="4275" y="863"/>
                  </a:cubicBezTo>
                  <a:cubicBezTo>
                    <a:pt x="4245" y="842"/>
                    <a:pt x="4152" y="791"/>
                    <a:pt x="4016" y="745"/>
                  </a:cubicBezTo>
                  <a:cubicBezTo>
                    <a:pt x="3880" y="702"/>
                    <a:pt x="3706" y="668"/>
                    <a:pt x="3532" y="664"/>
                  </a:cubicBezTo>
                  <a:cubicBezTo>
                    <a:pt x="3518" y="663"/>
                    <a:pt x="3505" y="662"/>
                    <a:pt x="3491" y="662"/>
                  </a:cubicBezTo>
                  <a:cubicBezTo>
                    <a:pt x="3464" y="662"/>
                    <a:pt x="3439" y="664"/>
                    <a:pt x="3413" y="664"/>
                  </a:cubicBezTo>
                  <a:cubicBezTo>
                    <a:pt x="3409" y="656"/>
                    <a:pt x="3401" y="643"/>
                    <a:pt x="3388" y="630"/>
                  </a:cubicBezTo>
                  <a:cubicBezTo>
                    <a:pt x="3350" y="583"/>
                    <a:pt x="3235" y="456"/>
                    <a:pt x="3048" y="329"/>
                  </a:cubicBezTo>
                  <a:cubicBezTo>
                    <a:pt x="2955" y="269"/>
                    <a:pt x="2845" y="206"/>
                    <a:pt x="2722" y="150"/>
                  </a:cubicBezTo>
                  <a:cubicBezTo>
                    <a:pt x="2594" y="99"/>
                    <a:pt x="2459" y="57"/>
                    <a:pt x="2323" y="32"/>
                  </a:cubicBezTo>
                  <a:cubicBezTo>
                    <a:pt x="2205" y="10"/>
                    <a:pt x="2088" y="1"/>
                    <a:pt x="19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3" name="Google Shape;1073;p13"/>
          <p:cNvGrpSpPr/>
          <p:nvPr/>
        </p:nvGrpSpPr>
        <p:grpSpPr>
          <a:xfrm>
            <a:off x="-812159" y="4556313"/>
            <a:ext cx="3334980" cy="1481629"/>
            <a:chOff x="-462037" y="4426274"/>
            <a:chExt cx="3455580" cy="1535208"/>
          </a:xfrm>
        </p:grpSpPr>
        <p:sp>
          <p:nvSpPr>
            <p:cNvPr id="1074" name="Google Shape;1074;p13"/>
            <p:cNvSpPr/>
            <p:nvPr/>
          </p:nvSpPr>
          <p:spPr>
            <a:xfrm>
              <a:off x="259489" y="5399733"/>
              <a:ext cx="983677" cy="205406"/>
            </a:xfrm>
            <a:custGeom>
              <a:avLst/>
              <a:gdLst/>
              <a:ahLst/>
              <a:cxnLst/>
              <a:rect l="l" t="t" r="r" b="b"/>
              <a:pathLst>
                <a:path w="4334" h="905" extrusionOk="0">
                  <a:moveTo>
                    <a:pt x="1990" y="0"/>
                  </a:moveTo>
                  <a:cubicBezTo>
                    <a:pt x="1960" y="0"/>
                    <a:pt x="1931" y="1"/>
                    <a:pt x="1902" y="2"/>
                  </a:cubicBezTo>
                  <a:cubicBezTo>
                    <a:pt x="1770" y="6"/>
                    <a:pt x="1643" y="27"/>
                    <a:pt x="1533" y="57"/>
                  </a:cubicBezTo>
                  <a:cubicBezTo>
                    <a:pt x="1312" y="108"/>
                    <a:pt x="1159" y="188"/>
                    <a:pt x="1108" y="222"/>
                  </a:cubicBezTo>
                  <a:cubicBezTo>
                    <a:pt x="1095" y="231"/>
                    <a:pt x="1083" y="239"/>
                    <a:pt x="1074" y="244"/>
                  </a:cubicBezTo>
                  <a:cubicBezTo>
                    <a:pt x="972" y="197"/>
                    <a:pt x="845" y="167"/>
                    <a:pt x="718" y="167"/>
                  </a:cubicBezTo>
                  <a:cubicBezTo>
                    <a:pt x="552" y="167"/>
                    <a:pt x="391" y="214"/>
                    <a:pt x="268" y="265"/>
                  </a:cubicBezTo>
                  <a:cubicBezTo>
                    <a:pt x="149" y="316"/>
                    <a:pt x="64" y="375"/>
                    <a:pt x="39" y="396"/>
                  </a:cubicBezTo>
                  <a:cubicBezTo>
                    <a:pt x="0" y="430"/>
                    <a:pt x="0" y="443"/>
                    <a:pt x="5" y="451"/>
                  </a:cubicBezTo>
                  <a:cubicBezTo>
                    <a:pt x="6" y="455"/>
                    <a:pt x="10" y="458"/>
                    <a:pt x="17" y="458"/>
                  </a:cubicBezTo>
                  <a:cubicBezTo>
                    <a:pt x="26" y="458"/>
                    <a:pt x="42" y="453"/>
                    <a:pt x="68" y="439"/>
                  </a:cubicBezTo>
                  <a:cubicBezTo>
                    <a:pt x="98" y="426"/>
                    <a:pt x="183" y="379"/>
                    <a:pt x="297" y="333"/>
                  </a:cubicBezTo>
                  <a:cubicBezTo>
                    <a:pt x="410" y="288"/>
                    <a:pt x="554" y="252"/>
                    <a:pt x="698" y="252"/>
                  </a:cubicBezTo>
                  <a:cubicBezTo>
                    <a:pt x="706" y="252"/>
                    <a:pt x="714" y="252"/>
                    <a:pt x="722" y="252"/>
                  </a:cubicBezTo>
                  <a:cubicBezTo>
                    <a:pt x="875" y="252"/>
                    <a:pt x="1023" y="294"/>
                    <a:pt x="1129" y="358"/>
                  </a:cubicBezTo>
                  <a:cubicBezTo>
                    <a:pt x="1235" y="418"/>
                    <a:pt x="1299" y="485"/>
                    <a:pt x="1325" y="507"/>
                  </a:cubicBezTo>
                  <a:cubicBezTo>
                    <a:pt x="1352" y="534"/>
                    <a:pt x="1365" y="542"/>
                    <a:pt x="1374" y="542"/>
                  </a:cubicBezTo>
                  <a:cubicBezTo>
                    <a:pt x="1376" y="542"/>
                    <a:pt x="1378" y="541"/>
                    <a:pt x="1380" y="541"/>
                  </a:cubicBezTo>
                  <a:cubicBezTo>
                    <a:pt x="1388" y="536"/>
                    <a:pt x="1392" y="524"/>
                    <a:pt x="1363" y="477"/>
                  </a:cubicBezTo>
                  <a:cubicBezTo>
                    <a:pt x="1346" y="443"/>
                    <a:pt x="1282" y="362"/>
                    <a:pt x="1168" y="294"/>
                  </a:cubicBezTo>
                  <a:cubicBezTo>
                    <a:pt x="1155" y="286"/>
                    <a:pt x="1142" y="277"/>
                    <a:pt x="1125" y="269"/>
                  </a:cubicBezTo>
                  <a:lnTo>
                    <a:pt x="1134" y="269"/>
                  </a:lnTo>
                  <a:cubicBezTo>
                    <a:pt x="1189" y="244"/>
                    <a:pt x="1337" y="176"/>
                    <a:pt x="1554" y="129"/>
                  </a:cubicBezTo>
                  <a:cubicBezTo>
                    <a:pt x="1660" y="103"/>
                    <a:pt x="1779" y="86"/>
                    <a:pt x="1910" y="82"/>
                  </a:cubicBezTo>
                  <a:cubicBezTo>
                    <a:pt x="1932" y="82"/>
                    <a:pt x="1953" y="81"/>
                    <a:pt x="1975" y="81"/>
                  </a:cubicBezTo>
                  <a:cubicBezTo>
                    <a:pt x="2083" y="81"/>
                    <a:pt x="2196" y="90"/>
                    <a:pt x="2309" y="108"/>
                  </a:cubicBezTo>
                  <a:cubicBezTo>
                    <a:pt x="2441" y="133"/>
                    <a:pt x="2572" y="171"/>
                    <a:pt x="2691" y="218"/>
                  </a:cubicBezTo>
                  <a:cubicBezTo>
                    <a:pt x="2810" y="269"/>
                    <a:pt x="2916" y="324"/>
                    <a:pt x="3010" y="384"/>
                  </a:cubicBezTo>
                  <a:cubicBezTo>
                    <a:pt x="3192" y="502"/>
                    <a:pt x="3311" y="617"/>
                    <a:pt x="3358" y="655"/>
                  </a:cubicBezTo>
                  <a:cubicBezTo>
                    <a:pt x="3243" y="668"/>
                    <a:pt x="3137" y="689"/>
                    <a:pt x="3044" y="715"/>
                  </a:cubicBezTo>
                  <a:cubicBezTo>
                    <a:pt x="3010" y="723"/>
                    <a:pt x="2980" y="736"/>
                    <a:pt x="2950" y="744"/>
                  </a:cubicBezTo>
                  <a:cubicBezTo>
                    <a:pt x="2920" y="753"/>
                    <a:pt x="2895" y="766"/>
                    <a:pt x="2874" y="774"/>
                  </a:cubicBezTo>
                  <a:cubicBezTo>
                    <a:pt x="2827" y="795"/>
                    <a:pt x="2797" y="812"/>
                    <a:pt x="2780" y="825"/>
                  </a:cubicBezTo>
                  <a:cubicBezTo>
                    <a:pt x="2734" y="855"/>
                    <a:pt x="2734" y="863"/>
                    <a:pt x="2738" y="876"/>
                  </a:cubicBezTo>
                  <a:cubicBezTo>
                    <a:pt x="2740" y="880"/>
                    <a:pt x="2743" y="883"/>
                    <a:pt x="2752" y="883"/>
                  </a:cubicBezTo>
                  <a:cubicBezTo>
                    <a:pt x="2761" y="883"/>
                    <a:pt x="2776" y="880"/>
                    <a:pt x="2802" y="872"/>
                  </a:cubicBezTo>
                  <a:cubicBezTo>
                    <a:pt x="2810" y="867"/>
                    <a:pt x="2823" y="863"/>
                    <a:pt x="2840" y="855"/>
                  </a:cubicBezTo>
                  <a:cubicBezTo>
                    <a:pt x="2857" y="850"/>
                    <a:pt x="2874" y="842"/>
                    <a:pt x="2899" y="838"/>
                  </a:cubicBezTo>
                  <a:cubicBezTo>
                    <a:pt x="2920" y="829"/>
                    <a:pt x="2946" y="821"/>
                    <a:pt x="2976" y="812"/>
                  </a:cubicBezTo>
                  <a:cubicBezTo>
                    <a:pt x="3001" y="804"/>
                    <a:pt x="3031" y="791"/>
                    <a:pt x="3065" y="787"/>
                  </a:cubicBezTo>
                  <a:cubicBezTo>
                    <a:pt x="3187" y="755"/>
                    <a:pt x="3341" y="731"/>
                    <a:pt x="3499" y="731"/>
                  </a:cubicBezTo>
                  <a:cubicBezTo>
                    <a:pt x="3511" y="731"/>
                    <a:pt x="3523" y="731"/>
                    <a:pt x="3536" y="732"/>
                  </a:cubicBezTo>
                  <a:cubicBezTo>
                    <a:pt x="3706" y="736"/>
                    <a:pt x="3871" y="761"/>
                    <a:pt x="4003" y="800"/>
                  </a:cubicBezTo>
                  <a:cubicBezTo>
                    <a:pt x="4130" y="838"/>
                    <a:pt x="4228" y="880"/>
                    <a:pt x="4262" y="893"/>
                  </a:cubicBezTo>
                  <a:cubicBezTo>
                    <a:pt x="4287" y="901"/>
                    <a:pt x="4303" y="905"/>
                    <a:pt x="4313" y="905"/>
                  </a:cubicBezTo>
                  <a:cubicBezTo>
                    <a:pt x="4323" y="905"/>
                    <a:pt x="4327" y="901"/>
                    <a:pt x="4330" y="897"/>
                  </a:cubicBezTo>
                  <a:cubicBezTo>
                    <a:pt x="4334" y="889"/>
                    <a:pt x="4334" y="876"/>
                    <a:pt x="4283" y="846"/>
                  </a:cubicBezTo>
                  <a:cubicBezTo>
                    <a:pt x="4253" y="821"/>
                    <a:pt x="4156" y="774"/>
                    <a:pt x="4024" y="727"/>
                  </a:cubicBezTo>
                  <a:cubicBezTo>
                    <a:pt x="3888" y="685"/>
                    <a:pt x="3714" y="651"/>
                    <a:pt x="3536" y="651"/>
                  </a:cubicBezTo>
                  <a:cubicBezTo>
                    <a:pt x="3523" y="650"/>
                    <a:pt x="3510" y="649"/>
                    <a:pt x="3497" y="649"/>
                  </a:cubicBezTo>
                  <a:cubicBezTo>
                    <a:pt x="3470" y="649"/>
                    <a:pt x="3443" y="651"/>
                    <a:pt x="3417" y="651"/>
                  </a:cubicBezTo>
                  <a:cubicBezTo>
                    <a:pt x="3413" y="642"/>
                    <a:pt x="3404" y="630"/>
                    <a:pt x="3392" y="617"/>
                  </a:cubicBezTo>
                  <a:cubicBezTo>
                    <a:pt x="3353" y="570"/>
                    <a:pt x="3239" y="447"/>
                    <a:pt x="3048" y="320"/>
                  </a:cubicBezTo>
                  <a:cubicBezTo>
                    <a:pt x="2954" y="256"/>
                    <a:pt x="2844" y="197"/>
                    <a:pt x="2717" y="146"/>
                  </a:cubicBezTo>
                  <a:cubicBezTo>
                    <a:pt x="2594" y="95"/>
                    <a:pt x="2458" y="53"/>
                    <a:pt x="2318" y="27"/>
                  </a:cubicBezTo>
                  <a:cubicBezTo>
                    <a:pt x="2208" y="7"/>
                    <a:pt x="2098" y="0"/>
                    <a:pt x="1990" y="0"/>
                  </a:cubicBezTo>
                  <a:close/>
                </a:path>
              </a:pathLst>
            </a:custGeom>
            <a:solidFill>
              <a:srgbClr val="1E15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13"/>
            <p:cNvSpPr/>
            <p:nvPr/>
          </p:nvSpPr>
          <p:spPr>
            <a:xfrm>
              <a:off x="-462037" y="4426274"/>
              <a:ext cx="3455580" cy="1535208"/>
            </a:xfrm>
            <a:custGeom>
              <a:avLst/>
              <a:gdLst/>
              <a:ahLst/>
              <a:cxnLst/>
              <a:rect l="l" t="t" r="r" b="b"/>
              <a:pathLst>
                <a:path w="15225" h="6764" extrusionOk="0">
                  <a:moveTo>
                    <a:pt x="4640" y="81"/>
                  </a:moveTo>
                  <a:cubicBezTo>
                    <a:pt x="4694" y="81"/>
                    <a:pt x="4749" y="85"/>
                    <a:pt x="4801" y="93"/>
                  </a:cubicBezTo>
                  <a:cubicBezTo>
                    <a:pt x="4987" y="123"/>
                    <a:pt x="5161" y="203"/>
                    <a:pt x="5297" y="318"/>
                  </a:cubicBezTo>
                  <a:cubicBezTo>
                    <a:pt x="5433" y="432"/>
                    <a:pt x="5522" y="581"/>
                    <a:pt x="5573" y="721"/>
                  </a:cubicBezTo>
                  <a:cubicBezTo>
                    <a:pt x="5594" y="789"/>
                    <a:pt x="5611" y="861"/>
                    <a:pt x="5620" y="925"/>
                  </a:cubicBezTo>
                  <a:cubicBezTo>
                    <a:pt x="5628" y="988"/>
                    <a:pt x="5633" y="1048"/>
                    <a:pt x="5633" y="1099"/>
                  </a:cubicBezTo>
                  <a:cubicBezTo>
                    <a:pt x="5628" y="1205"/>
                    <a:pt x="5611" y="1281"/>
                    <a:pt x="5603" y="1320"/>
                  </a:cubicBezTo>
                  <a:cubicBezTo>
                    <a:pt x="5594" y="1349"/>
                    <a:pt x="5590" y="1370"/>
                    <a:pt x="5586" y="1392"/>
                  </a:cubicBezTo>
                  <a:cubicBezTo>
                    <a:pt x="5582" y="1409"/>
                    <a:pt x="5577" y="1421"/>
                    <a:pt x="5577" y="1434"/>
                  </a:cubicBezTo>
                  <a:cubicBezTo>
                    <a:pt x="5573" y="1447"/>
                    <a:pt x="5573" y="1455"/>
                    <a:pt x="5577" y="1460"/>
                  </a:cubicBezTo>
                  <a:cubicBezTo>
                    <a:pt x="5560" y="1455"/>
                    <a:pt x="5543" y="1451"/>
                    <a:pt x="5531" y="1447"/>
                  </a:cubicBezTo>
                  <a:cubicBezTo>
                    <a:pt x="5467" y="1438"/>
                    <a:pt x="5408" y="1434"/>
                    <a:pt x="5357" y="1430"/>
                  </a:cubicBezTo>
                  <a:cubicBezTo>
                    <a:pt x="5324" y="1427"/>
                    <a:pt x="5294" y="1426"/>
                    <a:pt x="5267" y="1426"/>
                  </a:cubicBezTo>
                  <a:cubicBezTo>
                    <a:pt x="5208" y="1426"/>
                    <a:pt x="5165" y="1431"/>
                    <a:pt x="5144" y="1434"/>
                  </a:cubicBezTo>
                  <a:cubicBezTo>
                    <a:pt x="5106" y="1443"/>
                    <a:pt x="5098" y="1455"/>
                    <a:pt x="5102" y="1464"/>
                  </a:cubicBezTo>
                  <a:cubicBezTo>
                    <a:pt x="5102" y="1472"/>
                    <a:pt x="5106" y="1481"/>
                    <a:pt x="5149" y="1485"/>
                  </a:cubicBezTo>
                  <a:cubicBezTo>
                    <a:pt x="5174" y="1489"/>
                    <a:pt x="5251" y="1494"/>
                    <a:pt x="5352" y="1502"/>
                  </a:cubicBezTo>
                  <a:cubicBezTo>
                    <a:pt x="5450" y="1515"/>
                    <a:pt x="5577" y="1532"/>
                    <a:pt x="5692" y="1574"/>
                  </a:cubicBezTo>
                  <a:cubicBezTo>
                    <a:pt x="5811" y="1612"/>
                    <a:pt x="5917" y="1676"/>
                    <a:pt x="5989" y="1744"/>
                  </a:cubicBezTo>
                  <a:cubicBezTo>
                    <a:pt x="6061" y="1808"/>
                    <a:pt x="6104" y="1871"/>
                    <a:pt x="6121" y="1888"/>
                  </a:cubicBezTo>
                  <a:cubicBezTo>
                    <a:pt x="6139" y="1913"/>
                    <a:pt x="6149" y="1920"/>
                    <a:pt x="6158" y="1920"/>
                  </a:cubicBezTo>
                  <a:cubicBezTo>
                    <a:pt x="6161" y="1920"/>
                    <a:pt x="6164" y="1919"/>
                    <a:pt x="6167" y="1918"/>
                  </a:cubicBezTo>
                  <a:cubicBezTo>
                    <a:pt x="6176" y="1914"/>
                    <a:pt x="6180" y="1905"/>
                    <a:pt x="6167" y="1863"/>
                  </a:cubicBezTo>
                  <a:cubicBezTo>
                    <a:pt x="6155" y="1837"/>
                    <a:pt x="6116" y="1765"/>
                    <a:pt x="6040" y="1689"/>
                  </a:cubicBezTo>
                  <a:cubicBezTo>
                    <a:pt x="5964" y="1612"/>
                    <a:pt x="5845" y="1540"/>
                    <a:pt x="5717" y="1498"/>
                  </a:cubicBezTo>
                  <a:cubicBezTo>
                    <a:pt x="5692" y="1485"/>
                    <a:pt x="5662" y="1477"/>
                    <a:pt x="5633" y="1472"/>
                  </a:cubicBezTo>
                  <a:cubicBezTo>
                    <a:pt x="5650" y="1451"/>
                    <a:pt x="5671" y="1426"/>
                    <a:pt x="5705" y="1392"/>
                  </a:cubicBezTo>
                  <a:cubicBezTo>
                    <a:pt x="5722" y="1370"/>
                    <a:pt x="5751" y="1345"/>
                    <a:pt x="5785" y="1311"/>
                  </a:cubicBezTo>
                  <a:cubicBezTo>
                    <a:pt x="5819" y="1281"/>
                    <a:pt x="5866" y="1239"/>
                    <a:pt x="5921" y="1201"/>
                  </a:cubicBezTo>
                  <a:cubicBezTo>
                    <a:pt x="6032" y="1120"/>
                    <a:pt x="6189" y="1044"/>
                    <a:pt x="6380" y="993"/>
                  </a:cubicBezTo>
                  <a:cubicBezTo>
                    <a:pt x="6477" y="971"/>
                    <a:pt x="6583" y="957"/>
                    <a:pt x="6694" y="957"/>
                  </a:cubicBezTo>
                  <a:cubicBezTo>
                    <a:pt x="6800" y="957"/>
                    <a:pt x="6910" y="970"/>
                    <a:pt x="7020" y="1001"/>
                  </a:cubicBezTo>
                  <a:cubicBezTo>
                    <a:pt x="7241" y="1061"/>
                    <a:pt x="7458" y="1192"/>
                    <a:pt x="7627" y="1366"/>
                  </a:cubicBezTo>
                  <a:cubicBezTo>
                    <a:pt x="7797" y="1540"/>
                    <a:pt x="7920" y="1761"/>
                    <a:pt x="7975" y="1986"/>
                  </a:cubicBezTo>
                  <a:cubicBezTo>
                    <a:pt x="8035" y="2211"/>
                    <a:pt x="8022" y="2436"/>
                    <a:pt x="7980" y="2627"/>
                  </a:cubicBezTo>
                  <a:cubicBezTo>
                    <a:pt x="7933" y="2818"/>
                    <a:pt x="7861" y="2979"/>
                    <a:pt x="7789" y="3094"/>
                  </a:cubicBezTo>
                  <a:cubicBezTo>
                    <a:pt x="7751" y="3149"/>
                    <a:pt x="7717" y="3200"/>
                    <a:pt x="7687" y="3238"/>
                  </a:cubicBezTo>
                  <a:cubicBezTo>
                    <a:pt x="7653" y="3276"/>
                    <a:pt x="7632" y="3306"/>
                    <a:pt x="7615" y="3323"/>
                  </a:cubicBezTo>
                  <a:cubicBezTo>
                    <a:pt x="7585" y="3353"/>
                    <a:pt x="7568" y="3378"/>
                    <a:pt x="7551" y="3395"/>
                  </a:cubicBezTo>
                  <a:cubicBezTo>
                    <a:pt x="7534" y="3412"/>
                    <a:pt x="7521" y="3425"/>
                    <a:pt x="7513" y="3437"/>
                  </a:cubicBezTo>
                  <a:cubicBezTo>
                    <a:pt x="7500" y="3450"/>
                    <a:pt x="7496" y="3459"/>
                    <a:pt x="7496" y="3467"/>
                  </a:cubicBezTo>
                  <a:cubicBezTo>
                    <a:pt x="7417" y="3451"/>
                    <a:pt x="7336" y="3443"/>
                    <a:pt x="7262" y="3443"/>
                  </a:cubicBezTo>
                  <a:cubicBezTo>
                    <a:pt x="7220" y="3443"/>
                    <a:pt x="7180" y="3446"/>
                    <a:pt x="7144" y="3450"/>
                  </a:cubicBezTo>
                  <a:cubicBezTo>
                    <a:pt x="7033" y="3463"/>
                    <a:pt x="6953" y="3488"/>
                    <a:pt x="6927" y="3501"/>
                  </a:cubicBezTo>
                  <a:cubicBezTo>
                    <a:pt x="6889" y="3522"/>
                    <a:pt x="6889" y="3531"/>
                    <a:pt x="6889" y="3544"/>
                  </a:cubicBezTo>
                  <a:cubicBezTo>
                    <a:pt x="6892" y="3550"/>
                    <a:pt x="6897" y="3554"/>
                    <a:pt x="6917" y="3554"/>
                  </a:cubicBezTo>
                  <a:cubicBezTo>
                    <a:pt x="6924" y="3554"/>
                    <a:pt x="6933" y="3553"/>
                    <a:pt x="6944" y="3552"/>
                  </a:cubicBezTo>
                  <a:cubicBezTo>
                    <a:pt x="6970" y="3548"/>
                    <a:pt x="7050" y="3531"/>
                    <a:pt x="7152" y="3522"/>
                  </a:cubicBezTo>
                  <a:cubicBezTo>
                    <a:pt x="7178" y="3520"/>
                    <a:pt x="7205" y="3519"/>
                    <a:pt x="7233" y="3519"/>
                  </a:cubicBezTo>
                  <a:cubicBezTo>
                    <a:pt x="7320" y="3519"/>
                    <a:pt x="7416" y="3530"/>
                    <a:pt x="7513" y="3552"/>
                  </a:cubicBezTo>
                  <a:cubicBezTo>
                    <a:pt x="7636" y="3582"/>
                    <a:pt x="7755" y="3637"/>
                    <a:pt x="7844" y="3688"/>
                  </a:cubicBezTo>
                  <a:cubicBezTo>
                    <a:pt x="7933" y="3743"/>
                    <a:pt x="7997" y="3790"/>
                    <a:pt x="8018" y="3807"/>
                  </a:cubicBezTo>
                  <a:cubicBezTo>
                    <a:pt x="8039" y="3823"/>
                    <a:pt x="8052" y="3829"/>
                    <a:pt x="8061" y="3829"/>
                  </a:cubicBezTo>
                  <a:cubicBezTo>
                    <a:pt x="8066" y="3829"/>
                    <a:pt x="8070" y="3827"/>
                    <a:pt x="8073" y="3824"/>
                  </a:cubicBezTo>
                  <a:cubicBezTo>
                    <a:pt x="8077" y="3815"/>
                    <a:pt x="8082" y="3807"/>
                    <a:pt x="8052" y="3769"/>
                  </a:cubicBezTo>
                  <a:cubicBezTo>
                    <a:pt x="8035" y="3747"/>
                    <a:pt x="7975" y="3688"/>
                    <a:pt x="7882" y="3624"/>
                  </a:cubicBezTo>
                  <a:cubicBezTo>
                    <a:pt x="7793" y="3565"/>
                    <a:pt x="7666" y="3505"/>
                    <a:pt x="7530" y="3471"/>
                  </a:cubicBezTo>
                  <a:cubicBezTo>
                    <a:pt x="7521" y="3471"/>
                    <a:pt x="7517" y="3471"/>
                    <a:pt x="7509" y="3467"/>
                  </a:cubicBezTo>
                  <a:cubicBezTo>
                    <a:pt x="7513" y="3467"/>
                    <a:pt x="7521" y="3463"/>
                    <a:pt x="7530" y="3459"/>
                  </a:cubicBezTo>
                  <a:cubicBezTo>
                    <a:pt x="7538" y="3450"/>
                    <a:pt x="7555" y="3442"/>
                    <a:pt x="7577" y="3425"/>
                  </a:cubicBezTo>
                  <a:cubicBezTo>
                    <a:pt x="7598" y="3408"/>
                    <a:pt x="7623" y="3387"/>
                    <a:pt x="7653" y="3361"/>
                  </a:cubicBezTo>
                  <a:cubicBezTo>
                    <a:pt x="7691" y="3319"/>
                    <a:pt x="7768" y="3246"/>
                    <a:pt x="7844" y="3123"/>
                  </a:cubicBezTo>
                  <a:cubicBezTo>
                    <a:pt x="7925" y="3005"/>
                    <a:pt x="8001" y="2839"/>
                    <a:pt x="8052" y="2640"/>
                  </a:cubicBezTo>
                  <a:cubicBezTo>
                    <a:pt x="8069" y="2563"/>
                    <a:pt x="8082" y="2482"/>
                    <a:pt x="8090" y="2398"/>
                  </a:cubicBezTo>
                  <a:cubicBezTo>
                    <a:pt x="8107" y="2393"/>
                    <a:pt x="8128" y="2389"/>
                    <a:pt x="8154" y="2381"/>
                  </a:cubicBezTo>
                  <a:cubicBezTo>
                    <a:pt x="8216" y="2366"/>
                    <a:pt x="8372" y="2317"/>
                    <a:pt x="8587" y="2317"/>
                  </a:cubicBezTo>
                  <a:cubicBezTo>
                    <a:pt x="8622" y="2317"/>
                    <a:pt x="8659" y="2318"/>
                    <a:pt x="8697" y="2321"/>
                  </a:cubicBezTo>
                  <a:cubicBezTo>
                    <a:pt x="8829" y="2325"/>
                    <a:pt x="8981" y="2359"/>
                    <a:pt x="9130" y="2410"/>
                  </a:cubicBezTo>
                  <a:cubicBezTo>
                    <a:pt x="9279" y="2465"/>
                    <a:pt x="9431" y="2542"/>
                    <a:pt x="9563" y="2644"/>
                  </a:cubicBezTo>
                  <a:cubicBezTo>
                    <a:pt x="9699" y="2741"/>
                    <a:pt x="9826" y="2856"/>
                    <a:pt x="9915" y="2988"/>
                  </a:cubicBezTo>
                  <a:cubicBezTo>
                    <a:pt x="9958" y="3051"/>
                    <a:pt x="9996" y="3119"/>
                    <a:pt x="10026" y="3187"/>
                  </a:cubicBezTo>
                  <a:cubicBezTo>
                    <a:pt x="10055" y="3255"/>
                    <a:pt x="10076" y="3323"/>
                    <a:pt x="10098" y="3387"/>
                  </a:cubicBezTo>
                  <a:cubicBezTo>
                    <a:pt x="10166" y="3650"/>
                    <a:pt x="10161" y="3858"/>
                    <a:pt x="10170" y="3930"/>
                  </a:cubicBezTo>
                  <a:cubicBezTo>
                    <a:pt x="10174" y="3993"/>
                    <a:pt x="10178" y="4027"/>
                    <a:pt x="10183" y="4044"/>
                  </a:cubicBezTo>
                  <a:cubicBezTo>
                    <a:pt x="10093" y="4053"/>
                    <a:pt x="10009" y="4070"/>
                    <a:pt x="9928" y="4087"/>
                  </a:cubicBezTo>
                  <a:cubicBezTo>
                    <a:pt x="9762" y="4129"/>
                    <a:pt x="9614" y="4189"/>
                    <a:pt x="9486" y="4257"/>
                  </a:cubicBezTo>
                  <a:cubicBezTo>
                    <a:pt x="9232" y="4388"/>
                    <a:pt x="9075" y="4541"/>
                    <a:pt x="9024" y="4596"/>
                  </a:cubicBezTo>
                  <a:cubicBezTo>
                    <a:pt x="8952" y="4681"/>
                    <a:pt x="8947" y="4698"/>
                    <a:pt x="8956" y="4707"/>
                  </a:cubicBezTo>
                  <a:cubicBezTo>
                    <a:pt x="8958" y="4707"/>
                    <a:pt x="8959" y="4708"/>
                    <a:pt x="8962" y="4708"/>
                  </a:cubicBezTo>
                  <a:cubicBezTo>
                    <a:pt x="8972" y="4708"/>
                    <a:pt x="8993" y="4696"/>
                    <a:pt x="9062" y="4634"/>
                  </a:cubicBezTo>
                  <a:cubicBezTo>
                    <a:pt x="9117" y="4588"/>
                    <a:pt x="9274" y="4443"/>
                    <a:pt x="9520" y="4320"/>
                  </a:cubicBezTo>
                  <a:cubicBezTo>
                    <a:pt x="9644" y="4261"/>
                    <a:pt x="9792" y="4206"/>
                    <a:pt x="9949" y="4167"/>
                  </a:cubicBezTo>
                  <a:cubicBezTo>
                    <a:pt x="10093" y="4133"/>
                    <a:pt x="10247" y="4112"/>
                    <a:pt x="10406" y="4112"/>
                  </a:cubicBezTo>
                  <a:cubicBezTo>
                    <a:pt x="10421" y="4112"/>
                    <a:pt x="10435" y="4112"/>
                    <a:pt x="10450" y="4112"/>
                  </a:cubicBezTo>
                  <a:cubicBezTo>
                    <a:pt x="10620" y="4121"/>
                    <a:pt x="10790" y="4151"/>
                    <a:pt x="10942" y="4197"/>
                  </a:cubicBezTo>
                  <a:cubicBezTo>
                    <a:pt x="11099" y="4244"/>
                    <a:pt x="11239" y="4308"/>
                    <a:pt x="11358" y="4375"/>
                  </a:cubicBezTo>
                  <a:cubicBezTo>
                    <a:pt x="11600" y="4516"/>
                    <a:pt x="11749" y="4664"/>
                    <a:pt x="11800" y="4715"/>
                  </a:cubicBezTo>
                  <a:cubicBezTo>
                    <a:pt x="11825" y="4736"/>
                    <a:pt x="11842" y="4753"/>
                    <a:pt x="11855" y="4766"/>
                  </a:cubicBezTo>
                  <a:cubicBezTo>
                    <a:pt x="11770" y="4830"/>
                    <a:pt x="11702" y="4893"/>
                    <a:pt x="11651" y="4948"/>
                  </a:cubicBezTo>
                  <a:cubicBezTo>
                    <a:pt x="11600" y="4999"/>
                    <a:pt x="11566" y="5046"/>
                    <a:pt x="11549" y="5072"/>
                  </a:cubicBezTo>
                  <a:cubicBezTo>
                    <a:pt x="11490" y="5169"/>
                    <a:pt x="11490" y="5186"/>
                    <a:pt x="11498" y="5190"/>
                  </a:cubicBezTo>
                  <a:cubicBezTo>
                    <a:pt x="11500" y="5191"/>
                    <a:pt x="11501" y="5191"/>
                    <a:pt x="11503" y="5191"/>
                  </a:cubicBezTo>
                  <a:cubicBezTo>
                    <a:pt x="11512" y="5191"/>
                    <a:pt x="11530" y="5177"/>
                    <a:pt x="11592" y="5101"/>
                  </a:cubicBezTo>
                  <a:cubicBezTo>
                    <a:pt x="11638" y="5046"/>
                    <a:pt x="11778" y="4885"/>
                    <a:pt x="12020" y="4745"/>
                  </a:cubicBezTo>
                  <a:cubicBezTo>
                    <a:pt x="12139" y="4677"/>
                    <a:pt x="12284" y="4617"/>
                    <a:pt x="12441" y="4583"/>
                  </a:cubicBezTo>
                  <a:cubicBezTo>
                    <a:pt x="12540" y="4562"/>
                    <a:pt x="12646" y="4551"/>
                    <a:pt x="12754" y="4551"/>
                  </a:cubicBezTo>
                  <a:cubicBezTo>
                    <a:pt x="12816" y="4551"/>
                    <a:pt x="12879" y="4554"/>
                    <a:pt x="12941" y="4562"/>
                  </a:cubicBezTo>
                  <a:cubicBezTo>
                    <a:pt x="13111" y="4588"/>
                    <a:pt x="13272" y="4647"/>
                    <a:pt x="13413" y="4724"/>
                  </a:cubicBezTo>
                  <a:cubicBezTo>
                    <a:pt x="13557" y="4804"/>
                    <a:pt x="13676" y="4902"/>
                    <a:pt x="13773" y="4999"/>
                  </a:cubicBezTo>
                  <a:cubicBezTo>
                    <a:pt x="13867" y="5097"/>
                    <a:pt x="13939" y="5199"/>
                    <a:pt x="13986" y="5280"/>
                  </a:cubicBezTo>
                  <a:cubicBezTo>
                    <a:pt x="14011" y="5322"/>
                    <a:pt x="14028" y="5360"/>
                    <a:pt x="14045" y="5390"/>
                  </a:cubicBezTo>
                  <a:cubicBezTo>
                    <a:pt x="14058" y="5415"/>
                    <a:pt x="14070" y="5441"/>
                    <a:pt x="14075" y="5454"/>
                  </a:cubicBezTo>
                  <a:cubicBezTo>
                    <a:pt x="14075" y="5458"/>
                    <a:pt x="14075" y="5458"/>
                    <a:pt x="14079" y="5458"/>
                  </a:cubicBezTo>
                  <a:cubicBezTo>
                    <a:pt x="13960" y="5458"/>
                    <a:pt x="13854" y="5475"/>
                    <a:pt x="13756" y="5496"/>
                  </a:cubicBezTo>
                  <a:cubicBezTo>
                    <a:pt x="13519" y="5555"/>
                    <a:pt x="13357" y="5645"/>
                    <a:pt x="13302" y="5679"/>
                  </a:cubicBezTo>
                  <a:cubicBezTo>
                    <a:pt x="13226" y="5729"/>
                    <a:pt x="13217" y="5742"/>
                    <a:pt x="13226" y="5755"/>
                  </a:cubicBezTo>
                  <a:cubicBezTo>
                    <a:pt x="13227" y="5758"/>
                    <a:pt x="13229" y="5759"/>
                    <a:pt x="13234" y="5759"/>
                  </a:cubicBezTo>
                  <a:cubicBezTo>
                    <a:pt x="13244" y="5759"/>
                    <a:pt x="13267" y="5751"/>
                    <a:pt x="13328" y="5725"/>
                  </a:cubicBezTo>
                  <a:cubicBezTo>
                    <a:pt x="13387" y="5700"/>
                    <a:pt x="13548" y="5619"/>
                    <a:pt x="13778" y="5568"/>
                  </a:cubicBezTo>
                  <a:cubicBezTo>
                    <a:pt x="13880" y="5549"/>
                    <a:pt x="13993" y="5534"/>
                    <a:pt x="14116" y="5534"/>
                  </a:cubicBezTo>
                  <a:cubicBezTo>
                    <a:pt x="14130" y="5534"/>
                    <a:pt x="14145" y="5534"/>
                    <a:pt x="14160" y="5534"/>
                  </a:cubicBezTo>
                  <a:cubicBezTo>
                    <a:pt x="14295" y="5543"/>
                    <a:pt x="14435" y="5572"/>
                    <a:pt x="14567" y="5628"/>
                  </a:cubicBezTo>
                  <a:cubicBezTo>
                    <a:pt x="14703" y="5683"/>
                    <a:pt x="14822" y="5763"/>
                    <a:pt x="14915" y="5861"/>
                  </a:cubicBezTo>
                  <a:cubicBezTo>
                    <a:pt x="15008" y="5959"/>
                    <a:pt x="15072" y="6073"/>
                    <a:pt x="15106" y="6179"/>
                  </a:cubicBezTo>
                  <a:cubicBezTo>
                    <a:pt x="15144" y="6285"/>
                    <a:pt x="15157" y="6387"/>
                    <a:pt x="15153" y="6468"/>
                  </a:cubicBezTo>
                  <a:cubicBezTo>
                    <a:pt x="15153" y="6527"/>
                    <a:pt x="15149" y="6570"/>
                    <a:pt x="15140" y="6604"/>
                  </a:cubicBezTo>
                  <a:cubicBezTo>
                    <a:pt x="15123" y="6604"/>
                    <a:pt x="15098" y="6600"/>
                    <a:pt x="15076" y="6600"/>
                  </a:cubicBezTo>
                  <a:cubicBezTo>
                    <a:pt x="15000" y="6595"/>
                    <a:pt x="14864" y="6591"/>
                    <a:pt x="14626" y="6587"/>
                  </a:cubicBezTo>
                  <a:cubicBezTo>
                    <a:pt x="14222" y="6578"/>
                    <a:pt x="12846" y="6568"/>
                    <a:pt x="11136" y="6568"/>
                  </a:cubicBezTo>
                  <a:cubicBezTo>
                    <a:pt x="10242" y="6568"/>
                    <a:pt x="9257" y="6571"/>
                    <a:pt x="8273" y="6578"/>
                  </a:cubicBezTo>
                  <a:cubicBezTo>
                    <a:pt x="5403" y="6595"/>
                    <a:pt x="2534" y="6655"/>
                    <a:pt x="1919" y="6676"/>
                  </a:cubicBezTo>
                  <a:cubicBezTo>
                    <a:pt x="1668" y="6689"/>
                    <a:pt x="1537" y="6693"/>
                    <a:pt x="1473" y="6701"/>
                  </a:cubicBezTo>
                  <a:cubicBezTo>
                    <a:pt x="1473" y="6697"/>
                    <a:pt x="1469" y="6697"/>
                    <a:pt x="1465" y="6697"/>
                  </a:cubicBezTo>
                  <a:cubicBezTo>
                    <a:pt x="1439" y="6701"/>
                    <a:pt x="1376" y="6711"/>
                    <a:pt x="1286" y="6711"/>
                  </a:cubicBezTo>
                  <a:cubicBezTo>
                    <a:pt x="1271" y="6711"/>
                    <a:pt x="1256" y="6710"/>
                    <a:pt x="1240" y="6710"/>
                  </a:cubicBezTo>
                  <a:cubicBezTo>
                    <a:pt x="1193" y="6706"/>
                    <a:pt x="1100" y="6706"/>
                    <a:pt x="981" y="6684"/>
                  </a:cubicBezTo>
                  <a:cubicBezTo>
                    <a:pt x="862" y="6663"/>
                    <a:pt x="709" y="6629"/>
                    <a:pt x="573" y="6527"/>
                  </a:cubicBezTo>
                  <a:cubicBezTo>
                    <a:pt x="442" y="6417"/>
                    <a:pt x="319" y="6260"/>
                    <a:pt x="229" y="6077"/>
                  </a:cubicBezTo>
                  <a:cubicBezTo>
                    <a:pt x="140" y="5891"/>
                    <a:pt x="85" y="5679"/>
                    <a:pt x="85" y="5462"/>
                  </a:cubicBezTo>
                  <a:cubicBezTo>
                    <a:pt x="81" y="5246"/>
                    <a:pt x="128" y="5029"/>
                    <a:pt x="212" y="4842"/>
                  </a:cubicBezTo>
                  <a:cubicBezTo>
                    <a:pt x="251" y="4749"/>
                    <a:pt x="302" y="4660"/>
                    <a:pt x="357" y="4583"/>
                  </a:cubicBezTo>
                  <a:cubicBezTo>
                    <a:pt x="416" y="4511"/>
                    <a:pt x="484" y="4448"/>
                    <a:pt x="552" y="4397"/>
                  </a:cubicBezTo>
                  <a:cubicBezTo>
                    <a:pt x="620" y="4342"/>
                    <a:pt x="692" y="4303"/>
                    <a:pt x="756" y="4269"/>
                  </a:cubicBezTo>
                  <a:cubicBezTo>
                    <a:pt x="824" y="4240"/>
                    <a:pt x="887" y="4210"/>
                    <a:pt x="947" y="4197"/>
                  </a:cubicBezTo>
                  <a:cubicBezTo>
                    <a:pt x="1061" y="4167"/>
                    <a:pt x="1150" y="4163"/>
                    <a:pt x="1197" y="4163"/>
                  </a:cubicBezTo>
                  <a:lnTo>
                    <a:pt x="1278" y="4163"/>
                  </a:lnTo>
                  <a:cubicBezTo>
                    <a:pt x="1299" y="4167"/>
                    <a:pt x="1312" y="4167"/>
                    <a:pt x="1325" y="4167"/>
                  </a:cubicBezTo>
                  <a:cubicBezTo>
                    <a:pt x="1346" y="4167"/>
                    <a:pt x="1350" y="4163"/>
                    <a:pt x="1354" y="4159"/>
                  </a:cubicBezTo>
                  <a:cubicBezTo>
                    <a:pt x="1354" y="4155"/>
                    <a:pt x="1350" y="4151"/>
                    <a:pt x="1333" y="4142"/>
                  </a:cubicBezTo>
                  <a:cubicBezTo>
                    <a:pt x="1320" y="4138"/>
                    <a:pt x="1308" y="4129"/>
                    <a:pt x="1282" y="4125"/>
                  </a:cubicBezTo>
                  <a:cubicBezTo>
                    <a:pt x="1261" y="4121"/>
                    <a:pt x="1235" y="4112"/>
                    <a:pt x="1197" y="4112"/>
                  </a:cubicBezTo>
                  <a:cubicBezTo>
                    <a:pt x="1184" y="4110"/>
                    <a:pt x="1169" y="4109"/>
                    <a:pt x="1149" y="4109"/>
                  </a:cubicBezTo>
                  <a:cubicBezTo>
                    <a:pt x="1130" y="4109"/>
                    <a:pt x="1108" y="4110"/>
                    <a:pt x="1083" y="4112"/>
                  </a:cubicBezTo>
                  <a:cubicBezTo>
                    <a:pt x="1087" y="4095"/>
                    <a:pt x="1095" y="4078"/>
                    <a:pt x="1104" y="4044"/>
                  </a:cubicBezTo>
                  <a:cubicBezTo>
                    <a:pt x="1117" y="3993"/>
                    <a:pt x="1163" y="3841"/>
                    <a:pt x="1286" y="3675"/>
                  </a:cubicBezTo>
                  <a:cubicBezTo>
                    <a:pt x="1405" y="3505"/>
                    <a:pt x="1596" y="3323"/>
                    <a:pt x="1821" y="3200"/>
                  </a:cubicBezTo>
                  <a:cubicBezTo>
                    <a:pt x="2046" y="3072"/>
                    <a:pt x="2301" y="3009"/>
                    <a:pt x="2509" y="3000"/>
                  </a:cubicBezTo>
                  <a:cubicBezTo>
                    <a:pt x="2545" y="2998"/>
                    <a:pt x="2580" y="2997"/>
                    <a:pt x="2613" y="2997"/>
                  </a:cubicBezTo>
                  <a:cubicBezTo>
                    <a:pt x="2768" y="2997"/>
                    <a:pt x="2883" y="3018"/>
                    <a:pt x="2929" y="3022"/>
                  </a:cubicBezTo>
                  <a:cubicBezTo>
                    <a:pt x="2965" y="3027"/>
                    <a:pt x="2989" y="3030"/>
                    <a:pt x="3003" y="3030"/>
                  </a:cubicBezTo>
                  <a:cubicBezTo>
                    <a:pt x="3021" y="3030"/>
                    <a:pt x="3027" y="3026"/>
                    <a:pt x="3027" y="3022"/>
                  </a:cubicBezTo>
                  <a:cubicBezTo>
                    <a:pt x="3031" y="3013"/>
                    <a:pt x="3022" y="3000"/>
                    <a:pt x="2937" y="2971"/>
                  </a:cubicBezTo>
                  <a:cubicBezTo>
                    <a:pt x="2888" y="2955"/>
                    <a:pt x="2751" y="2923"/>
                    <a:pt x="2566" y="2923"/>
                  </a:cubicBezTo>
                  <a:cubicBezTo>
                    <a:pt x="2546" y="2923"/>
                    <a:pt x="2526" y="2923"/>
                    <a:pt x="2504" y="2924"/>
                  </a:cubicBezTo>
                  <a:cubicBezTo>
                    <a:pt x="2390" y="2928"/>
                    <a:pt x="2263" y="2945"/>
                    <a:pt x="2131" y="2983"/>
                  </a:cubicBezTo>
                  <a:cubicBezTo>
                    <a:pt x="2127" y="2971"/>
                    <a:pt x="2118" y="2958"/>
                    <a:pt x="2114" y="2941"/>
                  </a:cubicBezTo>
                  <a:cubicBezTo>
                    <a:pt x="2105" y="2924"/>
                    <a:pt x="2097" y="2903"/>
                    <a:pt x="2084" y="2873"/>
                  </a:cubicBezTo>
                  <a:cubicBezTo>
                    <a:pt x="2067" y="2839"/>
                    <a:pt x="2059" y="2801"/>
                    <a:pt x="2042" y="2758"/>
                  </a:cubicBezTo>
                  <a:cubicBezTo>
                    <a:pt x="2012" y="2669"/>
                    <a:pt x="1987" y="2555"/>
                    <a:pt x="1974" y="2419"/>
                  </a:cubicBezTo>
                  <a:cubicBezTo>
                    <a:pt x="1961" y="2287"/>
                    <a:pt x="1970" y="2134"/>
                    <a:pt x="2004" y="1982"/>
                  </a:cubicBezTo>
                  <a:cubicBezTo>
                    <a:pt x="2033" y="1825"/>
                    <a:pt x="2093" y="1668"/>
                    <a:pt x="2182" y="1527"/>
                  </a:cubicBezTo>
                  <a:cubicBezTo>
                    <a:pt x="2267" y="1383"/>
                    <a:pt x="2381" y="1264"/>
                    <a:pt x="2504" y="1167"/>
                  </a:cubicBezTo>
                  <a:cubicBezTo>
                    <a:pt x="2628" y="1069"/>
                    <a:pt x="2763" y="1001"/>
                    <a:pt x="2891" y="950"/>
                  </a:cubicBezTo>
                  <a:cubicBezTo>
                    <a:pt x="3141" y="857"/>
                    <a:pt x="3349" y="853"/>
                    <a:pt x="3417" y="848"/>
                  </a:cubicBezTo>
                  <a:cubicBezTo>
                    <a:pt x="3459" y="844"/>
                    <a:pt x="3489" y="844"/>
                    <a:pt x="3506" y="840"/>
                  </a:cubicBezTo>
                  <a:cubicBezTo>
                    <a:pt x="3506" y="844"/>
                    <a:pt x="3506" y="844"/>
                    <a:pt x="3506" y="844"/>
                  </a:cubicBezTo>
                  <a:cubicBezTo>
                    <a:pt x="3498" y="882"/>
                    <a:pt x="3493" y="916"/>
                    <a:pt x="3489" y="933"/>
                  </a:cubicBezTo>
                  <a:cubicBezTo>
                    <a:pt x="3481" y="1061"/>
                    <a:pt x="3489" y="1078"/>
                    <a:pt x="3502" y="1078"/>
                  </a:cubicBezTo>
                  <a:cubicBezTo>
                    <a:pt x="3510" y="1078"/>
                    <a:pt x="3515" y="1065"/>
                    <a:pt x="3544" y="942"/>
                  </a:cubicBezTo>
                  <a:cubicBezTo>
                    <a:pt x="3549" y="925"/>
                    <a:pt x="3557" y="895"/>
                    <a:pt x="3566" y="857"/>
                  </a:cubicBezTo>
                  <a:cubicBezTo>
                    <a:pt x="3570" y="840"/>
                    <a:pt x="3578" y="819"/>
                    <a:pt x="3587" y="797"/>
                  </a:cubicBezTo>
                  <a:cubicBezTo>
                    <a:pt x="3591" y="776"/>
                    <a:pt x="3600" y="755"/>
                    <a:pt x="3612" y="730"/>
                  </a:cubicBezTo>
                  <a:cubicBezTo>
                    <a:pt x="3655" y="636"/>
                    <a:pt x="3727" y="522"/>
                    <a:pt x="3837" y="420"/>
                  </a:cubicBezTo>
                  <a:cubicBezTo>
                    <a:pt x="3948" y="314"/>
                    <a:pt x="4092" y="224"/>
                    <a:pt x="4262" y="161"/>
                  </a:cubicBezTo>
                  <a:cubicBezTo>
                    <a:pt x="4347" y="127"/>
                    <a:pt x="4436" y="101"/>
                    <a:pt x="4525" y="89"/>
                  </a:cubicBezTo>
                  <a:cubicBezTo>
                    <a:pt x="4562" y="83"/>
                    <a:pt x="4601" y="81"/>
                    <a:pt x="4640" y="81"/>
                  </a:cubicBezTo>
                  <a:close/>
                  <a:moveTo>
                    <a:pt x="4637" y="0"/>
                  </a:moveTo>
                  <a:cubicBezTo>
                    <a:pt x="4595" y="0"/>
                    <a:pt x="4553" y="3"/>
                    <a:pt x="4512" y="8"/>
                  </a:cubicBezTo>
                  <a:cubicBezTo>
                    <a:pt x="4410" y="25"/>
                    <a:pt x="4321" y="50"/>
                    <a:pt x="4232" y="84"/>
                  </a:cubicBezTo>
                  <a:cubicBezTo>
                    <a:pt x="4054" y="152"/>
                    <a:pt x="3901" y="254"/>
                    <a:pt x="3786" y="369"/>
                  </a:cubicBezTo>
                  <a:cubicBezTo>
                    <a:pt x="3667" y="479"/>
                    <a:pt x="3595" y="602"/>
                    <a:pt x="3553" y="708"/>
                  </a:cubicBezTo>
                  <a:cubicBezTo>
                    <a:pt x="3540" y="734"/>
                    <a:pt x="3532" y="759"/>
                    <a:pt x="3527" y="780"/>
                  </a:cubicBezTo>
                  <a:lnTo>
                    <a:pt x="3519" y="810"/>
                  </a:lnTo>
                  <a:cubicBezTo>
                    <a:pt x="3498" y="806"/>
                    <a:pt x="3468" y="802"/>
                    <a:pt x="3417" y="797"/>
                  </a:cubicBezTo>
                  <a:cubicBezTo>
                    <a:pt x="3400" y="795"/>
                    <a:pt x="3376" y="794"/>
                    <a:pt x="3344" y="794"/>
                  </a:cubicBezTo>
                  <a:cubicBezTo>
                    <a:pt x="3240" y="794"/>
                    <a:pt x="3063" y="811"/>
                    <a:pt x="2861" y="882"/>
                  </a:cubicBezTo>
                  <a:cubicBezTo>
                    <a:pt x="2729" y="929"/>
                    <a:pt x="2585" y="1001"/>
                    <a:pt x="2454" y="1103"/>
                  </a:cubicBezTo>
                  <a:cubicBezTo>
                    <a:pt x="2386" y="1154"/>
                    <a:pt x="2326" y="1213"/>
                    <a:pt x="2267" y="1277"/>
                  </a:cubicBezTo>
                  <a:cubicBezTo>
                    <a:pt x="2207" y="1341"/>
                    <a:pt x="2152" y="1413"/>
                    <a:pt x="2110" y="1485"/>
                  </a:cubicBezTo>
                  <a:cubicBezTo>
                    <a:pt x="2016" y="1638"/>
                    <a:pt x="1957" y="1803"/>
                    <a:pt x="1923" y="1965"/>
                  </a:cubicBezTo>
                  <a:cubicBezTo>
                    <a:pt x="1889" y="2130"/>
                    <a:pt x="1885" y="2291"/>
                    <a:pt x="1902" y="2427"/>
                  </a:cubicBezTo>
                  <a:cubicBezTo>
                    <a:pt x="1914" y="2567"/>
                    <a:pt x="1948" y="2690"/>
                    <a:pt x="1978" y="2780"/>
                  </a:cubicBezTo>
                  <a:cubicBezTo>
                    <a:pt x="2012" y="2873"/>
                    <a:pt x="2050" y="2937"/>
                    <a:pt x="2067" y="2966"/>
                  </a:cubicBezTo>
                  <a:cubicBezTo>
                    <a:pt x="2076" y="2979"/>
                    <a:pt x="2080" y="2988"/>
                    <a:pt x="2084" y="2996"/>
                  </a:cubicBezTo>
                  <a:cubicBezTo>
                    <a:pt x="1982" y="3030"/>
                    <a:pt x="1876" y="3072"/>
                    <a:pt x="1779" y="3128"/>
                  </a:cubicBezTo>
                  <a:cubicBezTo>
                    <a:pt x="1545" y="3259"/>
                    <a:pt x="1346" y="3454"/>
                    <a:pt x="1223" y="3633"/>
                  </a:cubicBezTo>
                  <a:cubicBezTo>
                    <a:pt x="1100" y="3811"/>
                    <a:pt x="1057" y="3981"/>
                    <a:pt x="1053" y="4036"/>
                  </a:cubicBezTo>
                  <a:cubicBezTo>
                    <a:pt x="1049" y="4074"/>
                    <a:pt x="1049" y="4100"/>
                    <a:pt x="1049" y="4112"/>
                  </a:cubicBezTo>
                  <a:cubicBezTo>
                    <a:pt x="1015" y="4117"/>
                    <a:pt x="972" y="4125"/>
                    <a:pt x="926" y="4134"/>
                  </a:cubicBezTo>
                  <a:cubicBezTo>
                    <a:pt x="866" y="4151"/>
                    <a:pt x="798" y="4176"/>
                    <a:pt x="726" y="4206"/>
                  </a:cubicBezTo>
                  <a:cubicBezTo>
                    <a:pt x="654" y="4240"/>
                    <a:pt x="577" y="4282"/>
                    <a:pt x="505" y="4337"/>
                  </a:cubicBezTo>
                  <a:cubicBezTo>
                    <a:pt x="433" y="4392"/>
                    <a:pt x="361" y="4460"/>
                    <a:pt x="297" y="4541"/>
                  </a:cubicBezTo>
                  <a:cubicBezTo>
                    <a:pt x="229" y="4622"/>
                    <a:pt x="179" y="4715"/>
                    <a:pt x="136" y="4813"/>
                  </a:cubicBezTo>
                  <a:cubicBezTo>
                    <a:pt x="47" y="5008"/>
                    <a:pt x="0" y="5237"/>
                    <a:pt x="4" y="5466"/>
                  </a:cubicBezTo>
                  <a:cubicBezTo>
                    <a:pt x="4" y="5691"/>
                    <a:pt x="64" y="5920"/>
                    <a:pt x="157" y="6116"/>
                  </a:cubicBezTo>
                  <a:cubicBezTo>
                    <a:pt x="255" y="6311"/>
                    <a:pt x="382" y="6472"/>
                    <a:pt x="531" y="6587"/>
                  </a:cubicBezTo>
                  <a:cubicBezTo>
                    <a:pt x="607" y="6646"/>
                    <a:pt x="688" y="6680"/>
                    <a:pt x="764" y="6706"/>
                  </a:cubicBezTo>
                  <a:cubicBezTo>
                    <a:pt x="841" y="6727"/>
                    <a:pt x="913" y="6744"/>
                    <a:pt x="972" y="6748"/>
                  </a:cubicBezTo>
                  <a:cubicBezTo>
                    <a:pt x="1057" y="6759"/>
                    <a:pt x="1127" y="6763"/>
                    <a:pt x="1178" y="6763"/>
                  </a:cubicBezTo>
                  <a:cubicBezTo>
                    <a:pt x="1203" y="6763"/>
                    <a:pt x="1224" y="6762"/>
                    <a:pt x="1240" y="6761"/>
                  </a:cubicBezTo>
                  <a:cubicBezTo>
                    <a:pt x="1329" y="6757"/>
                    <a:pt x="1392" y="6740"/>
                    <a:pt x="1435" y="6723"/>
                  </a:cubicBezTo>
                  <a:cubicBezTo>
                    <a:pt x="1448" y="6727"/>
                    <a:pt x="1465" y="6727"/>
                    <a:pt x="1494" y="6727"/>
                  </a:cubicBezTo>
                  <a:cubicBezTo>
                    <a:pt x="1562" y="6731"/>
                    <a:pt x="1694" y="6731"/>
                    <a:pt x="1931" y="6731"/>
                  </a:cubicBezTo>
                  <a:cubicBezTo>
                    <a:pt x="2547" y="6727"/>
                    <a:pt x="5416" y="6680"/>
                    <a:pt x="8281" y="6659"/>
                  </a:cubicBezTo>
                  <a:cubicBezTo>
                    <a:pt x="11150" y="6638"/>
                    <a:pt x="14020" y="6646"/>
                    <a:pt x="14635" y="6638"/>
                  </a:cubicBezTo>
                  <a:cubicBezTo>
                    <a:pt x="14894" y="6633"/>
                    <a:pt x="15051" y="6629"/>
                    <a:pt x="15136" y="6625"/>
                  </a:cubicBezTo>
                  <a:cubicBezTo>
                    <a:pt x="15136" y="6629"/>
                    <a:pt x="15136" y="6633"/>
                    <a:pt x="15136" y="6633"/>
                  </a:cubicBezTo>
                  <a:cubicBezTo>
                    <a:pt x="15127" y="6680"/>
                    <a:pt x="15123" y="6706"/>
                    <a:pt x="15119" y="6718"/>
                  </a:cubicBezTo>
                  <a:cubicBezTo>
                    <a:pt x="15119" y="6735"/>
                    <a:pt x="15123" y="6744"/>
                    <a:pt x="15127" y="6744"/>
                  </a:cubicBezTo>
                  <a:cubicBezTo>
                    <a:pt x="15128" y="6745"/>
                    <a:pt x="15129" y="6745"/>
                    <a:pt x="15131" y="6745"/>
                  </a:cubicBezTo>
                  <a:cubicBezTo>
                    <a:pt x="15134" y="6745"/>
                    <a:pt x="15138" y="6741"/>
                    <a:pt x="15144" y="6731"/>
                  </a:cubicBezTo>
                  <a:cubicBezTo>
                    <a:pt x="15157" y="6718"/>
                    <a:pt x="15170" y="6693"/>
                    <a:pt x="15187" y="6646"/>
                  </a:cubicBezTo>
                  <a:cubicBezTo>
                    <a:pt x="15191" y="6638"/>
                    <a:pt x="15191" y="6629"/>
                    <a:pt x="15195" y="6621"/>
                  </a:cubicBezTo>
                  <a:cubicBezTo>
                    <a:pt x="15216" y="6621"/>
                    <a:pt x="15225" y="6617"/>
                    <a:pt x="15225" y="6612"/>
                  </a:cubicBezTo>
                  <a:cubicBezTo>
                    <a:pt x="15225" y="6612"/>
                    <a:pt x="15216" y="6612"/>
                    <a:pt x="15199" y="6608"/>
                  </a:cubicBezTo>
                  <a:cubicBezTo>
                    <a:pt x="15208" y="6574"/>
                    <a:pt x="15216" y="6527"/>
                    <a:pt x="15221" y="6468"/>
                  </a:cubicBezTo>
                  <a:cubicBezTo>
                    <a:pt x="15225" y="6383"/>
                    <a:pt x="15216" y="6273"/>
                    <a:pt x="15178" y="6154"/>
                  </a:cubicBezTo>
                  <a:cubicBezTo>
                    <a:pt x="15140" y="6035"/>
                    <a:pt x="15072" y="5908"/>
                    <a:pt x="14970" y="5806"/>
                  </a:cubicBezTo>
                  <a:cubicBezTo>
                    <a:pt x="14868" y="5695"/>
                    <a:pt x="14741" y="5611"/>
                    <a:pt x="14597" y="5551"/>
                  </a:cubicBezTo>
                  <a:cubicBezTo>
                    <a:pt x="14457" y="5492"/>
                    <a:pt x="14304" y="5462"/>
                    <a:pt x="14160" y="5458"/>
                  </a:cubicBezTo>
                  <a:lnTo>
                    <a:pt x="14134" y="5458"/>
                  </a:lnTo>
                  <a:cubicBezTo>
                    <a:pt x="14130" y="5454"/>
                    <a:pt x="14130" y="5454"/>
                    <a:pt x="14130" y="5454"/>
                  </a:cubicBezTo>
                  <a:cubicBezTo>
                    <a:pt x="14130" y="5449"/>
                    <a:pt x="14130" y="5445"/>
                    <a:pt x="14126" y="5441"/>
                  </a:cubicBezTo>
                  <a:cubicBezTo>
                    <a:pt x="14121" y="5424"/>
                    <a:pt x="14113" y="5394"/>
                    <a:pt x="14100" y="5360"/>
                  </a:cubicBezTo>
                  <a:cubicBezTo>
                    <a:pt x="14083" y="5330"/>
                    <a:pt x="14066" y="5288"/>
                    <a:pt x="14041" y="5246"/>
                  </a:cubicBezTo>
                  <a:cubicBezTo>
                    <a:pt x="13994" y="5156"/>
                    <a:pt x="13922" y="5055"/>
                    <a:pt x="13824" y="4948"/>
                  </a:cubicBezTo>
                  <a:cubicBezTo>
                    <a:pt x="13727" y="4842"/>
                    <a:pt x="13599" y="4736"/>
                    <a:pt x="13451" y="4651"/>
                  </a:cubicBezTo>
                  <a:cubicBezTo>
                    <a:pt x="13302" y="4571"/>
                    <a:pt x="13128" y="4507"/>
                    <a:pt x="12950" y="4482"/>
                  </a:cubicBezTo>
                  <a:cubicBezTo>
                    <a:pt x="12887" y="4473"/>
                    <a:pt x="12823" y="4468"/>
                    <a:pt x="12760" y="4468"/>
                  </a:cubicBezTo>
                  <a:cubicBezTo>
                    <a:pt x="12644" y="4468"/>
                    <a:pt x="12529" y="4482"/>
                    <a:pt x="12419" y="4507"/>
                  </a:cubicBezTo>
                  <a:cubicBezTo>
                    <a:pt x="12254" y="4545"/>
                    <a:pt x="12101" y="4609"/>
                    <a:pt x="11978" y="4681"/>
                  </a:cubicBezTo>
                  <a:cubicBezTo>
                    <a:pt x="11944" y="4702"/>
                    <a:pt x="11914" y="4724"/>
                    <a:pt x="11885" y="4740"/>
                  </a:cubicBezTo>
                  <a:cubicBezTo>
                    <a:pt x="11876" y="4724"/>
                    <a:pt x="11859" y="4707"/>
                    <a:pt x="11838" y="4677"/>
                  </a:cubicBezTo>
                  <a:cubicBezTo>
                    <a:pt x="11791" y="4617"/>
                    <a:pt x="11643" y="4460"/>
                    <a:pt x="11396" y="4312"/>
                  </a:cubicBezTo>
                  <a:cubicBezTo>
                    <a:pt x="11273" y="4240"/>
                    <a:pt x="11129" y="4167"/>
                    <a:pt x="10964" y="4121"/>
                  </a:cubicBezTo>
                  <a:cubicBezTo>
                    <a:pt x="10802" y="4070"/>
                    <a:pt x="10628" y="4036"/>
                    <a:pt x="10450" y="4032"/>
                  </a:cubicBezTo>
                  <a:cubicBezTo>
                    <a:pt x="10369" y="4032"/>
                    <a:pt x="10284" y="4036"/>
                    <a:pt x="10208" y="4040"/>
                  </a:cubicBezTo>
                  <a:cubicBezTo>
                    <a:pt x="10212" y="4027"/>
                    <a:pt x="10217" y="3993"/>
                    <a:pt x="10221" y="3926"/>
                  </a:cubicBezTo>
                  <a:cubicBezTo>
                    <a:pt x="10225" y="3853"/>
                    <a:pt x="10234" y="3641"/>
                    <a:pt x="10166" y="3365"/>
                  </a:cubicBezTo>
                  <a:cubicBezTo>
                    <a:pt x="10132" y="3229"/>
                    <a:pt x="10072" y="3077"/>
                    <a:pt x="9979" y="2941"/>
                  </a:cubicBezTo>
                  <a:cubicBezTo>
                    <a:pt x="9881" y="2797"/>
                    <a:pt x="9754" y="2678"/>
                    <a:pt x="9610" y="2576"/>
                  </a:cubicBezTo>
                  <a:cubicBezTo>
                    <a:pt x="9470" y="2470"/>
                    <a:pt x="9312" y="2389"/>
                    <a:pt x="9155" y="2334"/>
                  </a:cubicBezTo>
                  <a:cubicBezTo>
                    <a:pt x="8998" y="2279"/>
                    <a:pt x="8837" y="2249"/>
                    <a:pt x="8697" y="2245"/>
                  </a:cubicBezTo>
                  <a:cubicBezTo>
                    <a:pt x="8674" y="2244"/>
                    <a:pt x="8652" y="2243"/>
                    <a:pt x="8630" y="2243"/>
                  </a:cubicBezTo>
                  <a:cubicBezTo>
                    <a:pt x="8380" y="2243"/>
                    <a:pt x="8199" y="2307"/>
                    <a:pt x="8137" y="2334"/>
                  </a:cubicBezTo>
                  <a:cubicBezTo>
                    <a:pt x="8120" y="2338"/>
                    <a:pt x="8103" y="2347"/>
                    <a:pt x="8090" y="2355"/>
                  </a:cubicBezTo>
                  <a:cubicBezTo>
                    <a:pt x="8094" y="2228"/>
                    <a:pt x="8086" y="2096"/>
                    <a:pt x="8052" y="1965"/>
                  </a:cubicBezTo>
                  <a:cubicBezTo>
                    <a:pt x="7992" y="1723"/>
                    <a:pt x="7865" y="1494"/>
                    <a:pt x="7683" y="1307"/>
                  </a:cubicBezTo>
                  <a:cubicBezTo>
                    <a:pt x="7504" y="1120"/>
                    <a:pt x="7275" y="984"/>
                    <a:pt x="7037" y="921"/>
                  </a:cubicBezTo>
                  <a:cubicBezTo>
                    <a:pt x="6931" y="894"/>
                    <a:pt x="6824" y="877"/>
                    <a:pt x="6720" y="877"/>
                  </a:cubicBezTo>
                  <a:cubicBezTo>
                    <a:pt x="6709" y="877"/>
                    <a:pt x="6697" y="878"/>
                    <a:pt x="6685" y="878"/>
                  </a:cubicBezTo>
                  <a:cubicBezTo>
                    <a:pt x="6571" y="878"/>
                    <a:pt x="6460" y="895"/>
                    <a:pt x="6358" y="921"/>
                  </a:cubicBezTo>
                  <a:cubicBezTo>
                    <a:pt x="6159" y="976"/>
                    <a:pt x="5998" y="1065"/>
                    <a:pt x="5883" y="1150"/>
                  </a:cubicBezTo>
                  <a:cubicBezTo>
                    <a:pt x="5764" y="1235"/>
                    <a:pt x="5696" y="1315"/>
                    <a:pt x="5662" y="1358"/>
                  </a:cubicBezTo>
                  <a:cubicBezTo>
                    <a:pt x="5628" y="1404"/>
                    <a:pt x="5607" y="1438"/>
                    <a:pt x="5594" y="1464"/>
                  </a:cubicBezTo>
                  <a:cubicBezTo>
                    <a:pt x="5590" y="1460"/>
                    <a:pt x="5590" y="1460"/>
                    <a:pt x="5590" y="1460"/>
                  </a:cubicBezTo>
                  <a:cubicBezTo>
                    <a:pt x="5590" y="1460"/>
                    <a:pt x="5594" y="1451"/>
                    <a:pt x="5603" y="1443"/>
                  </a:cubicBezTo>
                  <a:cubicBezTo>
                    <a:pt x="5607" y="1434"/>
                    <a:pt x="5616" y="1421"/>
                    <a:pt x="5624" y="1404"/>
                  </a:cubicBezTo>
                  <a:cubicBezTo>
                    <a:pt x="5633" y="1387"/>
                    <a:pt x="5641" y="1362"/>
                    <a:pt x="5654" y="1332"/>
                  </a:cubicBezTo>
                  <a:cubicBezTo>
                    <a:pt x="5667" y="1290"/>
                    <a:pt x="5688" y="1213"/>
                    <a:pt x="5696" y="1099"/>
                  </a:cubicBezTo>
                  <a:cubicBezTo>
                    <a:pt x="5700" y="1044"/>
                    <a:pt x="5696" y="980"/>
                    <a:pt x="5692" y="912"/>
                  </a:cubicBezTo>
                  <a:cubicBezTo>
                    <a:pt x="5684" y="844"/>
                    <a:pt x="5667" y="768"/>
                    <a:pt x="5641" y="691"/>
                  </a:cubicBezTo>
                  <a:cubicBezTo>
                    <a:pt x="5590" y="539"/>
                    <a:pt x="5493" y="381"/>
                    <a:pt x="5344" y="254"/>
                  </a:cubicBezTo>
                  <a:cubicBezTo>
                    <a:pt x="5200" y="131"/>
                    <a:pt x="5013" y="42"/>
                    <a:pt x="4813" y="12"/>
                  </a:cubicBezTo>
                  <a:cubicBezTo>
                    <a:pt x="4754" y="5"/>
                    <a:pt x="4695" y="0"/>
                    <a:pt x="4637" y="0"/>
                  </a:cubicBezTo>
                  <a:close/>
                </a:path>
              </a:pathLst>
            </a:custGeom>
            <a:solidFill>
              <a:srgbClr val="1E15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13"/>
            <p:cNvSpPr/>
            <p:nvPr/>
          </p:nvSpPr>
          <p:spPr>
            <a:xfrm>
              <a:off x="-443880" y="4444431"/>
              <a:ext cx="3422216" cy="1505021"/>
            </a:xfrm>
            <a:custGeom>
              <a:avLst/>
              <a:gdLst/>
              <a:ahLst/>
              <a:cxnLst/>
              <a:rect l="l" t="t" r="r" b="b"/>
              <a:pathLst>
                <a:path w="15078" h="6631" extrusionOk="0">
                  <a:moveTo>
                    <a:pt x="4587" y="2809"/>
                  </a:moveTo>
                  <a:cubicBezTo>
                    <a:pt x="4598" y="2809"/>
                    <a:pt x="4608" y="2809"/>
                    <a:pt x="4619" y="2810"/>
                  </a:cubicBezTo>
                  <a:cubicBezTo>
                    <a:pt x="4776" y="2814"/>
                    <a:pt x="4929" y="2874"/>
                    <a:pt x="5035" y="2942"/>
                  </a:cubicBezTo>
                  <a:cubicBezTo>
                    <a:pt x="5141" y="3014"/>
                    <a:pt x="5200" y="3090"/>
                    <a:pt x="5217" y="3116"/>
                  </a:cubicBezTo>
                  <a:cubicBezTo>
                    <a:pt x="5243" y="3162"/>
                    <a:pt x="5243" y="3171"/>
                    <a:pt x="5234" y="3175"/>
                  </a:cubicBezTo>
                  <a:cubicBezTo>
                    <a:pt x="5232" y="3177"/>
                    <a:pt x="5229" y="3179"/>
                    <a:pt x="5225" y="3179"/>
                  </a:cubicBezTo>
                  <a:cubicBezTo>
                    <a:pt x="5217" y="3179"/>
                    <a:pt x="5203" y="3171"/>
                    <a:pt x="5179" y="3149"/>
                  </a:cubicBezTo>
                  <a:cubicBezTo>
                    <a:pt x="5154" y="3133"/>
                    <a:pt x="5094" y="3065"/>
                    <a:pt x="4997" y="3005"/>
                  </a:cubicBezTo>
                  <a:cubicBezTo>
                    <a:pt x="4899" y="2946"/>
                    <a:pt x="4759" y="2895"/>
                    <a:pt x="4619" y="2891"/>
                  </a:cubicBezTo>
                  <a:cubicBezTo>
                    <a:pt x="4611" y="2890"/>
                    <a:pt x="4604" y="2890"/>
                    <a:pt x="4597" y="2890"/>
                  </a:cubicBezTo>
                  <a:cubicBezTo>
                    <a:pt x="4460" y="2890"/>
                    <a:pt x="4329" y="2927"/>
                    <a:pt x="4233" y="2980"/>
                  </a:cubicBezTo>
                  <a:cubicBezTo>
                    <a:pt x="4126" y="3035"/>
                    <a:pt x="4063" y="3094"/>
                    <a:pt x="4037" y="3111"/>
                  </a:cubicBezTo>
                  <a:cubicBezTo>
                    <a:pt x="4012" y="3134"/>
                    <a:pt x="4000" y="3140"/>
                    <a:pt x="3993" y="3140"/>
                  </a:cubicBezTo>
                  <a:cubicBezTo>
                    <a:pt x="3990" y="3140"/>
                    <a:pt x="3988" y="3138"/>
                    <a:pt x="3986" y="3137"/>
                  </a:cubicBezTo>
                  <a:cubicBezTo>
                    <a:pt x="3978" y="3128"/>
                    <a:pt x="3974" y="3120"/>
                    <a:pt x="3999" y="3077"/>
                  </a:cubicBezTo>
                  <a:cubicBezTo>
                    <a:pt x="4016" y="3052"/>
                    <a:pt x="4084" y="2980"/>
                    <a:pt x="4194" y="2916"/>
                  </a:cubicBezTo>
                  <a:cubicBezTo>
                    <a:pt x="4250" y="2882"/>
                    <a:pt x="4313" y="2857"/>
                    <a:pt x="4385" y="2835"/>
                  </a:cubicBezTo>
                  <a:cubicBezTo>
                    <a:pt x="4452" y="2821"/>
                    <a:pt x="4518" y="2809"/>
                    <a:pt x="4587" y="2809"/>
                  </a:cubicBezTo>
                  <a:close/>
                  <a:moveTo>
                    <a:pt x="5089" y="4209"/>
                  </a:moveTo>
                  <a:cubicBezTo>
                    <a:pt x="5197" y="4209"/>
                    <a:pt x="5307" y="4216"/>
                    <a:pt x="5417" y="4236"/>
                  </a:cubicBezTo>
                  <a:cubicBezTo>
                    <a:pt x="5557" y="4262"/>
                    <a:pt x="5693" y="4304"/>
                    <a:pt x="5816" y="4355"/>
                  </a:cubicBezTo>
                  <a:cubicBezTo>
                    <a:pt x="5943" y="4406"/>
                    <a:pt x="6053" y="4465"/>
                    <a:pt x="6147" y="4529"/>
                  </a:cubicBezTo>
                  <a:cubicBezTo>
                    <a:pt x="6338" y="4656"/>
                    <a:pt x="6452" y="4779"/>
                    <a:pt x="6491" y="4826"/>
                  </a:cubicBezTo>
                  <a:cubicBezTo>
                    <a:pt x="6503" y="4839"/>
                    <a:pt x="6512" y="4851"/>
                    <a:pt x="6516" y="4860"/>
                  </a:cubicBezTo>
                  <a:cubicBezTo>
                    <a:pt x="6542" y="4860"/>
                    <a:pt x="6569" y="4858"/>
                    <a:pt x="6596" y="4858"/>
                  </a:cubicBezTo>
                  <a:cubicBezTo>
                    <a:pt x="6609" y="4858"/>
                    <a:pt x="6622" y="4859"/>
                    <a:pt x="6635" y="4860"/>
                  </a:cubicBezTo>
                  <a:cubicBezTo>
                    <a:pt x="6813" y="4860"/>
                    <a:pt x="6987" y="4894"/>
                    <a:pt x="7123" y="4936"/>
                  </a:cubicBezTo>
                  <a:cubicBezTo>
                    <a:pt x="7255" y="4983"/>
                    <a:pt x="7352" y="5030"/>
                    <a:pt x="7382" y="5055"/>
                  </a:cubicBezTo>
                  <a:cubicBezTo>
                    <a:pt x="7433" y="5085"/>
                    <a:pt x="7433" y="5098"/>
                    <a:pt x="7429" y="5106"/>
                  </a:cubicBezTo>
                  <a:cubicBezTo>
                    <a:pt x="7426" y="5110"/>
                    <a:pt x="7422" y="5114"/>
                    <a:pt x="7412" y="5114"/>
                  </a:cubicBezTo>
                  <a:cubicBezTo>
                    <a:pt x="7402" y="5114"/>
                    <a:pt x="7386" y="5110"/>
                    <a:pt x="7361" y="5102"/>
                  </a:cubicBezTo>
                  <a:cubicBezTo>
                    <a:pt x="7327" y="5089"/>
                    <a:pt x="7229" y="5047"/>
                    <a:pt x="7102" y="5009"/>
                  </a:cubicBezTo>
                  <a:cubicBezTo>
                    <a:pt x="6970" y="4970"/>
                    <a:pt x="6805" y="4945"/>
                    <a:pt x="6635" y="4941"/>
                  </a:cubicBezTo>
                  <a:cubicBezTo>
                    <a:pt x="6622" y="4940"/>
                    <a:pt x="6610" y="4940"/>
                    <a:pt x="6598" y="4940"/>
                  </a:cubicBezTo>
                  <a:cubicBezTo>
                    <a:pt x="6440" y="4940"/>
                    <a:pt x="6286" y="4964"/>
                    <a:pt x="6164" y="4996"/>
                  </a:cubicBezTo>
                  <a:cubicBezTo>
                    <a:pt x="6130" y="5000"/>
                    <a:pt x="6100" y="5013"/>
                    <a:pt x="6075" y="5021"/>
                  </a:cubicBezTo>
                  <a:cubicBezTo>
                    <a:pt x="6045" y="5030"/>
                    <a:pt x="6019" y="5038"/>
                    <a:pt x="5998" y="5047"/>
                  </a:cubicBezTo>
                  <a:cubicBezTo>
                    <a:pt x="5973" y="5051"/>
                    <a:pt x="5956" y="5059"/>
                    <a:pt x="5939" y="5064"/>
                  </a:cubicBezTo>
                  <a:cubicBezTo>
                    <a:pt x="5922" y="5072"/>
                    <a:pt x="5909" y="5076"/>
                    <a:pt x="5901" y="5081"/>
                  </a:cubicBezTo>
                  <a:cubicBezTo>
                    <a:pt x="5875" y="5089"/>
                    <a:pt x="5860" y="5092"/>
                    <a:pt x="5851" y="5092"/>
                  </a:cubicBezTo>
                  <a:cubicBezTo>
                    <a:pt x="5842" y="5092"/>
                    <a:pt x="5839" y="5089"/>
                    <a:pt x="5837" y="5085"/>
                  </a:cubicBezTo>
                  <a:cubicBezTo>
                    <a:pt x="5833" y="5072"/>
                    <a:pt x="5833" y="5064"/>
                    <a:pt x="5879" y="5034"/>
                  </a:cubicBezTo>
                  <a:cubicBezTo>
                    <a:pt x="5896" y="5021"/>
                    <a:pt x="5926" y="5004"/>
                    <a:pt x="5973" y="4983"/>
                  </a:cubicBezTo>
                  <a:cubicBezTo>
                    <a:pt x="5994" y="4975"/>
                    <a:pt x="6019" y="4962"/>
                    <a:pt x="6049" y="4953"/>
                  </a:cubicBezTo>
                  <a:cubicBezTo>
                    <a:pt x="6079" y="4945"/>
                    <a:pt x="6109" y="4932"/>
                    <a:pt x="6143" y="4924"/>
                  </a:cubicBezTo>
                  <a:cubicBezTo>
                    <a:pt x="6236" y="4898"/>
                    <a:pt x="6342" y="4877"/>
                    <a:pt x="6457" y="4864"/>
                  </a:cubicBezTo>
                  <a:cubicBezTo>
                    <a:pt x="6410" y="4826"/>
                    <a:pt x="6291" y="4711"/>
                    <a:pt x="6109" y="4593"/>
                  </a:cubicBezTo>
                  <a:cubicBezTo>
                    <a:pt x="6015" y="4533"/>
                    <a:pt x="5909" y="4478"/>
                    <a:pt x="5790" y="4427"/>
                  </a:cubicBezTo>
                  <a:cubicBezTo>
                    <a:pt x="5671" y="4380"/>
                    <a:pt x="5540" y="4342"/>
                    <a:pt x="5408" y="4317"/>
                  </a:cubicBezTo>
                  <a:cubicBezTo>
                    <a:pt x="5295" y="4299"/>
                    <a:pt x="5182" y="4290"/>
                    <a:pt x="5074" y="4290"/>
                  </a:cubicBezTo>
                  <a:cubicBezTo>
                    <a:pt x="5052" y="4290"/>
                    <a:pt x="5031" y="4291"/>
                    <a:pt x="5009" y="4291"/>
                  </a:cubicBezTo>
                  <a:cubicBezTo>
                    <a:pt x="4878" y="4295"/>
                    <a:pt x="4759" y="4312"/>
                    <a:pt x="4653" y="4338"/>
                  </a:cubicBezTo>
                  <a:cubicBezTo>
                    <a:pt x="4436" y="4385"/>
                    <a:pt x="4288" y="4453"/>
                    <a:pt x="4233" y="4478"/>
                  </a:cubicBezTo>
                  <a:lnTo>
                    <a:pt x="4224" y="4478"/>
                  </a:lnTo>
                  <a:cubicBezTo>
                    <a:pt x="4241" y="4486"/>
                    <a:pt x="4254" y="4495"/>
                    <a:pt x="4267" y="4503"/>
                  </a:cubicBezTo>
                  <a:cubicBezTo>
                    <a:pt x="4381" y="4571"/>
                    <a:pt x="4445" y="4652"/>
                    <a:pt x="4462" y="4686"/>
                  </a:cubicBezTo>
                  <a:cubicBezTo>
                    <a:pt x="4491" y="4733"/>
                    <a:pt x="4487" y="4745"/>
                    <a:pt x="4479" y="4750"/>
                  </a:cubicBezTo>
                  <a:cubicBezTo>
                    <a:pt x="4477" y="4750"/>
                    <a:pt x="4475" y="4751"/>
                    <a:pt x="4473" y="4751"/>
                  </a:cubicBezTo>
                  <a:cubicBezTo>
                    <a:pt x="4464" y="4751"/>
                    <a:pt x="4451" y="4743"/>
                    <a:pt x="4424" y="4716"/>
                  </a:cubicBezTo>
                  <a:cubicBezTo>
                    <a:pt x="4398" y="4694"/>
                    <a:pt x="4334" y="4627"/>
                    <a:pt x="4228" y="4567"/>
                  </a:cubicBezTo>
                  <a:cubicBezTo>
                    <a:pt x="4122" y="4503"/>
                    <a:pt x="3974" y="4461"/>
                    <a:pt x="3821" y="4461"/>
                  </a:cubicBezTo>
                  <a:cubicBezTo>
                    <a:pt x="3813" y="4461"/>
                    <a:pt x="3805" y="4461"/>
                    <a:pt x="3797" y="4461"/>
                  </a:cubicBezTo>
                  <a:cubicBezTo>
                    <a:pt x="3653" y="4461"/>
                    <a:pt x="3509" y="4497"/>
                    <a:pt x="3396" y="4542"/>
                  </a:cubicBezTo>
                  <a:cubicBezTo>
                    <a:pt x="3282" y="4588"/>
                    <a:pt x="3197" y="4635"/>
                    <a:pt x="3167" y="4648"/>
                  </a:cubicBezTo>
                  <a:cubicBezTo>
                    <a:pt x="3141" y="4662"/>
                    <a:pt x="3125" y="4667"/>
                    <a:pt x="3116" y="4667"/>
                  </a:cubicBezTo>
                  <a:cubicBezTo>
                    <a:pt x="3109" y="4667"/>
                    <a:pt x="3105" y="4664"/>
                    <a:pt x="3104" y="4660"/>
                  </a:cubicBezTo>
                  <a:cubicBezTo>
                    <a:pt x="3099" y="4652"/>
                    <a:pt x="3099" y="4639"/>
                    <a:pt x="3138" y="4605"/>
                  </a:cubicBezTo>
                  <a:cubicBezTo>
                    <a:pt x="3163" y="4584"/>
                    <a:pt x="3248" y="4525"/>
                    <a:pt x="3367" y="4474"/>
                  </a:cubicBezTo>
                  <a:cubicBezTo>
                    <a:pt x="3490" y="4423"/>
                    <a:pt x="3651" y="4376"/>
                    <a:pt x="3817" y="4376"/>
                  </a:cubicBezTo>
                  <a:cubicBezTo>
                    <a:pt x="3944" y="4376"/>
                    <a:pt x="4071" y="4406"/>
                    <a:pt x="4173" y="4453"/>
                  </a:cubicBezTo>
                  <a:cubicBezTo>
                    <a:pt x="4182" y="4448"/>
                    <a:pt x="4194" y="4440"/>
                    <a:pt x="4207" y="4431"/>
                  </a:cubicBezTo>
                  <a:cubicBezTo>
                    <a:pt x="4258" y="4397"/>
                    <a:pt x="4411" y="4317"/>
                    <a:pt x="4632" y="4266"/>
                  </a:cubicBezTo>
                  <a:cubicBezTo>
                    <a:pt x="4742" y="4236"/>
                    <a:pt x="4869" y="4215"/>
                    <a:pt x="5001" y="4211"/>
                  </a:cubicBezTo>
                  <a:cubicBezTo>
                    <a:pt x="5030" y="4210"/>
                    <a:pt x="5059" y="4209"/>
                    <a:pt x="5089" y="4209"/>
                  </a:cubicBezTo>
                  <a:close/>
                  <a:moveTo>
                    <a:pt x="4560" y="1"/>
                  </a:moveTo>
                  <a:cubicBezTo>
                    <a:pt x="4521" y="1"/>
                    <a:pt x="4482" y="3"/>
                    <a:pt x="4445" y="9"/>
                  </a:cubicBezTo>
                  <a:cubicBezTo>
                    <a:pt x="4356" y="21"/>
                    <a:pt x="4267" y="47"/>
                    <a:pt x="4182" y="81"/>
                  </a:cubicBezTo>
                  <a:cubicBezTo>
                    <a:pt x="4012" y="144"/>
                    <a:pt x="3868" y="234"/>
                    <a:pt x="3757" y="340"/>
                  </a:cubicBezTo>
                  <a:cubicBezTo>
                    <a:pt x="3647" y="442"/>
                    <a:pt x="3575" y="556"/>
                    <a:pt x="3532" y="650"/>
                  </a:cubicBezTo>
                  <a:cubicBezTo>
                    <a:pt x="3520" y="675"/>
                    <a:pt x="3511" y="696"/>
                    <a:pt x="3507" y="717"/>
                  </a:cubicBezTo>
                  <a:cubicBezTo>
                    <a:pt x="3498" y="739"/>
                    <a:pt x="3490" y="760"/>
                    <a:pt x="3486" y="777"/>
                  </a:cubicBezTo>
                  <a:cubicBezTo>
                    <a:pt x="3477" y="815"/>
                    <a:pt x="3469" y="845"/>
                    <a:pt x="3464" y="862"/>
                  </a:cubicBezTo>
                  <a:cubicBezTo>
                    <a:pt x="3435" y="985"/>
                    <a:pt x="3430" y="998"/>
                    <a:pt x="3422" y="998"/>
                  </a:cubicBezTo>
                  <a:cubicBezTo>
                    <a:pt x="3409" y="998"/>
                    <a:pt x="3401" y="981"/>
                    <a:pt x="3409" y="853"/>
                  </a:cubicBezTo>
                  <a:cubicBezTo>
                    <a:pt x="3413" y="836"/>
                    <a:pt x="3418" y="802"/>
                    <a:pt x="3426" y="764"/>
                  </a:cubicBezTo>
                  <a:cubicBezTo>
                    <a:pt x="3426" y="764"/>
                    <a:pt x="3426" y="764"/>
                    <a:pt x="3426" y="760"/>
                  </a:cubicBezTo>
                  <a:cubicBezTo>
                    <a:pt x="3409" y="764"/>
                    <a:pt x="3379" y="764"/>
                    <a:pt x="3337" y="768"/>
                  </a:cubicBezTo>
                  <a:cubicBezTo>
                    <a:pt x="3273" y="773"/>
                    <a:pt x="3104" y="777"/>
                    <a:pt x="2887" y="845"/>
                  </a:cubicBezTo>
                  <a:cubicBezTo>
                    <a:pt x="2862" y="853"/>
                    <a:pt x="2836" y="862"/>
                    <a:pt x="2811" y="870"/>
                  </a:cubicBezTo>
                  <a:cubicBezTo>
                    <a:pt x="2683" y="921"/>
                    <a:pt x="2548" y="989"/>
                    <a:pt x="2424" y="1087"/>
                  </a:cubicBezTo>
                  <a:cubicBezTo>
                    <a:pt x="2301" y="1184"/>
                    <a:pt x="2187" y="1303"/>
                    <a:pt x="2102" y="1447"/>
                  </a:cubicBezTo>
                  <a:cubicBezTo>
                    <a:pt x="2013" y="1588"/>
                    <a:pt x="1953" y="1745"/>
                    <a:pt x="1924" y="1902"/>
                  </a:cubicBezTo>
                  <a:cubicBezTo>
                    <a:pt x="1890" y="2054"/>
                    <a:pt x="1881" y="2207"/>
                    <a:pt x="1894" y="2339"/>
                  </a:cubicBezTo>
                  <a:cubicBezTo>
                    <a:pt x="1907" y="2475"/>
                    <a:pt x="1932" y="2589"/>
                    <a:pt x="1962" y="2678"/>
                  </a:cubicBezTo>
                  <a:cubicBezTo>
                    <a:pt x="1979" y="2721"/>
                    <a:pt x="1987" y="2759"/>
                    <a:pt x="2004" y="2793"/>
                  </a:cubicBezTo>
                  <a:cubicBezTo>
                    <a:pt x="2017" y="2823"/>
                    <a:pt x="2025" y="2848"/>
                    <a:pt x="2034" y="2861"/>
                  </a:cubicBezTo>
                  <a:cubicBezTo>
                    <a:pt x="2038" y="2878"/>
                    <a:pt x="2047" y="2891"/>
                    <a:pt x="2051" y="2903"/>
                  </a:cubicBezTo>
                  <a:cubicBezTo>
                    <a:pt x="2183" y="2865"/>
                    <a:pt x="2310" y="2848"/>
                    <a:pt x="2424" y="2844"/>
                  </a:cubicBezTo>
                  <a:cubicBezTo>
                    <a:pt x="2446" y="2843"/>
                    <a:pt x="2466" y="2843"/>
                    <a:pt x="2486" y="2843"/>
                  </a:cubicBezTo>
                  <a:cubicBezTo>
                    <a:pt x="2671" y="2843"/>
                    <a:pt x="2808" y="2875"/>
                    <a:pt x="2857" y="2891"/>
                  </a:cubicBezTo>
                  <a:cubicBezTo>
                    <a:pt x="2942" y="2920"/>
                    <a:pt x="2951" y="2933"/>
                    <a:pt x="2947" y="2942"/>
                  </a:cubicBezTo>
                  <a:cubicBezTo>
                    <a:pt x="2947" y="2946"/>
                    <a:pt x="2941" y="2950"/>
                    <a:pt x="2923" y="2950"/>
                  </a:cubicBezTo>
                  <a:cubicBezTo>
                    <a:pt x="2909" y="2950"/>
                    <a:pt x="2885" y="2947"/>
                    <a:pt x="2849" y="2942"/>
                  </a:cubicBezTo>
                  <a:cubicBezTo>
                    <a:pt x="2815" y="2942"/>
                    <a:pt x="2756" y="2929"/>
                    <a:pt x="2666" y="2920"/>
                  </a:cubicBezTo>
                  <a:cubicBezTo>
                    <a:pt x="2627" y="2918"/>
                    <a:pt x="2584" y="2915"/>
                    <a:pt x="2537" y="2915"/>
                  </a:cubicBezTo>
                  <a:cubicBezTo>
                    <a:pt x="2503" y="2915"/>
                    <a:pt x="2466" y="2917"/>
                    <a:pt x="2429" y="2920"/>
                  </a:cubicBezTo>
                  <a:cubicBezTo>
                    <a:pt x="2221" y="2929"/>
                    <a:pt x="1966" y="2992"/>
                    <a:pt x="1741" y="3120"/>
                  </a:cubicBezTo>
                  <a:cubicBezTo>
                    <a:pt x="1516" y="3243"/>
                    <a:pt x="1325" y="3425"/>
                    <a:pt x="1206" y="3595"/>
                  </a:cubicBezTo>
                  <a:cubicBezTo>
                    <a:pt x="1083" y="3761"/>
                    <a:pt x="1037" y="3913"/>
                    <a:pt x="1024" y="3964"/>
                  </a:cubicBezTo>
                  <a:cubicBezTo>
                    <a:pt x="1015" y="3998"/>
                    <a:pt x="1007" y="4015"/>
                    <a:pt x="1003" y="4032"/>
                  </a:cubicBezTo>
                  <a:cubicBezTo>
                    <a:pt x="1028" y="4030"/>
                    <a:pt x="1050" y="4029"/>
                    <a:pt x="1069" y="4029"/>
                  </a:cubicBezTo>
                  <a:cubicBezTo>
                    <a:pt x="1089" y="4029"/>
                    <a:pt x="1104" y="4030"/>
                    <a:pt x="1117" y="4032"/>
                  </a:cubicBezTo>
                  <a:cubicBezTo>
                    <a:pt x="1155" y="4032"/>
                    <a:pt x="1181" y="4041"/>
                    <a:pt x="1202" y="4045"/>
                  </a:cubicBezTo>
                  <a:cubicBezTo>
                    <a:pt x="1228" y="4049"/>
                    <a:pt x="1240" y="4058"/>
                    <a:pt x="1253" y="4062"/>
                  </a:cubicBezTo>
                  <a:cubicBezTo>
                    <a:pt x="1270" y="4071"/>
                    <a:pt x="1274" y="4075"/>
                    <a:pt x="1274" y="4079"/>
                  </a:cubicBezTo>
                  <a:cubicBezTo>
                    <a:pt x="1270" y="4083"/>
                    <a:pt x="1266" y="4087"/>
                    <a:pt x="1245" y="4087"/>
                  </a:cubicBezTo>
                  <a:cubicBezTo>
                    <a:pt x="1232" y="4087"/>
                    <a:pt x="1219" y="4087"/>
                    <a:pt x="1198" y="4083"/>
                  </a:cubicBezTo>
                  <a:lnTo>
                    <a:pt x="1117" y="4083"/>
                  </a:lnTo>
                  <a:cubicBezTo>
                    <a:pt x="1083" y="4083"/>
                    <a:pt x="1024" y="4083"/>
                    <a:pt x="947" y="4100"/>
                  </a:cubicBezTo>
                  <a:lnTo>
                    <a:pt x="909" y="4109"/>
                  </a:lnTo>
                  <a:cubicBezTo>
                    <a:pt x="896" y="4109"/>
                    <a:pt x="879" y="4113"/>
                    <a:pt x="867" y="4117"/>
                  </a:cubicBezTo>
                  <a:cubicBezTo>
                    <a:pt x="807" y="4130"/>
                    <a:pt x="744" y="4160"/>
                    <a:pt x="676" y="4189"/>
                  </a:cubicBezTo>
                  <a:cubicBezTo>
                    <a:pt x="612" y="4223"/>
                    <a:pt x="540" y="4262"/>
                    <a:pt x="472" y="4317"/>
                  </a:cubicBezTo>
                  <a:cubicBezTo>
                    <a:pt x="404" y="4368"/>
                    <a:pt x="336" y="4431"/>
                    <a:pt x="277" y="4503"/>
                  </a:cubicBezTo>
                  <a:cubicBezTo>
                    <a:pt x="222" y="4580"/>
                    <a:pt x="171" y="4669"/>
                    <a:pt x="132" y="4762"/>
                  </a:cubicBezTo>
                  <a:cubicBezTo>
                    <a:pt x="48" y="4949"/>
                    <a:pt x="1" y="5166"/>
                    <a:pt x="5" y="5382"/>
                  </a:cubicBezTo>
                  <a:cubicBezTo>
                    <a:pt x="5" y="5599"/>
                    <a:pt x="60" y="5811"/>
                    <a:pt x="149" y="5997"/>
                  </a:cubicBezTo>
                  <a:cubicBezTo>
                    <a:pt x="239" y="6180"/>
                    <a:pt x="362" y="6337"/>
                    <a:pt x="493" y="6447"/>
                  </a:cubicBezTo>
                  <a:cubicBezTo>
                    <a:pt x="629" y="6549"/>
                    <a:pt x="782" y="6583"/>
                    <a:pt x="901" y="6604"/>
                  </a:cubicBezTo>
                  <a:cubicBezTo>
                    <a:pt x="1020" y="6626"/>
                    <a:pt x="1113" y="6626"/>
                    <a:pt x="1160" y="6630"/>
                  </a:cubicBezTo>
                  <a:cubicBezTo>
                    <a:pt x="1176" y="6630"/>
                    <a:pt x="1191" y="6631"/>
                    <a:pt x="1206" y="6631"/>
                  </a:cubicBezTo>
                  <a:cubicBezTo>
                    <a:pt x="1296" y="6631"/>
                    <a:pt x="1359" y="6621"/>
                    <a:pt x="1385" y="6617"/>
                  </a:cubicBezTo>
                  <a:cubicBezTo>
                    <a:pt x="1389" y="6617"/>
                    <a:pt x="1393" y="6617"/>
                    <a:pt x="1393" y="6621"/>
                  </a:cubicBezTo>
                  <a:cubicBezTo>
                    <a:pt x="1457" y="6613"/>
                    <a:pt x="1588" y="6609"/>
                    <a:pt x="1839" y="6596"/>
                  </a:cubicBezTo>
                  <a:cubicBezTo>
                    <a:pt x="2454" y="6575"/>
                    <a:pt x="5323" y="6515"/>
                    <a:pt x="8193" y="6498"/>
                  </a:cubicBezTo>
                  <a:cubicBezTo>
                    <a:pt x="9177" y="6491"/>
                    <a:pt x="10162" y="6488"/>
                    <a:pt x="11056" y="6488"/>
                  </a:cubicBezTo>
                  <a:cubicBezTo>
                    <a:pt x="12766" y="6488"/>
                    <a:pt x="14142" y="6498"/>
                    <a:pt x="14546" y="6507"/>
                  </a:cubicBezTo>
                  <a:cubicBezTo>
                    <a:pt x="14784" y="6511"/>
                    <a:pt x="14920" y="6515"/>
                    <a:pt x="14996" y="6520"/>
                  </a:cubicBezTo>
                  <a:cubicBezTo>
                    <a:pt x="15018" y="6520"/>
                    <a:pt x="15043" y="6524"/>
                    <a:pt x="15060" y="6524"/>
                  </a:cubicBezTo>
                  <a:cubicBezTo>
                    <a:pt x="15069" y="6490"/>
                    <a:pt x="15073" y="6447"/>
                    <a:pt x="15073" y="6388"/>
                  </a:cubicBezTo>
                  <a:cubicBezTo>
                    <a:pt x="15077" y="6307"/>
                    <a:pt x="15064" y="6205"/>
                    <a:pt x="15026" y="6099"/>
                  </a:cubicBezTo>
                  <a:cubicBezTo>
                    <a:pt x="14992" y="5993"/>
                    <a:pt x="14928" y="5879"/>
                    <a:pt x="14835" y="5781"/>
                  </a:cubicBezTo>
                  <a:cubicBezTo>
                    <a:pt x="14742" y="5683"/>
                    <a:pt x="14623" y="5603"/>
                    <a:pt x="14487" y="5548"/>
                  </a:cubicBezTo>
                  <a:cubicBezTo>
                    <a:pt x="14355" y="5492"/>
                    <a:pt x="14215" y="5463"/>
                    <a:pt x="14080" y="5454"/>
                  </a:cubicBezTo>
                  <a:cubicBezTo>
                    <a:pt x="14065" y="5454"/>
                    <a:pt x="14050" y="5454"/>
                    <a:pt x="14036" y="5454"/>
                  </a:cubicBezTo>
                  <a:cubicBezTo>
                    <a:pt x="13913" y="5454"/>
                    <a:pt x="13800" y="5469"/>
                    <a:pt x="13698" y="5488"/>
                  </a:cubicBezTo>
                  <a:cubicBezTo>
                    <a:pt x="13468" y="5539"/>
                    <a:pt x="13307" y="5620"/>
                    <a:pt x="13248" y="5645"/>
                  </a:cubicBezTo>
                  <a:cubicBezTo>
                    <a:pt x="13187" y="5671"/>
                    <a:pt x="13164" y="5679"/>
                    <a:pt x="13154" y="5679"/>
                  </a:cubicBezTo>
                  <a:cubicBezTo>
                    <a:pt x="13149" y="5679"/>
                    <a:pt x="13147" y="5678"/>
                    <a:pt x="13146" y="5675"/>
                  </a:cubicBezTo>
                  <a:cubicBezTo>
                    <a:pt x="13137" y="5662"/>
                    <a:pt x="13146" y="5649"/>
                    <a:pt x="13222" y="5599"/>
                  </a:cubicBezTo>
                  <a:cubicBezTo>
                    <a:pt x="13277" y="5565"/>
                    <a:pt x="13434" y="5480"/>
                    <a:pt x="13659" y="5420"/>
                  </a:cubicBezTo>
                  <a:cubicBezTo>
                    <a:pt x="13668" y="5420"/>
                    <a:pt x="13672" y="5420"/>
                    <a:pt x="13676" y="5416"/>
                  </a:cubicBezTo>
                  <a:cubicBezTo>
                    <a:pt x="13774" y="5395"/>
                    <a:pt x="13880" y="5378"/>
                    <a:pt x="13999" y="5378"/>
                  </a:cubicBezTo>
                  <a:cubicBezTo>
                    <a:pt x="13995" y="5378"/>
                    <a:pt x="13995" y="5378"/>
                    <a:pt x="13995" y="5374"/>
                  </a:cubicBezTo>
                  <a:cubicBezTo>
                    <a:pt x="13990" y="5361"/>
                    <a:pt x="13978" y="5335"/>
                    <a:pt x="13965" y="5310"/>
                  </a:cubicBezTo>
                  <a:cubicBezTo>
                    <a:pt x="13948" y="5280"/>
                    <a:pt x="13931" y="5242"/>
                    <a:pt x="13906" y="5200"/>
                  </a:cubicBezTo>
                  <a:cubicBezTo>
                    <a:pt x="13859" y="5119"/>
                    <a:pt x="13787" y="5017"/>
                    <a:pt x="13693" y="4919"/>
                  </a:cubicBezTo>
                  <a:cubicBezTo>
                    <a:pt x="13596" y="4822"/>
                    <a:pt x="13477" y="4724"/>
                    <a:pt x="13333" y="4644"/>
                  </a:cubicBezTo>
                  <a:cubicBezTo>
                    <a:pt x="13192" y="4567"/>
                    <a:pt x="13031" y="4508"/>
                    <a:pt x="12861" y="4482"/>
                  </a:cubicBezTo>
                  <a:cubicBezTo>
                    <a:pt x="12799" y="4474"/>
                    <a:pt x="12736" y="4471"/>
                    <a:pt x="12674" y="4471"/>
                  </a:cubicBezTo>
                  <a:cubicBezTo>
                    <a:pt x="12566" y="4471"/>
                    <a:pt x="12460" y="4482"/>
                    <a:pt x="12361" y="4503"/>
                  </a:cubicBezTo>
                  <a:cubicBezTo>
                    <a:pt x="12250" y="4525"/>
                    <a:pt x="12153" y="4563"/>
                    <a:pt x="12059" y="4605"/>
                  </a:cubicBezTo>
                  <a:cubicBezTo>
                    <a:pt x="12017" y="4622"/>
                    <a:pt x="11979" y="4644"/>
                    <a:pt x="11940" y="4665"/>
                  </a:cubicBezTo>
                  <a:cubicBezTo>
                    <a:pt x="11698" y="4805"/>
                    <a:pt x="11558" y="4966"/>
                    <a:pt x="11512" y="5021"/>
                  </a:cubicBezTo>
                  <a:cubicBezTo>
                    <a:pt x="11450" y="5097"/>
                    <a:pt x="11432" y="5111"/>
                    <a:pt x="11423" y="5111"/>
                  </a:cubicBezTo>
                  <a:cubicBezTo>
                    <a:pt x="11421" y="5111"/>
                    <a:pt x="11420" y="5111"/>
                    <a:pt x="11418" y="5110"/>
                  </a:cubicBezTo>
                  <a:cubicBezTo>
                    <a:pt x="11410" y="5106"/>
                    <a:pt x="11410" y="5089"/>
                    <a:pt x="11469" y="4992"/>
                  </a:cubicBezTo>
                  <a:cubicBezTo>
                    <a:pt x="11486" y="4966"/>
                    <a:pt x="11520" y="4919"/>
                    <a:pt x="11571" y="4868"/>
                  </a:cubicBezTo>
                  <a:cubicBezTo>
                    <a:pt x="11622" y="4813"/>
                    <a:pt x="11690" y="4750"/>
                    <a:pt x="11775" y="4686"/>
                  </a:cubicBezTo>
                  <a:cubicBezTo>
                    <a:pt x="11762" y="4673"/>
                    <a:pt x="11745" y="4656"/>
                    <a:pt x="11720" y="4635"/>
                  </a:cubicBezTo>
                  <a:cubicBezTo>
                    <a:pt x="11669" y="4584"/>
                    <a:pt x="11520" y="4436"/>
                    <a:pt x="11278" y="4295"/>
                  </a:cubicBezTo>
                  <a:cubicBezTo>
                    <a:pt x="11159" y="4228"/>
                    <a:pt x="11019" y="4164"/>
                    <a:pt x="10862" y="4117"/>
                  </a:cubicBezTo>
                  <a:cubicBezTo>
                    <a:pt x="10710" y="4071"/>
                    <a:pt x="10540" y="4041"/>
                    <a:pt x="10370" y="4032"/>
                  </a:cubicBezTo>
                  <a:cubicBezTo>
                    <a:pt x="10355" y="4032"/>
                    <a:pt x="10341" y="4032"/>
                    <a:pt x="10326" y="4032"/>
                  </a:cubicBezTo>
                  <a:cubicBezTo>
                    <a:pt x="10167" y="4032"/>
                    <a:pt x="10013" y="4053"/>
                    <a:pt x="9869" y="4087"/>
                  </a:cubicBezTo>
                  <a:cubicBezTo>
                    <a:pt x="9750" y="4113"/>
                    <a:pt x="9640" y="4151"/>
                    <a:pt x="9542" y="4194"/>
                  </a:cubicBezTo>
                  <a:lnTo>
                    <a:pt x="9538" y="4198"/>
                  </a:lnTo>
                  <a:cubicBezTo>
                    <a:pt x="9504" y="4211"/>
                    <a:pt x="9474" y="4228"/>
                    <a:pt x="9440" y="4240"/>
                  </a:cubicBezTo>
                  <a:cubicBezTo>
                    <a:pt x="9390" y="4266"/>
                    <a:pt x="9343" y="4291"/>
                    <a:pt x="9300" y="4321"/>
                  </a:cubicBezTo>
                  <a:cubicBezTo>
                    <a:pt x="9135" y="4419"/>
                    <a:pt x="9024" y="4516"/>
                    <a:pt x="8982" y="4554"/>
                  </a:cubicBezTo>
                  <a:cubicBezTo>
                    <a:pt x="8913" y="4616"/>
                    <a:pt x="8892" y="4628"/>
                    <a:pt x="8882" y="4628"/>
                  </a:cubicBezTo>
                  <a:cubicBezTo>
                    <a:pt x="8879" y="4628"/>
                    <a:pt x="8878" y="4627"/>
                    <a:pt x="8876" y="4627"/>
                  </a:cubicBezTo>
                  <a:cubicBezTo>
                    <a:pt x="8867" y="4618"/>
                    <a:pt x="8872" y="4601"/>
                    <a:pt x="8944" y="4516"/>
                  </a:cubicBezTo>
                  <a:cubicBezTo>
                    <a:pt x="8995" y="4461"/>
                    <a:pt x="9152" y="4308"/>
                    <a:pt x="9406" y="4177"/>
                  </a:cubicBezTo>
                  <a:cubicBezTo>
                    <a:pt x="9487" y="4134"/>
                    <a:pt x="9581" y="4092"/>
                    <a:pt x="9682" y="4058"/>
                  </a:cubicBezTo>
                  <a:cubicBezTo>
                    <a:pt x="9733" y="4041"/>
                    <a:pt x="9788" y="4024"/>
                    <a:pt x="9848" y="4007"/>
                  </a:cubicBezTo>
                  <a:cubicBezTo>
                    <a:pt x="9882" y="4003"/>
                    <a:pt x="9916" y="3994"/>
                    <a:pt x="9950" y="3986"/>
                  </a:cubicBezTo>
                  <a:lnTo>
                    <a:pt x="9971" y="3981"/>
                  </a:lnTo>
                  <a:cubicBezTo>
                    <a:pt x="10018" y="3973"/>
                    <a:pt x="10060" y="3969"/>
                    <a:pt x="10103" y="3964"/>
                  </a:cubicBezTo>
                  <a:cubicBezTo>
                    <a:pt x="10103" y="3960"/>
                    <a:pt x="10103" y="3960"/>
                    <a:pt x="10103" y="3956"/>
                  </a:cubicBezTo>
                  <a:cubicBezTo>
                    <a:pt x="10098" y="3939"/>
                    <a:pt x="10094" y="3909"/>
                    <a:pt x="10090" y="3850"/>
                  </a:cubicBezTo>
                  <a:cubicBezTo>
                    <a:pt x="10081" y="3778"/>
                    <a:pt x="10086" y="3570"/>
                    <a:pt x="10018" y="3307"/>
                  </a:cubicBezTo>
                  <a:cubicBezTo>
                    <a:pt x="9996" y="3243"/>
                    <a:pt x="9975" y="3175"/>
                    <a:pt x="9946" y="3107"/>
                  </a:cubicBezTo>
                  <a:cubicBezTo>
                    <a:pt x="9916" y="3039"/>
                    <a:pt x="9878" y="2971"/>
                    <a:pt x="9835" y="2908"/>
                  </a:cubicBezTo>
                  <a:cubicBezTo>
                    <a:pt x="9746" y="2776"/>
                    <a:pt x="9619" y="2661"/>
                    <a:pt x="9483" y="2564"/>
                  </a:cubicBezTo>
                  <a:cubicBezTo>
                    <a:pt x="9351" y="2462"/>
                    <a:pt x="9199" y="2385"/>
                    <a:pt x="9050" y="2330"/>
                  </a:cubicBezTo>
                  <a:cubicBezTo>
                    <a:pt x="9037" y="2326"/>
                    <a:pt x="9020" y="2322"/>
                    <a:pt x="9008" y="2318"/>
                  </a:cubicBezTo>
                  <a:cubicBezTo>
                    <a:pt x="8872" y="2271"/>
                    <a:pt x="8740" y="2245"/>
                    <a:pt x="8617" y="2241"/>
                  </a:cubicBezTo>
                  <a:cubicBezTo>
                    <a:pt x="8579" y="2238"/>
                    <a:pt x="8542" y="2237"/>
                    <a:pt x="8507" y="2237"/>
                  </a:cubicBezTo>
                  <a:cubicBezTo>
                    <a:pt x="8292" y="2237"/>
                    <a:pt x="8136" y="2286"/>
                    <a:pt x="8074" y="2301"/>
                  </a:cubicBezTo>
                  <a:cubicBezTo>
                    <a:pt x="8048" y="2309"/>
                    <a:pt x="8031" y="2313"/>
                    <a:pt x="8014" y="2318"/>
                  </a:cubicBezTo>
                  <a:lnTo>
                    <a:pt x="8010" y="2318"/>
                  </a:lnTo>
                  <a:cubicBezTo>
                    <a:pt x="8006" y="2326"/>
                    <a:pt x="8006" y="2335"/>
                    <a:pt x="8006" y="2343"/>
                  </a:cubicBezTo>
                  <a:cubicBezTo>
                    <a:pt x="7997" y="2419"/>
                    <a:pt x="7989" y="2492"/>
                    <a:pt x="7972" y="2560"/>
                  </a:cubicBezTo>
                  <a:cubicBezTo>
                    <a:pt x="7929" y="2738"/>
                    <a:pt x="7862" y="2886"/>
                    <a:pt x="7794" y="3001"/>
                  </a:cubicBezTo>
                  <a:cubicBezTo>
                    <a:pt x="7781" y="3014"/>
                    <a:pt x="7772" y="3031"/>
                    <a:pt x="7764" y="3043"/>
                  </a:cubicBezTo>
                  <a:cubicBezTo>
                    <a:pt x="7747" y="3073"/>
                    <a:pt x="7730" y="3099"/>
                    <a:pt x="7713" y="3120"/>
                  </a:cubicBezTo>
                  <a:lnTo>
                    <a:pt x="7709" y="3120"/>
                  </a:lnTo>
                  <a:cubicBezTo>
                    <a:pt x="7654" y="3196"/>
                    <a:pt x="7603" y="3251"/>
                    <a:pt x="7573" y="3281"/>
                  </a:cubicBezTo>
                  <a:cubicBezTo>
                    <a:pt x="7543" y="3307"/>
                    <a:pt x="7518" y="3328"/>
                    <a:pt x="7497" y="3345"/>
                  </a:cubicBezTo>
                  <a:cubicBezTo>
                    <a:pt x="7475" y="3362"/>
                    <a:pt x="7458" y="3370"/>
                    <a:pt x="7450" y="3379"/>
                  </a:cubicBezTo>
                  <a:cubicBezTo>
                    <a:pt x="7441" y="3383"/>
                    <a:pt x="7433" y="3387"/>
                    <a:pt x="7429" y="3387"/>
                  </a:cubicBezTo>
                  <a:cubicBezTo>
                    <a:pt x="7437" y="3391"/>
                    <a:pt x="7441" y="3391"/>
                    <a:pt x="7450" y="3391"/>
                  </a:cubicBezTo>
                  <a:cubicBezTo>
                    <a:pt x="7586" y="3425"/>
                    <a:pt x="7713" y="3485"/>
                    <a:pt x="7802" y="3544"/>
                  </a:cubicBezTo>
                  <a:cubicBezTo>
                    <a:pt x="7895" y="3608"/>
                    <a:pt x="7955" y="3667"/>
                    <a:pt x="7972" y="3689"/>
                  </a:cubicBezTo>
                  <a:cubicBezTo>
                    <a:pt x="8002" y="3727"/>
                    <a:pt x="7997" y="3735"/>
                    <a:pt x="7993" y="3744"/>
                  </a:cubicBezTo>
                  <a:cubicBezTo>
                    <a:pt x="7990" y="3747"/>
                    <a:pt x="7986" y="3749"/>
                    <a:pt x="7981" y="3749"/>
                  </a:cubicBezTo>
                  <a:cubicBezTo>
                    <a:pt x="7972" y="3749"/>
                    <a:pt x="7959" y="3743"/>
                    <a:pt x="7938" y="3727"/>
                  </a:cubicBezTo>
                  <a:cubicBezTo>
                    <a:pt x="7917" y="3710"/>
                    <a:pt x="7853" y="3663"/>
                    <a:pt x="7764" y="3608"/>
                  </a:cubicBezTo>
                  <a:cubicBezTo>
                    <a:pt x="7675" y="3557"/>
                    <a:pt x="7556" y="3502"/>
                    <a:pt x="7433" y="3472"/>
                  </a:cubicBezTo>
                  <a:cubicBezTo>
                    <a:pt x="7336" y="3450"/>
                    <a:pt x="7240" y="3439"/>
                    <a:pt x="7153" y="3439"/>
                  </a:cubicBezTo>
                  <a:cubicBezTo>
                    <a:pt x="7125" y="3439"/>
                    <a:pt x="7098" y="3440"/>
                    <a:pt x="7072" y="3442"/>
                  </a:cubicBezTo>
                  <a:cubicBezTo>
                    <a:pt x="6970" y="3451"/>
                    <a:pt x="6890" y="3468"/>
                    <a:pt x="6864" y="3472"/>
                  </a:cubicBezTo>
                  <a:cubicBezTo>
                    <a:pt x="6853" y="3473"/>
                    <a:pt x="6844" y="3474"/>
                    <a:pt x="6837" y="3474"/>
                  </a:cubicBezTo>
                  <a:cubicBezTo>
                    <a:pt x="6817" y="3474"/>
                    <a:pt x="6812" y="3470"/>
                    <a:pt x="6809" y="3464"/>
                  </a:cubicBezTo>
                  <a:cubicBezTo>
                    <a:pt x="6809" y="3451"/>
                    <a:pt x="6809" y="3442"/>
                    <a:pt x="6847" y="3421"/>
                  </a:cubicBezTo>
                  <a:cubicBezTo>
                    <a:pt x="6868" y="3413"/>
                    <a:pt x="6919" y="3396"/>
                    <a:pt x="6987" y="3379"/>
                  </a:cubicBezTo>
                  <a:cubicBezTo>
                    <a:pt x="7013" y="3374"/>
                    <a:pt x="7038" y="3370"/>
                    <a:pt x="7064" y="3370"/>
                  </a:cubicBezTo>
                  <a:cubicBezTo>
                    <a:pt x="7098" y="3365"/>
                    <a:pt x="7136" y="3363"/>
                    <a:pt x="7176" y="3363"/>
                  </a:cubicBezTo>
                  <a:cubicBezTo>
                    <a:pt x="7204" y="3363"/>
                    <a:pt x="7233" y="3364"/>
                    <a:pt x="7263" y="3366"/>
                  </a:cubicBezTo>
                  <a:lnTo>
                    <a:pt x="7267" y="3366"/>
                  </a:lnTo>
                  <a:cubicBezTo>
                    <a:pt x="7314" y="3370"/>
                    <a:pt x="7365" y="3374"/>
                    <a:pt x="7416" y="3387"/>
                  </a:cubicBezTo>
                  <a:cubicBezTo>
                    <a:pt x="7416" y="3379"/>
                    <a:pt x="7420" y="3370"/>
                    <a:pt x="7433" y="3357"/>
                  </a:cubicBezTo>
                  <a:cubicBezTo>
                    <a:pt x="7441" y="3345"/>
                    <a:pt x="7454" y="3332"/>
                    <a:pt x="7471" y="3315"/>
                  </a:cubicBezTo>
                  <a:cubicBezTo>
                    <a:pt x="7488" y="3298"/>
                    <a:pt x="7505" y="3273"/>
                    <a:pt x="7535" y="3243"/>
                  </a:cubicBezTo>
                  <a:cubicBezTo>
                    <a:pt x="7552" y="3226"/>
                    <a:pt x="7573" y="3196"/>
                    <a:pt x="7607" y="3158"/>
                  </a:cubicBezTo>
                  <a:cubicBezTo>
                    <a:pt x="7637" y="3120"/>
                    <a:pt x="7671" y="3069"/>
                    <a:pt x="7709" y="3014"/>
                  </a:cubicBezTo>
                  <a:cubicBezTo>
                    <a:pt x="7781" y="2899"/>
                    <a:pt x="7853" y="2738"/>
                    <a:pt x="7900" y="2547"/>
                  </a:cubicBezTo>
                  <a:cubicBezTo>
                    <a:pt x="7942" y="2356"/>
                    <a:pt x="7955" y="2131"/>
                    <a:pt x="7895" y="1906"/>
                  </a:cubicBezTo>
                  <a:cubicBezTo>
                    <a:pt x="7840" y="1681"/>
                    <a:pt x="7717" y="1460"/>
                    <a:pt x="7547" y="1286"/>
                  </a:cubicBezTo>
                  <a:cubicBezTo>
                    <a:pt x="7463" y="1193"/>
                    <a:pt x="7361" y="1116"/>
                    <a:pt x="7250" y="1053"/>
                  </a:cubicBezTo>
                  <a:cubicBezTo>
                    <a:pt x="7153" y="993"/>
                    <a:pt x="7047" y="951"/>
                    <a:pt x="6940" y="921"/>
                  </a:cubicBezTo>
                  <a:cubicBezTo>
                    <a:pt x="6830" y="890"/>
                    <a:pt x="6720" y="877"/>
                    <a:pt x="6614" y="877"/>
                  </a:cubicBezTo>
                  <a:cubicBezTo>
                    <a:pt x="6503" y="877"/>
                    <a:pt x="6397" y="891"/>
                    <a:pt x="6300" y="913"/>
                  </a:cubicBezTo>
                  <a:cubicBezTo>
                    <a:pt x="6109" y="964"/>
                    <a:pt x="5952" y="1040"/>
                    <a:pt x="5841" y="1121"/>
                  </a:cubicBezTo>
                  <a:cubicBezTo>
                    <a:pt x="5786" y="1159"/>
                    <a:pt x="5739" y="1201"/>
                    <a:pt x="5705" y="1231"/>
                  </a:cubicBezTo>
                  <a:cubicBezTo>
                    <a:pt x="5697" y="1240"/>
                    <a:pt x="5688" y="1248"/>
                    <a:pt x="5684" y="1252"/>
                  </a:cubicBezTo>
                  <a:cubicBezTo>
                    <a:pt x="5659" y="1278"/>
                    <a:pt x="5637" y="1295"/>
                    <a:pt x="5625" y="1312"/>
                  </a:cubicBezTo>
                  <a:cubicBezTo>
                    <a:pt x="5591" y="1346"/>
                    <a:pt x="5570" y="1371"/>
                    <a:pt x="5553" y="1392"/>
                  </a:cubicBezTo>
                  <a:cubicBezTo>
                    <a:pt x="5561" y="1392"/>
                    <a:pt x="5565" y="1392"/>
                    <a:pt x="5574" y="1397"/>
                  </a:cubicBezTo>
                  <a:cubicBezTo>
                    <a:pt x="5595" y="1401"/>
                    <a:pt x="5616" y="1409"/>
                    <a:pt x="5637" y="1418"/>
                  </a:cubicBezTo>
                  <a:cubicBezTo>
                    <a:pt x="5765" y="1460"/>
                    <a:pt x="5884" y="1532"/>
                    <a:pt x="5960" y="1609"/>
                  </a:cubicBezTo>
                  <a:cubicBezTo>
                    <a:pt x="6036" y="1685"/>
                    <a:pt x="6075" y="1757"/>
                    <a:pt x="6087" y="1783"/>
                  </a:cubicBezTo>
                  <a:cubicBezTo>
                    <a:pt x="6100" y="1825"/>
                    <a:pt x="6096" y="1834"/>
                    <a:pt x="6087" y="1838"/>
                  </a:cubicBezTo>
                  <a:cubicBezTo>
                    <a:pt x="6084" y="1839"/>
                    <a:pt x="6081" y="1840"/>
                    <a:pt x="6078" y="1840"/>
                  </a:cubicBezTo>
                  <a:cubicBezTo>
                    <a:pt x="6069" y="1840"/>
                    <a:pt x="6059" y="1833"/>
                    <a:pt x="6041" y="1808"/>
                  </a:cubicBezTo>
                  <a:cubicBezTo>
                    <a:pt x="6024" y="1791"/>
                    <a:pt x="5981" y="1728"/>
                    <a:pt x="5909" y="1664"/>
                  </a:cubicBezTo>
                  <a:cubicBezTo>
                    <a:pt x="5837" y="1596"/>
                    <a:pt x="5731" y="1532"/>
                    <a:pt x="5612" y="1494"/>
                  </a:cubicBezTo>
                  <a:cubicBezTo>
                    <a:pt x="5578" y="1481"/>
                    <a:pt x="5540" y="1469"/>
                    <a:pt x="5502" y="1460"/>
                  </a:cubicBezTo>
                  <a:cubicBezTo>
                    <a:pt x="5421" y="1443"/>
                    <a:pt x="5340" y="1431"/>
                    <a:pt x="5272" y="1422"/>
                  </a:cubicBezTo>
                  <a:cubicBezTo>
                    <a:pt x="5251" y="1422"/>
                    <a:pt x="5234" y="1418"/>
                    <a:pt x="5217" y="1418"/>
                  </a:cubicBezTo>
                  <a:cubicBezTo>
                    <a:pt x="5145" y="1414"/>
                    <a:pt x="5090" y="1409"/>
                    <a:pt x="5069" y="1405"/>
                  </a:cubicBezTo>
                  <a:cubicBezTo>
                    <a:pt x="5026" y="1401"/>
                    <a:pt x="5022" y="1392"/>
                    <a:pt x="5022" y="1384"/>
                  </a:cubicBezTo>
                  <a:cubicBezTo>
                    <a:pt x="5018" y="1375"/>
                    <a:pt x="5026" y="1363"/>
                    <a:pt x="5064" y="1354"/>
                  </a:cubicBezTo>
                  <a:cubicBezTo>
                    <a:pt x="5090" y="1350"/>
                    <a:pt x="5149" y="1346"/>
                    <a:pt x="5230" y="1346"/>
                  </a:cubicBezTo>
                  <a:cubicBezTo>
                    <a:pt x="5243" y="1346"/>
                    <a:pt x="5260" y="1350"/>
                    <a:pt x="5277" y="1350"/>
                  </a:cubicBezTo>
                  <a:cubicBezTo>
                    <a:pt x="5328" y="1354"/>
                    <a:pt x="5387" y="1358"/>
                    <a:pt x="5451" y="1367"/>
                  </a:cubicBezTo>
                  <a:cubicBezTo>
                    <a:pt x="5463" y="1371"/>
                    <a:pt x="5480" y="1375"/>
                    <a:pt x="5497" y="1380"/>
                  </a:cubicBezTo>
                  <a:cubicBezTo>
                    <a:pt x="5493" y="1375"/>
                    <a:pt x="5493" y="1367"/>
                    <a:pt x="5497" y="1354"/>
                  </a:cubicBezTo>
                  <a:cubicBezTo>
                    <a:pt x="5497" y="1341"/>
                    <a:pt x="5502" y="1329"/>
                    <a:pt x="5506" y="1312"/>
                  </a:cubicBezTo>
                  <a:cubicBezTo>
                    <a:pt x="5510" y="1290"/>
                    <a:pt x="5514" y="1269"/>
                    <a:pt x="5523" y="1240"/>
                  </a:cubicBezTo>
                  <a:cubicBezTo>
                    <a:pt x="5531" y="1201"/>
                    <a:pt x="5548" y="1125"/>
                    <a:pt x="5553" y="1019"/>
                  </a:cubicBezTo>
                  <a:cubicBezTo>
                    <a:pt x="5553" y="968"/>
                    <a:pt x="5548" y="908"/>
                    <a:pt x="5540" y="845"/>
                  </a:cubicBezTo>
                  <a:cubicBezTo>
                    <a:pt x="5531" y="781"/>
                    <a:pt x="5514" y="709"/>
                    <a:pt x="5493" y="641"/>
                  </a:cubicBezTo>
                  <a:cubicBezTo>
                    <a:pt x="5442" y="501"/>
                    <a:pt x="5353" y="352"/>
                    <a:pt x="5217" y="238"/>
                  </a:cubicBezTo>
                  <a:cubicBezTo>
                    <a:pt x="5081" y="123"/>
                    <a:pt x="4907" y="43"/>
                    <a:pt x="4721" y="13"/>
                  </a:cubicBezTo>
                  <a:cubicBezTo>
                    <a:pt x="4669" y="5"/>
                    <a:pt x="4614" y="1"/>
                    <a:pt x="45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13"/>
            <p:cNvSpPr/>
            <p:nvPr/>
          </p:nvSpPr>
          <p:spPr>
            <a:xfrm>
              <a:off x="457858" y="5081980"/>
              <a:ext cx="288249" cy="83978"/>
            </a:xfrm>
            <a:custGeom>
              <a:avLst/>
              <a:gdLst/>
              <a:ahLst/>
              <a:cxnLst/>
              <a:rect l="l" t="t" r="r" b="b"/>
              <a:pathLst>
                <a:path w="1270" h="370" extrusionOk="0">
                  <a:moveTo>
                    <a:pt x="614" y="0"/>
                  </a:moveTo>
                  <a:cubicBezTo>
                    <a:pt x="545" y="0"/>
                    <a:pt x="479" y="12"/>
                    <a:pt x="412" y="26"/>
                  </a:cubicBezTo>
                  <a:cubicBezTo>
                    <a:pt x="340" y="48"/>
                    <a:pt x="277" y="73"/>
                    <a:pt x="221" y="107"/>
                  </a:cubicBezTo>
                  <a:cubicBezTo>
                    <a:pt x="111" y="171"/>
                    <a:pt x="43" y="243"/>
                    <a:pt x="26" y="268"/>
                  </a:cubicBezTo>
                  <a:cubicBezTo>
                    <a:pt x="1" y="311"/>
                    <a:pt x="5" y="319"/>
                    <a:pt x="13" y="328"/>
                  </a:cubicBezTo>
                  <a:cubicBezTo>
                    <a:pt x="15" y="329"/>
                    <a:pt x="17" y="331"/>
                    <a:pt x="20" y="331"/>
                  </a:cubicBezTo>
                  <a:cubicBezTo>
                    <a:pt x="27" y="331"/>
                    <a:pt x="39" y="325"/>
                    <a:pt x="64" y="302"/>
                  </a:cubicBezTo>
                  <a:cubicBezTo>
                    <a:pt x="90" y="285"/>
                    <a:pt x="153" y="226"/>
                    <a:pt x="260" y="171"/>
                  </a:cubicBezTo>
                  <a:cubicBezTo>
                    <a:pt x="356" y="118"/>
                    <a:pt x="487" y="81"/>
                    <a:pt x="624" y="81"/>
                  </a:cubicBezTo>
                  <a:cubicBezTo>
                    <a:pt x="631" y="81"/>
                    <a:pt x="638" y="81"/>
                    <a:pt x="646" y="82"/>
                  </a:cubicBezTo>
                  <a:cubicBezTo>
                    <a:pt x="786" y="86"/>
                    <a:pt x="926" y="137"/>
                    <a:pt x="1024" y="196"/>
                  </a:cubicBezTo>
                  <a:cubicBezTo>
                    <a:pt x="1121" y="256"/>
                    <a:pt x="1181" y="324"/>
                    <a:pt x="1206" y="340"/>
                  </a:cubicBezTo>
                  <a:cubicBezTo>
                    <a:pt x="1230" y="362"/>
                    <a:pt x="1244" y="370"/>
                    <a:pt x="1252" y="370"/>
                  </a:cubicBezTo>
                  <a:cubicBezTo>
                    <a:pt x="1256" y="370"/>
                    <a:pt x="1259" y="368"/>
                    <a:pt x="1261" y="366"/>
                  </a:cubicBezTo>
                  <a:cubicBezTo>
                    <a:pt x="1270" y="362"/>
                    <a:pt x="1270" y="353"/>
                    <a:pt x="1244" y="307"/>
                  </a:cubicBezTo>
                  <a:cubicBezTo>
                    <a:pt x="1227" y="281"/>
                    <a:pt x="1168" y="205"/>
                    <a:pt x="1062" y="133"/>
                  </a:cubicBezTo>
                  <a:cubicBezTo>
                    <a:pt x="956" y="65"/>
                    <a:pt x="803" y="5"/>
                    <a:pt x="646" y="1"/>
                  </a:cubicBezTo>
                  <a:cubicBezTo>
                    <a:pt x="635" y="0"/>
                    <a:pt x="625" y="0"/>
                    <a:pt x="614" y="0"/>
                  </a:cubicBezTo>
                  <a:close/>
                </a:path>
              </a:pathLst>
            </a:custGeom>
            <a:solidFill>
              <a:srgbClr val="1E15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13"/>
            <p:cNvSpPr/>
            <p:nvPr/>
          </p:nvSpPr>
          <p:spPr>
            <a:xfrm>
              <a:off x="2293109" y="5458971"/>
              <a:ext cx="440317" cy="215846"/>
            </a:xfrm>
            <a:custGeom>
              <a:avLst/>
              <a:gdLst/>
              <a:ahLst/>
              <a:cxnLst/>
              <a:rect l="l" t="t" r="r" b="b"/>
              <a:pathLst>
                <a:path w="1940" h="951" extrusionOk="0">
                  <a:moveTo>
                    <a:pt x="615" y="1"/>
                  </a:moveTo>
                  <a:cubicBezTo>
                    <a:pt x="507" y="1"/>
                    <a:pt x="401" y="12"/>
                    <a:pt x="302" y="33"/>
                  </a:cubicBezTo>
                  <a:cubicBezTo>
                    <a:pt x="191" y="55"/>
                    <a:pt x="94" y="93"/>
                    <a:pt x="0" y="135"/>
                  </a:cubicBezTo>
                  <a:cubicBezTo>
                    <a:pt x="0" y="135"/>
                    <a:pt x="47" y="130"/>
                    <a:pt x="126" y="130"/>
                  </a:cubicBezTo>
                  <a:cubicBezTo>
                    <a:pt x="426" y="130"/>
                    <a:pt x="1190" y="207"/>
                    <a:pt x="1600" y="950"/>
                  </a:cubicBezTo>
                  <a:cubicBezTo>
                    <a:pt x="1609" y="950"/>
                    <a:pt x="1613" y="950"/>
                    <a:pt x="1617" y="946"/>
                  </a:cubicBezTo>
                  <a:cubicBezTo>
                    <a:pt x="1715" y="925"/>
                    <a:pt x="1821" y="908"/>
                    <a:pt x="1940" y="908"/>
                  </a:cubicBezTo>
                  <a:cubicBezTo>
                    <a:pt x="1936" y="908"/>
                    <a:pt x="1936" y="908"/>
                    <a:pt x="1936" y="904"/>
                  </a:cubicBezTo>
                  <a:cubicBezTo>
                    <a:pt x="1931" y="891"/>
                    <a:pt x="1919" y="865"/>
                    <a:pt x="1906" y="840"/>
                  </a:cubicBezTo>
                  <a:cubicBezTo>
                    <a:pt x="1889" y="810"/>
                    <a:pt x="1872" y="772"/>
                    <a:pt x="1847" y="730"/>
                  </a:cubicBezTo>
                  <a:cubicBezTo>
                    <a:pt x="1800" y="649"/>
                    <a:pt x="1728" y="547"/>
                    <a:pt x="1634" y="449"/>
                  </a:cubicBezTo>
                  <a:cubicBezTo>
                    <a:pt x="1537" y="352"/>
                    <a:pt x="1418" y="254"/>
                    <a:pt x="1274" y="174"/>
                  </a:cubicBezTo>
                  <a:cubicBezTo>
                    <a:pt x="1133" y="97"/>
                    <a:pt x="972" y="38"/>
                    <a:pt x="802" y="12"/>
                  </a:cubicBezTo>
                  <a:cubicBezTo>
                    <a:pt x="740" y="4"/>
                    <a:pt x="677" y="1"/>
                    <a:pt x="615" y="1"/>
                  </a:cubicBezTo>
                  <a:close/>
                </a:path>
              </a:pathLst>
            </a:custGeom>
            <a:solidFill>
              <a:srgbClr val="1E1549">
                <a:alpha val="41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13"/>
            <p:cNvSpPr/>
            <p:nvPr/>
          </p:nvSpPr>
          <p:spPr>
            <a:xfrm>
              <a:off x="1666908" y="5359333"/>
              <a:ext cx="561745" cy="190199"/>
            </a:xfrm>
            <a:custGeom>
              <a:avLst/>
              <a:gdLst/>
              <a:ahLst/>
              <a:cxnLst/>
              <a:rect l="l" t="t" r="r" b="b"/>
              <a:pathLst>
                <a:path w="2475" h="838" extrusionOk="0">
                  <a:moveTo>
                    <a:pt x="1026" y="1"/>
                  </a:moveTo>
                  <a:cubicBezTo>
                    <a:pt x="867" y="1"/>
                    <a:pt x="713" y="22"/>
                    <a:pt x="569" y="56"/>
                  </a:cubicBezTo>
                  <a:cubicBezTo>
                    <a:pt x="450" y="82"/>
                    <a:pt x="340" y="120"/>
                    <a:pt x="242" y="163"/>
                  </a:cubicBezTo>
                  <a:lnTo>
                    <a:pt x="238" y="167"/>
                  </a:lnTo>
                  <a:lnTo>
                    <a:pt x="0" y="290"/>
                  </a:lnTo>
                  <a:cubicBezTo>
                    <a:pt x="25" y="282"/>
                    <a:pt x="342" y="205"/>
                    <a:pt x="748" y="205"/>
                  </a:cubicBezTo>
                  <a:cubicBezTo>
                    <a:pt x="1249" y="205"/>
                    <a:pt x="1886" y="323"/>
                    <a:pt x="2271" y="837"/>
                  </a:cubicBezTo>
                  <a:cubicBezTo>
                    <a:pt x="2322" y="782"/>
                    <a:pt x="2390" y="719"/>
                    <a:pt x="2475" y="655"/>
                  </a:cubicBezTo>
                  <a:cubicBezTo>
                    <a:pt x="2462" y="642"/>
                    <a:pt x="2445" y="625"/>
                    <a:pt x="2420" y="604"/>
                  </a:cubicBezTo>
                  <a:cubicBezTo>
                    <a:pt x="2369" y="553"/>
                    <a:pt x="2220" y="405"/>
                    <a:pt x="1978" y="264"/>
                  </a:cubicBezTo>
                  <a:cubicBezTo>
                    <a:pt x="1859" y="197"/>
                    <a:pt x="1719" y="133"/>
                    <a:pt x="1562" y="86"/>
                  </a:cubicBezTo>
                  <a:cubicBezTo>
                    <a:pt x="1410" y="40"/>
                    <a:pt x="1240" y="10"/>
                    <a:pt x="1070" y="1"/>
                  </a:cubicBezTo>
                  <a:cubicBezTo>
                    <a:pt x="1055" y="1"/>
                    <a:pt x="1041" y="1"/>
                    <a:pt x="1026" y="1"/>
                  </a:cubicBezTo>
                  <a:close/>
                </a:path>
              </a:pathLst>
            </a:custGeom>
            <a:solidFill>
              <a:srgbClr val="1E1549">
                <a:alpha val="41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13"/>
            <p:cNvSpPr/>
            <p:nvPr/>
          </p:nvSpPr>
          <p:spPr>
            <a:xfrm>
              <a:off x="1306485" y="5125330"/>
              <a:ext cx="18611" cy="27236"/>
            </a:xfrm>
            <a:custGeom>
              <a:avLst/>
              <a:gdLst/>
              <a:ahLst/>
              <a:cxnLst/>
              <a:rect l="l" t="t" r="r" b="b"/>
              <a:pathLst>
                <a:path w="82" h="120" extrusionOk="0">
                  <a:moveTo>
                    <a:pt x="82" y="1"/>
                  </a:moveTo>
                  <a:lnTo>
                    <a:pt x="82" y="1"/>
                  </a:lnTo>
                  <a:cubicBezTo>
                    <a:pt x="69" y="14"/>
                    <a:pt x="60" y="31"/>
                    <a:pt x="52" y="43"/>
                  </a:cubicBezTo>
                  <a:cubicBezTo>
                    <a:pt x="35" y="73"/>
                    <a:pt x="18" y="99"/>
                    <a:pt x="1" y="120"/>
                  </a:cubicBezTo>
                  <a:cubicBezTo>
                    <a:pt x="48" y="69"/>
                    <a:pt x="82" y="26"/>
                    <a:pt x="82" y="1"/>
                  </a:cubicBezTo>
                  <a:close/>
                </a:path>
              </a:pathLst>
            </a:custGeom>
            <a:solidFill>
              <a:srgbClr val="5555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13"/>
            <p:cNvSpPr/>
            <p:nvPr/>
          </p:nvSpPr>
          <p:spPr>
            <a:xfrm>
              <a:off x="1141935" y="4683200"/>
              <a:ext cx="221747" cy="530196"/>
            </a:xfrm>
            <a:custGeom>
              <a:avLst/>
              <a:gdLst/>
              <a:ahLst/>
              <a:cxnLst/>
              <a:rect l="l" t="t" r="r" b="b"/>
              <a:pathLst>
                <a:path w="977" h="2336" extrusionOk="0">
                  <a:moveTo>
                    <a:pt x="268" y="1"/>
                  </a:moveTo>
                  <a:lnTo>
                    <a:pt x="268" y="1"/>
                  </a:lnTo>
                  <a:cubicBezTo>
                    <a:pt x="484" y="379"/>
                    <a:pt x="976" y="1474"/>
                    <a:pt x="0" y="2327"/>
                  </a:cubicBezTo>
                  <a:cubicBezTo>
                    <a:pt x="221" y="2318"/>
                    <a:pt x="263" y="2314"/>
                    <a:pt x="276" y="2314"/>
                  </a:cubicBezTo>
                  <a:lnTo>
                    <a:pt x="280" y="2314"/>
                  </a:lnTo>
                  <a:lnTo>
                    <a:pt x="429" y="2335"/>
                  </a:lnTo>
                  <a:cubicBezTo>
                    <a:pt x="429" y="2327"/>
                    <a:pt x="433" y="2318"/>
                    <a:pt x="446" y="2305"/>
                  </a:cubicBezTo>
                  <a:cubicBezTo>
                    <a:pt x="454" y="2293"/>
                    <a:pt x="467" y="2280"/>
                    <a:pt x="484" y="2263"/>
                  </a:cubicBezTo>
                  <a:cubicBezTo>
                    <a:pt x="501" y="2246"/>
                    <a:pt x="518" y="2221"/>
                    <a:pt x="548" y="2191"/>
                  </a:cubicBezTo>
                  <a:cubicBezTo>
                    <a:pt x="565" y="2174"/>
                    <a:pt x="586" y="2144"/>
                    <a:pt x="620" y="2106"/>
                  </a:cubicBezTo>
                  <a:cubicBezTo>
                    <a:pt x="650" y="2068"/>
                    <a:pt x="684" y="2017"/>
                    <a:pt x="722" y="1962"/>
                  </a:cubicBezTo>
                  <a:cubicBezTo>
                    <a:pt x="794" y="1847"/>
                    <a:pt x="866" y="1686"/>
                    <a:pt x="913" y="1495"/>
                  </a:cubicBezTo>
                  <a:cubicBezTo>
                    <a:pt x="955" y="1304"/>
                    <a:pt x="968" y="1079"/>
                    <a:pt x="908" y="854"/>
                  </a:cubicBezTo>
                  <a:cubicBezTo>
                    <a:pt x="853" y="629"/>
                    <a:pt x="730" y="408"/>
                    <a:pt x="560" y="234"/>
                  </a:cubicBezTo>
                  <a:cubicBezTo>
                    <a:pt x="476" y="141"/>
                    <a:pt x="374" y="64"/>
                    <a:pt x="268" y="1"/>
                  </a:cubicBezTo>
                  <a:close/>
                </a:path>
              </a:pathLst>
            </a:custGeom>
            <a:solidFill>
              <a:srgbClr val="1E1549">
                <a:alpha val="41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13"/>
            <p:cNvSpPr/>
            <p:nvPr/>
          </p:nvSpPr>
          <p:spPr>
            <a:xfrm>
              <a:off x="1372987" y="4970312"/>
              <a:ext cx="2270" cy="6128"/>
            </a:xfrm>
            <a:custGeom>
              <a:avLst/>
              <a:gdLst/>
              <a:ahLst/>
              <a:cxnLst/>
              <a:rect l="l" t="t" r="r" b="b"/>
              <a:pathLst>
                <a:path w="10" h="27" extrusionOk="0">
                  <a:moveTo>
                    <a:pt x="5" y="1"/>
                  </a:moveTo>
                  <a:cubicBezTo>
                    <a:pt x="1" y="9"/>
                    <a:pt x="1" y="18"/>
                    <a:pt x="1" y="26"/>
                  </a:cubicBezTo>
                  <a:lnTo>
                    <a:pt x="9" y="1"/>
                  </a:lnTo>
                  <a:close/>
                </a:path>
              </a:pathLst>
            </a:custGeom>
            <a:solidFill>
              <a:srgbClr val="5555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13"/>
            <p:cNvSpPr/>
            <p:nvPr/>
          </p:nvSpPr>
          <p:spPr>
            <a:xfrm>
              <a:off x="1600407" y="4970312"/>
              <a:ext cx="248756" cy="395150"/>
            </a:xfrm>
            <a:custGeom>
              <a:avLst/>
              <a:gdLst/>
              <a:ahLst/>
              <a:cxnLst/>
              <a:rect l="l" t="t" r="r" b="b"/>
              <a:pathLst>
                <a:path w="1096" h="1741" extrusionOk="0">
                  <a:moveTo>
                    <a:pt x="1" y="1"/>
                  </a:moveTo>
                  <a:lnTo>
                    <a:pt x="1" y="1"/>
                  </a:lnTo>
                  <a:cubicBezTo>
                    <a:pt x="26" y="18"/>
                    <a:pt x="1011" y="688"/>
                    <a:pt x="675" y="1741"/>
                  </a:cubicBezTo>
                  <a:cubicBezTo>
                    <a:pt x="726" y="1724"/>
                    <a:pt x="781" y="1707"/>
                    <a:pt x="841" y="1690"/>
                  </a:cubicBezTo>
                  <a:cubicBezTo>
                    <a:pt x="875" y="1686"/>
                    <a:pt x="909" y="1677"/>
                    <a:pt x="943" y="1669"/>
                  </a:cubicBezTo>
                  <a:lnTo>
                    <a:pt x="1096" y="1639"/>
                  </a:lnTo>
                  <a:cubicBezTo>
                    <a:pt x="1091" y="1622"/>
                    <a:pt x="1087" y="1588"/>
                    <a:pt x="1083" y="1533"/>
                  </a:cubicBezTo>
                  <a:cubicBezTo>
                    <a:pt x="1074" y="1461"/>
                    <a:pt x="1079" y="1253"/>
                    <a:pt x="1011" y="990"/>
                  </a:cubicBezTo>
                  <a:cubicBezTo>
                    <a:pt x="989" y="926"/>
                    <a:pt x="968" y="858"/>
                    <a:pt x="939" y="790"/>
                  </a:cubicBezTo>
                  <a:cubicBezTo>
                    <a:pt x="909" y="722"/>
                    <a:pt x="871" y="654"/>
                    <a:pt x="828" y="591"/>
                  </a:cubicBezTo>
                  <a:cubicBezTo>
                    <a:pt x="739" y="459"/>
                    <a:pt x="612" y="344"/>
                    <a:pt x="476" y="247"/>
                  </a:cubicBezTo>
                  <a:cubicBezTo>
                    <a:pt x="344" y="145"/>
                    <a:pt x="192" y="68"/>
                    <a:pt x="43" y="13"/>
                  </a:cubicBezTo>
                  <a:cubicBezTo>
                    <a:pt x="30" y="9"/>
                    <a:pt x="13" y="5"/>
                    <a:pt x="1" y="1"/>
                  </a:cubicBezTo>
                  <a:close/>
                </a:path>
              </a:pathLst>
            </a:custGeom>
            <a:solidFill>
              <a:srgbClr val="1E1549">
                <a:alpha val="41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13"/>
            <p:cNvSpPr/>
            <p:nvPr/>
          </p:nvSpPr>
          <p:spPr>
            <a:xfrm>
              <a:off x="564759" y="4444431"/>
              <a:ext cx="251707" cy="313215"/>
            </a:xfrm>
            <a:custGeom>
              <a:avLst/>
              <a:gdLst/>
              <a:ahLst/>
              <a:cxnLst/>
              <a:rect l="l" t="t" r="r" b="b"/>
              <a:pathLst>
                <a:path w="1109" h="1380" extrusionOk="0">
                  <a:moveTo>
                    <a:pt x="116" y="1"/>
                  </a:moveTo>
                  <a:cubicBezTo>
                    <a:pt x="77" y="1"/>
                    <a:pt x="38" y="3"/>
                    <a:pt x="1" y="9"/>
                  </a:cubicBezTo>
                  <a:cubicBezTo>
                    <a:pt x="1" y="9"/>
                    <a:pt x="901" y="454"/>
                    <a:pt x="786" y="1346"/>
                  </a:cubicBezTo>
                  <a:cubicBezTo>
                    <a:pt x="799" y="1346"/>
                    <a:pt x="816" y="1350"/>
                    <a:pt x="833" y="1350"/>
                  </a:cubicBezTo>
                  <a:cubicBezTo>
                    <a:pt x="884" y="1354"/>
                    <a:pt x="943" y="1358"/>
                    <a:pt x="1007" y="1367"/>
                  </a:cubicBezTo>
                  <a:cubicBezTo>
                    <a:pt x="1019" y="1371"/>
                    <a:pt x="1036" y="1375"/>
                    <a:pt x="1053" y="1380"/>
                  </a:cubicBezTo>
                  <a:cubicBezTo>
                    <a:pt x="1049" y="1375"/>
                    <a:pt x="1049" y="1367"/>
                    <a:pt x="1053" y="1354"/>
                  </a:cubicBezTo>
                  <a:cubicBezTo>
                    <a:pt x="1053" y="1341"/>
                    <a:pt x="1058" y="1329"/>
                    <a:pt x="1062" y="1312"/>
                  </a:cubicBezTo>
                  <a:cubicBezTo>
                    <a:pt x="1066" y="1290"/>
                    <a:pt x="1070" y="1269"/>
                    <a:pt x="1079" y="1240"/>
                  </a:cubicBezTo>
                  <a:cubicBezTo>
                    <a:pt x="1087" y="1201"/>
                    <a:pt x="1104" y="1125"/>
                    <a:pt x="1109" y="1019"/>
                  </a:cubicBezTo>
                  <a:cubicBezTo>
                    <a:pt x="1109" y="968"/>
                    <a:pt x="1104" y="908"/>
                    <a:pt x="1096" y="845"/>
                  </a:cubicBezTo>
                  <a:cubicBezTo>
                    <a:pt x="1087" y="781"/>
                    <a:pt x="1070" y="709"/>
                    <a:pt x="1049" y="641"/>
                  </a:cubicBezTo>
                  <a:cubicBezTo>
                    <a:pt x="998" y="501"/>
                    <a:pt x="909" y="352"/>
                    <a:pt x="773" y="238"/>
                  </a:cubicBezTo>
                  <a:cubicBezTo>
                    <a:pt x="637" y="123"/>
                    <a:pt x="463" y="43"/>
                    <a:pt x="277" y="13"/>
                  </a:cubicBezTo>
                  <a:cubicBezTo>
                    <a:pt x="225" y="5"/>
                    <a:pt x="170" y="1"/>
                    <a:pt x="116" y="1"/>
                  </a:cubicBezTo>
                  <a:close/>
                </a:path>
              </a:pathLst>
            </a:custGeom>
            <a:solidFill>
              <a:srgbClr val="1E1549">
                <a:alpha val="41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13"/>
            <p:cNvSpPr/>
            <p:nvPr/>
          </p:nvSpPr>
          <p:spPr>
            <a:xfrm>
              <a:off x="816238" y="4728593"/>
              <a:ext cx="30187" cy="32910"/>
            </a:xfrm>
            <a:custGeom>
              <a:avLst/>
              <a:gdLst/>
              <a:ahLst/>
              <a:cxnLst/>
              <a:rect l="l" t="t" r="r" b="b"/>
              <a:pathLst>
                <a:path w="133" h="145" extrusionOk="0">
                  <a:moveTo>
                    <a:pt x="132" y="0"/>
                  </a:moveTo>
                  <a:lnTo>
                    <a:pt x="132" y="0"/>
                  </a:lnTo>
                  <a:cubicBezTo>
                    <a:pt x="107" y="26"/>
                    <a:pt x="85" y="43"/>
                    <a:pt x="73" y="60"/>
                  </a:cubicBezTo>
                  <a:cubicBezTo>
                    <a:pt x="39" y="94"/>
                    <a:pt x="18" y="119"/>
                    <a:pt x="1" y="140"/>
                  </a:cubicBezTo>
                  <a:cubicBezTo>
                    <a:pt x="9" y="140"/>
                    <a:pt x="13" y="140"/>
                    <a:pt x="22" y="145"/>
                  </a:cubicBezTo>
                  <a:cubicBezTo>
                    <a:pt x="56" y="111"/>
                    <a:pt x="94" y="60"/>
                    <a:pt x="132" y="0"/>
                  </a:cubicBezTo>
                  <a:close/>
                </a:path>
              </a:pathLst>
            </a:custGeom>
            <a:solidFill>
              <a:srgbClr val="5555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13"/>
            <p:cNvSpPr/>
            <p:nvPr/>
          </p:nvSpPr>
          <p:spPr>
            <a:xfrm>
              <a:off x="-16956" y="4635991"/>
              <a:ext cx="228556" cy="467553"/>
            </a:xfrm>
            <a:custGeom>
              <a:avLst/>
              <a:gdLst/>
              <a:ahLst/>
              <a:cxnLst/>
              <a:rect l="l" t="t" r="r" b="b"/>
              <a:pathLst>
                <a:path w="1007" h="2060" extrusionOk="0">
                  <a:moveTo>
                    <a:pt x="1006" y="1"/>
                  </a:moveTo>
                  <a:lnTo>
                    <a:pt x="1006" y="1"/>
                  </a:lnTo>
                  <a:cubicBezTo>
                    <a:pt x="981" y="9"/>
                    <a:pt x="955" y="18"/>
                    <a:pt x="930" y="26"/>
                  </a:cubicBezTo>
                  <a:cubicBezTo>
                    <a:pt x="802" y="77"/>
                    <a:pt x="667" y="145"/>
                    <a:pt x="543" y="243"/>
                  </a:cubicBezTo>
                  <a:cubicBezTo>
                    <a:pt x="420" y="340"/>
                    <a:pt x="306" y="459"/>
                    <a:pt x="221" y="603"/>
                  </a:cubicBezTo>
                  <a:cubicBezTo>
                    <a:pt x="132" y="744"/>
                    <a:pt x="72" y="901"/>
                    <a:pt x="43" y="1058"/>
                  </a:cubicBezTo>
                  <a:cubicBezTo>
                    <a:pt x="9" y="1210"/>
                    <a:pt x="0" y="1363"/>
                    <a:pt x="13" y="1495"/>
                  </a:cubicBezTo>
                  <a:cubicBezTo>
                    <a:pt x="26" y="1631"/>
                    <a:pt x="51" y="1745"/>
                    <a:pt x="81" y="1834"/>
                  </a:cubicBezTo>
                  <a:cubicBezTo>
                    <a:pt x="98" y="1877"/>
                    <a:pt x="106" y="1915"/>
                    <a:pt x="123" y="1949"/>
                  </a:cubicBezTo>
                  <a:cubicBezTo>
                    <a:pt x="136" y="1979"/>
                    <a:pt x="144" y="2000"/>
                    <a:pt x="153" y="2017"/>
                  </a:cubicBezTo>
                  <a:cubicBezTo>
                    <a:pt x="157" y="2034"/>
                    <a:pt x="166" y="2047"/>
                    <a:pt x="170" y="2059"/>
                  </a:cubicBezTo>
                  <a:cubicBezTo>
                    <a:pt x="302" y="2021"/>
                    <a:pt x="429" y="2004"/>
                    <a:pt x="543" y="2000"/>
                  </a:cubicBezTo>
                  <a:cubicBezTo>
                    <a:pt x="47" y="722"/>
                    <a:pt x="1006" y="1"/>
                    <a:pt x="1006" y="1"/>
                  </a:cubicBezTo>
                  <a:close/>
                </a:path>
              </a:pathLst>
            </a:custGeom>
            <a:solidFill>
              <a:srgbClr val="1E1549">
                <a:alpha val="41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13"/>
            <p:cNvSpPr/>
            <p:nvPr/>
          </p:nvSpPr>
          <p:spPr>
            <a:xfrm>
              <a:off x="-216460" y="5106038"/>
              <a:ext cx="377901" cy="256700"/>
            </a:xfrm>
            <a:custGeom>
              <a:avLst/>
              <a:gdLst/>
              <a:ahLst/>
              <a:cxnLst/>
              <a:rect l="l" t="t" r="r" b="b"/>
              <a:pathLst>
                <a:path w="1665" h="1131" extrusionOk="0">
                  <a:moveTo>
                    <a:pt x="1535" y="0"/>
                  </a:moveTo>
                  <a:cubicBezTo>
                    <a:pt x="1501" y="0"/>
                    <a:pt x="1464" y="2"/>
                    <a:pt x="1427" y="5"/>
                  </a:cubicBezTo>
                  <a:cubicBezTo>
                    <a:pt x="1219" y="14"/>
                    <a:pt x="964" y="77"/>
                    <a:pt x="739" y="205"/>
                  </a:cubicBezTo>
                  <a:cubicBezTo>
                    <a:pt x="514" y="328"/>
                    <a:pt x="323" y="510"/>
                    <a:pt x="204" y="680"/>
                  </a:cubicBezTo>
                  <a:cubicBezTo>
                    <a:pt x="81" y="846"/>
                    <a:pt x="35" y="998"/>
                    <a:pt x="22" y="1049"/>
                  </a:cubicBezTo>
                  <a:cubicBezTo>
                    <a:pt x="13" y="1083"/>
                    <a:pt x="5" y="1100"/>
                    <a:pt x="1" y="1117"/>
                  </a:cubicBezTo>
                  <a:cubicBezTo>
                    <a:pt x="26" y="1115"/>
                    <a:pt x="48" y="1114"/>
                    <a:pt x="67" y="1114"/>
                  </a:cubicBezTo>
                  <a:cubicBezTo>
                    <a:pt x="87" y="1114"/>
                    <a:pt x="102" y="1115"/>
                    <a:pt x="115" y="1117"/>
                  </a:cubicBezTo>
                  <a:cubicBezTo>
                    <a:pt x="153" y="1117"/>
                    <a:pt x="179" y="1126"/>
                    <a:pt x="200" y="1130"/>
                  </a:cubicBezTo>
                  <a:cubicBezTo>
                    <a:pt x="200" y="1130"/>
                    <a:pt x="569" y="141"/>
                    <a:pt x="1664" y="5"/>
                  </a:cubicBezTo>
                  <a:cubicBezTo>
                    <a:pt x="1625" y="3"/>
                    <a:pt x="1582" y="0"/>
                    <a:pt x="1535" y="0"/>
                  </a:cubicBezTo>
                  <a:close/>
                </a:path>
              </a:pathLst>
            </a:custGeom>
            <a:solidFill>
              <a:srgbClr val="1E1549">
                <a:alpha val="41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13"/>
            <p:cNvSpPr/>
            <p:nvPr/>
          </p:nvSpPr>
          <p:spPr>
            <a:xfrm>
              <a:off x="463759" y="5092874"/>
              <a:ext cx="273723" cy="71268"/>
            </a:xfrm>
            <a:custGeom>
              <a:avLst/>
              <a:gdLst/>
              <a:ahLst/>
              <a:cxnLst/>
              <a:rect l="l" t="t" r="r" b="b"/>
              <a:pathLst>
                <a:path w="1206" h="314" extrusionOk="0">
                  <a:moveTo>
                    <a:pt x="686" y="0"/>
                  </a:moveTo>
                  <a:cubicBezTo>
                    <a:pt x="662" y="0"/>
                    <a:pt x="641" y="4"/>
                    <a:pt x="641" y="4"/>
                  </a:cubicBezTo>
                  <a:lnTo>
                    <a:pt x="425" y="25"/>
                  </a:lnTo>
                  <a:lnTo>
                    <a:pt x="157" y="135"/>
                  </a:lnTo>
                  <a:lnTo>
                    <a:pt x="0" y="280"/>
                  </a:lnTo>
                  <a:cubicBezTo>
                    <a:pt x="0" y="280"/>
                    <a:pt x="281" y="180"/>
                    <a:pt x="618" y="180"/>
                  </a:cubicBezTo>
                  <a:cubicBezTo>
                    <a:pt x="810" y="180"/>
                    <a:pt x="1019" y="212"/>
                    <a:pt x="1206" y="314"/>
                  </a:cubicBezTo>
                  <a:cubicBezTo>
                    <a:pt x="1138" y="199"/>
                    <a:pt x="1010" y="114"/>
                    <a:pt x="1002" y="106"/>
                  </a:cubicBezTo>
                  <a:cubicBezTo>
                    <a:pt x="998" y="97"/>
                    <a:pt x="964" y="4"/>
                    <a:pt x="879" y="4"/>
                  </a:cubicBezTo>
                  <a:cubicBezTo>
                    <a:pt x="830" y="6"/>
                    <a:pt x="796" y="9"/>
                    <a:pt x="770" y="9"/>
                  </a:cubicBezTo>
                  <a:cubicBezTo>
                    <a:pt x="751" y="9"/>
                    <a:pt x="736" y="7"/>
                    <a:pt x="722" y="4"/>
                  </a:cubicBezTo>
                  <a:cubicBezTo>
                    <a:pt x="710" y="1"/>
                    <a:pt x="698" y="0"/>
                    <a:pt x="686" y="0"/>
                  </a:cubicBezTo>
                  <a:close/>
                </a:path>
              </a:pathLst>
            </a:custGeom>
            <a:solidFill>
              <a:srgbClr val="1E1549">
                <a:alpha val="41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13"/>
            <p:cNvSpPr/>
            <p:nvPr/>
          </p:nvSpPr>
          <p:spPr>
            <a:xfrm>
              <a:off x="566802" y="5413351"/>
              <a:ext cx="467326" cy="152522"/>
            </a:xfrm>
            <a:custGeom>
              <a:avLst/>
              <a:gdLst/>
              <a:ahLst/>
              <a:cxnLst/>
              <a:rect l="l" t="t" r="r" b="b"/>
              <a:pathLst>
                <a:path w="2059" h="672" extrusionOk="0">
                  <a:moveTo>
                    <a:pt x="768" y="0"/>
                  </a:moveTo>
                  <a:cubicBezTo>
                    <a:pt x="550" y="0"/>
                    <a:pt x="174" y="14"/>
                    <a:pt x="174" y="14"/>
                  </a:cubicBezTo>
                  <a:lnTo>
                    <a:pt x="0" y="124"/>
                  </a:lnTo>
                  <a:cubicBezTo>
                    <a:pt x="0" y="124"/>
                    <a:pt x="1134" y="298"/>
                    <a:pt x="1745" y="672"/>
                  </a:cubicBezTo>
                  <a:cubicBezTo>
                    <a:pt x="2046" y="621"/>
                    <a:pt x="2059" y="642"/>
                    <a:pt x="2046" y="621"/>
                  </a:cubicBezTo>
                  <a:cubicBezTo>
                    <a:pt x="2038" y="599"/>
                    <a:pt x="1770" y="387"/>
                    <a:pt x="1673" y="290"/>
                  </a:cubicBezTo>
                  <a:cubicBezTo>
                    <a:pt x="1579" y="188"/>
                    <a:pt x="1036" y="5"/>
                    <a:pt x="841" y="1"/>
                  </a:cubicBezTo>
                  <a:cubicBezTo>
                    <a:pt x="819" y="1"/>
                    <a:pt x="795" y="0"/>
                    <a:pt x="768" y="0"/>
                  </a:cubicBezTo>
                  <a:close/>
                </a:path>
              </a:pathLst>
            </a:custGeom>
            <a:solidFill>
              <a:srgbClr val="1E1549">
                <a:alpha val="41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13"/>
            <p:cNvSpPr/>
            <p:nvPr/>
          </p:nvSpPr>
          <p:spPr>
            <a:xfrm>
              <a:off x="895222" y="5557021"/>
              <a:ext cx="340224" cy="48344"/>
            </a:xfrm>
            <a:custGeom>
              <a:avLst/>
              <a:gdLst/>
              <a:ahLst/>
              <a:cxnLst/>
              <a:rect l="l" t="t" r="r" b="b"/>
              <a:pathLst>
                <a:path w="1499" h="213" extrusionOk="0">
                  <a:moveTo>
                    <a:pt x="574" y="0"/>
                  </a:moveTo>
                  <a:lnTo>
                    <a:pt x="141" y="90"/>
                  </a:lnTo>
                  <a:lnTo>
                    <a:pt x="1" y="179"/>
                  </a:lnTo>
                  <a:cubicBezTo>
                    <a:pt x="1" y="179"/>
                    <a:pt x="444" y="140"/>
                    <a:pt x="857" y="140"/>
                  </a:cubicBezTo>
                  <a:cubicBezTo>
                    <a:pt x="1118" y="140"/>
                    <a:pt x="1366" y="155"/>
                    <a:pt x="1483" y="205"/>
                  </a:cubicBezTo>
                  <a:lnTo>
                    <a:pt x="1483" y="205"/>
                  </a:lnTo>
                  <a:cubicBezTo>
                    <a:pt x="1193" y="71"/>
                    <a:pt x="1066" y="22"/>
                    <a:pt x="1066" y="22"/>
                  </a:cubicBezTo>
                  <a:lnTo>
                    <a:pt x="574" y="0"/>
                  </a:lnTo>
                  <a:close/>
                  <a:moveTo>
                    <a:pt x="1483" y="205"/>
                  </a:moveTo>
                  <a:cubicBezTo>
                    <a:pt x="1488" y="208"/>
                    <a:pt x="1494" y="210"/>
                    <a:pt x="1499" y="213"/>
                  </a:cubicBezTo>
                  <a:cubicBezTo>
                    <a:pt x="1494" y="210"/>
                    <a:pt x="1489" y="208"/>
                    <a:pt x="1483" y="205"/>
                  </a:cubicBezTo>
                  <a:close/>
                </a:path>
              </a:pathLst>
            </a:custGeom>
            <a:solidFill>
              <a:srgbClr val="1E1549">
                <a:alpha val="41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13"/>
            <p:cNvSpPr/>
            <p:nvPr/>
          </p:nvSpPr>
          <p:spPr>
            <a:xfrm>
              <a:off x="274923" y="5451027"/>
              <a:ext cx="297781" cy="71495"/>
            </a:xfrm>
            <a:custGeom>
              <a:avLst/>
              <a:gdLst/>
              <a:ahLst/>
              <a:cxnLst/>
              <a:rect l="l" t="t" r="r" b="b"/>
              <a:pathLst>
                <a:path w="1312" h="315" extrusionOk="0">
                  <a:moveTo>
                    <a:pt x="730" y="1"/>
                  </a:moveTo>
                  <a:lnTo>
                    <a:pt x="391" y="26"/>
                  </a:lnTo>
                  <a:lnTo>
                    <a:pt x="145" y="119"/>
                  </a:lnTo>
                  <a:lnTo>
                    <a:pt x="0" y="213"/>
                  </a:lnTo>
                  <a:cubicBezTo>
                    <a:pt x="0" y="213"/>
                    <a:pt x="295" y="164"/>
                    <a:pt x="617" y="164"/>
                  </a:cubicBezTo>
                  <a:cubicBezTo>
                    <a:pt x="879" y="164"/>
                    <a:pt x="1159" y="196"/>
                    <a:pt x="1312" y="315"/>
                  </a:cubicBezTo>
                  <a:cubicBezTo>
                    <a:pt x="1140" y="112"/>
                    <a:pt x="1085" y="93"/>
                    <a:pt x="1070" y="93"/>
                  </a:cubicBezTo>
                  <a:cubicBezTo>
                    <a:pt x="1067" y="93"/>
                    <a:pt x="1066" y="94"/>
                    <a:pt x="1066" y="94"/>
                  </a:cubicBezTo>
                  <a:lnTo>
                    <a:pt x="730" y="1"/>
                  </a:lnTo>
                  <a:close/>
                </a:path>
              </a:pathLst>
            </a:custGeom>
            <a:solidFill>
              <a:srgbClr val="1E1549">
                <a:alpha val="41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92" name="Google Shape;1092;p13"/>
          <p:cNvSpPr/>
          <p:nvPr/>
        </p:nvSpPr>
        <p:spPr>
          <a:xfrm flipH="1">
            <a:off x="4738965" y="706588"/>
            <a:ext cx="4834429" cy="973398"/>
          </a:xfrm>
          <a:custGeom>
            <a:avLst/>
            <a:gdLst/>
            <a:ahLst/>
            <a:cxnLst/>
            <a:rect l="l" t="t" r="r" b="b"/>
            <a:pathLst>
              <a:path w="47063" h="9476" extrusionOk="0">
                <a:moveTo>
                  <a:pt x="23441" y="0"/>
                </a:moveTo>
                <a:cubicBezTo>
                  <a:pt x="21652" y="0"/>
                  <a:pt x="19637" y="2168"/>
                  <a:pt x="18069" y="3686"/>
                </a:cubicBezTo>
                <a:cubicBezTo>
                  <a:pt x="17609" y="4130"/>
                  <a:pt x="17096" y="4312"/>
                  <a:pt x="16520" y="4312"/>
                </a:cubicBezTo>
                <a:cubicBezTo>
                  <a:pt x="14534" y="4312"/>
                  <a:pt x="11807" y="2146"/>
                  <a:pt x="7992" y="1139"/>
                </a:cubicBezTo>
                <a:cubicBezTo>
                  <a:pt x="7746" y="1075"/>
                  <a:pt x="7504" y="1020"/>
                  <a:pt x="7267" y="978"/>
                </a:cubicBezTo>
                <a:cubicBezTo>
                  <a:pt x="6666" y="885"/>
                  <a:pt x="6056" y="831"/>
                  <a:pt x="5453" y="831"/>
                </a:cubicBezTo>
                <a:cubicBezTo>
                  <a:pt x="4623" y="831"/>
                  <a:pt x="3807" y="934"/>
                  <a:pt x="3052" y="1177"/>
                </a:cubicBezTo>
                <a:cubicBezTo>
                  <a:pt x="2729" y="1275"/>
                  <a:pt x="2428" y="1385"/>
                  <a:pt x="2152" y="1504"/>
                </a:cubicBezTo>
                <a:cubicBezTo>
                  <a:pt x="768" y="2090"/>
                  <a:pt x="0" y="2837"/>
                  <a:pt x="0" y="2837"/>
                </a:cubicBezTo>
                <a:cubicBezTo>
                  <a:pt x="0" y="2837"/>
                  <a:pt x="4" y="2990"/>
                  <a:pt x="9" y="3240"/>
                </a:cubicBezTo>
                <a:cubicBezTo>
                  <a:pt x="17" y="3495"/>
                  <a:pt x="26" y="3847"/>
                  <a:pt x="34" y="4246"/>
                </a:cubicBezTo>
                <a:cubicBezTo>
                  <a:pt x="183" y="5575"/>
                  <a:pt x="0" y="6780"/>
                  <a:pt x="94" y="8075"/>
                </a:cubicBezTo>
                <a:cubicBezTo>
                  <a:pt x="1851" y="6780"/>
                  <a:pt x="3706" y="5481"/>
                  <a:pt x="5900" y="5031"/>
                </a:cubicBezTo>
                <a:cubicBezTo>
                  <a:pt x="6205" y="4963"/>
                  <a:pt x="6515" y="4912"/>
                  <a:pt x="6834" y="4887"/>
                </a:cubicBezTo>
                <a:cubicBezTo>
                  <a:pt x="6988" y="4875"/>
                  <a:pt x="7144" y="4868"/>
                  <a:pt x="7301" y="4868"/>
                </a:cubicBezTo>
                <a:cubicBezTo>
                  <a:pt x="7788" y="4868"/>
                  <a:pt x="8291" y="4929"/>
                  <a:pt x="8807" y="5061"/>
                </a:cubicBezTo>
                <a:cubicBezTo>
                  <a:pt x="9126" y="5120"/>
                  <a:pt x="9440" y="5218"/>
                  <a:pt x="9754" y="5362"/>
                </a:cubicBezTo>
                <a:cubicBezTo>
                  <a:pt x="10068" y="5502"/>
                  <a:pt x="10378" y="5689"/>
                  <a:pt x="10688" y="5931"/>
                </a:cubicBezTo>
                <a:cubicBezTo>
                  <a:pt x="10879" y="6063"/>
                  <a:pt x="11057" y="6211"/>
                  <a:pt x="11218" y="6381"/>
                </a:cubicBezTo>
                <a:cubicBezTo>
                  <a:pt x="11379" y="6551"/>
                  <a:pt x="11532" y="6738"/>
                  <a:pt x="11668" y="6941"/>
                </a:cubicBezTo>
                <a:cubicBezTo>
                  <a:pt x="11931" y="7183"/>
                  <a:pt x="12135" y="7302"/>
                  <a:pt x="12322" y="7417"/>
                </a:cubicBezTo>
                <a:cubicBezTo>
                  <a:pt x="13233" y="7967"/>
                  <a:pt x="13776" y="8726"/>
                  <a:pt x="15374" y="8726"/>
                </a:cubicBezTo>
                <a:cubicBezTo>
                  <a:pt x="15748" y="8726"/>
                  <a:pt x="16180" y="8684"/>
                  <a:pt x="16689" y="8588"/>
                </a:cubicBezTo>
                <a:cubicBezTo>
                  <a:pt x="19747" y="8012"/>
                  <a:pt x="21618" y="6050"/>
                  <a:pt x="22148" y="6050"/>
                </a:cubicBezTo>
                <a:cubicBezTo>
                  <a:pt x="22391" y="6050"/>
                  <a:pt x="22352" y="6463"/>
                  <a:pt x="22016" y="7612"/>
                </a:cubicBezTo>
                <a:cubicBezTo>
                  <a:pt x="21612" y="8982"/>
                  <a:pt x="22946" y="9475"/>
                  <a:pt x="24863" y="9475"/>
                </a:cubicBezTo>
                <a:cubicBezTo>
                  <a:pt x="25244" y="9475"/>
                  <a:pt x="25647" y="9456"/>
                  <a:pt x="26065" y="9420"/>
                </a:cubicBezTo>
                <a:cubicBezTo>
                  <a:pt x="26273" y="9399"/>
                  <a:pt x="26485" y="9378"/>
                  <a:pt x="26702" y="9352"/>
                </a:cubicBezTo>
                <a:cubicBezTo>
                  <a:pt x="28153" y="9216"/>
                  <a:pt x="29550" y="8805"/>
                  <a:pt x="30929" y="8440"/>
                </a:cubicBezTo>
                <a:cubicBezTo>
                  <a:pt x="31205" y="8363"/>
                  <a:pt x="31481" y="8291"/>
                  <a:pt x="31753" y="8223"/>
                </a:cubicBezTo>
                <a:cubicBezTo>
                  <a:pt x="32054" y="8219"/>
                  <a:pt x="32343" y="8181"/>
                  <a:pt x="32618" y="8121"/>
                </a:cubicBezTo>
                <a:cubicBezTo>
                  <a:pt x="32899" y="8058"/>
                  <a:pt x="33166" y="7973"/>
                  <a:pt x="33421" y="7867"/>
                </a:cubicBezTo>
                <a:cubicBezTo>
                  <a:pt x="33722" y="7705"/>
                  <a:pt x="33998" y="7518"/>
                  <a:pt x="34278" y="7336"/>
                </a:cubicBezTo>
                <a:cubicBezTo>
                  <a:pt x="34681" y="6962"/>
                  <a:pt x="35021" y="6479"/>
                  <a:pt x="35360" y="6012"/>
                </a:cubicBezTo>
                <a:cubicBezTo>
                  <a:pt x="35534" y="5778"/>
                  <a:pt x="35704" y="5549"/>
                  <a:pt x="35887" y="5341"/>
                </a:cubicBezTo>
                <a:cubicBezTo>
                  <a:pt x="36328" y="4744"/>
                  <a:pt x="36909" y="4502"/>
                  <a:pt x="37519" y="4502"/>
                </a:cubicBezTo>
                <a:cubicBezTo>
                  <a:pt x="38656" y="4502"/>
                  <a:pt x="39893" y="5343"/>
                  <a:pt x="40517" y="6296"/>
                </a:cubicBezTo>
                <a:cubicBezTo>
                  <a:pt x="40708" y="6487"/>
                  <a:pt x="40899" y="6665"/>
                  <a:pt x="41107" y="6818"/>
                </a:cubicBezTo>
                <a:cubicBezTo>
                  <a:pt x="41463" y="7081"/>
                  <a:pt x="41854" y="7254"/>
                  <a:pt x="42318" y="7254"/>
                </a:cubicBezTo>
                <a:cubicBezTo>
                  <a:pt x="42385" y="7254"/>
                  <a:pt x="42454" y="7250"/>
                  <a:pt x="42525" y="7243"/>
                </a:cubicBezTo>
                <a:cubicBezTo>
                  <a:pt x="45301" y="6962"/>
                  <a:pt x="47062" y="3720"/>
                  <a:pt x="46324" y="944"/>
                </a:cubicBezTo>
                <a:lnTo>
                  <a:pt x="46324" y="944"/>
                </a:lnTo>
                <a:cubicBezTo>
                  <a:pt x="45581" y="2166"/>
                  <a:pt x="44736" y="3032"/>
                  <a:pt x="43807" y="3465"/>
                </a:cubicBezTo>
                <a:cubicBezTo>
                  <a:pt x="43573" y="3575"/>
                  <a:pt x="43336" y="3656"/>
                  <a:pt x="43089" y="3711"/>
                </a:cubicBezTo>
                <a:cubicBezTo>
                  <a:pt x="42864" y="3827"/>
                  <a:pt x="42642" y="3874"/>
                  <a:pt x="42423" y="3874"/>
                </a:cubicBezTo>
                <a:cubicBezTo>
                  <a:pt x="42271" y="3874"/>
                  <a:pt x="42120" y="3851"/>
                  <a:pt x="41969" y="3813"/>
                </a:cubicBezTo>
                <a:cubicBezTo>
                  <a:pt x="40502" y="3217"/>
                  <a:pt x="38941" y="2588"/>
                  <a:pt x="37442" y="2588"/>
                </a:cubicBezTo>
                <a:cubicBezTo>
                  <a:pt x="36382" y="2588"/>
                  <a:pt x="35352" y="2903"/>
                  <a:pt x="34410" y="3766"/>
                </a:cubicBezTo>
                <a:cubicBezTo>
                  <a:pt x="34206" y="3949"/>
                  <a:pt x="34011" y="4148"/>
                  <a:pt x="33828" y="4356"/>
                </a:cubicBezTo>
                <a:cubicBezTo>
                  <a:pt x="33641" y="4569"/>
                  <a:pt x="33472" y="4789"/>
                  <a:pt x="33314" y="5019"/>
                </a:cubicBezTo>
                <a:cubicBezTo>
                  <a:pt x="33107" y="5159"/>
                  <a:pt x="32894" y="5277"/>
                  <a:pt x="32678" y="5375"/>
                </a:cubicBezTo>
                <a:cubicBezTo>
                  <a:pt x="32119" y="5637"/>
                  <a:pt x="31523" y="5790"/>
                  <a:pt x="30886" y="5790"/>
                </a:cubicBezTo>
                <a:cubicBezTo>
                  <a:pt x="30286" y="5790"/>
                  <a:pt x="29648" y="5654"/>
                  <a:pt x="28968" y="5345"/>
                </a:cubicBezTo>
                <a:cubicBezTo>
                  <a:pt x="28760" y="5269"/>
                  <a:pt x="28557" y="5171"/>
                  <a:pt x="28361" y="5057"/>
                </a:cubicBezTo>
                <a:cubicBezTo>
                  <a:pt x="28166" y="4942"/>
                  <a:pt x="27975" y="4802"/>
                  <a:pt x="27793" y="4649"/>
                </a:cubicBezTo>
                <a:cubicBezTo>
                  <a:pt x="26587" y="3537"/>
                  <a:pt x="26124" y="1869"/>
                  <a:pt x="24978" y="672"/>
                </a:cubicBezTo>
                <a:cubicBezTo>
                  <a:pt x="24771" y="464"/>
                  <a:pt x="24554" y="312"/>
                  <a:pt x="24338" y="205"/>
                </a:cubicBezTo>
                <a:cubicBezTo>
                  <a:pt x="24047" y="64"/>
                  <a:pt x="23747" y="0"/>
                  <a:pt x="23441" y="0"/>
                </a:cubicBezTo>
                <a:close/>
              </a:path>
            </a:pathLst>
          </a:custGeom>
          <a:solidFill>
            <a:srgbClr val="73E7D7">
              <a:alpha val="270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3" name="Google Shape;1093;p13"/>
          <p:cNvSpPr/>
          <p:nvPr/>
        </p:nvSpPr>
        <p:spPr>
          <a:xfrm>
            <a:off x="-3953200" y="1540088"/>
            <a:ext cx="10559569" cy="954325"/>
          </a:xfrm>
          <a:custGeom>
            <a:avLst/>
            <a:gdLst/>
            <a:ahLst/>
            <a:cxnLst/>
            <a:rect l="l" t="t" r="r" b="b"/>
            <a:pathLst>
              <a:path w="36791" h="3325" extrusionOk="0">
                <a:moveTo>
                  <a:pt x="17510" y="1"/>
                </a:moveTo>
                <a:cubicBezTo>
                  <a:pt x="17065" y="1"/>
                  <a:pt x="16620" y="35"/>
                  <a:pt x="16176" y="97"/>
                </a:cubicBezTo>
                <a:cubicBezTo>
                  <a:pt x="15904" y="131"/>
                  <a:pt x="15637" y="178"/>
                  <a:pt x="15365" y="237"/>
                </a:cubicBezTo>
                <a:cubicBezTo>
                  <a:pt x="14720" y="373"/>
                  <a:pt x="14138" y="619"/>
                  <a:pt x="13578" y="925"/>
                </a:cubicBezTo>
                <a:cubicBezTo>
                  <a:pt x="13438" y="997"/>
                  <a:pt x="13298" y="1077"/>
                  <a:pt x="13158" y="1162"/>
                </a:cubicBezTo>
                <a:cubicBezTo>
                  <a:pt x="12564" y="1546"/>
                  <a:pt x="11845" y="1842"/>
                  <a:pt x="11136" y="1842"/>
                </a:cubicBezTo>
                <a:cubicBezTo>
                  <a:pt x="10816" y="1842"/>
                  <a:pt x="10499" y="1782"/>
                  <a:pt x="10195" y="1642"/>
                </a:cubicBezTo>
                <a:cubicBezTo>
                  <a:pt x="9588" y="1362"/>
                  <a:pt x="8956" y="1111"/>
                  <a:pt x="8332" y="869"/>
                </a:cubicBezTo>
                <a:cubicBezTo>
                  <a:pt x="7691" y="623"/>
                  <a:pt x="7029" y="411"/>
                  <a:pt x="6346" y="339"/>
                </a:cubicBezTo>
                <a:cubicBezTo>
                  <a:pt x="6068" y="311"/>
                  <a:pt x="5790" y="298"/>
                  <a:pt x="5513" y="298"/>
                </a:cubicBezTo>
                <a:cubicBezTo>
                  <a:pt x="5044" y="298"/>
                  <a:pt x="4575" y="334"/>
                  <a:pt x="4109" y="390"/>
                </a:cubicBezTo>
                <a:cubicBezTo>
                  <a:pt x="3387" y="479"/>
                  <a:pt x="2657" y="589"/>
                  <a:pt x="1953" y="763"/>
                </a:cubicBezTo>
                <a:cubicBezTo>
                  <a:pt x="1643" y="840"/>
                  <a:pt x="1337" y="925"/>
                  <a:pt x="1036" y="1022"/>
                </a:cubicBezTo>
                <a:cubicBezTo>
                  <a:pt x="891" y="1069"/>
                  <a:pt x="747" y="1120"/>
                  <a:pt x="607" y="1175"/>
                </a:cubicBezTo>
                <a:cubicBezTo>
                  <a:pt x="480" y="1218"/>
                  <a:pt x="301" y="1256"/>
                  <a:pt x="200" y="1341"/>
                </a:cubicBezTo>
                <a:cubicBezTo>
                  <a:pt x="0" y="1506"/>
                  <a:pt x="136" y="1795"/>
                  <a:pt x="285" y="1939"/>
                </a:cubicBezTo>
                <a:cubicBezTo>
                  <a:pt x="378" y="2028"/>
                  <a:pt x="497" y="2100"/>
                  <a:pt x="594" y="2139"/>
                </a:cubicBezTo>
                <a:cubicBezTo>
                  <a:pt x="1017" y="2311"/>
                  <a:pt x="1493" y="2386"/>
                  <a:pt x="1957" y="2386"/>
                </a:cubicBezTo>
                <a:cubicBezTo>
                  <a:pt x="2076" y="2386"/>
                  <a:pt x="2193" y="2381"/>
                  <a:pt x="2309" y="2372"/>
                </a:cubicBezTo>
                <a:cubicBezTo>
                  <a:pt x="2759" y="2334"/>
                  <a:pt x="3171" y="2198"/>
                  <a:pt x="3608" y="2109"/>
                </a:cubicBezTo>
                <a:cubicBezTo>
                  <a:pt x="3986" y="2032"/>
                  <a:pt x="4363" y="1969"/>
                  <a:pt x="4750" y="1922"/>
                </a:cubicBezTo>
                <a:cubicBezTo>
                  <a:pt x="4996" y="1892"/>
                  <a:pt x="5246" y="1867"/>
                  <a:pt x="5497" y="1854"/>
                </a:cubicBezTo>
                <a:cubicBezTo>
                  <a:pt x="5668" y="1834"/>
                  <a:pt x="5837" y="1824"/>
                  <a:pt x="6004" y="1824"/>
                </a:cubicBezTo>
                <a:cubicBezTo>
                  <a:pt x="7560" y="1824"/>
                  <a:pt x="8936" y="2640"/>
                  <a:pt x="10492" y="2843"/>
                </a:cubicBezTo>
                <a:cubicBezTo>
                  <a:pt x="10603" y="2857"/>
                  <a:pt x="10713" y="2864"/>
                  <a:pt x="10820" y="2864"/>
                </a:cubicBezTo>
                <a:cubicBezTo>
                  <a:pt x="11952" y="2864"/>
                  <a:pt x="12892" y="2114"/>
                  <a:pt x="13854" y="1587"/>
                </a:cubicBezTo>
                <a:cubicBezTo>
                  <a:pt x="13875" y="1574"/>
                  <a:pt x="13892" y="1566"/>
                  <a:pt x="13913" y="1553"/>
                </a:cubicBezTo>
                <a:cubicBezTo>
                  <a:pt x="14325" y="1332"/>
                  <a:pt x="14749" y="1141"/>
                  <a:pt x="15225" y="1039"/>
                </a:cubicBezTo>
                <a:cubicBezTo>
                  <a:pt x="15475" y="984"/>
                  <a:pt x="15730" y="942"/>
                  <a:pt x="15980" y="912"/>
                </a:cubicBezTo>
                <a:cubicBezTo>
                  <a:pt x="16253" y="879"/>
                  <a:pt x="16527" y="863"/>
                  <a:pt x="16801" y="863"/>
                </a:cubicBezTo>
                <a:cubicBezTo>
                  <a:pt x="17414" y="863"/>
                  <a:pt x="18025" y="946"/>
                  <a:pt x="18612" y="1116"/>
                </a:cubicBezTo>
                <a:cubicBezTo>
                  <a:pt x="19473" y="1370"/>
                  <a:pt x="20237" y="1854"/>
                  <a:pt x="21048" y="2228"/>
                </a:cubicBezTo>
                <a:cubicBezTo>
                  <a:pt x="22271" y="2779"/>
                  <a:pt x="23574" y="3225"/>
                  <a:pt x="24923" y="3310"/>
                </a:cubicBezTo>
                <a:cubicBezTo>
                  <a:pt x="25054" y="3320"/>
                  <a:pt x="25184" y="3325"/>
                  <a:pt x="25315" y="3325"/>
                </a:cubicBezTo>
                <a:cubicBezTo>
                  <a:pt x="25524" y="3325"/>
                  <a:pt x="25733" y="3312"/>
                  <a:pt x="25942" y="3289"/>
                </a:cubicBezTo>
                <a:cubicBezTo>
                  <a:pt x="26481" y="3229"/>
                  <a:pt x="27003" y="3068"/>
                  <a:pt x="27521" y="2915"/>
                </a:cubicBezTo>
                <a:cubicBezTo>
                  <a:pt x="27695" y="2864"/>
                  <a:pt x="27865" y="2818"/>
                  <a:pt x="28039" y="2779"/>
                </a:cubicBezTo>
                <a:cubicBezTo>
                  <a:pt x="28874" y="2587"/>
                  <a:pt x="29735" y="2521"/>
                  <a:pt x="30594" y="2521"/>
                </a:cubicBezTo>
                <a:cubicBezTo>
                  <a:pt x="30721" y="2521"/>
                  <a:pt x="30849" y="2522"/>
                  <a:pt x="30976" y="2525"/>
                </a:cubicBezTo>
                <a:lnTo>
                  <a:pt x="31095" y="2525"/>
                </a:lnTo>
                <a:cubicBezTo>
                  <a:pt x="31782" y="2546"/>
                  <a:pt x="32470" y="2597"/>
                  <a:pt x="33157" y="2656"/>
                </a:cubicBezTo>
                <a:cubicBezTo>
                  <a:pt x="33416" y="2678"/>
                  <a:pt x="33675" y="2707"/>
                  <a:pt x="33934" y="2712"/>
                </a:cubicBezTo>
                <a:cubicBezTo>
                  <a:pt x="34197" y="2712"/>
                  <a:pt x="34460" y="2669"/>
                  <a:pt x="34724" y="2631"/>
                </a:cubicBezTo>
                <a:cubicBezTo>
                  <a:pt x="35063" y="2576"/>
                  <a:pt x="35403" y="2508"/>
                  <a:pt x="35742" y="2431"/>
                </a:cubicBezTo>
                <a:cubicBezTo>
                  <a:pt x="35904" y="2397"/>
                  <a:pt x="36061" y="2355"/>
                  <a:pt x="36222" y="2317"/>
                </a:cubicBezTo>
                <a:cubicBezTo>
                  <a:pt x="36379" y="2283"/>
                  <a:pt x="36549" y="2270"/>
                  <a:pt x="36689" y="2202"/>
                </a:cubicBezTo>
                <a:cubicBezTo>
                  <a:pt x="36701" y="2198"/>
                  <a:pt x="36710" y="2194"/>
                  <a:pt x="36718" y="2185"/>
                </a:cubicBezTo>
                <a:cubicBezTo>
                  <a:pt x="36791" y="2105"/>
                  <a:pt x="36311" y="2062"/>
                  <a:pt x="36277" y="2062"/>
                </a:cubicBezTo>
                <a:cubicBezTo>
                  <a:pt x="36247" y="2060"/>
                  <a:pt x="36217" y="2059"/>
                  <a:pt x="36188" y="2059"/>
                </a:cubicBezTo>
                <a:cubicBezTo>
                  <a:pt x="36013" y="2059"/>
                  <a:pt x="35844" y="2090"/>
                  <a:pt x="35670" y="2130"/>
                </a:cubicBezTo>
                <a:cubicBezTo>
                  <a:pt x="35356" y="2194"/>
                  <a:pt x="35042" y="2253"/>
                  <a:pt x="34728" y="2300"/>
                </a:cubicBezTo>
                <a:cubicBezTo>
                  <a:pt x="34562" y="2325"/>
                  <a:pt x="34393" y="2359"/>
                  <a:pt x="34223" y="2372"/>
                </a:cubicBezTo>
                <a:cubicBezTo>
                  <a:pt x="34177" y="2377"/>
                  <a:pt x="34130" y="2379"/>
                  <a:pt x="34084" y="2379"/>
                </a:cubicBezTo>
                <a:cubicBezTo>
                  <a:pt x="33967" y="2379"/>
                  <a:pt x="33850" y="2366"/>
                  <a:pt x="33735" y="2351"/>
                </a:cubicBezTo>
                <a:cubicBezTo>
                  <a:pt x="33370" y="2308"/>
                  <a:pt x="33005" y="2262"/>
                  <a:pt x="32640" y="2223"/>
                </a:cubicBezTo>
                <a:cubicBezTo>
                  <a:pt x="31914" y="2147"/>
                  <a:pt x="31180" y="2096"/>
                  <a:pt x="30449" y="2092"/>
                </a:cubicBezTo>
                <a:cubicBezTo>
                  <a:pt x="30419" y="2092"/>
                  <a:pt x="30388" y="2092"/>
                  <a:pt x="30358" y="2092"/>
                </a:cubicBezTo>
                <a:cubicBezTo>
                  <a:pt x="29650" y="2092"/>
                  <a:pt x="28947" y="2139"/>
                  <a:pt x="28251" y="2253"/>
                </a:cubicBezTo>
                <a:cubicBezTo>
                  <a:pt x="27831" y="2321"/>
                  <a:pt x="27415" y="2440"/>
                  <a:pt x="26990" y="2487"/>
                </a:cubicBezTo>
                <a:cubicBezTo>
                  <a:pt x="26791" y="2510"/>
                  <a:pt x="26587" y="2519"/>
                  <a:pt x="26383" y="2519"/>
                </a:cubicBezTo>
                <a:cubicBezTo>
                  <a:pt x="26180" y="2519"/>
                  <a:pt x="25976" y="2510"/>
                  <a:pt x="25776" y="2495"/>
                </a:cubicBezTo>
                <a:cubicBezTo>
                  <a:pt x="23930" y="2359"/>
                  <a:pt x="22292" y="1273"/>
                  <a:pt x="20594" y="628"/>
                </a:cubicBezTo>
                <a:cubicBezTo>
                  <a:pt x="20530" y="606"/>
                  <a:pt x="20467" y="581"/>
                  <a:pt x="20403" y="560"/>
                </a:cubicBezTo>
                <a:cubicBezTo>
                  <a:pt x="20208" y="479"/>
                  <a:pt x="20008" y="407"/>
                  <a:pt x="19809" y="343"/>
                </a:cubicBezTo>
                <a:cubicBezTo>
                  <a:pt x="19050" y="104"/>
                  <a:pt x="18280" y="1"/>
                  <a:pt x="17510" y="1"/>
                </a:cubicBezTo>
                <a:close/>
              </a:path>
            </a:pathLst>
          </a:custGeom>
          <a:solidFill>
            <a:srgbClr val="73E7D7">
              <a:alpha val="270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4" name="Google Shape;1094;p13"/>
          <p:cNvSpPr txBox="1">
            <a:spLocks noGrp="1"/>
          </p:cNvSpPr>
          <p:nvPr>
            <p:ph type="title" hasCustomPrompt="1"/>
          </p:nvPr>
        </p:nvSpPr>
        <p:spPr>
          <a:xfrm rot="-841090">
            <a:off x="687697" y="1220624"/>
            <a:ext cx="922678" cy="640294"/>
          </a:xfrm>
          <a:prstGeom prst="rect">
            <a:avLst/>
          </a:prstGeom>
          <a:effectLst>
            <a:outerShdw dist="38100" dir="6660000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7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95" name="Google Shape;1095;p13"/>
          <p:cNvSpPr txBox="1">
            <a:spLocks noGrp="1"/>
          </p:cNvSpPr>
          <p:nvPr>
            <p:ph type="subTitle" idx="1"/>
          </p:nvPr>
        </p:nvSpPr>
        <p:spPr>
          <a:xfrm>
            <a:off x="1576297" y="2283333"/>
            <a:ext cx="24051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6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6" name="Google Shape;1096;p13"/>
          <p:cNvSpPr txBox="1">
            <a:spLocks noGrp="1"/>
          </p:cNvSpPr>
          <p:nvPr>
            <p:ph type="ctrTitle" idx="2"/>
          </p:nvPr>
        </p:nvSpPr>
        <p:spPr>
          <a:xfrm rot="72464" flipH="1">
            <a:off x="2159173" y="439308"/>
            <a:ext cx="4825072" cy="920600"/>
          </a:xfrm>
          <a:prstGeom prst="rect">
            <a:avLst/>
          </a:prstGeom>
          <a:effectLst>
            <a:outerShdw dist="57150" dir="7080000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000" b="1">
                <a:solidFill>
                  <a:schemeClr val="accent6"/>
                </a:solidFill>
                <a:latin typeface="Bahiana"/>
                <a:ea typeface="Bahiana"/>
                <a:cs typeface="Bahiana"/>
                <a:sym typeface="Bahian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97" name="Google Shape;1097;p13"/>
          <p:cNvSpPr txBox="1">
            <a:spLocks noGrp="1"/>
          </p:cNvSpPr>
          <p:nvPr>
            <p:ph type="ctrTitle" idx="3"/>
          </p:nvPr>
        </p:nvSpPr>
        <p:spPr>
          <a:xfrm rot="-72382">
            <a:off x="1610388" y="1670909"/>
            <a:ext cx="2336918" cy="726455"/>
          </a:xfrm>
          <a:prstGeom prst="rect">
            <a:avLst/>
          </a:prstGeom>
          <a:effectLst>
            <a:outerShdw dist="57150" dir="7080000" algn="bl" rotWithShape="0">
              <a:schemeClr val="dk1"/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500" b="1">
                <a:solidFill>
                  <a:schemeClr val="accent6"/>
                </a:solidFill>
                <a:latin typeface="Bahiana"/>
                <a:ea typeface="Bahiana"/>
                <a:cs typeface="Bahiana"/>
                <a:sym typeface="Bahian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98" name="Google Shape;1098;p13"/>
          <p:cNvSpPr txBox="1">
            <a:spLocks noGrp="1"/>
          </p:cNvSpPr>
          <p:nvPr>
            <p:ph type="subTitle" idx="4"/>
          </p:nvPr>
        </p:nvSpPr>
        <p:spPr>
          <a:xfrm>
            <a:off x="5136847" y="2283333"/>
            <a:ext cx="24051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6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9" name="Google Shape;1099;p13"/>
          <p:cNvSpPr txBox="1">
            <a:spLocks noGrp="1"/>
          </p:cNvSpPr>
          <p:nvPr>
            <p:ph type="ctrTitle" idx="5"/>
          </p:nvPr>
        </p:nvSpPr>
        <p:spPr>
          <a:xfrm rot="72382" flipH="1">
            <a:off x="5170938" y="1670909"/>
            <a:ext cx="2336918" cy="726455"/>
          </a:xfrm>
          <a:prstGeom prst="rect">
            <a:avLst/>
          </a:prstGeom>
          <a:effectLst>
            <a:outerShdw dist="57150" dir="7080000" algn="bl" rotWithShape="0">
              <a:schemeClr val="dk1"/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500" b="1">
                <a:solidFill>
                  <a:schemeClr val="accent6"/>
                </a:solidFill>
                <a:latin typeface="Bahiana"/>
                <a:ea typeface="Bahiana"/>
                <a:cs typeface="Bahiana"/>
                <a:sym typeface="Bahian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00" name="Google Shape;1100;p13"/>
          <p:cNvSpPr txBox="1">
            <a:spLocks noGrp="1"/>
          </p:cNvSpPr>
          <p:nvPr>
            <p:ph type="subTitle" idx="6"/>
          </p:nvPr>
        </p:nvSpPr>
        <p:spPr>
          <a:xfrm>
            <a:off x="1576297" y="3902833"/>
            <a:ext cx="24051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6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1" name="Google Shape;1101;p13"/>
          <p:cNvSpPr txBox="1">
            <a:spLocks noGrp="1"/>
          </p:cNvSpPr>
          <p:nvPr>
            <p:ph type="ctrTitle" idx="7"/>
          </p:nvPr>
        </p:nvSpPr>
        <p:spPr>
          <a:xfrm rot="72382" flipH="1">
            <a:off x="1610388" y="3290409"/>
            <a:ext cx="2336918" cy="726455"/>
          </a:xfrm>
          <a:prstGeom prst="rect">
            <a:avLst/>
          </a:prstGeom>
          <a:effectLst>
            <a:outerShdw dist="57150" dir="7080000" algn="bl" rotWithShape="0">
              <a:schemeClr val="dk1"/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500" b="1">
                <a:solidFill>
                  <a:schemeClr val="accent6"/>
                </a:solidFill>
                <a:latin typeface="Bahiana"/>
                <a:ea typeface="Bahiana"/>
                <a:cs typeface="Bahiana"/>
                <a:sym typeface="Bahian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02" name="Google Shape;1102;p13"/>
          <p:cNvSpPr txBox="1">
            <a:spLocks noGrp="1"/>
          </p:cNvSpPr>
          <p:nvPr>
            <p:ph type="subTitle" idx="8"/>
          </p:nvPr>
        </p:nvSpPr>
        <p:spPr>
          <a:xfrm>
            <a:off x="5136847" y="3902833"/>
            <a:ext cx="24051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6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3" name="Google Shape;1103;p13"/>
          <p:cNvSpPr txBox="1">
            <a:spLocks noGrp="1"/>
          </p:cNvSpPr>
          <p:nvPr>
            <p:ph type="ctrTitle" idx="9"/>
          </p:nvPr>
        </p:nvSpPr>
        <p:spPr>
          <a:xfrm rot="-72382">
            <a:off x="5170938" y="3290409"/>
            <a:ext cx="2336918" cy="726455"/>
          </a:xfrm>
          <a:prstGeom prst="rect">
            <a:avLst/>
          </a:prstGeom>
          <a:effectLst>
            <a:outerShdw dist="57150" dir="7080000" algn="bl" rotWithShape="0">
              <a:schemeClr val="dk1"/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500" b="1">
                <a:solidFill>
                  <a:schemeClr val="accent6"/>
                </a:solidFill>
                <a:latin typeface="Bahiana"/>
                <a:ea typeface="Bahiana"/>
                <a:cs typeface="Bahiana"/>
                <a:sym typeface="Bahian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04" name="Google Shape;1104;p13"/>
          <p:cNvSpPr txBox="1">
            <a:spLocks noGrp="1"/>
          </p:cNvSpPr>
          <p:nvPr>
            <p:ph type="title" idx="13" hasCustomPrompt="1"/>
          </p:nvPr>
        </p:nvSpPr>
        <p:spPr>
          <a:xfrm rot="605594">
            <a:off x="7518487" y="1276292"/>
            <a:ext cx="922679" cy="640261"/>
          </a:xfrm>
          <a:prstGeom prst="rect">
            <a:avLst/>
          </a:prstGeom>
          <a:effectLst>
            <a:outerShdw dist="38100" dir="6660000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7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05" name="Google Shape;1105;p13"/>
          <p:cNvSpPr txBox="1">
            <a:spLocks noGrp="1"/>
          </p:cNvSpPr>
          <p:nvPr>
            <p:ph type="title" idx="14" hasCustomPrompt="1"/>
          </p:nvPr>
        </p:nvSpPr>
        <p:spPr>
          <a:xfrm rot="-841090">
            <a:off x="439626" y="3082445"/>
            <a:ext cx="922678" cy="640294"/>
          </a:xfrm>
          <a:prstGeom prst="rect">
            <a:avLst/>
          </a:prstGeom>
          <a:effectLst>
            <a:outerShdw dist="38100" dir="6660000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7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06" name="Google Shape;1106;p13"/>
          <p:cNvSpPr txBox="1">
            <a:spLocks noGrp="1"/>
          </p:cNvSpPr>
          <p:nvPr>
            <p:ph type="title" idx="15" hasCustomPrompt="1"/>
          </p:nvPr>
        </p:nvSpPr>
        <p:spPr>
          <a:xfrm rot="669388">
            <a:off x="7774477" y="3333467"/>
            <a:ext cx="922534" cy="640360"/>
          </a:xfrm>
          <a:prstGeom prst="rect">
            <a:avLst/>
          </a:prstGeom>
          <a:effectLst>
            <a:outerShdw dist="38100" dir="6660000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7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4_1">
    <p:spTree>
      <p:nvGrpSpPr>
        <p:cNvPr id="1" name="Shape 1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3" name="Google Shape;1773;p20"/>
          <p:cNvSpPr/>
          <p:nvPr/>
        </p:nvSpPr>
        <p:spPr>
          <a:xfrm>
            <a:off x="-597928" y="1315763"/>
            <a:ext cx="4834429" cy="973398"/>
          </a:xfrm>
          <a:custGeom>
            <a:avLst/>
            <a:gdLst/>
            <a:ahLst/>
            <a:cxnLst/>
            <a:rect l="l" t="t" r="r" b="b"/>
            <a:pathLst>
              <a:path w="47063" h="9476" extrusionOk="0">
                <a:moveTo>
                  <a:pt x="23441" y="0"/>
                </a:moveTo>
                <a:cubicBezTo>
                  <a:pt x="21652" y="0"/>
                  <a:pt x="19637" y="2168"/>
                  <a:pt x="18069" y="3686"/>
                </a:cubicBezTo>
                <a:cubicBezTo>
                  <a:pt x="17609" y="4130"/>
                  <a:pt x="17096" y="4312"/>
                  <a:pt x="16520" y="4312"/>
                </a:cubicBezTo>
                <a:cubicBezTo>
                  <a:pt x="14534" y="4312"/>
                  <a:pt x="11807" y="2146"/>
                  <a:pt x="7992" y="1139"/>
                </a:cubicBezTo>
                <a:cubicBezTo>
                  <a:pt x="7746" y="1075"/>
                  <a:pt x="7504" y="1020"/>
                  <a:pt x="7267" y="978"/>
                </a:cubicBezTo>
                <a:cubicBezTo>
                  <a:pt x="6666" y="885"/>
                  <a:pt x="6056" y="831"/>
                  <a:pt x="5453" y="831"/>
                </a:cubicBezTo>
                <a:cubicBezTo>
                  <a:pt x="4623" y="831"/>
                  <a:pt x="3807" y="934"/>
                  <a:pt x="3052" y="1177"/>
                </a:cubicBezTo>
                <a:cubicBezTo>
                  <a:pt x="2729" y="1275"/>
                  <a:pt x="2428" y="1385"/>
                  <a:pt x="2152" y="1504"/>
                </a:cubicBezTo>
                <a:cubicBezTo>
                  <a:pt x="768" y="2090"/>
                  <a:pt x="0" y="2837"/>
                  <a:pt x="0" y="2837"/>
                </a:cubicBezTo>
                <a:cubicBezTo>
                  <a:pt x="0" y="2837"/>
                  <a:pt x="4" y="2990"/>
                  <a:pt x="9" y="3240"/>
                </a:cubicBezTo>
                <a:cubicBezTo>
                  <a:pt x="17" y="3495"/>
                  <a:pt x="26" y="3847"/>
                  <a:pt x="34" y="4246"/>
                </a:cubicBezTo>
                <a:cubicBezTo>
                  <a:pt x="183" y="5575"/>
                  <a:pt x="0" y="6780"/>
                  <a:pt x="94" y="8075"/>
                </a:cubicBezTo>
                <a:cubicBezTo>
                  <a:pt x="1851" y="6780"/>
                  <a:pt x="3706" y="5481"/>
                  <a:pt x="5900" y="5031"/>
                </a:cubicBezTo>
                <a:cubicBezTo>
                  <a:pt x="6205" y="4963"/>
                  <a:pt x="6515" y="4912"/>
                  <a:pt x="6834" y="4887"/>
                </a:cubicBezTo>
                <a:cubicBezTo>
                  <a:pt x="6988" y="4875"/>
                  <a:pt x="7144" y="4868"/>
                  <a:pt x="7301" y="4868"/>
                </a:cubicBezTo>
                <a:cubicBezTo>
                  <a:pt x="7788" y="4868"/>
                  <a:pt x="8291" y="4929"/>
                  <a:pt x="8807" y="5061"/>
                </a:cubicBezTo>
                <a:cubicBezTo>
                  <a:pt x="9126" y="5120"/>
                  <a:pt x="9440" y="5218"/>
                  <a:pt x="9754" y="5362"/>
                </a:cubicBezTo>
                <a:cubicBezTo>
                  <a:pt x="10068" y="5502"/>
                  <a:pt x="10378" y="5689"/>
                  <a:pt x="10688" y="5931"/>
                </a:cubicBezTo>
                <a:cubicBezTo>
                  <a:pt x="10879" y="6063"/>
                  <a:pt x="11057" y="6211"/>
                  <a:pt x="11218" y="6381"/>
                </a:cubicBezTo>
                <a:cubicBezTo>
                  <a:pt x="11379" y="6551"/>
                  <a:pt x="11532" y="6738"/>
                  <a:pt x="11668" y="6941"/>
                </a:cubicBezTo>
                <a:cubicBezTo>
                  <a:pt x="11931" y="7183"/>
                  <a:pt x="12135" y="7302"/>
                  <a:pt x="12322" y="7417"/>
                </a:cubicBezTo>
                <a:cubicBezTo>
                  <a:pt x="13233" y="7967"/>
                  <a:pt x="13776" y="8726"/>
                  <a:pt x="15374" y="8726"/>
                </a:cubicBezTo>
                <a:cubicBezTo>
                  <a:pt x="15748" y="8726"/>
                  <a:pt x="16180" y="8684"/>
                  <a:pt x="16689" y="8588"/>
                </a:cubicBezTo>
                <a:cubicBezTo>
                  <a:pt x="19747" y="8012"/>
                  <a:pt x="21618" y="6050"/>
                  <a:pt x="22148" y="6050"/>
                </a:cubicBezTo>
                <a:cubicBezTo>
                  <a:pt x="22391" y="6050"/>
                  <a:pt x="22352" y="6463"/>
                  <a:pt x="22016" y="7612"/>
                </a:cubicBezTo>
                <a:cubicBezTo>
                  <a:pt x="21612" y="8982"/>
                  <a:pt x="22946" y="9475"/>
                  <a:pt x="24863" y="9475"/>
                </a:cubicBezTo>
                <a:cubicBezTo>
                  <a:pt x="25244" y="9475"/>
                  <a:pt x="25647" y="9456"/>
                  <a:pt x="26065" y="9420"/>
                </a:cubicBezTo>
                <a:cubicBezTo>
                  <a:pt x="26273" y="9399"/>
                  <a:pt x="26485" y="9378"/>
                  <a:pt x="26702" y="9352"/>
                </a:cubicBezTo>
                <a:cubicBezTo>
                  <a:pt x="28153" y="9216"/>
                  <a:pt x="29550" y="8805"/>
                  <a:pt x="30929" y="8440"/>
                </a:cubicBezTo>
                <a:cubicBezTo>
                  <a:pt x="31205" y="8363"/>
                  <a:pt x="31481" y="8291"/>
                  <a:pt x="31753" y="8223"/>
                </a:cubicBezTo>
                <a:cubicBezTo>
                  <a:pt x="32054" y="8219"/>
                  <a:pt x="32343" y="8181"/>
                  <a:pt x="32618" y="8121"/>
                </a:cubicBezTo>
                <a:cubicBezTo>
                  <a:pt x="32899" y="8058"/>
                  <a:pt x="33166" y="7973"/>
                  <a:pt x="33421" y="7867"/>
                </a:cubicBezTo>
                <a:cubicBezTo>
                  <a:pt x="33722" y="7705"/>
                  <a:pt x="33998" y="7518"/>
                  <a:pt x="34278" y="7336"/>
                </a:cubicBezTo>
                <a:cubicBezTo>
                  <a:pt x="34681" y="6962"/>
                  <a:pt x="35021" y="6479"/>
                  <a:pt x="35360" y="6012"/>
                </a:cubicBezTo>
                <a:cubicBezTo>
                  <a:pt x="35534" y="5778"/>
                  <a:pt x="35704" y="5549"/>
                  <a:pt x="35887" y="5341"/>
                </a:cubicBezTo>
                <a:cubicBezTo>
                  <a:pt x="36328" y="4744"/>
                  <a:pt x="36909" y="4502"/>
                  <a:pt x="37519" y="4502"/>
                </a:cubicBezTo>
                <a:cubicBezTo>
                  <a:pt x="38656" y="4502"/>
                  <a:pt x="39893" y="5343"/>
                  <a:pt x="40517" y="6296"/>
                </a:cubicBezTo>
                <a:cubicBezTo>
                  <a:pt x="40708" y="6487"/>
                  <a:pt x="40899" y="6665"/>
                  <a:pt x="41107" y="6818"/>
                </a:cubicBezTo>
                <a:cubicBezTo>
                  <a:pt x="41463" y="7081"/>
                  <a:pt x="41854" y="7254"/>
                  <a:pt x="42318" y="7254"/>
                </a:cubicBezTo>
                <a:cubicBezTo>
                  <a:pt x="42385" y="7254"/>
                  <a:pt x="42454" y="7250"/>
                  <a:pt x="42525" y="7243"/>
                </a:cubicBezTo>
                <a:cubicBezTo>
                  <a:pt x="45301" y="6962"/>
                  <a:pt x="47062" y="3720"/>
                  <a:pt x="46324" y="944"/>
                </a:cubicBezTo>
                <a:lnTo>
                  <a:pt x="46324" y="944"/>
                </a:lnTo>
                <a:cubicBezTo>
                  <a:pt x="45581" y="2166"/>
                  <a:pt x="44736" y="3032"/>
                  <a:pt x="43807" y="3465"/>
                </a:cubicBezTo>
                <a:cubicBezTo>
                  <a:pt x="43573" y="3575"/>
                  <a:pt x="43336" y="3656"/>
                  <a:pt x="43089" y="3711"/>
                </a:cubicBezTo>
                <a:cubicBezTo>
                  <a:pt x="42864" y="3827"/>
                  <a:pt x="42642" y="3874"/>
                  <a:pt x="42423" y="3874"/>
                </a:cubicBezTo>
                <a:cubicBezTo>
                  <a:pt x="42271" y="3874"/>
                  <a:pt x="42120" y="3851"/>
                  <a:pt x="41969" y="3813"/>
                </a:cubicBezTo>
                <a:cubicBezTo>
                  <a:pt x="40502" y="3217"/>
                  <a:pt x="38941" y="2588"/>
                  <a:pt x="37442" y="2588"/>
                </a:cubicBezTo>
                <a:cubicBezTo>
                  <a:pt x="36382" y="2588"/>
                  <a:pt x="35352" y="2903"/>
                  <a:pt x="34410" y="3766"/>
                </a:cubicBezTo>
                <a:cubicBezTo>
                  <a:pt x="34206" y="3949"/>
                  <a:pt x="34011" y="4148"/>
                  <a:pt x="33828" y="4356"/>
                </a:cubicBezTo>
                <a:cubicBezTo>
                  <a:pt x="33641" y="4569"/>
                  <a:pt x="33472" y="4789"/>
                  <a:pt x="33314" y="5019"/>
                </a:cubicBezTo>
                <a:cubicBezTo>
                  <a:pt x="33107" y="5159"/>
                  <a:pt x="32894" y="5277"/>
                  <a:pt x="32678" y="5375"/>
                </a:cubicBezTo>
                <a:cubicBezTo>
                  <a:pt x="32119" y="5637"/>
                  <a:pt x="31523" y="5790"/>
                  <a:pt x="30886" y="5790"/>
                </a:cubicBezTo>
                <a:cubicBezTo>
                  <a:pt x="30286" y="5790"/>
                  <a:pt x="29648" y="5654"/>
                  <a:pt x="28968" y="5345"/>
                </a:cubicBezTo>
                <a:cubicBezTo>
                  <a:pt x="28760" y="5269"/>
                  <a:pt x="28557" y="5171"/>
                  <a:pt x="28361" y="5057"/>
                </a:cubicBezTo>
                <a:cubicBezTo>
                  <a:pt x="28166" y="4942"/>
                  <a:pt x="27975" y="4802"/>
                  <a:pt x="27793" y="4649"/>
                </a:cubicBezTo>
                <a:cubicBezTo>
                  <a:pt x="26587" y="3537"/>
                  <a:pt x="26124" y="1869"/>
                  <a:pt x="24978" y="672"/>
                </a:cubicBezTo>
                <a:cubicBezTo>
                  <a:pt x="24771" y="464"/>
                  <a:pt x="24554" y="312"/>
                  <a:pt x="24338" y="205"/>
                </a:cubicBezTo>
                <a:cubicBezTo>
                  <a:pt x="24047" y="64"/>
                  <a:pt x="23747" y="0"/>
                  <a:pt x="23441" y="0"/>
                </a:cubicBezTo>
                <a:close/>
              </a:path>
            </a:pathLst>
          </a:custGeom>
          <a:solidFill>
            <a:srgbClr val="73E7D7">
              <a:alpha val="270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4" name="Google Shape;1774;p20"/>
          <p:cNvSpPr/>
          <p:nvPr/>
        </p:nvSpPr>
        <p:spPr>
          <a:xfrm>
            <a:off x="2157222" y="2212308"/>
            <a:ext cx="8374561" cy="704577"/>
          </a:xfrm>
          <a:custGeom>
            <a:avLst/>
            <a:gdLst/>
            <a:ahLst/>
            <a:cxnLst/>
            <a:rect l="l" t="t" r="r" b="b"/>
            <a:pathLst>
              <a:path w="36787" h="3095" extrusionOk="0">
                <a:moveTo>
                  <a:pt x="26014" y="1"/>
                </a:moveTo>
                <a:cubicBezTo>
                  <a:pt x="24846" y="1"/>
                  <a:pt x="23907" y="807"/>
                  <a:pt x="22942" y="1383"/>
                </a:cubicBezTo>
                <a:cubicBezTo>
                  <a:pt x="22921" y="1392"/>
                  <a:pt x="22904" y="1404"/>
                  <a:pt x="22882" y="1413"/>
                </a:cubicBezTo>
                <a:cubicBezTo>
                  <a:pt x="22479" y="1651"/>
                  <a:pt x="22059" y="1859"/>
                  <a:pt x="21588" y="1973"/>
                </a:cubicBezTo>
                <a:cubicBezTo>
                  <a:pt x="21337" y="2037"/>
                  <a:pt x="21087" y="2088"/>
                  <a:pt x="20837" y="2130"/>
                </a:cubicBezTo>
                <a:cubicBezTo>
                  <a:pt x="20492" y="2182"/>
                  <a:pt x="20144" y="2209"/>
                  <a:pt x="19796" y="2209"/>
                </a:cubicBezTo>
                <a:cubicBezTo>
                  <a:pt x="19260" y="2209"/>
                  <a:pt x="18723" y="2145"/>
                  <a:pt x="18201" y="2011"/>
                </a:cubicBezTo>
                <a:cubicBezTo>
                  <a:pt x="17331" y="1786"/>
                  <a:pt x="16554" y="1328"/>
                  <a:pt x="15731" y="984"/>
                </a:cubicBezTo>
                <a:cubicBezTo>
                  <a:pt x="14487" y="471"/>
                  <a:pt x="13171" y="72"/>
                  <a:pt x="11821" y="29"/>
                </a:cubicBezTo>
                <a:cubicBezTo>
                  <a:pt x="11766" y="28"/>
                  <a:pt x="11710" y="27"/>
                  <a:pt x="11654" y="27"/>
                </a:cubicBezTo>
                <a:cubicBezTo>
                  <a:pt x="11369" y="27"/>
                  <a:pt x="11083" y="45"/>
                  <a:pt x="10803" y="84"/>
                </a:cubicBezTo>
                <a:cubicBezTo>
                  <a:pt x="10264" y="165"/>
                  <a:pt x="9750" y="343"/>
                  <a:pt x="9237" y="513"/>
                </a:cubicBezTo>
                <a:cubicBezTo>
                  <a:pt x="9067" y="573"/>
                  <a:pt x="8897" y="624"/>
                  <a:pt x="8723" y="670"/>
                </a:cubicBezTo>
                <a:cubicBezTo>
                  <a:pt x="7772" y="921"/>
                  <a:pt x="6779" y="1010"/>
                  <a:pt x="5799" y="1022"/>
                </a:cubicBezTo>
                <a:lnTo>
                  <a:pt x="5676" y="1022"/>
                </a:lnTo>
                <a:cubicBezTo>
                  <a:pt x="5631" y="1023"/>
                  <a:pt x="5587" y="1023"/>
                  <a:pt x="5543" y="1023"/>
                </a:cubicBezTo>
                <a:cubicBezTo>
                  <a:pt x="4899" y="1023"/>
                  <a:pt x="4256" y="995"/>
                  <a:pt x="3613" y="963"/>
                </a:cubicBezTo>
                <a:cubicBezTo>
                  <a:pt x="3390" y="952"/>
                  <a:pt x="3163" y="932"/>
                  <a:pt x="2939" y="932"/>
                </a:cubicBezTo>
                <a:cubicBezTo>
                  <a:pt x="2903" y="932"/>
                  <a:pt x="2868" y="932"/>
                  <a:pt x="2832" y="933"/>
                </a:cubicBezTo>
                <a:cubicBezTo>
                  <a:pt x="2569" y="942"/>
                  <a:pt x="2305" y="993"/>
                  <a:pt x="2051" y="1044"/>
                </a:cubicBezTo>
                <a:cubicBezTo>
                  <a:pt x="1711" y="1107"/>
                  <a:pt x="1372" y="1184"/>
                  <a:pt x="1036" y="1273"/>
                </a:cubicBezTo>
                <a:cubicBezTo>
                  <a:pt x="879" y="1315"/>
                  <a:pt x="718" y="1362"/>
                  <a:pt x="561" y="1404"/>
                </a:cubicBezTo>
                <a:cubicBezTo>
                  <a:pt x="408" y="1447"/>
                  <a:pt x="238" y="1464"/>
                  <a:pt x="94" y="1536"/>
                </a:cubicBezTo>
                <a:cubicBezTo>
                  <a:pt x="86" y="1540"/>
                  <a:pt x="77" y="1545"/>
                  <a:pt x="69" y="1553"/>
                </a:cubicBezTo>
                <a:cubicBezTo>
                  <a:pt x="1" y="1634"/>
                  <a:pt x="480" y="1659"/>
                  <a:pt x="514" y="1663"/>
                </a:cubicBezTo>
                <a:cubicBezTo>
                  <a:pt x="524" y="1664"/>
                  <a:pt x="534" y="1664"/>
                  <a:pt x="543" y="1664"/>
                </a:cubicBezTo>
                <a:cubicBezTo>
                  <a:pt x="740" y="1664"/>
                  <a:pt x="927" y="1623"/>
                  <a:pt x="1121" y="1574"/>
                </a:cubicBezTo>
                <a:cubicBezTo>
                  <a:pt x="1431" y="1498"/>
                  <a:pt x="1741" y="1430"/>
                  <a:pt x="2055" y="1371"/>
                </a:cubicBezTo>
                <a:cubicBezTo>
                  <a:pt x="2221" y="1341"/>
                  <a:pt x="2386" y="1303"/>
                  <a:pt x="2556" y="1281"/>
                </a:cubicBezTo>
                <a:cubicBezTo>
                  <a:pt x="2624" y="1272"/>
                  <a:pt x="2692" y="1269"/>
                  <a:pt x="2761" y="1269"/>
                </a:cubicBezTo>
                <a:cubicBezTo>
                  <a:pt x="2856" y="1269"/>
                  <a:pt x="2950" y="1276"/>
                  <a:pt x="3044" y="1286"/>
                </a:cubicBezTo>
                <a:cubicBezTo>
                  <a:pt x="3409" y="1320"/>
                  <a:pt x="3778" y="1349"/>
                  <a:pt x="4143" y="1379"/>
                </a:cubicBezTo>
                <a:cubicBezTo>
                  <a:pt x="4721" y="1419"/>
                  <a:pt x="5301" y="1444"/>
                  <a:pt x="5880" y="1444"/>
                </a:cubicBezTo>
                <a:cubicBezTo>
                  <a:pt x="6033" y="1444"/>
                  <a:pt x="6185" y="1442"/>
                  <a:pt x="6338" y="1438"/>
                </a:cubicBezTo>
                <a:cubicBezTo>
                  <a:pt x="7076" y="1417"/>
                  <a:pt x="7806" y="1345"/>
                  <a:pt x="8528" y="1201"/>
                </a:cubicBezTo>
                <a:cubicBezTo>
                  <a:pt x="8948" y="1116"/>
                  <a:pt x="9355" y="989"/>
                  <a:pt x="9780" y="921"/>
                </a:cubicBezTo>
                <a:cubicBezTo>
                  <a:pt x="10052" y="880"/>
                  <a:pt x="10331" y="865"/>
                  <a:pt x="10608" y="865"/>
                </a:cubicBezTo>
                <a:cubicBezTo>
                  <a:pt x="10738" y="865"/>
                  <a:pt x="10867" y="869"/>
                  <a:pt x="10994" y="874"/>
                </a:cubicBezTo>
                <a:cubicBezTo>
                  <a:pt x="12844" y="950"/>
                  <a:pt x="14517" y="1977"/>
                  <a:pt x="16236" y="2563"/>
                </a:cubicBezTo>
                <a:cubicBezTo>
                  <a:pt x="16299" y="2589"/>
                  <a:pt x="16363" y="2610"/>
                  <a:pt x="16431" y="2631"/>
                </a:cubicBezTo>
                <a:cubicBezTo>
                  <a:pt x="16630" y="2703"/>
                  <a:pt x="16830" y="2771"/>
                  <a:pt x="17034" y="2826"/>
                </a:cubicBezTo>
                <a:cubicBezTo>
                  <a:pt x="17705" y="3013"/>
                  <a:pt x="18380" y="3094"/>
                  <a:pt x="19054" y="3094"/>
                </a:cubicBezTo>
                <a:cubicBezTo>
                  <a:pt x="19594" y="3094"/>
                  <a:pt x="20133" y="3042"/>
                  <a:pt x="20671" y="2949"/>
                </a:cubicBezTo>
                <a:cubicBezTo>
                  <a:pt x="20938" y="2903"/>
                  <a:pt x="21206" y="2848"/>
                  <a:pt x="21473" y="2784"/>
                </a:cubicBezTo>
                <a:cubicBezTo>
                  <a:pt x="22114" y="2623"/>
                  <a:pt x="22691" y="2359"/>
                  <a:pt x="23239" y="2037"/>
                </a:cubicBezTo>
                <a:cubicBezTo>
                  <a:pt x="23379" y="1956"/>
                  <a:pt x="23515" y="1871"/>
                  <a:pt x="23651" y="1782"/>
                </a:cubicBezTo>
                <a:cubicBezTo>
                  <a:pt x="24256" y="1362"/>
                  <a:pt x="24999" y="1032"/>
                  <a:pt x="25736" y="1032"/>
                </a:cubicBezTo>
                <a:cubicBezTo>
                  <a:pt x="26027" y="1032"/>
                  <a:pt x="26316" y="1083"/>
                  <a:pt x="26596" y="1201"/>
                </a:cubicBezTo>
                <a:cubicBezTo>
                  <a:pt x="27212" y="1460"/>
                  <a:pt x="27853" y="1689"/>
                  <a:pt x="28485" y="1910"/>
                </a:cubicBezTo>
                <a:cubicBezTo>
                  <a:pt x="29130" y="2139"/>
                  <a:pt x="29801" y="2326"/>
                  <a:pt x="30488" y="2376"/>
                </a:cubicBezTo>
                <a:cubicBezTo>
                  <a:pt x="30661" y="2388"/>
                  <a:pt x="30834" y="2394"/>
                  <a:pt x="31007" y="2394"/>
                </a:cubicBezTo>
                <a:cubicBezTo>
                  <a:pt x="31581" y="2394"/>
                  <a:pt x="32153" y="2334"/>
                  <a:pt x="32721" y="2249"/>
                </a:cubicBezTo>
                <a:cubicBezTo>
                  <a:pt x="33438" y="2135"/>
                  <a:pt x="34164" y="2003"/>
                  <a:pt x="34864" y="1803"/>
                </a:cubicBezTo>
                <a:cubicBezTo>
                  <a:pt x="35170" y="1719"/>
                  <a:pt x="35471" y="1621"/>
                  <a:pt x="35768" y="1511"/>
                </a:cubicBezTo>
                <a:cubicBezTo>
                  <a:pt x="35913" y="1460"/>
                  <a:pt x="36053" y="1404"/>
                  <a:pt x="36197" y="1349"/>
                </a:cubicBezTo>
                <a:cubicBezTo>
                  <a:pt x="36320" y="1298"/>
                  <a:pt x="36498" y="1256"/>
                  <a:pt x="36596" y="1167"/>
                </a:cubicBezTo>
                <a:cubicBezTo>
                  <a:pt x="36787" y="997"/>
                  <a:pt x="36643" y="708"/>
                  <a:pt x="36490" y="573"/>
                </a:cubicBezTo>
                <a:cubicBezTo>
                  <a:pt x="36392" y="483"/>
                  <a:pt x="36273" y="416"/>
                  <a:pt x="36176" y="382"/>
                </a:cubicBezTo>
                <a:cubicBezTo>
                  <a:pt x="35792" y="240"/>
                  <a:pt x="35368" y="179"/>
                  <a:pt x="34951" y="179"/>
                </a:cubicBezTo>
                <a:cubicBezTo>
                  <a:pt x="34783" y="179"/>
                  <a:pt x="34615" y="189"/>
                  <a:pt x="34453" y="208"/>
                </a:cubicBezTo>
                <a:cubicBezTo>
                  <a:pt x="34007" y="263"/>
                  <a:pt x="33595" y="411"/>
                  <a:pt x="33167" y="513"/>
                </a:cubicBezTo>
                <a:cubicBezTo>
                  <a:pt x="32789" y="607"/>
                  <a:pt x="32411" y="683"/>
                  <a:pt x="32029" y="742"/>
                </a:cubicBezTo>
                <a:cubicBezTo>
                  <a:pt x="31783" y="781"/>
                  <a:pt x="31537" y="810"/>
                  <a:pt x="31286" y="836"/>
                </a:cubicBezTo>
                <a:cubicBezTo>
                  <a:pt x="31066" y="869"/>
                  <a:pt x="30850" y="884"/>
                  <a:pt x="30636" y="884"/>
                </a:cubicBezTo>
                <a:cubicBezTo>
                  <a:pt x="29138" y="884"/>
                  <a:pt x="27772" y="157"/>
                  <a:pt x="26257" y="12"/>
                </a:cubicBezTo>
                <a:cubicBezTo>
                  <a:pt x="26175" y="4"/>
                  <a:pt x="26094" y="1"/>
                  <a:pt x="26014" y="1"/>
                </a:cubicBezTo>
                <a:close/>
              </a:path>
            </a:pathLst>
          </a:custGeom>
          <a:solidFill>
            <a:srgbClr val="73E7D7">
              <a:alpha val="270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5" name="Google Shape;1775;p20"/>
          <p:cNvSpPr/>
          <p:nvPr/>
        </p:nvSpPr>
        <p:spPr>
          <a:xfrm>
            <a:off x="2635510" y="508992"/>
            <a:ext cx="8374561" cy="756709"/>
          </a:xfrm>
          <a:custGeom>
            <a:avLst/>
            <a:gdLst/>
            <a:ahLst/>
            <a:cxnLst/>
            <a:rect l="l" t="t" r="r" b="b"/>
            <a:pathLst>
              <a:path w="36787" h="3324" extrusionOk="0">
                <a:moveTo>
                  <a:pt x="17501" y="0"/>
                </a:moveTo>
                <a:cubicBezTo>
                  <a:pt x="17059" y="0"/>
                  <a:pt x="16617" y="33"/>
                  <a:pt x="16176" y="94"/>
                </a:cubicBezTo>
                <a:cubicBezTo>
                  <a:pt x="15905" y="132"/>
                  <a:pt x="15633" y="178"/>
                  <a:pt x="15365" y="234"/>
                </a:cubicBezTo>
                <a:cubicBezTo>
                  <a:pt x="14720" y="374"/>
                  <a:pt x="14139" y="616"/>
                  <a:pt x="13574" y="921"/>
                </a:cubicBezTo>
                <a:cubicBezTo>
                  <a:pt x="13434" y="998"/>
                  <a:pt x="13298" y="1078"/>
                  <a:pt x="13158" y="1159"/>
                </a:cubicBezTo>
                <a:cubicBezTo>
                  <a:pt x="12563" y="1543"/>
                  <a:pt x="11841" y="1842"/>
                  <a:pt x="11129" y="1842"/>
                </a:cubicBezTo>
                <a:cubicBezTo>
                  <a:pt x="10810" y="1842"/>
                  <a:pt x="10494" y="1782"/>
                  <a:pt x="10192" y="1643"/>
                </a:cubicBezTo>
                <a:cubicBezTo>
                  <a:pt x="9589" y="1363"/>
                  <a:pt x="8952" y="1112"/>
                  <a:pt x="8332" y="870"/>
                </a:cubicBezTo>
                <a:cubicBezTo>
                  <a:pt x="7692" y="620"/>
                  <a:pt x="7029" y="408"/>
                  <a:pt x="6342" y="340"/>
                </a:cubicBezTo>
                <a:cubicBezTo>
                  <a:pt x="6066" y="311"/>
                  <a:pt x="5788" y="299"/>
                  <a:pt x="5511" y="299"/>
                </a:cubicBezTo>
                <a:cubicBezTo>
                  <a:pt x="5042" y="299"/>
                  <a:pt x="4573" y="335"/>
                  <a:pt x="4109" y="391"/>
                </a:cubicBezTo>
                <a:cubicBezTo>
                  <a:pt x="3384" y="476"/>
                  <a:pt x="2658" y="586"/>
                  <a:pt x="1949" y="760"/>
                </a:cubicBezTo>
                <a:cubicBezTo>
                  <a:pt x="1643" y="836"/>
                  <a:pt x="1338" y="925"/>
                  <a:pt x="1036" y="1023"/>
                </a:cubicBezTo>
                <a:cubicBezTo>
                  <a:pt x="892" y="1070"/>
                  <a:pt x="748" y="1121"/>
                  <a:pt x="603" y="1172"/>
                </a:cubicBezTo>
                <a:cubicBezTo>
                  <a:pt x="480" y="1218"/>
                  <a:pt x="298" y="1257"/>
                  <a:pt x="196" y="1341"/>
                </a:cubicBezTo>
                <a:cubicBezTo>
                  <a:pt x="1" y="1507"/>
                  <a:pt x="132" y="1796"/>
                  <a:pt x="285" y="1936"/>
                </a:cubicBezTo>
                <a:cubicBezTo>
                  <a:pt x="378" y="2029"/>
                  <a:pt x="493" y="2101"/>
                  <a:pt x="591" y="2139"/>
                </a:cubicBezTo>
                <a:cubicBezTo>
                  <a:pt x="1013" y="2310"/>
                  <a:pt x="1487" y="2383"/>
                  <a:pt x="1947" y="2383"/>
                </a:cubicBezTo>
                <a:cubicBezTo>
                  <a:pt x="2069" y="2383"/>
                  <a:pt x="2191" y="2378"/>
                  <a:pt x="2310" y="2369"/>
                </a:cubicBezTo>
                <a:cubicBezTo>
                  <a:pt x="2755" y="2330"/>
                  <a:pt x="3171" y="2195"/>
                  <a:pt x="3604" y="2105"/>
                </a:cubicBezTo>
                <a:cubicBezTo>
                  <a:pt x="3982" y="2029"/>
                  <a:pt x="4364" y="1965"/>
                  <a:pt x="4746" y="1919"/>
                </a:cubicBezTo>
                <a:cubicBezTo>
                  <a:pt x="4996" y="1889"/>
                  <a:pt x="5247" y="1868"/>
                  <a:pt x="5493" y="1851"/>
                </a:cubicBezTo>
                <a:cubicBezTo>
                  <a:pt x="5662" y="1831"/>
                  <a:pt x="5828" y="1822"/>
                  <a:pt x="5993" y="1822"/>
                </a:cubicBezTo>
                <a:cubicBezTo>
                  <a:pt x="7555" y="1822"/>
                  <a:pt x="8930" y="2640"/>
                  <a:pt x="10493" y="2844"/>
                </a:cubicBezTo>
                <a:cubicBezTo>
                  <a:pt x="10604" y="2858"/>
                  <a:pt x="10712" y="2865"/>
                  <a:pt x="10820" y="2865"/>
                </a:cubicBezTo>
                <a:cubicBezTo>
                  <a:pt x="11949" y="2865"/>
                  <a:pt x="12893" y="2114"/>
                  <a:pt x="13854" y="1583"/>
                </a:cubicBezTo>
                <a:cubicBezTo>
                  <a:pt x="13871" y="1575"/>
                  <a:pt x="13893" y="1566"/>
                  <a:pt x="13910" y="1554"/>
                </a:cubicBezTo>
                <a:cubicBezTo>
                  <a:pt x="14321" y="1333"/>
                  <a:pt x="14750" y="1138"/>
                  <a:pt x="15225" y="1036"/>
                </a:cubicBezTo>
                <a:cubicBezTo>
                  <a:pt x="15476" y="985"/>
                  <a:pt x="15730" y="938"/>
                  <a:pt x="15981" y="908"/>
                </a:cubicBezTo>
                <a:cubicBezTo>
                  <a:pt x="16251" y="877"/>
                  <a:pt x="16523" y="861"/>
                  <a:pt x="16794" y="861"/>
                </a:cubicBezTo>
                <a:cubicBezTo>
                  <a:pt x="17408" y="861"/>
                  <a:pt x="18021" y="943"/>
                  <a:pt x="18612" y="1116"/>
                </a:cubicBezTo>
                <a:cubicBezTo>
                  <a:pt x="19474" y="1367"/>
                  <a:pt x="20234" y="1855"/>
                  <a:pt x="21049" y="2224"/>
                </a:cubicBezTo>
                <a:cubicBezTo>
                  <a:pt x="22271" y="2780"/>
                  <a:pt x="23574" y="3226"/>
                  <a:pt x="24920" y="3311"/>
                </a:cubicBezTo>
                <a:cubicBezTo>
                  <a:pt x="25052" y="3319"/>
                  <a:pt x="25186" y="3323"/>
                  <a:pt x="25319" y="3323"/>
                </a:cubicBezTo>
                <a:cubicBezTo>
                  <a:pt x="25527" y="3323"/>
                  <a:pt x="25734" y="3313"/>
                  <a:pt x="25938" y="3290"/>
                </a:cubicBezTo>
                <a:cubicBezTo>
                  <a:pt x="26482" y="3230"/>
                  <a:pt x="27004" y="3069"/>
                  <a:pt x="27521" y="2912"/>
                </a:cubicBezTo>
                <a:cubicBezTo>
                  <a:pt x="27691" y="2861"/>
                  <a:pt x="27865" y="2818"/>
                  <a:pt x="28039" y="2776"/>
                </a:cubicBezTo>
                <a:cubicBezTo>
                  <a:pt x="28888" y="2581"/>
                  <a:pt x="29764" y="2518"/>
                  <a:pt x="30636" y="2518"/>
                </a:cubicBezTo>
                <a:cubicBezTo>
                  <a:pt x="30750" y="2518"/>
                  <a:pt x="30863" y="2519"/>
                  <a:pt x="30976" y="2521"/>
                </a:cubicBezTo>
                <a:cubicBezTo>
                  <a:pt x="31015" y="2526"/>
                  <a:pt x="31053" y="2526"/>
                  <a:pt x="31095" y="2526"/>
                </a:cubicBezTo>
                <a:cubicBezTo>
                  <a:pt x="31783" y="2543"/>
                  <a:pt x="32470" y="2598"/>
                  <a:pt x="33158" y="2653"/>
                </a:cubicBezTo>
                <a:cubicBezTo>
                  <a:pt x="33413" y="2674"/>
                  <a:pt x="33676" y="2708"/>
                  <a:pt x="33935" y="2712"/>
                </a:cubicBezTo>
                <a:cubicBezTo>
                  <a:pt x="34198" y="2712"/>
                  <a:pt x="34461" y="2670"/>
                  <a:pt x="34720" y="2627"/>
                </a:cubicBezTo>
                <a:cubicBezTo>
                  <a:pt x="35064" y="2572"/>
                  <a:pt x="35403" y="2509"/>
                  <a:pt x="35739" y="2432"/>
                </a:cubicBezTo>
                <a:cubicBezTo>
                  <a:pt x="35900" y="2394"/>
                  <a:pt x="36061" y="2356"/>
                  <a:pt x="36222" y="2318"/>
                </a:cubicBezTo>
                <a:cubicBezTo>
                  <a:pt x="36375" y="2279"/>
                  <a:pt x="36545" y="2271"/>
                  <a:pt x="36689" y="2203"/>
                </a:cubicBezTo>
                <a:cubicBezTo>
                  <a:pt x="36702" y="2199"/>
                  <a:pt x="36711" y="2190"/>
                  <a:pt x="36719" y="2182"/>
                </a:cubicBezTo>
                <a:cubicBezTo>
                  <a:pt x="36787" y="2105"/>
                  <a:pt x="36307" y="2063"/>
                  <a:pt x="36278" y="2063"/>
                </a:cubicBezTo>
                <a:cubicBezTo>
                  <a:pt x="36242" y="2060"/>
                  <a:pt x="36207" y="2059"/>
                  <a:pt x="36173" y="2059"/>
                </a:cubicBezTo>
                <a:cubicBezTo>
                  <a:pt x="36000" y="2059"/>
                  <a:pt x="35836" y="2091"/>
                  <a:pt x="35666" y="2127"/>
                </a:cubicBezTo>
                <a:cubicBezTo>
                  <a:pt x="35357" y="2195"/>
                  <a:pt x="35043" y="2254"/>
                  <a:pt x="34728" y="2301"/>
                </a:cubicBezTo>
                <a:cubicBezTo>
                  <a:pt x="34559" y="2322"/>
                  <a:pt x="34393" y="2356"/>
                  <a:pt x="34223" y="2373"/>
                </a:cubicBezTo>
                <a:cubicBezTo>
                  <a:pt x="34177" y="2378"/>
                  <a:pt x="34131" y="2380"/>
                  <a:pt x="34084" y="2380"/>
                </a:cubicBezTo>
                <a:cubicBezTo>
                  <a:pt x="33968" y="2380"/>
                  <a:pt x="33850" y="2367"/>
                  <a:pt x="33735" y="2352"/>
                </a:cubicBezTo>
                <a:cubicBezTo>
                  <a:pt x="33370" y="2305"/>
                  <a:pt x="33005" y="2262"/>
                  <a:pt x="32640" y="2224"/>
                </a:cubicBezTo>
                <a:cubicBezTo>
                  <a:pt x="31910" y="2148"/>
                  <a:pt x="31180" y="2093"/>
                  <a:pt x="30446" y="2088"/>
                </a:cubicBezTo>
                <a:cubicBezTo>
                  <a:pt x="30415" y="2088"/>
                  <a:pt x="30385" y="2088"/>
                  <a:pt x="30355" y="2088"/>
                </a:cubicBezTo>
                <a:cubicBezTo>
                  <a:pt x="29651" y="2088"/>
                  <a:pt x="28947" y="2136"/>
                  <a:pt x="28251" y="2250"/>
                </a:cubicBezTo>
                <a:cubicBezTo>
                  <a:pt x="27827" y="2322"/>
                  <a:pt x="27415" y="2436"/>
                  <a:pt x="26991" y="2487"/>
                </a:cubicBezTo>
                <a:cubicBezTo>
                  <a:pt x="26791" y="2511"/>
                  <a:pt x="26588" y="2520"/>
                  <a:pt x="26384" y="2520"/>
                </a:cubicBezTo>
                <a:cubicBezTo>
                  <a:pt x="26180" y="2520"/>
                  <a:pt x="25976" y="2511"/>
                  <a:pt x="25777" y="2496"/>
                </a:cubicBezTo>
                <a:cubicBezTo>
                  <a:pt x="23926" y="2356"/>
                  <a:pt x="22292" y="1273"/>
                  <a:pt x="20595" y="628"/>
                </a:cubicBezTo>
                <a:cubicBezTo>
                  <a:pt x="20531" y="603"/>
                  <a:pt x="20467" y="582"/>
                  <a:pt x="20404" y="556"/>
                </a:cubicBezTo>
                <a:cubicBezTo>
                  <a:pt x="20204" y="476"/>
                  <a:pt x="20005" y="403"/>
                  <a:pt x="19805" y="340"/>
                </a:cubicBezTo>
                <a:cubicBezTo>
                  <a:pt x="19043" y="102"/>
                  <a:pt x="18273" y="0"/>
                  <a:pt x="17501" y="0"/>
                </a:cubicBezTo>
                <a:close/>
              </a:path>
            </a:pathLst>
          </a:custGeom>
          <a:solidFill>
            <a:srgbClr val="73E7D7">
              <a:alpha val="270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6" name="Google Shape;1776;p20"/>
          <p:cNvSpPr/>
          <p:nvPr/>
        </p:nvSpPr>
        <p:spPr>
          <a:xfrm>
            <a:off x="-761043" y="3379376"/>
            <a:ext cx="10914908" cy="2515251"/>
          </a:xfrm>
          <a:custGeom>
            <a:avLst/>
            <a:gdLst/>
            <a:ahLst/>
            <a:cxnLst/>
            <a:rect l="l" t="t" r="r" b="b"/>
            <a:pathLst>
              <a:path w="53328" h="12289" extrusionOk="0">
                <a:moveTo>
                  <a:pt x="51250" y="0"/>
                </a:moveTo>
                <a:cubicBezTo>
                  <a:pt x="48878" y="0"/>
                  <a:pt x="44183" y="209"/>
                  <a:pt x="41256" y="1720"/>
                </a:cubicBezTo>
                <a:cubicBezTo>
                  <a:pt x="38209" y="3299"/>
                  <a:pt x="33981" y="4054"/>
                  <a:pt x="30127" y="4339"/>
                </a:cubicBezTo>
                <a:cubicBezTo>
                  <a:pt x="25948" y="4650"/>
                  <a:pt x="21473" y="4992"/>
                  <a:pt x="16917" y="4992"/>
                </a:cubicBezTo>
                <a:cubicBezTo>
                  <a:pt x="15064" y="4992"/>
                  <a:pt x="13198" y="4936"/>
                  <a:pt x="11333" y="4797"/>
                </a:cubicBezTo>
                <a:cubicBezTo>
                  <a:pt x="10854" y="4761"/>
                  <a:pt x="10351" y="4745"/>
                  <a:pt x="9834" y="4745"/>
                </a:cubicBezTo>
                <a:cubicBezTo>
                  <a:pt x="5419" y="4745"/>
                  <a:pt x="0" y="5922"/>
                  <a:pt x="0" y="5922"/>
                </a:cubicBezTo>
                <a:lnTo>
                  <a:pt x="450" y="12288"/>
                </a:lnTo>
                <a:lnTo>
                  <a:pt x="53327" y="8536"/>
                </a:lnTo>
                <a:lnTo>
                  <a:pt x="52724" y="31"/>
                </a:lnTo>
                <a:cubicBezTo>
                  <a:pt x="52724" y="31"/>
                  <a:pt x="52157" y="0"/>
                  <a:pt x="51250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4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7" name="Google Shape;1777;p20"/>
          <p:cNvSpPr/>
          <p:nvPr/>
        </p:nvSpPr>
        <p:spPr>
          <a:xfrm>
            <a:off x="-106068" y="3075425"/>
            <a:ext cx="9320057" cy="1792361"/>
          </a:xfrm>
          <a:custGeom>
            <a:avLst/>
            <a:gdLst/>
            <a:ahLst/>
            <a:cxnLst/>
            <a:rect l="l" t="t" r="r" b="b"/>
            <a:pathLst>
              <a:path w="43107" h="8757" extrusionOk="0">
                <a:moveTo>
                  <a:pt x="40043" y="0"/>
                </a:moveTo>
                <a:cubicBezTo>
                  <a:pt x="38555" y="0"/>
                  <a:pt x="36588" y="269"/>
                  <a:pt x="34482" y="1291"/>
                </a:cubicBezTo>
                <a:cubicBezTo>
                  <a:pt x="30728" y="3112"/>
                  <a:pt x="29891" y="4545"/>
                  <a:pt x="26097" y="4545"/>
                </a:cubicBezTo>
                <a:cubicBezTo>
                  <a:pt x="25399" y="4545"/>
                  <a:pt x="24601" y="4497"/>
                  <a:pt x="23667" y="4393"/>
                </a:cubicBezTo>
                <a:cubicBezTo>
                  <a:pt x="20560" y="4050"/>
                  <a:pt x="14643" y="3964"/>
                  <a:pt x="9503" y="3964"/>
                </a:cubicBezTo>
                <a:cubicBezTo>
                  <a:pt x="4363" y="3964"/>
                  <a:pt x="0" y="4050"/>
                  <a:pt x="0" y="4050"/>
                </a:cubicBezTo>
                <a:lnTo>
                  <a:pt x="336" y="8757"/>
                </a:lnTo>
                <a:lnTo>
                  <a:pt x="43106" y="5722"/>
                </a:lnTo>
                <a:lnTo>
                  <a:pt x="42754" y="331"/>
                </a:lnTo>
                <a:cubicBezTo>
                  <a:pt x="42754" y="331"/>
                  <a:pt x="41694" y="0"/>
                  <a:pt x="40043" y="0"/>
                </a:cubicBezTo>
                <a:close/>
              </a:path>
            </a:pathLst>
          </a:custGeom>
          <a:solidFill>
            <a:srgbClr val="A3C886">
              <a:alpha val="47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8" name="Google Shape;1778;p20"/>
          <p:cNvSpPr/>
          <p:nvPr/>
        </p:nvSpPr>
        <p:spPr>
          <a:xfrm rot="-290711">
            <a:off x="-767308" y="3763074"/>
            <a:ext cx="10914849" cy="2515237"/>
          </a:xfrm>
          <a:custGeom>
            <a:avLst/>
            <a:gdLst/>
            <a:ahLst/>
            <a:cxnLst/>
            <a:rect l="l" t="t" r="r" b="b"/>
            <a:pathLst>
              <a:path w="53328" h="12289" extrusionOk="0">
                <a:moveTo>
                  <a:pt x="51250" y="0"/>
                </a:moveTo>
                <a:cubicBezTo>
                  <a:pt x="48878" y="0"/>
                  <a:pt x="44183" y="209"/>
                  <a:pt x="41256" y="1720"/>
                </a:cubicBezTo>
                <a:cubicBezTo>
                  <a:pt x="38209" y="3299"/>
                  <a:pt x="33981" y="4054"/>
                  <a:pt x="30127" y="4339"/>
                </a:cubicBezTo>
                <a:cubicBezTo>
                  <a:pt x="25948" y="4650"/>
                  <a:pt x="21473" y="4992"/>
                  <a:pt x="16917" y="4992"/>
                </a:cubicBezTo>
                <a:cubicBezTo>
                  <a:pt x="15064" y="4992"/>
                  <a:pt x="13198" y="4936"/>
                  <a:pt x="11333" y="4797"/>
                </a:cubicBezTo>
                <a:cubicBezTo>
                  <a:pt x="10854" y="4761"/>
                  <a:pt x="10351" y="4745"/>
                  <a:pt x="9834" y="4745"/>
                </a:cubicBezTo>
                <a:cubicBezTo>
                  <a:pt x="5419" y="4745"/>
                  <a:pt x="0" y="5922"/>
                  <a:pt x="0" y="5922"/>
                </a:cubicBezTo>
                <a:lnTo>
                  <a:pt x="450" y="12288"/>
                </a:lnTo>
                <a:lnTo>
                  <a:pt x="53327" y="8536"/>
                </a:lnTo>
                <a:lnTo>
                  <a:pt x="52724" y="31"/>
                </a:lnTo>
                <a:cubicBezTo>
                  <a:pt x="52724" y="31"/>
                  <a:pt x="52157" y="0"/>
                  <a:pt x="51250" y="0"/>
                </a:cubicBezTo>
                <a:close/>
              </a:path>
            </a:pathLst>
          </a:custGeom>
          <a:noFill/>
          <a:ln w="19050" cap="flat" cmpd="sng">
            <a:solidFill>
              <a:srgbClr val="92A37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9" name="Google Shape;1779;p20"/>
          <p:cNvSpPr/>
          <p:nvPr/>
        </p:nvSpPr>
        <p:spPr>
          <a:xfrm rot="35273">
            <a:off x="-803038" y="3919410"/>
            <a:ext cx="10914816" cy="2515230"/>
          </a:xfrm>
          <a:custGeom>
            <a:avLst/>
            <a:gdLst/>
            <a:ahLst/>
            <a:cxnLst/>
            <a:rect l="l" t="t" r="r" b="b"/>
            <a:pathLst>
              <a:path w="53328" h="12289" extrusionOk="0">
                <a:moveTo>
                  <a:pt x="51250" y="0"/>
                </a:moveTo>
                <a:cubicBezTo>
                  <a:pt x="48878" y="0"/>
                  <a:pt x="44183" y="209"/>
                  <a:pt x="41256" y="1720"/>
                </a:cubicBezTo>
                <a:cubicBezTo>
                  <a:pt x="38209" y="3299"/>
                  <a:pt x="33981" y="4054"/>
                  <a:pt x="30127" y="4339"/>
                </a:cubicBezTo>
                <a:cubicBezTo>
                  <a:pt x="25948" y="4650"/>
                  <a:pt x="21473" y="4992"/>
                  <a:pt x="16917" y="4992"/>
                </a:cubicBezTo>
                <a:cubicBezTo>
                  <a:pt x="15064" y="4992"/>
                  <a:pt x="13198" y="4936"/>
                  <a:pt x="11333" y="4797"/>
                </a:cubicBezTo>
                <a:cubicBezTo>
                  <a:pt x="10854" y="4761"/>
                  <a:pt x="10351" y="4745"/>
                  <a:pt x="9834" y="4745"/>
                </a:cubicBezTo>
                <a:cubicBezTo>
                  <a:pt x="5419" y="4745"/>
                  <a:pt x="0" y="5922"/>
                  <a:pt x="0" y="5922"/>
                </a:cubicBezTo>
                <a:lnTo>
                  <a:pt x="450" y="12288"/>
                </a:lnTo>
                <a:lnTo>
                  <a:pt x="53327" y="8536"/>
                </a:lnTo>
                <a:lnTo>
                  <a:pt x="52724" y="31"/>
                </a:lnTo>
                <a:cubicBezTo>
                  <a:pt x="52724" y="31"/>
                  <a:pt x="52157" y="0"/>
                  <a:pt x="51250" y="0"/>
                </a:cubicBezTo>
                <a:close/>
              </a:path>
            </a:pathLst>
          </a:custGeom>
          <a:noFill/>
          <a:ln w="19050" cap="flat" cmpd="sng">
            <a:solidFill>
              <a:srgbClr val="92A37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80" name="Google Shape;1780;p20"/>
          <p:cNvGrpSpPr/>
          <p:nvPr/>
        </p:nvGrpSpPr>
        <p:grpSpPr>
          <a:xfrm>
            <a:off x="7680045" y="2732174"/>
            <a:ext cx="1939581" cy="2493344"/>
            <a:chOff x="7251969" y="2684746"/>
            <a:chExt cx="1973727" cy="2536980"/>
          </a:xfrm>
        </p:grpSpPr>
        <p:sp>
          <p:nvSpPr>
            <p:cNvPr id="1781" name="Google Shape;1781;p20"/>
            <p:cNvSpPr/>
            <p:nvPr/>
          </p:nvSpPr>
          <p:spPr>
            <a:xfrm>
              <a:off x="7251969" y="2684746"/>
              <a:ext cx="1973727" cy="2467299"/>
            </a:xfrm>
            <a:custGeom>
              <a:avLst/>
              <a:gdLst/>
              <a:ahLst/>
              <a:cxnLst/>
              <a:rect l="l" t="t" r="r" b="b"/>
              <a:pathLst>
                <a:path w="10565" h="13207" extrusionOk="0">
                  <a:moveTo>
                    <a:pt x="8493" y="4161"/>
                  </a:moveTo>
                  <a:cubicBezTo>
                    <a:pt x="8508" y="4161"/>
                    <a:pt x="8524" y="4161"/>
                    <a:pt x="8540" y="4161"/>
                  </a:cubicBezTo>
                  <a:cubicBezTo>
                    <a:pt x="8718" y="4161"/>
                    <a:pt x="8939" y="4187"/>
                    <a:pt x="9147" y="4250"/>
                  </a:cubicBezTo>
                  <a:cubicBezTo>
                    <a:pt x="9253" y="4284"/>
                    <a:pt x="9355" y="4323"/>
                    <a:pt x="9453" y="4365"/>
                  </a:cubicBezTo>
                  <a:cubicBezTo>
                    <a:pt x="9546" y="4412"/>
                    <a:pt x="9635" y="4458"/>
                    <a:pt x="9699" y="4509"/>
                  </a:cubicBezTo>
                  <a:cubicBezTo>
                    <a:pt x="9835" y="4607"/>
                    <a:pt x="9873" y="4726"/>
                    <a:pt x="9886" y="4768"/>
                  </a:cubicBezTo>
                  <a:cubicBezTo>
                    <a:pt x="9869" y="4777"/>
                    <a:pt x="9852" y="4785"/>
                    <a:pt x="9831" y="4794"/>
                  </a:cubicBezTo>
                  <a:cubicBezTo>
                    <a:pt x="9814" y="4802"/>
                    <a:pt x="9797" y="4806"/>
                    <a:pt x="9780" y="4811"/>
                  </a:cubicBezTo>
                  <a:cubicBezTo>
                    <a:pt x="9746" y="4823"/>
                    <a:pt x="9712" y="4828"/>
                    <a:pt x="9673" y="4832"/>
                  </a:cubicBezTo>
                  <a:cubicBezTo>
                    <a:pt x="9669" y="4836"/>
                    <a:pt x="9665" y="4836"/>
                    <a:pt x="9657" y="4836"/>
                  </a:cubicBezTo>
                  <a:cubicBezTo>
                    <a:pt x="9623" y="4840"/>
                    <a:pt x="9584" y="4845"/>
                    <a:pt x="9542" y="4845"/>
                  </a:cubicBezTo>
                  <a:cubicBezTo>
                    <a:pt x="9499" y="4845"/>
                    <a:pt x="9453" y="4845"/>
                    <a:pt x="9406" y="4840"/>
                  </a:cubicBezTo>
                  <a:cubicBezTo>
                    <a:pt x="9389" y="4836"/>
                    <a:pt x="9372" y="4836"/>
                    <a:pt x="9355" y="4832"/>
                  </a:cubicBezTo>
                  <a:cubicBezTo>
                    <a:pt x="9334" y="4832"/>
                    <a:pt x="9317" y="4828"/>
                    <a:pt x="9296" y="4828"/>
                  </a:cubicBezTo>
                  <a:cubicBezTo>
                    <a:pt x="9279" y="4823"/>
                    <a:pt x="9258" y="4819"/>
                    <a:pt x="9241" y="4815"/>
                  </a:cubicBezTo>
                  <a:cubicBezTo>
                    <a:pt x="9219" y="4815"/>
                    <a:pt x="9194" y="4806"/>
                    <a:pt x="9173" y="4802"/>
                  </a:cubicBezTo>
                  <a:cubicBezTo>
                    <a:pt x="9151" y="4798"/>
                    <a:pt x="9126" y="4794"/>
                    <a:pt x="9105" y="4785"/>
                  </a:cubicBezTo>
                  <a:cubicBezTo>
                    <a:pt x="9079" y="4781"/>
                    <a:pt x="9054" y="4773"/>
                    <a:pt x="9028" y="4764"/>
                  </a:cubicBezTo>
                  <a:cubicBezTo>
                    <a:pt x="8744" y="4683"/>
                    <a:pt x="8489" y="4522"/>
                    <a:pt x="8311" y="4365"/>
                  </a:cubicBezTo>
                  <a:cubicBezTo>
                    <a:pt x="8239" y="4297"/>
                    <a:pt x="8179" y="4238"/>
                    <a:pt x="8129" y="4178"/>
                  </a:cubicBezTo>
                  <a:lnTo>
                    <a:pt x="8129" y="4178"/>
                  </a:lnTo>
                  <a:cubicBezTo>
                    <a:pt x="8135" y="4180"/>
                    <a:pt x="8142" y="4181"/>
                    <a:pt x="8151" y="4181"/>
                  </a:cubicBezTo>
                  <a:cubicBezTo>
                    <a:pt x="8159" y="4181"/>
                    <a:pt x="8169" y="4180"/>
                    <a:pt x="8179" y="4178"/>
                  </a:cubicBezTo>
                  <a:cubicBezTo>
                    <a:pt x="8226" y="4178"/>
                    <a:pt x="8339" y="4161"/>
                    <a:pt x="8493" y="4161"/>
                  </a:cubicBezTo>
                  <a:close/>
                  <a:moveTo>
                    <a:pt x="4415" y="5375"/>
                  </a:moveTo>
                  <a:cubicBezTo>
                    <a:pt x="4572" y="5379"/>
                    <a:pt x="4691" y="5392"/>
                    <a:pt x="4733" y="5392"/>
                  </a:cubicBezTo>
                  <a:cubicBezTo>
                    <a:pt x="4703" y="5413"/>
                    <a:pt x="4665" y="5439"/>
                    <a:pt x="4627" y="5460"/>
                  </a:cubicBezTo>
                  <a:cubicBezTo>
                    <a:pt x="4610" y="5469"/>
                    <a:pt x="4589" y="5481"/>
                    <a:pt x="4572" y="5490"/>
                  </a:cubicBezTo>
                  <a:cubicBezTo>
                    <a:pt x="4550" y="5503"/>
                    <a:pt x="4529" y="5511"/>
                    <a:pt x="4508" y="5524"/>
                  </a:cubicBezTo>
                  <a:cubicBezTo>
                    <a:pt x="4491" y="5528"/>
                    <a:pt x="4478" y="5537"/>
                    <a:pt x="4466" y="5541"/>
                  </a:cubicBezTo>
                  <a:cubicBezTo>
                    <a:pt x="4406" y="5570"/>
                    <a:pt x="4343" y="5592"/>
                    <a:pt x="4279" y="5617"/>
                  </a:cubicBezTo>
                  <a:cubicBezTo>
                    <a:pt x="4258" y="5621"/>
                    <a:pt x="4241" y="5630"/>
                    <a:pt x="4219" y="5634"/>
                  </a:cubicBezTo>
                  <a:cubicBezTo>
                    <a:pt x="4194" y="5643"/>
                    <a:pt x="4173" y="5651"/>
                    <a:pt x="4147" y="5655"/>
                  </a:cubicBezTo>
                  <a:cubicBezTo>
                    <a:pt x="4130" y="5660"/>
                    <a:pt x="4113" y="5664"/>
                    <a:pt x="4096" y="5668"/>
                  </a:cubicBezTo>
                  <a:cubicBezTo>
                    <a:pt x="4079" y="5672"/>
                    <a:pt x="4062" y="5677"/>
                    <a:pt x="4045" y="5681"/>
                  </a:cubicBezTo>
                  <a:cubicBezTo>
                    <a:pt x="4041" y="5681"/>
                    <a:pt x="4041" y="5685"/>
                    <a:pt x="4037" y="5685"/>
                  </a:cubicBezTo>
                  <a:cubicBezTo>
                    <a:pt x="4011" y="5689"/>
                    <a:pt x="3990" y="5694"/>
                    <a:pt x="3965" y="5698"/>
                  </a:cubicBezTo>
                  <a:cubicBezTo>
                    <a:pt x="3842" y="5721"/>
                    <a:pt x="3716" y="5731"/>
                    <a:pt x="3597" y="5731"/>
                  </a:cubicBezTo>
                  <a:cubicBezTo>
                    <a:pt x="3478" y="5731"/>
                    <a:pt x="3364" y="5721"/>
                    <a:pt x="3264" y="5706"/>
                  </a:cubicBezTo>
                  <a:cubicBezTo>
                    <a:pt x="3180" y="5694"/>
                    <a:pt x="3103" y="5677"/>
                    <a:pt x="3044" y="5664"/>
                  </a:cubicBezTo>
                  <a:cubicBezTo>
                    <a:pt x="3086" y="5643"/>
                    <a:pt x="3192" y="5600"/>
                    <a:pt x="3332" y="5549"/>
                  </a:cubicBezTo>
                  <a:cubicBezTo>
                    <a:pt x="3481" y="5494"/>
                    <a:pt x="3672" y="5443"/>
                    <a:pt x="3867" y="5413"/>
                  </a:cubicBezTo>
                  <a:cubicBezTo>
                    <a:pt x="3948" y="5401"/>
                    <a:pt x="4028" y="5392"/>
                    <a:pt x="4109" y="5384"/>
                  </a:cubicBezTo>
                  <a:cubicBezTo>
                    <a:pt x="4164" y="5379"/>
                    <a:pt x="4224" y="5379"/>
                    <a:pt x="4275" y="5375"/>
                  </a:cubicBezTo>
                  <a:close/>
                  <a:moveTo>
                    <a:pt x="1062" y="10070"/>
                  </a:moveTo>
                  <a:cubicBezTo>
                    <a:pt x="1057" y="10082"/>
                    <a:pt x="1049" y="10095"/>
                    <a:pt x="1045" y="10108"/>
                  </a:cubicBezTo>
                  <a:cubicBezTo>
                    <a:pt x="1036" y="10116"/>
                    <a:pt x="1032" y="10129"/>
                    <a:pt x="1023" y="10137"/>
                  </a:cubicBezTo>
                  <a:cubicBezTo>
                    <a:pt x="1019" y="10137"/>
                    <a:pt x="1019" y="10142"/>
                    <a:pt x="1019" y="10142"/>
                  </a:cubicBezTo>
                  <a:cubicBezTo>
                    <a:pt x="1011" y="10154"/>
                    <a:pt x="1002" y="10163"/>
                    <a:pt x="994" y="10176"/>
                  </a:cubicBezTo>
                  <a:cubicBezTo>
                    <a:pt x="972" y="10201"/>
                    <a:pt x="951" y="10227"/>
                    <a:pt x="926" y="10252"/>
                  </a:cubicBezTo>
                  <a:cubicBezTo>
                    <a:pt x="892" y="10282"/>
                    <a:pt x="858" y="10311"/>
                    <a:pt x="820" y="10341"/>
                  </a:cubicBezTo>
                  <a:cubicBezTo>
                    <a:pt x="701" y="10426"/>
                    <a:pt x="573" y="10502"/>
                    <a:pt x="467" y="10553"/>
                  </a:cubicBezTo>
                  <a:cubicBezTo>
                    <a:pt x="459" y="10553"/>
                    <a:pt x="450" y="10558"/>
                    <a:pt x="446" y="10562"/>
                  </a:cubicBezTo>
                  <a:cubicBezTo>
                    <a:pt x="463" y="10536"/>
                    <a:pt x="484" y="10507"/>
                    <a:pt x="510" y="10473"/>
                  </a:cubicBezTo>
                  <a:cubicBezTo>
                    <a:pt x="569" y="10405"/>
                    <a:pt x="646" y="10324"/>
                    <a:pt x="735" y="10256"/>
                  </a:cubicBezTo>
                  <a:cubicBezTo>
                    <a:pt x="756" y="10239"/>
                    <a:pt x="781" y="10222"/>
                    <a:pt x="807" y="10205"/>
                  </a:cubicBezTo>
                  <a:cubicBezTo>
                    <a:pt x="820" y="10197"/>
                    <a:pt x="837" y="10188"/>
                    <a:pt x="849" y="10180"/>
                  </a:cubicBezTo>
                  <a:cubicBezTo>
                    <a:pt x="854" y="10176"/>
                    <a:pt x="862" y="10171"/>
                    <a:pt x="871" y="10167"/>
                  </a:cubicBezTo>
                  <a:cubicBezTo>
                    <a:pt x="879" y="10159"/>
                    <a:pt x="892" y="10154"/>
                    <a:pt x="905" y="10146"/>
                  </a:cubicBezTo>
                  <a:cubicBezTo>
                    <a:pt x="913" y="10142"/>
                    <a:pt x="926" y="10133"/>
                    <a:pt x="934" y="10129"/>
                  </a:cubicBezTo>
                  <a:cubicBezTo>
                    <a:pt x="947" y="10125"/>
                    <a:pt x="960" y="10116"/>
                    <a:pt x="968" y="10112"/>
                  </a:cubicBezTo>
                  <a:cubicBezTo>
                    <a:pt x="981" y="10108"/>
                    <a:pt x="989" y="10103"/>
                    <a:pt x="998" y="10099"/>
                  </a:cubicBezTo>
                  <a:cubicBezTo>
                    <a:pt x="1023" y="10086"/>
                    <a:pt x="1045" y="10078"/>
                    <a:pt x="1062" y="10070"/>
                  </a:cubicBezTo>
                  <a:close/>
                  <a:moveTo>
                    <a:pt x="6724" y="57"/>
                  </a:moveTo>
                  <a:cubicBezTo>
                    <a:pt x="6732" y="61"/>
                    <a:pt x="6736" y="61"/>
                    <a:pt x="6745" y="61"/>
                  </a:cubicBezTo>
                  <a:cubicBezTo>
                    <a:pt x="6800" y="65"/>
                    <a:pt x="6881" y="82"/>
                    <a:pt x="6949" y="138"/>
                  </a:cubicBezTo>
                  <a:cubicBezTo>
                    <a:pt x="6995" y="176"/>
                    <a:pt x="7046" y="248"/>
                    <a:pt x="7084" y="358"/>
                  </a:cubicBezTo>
                  <a:cubicBezTo>
                    <a:pt x="7118" y="469"/>
                    <a:pt x="7144" y="613"/>
                    <a:pt x="7157" y="779"/>
                  </a:cubicBezTo>
                  <a:cubicBezTo>
                    <a:pt x="7169" y="944"/>
                    <a:pt x="7161" y="1135"/>
                    <a:pt x="7127" y="1339"/>
                  </a:cubicBezTo>
                  <a:cubicBezTo>
                    <a:pt x="7097" y="1547"/>
                    <a:pt x="7046" y="1767"/>
                    <a:pt x="6983" y="2005"/>
                  </a:cubicBezTo>
                  <a:cubicBezTo>
                    <a:pt x="6919" y="2243"/>
                    <a:pt x="6847" y="2493"/>
                    <a:pt x="6787" y="2761"/>
                  </a:cubicBezTo>
                  <a:cubicBezTo>
                    <a:pt x="6775" y="2829"/>
                    <a:pt x="6762" y="2896"/>
                    <a:pt x="6749" y="2964"/>
                  </a:cubicBezTo>
                  <a:cubicBezTo>
                    <a:pt x="6741" y="3032"/>
                    <a:pt x="6724" y="3104"/>
                    <a:pt x="6715" y="3172"/>
                  </a:cubicBezTo>
                  <a:cubicBezTo>
                    <a:pt x="6698" y="3312"/>
                    <a:pt x="6681" y="3457"/>
                    <a:pt x="6673" y="3605"/>
                  </a:cubicBezTo>
                  <a:cubicBezTo>
                    <a:pt x="6660" y="3750"/>
                    <a:pt x="6660" y="3898"/>
                    <a:pt x="6656" y="4047"/>
                  </a:cubicBezTo>
                  <a:cubicBezTo>
                    <a:pt x="6660" y="4195"/>
                    <a:pt x="6660" y="4348"/>
                    <a:pt x="6664" y="4497"/>
                  </a:cubicBezTo>
                  <a:cubicBezTo>
                    <a:pt x="6677" y="4802"/>
                    <a:pt x="6698" y="5104"/>
                    <a:pt x="6724" y="5409"/>
                  </a:cubicBezTo>
                  <a:cubicBezTo>
                    <a:pt x="6745" y="5715"/>
                    <a:pt x="6770" y="6016"/>
                    <a:pt x="6783" y="6317"/>
                  </a:cubicBezTo>
                  <a:cubicBezTo>
                    <a:pt x="6800" y="6619"/>
                    <a:pt x="6809" y="6912"/>
                    <a:pt x="6796" y="7200"/>
                  </a:cubicBezTo>
                  <a:cubicBezTo>
                    <a:pt x="6783" y="7778"/>
                    <a:pt x="6677" y="8312"/>
                    <a:pt x="6562" y="8788"/>
                  </a:cubicBezTo>
                  <a:cubicBezTo>
                    <a:pt x="6448" y="9263"/>
                    <a:pt x="6333" y="9679"/>
                    <a:pt x="6257" y="10010"/>
                  </a:cubicBezTo>
                  <a:cubicBezTo>
                    <a:pt x="6176" y="10341"/>
                    <a:pt x="6129" y="10592"/>
                    <a:pt x="6108" y="10723"/>
                  </a:cubicBezTo>
                  <a:cubicBezTo>
                    <a:pt x="6087" y="10872"/>
                    <a:pt x="6078" y="10974"/>
                    <a:pt x="6074" y="11037"/>
                  </a:cubicBezTo>
                  <a:cubicBezTo>
                    <a:pt x="6045" y="11114"/>
                    <a:pt x="6011" y="11190"/>
                    <a:pt x="5981" y="11262"/>
                  </a:cubicBezTo>
                  <a:cubicBezTo>
                    <a:pt x="5964" y="11296"/>
                    <a:pt x="5951" y="11334"/>
                    <a:pt x="5934" y="11368"/>
                  </a:cubicBezTo>
                  <a:cubicBezTo>
                    <a:pt x="5824" y="11636"/>
                    <a:pt x="5722" y="11869"/>
                    <a:pt x="5646" y="12052"/>
                  </a:cubicBezTo>
                  <a:cubicBezTo>
                    <a:pt x="5646" y="12030"/>
                    <a:pt x="5650" y="12005"/>
                    <a:pt x="5650" y="11979"/>
                  </a:cubicBezTo>
                  <a:cubicBezTo>
                    <a:pt x="5650" y="11963"/>
                    <a:pt x="5650" y="11937"/>
                    <a:pt x="5650" y="11912"/>
                  </a:cubicBezTo>
                  <a:cubicBezTo>
                    <a:pt x="5650" y="11899"/>
                    <a:pt x="5650" y="11886"/>
                    <a:pt x="5650" y="11869"/>
                  </a:cubicBezTo>
                  <a:cubicBezTo>
                    <a:pt x="5650" y="11856"/>
                    <a:pt x="5650" y="11844"/>
                    <a:pt x="5650" y="11831"/>
                  </a:cubicBezTo>
                  <a:cubicBezTo>
                    <a:pt x="5650" y="11818"/>
                    <a:pt x="5650" y="11805"/>
                    <a:pt x="5650" y="11788"/>
                  </a:cubicBezTo>
                  <a:cubicBezTo>
                    <a:pt x="5654" y="11699"/>
                    <a:pt x="5654" y="11589"/>
                    <a:pt x="5654" y="11462"/>
                  </a:cubicBezTo>
                  <a:cubicBezTo>
                    <a:pt x="5654" y="11428"/>
                    <a:pt x="5654" y="11390"/>
                    <a:pt x="5654" y="11356"/>
                  </a:cubicBezTo>
                  <a:cubicBezTo>
                    <a:pt x="5671" y="11288"/>
                    <a:pt x="5701" y="11182"/>
                    <a:pt x="5743" y="11012"/>
                  </a:cubicBezTo>
                  <a:cubicBezTo>
                    <a:pt x="5777" y="10884"/>
                    <a:pt x="5841" y="10638"/>
                    <a:pt x="5926" y="10299"/>
                  </a:cubicBezTo>
                  <a:cubicBezTo>
                    <a:pt x="6011" y="9963"/>
                    <a:pt x="6117" y="9539"/>
                    <a:pt x="6189" y="9038"/>
                  </a:cubicBezTo>
                  <a:cubicBezTo>
                    <a:pt x="6265" y="8546"/>
                    <a:pt x="6325" y="7986"/>
                    <a:pt x="6342" y="7391"/>
                  </a:cubicBezTo>
                  <a:cubicBezTo>
                    <a:pt x="6363" y="6801"/>
                    <a:pt x="6354" y="6177"/>
                    <a:pt x="6333" y="5553"/>
                  </a:cubicBezTo>
                  <a:cubicBezTo>
                    <a:pt x="6308" y="4934"/>
                    <a:pt x="6269" y="4314"/>
                    <a:pt x="6240" y="3724"/>
                  </a:cubicBezTo>
                  <a:cubicBezTo>
                    <a:pt x="6206" y="3134"/>
                    <a:pt x="6185" y="2578"/>
                    <a:pt x="6172" y="2077"/>
                  </a:cubicBezTo>
                  <a:cubicBezTo>
                    <a:pt x="6172" y="1831"/>
                    <a:pt x="6168" y="1598"/>
                    <a:pt x="6172" y="1381"/>
                  </a:cubicBezTo>
                  <a:cubicBezTo>
                    <a:pt x="6176" y="1169"/>
                    <a:pt x="6172" y="970"/>
                    <a:pt x="6189" y="800"/>
                  </a:cubicBezTo>
                  <a:cubicBezTo>
                    <a:pt x="6206" y="634"/>
                    <a:pt x="6240" y="494"/>
                    <a:pt x="6295" y="388"/>
                  </a:cubicBezTo>
                  <a:cubicBezTo>
                    <a:pt x="6346" y="286"/>
                    <a:pt x="6414" y="218"/>
                    <a:pt x="6460" y="180"/>
                  </a:cubicBezTo>
                  <a:cubicBezTo>
                    <a:pt x="6533" y="121"/>
                    <a:pt x="6596" y="91"/>
                    <a:pt x="6651" y="78"/>
                  </a:cubicBezTo>
                  <a:cubicBezTo>
                    <a:pt x="6677" y="70"/>
                    <a:pt x="6702" y="65"/>
                    <a:pt x="6724" y="61"/>
                  </a:cubicBezTo>
                  <a:lnTo>
                    <a:pt x="6724" y="57"/>
                  </a:lnTo>
                  <a:close/>
                  <a:moveTo>
                    <a:pt x="4444" y="4828"/>
                  </a:moveTo>
                  <a:cubicBezTo>
                    <a:pt x="4631" y="4832"/>
                    <a:pt x="4801" y="4840"/>
                    <a:pt x="4937" y="4896"/>
                  </a:cubicBezTo>
                  <a:cubicBezTo>
                    <a:pt x="5073" y="4947"/>
                    <a:pt x="5179" y="5031"/>
                    <a:pt x="5234" y="5108"/>
                  </a:cubicBezTo>
                  <a:cubicBezTo>
                    <a:pt x="5289" y="5188"/>
                    <a:pt x="5302" y="5261"/>
                    <a:pt x="5310" y="5299"/>
                  </a:cubicBezTo>
                  <a:cubicBezTo>
                    <a:pt x="5323" y="5375"/>
                    <a:pt x="5327" y="5409"/>
                    <a:pt x="5336" y="5426"/>
                  </a:cubicBezTo>
                  <a:cubicBezTo>
                    <a:pt x="5340" y="5728"/>
                    <a:pt x="5404" y="6848"/>
                    <a:pt x="5450" y="8083"/>
                  </a:cubicBezTo>
                  <a:cubicBezTo>
                    <a:pt x="5501" y="9339"/>
                    <a:pt x="5535" y="10715"/>
                    <a:pt x="5552" y="11466"/>
                  </a:cubicBezTo>
                  <a:cubicBezTo>
                    <a:pt x="5561" y="11721"/>
                    <a:pt x="5565" y="11895"/>
                    <a:pt x="5569" y="11984"/>
                  </a:cubicBezTo>
                  <a:cubicBezTo>
                    <a:pt x="5578" y="12056"/>
                    <a:pt x="5582" y="12107"/>
                    <a:pt x="5582" y="12149"/>
                  </a:cubicBezTo>
                  <a:cubicBezTo>
                    <a:pt x="5586" y="12166"/>
                    <a:pt x="5586" y="12179"/>
                    <a:pt x="5586" y="12192"/>
                  </a:cubicBezTo>
                  <a:cubicBezTo>
                    <a:pt x="5582" y="12209"/>
                    <a:pt x="5573" y="12226"/>
                    <a:pt x="5569" y="12238"/>
                  </a:cubicBezTo>
                  <a:lnTo>
                    <a:pt x="5561" y="12251"/>
                  </a:lnTo>
                  <a:cubicBezTo>
                    <a:pt x="5497" y="12400"/>
                    <a:pt x="5480" y="12485"/>
                    <a:pt x="5476" y="12544"/>
                  </a:cubicBezTo>
                  <a:cubicBezTo>
                    <a:pt x="5472" y="12557"/>
                    <a:pt x="5472" y="12569"/>
                    <a:pt x="5472" y="12582"/>
                  </a:cubicBezTo>
                  <a:cubicBezTo>
                    <a:pt x="5472" y="12603"/>
                    <a:pt x="5472" y="12620"/>
                    <a:pt x="5476" y="12637"/>
                  </a:cubicBezTo>
                  <a:cubicBezTo>
                    <a:pt x="5474" y="12635"/>
                    <a:pt x="5472" y="12634"/>
                    <a:pt x="5470" y="12634"/>
                  </a:cubicBezTo>
                  <a:cubicBezTo>
                    <a:pt x="5468" y="12634"/>
                    <a:pt x="5467" y="12635"/>
                    <a:pt x="5467" y="12637"/>
                  </a:cubicBezTo>
                  <a:cubicBezTo>
                    <a:pt x="5459" y="12642"/>
                    <a:pt x="5463" y="12654"/>
                    <a:pt x="5467" y="12697"/>
                  </a:cubicBezTo>
                  <a:cubicBezTo>
                    <a:pt x="5463" y="12714"/>
                    <a:pt x="5459" y="12743"/>
                    <a:pt x="5438" y="12777"/>
                  </a:cubicBezTo>
                  <a:cubicBezTo>
                    <a:pt x="5429" y="12799"/>
                    <a:pt x="5412" y="12816"/>
                    <a:pt x="5391" y="12837"/>
                  </a:cubicBezTo>
                  <a:cubicBezTo>
                    <a:pt x="5387" y="12794"/>
                    <a:pt x="5378" y="12722"/>
                    <a:pt x="5361" y="12586"/>
                  </a:cubicBezTo>
                  <a:cubicBezTo>
                    <a:pt x="5340" y="12425"/>
                    <a:pt x="5268" y="11963"/>
                    <a:pt x="5204" y="11347"/>
                  </a:cubicBezTo>
                  <a:cubicBezTo>
                    <a:pt x="5174" y="11037"/>
                    <a:pt x="5145" y="10693"/>
                    <a:pt x="5123" y="10328"/>
                  </a:cubicBezTo>
                  <a:cubicBezTo>
                    <a:pt x="5102" y="9963"/>
                    <a:pt x="5090" y="9577"/>
                    <a:pt x="5085" y="9195"/>
                  </a:cubicBezTo>
                  <a:cubicBezTo>
                    <a:pt x="5073" y="8423"/>
                    <a:pt x="5060" y="7650"/>
                    <a:pt x="4992" y="7031"/>
                  </a:cubicBezTo>
                  <a:cubicBezTo>
                    <a:pt x="4928" y="6415"/>
                    <a:pt x="4831" y="5952"/>
                    <a:pt x="4792" y="5791"/>
                  </a:cubicBezTo>
                  <a:cubicBezTo>
                    <a:pt x="4746" y="5600"/>
                    <a:pt x="4725" y="5549"/>
                    <a:pt x="4712" y="5537"/>
                  </a:cubicBezTo>
                  <a:cubicBezTo>
                    <a:pt x="4792" y="5486"/>
                    <a:pt x="4860" y="5430"/>
                    <a:pt x="4903" y="5375"/>
                  </a:cubicBezTo>
                  <a:cubicBezTo>
                    <a:pt x="4954" y="5316"/>
                    <a:pt x="4979" y="5256"/>
                    <a:pt x="4983" y="5227"/>
                  </a:cubicBezTo>
                  <a:cubicBezTo>
                    <a:pt x="4992" y="5180"/>
                    <a:pt x="4988" y="5150"/>
                    <a:pt x="4983" y="5138"/>
                  </a:cubicBezTo>
                  <a:cubicBezTo>
                    <a:pt x="4975" y="5121"/>
                    <a:pt x="4971" y="5116"/>
                    <a:pt x="4962" y="5116"/>
                  </a:cubicBezTo>
                  <a:cubicBezTo>
                    <a:pt x="4945" y="5116"/>
                    <a:pt x="4941" y="5133"/>
                    <a:pt x="4911" y="5201"/>
                  </a:cubicBezTo>
                  <a:cubicBezTo>
                    <a:pt x="4899" y="5222"/>
                    <a:pt x="4877" y="5265"/>
                    <a:pt x="4831" y="5312"/>
                  </a:cubicBezTo>
                  <a:cubicBezTo>
                    <a:pt x="4822" y="5320"/>
                    <a:pt x="4809" y="5333"/>
                    <a:pt x="4801" y="5341"/>
                  </a:cubicBezTo>
                  <a:cubicBezTo>
                    <a:pt x="4788" y="5333"/>
                    <a:pt x="4771" y="5324"/>
                    <a:pt x="4746" y="5316"/>
                  </a:cubicBezTo>
                  <a:cubicBezTo>
                    <a:pt x="4703" y="5303"/>
                    <a:pt x="4580" y="5278"/>
                    <a:pt x="4415" y="5265"/>
                  </a:cubicBezTo>
                  <a:cubicBezTo>
                    <a:pt x="4372" y="5265"/>
                    <a:pt x="4326" y="5261"/>
                    <a:pt x="4275" y="5261"/>
                  </a:cubicBezTo>
                  <a:lnTo>
                    <a:pt x="4207" y="5261"/>
                  </a:lnTo>
                  <a:cubicBezTo>
                    <a:pt x="4190" y="5261"/>
                    <a:pt x="4168" y="5261"/>
                    <a:pt x="4147" y="5265"/>
                  </a:cubicBezTo>
                  <a:cubicBezTo>
                    <a:pt x="4050" y="5269"/>
                    <a:pt x="3948" y="5278"/>
                    <a:pt x="3846" y="5295"/>
                  </a:cubicBezTo>
                  <a:cubicBezTo>
                    <a:pt x="3642" y="5324"/>
                    <a:pt x="3443" y="5384"/>
                    <a:pt x="3290" y="5447"/>
                  </a:cubicBezTo>
                  <a:cubicBezTo>
                    <a:pt x="3137" y="5507"/>
                    <a:pt x="3031" y="5570"/>
                    <a:pt x="2997" y="5596"/>
                  </a:cubicBezTo>
                  <a:cubicBezTo>
                    <a:pt x="2972" y="5617"/>
                    <a:pt x="2959" y="5630"/>
                    <a:pt x="2955" y="5638"/>
                  </a:cubicBezTo>
                  <a:cubicBezTo>
                    <a:pt x="2916" y="5630"/>
                    <a:pt x="2887" y="5617"/>
                    <a:pt x="2865" y="5613"/>
                  </a:cubicBezTo>
                  <a:cubicBezTo>
                    <a:pt x="2835" y="5606"/>
                    <a:pt x="2814" y="5603"/>
                    <a:pt x="2799" y="5603"/>
                  </a:cubicBezTo>
                  <a:cubicBezTo>
                    <a:pt x="2778" y="5603"/>
                    <a:pt x="2770" y="5610"/>
                    <a:pt x="2768" y="5617"/>
                  </a:cubicBezTo>
                  <a:cubicBezTo>
                    <a:pt x="2764" y="5630"/>
                    <a:pt x="2764" y="5647"/>
                    <a:pt x="2840" y="5689"/>
                  </a:cubicBezTo>
                  <a:cubicBezTo>
                    <a:pt x="2878" y="5706"/>
                    <a:pt x="2980" y="5753"/>
                    <a:pt x="3124" y="5791"/>
                  </a:cubicBezTo>
                  <a:cubicBezTo>
                    <a:pt x="3120" y="5795"/>
                    <a:pt x="3120" y="5804"/>
                    <a:pt x="3116" y="5812"/>
                  </a:cubicBezTo>
                  <a:cubicBezTo>
                    <a:pt x="3103" y="5846"/>
                    <a:pt x="3078" y="5914"/>
                    <a:pt x="3061" y="6037"/>
                  </a:cubicBezTo>
                  <a:cubicBezTo>
                    <a:pt x="3048" y="6118"/>
                    <a:pt x="3031" y="6279"/>
                    <a:pt x="3052" y="6491"/>
                  </a:cubicBezTo>
                  <a:cubicBezTo>
                    <a:pt x="3065" y="6704"/>
                    <a:pt x="3116" y="6971"/>
                    <a:pt x="3188" y="7268"/>
                  </a:cubicBezTo>
                  <a:cubicBezTo>
                    <a:pt x="3260" y="7561"/>
                    <a:pt x="3337" y="7892"/>
                    <a:pt x="3404" y="8244"/>
                  </a:cubicBezTo>
                  <a:cubicBezTo>
                    <a:pt x="3468" y="8601"/>
                    <a:pt x="3532" y="8974"/>
                    <a:pt x="3595" y="9348"/>
                  </a:cubicBezTo>
                  <a:cubicBezTo>
                    <a:pt x="3659" y="9721"/>
                    <a:pt x="3727" y="10095"/>
                    <a:pt x="3808" y="10447"/>
                  </a:cubicBezTo>
                  <a:cubicBezTo>
                    <a:pt x="3846" y="10617"/>
                    <a:pt x="3888" y="10783"/>
                    <a:pt x="3935" y="10940"/>
                  </a:cubicBezTo>
                  <a:cubicBezTo>
                    <a:pt x="3944" y="10982"/>
                    <a:pt x="3956" y="11025"/>
                    <a:pt x="3969" y="11063"/>
                  </a:cubicBezTo>
                  <a:cubicBezTo>
                    <a:pt x="3982" y="11105"/>
                    <a:pt x="3994" y="11148"/>
                    <a:pt x="4007" y="11186"/>
                  </a:cubicBezTo>
                  <a:cubicBezTo>
                    <a:pt x="4033" y="11266"/>
                    <a:pt x="4054" y="11343"/>
                    <a:pt x="4084" y="11415"/>
                  </a:cubicBezTo>
                  <a:cubicBezTo>
                    <a:pt x="4275" y="11975"/>
                    <a:pt x="4500" y="12370"/>
                    <a:pt x="4597" y="12519"/>
                  </a:cubicBezTo>
                  <a:cubicBezTo>
                    <a:pt x="4470" y="12400"/>
                    <a:pt x="4347" y="12251"/>
                    <a:pt x="4232" y="12077"/>
                  </a:cubicBezTo>
                  <a:cubicBezTo>
                    <a:pt x="4130" y="11929"/>
                    <a:pt x="4041" y="11763"/>
                    <a:pt x="3952" y="11585"/>
                  </a:cubicBezTo>
                  <a:cubicBezTo>
                    <a:pt x="3888" y="11453"/>
                    <a:pt x="3825" y="11317"/>
                    <a:pt x="3761" y="11177"/>
                  </a:cubicBezTo>
                  <a:cubicBezTo>
                    <a:pt x="3740" y="11126"/>
                    <a:pt x="3714" y="11075"/>
                    <a:pt x="3693" y="11025"/>
                  </a:cubicBezTo>
                  <a:cubicBezTo>
                    <a:pt x="3519" y="10634"/>
                    <a:pt x="3358" y="10214"/>
                    <a:pt x="3209" y="9789"/>
                  </a:cubicBezTo>
                  <a:cubicBezTo>
                    <a:pt x="2908" y="8945"/>
                    <a:pt x="2687" y="8075"/>
                    <a:pt x="2568" y="7366"/>
                  </a:cubicBezTo>
                  <a:cubicBezTo>
                    <a:pt x="2450" y="6653"/>
                    <a:pt x="2450" y="6109"/>
                    <a:pt x="2450" y="5919"/>
                  </a:cubicBezTo>
                  <a:cubicBezTo>
                    <a:pt x="2450" y="5812"/>
                    <a:pt x="2450" y="5740"/>
                    <a:pt x="2450" y="5694"/>
                  </a:cubicBezTo>
                  <a:cubicBezTo>
                    <a:pt x="2458" y="5672"/>
                    <a:pt x="2466" y="5643"/>
                    <a:pt x="2483" y="5596"/>
                  </a:cubicBezTo>
                  <a:cubicBezTo>
                    <a:pt x="2496" y="5562"/>
                    <a:pt x="2522" y="5486"/>
                    <a:pt x="2577" y="5401"/>
                  </a:cubicBezTo>
                  <a:cubicBezTo>
                    <a:pt x="2632" y="5312"/>
                    <a:pt x="2725" y="5218"/>
                    <a:pt x="2853" y="5146"/>
                  </a:cubicBezTo>
                  <a:cubicBezTo>
                    <a:pt x="2984" y="5070"/>
                    <a:pt x="3146" y="5014"/>
                    <a:pt x="3324" y="4959"/>
                  </a:cubicBezTo>
                  <a:cubicBezTo>
                    <a:pt x="3498" y="4904"/>
                    <a:pt x="3685" y="4866"/>
                    <a:pt x="3876" y="4845"/>
                  </a:cubicBezTo>
                  <a:cubicBezTo>
                    <a:pt x="3939" y="4840"/>
                    <a:pt x="4003" y="4832"/>
                    <a:pt x="4071" y="4832"/>
                  </a:cubicBezTo>
                  <a:cubicBezTo>
                    <a:pt x="4084" y="4832"/>
                    <a:pt x="4101" y="4828"/>
                    <a:pt x="4113" y="4828"/>
                  </a:cubicBezTo>
                  <a:close/>
                  <a:moveTo>
                    <a:pt x="1446" y="4116"/>
                  </a:moveTo>
                  <a:cubicBezTo>
                    <a:pt x="1472" y="4116"/>
                    <a:pt x="1499" y="4119"/>
                    <a:pt x="1524" y="4127"/>
                  </a:cubicBezTo>
                  <a:cubicBezTo>
                    <a:pt x="1584" y="4140"/>
                    <a:pt x="1639" y="4178"/>
                    <a:pt x="1677" y="4233"/>
                  </a:cubicBezTo>
                  <a:cubicBezTo>
                    <a:pt x="1749" y="4352"/>
                    <a:pt x="1749" y="4535"/>
                    <a:pt x="1715" y="4722"/>
                  </a:cubicBezTo>
                  <a:cubicBezTo>
                    <a:pt x="1681" y="4913"/>
                    <a:pt x="1643" y="5125"/>
                    <a:pt x="1605" y="5354"/>
                  </a:cubicBezTo>
                  <a:cubicBezTo>
                    <a:pt x="1537" y="5804"/>
                    <a:pt x="1478" y="6317"/>
                    <a:pt x="1469" y="6861"/>
                  </a:cubicBezTo>
                  <a:cubicBezTo>
                    <a:pt x="1456" y="7404"/>
                    <a:pt x="1503" y="7981"/>
                    <a:pt x="1639" y="8542"/>
                  </a:cubicBezTo>
                  <a:cubicBezTo>
                    <a:pt x="1702" y="8817"/>
                    <a:pt x="1792" y="9093"/>
                    <a:pt x="1902" y="9356"/>
                  </a:cubicBezTo>
                  <a:cubicBezTo>
                    <a:pt x="2012" y="9615"/>
                    <a:pt x="2148" y="9866"/>
                    <a:pt x="2305" y="10091"/>
                  </a:cubicBezTo>
                  <a:cubicBezTo>
                    <a:pt x="2619" y="10541"/>
                    <a:pt x="2972" y="10918"/>
                    <a:pt x="3277" y="11254"/>
                  </a:cubicBezTo>
                  <a:cubicBezTo>
                    <a:pt x="3591" y="11589"/>
                    <a:pt x="3867" y="11878"/>
                    <a:pt x="4067" y="12120"/>
                  </a:cubicBezTo>
                  <a:cubicBezTo>
                    <a:pt x="4275" y="12357"/>
                    <a:pt x="4406" y="12548"/>
                    <a:pt x="4466" y="12650"/>
                  </a:cubicBezTo>
                  <a:cubicBezTo>
                    <a:pt x="4517" y="12735"/>
                    <a:pt x="4550" y="12799"/>
                    <a:pt x="4572" y="12854"/>
                  </a:cubicBezTo>
                  <a:cubicBezTo>
                    <a:pt x="4559" y="12837"/>
                    <a:pt x="4550" y="12824"/>
                    <a:pt x="4538" y="12816"/>
                  </a:cubicBezTo>
                  <a:lnTo>
                    <a:pt x="4466" y="12743"/>
                  </a:lnTo>
                  <a:cubicBezTo>
                    <a:pt x="4279" y="12548"/>
                    <a:pt x="4092" y="12361"/>
                    <a:pt x="3910" y="12175"/>
                  </a:cubicBezTo>
                  <a:cubicBezTo>
                    <a:pt x="3867" y="12132"/>
                    <a:pt x="3825" y="12086"/>
                    <a:pt x="3782" y="12043"/>
                  </a:cubicBezTo>
                  <a:lnTo>
                    <a:pt x="3774" y="12035"/>
                  </a:lnTo>
                  <a:lnTo>
                    <a:pt x="3612" y="11873"/>
                  </a:lnTo>
                  <a:lnTo>
                    <a:pt x="3413" y="11665"/>
                  </a:lnTo>
                  <a:lnTo>
                    <a:pt x="2848" y="11092"/>
                  </a:lnTo>
                  <a:cubicBezTo>
                    <a:pt x="2848" y="11092"/>
                    <a:pt x="2844" y="11088"/>
                    <a:pt x="2836" y="11080"/>
                  </a:cubicBezTo>
                  <a:cubicBezTo>
                    <a:pt x="2696" y="10935"/>
                    <a:pt x="2564" y="10800"/>
                    <a:pt x="2441" y="10672"/>
                  </a:cubicBezTo>
                  <a:cubicBezTo>
                    <a:pt x="2352" y="10583"/>
                    <a:pt x="2267" y="10494"/>
                    <a:pt x="2191" y="10418"/>
                  </a:cubicBezTo>
                  <a:cubicBezTo>
                    <a:pt x="2161" y="10388"/>
                    <a:pt x="2131" y="10358"/>
                    <a:pt x="2106" y="10333"/>
                  </a:cubicBezTo>
                  <a:cubicBezTo>
                    <a:pt x="2089" y="10316"/>
                    <a:pt x="2076" y="10303"/>
                    <a:pt x="2063" y="10290"/>
                  </a:cubicBezTo>
                  <a:cubicBezTo>
                    <a:pt x="2046" y="10265"/>
                    <a:pt x="2029" y="10239"/>
                    <a:pt x="2004" y="10205"/>
                  </a:cubicBezTo>
                  <a:cubicBezTo>
                    <a:pt x="1927" y="10082"/>
                    <a:pt x="1681" y="9743"/>
                    <a:pt x="1456" y="9242"/>
                  </a:cubicBezTo>
                  <a:cubicBezTo>
                    <a:pt x="1346" y="8991"/>
                    <a:pt x="1240" y="8703"/>
                    <a:pt x="1155" y="8389"/>
                  </a:cubicBezTo>
                  <a:cubicBezTo>
                    <a:pt x="1070" y="8079"/>
                    <a:pt x="1002" y="7744"/>
                    <a:pt x="947" y="7404"/>
                  </a:cubicBezTo>
                  <a:cubicBezTo>
                    <a:pt x="896" y="7064"/>
                    <a:pt x="845" y="6725"/>
                    <a:pt x="811" y="6402"/>
                  </a:cubicBezTo>
                  <a:cubicBezTo>
                    <a:pt x="781" y="6080"/>
                    <a:pt x="773" y="5774"/>
                    <a:pt x="794" y="5503"/>
                  </a:cubicBezTo>
                  <a:cubicBezTo>
                    <a:pt x="811" y="5227"/>
                    <a:pt x="858" y="4993"/>
                    <a:pt x="909" y="4811"/>
                  </a:cubicBezTo>
                  <a:cubicBezTo>
                    <a:pt x="960" y="4628"/>
                    <a:pt x="1011" y="4501"/>
                    <a:pt x="1040" y="4433"/>
                  </a:cubicBezTo>
                  <a:cubicBezTo>
                    <a:pt x="1045" y="4412"/>
                    <a:pt x="1053" y="4395"/>
                    <a:pt x="1062" y="4378"/>
                  </a:cubicBezTo>
                  <a:lnTo>
                    <a:pt x="1062" y="4374"/>
                  </a:lnTo>
                  <a:cubicBezTo>
                    <a:pt x="1066" y="4361"/>
                    <a:pt x="1074" y="4352"/>
                    <a:pt x="1079" y="4340"/>
                  </a:cubicBezTo>
                  <a:cubicBezTo>
                    <a:pt x="1100" y="4310"/>
                    <a:pt x="1125" y="4280"/>
                    <a:pt x="1155" y="4250"/>
                  </a:cubicBezTo>
                  <a:cubicBezTo>
                    <a:pt x="1197" y="4208"/>
                    <a:pt x="1261" y="4157"/>
                    <a:pt x="1363" y="4127"/>
                  </a:cubicBezTo>
                  <a:cubicBezTo>
                    <a:pt x="1388" y="4121"/>
                    <a:pt x="1417" y="4116"/>
                    <a:pt x="1446" y="4116"/>
                  </a:cubicBezTo>
                  <a:close/>
                  <a:moveTo>
                    <a:pt x="3146" y="5795"/>
                  </a:moveTo>
                  <a:cubicBezTo>
                    <a:pt x="3175" y="5804"/>
                    <a:pt x="3214" y="5808"/>
                    <a:pt x="3247" y="5817"/>
                  </a:cubicBezTo>
                  <a:cubicBezTo>
                    <a:pt x="3362" y="5836"/>
                    <a:pt x="3491" y="5848"/>
                    <a:pt x="3627" y="5848"/>
                  </a:cubicBezTo>
                  <a:cubicBezTo>
                    <a:pt x="3697" y="5848"/>
                    <a:pt x="3769" y="5845"/>
                    <a:pt x="3842" y="5838"/>
                  </a:cubicBezTo>
                  <a:cubicBezTo>
                    <a:pt x="3846" y="5868"/>
                    <a:pt x="3859" y="5935"/>
                    <a:pt x="3893" y="6080"/>
                  </a:cubicBezTo>
                  <a:cubicBezTo>
                    <a:pt x="3931" y="6237"/>
                    <a:pt x="4024" y="6687"/>
                    <a:pt x="4092" y="7294"/>
                  </a:cubicBezTo>
                  <a:cubicBezTo>
                    <a:pt x="4168" y="7896"/>
                    <a:pt x="4207" y="8652"/>
                    <a:pt x="4266" y="9412"/>
                  </a:cubicBezTo>
                  <a:cubicBezTo>
                    <a:pt x="4275" y="9505"/>
                    <a:pt x="4283" y="9598"/>
                    <a:pt x="4292" y="9692"/>
                  </a:cubicBezTo>
                  <a:cubicBezTo>
                    <a:pt x="4300" y="9798"/>
                    <a:pt x="4309" y="9904"/>
                    <a:pt x="4321" y="10006"/>
                  </a:cubicBezTo>
                  <a:cubicBezTo>
                    <a:pt x="4326" y="10057"/>
                    <a:pt x="4334" y="10108"/>
                    <a:pt x="4338" y="10154"/>
                  </a:cubicBezTo>
                  <a:cubicBezTo>
                    <a:pt x="4351" y="10265"/>
                    <a:pt x="4368" y="10375"/>
                    <a:pt x="4385" y="10481"/>
                  </a:cubicBezTo>
                  <a:cubicBezTo>
                    <a:pt x="4389" y="10515"/>
                    <a:pt x="4393" y="10549"/>
                    <a:pt x="4398" y="10583"/>
                  </a:cubicBezTo>
                  <a:cubicBezTo>
                    <a:pt x="4406" y="10626"/>
                    <a:pt x="4410" y="10668"/>
                    <a:pt x="4419" y="10710"/>
                  </a:cubicBezTo>
                  <a:cubicBezTo>
                    <a:pt x="4427" y="10753"/>
                    <a:pt x="4432" y="10795"/>
                    <a:pt x="4440" y="10834"/>
                  </a:cubicBezTo>
                  <a:cubicBezTo>
                    <a:pt x="4449" y="10876"/>
                    <a:pt x="4453" y="10914"/>
                    <a:pt x="4461" y="10957"/>
                  </a:cubicBezTo>
                  <a:cubicBezTo>
                    <a:pt x="4470" y="10995"/>
                    <a:pt x="4478" y="11033"/>
                    <a:pt x="4487" y="11071"/>
                  </a:cubicBezTo>
                  <a:cubicBezTo>
                    <a:pt x="4517" y="11228"/>
                    <a:pt x="4550" y="11377"/>
                    <a:pt x="4589" y="11517"/>
                  </a:cubicBezTo>
                  <a:cubicBezTo>
                    <a:pt x="4741" y="12111"/>
                    <a:pt x="4941" y="12531"/>
                    <a:pt x="5017" y="12676"/>
                  </a:cubicBezTo>
                  <a:cubicBezTo>
                    <a:pt x="5068" y="12769"/>
                    <a:pt x="5102" y="12824"/>
                    <a:pt x="5128" y="12862"/>
                  </a:cubicBezTo>
                  <a:cubicBezTo>
                    <a:pt x="5047" y="12837"/>
                    <a:pt x="4958" y="12790"/>
                    <a:pt x="4856" y="12727"/>
                  </a:cubicBezTo>
                  <a:cubicBezTo>
                    <a:pt x="4814" y="12701"/>
                    <a:pt x="4767" y="12663"/>
                    <a:pt x="4716" y="12629"/>
                  </a:cubicBezTo>
                  <a:cubicBezTo>
                    <a:pt x="4699" y="12595"/>
                    <a:pt x="4678" y="12557"/>
                    <a:pt x="4648" y="12506"/>
                  </a:cubicBezTo>
                  <a:cubicBezTo>
                    <a:pt x="4567" y="12366"/>
                    <a:pt x="4343" y="11963"/>
                    <a:pt x="4152" y="11390"/>
                  </a:cubicBezTo>
                  <a:cubicBezTo>
                    <a:pt x="4054" y="11101"/>
                    <a:pt x="3961" y="10774"/>
                    <a:pt x="3884" y="10422"/>
                  </a:cubicBezTo>
                  <a:cubicBezTo>
                    <a:pt x="3808" y="10074"/>
                    <a:pt x="3740" y="9700"/>
                    <a:pt x="3676" y="9327"/>
                  </a:cubicBezTo>
                  <a:cubicBezTo>
                    <a:pt x="3612" y="8953"/>
                    <a:pt x="3549" y="8580"/>
                    <a:pt x="3481" y="8227"/>
                  </a:cubicBezTo>
                  <a:cubicBezTo>
                    <a:pt x="3413" y="7871"/>
                    <a:pt x="3332" y="7540"/>
                    <a:pt x="3256" y="7243"/>
                  </a:cubicBezTo>
                  <a:cubicBezTo>
                    <a:pt x="3184" y="6950"/>
                    <a:pt x="3133" y="6687"/>
                    <a:pt x="3116" y="6479"/>
                  </a:cubicBezTo>
                  <a:cubicBezTo>
                    <a:pt x="3095" y="6275"/>
                    <a:pt x="3103" y="6118"/>
                    <a:pt x="3112" y="6042"/>
                  </a:cubicBezTo>
                  <a:cubicBezTo>
                    <a:pt x="3124" y="5923"/>
                    <a:pt x="3137" y="5859"/>
                    <a:pt x="3141" y="5821"/>
                  </a:cubicBezTo>
                  <a:cubicBezTo>
                    <a:pt x="3141" y="5808"/>
                    <a:pt x="3141" y="5800"/>
                    <a:pt x="3146" y="5795"/>
                  </a:cubicBezTo>
                  <a:close/>
                  <a:moveTo>
                    <a:pt x="8387" y="3572"/>
                  </a:moveTo>
                  <a:cubicBezTo>
                    <a:pt x="8420" y="3572"/>
                    <a:pt x="8456" y="3573"/>
                    <a:pt x="8494" y="3576"/>
                  </a:cubicBezTo>
                  <a:cubicBezTo>
                    <a:pt x="8629" y="3584"/>
                    <a:pt x="8799" y="3601"/>
                    <a:pt x="8986" y="3644"/>
                  </a:cubicBezTo>
                  <a:cubicBezTo>
                    <a:pt x="9028" y="3652"/>
                    <a:pt x="9075" y="3660"/>
                    <a:pt x="9122" y="3673"/>
                  </a:cubicBezTo>
                  <a:cubicBezTo>
                    <a:pt x="9143" y="3682"/>
                    <a:pt x="9164" y="3686"/>
                    <a:pt x="9185" y="3694"/>
                  </a:cubicBezTo>
                  <a:cubicBezTo>
                    <a:pt x="9232" y="3703"/>
                    <a:pt x="9279" y="3720"/>
                    <a:pt x="9325" y="3733"/>
                  </a:cubicBezTo>
                  <a:cubicBezTo>
                    <a:pt x="9355" y="3741"/>
                    <a:pt x="9385" y="3750"/>
                    <a:pt x="9415" y="3762"/>
                  </a:cubicBezTo>
                  <a:cubicBezTo>
                    <a:pt x="9478" y="3784"/>
                    <a:pt x="9542" y="3805"/>
                    <a:pt x="9606" y="3830"/>
                  </a:cubicBezTo>
                  <a:cubicBezTo>
                    <a:pt x="9716" y="3868"/>
                    <a:pt x="9831" y="3919"/>
                    <a:pt x="9941" y="3983"/>
                  </a:cubicBezTo>
                  <a:cubicBezTo>
                    <a:pt x="10051" y="4047"/>
                    <a:pt x="10157" y="4123"/>
                    <a:pt x="10246" y="4225"/>
                  </a:cubicBezTo>
                  <a:cubicBezTo>
                    <a:pt x="10331" y="4323"/>
                    <a:pt x="10391" y="4450"/>
                    <a:pt x="10420" y="4586"/>
                  </a:cubicBezTo>
                  <a:cubicBezTo>
                    <a:pt x="10450" y="4722"/>
                    <a:pt x="10446" y="4870"/>
                    <a:pt x="10425" y="5019"/>
                  </a:cubicBezTo>
                  <a:cubicBezTo>
                    <a:pt x="10387" y="5316"/>
                    <a:pt x="10268" y="5617"/>
                    <a:pt x="10153" y="5927"/>
                  </a:cubicBezTo>
                  <a:cubicBezTo>
                    <a:pt x="9920" y="6547"/>
                    <a:pt x="9665" y="7196"/>
                    <a:pt x="9398" y="7837"/>
                  </a:cubicBezTo>
                  <a:cubicBezTo>
                    <a:pt x="9130" y="8478"/>
                    <a:pt x="8854" y="9119"/>
                    <a:pt x="8557" y="9709"/>
                  </a:cubicBezTo>
                  <a:cubicBezTo>
                    <a:pt x="8409" y="10002"/>
                    <a:pt x="8256" y="10286"/>
                    <a:pt x="8099" y="10549"/>
                  </a:cubicBezTo>
                  <a:cubicBezTo>
                    <a:pt x="7942" y="10817"/>
                    <a:pt x="7780" y="11063"/>
                    <a:pt x="7615" y="11288"/>
                  </a:cubicBezTo>
                  <a:cubicBezTo>
                    <a:pt x="7292" y="11738"/>
                    <a:pt x="6957" y="12098"/>
                    <a:pt x="6673" y="12357"/>
                  </a:cubicBezTo>
                  <a:cubicBezTo>
                    <a:pt x="6605" y="12425"/>
                    <a:pt x="6533" y="12480"/>
                    <a:pt x="6469" y="12536"/>
                  </a:cubicBezTo>
                  <a:cubicBezTo>
                    <a:pt x="6405" y="12586"/>
                    <a:pt x="6350" y="12637"/>
                    <a:pt x="6295" y="12680"/>
                  </a:cubicBezTo>
                  <a:cubicBezTo>
                    <a:pt x="6185" y="12760"/>
                    <a:pt x="6095" y="12811"/>
                    <a:pt x="6028" y="12837"/>
                  </a:cubicBezTo>
                  <a:cubicBezTo>
                    <a:pt x="6006" y="12845"/>
                    <a:pt x="5985" y="12854"/>
                    <a:pt x="5964" y="12862"/>
                  </a:cubicBezTo>
                  <a:cubicBezTo>
                    <a:pt x="6002" y="12828"/>
                    <a:pt x="6070" y="12773"/>
                    <a:pt x="6163" y="12693"/>
                  </a:cubicBezTo>
                  <a:cubicBezTo>
                    <a:pt x="6316" y="12557"/>
                    <a:pt x="6741" y="12162"/>
                    <a:pt x="7195" y="11555"/>
                  </a:cubicBezTo>
                  <a:cubicBezTo>
                    <a:pt x="7424" y="11249"/>
                    <a:pt x="7662" y="10893"/>
                    <a:pt x="7882" y="10502"/>
                  </a:cubicBezTo>
                  <a:cubicBezTo>
                    <a:pt x="8103" y="10112"/>
                    <a:pt x="8311" y="9683"/>
                    <a:pt x="8489" y="9250"/>
                  </a:cubicBezTo>
                  <a:cubicBezTo>
                    <a:pt x="8672" y="8813"/>
                    <a:pt x="8837" y="8372"/>
                    <a:pt x="8986" y="7947"/>
                  </a:cubicBezTo>
                  <a:cubicBezTo>
                    <a:pt x="9130" y="7523"/>
                    <a:pt x="9258" y="7115"/>
                    <a:pt x="9359" y="6750"/>
                  </a:cubicBezTo>
                  <a:cubicBezTo>
                    <a:pt x="9559" y="6020"/>
                    <a:pt x="9669" y="5456"/>
                    <a:pt x="9699" y="5256"/>
                  </a:cubicBezTo>
                  <a:cubicBezTo>
                    <a:pt x="9733" y="5044"/>
                    <a:pt x="9741" y="4964"/>
                    <a:pt x="9737" y="4938"/>
                  </a:cubicBezTo>
                  <a:cubicBezTo>
                    <a:pt x="9784" y="4925"/>
                    <a:pt x="9831" y="4913"/>
                    <a:pt x="9873" y="4896"/>
                  </a:cubicBezTo>
                  <a:cubicBezTo>
                    <a:pt x="10000" y="4845"/>
                    <a:pt x="10089" y="4751"/>
                    <a:pt x="10132" y="4671"/>
                  </a:cubicBezTo>
                  <a:cubicBezTo>
                    <a:pt x="10183" y="4586"/>
                    <a:pt x="10187" y="4514"/>
                    <a:pt x="10187" y="4480"/>
                  </a:cubicBezTo>
                  <a:cubicBezTo>
                    <a:pt x="10187" y="4424"/>
                    <a:pt x="10174" y="4395"/>
                    <a:pt x="10166" y="4378"/>
                  </a:cubicBezTo>
                  <a:cubicBezTo>
                    <a:pt x="10153" y="4361"/>
                    <a:pt x="10145" y="4361"/>
                    <a:pt x="10136" y="4361"/>
                  </a:cubicBezTo>
                  <a:cubicBezTo>
                    <a:pt x="10132" y="4361"/>
                    <a:pt x="10128" y="4369"/>
                    <a:pt x="10123" y="4386"/>
                  </a:cubicBezTo>
                  <a:cubicBezTo>
                    <a:pt x="10119" y="4399"/>
                    <a:pt x="10119" y="4429"/>
                    <a:pt x="10111" y="4471"/>
                  </a:cubicBezTo>
                  <a:cubicBezTo>
                    <a:pt x="10106" y="4501"/>
                    <a:pt x="10094" y="4556"/>
                    <a:pt x="10051" y="4620"/>
                  </a:cubicBezTo>
                  <a:cubicBezTo>
                    <a:pt x="10026" y="4654"/>
                    <a:pt x="9996" y="4688"/>
                    <a:pt x="9958" y="4722"/>
                  </a:cubicBezTo>
                  <a:cubicBezTo>
                    <a:pt x="9954" y="4692"/>
                    <a:pt x="9945" y="4658"/>
                    <a:pt x="9928" y="4615"/>
                  </a:cubicBezTo>
                  <a:cubicBezTo>
                    <a:pt x="9898" y="4552"/>
                    <a:pt x="9843" y="4484"/>
                    <a:pt x="9767" y="4420"/>
                  </a:cubicBezTo>
                  <a:cubicBezTo>
                    <a:pt x="9690" y="4361"/>
                    <a:pt x="9597" y="4310"/>
                    <a:pt x="9499" y="4259"/>
                  </a:cubicBezTo>
                  <a:cubicBezTo>
                    <a:pt x="9474" y="4246"/>
                    <a:pt x="9449" y="4233"/>
                    <a:pt x="9423" y="4225"/>
                  </a:cubicBezTo>
                  <a:cubicBezTo>
                    <a:pt x="9398" y="4212"/>
                    <a:pt x="9372" y="4200"/>
                    <a:pt x="9347" y="4191"/>
                  </a:cubicBezTo>
                  <a:cubicBezTo>
                    <a:pt x="9325" y="4183"/>
                    <a:pt x="9304" y="4174"/>
                    <a:pt x="9283" y="4170"/>
                  </a:cubicBezTo>
                  <a:cubicBezTo>
                    <a:pt x="9262" y="4161"/>
                    <a:pt x="9241" y="4153"/>
                    <a:pt x="9219" y="4149"/>
                  </a:cubicBezTo>
                  <a:cubicBezTo>
                    <a:pt x="9207" y="4144"/>
                    <a:pt x="9194" y="4140"/>
                    <a:pt x="9181" y="4136"/>
                  </a:cubicBezTo>
                  <a:cubicBezTo>
                    <a:pt x="8984" y="4076"/>
                    <a:pt x="8780" y="4049"/>
                    <a:pt x="8607" y="4049"/>
                  </a:cubicBezTo>
                  <a:cubicBezTo>
                    <a:pt x="8583" y="4049"/>
                    <a:pt x="8559" y="4050"/>
                    <a:pt x="8536" y="4051"/>
                  </a:cubicBezTo>
                  <a:cubicBezTo>
                    <a:pt x="8349" y="4055"/>
                    <a:pt x="8213" y="4089"/>
                    <a:pt x="8167" y="4102"/>
                  </a:cubicBezTo>
                  <a:cubicBezTo>
                    <a:pt x="8124" y="4119"/>
                    <a:pt x="8103" y="4132"/>
                    <a:pt x="8099" y="4144"/>
                  </a:cubicBezTo>
                  <a:cubicBezTo>
                    <a:pt x="8048" y="4081"/>
                    <a:pt x="8010" y="4030"/>
                    <a:pt x="7988" y="4009"/>
                  </a:cubicBezTo>
                  <a:cubicBezTo>
                    <a:pt x="7945" y="3949"/>
                    <a:pt x="7923" y="3933"/>
                    <a:pt x="7909" y="3933"/>
                  </a:cubicBezTo>
                  <a:cubicBezTo>
                    <a:pt x="7905" y="3933"/>
                    <a:pt x="7902" y="3934"/>
                    <a:pt x="7899" y="3936"/>
                  </a:cubicBezTo>
                  <a:cubicBezTo>
                    <a:pt x="7887" y="3945"/>
                    <a:pt x="7882" y="3958"/>
                    <a:pt x="7925" y="4051"/>
                  </a:cubicBezTo>
                  <a:cubicBezTo>
                    <a:pt x="7954" y="4110"/>
                    <a:pt x="8056" y="4276"/>
                    <a:pt x="8239" y="4446"/>
                  </a:cubicBezTo>
                  <a:cubicBezTo>
                    <a:pt x="8396" y="4594"/>
                    <a:pt x="8617" y="4743"/>
                    <a:pt x="8871" y="4840"/>
                  </a:cubicBezTo>
                  <a:cubicBezTo>
                    <a:pt x="8863" y="4849"/>
                    <a:pt x="8846" y="4913"/>
                    <a:pt x="8816" y="5180"/>
                  </a:cubicBezTo>
                  <a:cubicBezTo>
                    <a:pt x="8812" y="5227"/>
                    <a:pt x="8803" y="5295"/>
                    <a:pt x="8791" y="5384"/>
                  </a:cubicBezTo>
                  <a:cubicBezTo>
                    <a:pt x="8782" y="5473"/>
                    <a:pt x="8765" y="5575"/>
                    <a:pt x="8748" y="5698"/>
                  </a:cubicBezTo>
                  <a:cubicBezTo>
                    <a:pt x="8735" y="5757"/>
                    <a:pt x="8731" y="5825"/>
                    <a:pt x="8718" y="5889"/>
                  </a:cubicBezTo>
                  <a:cubicBezTo>
                    <a:pt x="8706" y="5957"/>
                    <a:pt x="8693" y="6029"/>
                    <a:pt x="8680" y="6105"/>
                  </a:cubicBezTo>
                  <a:cubicBezTo>
                    <a:pt x="8668" y="6182"/>
                    <a:pt x="8651" y="6258"/>
                    <a:pt x="8638" y="6339"/>
                  </a:cubicBezTo>
                  <a:cubicBezTo>
                    <a:pt x="8621" y="6419"/>
                    <a:pt x="8600" y="6504"/>
                    <a:pt x="8583" y="6589"/>
                  </a:cubicBezTo>
                  <a:cubicBezTo>
                    <a:pt x="8430" y="7277"/>
                    <a:pt x="8188" y="8126"/>
                    <a:pt x="7853" y="8949"/>
                  </a:cubicBezTo>
                  <a:cubicBezTo>
                    <a:pt x="7522" y="9768"/>
                    <a:pt x="7118" y="10570"/>
                    <a:pt x="6745" y="11207"/>
                  </a:cubicBezTo>
                  <a:cubicBezTo>
                    <a:pt x="6724" y="11245"/>
                    <a:pt x="6702" y="11283"/>
                    <a:pt x="6677" y="11322"/>
                  </a:cubicBezTo>
                  <a:cubicBezTo>
                    <a:pt x="6656" y="11360"/>
                    <a:pt x="6634" y="11398"/>
                    <a:pt x="6613" y="11436"/>
                  </a:cubicBezTo>
                  <a:cubicBezTo>
                    <a:pt x="6575" y="11500"/>
                    <a:pt x="6537" y="11564"/>
                    <a:pt x="6499" y="11627"/>
                  </a:cubicBezTo>
                  <a:cubicBezTo>
                    <a:pt x="6490" y="11636"/>
                    <a:pt x="6486" y="11644"/>
                    <a:pt x="6482" y="11653"/>
                  </a:cubicBezTo>
                  <a:cubicBezTo>
                    <a:pt x="6354" y="11856"/>
                    <a:pt x="6240" y="12035"/>
                    <a:pt x="6142" y="12183"/>
                  </a:cubicBezTo>
                  <a:cubicBezTo>
                    <a:pt x="6091" y="12264"/>
                    <a:pt x="6045" y="12332"/>
                    <a:pt x="6006" y="12391"/>
                  </a:cubicBezTo>
                  <a:cubicBezTo>
                    <a:pt x="5994" y="12408"/>
                    <a:pt x="5981" y="12425"/>
                    <a:pt x="5972" y="12442"/>
                  </a:cubicBezTo>
                  <a:cubicBezTo>
                    <a:pt x="5951" y="12472"/>
                    <a:pt x="5934" y="12502"/>
                    <a:pt x="5917" y="12527"/>
                  </a:cubicBezTo>
                  <a:lnTo>
                    <a:pt x="5913" y="12531"/>
                  </a:lnTo>
                  <a:cubicBezTo>
                    <a:pt x="5879" y="12582"/>
                    <a:pt x="5866" y="12599"/>
                    <a:pt x="5854" y="12616"/>
                  </a:cubicBezTo>
                  <a:cubicBezTo>
                    <a:pt x="5828" y="12654"/>
                    <a:pt x="5807" y="12684"/>
                    <a:pt x="5790" y="12714"/>
                  </a:cubicBezTo>
                  <a:cubicBezTo>
                    <a:pt x="5803" y="12667"/>
                    <a:pt x="5820" y="12595"/>
                    <a:pt x="5854" y="12480"/>
                  </a:cubicBezTo>
                  <a:cubicBezTo>
                    <a:pt x="5883" y="12387"/>
                    <a:pt x="5943" y="12209"/>
                    <a:pt x="6053" y="11979"/>
                  </a:cubicBezTo>
                  <a:cubicBezTo>
                    <a:pt x="6163" y="11746"/>
                    <a:pt x="6325" y="11466"/>
                    <a:pt x="6499" y="11135"/>
                  </a:cubicBezTo>
                  <a:cubicBezTo>
                    <a:pt x="6668" y="10808"/>
                    <a:pt x="6847" y="10430"/>
                    <a:pt x="7008" y="10019"/>
                  </a:cubicBezTo>
                  <a:cubicBezTo>
                    <a:pt x="7165" y="9611"/>
                    <a:pt x="7314" y="9170"/>
                    <a:pt x="7441" y="8724"/>
                  </a:cubicBezTo>
                  <a:cubicBezTo>
                    <a:pt x="7564" y="8278"/>
                    <a:pt x="7670" y="7828"/>
                    <a:pt x="7755" y="7400"/>
                  </a:cubicBezTo>
                  <a:cubicBezTo>
                    <a:pt x="7840" y="6967"/>
                    <a:pt x="7908" y="6555"/>
                    <a:pt x="7963" y="6190"/>
                  </a:cubicBezTo>
                  <a:cubicBezTo>
                    <a:pt x="8069" y="5456"/>
                    <a:pt x="8120" y="4896"/>
                    <a:pt x="8137" y="4700"/>
                  </a:cubicBezTo>
                  <a:cubicBezTo>
                    <a:pt x="8158" y="4412"/>
                    <a:pt x="8158" y="4357"/>
                    <a:pt x="8145" y="4357"/>
                  </a:cubicBezTo>
                  <a:cubicBezTo>
                    <a:pt x="8137" y="4357"/>
                    <a:pt x="8124" y="4399"/>
                    <a:pt x="8086" y="4700"/>
                  </a:cubicBezTo>
                  <a:cubicBezTo>
                    <a:pt x="8056" y="4896"/>
                    <a:pt x="7997" y="5452"/>
                    <a:pt x="7887" y="6186"/>
                  </a:cubicBezTo>
                  <a:cubicBezTo>
                    <a:pt x="7831" y="6551"/>
                    <a:pt x="7763" y="6958"/>
                    <a:pt x="7679" y="7391"/>
                  </a:cubicBezTo>
                  <a:cubicBezTo>
                    <a:pt x="7589" y="7820"/>
                    <a:pt x="7483" y="8266"/>
                    <a:pt x="7360" y="8711"/>
                  </a:cubicBezTo>
                  <a:cubicBezTo>
                    <a:pt x="7237" y="9153"/>
                    <a:pt x="7089" y="9590"/>
                    <a:pt x="6932" y="9997"/>
                  </a:cubicBezTo>
                  <a:cubicBezTo>
                    <a:pt x="6775" y="10405"/>
                    <a:pt x="6596" y="10778"/>
                    <a:pt x="6431" y="11109"/>
                  </a:cubicBezTo>
                  <a:cubicBezTo>
                    <a:pt x="6261" y="11436"/>
                    <a:pt x="6100" y="11721"/>
                    <a:pt x="5994" y="11958"/>
                  </a:cubicBezTo>
                  <a:cubicBezTo>
                    <a:pt x="5883" y="12192"/>
                    <a:pt x="5828" y="12374"/>
                    <a:pt x="5803" y="12472"/>
                  </a:cubicBezTo>
                  <a:cubicBezTo>
                    <a:pt x="5764" y="12612"/>
                    <a:pt x="5756" y="12697"/>
                    <a:pt x="5756" y="12743"/>
                  </a:cubicBezTo>
                  <a:cubicBezTo>
                    <a:pt x="5752" y="12756"/>
                    <a:pt x="5752" y="12765"/>
                    <a:pt x="5752" y="12773"/>
                  </a:cubicBezTo>
                  <a:cubicBezTo>
                    <a:pt x="5722" y="12820"/>
                    <a:pt x="5705" y="12850"/>
                    <a:pt x="5696" y="12871"/>
                  </a:cubicBezTo>
                  <a:cubicBezTo>
                    <a:pt x="5675" y="12862"/>
                    <a:pt x="5654" y="12858"/>
                    <a:pt x="5641" y="12854"/>
                  </a:cubicBezTo>
                  <a:cubicBezTo>
                    <a:pt x="5624" y="12845"/>
                    <a:pt x="5612" y="12841"/>
                    <a:pt x="5603" y="12837"/>
                  </a:cubicBezTo>
                  <a:cubicBezTo>
                    <a:pt x="5603" y="12837"/>
                    <a:pt x="5599" y="12833"/>
                    <a:pt x="5599" y="12833"/>
                  </a:cubicBezTo>
                  <a:cubicBezTo>
                    <a:pt x="5590" y="12816"/>
                    <a:pt x="5582" y="12799"/>
                    <a:pt x="5573" y="12773"/>
                  </a:cubicBezTo>
                  <a:cubicBezTo>
                    <a:pt x="5569" y="12769"/>
                    <a:pt x="5565" y="12760"/>
                    <a:pt x="5565" y="12752"/>
                  </a:cubicBezTo>
                  <a:cubicBezTo>
                    <a:pt x="5561" y="12743"/>
                    <a:pt x="5556" y="12735"/>
                    <a:pt x="5556" y="12727"/>
                  </a:cubicBezTo>
                  <a:cubicBezTo>
                    <a:pt x="5544" y="12680"/>
                    <a:pt x="5539" y="12625"/>
                    <a:pt x="5552" y="12548"/>
                  </a:cubicBezTo>
                  <a:cubicBezTo>
                    <a:pt x="5552" y="12544"/>
                    <a:pt x="5552" y="12540"/>
                    <a:pt x="5556" y="12536"/>
                  </a:cubicBezTo>
                  <a:cubicBezTo>
                    <a:pt x="5556" y="12527"/>
                    <a:pt x="5556" y="12523"/>
                    <a:pt x="5561" y="12514"/>
                  </a:cubicBezTo>
                  <a:cubicBezTo>
                    <a:pt x="5561" y="12510"/>
                    <a:pt x="5561" y="12502"/>
                    <a:pt x="5565" y="12497"/>
                  </a:cubicBezTo>
                  <a:cubicBezTo>
                    <a:pt x="5578" y="12446"/>
                    <a:pt x="5599" y="12383"/>
                    <a:pt x="5650" y="12277"/>
                  </a:cubicBezTo>
                  <a:lnTo>
                    <a:pt x="5654" y="12268"/>
                  </a:lnTo>
                  <a:cubicBezTo>
                    <a:pt x="5663" y="12243"/>
                    <a:pt x="5679" y="12213"/>
                    <a:pt x="5692" y="12183"/>
                  </a:cubicBezTo>
                  <a:cubicBezTo>
                    <a:pt x="5705" y="12154"/>
                    <a:pt x="5718" y="12124"/>
                    <a:pt x="5730" y="12094"/>
                  </a:cubicBezTo>
                  <a:cubicBezTo>
                    <a:pt x="5735" y="12090"/>
                    <a:pt x="5735" y="12090"/>
                    <a:pt x="5735" y="12086"/>
                  </a:cubicBezTo>
                  <a:cubicBezTo>
                    <a:pt x="5743" y="12064"/>
                    <a:pt x="5756" y="12043"/>
                    <a:pt x="5764" y="12018"/>
                  </a:cubicBezTo>
                  <a:cubicBezTo>
                    <a:pt x="5777" y="11988"/>
                    <a:pt x="5790" y="11958"/>
                    <a:pt x="5807" y="11924"/>
                  </a:cubicBezTo>
                  <a:cubicBezTo>
                    <a:pt x="5820" y="11895"/>
                    <a:pt x="5832" y="11865"/>
                    <a:pt x="5845" y="11835"/>
                  </a:cubicBezTo>
                  <a:cubicBezTo>
                    <a:pt x="5862" y="11801"/>
                    <a:pt x="5875" y="11772"/>
                    <a:pt x="5887" y="11738"/>
                  </a:cubicBezTo>
                  <a:cubicBezTo>
                    <a:pt x="5926" y="11653"/>
                    <a:pt x="5964" y="11568"/>
                    <a:pt x="6006" y="11474"/>
                  </a:cubicBezTo>
                  <a:cubicBezTo>
                    <a:pt x="6011" y="11462"/>
                    <a:pt x="6015" y="11453"/>
                    <a:pt x="6019" y="11440"/>
                  </a:cubicBezTo>
                  <a:cubicBezTo>
                    <a:pt x="6045" y="11385"/>
                    <a:pt x="6066" y="11330"/>
                    <a:pt x="6091" y="11275"/>
                  </a:cubicBezTo>
                  <a:cubicBezTo>
                    <a:pt x="6104" y="11245"/>
                    <a:pt x="6117" y="11220"/>
                    <a:pt x="6129" y="11190"/>
                  </a:cubicBezTo>
                  <a:cubicBezTo>
                    <a:pt x="6151" y="11143"/>
                    <a:pt x="6172" y="11097"/>
                    <a:pt x="6193" y="11046"/>
                  </a:cubicBezTo>
                  <a:cubicBezTo>
                    <a:pt x="6252" y="10901"/>
                    <a:pt x="6320" y="10753"/>
                    <a:pt x="6388" y="10592"/>
                  </a:cubicBezTo>
                  <a:cubicBezTo>
                    <a:pt x="6550" y="10222"/>
                    <a:pt x="6719" y="9815"/>
                    <a:pt x="6881" y="9386"/>
                  </a:cubicBezTo>
                  <a:cubicBezTo>
                    <a:pt x="6961" y="9174"/>
                    <a:pt x="7042" y="8953"/>
                    <a:pt x="7114" y="8733"/>
                  </a:cubicBezTo>
                  <a:cubicBezTo>
                    <a:pt x="7186" y="8508"/>
                    <a:pt x="7246" y="8278"/>
                    <a:pt x="7297" y="8049"/>
                  </a:cubicBezTo>
                  <a:cubicBezTo>
                    <a:pt x="7496" y="7128"/>
                    <a:pt x="7526" y="6207"/>
                    <a:pt x="7526" y="5477"/>
                  </a:cubicBezTo>
                  <a:cubicBezTo>
                    <a:pt x="7522" y="5108"/>
                    <a:pt x="7513" y="4794"/>
                    <a:pt x="7539" y="4543"/>
                  </a:cubicBezTo>
                  <a:cubicBezTo>
                    <a:pt x="7560" y="4297"/>
                    <a:pt x="7611" y="4119"/>
                    <a:pt x="7640" y="4026"/>
                  </a:cubicBezTo>
                  <a:cubicBezTo>
                    <a:pt x="7687" y="3881"/>
                    <a:pt x="7730" y="3805"/>
                    <a:pt x="7755" y="3762"/>
                  </a:cubicBezTo>
                  <a:cubicBezTo>
                    <a:pt x="7755" y="3758"/>
                    <a:pt x="7759" y="3758"/>
                    <a:pt x="7759" y="3754"/>
                  </a:cubicBezTo>
                  <a:cubicBezTo>
                    <a:pt x="7768" y="3745"/>
                    <a:pt x="7780" y="3737"/>
                    <a:pt x="7802" y="3720"/>
                  </a:cubicBezTo>
                  <a:cubicBezTo>
                    <a:pt x="7853" y="3682"/>
                    <a:pt x="7959" y="3618"/>
                    <a:pt x="8179" y="3588"/>
                  </a:cubicBezTo>
                  <a:cubicBezTo>
                    <a:pt x="8231" y="3579"/>
                    <a:pt x="8301" y="3572"/>
                    <a:pt x="8387" y="3572"/>
                  </a:cubicBezTo>
                  <a:close/>
                  <a:moveTo>
                    <a:pt x="4703" y="5541"/>
                  </a:moveTo>
                  <a:lnTo>
                    <a:pt x="4703" y="5541"/>
                  </a:lnTo>
                  <a:cubicBezTo>
                    <a:pt x="4699" y="5562"/>
                    <a:pt x="4708" y="5626"/>
                    <a:pt x="4741" y="5808"/>
                  </a:cubicBezTo>
                  <a:cubicBezTo>
                    <a:pt x="4771" y="5969"/>
                    <a:pt x="4865" y="6428"/>
                    <a:pt x="4920" y="7043"/>
                  </a:cubicBezTo>
                  <a:cubicBezTo>
                    <a:pt x="4983" y="7659"/>
                    <a:pt x="4992" y="8431"/>
                    <a:pt x="5005" y="9199"/>
                  </a:cubicBezTo>
                  <a:cubicBezTo>
                    <a:pt x="5009" y="9586"/>
                    <a:pt x="5022" y="9972"/>
                    <a:pt x="5043" y="10337"/>
                  </a:cubicBezTo>
                  <a:cubicBezTo>
                    <a:pt x="5068" y="10706"/>
                    <a:pt x="5098" y="11050"/>
                    <a:pt x="5132" y="11360"/>
                  </a:cubicBezTo>
                  <a:cubicBezTo>
                    <a:pt x="5200" y="11975"/>
                    <a:pt x="5281" y="12438"/>
                    <a:pt x="5310" y="12599"/>
                  </a:cubicBezTo>
                  <a:cubicBezTo>
                    <a:pt x="5340" y="12743"/>
                    <a:pt x="5357" y="12816"/>
                    <a:pt x="5370" y="12850"/>
                  </a:cubicBezTo>
                  <a:cubicBezTo>
                    <a:pt x="5353" y="12858"/>
                    <a:pt x="5340" y="12867"/>
                    <a:pt x="5323" y="12871"/>
                  </a:cubicBezTo>
                  <a:cubicBezTo>
                    <a:pt x="5303" y="12878"/>
                    <a:pt x="5277" y="12882"/>
                    <a:pt x="5248" y="12882"/>
                  </a:cubicBezTo>
                  <a:cubicBezTo>
                    <a:pt x="5222" y="12882"/>
                    <a:pt x="5193" y="12879"/>
                    <a:pt x="5162" y="12871"/>
                  </a:cubicBezTo>
                  <a:cubicBezTo>
                    <a:pt x="5149" y="12833"/>
                    <a:pt x="5119" y="12769"/>
                    <a:pt x="5064" y="12650"/>
                  </a:cubicBezTo>
                  <a:cubicBezTo>
                    <a:pt x="4996" y="12502"/>
                    <a:pt x="4805" y="12081"/>
                    <a:pt x="4657" y="11491"/>
                  </a:cubicBezTo>
                  <a:cubicBezTo>
                    <a:pt x="4618" y="11347"/>
                    <a:pt x="4584" y="11190"/>
                    <a:pt x="4555" y="11025"/>
                  </a:cubicBezTo>
                  <a:cubicBezTo>
                    <a:pt x="4550" y="11003"/>
                    <a:pt x="4546" y="10982"/>
                    <a:pt x="4542" y="10961"/>
                  </a:cubicBezTo>
                  <a:cubicBezTo>
                    <a:pt x="4538" y="10935"/>
                    <a:pt x="4534" y="10910"/>
                    <a:pt x="4529" y="10889"/>
                  </a:cubicBezTo>
                  <a:cubicBezTo>
                    <a:pt x="4504" y="10757"/>
                    <a:pt x="4483" y="10626"/>
                    <a:pt x="4466" y="10490"/>
                  </a:cubicBezTo>
                  <a:cubicBezTo>
                    <a:pt x="4453" y="10405"/>
                    <a:pt x="4440" y="10324"/>
                    <a:pt x="4432" y="10239"/>
                  </a:cubicBezTo>
                  <a:cubicBezTo>
                    <a:pt x="4432" y="10235"/>
                    <a:pt x="4432" y="10231"/>
                    <a:pt x="4427" y="10231"/>
                  </a:cubicBezTo>
                  <a:cubicBezTo>
                    <a:pt x="4419" y="10142"/>
                    <a:pt x="4410" y="10057"/>
                    <a:pt x="4398" y="9968"/>
                  </a:cubicBezTo>
                  <a:cubicBezTo>
                    <a:pt x="4376" y="9781"/>
                    <a:pt x="4359" y="9590"/>
                    <a:pt x="4347" y="9399"/>
                  </a:cubicBezTo>
                  <a:cubicBezTo>
                    <a:pt x="4287" y="8643"/>
                    <a:pt x="4245" y="7884"/>
                    <a:pt x="4168" y="7281"/>
                  </a:cubicBezTo>
                  <a:cubicBezTo>
                    <a:pt x="4092" y="6674"/>
                    <a:pt x="3986" y="6220"/>
                    <a:pt x="3944" y="6063"/>
                  </a:cubicBezTo>
                  <a:cubicBezTo>
                    <a:pt x="3901" y="5927"/>
                    <a:pt x="3880" y="5863"/>
                    <a:pt x="3867" y="5834"/>
                  </a:cubicBezTo>
                  <a:cubicBezTo>
                    <a:pt x="3910" y="5829"/>
                    <a:pt x="3948" y="5825"/>
                    <a:pt x="3990" y="5817"/>
                  </a:cubicBezTo>
                  <a:cubicBezTo>
                    <a:pt x="4020" y="5812"/>
                    <a:pt x="4045" y="5804"/>
                    <a:pt x="4075" y="5800"/>
                  </a:cubicBezTo>
                  <a:cubicBezTo>
                    <a:pt x="4105" y="5791"/>
                    <a:pt x="4135" y="5787"/>
                    <a:pt x="4164" y="5778"/>
                  </a:cubicBezTo>
                  <a:cubicBezTo>
                    <a:pt x="4185" y="5770"/>
                    <a:pt x="4202" y="5766"/>
                    <a:pt x="4224" y="5761"/>
                  </a:cubicBezTo>
                  <a:cubicBezTo>
                    <a:pt x="4249" y="5753"/>
                    <a:pt x="4275" y="5744"/>
                    <a:pt x="4296" y="5736"/>
                  </a:cubicBezTo>
                  <a:cubicBezTo>
                    <a:pt x="4321" y="5728"/>
                    <a:pt x="4347" y="5719"/>
                    <a:pt x="4368" y="5711"/>
                  </a:cubicBezTo>
                  <a:cubicBezTo>
                    <a:pt x="4487" y="5664"/>
                    <a:pt x="4593" y="5613"/>
                    <a:pt x="4686" y="5553"/>
                  </a:cubicBezTo>
                  <a:cubicBezTo>
                    <a:pt x="4691" y="5549"/>
                    <a:pt x="4695" y="5545"/>
                    <a:pt x="4703" y="5541"/>
                  </a:cubicBezTo>
                  <a:close/>
                  <a:moveTo>
                    <a:pt x="8880" y="4845"/>
                  </a:moveTo>
                  <a:lnTo>
                    <a:pt x="8880" y="4845"/>
                  </a:lnTo>
                  <a:cubicBezTo>
                    <a:pt x="8918" y="4857"/>
                    <a:pt x="8956" y="4870"/>
                    <a:pt x="8994" y="4883"/>
                  </a:cubicBezTo>
                  <a:cubicBezTo>
                    <a:pt x="9147" y="4930"/>
                    <a:pt x="9304" y="4955"/>
                    <a:pt x="9453" y="4959"/>
                  </a:cubicBezTo>
                  <a:cubicBezTo>
                    <a:pt x="9474" y="4960"/>
                    <a:pt x="9495" y="4961"/>
                    <a:pt x="9516" y="4961"/>
                  </a:cubicBezTo>
                  <a:cubicBezTo>
                    <a:pt x="9586" y="4961"/>
                    <a:pt x="9655" y="4955"/>
                    <a:pt x="9720" y="4942"/>
                  </a:cubicBezTo>
                  <a:lnTo>
                    <a:pt x="9720" y="4942"/>
                  </a:lnTo>
                  <a:cubicBezTo>
                    <a:pt x="9707" y="4972"/>
                    <a:pt x="9690" y="5053"/>
                    <a:pt x="9648" y="5252"/>
                  </a:cubicBezTo>
                  <a:cubicBezTo>
                    <a:pt x="9606" y="5447"/>
                    <a:pt x="9491" y="6008"/>
                    <a:pt x="9283" y="6738"/>
                  </a:cubicBezTo>
                  <a:cubicBezTo>
                    <a:pt x="9181" y="7098"/>
                    <a:pt x="9058" y="7506"/>
                    <a:pt x="8909" y="7926"/>
                  </a:cubicBezTo>
                  <a:cubicBezTo>
                    <a:pt x="8761" y="8351"/>
                    <a:pt x="8591" y="8788"/>
                    <a:pt x="8413" y="9225"/>
                  </a:cubicBezTo>
                  <a:cubicBezTo>
                    <a:pt x="8230" y="9658"/>
                    <a:pt x="8027" y="10078"/>
                    <a:pt x="7810" y="10468"/>
                  </a:cubicBezTo>
                  <a:cubicBezTo>
                    <a:pt x="7589" y="10859"/>
                    <a:pt x="7356" y="11211"/>
                    <a:pt x="7131" y="11513"/>
                  </a:cubicBezTo>
                  <a:cubicBezTo>
                    <a:pt x="6685" y="12120"/>
                    <a:pt x="6269" y="12519"/>
                    <a:pt x="6125" y="12659"/>
                  </a:cubicBezTo>
                  <a:cubicBezTo>
                    <a:pt x="6002" y="12777"/>
                    <a:pt x="5934" y="12841"/>
                    <a:pt x="5904" y="12875"/>
                  </a:cubicBezTo>
                  <a:cubicBezTo>
                    <a:pt x="5862" y="12879"/>
                    <a:pt x="5820" y="12884"/>
                    <a:pt x="5786" y="12884"/>
                  </a:cubicBezTo>
                  <a:cubicBezTo>
                    <a:pt x="5760" y="12879"/>
                    <a:pt x="5739" y="12879"/>
                    <a:pt x="5718" y="12875"/>
                  </a:cubicBezTo>
                  <a:cubicBezTo>
                    <a:pt x="5747" y="12845"/>
                    <a:pt x="5798" y="12782"/>
                    <a:pt x="5900" y="12642"/>
                  </a:cubicBezTo>
                  <a:cubicBezTo>
                    <a:pt x="5913" y="12625"/>
                    <a:pt x="5921" y="12612"/>
                    <a:pt x="5955" y="12565"/>
                  </a:cubicBezTo>
                  <a:lnTo>
                    <a:pt x="5960" y="12561"/>
                  </a:lnTo>
                  <a:lnTo>
                    <a:pt x="5964" y="12557"/>
                  </a:lnTo>
                  <a:cubicBezTo>
                    <a:pt x="6104" y="12353"/>
                    <a:pt x="6439" y="11882"/>
                    <a:pt x="6809" y="11245"/>
                  </a:cubicBezTo>
                  <a:cubicBezTo>
                    <a:pt x="6855" y="11165"/>
                    <a:pt x="6906" y="11084"/>
                    <a:pt x="6953" y="10999"/>
                  </a:cubicBezTo>
                  <a:cubicBezTo>
                    <a:pt x="6978" y="10948"/>
                    <a:pt x="7008" y="10901"/>
                    <a:pt x="7038" y="10850"/>
                  </a:cubicBezTo>
                  <a:cubicBezTo>
                    <a:pt x="7063" y="10795"/>
                    <a:pt x="7093" y="10744"/>
                    <a:pt x="7123" y="10689"/>
                  </a:cubicBezTo>
                  <a:cubicBezTo>
                    <a:pt x="7161" y="10617"/>
                    <a:pt x="7199" y="10541"/>
                    <a:pt x="7241" y="10468"/>
                  </a:cubicBezTo>
                  <a:cubicBezTo>
                    <a:pt x="7263" y="10422"/>
                    <a:pt x="7288" y="10375"/>
                    <a:pt x="7314" y="10324"/>
                  </a:cubicBezTo>
                  <a:cubicBezTo>
                    <a:pt x="7352" y="10244"/>
                    <a:pt x="7394" y="10163"/>
                    <a:pt x="7437" y="10078"/>
                  </a:cubicBezTo>
                  <a:cubicBezTo>
                    <a:pt x="7496" y="9951"/>
                    <a:pt x="7560" y="9819"/>
                    <a:pt x="7619" y="9692"/>
                  </a:cubicBezTo>
                  <a:cubicBezTo>
                    <a:pt x="7640" y="9649"/>
                    <a:pt x="7657" y="9607"/>
                    <a:pt x="7674" y="9564"/>
                  </a:cubicBezTo>
                  <a:cubicBezTo>
                    <a:pt x="7696" y="9522"/>
                    <a:pt x="7713" y="9484"/>
                    <a:pt x="7734" y="9441"/>
                  </a:cubicBezTo>
                  <a:cubicBezTo>
                    <a:pt x="7763" y="9369"/>
                    <a:pt x="7793" y="9301"/>
                    <a:pt x="7823" y="9229"/>
                  </a:cubicBezTo>
                  <a:cubicBezTo>
                    <a:pt x="7857" y="9144"/>
                    <a:pt x="7895" y="9064"/>
                    <a:pt x="7925" y="8979"/>
                  </a:cubicBezTo>
                  <a:cubicBezTo>
                    <a:pt x="8264" y="8151"/>
                    <a:pt x="8506" y="7298"/>
                    <a:pt x="8655" y="6602"/>
                  </a:cubicBezTo>
                  <a:cubicBezTo>
                    <a:pt x="8693" y="6428"/>
                    <a:pt x="8723" y="6262"/>
                    <a:pt x="8748" y="6114"/>
                  </a:cubicBezTo>
                  <a:cubicBezTo>
                    <a:pt x="8761" y="6037"/>
                    <a:pt x="8774" y="5965"/>
                    <a:pt x="8786" y="5897"/>
                  </a:cubicBezTo>
                  <a:cubicBezTo>
                    <a:pt x="8795" y="5829"/>
                    <a:pt x="8803" y="5761"/>
                    <a:pt x="8812" y="5702"/>
                  </a:cubicBezTo>
                  <a:cubicBezTo>
                    <a:pt x="8825" y="5579"/>
                    <a:pt x="8842" y="5473"/>
                    <a:pt x="8850" y="5384"/>
                  </a:cubicBezTo>
                  <a:cubicBezTo>
                    <a:pt x="8863" y="5299"/>
                    <a:pt x="8863" y="5227"/>
                    <a:pt x="8867" y="5180"/>
                  </a:cubicBezTo>
                  <a:cubicBezTo>
                    <a:pt x="8884" y="4938"/>
                    <a:pt x="8884" y="4862"/>
                    <a:pt x="8880" y="4845"/>
                  </a:cubicBezTo>
                  <a:close/>
                  <a:moveTo>
                    <a:pt x="1121" y="10197"/>
                  </a:moveTo>
                  <a:cubicBezTo>
                    <a:pt x="1138" y="10214"/>
                    <a:pt x="1163" y="10244"/>
                    <a:pt x="1223" y="10299"/>
                  </a:cubicBezTo>
                  <a:cubicBezTo>
                    <a:pt x="1371" y="10439"/>
                    <a:pt x="2080" y="11058"/>
                    <a:pt x="2793" y="11674"/>
                  </a:cubicBezTo>
                  <a:cubicBezTo>
                    <a:pt x="3150" y="11979"/>
                    <a:pt x="3506" y="12285"/>
                    <a:pt x="3795" y="12536"/>
                  </a:cubicBezTo>
                  <a:cubicBezTo>
                    <a:pt x="4075" y="12782"/>
                    <a:pt x="4292" y="12968"/>
                    <a:pt x="4368" y="13036"/>
                  </a:cubicBezTo>
                  <a:cubicBezTo>
                    <a:pt x="4381" y="13045"/>
                    <a:pt x="4389" y="13053"/>
                    <a:pt x="4398" y="13062"/>
                  </a:cubicBezTo>
                  <a:cubicBezTo>
                    <a:pt x="4381" y="13053"/>
                    <a:pt x="4364" y="13045"/>
                    <a:pt x="4343" y="13036"/>
                  </a:cubicBezTo>
                  <a:cubicBezTo>
                    <a:pt x="4245" y="12994"/>
                    <a:pt x="3973" y="12875"/>
                    <a:pt x="3612" y="12718"/>
                  </a:cubicBezTo>
                  <a:cubicBezTo>
                    <a:pt x="3498" y="12667"/>
                    <a:pt x="3379" y="12612"/>
                    <a:pt x="3252" y="12552"/>
                  </a:cubicBezTo>
                  <a:cubicBezTo>
                    <a:pt x="3230" y="12540"/>
                    <a:pt x="3205" y="12527"/>
                    <a:pt x="3180" y="12514"/>
                  </a:cubicBezTo>
                  <a:cubicBezTo>
                    <a:pt x="3095" y="12476"/>
                    <a:pt x="3014" y="12434"/>
                    <a:pt x="2929" y="12391"/>
                  </a:cubicBezTo>
                  <a:cubicBezTo>
                    <a:pt x="2895" y="12374"/>
                    <a:pt x="2861" y="12357"/>
                    <a:pt x="2827" y="12336"/>
                  </a:cubicBezTo>
                  <a:cubicBezTo>
                    <a:pt x="2785" y="12319"/>
                    <a:pt x="2747" y="12298"/>
                    <a:pt x="2708" y="12277"/>
                  </a:cubicBezTo>
                  <a:cubicBezTo>
                    <a:pt x="2662" y="12251"/>
                    <a:pt x="2615" y="12226"/>
                    <a:pt x="2568" y="12200"/>
                  </a:cubicBezTo>
                  <a:cubicBezTo>
                    <a:pt x="2509" y="12166"/>
                    <a:pt x="2450" y="12132"/>
                    <a:pt x="2390" y="12094"/>
                  </a:cubicBezTo>
                  <a:cubicBezTo>
                    <a:pt x="1970" y="11848"/>
                    <a:pt x="1579" y="11555"/>
                    <a:pt x="1295" y="11283"/>
                  </a:cubicBezTo>
                  <a:cubicBezTo>
                    <a:pt x="1006" y="11016"/>
                    <a:pt x="824" y="10783"/>
                    <a:pt x="760" y="10702"/>
                  </a:cubicBezTo>
                  <a:cubicBezTo>
                    <a:pt x="701" y="10630"/>
                    <a:pt x="675" y="10600"/>
                    <a:pt x="658" y="10583"/>
                  </a:cubicBezTo>
                  <a:cubicBezTo>
                    <a:pt x="735" y="10545"/>
                    <a:pt x="820" y="10494"/>
                    <a:pt x="896" y="10435"/>
                  </a:cubicBezTo>
                  <a:cubicBezTo>
                    <a:pt x="917" y="10418"/>
                    <a:pt x="939" y="10401"/>
                    <a:pt x="960" y="10384"/>
                  </a:cubicBezTo>
                  <a:cubicBezTo>
                    <a:pt x="977" y="10367"/>
                    <a:pt x="994" y="10354"/>
                    <a:pt x="1011" y="10337"/>
                  </a:cubicBezTo>
                  <a:cubicBezTo>
                    <a:pt x="1019" y="10324"/>
                    <a:pt x="1032" y="10316"/>
                    <a:pt x="1040" y="10303"/>
                  </a:cubicBezTo>
                  <a:cubicBezTo>
                    <a:pt x="1053" y="10290"/>
                    <a:pt x="1062" y="10277"/>
                    <a:pt x="1070" y="10269"/>
                  </a:cubicBezTo>
                  <a:cubicBezTo>
                    <a:pt x="1091" y="10244"/>
                    <a:pt x="1108" y="10222"/>
                    <a:pt x="1121" y="10197"/>
                  </a:cubicBezTo>
                  <a:close/>
                  <a:moveTo>
                    <a:pt x="1057" y="9677"/>
                  </a:moveTo>
                  <a:cubicBezTo>
                    <a:pt x="1188" y="9677"/>
                    <a:pt x="1273" y="9723"/>
                    <a:pt x="1304" y="9738"/>
                  </a:cubicBezTo>
                  <a:cubicBezTo>
                    <a:pt x="1337" y="9758"/>
                    <a:pt x="1357" y="9765"/>
                    <a:pt x="1370" y="9765"/>
                  </a:cubicBezTo>
                  <a:cubicBezTo>
                    <a:pt x="1374" y="9765"/>
                    <a:pt x="1377" y="9765"/>
                    <a:pt x="1380" y="9764"/>
                  </a:cubicBezTo>
                  <a:cubicBezTo>
                    <a:pt x="1422" y="9806"/>
                    <a:pt x="1486" y="9870"/>
                    <a:pt x="1579" y="9955"/>
                  </a:cubicBezTo>
                  <a:cubicBezTo>
                    <a:pt x="1664" y="10036"/>
                    <a:pt x="1830" y="10188"/>
                    <a:pt x="2042" y="10405"/>
                  </a:cubicBezTo>
                  <a:cubicBezTo>
                    <a:pt x="2250" y="10626"/>
                    <a:pt x="2517" y="10906"/>
                    <a:pt x="2819" y="11220"/>
                  </a:cubicBezTo>
                  <a:cubicBezTo>
                    <a:pt x="3124" y="11538"/>
                    <a:pt x="3468" y="11890"/>
                    <a:pt x="3829" y="12264"/>
                  </a:cubicBezTo>
                  <a:cubicBezTo>
                    <a:pt x="4011" y="12451"/>
                    <a:pt x="4198" y="12642"/>
                    <a:pt x="4385" y="12833"/>
                  </a:cubicBezTo>
                  <a:lnTo>
                    <a:pt x="4457" y="12905"/>
                  </a:lnTo>
                  <a:cubicBezTo>
                    <a:pt x="4478" y="12930"/>
                    <a:pt x="4500" y="12951"/>
                    <a:pt x="4512" y="12973"/>
                  </a:cubicBezTo>
                  <a:cubicBezTo>
                    <a:pt x="4529" y="12998"/>
                    <a:pt x="4538" y="13024"/>
                    <a:pt x="4538" y="13041"/>
                  </a:cubicBezTo>
                  <a:cubicBezTo>
                    <a:pt x="4542" y="13049"/>
                    <a:pt x="4538" y="13058"/>
                    <a:pt x="4538" y="13058"/>
                  </a:cubicBezTo>
                  <a:cubicBezTo>
                    <a:pt x="4538" y="13058"/>
                    <a:pt x="4529" y="13066"/>
                    <a:pt x="4529" y="13066"/>
                  </a:cubicBezTo>
                  <a:cubicBezTo>
                    <a:pt x="4529" y="13070"/>
                    <a:pt x="4525" y="13070"/>
                    <a:pt x="4525" y="13075"/>
                  </a:cubicBezTo>
                  <a:cubicBezTo>
                    <a:pt x="4517" y="13079"/>
                    <a:pt x="4500" y="13083"/>
                    <a:pt x="4483" y="13083"/>
                  </a:cubicBezTo>
                  <a:cubicBezTo>
                    <a:pt x="4466" y="13062"/>
                    <a:pt x="4440" y="13036"/>
                    <a:pt x="4402" y="12998"/>
                  </a:cubicBezTo>
                  <a:cubicBezTo>
                    <a:pt x="4330" y="12926"/>
                    <a:pt x="4122" y="12727"/>
                    <a:pt x="3837" y="12476"/>
                  </a:cubicBezTo>
                  <a:cubicBezTo>
                    <a:pt x="3557" y="12226"/>
                    <a:pt x="3201" y="11916"/>
                    <a:pt x="2844" y="11610"/>
                  </a:cubicBezTo>
                  <a:cubicBezTo>
                    <a:pt x="2131" y="10995"/>
                    <a:pt x="1414" y="10384"/>
                    <a:pt x="1257" y="10261"/>
                  </a:cubicBezTo>
                  <a:cubicBezTo>
                    <a:pt x="1189" y="10210"/>
                    <a:pt x="1155" y="10184"/>
                    <a:pt x="1138" y="10176"/>
                  </a:cubicBezTo>
                  <a:cubicBezTo>
                    <a:pt x="1155" y="10142"/>
                    <a:pt x="1168" y="10112"/>
                    <a:pt x="1180" y="10078"/>
                  </a:cubicBezTo>
                  <a:cubicBezTo>
                    <a:pt x="1189" y="10048"/>
                    <a:pt x="1197" y="10019"/>
                    <a:pt x="1197" y="9989"/>
                  </a:cubicBezTo>
                  <a:cubicBezTo>
                    <a:pt x="1197" y="9989"/>
                    <a:pt x="1197" y="9989"/>
                    <a:pt x="1197" y="9985"/>
                  </a:cubicBezTo>
                  <a:cubicBezTo>
                    <a:pt x="1210" y="9895"/>
                    <a:pt x="1189" y="9828"/>
                    <a:pt x="1176" y="9802"/>
                  </a:cubicBezTo>
                  <a:cubicBezTo>
                    <a:pt x="1158" y="9769"/>
                    <a:pt x="1143" y="9760"/>
                    <a:pt x="1130" y="9760"/>
                  </a:cubicBezTo>
                  <a:cubicBezTo>
                    <a:pt x="1125" y="9760"/>
                    <a:pt x="1121" y="9761"/>
                    <a:pt x="1117" y="9764"/>
                  </a:cubicBezTo>
                  <a:cubicBezTo>
                    <a:pt x="1104" y="9768"/>
                    <a:pt x="1100" y="9781"/>
                    <a:pt x="1104" y="9828"/>
                  </a:cubicBezTo>
                  <a:cubicBezTo>
                    <a:pt x="1104" y="9845"/>
                    <a:pt x="1108" y="9895"/>
                    <a:pt x="1100" y="9955"/>
                  </a:cubicBezTo>
                  <a:cubicBezTo>
                    <a:pt x="1062" y="9963"/>
                    <a:pt x="1015" y="9976"/>
                    <a:pt x="955" y="9997"/>
                  </a:cubicBezTo>
                  <a:cubicBezTo>
                    <a:pt x="939" y="10002"/>
                    <a:pt x="926" y="10006"/>
                    <a:pt x="909" y="10014"/>
                  </a:cubicBezTo>
                  <a:cubicBezTo>
                    <a:pt x="892" y="10023"/>
                    <a:pt x="875" y="10031"/>
                    <a:pt x="858" y="10040"/>
                  </a:cubicBezTo>
                  <a:cubicBezTo>
                    <a:pt x="828" y="10053"/>
                    <a:pt x="794" y="10074"/>
                    <a:pt x="760" y="10095"/>
                  </a:cubicBezTo>
                  <a:cubicBezTo>
                    <a:pt x="743" y="10103"/>
                    <a:pt x="731" y="10112"/>
                    <a:pt x="718" y="10120"/>
                  </a:cubicBezTo>
                  <a:cubicBezTo>
                    <a:pt x="697" y="10133"/>
                    <a:pt x="675" y="10146"/>
                    <a:pt x="658" y="10163"/>
                  </a:cubicBezTo>
                  <a:cubicBezTo>
                    <a:pt x="561" y="10239"/>
                    <a:pt x="480" y="10328"/>
                    <a:pt x="421" y="10409"/>
                  </a:cubicBezTo>
                  <a:cubicBezTo>
                    <a:pt x="366" y="10490"/>
                    <a:pt x="336" y="10558"/>
                    <a:pt x="332" y="10583"/>
                  </a:cubicBezTo>
                  <a:cubicBezTo>
                    <a:pt x="327" y="10596"/>
                    <a:pt x="327" y="10604"/>
                    <a:pt x="332" y="10613"/>
                  </a:cubicBezTo>
                  <a:cubicBezTo>
                    <a:pt x="289" y="10630"/>
                    <a:pt x="259" y="10643"/>
                    <a:pt x="247" y="10651"/>
                  </a:cubicBezTo>
                  <a:cubicBezTo>
                    <a:pt x="204" y="10672"/>
                    <a:pt x="200" y="10689"/>
                    <a:pt x="204" y="10702"/>
                  </a:cubicBezTo>
                  <a:cubicBezTo>
                    <a:pt x="208" y="10716"/>
                    <a:pt x="214" y="10724"/>
                    <a:pt x="245" y="10724"/>
                  </a:cubicBezTo>
                  <a:cubicBezTo>
                    <a:pt x="252" y="10724"/>
                    <a:pt x="259" y="10724"/>
                    <a:pt x="268" y="10723"/>
                  </a:cubicBezTo>
                  <a:cubicBezTo>
                    <a:pt x="302" y="10723"/>
                    <a:pt x="395" y="10702"/>
                    <a:pt x="514" y="10651"/>
                  </a:cubicBezTo>
                  <a:cubicBezTo>
                    <a:pt x="552" y="10638"/>
                    <a:pt x="595" y="10617"/>
                    <a:pt x="637" y="10596"/>
                  </a:cubicBezTo>
                  <a:cubicBezTo>
                    <a:pt x="646" y="10613"/>
                    <a:pt x="667" y="10651"/>
                    <a:pt x="722" y="10736"/>
                  </a:cubicBezTo>
                  <a:cubicBezTo>
                    <a:pt x="781" y="10825"/>
                    <a:pt x="960" y="11067"/>
                    <a:pt x="1248" y="11339"/>
                  </a:cubicBezTo>
                  <a:cubicBezTo>
                    <a:pt x="1533" y="11614"/>
                    <a:pt x="1927" y="11916"/>
                    <a:pt x="2352" y="12166"/>
                  </a:cubicBezTo>
                  <a:cubicBezTo>
                    <a:pt x="2513" y="12264"/>
                    <a:pt x="2674" y="12349"/>
                    <a:pt x="2836" y="12434"/>
                  </a:cubicBezTo>
                  <a:cubicBezTo>
                    <a:pt x="3099" y="12569"/>
                    <a:pt x="3358" y="12688"/>
                    <a:pt x="3587" y="12786"/>
                  </a:cubicBezTo>
                  <a:cubicBezTo>
                    <a:pt x="3905" y="12922"/>
                    <a:pt x="4156" y="13024"/>
                    <a:pt x="4279" y="13070"/>
                  </a:cubicBezTo>
                  <a:cubicBezTo>
                    <a:pt x="4241" y="13066"/>
                    <a:pt x="4198" y="13062"/>
                    <a:pt x="4160" y="13058"/>
                  </a:cubicBezTo>
                  <a:cubicBezTo>
                    <a:pt x="4037" y="13041"/>
                    <a:pt x="3914" y="13024"/>
                    <a:pt x="3795" y="13002"/>
                  </a:cubicBezTo>
                  <a:cubicBezTo>
                    <a:pt x="3753" y="12998"/>
                    <a:pt x="3710" y="12990"/>
                    <a:pt x="3672" y="12981"/>
                  </a:cubicBezTo>
                  <a:cubicBezTo>
                    <a:pt x="3621" y="12973"/>
                    <a:pt x="3574" y="12964"/>
                    <a:pt x="3528" y="12956"/>
                  </a:cubicBezTo>
                  <a:cubicBezTo>
                    <a:pt x="3481" y="12943"/>
                    <a:pt x="3430" y="12934"/>
                    <a:pt x="3383" y="12922"/>
                  </a:cubicBezTo>
                  <a:cubicBezTo>
                    <a:pt x="3366" y="12922"/>
                    <a:pt x="3349" y="12918"/>
                    <a:pt x="3337" y="12913"/>
                  </a:cubicBezTo>
                  <a:cubicBezTo>
                    <a:pt x="3298" y="12905"/>
                    <a:pt x="3260" y="12896"/>
                    <a:pt x="3222" y="12884"/>
                  </a:cubicBezTo>
                  <a:cubicBezTo>
                    <a:pt x="3171" y="12871"/>
                    <a:pt x="3120" y="12858"/>
                    <a:pt x="3069" y="12845"/>
                  </a:cubicBezTo>
                  <a:cubicBezTo>
                    <a:pt x="3027" y="12837"/>
                    <a:pt x="2989" y="12824"/>
                    <a:pt x="2946" y="12811"/>
                  </a:cubicBezTo>
                  <a:cubicBezTo>
                    <a:pt x="2891" y="12799"/>
                    <a:pt x="2836" y="12782"/>
                    <a:pt x="2781" y="12765"/>
                  </a:cubicBezTo>
                  <a:cubicBezTo>
                    <a:pt x="2772" y="12760"/>
                    <a:pt x="2768" y="12760"/>
                    <a:pt x="2764" y="12760"/>
                  </a:cubicBezTo>
                  <a:cubicBezTo>
                    <a:pt x="2708" y="12743"/>
                    <a:pt x="2657" y="12727"/>
                    <a:pt x="2602" y="12705"/>
                  </a:cubicBezTo>
                  <a:cubicBezTo>
                    <a:pt x="2114" y="12544"/>
                    <a:pt x="1664" y="12345"/>
                    <a:pt x="1295" y="12120"/>
                  </a:cubicBezTo>
                  <a:cubicBezTo>
                    <a:pt x="926" y="11895"/>
                    <a:pt x="646" y="11631"/>
                    <a:pt x="467" y="11394"/>
                  </a:cubicBezTo>
                  <a:cubicBezTo>
                    <a:pt x="285" y="11156"/>
                    <a:pt x="200" y="10952"/>
                    <a:pt x="158" y="10846"/>
                  </a:cubicBezTo>
                  <a:cubicBezTo>
                    <a:pt x="128" y="10766"/>
                    <a:pt x="107" y="10706"/>
                    <a:pt x="90" y="10655"/>
                  </a:cubicBezTo>
                  <a:cubicBezTo>
                    <a:pt x="94" y="10647"/>
                    <a:pt x="94" y="10634"/>
                    <a:pt x="98" y="10613"/>
                  </a:cubicBezTo>
                  <a:cubicBezTo>
                    <a:pt x="107" y="10570"/>
                    <a:pt x="107" y="10447"/>
                    <a:pt x="170" y="10303"/>
                  </a:cubicBezTo>
                  <a:cubicBezTo>
                    <a:pt x="200" y="10235"/>
                    <a:pt x="251" y="10159"/>
                    <a:pt x="306" y="10082"/>
                  </a:cubicBezTo>
                  <a:cubicBezTo>
                    <a:pt x="366" y="10006"/>
                    <a:pt x="433" y="9934"/>
                    <a:pt x="510" y="9874"/>
                  </a:cubicBezTo>
                  <a:cubicBezTo>
                    <a:pt x="514" y="9870"/>
                    <a:pt x="518" y="9866"/>
                    <a:pt x="523" y="9866"/>
                  </a:cubicBezTo>
                  <a:cubicBezTo>
                    <a:pt x="531" y="9857"/>
                    <a:pt x="540" y="9849"/>
                    <a:pt x="552" y="9845"/>
                  </a:cubicBezTo>
                  <a:cubicBezTo>
                    <a:pt x="561" y="9836"/>
                    <a:pt x="569" y="9832"/>
                    <a:pt x="578" y="9823"/>
                  </a:cubicBezTo>
                  <a:cubicBezTo>
                    <a:pt x="637" y="9785"/>
                    <a:pt x="697" y="9755"/>
                    <a:pt x="760" y="9734"/>
                  </a:cubicBezTo>
                  <a:cubicBezTo>
                    <a:pt x="845" y="9705"/>
                    <a:pt x="939" y="9683"/>
                    <a:pt x="1011" y="9679"/>
                  </a:cubicBezTo>
                  <a:cubicBezTo>
                    <a:pt x="1027" y="9678"/>
                    <a:pt x="1042" y="9677"/>
                    <a:pt x="1057" y="9677"/>
                  </a:cubicBezTo>
                  <a:close/>
                  <a:moveTo>
                    <a:pt x="6725" y="1"/>
                  </a:moveTo>
                  <a:cubicBezTo>
                    <a:pt x="6689" y="1"/>
                    <a:pt x="6659" y="8"/>
                    <a:pt x="6634" y="19"/>
                  </a:cubicBezTo>
                  <a:cubicBezTo>
                    <a:pt x="6571" y="32"/>
                    <a:pt x="6490" y="61"/>
                    <a:pt x="6410" y="125"/>
                  </a:cubicBezTo>
                  <a:cubicBezTo>
                    <a:pt x="6354" y="167"/>
                    <a:pt x="6274" y="240"/>
                    <a:pt x="6214" y="354"/>
                  </a:cubicBezTo>
                  <a:cubicBezTo>
                    <a:pt x="6151" y="469"/>
                    <a:pt x="6108" y="621"/>
                    <a:pt x="6091" y="800"/>
                  </a:cubicBezTo>
                  <a:cubicBezTo>
                    <a:pt x="6074" y="974"/>
                    <a:pt x="6074" y="1173"/>
                    <a:pt x="6066" y="1390"/>
                  </a:cubicBezTo>
                  <a:cubicBezTo>
                    <a:pt x="6057" y="1602"/>
                    <a:pt x="6066" y="1840"/>
                    <a:pt x="6061" y="2090"/>
                  </a:cubicBezTo>
                  <a:cubicBezTo>
                    <a:pt x="6070" y="2587"/>
                    <a:pt x="6091" y="3151"/>
                    <a:pt x="6121" y="3741"/>
                  </a:cubicBezTo>
                  <a:cubicBezTo>
                    <a:pt x="6151" y="4331"/>
                    <a:pt x="6189" y="4951"/>
                    <a:pt x="6210" y="5570"/>
                  </a:cubicBezTo>
                  <a:cubicBezTo>
                    <a:pt x="6236" y="6190"/>
                    <a:pt x="6244" y="6810"/>
                    <a:pt x="6223" y="7396"/>
                  </a:cubicBezTo>
                  <a:cubicBezTo>
                    <a:pt x="6210" y="7986"/>
                    <a:pt x="6151" y="8542"/>
                    <a:pt x="6078" y="9030"/>
                  </a:cubicBezTo>
                  <a:cubicBezTo>
                    <a:pt x="6011" y="9522"/>
                    <a:pt x="5909" y="9946"/>
                    <a:pt x="5832" y="10286"/>
                  </a:cubicBezTo>
                  <a:cubicBezTo>
                    <a:pt x="5752" y="10621"/>
                    <a:pt x="5692" y="10872"/>
                    <a:pt x="5667" y="11003"/>
                  </a:cubicBezTo>
                  <a:cubicBezTo>
                    <a:pt x="5663" y="11033"/>
                    <a:pt x="5654" y="11058"/>
                    <a:pt x="5650" y="11084"/>
                  </a:cubicBezTo>
                  <a:cubicBezTo>
                    <a:pt x="5650" y="10965"/>
                    <a:pt x="5650" y="10838"/>
                    <a:pt x="5646" y="10702"/>
                  </a:cubicBezTo>
                  <a:cubicBezTo>
                    <a:pt x="5637" y="9951"/>
                    <a:pt x="5612" y="8983"/>
                    <a:pt x="5573" y="8075"/>
                  </a:cubicBezTo>
                  <a:cubicBezTo>
                    <a:pt x="5518" y="6814"/>
                    <a:pt x="5442" y="5677"/>
                    <a:pt x="5412" y="5401"/>
                  </a:cubicBezTo>
                  <a:cubicBezTo>
                    <a:pt x="5387" y="5188"/>
                    <a:pt x="5374" y="5146"/>
                    <a:pt x="5357" y="5142"/>
                  </a:cubicBezTo>
                  <a:cubicBezTo>
                    <a:pt x="5344" y="5112"/>
                    <a:pt x="5331" y="5082"/>
                    <a:pt x="5310" y="5053"/>
                  </a:cubicBezTo>
                  <a:cubicBezTo>
                    <a:pt x="5247" y="4951"/>
                    <a:pt x="5128" y="4857"/>
                    <a:pt x="4975" y="4794"/>
                  </a:cubicBezTo>
                  <a:cubicBezTo>
                    <a:pt x="4818" y="4726"/>
                    <a:pt x="4631" y="4713"/>
                    <a:pt x="4444" y="4709"/>
                  </a:cubicBezTo>
                  <a:cubicBezTo>
                    <a:pt x="4396" y="4707"/>
                    <a:pt x="4346" y="4706"/>
                    <a:pt x="4295" y="4706"/>
                  </a:cubicBezTo>
                  <a:cubicBezTo>
                    <a:pt x="4244" y="4706"/>
                    <a:pt x="4192" y="4707"/>
                    <a:pt x="4139" y="4709"/>
                  </a:cubicBezTo>
                  <a:cubicBezTo>
                    <a:pt x="4045" y="4709"/>
                    <a:pt x="3952" y="4717"/>
                    <a:pt x="3863" y="4726"/>
                  </a:cubicBezTo>
                  <a:cubicBezTo>
                    <a:pt x="3663" y="4747"/>
                    <a:pt x="3464" y="4785"/>
                    <a:pt x="3286" y="4845"/>
                  </a:cubicBezTo>
                  <a:cubicBezTo>
                    <a:pt x="3107" y="4904"/>
                    <a:pt x="2938" y="4964"/>
                    <a:pt x="2798" y="5053"/>
                  </a:cubicBezTo>
                  <a:cubicBezTo>
                    <a:pt x="2653" y="5138"/>
                    <a:pt x="2551" y="5252"/>
                    <a:pt x="2492" y="5350"/>
                  </a:cubicBezTo>
                  <a:cubicBezTo>
                    <a:pt x="2437" y="5452"/>
                    <a:pt x="2416" y="5537"/>
                    <a:pt x="2407" y="5579"/>
                  </a:cubicBezTo>
                  <a:cubicBezTo>
                    <a:pt x="2403" y="5626"/>
                    <a:pt x="2399" y="5655"/>
                    <a:pt x="2399" y="5677"/>
                  </a:cubicBezTo>
                  <a:cubicBezTo>
                    <a:pt x="2390" y="5723"/>
                    <a:pt x="2382" y="5800"/>
                    <a:pt x="2369" y="5919"/>
                  </a:cubicBezTo>
                  <a:cubicBezTo>
                    <a:pt x="2360" y="6114"/>
                    <a:pt x="2348" y="6670"/>
                    <a:pt x="2462" y="7387"/>
                  </a:cubicBezTo>
                  <a:cubicBezTo>
                    <a:pt x="2573" y="8104"/>
                    <a:pt x="2793" y="8987"/>
                    <a:pt x="3095" y="9836"/>
                  </a:cubicBezTo>
                  <a:cubicBezTo>
                    <a:pt x="3243" y="10256"/>
                    <a:pt x="3409" y="10672"/>
                    <a:pt x="3579" y="11063"/>
                  </a:cubicBezTo>
                  <a:cubicBezTo>
                    <a:pt x="3583" y="11067"/>
                    <a:pt x="3583" y="11071"/>
                    <a:pt x="3587" y="11075"/>
                  </a:cubicBezTo>
                  <a:cubicBezTo>
                    <a:pt x="3706" y="11343"/>
                    <a:pt x="3825" y="11598"/>
                    <a:pt x="3952" y="11831"/>
                  </a:cubicBezTo>
                  <a:cubicBezTo>
                    <a:pt x="3778" y="11636"/>
                    <a:pt x="3579" y="11415"/>
                    <a:pt x="3354" y="11173"/>
                  </a:cubicBezTo>
                  <a:cubicBezTo>
                    <a:pt x="3311" y="11122"/>
                    <a:pt x="3264" y="11071"/>
                    <a:pt x="3218" y="11020"/>
                  </a:cubicBezTo>
                  <a:cubicBezTo>
                    <a:pt x="3209" y="11012"/>
                    <a:pt x="3205" y="11008"/>
                    <a:pt x="3201" y="11003"/>
                  </a:cubicBezTo>
                  <a:cubicBezTo>
                    <a:pt x="2938" y="10710"/>
                    <a:pt x="2653" y="10384"/>
                    <a:pt x="2399" y="10019"/>
                  </a:cubicBezTo>
                  <a:cubicBezTo>
                    <a:pt x="2246" y="9798"/>
                    <a:pt x="2118" y="9556"/>
                    <a:pt x="2012" y="9301"/>
                  </a:cubicBezTo>
                  <a:cubicBezTo>
                    <a:pt x="1906" y="9047"/>
                    <a:pt x="1817" y="8775"/>
                    <a:pt x="1753" y="8503"/>
                  </a:cubicBezTo>
                  <a:cubicBezTo>
                    <a:pt x="1626" y="7956"/>
                    <a:pt x="1579" y="7391"/>
                    <a:pt x="1588" y="6857"/>
                  </a:cubicBezTo>
                  <a:cubicBezTo>
                    <a:pt x="1596" y="6317"/>
                    <a:pt x="1652" y="5812"/>
                    <a:pt x="1719" y="5362"/>
                  </a:cubicBezTo>
                  <a:cubicBezTo>
                    <a:pt x="1749" y="5133"/>
                    <a:pt x="1787" y="4925"/>
                    <a:pt x="1821" y="4730"/>
                  </a:cubicBezTo>
                  <a:cubicBezTo>
                    <a:pt x="1834" y="4628"/>
                    <a:pt x="1843" y="4531"/>
                    <a:pt x="1838" y="4437"/>
                  </a:cubicBezTo>
                  <a:cubicBezTo>
                    <a:pt x="1830" y="4344"/>
                    <a:pt x="1804" y="4246"/>
                    <a:pt x="1749" y="4174"/>
                  </a:cubicBezTo>
                  <a:cubicBezTo>
                    <a:pt x="1698" y="4098"/>
                    <a:pt x="1618" y="4051"/>
                    <a:pt x="1541" y="4034"/>
                  </a:cubicBezTo>
                  <a:cubicBezTo>
                    <a:pt x="1512" y="4028"/>
                    <a:pt x="1483" y="4025"/>
                    <a:pt x="1456" y="4025"/>
                  </a:cubicBezTo>
                  <a:cubicBezTo>
                    <a:pt x="1409" y="4025"/>
                    <a:pt x="1367" y="4033"/>
                    <a:pt x="1329" y="4047"/>
                  </a:cubicBezTo>
                  <a:cubicBezTo>
                    <a:pt x="1210" y="4085"/>
                    <a:pt x="1134" y="4153"/>
                    <a:pt x="1096" y="4200"/>
                  </a:cubicBezTo>
                  <a:cubicBezTo>
                    <a:pt x="1032" y="4272"/>
                    <a:pt x="998" y="4340"/>
                    <a:pt x="968" y="4391"/>
                  </a:cubicBezTo>
                  <a:cubicBezTo>
                    <a:pt x="955" y="4416"/>
                    <a:pt x="947" y="4441"/>
                    <a:pt x="939" y="4463"/>
                  </a:cubicBezTo>
                  <a:cubicBezTo>
                    <a:pt x="900" y="4535"/>
                    <a:pt x="858" y="4645"/>
                    <a:pt x="811" y="4789"/>
                  </a:cubicBezTo>
                  <a:cubicBezTo>
                    <a:pt x="756" y="4976"/>
                    <a:pt x="705" y="5218"/>
                    <a:pt x="684" y="5498"/>
                  </a:cubicBezTo>
                  <a:cubicBezTo>
                    <a:pt x="658" y="5774"/>
                    <a:pt x="663" y="6093"/>
                    <a:pt x="692" y="6419"/>
                  </a:cubicBezTo>
                  <a:cubicBezTo>
                    <a:pt x="726" y="6746"/>
                    <a:pt x="777" y="7086"/>
                    <a:pt x="828" y="7430"/>
                  </a:cubicBezTo>
                  <a:cubicBezTo>
                    <a:pt x="883" y="7769"/>
                    <a:pt x="951" y="8109"/>
                    <a:pt x="1045" y="8427"/>
                  </a:cubicBezTo>
                  <a:cubicBezTo>
                    <a:pt x="1130" y="8745"/>
                    <a:pt x="1240" y="9038"/>
                    <a:pt x="1359" y="9293"/>
                  </a:cubicBezTo>
                  <a:cubicBezTo>
                    <a:pt x="1503" y="9598"/>
                    <a:pt x="1652" y="9845"/>
                    <a:pt x="1770" y="10019"/>
                  </a:cubicBezTo>
                  <a:cubicBezTo>
                    <a:pt x="1719" y="9968"/>
                    <a:pt x="1673" y="9929"/>
                    <a:pt x="1639" y="9904"/>
                  </a:cubicBezTo>
                  <a:lnTo>
                    <a:pt x="1639" y="9900"/>
                  </a:lnTo>
                  <a:cubicBezTo>
                    <a:pt x="1635" y="9900"/>
                    <a:pt x="1630" y="9895"/>
                    <a:pt x="1626" y="9891"/>
                  </a:cubicBezTo>
                  <a:cubicBezTo>
                    <a:pt x="1486" y="9777"/>
                    <a:pt x="1405" y="9717"/>
                    <a:pt x="1354" y="9683"/>
                  </a:cubicBezTo>
                  <a:cubicBezTo>
                    <a:pt x="1354" y="9683"/>
                    <a:pt x="1350" y="9679"/>
                    <a:pt x="1350" y="9679"/>
                  </a:cubicBezTo>
                  <a:cubicBezTo>
                    <a:pt x="1333" y="9662"/>
                    <a:pt x="1295" y="9628"/>
                    <a:pt x="1236" y="9607"/>
                  </a:cubicBezTo>
                  <a:cubicBezTo>
                    <a:pt x="1182" y="9584"/>
                    <a:pt x="1112" y="9568"/>
                    <a:pt x="1034" y="9568"/>
                  </a:cubicBezTo>
                  <a:cubicBezTo>
                    <a:pt x="1025" y="9568"/>
                    <a:pt x="1016" y="9568"/>
                    <a:pt x="1006" y="9569"/>
                  </a:cubicBezTo>
                  <a:cubicBezTo>
                    <a:pt x="913" y="9573"/>
                    <a:pt x="820" y="9590"/>
                    <a:pt x="718" y="9624"/>
                  </a:cubicBezTo>
                  <a:cubicBezTo>
                    <a:pt x="616" y="9658"/>
                    <a:pt x="518" y="9709"/>
                    <a:pt x="433" y="9781"/>
                  </a:cubicBezTo>
                  <a:cubicBezTo>
                    <a:pt x="349" y="9849"/>
                    <a:pt x="272" y="9929"/>
                    <a:pt x="213" y="10010"/>
                  </a:cubicBezTo>
                  <a:cubicBezTo>
                    <a:pt x="153" y="10095"/>
                    <a:pt x="98" y="10180"/>
                    <a:pt x="64" y="10265"/>
                  </a:cubicBezTo>
                  <a:cubicBezTo>
                    <a:pt x="0" y="10435"/>
                    <a:pt x="13" y="10570"/>
                    <a:pt x="22" y="10617"/>
                  </a:cubicBezTo>
                  <a:cubicBezTo>
                    <a:pt x="22" y="10630"/>
                    <a:pt x="26" y="10638"/>
                    <a:pt x="26" y="10647"/>
                  </a:cubicBezTo>
                  <a:cubicBezTo>
                    <a:pt x="39" y="10702"/>
                    <a:pt x="51" y="10778"/>
                    <a:pt x="85" y="10876"/>
                  </a:cubicBezTo>
                  <a:cubicBezTo>
                    <a:pt x="124" y="10991"/>
                    <a:pt x="208" y="11207"/>
                    <a:pt x="391" y="11457"/>
                  </a:cubicBezTo>
                  <a:cubicBezTo>
                    <a:pt x="573" y="11708"/>
                    <a:pt x="862" y="11984"/>
                    <a:pt x="1244" y="12217"/>
                  </a:cubicBezTo>
                  <a:cubicBezTo>
                    <a:pt x="1622" y="12451"/>
                    <a:pt x="2076" y="12654"/>
                    <a:pt x="2573" y="12820"/>
                  </a:cubicBezTo>
                  <a:cubicBezTo>
                    <a:pt x="2628" y="12841"/>
                    <a:pt x="2683" y="12858"/>
                    <a:pt x="2738" y="12875"/>
                  </a:cubicBezTo>
                  <a:cubicBezTo>
                    <a:pt x="3188" y="13015"/>
                    <a:pt x="3668" y="13121"/>
                    <a:pt x="4152" y="13176"/>
                  </a:cubicBezTo>
                  <a:cubicBezTo>
                    <a:pt x="4219" y="13185"/>
                    <a:pt x="4292" y="13193"/>
                    <a:pt x="4359" y="13198"/>
                  </a:cubicBezTo>
                  <a:cubicBezTo>
                    <a:pt x="4393" y="13202"/>
                    <a:pt x="4427" y="13206"/>
                    <a:pt x="4466" y="13206"/>
                  </a:cubicBezTo>
                  <a:cubicBezTo>
                    <a:pt x="4504" y="13206"/>
                    <a:pt x="4555" y="13202"/>
                    <a:pt x="4601" y="13168"/>
                  </a:cubicBezTo>
                  <a:cubicBezTo>
                    <a:pt x="4610" y="13159"/>
                    <a:pt x="4623" y="13147"/>
                    <a:pt x="4627" y="13138"/>
                  </a:cubicBezTo>
                  <a:lnTo>
                    <a:pt x="4640" y="13121"/>
                  </a:lnTo>
                  <a:cubicBezTo>
                    <a:pt x="4644" y="13117"/>
                    <a:pt x="4648" y="13109"/>
                    <a:pt x="4648" y="13100"/>
                  </a:cubicBezTo>
                  <a:cubicBezTo>
                    <a:pt x="4661" y="13075"/>
                    <a:pt x="4661" y="13045"/>
                    <a:pt x="4661" y="13019"/>
                  </a:cubicBezTo>
                  <a:cubicBezTo>
                    <a:pt x="4657" y="13007"/>
                    <a:pt x="4652" y="12994"/>
                    <a:pt x="4652" y="12985"/>
                  </a:cubicBezTo>
                  <a:cubicBezTo>
                    <a:pt x="4652" y="12981"/>
                    <a:pt x="4652" y="12973"/>
                    <a:pt x="4652" y="12968"/>
                  </a:cubicBezTo>
                  <a:cubicBezTo>
                    <a:pt x="4652" y="12960"/>
                    <a:pt x="4652" y="12947"/>
                    <a:pt x="4648" y="12934"/>
                  </a:cubicBezTo>
                  <a:cubicBezTo>
                    <a:pt x="4644" y="12879"/>
                    <a:pt x="4618" y="12773"/>
                    <a:pt x="4529" y="12603"/>
                  </a:cubicBezTo>
                  <a:cubicBezTo>
                    <a:pt x="4529" y="12603"/>
                    <a:pt x="4525" y="12599"/>
                    <a:pt x="4525" y="12595"/>
                  </a:cubicBezTo>
                  <a:lnTo>
                    <a:pt x="4525" y="12595"/>
                  </a:lnTo>
                  <a:cubicBezTo>
                    <a:pt x="4584" y="12650"/>
                    <a:pt x="4644" y="12701"/>
                    <a:pt x="4703" y="12743"/>
                  </a:cubicBezTo>
                  <a:cubicBezTo>
                    <a:pt x="4741" y="12769"/>
                    <a:pt x="4775" y="12794"/>
                    <a:pt x="4814" y="12811"/>
                  </a:cubicBezTo>
                  <a:cubicBezTo>
                    <a:pt x="4924" y="12879"/>
                    <a:pt x="5026" y="12930"/>
                    <a:pt x="5119" y="12951"/>
                  </a:cubicBezTo>
                  <a:cubicBezTo>
                    <a:pt x="5156" y="12961"/>
                    <a:pt x="5191" y="12966"/>
                    <a:pt x="5224" y="12966"/>
                  </a:cubicBezTo>
                  <a:cubicBezTo>
                    <a:pt x="5275" y="12966"/>
                    <a:pt x="5319" y="12956"/>
                    <a:pt x="5353" y="12943"/>
                  </a:cubicBezTo>
                  <a:cubicBezTo>
                    <a:pt x="5374" y="12934"/>
                    <a:pt x="5395" y="12922"/>
                    <a:pt x="5416" y="12909"/>
                  </a:cubicBezTo>
                  <a:cubicBezTo>
                    <a:pt x="5455" y="12875"/>
                    <a:pt x="5476" y="12841"/>
                    <a:pt x="5493" y="12811"/>
                  </a:cubicBezTo>
                  <a:cubicBezTo>
                    <a:pt x="5497" y="12794"/>
                    <a:pt x="5501" y="12777"/>
                    <a:pt x="5505" y="12765"/>
                  </a:cubicBezTo>
                  <a:cubicBezTo>
                    <a:pt x="5527" y="12807"/>
                    <a:pt x="5548" y="12833"/>
                    <a:pt x="5565" y="12854"/>
                  </a:cubicBezTo>
                  <a:cubicBezTo>
                    <a:pt x="5596" y="12888"/>
                    <a:pt x="5613" y="12898"/>
                    <a:pt x="5621" y="12898"/>
                  </a:cubicBezTo>
                  <a:cubicBezTo>
                    <a:pt x="5622" y="12898"/>
                    <a:pt x="5624" y="12897"/>
                    <a:pt x="5624" y="12896"/>
                  </a:cubicBezTo>
                  <a:cubicBezTo>
                    <a:pt x="5624" y="12892"/>
                    <a:pt x="5624" y="12892"/>
                    <a:pt x="5624" y="12892"/>
                  </a:cubicBezTo>
                  <a:cubicBezTo>
                    <a:pt x="5658" y="12913"/>
                    <a:pt x="5709" y="12930"/>
                    <a:pt x="5777" y="12943"/>
                  </a:cubicBezTo>
                  <a:cubicBezTo>
                    <a:pt x="5797" y="12945"/>
                    <a:pt x="5819" y="12947"/>
                    <a:pt x="5842" y="12947"/>
                  </a:cubicBezTo>
                  <a:cubicBezTo>
                    <a:pt x="5905" y="12947"/>
                    <a:pt x="5981" y="12937"/>
                    <a:pt x="6061" y="12909"/>
                  </a:cubicBezTo>
                  <a:cubicBezTo>
                    <a:pt x="6138" y="12884"/>
                    <a:pt x="6240" y="12828"/>
                    <a:pt x="6354" y="12743"/>
                  </a:cubicBezTo>
                  <a:cubicBezTo>
                    <a:pt x="6410" y="12705"/>
                    <a:pt x="6469" y="12654"/>
                    <a:pt x="6537" y="12599"/>
                  </a:cubicBezTo>
                  <a:cubicBezTo>
                    <a:pt x="6601" y="12548"/>
                    <a:pt x="6673" y="12489"/>
                    <a:pt x="6745" y="12421"/>
                  </a:cubicBezTo>
                  <a:cubicBezTo>
                    <a:pt x="7038" y="12162"/>
                    <a:pt x="7377" y="11801"/>
                    <a:pt x="7713" y="11347"/>
                  </a:cubicBezTo>
                  <a:cubicBezTo>
                    <a:pt x="8044" y="10893"/>
                    <a:pt x="8370" y="10345"/>
                    <a:pt x="8668" y="9751"/>
                  </a:cubicBezTo>
                  <a:cubicBezTo>
                    <a:pt x="8969" y="9161"/>
                    <a:pt x="9245" y="8520"/>
                    <a:pt x="9516" y="7875"/>
                  </a:cubicBezTo>
                  <a:cubicBezTo>
                    <a:pt x="9784" y="7230"/>
                    <a:pt x="10034" y="6581"/>
                    <a:pt x="10268" y="5957"/>
                  </a:cubicBezTo>
                  <a:cubicBezTo>
                    <a:pt x="10378" y="5651"/>
                    <a:pt x="10501" y="5341"/>
                    <a:pt x="10544" y="5023"/>
                  </a:cubicBezTo>
                  <a:cubicBezTo>
                    <a:pt x="10565" y="4866"/>
                    <a:pt x="10565" y="4705"/>
                    <a:pt x="10527" y="4552"/>
                  </a:cubicBezTo>
                  <a:cubicBezTo>
                    <a:pt x="10493" y="4399"/>
                    <a:pt x="10420" y="4255"/>
                    <a:pt x="10323" y="4144"/>
                  </a:cubicBezTo>
                  <a:cubicBezTo>
                    <a:pt x="10221" y="4034"/>
                    <a:pt x="10102" y="3949"/>
                    <a:pt x="9988" y="3885"/>
                  </a:cubicBezTo>
                  <a:cubicBezTo>
                    <a:pt x="9869" y="3818"/>
                    <a:pt x="9750" y="3771"/>
                    <a:pt x="9635" y="3728"/>
                  </a:cubicBezTo>
                  <a:cubicBezTo>
                    <a:pt x="9495" y="3677"/>
                    <a:pt x="9364" y="3635"/>
                    <a:pt x="9236" y="3601"/>
                  </a:cubicBezTo>
                  <a:cubicBezTo>
                    <a:pt x="9151" y="3580"/>
                    <a:pt x="9071" y="3559"/>
                    <a:pt x="8994" y="3546"/>
                  </a:cubicBezTo>
                  <a:cubicBezTo>
                    <a:pt x="8803" y="3508"/>
                    <a:pt x="8634" y="3491"/>
                    <a:pt x="8489" y="3486"/>
                  </a:cubicBezTo>
                  <a:cubicBezTo>
                    <a:pt x="8474" y="3486"/>
                    <a:pt x="8460" y="3486"/>
                    <a:pt x="8445" y="3486"/>
                  </a:cubicBezTo>
                  <a:cubicBezTo>
                    <a:pt x="8325" y="3486"/>
                    <a:pt x="8227" y="3501"/>
                    <a:pt x="8162" y="3512"/>
                  </a:cubicBezTo>
                  <a:cubicBezTo>
                    <a:pt x="7938" y="3554"/>
                    <a:pt x="7823" y="3635"/>
                    <a:pt x="7776" y="3686"/>
                  </a:cubicBezTo>
                  <a:cubicBezTo>
                    <a:pt x="7772" y="3694"/>
                    <a:pt x="7768" y="3699"/>
                    <a:pt x="7763" y="3703"/>
                  </a:cubicBezTo>
                  <a:cubicBezTo>
                    <a:pt x="7755" y="3707"/>
                    <a:pt x="7747" y="3711"/>
                    <a:pt x="7721" y="3737"/>
                  </a:cubicBezTo>
                  <a:cubicBezTo>
                    <a:pt x="7687" y="3771"/>
                    <a:pt x="7628" y="3847"/>
                    <a:pt x="7564" y="4004"/>
                  </a:cubicBezTo>
                  <a:cubicBezTo>
                    <a:pt x="7526" y="4098"/>
                    <a:pt x="7466" y="4284"/>
                    <a:pt x="7441" y="4539"/>
                  </a:cubicBezTo>
                  <a:cubicBezTo>
                    <a:pt x="7411" y="4794"/>
                    <a:pt x="7415" y="5116"/>
                    <a:pt x="7415" y="5481"/>
                  </a:cubicBezTo>
                  <a:cubicBezTo>
                    <a:pt x="7407" y="6207"/>
                    <a:pt x="7377" y="7120"/>
                    <a:pt x="7178" y="8024"/>
                  </a:cubicBezTo>
                  <a:cubicBezTo>
                    <a:pt x="7084" y="8474"/>
                    <a:pt x="6927" y="8915"/>
                    <a:pt x="6770" y="9344"/>
                  </a:cubicBezTo>
                  <a:cubicBezTo>
                    <a:pt x="6609" y="9768"/>
                    <a:pt x="6443" y="10176"/>
                    <a:pt x="6286" y="10545"/>
                  </a:cubicBezTo>
                  <a:cubicBezTo>
                    <a:pt x="6248" y="10638"/>
                    <a:pt x="6210" y="10727"/>
                    <a:pt x="6172" y="10812"/>
                  </a:cubicBezTo>
                  <a:cubicBezTo>
                    <a:pt x="6176" y="10787"/>
                    <a:pt x="6180" y="10757"/>
                    <a:pt x="6189" y="10727"/>
                  </a:cubicBezTo>
                  <a:cubicBezTo>
                    <a:pt x="6214" y="10600"/>
                    <a:pt x="6265" y="10358"/>
                    <a:pt x="6350" y="10027"/>
                  </a:cubicBezTo>
                  <a:cubicBezTo>
                    <a:pt x="6435" y="9696"/>
                    <a:pt x="6554" y="9284"/>
                    <a:pt x="6673" y="8809"/>
                  </a:cubicBezTo>
                  <a:cubicBezTo>
                    <a:pt x="6787" y="8329"/>
                    <a:pt x="6902" y="7782"/>
                    <a:pt x="6915" y="7196"/>
                  </a:cubicBezTo>
                  <a:cubicBezTo>
                    <a:pt x="6940" y="6610"/>
                    <a:pt x="6889" y="5999"/>
                    <a:pt x="6842" y="5392"/>
                  </a:cubicBezTo>
                  <a:cubicBezTo>
                    <a:pt x="6821" y="5087"/>
                    <a:pt x="6796" y="4785"/>
                    <a:pt x="6787" y="4484"/>
                  </a:cubicBezTo>
                  <a:cubicBezTo>
                    <a:pt x="6775" y="4187"/>
                    <a:pt x="6775" y="3890"/>
                    <a:pt x="6792" y="3605"/>
                  </a:cubicBezTo>
                  <a:cubicBezTo>
                    <a:pt x="6800" y="3461"/>
                    <a:pt x="6817" y="3317"/>
                    <a:pt x="6834" y="3181"/>
                  </a:cubicBezTo>
                  <a:cubicBezTo>
                    <a:pt x="6842" y="3113"/>
                    <a:pt x="6855" y="3045"/>
                    <a:pt x="6864" y="2977"/>
                  </a:cubicBezTo>
                  <a:cubicBezTo>
                    <a:pt x="6876" y="2909"/>
                    <a:pt x="6889" y="2841"/>
                    <a:pt x="6902" y="2778"/>
                  </a:cubicBezTo>
                  <a:cubicBezTo>
                    <a:pt x="6957" y="2514"/>
                    <a:pt x="7029" y="2264"/>
                    <a:pt x="7093" y="2026"/>
                  </a:cubicBezTo>
                  <a:cubicBezTo>
                    <a:pt x="7152" y="1789"/>
                    <a:pt x="7203" y="1560"/>
                    <a:pt x="7233" y="1347"/>
                  </a:cubicBezTo>
                  <a:cubicBezTo>
                    <a:pt x="7263" y="1135"/>
                    <a:pt x="7271" y="936"/>
                    <a:pt x="7254" y="762"/>
                  </a:cubicBezTo>
                  <a:cubicBezTo>
                    <a:pt x="7254" y="719"/>
                    <a:pt x="7246" y="677"/>
                    <a:pt x="7241" y="638"/>
                  </a:cubicBezTo>
                  <a:cubicBezTo>
                    <a:pt x="7233" y="596"/>
                    <a:pt x="7229" y="558"/>
                    <a:pt x="7220" y="524"/>
                  </a:cubicBezTo>
                  <a:cubicBezTo>
                    <a:pt x="7203" y="447"/>
                    <a:pt x="7186" y="380"/>
                    <a:pt x="7165" y="320"/>
                  </a:cubicBezTo>
                  <a:cubicBezTo>
                    <a:pt x="7123" y="201"/>
                    <a:pt x="7050" y="112"/>
                    <a:pt x="6991" y="70"/>
                  </a:cubicBezTo>
                  <a:cubicBezTo>
                    <a:pt x="6898" y="10"/>
                    <a:pt x="6813" y="2"/>
                    <a:pt x="6749" y="2"/>
                  </a:cubicBezTo>
                  <a:cubicBezTo>
                    <a:pt x="6741" y="1"/>
                    <a:pt x="6733" y="1"/>
                    <a:pt x="6725" y="1"/>
                  </a:cubicBezTo>
                  <a:close/>
                </a:path>
              </a:pathLst>
            </a:custGeom>
            <a:solidFill>
              <a:srgbClr val="1E15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20"/>
            <p:cNvSpPr/>
            <p:nvPr/>
          </p:nvSpPr>
          <p:spPr>
            <a:xfrm>
              <a:off x="7335289" y="4565809"/>
              <a:ext cx="115080" cy="92101"/>
            </a:xfrm>
            <a:custGeom>
              <a:avLst/>
              <a:gdLst/>
              <a:ahLst/>
              <a:cxnLst/>
              <a:rect l="l" t="t" r="r" b="b"/>
              <a:pathLst>
                <a:path w="616" h="493" extrusionOk="0">
                  <a:moveTo>
                    <a:pt x="616" y="1"/>
                  </a:moveTo>
                  <a:lnTo>
                    <a:pt x="616" y="1"/>
                  </a:lnTo>
                  <a:cubicBezTo>
                    <a:pt x="599" y="9"/>
                    <a:pt x="577" y="17"/>
                    <a:pt x="552" y="30"/>
                  </a:cubicBezTo>
                  <a:cubicBezTo>
                    <a:pt x="471" y="64"/>
                    <a:pt x="378" y="119"/>
                    <a:pt x="289" y="187"/>
                  </a:cubicBezTo>
                  <a:cubicBezTo>
                    <a:pt x="200" y="255"/>
                    <a:pt x="123" y="336"/>
                    <a:pt x="64" y="404"/>
                  </a:cubicBezTo>
                  <a:cubicBezTo>
                    <a:pt x="38" y="438"/>
                    <a:pt x="17" y="467"/>
                    <a:pt x="0" y="493"/>
                  </a:cubicBezTo>
                  <a:cubicBezTo>
                    <a:pt x="4" y="489"/>
                    <a:pt x="13" y="484"/>
                    <a:pt x="21" y="484"/>
                  </a:cubicBezTo>
                  <a:cubicBezTo>
                    <a:pt x="127" y="433"/>
                    <a:pt x="255" y="357"/>
                    <a:pt x="374" y="272"/>
                  </a:cubicBezTo>
                  <a:cubicBezTo>
                    <a:pt x="480" y="192"/>
                    <a:pt x="573" y="94"/>
                    <a:pt x="616" y="1"/>
                  </a:cubicBezTo>
                  <a:close/>
                </a:path>
              </a:pathLst>
            </a:custGeom>
            <a:solidFill>
              <a:srgbClr val="1E15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20"/>
            <p:cNvSpPr/>
            <p:nvPr/>
          </p:nvSpPr>
          <p:spPr>
            <a:xfrm>
              <a:off x="7374895" y="4589535"/>
              <a:ext cx="698697" cy="535419"/>
            </a:xfrm>
            <a:custGeom>
              <a:avLst/>
              <a:gdLst/>
              <a:ahLst/>
              <a:cxnLst/>
              <a:rect l="l" t="t" r="r" b="b"/>
              <a:pathLst>
                <a:path w="3740" h="2866" extrusionOk="0">
                  <a:moveTo>
                    <a:pt x="463" y="1"/>
                  </a:moveTo>
                  <a:cubicBezTo>
                    <a:pt x="408" y="90"/>
                    <a:pt x="327" y="175"/>
                    <a:pt x="238" y="239"/>
                  </a:cubicBezTo>
                  <a:cubicBezTo>
                    <a:pt x="162" y="298"/>
                    <a:pt x="77" y="349"/>
                    <a:pt x="0" y="387"/>
                  </a:cubicBezTo>
                  <a:cubicBezTo>
                    <a:pt x="17" y="404"/>
                    <a:pt x="43" y="434"/>
                    <a:pt x="102" y="506"/>
                  </a:cubicBezTo>
                  <a:cubicBezTo>
                    <a:pt x="166" y="587"/>
                    <a:pt x="348" y="820"/>
                    <a:pt x="637" y="1087"/>
                  </a:cubicBezTo>
                  <a:cubicBezTo>
                    <a:pt x="921" y="1359"/>
                    <a:pt x="1312" y="1652"/>
                    <a:pt x="1732" y="1898"/>
                  </a:cubicBezTo>
                  <a:cubicBezTo>
                    <a:pt x="2152" y="2149"/>
                    <a:pt x="2594" y="2361"/>
                    <a:pt x="2954" y="2522"/>
                  </a:cubicBezTo>
                  <a:cubicBezTo>
                    <a:pt x="3315" y="2679"/>
                    <a:pt x="3587" y="2798"/>
                    <a:pt x="3685" y="2840"/>
                  </a:cubicBezTo>
                  <a:cubicBezTo>
                    <a:pt x="3706" y="2849"/>
                    <a:pt x="3723" y="2857"/>
                    <a:pt x="3740" y="2866"/>
                  </a:cubicBezTo>
                  <a:cubicBezTo>
                    <a:pt x="3731" y="2857"/>
                    <a:pt x="3723" y="2849"/>
                    <a:pt x="3710" y="2840"/>
                  </a:cubicBezTo>
                  <a:cubicBezTo>
                    <a:pt x="3634" y="2772"/>
                    <a:pt x="3417" y="2586"/>
                    <a:pt x="3137" y="2340"/>
                  </a:cubicBezTo>
                  <a:cubicBezTo>
                    <a:pt x="2848" y="2089"/>
                    <a:pt x="2492" y="1783"/>
                    <a:pt x="2135" y="1478"/>
                  </a:cubicBezTo>
                  <a:cubicBezTo>
                    <a:pt x="1422" y="862"/>
                    <a:pt x="713" y="243"/>
                    <a:pt x="565" y="103"/>
                  </a:cubicBezTo>
                  <a:cubicBezTo>
                    <a:pt x="505" y="48"/>
                    <a:pt x="480" y="18"/>
                    <a:pt x="4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20"/>
            <p:cNvSpPr/>
            <p:nvPr/>
          </p:nvSpPr>
          <p:spPr>
            <a:xfrm>
              <a:off x="7268595" y="4492577"/>
              <a:ext cx="831898" cy="636487"/>
            </a:xfrm>
            <a:custGeom>
              <a:avLst/>
              <a:gdLst/>
              <a:ahLst/>
              <a:cxnLst/>
              <a:rect l="l" t="t" r="r" b="b"/>
              <a:pathLst>
                <a:path w="4453" h="3407" extrusionOk="0">
                  <a:moveTo>
                    <a:pt x="968" y="0"/>
                  </a:moveTo>
                  <a:cubicBezTo>
                    <a:pt x="953" y="0"/>
                    <a:pt x="938" y="1"/>
                    <a:pt x="922" y="2"/>
                  </a:cubicBezTo>
                  <a:cubicBezTo>
                    <a:pt x="850" y="6"/>
                    <a:pt x="756" y="28"/>
                    <a:pt x="671" y="57"/>
                  </a:cubicBezTo>
                  <a:cubicBezTo>
                    <a:pt x="582" y="87"/>
                    <a:pt x="497" y="134"/>
                    <a:pt x="421" y="197"/>
                  </a:cubicBezTo>
                  <a:cubicBezTo>
                    <a:pt x="344" y="257"/>
                    <a:pt x="277" y="329"/>
                    <a:pt x="217" y="405"/>
                  </a:cubicBezTo>
                  <a:cubicBezTo>
                    <a:pt x="162" y="482"/>
                    <a:pt x="111" y="558"/>
                    <a:pt x="81" y="626"/>
                  </a:cubicBezTo>
                  <a:cubicBezTo>
                    <a:pt x="18" y="770"/>
                    <a:pt x="18" y="893"/>
                    <a:pt x="9" y="936"/>
                  </a:cubicBezTo>
                  <a:cubicBezTo>
                    <a:pt x="5" y="957"/>
                    <a:pt x="5" y="970"/>
                    <a:pt x="1" y="978"/>
                  </a:cubicBezTo>
                  <a:cubicBezTo>
                    <a:pt x="18" y="1029"/>
                    <a:pt x="39" y="1089"/>
                    <a:pt x="69" y="1169"/>
                  </a:cubicBezTo>
                  <a:cubicBezTo>
                    <a:pt x="111" y="1275"/>
                    <a:pt x="196" y="1479"/>
                    <a:pt x="378" y="1717"/>
                  </a:cubicBezTo>
                  <a:cubicBezTo>
                    <a:pt x="557" y="1954"/>
                    <a:pt x="837" y="2218"/>
                    <a:pt x="1206" y="2443"/>
                  </a:cubicBezTo>
                  <a:cubicBezTo>
                    <a:pt x="1575" y="2668"/>
                    <a:pt x="2025" y="2867"/>
                    <a:pt x="2513" y="3028"/>
                  </a:cubicBezTo>
                  <a:cubicBezTo>
                    <a:pt x="3001" y="3194"/>
                    <a:pt x="3532" y="3317"/>
                    <a:pt x="4071" y="3381"/>
                  </a:cubicBezTo>
                  <a:cubicBezTo>
                    <a:pt x="4109" y="3385"/>
                    <a:pt x="4152" y="3389"/>
                    <a:pt x="4190" y="3393"/>
                  </a:cubicBezTo>
                  <a:cubicBezTo>
                    <a:pt x="4067" y="3347"/>
                    <a:pt x="3812" y="3245"/>
                    <a:pt x="3498" y="3109"/>
                  </a:cubicBezTo>
                  <a:cubicBezTo>
                    <a:pt x="3133" y="2952"/>
                    <a:pt x="2687" y="2744"/>
                    <a:pt x="2263" y="2489"/>
                  </a:cubicBezTo>
                  <a:cubicBezTo>
                    <a:pt x="1838" y="2239"/>
                    <a:pt x="1444" y="1942"/>
                    <a:pt x="1159" y="1662"/>
                  </a:cubicBezTo>
                  <a:cubicBezTo>
                    <a:pt x="871" y="1390"/>
                    <a:pt x="692" y="1148"/>
                    <a:pt x="633" y="1059"/>
                  </a:cubicBezTo>
                  <a:cubicBezTo>
                    <a:pt x="578" y="974"/>
                    <a:pt x="557" y="936"/>
                    <a:pt x="548" y="919"/>
                  </a:cubicBezTo>
                  <a:cubicBezTo>
                    <a:pt x="506" y="940"/>
                    <a:pt x="463" y="961"/>
                    <a:pt x="425" y="974"/>
                  </a:cubicBezTo>
                  <a:cubicBezTo>
                    <a:pt x="306" y="1025"/>
                    <a:pt x="213" y="1046"/>
                    <a:pt x="179" y="1046"/>
                  </a:cubicBezTo>
                  <a:cubicBezTo>
                    <a:pt x="170" y="1047"/>
                    <a:pt x="163" y="1047"/>
                    <a:pt x="156" y="1047"/>
                  </a:cubicBezTo>
                  <a:cubicBezTo>
                    <a:pt x="125" y="1047"/>
                    <a:pt x="119" y="1039"/>
                    <a:pt x="115" y="1025"/>
                  </a:cubicBezTo>
                  <a:cubicBezTo>
                    <a:pt x="111" y="1012"/>
                    <a:pt x="115" y="995"/>
                    <a:pt x="158" y="974"/>
                  </a:cubicBezTo>
                  <a:cubicBezTo>
                    <a:pt x="170" y="966"/>
                    <a:pt x="200" y="953"/>
                    <a:pt x="243" y="936"/>
                  </a:cubicBezTo>
                  <a:cubicBezTo>
                    <a:pt x="238" y="927"/>
                    <a:pt x="238" y="919"/>
                    <a:pt x="243" y="906"/>
                  </a:cubicBezTo>
                  <a:cubicBezTo>
                    <a:pt x="247" y="881"/>
                    <a:pt x="277" y="813"/>
                    <a:pt x="332" y="732"/>
                  </a:cubicBezTo>
                  <a:cubicBezTo>
                    <a:pt x="391" y="651"/>
                    <a:pt x="472" y="562"/>
                    <a:pt x="569" y="486"/>
                  </a:cubicBezTo>
                  <a:cubicBezTo>
                    <a:pt x="667" y="409"/>
                    <a:pt x="773" y="354"/>
                    <a:pt x="866" y="320"/>
                  </a:cubicBezTo>
                  <a:cubicBezTo>
                    <a:pt x="926" y="299"/>
                    <a:pt x="973" y="286"/>
                    <a:pt x="1011" y="278"/>
                  </a:cubicBezTo>
                  <a:cubicBezTo>
                    <a:pt x="1019" y="218"/>
                    <a:pt x="1015" y="168"/>
                    <a:pt x="1015" y="151"/>
                  </a:cubicBezTo>
                  <a:cubicBezTo>
                    <a:pt x="1011" y="104"/>
                    <a:pt x="1015" y="91"/>
                    <a:pt x="1028" y="87"/>
                  </a:cubicBezTo>
                  <a:cubicBezTo>
                    <a:pt x="1032" y="84"/>
                    <a:pt x="1036" y="83"/>
                    <a:pt x="1041" y="83"/>
                  </a:cubicBezTo>
                  <a:cubicBezTo>
                    <a:pt x="1054" y="83"/>
                    <a:pt x="1069" y="92"/>
                    <a:pt x="1087" y="125"/>
                  </a:cubicBezTo>
                  <a:cubicBezTo>
                    <a:pt x="1100" y="151"/>
                    <a:pt x="1121" y="218"/>
                    <a:pt x="1108" y="308"/>
                  </a:cubicBezTo>
                  <a:cubicBezTo>
                    <a:pt x="1108" y="312"/>
                    <a:pt x="1108" y="312"/>
                    <a:pt x="1108" y="312"/>
                  </a:cubicBezTo>
                  <a:cubicBezTo>
                    <a:pt x="1108" y="342"/>
                    <a:pt x="1100" y="371"/>
                    <a:pt x="1091" y="401"/>
                  </a:cubicBezTo>
                  <a:cubicBezTo>
                    <a:pt x="1079" y="435"/>
                    <a:pt x="1066" y="465"/>
                    <a:pt x="1049" y="499"/>
                  </a:cubicBezTo>
                  <a:cubicBezTo>
                    <a:pt x="1066" y="507"/>
                    <a:pt x="1100" y="533"/>
                    <a:pt x="1168" y="584"/>
                  </a:cubicBezTo>
                  <a:cubicBezTo>
                    <a:pt x="1325" y="707"/>
                    <a:pt x="2042" y="1318"/>
                    <a:pt x="2755" y="1933"/>
                  </a:cubicBezTo>
                  <a:cubicBezTo>
                    <a:pt x="3112" y="2239"/>
                    <a:pt x="3468" y="2549"/>
                    <a:pt x="3748" y="2799"/>
                  </a:cubicBezTo>
                  <a:cubicBezTo>
                    <a:pt x="4033" y="3050"/>
                    <a:pt x="4241" y="3249"/>
                    <a:pt x="4313" y="3321"/>
                  </a:cubicBezTo>
                  <a:cubicBezTo>
                    <a:pt x="4351" y="3359"/>
                    <a:pt x="4377" y="3385"/>
                    <a:pt x="4394" y="3406"/>
                  </a:cubicBezTo>
                  <a:cubicBezTo>
                    <a:pt x="4411" y="3406"/>
                    <a:pt x="4428" y="3402"/>
                    <a:pt x="4436" y="3398"/>
                  </a:cubicBezTo>
                  <a:cubicBezTo>
                    <a:pt x="4436" y="3393"/>
                    <a:pt x="4440" y="3393"/>
                    <a:pt x="4440" y="3389"/>
                  </a:cubicBezTo>
                  <a:cubicBezTo>
                    <a:pt x="4440" y="3389"/>
                    <a:pt x="4449" y="3381"/>
                    <a:pt x="4449" y="3381"/>
                  </a:cubicBezTo>
                  <a:cubicBezTo>
                    <a:pt x="4449" y="3381"/>
                    <a:pt x="4453" y="3372"/>
                    <a:pt x="4449" y="3364"/>
                  </a:cubicBezTo>
                  <a:cubicBezTo>
                    <a:pt x="4449" y="3347"/>
                    <a:pt x="4440" y="3321"/>
                    <a:pt x="4423" y="3296"/>
                  </a:cubicBezTo>
                  <a:cubicBezTo>
                    <a:pt x="4411" y="3274"/>
                    <a:pt x="4389" y="3253"/>
                    <a:pt x="4368" y="3228"/>
                  </a:cubicBezTo>
                  <a:lnTo>
                    <a:pt x="4296" y="3156"/>
                  </a:lnTo>
                  <a:cubicBezTo>
                    <a:pt x="4109" y="2965"/>
                    <a:pt x="3922" y="2774"/>
                    <a:pt x="3740" y="2587"/>
                  </a:cubicBezTo>
                  <a:cubicBezTo>
                    <a:pt x="3379" y="2213"/>
                    <a:pt x="3035" y="1861"/>
                    <a:pt x="2730" y="1543"/>
                  </a:cubicBezTo>
                  <a:cubicBezTo>
                    <a:pt x="2428" y="1229"/>
                    <a:pt x="2161" y="949"/>
                    <a:pt x="1953" y="728"/>
                  </a:cubicBezTo>
                  <a:cubicBezTo>
                    <a:pt x="1741" y="511"/>
                    <a:pt x="1575" y="359"/>
                    <a:pt x="1490" y="278"/>
                  </a:cubicBezTo>
                  <a:cubicBezTo>
                    <a:pt x="1397" y="193"/>
                    <a:pt x="1333" y="129"/>
                    <a:pt x="1291" y="87"/>
                  </a:cubicBezTo>
                  <a:cubicBezTo>
                    <a:pt x="1288" y="88"/>
                    <a:pt x="1285" y="88"/>
                    <a:pt x="1281" y="88"/>
                  </a:cubicBezTo>
                  <a:cubicBezTo>
                    <a:pt x="1268" y="88"/>
                    <a:pt x="1248" y="81"/>
                    <a:pt x="1215" y="61"/>
                  </a:cubicBezTo>
                  <a:cubicBezTo>
                    <a:pt x="1184" y="46"/>
                    <a:pt x="1099" y="0"/>
                    <a:pt x="9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20"/>
            <p:cNvSpPr/>
            <p:nvPr/>
          </p:nvSpPr>
          <p:spPr>
            <a:xfrm>
              <a:off x="7396192" y="3453686"/>
              <a:ext cx="709907" cy="1632411"/>
            </a:xfrm>
            <a:custGeom>
              <a:avLst/>
              <a:gdLst/>
              <a:ahLst/>
              <a:cxnLst/>
              <a:rect l="l" t="t" r="r" b="b"/>
              <a:pathLst>
                <a:path w="3800" h="8738" extrusionOk="0">
                  <a:moveTo>
                    <a:pt x="674" y="0"/>
                  </a:moveTo>
                  <a:cubicBezTo>
                    <a:pt x="645" y="0"/>
                    <a:pt x="616" y="5"/>
                    <a:pt x="591" y="11"/>
                  </a:cubicBezTo>
                  <a:cubicBezTo>
                    <a:pt x="578" y="16"/>
                    <a:pt x="570" y="20"/>
                    <a:pt x="561" y="24"/>
                  </a:cubicBezTo>
                  <a:cubicBezTo>
                    <a:pt x="476" y="50"/>
                    <a:pt x="421" y="96"/>
                    <a:pt x="383" y="134"/>
                  </a:cubicBezTo>
                  <a:cubicBezTo>
                    <a:pt x="353" y="164"/>
                    <a:pt x="328" y="194"/>
                    <a:pt x="307" y="224"/>
                  </a:cubicBezTo>
                  <a:cubicBezTo>
                    <a:pt x="302" y="236"/>
                    <a:pt x="294" y="245"/>
                    <a:pt x="290" y="258"/>
                  </a:cubicBezTo>
                  <a:lnTo>
                    <a:pt x="290" y="262"/>
                  </a:lnTo>
                  <a:cubicBezTo>
                    <a:pt x="281" y="279"/>
                    <a:pt x="273" y="296"/>
                    <a:pt x="268" y="317"/>
                  </a:cubicBezTo>
                  <a:cubicBezTo>
                    <a:pt x="239" y="385"/>
                    <a:pt x="188" y="512"/>
                    <a:pt x="137" y="695"/>
                  </a:cubicBezTo>
                  <a:cubicBezTo>
                    <a:pt x="86" y="877"/>
                    <a:pt x="39" y="1111"/>
                    <a:pt x="22" y="1387"/>
                  </a:cubicBezTo>
                  <a:cubicBezTo>
                    <a:pt x="1" y="1658"/>
                    <a:pt x="9" y="1964"/>
                    <a:pt x="39" y="2286"/>
                  </a:cubicBezTo>
                  <a:cubicBezTo>
                    <a:pt x="73" y="2609"/>
                    <a:pt x="124" y="2948"/>
                    <a:pt x="175" y="3288"/>
                  </a:cubicBezTo>
                  <a:cubicBezTo>
                    <a:pt x="230" y="3628"/>
                    <a:pt x="298" y="3963"/>
                    <a:pt x="383" y="4273"/>
                  </a:cubicBezTo>
                  <a:cubicBezTo>
                    <a:pt x="468" y="4587"/>
                    <a:pt x="574" y="4875"/>
                    <a:pt x="684" y="5126"/>
                  </a:cubicBezTo>
                  <a:cubicBezTo>
                    <a:pt x="909" y="5627"/>
                    <a:pt x="1155" y="5966"/>
                    <a:pt x="1232" y="6089"/>
                  </a:cubicBezTo>
                  <a:cubicBezTo>
                    <a:pt x="1257" y="6123"/>
                    <a:pt x="1274" y="6149"/>
                    <a:pt x="1291" y="6174"/>
                  </a:cubicBezTo>
                  <a:cubicBezTo>
                    <a:pt x="1304" y="6187"/>
                    <a:pt x="1321" y="6200"/>
                    <a:pt x="1334" y="6217"/>
                  </a:cubicBezTo>
                  <a:cubicBezTo>
                    <a:pt x="1550" y="6433"/>
                    <a:pt x="1818" y="6709"/>
                    <a:pt x="2123" y="7023"/>
                  </a:cubicBezTo>
                  <a:cubicBezTo>
                    <a:pt x="2429" y="7337"/>
                    <a:pt x="2773" y="7689"/>
                    <a:pt x="3138" y="8059"/>
                  </a:cubicBezTo>
                  <a:cubicBezTo>
                    <a:pt x="3320" y="8245"/>
                    <a:pt x="3507" y="8432"/>
                    <a:pt x="3694" y="8627"/>
                  </a:cubicBezTo>
                  <a:lnTo>
                    <a:pt x="3766" y="8700"/>
                  </a:lnTo>
                  <a:cubicBezTo>
                    <a:pt x="3778" y="8708"/>
                    <a:pt x="3787" y="8721"/>
                    <a:pt x="3800" y="8738"/>
                  </a:cubicBezTo>
                  <a:cubicBezTo>
                    <a:pt x="3778" y="8683"/>
                    <a:pt x="3745" y="8619"/>
                    <a:pt x="3694" y="8534"/>
                  </a:cubicBezTo>
                  <a:cubicBezTo>
                    <a:pt x="3634" y="8432"/>
                    <a:pt x="3503" y="8241"/>
                    <a:pt x="3295" y="8004"/>
                  </a:cubicBezTo>
                  <a:cubicBezTo>
                    <a:pt x="3133" y="7808"/>
                    <a:pt x="2917" y="7579"/>
                    <a:pt x="2675" y="7320"/>
                  </a:cubicBezTo>
                  <a:cubicBezTo>
                    <a:pt x="2620" y="7261"/>
                    <a:pt x="2565" y="7201"/>
                    <a:pt x="2505" y="7138"/>
                  </a:cubicBezTo>
                  <a:cubicBezTo>
                    <a:pt x="2200" y="6802"/>
                    <a:pt x="1847" y="6425"/>
                    <a:pt x="1533" y="5975"/>
                  </a:cubicBezTo>
                  <a:cubicBezTo>
                    <a:pt x="1376" y="5750"/>
                    <a:pt x="1240" y="5499"/>
                    <a:pt x="1130" y="5240"/>
                  </a:cubicBezTo>
                  <a:cubicBezTo>
                    <a:pt x="1020" y="4977"/>
                    <a:pt x="930" y="4701"/>
                    <a:pt x="867" y="4426"/>
                  </a:cubicBezTo>
                  <a:cubicBezTo>
                    <a:pt x="731" y="3865"/>
                    <a:pt x="684" y="3288"/>
                    <a:pt x="697" y="2745"/>
                  </a:cubicBezTo>
                  <a:cubicBezTo>
                    <a:pt x="706" y="2201"/>
                    <a:pt x="765" y="1688"/>
                    <a:pt x="833" y="1238"/>
                  </a:cubicBezTo>
                  <a:cubicBezTo>
                    <a:pt x="871" y="1009"/>
                    <a:pt x="909" y="797"/>
                    <a:pt x="943" y="606"/>
                  </a:cubicBezTo>
                  <a:cubicBezTo>
                    <a:pt x="977" y="419"/>
                    <a:pt x="977" y="236"/>
                    <a:pt x="905" y="117"/>
                  </a:cubicBezTo>
                  <a:cubicBezTo>
                    <a:pt x="867" y="62"/>
                    <a:pt x="812" y="24"/>
                    <a:pt x="752" y="11"/>
                  </a:cubicBezTo>
                  <a:cubicBezTo>
                    <a:pt x="727" y="3"/>
                    <a:pt x="700" y="0"/>
                    <a:pt x="674" y="0"/>
                  </a:cubicBezTo>
                  <a:close/>
                </a:path>
              </a:pathLst>
            </a:custGeom>
            <a:solidFill>
              <a:srgbClr val="ACC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20"/>
            <p:cNvSpPr/>
            <p:nvPr/>
          </p:nvSpPr>
          <p:spPr>
            <a:xfrm>
              <a:off x="7820454" y="3688702"/>
              <a:ext cx="315722" cy="66694"/>
            </a:xfrm>
            <a:custGeom>
              <a:avLst/>
              <a:gdLst/>
              <a:ahLst/>
              <a:cxnLst/>
              <a:rect l="l" t="t" r="r" b="b"/>
              <a:pathLst>
                <a:path w="1690" h="357" extrusionOk="0">
                  <a:moveTo>
                    <a:pt x="1311" y="0"/>
                  </a:moveTo>
                  <a:cubicBezTo>
                    <a:pt x="1165" y="0"/>
                    <a:pt x="991" y="13"/>
                    <a:pt x="824" y="39"/>
                  </a:cubicBezTo>
                  <a:cubicBezTo>
                    <a:pt x="629" y="69"/>
                    <a:pt x="438" y="120"/>
                    <a:pt x="289" y="175"/>
                  </a:cubicBezTo>
                  <a:cubicBezTo>
                    <a:pt x="149" y="226"/>
                    <a:pt x="43" y="269"/>
                    <a:pt x="1" y="290"/>
                  </a:cubicBezTo>
                  <a:cubicBezTo>
                    <a:pt x="60" y="303"/>
                    <a:pt x="137" y="320"/>
                    <a:pt x="221" y="332"/>
                  </a:cubicBezTo>
                  <a:cubicBezTo>
                    <a:pt x="321" y="347"/>
                    <a:pt x="435" y="357"/>
                    <a:pt x="554" y="357"/>
                  </a:cubicBezTo>
                  <a:cubicBezTo>
                    <a:pt x="673" y="357"/>
                    <a:pt x="799" y="347"/>
                    <a:pt x="922" y="324"/>
                  </a:cubicBezTo>
                  <a:cubicBezTo>
                    <a:pt x="1172" y="281"/>
                    <a:pt x="1410" y="188"/>
                    <a:pt x="1584" y="86"/>
                  </a:cubicBezTo>
                  <a:cubicBezTo>
                    <a:pt x="1622" y="65"/>
                    <a:pt x="1660" y="39"/>
                    <a:pt x="1690" y="18"/>
                  </a:cubicBezTo>
                  <a:cubicBezTo>
                    <a:pt x="1648" y="18"/>
                    <a:pt x="1529" y="5"/>
                    <a:pt x="1372" y="1"/>
                  </a:cubicBezTo>
                  <a:cubicBezTo>
                    <a:pt x="1352" y="1"/>
                    <a:pt x="1332" y="0"/>
                    <a:pt x="1311" y="0"/>
                  </a:cubicBezTo>
                  <a:close/>
                </a:path>
              </a:pathLst>
            </a:custGeom>
            <a:solidFill>
              <a:srgbClr val="1E15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20"/>
            <p:cNvSpPr/>
            <p:nvPr/>
          </p:nvSpPr>
          <p:spPr>
            <a:xfrm>
              <a:off x="7829982" y="3767352"/>
              <a:ext cx="379987" cy="1320426"/>
            </a:xfrm>
            <a:custGeom>
              <a:avLst/>
              <a:gdLst/>
              <a:ahLst/>
              <a:cxnLst/>
              <a:rect l="l" t="t" r="r" b="b"/>
              <a:pathLst>
                <a:path w="2034" h="7068" extrusionOk="0">
                  <a:moveTo>
                    <a:pt x="52" y="0"/>
                  </a:moveTo>
                  <a:cubicBezTo>
                    <a:pt x="47" y="5"/>
                    <a:pt x="47" y="13"/>
                    <a:pt x="47" y="26"/>
                  </a:cubicBezTo>
                  <a:cubicBezTo>
                    <a:pt x="43" y="64"/>
                    <a:pt x="30" y="128"/>
                    <a:pt x="18" y="247"/>
                  </a:cubicBezTo>
                  <a:cubicBezTo>
                    <a:pt x="9" y="323"/>
                    <a:pt x="1" y="480"/>
                    <a:pt x="22" y="684"/>
                  </a:cubicBezTo>
                  <a:cubicBezTo>
                    <a:pt x="39" y="892"/>
                    <a:pt x="90" y="1155"/>
                    <a:pt x="162" y="1448"/>
                  </a:cubicBezTo>
                  <a:cubicBezTo>
                    <a:pt x="238" y="1745"/>
                    <a:pt x="319" y="2076"/>
                    <a:pt x="387" y="2432"/>
                  </a:cubicBezTo>
                  <a:cubicBezTo>
                    <a:pt x="455" y="2785"/>
                    <a:pt x="518" y="3158"/>
                    <a:pt x="582" y="3532"/>
                  </a:cubicBezTo>
                  <a:cubicBezTo>
                    <a:pt x="646" y="3905"/>
                    <a:pt x="714" y="4279"/>
                    <a:pt x="790" y="4627"/>
                  </a:cubicBezTo>
                  <a:cubicBezTo>
                    <a:pt x="867" y="4979"/>
                    <a:pt x="960" y="5306"/>
                    <a:pt x="1058" y="5595"/>
                  </a:cubicBezTo>
                  <a:cubicBezTo>
                    <a:pt x="1249" y="6168"/>
                    <a:pt x="1473" y="6571"/>
                    <a:pt x="1554" y="6711"/>
                  </a:cubicBezTo>
                  <a:cubicBezTo>
                    <a:pt x="1584" y="6762"/>
                    <a:pt x="1605" y="6800"/>
                    <a:pt x="1622" y="6834"/>
                  </a:cubicBezTo>
                  <a:cubicBezTo>
                    <a:pt x="1669" y="6868"/>
                    <a:pt x="1720" y="6906"/>
                    <a:pt x="1762" y="6932"/>
                  </a:cubicBezTo>
                  <a:cubicBezTo>
                    <a:pt x="1864" y="6995"/>
                    <a:pt x="1953" y="7042"/>
                    <a:pt x="2034" y="7067"/>
                  </a:cubicBezTo>
                  <a:cubicBezTo>
                    <a:pt x="2008" y="7029"/>
                    <a:pt x="1974" y="6974"/>
                    <a:pt x="1923" y="6881"/>
                  </a:cubicBezTo>
                  <a:cubicBezTo>
                    <a:pt x="1847" y="6736"/>
                    <a:pt x="1647" y="6316"/>
                    <a:pt x="1495" y="5722"/>
                  </a:cubicBezTo>
                  <a:cubicBezTo>
                    <a:pt x="1333" y="5128"/>
                    <a:pt x="1232" y="4372"/>
                    <a:pt x="1172" y="3617"/>
                  </a:cubicBezTo>
                  <a:cubicBezTo>
                    <a:pt x="1113" y="2857"/>
                    <a:pt x="1074" y="2101"/>
                    <a:pt x="998" y="1499"/>
                  </a:cubicBezTo>
                  <a:cubicBezTo>
                    <a:pt x="930" y="892"/>
                    <a:pt x="837" y="442"/>
                    <a:pt x="799" y="285"/>
                  </a:cubicBezTo>
                  <a:cubicBezTo>
                    <a:pt x="765" y="140"/>
                    <a:pt x="752" y="73"/>
                    <a:pt x="748" y="43"/>
                  </a:cubicBezTo>
                  <a:cubicBezTo>
                    <a:pt x="675" y="50"/>
                    <a:pt x="603" y="53"/>
                    <a:pt x="533" y="53"/>
                  </a:cubicBezTo>
                  <a:cubicBezTo>
                    <a:pt x="397" y="53"/>
                    <a:pt x="268" y="41"/>
                    <a:pt x="153" y="22"/>
                  </a:cubicBezTo>
                  <a:cubicBezTo>
                    <a:pt x="120" y="13"/>
                    <a:pt x="81" y="9"/>
                    <a:pt x="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20"/>
            <p:cNvSpPr/>
            <p:nvPr/>
          </p:nvSpPr>
          <p:spPr>
            <a:xfrm>
              <a:off x="7974391" y="3719714"/>
              <a:ext cx="280787" cy="1371801"/>
            </a:xfrm>
            <a:custGeom>
              <a:avLst/>
              <a:gdLst/>
              <a:ahLst/>
              <a:cxnLst/>
              <a:rect l="l" t="t" r="r" b="b"/>
              <a:pathLst>
                <a:path w="1503" h="7343" extrusionOk="0">
                  <a:moveTo>
                    <a:pt x="836" y="1"/>
                  </a:moveTo>
                  <a:lnTo>
                    <a:pt x="836" y="1"/>
                  </a:lnTo>
                  <a:cubicBezTo>
                    <a:pt x="828" y="5"/>
                    <a:pt x="824" y="9"/>
                    <a:pt x="819" y="13"/>
                  </a:cubicBezTo>
                  <a:cubicBezTo>
                    <a:pt x="726" y="73"/>
                    <a:pt x="620" y="124"/>
                    <a:pt x="501" y="171"/>
                  </a:cubicBezTo>
                  <a:cubicBezTo>
                    <a:pt x="382" y="217"/>
                    <a:pt x="255" y="251"/>
                    <a:pt x="123" y="277"/>
                  </a:cubicBezTo>
                  <a:cubicBezTo>
                    <a:pt x="81" y="285"/>
                    <a:pt x="43" y="289"/>
                    <a:pt x="0" y="294"/>
                  </a:cubicBezTo>
                  <a:cubicBezTo>
                    <a:pt x="13" y="323"/>
                    <a:pt x="34" y="387"/>
                    <a:pt x="77" y="523"/>
                  </a:cubicBezTo>
                  <a:cubicBezTo>
                    <a:pt x="119" y="680"/>
                    <a:pt x="225" y="1134"/>
                    <a:pt x="301" y="1741"/>
                  </a:cubicBezTo>
                  <a:cubicBezTo>
                    <a:pt x="378" y="2344"/>
                    <a:pt x="420" y="3103"/>
                    <a:pt x="480" y="3859"/>
                  </a:cubicBezTo>
                  <a:cubicBezTo>
                    <a:pt x="539" y="4614"/>
                    <a:pt x="637" y="5366"/>
                    <a:pt x="790" y="5951"/>
                  </a:cubicBezTo>
                  <a:cubicBezTo>
                    <a:pt x="938" y="6541"/>
                    <a:pt x="1129" y="6962"/>
                    <a:pt x="1197" y="7110"/>
                  </a:cubicBezTo>
                  <a:cubicBezTo>
                    <a:pt x="1252" y="7229"/>
                    <a:pt x="1282" y="7293"/>
                    <a:pt x="1295" y="7331"/>
                  </a:cubicBezTo>
                  <a:cubicBezTo>
                    <a:pt x="1326" y="7339"/>
                    <a:pt x="1355" y="7342"/>
                    <a:pt x="1381" y="7342"/>
                  </a:cubicBezTo>
                  <a:cubicBezTo>
                    <a:pt x="1410" y="7342"/>
                    <a:pt x="1436" y="7338"/>
                    <a:pt x="1456" y="7331"/>
                  </a:cubicBezTo>
                  <a:cubicBezTo>
                    <a:pt x="1473" y="7327"/>
                    <a:pt x="1486" y="7318"/>
                    <a:pt x="1503" y="7310"/>
                  </a:cubicBezTo>
                  <a:cubicBezTo>
                    <a:pt x="1490" y="7276"/>
                    <a:pt x="1473" y="7203"/>
                    <a:pt x="1443" y="7059"/>
                  </a:cubicBezTo>
                  <a:cubicBezTo>
                    <a:pt x="1414" y="6898"/>
                    <a:pt x="1333" y="6435"/>
                    <a:pt x="1265" y="5820"/>
                  </a:cubicBezTo>
                  <a:cubicBezTo>
                    <a:pt x="1231" y="5510"/>
                    <a:pt x="1201" y="5166"/>
                    <a:pt x="1176" y="4797"/>
                  </a:cubicBezTo>
                  <a:cubicBezTo>
                    <a:pt x="1155" y="4432"/>
                    <a:pt x="1142" y="4046"/>
                    <a:pt x="1138" y="3659"/>
                  </a:cubicBezTo>
                  <a:cubicBezTo>
                    <a:pt x="1125" y="2891"/>
                    <a:pt x="1116" y="2119"/>
                    <a:pt x="1053" y="1503"/>
                  </a:cubicBezTo>
                  <a:cubicBezTo>
                    <a:pt x="998" y="888"/>
                    <a:pt x="904" y="429"/>
                    <a:pt x="874" y="268"/>
                  </a:cubicBezTo>
                  <a:cubicBezTo>
                    <a:pt x="841" y="86"/>
                    <a:pt x="832" y="22"/>
                    <a:pt x="8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20"/>
            <p:cNvSpPr/>
            <p:nvPr/>
          </p:nvSpPr>
          <p:spPr>
            <a:xfrm>
              <a:off x="7709484" y="3586326"/>
              <a:ext cx="586233" cy="1496595"/>
            </a:xfrm>
            <a:custGeom>
              <a:avLst/>
              <a:gdLst/>
              <a:ahLst/>
              <a:cxnLst/>
              <a:rect l="l" t="t" r="r" b="b"/>
              <a:pathLst>
                <a:path w="3138" h="8011" extrusionOk="0">
                  <a:moveTo>
                    <a:pt x="1864" y="0"/>
                  </a:moveTo>
                  <a:cubicBezTo>
                    <a:pt x="1721" y="0"/>
                    <a:pt x="1573" y="6"/>
                    <a:pt x="1427" y="19"/>
                  </a:cubicBezTo>
                  <a:cubicBezTo>
                    <a:pt x="1236" y="40"/>
                    <a:pt x="1049" y="78"/>
                    <a:pt x="875" y="133"/>
                  </a:cubicBezTo>
                  <a:cubicBezTo>
                    <a:pt x="697" y="188"/>
                    <a:pt x="535" y="244"/>
                    <a:pt x="404" y="320"/>
                  </a:cubicBezTo>
                  <a:cubicBezTo>
                    <a:pt x="276" y="392"/>
                    <a:pt x="183" y="486"/>
                    <a:pt x="128" y="575"/>
                  </a:cubicBezTo>
                  <a:cubicBezTo>
                    <a:pt x="73" y="660"/>
                    <a:pt x="47" y="736"/>
                    <a:pt x="34" y="770"/>
                  </a:cubicBezTo>
                  <a:cubicBezTo>
                    <a:pt x="17" y="817"/>
                    <a:pt x="9" y="846"/>
                    <a:pt x="1" y="868"/>
                  </a:cubicBezTo>
                  <a:cubicBezTo>
                    <a:pt x="1" y="914"/>
                    <a:pt x="1" y="986"/>
                    <a:pt x="1" y="1093"/>
                  </a:cubicBezTo>
                  <a:cubicBezTo>
                    <a:pt x="1" y="1283"/>
                    <a:pt x="1" y="1827"/>
                    <a:pt x="119" y="2540"/>
                  </a:cubicBezTo>
                  <a:cubicBezTo>
                    <a:pt x="238" y="3249"/>
                    <a:pt x="459" y="4119"/>
                    <a:pt x="760" y="4963"/>
                  </a:cubicBezTo>
                  <a:cubicBezTo>
                    <a:pt x="909" y="5388"/>
                    <a:pt x="1070" y="5808"/>
                    <a:pt x="1244" y="6199"/>
                  </a:cubicBezTo>
                  <a:cubicBezTo>
                    <a:pt x="1418" y="6585"/>
                    <a:pt x="1584" y="6954"/>
                    <a:pt x="1783" y="7251"/>
                  </a:cubicBezTo>
                  <a:cubicBezTo>
                    <a:pt x="1898" y="7425"/>
                    <a:pt x="2021" y="7574"/>
                    <a:pt x="2148" y="7693"/>
                  </a:cubicBezTo>
                  <a:cubicBezTo>
                    <a:pt x="2051" y="7544"/>
                    <a:pt x="1826" y="7149"/>
                    <a:pt x="1635" y="6589"/>
                  </a:cubicBezTo>
                  <a:cubicBezTo>
                    <a:pt x="1533" y="6300"/>
                    <a:pt x="1439" y="5974"/>
                    <a:pt x="1359" y="5621"/>
                  </a:cubicBezTo>
                  <a:cubicBezTo>
                    <a:pt x="1278" y="5269"/>
                    <a:pt x="1210" y="4895"/>
                    <a:pt x="1146" y="4522"/>
                  </a:cubicBezTo>
                  <a:cubicBezTo>
                    <a:pt x="1083" y="4148"/>
                    <a:pt x="1019" y="3775"/>
                    <a:pt x="955" y="3418"/>
                  </a:cubicBezTo>
                  <a:cubicBezTo>
                    <a:pt x="888" y="3066"/>
                    <a:pt x="811" y="2735"/>
                    <a:pt x="739" y="2442"/>
                  </a:cubicBezTo>
                  <a:cubicBezTo>
                    <a:pt x="667" y="2145"/>
                    <a:pt x="616" y="1878"/>
                    <a:pt x="603" y="1665"/>
                  </a:cubicBezTo>
                  <a:cubicBezTo>
                    <a:pt x="582" y="1453"/>
                    <a:pt x="599" y="1292"/>
                    <a:pt x="612" y="1211"/>
                  </a:cubicBezTo>
                  <a:cubicBezTo>
                    <a:pt x="629" y="1088"/>
                    <a:pt x="654" y="1020"/>
                    <a:pt x="667" y="986"/>
                  </a:cubicBezTo>
                  <a:cubicBezTo>
                    <a:pt x="671" y="978"/>
                    <a:pt x="671" y="969"/>
                    <a:pt x="675" y="965"/>
                  </a:cubicBezTo>
                  <a:cubicBezTo>
                    <a:pt x="531" y="927"/>
                    <a:pt x="429" y="880"/>
                    <a:pt x="391" y="863"/>
                  </a:cubicBezTo>
                  <a:cubicBezTo>
                    <a:pt x="315" y="821"/>
                    <a:pt x="315" y="804"/>
                    <a:pt x="319" y="791"/>
                  </a:cubicBezTo>
                  <a:cubicBezTo>
                    <a:pt x="321" y="784"/>
                    <a:pt x="329" y="777"/>
                    <a:pt x="350" y="777"/>
                  </a:cubicBezTo>
                  <a:cubicBezTo>
                    <a:pt x="365" y="777"/>
                    <a:pt x="386" y="780"/>
                    <a:pt x="416" y="787"/>
                  </a:cubicBezTo>
                  <a:cubicBezTo>
                    <a:pt x="438" y="791"/>
                    <a:pt x="467" y="804"/>
                    <a:pt x="506" y="812"/>
                  </a:cubicBezTo>
                  <a:cubicBezTo>
                    <a:pt x="510" y="804"/>
                    <a:pt x="523" y="791"/>
                    <a:pt x="548" y="770"/>
                  </a:cubicBezTo>
                  <a:cubicBezTo>
                    <a:pt x="582" y="744"/>
                    <a:pt x="688" y="681"/>
                    <a:pt x="841" y="621"/>
                  </a:cubicBezTo>
                  <a:cubicBezTo>
                    <a:pt x="994" y="558"/>
                    <a:pt x="1193" y="498"/>
                    <a:pt x="1397" y="469"/>
                  </a:cubicBezTo>
                  <a:cubicBezTo>
                    <a:pt x="1540" y="444"/>
                    <a:pt x="1688" y="435"/>
                    <a:pt x="1820" y="435"/>
                  </a:cubicBezTo>
                  <a:cubicBezTo>
                    <a:pt x="1871" y="435"/>
                    <a:pt x="1920" y="436"/>
                    <a:pt x="1966" y="439"/>
                  </a:cubicBezTo>
                  <a:cubicBezTo>
                    <a:pt x="2131" y="452"/>
                    <a:pt x="2254" y="477"/>
                    <a:pt x="2297" y="490"/>
                  </a:cubicBezTo>
                  <a:cubicBezTo>
                    <a:pt x="2322" y="498"/>
                    <a:pt x="2339" y="507"/>
                    <a:pt x="2352" y="515"/>
                  </a:cubicBezTo>
                  <a:cubicBezTo>
                    <a:pt x="2360" y="507"/>
                    <a:pt x="2373" y="494"/>
                    <a:pt x="2382" y="486"/>
                  </a:cubicBezTo>
                  <a:cubicBezTo>
                    <a:pt x="2428" y="439"/>
                    <a:pt x="2450" y="396"/>
                    <a:pt x="2462" y="375"/>
                  </a:cubicBezTo>
                  <a:cubicBezTo>
                    <a:pt x="2492" y="307"/>
                    <a:pt x="2496" y="290"/>
                    <a:pt x="2513" y="290"/>
                  </a:cubicBezTo>
                  <a:cubicBezTo>
                    <a:pt x="2522" y="290"/>
                    <a:pt x="2526" y="295"/>
                    <a:pt x="2534" y="312"/>
                  </a:cubicBezTo>
                  <a:cubicBezTo>
                    <a:pt x="2539" y="324"/>
                    <a:pt x="2543" y="354"/>
                    <a:pt x="2534" y="401"/>
                  </a:cubicBezTo>
                  <a:cubicBezTo>
                    <a:pt x="2530" y="430"/>
                    <a:pt x="2505" y="490"/>
                    <a:pt x="2454" y="549"/>
                  </a:cubicBezTo>
                  <a:cubicBezTo>
                    <a:pt x="2411" y="604"/>
                    <a:pt x="2343" y="660"/>
                    <a:pt x="2263" y="711"/>
                  </a:cubicBezTo>
                  <a:cubicBezTo>
                    <a:pt x="2276" y="723"/>
                    <a:pt x="2297" y="774"/>
                    <a:pt x="2343" y="965"/>
                  </a:cubicBezTo>
                  <a:cubicBezTo>
                    <a:pt x="2382" y="1126"/>
                    <a:pt x="2479" y="1589"/>
                    <a:pt x="2543" y="2205"/>
                  </a:cubicBezTo>
                  <a:cubicBezTo>
                    <a:pt x="2611" y="2824"/>
                    <a:pt x="2624" y="3597"/>
                    <a:pt x="2636" y="4369"/>
                  </a:cubicBezTo>
                  <a:cubicBezTo>
                    <a:pt x="2641" y="4751"/>
                    <a:pt x="2653" y="5137"/>
                    <a:pt x="2674" y="5502"/>
                  </a:cubicBezTo>
                  <a:cubicBezTo>
                    <a:pt x="2696" y="5867"/>
                    <a:pt x="2725" y="6211"/>
                    <a:pt x="2755" y="6521"/>
                  </a:cubicBezTo>
                  <a:cubicBezTo>
                    <a:pt x="2819" y="7137"/>
                    <a:pt x="2891" y="7599"/>
                    <a:pt x="2912" y="7760"/>
                  </a:cubicBezTo>
                  <a:cubicBezTo>
                    <a:pt x="2929" y="7896"/>
                    <a:pt x="2938" y="7968"/>
                    <a:pt x="2942" y="8011"/>
                  </a:cubicBezTo>
                  <a:cubicBezTo>
                    <a:pt x="2963" y="7990"/>
                    <a:pt x="2980" y="7973"/>
                    <a:pt x="2989" y="7951"/>
                  </a:cubicBezTo>
                  <a:cubicBezTo>
                    <a:pt x="3010" y="7917"/>
                    <a:pt x="3014" y="7888"/>
                    <a:pt x="3018" y="7871"/>
                  </a:cubicBezTo>
                  <a:cubicBezTo>
                    <a:pt x="3014" y="7828"/>
                    <a:pt x="3010" y="7816"/>
                    <a:pt x="3018" y="7811"/>
                  </a:cubicBezTo>
                  <a:cubicBezTo>
                    <a:pt x="3018" y="7809"/>
                    <a:pt x="3019" y="7808"/>
                    <a:pt x="3021" y="7808"/>
                  </a:cubicBezTo>
                  <a:cubicBezTo>
                    <a:pt x="3023" y="7808"/>
                    <a:pt x="3025" y="7809"/>
                    <a:pt x="3027" y="7811"/>
                  </a:cubicBezTo>
                  <a:cubicBezTo>
                    <a:pt x="3023" y="7782"/>
                    <a:pt x="3023" y="7752"/>
                    <a:pt x="3027" y="7718"/>
                  </a:cubicBezTo>
                  <a:cubicBezTo>
                    <a:pt x="3031" y="7659"/>
                    <a:pt x="3048" y="7574"/>
                    <a:pt x="3112" y="7425"/>
                  </a:cubicBezTo>
                  <a:lnTo>
                    <a:pt x="3120" y="7412"/>
                  </a:lnTo>
                  <a:cubicBezTo>
                    <a:pt x="3124" y="7400"/>
                    <a:pt x="3133" y="7383"/>
                    <a:pt x="3137" y="7366"/>
                  </a:cubicBezTo>
                  <a:cubicBezTo>
                    <a:pt x="3133" y="7323"/>
                    <a:pt x="3129" y="7260"/>
                    <a:pt x="3120" y="7158"/>
                  </a:cubicBezTo>
                  <a:cubicBezTo>
                    <a:pt x="3116" y="7069"/>
                    <a:pt x="3112" y="6895"/>
                    <a:pt x="3103" y="6640"/>
                  </a:cubicBezTo>
                  <a:cubicBezTo>
                    <a:pt x="3086" y="5889"/>
                    <a:pt x="3052" y="4513"/>
                    <a:pt x="3001" y="3257"/>
                  </a:cubicBezTo>
                  <a:cubicBezTo>
                    <a:pt x="2955" y="2022"/>
                    <a:pt x="2891" y="902"/>
                    <a:pt x="2887" y="600"/>
                  </a:cubicBezTo>
                  <a:cubicBezTo>
                    <a:pt x="2878" y="583"/>
                    <a:pt x="2874" y="549"/>
                    <a:pt x="2861" y="473"/>
                  </a:cubicBezTo>
                  <a:cubicBezTo>
                    <a:pt x="2853" y="435"/>
                    <a:pt x="2840" y="362"/>
                    <a:pt x="2785" y="282"/>
                  </a:cubicBezTo>
                  <a:cubicBezTo>
                    <a:pt x="2730" y="205"/>
                    <a:pt x="2624" y="121"/>
                    <a:pt x="2488" y="70"/>
                  </a:cubicBezTo>
                  <a:cubicBezTo>
                    <a:pt x="2352" y="14"/>
                    <a:pt x="2182" y="6"/>
                    <a:pt x="1995" y="2"/>
                  </a:cubicBezTo>
                  <a:cubicBezTo>
                    <a:pt x="1952" y="1"/>
                    <a:pt x="1908" y="0"/>
                    <a:pt x="18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20"/>
            <p:cNvSpPr/>
            <p:nvPr/>
          </p:nvSpPr>
          <p:spPr>
            <a:xfrm>
              <a:off x="8306553" y="2696142"/>
              <a:ext cx="284897" cy="2240129"/>
            </a:xfrm>
            <a:custGeom>
              <a:avLst/>
              <a:gdLst/>
              <a:ahLst/>
              <a:cxnLst/>
              <a:rect l="l" t="t" r="r" b="b"/>
              <a:pathLst>
                <a:path w="1525" h="11991" extrusionOk="0">
                  <a:moveTo>
                    <a:pt x="1079" y="0"/>
                  </a:moveTo>
                  <a:cubicBezTo>
                    <a:pt x="1057" y="4"/>
                    <a:pt x="1032" y="9"/>
                    <a:pt x="1006" y="17"/>
                  </a:cubicBezTo>
                  <a:cubicBezTo>
                    <a:pt x="981" y="21"/>
                    <a:pt x="956" y="30"/>
                    <a:pt x="930" y="47"/>
                  </a:cubicBezTo>
                  <a:cubicBezTo>
                    <a:pt x="896" y="64"/>
                    <a:pt x="858" y="85"/>
                    <a:pt x="815" y="119"/>
                  </a:cubicBezTo>
                  <a:cubicBezTo>
                    <a:pt x="769" y="157"/>
                    <a:pt x="701" y="225"/>
                    <a:pt x="650" y="327"/>
                  </a:cubicBezTo>
                  <a:cubicBezTo>
                    <a:pt x="595" y="433"/>
                    <a:pt x="561" y="573"/>
                    <a:pt x="544" y="739"/>
                  </a:cubicBezTo>
                  <a:cubicBezTo>
                    <a:pt x="527" y="909"/>
                    <a:pt x="531" y="1108"/>
                    <a:pt x="527" y="1320"/>
                  </a:cubicBezTo>
                  <a:cubicBezTo>
                    <a:pt x="523" y="1537"/>
                    <a:pt x="527" y="1770"/>
                    <a:pt x="527" y="2016"/>
                  </a:cubicBezTo>
                  <a:cubicBezTo>
                    <a:pt x="540" y="2517"/>
                    <a:pt x="561" y="3073"/>
                    <a:pt x="595" y="3663"/>
                  </a:cubicBezTo>
                  <a:cubicBezTo>
                    <a:pt x="624" y="4253"/>
                    <a:pt x="663" y="4873"/>
                    <a:pt x="688" y="5492"/>
                  </a:cubicBezTo>
                  <a:cubicBezTo>
                    <a:pt x="709" y="6116"/>
                    <a:pt x="718" y="6740"/>
                    <a:pt x="697" y="7330"/>
                  </a:cubicBezTo>
                  <a:cubicBezTo>
                    <a:pt x="680" y="7925"/>
                    <a:pt x="620" y="8485"/>
                    <a:pt x="544" y="8977"/>
                  </a:cubicBezTo>
                  <a:cubicBezTo>
                    <a:pt x="472" y="9478"/>
                    <a:pt x="366" y="9902"/>
                    <a:pt x="281" y="10238"/>
                  </a:cubicBezTo>
                  <a:cubicBezTo>
                    <a:pt x="196" y="10577"/>
                    <a:pt x="132" y="10823"/>
                    <a:pt x="98" y="10951"/>
                  </a:cubicBezTo>
                  <a:cubicBezTo>
                    <a:pt x="85" y="11002"/>
                    <a:pt x="77" y="11044"/>
                    <a:pt x="64" y="11082"/>
                  </a:cubicBezTo>
                  <a:cubicBezTo>
                    <a:pt x="39" y="11176"/>
                    <a:pt x="22" y="11244"/>
                    <a:pt x="9" y="11295"/>
                  </a:cubicBezTo>
                  <a:cubicBezTo>
                    <a:pt x="9" y="11329"/>
                    <a:pt x="9" y="11367"/>
                    <a:pt x="9" y="11401"/>
                  </a:cubicBezTo>
                  <a:cubicBezTo>
                    <a:pt x="9" y="11651"/>
                    <a:pt x="5" y="11829"/>
                    <a:pt x="5" y="11918"/>
                  </a:cubicBezTo>
                  <a:cubicBezTo>
                    <a:pt x="5" y="11944"/>
                    <a:pt x="1" y="11969"/>
                    <a:pt x="1" y="11991"/>
                  </a:cubicBezTo>
                  <a:cubicBezTo>
                    <a:pt x="111" y="11736"/>
                    <a:pt x="255" y="11384"/>
                    <a:pt x="429" y="10976"/>
                  </a:cubicBezTo>
                  <a:cubicBezTo>
                    <a:pt x="433" y="10913"/>
                    <a:pt x="442" y="10811"/>
                    <a:pt x="463" y="10662"/>
                  </a:cubicBezTo>
                  <a:cubicBezTo>
                    <a:pt x="484" y="10531"/>
                    <a:pt x="531" y="10280"/>
                    <a:pt x="612" y="9949"/>
                  </a:cubicBezTo>
                  <a:cubicBezTo>
                    <a:pt x="688" y="9618"/>
                    <a:pt x="803" y="9202"/>
                    <a:pt x="917" y="8727"/>
                  </a:cubicBezTo>
                  <a:cubicBezTo>
                    <a:pt x="1032" y="8251"/>
                    <a:pt x="1138" y="7717"/>
                    <a:pt x="1151" y="7139"/>
                  </a:cubicBezTo>
                  <a:cubicBezTo>
                    <a:pt x="1164" y="6851"/>
                    <a:pt x="1155" y="6558"/>
                    <a:pt x="1138" y="6256"/>
                  </a:cubicBezTo>
                  <a:cubicBezTo>
                    <a:pt x="1125" y="5955"/>
                    <a:pt x="1100" y="5654"/>
                    <a:pt x="1079" y="5348"/>
                  </a:cubicBezTo>
                  <a:cubicBezTo>
                    <a:pt x="1053" y="5043"/>
                    <a:pt x="1032" y="4741"/>
                    <a:pt x="1019" y="4436"/>
                  </a:cubicBezTo>
                  <a:cubicBezTo>
                    <a:pt x="1015" y="4287"/>
                    <a:pt x="1015" y="4134"/>
                    <a:pt x="1011" y="3986"/>
                  </a:cubicBezTo>
                  <a:cubicBezTo>
                    <a:pt x="1015" y="3837"/>
                    <a:pt x="1015" y="3689"/>
                    <a:pt x="1028" y="3544"/>
                  </a:cubicBezTo>
                  <a:cubicBezTo>
                    <a:pt x="1036" y="3396"/>
                    <a:pt x="1053" y="3251"/>
                    <a:pt x="1070" y="3111"/>
                  </a:cubicBezTo>
                  <a:cubicBezTo>
                    <a:pt x="1079" y="3043"/>
                    <a:pt x="1096" y="2971"/>
                    <a:pt x="1104" y="2903"/>
                  </a:cubicBezTo>
                  <a:cubicBezTo>
                    <a:pt x="1117" y="2835"/>
                    <a:pt x="1130" y="2768"/>
                    <a:pt x="1142" y="2700"/>
                  </a:cubicBezTo>
                  <a:cubicBezTo>
                    <a:pt x="1202" y="2432"/>
                    <a:pt x="1274" y="2182"/>
                    <a:pt x="1338" y="1944"/>
                  </a:cubicBezTo>
                  <a:cubicBezTo>
                    <a:pt x="1401" y="1706"/>
                    <a:pt x="1452" y="1486"/>
                    <a:pt x="1482" y="1278"/>
                  </a:cubicBezTo>
                  <a:cubicBezTo>
                    <a:pt x="1516" y="1074"/>
                    <a:pt x="1524" y="883"/>
                    <a:pt x="1512" y="718"/>
                  </a:cubicBezTo>
                  <a:cubicBezTo>
                    <a:pt x="1499" y="552"/>
                    <a:pt x="1473" y="408"/>
                    <a:pt x="1439" y="297"/>
                  </a:cubicBezTo>
                  <a:cubicBezTo>
                    <a:pt x="1401" y="187"/>
                    <a:pt x="1350" y="115"/>
                    <a:pt x="1304" y="77"/>
                  </a:cubicBezTo>
                  <a:cubicBezTo>
                    <a:pt x="1236" y="21"/>
                    <a:pt x="1155" y="4"/>
                    <a:pt x="11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20"/>
            <p:cNvSpPr/>
            <p:nvPr/>
          </p:nvSpPr>
          <p:spPr>
            <a:xfrm>
              <a:off x="8770420" y="3461906"/>
              <a:ext cx="328425" cy="127970"/>
            </a:xfrm>
            <a:custGeom>
              <a:avLst/>
              <a:gdLst/>
              <a:ahLst/>
              <a:cxnLst/>
              <a:rect l="l" t="t" r="r" b="b"/>
              <a:pathLst>
                <a:path w="1758" h="685" extrusionOk="0">
                  <a:moveTo>
                    <a:pt x="365" y="1"/>
                  </a:moveTo>
                  <a:cubicBezTo>
                    <a:pt x="211" y="1"/>
                    <a:pt x="98" y="18"/>
                    <a:pt x="51" y="18"/>
                  </a:cubicBezTo>
                  <a:cubicBezTo>
                    <a:pt x="41" y="20"/>
                    <a:pt x="31" y="21"/>
                    <a:pt x="23" y="21"/>
                  </a:cubicBezTo>
                  <a:cubicBezTo>
                    <a:pt x="14" y="21"/>
                    <a:pt x="7" y="20"/>
                    <a:pt x="1" y="18"/>
                  </a:cubicBezTo>
                  <a:lnTo>
                    <a:pt x="1" y="18"/>
                  </a:lnTo>
                  <a:cubicBezTo>
                    <a:pt x="51" y="78"/>
                    <a:pt x="111" y="137"/>
                    <a:pt x="183" y="205"/>
                  </a:cubicBezTo>
                  <a:cubicBezTo>
                    <a:pt x="361" y="362"/>
                    <a:pt x="616" y="523"/>
                    <a:pt x="900" y="604"/>
                  </a:cubicBezTo>
                  <a:cubicBezTo>
                    <a:pt x="1064" y="654"/>
                    <a:pt x="1238" y="684"/>
                    <a:pt x="1397" y="684"/>
                  </a:cubicBezTo>
                  <a:cubicBezTo>
                    <a:pt x="1510" y="684"/>
                    <a:pt x="1614" y="669"/>
                    <a:pt x="1703" y="634"/>
                  </a:cubicBezTo>
                  <a:cubicBezTo>
                    <a:pt x="1724" y="625"/>
                    <a:pt x="1741" y="617"/>
                    <a:pt x="1758" y="608"/>
                  </a:cubicBezTo>
                  <a:cubicBezTo>
                    <a:pt x="1745" y="566"/>
                    <a:pt x="1707" y="447"/>
                    <a:pt x="1571" y="349"/>
                  </a:cubicBezTo>
                  <a:cubicBezTo>
                    <a:pt x="1507" y="298"/>
                    <a:pt x="1418" y="252"/>
                    <a:pt x="1325" y="205"/>
                  </a:cubicBezTo>
                  <a:cubicBezTo>
                    <a:pt x="1227" y="163"/>
                    <a:pt x="1125" y="124"/>
                    <a:pt x="1019" y="90"/>
                  </a:cubicBezTo>
                  <a:cubicBezTo>
                    <a:pt x="811" y="27"/>
                    <a:pt x="590" y="1"/>
                    <a:pt x="412" y="1"/>
                  </a:cubicBezTo>
                  <a:cubicBezTo>
                    <a:pt x="396" y="1"/>
                    <a:pt x="380" y="1"/>
                    <a:pt x="365" y="1"/>
                  </a:cubicBezTo>
                  <a:close/>
                </a:path>
              </a:pathLst>
            </a:custGeom>
            <a:solidFill>
              <a:srgbClr val="1E15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20"/>
            <p:cNvSpPr/>
            <p:nvPr/>
          </p:nvSpPr>
          <p:spPr>
            <a:xfrm>
              <a:off x="8320003" y="3589689"/>
              <a:ext cx="748017" cy="1502013"/>
            </a:xfrm>
            <a:custGeom>
              <a:avLst/>
              <a:gdLst/>
              <a:ahLst/>
              <a:cxnLst/>
              <a:rect l="l" t="t" r="r" b="b"/>
              <a:pathLst>
                <a:path w="4004" h="8040" extrusionOk="0">
                  <a:moveTo>
                    <a:pt x="3159" y="1"/>
                  </a:moveTo>
                  <a:lnTo>
                    <a:pt x="3159" y="1"/>
                  </a:lnTo>
                  <a:cubicBezTo>
                    <a:pt x="3167" y="18"/>
                    <a:pt x="3167" y="94"/>
                    <a:pt x="3150" y="336"/>
                  </a:cubicBezTo>
                  <a:cubicBezTo>
                    <a:pt x="3146" y="383"/>
                    <a:pt x="3146" y="455"/>
                    <a:pt x="3133" y="540"/>
                  </a:cubicBezTo>
                  <a:cubicBezTo>
                    <a:pt x="3125" y="629"/>
                    <a:pt x="3108" y="735"/>
                    <a:pt x="3095" y="858"/>
                  </a:cubicBezTo>
                  <a:cubicBezTo>
                    <a:pt x="3086" y="917"/>
                    <a:pt x="3078" y="985"/>
                    <a:pt x="3069" y="1053"/>
                  </a:cubicBezTo>
                  <a:cubicBezTo>
                    <a:pt x="3057" y="1121"/>
                    <a:pt x="3044" y="1193"/>
                    <a:pt x="3031" y="1270"/>
                  </a:cubicBezTo>
                  <a:cubicBezTo>
                    <a:pt x="3006" y="1418"/>
                    <a:pt x="2976" y="1584"/>
                    <a:pt x="2938" y="1758"/>
                  </a:cubicBezTo>
                  <a:cubicBezTo>
                    <a:pt x="2789" y="2454"/>
                    <a:pt x="2547" y="3307"/>
                    <a:pt x="2208" y="4135"/>
                  </a:cubicBezTo>
                  <a:cubicBezTo>
                    <a:pt x="1877" y="4962"/>
                    <a:pt x="1469" y="5765"/>
                    <a:pt x="1092" y="6401"/>
                  </a:cubicBezTo>
                  <a:cubicBezTo>
                    <a:pt x="722" y="7038"/>
                    <a:pt x="387" y="7509"/>
                    <a:pt x="247" y="7713"/>
                  </a:cubicBezTo>
                  <a:lnTo>
                    <a:pt x="243" y="7717"/>
                  </a:lnTo>
                  <a:lnTo>
                    <a:pt x="238" y="7721"/>
                  </a:lnTo>
                  <a:cubicBezTo>
                    <a:pt x="204" y="7768"/>
                    <a:pt x="196" y="7781"/>
                    <a:pt x="183" y="7798"/>
                  </a:cubicBezTo>
                  <a:cubicBezTo>
                    <a:pt x="81" y="7938"/>
                    <a:pt x="30" y="8001"/>
                    <a:pt x="1" y="8031"/>
                  </a:cubicBezTo>
                  <a:cubicBezTo>
                    <a:pt x="22" y="8035"/>
                    <a:pt x="43" y="8035"/>
                    <a:pt x="69" y="8040"/>
                  </a:cubicBezTo>
                  <a:cubicBezTo>
                    <a:pt x="103" y="8040"/>
                    <a:pt x="145" y="8035"/>
                    <a:pt x="187" y="8031"/>
                  </a:cubicBezTo>
                  <a:cubicBezTo>
                    <a:pt x="217" y="7997"/>
                    <a:pt x="285" y="7933"/>
                    <a:pt x="408" y="7815"/>
                  </a:cubicBezTo>
                  <a:cubicBezTo>
                    <a:pt x="552" y="7675"/>
                    <a:pt x="968" y="7276"/>
                    <a:pt x="1414" y="6669"/>
                  </a:cubicBezTo>
                  <a:cubicBezTo>
                    <a:pt x="1639" y="6367"/>
                    <a:pt x="1872" y="6015"/>
                    <a:pt x="2093" y="5624"/>
                  </a:cubicBezTo>
                  <a:cubicBezTo>
                    <a:pt x="2310" y="5234"/>
                    <a:pt x="2513" y="4814"/>
                    <a:pt x="2696" y="4381"/>
                  </a:cubicBezTo>
                  <a:cubicBezTo>
                    <a:pt x="2874" y="3944"/>
                    <a:pt x="3044" y="3507"/>
                    <a:pt x="3192" y="3082"/>
                  </a:cubicBezTo>
                  <a:cubicBezTo>
                    <a:pt x="3341" y="2662"/>
                    <a:pt x="3464" y="2254"/>
                    <a:pt x="3566" y="1894"/>
                  </a:cubicBezTo>
                  <a:cubicBezTo>
                    <a:pt x="3774" y="1164"/>
                    <a:pt x="3889" y="603"/>
                    <a:pt x="3931" y="408"/>
                  </a:cubicBezTo>
                  <a:cubicBezTo>
                    <a:pt x="3973" y="209"/>
                    <a:pt x="3990" y="128"/>
                    <a:pt x="4003" y="98"/>
                  </a:cubicBezTo>
                  <a:lnTo>
                    <a:pt x="4003" y="98"/>
                  </a:lnTo>
                  <a:cubicBezTo>
                    <a:pt x="3938" y="111"/>
                    <a:pt x="3869" y="117"/>
                    <a:pt x="3799" y="117"/>
                  </a:cubicBezTo>
                  <a:cubicBezTo>
                    <a:pt x="3778" y="117"/>
                    <a:pt x="3757" y="116"/>
                    <a:pt x="3736" y="115"/>
                  </a:cubicBezTo>
                  <a:cubicBezTo>
                    <a:pt x="3587" y="111"/>
                    <a:pt x="3430" y="86"/>
                    <a:pt x="3277" y="39"/>
                  </a:cubicBezTo>
                  <a:cubicBezTo>
                    <a:pt x="3239" y="26"/>
                    <a:pt x="3201" y="13"/>
                    <a:pt x="31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20"/>
            <p:cNvSpPr/>
            <p:nvPr/>
          </p:nvSpPr>
          <p:spPr>
            <a:xfrm>
              <a:off x="8284321" y="3352057"/>
              <a:ext cx="920076" cy="1737216"/>
            </a:xfrm>
            <a:custGeom>
              <a:avLst/>
              <a:gdLst/>
              <a:ahLst/>
              <a:cxnLst/>
              <a:rect l="l" t="t" r="r" b="b"/>
              <a:pathLst>
                <a:path w="4925" h="9299" extrusionOk="0">
                  <a:moveTo>
                    <a:pt x="2861" y="0"/>
                  </a:moveTo>
                  <a:cubicBezTo>
                    <a:pt x="2775" y="0"/>
                    <a:pt x="2705" y="7"/>
                    <a:pt x="2653" y="16"/>
                  </a:cubicBezTo>
                  <a:cubicBezTo>
                    <a:pt x="2433" y="46"/>
                    <a:pt x="2327" y="110"/>
                    <a:pt x="2276" y="148"/>
                  </a:cubicBezTo>
                  <a:cubicBezTo>
                    <a:pt x="2254" y="165"/>
                    <a:pt x="2242" y="173"/>
                    <a:pt x="2233" y="182"/>
                  </a:cubicBezTo>
                  <a:cubicBezTo>
                    <a:pt x="2233" y="186"/>
                    <a:pt x="2229" y="186"/>
                    <a:pt x="2229" y="190"/>
                  </a:cubicBezTo>
                  <a:cubicBezTo>
                    <a:pt x="2204" y="233"/>
                    <a:pt x="2161" y="309"/>
                    <a:pt x="2114" y="454"/>
                  </a:cubicBezTo>
                  <a:cubicBezTo>
                    <a:pt x="2085" y="547"/>
                    <a:pt x="2034" y="725"/>
                    <a:pt x="2013" y="971"/>
                  </a:cubicBezTo>
                  <a:cubicBezTo>
                    <a:pt x="1987" y="1222"/>
                    <a:pt x="1996" y="1536"/>
                    <a:pt x="2000" y="1905"/>
                  </a:cubicBezTo>
                  <a:cubicBezTo>
                    <a:pt x="2000" y="2635"/>
                    <a:pt x="1970" y="3556"/>
                    <a:pt x="1771" y="4477"/>
                  </a:cubicBezTo>
                  <a:cubicBezTo>
                    <a:pt x="1720" y="4706"/>
                    <a:pt x="1660" y="4936"/>
                    <a:pt x="1588" y="5161"/>
                  </a:cubicBezTo>
                  <a:cubicBezTo>
                    <a:pt x="1516" y="5381"/>
                    <a:pt x="1435" y="5602"/>
                    <a:pt x="1355" y="5814"/>
                  </a:cubicBezTo>
                  <a:cubicBezTo>
                    <a:pt x="1193" y="6243"/>
                    <a:pt x="1024" y="6650"/>
                    <a:pt x="862" y="7020"/>
                  </a:cubicBezTo>
                  <a:cubicBezTo>
                    <a:pt x="540" y="7758"/>
                    <a:pt x="281" y="8365"/>
                    <a:pt x="128" y="8696"/>
                  </a:cubicBezTo>
                  <a:lnTo>
                    <a:pt x="124" y="8705"/>
                  </a:lnTo>
                  <a:cubicBezTo>
                    <a:pt x="52" y="8853"/>
                    <a:pt x="35" y="8925"/>
                    <a:pt x="26" y="8976"/>
                  </a:cubicBezTo>
                  <a:cubicBezTo>
                    <a:pt x="1" y="9129"/>
                    <a:pt x="52" y="9214"/>
                    <a:pt x="73" y="9261"/>
                  </a:cubicBezTo>
                  <a:cubicBezTo>
                    <a:pt x="73" y="9261"/>
                    <a:pt x="77" y="9265"/>
                    <a:pt x="77" y="9265"/>
                  </a:cubicBezTo>
                  <a:cubicBezTo>
                    <a:pt x="86" y="9269"/>
                    <a:pt x="98" y="9273"/>
                    <a:pt x="115" y="9282"/>
                  </a:cubicBezTo>
                  <a:cubicBezTo>
                    <a:pt x="128" y="9286"/>
                    <a:pt x="149" y="9290"/>
                    <a:pt x="170" y="9299"/>
                  </a:cubicBezTo>
                  <a:cubicBezTo>
                    <a:pt x="179" y="9278"/>
                    <a:pt x="196" y="9248"/>
                    <a:pt x="226" y="9201"/>
                  </a:cubicBezTo>
                  <a:cubicBezTo>
                    <a:pt x="226" y="9193"/>
                    <a:pt x="226" y="9184"/>
                    <a:pt x="230" y="9171"/>
                  </a:cubicBezTo>
                  <a:cubicBezTo>
                    <a:pt x="230" y="9125"/>
                    <a:pt x="238" y="9040"/>
                    <a:pt x="277" y="8900"/>
                  </a:cubicBezTo>
                  <a:cubicBezTo>
                    <a:pt x="302" y="8802"/>
                    <a:pt x="357" y="8620"/>
                    <a:pt x="468" y="8386"/>
                  </a:cubicBezTo>
                  <a:cubicBezTo>
                    <a:pt x="574" y="8149"/>
                    <a:pt x="735" y="7864"/>
                    <a:pt x="905" y="7537"/>
                  </a:cubicBezTo>
                  <a:cubicBezTo>
                    <a:pt x="1070" y="7206"/>
                    <a:pt x="1249" y="6833"/>
                    <a:pt x="1406" y="6425"/>
                  </a:cubicBezTo>
                  <a:cubicBezTo>
                    <a:pt x="1563" y="6018"/>
                    <a:pt x="1711" y="5581"/>
                    <a:pt x="1834" y="5139"/>
                  </a:cubicBezTo>
                  <a:cubicBezTo>
                    <a:pt x="1957" y="4694"/>
                    <a:pt x="2063" y="4248"/>
                    <a:pt x="2153" y="3819"/>
                  </a:cubicBezTo>
                  <a:cubicBezTo>
                    <a:pt x="2237" y="3386"/>
                    <a:pt x="2305" y="2979"/>
                    <a:pt x="2361" y="2614"/>
                  </a:cubicBezTo>
                  <a:cubicBezTo>
                    <a:pt x="2471" y="1880"/>
                    <a:pt x="2530" y="1324"/>
                    <a:pt x="2560" y="1128"/>
                  </a:cubicBezTo>
                  <a:cubicBezTo>
                    <a:pt x="2598" y="827"/>
                    <a:pt x="2611" y="785"/>
                    <a:pt x="2619" y="785"/>
                  </a:cubicBezTo>
                  <a:cubicBezTo>
                    <a:pt x="2632" y="785"/>
                    <a:pt x="2632" y="840"/>
                    <a:pt x="2611" y="1128"/>
                  </a:cubicBezTo>
                  <a:cubicBezTo>
                    <a:pt x="2594" y="1324"/>
                    <a:pt x="2543" y="1884"/>
                    <a:pt x="2437" y="2618"/>
                  </a:cubicBezTo>
                  <a:cubicBezTo>
                    <a:pt x="2382" y="2983"/>
                    <a:pt x="2314" y="3395"/>
                    <a:pt x="2229" y="3828"/>
                  </a:cubicBezTo>
                  <a:cubicBezTo>
                    <a:pt x="2144" y="4256"/>
                    <a:pt x="2038" y="4706"/>
                    <a:pt x="1915" y="5152"/>
                  </a:cubicBezTo>
                  <a:cubicBezTo>
                    <a:pt x="1788" y="5598"/>
                    <a:pt x="1639" y="6039"/>
                    <a:pt x="1482" y="6447"/>
                  </a:cubicBezTo>
                  <a:cubicBezTo>
                    <a:pt x="1321" y="6858"/>
                    <a:pt x="1142" y="7236"/>
                    <a:pt x="973" y="7563"/>
                  </a:cubicBezTo>
                  <a:cubicBezTo>
                    <a:pt x="799" y="7894"/>
                    <a:pt x="637" y="8174"/>
                    <a:pt x="527" y="8407"/>
                  </a:cubicBezTo>
                  <a:cubicBezTo>
                    <a:pt x="417" y="8637"/>
                    <a:pt x="357" y="8815"/>
                    <a:pt x="328" y="8908"/>
                  </a:cubicBezTo>
                  <a:cubicBezTo>
                    <a:pt x="294" y="9023"/>
                    <a:pt x="277" y="9095"/>
                    <a:pt x="264" y="9142"/>
                  </a:cubicBezTo>
                  <a:cubicBezTo>
                    <a:pt x="281" y="9112"/>
                    <a:pt x="302" y="9082"/>
                    <a:pt x="328" y="9044"/>
                  </a:cubicBezTo>
                  <a:cubicBezTo>
                    <a:pt x="340" y="9027"/>
                    <a:pt x="353" y="9010"/>
                    <a:pt x="387" y="8959"/>
                  </a:cubicBezTo>
                  <a:lnTo>
                    <a:pt x="391" y="8955"/>
                  </a:lnTo>
                  <a:cubicBezTo>
                    <a:pt x="527" y="8743"/>
                    <a:pt x="854" y="8272"/>
                    <a:pt x="1219" y="7635"/>
                  </a:cubicBezTo>
                  <a:cubicBezTo>
                    <a:pt x="1592" y="6998"/>
                    <a:pt x="1996" y="6196"/>
                    <a:pt x="2327" y="5377"/>
                  </a:cubicBezTo>
                  <a:cubicBezTo>
                    <a:pt x="2662" y="4554"/>
                    <a:pt x="2904" y="3705"/>
                    <a:pt x="3057" y="3017"/>
                  </a:cubicBezTo>
                  <a:cubicBezTo>
                    <a:pt x="3074" y="2932"/>
                    <a:pt x="3095" y="2847"/>
                    <a:pt x="3112" y="2767"/>
                  </a:cubicBezTo>
                  <a:cubicBezTo>
                    <a:pt x="3125" y="2686"/>
                    <a:pt x="3142" y="2610"/>
                    <a:pt x="3154" y="2533"/>
                  </a:cubicBezTo>
                  <a:cubicBezTo>
                    <a:pt x="3167" y="2457"/>
                    <a:pt x="3180" y="2385"/>
                    <a:pt x="3192" y="2317"/>
                  </a:cubicBezTo>
                  <a:cubicBezTo>
                    <a:pt x="3205" y="2253"/>
                    <a:pt x="3209" y="2185"/>
                    <a:pt x="3222" y="2126"/>
                  </a:cubicBezTo>
                  <a:cubicBezTo>
                    <a:pt x="3239" y="2003"/>
                    <a:pt x="3256" y="1901"/>
                    <a:pt x="3265" y="1812"/>
                  </a:cubicBezTo>
                  <a:cubicBezTo>
                    <a:pt x="3277" y="1723"/>
                    <a:pt x="3286" y="1655"/>
                    <a:pt x="3290" y="1608"/>
                  </a:cubicBezTo>
                  <a:cubicBezTo>
                    <a:pt x="3320" y="1341"/>
                    <a:pt x="3337" y="1277"/>
                    <a:pt x="3345" y="1268"/>
                  </a:cubicBezTo>
                  <a:cubicBezTo>
                    <a:pt x="3091" y="1171"/>
                    <a:pt x="2870" y="1022"/>
                    <a:pt x="2713" y="874"/>
                  </a:cubicBezTo>
                  <a:cubicBezTo>
                    <a:pt x="2530" y="704"/>
                    <a:pt x="2428" y="538"/>
                    <a:pt x="2399" y="479"/>
                  </a:cubicBezTo>
                  <a:cubicBezTo>
                    <a:pt x="2356" y="386"/>
                    <a:pt x="2361" y="373"/>
                    <a:pt x="2373" y="364"/>
                  </a:cubicBezTo>
                  <a:cubicBezTo>
                    <a:pt x="2376" y="362"/>
                    <a:pt x="2379" y="361"/>
                    <a:pt x="2383" y="361"/>
                  </a:cubicBezTo>
                  <a:cubicBezTo>
                    <a:pt x="2397" y="361"/>
                    <a:pt x="2419" y="377"/>
                    <a:pt x="2462" y="437"/>
                  </a:cubicBezTo>
                  <a:cubicBezTo>
                    <a:pt x="2484" y="458"/>
                    <a:pt x="2522" y="509"/>
                    <a:pt x="2573" y="572"/>
                  </a:cubicBezTo>
                  <a:cubicBezTo>
                    <a:pt x="2577" y="560"/>
                    <a:pt x="2598" y="547"/>
                    <a:pt x="2641" y="530"/>
                  </a:cubicBezTo>
                  <a:cubicBezTo>
                    <a:pt x="2687" y="517"/>
                    <a:pt x="2823" y="483"/>
                    <a:pt x="3010" y="479"/>
                  </a:cubicBezTo>
                  <a:cubicBezTo>
                    <a:pt x="3033" y="478"/>
                    <a:pt x="3057" y="477"/>
                    <a:pt x="3081" y="477"/>
                  </a:cubicBezTo>
                  <a:cubicBezTo>
                    <a:pt x="3254" y="477"/>
                    <a:pt x="3458" y="504"/>
                    <a:pt x="3655" y="564"/>
                  </a:cubicBezTo>
                  <a:cubicBezTo>
                    <a:pt x="3765" y="598"/>
                    <a:pt x="3876" y="636"/>
                    <a:pt x="3973" y="687"/>
                  </a:cubicBezTo>
                  <a:cubicBezTo>
                    <a:pt x="4071" y="738"/>
                    <a:pt x="4164" y="789"/>
                    <a:pt x="4241" y="848"/>
                  </a:cubicBezTo>
                  <a:cubicBezTo>
                    <a:pt x="4317" y="912"/>
                    <a:pt x="4372" y="980"/>
                    <a:pt x="4402" y="1043"/>
                  </a:cubicBezTo>
                  <a:cubicBezTo>
                    <a:pt x="4419" y="1086"/>
                    <a:pt x="4428" y="1120"/>
                    <a:pt x="4432" y="1150"/>
                  </a:cubicBezTo>
                  <a:cubicBezTo>
                    <a:pt x="4470" y="1116"/>
                    <a:pt x="4500" y="1082"/>
                    <a:pt x="4525" y="1048"/>
                  </a:cubicBezTo>
                  <a:cubicBezTo>
                    <a:pt x="4568" y="984"/>
                    <a:pt x="4580" y="929"/>
                    <a:pt x="4585" y="899"/>
                  </a:cubicBezTo>
                  <a:cubicBezTo>
                    <a:pt x="4593" y="857"/>
                    <a:pt x="4593" y="827"/>
                    <a:pt x="4597" y="814"/>
                  </a:cubicBezTo>
                  <a:cubicBezTo>
                    <a:pt x="4602" y="797"/>
                    <a:pt x="4606" y="789"/>
                    <a:pt x="4610" y="789"/>
                  </a:cubicBezTo>
                  <a:cubicBezTo>
                    <a:pt x="4619" y="789"/>
                    <a:pt x="4627" y="789"/>
                    <a:pt x="4640" y="806"/>
                  </a:cubicBezTo>
                  <a:cubicBezTo>
                    <a:pt x="4648" y="823"/>
                    <a:pt x="4661" y="852"/>
                    <a:pt x="4661" y="908"/>
                  </a:cubicBezTo>
                  <a:cubicBezTo>
                    <a:pt x="4661" y="942"/>
                    <a:pt x="4657" y="1014"/>
                    <a:pt x="4606" y="1099"/>
                  </a:cubicBezTo>
                  <a:cubicBezTo>
                    <a:pt x="4563" y="1179"/>
                    <a:pt x="4474" y="1273"/>
                    <a:pt x="4347" y="1324"/>
                  </a:cubicBezTo>
                  <a:cubicBezTo>
                    <a:pt x="4305" y="1341"/>
                    <a:pt x="4258" y="1353"/>
                    <a:pt x="4211" y="1366"/>
                  </a:cubicBezTo>
                  <a:cubicBezTo>
                    <a:pt x="4215" y="1392"/>
                    <a:pt x="4207" y="1472"/>
                    <a:pt x="4173" y="1684"/>
                  </a:cubicBezTo>
                  <a:cubicBezTo>
                    <a:pt x="4143" y="1884"/>
                    <a:pt x="4033" y="2448"/>
                    <a:pt x="3833" y="3178"/>
                  </a:cubicBezTo>
                  <a:cubicBezTo>
                    <a:pt x="3732" y="3543"/>
                    <a:pt x="3604" y="3951"/>
                    <a:pt x="3460" y="4375"/>
                  </a:cubicBezTo>
                  <a:cubicBezTo>
                    <a:pt x="3311" y="4800"/>
                    <a:pt x="3146" y="5241"/>
                    <a:pt x="2963" y="5678"/>
                  </a:cubicBezTo>
                  <a:cubicBezTo>
                    <a:pt x="2785" y="6111"/>
                    <a:pt x="2577" y="6540"/>
                    <a:pt x="2356" y="6930"/>
                  </a:cubicBezTo>
                  <a:cubicBezTo>
                    <a:pt x="2136" y="7321"/>
                    <a:pt x="1898" y="7677"/>
                    <a:pt x="1669" y="7983"/>
                  </a:cubicBezTo>
                  <a:cubicBezTo>
                    <a:pt x="1215" y="8590"/>
                    <a:pt x="790" y="8985"/>
                    <a:pt x="637" y="9121"/>
                  </a:cubicBezTo>
                  <a:cubicBezTo>
                    <a:pt x="544" y="9201"/>
                    <a:pt x="476" y="9256"/>
                    <a:pt x="438" y="9290"/>
                  </a:cubicBezTo>
                  <a:cubicBezTo>
                    <a:pt x="459" y="9282"/>
                    <a:pt x="480" y="9273"/>
                    <a:pt x="502" y="9265"/>
                  </a:cubicBezTo>
                  <a:cubicBezTo>
                    <a:pt x="569" y="9239"/>
                    <a:pt x="659" y="9188"/>
                    <a:pt x="769" y="9108"/>
                  </a:cubicBezTo>
                  <a:cubicBezTo>
                    <a:pt x="824" y="9065"/>
                    <a:pt x="879" y="9014"/>
                    <a:pt x="943" y="8964"/>
                  </a:cubicBezTo>
                  <a:cubicBezTo>
                    <a:pt x="1007" y="8908"/>
                    <a:pt x="1079" y="8853"/>
                    <a:pt x="1147" y="8785"/>
                  </a:cubicBezTo>
                  <a:cubicBezTo>
                    <a:pt x="1431" y="8526"/>
                    <a:pt x="1766" y="8166"/>
                    <a:pt x="2089" y="7716"/>
                  </a:cubicBezTo>
                  <a:cubicBezTo>
                    <a:pt x="2254" y="7491"/>
                    <a:pt x="2416" y="7245"/>
                    <a:pt x="2573" y="6977"/>
                  </a:cubicBezTo>
                  <a:cubicBezTo>
                    <a:pt x="2730" y="6714"/>
                    <a:pt x="2883" y="6430"/>
                    <a:pt x="3031" y="6137"/>
                  </a:cubicBezTo>
                  <a:cubicBezTo>
                    <a:pt x="3328" y="5547"/>
                    <a:pt x="3604" y="4906"/>
                    <a:pt x="3872" y="4265"/>
                  </a:cubicBezTo>
                  <a:cubicBezTo>
                    <a:pt x="4139" y="3624"/>
                    <a:pt x="4394" y="2975"/>
                    <a:pt x="4627" y="2355"/>
                  </a:cubicBezTo>
                  <a:cubicBezTo>
                    <a:pt x="4742" y="2045"/>
                    <a:pt x="4861" y="1744"/>
                    <a:pt x="4899" y="1447"/>
                  </a:cubicBezTo>
                  <a:cubicBezTo>
                    <a:pt x="4920" y="1298"/>
                    <a:pt x="4924" y="1150"/>
                    <a:pt x="4894" y="1014"/>
                  </a:cubicBezTo>
                  <a:cubicBezTo>
                    <a:pt x="4865" y="878"/>
                    <a:pt x="4805" y="751"/>
                    <a:pt x="4720" y="653"/>
                  </a:cubicBezTo>
                  <a:cubicBezTo>
                    <a:pt x="4631" y="551"/>
                    <a:pt x="4525" y="475"/>
                    <a:pt x="4415" y="411"/>
                  </a:cubicBezTo>
                  <a:cubicBezTo>
                    <a:pt x="4305" y="347"/>
                    <a:pt x="4190" y="296"/>
                    <a:pt x="4080" y="258"/>
                  </a:cubicBezTo>
                  <a:cubicBezTo>
                    <a:pt x="3859" y="173"/>
                    <a:pt x="3647" y="110"/>
                    <a:pt x="3460" y="72"/>
                  </a:cubicBezTo>
                  <a:cubicBezTo>
                    <a:pt x="3273" y="29"/>
                    <a:pt x="3103" y="12"/>
                    <a:pt x="2968" y="4"/>
                  </a:cubicBezTo>
                  <a:cubicBezTo>
                    <a:pt x="2930" y="1"/>
                    <a:pt x="2894" y="0"/>
                    <a:pt x="28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20"/>
            <p:cNvSpPr/>
            <p:nvPr/>
          </p:nvSpPr>
          <p:spPr>
            <a:xfrm>
              <a:off x="8306553" y="2696142"/>
              <a:ext cx="284897" cy="2240129"/>
            </a:xfrm>
            <a:custGeom>
              <a:avLst/>
              <a:gdLst/>
              <a:ahLst/>
              <a:cxnLst/>
              <a:rect l="l" t="t" r="r" b="b"/>
              <a:pathLst>
                <a:path w="1525" h="11991" extrusionOk="0">
                  <a:moveTo>
                    <a:pt x="1079" y="0"/>
                  </a:moveTo>
                  <a:cubicBezTo>
                    <a:pt x="1057" y="4"/>
                    <a:pt x="1032" y="9"/>
                    <a:pt x="1006" y="17"/>
                  </a:cubicBezTo>
                  <a:cubicBezTo>
                    <a:pt x="981" y="21"/>
                    <a:pt x="956" y="30"/>
                    <a:pt x="930" y="47"/>
                  </a:cubicBezTo>
                  <a:cubicBezTo>
                    <a:pt x="1032" y="166"/>
                    <a:pt x="1155" y="446"/>
                    <a:pt x="1057" y="1057"/>
                  </a:cubicBezTo>
                  <a:cubicBezTo>
                    <a:pt x="900" y="2025"/>
                    <a:pt x="849" y="2823"/>
                    <a:pt x="858" y="3502"/>
                  </a:cubicBezTo>
                  <a:cubicBezTo>
                    <a:pt x="866" y="4177"/>
                    <a:pt x="1053" y="6779"/>
                    <a:pt x="985" y="7182"/>
                  </a:cubicBezTo>
                  <a:cubicBezTo>
                    <a:pt x="922" y="7581"/>
                    <a:pt x="756" y="8616"/>
                    <a:pt x="735" y="8871"/>
                  </a:cubicBezTo>
                  <a:cubicBezTo>
                    <a:pt x="714" y="9121"/>
                    <a:pt x="395" y="10548"/>
                    <a:pt x="306" y="10768"/>
                  </a:cubicBezTo>
                  <a:cubicBezTo>
                    <a:pt x="268" y="10862"/>
                    <a:pt x="166" y="10980"/>
                    <a:pt x="64" y="11082"/>
                  </a:cubicBezTo>
                  <a:cubicBezTo>
                    <a:pt x="39" y="11176"/>
                    <a:pt x="22" y="11244"/>
                    <a:pt x="9" y="11295"/>
                  </a:cubicBezTo>
                  <a:cubicBezTo>
                    <a:pt x="9" y="11329"/>
                    <a:pt x="9" y="11367"/>
                    <a:pt x="9" y="11401"/>
                  </a:cubicBezTo>
                  <a:cubicBezTo>
                    <a:pt x="9" y="11651"/>
                    <a:pt x="5" y="11829"/>
                    <a:pt x="5" y="11918"/>
                  </a:cubicBezTo>
                  <a:cubicBezTo>
                    <a:pt x="5" y="11944"/>
                    <a:pt x="1" y="11969"/>
                    <a:pt x="1" y="11991"/>
                  </a:cubicBezTo>
                  <a:cubicBezTo>
                    <a:pt x="111" y="11736"/>
                    <a:pt x="255" y="11384"/>
                    <a:pt x="429" y="10976"/>
                  </a:cubicBezTo>
                  <a:cubicBezTo>
                    <a:pt x="433" y="10913"/>
                    <a:pt x="442" y="10811"/>
                    <a:pt x="463" y="10662"/>
                  </a:cubicBezTo>
                  <a:cubicBezTo>
                    <a:pt x="484" y="10531"/>
                    <a:pt x="531" y="10280"/>
                    <a:pt x="612" y="9949"/>
                  </a:cubicBezTo>
                  <a:cubicBezTo>
                    <a:pt x="688" y="9618"/>
                    <a:pt x="803" y="9202"/>
                    <a:pt x="917" y="8727"/>
                  </a:cubicBezTo>
                  <a:cubicBezTo>
                    <a:pt x="1032" y="8251"/>
                    <a:pt x="1138" y="7717"/>
                    <a:pt x="1151" y="7139"/>
                  </a:cubicBezTo>
                  <a:cubicBezTo>
                    <a:pt x="1164" y="6851"/>
                    <a:pt x="1155" y="6558"/>
                    <a:pt x="1138" y="6256"/>
                  </a:cubicBezTo>
                  <a:cubicBezTo>
                    <a:pt x="1125" y="5955"/>
                    <a:pt x="1100" y="5654"/>
                    <a:pt x="1079" y="5348"/>
                  </a:cubicBezTo>
                  <a:cubicBezTo>
                    <a:pt x="1053" y="5043"/>
                    <a:pt x="1032" y="4741"/>
                    <a:pt x="1019" y="4436"/>
                  </a:cubicBezTo>
                  <a:cubicBezTo>
                    <a:pt x="1015" y="4287"/>
                    <a:pt x="1015" y="4134"/>
                    <a:pt x="1011" y="3986"/>
                  </a:cubicBezTo>
                  <a:cubicBezTo>
                    <a:pt x="1015" y="3837"/>
                    <a:pt x="1015" y="3689"/>
                    <a:pt x="1028" y="3544"/>
                  </a:cubicBezTo>
                  <a:cubicBezTo>
                    <a:pt x="1036" y="3396"/>
                    <a:pt x="1053" y="3251"/>
                    <a:pt x="1070" y="3111"/>
                  </a:cubicBezTo>
                  <a:cubicBezTo>
                    <a:pt x="1079" y="3043"/>
                    <a:pt x="1096" y="2971"/>
                    <a:pt x="1104" y="2903"/>
                  </a:cubicBezTo>
                  <a:cubicBezTo>
                    <a:pt x="1117" y="2835"/>
                    <a:pt x="1130" y="2768"/>
                    <a:pt x="1142" y="2700"/>
                  </a:cubicBezTo>
                  <a:cubicBezTo>
                    <a:pt x="1202" y="2432"/>
                    <a:pt x="1274" y="2182"/>
                    <a:pt x="1338" y="1944"/>
                  </a:cubicBezTo>
                  <a:cubicBezTo>
                    <a:pt x="1401" y="1706"/>
                    <a:pt x="1452" y="1486"/>
                    <a:pt x="1482" y="1278"/>
                  </a:cubicBezTo>
                  <a:cubicBezTo>
                    <a:pt x="1516" y="1074"/>
                    <a:pt x="1524" y="883"/>
                    <a:pt x="1512" y="718"/>
                  </a:cubicBezTo>
                  <a:cubicBezTo>
                    <a:pt x="1499" y="552"/>
                    <a:pt x="1473" y="408"/>
                    <a:pt x="1439" y="297"/>
                  </a:cubicBezTo>
                  <a:cubicBezTo>
                    <a:pt x="1401" y="187"/>
                    <a:pt x="1350" y="115"/>
                    <a:pt x="1304" y="77"/>
                  </a:cubicBezTo>
                  <a:cubicBezTo>
                    <a:pt x="1236" y="21"/>
                    <a:pt x="1155" y="4"/>
                    <a:pt x="1100" y="0"/>
                  </a:cubicBezTo>
                  <a:close/>
                </a:path>
              </a:pathLst>
            </a:custGeom>
            <a:solidFill>
              <a:srgbClr val="1E1549">
                <a:alpha val="41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20"/>
            <p:cNvSpPr/>
            <p:nvPr/>
          </p:nvSpPr>
          <p:spPr>
            <a:xfrm>
              <a:off x="7467556" y="3453686"/>
              <a:ext cx="428373" cy="1367691"/>
            </a:xfrm>
            <a:custGeom>
              <a:avLst/>
              <a:gdLst/>
              <a:ahLst/>
              <a:cxnLst/>
              <a:rect l="l" t="t" r="r" b="b"/>
              <a:pathLst>
                <a:path w="2293" h="7321" extrusionOk="0">
                  <a:moveTo>
                    <a:pt x="292" y="0"/>
                  </a:moveTo>
                  <a:cubicBezTo>
                    <a:pt x="263" y="0"/>
                    <a:pt x="234" y="5"/>
                    <a:pt x="209" y="11"/>
                  </a:cubicBezTo>
                  <a:cubicBezTo>
                    <a:pt x="196" y="16"/>
                    <a:pt x="188" y="20"/>
                    <a:pt x="179" y="24"/>
                  </a:cubicBezTo>
                  <a:cubicBezTo>
                    <a:pt x="179" y="198"/>
                    <a:pt x="171" y="648"/>
                    <a:pt x="99" y="1544"/>
                  </a:cubicBezTo>
                  <a:cubicBezTo>
                    <a:pt x="1" y="2774"/>
                    <a:pt x="336" y="5215"/>
                    <a:pt x="756" y="5779"/>
                  </a:cubicBezTo>
                  <a:cubicBezTo>
                    <a:pt x="1177" y="6340"/>
                    <a:pt x="2068" y="7235"/>
                    <a:pt x="2068" y="7235"/>
                  </a:cubicBezTo>
                  <a:lnTo>
                    <a:pt x="2293" y="7320"/>
                  </a:lnTo>
                  <a:cubicBezTo>
                    <a:pt x="2238" y="7261"/>
                    <a:pt x="2183" y="7201"/>
                    <a:pt x="2123" y="7138"/>
                  </a:cubicBezTo>
                  <a:cubicBezTo>
                    <a:pt x="1818" y="6802"/>
                    <a:pt x="1465" y="6425"/>
                    <a:pt x="1151" y="5975"/>
                  </a:cubicBezTo>
                  <a:cubicBezTo>
                    <a:pt x="994" y="5750"/>
                    <a:pt x="858" y="5499"/>
                    <a:pt x="748" y="5240"/>
                  </a:cubicBezTo>
                  <a:cubicBezTo>
                    <a:pt x="638" y="4977"/>
                    <a:pt x="548" y="4701"/>
                    <a:pt x="485" y="4426"/>
                  </a:cubicBezTo>
                  <a:cubicBezTo>
                    <a:pt x="349" y="3865"/>
                    <a:pt x="302" y="3288"/>
                    <a:pt x="315" y="2745"/>
                  </a:cubicBezTo>
                  <a:cubicBezTo>
                    <a:pt x="324" y="2201"/>
                    <a:pt x="383" y="1688"/>
                    <a:pt x="451" y="1238"/>
                  </a:cubicBezTo>
                  <a:cubicBezTo>
                    <a:pt x="489" y="1009"/>
                    <a:pt x="527" y="797"/>
                    <a:pt x="561" y="606"/>
                  </a:cubicBezTo>
                  <a:cubicBezTo>
                    <a:pt x="595" y="419"/>
                    <a:pt x="595" y="236"/>
                    <a:pt x="523" y="117"/>
                  </a:cubicBezTo>
                  <a:cubicBezTo>
                    <a:pt x="485" y="62"/>
                    <a:pt x="430" y="24"/>
                    <a:pt x="370" y="11"/>
                  </a:cubicBezTo>
                  <a:cubicBezTo>
                    <a:pt x="345" y="3"/>
                    <a:pt x="318" y="0"/>
                    <a:pt x="292" y="0"/>
                  </a:cubicBezTo>
                  <a:close/>
                </a:path>
              </a:pathLst>
            </a:custGeom>
            <a:solidFill>
              <a:srgbClr val="1E1549">
                <a:alpha val="1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20"/>
            <p:cNvSpPr/>
            <p:nvPr/>
          </p:nvSpPr>
          <p:spPr>
            <a:xfrm>
              <a:off x="8263024" y="3357475"/>
              <a:ext cx="962671" cy="1745996"/>
            </a:xfrm>
            <a:custGeom>
              <a:avLst/>
              <a:gdLst/>
              <a:ahLst/>
              <a:cxnLst/>
              <a:rect l="l" t="t" r="r" b="b"/>
              <a:pathLst>
                <a:path w="5153" h="9346" extrusionOk="0">
                  <a:moveTo>
                    <a:pt x="3824" y="0"/>
                  </a:moveTo>
                  <a:cubicBezTo>
                    <a:pt x="3824" y="26"/>
                    <a:pt x="3824" y="59"/>
                    <a:pt x="3824" y="106"/>
                  </a:cubicBezTo>
                  <a:cubicBezTo>
                    <a:pt x="3820" y="204"/>
                    <a:pt x="3816" y="357"/>
                    <a:pt x="3807" y="548"/>
                  </a:cubicBezTo>
                  <a:cubicBezTo>
                    <a:pt x="3807" y="586"/>
                    <a:pt x="3807" y="628"/>
                    <a:pt x="3803" y="671"/>
                  </a:cubicBezTo>
                  <a:cubicBezTo>
                    <a:pt x="3795" y="828"/>
                    <a:pt x="3782" y="1006"/>
                    <a:pt x="3769" y="1205"/>
                  </a:cubicBezTo>
                  <a:cubicBezTo>
                    <a:pt x="3765" y="1244"/>
                    <a:pt x="3761" y="1286"/>
                    <a:pt x="3761" y="1324"/>
                  </a:cubicBezTo>
                  <a:cubicBezTo>
                    <a:pt x="3608" y="3149"/>
                    <a:pt x="3103" y="6307"/>
                    <a:pt x="1413" y="7619"/>
                  </a:cubicBezTo>
                  <a:cubicBezTo>
                    <a:pt x="1363" y="7657"/>
                    <a:pt x="1316" y="7695"/>
                    <a:pt x="1265" y="7729"/>
                  </a:cubicBezTo>
                  <a:cubicBezTo>
                    <a:pt x="1133" y="7814"/>
                    <a:pt x="998" y="7895"/>
                    <a:pt x="857" y="7958"/>
                  </a:cubicBezTo>
                  <a:cubicBezTo>
                    <a:pt x="824" y="7975"/>
                    <a:pt x="790" y="7992"/>
                    <a:pt x="756" y="8005"/>
                  </a:cubicBezTo>
                  <a:cubicBezTo>
                    <a:pt x="671" y="8039"/>
                    <a:pt x="582" y="8073"/>
                    <a:pt x="492" y="8098"/>
                  </a:cubicBezTo>
                  <a:cubicBezTo>
                    <a:pt x="454" y="8111"/>
                    <a:pt x="412" y="8124"/>
                    <a:pt x="369" y="8132"/>
                  </a:cubicBezTo>
                  <a:cubicBezTo>
                    <a:pt x="327" y="8145"/>
                    <a:pt x="284" y="8154"/>
                    <a:pt x="242" y="8162"/>
                  </a:cubicBezTo>
                  <a:cubicBezTo>
                    <a:pt x="242" y="8162"/>
                    <a:pt x="242" y="8166"/>
                    <a:pt x="238" y="8166"/>
                  </a:cubicBezTo>
                  <a:cubicBezTo>
                    <a:pt x="238" y="8247"/>
                    <a:pt x="208" y="8383"/>
                    <a:pt x="170" y="8548"/>
                  </a:cubicBezTo>
                  <a:cubicBezTo>
                    <a:pt x="161" y="8586"/>
                    <a:pt x="153" y="8629"/>
                    <a:pt x="144" y="8671"/>
                  </a:cubicBezTo>
                  <a:cubicBezTo>
                    <a:pt x="115" y="8782"/>
                    <a:pt x="89" y="8901"/>
                    <a:pt x="60" y="9019"/>
                  </a:cubicBezTo>
                  <a:cubicBezTo>
                    <a:pt x="60" y="9024"/>
                    <a:pt x="60" y="9028"/>
                    <a:pt x="55" y="9032"/>
                  </a:cubicBezTo>
                  <a:cubicBezTo>
                    <a:pt x="55" y="9041"/>
                    <a:pt x="55" y="9053"/>
                    <a:pt x="51" y="9062"/>
                  </a:cubicBezTo>
                  <a:cubicBezTo>
                    <a:pt x="43" y="9100"/>
                    <a:pt x="34" y="9138"/>
                    <a:pt x="26" y="9176"/>
                  </a:cubicBezTo>
                  <a:cubicBezTo>
                    <a:pt x="17" y="9223"/>
                    <a:pt x="9" y="9266"/>
                    <a:pt x="0" y="9308"/>
                  </a:cubicBezTo>
                  <a:cubicBezTo>
                    <a:pt x="43" y="9274"/>
                    <a:pt x="64" y="9240"/>
                    <a:pt x="81" y="9210"/>
                  </a:cubicBezTo>
                  <a:cubicBezTo>
                    <a:pt x="85" y="9193"/>
                    <a:pt x="89" y="9176"/>
                    <a:pt x="93" y="9164"/>
                  </a:cubicBezTo>
                  <a:cubicBezTo>
                    <a:pt x="115" y="9206"/>
                    <a:pt x="136" y="9232"/>
                    <a:pt x="153" y="9253"/>
                  </a:cubicBezTo>
                  <a:cubicBezTo>
                    <a:pt x="184" y="9287"/>
                    <a:pt x="201" y="9297"/>
                    <a:pt x="209" y="9297"/>
                  </a:cubicBezTo>
                  <a:cubicBezTo>
                    <a:pt x="210" y="9297"/>
                    <a:pt x="212" y="9296"/>
                    <a:pt x="212" y="9295"/>
                  </a:cubicBezTo>
                  <a:cubicBezTo>
                    <a:pt x="212" y="9291"/>
                    <a:pt x="212" y="9291"/>
                    <a:pt x="212" y="9291"/>
                  </a:cubicBezTo>
                  <a:cubicBezTo>
                    <a:pt x="246" y="9312"/>
                    <a:pt x="297" y="9329"/>
                    <a:pt x="365" y="9342"/>
                  </a:cubicBezTo>
                  <a:cubicBezTo>
                    <a:pt x="385" y="9344"/>
                    <a:pt x="407" y="9346"/>
                    <a:pt x="430" y="9346"/>
                  </a:cubicBezTo>
                  <a:cubicBezTo>
                    <a:pt x="493" y="9346"/>
                    <a:pt x="569" y="9336"/>
                    <a:pt x="649" y="9308"/>
                  </a:cubicBezTo>
                  <a:cubicBezTo>
                    <a:pt x="726" y="9283"/>
                    <a:pt x="828" y="9227"/>
                    <a:pt x="942" y="9142"/>
                  </a:cubicBezTo>
                  <a:cubicBezTo>
                    <a:pt x="998" y="9104"/>
                    <a:pt x="1057" y="9053"/>
                    <a:pt x="1125" y="8998"/>
                  </a:cubicBezTo>
                  <a:cubicBezTo>
                    <a:pt x="1189" y="8947"/>
                    <a:pt x="1261" y="8888"/>
                    <a:pt x="1333" y="8820"/>
                  </a:cubicBezTo>
                  <a:cubicBezTo>
                    <a:pt x="1626" y="8561"/>
                    <a:pt x="1965" y="8200"/>
                    <a:pt x="2301" y="7746"/>
                  </a:cubicBezTo>
                  <a:cubicBezTo>
                    <a:pt x="2632" y="7292"/>
                    <a:pt x="2958" y="6744"/>
                    <a:pt x="3256" y="6150"/>
                  </a:cubicBezTo>
                  <a:cubicBezTo>
                    <a:pt x="3557" y="5560"/>
                    <a:pt x="3833" y="4919"/>
                    <a:pt x="4104" y="4274"/>
                  </a:cubicBezTo>
                  <a:cubicBezTo>
                    <a:pt x="4372" y="3629"/>
                    <a:pt x="4622" y="2980"/>
                    <a:pt x="4856" y="2356"/>
                  </a:cubicBezTo>
                  <a:cubicBezTo>
                    <a:pt x="4966" y="2050"/>
                    <a:pt x="5089" y="1740"/>
                    <a:pt x="5132" y="1422"/>
                  </a:cubicBezTo>
                  <a:cubicBezTo>
                    <a:pt x="5153" y="1265"/>
                    <a:pt x="5153" y="1104"/>
                    <a:pt x="5115" y="951"/>
                  </a:cubicBezTo>
                  <a:cubicBezTo>
                    <a:pt x="5081" y="798"/>
                    <a:pt x="5008" y="654"/>
                    <a:pt x="4911" y="543"/>
                  </a:cubicBezTo>
                  <a:cubicBezTo>
                    <a:pt x="4809" y="433"/>
                    <a:pt x="4690" y="348"/>
                    <a:pt x="4576" y="284"/>
                  </a:cubicBezTo>
                  <a:cubicBezTo>
                    <a:pt x="4457" y="217"/>
                    <a:pt x="4338" y="170"/>
                    <a:pt x="4223" y="127"/>
                  </a:cubicBezTo>
                  <a:cubicBezTo>
                    <a:pt x="4083" y="76"/>
                    <a:pt x="3952" y="34"/>
                    <a:pt x="3824" y="0"/>
                  </a:cubicBezTo>
                  <a:close/>
                </a:path>
              </a:pathLst>
            </a:custGeom>
            <a:solidFill>
              <a:srgbClr val="1E1549">
                <a:alpha val="41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20"/>
            <p:cNvSpPr/>
            <p:nvPr/>
          </p:nvSpPr>
          <p:spPr>
            <a:xfrm>
              <a:off x="7846235" y="3563721"/>
              <a:ext cx="460505" cy="1578795"/>
            </a:xfrm>
            <a:custGeom>
              <a:avLst/>
              <a:gdLst/>
              <a:ahLst/>
              <a:cxnLst/>
              <a:rect l="l" t="t" r="r" b="b"/>
              <a:pathLst>
                <a:path w="2465" h="8451" extrusionOk="0">
                  <a:moveTo>
                    <a:pt x="1114" y="1"/>
                  </a:moveTo>
                  <a:cubicBezTo>
                    <a:pt x="1063" y="1"/>
                    <a:pt x="1011" y="2"/>
                    <a:pt x="958" y="4"/>
                  </a:cubicBezTo>
                  <a:cubicBezTo>
                    <a:pt x="962" y="34"/>
                    <a:pt x="971" y="76"/>
                    <a:pt x="975" y="123"/>
                  </a:cubicBezTo>
                  <a:cubicBezTo>
                    <a:pt x="992" y="233"/>
                    <a:pt x="1017" y="377"/>
                    <a:pt x="1043" y="556"/>
                  </a:cubicBezTo>
                  <a:cubicBezTo>
                    <a:pt x="1051" y="594"/>
                    <a:pt x="1055" y="632"/>
                    <a:pt x="1064" y="674"/>
                  </a:cubicBezTo>
                  <a:cubicBezTo>
                    <a:pt x="1072" y="747"/>
                    <a:pt x="1085" y="827"/>
                    <a:pt x="1098" y="912"/>
                  </a:cubicBezTo>
                  <a:cubicBezTo>
                    <a:pt x="1106" y="950"/>
                    <a:pt x="1111" y="989"/>
                    <a:pt x="1115" y="1031"/>
                  </a:cubicBezTo>
                  <a:cubicBezTo>
                    <a:pt x="1314" y="2334"/>
                    <a:pt x="1599" y="4405"/>
                    <a:pt x="1552" y="5106"/>
                  </a:cubicBezTo>
                  <a:cubicBezTo>
                    <a:pt x="1531" y="5381"/>
                    <a:pt x="1429" y="5615"/>
                    <a:pt x="1285" y="5802"/>
                  </a:cubicBezTo>
                  <a:cubicBezTo>
                    <a:pt x="1263" y="5831"/>
                    <a:pt x="1242" y="5857"/>
                    <a:pt x="1217" y="5882"/>
                  </a:cubicBezTo>
                  <a:cubicBezTo>
                    <a:pt x="1098" y="6014"/>
                    <a:pt x="962" y="6120"/>
                    <a:pt x="822" y="6196"/>
                  </a:cubicBezTo>
                  <a:cubicBezTo>
                    <a:pt x="796" y="6209"/>
                    <a:pt x="775" y="6222"/>
                    <a:pt x="754" y="6235"/>
                  </a:cubicBezTo>
                  <a:cubicBezTo>
                    <a:pt x="673" y="6273"/>
                    <a:pt x="593" y="6307"/>
                    <a:pt x="516" y="6328"/>
                  </a:cubicBezTo>
                  <a:cubicBezTo>
                    <a:pt x="474" y="6341"/>
                    <a:pt x="436" y="6349"/>
                    <a:pt x="398" y="6358"/>
                  </a:cubicBezTo>
                  <a:cubicBezTo>
                    <a:pt x="402" y="6362"/>
                    <a:pt x="402" y="6366"/>
                    <a:pt x="406" y="6370"/>
                  </a:cubicBezTo>
                  <a:cubicBezTo>
                    <a:pt x="525" y="6638"/>
                    <a:pt x="644" y="6893"/>
                    <a:pt x="771" y="7126"/>
                  </a:cubicBezTo>
                  <a:cubicBezTo>
                    <a:pt x="597" y="6931"/>
                    <a:pt x="398" y="6710"/>
                    <a:pt x="173" y="6468"/>
                  </a:cubicBezTo>
                  <a:cubicBezTo>
                    <a:pt x="130" y="6417"/>
                    <a:pt x="83" y="6366"/>
                    <a:pt x="37" y="6315"/>
                  </a:cubicBezTo>
                  <a:cubicBezTo>
                    <a:pt x="28" y="6307"/>
                    <a:pt x="24" y="6303"/>
                    <a:pt x="20" y="6298"/>
                  </a:cubicBezTo>
                  <a:cubicBezTo>
                    <a:pt x="16" y="6295"/>
                    <a:pt x="15" y="6293"/>
                    <a:pt x="14" y="6293"/>
                  </a:cubicBezTo>
                  <a:lnTo>
                    <a:pt x="14" y="6293"/>
                  </a:lnTo>
                  <a:cubicBezTo>
                    <a:pt x="1" y="6293"/>
                    <a:pt x="1200" y="7754"/>
                    <a:pt x="1200" y="7754"/>
                  </a:cubicBezTo>
                  <a:cubicBezTo>
                    <a:pt x="1200" y="7754"/>
                    <a:pt x="1348" y="7886"/>
                    <a:pt x="1522" y="8038"/>
                  </a:cubicBezTo>
                  <a:cubicBezTo>
                    <a:pt x="1745" y="8233"/>
                    <a:pt x="2004" y="8451"/>
                    <a:pt x="2038" y="8451"/>
                  </a:cubicBezTo>
                  <a:cubicBezTo>
                    <a:pt x="2039" y="8451"/>
                    <a:pt x="2040" y="8451"/>
                    <a:pt x="2040" y="8450"/>
                  </a:cubicBezTo>
                  <a:cubicBezTo>
                    <a:pt x="2078" y="8420"/>
                    <a:pt x="2384" y="8149"/>
                    <a:pt x="2384" y="8149"/>
                  </a:cubicBezTo>
                  <a:lnTo>
                    <a:pt x="2392" y="8068"/>
                  </a:lnTo>
                  <a:lnTo>
                    <a:pt x="2435" y="7648"/>
                  </a:lnTo>
                  <a:lnTo>
                    <a:pt x="2465" y="7347"/>
                  </a:lnTo>
                  <a:lnTo>
                    <a:pt x="2409" y="6553"/>
                  </a:lnTo>
                  <a:cubicBezTo>
                    <a:pt x="2409" y="6553"/>
                    <a:pt x="2435" y="6311"/>
                    <a:pt x="2465" y="5997"/>
                  </a:cubicBezTo>
                  <a:cubicBezTo>
                    <a:pt x="2456" y="5246"/>
                    <a:pt x="2431" y="4278"/>
                    <a:pt x="2392" y="3370"/>
                  </a:cubicBezTo>
                  <a:cubicBezTo>
                    <a:pt x="2337" y="2109"/>
                    <a:pt x="2261" y="972"/>
                    <a:pt x="2231" y="696"/>
                  </a:cubicBezTo>
                  <a:cubicBezTo>
                    <a:pt x="2206" y="483"/>
                    <a:pt x="2193" y="441"/>
                    <a:pt x="2176" y="437"/>
                  </a:cubicBezTo>
                  <a:cubicBezTo>
                    <a:pt x="2163" y="411"/>
                    <a:pt x="2150" y="377"/>
                    <a:pt x="2129" y="348"/>
                  </a:cubicBezTo>
                  <a:cubicBezTo>
                    <a:pt x="2066" y="246"/>
                    <a:pt x="1947" y="152"/>
                    <a:pt x="1794" y="89"/>
                  </a:cubicBezTo>
                  <a:cubicBezTo>
                    <a:pt x="1637" y="21"/>
                    <a:pt x="1450" y="8"/>
                    <a:pt x="1263" y="4"/>
                  </a:cubicBezTo>
                  <a:cubicBezTo>
                    <a:pt x="1215" y="2"/>
                    <a:pt x="1165" y="1"/>
                    <a:pt x="1114" y="1"/>
                  </a:cubicBezTo>
                  <a:close/>
                </a:path>
              </a:pathLst>
            </a:custGeom>
            <a:solidFill>
              <a:srgbClr val="1E1549">
                <a:alpha val="41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20"/>
            <p:cNvSpPr/>
            <p:nvPr/>
          </p:nvSpPr>
          <p:spPr>
            <a:xfrm>
              <a:off x="7332861" y="4472214"/>
              <a:ext cx="789864" cy="679829"/>
            </a:xfrm>
            <a:custGeom>
              <a:avLst/>
              <a:gdLst/>
              <a:ahLst/>
              <a:cxnLst/>
              <a:rect l="l" t="t" r="r" b="b"/>
              <a:pathLst>
                <a:path w="4228" h="3639" extrusionOk="0">
                  <a:moveTo>
                    <a:pt x="601" y="0"/>
                  </a:moveTo>
                  <a:cubicBezTo>
                    <a:pt x="592" y="0"/>
                    <a:pt x="583" y="0"/>
                    <a:pt x="573" y="1"/>
                  </a:cubicBezTo>
                  <a:cubicBezTo>
                    <a:pt x="480" y="5"/>
                    <a:pt x="387" y="22"/>
                    <a:pt x="285" y="56"/>
                  </a:cubicBezTo>
                  <a:cubicBezTo>
                    <a:pt x="187" y="90"/>
                    <a:pt x="85" y="141"/>
                    <a:pt x="0" y="213"/>
                  </a:cubicBezTo>
                  <a:cubicBezTo>
                    <a:pt x="0" y="213"/>
                    <a:pt x="34" y="243"/>
                    <a:pt x="90" y="298"/>
                  </a:cubicBezTo>
                  <a:cubicBezTo>
                    <a:pt x="145" y="353"/>
                    <a:pt x="230" y="429"/>
                    <a:pt x="327" y="527"/>
                  </a:cubicBezTo>
                  <a:cubicBezTo>
                    <a:pt x="357" y="552"/>
                    <a:pt x="387" y="582"/>
                    <a:pt x="416" y="612"/>
                  </a:cubicBezTo>
                  <a:cubicBezTo>
                    <a:pt x="442" y="633"/>
                    <a:pt x="463" y="659"/>
                    <a:pt x="493" y="684"/>
                  </a:cubicBezTo>
                  <a:cubicBezTo>
                    <a:pt x="518" y="709"/>
                    <a:pt x="548" y="739"/>
                    <a:pt x="578" y="769"/>
                  </a:cubicBezTo>
                  <a:cubicBezTo>
                    <a:pt x="1193" y="1363"/>
                    <a:pt x="2097" y="2250"/>
                    <a:pt x="2212" y="2407"/>
                  </a:cubicBezTo>
                  <a:cubicBezTo>
                    <a:pt x="2288" y="2513"/>
                    <a:pt x="2365" y="2619"/>
                    <a:pt x="2394" y="2768"/>
                  </a:cubicBezTo>
                  <a:cubicBezTo>
                    <a:pt x="2399" y="2798"/>
                    <a:pt x="2403" y="2832"/>
                    <a:pt x="2403" y="2866"/>
                  </a:cubicBezTo>
                  <a:cubicBezTo>
                    <a:pt x="2403" y="2955"/>
                    <a:pt x="2390" y="3065"/>
                    <a:pt x="2348" y="3197"/>
                  </a:cubicBezTo>
                  <a:cubicBezTo>
                    <a:pt x="2335" y="3231"/>
                    <a:pt x="2322" y="3269"/>
                    <a:pt x="2305" y="3307"/>
                  </a:cubicBezTo>
                  <a:cubicBezTo>
                    <a:pt x="2755" y="3447"/>
                    <a:pt x="3235" y="3553"/>
                    <a:pt x="3719" y="3608"/>
                  </a:cubicBezTo>
                  <a:cubicBezTo>
                    <a:pt x="3786" y="3617"/>
                    <a:pt x="3859" y="3625"/>
                    <a:pt x="3926" y="3630"/>
                  </a:cubicBezTo>
                  <a:cubicBezTo>
                    <a:pt x="3960" y="3634"/>
                    <a:pt x="3994" y="3638"/>
                    <a:pt x="4033" y="3638"/>
                  </a:cubicBezTo>
                  <a:cubicBezTo>
                    <a:pt x="4071" y="3638"/>
                    <a:pt x="4122" y="3634"/>
                    <a:pt x="4168" y="3600"/>
                  </a:cubicBezTo>
                  <a:cubicBezTo>
                    <a:pt x="4177" y="3591"/>
                    <a:pt x="4190" y="3579"/>
                    <a:pt x="4194" y="3570"/>
                  </a:cubicBezTo>
                  <a:lnTo>
                    <a:pt x="4207" y="3553"/>
                  </a:lnTo>
                  <a:cubicBezTo>
                    <a:pt x="4211" y="3549"/>
                    <a:pt x="4215" y="3541"/>
                    <a:pt x="4215" y="3532"/>
                  </a:cubicBezTo>
                  <a:cubicBezTo>
                    <a:pt x="4228" y="3507"/>
                    <a:pt x="4228" y="3477"/>
                    <a:pt x="4228" y="3451"/>
                  </a:cubicBezTo>
                  <a:cubicBezTo>
                    <a:pt x="4224" y="3439"/>
                    <a:pt x="4219" y="3426"/>
                    <a:pt x="4219" y="3417"/>
                  </a:cubicBezTo>
                  <a:cubicBezTo>
                    <a:pt x="4219" y="3413"/>
                    <a:pt x="4219" y="3405"/>
                    <a:pt x="4219" y="3400"/>
                  </a:cubicBezTo>
                  <a:lnTo>
                    <a:pt x="4139" y="3286"/>
                  </a:lnTo>
                  <a:lnTo>
                    <a:pt x="3349" y="2475"/>
                  </a:lnTo>
                  <a:lnTo>
                    <a:pt x="3341" y="2467"/>
                  </a:lnTo>
                  <a:lnTo>
                    <a:pt x="3179" y="2305"/>
                  </a:lnTo>
                  <a:lnTo>
                    <a:pt x="2980" y="2097"/>
                  </a:lnTo>
                  <a:lnTo>
                    <a:pt x="2415" y="1524"/>
                  </a:lnTo>
                  <a:cubicBezTo>
                    <a:pt x="2415" y="1524"/>
                    <a:pt x="2411" y="1520"/>
                    <a:pt x="2403" y="1512"/>
                  </a:cubicBezTo>
                  <a:cubicBezTo>
                    <a:pt x="2284" y="1401"/>
                    <a:pt x="1320" y="506"/>
                    <a:pt x="1312" y="489"/>
                  </a:cubicBezTo>
                  <a:cubicBezTo>
                    <a:pt x="1312" y="485"/>
                    <a:pt x="1265" y="421"/>
                    <a:pt x="1206" y="336"/>
                  </a:cubicBezTo>
                  <a:lnTo>
                    <a:pt x="1206" y="332"/>
                  </a:lnTo>
                  <a:cubicBezTo>
                    <a:pt x="1202" y="332"/>
                    <a:pt x="1197" y="327"/>
                    <a:pt x="1193" y="323"/>
                  </a:cubicBezTo>
                  <a:cubicBezTo>
                    <a:pt x="1053" y="209"/>
                    <a:pt x="972" y="149"/>
                    <a:pt x="921" y="115"/>
                  </a:cubicBezTo>
                  <a:cubicBezTo>
                    <a:pt x="921" y="115"/>
                    <a:pt x="917" y="111"/>
                    <a:pt x="917" y="111"/>
                  </a:cubicBezTo>
                  <a:cubicBezTo>
                    <a:pt x="900" y="94"/>
                    <a:pt x="862" y="60"/>
                    <a:pt x="803" y="39"/>
                  </a:cubicBezTo>
                  <a:cubicBezTo>
                    <a:pt x="749" y="16"/>
                    <a:pt x="679" y="0"/>
                    <a:pt x="601" y="0"/>
                  </a:cubicBezTo>
                  <a:close/>
                </a:path>
              </a:pathLst>
            </a:custGeom>
            <a:solidFill>
              <a:srgbClr val="1E1549">
                <a:alpha val="1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20"/>
            <p:cNvSpPr/>
            <p:nvPr/>
          </p:nvSpPr>
          <p:spPr>
            <a:xfrm>
              <a:off x="8673649" y="3463400"/>
              <a:ext cx="54177" cy="364294"/>
            </a:xfrm>
            <a:custGeom>
              <a:avLst/>
              <a:gdLst/>
              <a:ahLst/>
              <a:cxnLst/>
              <a:rect l="l" t="t" r="r" b="b"/>
              <a:pathLst>
                <a:path w="290" h="1950" extrusionOk="0">
                  <a:moveTo>
                    <a:pt x="230" y="1"/>
                  </a:moveTo>
                  <a:cubicBezTo>
                    <a:pt x="216" y="1"/>
                    <a:pt x="200" y="12"/>
                    <a:pt x="179" y="65"/>
                  </a:cubicBezTo>
                  <a:cubicBezTo>
                    <a:pt x="149" y="150"/>
                    <a:pt x="81" y="558"/>
                    <a:pt x="43" y="965"/>
                  </a:cubicBezTo>
                  <a:cubicBezTo>
                    <a:pt x="5" y="1373"/>
                    <a:pt x="1" y="1784"/>
                    <a:pt x="18" y="1874"/>
                  </a:cubicBezTo>
                  <a:cubicBezTo>
                    <a:pt x="30" y="1937"/>
                    <a:pt x="52" y="1950"/>
                    <a:pt x="73" y="1950"/>
                  </a:cubicBezTo>
                  <a:cubicBezTo>
                    <a:pt x="90" y="1950"/>
                    <a:pt x="107" y="1941"/>
                    <a:pt x="124" y="1874"/>
                  </a:cubicBezTo>
                  <a:cubicBezTo>
                    <a:pt x="141" y="1789"/>
                    <a:pt x="170" y="1381"/>
                    <a:pt x="204" y="978"/>
                  </a:cubicBezTo>
                  <a:cubicBezTo>
                    <a:pt x="243" y="575"/>
                    <a:pt x="289" y="172"/>
                    <a:pt x="281" y="82"/>
                  </a:cubicBezTo>
                  <a:cubicBezTo>
                    <a:pt x="277" y="15"/>
                    <a:pt x="260" y="6"/>
                    <a:pt x="238" y="2"/>
                  </a:cubicBezTo>
                  <a:cubicBezTo>
                    <a:pt x="236" y="1"/>
                    <a:pt x="233" y="1"/>
                    <a:pt x="23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20"/>
            <p:cNvSpPr/>
            <p:nvPr/>
          </p:nvSpPr>
          <p:spPr>
            <a:xfrm>
              <a:off x="8666549" y="3877574"/>
              <a:ext cx="33440" cy="39979"/>
            </a:xfrm>
            <a:custGeom>
              <a:avLst/>
              <a:gdLst/>
              <a:ahLst/>
              <a:cxnLst/>
              <a:rect l="l" t="t" r="r" b="b"/>
              <a:pathLst>
                <a:path w="179" h="214" extrusionOk="0">
                  <a:moveTo>
                    <a:pt x="68" y="0"/>
                  </a:moveTo>
                  <a:cubicBezTo>
                    <a:pt x="47" y="5"/>
                    <a:pt x="17" y="47"/>
                    <a:pt x="9" y="98"/>
                  </a:cubicBezTo>
                  <a:cubicBezTo>
                    <a:pt x="0" y="149"/>
                    <a:pt x="9" y="204"/>
                    <a:pt x="34" y="208"/>
                  </a:cubicBezTo>
                  <a:cubicBezTo>
                    <a:pt x="41" y="213"/>
                    <a:pt x="49" y="214"/>
                    <a:pt x="59" y="214"/>
                  </a:cubicBezTo>
                  <a:cubicBezTo>
                    <a:pt x="68" y="214"/>
                    <a:pt x="79" y="213"/>
                    <a:pt x="90" y="213"/>
                  </a:cubicBezTo>
                  <a:cubicBezTo>
                    <a:pt x="107" y="208"/>
                    <a:pt x="124" y="208"/>
                    <a:pt x="136" y="200"/>
                  </a:cubicBezTo>
                  <a:cubicBezTo>
                    <a:pt x="153" y="187"/>
                    <a:pt x="162" y="153"/>
                    <a:pt x="170" y="119"/>
                  </a:cubicBezTo>
                  <a:cubicBezTo>
                    <a:pt x="175" y="85"/>
                    <a:pt x="179" y="51"/>
                    <a:pt x="166" y="39"/>
                  </a:cubicBezTo>
                  <a:cubicBezTo>
                    <a:pt x="153" y="26"/>
                    <a:pt x="136" y="17"/>
                    <a:pt x="115" y="13"/>
                  </a:cubicBezTo>
                  <a:cubicBezTo>
                    <a:pt x="98" y="5"/>
                    <a:pt x="81" y="0"/>
                    <a:pt x="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20"/>
            <p:cNvSpPr/>
            <p:nvPr/>
          </p:nvSpPr>
          <p:spPr>
            <a:xfrm>
              <a:off x="8785552" y="3367563"/>
              <a:ext cx="99947" cy="37177"/>
            </a:xfrm>
            <a:custGeom>
              <a:avLst/>
              <a:gdLst/>
              <a:ahLst/>
              <a:cxnLst/>
              <a:rect l="l" t="t" r="r" b="b"/>
              <a:pathLst>
                <a:path w="535" h="199" extrusionOk="0">
                  <a:moveTo>
                    <a:pt x="382" y="0"/>
                  </a:moveTo>
                  <a:cubicBezTo>
                    <a:pt x="343" y="0"/>
                    <a:pt x="299" y="3"/>
                    <a:pt x="255" y="10"/>
                  </a:cubicBezTo>
                  <a:cubicBezTo>
                    <a:pt x="140" y="27"/>
                    <a:pt x="30" y="69"/>
                    <a:pt x="13" y="99"/>
                  </a:cubicBezTo>
                  <a:cubicBezTo>
                    <a:pt x="0" y="116"/>
                    <a:pt x="4" y="137"/>
                    <a:pt x="9" y="158"/>
                  </a:cubicBezTo>
                  <a:cubicBezTo>
                    <a:pt x="17" y="175"/>
                    <a:pt x="21" y="188"/>
                    <a:pt x="43" y="196"/>
                  </a:cubicBezTo>
                  <a:cubicBezTo>
                    <a:pt x="48" y="198"/>
                    <a:pt x="56" y="199"/>
                    <a:pt x="66" y="199"/>
                  </a:cubicBezTo>
                  <a:cubicBezTo>
                    <a:pt x="111" y="199"/>
                    <a:pt x="197" y="185"/>
                    <a:pt x="280" y="171"/>
                  </a:cubicBezTo>
                  <a:cubicBezTo>
                    <a:pt x="386" y="154"/>
                    <a:pt x="493" y="141"/>
                    <a:pt x="514" y="120"/>
                  </a:cubicBezTo>
                  <a:cubicBezTo>
                    <a:pt x="531" y="107"/>
                    <a:pt x="535" y="86"/>
                    <a:pt x="535" y="65"/>
                  </a:cubicBezTo>
                  <a:cubicBezTo>
                    <a:pt x="535" y="48"/>
                    <a:pt x="531" y="31"/>
                    <a:pt x="509" y="18"/>
                  </a:cubicBezTo>
                  <a:cubicBezTo>
                    <a:pt x="496" y="8"/>
                    <a:pt x="446" y="0"/>
                    <a:pt x="38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20"/>
            <p:cNvSpPr/>
            <p:nvPr/>
          </p:nvSpPr>
          <p:spPr>
            <a:xfrm>
              <a:off x="8416775" y="2817947"/>
              <a:ext cx="45397" cy="249401"/>
            </a:xfrm>
            <a:custGeom>
              <a:avLst/>
              <a:gdLst/>
              <a:ahLst/>
              <a:cxnLst/>
              <a:rect l="l" t="t" r="r" b="b"/>
              <a:pathLst>
                <a:path w="243" h="1335" extrusionOk="0">
                  <a:moveTo>
                    <a:pt x="173" y="1"/>
                  </a:moveTo>
                  <a:cubicBezTo>
                    <a:pt x="160" y="1"/>
                    <a:pt x="145" y="10"/>
                    <a:pt x="128" y="44"/>
                  </a:cubicBezTo>
                  <a:cubicBezTo>
                    <a:pt x="98" y="99"/>
                    <a:pt x="47" y="380"/>
                    <a:pt x="26" y="660"/>
                  </a:cubicBezTo>
                  <a:cubicBezTo>
                    <a:pt x="1" y="940"/>
                    <a:pt x="5" y="1224"/>
                    <a:pt x="26" y="1284"/>
                  </a:cubicBezTo>
                  <a:cubicBezTo>
                    <a:pt x="43" y="1326"/>
                    <a:pt x="60" y="1335"/>
                    <a:pt x="81" y="1335"/>
                  </a:cubicBezTo>
                  <a:cubicBezTo>
                    <a:pt x="102" y="1335"/>
                    <a:pt x="115" y="1330"/>
                    <a:pt x="132" y="1284"/>
                  </a:cubicBezTo>
                  <a:cubicBezTo>
                    <a:pt x="149" y="1224"/>
                    <a:pt x="162" y="948"/>
                    <a:pt x="187" y="672"/>
                  </a:cubicBezTo>
                  <a:cubicBezTo>
                    <a:pt x="208" y="397"/>
                    <a:pt x="242" y="121"/>
                    <a:pt x="230" y="57"/>
                  </a:cubicBezTo>
                  <a:cubicBezTo>
                    <a:pt x="221" y="15"/>
                    <a:pt x="204" y="6"/>
                    <a:pt x="183" y="2"/>
                  </a:cubicBezTo>
                  <a:cubicBezTo>
                    <a:pt x="180" y="1"/>
                    <a:pt x="177" y="1"/>
                    <a:pt x="17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20"/>
            <p:cNvSpPr/>
            <p:nvPr/>
          </p:nvSpPr>
          <p:spPr>
            <a:xfrm>
              <a:off x="7741991" y="3854596"/>
              <a:ext cx="80332" cy="454153"/>
            </a:xfrm>
            <a:custGeom>
              <a:avLst/>
              <a:gdLst/>
              <a:ahLst/>
              <a:cxnLst/>
              <a:rect l="l" t="t" r="r" b="b"/>
              <a:pathLst>
                <a:path w="430" h="2431" extrusionOk="0">
                  <a:moveTo>
                    <a:pt x="77" y="0"/>
                  </a:moveTo>
                  <a:cubicBezTo>
                    <a:pt x="60" y="0"/>
                    <a:pt x="43" y="5"/>
                    <a:pt x="30" y="89"/>
                  </a:cubicBezTo>
                  <a:cubicBezTo>
                    <a:pt x="9" y="200"/>
                    <a:pt x="1" y="722"/>
                    <a:pt x="68" y="1235"/>
                  </a:cubicBezTo>
                  <a:cubicBezTo>
                    <a:pt x="132" y="1749"/>
                    <a:pt x="268" y="2254"/>
                    <a:pt x="319" y="2352"/>
                  </a:cubicBezTo>
                  <a:cubicBezTo>
                    <a:pt x="350" y="2413"/>
                    <a:pt x="369" y="2431"/>
                    <a:pt x="387" y="2431"/>
                  </a:cubicBezTo>
                  <a:cubicBezTo>
                    <a:pt x="391" y="2431"/>
                    <a:pt x="395" y="2430"/>
                    <a:pt x="400" y="2428"/>
                  </a:cubicBezTo>
                  <a:cubicBezTo>
                    <a:pt x="416" y="2424"/>
                    <a:pt x="429" y="2407"/>
                    <a:pt x="421" y="2322"/>
                  </a:cubicBezTo>
                  <a:cubicBezTo>
                    <a:pt x="408" y="2212"/>
                    <a:pt x="289" y="1715"/>
                    <a:pt x="230" y="1214"/>
                  </a:cubicBezTo>
                  <a:cubicBezTo>
                    <a:pt x="162" y="709"/>
                    <a:pt x="149" y="200"/>
                    <a:pt x="132" y="89"/>
                  </a:cubicBezTo>
                  <a:cubicBezTo>
                    <a:pt x="119" y="9"/>
                    <a:pt x="98" y="0"/>
                    <a:pt x="7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20"/>
            <p:cNvSpPr/>
            <p:nvPr/>
          </p:nvSpPr>
          <p:spPr>
            <a:xfrm>
              <a:off x="7820454" y="4392630"/>
              <a:ext cx="46144" cy="66133"/>
            </a:xfrm>
            <a:custGeom>
              <a:avLst/>
              <a:gdLst/>
              <a:ahLst/>
              <a:cxnLst/>
              <a:rect l="l" t="t" r="r" b="b"/>
              <a:pathLst>
                <a:path w="247" h="354" extrusionOk="0">
                  <a:moveTo>
                    <a:pt x="105" y="0"/>
                  </a:moveTo>
                  <a:cubicBezTo>
                    <a:pt x="92" y="0"/>
                    <a:pt x="79" y="3"/>
                    <a:pt x="64" y="6"/>
                  </a:cubicBezTo>
                  <a:cubicBezTo>
                    <a:pt x="47" y="15"/>
                    <a:pt x="30" y="19"/>
                    <a:pt x="22" y="36"/>
                  </a:cubicBezTo>
                  <a:cubicBezTo>
                    <a:pt x="1" y="79"/>
                    <a:pt x="73" y="333"/>
                    <a:pt x="124" y="350"/>
                  </a:cubicBezTo>
                  <a:cubicBezTo>
                    <a:pt x="131" y="352"/>
                    <a:pt x="138" y="353"/>
                    <a:pt x="145" y="353"/>
                  </a:cubicBezTo>
                  <a:cubicBezTo>
                    <a:pt x="156" y="353"/>
                    <a:pt x="167" y="351"/>
                    <a:pt x="179" y="346"/>
                  </a:cubicBezTo>
                  <a:cubicBezTo>
                    <a:pt x="196" y="338"/>
                    <a:pt x="213" y="333"/>
                    <a:pt x="221" y="316"/>
                  </a:cubicBezTo>
                  <a:cubicBezTo>
                    <a:pt x="247" y="274"/>
                    <a:pt x="171" y="19"/>
                    <a:pt x="120" y="2"/>
                  </a:cubicBezTo>
                  <a:cubicBezTo>
                    <a:pt x="115" y="1"/>
                    <a:pt x="110" y="0"/>
                    <a:pt x="10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20"/>
            <p:cNvSpPr/>
            <p:nvPr/>
          </p:nvSpPr>
          <p:spPr>
            <a:xfrm>
              <a:off x="7810179" y="3612854"/>
              <a:ext cx="165894" cy="64265"/>
            </a:xfrm>
            <a:custGeom>
              <a:avLst/>
              <a:gdLst/>
              <a:ahLst/>
              <a:cxnLst/>
              <a:rect l="l" t="t" r="r" b="b"/>
              <a:pathLst>
                <a:path w="888" h="344" extrusionOk="0">
                  <a:moveTo>
                    <a:pt x="803" y="0"/>
                  </a:moveTo>
                  <a:cubicBezTo>
                    <a:pt x="726" y="0"/>
                    <a:pt x="569" y="24"/>
                    <a:pt x="416" y="72"/>
                  </a:cubicBezTo>
                  <a:cubicBezTo>
                    <a:pt x="226" y="127"/>
                    <a:pt x="51" y="212"/>
                    <a:pt x="22" y="250"/>
                  </a:cubicBezTo>
                  <a:cubicBezTo>
                    <a:pt x="1" y="276"/>
                    <a:pt x="5" y="293"/>
                    <a:pt x="13" y="314"/>
                  </a:cubicBezTo>
                  <a:cubicBezTo>
                    <a:pt x="22" y="331"/>
                    <a:pt x="30" y="344"/>
                    <a:pt x="64" y="344"/>
                  </a:cubicBezTo>
                  <a:cubicBezTo>
                    <a:pt x="111" y="344"/>
                    <a:pt x="285" y="276"/>
                    <a:pt x="463" y="225"/>
                  </a:cubicBezTo>
                  <a:cubicBezTo>
                    <a:pt x="641" y="170"/>
                    <a:pt x="824" y="131"/>
                    <a:pt x="858" y="106"/>
                  </a:cubicBezTo>
                  <a:cubicBezTo>
                    <a:pt x="888" y="85"/>
                    <a:pt x="888" y="68"/>
                    <a:pt x="883" y="42"/>
                  </a:cubicBezTo>
                  <a:cubicBezTo>
                    <a:pt x="883" y="25"/>
                    <a:pt x="875" y="12"/>
                    <a:pt x="841" y="4"/>
                  </a:cubicBezTo>
                  <a:cubicBezTo>
                    <a:pt x="833" y="2"/>
                    <a:pt x="820" y="0"/>
                    <a:pt x="80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20"/>
            <p:cNvSpPr/>
            <p:nvPr/>
          </p:nvSpPr>
          <p:spPr>
            <a:xfrm>
              <a:off x="7413005" y="3728494"/>
              <a:ext cx="61089" cy="385031"/>
            </a:xfrm>
            <a:custGeom>
              <a:avLst/>
              <a:gdLst/>
              <a:ahLst/>
              <a:cxnLst/>
              <a:rect l="l" t="t" r="r" b="b"/>
              <a:pathLst>
                <a:path w="327" h="2061" extrusionOk="0">
                  <a:moveTo>
                    <a:pt x="110" y="0"/>
                  </a:moveTo>
                  <a:cubicBezTo>
                    <a:pt x="93" y="0"/>
                    <a:pt x="77" y="5"/>
                    <a:pt x="60" y="77"/>
                  </a:cubicBezTo>
                  <a:cubicBezTo>
                    <a:pt x="34" y="166"/>
                    <a:pt x="0" y="607"/>
                    <a:pt x="38" y="1045"/>
                  </a:cubicBezTo>
                  <a:cubicBezTo>
                    <a:pt x="72" y="1482"/>
                    <a:pt x="178" y="1910"/>
                    <a:pt x="221" y="1995"/>
                  </a:cubicBezTo>
                  <a:cubicBezTo>
                    <a:pt x="249" y="2048"/>
                    <a:pt x="266" y="2060"/>
                    <a:pt x="283" y="2060"/>
                  </a:cubicBezTo>
                  <a:cubicBezTo>
                    <a:pt x="286" y="2060"/>
                    <a:pt x="289" y="2060"/>
                    <a:pt x="293" y="2059"/>
                  </a:cubicBezTo>
                  <a:cubicBezTo>
                    <a:pt x="314" y="2055"/>
                    <a:pt x="327" y="2042"/>
                    <a:pt x="323" y="1970"/>
                  </a:cubicBezTo>
                  <a:cubicBezTo>
                    <a:pt x="314" y="1876"/>
                    <a:pt x="234" y="1456"/>
                    <a:pt x="200" y="1028"/>
                  </a:cubicBezTo>
                  <a:cubicBezTo>
                    <a:pt x="161" y="603"/>
                    <a:pt x="174" y="174"/>
                    <a:pt x="161" y="81"/>
                  </a:cubicBezTo>
                  <a:cubicBezTo>
                    <a:pt x="149" y="13"/>
                    <a:pt x="132" y="5"/>
                    <a:pt x="1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20"/>
            <p:cNvSpPr/>
            <p:nvPr/>
          </p:nvSpPr>
          <p:spPr>
            <a:xfrm>
              <a:off x="7359015" y="4775792"/>
              <a:ext cx="216708" cy="189246"/>
            </a:xfrm>
            <a:custGeom>
              <a:avLst/>
              <a:gdLst/>
              <a:ahLst/>
              <a:cxnLst/>
              <a:rect l="l" t="t" r="r" b="b"/>
              <a:pathLst>
                <a:path w="1160" h="1013" extrusionOk="0">
                  <a:moveTo>
                    <a:pt x="55" y="0"/>
                  </a:moveTo>
                  <a:cubicBezTo>
                    <a:pt x="43" y="0"/>
                    <a:pt x="34" y="6"/>
                    <a:pt x="26" y="14"/>
                  </a:cubicBezTo>
                  <a:cubicBezTo>
                    <a:pt x="13" y="23"/>
                    <a:pt x="0" y="35"/>
                    <a:pt x="22" y="86"/>
                  </a:cubicBezTo>
                  <a:cubicBezTo>
                    <a:pt x="51" y="150"/>
                    <a:pt x="247" y="405"/>
                    <a:pt x="489" y="612"/>
                  </a:cubicBezTo>
                  <a:cubicBezTo>
                    <a:pt x="726" y="825"/>
                    <a:pt x="1002" y="990"/>
                    <a:pt x="1070" y="1007"/>
                  </a:cubicBezTo>
                  <a:cubicBezTo>
                    <a:pt x="1085" y="1011"/>
                    <a:pt x="1096" y="1012"/>
                    <a:pt x="1106" y="1012"/>
                  </a:cubicBezTo>
                  <a:cubicBezTo>
                    <a:pt x="1130" y="1012"/>
                    <a:pt x="1140" y="1002"/>
                    <a:pt x="1146" y="990"/>
                  </a:cubicBezTo>
                  <a:cubicBezTo>
                    <a:pt x="1159" y="973"/>
                    <a:pt x="1159" y="956"/>
                    <a:pt x="1121" y="918"/>
                  </a:cubicBezTo>
                  <a:cubicBezTo>
                    <a:pt x="1074" y="867"/>
                    <a:pt x="820" y="693"/>
                    <a:pt x="590" y="489"/>
                  </a:cubicBezTo>
                  <a:cubicBezTo>
                    <a:pt x="361" y="290"/>
                    <a:pt x="158" y="61"/>
                    <a:pt x="102" y="18"/>
                  </a:cubicBezTo>
                  <a:cubicBezTo>
                    <a:pt x="81" y="6"/>
                    <a:pt x="66" y="0"/>
                    <a:pt x="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20"/>
            <p:cNvSpPr/>
            <p:nvPr/>
          </p:nvSpPr>
          <p:spPr>
            <a:xfrm>
              <a:off x="7611218" y="4967280"/>
              <a:ext cx="38111" cy="36056"/>
            </a:xfrm>
            <a:custGeom>
              <a:avLst/>
              <a:gdLst/>
              <a:ahLst/>
              <a:cxnLst/>
              <a:rect l="l" t="t" r="r" b="b"/>
              <a:pathLst>
                <a:path w="204" h="193" extrusionOk="0">
                  <a:moveTo>
                    <a:pt x="64" y="1"/>
                  </a:moveTo>
                  <a:cubicBezTo>
                    <a:pt x="55" y="1"/>
                    <a:pt x="48" y="3"/>
                    <a:pt x="43" y="8"/>
                  </a:cubicBezTo>
                  <a:cubicBezTo>
                    <a:pt x="30" y="20"/>
                    <a:pt x="21" y="37"/>
                    <a:pt x="13" y="54"/>
                  </a:cubicBezTo>
                  <a:cubicBezTo>
                    <a:pt x="4" y="71"/>
                    <a:pt x="0" y="88"/>
                    <a:pt x="0" y="105"/>
                  </a:cubicBezTo>
                  <a:cubicBezTo>
                    <a:pt x="0" y="137"/>
                    <a:pt x="89" y="193"/>
                    <a:pt x="138" y="193"/>
                  </a:cubicBezTo>
                  <a:cubicBezTo>
                    <a:pt x="148" y="193"/>
                    <a:pt x="156" y="191"/>
                    <a:pt x="161" y="186"/>
                  </a:cubicBezTo>
                  <a:cubicBezTo>
                    <a:pt x="174" y="173"/>
                    <a:pt x="183" y="156"/>
                    <a:pt x="191" y="135"/>
                  </a:cubicBezTo>
                  <a:cubicBezTo>
                    <a:pt x="195" y="122"/>
                    <a:pt x="204" y="105"/>
                    <a:pt x="204" y="88"/>
                  </a:cubicBezTo>
                  <a:cubicBezTo>
                    <a:pt x="200" y="56"/>
                    <a:pt x="111" y="1"/>
                    <a:pt x="6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20"/>
            <p:cNvSpPr/>
            <p:nvPr/>
          </p:nvSpPr>
          <p:spPr>
            <a:xfrm>
              <a:off x="8308981" y="4788122"/>
              <a:ext cx="47638" cy="23352"/>
            </a:xfrm>
            <a:custGeom>
              <a:avLst/>
              <a:gdLst/>
              <a:ahLst/>
              <a:cxnLst/>
              <a:rect l="l" t="t" r="r" b="b"/>
              <a:pathLst>
                <a:path w="255" h="125" extrusionOk="0">
                  <a:moveTo>
                    <a:pt x="94" y="0"/>
                  </a:moveTo>
                  <a:cubicBezTo>
                    <a:pt x="50" y="0"/>
                    <a:pt x="15" y="11"/>
                    <a:pt x="9" y="24"/>
                  </a:cubicBezTo>
                  <a:cubicBezTo>
                    <a:pt x="0" y="37"/>
                    <a:pt x="0" y="46"/>
                    <a:pt x="0" y="63"/>
                  </a:cubicBezTo>
                  <a:cubicBezTo>
                    <a:pt x="5" y="75"/>
                    <a:pt x="9" y="88"/>
                    <a:pt x="17" y="97"/>
                  </a:cubicBezTo>
                  <a:cubicBezTo>
                    <a:pt x="30" y="105"/>
                    <a:pt x="77" y="109"/>
                    <a:pt x="123" y="118"/>
                  </a:cubicBezTo>
                  <a:cubicBezTo>
                    <a:pt x="152" y="120"/>
                    <a:pt x="180" y="125"/>
                    <a:pt x="201" y="125"/>
                  </a:cubicBezTo>
                  <a:cubicBezTo>
                    <a:pt x="214" y="125"/>
                    <a:pt x="224" y="123"/>
                    <a:pt x="229" y="118"/>
                  </a:cubicBezTo>
                  <a:cubicBezTo>
                    <a:pt x="242" y="109"/>
                    <a:pt x="246" y="97"/>
                    <a:pt x="251" y="84"/>
                  </a:cubicBezTo>
                  <a:cubicBezTo>
                    <a:pt x="255" y="71"/>
                    <a:pt x="255" y="58"/>
                    <a:pt x="251" y="50"/>
                  </a:cubicBezTo>
                  <a:cubicBezTo>
                    <a:pt x="242" y="33"/>
                    <a:pt x="191" y="7"/>
                    <a:pt x="132" y="3"/>
                  </a:cubicBezTo>
                  <a:cubicBezTo>
                    <a:pt x="119" y="1"/>
                    <a:pt x="106" y="0"/>
                    <a:pt x="94" y="0"/>
                  </a:cubicBezTo>
                  <a:close/>
                </a:path>
              </a:pathLst>
            </a:custGeom>
            <a:solidFill>
              <a:srgbClr val="1E15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20"/>
            <p:cNvSpPr/>
            <p:nvPr/>
          </p:nvSpPr>
          <p:spPr>
            <a:xfrm>
              <a:off x="8423127" y="4817079"/>
              <a:ext cx="57353" cy="51188"/>
            </a:xfrm>
            <a:custGeom>
              <a:avLst/>
              <a:gdLst/>
              <a:ahLst/>
              <a:cxnLst/>
              <a:rect l="l" t="t" r="r" b="b"/>
              <a:pathLst>
                <a:path w="307" h="274" extrusionOk="0">
                  <a:moveTo>
                    <a:pt x="50" y="1"/>
                  </a:moveTo>
                  <a:cubicBezTo>
                    <a:pt x="49" y="1"/>
                    <a:pt x="48" y="1"/>
                    <a:pt x="47" y="1"/>
                  </a:cubicBezTo>
                  <a:cubicBezTo>
                    <a:pt x="30" y="5"/>
                    <a:pt x="22" y="14"/>
                    <a:pt x="13" y="26"/>
                  </a:cubicBezTo>
                  <a:cubicBezTo>
                    <a:pt x="9" y="35"/>
                    <a:pt x="0" y="48"/>
                    <a:pt x="9" y="60"/>
                  </a:cubicBezTo>
                  <a:cubicBezTo>
                    <a:pt x="13" y="82"/>
                    <a:pt x="68" y="128"/>
                    <a:pt x="124" y="179"/>
                  </a:cubicBezTo>
                  <a:cubicBezTo>
                    <a:pt x="179" y="226"/>
                    <a:pt x="234" y="273"/>
                    <a:pt x="255" y="273"/>
                  </a:cubicBezTo>
                  <a:cubicBezTo>
                    <a:pt x="257" y="273"/>
                    <a:pt x="260" y="274"/>
                    <a:pt x="262" y="274"/>
                  </a:cubicBezTo>
                  <a:cubicBezTo>
                    <a:pt x="272" y="274"/>
                    <a:pt x="283" y="266"/>
                    <a:pt x="293" y="256"/>
                  </a:cubicBezTo>
                  <a:cubicBezTo>
                    <a:pt x="302" y="247"/>
                    <a:pt x="306" y="239"/>
                    <a:pt x="306" y="222"/>
                  </a:cubicBezTo>
                  <a:cubicBezTo>
                    <a:pt x="302" y="200"/>
                    <a:pt x="255" y="141"/>
                    <a:pt x="196" y="90"/>
                  </a:cubicBezTo>
                  <a:cubicBezTo>
                    <a:pt x="139" y="42"/>
                    <a:pt x="75" y="1"/>
                    <a:pt x="50" y="1"/>
                  </a:cubicBezTo>
                  <a:close/>
                </a:path>
              </a:pathLst>
            </a:custGeom>
            <a:solidFill>
              <a:srgbClr val="1E15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20"/>
            <p:cNvSpPr/>
            <p:nvPr/>
          </p:nvSpPr>
          <p:spPr>
            <a:xfrm>
              <a:off x="8345411" y="4883399"/>
              <a:ext cx="40539" cy="35495"/>
            </a:xfrm>
            <a:custGeom>
              <a:avLst/>
              <a:gdLst/>
              <a:ahLst/>
              <a:cxnLst/>
              <a:rect l="l" t="t" r="r" b="b"/>
              <a:pathLst>
                <a:path w="217" h="190" extrusionOk="0">
                  <a:moveTo>
                    <a:pt x="48" y="1"/>
                  </a:moveTo>
                  <a:cubicBezTo>
                    <a:pt x="45" y="1"/>
                    <a:pt x="41" y="1"/>
                    <a:pt x="39" y="3"/>
                  </a:cubicBezTo>
                  <a:cubicBezTo>
                    <a:pt x="26" y="7"/>
                    <a:pt x="22" y="19"/>
                    <a:pt x="13" y="32"/>
                  </a:cubicBezTo>
                  <a:cubicBezTo>
                    <a:pt x="5" y="45"/>
                    <a:pt x="1" y="53"/>
                    <a:pt x="5" y="66"/>
                  </a:cubicBezTo>
                  <a:cubicBezTo>
                    <a:pt x="5" y="83"/>
                    <a:pt x="43" y="113"/>
                    <a:pt x="81" y="138"/>
                  </a:cubicBezTo>
                  <a:cubicBezTo>
                    <a:pt x="113" y="166"/>
                    <a:pt x="148" y="190"/>
                    <a:pt x="166" y="190"/>
                  </a:cubicBezTo>
                  <a:cubicBezTo>
                    <a:pt x="168" y="190"/>
                    <a:pt x="169" y="190"/>
                    <a:pt x="170" y="189"/>
                  </a:cubicBezTo>
                  <a:cubicBezTo>
                    <a:pt x="183" y="185"/>
                    <a:pt x="196" y="177"/>
                    <a:pt x="204" y="164"/>
                  </a:cubicBezTo>
                  <a:cubicBezTo>
                    <a:pt x="213" y="151"/>
                    <a:pt x="217" y="143"/>
                    <a:pt x="217" y="130"/>
                  </a:cubicBezTo>
                  <a:cubicBezTo>
                    <a:pt x="217" y="113"/>
                    <a:pt x="183" y="75"/>
                    <a:pt x="145" y="45"/>
                  </a:cubicBezTo>
                  <a:cubicBezTo>
                    <a:pt x="109" y="20"/>
                    <a:pt x="70" y="1"/>
                    <a:pt x="48" y="1"/>
                  </a:cubicBezTo>
                  <a:close/>
                </a:path>
              </a:pathLst>
            </a:custGeom>
            <a:solidFill>
              <a:srgbClr val="1E15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20"/>
            <p:cNvSpPr/>
            <p:nvPr/>
          </p:nvSpPr>
          <p:spPr>
            <a:xfrm>
              <a:off x="8228837" y="4869388"/>
              <a:ext cx="23913" cy="21671"/>
            </a:xfrm>
            <a:custGeom>
              <a:avLst/>
              <a:gdLst/>
              <a:ahLst/>
              <a:cxnLst/>
              <a:rect l="l" t="t" r="r" b="b"/>
              <a:pathLst>
                <a:path w="128" h="116" extrusionOk="0">
                  <a:moveTo>
                    <a:pt x="54" y="1"/>
                  </a:moveTo>
                  <a:cubicBezTo>
                    <a:pt x="33" y="1"/>
                    <a:pt x="14" y="6"/>
                    <a:pt x="9" y="18"/>
                  </a:cubicBezTo>
                  <a:cubicBezTo>
                    <a:pt x="5" y="27"/>
                    <a:pt x="5" y="39"/>
                    <a:pt x="5" y="56"/>
                  </a:cubicBezTo>
                  <a:cubicBezTo>
                    <a:pt x="1" y="69"/>
                    <a:pt x="1" y="78"/>
                    <a:pt x="5" y="90"/>
                  </a:cubicBezTo>
                  <a:cubicBezTo>
                    <a:pt x="12" y="105"/>
                    <a:pt x="48" y="116"/>
                    <a:pt x="79" y="116"/>
                  </a:cubicBezTo>
                  <a:cubicBezTo>
                    <a:pt x="100" y="116"/>
                    <a:pt x="118" y="111"/>
                    <a:pt x="124" y="99"/>
                  </a:cubicBezTo>
                  <a:cubicBezTo>
                    <a:pt x="128" y="90"/>
                    <a:pt x="128" y="78"/>
                    <a:pt x="128" y="61"/>
                  </a:cubicBezTo>
                  <a:cubicBezTo>
                    <a:pt x="128" y="48"/>
                    <a:pt x="128" y="35"/>
                    <a:pt x="124" y="27"/>
                  </a:cubicBezTo>
                  <a:cubicBezTo>
                    <a:pt x="119" y="12"/>
                    <a:pt x="84" y="1"/>
                    <a:pt x="54" y="1"/>
                  </a:cubicBezTo>
                  <a:close/>
                </a:path>
              </a:pathLst>
            </a:custGeom>
            <a:solidFill>
              <a:srgbClr val="1E15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20"/>
            <p:cNvSpPr/>
            <p:nvPr/>
          </p:nvSpPr>
          <p:spPr>
            <a:xfrm>
              <a:off x="7784772" y="4694527"/>
              <a:ext cx="1103905" cy="527199"/>
            </a:xfrm>
            <a:custGeom>
              <a:avLst/>
              <a:gdLst/>
              <a:ahLst/>
              <a:cxnLst/>
              <a:rect l="l" t="t" r="r" b="b"/>
              <a:pathLst>
                <a:path w="5909" h="2822" extrusionOk="0">
                  <a:moveTo>
                    <a:pt x="2664" y="110"/>
                  </a:moveTo>
                  <a:cubicBezTo>
                    <a:pt x="2847" y="110"/>
                    <a:pt x="3035" y="134"/>
                    <a:pt x="3222" y="186"/>
                  </a:cubicBezTo>
                  <a:cubicBezTo>
                    <a:pt x="3456" y="250"/>
                    <a:pt x="3681" y="364"/>
                    <a:pt x="3872" y="521"/>
                  </a:cubicBezTo>
                  <a:cubicBezTo>
                    <a:pt x="4067" y="682"/>
                    <a:pt x="4224" y="890"/>
                    <a:pt x="4326" y="1120"/>
                  </a:cubicBezTo>
                  <a:lnTo>
                    <a:pt x="4351" y="1179"/>
                  </a:lnTo>
                  <a:cubicBezTo>
                    <a:pt x="4211" y="1205"/>
                    <a:pt x="4080" y="1247"/>
                    <a:pt x="3961" y="1302"/>
                  </a:cubicBezTo>
                  <a:cubicBezTo>
                    <a:pt x="3702" y="1425"/>
                    <a:pt x="3494" y="1591"/>
                    <a:pt x="3379" y="1761"/>
                  </a:cubicBezTo>
                  <a:cubicBezTo>
                    <a:pt x="3260" y="1935"/>
                    <a:pt x="3235" y="2092"/>
                    <a:pt x="3231" y="2168"/>
                  </a:cubicBezTo>
                  <a:cubicBezTo>
                    <a:pt x="3222" y="2249"/>
                    <a:pt x="3226" y="2308"/>
                    <a:pt x="3235" y="2342"/>
                  </a:cubicBezTo>
                  <a:cubicBezTo>
                    <a:pt x="3231" y="2363"/>
                    <a:pt x="3231" y="2389"/>
                    <a:pt x="3239" y="2423"/>
                  </a:cubicBezTo>
                  <a:cubicBezTo>
                    <a:pt x="3239" y="2427"/>
                    <a:pt x="3239" y="2427"/>
                    <a:pt x="3239" y="2427"/>
                  </a:cubicBezTo>
                  <a:cubicBezTo>
                    <a:pt x="3010" y="2431"/>
                    <a:pt x="2789" y="2435"/>
                    <a:pt x="2581" y="2435"/>
                  </a:cubicBezTo>
                  <a:cubicBezTo>
                    <a:pt x="2373" y="2440"/>
                    <a:pt x="2174" y="2444"/>
                    <a:pt x="1991" y="2444"/>
                  </a:cubicBezTo>
                  <a:cubicBezTo>
                    <a:pt x="1949" y="2448"/>
                    <a:pt x="1902" y="2448"/>
                    <a:pt x="1860" y="2448"/>
                  </a:cubicBezTo>
                  <a:cubicBezTo>
                    <a:pt x="1817" y="2448"/>
                    <a:pt x="1775" y="2452"/>
                    <a:pt x="1732" y="2452"/>
                  </a:cubicBezTo>
                  <a:cubicBezTo>
                    <a:pt x="1718" y="2452"/>
                    <a:pt x="1706" y="2454"/>
                    <a:pt x="1693" y="2454"/>
                  </a:cubicBezTo>
                  <a:cubicBezTo>
                    <a:pt x="1687" y="2454"/>
                    <a:pt x="1680" y="2454"/>
                    <a:pt x="1673" y="2452"/>
                  </a:cubicBezTo>
                  <a:cubicBezTo>
                    <a:pt x="1635" y="2452"/>
                    <a:pt x="1592" y="2452"/>
                    <a:pt x="1558" y="2444"/>
                  </a:cubicBezTo>
                  <a:cubicBezTo>
                    <a:pt x="1541" y="2444"/>
                    <a:pt x="1529" y="2440"/>
                    <a:pt x="1512" y="2435"/>
                  </a:cubicBezTo>
                  <a:cubicBezTo>
                    <a:pt x="1376" y="2410"/>
                    <a:pt x="1274" y="2346"/>
                    <a:pt x="1198" y="2283"/>
                  </a:cubicBezTo>
                  <a:cubicBezTo>
                    <a:pt x="1125" y="2215"/>
                    <a:pt x="1075" y="2155"/>
                    <a:pt x="1045" y="2113"/>
                  </a:cubicBezTo>
                  <a:cubicBezTo>
                    <a:pt x="1019" y="2079"/>
                    <a:pt x="998" y="2049"/>
                    <a:pt x="981" y="2024"/>
                  </a:cubicBezTo>
                  <a:cubicBezTo>
                    <a:pt x="968" y="1994"/>
                    <a:pt x="951" y="1969"/>
                    <a:pt x="939" y="1947"/>
                  </a:cubicBezTo>
                  <a:cubicBezTo>
                    <a:pt x="913" y="1905"/>
                    <a:pt x="901" y="1867"/>
                    <a:pt x="884" y="1845"/>
                  </a:cubicBezTo>
                  <a:cubicBezTo>
                    <a:pt x="879" y="1833"/>
                    <a:pt x="875" y="1828"/>
                    <a:pt x="871" y="1820"/>
                  </a:cubicBezTo>
                  <a:cubicBezTo>
                    <a:pt x="875" y="1816"/>
                    <a:pt x="875" y="1799"/>
                    <a:pt x="871" y="1765"/>
                  </a:cubicBezTo>
                  <a:cubicBezTo>
                    <a:pt x="871" y="1735"/>
                    <a:pt x="862" y="1684"/>
                    <a:pt x="867" y="1612"/>
                  </a:cubicBezTo>
                  <a:cubicBezTo>
                    <a:pt x="867" y="1591"/>
                    <a:pt x="867" y="1561"/>
                    <a:pt x="867" y="1531"/>
                  </a:cubicBezTo>
                  <a:cubicBezTo>
                    <a:pt x="867" y="1510"/>
                    <a:pt x="871" y="1480"/>
                    <a:pt x="875" y="1455"/>
                  </a:cubicBezTo>
                  <a:cubicBezTo>
                    <a:pt x="888" y="1349"/>
                    <a:pt x="922" y="1132"/>
                    <a:pt x="1075" y="890"/>
                  </a:cubicBezTo>
                  <a:cubicBezTo>
                    <a:pt x="1147" y="772"/>
                    <a:pt x="1253" y="649"/>
                    <a:pt x="1393" y="538"/>
                  </a:cubicBezTo>
                  <a:cubicBezTo>
                    <a:pt x="1529" y="424"/>
                    <a:pt x="1698" y="326"/>
                    <a:pt x="1889" y="254"/>
                  </a:cubicBezTo>
                  <a:cubicBezTo>
                    <a:pt x="2120" y="164"/>
                    <a:pt x="2386" y="110"/>
                    <a:pt x="2664" y="110"/>
                  </a:cubicBezTo>
                  <a:close/>
                  <a:moveTo>
                    <a:pt x="4598" y="1269"/>
                  </a:moveTo>
                  <a:cubicBezTo>
                    <a:pt x="4693" y="1269"/>
                    <a:pt x="4792" y="1279"/>
                    <a:pt x="4890" y="1298"/>
                  </a:cubicBezTo>
                  <a:cubicBezTo>
                    <a:pt x="4954" y="1311"/>
                    <a:pt x="5013" y="1328"/>
                    <a:pt x="5077" y="1345"/>
                  </a:cubicBezTo>
                  <a:cubicBezTo>
                    <a:pt x="5170" y="1379"/>
                    <a:pt x="5264" y="1417"/>
                    <a:pt x="5353" y="1468"/>
                  </a:cubicBezTo>
                  <a:cubicBezTo>
                    <a:pt x="5497" y="1548"/>
                    <a:pt x="5625" y="1663"/>
                    <a:pt x="5705" y="1803"/>
                  </a:cubicBezTo>
                  <a:cubicBezTo>
                    <a:pt x="5748" y="1875"/>
                    <a:pt x="5773" y="1952"/>
                    <a:pt x="5786" y="2028"/>
                  </a:cubicBezTo>
                  <a:cubicBezTo>
                    <a:pt x="5794" y="2109"/>
                    <a:pt x="5790" y="2185"/>
                    <a:pt x="5752" y="2249"/>
                  </a:cubicBezTo>
                  <a:cubicBezTo>
                    <a:pt x="5739" y="2274"/>
                    <a:pt x="5709" y="2304"/>
                    <a:pt x="5680" y="2329"/>
                  </a:cubicBezTo>
                  <a:cubicBezTo>
                    <a:pt x="5650" y="2355"/>
                    <a:pt x="5620" y="2376"/>
                    <a:pt x="5586" y="2397"/>
                  </a:cubicBezTo>
                  <a:cubicBezTo>
                    <a:pt x="5518" y="2435"/>
                    <a:pt x="5442" y="2465"/>
                    <a:pt x="5366" y="2486"/>
                  </a:cubicBezTo>
                  <a:cubicBezTo>
                    <a:pt x="5047" y="2567"/>
                    <a:pt x="4733" y="2601"/>
                    <a:pt x="4457" y="2601"/>
                  </a:cubicBezTo>
                  <a:cubicBezTo>
                    <a:pt x="4427" y="2601"/>
                    <a:pt x="4396" y="2602"/>
                    <a:pt x="4366" y="2602"/>
                  </a:cubicBezTo>
                  <a:cubicBezTo>
                    <a:pt x="4123" y="2602"/>
                    <a:pt x="3905" y="2588"/>
                    <a:pt x="3732" y="2584"/>
                  </a:cubicBezTo>
                  <a:cubicBezTo>
                    <a:pt x="3655" y="2580"/>
                    <a:pt x="3583" y="2567"/>
                    <a:pt x="3524" y="2558"/>
                  </a:cubicBezTo>
                  <a:cubicBezTo>
                    <a:pt x="3515" y="2554"/>
                    <a:pt x="3502" y="2554"/>
                    <a:pt x="3490" y="2550"/>
                  </a:cubicBezTo>
                  <a:cubicBezTo>
                    <a:pt x="3464" y="2546"/>
                    <a:pt x="3439" y="2537"/>
                    <a:pt x="3417" y="2533"/>
                  </a:cubicBezTo>
                  <a:cubicBezTo>
                    <a:pt x="3417" y="2529"/>
                    <a:pt x="3413" y="2529"/>
                    <a:pt x="3409" y="2529"/>
                  </a:cubicBezTo>
                  <a:cubicBezTo>
                    <a:pt x="3388" y="2520"/>
                    <a:pt x="3375" y="2508"/>
                    <a:pt x="3362" y="2499"/>
                  </a:cubicBezTo>
                  <a:cubicBezTo>
                    <a:pt x="3333" y="2478"/>
                    <a:pt x="3311" y="2452"/>
                    <a:pt x="3303" y="2427"/>
                  </a:cubicBezTo>
                  <a:cubicBezTo>
                    <a:pt x="3299" y="2418"/>
                    <a:pt x="3294" y="2414"/>
                    <a:pt x="3294" y="2410"/>
                  </a:cubicBezTo>
                  <a:cubicBezTo>
                    <a:pt x="3286" y="2393"/>
                    <a:pt x="3282" y="2380"/>
                    <a:pt x="3282" y="2372"/>
                  </a:cubicBezTo>
                  <a:cubicBezTo>
                    <a:pt x="3282" y="2338"/>
                    <a:pt x="3282" y="2274"/>
                    <a:pt x="3303" y="2172"/>
                  </a:cubicBezTo>
                  <a:cubicBezTo>
                    <a:pt x="3316" y="2104"/>
                    <a:pt x="3341" y="1964"/>
                    <a:pt x="3456" y="1811"/>
                  </a:cubicBezTo>
                  <a:cubicBezTo>
                    <a:pt x="3562" y="1659"/>
                    <a:pt x="3761" y="1510"/>
                    <a:pt x="4012" y="1396"/>
                  </a:cubicBezTo>
                  <a:cubicBezTo>
                    <a:pt x="4122" y="1340"/>
                    <a:pt x="4254" y="1302"/>
                    <a:pt x="4389" y="1285"/>
                  </a:cubicBezTo>
                  <a:cubicBezTo>
                    <a:pt x="4428" y="1277"/>
                    <a:pt x="4466" y="1272"/>
                    <a:pt x="4504" y="1272"/>
                  </a:cubicBezTo>
                  <a:cubicBezTo>
                    <a:pt x="4535" y="1270"/>
                    <a:pt x="4566" y="1269"/>
                    <a:pt x="4598" y="1269"/>
                  </a:cubicBezTo>
                  <a:close/>
                  <a:moveTo>
                    <a:pt x="807" y="1629"/>
                  </a:moveTo>
                  <a:cubicBezTo>
                    <a:pt x="811" y="1693"/>
                    <a:pt x="824" y="1739"/>
                    <a:pt x="833" y="1769"/>
                  </a:cubicBezTo>
                  <a:cubicBezTo>
                    <a:pt x="833" y="1773"/>
                    <a:pt x="837" y="1782"/>
                    <a:pt x="837" y="1786"/>
                  </a:cubicBezTo>
                  <a:cubicBezTo>
                    <a:pt x="833" y="1786"/>
                    <a:pt x="833" y="1799"/>
                    <a:pt x="845" y="1854"/>
                  </a:cubicBezTo>
                  <a:cubicBezTo>
                    <a:pt x="858" y="1884"/>
                    <a:pt x="862" y="1922"/>
                    <a:pt x="888" y="1969"/>
                  </a:cubicBezTo>
                  <a:cubicBezTo>
                    <a:pt x="901" y="1994"/>
                    <a:pt x="913" y="2024"/>
                    <a:pt x="926" y="2053"/>
                  </a:cubicBezTo>
                  <a:cubicBezTo>
                    <a:pt x="943" y="2087"/>
                    <a:pt x="964" y="2121"/>
                    <a:pt x="985" y="2160"/>
                  </a:cubicBezTo>
                  <a:cubicBezTo>
                    <a:pt x="1015" y="2206"/>
                    <a:pt x="1070" y="2274"/>
                    <a:pt x="1147" y="2351"/>
                  </a:cubicBezTo>
                  <a:cubicBezTo>
                    <a:pt x="1232" y="2423"/>
                    <a:pt x="1350" y="2495"/>
                    <a:pt x="1499" y="2529"/>
                  </a:cubicBezTo>
                  <a:lnTo>
                    <a:pt x="1503" y="2529"/>
                  </a:lnTo>
                  <a:cubicBezTo>
                    <a:pt x="1478" y="2558"/>
                    <a:pt x="1448" y="2580"/>
                    <a:pt x="1410" y="2601"/>
                  </a:cubicBezTo>
                  <a:cubicBezTo>
                    <a:pt x="1325" y="2660"/>
                    <a:pt x="1215" y="2686"/>
                    <a:pt x="1104" y="2699"/>
                  </a:cubicBezTo>
                  <a:cubicBezTo>
                    <a:pt x="1045" y="2703"/>
                    <a:pt x="990" y="2703"/>
                    <a:pt x="930" y="2707"/>
                  </a:cubicBezTo>
                  <a:lnTo>
                    <a:pt x="756" y="2707"/>
                  </a:lnTo>
                  <a:cubicBezTo>
                    <a:pt x="637" y="2707"/>
                    <a:pt x="536" y="2699"/>
                    <a:pt x="429" y="2669"/>
                  </a:cubicBezTo>
                  <a:cubicBezTo>
                    <a:pt x="328" y="2639"/>
                    <a:pt x="230" y="2601"/>
                    <a:pt x="171" y="2533"/>
                  </a:cubicBezTo>
                  <a:cubicBezTo>
                    <a:pt x="107" y="2474"/>
                    <a:pt x="98" y="2384"/>
                    <a:pt x="115" y="2304"/>
                  </a:cubicBezTo>
                  <a:cubicBezTo>
                    <a:pt x="132" y="2219"/>
                    <a:pt x="171" y="2143"/>
                    <a:pt x="209" y="2075"/>
                  </a:cubicBezTo>
                  <a:cubicBezTo>
                    <a:pt x="251" y="2007"/>
                    <a:pt x="289" y="1947"/>
                    <a:pt x="332" y="1905"/>
                  </a:cubicBezTo>
                  <a:cubicBezTo>
                    <a:pt x="421" y="1820"/>
                    <a:pt x="502" y="1773"/>
                    <a:pt x="544" y="1744"/>
                  </a:cubicBezTo>
                  <a:cubicBezTo>
                    <a:pt x="625" y="1697"/>
                    <a:pt x="663" y="1671"/>
                    <a:pt x="680" y="1654"/>
                  </a:cubicBezTo>
                  <a:cubicBezTo>
                    <a:pt x="697" y="1654"/>
                    <a:pt x="735" y="1646"/>
                    <a:pt x="807" y="1629"/>
                  </a:cubicBezTo>
                  <a:close/>
                  <a:moveTo>
                    <a:pt x="2676" y="0"/>
                  </a:moveTo>
                  <a:cubicBezTo>
                    <a:pt x="2376" y="0"/>
                    <a:pt x="2089" y="61"/>
                    <a:pt x="1843" y="160"/>
                  </a:cubicBezTo>
                  <a:cubicBezTo>
                    <a:pt x="1643" y="237"/>
                    <a:pt x="1465" y="347"/>
                    <a:pt x="1325" y="466"/>
                  </a:cubicBezTo>
                  <a:cubicBezTo>
                    <a:pt x="1181" y="585"/>
                    <a:pt x="1070" y="721"/>
                    <a:pt x="994" y="852"/>
                  </a:cubicBezTo>
                  <a:cubicBezTo>
                    <a:pt x="837" y="1111"/>
                    <a:pt x="807" y="1340"/>
                    <a:pt x="799" y="1455"/>
                  </a:cubicBezTo>
                  <a:cubicBezTo>
                    <a:pt x="799" y="1489"/>
                    <a:pt x="799" y="1523"/>
                    <a:pt x="799" y="1553"/>
                  </a:cubicBezTo>
                  <a:cubicBezTo>
                    <a:pt x="705" y="1591"/>
                    <a:pt x="671" y="1616"/>
                    <a:pt x="659" y="1629"/>
                  </a:cubicBezTo>
                  <a:cubicBezTo>
                    <a:pt x="633" y="1633"/>
                    <a:pt x="591" y="1646"/>
                    <a:pt x="506" y="1680"/>
                  </a:cubicBezTo>
                  <a:cubicBezTo>
                    <a:pt x="459" y="1705"/>
                    <a:pt x="370" y="1748"/>
                    <a:pt x="268" y="1845"/>
                  </a:cubicBezTo>
                  <a:cubicBezTo>
                    <a:pt x="243" y="1867"/>
                    <a:pt x="217" y="1896"/>
                    <a:pt x="192" y="1926"/>
                  </a:cubicBezTo>
                  <a:cubicBezTo>
                    <a:pt x="166" y="1960"/>
                    <a:pt x="149" y="1994"/>
                    <a:pt x="124" y="2028"/>
                  </a:cubicBezTo>
                  <a:cubicBezTo>
                    <a:pt x="81" y="2100"/>
                    <a:pt x="35" y="2185"/>
                    <a:pt x="13" y="2287"/>
                  </a:cubicBezTo>
                  <a:lnTo>
                    <a:pt x="5" y="2325"/>
                  </a:lnTo>
                  <a:cubicBezTo>
                    <a:pt x="5" y="2338"/>
                    <a:pt x="5" y="2351"/>
                    <a:pt x="5" y="2367"/>
                  </a:cubicBezTo>
                  <a:cubicBezTo>
                    <a:pt x="5" y="2380"/>
                    <a:pt x="1" y="2393"/>
                    <a:pt x="5" y="2410"/>
                  </a:cubicBezTo>
                  <a:lnTo>
                    <a:pt x="9" y="2452"/>
                  </a:lnTo>
                  <a:cubicBezTo>
                    <a:pt x="13" y="2482"/>
                    <a:pt x="30" y="2508"/>
                    <a:pt x="39" y="2537"/>
                  </a:cubicBezTo>
                  <a:cubicBezTo>
                    <a:pt x="56" y="2563"/>
                    <a:pt x="73" y="2588"/>
                    <a:pt x="94" y="2609"/>
                  </a:cubicBezTo>
                  <a:cubicBezTo>
                    <a:pt x="179" y="2703"/>
                    <a:pt x="294" y="2745"/>
                    <a:pt x="404" y="2775"/>
                  </a:cubicBezTo>
                  <a:cubicBezTo>
                    <a:pt x="459" y="2792"/>
                    <a:pt x="519" y="2805"/>
                    <a:pt x="578" y="2813"/>
                  </a:cubicBezTo>
                  <a:cubicBezTo>
                    <a:pt x="637" y="2817"/>
                    <a:pt x="701" y="2822"/>
                    <a:pt x="756" y="2822"/>
                  </a:cubicBezTo>
                  <a:cubicBezTo>
                    <a:pt x="816" y="2822"/>
                    <a:pt x="875" y="2822"/>
                    <a:pt x="934" y="2817"/>
                  </a:cubicBezTo>
                  <a:cubicBezTo>
                    <a:pt x="994" y="2817"/>
                    <a:pt x="1058" y="2817"/>
                    <a:pt x="1117" y="2809"/>
                  </a:cubicBezTo>
                  <a:cubicBezTo>
                    <a:pt x="1240" y="2800"/>
                    <a:pt x="1367" y="2766"/>
                    <a:pt x="1474" y="2699"/>
                  </a:cubicBezTo>
                  <a:cubicBezTo>
                    <a:pt x="1529" y="2660"/>
                    <a:pt x="1580" y="2618"/>
                    <a:pt x="1618" y="2563"/>
                  </a:cubicBezTo>
                  <a:cubicBezTo>
                    <a:pt x="1622" y="2558"/>
                    <a:pt x="1626" y="2550"/>
                    <a:pt x="1626" y="2546"/>
                  </a:cubicBezTo>
                  <a:lnTo>
                    <a:pt x="1631" y="2546"/>
                  </a:lnTo>
                  <a:cubicBezTo>
                    <a:pt x="1665" y="2546"/>
                    <a:pt x="1703" y="2550"/>
                    <a:pt x="1741" y="2550"/>
                  </a:cubicBezTo>
                  <a:cubicBezTo>
                    <a:pt x="1788" y="2546"/>
                    <a:pt x="1826" y="2542"/>
                    <a:pt x="1868" y="2542"/>
                  </a:cubicBezTo>
                  <a:lnTo>
                    <a:pt x="2590" y="2542"/>
                  </a:lnTo>
                  <a:cubicBezTo>
                    <a:pt x="2802" y="2537"/>
                    <a:pt x="3027" y="2537"/>
                    <a:pt x="3256" y="2537"/>
                  </a:cubicBezTo>
                  <a:cubicBezTo>
                    <a:pt x="3269" y="2537"/>
                    <a:pt x="3282" y="2537"/>
                    <a:pt x="3294" y="2533"/>
                  </a:cubicBezTo>
                  <a:cubicBezTo>
                    <a:pt x="3299" y="2542"/>
                    <a:pt x="3307" y="2550"/>
                    <a:pt x="3316" y="2558"/>
                  </a:cubicBezTo>
                  <a:cubicBezTo>
                    <a:pt x="3328" y="2567"/>
                    <a:pt x="3341" y="2580"/>
                    <a:pt x="3362" y="2592"/>
                  </a:cubicBezTo>
                  <a:cubicBezTo>
                    <a:pt x="3367" y="2592"/>
                    <a:pt x="3375" y="2597"/>
                    <a:pt x="3384" y="2601"/>
                  </a:cubicBezTo>
                  <a:cubicBezTo>
                    <a:pt x="3409" y="2614"/>
                    <a:pt x="3443" y="2622"/>
                    <a:pt x="3477" y="2631"/>
                  </a:cubicBezTo>
                  <a:cubicBezTo>
                    <a:pt x="3545" y="2648"/>
                    <a:pt x="3630" y="2665"/>
                    <a:pt x="3732" y="2673"/>
                  </a:cubicBezTo>
                  <a:cubicBezTo>
                    <a:pt x="3927" y="2686"/>
                    <a:pt x="4177" y="2703"/>
                    <a:pt x="4462" y="2707"/>
                  </a:cubicBezTo>
                  <a:cubicBezTo>
                    <a:pt x="4746" y="2707"/>
                    <a:pt x="5069" y="2673"/>
                    <a:pt x="5400" y="2592"/>
                  </a:cubicBezTo>
                  <a:cubicBezTo>
                    <a:pt x="5480" y="2571"/>
                    <a:pt x="5565" y="2537"/>
                    <a:pt x="5646" y="2491"/>
                  </a:cubicBezTo>
                  <a:cubicBezTo>
                    <a:pt x="5684" y="2469"/>
                    <a:pt x="5722" y="2444"/>
                    <a:pt x="5760" y="2410"/>
                  </a:cubicBezTo>
                  <a:cubicBezTo>
                    <a:pt x="5777" y="2397"/>
                    <a:pt x="5794" y="2380"/>
                    <a:pt x="5811" y="2363"/>
                  </a:cubicBezTo>
                  <a:cubicBezTo>
                    <a:pt x="5828" y="2342"/>
                    <a:pt x="5841" y="2321"/>
                    <a:pt x="5854" y="2300"/>
                  </a:cubicBezTo>
                  <a:cubicBezTo>
                    <a:pt x="5905" y="2206"/>
                    <a:pt x="5909" y="2104"/>
                    <a:pt x="5896" y="2007"/>
                  </a:cubicBezTo>
                  <a:cubicBezTo>
                    <a:pt x="5883" y="1913"/>
                    <a:pt x="5850" y="1824"/>
                    <a:pt x="5803" y="1744"/>
                  </a:cubicBezTo>
                  <a:cubicBezTo>
                    <a:pt x="5705" y="1578"/>
                    <a:pt x="5561" y="1455"/>
                    <a:pt x="5404" y="1366"/>
                  </a:cubicBezTo>
                  <a:cubicBezTo>
                    <a:pt x="5302" y="1311"/>
                    <a:pt x="5196" y="1268"/>
                    <a:pt x="5090" y="1234"/>
                  </a:cubicBezTo>
                  <a:cubicBezTo>
                    <a:pt x="5030" y="1213"/>
                    <a:pt x="4967" y="1196"/>
                    <a:pt x="4907" y="1188"/>
                  </a:cubicBezTo>
                  <a:cubicBezTo>
                    <a:pt x="4810" y="1168"/>
                    <a:pt x="4713" y="1160"/>
                    <a:pt x="4618" y="1160"/>
                  </a:cubicBezTo>
                  <a:cubicBezTo>
                    <a:pt x="4568" y="1160"/>
                    <a:pt x="4518" y="1162"/>
                    <a:pt x="4470" y="1166"/>
                  </a:cubicBezTo>
                  <a:cubicBezTo>
                    <a:pt x="4457" y="1132"/>
                    <a:pt x="4445" y="1098"/>
                    <a:pt x="4428" y="1064"/>
                  </a:cubicBezTo>
                  <a:cubicBezTo>
                    <a:pt x="4317" y="818"/>
                    <a:pt x="4148" y="602"/>
                    <a:pt x="3940" y="432"/>
                  </a:cubicBezTo>
                  <a:cubicBezTo>
                    <a:pt x="3732" y="262"/>
                    <a:pt x="3490" y="143"/>
                    <a:pt x="3243" y="76"/>
                  </a:cubicBezTo>
                  <a:cubicBezTo>
                    <a:pt x="3053" y="24"/>
                    <a:pt x="2862" y="0"/>
                    <a:pt x="2676" y="0"/>
                  </a:cubicBezTo>
                  <a:close/>
                </a:path>
              </a:pathLst>
            </a:custGeom>
            <a:solidFill>
              <a:srgbClr val="1E15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20"/>
            <p:cNvSpPr/>
            <p:nvPr/>
          </p:nvSpPr>
          <p:spPr>
            <a:xfrm>
              <a:off x="7803080" y="4998665"/>
              <a:ext cx="262665" cy="201763"/>
            </a:xfrm>
            <a:custGeom>
              <a:avLst/>
              <a:gdLst/>
              <a:ahLst/>
              <a:cxnLst/>
              <a:rect l="l" t="t" r="r" b="b"/>
              <a:pathLst>
                <a:path w="1406" h="1080" extrusionOk="0">
                  <a:moveTo>
                    <a:pt x="709" y="1"/>
                  </a:moveTo>
                  <a:cubicBezTo>
                    <a:pt x="637" y="18"/>
                    <a:pt x="599" y="26"/>
                    <a:pt x="582" y="26"/>
                  </a:cubicBezTo>
                  <a:cubicBezTo>
                    <a:pt x="569" y="39"/>
                    <a:pt x="539" y="60"/>
                    <a:pt x="488" y="94"/>
                  </a:cubicBezTo>
                  <a:cubicBezTo>
                    <a:pt x="476" y="99"/>
                    <a:pt x="463" y="107"/>
                    <a:pt x="446" y="116"/>
                  </a:cubicBezTo>
                  <a:cubicBezTo>
                    <a:pt x="404" y="145"/>
                    <a:pt x="323" y="192"/>
                    <a:pt x="234" y="277"/>
                  </a:cubicBezTo>
                  <a:cubicBezTo>
                    <a:pt x="191" y="319"/>
                    <a:pt x="153" y="379"/>
                    <a:pt x="111" y="447"/>
                  </a:cubicBezTo>
                  <a:cubicBezTo>
                    <a:pt x="73" y="515"/>
                    <a:pt x="34" y="591"/>
                    <a:pt x="17" y="676"/>
                  </a:cubicBezTo>
                  <a:cubicBezTo>
                    <a:pt x="0" y="756"/>
                    <a:pt x="9" y="846"/>
                    <a:pt x="73" y="905"/>
                  </a:cubicBezTo>
                  <a:cubicBezTo>
                    <a:pt x="132" y="973"/>
                    <a:pt x="230" y="1011"/>
                    <a:pt x="331" y="1041"/>
                  </a:cubicBezTo>
                  <a:cubicBezTo>
                    <a:pt x="438" y="1071"/>
                    <a:pt x="539" y="1079"/>
                    <a:pt x="658" y="1079"/>
                  </a:cubicBezTo>
                  <a:lnTo>
                    <a:pt x="862" y="1079"/>
                  </a:lnTo>
                  <a:cubicBezTo>
                    <a:pt x="909" y="1075"/>
                    <a:pt x="955" y="1075"/>
                    <a:pt x="1006" y="1071"/>
                  </a:cubicBezTo>
                  <a:cubicBezTo>
                    <a:pt x="1117" y="1058"/>
                    <a:pt x="1227" y="1032"/>
                    <a:pt x="1312" y="973"/>
                  </a:cubicBezTo>
                  <a:cubicBezTo>
                    <a:pt x="1350" y="952"/>
                    <a:pt x="1380" y="930"/>
                    <a:pt x="1405" y="901"/>
                  </a:cubicBezTo>
                  <a:lnTo>
                    <a:pt x="1401" y="901"/>
                  </a:lnTo>
                  <a:cubicBezTo>
                    <a:pt x="1252" y="867"/>
                    <a:pt x="1134" y="795"/>
                    <a:pt x="1049" y="723"/>
                  </a:cubicBezTo>
                  <a:cubicBezTo>
                    <a:pt x="972" y="646"/>
                    <a:pt x="917" y="578"/>
                    <a:pt x="887" y="532"/>
                  </a:cubicBezTo>
                  <a:cubicBezTo>
                    <a:pt x="866" y="493"/>
                    <a:pt x="845" y="459"/>
                    <a:pt x="828" y="425"/>
                  </a:cubicBezTo>
                  <a:cubicBezTo>
                    <a:pt x="815" y="396"/>
                    <a:pt x="803" y="366"/>
                    <a:pt x="790" y="341"/>
                  </a:cubicBezTo>
                  <a:cubicBezTo>
                    <a:pt x="764" y="294"/>
                    <a:pt x="760" y="256"/>
                    <a:pt x="747" y="226"/>
                  </a:cubicBezTo>
                  <a:cubicBezTo>
                    <a:pt x="735" y="171"/>
                    <a:pt x="735" y="158"/>
                    <a:pt x="739" y="158"/>
                  </a:cubicBezTo>
                  <a:cubicBezTo>
                    <a:pt x="739" y="154"/>
                    <a:pt x="735" y="145"/>
                    <a:pt x="735" y="141"/>
                  </a:cubicBezTo>
                  <a:cubicBezTo>
                    <a:pt x="726" y="111"/>
                    <a:pt x="713" y="65"/>
                    <a:pt x="7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20"/>
            <p:cNvSpPr/>
            <p:nvPr/>
          </p:nvSpPr>
          <p:spPr>
            <a:xfrm>
              <a:off x="7945808" y="4714703"/>
              <a:ext cx="651993" cy="438461"/>
            </a:xfrm>
            <a:custGeom>
              <a:avLst/>
              <a:gdLst/>
              <a:ahLst/>
              <a:cxnLst/>
              <a:rect l="l" t="t" r="r" b="b"/>
              <a:pathLst>
                <a:path w="3490" h="2347" extrusionOk="0">
                  <a:moveTo>
                    <a:pt x="2038" y="393"/>
                  </a:moveTo>
                  <a:cubicBezTo>
                    <a:pt x="2050" y="393"/>
                    <a:pt x="2063" y="394"/>
                    <a:pt x="2076" y="396"/>
                  </a:cubicBezTo>
                  <a:cubicBezTo>
                    <a:pt x="2135" y="400"/>
                    <a:pt x="2186" y="426"/>
                    <a:pt x="2195" y="443"/>
                  </a:cubicBezTo>
                  <a:cubicBezTo>
                    <a:pt x="2199" y="451"/>
                    <a:pt x="2199" y="464"/>
                    <a:pt x="2195" y="477"/>
                  </a:cubicBezTo>
                  <a:cubicBezTo>
                    <a:pt x="2190" y="490"/>
                    <a:pt x="2186" y="502"/>
                    <a:pt x="2173" y="511"/>
                  </a:cubicBezTo>
                  <a:cubicBezTo>
                    <a:pt x="2168" y="516"/>
                    <a:pt x="2158" y="518"/>
                    <a:pt x="2145" y="518"/>
                  </a:cubicBezTo>
                  <a:cubicBezTo>
                    <a:pt x="2124" y="518"/>
                    <a:pt x="2096" y="513"/>
                    <a:pt x="2067" y="511"/>
                  </a:cubicBezTo>
                  <a:cubicBezTo>
                    <a:pt x="2021" y="502"/>
                    <a:pt x="1974" y="498"/>
                    <a:pt x="1961" y="490"/>
                  </a:cubicBezTo>
                  <a:cubicBezTo>
                    <a:pt x="1953" y="481"/>
                    <a:pt x="1949" y="468"/>
                    <a:pt x="1944" y="456"/>
                  </a:cubicBezTo>
                  <a:cubicBezTo>
                    <a:pt x="1944" y="439"/>
                    <a:pt x="1944" y="430"/>
                    <a:pt x="1953" y="417"/>
                  </a:cubicBezTo>
                  <a:cubicBezTo>
                    <a:pt x="1959" y="404"/>
                    <a:pt x="1994" y="393"/>
                    <a:pt x="2038" y="393"/>
                  </a:cubicBezTo>
                  <a:close/>
                  <a:moveTo>
                    <a:pt x="2605" y="549"/>
                  </a:moveTo>
                  <a:cubicBezTo>
                    <a:pt x="2630" y="549"/>
                    <a:pt x="2694" y="590"/>
                    <a:pt x="2751" y="638"/>
                  </a:cubicBezTo>
                  <a:cubicBezTo>
                    <a:pt x="2810" y="689"/>
                    <a:pt x="2857" y="748"/>
                    <a:pt x="2861" y="770"/>
                  </a:cubicBezTo>
                  <a:cubicBezTo>
                    <a:pt x="2861" y="787"/>
                    <a:pt x="2857" y="795"/>
                    <a:pt x="2848" y="804"/>
                  </a:cubicBezTo>
                  <a:cubicBezTo>
                    <a:pt x="2838" y="814"/>
                    <a:pt x="2827" y="822"/>
                    <a:pt x="2817" y="822"/>
                  </a:cubicBezTo>
                  <a:cubicBezTo>
                    <a:pt x="2815" y="822"/>
                    <a:pt x="2812" y="821"/>
                    <a:pt x="2810" y="821"/>
                  </a:cubicBezTo>
                  <a:cubicBezTo>
                    <a:pt x="2789" y="821"/>
                    <a:pt x="2734" y="774"/>
                    <a:pt x="2679" y="727"/>
                  </a:cubicBezTo>
                  <a:lnTo>
                    <a:pt x="2657" y="710"/>
                  </a:lnTo>
                  <a:cubicBezTo>
                    <a:pt x="2657" y="710"/>
                    <a:pt x="2657" y="706"/>
                    <a:pt x="2657" y="706"/>
                  </a:cubicBezTo>
                  <a:cubicBezTo>
                    <a:pt x="2611" y="668"/>
                    <a:pt x="2568" y="625"/>
                    <a:pt x="2564" y="608"/>
                  </a:cubicBezTo>
                  <a:cubicBezTo>
                    <a:pt x="2560" y="604"/>
                    <a:pt x="2560" y="600"/>
                    <a:pt x="2560" y="596"/>
                  </a:cubicBezTo>
                  <a:cubicBezTo>
                    <a:pt x="2560" y="587"/>
                    <a:pt x="2564" y="583"/>
                    <a:pt x="2568" y="574"/>
                  </a:cubicBezTo>
                  <a:cubicBezTo>
                    <a:pt x="2577" y="562"/>
                    <a:pt x="2585" y="553"/>
                    <a:pt x="2602" y="549"/>
                  </a:cubicBezTo>
                  <a:cubicBezTo>
                    <a:pt x="2603" y="549"/>
                    <a:pt x="2604" y="549"/>
                    <a:pt x="2605" y="549"/>
                  </a:cubicBezTo>
                  <a:close/>
                  <a:moveTo>
                    <a:pt x="1569" y="829"/>
                  </a:moveTo>
                  <a:cubicBezTo>
                    <a:pt x="1599" y="829"/>
                    <a:pt x="1634" y="840"/>
                    <a:pt x="1639" y="855"/>
                  </a:cubicBezTo>
                  <a:cubicBezTo>
                    <a:pt x="1643" y="863"/>
                    <a:pt x="1643" y="876"/>
                    <a:pt x="1643" y="889"/>
                  </a:cubicBezTo>
                  <a:cubicBezTo>
                    <a:pt x="1643" y="906"/>
                    <a:pt x="1643" y="918"/>
                    <a:pt x="1639" y="927"/>
                  </a:cubicBezTo>
                  <a:cubicBezTo>
                    <a:pt x="1633" y="939"/>
                    <a:pt x="1615" y="944"/>
                    <a:pt x="1594" y="944"/>
                  </a:cubicBezTo>
                  <a:cubicBezTo>
                    <a:pt x="1563" y="944"/>
                    <a:pt x="1527" y="933"/>
                    <a:pt x="1520" y="918"/>
                  </a:cubicBezTo>
                  <a:cubicBezTo>
                    <a:pt x="1516" y="906"/>
                    <a:pt x="1516" y="897"/>
                    <a:pt x="1520" y="884"/>
                  </a:cubicBezTo>
                  <a:cubicBezTo>
                    <a:pt x="1520" y="867"/>
                    <a:pt x="1520" y="855"/>
                    <a:pt x="1524" y="846"/>
                  </a:cubicBezTo>
                  <a:cubicBezTo>
                    <a:pt x="1529" y="834"/>
                    <a:pt x="1548" y="829"/>
                    <a:pt x="1569" y="829"/>
                  </a:cubicBezTo>
                  <a:close/>
                  <a:moveTo>
                    <a:pt x="2187" y="904"/>
                  </a:moveTo>
                  <a:cubicBezTo>
                    <a:pt x="2209" y="904"/>
                    <a:pt x="2248" y="923"/>
                    <a:pt x="2284" y="948"/>
                  </a:cubicBezTo>
                  <a:cubicBezTo>
                    <a:pt x="2322" y="978"/>
                    <a:pt x="2356" y="1016"/>
                    <a:pt x="2356" y="1033"/>
                  </a:cubicBezTo>
                  <a:cubicBezTo>
                    <a:pt x="2356" y="1046"/>
                    <a:pt x="2352" y="1054"/>
                    <a:pt x="2343" y="1067"/>
                  </a:cubicBezTo>
                  <a:cubicBezTo>
                    <a:pt x="2335" y="1080"/>
                    <a:pt x="2322" y="1088"/>
                    <a:pt x="2309" y="1092"/>
                  </a:cubicBezTo>
                  <a:cubicBezTo>
                    <a:pt x="2308" y="1093"/>
                    <a:pt x="2307" y="1093"/>
                    <a:pt x="2305" y="1093"/>
                  </a:cubicBezTo>
                  <a:cubicBezTo>
                    <a:pt x="2287" y="1093"/>
                    <a:pt x="2252" y="1069"/>
                    <a:pt x="2220" y="1041"/>
                  </a:cubicBezTo>
                  <a:cubicBezTo>
                    <a:pt x="2182" y="1016"/>
                    <a:pt x="2144" y="986"/>
                    <a:pt x="2144" y="969"/>
                  </a:cubicBezTo>
                  <a:cubicBezTo>
                    <a:pt x="2140" y="956"/>
                    <a:pt x="2144" y="948"/>
                    <a:pt x="2152" y="935"/>
                  </a:cubicBezTo>
                  <a:cubicBezTo>
                    <a:pt x="2161" y="922"/>
                    <a:pt x="2165" y="910"/>
                    <a:pt x="2178" y="906"/>
                  </a:cubicBezTo>
                  <a:cubicBezTo>
                    <a:pt x="2180" y="904"/>
                    <a:pt x="2184" y="904"/>
                    <a:pt x="2187" y="904"/>
                  </a:cubicBezTo>
                  <a:close/>
                  <a:moveTo>
                    <a:pt x="1805" y="0"/>
                  </a:moveTo>
                  <a:cubicBezTo>
                    <a:pt x="1652" y="0"/>
                    <a:pt x="1504" y="17"/>
                    <a:pt x="1363" y="48"/>
                  </a:cubicBezTo>
                  <a:cubicBezTo>
                    <a:pt x="1244" y="69"/>
                    <a:pt x="1134" y="103"/>
                    <a:pt x="1027" y="146"/>
                  </a:cubicBezTo>
                  <a:cubicBezTo>
                    <a:pt x="836" y="218"/>
                    <a:pt x="667" y="316"/>
                    <a:pt x="531" y="430"/>
                  </a:cubicBezTo>
                  <a:cubicBezTo>
                    <a:pt x="391" y="541"/>
                    <a:pt x="285" y="664"/>
                    <a:pt x="213" y="782"/>
                  </a:cubicBezTo>
                  <a:cubicBezTo>
                    <a:pt x="60" y="1024"/>
                    <a:pt x="26" y="1241"/>
                    <a:pt x="13" y="1347"/>
                  </a:cubicBezTo>
                  <a:cubicBezTo>
                    <a:pt x="9" y="1372"/>
                    <a:pt x="5" y="1402"/>
                    <a:pt x="5" y="1423"/>
                  </a:cubicBezTo>
                  <a:cubicBezTo>
                    <a:pt x="5" y="1453"/>
                    <a:pt x="0" y="1483"/>
                    <a:pt x="5" y="1504"/>
                  </a:cubicBezTo>
                  <a:cubicBezTo>
                    <a:pt x="0" y="1576"/>
                    <a:pt x="9" y="1627"/>
                    <a:pt x="9" y="1657"/>
                  </a:cubicBezTo>
                  <a:cubicBezTo>
                    <a:pt x="13" y="1691"/>
                    <a:pt x="13" y="1708"/>
                    <a:pt x="9" y="1712"/>
                  </a:cubicBezTo>
                  <a:cubicBezTo>
                    <a:pt x="13" y="1720"/>
                    <a:pt x="17" y="1725"/>
                    <a:pt x="22" y="1737"/>
                  </a:cubicBezTo>
                  <a:cubicBezTo>
                    <a:pt x="39" y="1759"/>
                    <a:pt x="51" y="1797"/>
                    <a:pt x="77" y="1839"/>
                  </a:cubicBezTo>
                  <a:cubicBezTo>
                    <a:pt x="89" y="1861"/>
                    <a:pt x="106" y="1886"/>
                    <a:pt x="119" y="1916"/>
                  </a:cubicBezTo>
                  <a:cubicBezTo>
                    <a:pt x="136" y="1941"/>
                    <a:pt x="157" y="1971"/>
                    <a:pt x="183" y="2005"/>
                  </a:cubicBezTo>
                  <a:cubicBezTo>
                    <a:pt x="213" y="2047"/>
                    <a:pt x="263" y="2107"/>
                    <a:pt x="336" y="2175"/>
                  </a:cubicBezTo>
                  <a:cubicBezTo>
                    <a:pt x="412" y="2238"/>
                    <a:pt x="514" y="2302"/>
                    <a:pt x="650" y="2327"/>
                  </a:cubicBezTo>
                  <a:cubicBezTo>
                    <a:pt x="667" y="2332"/>
                    <a:pt x="679" y="2336"/>
                    <a:pt x="696" y="2336"/>
                  </a:cubicBezTo>
                  <a:cubicBezTo>
                    <a:pt x="730" y="2344"/>
                    <a:pt x="773" y="2344"/>
                    <a:pt x="811" y="2344"/>
                  </a:cubicBezTo>
                  <a:cubicBezTo>
                    <a:pt x="818" y="2346"/>
                    <a:pt x="825" y="2346"/>
                    <a:pt x="831" y="2346"/>
                  </a:cubicBezTo>
                  <a:cubicBezTo>
                    <a:pt x="844" y="2346"/>
                    <a:pt x="856" y="2344"/>
                    <a:pt x="870" y="2344"/>
                  </a:cubicBezTo>
                  <a:cubicBezTo>
                    <a:pt x="913" y="2344"/>
                    <a:pt x="955" y="2340"/>
                    <a:pt x="998" y="2340"/>
                  </a:cubicBezTo>
                  <a:cubicBezTo>
                    <a:pt x="1040" y="2340"/>
                    <a:pt x="1087" y="2340"/>
                    <a:pt x="1129" y="2336"/>
                  </a:cubicBezTo>
                  <a:cubicBezTo>
                    <a:pt x="1312" y="2336"/>
                    <a:pt x="1511" y="2332"/>
                    <a:pt x="1719" y="2327"/>
                  </a:cubicBezTo>
                  <a:cubicBezTo>
                    <a:pt x="1927" y="2327"/>
                    <a:pt x="2148" y="2323"/>
                    <a:pt x="2377" y="2319"/>
                  </a:cubicBezTo>
                  <a:cubicBezTo>
                    <a:pt x="2377" y="2319"/>
                    <a:pt x="2377" y="2319"/>
                    <a:pt x="2377" y="2315"/>
                  </a:cubicBezTo>
                  <a:cubicBezTo>
                    <a:pt x="2369" y="2281"/>
                    <a:pt x="2369" y="2255"/>
                    <a:pt x="2373" y="2234"/>
                  </a:cubicBezTo>
                  <a:cubicBezTo>
                    <a:pt x="2364" y="2200"/>
                    <a:pt x="2360" y="2141"/>
                    <a:pt x="2369" y="2060"/>
                  </a:cubicBezTo>
                  <a:cubicBezTo>
                    <a:pt x="2373" y="1984"/>
                    <a:pt x="2398" y="1827"/>
                    <a:pt x="2517" y="1653"/>
                  </a:cubicBezTo>
                  <a:cubicBezTo>
                    <a:pt x="2606" y="1517"/>
                    <a:pt x="2763" y="1381"/>
                    <a:pt x="2954" y="1271"/>
                  </a:cubicBezTo>
                  <a:cubicBezTo>
                    <a:pt x="3001" y="1245"/>
                    <a:pt x="3048" y="1220"/>
                    <a:pt x="3099" y="1194"/>
                  </a:cubicBezTo>
                  <a:cubicBezTo>
                    <a:pt x="3218" y="1139"/>
                    <a:pt x="3349" y="1097"/>
                    <a:pt x="3489" y="1071"/>
                  </a:cubicBezTo>
                  <a:lnTo>
                    <a:pt x="3464" y="1012"/>
                  </a:lnTo>
                  <a:cubicBezTo>
                    <a:pt x="3362" y="782"/>
                    <a:pt x="3205" y="574"/>
                    <a:pt x="3010" y="413"/>
                  </a:cubicBezTo>
                  <a:cubicBezTo>
                    <a:pt x="2819" y="256"/>
                    <a:pt x="2594" y="142"/>
                    <a:pt x="2360" y="78"/>
                  </a:cubicBezTo>
                  <a:cubicBezTo>
                    <a:pt x="2175" y="25"/>
                    <a:pt x="1987" y="0"/>
                    <a:pt x="180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20"/>
            <p:cNvSpPr/>
            <p:nvPr/>
          </p:nvSpPr>
          <p:spPr>
            <a:xfrm>
              <a:off x="8397719" y="4931598"/>
              <a:ext cx="469659" cy="249028"/>
            </a:xfrm>
            <a:custGeom>
              <a:avLst/>
              <a:gdLst/>
              <a:ahLst/>
              <a:cxnLst/>
              <a:rect l="l" t="t" r="r" b="b"/>
              <a:pathLst>
                <a:path w="2514" h="1333" extrusionOk="0">
                  <a:moveTo>
                    <a:pt x="1317" y="0"/>
                  </a:moveTo>
                  <a:cubicBezTo>
                    <a:pt x="1285" y="0"/>
                    <a:pt x="1254" y="1"/>
                    <a:pt x="1223" y="3"/>
                  </a:cubicBezTo>
                  <a:cubicBezTo>
                    <a:pt x="1185" y="3"/>
                    <a:pt x="1147" y="8"/>
                    <a:pt x="1108" y="16"/>
                  </a:cubicBezTo>
                  <a:cubicBezTo>
                    <a:pt x="973" y="33"/>
                    <a:pt x="841" y="71"/>
                    <a:pt x="731" y="127"/>
                  </a:cubicBezTo>
                  <a:cubicBezTo>
                    <a:pt x="480" y="241"/>
                    <a:pt x="281" y="390"/>
                    <a:pt x="175" y="542"/>
                  </a:cubicBezTo>
                  <a:cubicBezTo>
                    <a:pt x="60" y="695"/>
                    <a:pt x="35" y="835"/>
                    <a:pt x="22" y="903"/>
                  </a:cubicBezTo>
                  <a:cubicBezTo>
                    <a:pt x="1" y="1005"/>
                    <a:pt x="1" y="1069"/>
                    <a:pt x="1" y="1103"/>
                  </a:cubicBezTo>
                  <a:cubicBezTo>
                    <a:pt x="1" y="1111"/>
                    <a:pt x="5" y="1124"/>
                    <a:pt x="13" y="1141"/>
                  </a:cubicBezTo>
                  <a:cubicBezTo>
                    <a:pt x="13" y="1145"/>
                    <a:pt x="18" y="1149"/>
                    <a:pt x="22" y="1158"/>
                  </a:cubicBezTo>
                  <a:cubicBezTo>
                    <a:pt x="30" y="1183"/>
                    <a:pt x="52" y="1209"/>
                    <a:pt x="81" y="1230"/>
                  </a:cubicBezTo>
                  <a:cubicBezTo>
                    <a:pt x="94" y="1239"/>
                    <a:pt x="107" y="1251"/>
                    <a:pt x="128" y="1260"/>
                  </a:cubicBezTo>
                  <a:cubicBezTo>
                    <a:pt x="132" y="1260"/>
                    <a:pt x="136" y="1260"/>
                    <a:pt x="136" y="1264"/>
                  </a:cubicBezTo>
                  <a:cubicBezTo>
                    <a:pt x="158" y="1268"/>
                    <a:pt x="183" y="1277"/>
                    <a:pt x="209" y="1281"/>
                  </a:cubicBezTo>
                  <a:cubicBezTo>
                    <a:pt x="277" y="1294"/>
                    <a:pt x="361" y="1311"/>
                    <a:pt x="451" y="1315"/>
                  </a:cubicBezTo>
                  <a:cubicBezTo>
                    <a:pt x="624" y="1319"/>
                    <a:pt x="842" y="1333"/>
                    <a:pt x="1085" y="1333"/>
                  </a:cubicBezTo>
                  <a:cubicBezTo>
                    <a:pt x="1115" y="1333"/>
                    <a:pt x="1146" y="1332"/>
                    <a:pt x="1176" y="1332"/>
                  </a:cubicBezTo>
                  <a:cubicBezTo>
                    <a:pt x="1452" y="1332"/>
                    <a:pt x="1766" y="1298"/>
                    <a:pt x="2085" y="1217"/>
                  </a:cubicBezTo>
                  <a:cubicBezTo>
                    <a:pt x="2161" y="1196"/>
                    <a:pt x="2237" y="1166"/>
                    <a:pt x="2305" y="1128"/>
                  </a:cubicBezTo>
                  <a:cubicBezTo>
                    <a:pt x="2339" y="1107"/>
                    <a:pt x="2369" y="1086"/>
                    <a:pt x="2399" y="1060"/>
                  </a:cubicBezTo>
                  <a:cubicBezTo>
                    <a:pt x="2428" y="1035"/>
                    <a:pt x="2458" y="1005"/>
                    <a:pt x="2471" y="980"/>
                  </a:cubicBezTo>
                  <a:cubicBezTo>
                    <a:pt x="2509" y="916"/>
                    <a:pt x="2513" y="840"/>
                    <a:pt x="2505" y="759"/>
                  </a:cubicBezTo>
                  <a:cubicBezTo>
                    <a:pt x="2492" y="683"/>
                    <a:pt x="2467" y="606"/>
                    <a:pt x="2424" y="534"/>
                  </a:cubicBezTo>
                  <a:cubicBezTo>
                    <a:pt x="2344" y="394"/>
                    <a:pt x="2216" y="279"/>
                    <a:pt x="2072" y="199"/>
                  </a:cubicBezTo>
                  <a:cubicBezTo>
                    <a:pt x="1923" y="114"/>
                    <a:pt x="1766" y="59"/>
                    <a:pt x="1609" y="29"/>
                  </a:cubicBezTo>
                  <a:cubicBezTo>
                    <a:pt x="1511" y="10"/>
                    <a:pt x="1412" y="0"/>
                    <a:pt x="13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20"/>
            <p:cNvSpPr/>
            <p:nvPr/>
          </p:nvSpPr>
          <p:spPr>
            <a:xfrm>
              <a:off x="8200253" y="4714703"/>
              <a:ext cx="397548" cy="237445"/>
            </a:xfrm>
            <a:custGeom>
              <a:avLst/>
              <a:gdLst/>
              <a:ahLst/>
              <a:cxnLst/>
              <a:rect l="l" t="t" r="r" b="b"/>
              <a:pathLst>
                <a:path w="2128" h="1271" extrusionOk="0">
                  <a:moveTo>
                    <a:pt x="443" y="0"/>
                  </a:moveTo>
                  <a:cubicBezTo>
                    <a:pt x="290" y="0"/>
                    <a:pt x="142" y="17"/>
                    <a:pt x="1" y="48"/>
                  </a:cubicBezTo>
                  <a:cubicBezTo>
                    <a:pt x="260" y="74"/>
                    <a:pt x="794" y="180"/>
                    <a:pt x="1198" y="596"/>
                  </a:cubicBezTo>
                  <a:cubicBezTo>
                    <a:pt x="1232" y="630"/>
                    <a:pt x="1266" y="668"/>
                    <a:pt x="1295" y="706"/>
                  </a:cubicBezTo>
                  <a:cubicBezTo>
                    <a:pt x="1295" y="706"/>
                    <a:pt x="1295" y="710"/>
                    <a:pt x="1295" y="710"/>
                  </a:cubicBezTo>
                  <a:cubicBezTo>
                    <a:pt x="1418" y="859"/>
                    <a:pt x="1520" y="1046"/>
                    <a:pt x="1592" y="1271"/>
                  </a:cubicBezTo>
                  <a:cubicBezTo>
                    <a:pt x="1639" y="1245"/>
                    <a:pt x="1686" y="1220"/>
                    <a:pt x="1737" y="1194"/>
                  </a:cubicBezTo>
                  <a:cubicBezTo>
                    <a:pt x="1856" y="1139"/>
                    <a:pt x="1987" y="1097"/>
                    <a:pt x="2127" y="1071"/>
                  </a:cubicBezTo>
                  <a:lnTo>
                    <a:pt x="2102" y="1012"/>
                  </a:lnTo>
                  <a:cubicBezTo>
                    <a:pt x="2000" y="782"/>
                    <a:pt x="1843" y="574"/>
                    <a:pt x="1648" y="413"/>
                  </a:cubicBezTo>
                  <a:cubicBezTo>
                    <a:pt x="1457" y="256"/>
                    <a:pt x="1232" y="142"/>
                    <a:pt x="998" y="78"/>
                  </a:cubicBezTo>
                  <a:cubicBezTo>
                    <a:pt x="813" y="25"/>
                    <a:pt x="625" y="0"/>
                    <a:pt x="443" y="0"/>
                  </a:cubicBezTo>
                  <a:close/>
                </a:path>
              </a:pathLst>
            </a:custGeom>
            <a:solidFill>
              <a:srgbClr val="1E1549">
                <a:alpha val="1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20"/>
            <p:cNvSpPr/>
            <p:nvPr/>
          </p:nvSpPr>
          <p:spPr>
            <a:xfrm>
              <a:off x="7872015" y="4998665"/>
              <a:ext cx="193730" cy="201763"/>
            </a:xfrm>
            <a:custGeom>
              <a:avLst/>
              <a:gdLst/>
              <a:ahLst/>
              <a:cxnLst/>
              <a:rect l="l" t="t" r="r" b="b"/>
              <a:pathLst>
                <a:path w="1037" h="1080" extrusionOk="0">
                  <a:moveTo>
                    <a:pt x="340" y="1"/>
                  </a:moveTo>
                  <a:cubicBezTo>
                    <a:pt x="268" y="18"/>
                    <a:pt x="230" y="26"/>
                    <a:pt x="213" y="26"/>
                  </a:cubicBezTo>
                  <a:cubicBezTo>
                    <a:pt x="200" y="39"/>
                    <a:pt x="170" y="60"/>
                    <a:pt x="119" y="94"/>
                  </a:cubicBezTo>
                  <a:cubicBezTo>
                    <a:pt x="64" y="268"/>
                    <a:pt x="1" y="710"/>
                    <a:pt x="493" y="1079"/>
                  </a:cubicBezTo>
                  <a:cubicBezTo>
                    <a:pt x="540" y="1075"/>
                    <a:pt x="586" y="1075"/>
                    <a:pt x="637" y="1071"/>
                  </a:cubicBezTo>
                  <a:cubicBezTo>
                    <a:pt x="748" y="1058"/>
                    <a:pt x="858" y="1032"/>
                    <a:pt x="943" y="973"/>
                  </a:cubicBezTo>
                  <a:cubicBezTo>
                    <a:pt x="981" y="952"/>
                    <a:pt x="1011" y="930"/>
                    <a:pt x="1036" y="901"/>
                  </a:cubicBezTo>
                  <a:lnTo>
                    <a:pt x="1032" y="901"/>
                  </a:lnTo>
                  <a:cubicBezTo>
                    <a:pt x="883" y="867"/>
                    <a:pt x="765" y="795"/>
                    <a:pt x="680" y="723"/>
                  </a:cubicBezTo>
                  <a:cubicBezTo>
                    <a:pt x="603" y="646"/>
                    <a:pt x="548" y="578"/>
                    <a:pt x="518" y="532"/>
                  </a:cubicBezTo>
                  <a:cubicBezTo>
                    <a:pt x="497" y="493"/>
                    <a:pt x="476" y="459"/>
                    <a:pt x="459" y="425"/>
                  </a:cubicBezTo>
                  <a:cubicBezTo>
                    <a:pt x="446" y="396"/>
                    <a:pt x="434" y="366"/>
                    <a:pt x="421" y="341"/>
                  </a:cubicBezTo>
                  <a:cubicBezTo>
                    <a:pt x="395" y="294"/>
                    <a:pt x="391" y="256"/>
                    <a:pt x="378" y="226"/>
                  </a:cubicBezTo>
                  <a:cubicBezTo>
                    <a:pt x="366" y="171"/>
                    <a:pt x="366" y="158"/>
                    <a:pt x="370" y="158"/>
                  </a:cubicBezTo>
                  <a:cubicBezTo>
                    <a:pt x="370" y="154"/>
                    <a:pt x="366" y="145"/>
                    <a:pt x="366" y="141"/>
                  </a:cubicBezTo>
                  <a:cubicBezTo>
                    <a:pt x="357" y="111"/>
                    <a:pt x="344" y="65"/>
                    <a:pt x="340" y="1"/>
                  </a:cubicBezTo>
                  <a:close/>
                </a:path>
              </a:pathLst>
            </a:custGeom>
            <a:solidFill>
              <a:srgbClr val="1E1549">
                <a:alpha val="1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20"/>
            <p:cNvSpPr/>
            <p:nvPr/>
          </p:nvSpPr>
          <p:spPr>
            <a:xfrm>
              <a:off x="8412852" y="4925059"/>
              <a:ext cx="475824" cy="275369"/>
            </a:xfrm>
            <a:custGeom>
              <a:avLst/>
              <a:gdLst/>
              <a:ahLst/>
              <a:cxnLst/>
              <a:rect l="l" t="t" r="r" b="b"/>
              <a:pathLst>
                <a:path w="2547" h="1474" extrusionOk="0">
                  <a:moveTo>
                    <a:pt x="1664" y="0"/>
                  </a:moveTo>
                  <a:cubicBezTo>
                    <a:pt x="1664" y="0"/>
                    <a:pt x="1685" y="43"/>
                    <a:pt x="1715" y="111"/>
                  </a:cubicBezTo>
                  <a:cubicBezTo>
                    <a:pt x="1813" y="353"/>
                    <a:pt x="1961" y="972"/>
                    <a:pt x="1350" y="1125"/>
                  </a:cubicBezTo>
                  <a:cubicBezTo>
                    <a:pt x="849" y="1248"/>
                    <a:pt x="412" y="1274"/>
                    <a:pt x="162" y="1324"/>
                  </a:cubicBezTo>
                  <a:cubicBezTo>
                    <a:pt x="94" y="1337"/>
                    <a:pt x="38" y="1350"/>
                    <a:pt x="0" y="1358"/>
                  </a:cubicBezTo>
                  <a:cubicBezTo>
                    <a:pt x="5" y="1358"/>
                    <a:pt x="13" y="1363"/>
                    <a:pt x="22" y="1367"/>
                  </a:cubicBezTo>
                  <a:cubicBezTo>
                    <a:pt x="47" y="1380"/>
                    <a:pt x="81" y="1388"/>
                    <a:pt x="115" y="1397"/>
                  </a:cubicBezTo>
                  <a:cubicBezTo>
                    <a:pt x="183" y="1414"/>
                    <a:pt x="268" y="1431"/>
                    <a:pt x="370" y="1439"/>
                  </a:cubicBezTo>
                  <a:cubicBezTo>
                    <a:pt x="565" y="1452"/>
                    <a:pt x="815" y="1469"/>
                    <a:pt x="1100" y="1473"/>
                  </a:cubicBezTo>
                  <a:cubicBezTo>
                    <a:pt x="1384" y="1473"/>
                    <a:pt x="1707" y="1439"/>
                    <a:pt x="2038" y="1358"/>
                  </a:cubicBezTo>
                  <a:cubicBezTo>
                    <a:pt x="2118" y="1337"/>
                    <a:pt x="2203" y="1303"/>
                    <a:pt x="2284" y="1257"/>
                  </a:cubicBezTo>
                  <a:cubicBezTo>
                    <a:pt x="2322" y="1235"/>
                    <a:pt x="2360" y="1210"/>
                    <a:pt x="2398" y="1176"/>
                  </a:cubicBezTo>
                  <a:cubicBezTo>
                    <a:pt x="2415" y="1163"/>
                    <a:pt x="2432" y="1146"/>
                    <a:pt x="2449" y="1129"/>
                  </a:cubicBezTo>
                  <a:cubicBezTo>
                    <a:pt x="2466" y="1108"/>
                    <a:pt x="2479" y="1087"/>
                    <a:pt x="2492" y="1066"/>
                  </a:cubicBezTo>
                  <a:cubicBezTo>
                    <a:pt x="2543" y="972"/>
                    <a:pt x="2547" y="870"/>
                    <a:pt x="2534" y="773"/>
                  </a:cubicBezTo>
                  <a:cubicBezTo>
                    <a:pt x="2521" y="679"/>
                    <a:pt x="2488" y="590"/>
                    <a:pt x="2441" y="510"/>
                  </a:cubicBezTo>
                  <a:cubicBezTo>
                    <a:pt x="2343" y="344"/>
                    <a:pt x="2199" y="221"/>
                    <a:pt x="2042" y="132"/>
                  </a:cubicBezTo>
                  <a:cubicBezTo>
                    <a:pt x="1940" y="77"/>
                    <a:pt x="1834" y="34"/>
                    <a:pt x="1728" y="0"/>
                  </a:cubicBezTo>
                  <a:close/>
                </a:path>
              </a:pathLst>
            </a:custGeom>
            <a:solidFill>
              <a:srgbClr val="1E1549">
                <a:alpha val="1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20" name="Google Shape;1820;p20"/>
          <p:cNvGrpSpPr/>
          <p:nvPr/>
        </p:nvGrpSpPr>
        <p:grpSpPr>
          <a:xfrm>
            <a:off x="-1291787" y="3737289"/>
            <a:ext cx="3448998" cy="1547010"/>
            <a:chOff x="-961186" y="3737289"/>
            <a:chExt cx="3448998" cy="1547010"/>
          </a:xfrm>
        </p:grpSpPr>
        <p:grpSp>
          <p:nvGrpSpPr>
            <p:cNvPr id="1821" name="Google Shape;1821;p20"/>
            <p:cNvGrpSpPr/>
            <p:nvPr/>
          </p:nvGrpSpPr>
          <p:grpSpPr>
            <a:xfrm>
              <a:off x="-961186" y="3737289"/>
              <a:ext cx="3448998" cy="1547010"/>
              <a:chOff x="-961186" y="3737289"/>
              <a:chExt cx="3448998" cy="1547010"/>
            </a:xfrm>
          </p:grpSpPr>
          <p:sp>
            <p:nvSpPr>
              <p:cNvPr id="1822" name="Google Shape;1822;p20"/>
              <p:cNvSpPr/>
              <p:nvPr/>
            </p:nvSpPr>
            <p:spPr>
              <a:xfrm>
                <a:off x="-329700" y="4288550"/>
                <a:ext cx="1185900" cy="7566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823" name="Google Shape;1823;p20"/>
              <p:cNvGrpSpPr/>
              <p:nvPr/>
            </p:nvGrpSpPr>
            <p:grpSpPr>
              <a:xfrm>
                <a:off x="-961186" y="3737289"/>
                <a:ext cx="3448998" cy="1547010"/>
                <a:chOff x="-866058" y="3754464"/>
                <a:chExt cx="3448998" cy="1547010"/>
              </a:xfrm>
            </p:grpSpPr>
            <p:sp>
              <p:nvSpPr>
                <p:cNvPr id="1824" name="Google Shape;1824;p20"/>
                <p:cNvSpPr/>
                <p:nvPr/>
              </p:nvSpPr>
              <p:spPr>
                <a:xfrm>
                  <a:off x="-144531" y="4726788"/>
                  <a:ext cx="982088" cy="2092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27" h="922" extrusionOk="0">
                      <a:moveTo>
                        <a:pt x="1973" y="1"/>
                      </a:moveTo>
                      <a:cubicBezTo>
                        <a:pt x="1951" y="1"/>
                        <a:pt x="1929" y="1"/>
                        <a:pt x="1907" y="2"/>
                      </a:cubicBezTo>
                      <a:cubicBezTo>
                        <a:pt x="1775" y="10"/>
                        <a:pt x="1648" y="27"/>
                        <a:pt x="1537" y="53"/>
                      </a:cubicBezTo>
                      <a:cubicBezTo>
                        <a:pt x="1317" y="108"/>
                        <a:pt x="1160" y="184"/>
                        <a:pt x="1109" y="218"/>
                      </a:cubicBezTo>
                      <a:cubicBezTo>
                        <a:pt x="1096" y="227"/>
                        <a:pt x="1088" y="231"/>
                        <a:pt x="1075" y="240"/>
                      </a:cubicBezTo>
                      <a:cubicBezTo>
                        <a:pt x="973" y="193"/>
                        <a:pt x="850" y="163"/>
                        <a:pt x="723" y="163"/>
                      </a:cubicBezTo>
                      <a:cubicBezTo>
                        <a:pt x="715" y="163"/>
                        <a:pt x="707" y="163"/>
                        <a:pt x="700" y="163"/>
                      </a:cubicBezTo>
                      <a:cubicBezTo>
                        <a:pt x="542" y="163"/>
                        <a:pt x="390" y="204"/>
                        <a:pt x="273" y="252"/>
                      </a:cubicBezTo>
                      <a:cubicBezTo>
                        <a:pt x="150" y="307"/>
                        <a:pt x="69" y="363"/>
                        <a:pt x="43" y="384"/>
                      </a:cubicBezTo>
                      <a:cubicBezTo>
                        <a:pt x="1" y="418"/>
                        <a:pt x="1" y="431"/>
                        <a:pt x="9" y="439"/>
                      </a:cubicBezTo>
                      <a:cubicBezTo>
                        <a:pt x="11" y="442"/>
                        <a:pt x="13" y="444"/>
                        <a:pt x="18" y="444"/>
                      </a:cubicBezTo>
                      <a:cubicBezTo>
                        <a:pt x="26" y="444"/>
                        <a:pt x="40" y="439"/>
                        <a:pt x="69" y="426"/>
                      </a:cubicBezTo>
                      <a:cubicBezTo>
                        <a:pt x="103" y="414"/>
                        <a:pt x="184" y="367"/>
                        <a:pt x="302" y="324"/>
                      </a:cubicBezTo>
                      <a:cubicBezTo>
                        <a:pt x="411" y="280"/>
                        <a:pt x="554" y="243"/>
                        <a:pt x="699" y="243"/>
                      </a:cubicBezTo>
                      <a:cubicBezTo>
                        <a:pt x="707" y="243"/>
                        <a:pt x="715" y="244"/>
                        <a:pt x="723" y="244"/>
                      </a:cubicBezTo>
                      <a:cubicBezTo>
                        <a:pt x="875" y="244"/>
                        <a:pt x="1028" y="290"/>
                        <a:pt x="1130" y="354"/>
                      </a:cubicBezTo>
                      <a:cubicBezTo>
                        <a:pt x="1236" y="414"/>
                        <a:pt x="1300" y="481"/>
                        <a:pt x="1325" y="507"/>
                      </a:cubicBezTo>
                      <a:cubicBezTo>
                        <a:pt x="1350" y="532"/>
                        <a:pt x="1364" y="539"/>
                        <a:pt x="1373" y="539"/>
                      </a:cubicBezTo>
                      <a:cubicBezTo>
                        <a:pt x="1376" y="539"/>
                        <a:pt x="1378" y="538"/>
                        <a:pt x="1380" y="537"/>
                      </a:cubicBezTo>
                      <a:cubicBezTo>
                        <a:pt x="1389" y="532"/>
                        <a:pt x="1393" y="520"/>
                        <a:pt x="1363" y="473"/>
                      </a:cubicBezTo>
                      <a:cubicBezTo>
                        <a:pt x="1346" y="443"/>
                        <a:pt x="1283" y="358"/>
                        <a:pt x="1168" y="286"/>
                      </a:cubicBezTo>
                      <a:cubicBezTo>
                        <a:pt x="1155" y="282"/>
                        <a:pt x="1143" y="274"/>
                        <a:pt x="1130" y="265"/>
                      </a:cubicBezTo>
                      <a:lnTo>
                        <a:pt x="1134" y="265"/>
                      </a:lnTo>
                      <a:cubicBezTo>
                        <a:pt x="1189" y="240"/>
                        <a:pt x="1342" y="172"/>
                        <a:pt x="1554" y="125"/>
                      </a:cubicBezTo>
                      <a:cubicBezTo>
                        <a:pt x="1661" y="104"/>
                        <a:pt x="1784" y="87"/>
                        <a:pt x="1911" y="83"/>
                      </a:cubicBezTo>
                      <a:cubicBezTo>
                        <a:pt x="1928" y="82"/>
                        <a:pt x="1945" y="82"/>
                        <a:pt x="1962" y="82"/>
                      </a:cubicBezTo>
                      <a:cubicBezTo>
                        <a:pt x="2077" y="82"/>
                        <a:pt x="2192" y="94"/>
                        <a:pt x="2310" y="112"/>
                      </a:cubicBezTo>
                      <a:cubicBezTo>
                        <a:pt x="2442" y="138"/>
                        <a:pt x="2573" y="176"/>
                        <a:pt x="2692" y="227"/>
                      </a:cubicBezTo>
                      <a:cubicBezTo>
                        <a:pt x="2811" y="274"/>
                        <a:pt x="2917" y="333"/>
                        <a:pt x="3006" y="392"/>
                      </a:cubicBezTo>
                      <a:cubicBezTo>
                        <a:pt x="3193" y="511"/>
                        <a:pt x="3307" y="630"/>
                        <a:pt x="3354" y="668"/>
                      </a:cubicBezTo>
                      <a:cubicBezTo>
                        <a:pt x="3239" y="677"/>
                        <a:pt x="3129" y="698"/>
                        <a:pt x="3040" y="723"/>
                      </a:cubicBezTo>
                      <a:cubicBezTo>
                        <a:pt x="3006" y="732"/>
                        <a:pt x="2976" y="745"/>
                        <a:pt x="2947" y="753"/>
                      </a:cubicBezTo>
                      <a:cubicBezTo>
                        <a:pt x="2917" y="762"/>
                        <a:pt x="2891" y="774"/>
                        <a:pt x="2870" y="783"/>
                      </a:cubicBezTo>
                      <a:cubicBezTo>
                        <a:pt x="2824" y="804"/>
                        <a:pt x="2790" y="821"/>
                        <a:pt x="2777" y="830"/>
                      </a:cubicBezTo>
                      <a:cubicBezTo>
                        <a:pt x="2730" y="859"/>
                        <a:pt x="2726" y="872"/>
                        <a:pt x="2734" y="880"/>
                      </a:cubicBezTo>
                      <a:cubicBezTo>
                        <a:pt x="2734" y="885"/>
                        <a:pt x="2738" y="888"/>
                        <a:pt x="2747" y="888"/>
                      </a:cubicBezTo>
                      <a:cubicBezTo>
                        <a:pt x="2757" y="888"/>
                        <a:pt x="2773" y="885"/>
                        <a:pt x="2798" y="876"/>
                      </a:cubicBezTo>
                      <a:cubicBezTo>
                        <a:pt x="2807" y="876"/>
                        <a:pt x="2819" y="872"/>
                        <a:pt x="2836" y="863"/>
                      </a:cubicBezTo>
                      <a:cubicBezTo>
                        <a:pt x="2853" y="859"/>
                        <a:pt x="2870" y="851"/>
                        <a:pt x="2896" y="847"/>
                      </a:cubicBezTo>
                      <a:cubicBezTo>
                        <a:pt x="2917" y="838"/>
                        <a:pt x="2942" y="830"/>
                        <a:pt x="2968" y="821"/>
                      </a:cubicBezTo>
                      <a:cubicBezTo>
                        <a:pt x="2998" y="813"/>
                        <a:pt x="3027" y="800"/>
                        <a:pt x="3061" y="796"/>
                      </a:cubicBezTo>
                      <a:cubicBezTo>
                        <a:pt x="3182" y="765"/>
                        <a:pt x="3334" y="744"/>
                        <a:pt x="3489" y="744"/>
                      </a:cubicBezTo>
                      <a:cubicBezTo>
                        <a:pt x="3503" y="744"/>
                        <a:pt x="3518" y="744"/>
                        <a:pt x="3532" y="745"/>
                      </a:cubicBezTo>
                      <a:cubicBezTo>
                        <a:pt x="3698" y="749"/>
                        <a:pt x="3868" y="779"/>
                        <a:pt x="3995" y="817"/>
                      </a:cubicBezTo>
                      <a:cubicBezTo>
                        <a:pt x="4127" y="855"/>
                        <a:pt x="4220" y="897"/>
                        <a:pt x="4254" y="910"/>
                      </a:cubicBezTo>
                      <a:cubicBezTo>
                        <a:pt x="4279" y="919"/>
                        <a:pt x="4295" y="922"/>
                        <a:pt x="4305" y="922"/>
                      </a:cubicBezTo>
                      <a:cubicBezTo>
                        <a:pt x="4315" y="922"/>
                        <a:pt x="4320" y="919"/>
                        <a:pt x="4322" y="914"/>
                      </a:cubicBezTo>
                      <a:cubicBezTo>
                        <a:pt x="4326" y="906"/>
                        <a:pt x="4326" y="897"/>
                        <a:pt x="4275" y="863"/>
                      </a:cubicBezTo>
                      <a:cubicBezTo>
                        <a:pt x="4245" y="842"/>
                        <a:pt x="4152" y="791"/>
                        <a:pt x="4016" y="745"/>
                      </a:cubicBezTo>
                      <a:cubicBezTo>
                        <a:pt x="3880" y="702"/>
                        <a:pt x="3706" y="668"/>
                        <a:pt x="3532" y="664"/>
                      </a:cubicBezTo>
                      <a:cubicBezTo>
                        <a:pt x="3518" y="663"/>
                        <a:pt x="3505" y="662"/>
                        <a:pt x="3491" y="662"/>
                      </a:cubicBezTo>
                      <a:cubicBezTo>
                        <a:pt x="3464" y="662"/>
                        <a:pt x="3439" y="664"/>
                        <a:pt x="3413" y="664"/>
                      </a:cubicBezTo>
                      <a:cubicBezTo>
                        <a:pt x="3409" y="656"/>
                        <a:pt x="3401" y="643"/>
                        <a:pt x="3388" y="630"/>
                      </a:cubicBezTo>
                      <a:cubicBezTo>
                        <a:pt x="3350" y="583"/>
                        <a:pt x="3235" y="456"/>
                        <a:pt x="3048" y="329"/>
                      </a:cubicBezTo>
                      <a:cubicBezTo>
                        <a:pt x="2955" y="269"/>
                        <a:pt x="2845" y="206"/>
                        <a:pt x="2722" y="150"/>
                      </a:cubicBezTo>
                      <a:cubicBezTo>
                        <a:pt x="2594" y="99"/>
                        <a:pt x="2459" y="57"/>
                        <a:pt x="2323" y="32"/>
                      </a:cubicBezTo>
                      <a:cubicBezTo>
                        <a:pt x="2205" y="10"/>
                        <a:pt x="2088" y="1"/>
                        <a:pt x="1973" y="1"/>
                      </a:cubicBezTo>
                      <a:close/>
                    </a:path>
                  </a:pathLst>
                </a:custGeom>
                <a:solidFill>
                  <a:srgbClr val="8555C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25" name="Google Shape;1825;p20"/>
                <p:cNvSpPr/>
                <p:nvPr/>
              </p:nvSpPr>
              <p:spPr>
                <a:xfrm>
                  <a:off x="-866058" y="3754464"/>
                  <a:ext cx="3448998" cy="15470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96" h="6816" extrusionOk="0">
                      <a:moveTo>
                        <a:pt x="5627" y="1448"/>
                      </a:moveTo>
                      <a:lnTo>
                        <a:pt x="5627" y="1448"/>
                      </a:lnTo>
                      <a:cubicBezTo>
                        <a:pt x="5623" y="1455"/>
                        <a:pt x="5619" y="1461"/>
                        <a:pt x="5616" y="1468"/>
                      </a:cubicBezTo>
                      <a:lnTo>
                        <a:pt x="5612" y="1468"/>
                      </a:lnTo>
                      <a:cubicBezTo>
                        <a:pt x="5616" y="1463"/>
                        <a:pt x="5621" y="1459"/>
                        <a:pt x="5625" y="1451"/>
                      </a:cubicBezTo>
                      <a:cubicBezTo>
                        <a:pt x="5626" y="1450"/>
                        <a:pt x="5626" y="1449"/>
                        <a:pt x="5627" y="1448"/>
                      </a:cubicBezTo>
                      <a:close/>
                      <a:moveTo>
                        <a:pt x="4675" y="83"/>
                      </a:moveTo>
                      <a:cubicBezTo>
                        <a:pt x="4729" y="83"/>
                        <a:pt x="4783" y="87"/>
                        <a:pt x="4835" y="97"/>
                      </a:cubicBezTo>
                      <a:cubicBezTo>
                        <a:pt x="5022" y="126"/>
                        <a:pt x="5196" y="207"/>
                        <a:pt x="5328" y="322"/>
                      </a:cubicBezTo>
                      <a:cubicBezTo>
                        <a:pt x="5463" y="436"/>
                        <a:pt x="5553" y="585"/>
                        <a:pt x="5599" y="725"/>
                      </a:cubicBezTo>
                      <a:cubicBezTo>
                        <a:pt x="5625" y="797"/>
                        <a:pt x="5642" y="865"/>
                        <a:pt x="5650" y="929"/>
                      </a:cubicBezTo>
                      <a:cubicBezTo>
                        <a:pt x="5659" y="996"/>
                        <a:pt x="5659" y="1056"/>
                        <a:pt x="5659" y="1107"/>
                      </a:cubicBezTo>
                      <a:cubicBezTo>
                        <a:pt x="5654" y="1209"/>
                        <a:pt x="5633" y="1285"/>
                        <a:pt x="5629" y="1323"/>
                      </a:cubicBezTo>
                      <a:cubicBezTo>
                        <a:pt x="5621" y="1353"/>
                        <a:pt x="5616" y="1378"/>
                        <a:pt x="5612" y="1395"/>
                      </a:cubicBezTo>
                      <a:cubicBezTo>
                        <a:pt x="5604" y="1412"/>
                        <a:pt x="5604" y="1425"/>
                        <a:pt x="5599" y="1438"/>
                      </a:cubicBezTo>
                      <a:cubicBezTo>
                        <a:pt x="5599" y="1451"/>
                        <a:pt x="5599" y="1459"/>
                        <a:pt x="5599" y="1463"/>
                      </a:cubicBezTo>
                      <a:cubicBezTo>
                        <a:pt x="5587" y="1459"/>
                        <a:pt x="5570" y="1455"/>
                        <a:pt x="5553" y="1455"/>
                      </a:cubicBezTo>
                      <a:cubicBezTo>
                        <a:pt x="5493" y="1442"/>
                        <a:pt x="5434" y="1438"/>
                        <a:pt x="5383" y="1434"/>
                      </a:cubicBezTo>
                      <a:cubicBezTo>
                        <a:pt x="5342" y="1430"/>
                        <a:pt x="5305" y="1429"/>
                        <a:pt x="5274" y="1429"/>
                      </a:cubicBezTo>
                      <a:cubicBezTo>
                        <a:pt x="5223" y="1429"/>
                        <a:pt x="5186" y="1433"/>
                        <a:pt x="5171" y="1438"/>
                      </a:cubicBezTo>
                      <a:cubicBezTo>
                        <a:pt x="5128" y="1446"/>
                        <a:pt x="5124" y="1455"/>
                        <a:pt x="5124" y="1468"/>
                      </a:cubicBezTo>
                      <a:cubicBezTo>
                        <a:pt x="5124" y="1476"/>
                        <a:pt x="5128" y="1485"/>
                        <a:pt x="5171" y="1489"/>
                      </a:cubicBezTo>
                      <a:cubicBezTo>
                        <a:pt x="5200" y="1493"/>
                        <a:pt x="5277" y="1497"/>
                        <a:pt x="5374" y="1506"/>
                      </a:cubicBezTo>
                      <a:cubicBezTo>
                        <a:pt x="5476" y="1519"/>
                        <a:pt x="5599" y="1540"/>
                        <a:pt x="5714" y="1578"/>
                      </a:cubicBezTo>
                      <a:cubicBezTo>
                        <a:pt x="5833" y="1620"/>
                        <a:pt x="5939" y="1684"/>
                        <a:pt x="6011" y="1752"/>
                      </a:cubicBezTo>
                      <a:cubicBezTo>
                        <a:pt x="6083" y="1816"/>
                        <a:pt x="6121" y="1879"/>
                        <a:pt x="6138" y="1901"/>
                      </a:cubicBezTo>
                      <a:cubicBezTo>
                        <a:pt x="6159" y="1924"/>
                        <a:pt x="6171" y="1932"/>
                        <a:pt x="6179" y="1932"/>
                      </a:cubicBezTo>
                      <a:cubicBezTo>
                        <a:pt x="6181" y="1932"/>
                        <a:pt x="6183" y="1931"/>
                        <a:pt x="6185" y="1930"/>
                      </a:cubicBezTo>
                      <a:cubicBezTo>
                        <a:pt x="6194" y="1926"/>
                        <a:pt x="6198" y="1917"/>
                        <a:pt x="6185" y="1871"/>
                      </a:cubicBezTo>
                      <a:cubicBezTo>
                        <a:pt x="6172" y="1845"/>
                        <a:pt x="6138" y="1773"/>
                        <a:pt x="6058" y="1697"/>
                      </a:cubicBezTo>
                      <a:cubicBezTo>
                        <a:pt x="5986" y="1620"/>
                        <a:pt x="5867" y="1548"/>
                        <a:pt x="5744" y="1502"/>
                      </a:cubicBezTo>
                      <a:cubicBezTo>
                        <a:pt x="5714" y="1493"/>
                        <a:pt x="5684" y="1485"/>
                        <a:pt x="5659" y="1476"/>
                      </a:cubicBezTo>
                      <a:cubicBezTo>
                        <a:pt x="5676" y="1459"/>
                        <a:pt x="5697" y="1434"/>
                        <a:pt x="5727" y="1400"/>
                      </a:cubicBezTo>
                      <a:cubicBezTo>
                        <a:pt x="5744" y="1378"/>
                        <a:pt x="5773" y="1353"/>
                        <a:pt x="5807" y="1319"/>
                      </a:cubicBezTo>
                      <a:cubicBezTo>
                        <a:pt x="5845" y="1285"/>
                        <a:pt x="5892" y="1247"/>
                        <a:pt x="5947" y="1209"/>
                      </a:cubicBezTo>
                      <a:cubicBezTo>
                        <a:pt x="6058" y="1132"/>
                        <a:pt x="6215" y="1052"/>
                        <a:pt x="6406" y="1005"/>
                      </a:cubicBezTo>
                      <a:cubicBezTo>
                        <a:pt x="6501" y="984"/>
                        <a:pt x="6605" y="970"/>
                        <a:pt x="6713" y="970"/>
                      </a:cubicBezTo>
                      <a:cubicBezTo>
                        <a:pt x="6822" y="970"/>
                        <a:pt x="6934" y="984"/>
                        <a:pt x="7047" y="1018"/>
                      </a:cubicBezTo>
                      <a:cubicBezTo>
                        <a:pt x="7267" y="1077"/>
                        <a:pt x="7480" y="1209"/>
                        <a:pt x="7649" y="1387"/>
                      </a:cubicBezTo>
                      <a:cubicBezTo>
                        <a:pt x="7815" y="1565"/>
                        <a:pt x="7938" y="1786"/>
                        <a:pt x="7989" y="2007"/>
                      </a:cubicBezTo>
                      <a:cubicBezTo>
                        <a:pt x="8048" y="2232"/>
                        <a:pt x="8031" y="2457"/>
                        <a:pt x="7989" y="2648"/>
                      </a:cubicBezTo>
                      <a:cubicBezTo>
                        <a:pt x="7942" y="2839"/>
                        <a:pt x="7866" y="2996"/>
                        <a:pt x="7794" y="3110"/>
                      </a:cubicBezTo>
                      <a:cubicBezTo>
                        <a:pt x="7760" y="3170"/>
                        <a:pt x="7722" y="3216"/>
                        <a:pt x="7692" y="3254"/>
                      </a:cubicBezTo>
                      <a:cubicBezTo>
                        <a:pt x="7662" y="3293"/>
                        <a:pt x="7637" y="3322"/>
                        <a:pt x="7620" y="3344"/>
                      </a:cubicBezTo>
                      <a:cubicBezTo>
                        <a:pt x="7594" y="3369"/>
                        <a:pt x="7573" y="3395"/>
                        <a:pt x="7556" y="3412"/>
                      </a:cubicBezTo>
                      <a:cubicBezTo>
                        <a:pt x="7539" y="3428"/>
                        <a:pt x="7526" y="3441"/>
                        <a:pt x="7518" y="3454"/>
                      </a:cubicBezTo>
                      <a:cubicBezTo>
                        <a:pt x="7505" y="3467"/>
                        <a:pt x="7501" y="3475"/>
                        <a:pt x="7501" y="3484"/>
                      </a:cubicBezTo>
                      <a:cubicBezTo>
                        <a:pt x="7416" y="3466"/>
                        <a:pt x="7329" y="3457"/>
                        <a:pt x="7251" y="3457"/>
                      </a:cubicBezTo>
                      <a:cubicBezTo>
                        <a:pt x="7216" y="3457"/>
                        <a:pt x="7183" y="3459"/>
                        <a:pt x="7153" y="3462"/>
                      </a:cubicBezTo>
                      <a:cubicBezTo>
                        <a:pt x="7042" y="3475"/>
                        <a:pt x="6962" y="3501"/>
                        <a:pt x="6932" y="3513"/>
                      </a:cubicBezTo>
                      <a:cubicBezTo>
                        <a:pt x="6894" y="3535"/>
                        <a:pt x="6894" y="3543"/>
                        <a:pt x="6898" y="3556"/>
                      </a:cubicBezTo>
                      <a:cubicBezTo>
                        <a:pt x="6898" y="3562"/>
                        <a:pt x="6903" y="3566"/>
                        <a:pt x="6922" y="3566"/>
                      </a:cubicBezTo>
                      <a:cubicBezTo>
                        <a:pt x="6929" y="3566"/>
                        <a:pt x="6938" y="3565"/>
                        <a:pt x="6949" y="3564"/>
                      </a:cubicBezTo>
                      <a:cubicBezTo>
                        <a:pt x="6979" y="3560"/>
                        <a:pt x="7055" y="3543"/>
                        <a:pt x="7157" y="3535"/>
                      </a:cubicBezTo>
                      <a:cubicBezTo>
                        <a:pt x="7174" y="3534"/>
                        <a:pt x="7191" y="3534"/>
                        <a:pt x="7209" y="3534"/>
                      </a:cubicBezTo>
                      <a:cubicBezTo>
                        <a:pt x="7303" y="3534"/>
                        <a:pt x="7411" y="3544"/>
                        <a:pt x="7518" y="3569"/>
                      </a:cubicBezTo>
                      <a:cubicBezTo>
                        <a:pt x="7641" y="3598"/>
                        <a:pt x="7760" y="3653"/>
                        <a:pt x="7849" y="3709"/>
                      </a:cubicBezTo>
                      <a:cubicBezTo>
                        <a:pt x="7938" y="3764"/>
                        <a:pt x="7997" y="3810"/>
                        <a:pt x="8019" y="3827"/>
                      </a:cubicBezTo>
                      <a:cubicBezTo>
                        <a:pt x="8040" y="3843"/>
                        <a:pt x="8053" y="3848"/>
                        <a:pt x="8061" y="3848"/>
                      </a:cubicBezTo>
                      <a:cubicBezTo>
                        <a:pt x="8067" y="3848"/>
                        <a:pt x="8071" y="3846"/>
                        <a:pt x="8074" y="3844"/>
                      </a:cubicBezTo>
                      <a:cubicBezTo>
                        <a:pt x="8082" y="3836"/>
                        <a:pt x="8082" y="3827"/>
                        <a:pt x="8057" y="3789"/>
                      </a:cubicBezTo>
                      <a:cubicBezTo>
                        <a:pt x="8040" y="3764"/>
                        <a:pt x="7980" y="3704"/>
                        <a:pt x="7887" y="3645"/>
                      </a:cubicBezTo>
                      <a:cubicBezTo>
                        <a:pt x="7794" y="3581"/>
                        <a:pt x="7671" y="3522"/>
                        <a:pt x="7535" y="3488"/>
                      </a:cubicBezTo>
                      <a:cubicBezTo>
                        <a:pt x="7531" y="3488"/>
                        <a:pt x="7522" y="3488"/>
                        <a:pt x="7514" y="3484"/>
                      </a:cubicBezTo>
                      <a:cubicBezTo>
                        <a:pt x="7522" y="3484"/>
                        <a:pt x="7526" y="3479"/>
                        <a:pt x="7535" y="3475"/>
                      </a:cubicBezTo>
                      <a:cubicBezTo>
                        <a:pt x="7547" y="3467"/>
                        <a:pt x="7560" y="3458"/>
                        <a:pt x="7581" y="3441"/>
                      </a:cubicBezTo>
                      <a:cubicBezTo>
                        <a:pt x="7603" y="3428"/>
                        <a:pt x="7628" y="3403"/>
                        <a:pt x="7658" y="3378"/>
                      </a:cubicBezTo>
                      <a:cubicBezTo>
                        <a:pt x="7696" y="3339"/>
                        <a:pt x="7772" y="3263"/>
                        <a:pt x="7849" y="3144"/>
                      </a:cubicBezTo>
                      <a:cubicBezTo>
                        <a:pt x="7929" y="3025"/>
                        <a:pt x="8010" y="2864"/>
                        <a:pt x="8061" y="2665"/>
                      </a:cubicBezTo>
                      <a:cubicBezTo>
                        <a:pt x="8078" y="2588"/>
                        <a:pt x="8095" y="2507"/>
                        <a:pt x="8099" y="2423"/>
                      </a:cubicBezTo>
                      <a:cubicBezTo>
                        <a:pt x="8116" y="2418"/>
                        <a:pt x="8137" y="2414"/>
                        <a:pt x="8167" y="2406"/>
                      </a:cubicBezTo>
                      <a:cubicBezTo>
                        <a:pt x="8226" y="2391"/>
                        <a:pt x="8384" y="2342"/>
                        <a:pt x="8598" y="2342"/>
                      </a:cubicBezTo>
                      <a:cubicBezTo>
                        <a:pt x="8632" y="2342"/>
                        <a:pt x="8669" y="2343"/>
                        <a:pt x="8706" y="2346"/>
                      </a:cubicBezTo>
                      <a:cubicBezTo>
                        <a:pt x="8842" y="2355"/>
                        <a:pt x="8991" y="2389"/>
                        <a:pt x="9139" y="2440"/>
                      </a:cubicBezTo>
                      <a:cubicBezTo>
                        <a:pt x="9288" y="2495"/>
                        <a:pt x="9440" y="2575"/>
                        <a:pt x="9572" y="2677"/>
                      </a:cubicBezTo>
                      <a:cubicBezTo>
                        <a:pt x="9708" y="2775"/>
                        <a:pt x="9831" y="2894"/>
                        <a:pt x="9920" y="3021"/>
                      </a:cubicBezTo>
                      <a:cubicBezTo>
                        <a:pt x="9963" y="3089"/>
                        <a:pt x="10001" y="3157"/>
                        <a:pt x="10030" y="3225"/>
                      </a:cubicBezTo>
                      <a:cubicBezTo>
                        <a:pt x="10056" y="3293"/>
                        <a:pt x="10081" y="3356"/>
                        <a:pt x="10098" y="3424"/>
                      </a:cubicBezTo>
                      <a:cubicBezTo>
                        <a:pt x="10166" y="3683"/>
                        <a:pt x="10162" y="3891"/>
                        <a:pt x="10166" y="3963"/>
                      </a:cubicBezTo>
                      <a:cubicBezTo>
                        <a:pt x="10171" y="4031"/>
                        <a:pt x="10175" y="4065"/>
                        <a:pt x="10179" y="4078"/>
                      </a:cubicBezTo>
                      <a:cubicBezTo>
                        <a:pt x="10094" y="4091"/>
                        <a:pt x="10005" y="4103"/>
                        <a:pt x="9924" y="4125"/>
                      </a:cubicBezTo>
                      <a:cubicBezTo>
                        <a:pt x="9759" y="4163"/>
                        <a:pt x="9610" y="4222"/>
                        <a:pt x="9483" y="4286"/>
                      </a:cubicBezTo>
                      <a:cubicBezTo>
                        <a:pt x="9228" y="4417"/>
                        <a:pt x="9067" y="4570"/>
                        <a:pt x="9016" y="4625"/>
                      </a:cubicBezTo>
                      <a:cubicBezTo>
                        <a:pt x="8944" y="4706"/>
                        <a:pt x="8944" y="4723"/>
                        <a:pt x="8948" y="4732"/>
                      </a:cubicBezTo>
                      <a:cubicBezTo>
                        <a:pt x="8950" y="4733"/>
                        <a:pt x="8952" y="4735"/>
                        <a:pt x="8955" y="4735"/>
                      </a:cubicBezTo>
                      <a:cubicBezTo>
                        <a:pt x="8966" y="4735"/>
                        <a:pt x="8988" y="4719"/>
                        <a:pt x="9054" y="4659"/>
                      </a:cubicBezTo>
                      <a:cubicBezTo>
                        <a:pt x="9109" y="4613"/>
                        <a:pt x="9271" y="4473"/>
                        <a:pt x="9517" y="4354"/>
                      </a:cubicBezTo>
                      <a:cubicBezTo>
                        <a:pt x="9640" y="4290"/>
                        <a:pt x="9789" y="4235"/>
                        <a:pt x="9946" y="4201"/>
                      </a:cubicBezTo>
                      <a:cubicBezTo>
                        <a:pt x="10087" y="4167"/>
                        <a:pt x="10239" y="4149"/>
                        <a:pt x="10394" y="4149"/>
                      </a:cubicBezTo>
                      <a:cubicBezTo>
                        <a:pt x="10412" y="4149"/>
                        <a:pt x="10429" y="4150"/>
                        <a:pt x="10446" y="4150"/>
                      </a:cubicBezTo>
                      <a:cubicBezTo>
                        <a:pt x="10616" y="4159"/>
                        <a:pt x="10782" y="4188"/>
                        <a:pt x="10939" y="4239"/>
                      </a:cubicBezTo>
                      <a:cubicBezTo>
                        <a:pt x="11096" y="4286"/>
                        <a:pt x="11236" y="4354"/>
                        <a:pt x="11350" y="4422"/>
                      </a:cubicBezTo>
                      <a:cubicBezTo>
                        <a:pt x="11588" y="4562"/>
                        <a:pt x="11737" y="4710"/>
                        <a:pt x="11792" y="4761"/>
                      </a:cubicBezTo>
                      <a:cubicBezTo>
                        <a:pt x="11813" y="4782"/>
                        <a:pt x="11830" y="4799"/>
                        <a:pt x="11843" y="4812"/>
                      </a:cubicBezTo>
                      <a:cubicBezTo>
                        <a:pt x="11758" y="4876"/>
                        <a:pt x="11690" y="4940"/>
                        <a:pt x="11639" y="4990"/>
                      </a:cubicBezTo>
                      <a:cubicBezTo>
                        <a:pt x="11588" y="5046"/>
                        <a:pt x="11554" y="5092"/>
                        <a:pt x="11537" y="5118"/>
                      </a:cubicBezTo>
                      <a:cubicBezTo>
                        <a:pt x="11478" y="5211"/>
                        <a:pt x="11478" y="5228"/>
                        <a:pt x="11486" y="5237"/>
                      </a:cubicBezTo>
                      <a:cubicBezTo>
                        <a:pt x="11487" y="5237"/>
                        <a:pt x="11489" y="5237"/>
                        <a:pt x="11490" y="5237"/>
                      </a:cubicBezTo>
                      <a:cubicBezTo>
                        <a:pt x="11499" y="5237"/>
                        <a:pt x="11517" y="5222"/>
                        <a:pt x="11580" y="5147"/>
                      </a:cubicBezTo>
                      <a:cubicBezTo>
                        <a:pt x="11626" y="5092"/>
                        <a:pt x="11766" y="4931"/>
                        <a:pt x="12008" y="4795"/>
                      </a:cubicBezTo>
                      <a:cubicBezTo>
                        <a:pt x="12127" y="4727"/>
                        <a:pt x="12271" y="4668"/>
                        <a:pt x="12429" y="4634"/>
                      </a:cubicBezTo>
                      <a:cubicBezTo>
                        <a:pt x="12525" y="4614"/>
                        <a:pt x="12624" y="4604"/>
                        <a:pt x="12725" y="4604"/>
                      </a:cubicBezTo>
                      <a:cubicBezTo>
                        <a:pt x="12792" y="4604"/>
                        <a:pt x="12861" y="4608"/>
                        <a:pt x="12929" y="4617"/>
                      </a:cubicBezTo>
                      <a:cubicBezTo>
                        <a:pt x="13095" y="4647"/>
                        <a:pt x="13260" y="4706"/>
                        <a:pt x="13401" y="4782"/>
                      </a:cubicBezTo>
                      <a:cubicBezTo>
                        <a:pt x="13541" y="4863"/>
                        <a:pt x="13664" y="4961"/>
                        <a:pt x="13757" y="5063"/>
                      </a:cubicBezTo>
                      <a:cubicBezTo>
                        <a:pt x="13850" y="5160"/>
                        <a:pt x="13923" y="5258"/>
                        <a:pt x="13969" y="5343"/>
                      </a:cubicBezTo>
                      <a:cubicBezTo>
                        <a:pt x="13990" y="5385"/>
                        <a:pt x="14007" y="5423"/>
                        <a:pt x="14024" y="5453"/>
                      </a:cubicBezTo>
                      <a:cubicBezTo>
                        <a:pt x="14037" y="5479"/>
                        <a:pt x="14050" y="5500"/>
                        <a:pt x="14058" y="5517"/>
                      </a:cubicBezTo>
                      <a:cubicBezTo>
                        <a:pt x="14058" y="5517"/>
                        <a:pt x="14058" y="5517"/>
                        <a:pt x="14058" y="5521"/>
                      </a:cubicBezTo>
                      <a:cubicBezTo>
                        <a:pt x="13944" y="5521"/>
                        <a:pt x="13833" y="5538"/>
                        <a:pt x="13740" y="5559"/>
                      </a:cubicBezTo>
                      <a:cubicBezTo>
                        <a:pt x="13502" y="5614"/>
                        <a:pt x="13337" y="5703"/>
                        <a:pt x="13282" y="5733"/>
                      </a:cubicBezTo>
                      <a:cubicBezTo>
                        <a:pt x="13201" y="5784"/>
                        <a:pt x="13197" y="5801"/>
                        <a:pt x="13205" y="5810"/>
                      </a:cubicBezTo>
                      <a:cubicBezTo>
                        <a:pt x="13207" y="5812"/>
                        <a:pt x="13208" y="5814"/>
                        <a:pt x="13213" y="5814"/>
                      </a:cubicBezTo>
                      <a:cubicBezTo>
                        <a:pt x="13223" y="5814"/>
                        <a:pt x="13247" y="5806"/>
                        <a:pt x="13307" y="5780"/>
                      </a:cubicBezTo>
                      <a:cubicBezTo>
                        <a:pt x="13367" y="5759"/>
                        <a:pt x="13528" y="5678"/>
                        <a:pt x="13757" y="5631"/>
                      </a:cubicBezTo>
                      <a:cubicBezTo>
                        <a:pt x="13857" y="5609"/>
                        <a:pt x="13967" y="5597"/>
                        <a:pt x="14083" y="5597"/>
                      </a:cubicBezTo>
                      <a:cubicBezTo>
                        <a:pt x="14100" y="5597"/>
                        <a:pt x="14118" y="5597"/>
                        <a:pt x="14135" y="5597"/>
                      </a:cubicBezTo>
                      <a:cubicBezTo>
                        <a:pt x="14271" y="5606"/>
                        <a:pt x="14415" y="5636"/>
                        <a:pt x="14546" y="5695"/>
                      </a:cubicBezTo>
                      <a:cubicBezTo>
                        <a:pt x="14678" y="5750"/>
                        <a:pt x="14797" y="5831"/>
                        <a:pt x="14890" y="5928"/>
                      </a:cubicBezTo>
                      <a:cubicBezTo>
                        <a:pt x="14984" y="6026"/>
                        <a:pt x="15043" y="6141"/>
                        <a:pt x="15081" y="6247"/>
                      </a:cubicBezTo>
                      <a:cubicBezTo>
                        <a:pt x="15115" y="6357"/>
                        <a:pt x="15128" y="6459"/>
                        <a:pt x="15124" y="6535"/>
                      </a:cubicBezTo>
                      <a:cubicBezTo>
                        <a:pt x="15124" y="6595"/>
                        <a:pt x="15115" y="6642"/>
                        <a:pt x="15111" y="6671"/>
                      </a:cubicBezTo>
                      <a:cubicBezTo>
                        <a:pt x="15090" y="6671"/>
                        <a:pt x="15069" y="6671"/>
                        <a:pt x="15047" y="6667"/>
                      </a:cubicBezTo>
                      <a:cubicBezTo>
                        <a:pt x="14967" y="6663"/>
                        <a:pt x="14835" y="6658"/>
                        <a:pt x="14597" y="6650"/>
                      </a:cubicBezTo>
                      <a:cubicBezTo>
                        <a:pt x="13982" y="6633"/>
                        <a:pt x="11117" y="6595"/>
                        <a:pt x="8252" y="6595"/>
                      </a:cubicBezTo>
                      <a:cubicBezTo>
                        <a:pt x="8103" y="6595"/>
                        <a:pt x="7954" y="6594"/>
                        <a:pt x="7805" y="6594"/>
                      </a:cubicBezTo>
                      <a:cubicBezTo>
                        <a:pt x="5095" y="6594"/>
                        <a:pt x="2494" y="6630"/>
                        <a:pt x="1911" y="6646"/>
                      </a:cubicBezTo>
                      <a:cubicBezTo>
                        <a:pt x="1660" y="6654"/>
                        <a:pt x="1529" y="6663"/>
                        <a:pt x="1465" y="6667"/>
                      </a:cubicBezTo>
                      <a:cubicBezTo>
                        <a:pt x="1465" y="6667"/>
                        <a:pt x="1461" y="6663"/>
                        <a:pt x="1453" y="6663"/>
                      </a:cubicBezTo>
                      <a:cubicBezTo>
                        <a:pt x="1433" y="6666"/>
                        <a:pt x="1382" y="6674"/>
                        <a:pt x="1306" y="6674"/>
                      </a:cubicBezTo>
                      <a:cubicBezTo>
                        <a:pt x="1283" y="6674"/>
                        <a:pt x="1256" y="6673"/>
                        <a:pt x="1228" y="6671"/>
                      </a:cubicBezTo>
                      <a:cubicBezTo>
                        <a:pt x="1181" y="6671"/>
                        <a:pt x="1092" y="6667"/>
                        <a:pt x="973" y="6646"/>
                      </a:cubicBezTo>
                      <a:cubicBezTo>
                        <a:pt x="854" y="6625"/>
                        <a:pt x="701" y="6591"/>
                        <a:pt x="565" y="6484"/>
                      </a:cubicBezTo>
                      <a:cubicBezTo>
                        <a:pt x="438" y="6378"/>
                        <a:pt x="311" y="6217"/>
                        <a:pt x="226" y="6035"/>
                      </a:cubicBezTo>
                      <a:cubicBezTo>
                        <a:pt x="137" y="5848"/>
                        <a:pt x="86" y="5636"/>
                        <a:pt x="86" y="5419"/>
                      </a:cubicBezTo>
                      <a:cubicBezTo>
                        <a:pt x="86" y="5203"/>
                        <a:pt x="133" y="4986"/>
                        <a:pt x="217" y="4799"/>
                      </a:cubicBezTo>
                      <a:cubicBezTo>
                        <a:pt x="260" y="4706"/>
                        <a:pt x="311" y="4621"/>
                        <a:pt x="366" y="4545"/>
                      </a:cubicBezTo>
                      <a:cubicBezTo>
                        <a:pt x="425" y="4473"/>
                        <a:pt x="493" y="4409"/>
                        <a:pt x="561" y="4358"/>
                      </a:cubicBezTo>
                      <a:cubicBezTo>
                        <a:pt x="629" y="4307"/>
                        <a:pt x="701" y="4265"/>
                        <a:pt x="769" y="4235"/>
                      </a:cubicBezTo>
                      <a:cubicBezTo>
                        <a:pt x="837" y="4201"/>
                        <a:pt x="901" y="4176"/>
                        <a:pt x="956" y="4163"/>
                      </a:cubicBezTo>
                      <a:cubicBezTo>
                        <a:pt x="1075" y="4133"/>
                        <a:pt x="1160" y="4133"/>
                        <a:pt x="1206" y="4129"/>
                      </a:cubicBezTo>
                      <a:cubicBezTo>
                        <a:pt x="1240" y="4133"/>
                        <a:pt x="1266" y="4133"/>
                        <a:pt x="1287" y="4133"/>
                      </a:cubicBezTo>
                      <a:cubicBezTo>
                        <a:pt x="1308" y="4137"/>
                        <a:pt x="1321" y="4137"/>
                        <a:pt x="1334" y="4137"/>
                      </a:cubicBezTo>
                      <a:cubicBezTo>
                        <a:pt x="1355" y="4137"/>
                        <a:pt x="1363" y="4133"/>
                        <a:pt x="1363" y="4129"/>
                      </a:cubicBezTo>
                      <a:cubicBezTo>
                        <a:pt x="1363" y="4125"/>
                        <a:pt x="1363" y="4120"/>
                        <a:pt x="1342" y="4112"/>
                      </a:cubicBezTo>
                      <a:cubicBezTo>
                        <a:pt x="1329" y="4108"/>
                        <a:pt x="1317" y="4099"/>
                        <a:pt x="1295" y="4095"/>
                      </a:cubicBezTo>
                      <a:cubicBezTo>
                        <a:pt x="1274" y="4086"/>
                        <a:pt x="1245" y="4082"/>
                        <a:pt x="1206" y="4078"/>
                      </a:cubicBezTo>
                      <a:cubicBezTo>
                        <a:pt x="1189" y="4078"/>
                        <a:pt x="1167" y="4076"/>
                        <a:pt x="1140" y="4076"/>
                      </a:cubicBezTo>
                      <a:cubicBezTo>
                        <a:pt x="1126" y="4076"/>
                        <a:pt x="1112" y="4076"/>
                        <a:pt x="1096" y="4078"/>
                      </a:cubicBezTo>
                      <a:cubicBezTo>
                        <a:pt x="1100" y="4065"/>
                        <a:pt x="1104" y="4044"/>
                        <a:pt x="1113" y="4014"/>
                      </a:cubicBezTo>
                      <a:cubicBezTo>
                        <a:pt x="1130" y="3963"/>
                        <a:pt x="1177" y="3810"/>
                        <a:pt x="1300" y="3645"/>
                      </a:cubicBezTo>
                      <a:cubicBezTo>
                        <a:pt x="1423" y="3475"/>
                        <a:pt x="1614" y="3297"/>
                        <a:pt x="1839" y="3174"/>
                      </a:cubicBezTo>
                      <a:cubicBezTo>
                        <a:pt x="2064" y="3047"/>
                        <a:pt x="2318" y="2987"/>
                        <a:pt x="2526" y="2979"/>
                      </a:cubicBezTo>
                      <a:cubicBezTo>
                        <a:pt x="2559" y="2977"/>
                        <a:pt x="2590" y="2976"/>
                        <a:pt x="2620" y="2976"/>
                      </a:cubicBezTo>
                      <a:cubicBezTo>
                        <a:pt x="2780" y="2976"/>
                        <a:pt x="2896" y="3000"/>
                        <a:pt x="2942" y="3004"/>
                      </a:cubicBezTo>
                      <a:cubicBezTo>
                        <a:pt x="2983" y="3010"/>
                        <a:pt x="3007" y="3014"/>
                        <a:pt x="3022" y="3014"/>
                      </a:cubicBezTo>
                      <a:cubicBezTo>
                        <a:pt x="3037" y="3014"/>
                        <a:pt x="3042" y="3010"/>
                        <a:pt x="3044" y="3004"/>
                      </a:cubicBezTo>
                      <a:cubicBezTo>
                        <a:pt x="3048" y="2996"/>
                        <a:pt x="3036" y="2983"/>
                        <a:pt x="2955" y="2953"/>
                      </a:cubicBezTo>
                      <a:cubicBezTo>
                        <a:pt x="2903" y="2937"/>
                        <a:pt x="2755" y="2902"/>
                        <a:pt x="2555" y="2902"/>
                      </a:cubicBezTo>
                      <a:cubicBezTo>
                        <a:pt x="2544" y="2902"/>
                        <a:pt x="2533" y="2902"/>
                        <a:pt x="2522" y="2902"/>
                      </a:cubicBezTo>
                      <a:cubicBezTo>
                        <a:pt x="2408" y="2906"/>
                        <a:pt x="2280" y="2923"/>
                        <a:pt x="2149" y="2962"/>
                      </a:cubicBezTo>
                      <a:cubicBezTo>
                        <a:pt x="2144" y="2949"/>
                        <a:pt x="2140" y="2936"/>
                        <a:pt x="2132" y="2919"/>
                      </a:cubicBezTo>
                      <a:cubicBezTo>
                        <a:pt x="2123" y="2902"/>
                        <a:pt x="2115" y="2877"/>
                        <a:pt x="2102" y="2847"/>
                      </a:cubicBezTo>
                      <a:cubicBezTo>
                        <a:pt x="2089" y="2817"/>
                        <a:pt x="2076" y="2779"/>
                        <a:pt x="2059" y="2732"/>
                      </a:cubicBezTo>
                      <a:cubicBezTo>
                        <a:pt x="2034" y="2643"/>
                        <a:pt x="2009" y="2529"/>
                        <a:pt x="1996" y="2397"/>
                      </a:cubicBezTo>
                      <a:cubicBezTo>
                        <a:pt x="1987" y="2266"/>
                        <a:pt x="1992" y="2113"/>
                        <a:pt x="2026" y="1956"/>
                      </a:cubicBezTo>
                      <a:cubicBezTo>
                        <a:pt x="2059" y="1803"/>
                        <a:pt x="2123" y="1646"/>
                        <a:pt x="2208" y="1506"/>
                      </a:cubicBezTo>
                      <a:cubicBezTo>
                        <a:pt x="2293" y="1366"/>
                        <a:pt x="2412" y="1243"/>
                        <a:pt x="2535" y="1149"/>
                      </a:cubicBezTo>
                      <a:cubicBezTo>
                        <a:pt x="2662" y="1052"/>
                        <a:pt x="2798" y="984"/>
                        <a:pt x="2921" y="937"/>
                      </a:cubicBezTo>
                      <a:cubicBezTo>
                        <a:pt x="3172" y="844"/>
                        <a:pt x="3379" y="844"/>
                        <a:pt x="3452" y="839"/>
                      </a:cubicBezTo>
                      <a:cubicBezTo>
                        <a:pt x="3494" y="835"/>
                        <a:pt x="3520" y="835"/>
                        <a:pt x="3541" y="831"/>
                      </a:cubicBezTo>
                      <a:cubicBezTo>
                        <a:pt x="3541" y="835"/>
                        <a:pt x="3541" y="835"/>
                        <a:pt x="3541" y="835"/>
                      </a:cubicBezTo>
                      <a:cubicBezTo>
                        <a:pt x="3532" y="873"/>
                        <a:pt x="3524" y="903"/>
                        <a:pt x="3520" y="924"/>
                      </a:cubicBezTo>
                      <a:cubicBezTo>
                        <a:pt x="3511" y="1052"/>
                        <a:pt x="3520" y="1064"/>
                        <a:pt x="3532" y="1069"/>
                      </a:cubicBezTo>
                      <a:cubicBezTo>
                        <a:pt x="3541" y="1069"/>
                        <a:pt x="3545" y="1056"/>
                        <a:pt x="3575" y="933"/>
                      </a:cubicBezTo>
                      <a:cubicBezTo>
                        <a:pt x="3579" y="916"/>
                        <a:pt x="3587" y="886"/>
                        <a:pt x="3596" y="848"/>
                      </a:cubicBezTo>
                      <a:cubicBezTo>
                        <a:pt x="3604" y="831"/>
                        <a:pt x="3609" y="814"/>
                        <a:pt x="3617" y="793"/>
                      </a:cubicBezTo>
                      <a:cubicBezTo>
                        <a:pt x="3626" y="767"/>
                        <a:pt x="3634" y="746"/>
                        <a:pt x="3647" y="725"/>
                      </a:cubicBezTo>
                      <a:cubicBezTo>
                        <a:pt x="3689" y="627"/>
                        <a:pt x="3761" y="517"/>
                        <a:pt x="3872" y="411"/>
                      </a:cubicBezTo>
                      <a:cubicBezTo>
                        <a:pt x="3982" y="309"/>
                        <a:pt x="4131" y="220"/>
                        <a:pt x="4296" y="156"/>
                      </a:cubicBezTo>
                      <a:cubicBezTo>
                        <a:pt x="4381" y="126"/>
                        <a:pt x="4470" y="101"/>
                        <a:pt x="4559" y="88"/>
                      </a:cubicBezTo>
                      <a:cubicBezTo>
                        <a:pt x="4598" y="85"/>
                        <a:pt x="4637" y="83"/>
                        <a:pt x="4675" y="83"/>
                      </a:cubicBezTo>
                      <a:close/>
                      <a:moveTo>
                        <a:pt x="4679" y="1"/>
                      </a:moveTo>
                      <a:cubicBezTo>
                        <a:pt x="4635" y="1"/>
                        <a:pt x="4591" y="4"/>
                        <a:pt x="4547" y="12"/>
                      </a:cubicBezTo>
                      <a:cubicBezTo>
                        <a:pt x="4449" y="24"/>
                        <a:pt x="4356" y="50"/>
                        <a:pt x="4267" y="84"/>
                      </a:cubicBezTo>
                      <a:cubicBezTo>
                        <a:pt x="4088" y="152"/>
                        <a:pt x="3935" y="249"/>
                        <a:pt x="3821" y="360"/>
                      </a:cubicBezTo>
                      <a:cubicBezTo>
                        <a:pt x="3702" y="470"/>
                        <a:pt x="3626" y="597"/>
                        <a:pt x="3587" y="699"/>
                      </a:cubicBezTo>
                      <a:cubicBezTo>
                        <a:pt x="3575" y="725"/>
                        <a:pt x="3566" y="750"/>
                        <a:pt x="3558" y="772"/>
                      </a:cubicBezTo>
                      <a:lnTo>
                        <a:pt x="3549" y="801"/>
                      </a:lnTo>
                      <a:cubicBezTo>
                        <a:pt x="3532" y="797"/>
                        <a:pt x="3498" y="793"/>
                        <a:pt x="3447" y="784"/>
                      </a:cubicBezTo>
                      <a:cubicBezTo>
                        <a:pt x="3432" y="783"/>
                        <a:pt x="3411" y="782"/>
                        <a:pt x="3384" y="782"/>
                      </a:cubicBezTo>
                      <a:cubicBezTo>
                        <a:pt x="3283" y="782"/>
                        <a:pt x="3103" y="795"/>
                        <a:pt x="2891" y="869"/>
                      </a:cubicBezTo>
                      <a:cubicBezTo>
                        <a:pt x="2760" y="916"/>
                        <a:pt x="2620" y="984"/>
                        <a:pt x="2484" y="1086"/>
                      </a:cubicBezTo>
                      <a:cubicBezTo>
                        <a:pt x="2420" y="1137"/>
                        <a:pt x="2357" y="1192"/>
                        <a:pt x="2297" y="1255"/>
                      </a:cubicBezTo>
                      <a:cubicBezTo>
                        <a:pt x="2238" y="1319"/>
                        <a:pt x="2183" y="1391"/>
                        <a:pt x="2136" y="1463"/>
                      </a:cubicBezTo>
                      <a:cubicBezTo>
                        <a:pt x="2047" y="1616"/>
                        <a:pt x="1983" y="1782"/>
                        <a:pt x="1949" y="1943"/>
                      </a:cubicBezTo>
                      <a:cubicBezTo>
                        <a:pt x="1915" y="2104"/>
                        <a:pt x="1911" y="2266"/>
                        <a:pt x="1924" y="2406"/>
                      </a:cubicBezTo>
                      <a:cubicBezTo>
                        <a:pt x="1936" y="2546"/>
                        <a:pt x="1970" y="2665"/>
                        <a:pt x="2000" y="2758"/>
                      </a:cubicBezTo>
                      <a:cubicBezTo>
                        <a:pt x="2034" y="2847"/>
                        <a:pt x="2068" y="2911"/>
                        <a:pt x="2085" y="2945"/>
                      </a:cubicBezTo>
                      <a:cubicBezTo>
                        <a:pt x="2093" y="2957"/>
                        <a:pt x="2098" y="2966"/>
                        <a:pt x="2102" y="2974"/>
                      </a:cubicBezTo>
                      <a:cubicBezTo>
                        <a:pt x="2000" y="3004"/>
                        <a:pt x="1894" y="3047"/>
                        <a:pt x="1796" y="3102"/>
                      </a:cubicBezTo>
                      <a:cubicBezTo>
                        <a:pt x="1563" y="3233"/>
                        <a:pt x="1363" y="3424"/>
                        <a:pt x="1236" y="3603"/>
                      </a:cubicBezTo>
                      <a:cubicBezTo>
                        <a:pt x="1113" y="3781"/>
                        <a:pt x="1066" y="3946"/>
                        <a:pt x="1062" y="4006"/>
                      </a:cubicBezTo>
                      <a:cubicBezTo>
                        <a:pt x="1058" y="4044"/>
                        <a:pt x="1058" y="4065"/>
                        <a:pt x="1062" y="4082"/>
                      </a:cubicBezTo>
                      <a:cubicBezTo>
                        <a:pt x="1024" y="4082"/>
                        <a:pt x="986" y="4091"/>
                        <a:pt x="939" y="4103"/>
                      </a:cubicBezTo>
                      <a:cubicBezTo>
                        <a:pt x="875" y="4116"/>
                        <a:pt x="807" y="4142"/>
                        <a:pt x="735" y="4171"/>
                      </a:cubicBezTo>
                      <a:cubicBezTo>
                        <a:pt x="663" y="4205"/>
                        <a:pt x="591" y="4248"/>
                        <a:pt x="515" y="4299"/>
                      </a:cubicBezTo>
                      <a:cubicBezTo>
                        <a:pt x="442" y="4354"/>
                        <a:pt x="370" y="4422"/>
                        <a:pt x="307" y="4502"/>
                      </a:cubicBezTo>
                      <a:cubicBezTo>
                        <a:pt x="239" y="4579"/>
                        <a:pt x="188" y="4672"/>
                        <a:pt x="141" y="4770"/>
                      </a:cubicBezTo>
                      <a:cubicBezTo>
                        <a:pt x="56" y="4969"/>
                        <a:pt x="1" y="5194"/>
                        <a:pt x="5" y="5423"/>
                      </a:cubicBezTo>
                      <a:cubicBezTo>
                        <a:pt x="5" y="5648"/>
                        <a:pt x="60" y="5878"/>
                        <a:pt x="154" y="6073"/>
                      </a:cubicBezTo>
                      <a:cubicBezTo>
                        <a:pt x="251" y="6268"/>
                        <a:pt x="379" y="6429"/>
                        <a:pt x="523" y="6548"/>
                      </a:cubicBezTo>
                      <a:cubicBezTo>
                        <a:pt x="599" y="6603"/>
                        <a:pt x="680" y="6642"/>
                        <a:pt x="756" y="6663"/>
                      </a:cubicBezTo>
                      <a:cubicBezTo>
                        <a:pt x="833" y="6688"/>
                        <a:pt x="901" y="6705"/>
                        <a:pt x="964" y="6714"/>
                      </a:cubicBezTo>
                      <a:cubicBezTo>
                        <a:pt x="1049" y="6725"/>
                        <a:pt x="1119" y="6727"/>
                        <a:pt x="1170" y="6727"/>
                      </a:cubicBezTo>
                      <a:cubicBezTo>
                        <a:pt x="1196" y="6727"/>
                        <a:pt x="1216" y="6726"/>
                        <a:pt x="1232" y="6726"/>
                      </a:cubicBezTo>
                      <a:cubicBezTo>
                        <a:pt x="1317" y="6722"/>
                        <a:pt x="1385" y="6705"/>
                        <a:pt x="1427" y="6688"/>
                      </a:cubicBezTo>
                      <a:cubicBezTo>
                        <a:pt x="1436" y="6692"/>
                        <a:pt x="1457" y="6692"/>
                        <a:pt x="1486" y="6692"/>
                      </a:cubicBezTo>
                      <a:cubicBezTo>
                        <a:pt x="1554" y="6697"/>
                        <a:pt x="1682" y="6697"/>
                        <a:pt x="1919" y="6701"/>
                      </a:cubicBezTo>
                      <a:cubicBezTo>
                        <a:pt x="2535" y="6701"/>
                        <a:pt x="5400" y="6675"/>
                        <a:pt x="8265" y="6675"/>
                      </a:cubicBezTo>
                      <a:cubicBezTo>
                        <a:pt x="11130" y="6675"/>
                        <a:pt x="13990" y="6705"/>
                        <a:pt x="14606" y="6705"/>
                      </a:cubicBezTo>
                      <a:cubicBezTo>
                        <a:pt x="14865" y="6701"/>
                        <a:pt x="15022" y="6701"/>
                        <a:pt x="15107" y="6697"/>
                      </a:cubicBezTo>
                      <a:cubicBezTo>
                        <a:pt x="15107" y="6697"/>
                        <a:pt x="15107" y="6701"/>
                        <a:pt x="15107" y="6701"/>
                      </a:cubicBezTo>
                      <a:cubicBezTo>
                        <a:pt x="15098" y="6748"/>
                        <a:pt x="15090" y="6773"/>
                        <a:pt x="15090" y="6790"/>
                      </a:cubicBezTo>
                      <a:cubicBezTo>
                        <a:pt x="15086" y="6807"/>
                        <a:pt x="15090" y="6811"/>
                        <a:pt x="15094" y="6816"/>
                      </a:cubicBezTo>
                      <a:cubicBezTo>
                        <a:pt x="15098" y="6816"/>
                        <a:pt x="15103" y="6816"/>
                        <a:pt x="15115" y="6803"/>
                      </a:cubicBezTo>
                      <a:cubicBezTo>
                        <a:pt x="15124" y="6786"/>
                        <a:pt x="15141" y="6765"/>
                        <a:pt x="15158" y="6714"/>
                      </a:cubicBezTo>
                      <a:cubicBezTo>
                        <a:pt x="15158" y="6709"/>
                        <a:pt x="15162" y="6701"/>
                        <a:pt x="15162" y="6692"/>
                      </a:cubicBezTo>
                      <a:cubicBezTo>
                        <a:pt x="15183" y="6688"/>
                        <a:pt x="15196" y="6688"/>
                        <a:pt x="15196" y="6684"/>
                      </a:cubicBezTo>
                      <a:cubicBezTo>
                        <a:pt x="15196" y="6684"/>
                        <a:pt x="15183" y="6680"/>
                        <a:pt x="15166" y="6680"/>
                      </a:cubicBezTo>
                      <a:cubicBezTo>
                        <a:pt x="15175" y="6646"/>
                        <a:pt x="15187" y="6599"/>
                        <a:pt x="15192" y="6535"/>
                      </a:cubicBezTo>
                      <a:cubicBezTo>
                        <a:pt x="15196" y="6451"/>
                        <a:pt x="15187" y="6340"/>
                        <a:pt x="15149" y="6226"/>
                      </a:cubicBezTo>
                      <a:cubicBezTo>
                        <a:pt x="15115" y="6107"/>
                        <a:pt x="15047" y="5979"/>
                        <a:pt x="14945" y="5873"/>
                      </a:cubicBezTo>
                      <a:cubicBezTo>
                        <a:pt x="14848" y="5763"/>
                        <a:pt x="14716" y="5678"/>
                        <a:pt x="14576" y="5619"/>
                      </a:cubicBezTo>
                      <a:cubicBezTo>
                        <a:pt x="14436" y="5555"/>
                        <a:pt x="14283" y="5525"/>
                        <a:pt x="14139" y="5521"/>
                      </a:cubicBezTo>
                      <a:lnTo>
                        <a:pt x="14114" y="5521"/>
                      </a:lnTo>
                      <a:cubicBezTo>
                        <a:pt x="14109" y="5517"/>
                        <a:pt x="14109" y="5517"/>
                        <a:pt x="14109" y="5517"/>
                      </a:cubicBezTo>
                      <a:cubicBezTo>
                        <a:pt x="14109" y="5512"/>
                        <a:pt x="14109" y="5508"/>
                        <a:pt x="14105" y="5504"/>
                      </a:cubicBezTo>
                      <a:cubicBezTo>
                        <a:pt x="14101" y="5487"/>
                        <a:pt x="14092" y="5457"/>
                        <a:pt x="14080" y="5423"/>
                      </a:cubicBezTo>
                      <a:cubicBezTo>
                        <a:pt x="14063" y="5394"/>
                        <a:pt x="14050" y="5351"/>
                        <a:pt x="14024" y="5309"/>
                      </a:cubicBezTo>
                      <a:cubicBezTo>
                        <a:pt x="13978" y="5220"/>
                        <a:pt x="13906" y="5114"/>
                        <a:pt x="13808" y="5007"/>
                      </a:cubicBezTo>
                      <a:cubicBezTo>
                        <a:pt x="13710" y="4901"/>
                        <a:pt x="13587" y="4795"/>
                        <a:pt x="13439" y="4715"/>
                      </a:cubicBezTo>
                      <a:cubicBezTo>
                        <a:pt x="13290" y="4630"/>
                        <a:pt x="13116" y="4566"/>
                        <a:pt x="12938" y="4536"/>
                      </a:cubicBezTo>
                      <a:cubicBezTo>
                        <a:pt x="12869" y="4527"/>
                        <a:pt x="12800" y="4522"/>
                        <a:pt x="12732" y="4522"/>
                      </a:cubicBezTo>
                      <a:cubicBezTo>
                        <a:pt x="12622" y="4522"/>
                        <a:pt x="12513" y="4534"/>
                        <a:pt x="12412" y="4558"/>
                      </a:cubicBezTo>
                      <a:cubicBezTo>
                        <a:pt x="12242" y="4596"/>
                        <a:pt x="12093" y="4659"/>
                        <a:pt x="11966" y="4732"/>
                      </a:cubicBezTo>
                      <a:cubicBezTo>
                        <a:pt x="11936" y="4749"/>
                        <a:pt x="11902" y="4770"/>
                        <a:pt x="11877" y="4791"/>
                      </a:cubicBezTo>
                      <a:cubicBezTo>
                        <a:pt x="11864" y="4774"/>
                        <a:pt x="11851" y="4753"/>
                        <a:pt x="11826" y="4723"/>
                      </a:cubicBezTo>
                      <a:cubicBezTo>
                        <a:pt x="11779" y="4668"/>
                        <a:pt x="11631" y="4507"/>
                        <a:pt x="11389" y="4354"/>
                      </a:cubicBezTo>
                      <a:cubicBezTo>
                        <a:pt x="11266" y="4282"/>
                        <a:pt x="11121" y="4214"/>
                        <a:pt x="10960" y="4163"/>
                      </a:cubicBezTo>
                      <a:cubicBezTo>
                        <a:pt x="10799" y="4112"/>
                        <a:pt x="10625" y="4078"/>
                        <a:pt x="10446" y="4069"/>
                      </a:cubicBezTo>
                      <a:cubicBezTo>
                        <a:pt x="10425" y="4068"/>
                        <a:pt x="10403" y="4068"/>
                        <a:pt x="10381" y="4068"/>
                      </a:cubicBezTo>
                      <a:cubicBezTo>
                        <a:pt x="10321" y="4068"/>
                        <a:pt x="10260" y="4072"/>
                        <a:pt x="10204" y="4078"/>
                      </a:cubicBezTo>
                      <a:cubicBezTo>
                        <a:pt x="10209" y="4061"/>
                        <a:pt x="10213" y="4031"/>
                        <a:pt x="10217" y="3963"/>
                      </a:cubicBezTo>
                      <a:cubicBezTo>
                        <a:pt x="10221" y="3891"/>
                        <a:pt x="10234" y="3679"/>
                        <a:pt x="10171" y="3403"/>
                      </a:cubicBezTo>
                      <a:cubicBezTo>
                        <a:pt x="10137" y="3267"/>
                        <a:pt x="10077" y="3114"/>
                        <a:pt x="9984" y="2974"/>
                      </a:cubicBezTo>
                      <a:cubicBezTo>
                        <a:pt x="9890" y="2834"/>
                        <a:pt x="9759" y="2711"/>
                        <a:pt x="9619" y="2609"/>
                      </a:cubicBezTo>
                      <a:cubicBezTo>
                        <a:pt x="9479" y="2503"/>
                        <a:pt x="9322" y="2423"/>
                        <a:pt x="9165" y="2367"/>
                      </a:cubicBezTo>
                      <a:cubicBezTo>
                        <a:pt x="9008" y="2308"/>
                        <a:pt x="8851" y="2278"/>
                        <a:pt x="8710" y="2274"/>
                      </a:cubicBezTo>
                      <a:cubicBezTo>
                        <a:pt x="8681" y="2272"/>
                        <a:pt x="8652" y="2271"/>
                        <a:pt x="8625" y="2271"/>
                      </a:cubicBezTo>
                      <a:cubicBezTo>
                        <a:pt x="8385" y="2271"/>
                        <a:pt x="8211" y="2332"/>
                        <a:pt x="8150" y="2355"/>
                      </a:cubicBezTo>
                      <a:cubicBezTo>
                        <a:pt x="8133" y="2363"/>
                        <a:pt x="8116" y="2372"/>
                        <a:pt x="8103" y="2376"/>
                      </a:cubicBezTo>
                      <a:cubicBezTo>
                        <a:pt x="8108" y="2249"/>
                        <a:pt x="8099" y="2117"/>
                        <a:pt x="8070" y="1985"/>
                      </a:cubicBezTo>
                      <a:cubicBezTo>
                        <a:pt x="8010" y="1748"/>
                        <a:pt x="7883" y="1514"/>
                        <a:pt x="7705" y="1328"/>
                      </a:cubicBezTo>
                      <a:cubicBezTo>
                        <a:pt x="7531" y="1141"/>
                        <a:pt x="7301" y="1005"/>
                        <a:pt x="7064" y="937"/>
                      </a:cubicBezTo>
                      <a:cubicBezTo>
                        <a:pt x="6945" y="907"/>
                        <a:pt x="6826" y="890"/>
                        <a:pt x="6711" y="890"/>
                      </a:cubicBezTo>
                      <a:cubicBezTo>
                        <a:pt x="6597" y="895"/>
                        <a:pt x="6486" y="912"/>
                        <a:pt x="6385" y="933"/>
                      </a:cubicBezTo>
                      <a:cubicBezTo>
                        <a:pt x="6185" y="988"/>
                        <a:pt x="6024" y="1073"/>
                        <a:pt x="5905" y="1158"/>
                      </a:cubicBezTo>
                      <a:cubicBezTo>
                        <a:pt x="5790" y="1243"/>
                        <a:pt x="5718" y="1323"/>
                        <a:pt x="5684" y="1366"/>
                      </a:cubicBezTo>
                      <a:cubicBezTo>
                        <a:pt x="5664" y="1394"/>
                        <a:pt x="5648" y="1416"/>
                        <a:pt x="5636" y="1434"/>
                      </a:cubicBezTo>
                      <a:lnTo>
                        <a:pt x="5636" y="1434"/>
                      </a:lnTo>
                      <a:cubicBezTo>
                        <a:pt x="5640" y="1427"/>
                        <a:pt x="5644" y="1419"/>
                        <a:pt x="5650" y="1408"/>
                      </a:cubicBezTo>
                      <a:cubicBezTo>
                        <a:pt x="5659" y="1391"/>
                        <a:pt x="5667" y="1370"/>
                        <a:pt x="5680" y="1336"/>
                      </a:cubicBezTo>
                      <a:cubicBezTo>
                        <a:pt x="5693" y="1298"/>
                        <a:pt x="5714" y="1217"/>
                        <a:pt x="5722" y="1107"/>
                      </a:cubicBezTo>
                      <a:cubicBezTo>
                        <a:pt x="5727" y="1052"/>
                        <a:pt x="5727" y="988"/>
                        <a:pt x="5718" y="920"/>
                      </a:cubicBezTo>
                      <a:cubicBezTo>
                        <a:pt x="5710" y="852"/>
                        <a:pt x="5697" y="776"/>
                        <a:pt x="5671" y="699"/>
                      </a:cubicBezTo>
                      <a:cubicBezTo>
                        <a:pt x="5621" y="547"/>
                        <a:pt x="5523" y="385"/>
                        <a:pt x="5379" y="262"/>
                      </a:cubicBezTo>
                      <a:cubicBezTo>
                        <a:pt x="5234" y="135"/>
                        <a:pt x="5048" y="46"/>
                        <a:pt x="4848" y="16"/>
                      </a:cubicBezTo>
                      <a:cubicBezTo>
                        <a:pt x="4791" y="6"/>
                        <a:pt x="4735" y="1"/>
                        <a:pt x="4679" y="1"/>
                      </a:cubicBezTo>
                      <a:close/>
                    </a:path>
                  </a:pathLst>
                </a:custGeom>
                <a:solidFill>
                  <a:srgbClr val="1E154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26" name="Google Shape;1826;p20"/>
                <p:cNvSpPr/>
                <p:nvPr/>
              </p:nvSpPr>
              <p:spPr>
                <a:xfrm>
                  <a:off x="-846766" y="3773075"/>
                  <a:ext cx="3414272" cy="14963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43" h="6593" extrusionOk="0">
                      <a:moveTo>
                        <a:pt x="4596" y="2802"/>
                      </a:moveTo>
                      <a:cubicBezTo>
                        <a:pt x="4606" y="2802"/>
                        <a:pt x="4617" y="2803"/>
                        <a:pt x="4627" y="2803"/>
                      </a:cubicBezTo>
                      <a:cubicBezTo>
                        <a:pt x="4789" y="2807"/>
                        <a:pt x="4937" y="2871"/>
                        <a:pt x="5043" y="2939"/>
                      </a:cubicBezTo>
                      <a:cubicBezTo>
                        <a:pt x="5145" y="3011"/>
                        <a:pt x="5204" y="3088"/>
                        <a:pt x="5226" y="3113"/>
                      </a:cubicBezTo>
                      <a:cubicBezTo>
                        <a:pt x="5251" y="3160"/>
                        <a:pt x="5247" y="3168"/>
                        <a:pt x="5238" y="3177"/>
                      </a:cubicBezTo>
                      <a:cubicBezTo>
                        <a:pt x="5236" y="3178"/>
                        <a:pt x="5234" y="3179"/>
                        <a:pt x="5231" y="3179"/>
                      </a:cubicBezTo>
                      <a:cubicBezTo>
                        <a:pt x="5222" y="3179"/>
                        <a:pt x="5208" y="3172"/>
                        <a:pt x="5183" y="3147"/>
                      </a:cubicBezTo>
                      <a:cubicBezTo>
                        <a:pt x="5162" y="3130"/>
                        <a:pt x="5098" y="3062"/>
                        <a:pt x="5001" y="3003"/>
                      </a:cubicBezTo>
                      <a:cubicBezTo>
                        <a:pt x="4907" y="2943"/>
                        <a:pt x="4767" y="2892"/>
                        <a:pt x="4627" y="2884"/>
                      </a:cubicBezTo>
                      <a:cubicBezTo>
                        <a:pt x="4620" y="2884"/>
                        <a:pt x="4613" y="2884"/>
                        <a:pt x="4605" y="2884"/>
                      </a:cubicBezTo>
                      <a:cubicBezTo>
                        <a:pt x="4469" y="2884"/>
                        <a:pt x="4338" y="2921"/>
                        <a:pt x="4241" y="2973"/>
                      </a:cubicBezTo>
                      <a:cubicBezTo>
                        <a:pt x="4135" y="3024"/>
                        <a:pt x="4071" y="3083"/>
                        <a:pt x="4046" y="3105"/>
                      </a:cubicBezTo>
                      <a:cubicBezTo>
                        <a:pt x="4021" y="3124"/>
                        <a:pt x="4009" y="3129"/>
                        <a:pt x="4001" y="3129"/>
                      </a:cubicBezTo>
                      <a:cubicBezTo>
                        <a:pt x="3997" y="3129"/>
                        <a:pt x="3994" y="3127"/>
                        <a:pt x="3991" y="3126"/>
                      </a:cubicBezTo>
                      <a:cubicBezTo>
                        <a:pt x="3982" y="3117"/>
                        <a:pt x="3982" y="3109"/>
                        <a:pt x="4008" y="3066"/>
                      </a:cubicBezTo>
                      <a:cubicBezTo>
                        <a:pt x="4029" y="3041"/>
                        <a:pt x="4092" y="2969"/>
                        <a:pt x="4203" y="2905"/>
                      </a:cubicBezTo>
                      <a:cubicBezTo>
                        <a:pt x="4258" y="2875"/>
                        <a:pt x="4326" y="2846"/>
                        <a:pt x="4398" y="2829"/>
                      </a:cubicBezTo>
                      <a:cubicBezTo>
                        <a:pt x="4461" y="2814"/>
                        <a:pt x="4527" y="2802"/>
                        <a:pt x="4596" y="2802"/>
                      </a:cubicBezTo>
                      <a:close/>
                      <a:moveTo>
                        <a:pt x="5067" y="4203"/>
                      </a:moveTo>
                      <a:cubicBezTo>
                        <a:pt x="5182" y="4203"/>
                        <a:pt x="5299" y="4212"/>
                        <a:pt x="5417" y="4234"/>
                      </a:cubicBezTo>
                      <a:cubicBezTo>
                        <a:pt x="5553" y="4259"/>
                        <a:pt x="5688" y="4301"/>
                        <a:pt x="5816" y="4352"/>
                      </a:cubicBezTo>
                      <a:cubicBezTo>
                        <a:pt x="5939" y="4408"/>
                        <a:pt x="6049" y="4471"/>
                        <a:pt x="6142" y="4531"/>
                      </a:cubicBezTo>
                      <a:cubicBezTo>
                        <a:pt x="6329" y="4658"/>
                        <a:pt x="6444" y="4785"/>
                        <a:pt x="6482" y="4832"/>
                      </a:cubicBezTo>
                      <a:cubicBezTo>
                        <a:pt x="6495" y="4845"/>
                        <a:pt x="6503" y="4858"/>
                        <a:pt x="6507" y="4866"/>
                      </a:cubicBezTo>
                      <a:cubicBezTo>
                        <a:pt x="6533" y="4866"/>
                        <a:pt x="6558" y="4864"/>
                        <a:pt x="6585" y="4864"/>
                      </a:cubicBezTo>
                      <a:cubicBezTo>
                        <a:pt x="6599" y="4864"/>
                        <a:pt x="6612" y="4865"/>
                        <a:pt x="6626" y="4866"/>
                      </a:cubicBezTo>
                      <a:cubicBezTo>
                        <a:pt x="6800" y="4870"/>
                        <a:pt x="6974" y="4904"/>
                        <a:pt x="7110" y="4947"/>
                      </a:cubicBezTo>
                      <a:cubicBezTo>
                        <a:pt x="7246" y="4993"/>
                        <a:pt x="7339" y="5044"/>
                        <a:pt x="7369" y="5065"/>
                      </a:cubicBezTo>
                      <a:cubicBezTo>
                        <a:pt x="7420" y="5099"/>
                        <a:pt x="7420" y="5108"/>
                        <a:pt x="7416" y="5116"/>
                      </a:cubicBezTo>
                      <a:cubicBezTo>
                        <a:pt x="7414" y="5121"/>
                        <a:pt x="7409" y="5124"/>
                        <a:pt x="7399" y="5124"/>
                      </a:cubicBezTo>
                      <a:cubicBezTo>
                        <a:pt x="7389" y="5124"/>
                        <a:pt x="7373" y="5121"/>
                        <a:pt x="7348" y="5112"/>
                      </a:cubicBezTo>
                      <a:cubicBezTo>
                        <a:pt x="7314" y="5099"/>
                        <a:pt x="7221" y="5057"/>
                        <a:pt x="7089" y="5019"/>
                      </a:cubicBezTo>
                      <a:cubicBezTo>
                        <a:pt x="6962" y="4981"/>
                        <a:pt x="6792" y="4951"/>
                        <a:pt x="6626" y="4947"/>
                      </a:cubicBezTo>
                      <a:cubicBezTo>
                        <a:pt x="6612" y="4946"/>
                        <a:pt x="6597" y="4946"/>
                        <a:pt x="6583" y="4946"/>
                      </a:cubicBezTo>
                      <a:cubicBezTo>
                        <a:pt x="6428" y="4946"/>
                        <a:pt x="6276" y="4967"/>
                        <a:pt x="6155" y="4998"/>
                      </a:cubicBezTo>
                      <a:cubicBezTo>
                        <a:pt x="6121" y="5002"/>
                        <a:pt x="6092" y="5015"/>
                        <a:pt x="6062" y="5023"/>
                      </a:cubicBezTo>
                      <a:cubicBezTo>
                        <a:pt x="6036" y="5032"/>
                        <a:pt x="6011" y="5040"/>
                        <a:pt x="5990" y="5049"/>
                      </a:cubicBezTo>
                      <a:cubicBezTo>
                        <a:pt x="5964" y="5053"/>
                        <a:pt x="5947" y="5061"/>
                        <a:pt x="5930" y="5065"/>
                      </a:cubicBezTo>
                      <a:cubicBezTo>
                        <a:pt x="5913" y="5074"/>
                        <a:pt x="5901" y="5078"/>
                        <a:pt x="5892" y="5078"/>
                      </a:cubicBezTo>
                      <a:cubicBezTo>
                        <a:pt x="5867" y="5087"/>
                        <a:pt x="5851" y="5090"/>
                        <a:pt x="5841" y="5090"/>
                      </a:cubicBezTo>
                      <a:cubicBezTo>
                        <a:pt x="5832" y="5090"/>
                        <a:pt x="5828" y="5087"/>
                        <a:pt x="5828" y="5082"/>
                      </a:cubicBezTo>
                      <a:cubicBezTo>
                        <a:pt x="5820" y="5074"/>
                        <a:pt x="5824" y="5061"/>
                        <a:pt x="5871" y="5032"/>
                      </a:cubicBezTo>
                      <a:cubicBezTo>
                        <a:pt x="5884" y="5023"/>
                        <a:pt x="5918" y="5006"/>
                        <a:pt x="5964" y="4985"/>
                      </a:cubicBezTo>
                      <a:cubicBezTo>
                        <a:pt x="5985" y="4976"/>
                        <a:pt x="6011" y="4964"/>
                        <a:pt x="6041" y="4955"/>
                      </a:cubicBezTo>
                      <a:cubicBezTo>
                        <a:pt x="6070" y="4947"/>
                        <a:pt x="6100" y="4934"/>
                        <a:pt x="6134" y="4925"/>
                      </a:cubicBezTo>
                      <a:cubicBezTo>
                        <a:pt x="6223" y="4900"/>
                        <a:pt x="6333" y="4879"/>
                        <a:pt x="6448" y="4870"/>
                      </a:cubicBezTo>
                      <a:cubicBezTo>
                        <a:pt x="6401" y="4832"/>
                        <a:pt x="6287" y="4713"/>
                        <a:pt x="6100" y="4594"/>
                      </a:cubicBezTo>
                      <a:cubicBezTo>
                        <a:pt x="6011" y="4535"/>
                        <a:pt x="5905" y="4476"/>
                        <a:pt x="5786" y="4429"/>
                      </a:cubicBezTo>
                      <a:cubicBezTo>
                        <a:pt x="5667" y="4378"/>
                        <a:pt x="5536" y="4340"/>
                        <a:pt x="5404" y="4314"/>
                      </a:cubicBezTo>
                      <a:cubicBezTo>
                        <a:pt x="5286" y="4296"/>
                        <a:pt x="5171" y="4284"/>
                        <a:pt x="5056" y="4284"/>
                      </a:cubicBezTo>
                      <a:cubicBezTo>
                        <a:pt x="5039" y="4284"/>
                        <a:pt x="5022" y="4284"/>
                        <a:pt x="5005" y="4285"/>
                      </a:cubicBezTo>
                      <a:cubicBezTo>
                        <a:pt x="4878" y="4289"/>
                        <a:pt x="4755" y="4306"/>
                        <a:pt x="4648" y="4327"/>
                      </a:cubicBezTo>
                      <a:cubicBezTo>
                        <a:pt x="4436" y="4374"/>
                        <a:pt x="4283" y="4442"/>
                        <a:pt x="4228" y="4467"/>
                      </a:cubicBezTo>
                      <a:lnTo>
                        <a:pt x="4224" y="4467"/>
                      </a:lnTo>
                      <a:cubicBezTo>
                        <a:pt x="4237" y="4476"/>
                        <a:pt x="4249" y="4484"/>
                        <a:pt x="4262" y="4488"/>
                      </a:cubicBezTo>
                      <a:cubicBezTo>
                        <a:pt x="4377" y="4560"/>
                        <a:pt x="4440" y="4645"/>
                        <a:pt x="4457" y="4675"/>
                      </a:cubicBezTo>
                      <a:cubicBezTo>
                        <a:pt x="4487" y="4722"/>
                        <a:pt x="4483" y="4734"/>
                        <a:pt x="4474" y="4739"/>
                      </a:cubicBezTo>
                      <a:cubicBezTo>
                        <a:pt x="4472" y="4740"/>
                        <a:pt x="4470" y="4741"/>
                        <a:pt x="4467" y="4741"/>
                      </a:cubicBezTo>
                      <a:cubicBezTo>
                        <a:pt x="4458" y="4741"/>
                        <a:pt x="4444" y="4734"/>
                        <a:pt x="4419" y="4709"/>
                      </a:cubicBezTo>
                      <a:cubicBezTo>
                        <a:pt x="4394" y="4683"/>
                        <a:pt x="4330" y="4616"/>
                        <a:pt x="4224" y="4556"/>
                      </a:cubicBezTo>
                      <a:cubicBezTo>
                        <a:pt x="4122" y="4492"/>
                        <a:pt x="3969" y="4446"/>
                        <a:pt x="3817" y="4446"/>
                      </a:cubicBezTo>
                      <a:cubicBezTo>
                        <a:pt x="3809" y="4446"/>
                        <a:pt x="3801" y="4445"/>
                        <a:pt x="3793" y="4445"/>
                      </a:cubicBezTo>
                      <a:cubicBezTo>
                        <a:pt x="3648" y="4445"/>
                        <a:pt x="3505" y="4482"/>
                        <a:pt x="3396" y="4526"/>
                      </a:cubicBezTo>
                      <a:cubicBezTo>
                        <a:pt x="3278" y="4569"/>
                        <a:pt x="3197" y="4616"/>
                        <a:pt x="3163" y="4628"/>
                      </a:cubicBezTo>
                      <a:cubicBezTo>
                        <a:pt x="3134" y="4641"/>
                        <a:pt x="3120" y="4646"/>
                        <a:pt x="3112" y="4646"/>
                      </a:cubicBezTo>
                      <a:cubicBezTo>
                        <a:pt x="3107" y="4646"/>
                        <a:pt x="3105" y="4644"/>
                        <a:pt x="3103" y="4641"/>
                      </a:cubicBezTo>
                      <a:cubicBezTo>
                        <a:pt x="3095" y="4633"/>
                        <a:pt x="3095" y="4620"/>
                        <a:pt x="3137" y="4586"/>
                      </a:cubicBezTo>
                      <a:cubicBezTo>
                        <a:pt x="3163" y="4565"/>
                        <a:pt x="3244" y="4509"/>
                        <a:pt x="3367" y="4454"/>
                      </a:cubicBezTo>
                      <a:cubicBezTo>
                        <a:pt x="3484" y="4406"/>
                        <a:pt x="3636" y="4365"/>
                        <a:pt x="3794" y="4365"/>
                      </a:cubicBezTo>
                      <a:cubicBezTo>
                        <a:pt x="3801" y="4365"/>
                        <a:pt x="3809" y="4365"/>
                        <a:pt x="3817" y="4365"/>
                      </a:cubicBezTo>
                      <a:cubicBezTo>
                        <a:pt x="3944" y="4365"/>
                        <a:pt x="4067" y="4395"/>
                        <a:pt x="4169" y="4442"/>
                      </a:cubicBezTo>
                      <a:cubicBezTo>
                        <a:pt x="4182" y="4433"/>
                        <a:pt x="4190" y="4429"/>
                        <a:pt x="4203" y="4420"/>
                      </a:cubicBezTo>
                      <a:cubicBezTo>
                        <a:pt x="4254" y="4386"/>
                        <a:pt x="4411" y="4310"/>
                        <a:pt x="4631" y="4255"/>
                      </a:cubicBezTo>
                      <a:cubicBezTo>
                        <a:pt x="4742" y="4229"/>
                        <a:pt x="4869" y="4212"/>
                        <a:pt x="5001" y="4204"/>
                      </a:cubicBezTo>
                      <a:cubicBezTo>
                        <a:pt x="5023" y="4203"/>
                        <a:pt x="5045" y="4203"/>
                        <a:pt x="5067" y="4203"/>
                      </a:cubicBezTo>
                      <a:close/>
                      <a:moveTo>
                        <a:pt x="4590" y="1"/>
                      </a:moveTo>
                      <a:cubicBezTo>
                        <a:pt x="4552" y="1"/>
                        <a:pt x="4513" y="3"/>
                        <a:pt x="4474" y="6"/>
                      </a:cubicBezTo>
                      <a:cubicBezTo>
                        <a:pt x="4385" y="19"/>
                        <a:pt x="4296" y="44"/>
                        <a:pt x="4211" y="74"/>
                      </a:cubicBezTo>
                      <a:cubicBezTo>
                        <a:pt x="4046" y="138"/>
                        <a:pt x="3897" y="227"/>
                        <a:pt x="3787" y="329"/>
                      </a:cubicBezTo>
                      <a:cubicBezTo>
                        <a:pt x="3676" y="435"/>
                        <a:pt x="3604" y="545"/>
                        <a:pt x="3562" y="643"/>
                      </a:cubicBezTo>
                      <a:cubicBezTo>
                        <a:pt x="3549" y="664"/>
                        <a:pt x="3541" y="685"/>
                        <a:pt x="3532" y="711"/>
                      </a:cubicBezTo>
                      <a:cubicBezTo>
                        <a:pt x="3524" y="732"/>
                        <a:pt x="3519" y="749"/>
                        <a:pt x="3511" y="766"/>
                      </a:cubicBezTo>
                      <a:cubicBezTo>
                        <a:pt x="3502" y="804"/>
                        <a:pt x="3494" y="834"/>
                        <a:pt x="3490" y="851"/>
                      </a:cubicBezTo>
                      <a:cubicBezTo>
                        <a:pt x="3460" y="974"/>
                        <a:pt x="3456" y="987"/>
                        <a:pt x="3443" y="987"/>
                      </a:cubicBezTo>
                      <a:cubicBezTo>
                        <a:pt x="3435" y="982"/>
                        <a:pt x="3426" y="965"/>
                        <a:pt x="3435" y="842"/>
                      </a:cubicBezTo>
                      <a:cubicBezTo>
                        <a:pt x="3439" y="821"/>
                        <a:pt x="3447" y="791"/>
                        <a:pt x="3456" y="753"/>
                      </a:cubicBezTo>
                      <a:cubicBezTo>
                        <a:pt x="3456" y="753"/>
                        <a:pt x="3456" y="749"/>
                        <a:pt x="3456" y="749"/>
                      </a:cubicBezTo>
                      <a:cubicBezTo>
                        <a:pt x="3435" y="753"/>
                        <a:pt x="3409" y="753"/>
                        <a:pt x="3367" y="757"/>
                      </a:cubicBezTo>
                      <a:cubicBezTo>
                        <a:pt x="3303" y="762"/>
                        <a:pt x="3129" y="762"/>
                        <a:pt x="2917" y="830"/>
                      </a:cubicBezTo>
                      <a:cubicBezTo>
                        <a:pt x="2891" y="838"/>
                        <a:pt x="2862" y="847"/>
                        <a:pt x="2836" y="855"/>
                      </a:cubicBezTo>
                      <a:cubicBezTo>
                        <a:pt x="2713" y="902"/>
                        <a:pt x="2577" y="970"/>
                        <a:pt x="2450" y="1067"/>
                      </a:cubicBezTo>
                      <a:cubicBezTo>
                        <a:pt x="2327" y="1161"/>
                        <a:pt x="2208" y="1284"/>
                        <a:pt x="2123" y="1424"/>
                      </a:cubicBezTo>
                      <a:cubicBezTo>
                        <a:pt x="2038" y="1564"/>
                        <a:pt x="1974" y="1721"/>
                        <a:pt x="1941" y="1874"/>
                      </a:cubicBezTo>
                      <a:cubicBezTo>
                        <a:pt x="1907" y="2031"/>
                        <a:pt x="1902" y="2184"/>
                        <a:pt x="1911" y="2315"/>
                      </a:cubicBezTo>
                      <a:cubicBezTo>
                        <a:pt x="1924" y="2447"/>
                        <a:pt x="1949" y="2561"/>
                        <a:pt x="1974" y="2650"/>
                      </a:cubicBezTo>
                      <a:cubicBezTo>
                        <a:pt x="1991" y="2697"/>
                        <a:pt x="2004" y="2735"/>
                        <a:pt x="2017" y="2765"/>
                      </a:cubicBezTo>
                      <a:cubicBezTo>
                        <a:pt x="2030" y="2795"/>
                        <a:pt x="2038" y="2820"/>
                        <a:pt x="2047" y="2837"/>
                      </a:cubicBezTo>
                      <a:cubicBezTo>
                        <a:pt x="2055" y="2854"/>
                        <a:pt x="2059" y="2867"/>
                        <a:pt x="2064" y="2880"/>
                      </a:cubicBezTo>
                      <a:cubicBezTo>
                        <a:pt x="2195" y="2841"/>
                        <a:pt x="2323" y="2824"/>
                        <a:pt x="2437" y="2820"/>
                      </a:cubicBezTo>
                      <a:cubicBezTo>
                        <a:pt x="2448" y="2820"/>
                        <a:pt x="2459" y="2820"/>
                        <a:pt x="2470" y="2820"/>
                      </a:cubicBezTo>
                      <a:cubicBezTo>
                        <a:pt x="2670" y="2820"/>
                        <a:pt x="2818" y="2855"/>
                        <a:pt x="2870" y="2871"/>
                      </a:cubicBezTo>
                      <a:cubicBezTo>
                        <a:pt x="2951" y="2901"/>
                        <a:pt x="2963" y="2914"/>
                        <a:pt x="2959" y="2922"/>
                      </a:cubicBezTo>
                      <a:cubicBezTo>
                        <a:pt x="2957" y="2928"/>
                        <a:pt x="2952" y="2932"/>
                        <a:pt x="2937" y="2932"/>
                      </a:cubicBezTo>
                      <a:cubicBezTo>
                        <a:pt x="2922" y="2932"/>
                        <a:pt x="2898" y="2928"/>
                        <a:pt x="2857" y="2922"/>
                      </a:cubicBezTo>
                      <a:cubicBezTo>
                        <a:pt x="2828" y="2922"/>
                        <a:pt x="2764" y="2909"/>
                        <a:pt x="2679" y="2901"/>
                      </a:cubicBezTo>
                      <a:cubicBezTo>
                        <a:pt x="2631" y="2898"/>
                        <a:pt x="2577" y="2895"/>
                        <a:pt x="2517" y="2895"/>
                      </a:cubicBezTo>
                      <a:cubicBezTo>
                        <a:pt x="2493" y="2895"/>
                        <a:pt x="2467" y="2895"/>
                        <a:pt x="2441" y="2897"/>
                      </a:cubicBezTo>
                      <a:cubicBezTo>
                        <a:pt x="2233" y="2905"/>
                        <a:pt x="1979" y="2965"/>
                        <a:pt x="1754" y="3092"/>
                      </a:cubicBezTo>
                      <a:cubicBezTo>
                        <a:pt x="1529" y="3215"/>
                        <a:pt x="1338" y="3393"/>
                        <a:pt x="1215" y="3563"/>
                      </a:cubicBezTo>
                      <a:cubicBezTo>
                        <a:pt x="1092" y="3728"/>
                        <a:pt x="1045" y="3881"/>
                        <a:pt x="1028" y="3932"/>
                      </a:cubicBezTo>
                      <a:cubicBezTo>
                        <a:pt x="1019" y="3962"/>
                        <a:pt x="1015" y="3983"/>
                        <a:pt x="1011" y="3996"/>
                      </a:cubicBezTo>
                      <a:cubicBezTo>
                        <a:pt x="1027" y="3994"/>
                        <a:pt x="1041" y="3994"/>
                        <a:pt x="1055" y="3994"/>
                      </a:cubicBezTo>
                      <a:cubicBezTo>
                        <a:pt x="1082" y="3994"/>
                        <a:pt x="1104" y="3996"/>
                        <a:pt x="1121" y="3996"/>
                      </a:cubicBezTo>
                      <a:cubicBezTo>
                        <a:pt x="1160" y="4000"/>
                        <a:pt x="1189" y="4004"/>
                        <a:pt x="1210" y="4013"/>
                      </a:cubicBezTo>
                      <a:cubicBezTo>
                        <a:pt x="1232" y="4017"/>
                        <a:pt x="1244" y="4021"/>
                        <a:pt x="1257" y="4030"/>
                      </a:cubicBezTo>
                      <a:cubicBezTo>
                        <a:pt x="1278" y="4038"/>
                        <a:pt x="1278" y="4043"/>
                        <a:pt x="1278" y="4047"/>
                      </a:cubicBezTo>
                      <a:cubicBezTo>
                        <a:pt x="1278" y="4051"/>
                        <a:pt x="1270" y="4055"/>
                        <a:pt x="1249" y="4055"/>
                      </a:cubicBezTo>
                      <a:cubicBezTo>
                        <a:pt x="1236" y="4055"/>
                        <a:pt x="1223" y="4055"/>
                        <a:pt x="1202" y="4051"/>
                      </a:cubicBezTo>
                      <a:cubicBezTo>
                        <a:pt x="1181" y="4051"/>
                        <a:pt x="1155" y="4051"/>
                        <a:pt x="1121" y="4047"/>
                      </a:cubicBezTo>
                      <a:cubicBezTo>
                        <a:pt x="1087" y="4051"/>
                        <a:pt x="1028" y="4051"/>
                        <a:pt x="956" y="4064"/>
                      </a:cubicBezTo>
                      <a:lnTo>
                        <a:pt x="913" y="4072"/>
                      </a:lnTo>
                      <a:cubicBezTo>
                        <a:pt x="901" y="4077"/>
                        <a:pt x="888" y="4077"/>
                        <a:pt x="871" y="4081"/>
                      </a:cubicBezTo>
                      <a:cubicBezTo>
                        <a:pt x="816" y="4094"/>
                        <a:pt x="752" y="4119"/>
                        <a:pt x="684" y="4153"/>
                      </a:cubicBezTo>
                      <a:cubicBezTo>
                        <a:pt x="616" y="4183"/>
                        <a:pt x="544" y="4225"/>
                        <a:pt x="476" y="4276"/>
                      </a:cubicBezTo>
                      <a:cubicBezTo>
                        <a:pt x="408" y="4327"/>
                        <a:pt x="340" y="4391"/>
                        <a:pt x="281" y="4463"/>
                      </a:cubicBezTo>
                      <a:cubicBezTo>
                        <a:pt x="226" y="4539"/>
                        <a:pt x="175" y="4624"/>
                        <a:pt x="132" y="4717"/>
                      </a:cubicBezTo>
                      <a:cubicBezTo>
                        <a:pt x="48" y="4904"/>
                        <a:pt x="1" y="5121"/>
                        <a:pt x="1" y="5337"/>
                      </a:cubicBezTo>
                      <a:cubicBezTo>
                        <a:pt x="1" y="5554"/>
                        <a:pt x="52" y="5766"/>
                        <a:pt x="141" y="5953"/>
                      </a:cubicBezTo>
                      <a:cubicBezTo>
                        <a:pt x="226" y="6135"/>
                        <a:pt x="353" y="6296"/>
                        <a:pt x="480" y="6402"/>
                      </a:cubicBezTo>
                      <a:cubicBezTo>
                        <a:pt x="616" y="6509"/>
                        <a:pt x="769" y="6543"/>
                        <a:pt x="888" y="6564"/>
                      </a:cubicBezTo>
                      <a:cubicBezTo>
                        <a:pt x="1007" y="6585"/>
                        <a:pt x="1096" y="6589"/>
                        <a:pt x="1143" y="6589"/>
                      </a:cubicBezTo>
                      <a:cubicBezTo>
                        <a:pt x="1171" y="6591"/>
                        <a:pt x="1198" y="6592"/>
                        <a:pt x="1221" y="6592"/>
                      </a:cubicBezTo>
                      <a:cubicBezTo>
                        <a:pt x="1297" y="6592"/>
                        <a:pt x="1348" y="6584"/>
                        <a:pt x="1368" y="6581"/>
                      </a:cubicBezTo>
                      <a:cubicBezTo>
                        <a:pt x="1376" y="6581"/>
                        <a:pt x="1380" y="6585"/>
                        <a:pt x="1380" y="6585"/>
                      </a:cubicBezTo>
                      <a:cubicBezTo>
                        <a:pt x="1444" y="6581"/>
                        <a:pt x="1575" y="6572"/>
                        <a:pt x="1826" y="6564"/>
                      </a:cubicBezTo>
                      <a:cubicBezTo>
                        <a:pt x="2409" y="6548"/>
                        <a:pt x="5010" y="6512"/>
                        <a:pt x="7720" y="6512"/>
                      </a:cubicBezTo>
                      <a:cubicBezTo>
                        <a:pt x="7869" y="6512"/>
                        <a:pt x="8018" y="6513"/>
                        <a:pt x="8167" y="6513"/>
                      </a:cubicBezTo>
                      <a:cubicBezTo>
                        <a:pt x="11032" y="6513"/>
                        <a:pt x="13897" y="6551"/>
                        <a:pt x="14512" y="6568"/>
                      </a:cubicBezTo>
                      <a:cubicBezTo>
                        <a:pt x="14750" y="6576"/>
                        <a:pt x="14882" y="6581"/>
                        <a:pt x="14962" y="6585"/>
                      </a:cubicBezTo>
                      <a:cubicBezTo>
                        <a:pt x="14984" y="6589"/>
                        <a:pt x="15005" y="6589"/>
                        <a:pt x="15026" y="6589"/>
                      </a:cubicBezTo>
                      <a:cubicBezTo>
                        <a:pt x="15030" y="6560"/>
                        <a:pt x="15039" y="6513"/>
                        <a:pt x="15039" y="6453"/>
                      </a:cubicBezTo>
                      <a:cubicBezTo>
                        <a:pt x="15043" y="6377"/>
                        <a:pt x="15030" y="6275"/>
                        <a:pt x="14996" y="6165"/>
                      </a:cubicBezTo>
                      <a:cubicBezTo>
                        <a:pt x="14958" y="6059"/>
                        <a:pt x="14899" y="5944"/>
                        <a:pt x="14805" y="5846"/>
                      </a:cubicBezTo>
                      <a:cubicBezTo>
                        <a:pt x="14712" y="5749"/>
                        <a:pt x="14593" y="5668"/>
                        <a:pt x="14461" y="5613"/>
                      </a:cubicBezTo>
                      <a:cubicBezTo>
                        <a:pt x="14330" y="5554"/>
                        <a:pt x="14186" y="5524"/>
                        <a:pt x="14050" y="5515"/>
                      </a:cubicBezTo>
                      <a:cubicBezTo>
                        <a:pt x="14033" y="5515"/>
                        <a:pt x="14015" y="5515"/>
                        <a:pt x="13998" y="5515"/>
                      </a:cubicBezTo>
                      <a:cubicBezTo>
                        <a:pt x="13882" y="5515"/>
                        <a:pt x="13772" y="5527"/>
                        <a:pt x="13672" y="5549"/>
                      </a:cubicBezTo>
                      <a:cubicBezTo>
                        <a:pt x="13443" y="5596"/>
                        <a:pt x="13282" y="5677"/>
                        <a:pt x="13222" y="5698"/>
                      </a:cubicBezTo>
                      <a:cubicBezTo>
                        <a:pt x="13162" y="5724"/>
                        <a:pt x="13138" y="5732"/>
                        <a:pt x="13128" y="5732"/>
                      </a:cubicBezTo>
                      <a:cubicBezTo>
                        <a:pt x="13123" y="5732"/>
                        <a:pt x="13122" y="5730"/>
                        <a:pt x="13120" y="5728"/>
                      </a:cubicBezTo>
                      <a:cubicBezTo>
                        <a:pt x="13112" y="5719"/>
                        <a:pt x="13116" y="5702"/>
                        <a:pt x="13197" y="5651"/>
                      </a:cubicBezTo>
                      <a:cubicBezTo>
                        <a:pt x="13252" y="5621"/>
                        <a:pt x="13409" y="5537"/>
                        <a:pt x="13638" y="5481"/>
                      </a:cubicBezTo>
                      <a:cubicBezTo>
                        <a:pt x="13642" y="5477"/>
                        <a:pt x="13647" y="5477"/>
                        <a:pt x="13655" y="5477"/>
                      </a:cubicBezTo>
                      <a:cubicBezTo>
                        <a:pt x="13748" y="5456"/>
                        <a:pt x="13859" y="5439"/>
                        <a:pt x="13973" y="5439"/>
                      </a:cubicBezTo>
                      <a:cubicBezTo>
                        <a:pt x="13973" y="5435"/>
                        <a:pt x="13973" y="5435"/>
                        <a:pt x="13973" y="5435"/>
                      </a:cubicBezTo>
                      <a:cubicBezTo>
                        <a:pt x="13965" y="5418"/>
                        <a:pt x="13952" y="5397"/>
                        <a:pt x="13939" y="5371"/>
                      </a:cubicBezTo>
                      <a:cubicBezTo>
                        <a:pt x="13922" y="5341"/>
                        <a:pt x="13905" y="5303"/>
                        <a:pt x="13884" y="5261"/>
                      </a:cubicBezTo>
                      <a:cubicBezTo>
                        <a:pt x="13838" y="5176"/>
                        <a:pt x="13765" y="5078"/>
                        <a:pt x="13672" y="4981"/>
                      </a:cubicBezTo>
                      <a:cubicBezTo>
                        <a:pt x="13574" y="4879"/>
                        <a:pt x="13456" y="4781"/>
                        <a:pt x="13316" y="4700"/>
                      </a:cubicBezTo>
                      <a:cubicBezTo>
                        <a:pt x="13175" y="4624"/>
                        <a:pt x="13010" y="4565"/>
                        <a:pt x="12844" y="4535"/>
                      </a:cubicBezTo>
                      <a:cubicBezTo>
                        <a:pt x="12776" y="4526"/>
                        <a:pt x="12707" y="4522"/>
                        <a:pt x="12640" y="4522"/>
                      </a:cubicBezTo>
                      <a:cubicBezTo>
                        <a:pt x="12539" y="4522"/>
                        <a:pt x="12440" y="4532"/>
                        <a:pt x="12344" y="4552"/>
                      </a:cubicBezTo>
                      <a:cubicBezTo>
                        <a:pt x="12237" y="4577"/>
                        <a:pt x="12136" y="4611"/>
                        <a:pt x="12042" y="4650"/>
                      </a:cubicBezTo>
                      <a:cubicBezTo>
                        <a:pt x="12000" y="4671"/>
                        <a:pt x="11962" y="4692"/>
                        <a:pt x="11923" y="4713"/>
                      </a:cubicBezTo>
                      <a:cubicBezTo>
                        <a:pt x="11681" y="4849"/>
                        <a:pt x="11541" y="5010"/>
                        <a:pt x="11495" y="5065"/>
                      </a:cubicBezTo>
                      <a:cubicBezTo>
                        <a:pt x="11432" y="5140"/>
                        <a:pt x="11414" y="5155"/>
                        <a:pt x="11405" y="5155"/>
                      </a:cubicBezTo>
                      <a:cubicBezTo>
                        <a:pt x="11404" y="5155"/>
                        <a:pt x="11402" y="5155"/>
                        <a:pt x="11401" y="5155"/>
                      </a:cubicBezTo>
                      <a:cubicBezTo>
                        <a:pt x="11393" y="5146"/>
                        <a:pt x="11389" y="5129"/>
                        <a:pt x="11452" y="5036"/>
                      </a:cubicBezTo>
                      <a:cubicBezTo>
                        <a:pt x="11469" y="5010"/>
                        <a:pt x="11503" y="4964"/>
                        <a:pt x="11554" y="4908"/>
                      </a:cubicBezTo>
                      <a:cubicBezTo>
                        <a:pt x="11605" y="4858"/>
                        <a:pt x="11673" y="4794"/>
                        <a:pt x="11758" y="4730"/>
                      </a:cubicBezTo>
                      <a:cubicBezTo>
                        <a:pt x="11745" y="4717"/>
                        <a:pt x="11728" y="4700"/>
                        <a:pt x="11707" y="4679"/>
                      </a:cubicBezTo>
                      <a:cubicBezTo>
                        <a:pt x="11652" y="4628"/>
                        <a:pt x="11503" y="4480"/>
                        <a:pt x="11265" y="4340"/>
                      </a:cubicBezTo>
                      <a:cubicBezTo>
                        <a:pt x="11151" y="4272"/>
                        <a:pt x="11011" y="4204"/>
                        <a:pt x="10854" y="4157"/>
                      </a:cubicBezTo>
                      <a:cubicBezTo>
                        <a:pt x="10697" y="4106"/>
                        <a:pt x="10531" y="4077"/>
                        <a:pt x="10361" y="4068"/>
                      </a:cubicBezTo>
                      <a:cubicBezTo>
                        <a:pt x="10344" y="4068"/>
                        <a:pt x="10327" y="4067"/>
                        <a:pt x="10309" y="4067"/>
                      </a:cubicBezTo>
                      <a:cubicBezTo>
                        <a:pt x="10154" y="4067"/>
                        <a:pt x="10002" y="4085"/>
                        <a:pt x="9861" y="4119"/>
                      </a:cubicBezTo>
                      <a:cubicBezTo>
                        <a:pt x="9742" y="4144"/>
                        <a:pt x="9631" y="4183"/>
                        <a:pt x="9534" y="4225"/>
                      </a:cubicBezTo>
                      <a:lnTo>
                        <a:pt x="9530" y="4225"/>
                      </a:lnTo>
                      <a:cubicBezTo>
                        <a:pt x="9496" y="4242"/>
                        <a:pt x="9462" y="4255"/>
                        <a:pt x="9432" y="4272"/>
                      </a:cubicBezTo>
                      <a:cubicBezTo>
                        <a:pt x="9381" y="4293"/>
                        <a:pt x="9334" y="4318"/>
                        <a:pt x="9292" y="4348"/>
                      </a:cubicBezTo>
                      <a:cubicBezTo>
                        <a:pt x="9122" y="4446"/>
                        <a:pt x="9016" y="4543"/>
                        <a:pt x="8969" y="4577"/>
                      </a:cubicBezTo>
                      <a:cubicBezTo>
                        <a:pt x="8903" y="4637"/>
                        <a:pt x="8881" y="4653"/>
                        <a:pt x="8870" y="4653"/>
                      </a:cubicBezTo>
                      <a:cubicBezTo>
                        <a:pt x="8867" y="4653"/>
                        <a:pt x="8865" y="4651"/>
                        <a:pt x="8863" y="4650"/>
                      </a:cubicBezTo>
                      <a:cubicBezTo>
                        <a:pt x="8859" y="4641"/>
                        <a:pt x="8859" y="4624"/>
                        <a:pt x="8931" y="4543"/>
                      </a:cubicBezTo>
                      <a:cubicBezTo>
                        <a:pt x="8982" y="4488"/>
                        <a:pt x="9143" y="4335"/>
                        <a:pt x="9398" y="4204"/>
                      </a:cubicBezTo>
                      <a:cubicBezTo>
                        <a:pt x="9479" y="4161"/>
                        <a:pt x="9572" y="4123"/>
                        <a:pt x="9674" y="4089"/>
                      </a:cubicBezTo>
                      <a:cubicBezTo>
                        <a:pt x="9725" y="4072"/>
                        <a:pt x="9780" y="4055"/>
                        <a:pt x="9839" y="4043"/>
                      </a:cubicBezTo>
                      <a:cubicBezTo>
                        <a:pt x="9873" y="4034"/>
                        <a:pt x="9907" y="4026"/>
                        <a:pt x="9941" y="4021"/>
                      </a:cubicBezTo>
                      <a:lnTo>
                        <a:pt x="9967" y="4017"/>
                      </a:lnTo>
                      <a:cubicBezTo>
                        <a:pt x="10009" y="4009"/>
                        <a:pt x="10052" y="4000"/>
                        <a:pt x="10094" y="3996"/>
                      </a:cubicBezTo>
                      <a:cubicBezTo>
                        <a:pt x="10094" y="3996"/>
                        <a:pt x="10094" y="3992"/>
                        <a:pt x="10094" y="3992"/>
                      </a:cubicBezTo>
                      <a:cubicBezTo>
                        <a:pt x="10090" y="3975"/>
                        <a:pt x="10086" y="3941"/>
                        <a:pt x="10081" y="3881"/>
                      </a:cubicBezTo>
                      <a:cubicBezTo>
                        <a:pt x="10077" y="3809"/>
                        <a:pt x="10081" y="3601"/>
                        <a:pt x="10013" y="3342"/>
                      </a:cubicBezTo>
                      <a:cubicBezTo>
                        <a:pt x="9996" y="3274"/>
                        <a:pt x="9971" y="3211"/>
                        <a:pt x="9945" y="3143"/>
                      </a:cubicBezTo>
                      <a:cubicBezTo>
                        <a:pt x="9916" y="3075"/>
                        <a:pt x="9878" y="3007"/>
                        <a:pt x="9835" y="2939"/>
                      </a:cubicBezTo>
                      <a:cubicBezTo>
                        <a:pt x="9746" y="2812"/>
                        <a:pt x="9623" y="2693"/>
                        <a:pt x="9487" y="2595"/>
                      </a:cubicBezTo>
                      <a:cubicBezTo>
                        <a:pt x="9355" y="2493"/>
                        <a:pt x="9203" y="2413"/>
                        <a:pt x="9054" y="2358"/>
                      </a:cubicBezTo>
                      <a:cubicBezTo>
                        <a:pt x="9041" y="2353"/>
                        <a:pt x="9029" y="2349"/>
                        <a:pt x="9016" y="2345"/>
                      </a:cubicBezTo>
                      <a:cubicBezTo>
                        <a:pt x="8880" y="2298"/>
                        <a:pt x="8744" y="2273"/>
                        <a:pt x="8621" y="2264"/>
                      </a:cubicBezTo>
                      <a:cubicBezTo>
                        <a:pt x="8584" y="2261"/>
                        <a:pt x="8547" y="2260"/>
                        <a:pt x="8513" y="2260"/>
                      </a:cubicBezTo>
                      <a:cubicBezTo>
                        <a:pt x="8299" y="2260"/>
                        <a:pt x="8141" y="2309"/>
                        <a:pt x="8082" y="2324"/>
                      </a:cubicBezTo>
                      <a:cubicBezTo>
                        <a:pt x="8057" y="2328"/>
                        <a:pt x="8035" y="2336"/>
                        <a:pt x="8023" y="2336"/>
                      </a:cubicBezTo>
                      <a:cubicBezTo>
                        <a:pt x="8018" y="2341"/>
                        <a:pt x="8018" y="2341"/>
                        <a:pt x="8014" y="2341"/>
                      </a:cubicBezTo>
                      <a:cubicBezTo>
                        <a:pt x="8014" y="2349"/>
                        <a:pt x="8014" y="2353"/>
                        <a:pt x="8014" y="2362"/>
                      </a:cubicBezTo>
                      <a:cubicBezTo>
                        <a:pt x="8006" y="2438"/>
                        <a:pt x="7993" y="2510"/>
                        <a:pt x="7976" y="2583"/>
                      </a:cubicBezTo>
                      <a:cubicBezTo>
                        <a:pt x="7934" y="2757"/>
                        <a:pt x="7866" y="2905"/>
                        <a:pt x="7794" y="3020"/>
                      </a:cubicBezTo>
                      <a:cubicBezTo>
                        <a:pt x="7785" y="3032"/>
                        <a:pt x="7777" y="3049"/>
                        <a:pt x="7764" y="3062"/>
                      </a:cubicBezTo>
                      <a:cubicBezTo>
                        <a:pt x="7747" y="3092"/>
                        <a:pt x="7730" y="3117"/>
                        <a:pt x="7713" y="3139"/>
                      </a:cubicBezTo>
                      <a:cubicBezTo>
                        <a:pt x="7653" y="3215"/>
                        <a:pt x="7603" y="3266"/>
                        <a:pt x="7573" y="3296"/>
                      </a:cubicBezTo>
                      <a:cubicBezTo>
                        <a:pt x="7543" y="3321"/>
                        <a:pt x="7518" y="3346"/>
                        <a:pt x="7496" y="3359"/>
                      </a:cubicBezTo>
                      <a:cubicBezTo>
                        <a:pt x="7475" y="3376"/>
                        <a:pt x="7462" y="3385"/>
                        <a:pt x="7450" y="3393"/>
                      </a:cubicBezTo>
                      <a:cubicBezTo>
                        <a:pt x="7441" y="3397"/>
                        <a:pt x="7437" y="3402"/>
                        <a:pt x="7429" y="3402"/>
                      </a:cubicBezTo>
                      <a:cubicBezTo>
                        <a:pt x="7437" y="3406"/>
                        <a:pt x="7446" y="3406"/>
                        <a:pt x="7450" y="3406"/>
                      </a:cubicBezTo>
                      <a:cubicBezTo>
                        <a:pt x="7586" y="3440"/>
                        <a:pt x="7709" y="3499"/>
                        <a:pt x="7802" y="3563"/>
                      </a:cubicBezTo>
                      <a:cubicBezTo>
                        <a:pt x="7895" y="3622"/>
                        <a:pt x="7955" y="3682"/>
                        <a:pt x="7972" y="3707"/>
                      </a:cubicBezTo>
                      <a:cubicBezTo>
                        <a:pt x="7997" y="3745"/>
                        <a:pt x="7997" y="3754"/>
                        <a:pt x="7989" y="3762"/>
                      </a:cubicBezTo>
                      <a:cubicBezTo>
                        <a:pt x="7986" y="3764"/>
                        <a:pt x="7982" y="3766"/>
                        <a:pt x="7976" y="3766"/>
                      </a:cubicBezTo>
                      <a:cubicBezTo>
                        <a:pt x="7968" y="3766"/>
                        <a:pt x="7955" y="3761"/>
                        <a:pt x="7934" y="3745"/>
                      </a:cubicBezTo>
                      <a:cubicBezTo>
                        <a:pt x="7912" y="3728"/>
                        <a:pt x="7853" y="3682"/>
                        <a:pt x="7764" y="3627"/>
                      </a:cubicBezTo>
                      <a:cubicBezTo>
                        <a:pt x="7675" y="3571"/>
                        <a:pt x="7556" y="3516"/>
                        <a:pt x="7433" y="3487"/>
                      </a:cubicBezTo>
                      <a:cubicBezTo>
                        <a:pt x="7326" y="3462"/>
                        <a:pt x="7218" y="3452"/>
                        <a:pt x="7124" y="3452"/>
                      </a:cubicBezTo>
                      <a:cubicBezTo>
                        <a:pt x="7106" y="3452"/>
                        <a:pt x="7089" y="3452"/>
                        <a:pt x="7072" y="3453"/>
                      </a:cubicBezTo>
                      <a:cubicBezTo>
                        <a:pt x="6970" y="3461"/>
                        <a:pt x="6894" y="3478"/>
                        <a:pt x="6864" y="3482"/>
                      </a:cubicBezTo>
                      <a:cubicBezTo>
                        <a:pt x="6853" y="3483"/>
                        <a:pt x="6844" y="3484"/>
                        <a:pt x="6837" y="3484"/>
                      </a:cubicBezTo>
                      <a:cubicBezTo>
                        <a:pt x="6818" y="3484"/>
                        <a:pt x="6813" y="3480"/>
                        <a:pt x="6813" y="3474"/>
                      </a:cubicBezTo>
                      <a:cubicBezTo>
                        <a:pt x="6809" y="3461"/>
                        <a:pt x="6809" y="3453"/>
                        <a:pt x="6847" y="3431"/>
                      </a:cubicBezTo>
                      <a:cubicBezTo>
                        <a:pt x="6868" y="3423"/>
                        <a:pt x="6919" y="3406"/>
                        <a:pt x="6991" y="3393"/>
                      </a:cubicBezTo>
                      <a:cubicBezTo>
                        <a:pt x="7013" y="3389"/>
                        <a:pt x="7038" y="3385"/>
                        <a:pt x="7068" y="3380"/>
                      </a:cubicBezTo>
                      <a:cubicBezTo>
                        <a:pt x="7097" y="3376"/>
                        <a:pt x="7128" y="3374"/>
                        <a:pt x="7161" y="3374"/>
                      </a:cubicBezTo>
                      <a:cubicBezTo>
                        <a:pt x="7193" y="3374"/>
                        <a:pt x="7227" y="3376"/>
                        <a:pt x="7263" y="3380"/>
                      </a:cubicBezTo>
                      <a:lnTo>
                        <a:pt x="7267" y="3380"/>
                      </a:lnTo>
                      <a:cubicBezTo>
                        <a:pt x="7318" y="3385"/>
                        <a:pt x="7365" y="3389"/>
                        <a:pt x="7416" y="3402"/>
                      </a:cubicBezTo>
                      <a:cubicBezTo>
                        <a:pt x="7416" y="3393"/>
                        <a:pt x="7420" y="3385"/>
                        <a:pt x="7433" y="3372"/>
                      </a:cubicBezTo>
                      <a:cubicBezTo>
                        <a:pt x="7441" y="3359"/>
                        <a:pt x="7454" y="3346"/>
                        <a:pt x="7471" y="3330"/>
                      </a:cubicBezTo>
                      <a:cubicBezTo>
                        <a:pt x="7488" y="3313"/>
                        <a:pt x="7509" y="3287"/>
                        <a:pt x="7535" y="3262"/>
                      </a:cubicBezTo>
                      <a:cubicBezTo>
                        <a:pt x="7552" y="3240"/>
                        <a:pt x="7577" y="3211"/>
                        <a:pt x="7607" y="3172"/>
                      </a:cubicBezTo>
                      <a:cubicBezTo>
                        <a:pt x="7637" y="3134"/>
                        <a:pt x="7675" y="3088"/>
                        <a:pt x="7709" y="3028"/>
                      </a:cubicBezTo>
                      <a:cubicBezTo>
                        <a:pt x="7781" y="2914"/>
                        <a:pt x="7857" y="2757"/>
                        <a:pt x="7904" y="2566"/>
                      </a:cubicBezTo>
                      <a:cubicBezTo>
                        <a:pt x="7946" y="2375"/>
                        <a:pt x="7963" y="2150"/>
                        <a:pt x="7904" y="1925"/>
                      </a:cubicBezTo>
                      <a:cubicBezTo>
                        <a:pt x="7853" y="1704"/>
                        <a:pt x="7730" y="1483"/>
                        <a:pt x="7564" y="1305"/>
                      </a:cubicBezTo>
                      <a:cubicBezTo>
                        <a:pt x="7479" y="1212"/>
                        <a:pt x="7378" y="1135"/>
                        <a:pt x="7271" y="1072"/>
                      </a:cubicBezTo>
                      <a:cubicBezTo>
                        <a:pt x="7174" y="1008"/>
                        <a:pt x="7068" y="965"/>
                        <a:pt x="6962" y="936"/>
                      </a:cubicBezTo>
                      <a:cubicBezTo>
                        <a:pt x="6849" y="902"/>
                        <a:pt x="6737" y="888"/>
                        <a:pt x="6628" y="888"/>
                      </a:cubicBezTo>
                      <a:cubicBezTo>
                        <a:pt x="6520" y="888"/>
                        <a:pt x="6416" y="902"/>
                        <a:pt x="6321" y="923"/>
                      </a:cubicBezTo>
                      <a:cubicBezTo>
                        <a:pt x="6130" y="970"/>
                        <a:pt x="5973" y="1050"/>
                        <a:pt x="5862" y="1127"/>
                      </a:cubicBezTo>
                      <a:cubicBezTo>
                        <a:pt x="5807" y="1165"/>
                        <a:pt x="5760" y="1203"/>
                        <a:pt x="5722" y="1237"/>
                      </a:cubicBezTo>
                      <a:cubicBezTo>
                        <a:pt x="5718" y="1246"/>
                        <a:pt x="5710" y="1250"/>
                        <a:pt x="5701" y="1258"/>
                      </a:cubicBezTo>
                      <a:cubicBezTo>
                        <a:pt x="5676" y="1284"/>
                        <a:pt x="5654" y="1301"/>
                        <a:pt x="5642" y="1318"/>
                      </a:cubicBezTo>
                      <a:cubicBezTo>
                        <a:pt x="5612" y="1352"/>
                        <a:pt x="5591" y="1377"/>
                        <a:pt x="5574" y="1394"/>
                      </a:cubicBezTo>
                      <a:cubicBezTo>
                        <a:pt x="5578" y="1394"/>
                        <a:pt x="5586" y="1398"/>
                        <a:pt x="5591" y="1398"/>
                      </a:cubicBezTo>
                      <a:cubicBezTo>
                        <a:pt x="5612" y="1407"/>
                        <a:pt x="5637" y="1411"/>
                        <a:pt x="5659" y="1420"/>
                      </a:cubicBezTo>
                      <a:cubicBezTo>
                        <a:pt x="5782" y="1466"/>
                        <a:pt x="5901" y="1538"/>
                        <a:pt x="5973" y="1615"/>
                      </a:cubicBezTo>
                      <a:cubicBezTo>
                        <a:pt x="6053" y="1691"/>
                        <a:pt x="6087" y="1763"/>
                        <a:pt x="6100" y="1789"/>
                      </a:cubicBezTo>
                      <a:cubicBezTo>
                        <a:pt x="6113" y="1835"/>
                        <a:pt x="6109" y="1844"/>
                        <a:pt x="6100" y="1848"/>
                      </a:cubicBezTo>
                      <a:cubicBezTo>
                        <a:pt x="6098" y="1849"/>
                        <a:pt x="6096" y="1850"/>
                        <a:pt x="6094" y="1850"/>
                      </a:cubicBezTo>
                      <a:cubicBezTo>
                        <a:pt x="6086" y="1850"/>
                        <a:pt x="6074" y="1842"/>
                        <a:pt x="6053" y="1819"/>
                      </a:cubicBezTo>
                      <a:cubicBezTo>
                        <a:pt x="6036" y="1797"/>
                        <a:pt x="5998" y="1734"/>
                        <a:pt x="5926" y="1670"/>
                      </a:cubicBezTo>
                      <a:cubicBezTo>
                        <a:pt x="5854" y="1602"/>
                        <a:pt x="5748" y="1538"/>
                        <a:pt x="5629" y="1496"/>
                      </a:cubicBezTo>
                      <a:cubicBezTo>
                        <a:pt x="5595" y="1483"/>
                        <a:pt x="5557" y="1475"/>
                        <a:pt x="5519" y="1466"/>
                      </a:cubicBezTo>
                      <a:cubicBezTo>
                        <a:pt x="5438" y="1445"/>
                        <a:pt x="5357" y="1432"/>
                        <a:pt x="5289" y="1424"/>
                      </a:cubicBezTo>
                      <a:cubicBezTo>
                        <a:pt x="5272" y="1424"/>
                        <a:pt x="5255" y="1420"/>
                        <a:pt x="5238" y="1420"/>
                      </a:cubicBezTo>
                      <a:cubicBezTo>
                        <a:pt x="5162" y="1411"/>
                        <a:pt x="5107" y="1411"/>
                        <a:pt x="5086" y="1407"/>
                      </a:cubicBezTo>
                      <a:cubicBezTo>
                        <a:pt x="5043" y="1403"/>
                        <a:pt x="5039" y="1394"/>
                        <a:pt x="5039" y="1386"/>
                      </a:cubicBezTo>
                      <a:cubicBezTo>
                        <a:pt x="5039" y="1373"/>
                        <a:pt x="5043" y="1364"/>
                        <a:pt x="5086" y="1356"/>
                      </a:cubicBezTo>
                      <a:cubicBezTo>
                        <a:pt x="5107" y="1352"/>
                        <a:pt x="5166" y="1347"/>
                        <a:pt x="5247" y="1347"/>
                      </a:cubicBezTo>
                      <a:cubicBezTo>
                        <a:pt x="5264" y="1347"/>
                        <a:pt x="5281" y="1352"/>
                        <a:pt x="5298" y="1352"/>
                      </a:cubicBezTo>
                      <a:cubicBezTo>
                        <a:pt x="5349" y="1356"/>
                        <a:pt x="5408" y="1360"/>
                        <a:pt x="5468" y="1373"/>
                      </a:cubicBezTo>
                      <a:cubicBezTo>
                        <a:pt x="5485" y="1373"/>
                        <a:pt x="5502" y="1377"/>
                        <a:pt x="5514" y="1381"/>
                      </a:cubicBezTo>
                      <a:cubicBezTo>
                        <a:pt x="5514" y="1377"/>
                        <a:pt x="5514" y="1369"/>
                        <a:pt x="5514" y="1356"/>
                      </a:cubicBezTo>
                      <a:cubicBezTo>
                        <a:pt x="5519" y="1343"/>
                        <a:pt x="5519" y="1330"/>
                        <a:pt x="5527" y="1313"/>
                      </a:cubicBezTo>
                      <a:cubicBezTo>
                        <a:pt x="5531" y="1296"/>
                        <a:pt x="5536" y="1271"/>
                        <a:pt x="5544" y="1241"/>
                      </a:cubicBezTo>
                      <a:cubicBezTo>
                        <a:pt x="5548" y="1203"/>
                        <a:pt x="5569" y="1127"/>
                        <a:pt x="5574" y="1025"/>
                      </a:cubicBezTo>
                      <a:cubicBezTo>
                        <a:pt x="5574" y="974"/>
                        <a:pt x="5574" y="914"/>
                        <a:pt x="5565" y="847"/>
                      </a:cubicBezTo>
                      <a:cubicBezTo>
                        <a:pt x="5557" y="783"/>
                        <a:pt x="5540" y="715"/>
                        <a:pt x="5514" y="643"/>
                      </a:cubicBezTo>
                      <a:cubicBezTo>
                        <a:pt x="5468" y="503"/>
                        <a:pt x="5378" y="354"/>
                        <a:pt x="5243" y="240"/>
                      </a:cubicBezTo>
                      <a:cubicBezTo>
                        <a:pt x="5111" y="125"/>
                        <a:pt x="4937" y="44"/>
                        <a:pt x="4750" y="15"/>
                      </a:cubicBezTo>
                      <a:cubicBezTo>
                        <a:pt x="4698" y="5"/>
                        <a:pt x="4644" y="1"/>
                        <a:pt x="459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27" name="Google Shape;1827;p20"/>
                <p:cNvSpPr/>
                <p:nvPr/>
              </p:nvSpPr>
              <p:spPr>
                <a:xfrm>
                  <a:off x="1409508" y="4678898"/>
                  <a:ext cx="34953" cy="70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" h="31" extrusionOk="0">
                      <a:moveTo>
                        <a:pt x="153" y="1"/>
                      </a:moveTo>
                      <a:lnTo>
                        <a:pt x="0" y="30"/>
                      </a:lnTo>
                      <a:lnTo>
                        <a:pt x="0" y="30"/>
                      </a:lnTo>
                      <a:lnTo>
                        <a:pt x="26" y="26"/>
                      </a:lnTo>
                      <a:lnTo>
                        <a:pt x="153" y="1"/>
                      </a:lnTo>
                      <a:close/>
                    </a:path>
                  </a:pathLst>
                </a:custGeom>
                <a:solidFill>
                  <a:srgbClr val="8555C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28" name="Google Shape;1828;p20"/>
                <p:cNvSpPr/>
                <p:nvPr/>
              </p:nvSpPr>
              <p:spPr>
                <a:xfrm>
                  <a:off x="1261980" y="4696147"/>
                  <a:ext cx="559929" cy="1911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67" h="842" extrusionOk="0">
                      <a:moveTo>
                        <a:pt x="1018" y="0"/>
                      </a:moveTo>
                      <a:cubicBezTo>
                        <a:pt x="863" y="0"/>
                        <a:pt x="711" y="18"/>
                        <a:pt x="570" y="52"/>
                      </a:cubicBezTo>
                      <a:cubicBezTo>
                        <a:pt x="451" y="77"/>
                        <a:pt x="340" y="116"/>
                        <a:pt x="243" y="158"/>
                      </a:cubicBezTo>
                      <a:lnTo>
                        <a:pt x="239" y="158"/>
                      </a:lnTo>
                      <a:lnTo>
                        <a:pt x="1" y="281"/>
                      </a:lnTo>
                      <a:cubicBezTo>
                        <a:pt x="25" y="276"/>
                        <a:pt x="332" y="204"/>
                        <a:pt x="728" y="204"/>
                      </a:cubicBezTo>
                      <a:cubicBezTo>
                        <a:pt x="1231" y="204"/>
                        <a:pt x="1878" y="321"/>
                        <a:pt x="2263" y="841"/>
                      </a:cubicBezTo>
                      <a:cubicBezTo>
                        <a:pt x="2314" y="791"/>
                        <a:pt x="2382" y="727"/>
                        <a:pt x="2467" y="663"/>
                      </a:cubicBezTo>
                      <a:cubicBezTo>
                        <a:pt x="2454" y="650"/>
                        <a:pt x="2437" y="633"/>
                        <a:pt x="2416" y="612"/>
                      </a:cubicBezTo>
                      <a:cubicBezTo>
                        <a:pt x="2361" y="561"/>
                        <a:pt x="2212" y="413"/>
                        <a:pt x="1974" y="273"/>
                      </a:cubicBezTo>
                      <a:cubicBezTo>
                        <a:pt x="1860" y="205"/>
                        <a:pt x="1720" y="137"/>
                        <a:pt x="1563" y="90"/>
                      </a:cubicBezTo>
                      <a:cubicBezTo>
                        <a:pt x="1406" y="39"/>
                        <a:pt x="1240" y="10"/>
                        <a:pt x="1070" y="1"/>
                      </a:cubicBezTo>
                      <a:cubicBezTo>
                        <a:pt x="1053" y="1"/>
                        <a:pt x="1036" y="0"/>
                        <a:pt x="1018" y="0"/>
                      </a:cubicBezTo>
                      <a:close/>
                    </a:path>
                  </a:pathLst>
                </a:custGeom>
                <a:solidFill>
                  <a:srgbClr val="1E1549">
                    <a:alpha val="410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29" name="Google Shape;1829;p20"/>
                <p:cNvSpPr/>
                <p:nvPr/>
              </p:nvSpPr>
              <p:spPr>
                <a:xfrm>
                  <a:off x="903600" y="4458287"/>
                  <a:ext cx="18611" cy="272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" h="120" extrusionOk="0">
                      <a:moveTo>
                        <a:pt x="82" y="1"/>
                      </a:moveTo>
                      <a:lnTo>
                        <a:pt x="82" y="1"/>
                      </a:lnTo>
                      <a:cubicBezTo>
                        <a:pt x="73" y="13"/>
                        <a:pt x="65" y="30"/>
                        <a:pt x="52" y="43"/>
                      </a:cubicBezTo>
                      <a:cubicBezTo>
                        <a:pt x="35" y="73"/>
                        <a:pt x="18" y="98"/>
                        <a:pt x="1" y="120"/>
                      </a:cubicBezTo>
                      <a:cubicBezTo>
                        <a:pt x="48" y="69"/>
                        <a:pt x="82" y="26"/>
                        <a:pt x="82" y="1"/>
                      </a:cubicBezTo>
                      <a:close/>
                    </a:path>
                  </a:pathLst>
                </a:custGeom>
                <a:solidFill>
                  <a:srgbClr val="8555C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0" name="Google Shape;1830;p20"/>
                <p:cNvSpPr/>
                <p:nvPr/>
              </p:nvSpPr>
              <p:spPr>
                <a:xfrm>
                  <a:off x="739957" y="4016156"/>
                  <a:ext cx="221747" cy="5290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7" h="2331" extrusionOk="0">
                      <a:moveTo>
                        <a:pt x="280" y="1"/>
                      </a:moveTo>
                      <a:lnTo>
                        <a:pt x="280" y="1"/>
                      </a:lnTo>
                      <a:cubicBezTo>
                        <a:pt x="493" y="378"/>
                        <a:pt x="977" y="1478"/>
                        <a:pt x="0" y="2322"/>
                      </a:cubicBezTo>
                      <a:cubicBezTo>
                        <a:pt x="217" y="2309"/>
                        <a:pt x="259" y="2309"/>
                        <a:pt x="272" y="2309"/>
                      </a:cubicBezTo>
                      <a:lnTo>
                        <a:pt x="276" y="2309"/>
                      </a:lnTo>
                      <a:lnTo>
                        <a:pt x="425" y="2331"/>
                      </a:lnTo>
                      <a:cubicBezTo>
                        <a:pt x="425" y="2322"/>
                        <a:pt x="429" y="2314"/>
                        <a:pt x="442" y="2301"/>
                      </a:cubicBezTo>
                      <a:cubicBezTo>
                        <a:pt x="450" y="2288"/>
                        <a:pt x="463" y="2275"/>
                        <a:pt x="480" y="2259"/>
                      </a:cubicBezTo>
                      <a:cubicBezTo>
                        <a:pt x="497" y="2242"/>
                        <a:pt x="518" y="2216"/>
                        <a:pt x="544" y="2191"/>
                      </a:cubicBezTo>
                      <a:cubicBezTo>
                        <a:pt x="561" y="2169"/>
                        <a:pt x="586" y="2140"/>
                        <a:pt x="616" y="2101"/>
                      </a:cubicBezTo>
                      <a:cubicBezTo>
                        <a:pt x="646" y="2063"/>
                        <a:pt x="684" y="2017"/>
                        <a:pt x="718" y="1957"/>
                      </a:cubicBezTo>
                      <a:cubicBezTo>
                        <a:pt x="790" y="1843"/>
                        <a:pt x="866" y="1686"/>
                        <a:pt x="913" y="1495"/>
                      </a:cubicBezTo>
                      <a:cubicBezTo>
                        <a:pt x="955" y="1304"/>
                        <a:pt x="972" y="1079"/>
                        <a:pt x="913" y="854"/>
                      </a:cubicBezTo>
                      <a:cubicBezTo>
                        <a:pt x="862" y="633"/>
                        <a:pt x="739" y="412"/>
                        <a:pt x="573" y="234"/>
                      </a:cubicBezTo>
                      <a:cubicBezTo>
                        <a:pt x="488" y="141"/>
                        <a:pt x="387" y="64"/>
                        <a:pt x="280" y="1"/>
                      </a:cubicBezTo>
                      <a:close/>
                    </a:path>
                  </a:pathLst>
                </a:custGeom>
                <a:solidFill>
                  <a:srgbClr val="1E1549">
                    <a:alpha val="410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1" name="Google Shape;1831;p20"/>
                <p:cNvSpPr/>
                <p:nvPr/>
              </p:nvSpPr>
              <p:spPr>
                <a:xfrm>
                  <a:off x="972144" y="4303268"/>
                  <a:ext cx="2043" cy="59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" h="26" extrusionOk="0">
                      <a:moveTo>
                        <a:pt x="9" y="0"/>
                      </a:moveTo>
                      <a:cubicBezTo>
                        <a:pt x="4" y="5"/>
                        <a:pt x="4" y="5"/>
                        <a:pt x="0" y="5"/>
                      </a:cubicBezTo>
                      <a:cubicBezTo>
                        <a:pt x="0" y="13"/>
                        <a:pt x="0" y="17"/>
                        <a:pt x="0" y="26"/>
                      </a:cubicBezTo>
                      <a:lnTo>
                        <a:pt x="9" y="0"/>
                      </a:lnTo>
                      <a:close/>
                    </a:path>
                  </a:pathLst>
                </a:custGeom>
                <a:solidFill>
                  <a:srgbClr val="8555C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2" name="Google Shape;1832;p20"/>
                <p:cNvSpPr/>
                <p:nvPr/>
              </p:nvSpPr>
              <p:spPr>
                <a:xfrm>
                  <a:off x="1199337" y="4305084"/>
                  <a:ext cx="245125" cy="3962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0" h="1746" extrusionOk="0">
                      <a:moveTo>
                        <a:pt x="1" y="1"/>
                      </a:moveTo>
                      <a:cubicBezTo>
                        <a:pt x="26" y="18"/>
                        <a:pt x="1003" y="693"/>
                        <a:pt x="659" y="1745"/>
                      </a:cubicBezTo>
                      <a:cubicBezTo>
                        <a:pt x="710" y="1728"/>
                        <a:pt x="765" y="1711"/>
                        <a:pt x="824" y="1699"/>
                      </a:cubicBezTo>
                      <a:cubicBezTo>
                        <a:pt x="858" y="1690"/>
                        <a:pt x="892" y="1682"/>
                        <a:pt x="926" y="1677"/>
                      </a:cubicBezTo>
                      <a:lnTo>
                        <a:pt x="1079" y="1648"/>
                      </a:lnTo>
                      <a:cubicBezTo>
                        <a:pt x="1075" y="1631"/>
                        <a:pt x="1071" y="1597"/>
                        <a:pt x="1066" y="1537"/>
                      </a:cubicBezTo>
                      <a:cubicBezTo>
                        <a:pt x="1062" y="1465"/>
                        <a:pt x="1066" y="1257"/>
                        <a:pt x="998" y="998"/>
                      </a:cubicBezTo>
                      <a:cubicBezTo>
                        <a:pt x="981" y="930"/>
                        <a:pt x="956" y="867"/>
                        <a:pt x="930" y="799"/>
                      </a:cubicBezTo>
                      <a:cubicBezTo>
                        <a:pt x="901" y="731"/>
                        <a:pt x="863" y="663"/>
                        <a:pt x="820" y="595"/>
                      </a:cubicBezTo>
                      <a:cubicBezTo>
                        <a:pt x="731" y="468"/>
                        <a:pt x="608" y="349"/>
                        <a:pt x="472" y="251"/>
                      </a:cubicBezTo>
                      <a:cubicBezTo>
                        <a:pt x="340" y="149"/>
                        <a:pt x="188" y="69"/>
                        <a:pt x="39" y="14"/>
                      </a:cubicBezTo>
                      <a:cubicBezTo>
                        <a:pt x="26" y="9"/>
                        <a:pt x="14" y="5"/>
                        <a:pt x="1" y="1"/>
                      </a:cubicBezTo>
                      <a:close/>
                    </a:path>
                  </a:pathLst>
                </a:custGeom>
                <a:solidFill>
                  <a:srgbClr val="1E1549">
                    <a:alpha val="410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3" name="Google Shape;1833;p20"/>
                <p:cNvSpPr/>
                <p:nvPr/>
              </p:nvSpPr>
              <p:spPr>
                <a:xfrm>
                  <a:off x="168682" y="3773075"/>
                  <a:ext cx="249664" cy="3136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0" h="1382" extrusionOk="0">
                      <a:moveTo>
                        <a:pt x="116" y="1"/>
                      </a:moveTo>
                      <a:cubicBezTo>
                        <a:pt x="78" y="1"/>
                        <a:pt x="39" y="3"/>
                        <a:pt x="0" y="6"/>
                      </a:cubicBezTo>
                      <a:cubicBezTo>
                        <a:pt x="0" y="6"/>
                        <a:pt x="896" y="456"/>
                        <a:pt x="773" y="1347"/>
                      </a:cubicBezTo>
                      <a:cubicBezTo>
                        <a:pt x="790" y="1347"/>
                        <a:pt x="807" y="1352"/>
                        <a:pt x="824" y="1352"/>
                      </a:cubicBezTo>
                      <a:cubicBezTo>
                        <a:pt x="875" y="1356"/>
                        <a:pt x="934" y="1360"/>
                        <a:pt x="994" y="1373"/>
                      </a:cubicBezTo>
                      <a:cubicBezTo>
                        <a:pt x="1011" y="1373"/>
                        <a:pt x="1028" y="1377"/>
                        <a:pt x="1040" y="1381"/>
                      </a:cubicBezTo>
                      <a:cubicBezTo>
                        <a:pt x="1040" y="1377"/>
                        <a:pt x="1040" y="1369"/>
                        <a:pt x="1040" y="1356"/>
                      </a:cubicBezTo>
                      <a:cubicBezTo>
                        <a:pt x="1045" y="1343"/>
                        <a:pt x="1045" y="1330"/>
                        <a:pt x="1053" y="1313"/>
                      </a:cubicBezTo>
                      <a:cubicBezTo>
                        <a:pt x="1057" y="1296"/>
                        <a:pt x="1062" y="1271"/>
                        <a:pt x="1070" y="1241"/>
                      </a:cubicBezTo>
                      <a:cubicBezTo>
                        <a:pt x="1074" y="1203"/>
                        <a:pt x="1095" y="1127"/>
                        <a:pt x="1100" y="1025"/>
                      </a:cubicBezTo>
                      <a:cubicBezTo>
                        <a:pt x="1100" y="974"/>
                        <a:pt x="1100" y="914"/>
                        <a:pt x="1091" y="847"/>
                      </a:cubicBezTo>
                      <a:cubicBezTo>
                        <a:pt x="1083" y="783"/>
                        <a:pt x="1066" y="715"/>
                        <a:pt x="1040" y="643"/>
                      </a:cubicBezTo>
                      <a:cubicBezTo>
                        <a:pt x="994" y="503"/>
                        <a:pt x="904" y="354"/>
                        <a:pt x="769" y="240"/>
                      </a:cubicBezTo>
                      <a:cubicBezTo>
                        <a:pt x="637" y="125"/>
                        <a:pt x="463" y="44"/>
                        <a:pt x="276" y="15"/>
                      </a:cubicBezTo>
                      <a:cubicBezTo>
                        <a:pt x="224" y="5"/>
                        <a:pt x="170" y="1"/>
                        <a:pt x="116" y="1"/>
                      </a:cubicBezTo>
                      <a:close/>
                    </a:path>
                  </a:pathLst>
                </a:custGeom>
                <a:solidFill>
                  <a:srgbClr val="1E1549">
                    <a:alpha val="410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4" name="Google Shape;1834;p20"/>
                <p:cNvSpPr/>
                <p:nvPr/>
              </p:nvSpPr>
              <p:spPr>
                <a:xfrm>
                  <a:off x="418119" y="4058599"/>
                  <a:ext cx="29279" cy="320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" h="141" extrusionOk="0">
                      <a:moveTo>
                        <a:pt x="128" y="0"/>
                      </a:moveTo>
                      <a:cubicBezTo>
                        <a:pt x="103" y="26"/>
                        <a:pt x="81" y="43"/>
                        <a:pt x="69" y="60"/>
                      </a:cubicBezTo>
                      <a:cubicBezTo>
                        <a:pt x="39" y="94"/>
                        <a:pt x="13" y="119"/>
                        <a:pt x="1" y="136"/>
                      </a:cubicBezTo>
                      <a:cubicBezTo>
                        <a:pt x="5" y="140"/>
                        <a:pt x="13" y="140"/>
                        <a:pt x="18" y="140"/>
                      </a:cubicBezTo>
                      <a:cubicBezTo>
                        <a:pt x="52" y="106"/>
                        <a:pt x="90" y="60"/>
                        <a:pt x="128" y="0"/>
                      </a:cubicBezTo>
                      <a:close/>
                    </a:path>
                  </a:pathLst>
                </a:custGeom>
                <a:solidFill>
                  <a:srgbClr val="8555C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5" name="Google Shape;1835;p20"/>
                <p:cNvSpPr/>
                <p:nvPr/>
              </p:nvSpPr>
              <p:spPr>
                <a:xfrm>
                  <a:off x="-415075" y="3961230"/>
                  <a:ext cx="230372" cy="465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5" h="2051" extrusionOk="0">
                      <a:moveTo>
                        <a:pt x="1015" y="1"/>
                      </a:moveTo>
                      <a:lnTo>
                        <a:pt x="1015" y="1"/>
                      </a:lnTo>
                      <a:cubicBezTo>
                        <a:pt x="989" y="9"/>
                        <a:pt x="960" y="18"/>
                        <a:pt x="934" y="26"/>
                      </a:cubicBezTo>
                      <a:cubicBezTo>
                        <a:pt x="811" y="73"/>
                        <a:pt x="675" y="141"/>
                        <a:pt x="548" y="238"/>
                      </a:cubicBezTo>
                      <a:cubicBezTo>
                        <a:pt x="425" y="332"/>
                        <a:pt x="306" y="455"/>
                        <a:pt x="221" y="595"/>
                      </a:cubicBezTo>
                      <a:cubicBezTo>
                        <a:pt x="136" y="735"/>
                        <a:pt x="72" y="892"/>
                        <a:pt x="39" y="1045"/>
                      </a:cubicBezTo>
                      <a:cubicBezTo>
                        <a:pt x="5" y="1202"/>
                        <a:pt x="0" y="1355"/>
                        <a:pt x="9" y="1486"/>
                      </a:cubicBezTo>
                      <a:cubicBezTo>
                        <a:pt x="22" y="1618"/>
                        <a:pt x="47" y="1732"/>
                        <a:pt x="72" y="1821"/>
                      </a:cubicBezTo>
                      <a:cubicBezTo>
                        <a:pt x="89" y="1868"/>
                        <a:pt x="102" y="1906"/>
                        <a:pt x="115" y="1936"/>
                      </a:cubicBezTo>
                      <a:cubicBezTo>
                        <a:pt x="128" y="1966"/>
                        <a:pt x="136" y="1991"/>
                        <a:pt x="145" y="2008"/>
                      </a:cubicBezTo>
                      <a:cubicBezTo>
                        <a:pt x="153" y="2025"/>
                        <a:pt x="157" y="2038"/>
                        <a:pt x="162" y="2051"/>
                      </a:cubicBezTo>
                      <a:cubicBezTo>
                        <a:pt x="293" y="2012"/>
                        <a:pt x="421" y="1995"/>
                        <a:pt x="535" y="1991"/>
                      </a:cubicBezTo>
                      <a:cubicBezTo>
                        <a:pt x="47" y="714"/>
                        <a:pt x="1015" y="1"/>
                        <a:pt x="1015" y="1"/>
                      </a:cubicBezTo>
                      <a:close/>
                    </a:path>
                  </a:pathLst>
                </a:custGeom>
                <a:solidFill>
                  <a:srgbClr val="1E1549">
                    <a:alpha val="410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6" name="Google Shape;1836;p20"/>
                <p:cNvSpPr/>
                <p:nvPr/>
              </p:nvSpPr>
              <p:spPr>
                <a:xfrm>
                  <a:off x="-617529" y="4429916"/>
                  <a:ext cx="379036" cy="2539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0" h="1119" extrusionOk="0">
                      <a:moveTo>
                        <a:pt x="1507" y="1"/>
                      </a:moveTo>
                      <a:cubicBezTo>
                        <a:pt x="1483" y="1"/>
                        <a:pt x="1457" y="1"/>
                        <a:pt x="1431" y="3"/>
                      </a:cubicBezTo>
                      <a:cubicBezTo>
                        <a:pt x="1223" y="11"/>
                        <a:pt x="969" y="71"/>
                        <a:pt x="744" y="198"/>
                      </a:cubicBezTo>
                      <a:cubicBezTo>
                        <a:pt x="519" y="321"/>
                        <a:pt x="328" y="499"/>
                        <a:pt x="205" y="669"/>
                      </a:cubicBezTo>
                      <a:cubicBezTo>
                        <a:pt x="82" y="834"/>
                        <a:pt x="35" y="987"/>
                        <a:pt x="18" y="1038"/>
                      </a:cubicBezTo>
                      <a:cubicBezTo>
                        <a:pt x="9" y="1068"/>
                        <a:pt x="5" y="1089"/>
                        <a:pt x="1" y="1102"/>
                      </a:cubicBezTo>
                      <a:cubicBezTo>
                        <a:pt x="17" y="1100"/>
                        <a:pt x="31" y="1100"/>
                        <a:pt x="45" y="1100"/>
                      </a:cubicBezTo>
                      <a:cubicBezTo>
                        <a:pt x="72" y="1100"/>
                        <a:pt x="94" y="1102"/>
                        <a:pt x="111" y="1102"/>
                      </a:cubicBezTo>
                      <a:cubicBezTo>
                        <a:pt x="150" y="1106"/>
                        <a:pt x="179" y="1110"/>
                        <a:pt x="200" y="1119"/>
                      </a:cubicBezTo>
                      <a:cubicBezTo>
                        <a:pt x="200" y="1119"/>
                        <a:pt x="574" y="134"/>
                        <a:pt x="1669" y="7"/>
                      </a:cubicBezTo>
                      <a:cubicBezTo>
                        <a:pt x="1621" y="4"/>
                        <a:pt x="1567" y="1"/>
                        <a:pt x="1507" y="1"/>
                      </a:cubicBezTo>
                      <a:close/>
                    </a:path>
                  </a:pathLst>
                </a:custGeom>
                <a:solidFill>
                  <a:srgbClr val="1E1549">
                    <a:alpha val="410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837" name="Google Shape;1837;p20"/>
            <p:cNvSpPr/>
            <p:nvPr/>
          </p:nvSpPr>
          <p:spPr>
            <a:xfrm>
              <a:off x="-239510" y="4711137"/>
              <a:ext cx="982088" cy="209264"/>
            </a:xfrm>
            <a:custGeom>
              <a:avLst/>
              <a:gdLst/>
              <a:ahLst/>
              <a:cxnLst/>
              <a:rect l="l" t="t" r="r" b="b"/>
              <a:pathLst>
                <a:path w="4327" h="922" extrusionOk="0">
                  <a:moveTo>
                    <a:pt x="1973" y="1"/>
                  </a:moveTo>
                  <a:cubicBezTo>
                    <a:pt x="1951" y="1"/>
                    <a:pt x="1929" y="1"/>
                    <a:pt x="1907" y="2"/>
                  </a:cubicBezTo>
                  <a:cubicBezTo>
                    <a:pt x="1775" y="10"/>
                    <a:pt x="1648" y="27"/>
                    <a:pt x="1537" y="53"/>
                  </a:cubicBezTo>
                  <a:cubicBezTo>
                    <a:pt x="1317" y="108"/>
                    <a:pt x="1160" y="184"/>
                    <a:pt x="1109" y="218"/>
                  </a:cubicBezTo>
                  <a:cubicBezTo>
                    <a:pt x="1096" y="227"/>
                    <a:pt x="1088" y="231"/>
                    <a:pt x="1075" y="240"/>
                  </a:cubicBezTo>
                  <a:cubicBezTo>
                    <a:pt x="973" y="193"/>
                    <a:pt x="850" y="163"/>
                    <a:pt x="723" y="163"/>
                  </a:cubicBezTo>
                  <a:cubicBezTo>
                    <a:pt x="715" y="163"/>
                    <a:pt x="707" y="163"/>
                    <a:pt x="700" y="163"/>
                  </a:cubicBezTo>
                  <a:cubicBezTo>
                    <a:pt x="542" y="163"/>
                    <a:pt x="390" y="204"/>
                    <a:pt x="273" y="252"/>
                  </a:cubicBezTo>
                  <a:cubicBezTo>
                    <a:pt x="150" y="307"/>
                    <a:pt x="69" y="363"/>
                    <a:pt x="43" y="384"/>
                  </a:cubicBezTo>
                  <a:cubicBezTo>
                    <a:pt x="1" y="418"/>
                    <a:pt x="1" y="431"/>
                    <a:pt x="9" y="439"/>
                  </a:cubicBezTo>
                  <a:cubicBezTo>
                    <a:pt x="11" y="442"/>
                    <a:pt x="13" y="444"/>
                    <a:pt x="18" y="444"/>
                  </a:cubicBezTo>
                  <a:cubicBezTo>
                    <a:pt x="26" y="444"/>
                    <a:pt x="40" y="439"/>
                    <a:pt x="69" y="426"/>
                  </a:cubicBezTo>
                  <a:cubicBezTo>
                    <a:pt x="103" y="414"/>
                    <a:pt x="184" y="367"/>
                    <a:pt x="302" y="324"/>
                  </a:cubicBezTo>
                  <a:cubicBezTo>
                    <a:pt x="411" y="280"/>
                    <a:pt x="554" y="243"/>
                    <a:pt x="699" y="243"/>
                  </a:cubicBezTo>
                  <a:cubicBezTo>
                    <a:pt x="707" y="243"/>
                    <a:pt x="715" y="244"/>
                    <a:pt x="723" y="244"/>
                  </a:cubicBezTo>
                  <a:cubicBezTo>
                    <a:pt x="875" y="244"/>
                    <a:pt x="1028" y="290"/>
                    <a:pt x="1130" y="354"/>
                  </a:cubicBezTo>
                  <a:cubicBezTo>
                    <a:pt x="1236" y="414"/>
                    <a:pt x="1300" y="481"/>
                    <a:pt x="1325" y="507"/>
                  </a:cubicBezTo>
                  <a:cubicBezTo>
                    <a:pt x="1350" y="532"/>
                    <a:pt x="1364" y="539"/>
                    <a:pt x="1373" y="539"/>
                  </a:cubicBezTo>
                  <a:cubicBezTo>
                    <a:pt x="1376" y="539"/>
                    <a:pt x="1378" y="538"/>
                    <a:pt x="1380" y="537"/>
                  </a:cubicBezTo>
                  <a:cubicBezTo>
                    <a:pt x="1389" y="532"/>
                    <a:pt x="1393" y="520"/>
                    <a:pt x="1363" y="473"/>
                  </a:cubicBezTo>
                  <a:cubicBezTo>
                    <a:pt x="1346" y="443"/>
                    <a:pt x="1283" y="358"/>
                    <a:pt x="1168" y="286"/>
                  </a:cubicBezTo>
                  <a:cubicBezTo>
                    <a:pt x="1155" y="282"/>
                    <a:pt x="1143" y="274"/>
                    <a:pt x="1130" y="265"/>
                  </a:cubicBezTo>
                  <a:lnTo>
                    <a:pt x="1134" y="265"/>
                  </a:lnTo>
                  <a:cubicBezTo>
                    <a:pt x="1189" y="240"/>
                    <a:pt x="1342" y="172"/>
                    <a:pt x="1554" y="125"/>
                  </a:cubicBezTo>
                  <a:cubicBezTo>
                    <a:pt x="1661" y="104"/>
                    <a:pt x="1784" y="87"/>
                    <a:pt x="1911" y="83"/>
                  </a:cubicBezTo>
                  <a:cubicBezTo>
                    <a:pt x="1928" y="82"/>
                    <a:pt x="1945" y="82"/>
                    <a:pt x="1962" y="82"/>
                  </a:cubicBezTo>
                  <a:cubicBezTo>
                    <a:pt x="2077" y="82"/>
                    <a:pt x="2192" y="94"/>
                    <a:pt x="2310" y="112"/>
                  </a:cubicBezTo>
                  <a:cubicBezTo>
                    <a:pt x="2442" y="138"/>
                    <a:pt x="2573" y="176"/>
                    <a:pt x="2692" y="227"/>
                  </a:cubicBezTo>
                  <a:cubicBezTo>
                    <a:pt x="2811" y="274"/>
                    <a:pt x="2917" y="333"/>
                    <a:pt x="3006" y="392"/>
                  </a:cubicBezTo>
                  <a:cubicBezTo>
                    <a:pt x="3193" y="511"/>
                    <a:pt x="3307" y="630"/>
                    <a:pt x="3354" y="668"/>
                  </a:cubicBezTo>
                  <a:cubicBezTo>
                    <a:pt x="3239" y="677"/>
                    <a:pt x="3129" y="698"/>
                    <a:pt x="3040" y="723"/>
                  </a:cubicBezTo>
                  <a:cubicBezTo>
                    <a:pt x="3006" y="732"/>
                    <a:pt x="2976" y="745"/>
                    <a:pt x="2947" y="753"/>
                  </a:cubicBezTo>
                  <a:cubicBezTo>
                    <a:pt x="2917" y="762"/>
                    <a:pt x="2891" y="774"/>
                    <a:pt x="2870" y="783"/>
                  </a:cubicBezTo>
                  <a:cubicBezTo>
                    <a:pt x="2824" y="804"/>
                    <a:pt x="2790" y="821"/>
                    <a:pt x="2777" y="830"/>
                  </a:cubicBezTo>
                  <a:cubicBezTo>
                    <a:pt x="2730" y="859"/>
                    <a:pt x="2726" y="872"/>
                    <a:pt x="2734" y="880"/>
                  </a:cubicBezTo>
                  <a:cubicBezTo>
                    <a:pt x="2734" y="885"/>
                    <a:pt x="2738" y="888"/>
                    <a:pt x="2747" y="888"/>
                  </a:cubicBezTo>
                  <a:cubicBezTo>
                    <a:pt x="2757" y="888"/>
                    <a:pt x="2773" y="885"/>
                    <a:pt x="2798" y="876"/>
                  </a:cubicBezTo>
                  <a:cubicBezTo>
                    <a:pt x="2807" y="876"/>
                    <a:pt x="2819" y="872"/>
                    <a:pt x="2836" y="863"/>
                  </a:cubicBezTo>
                  <a:cubicBezTo>
                    <a:pt x="2853" y="859"/>
                    <a:pt x="2870" y="851"/>
                    <a:pt x="2896" y="847"/>
                  </a:cubicBezTo>
                  <a:cubicBezTo>
                    <a:pt x="2917" y="838"/>
                    <a:pt x="2942" y="830"/>
                    <a:pt x="2968" y="821"/>
                  </a:cubicBezTo>
                  <a:cubicBezTo>
                    <a:pt x="2998" y="813"/>
                    <a:pt x="3027" y="800"/>
                    <a:pt x="3061" y="796"/>
                  </a:cubicBezTo>
                  <a:cubicBezTo>
                    <a:pt x="3182" y="765"/>
                    <a:pt x="3334" y="744"/>
                    <a:pt x="3489" y="744"/>
                  </a:cubicBezTo>
                  <a:cubicBezTo>
                    <a:pt x="3503" y="744"/>
                    <a:pt x="3518" y="744"/>
                    <a:pt x="3532" y="745"/>
                  </a:cubicBezTo>
                  <a:cubicBezTo>
                    <a:pt x="3698" y="749"/>
                    <a:pt x="3868" y="779"/>
                    <a:pt x="3995" y="817"/>
                  </a:cubicBezTo>
                  <a:cubicBezTo>
                    <a:pt x="4127" y="855"/>
                    <a:pt x="4220" y="897"/>
                    <a:pt x="4254" y="910"/>
                  </a:cubicBezTo>
                  <a:cubicBezTo>
                    <a:pt x="4279" y="919"/>
                    <a:pt x="4295" y="922"/>
                    <a:pt x="4305" y="922"/>
                  </a:cubicBezTo>
                  <a:cubicBezTo>
                    <a:pt x="4315" y="922"/>
                    <a:pt x="4320" y="919"/>
                    <a:pt x="4322" y="914"/>
                  </a:cubicBezTo>
                  <a:cubicBezTo>
                    <a:pt x="4326" y="906"/>
                    <a:pt x="4326" y="897"/>
                    <a:pt x="4275" y="863"/>
                  </a:cubicBezTo>
                  <a:cubicBezTo>
                    <a:pt x="4245" y="842"/>
                    <a:pt x="4152" y="791"/>
                    <a:pt x="4016" y="745"/>
                  </a:cubicBezTo>
                  <a:cubicBezTo>
                    <a:pt x="3880" y="702"/>
                    <a:pt x="3706" y="668"/>
                    <a:pt x="3532" y="664"/>
                  </a:cubicBezTo>
                  <a:cubicBezTo>
                    <a:pt x="3518" y="663"/>
                    <a:pt x="3505" y="662"/>
                    <a:pt x="3491" y="662"/>
                  </a:cubicBezTo>
                  <a:cubicBezTo>
                    <a:pt x="3464" y="662"/>
                    <a:pt x="3439" y="664"/>
                    <a:pt x="3413" y="664"/>
                  </a:cubicBezTo>
                  <a:cubicBezTo>
                    <a:pt x="3409" y="656"/>
                    <a:pt x="3401" y="643"/>
                    <a:pt x="3388" y="630"/>
                  </a:cubicBezTo>
                  <a:cubicBezTo>
                    <a:pt x="3350" y="583"/>
                    <a:pt x="3235" y="456"/>
                    <a:pt x="3048" y="329"/>
                  </a:cubicBezTo>
                  <a:cubicBezTo>
                    <a:pt x="2955" y="269"/>
                    <a:pt x="2845" y="206"/>
                    <a:pt x="2722" y="150"/>
                  </a:cubicBezTo>
                  <a:cubicBezTo>
                    <a:pt x="2594" y="99"/>
                    <a:pt x="2459" y="57"/>
                    <a:pt x="2323" y="32"/>
                  </a:cubicBezTo>
                  <a:cubicBezTo>
                    <a:pt x="2205" y="10"/>
                    <a:pt x="2088" y="1"/>
                    <a:pt x="19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38" name="Google Shape;1838;p20"/>
          <p:cNvGrpSpPr/>
          <p:nvPr/>
        </p:nvGrpSpPr>
        <p:grpSpPr>
          <a:xfrm>
            <a:off x="1184414" y="1979816"/>
            <a:ext cx="255902" cy="1874920"/>
            <a:chOff x="-3200841" y="3196752"/>
            <a:chExt cx="229426" cy="1680940"/>
          </a:xfrm>
        </p:grpSpPr>
        <p:sp>
          <p:nvSpPr>
            <p:cNvPr id="1839" name="Google Shape;1839;p20"/>
            <p:cNvSpPr/>
            <p:nvPr/>
          </p:nvSpPr>
          <p:spPr>
            <a:xfrm>
              <a:off x="-3200841" y="3196752"/>
              <a:ext cx="229426" cy="1680940"/>
            </a:xfrm>
            <a:custGeom>
              <a:avLst/>
              <a:gdLst/>
              <a:ahLst/>
              <a:cxnLst/>
              <a:rect l="l" t="t" r="r" b="b"/>
              <a:pathLst>
                <a:path w="1096" h="8030" extrusionOk="0">
                  <a:moveTo>
                    <a:pt x="591" y="17"/>
                  </a:moveTo>
                  <a:cubicBezTo>
                    <a:pt x="612" y="21"/>
                    <a:pt x="642" y="30"/>
                    <a:pt x="676" y="51"/>
                  </a:cubicBezTo>
                  <a:cubicBezTo>
                    <a:pt x="684" y="55"/>
                    <a:pt x="693" y="64"/>
                    <a:pt x="701" y="72"/>
                  </a:cubicBezTo>
                  <a:cubicBezTo>
                    <a:pt x="748" y="111"/>
                    <a:pt x="790" y="178"/>
                    <a:pt x="803" y="276"/>
                  </a:cubicBezTo>
                  <a:cubicBezTo>
                    <a:pt x="812" y="340"/>
                    <a:pt x="812" y="433"/>
                    <a:pt x="782" y="552"/>
                  </a:cubicBezTo>
                  <a:cubicBezTo>
                    <a:pt x="756" y="671"/>
                    <a:pt x="705" y="811"/>
                    <a:pt x="642" y="968"/>
                  </a:cubicBezTo>
                  <a:cubicBezTo>
                    <a:pt x="578" y="1125"/>
                    <a:pt x="498" y="1303"/>
                    <a:pt x="442" y="1511"/>
                  </a:cubicBezTo>
                  <a:cubicBezTo>
                    <a:pt x="391" y="1719"/>
                    <a:pt x="379" y="1957"/>
                    <a:pt x="413" y="2203"/>
                  </a:cubicBezTo>
                  <a:cubicBezTo>
                    <a:pt x="447" y="2449"/>
                    <a:pt x="519" y="2704"/>
                    <a:pt x="612" y="2963"/>
                  </a:cubicBezTo>
                  <a:cubicBezTo>
                    <a:pt x="701" y="3217"/>
                    <a:pt x="812" y="3481"/>
                    <a:pt x="896" y="3756"/>
                  </a:cubicBezTo>
                  <a:cubicBezTo>
                    <a:pt x="981" y="4032"/>
                    <a:pt x="1045" y="4325"/>
                    <a:pt x="1037" y="4627"/>
                  </a:cubicBezTo>
                  <a:cubicBezTo>
                    <a:pt x="1032" y="4677"/>
                    <a:pt x="1028" y="4728"/>
                    <a:pt x="1024" y="4779"/>
                  </a:cubicBezTo>
                  <a:cubicBezTo>
                    <a:pt x="1011" y="4877"/>
                    <a:pt x="990" y="4970"/>
                    <a:pt x="960" y="5064"/>
                  </a:cubicBezTo>
                  <a:cubicBezTo>
                    <a:pt x="909" y="5208"/>
                    <a:pt x="846" y="5344"/>
                    <a:pt x="773" y="5480"/>
                  </a:cubicBezTo>
                  <a:cubicBezTo>
                    <a:pt x="705" y="5615"/>
                    <a:pt x="629" y="5751"/>
                    <a:pt x="570" y="5891"/>
                  </a:cubicBezTo>
                  <a:cubicBezTo>
                    <a:pt x="506" y="6031"/>
                    <a:pt x="459" y="6180"/>
                    <a:pt x="442" y="6337"/>
                  </a:cubicBezTo>
                  <a:cubicBezTo>
                    <a:pt x="421" y="6490"/>
                    <a:pt x="430" y="6643"/>
                    <a:pt x="455" y="6791"/>
                  </a:cubicBezTo>
                  <a:cubicBezTo>
                    <a:pt x="481" y="6940"/>
                    <a:pt x="519" y="7084"/>
                    <a:pt x="561" y="7224"/>
                  </a:cubicBezTo>
                  <a:cubicBezTo>
                    <a:pt x="599" y="7364"/>
                    <a:pt x="646" y="7500"/>
                    <a:pt x="680" y="7636"/>
                  </a:cubicBezTo>
                  <a:cubicBezTo>
                    <a:pt x="697" y="7704"/>
                    <a:pt x="718" y="7772"/>
                    <a:pt x="727" y="7835"/>
                  </a:cubicBezTo>
                  <a:cubicBezTo>
                    <a:pt x="735" y="7895"/>
                    <a:pt x="727" y="7958"/>
                    <a:pt x="689" y="7975"/>
                  </a:cubicBezTo>
                  <a:cubicBezTo>
                    <a:pt x="676" y="7941"/>
                    <a:pt x="650" y="7861"/>
                    <a:pt x="591" y="7687"/>
                  </a:cubicBezTo>
                  <a:cubicBezTo>
                    <a:pt x="565" y="7602"/>
                    <a:pt x="506" y="7432"/>
                    <a:pt x="447" y="7199"/>
                  </a:cubicBezTo>
                  <a:cubicBezTo>
                    <a:pt x="421" y="7084"/>
                    <a:pt x="391" y="6948"/>
                    <a:pt x="370" y="6804"/>
                  </a:cubicBezTo>
                  <a:cubicBezTo>
                    <a:pt x="353" y="6655"/>
                    <a:pt x="340" y="6490"/>
                    <a:pt x="357" y="6320"/>
                  </a:cubicBezTo>
                  <a:cubicBezTo>
                    <a:pt x="366" y="6235"/>
                    <a:pt x="383" y="6150"/>
                    <a:pt x="404" y="6061"/>
                  </a:cubicBezTo>
                  <a:cubicBezTo>
                    <a:pt x="430" y="5972"/>
                    <a:pt x="455" y="5883"/>
                    <a:pt x="493" y="5798"/>
                  </a:cubicBezTo>
                  <a:cubicBezTo>
                    <a:pt x="561" y="5620"/>
                    <a:pt x="650" y="5437"/>
                    <a:pt x="731" y="5246"/>
                  </a:cubicBezTo>
                  <a:cubicBezTo>
                    <a:pt x="769" y="5153"/>
                    <a:pt x="807" y="5055"/>
                    <a:pt x="837" y="4953"/>
                  </a:cubicBezTo>
                  <a:cubicBezTo>
                    <a:pt x="871" y="4851"/>
                    <a:pt x="892" y="4745"/>
                    <a:pt x="905" y="4635"/>
                  </a:cubicBezTo>
                  <a:cubicBezTo>
                    <a:pt x="926" y="4419"/>
                    <a:pt x="888" y="4198"/>
                    <a:pt x="824" y="3990"/>
                  </a:cubicBezTo>
                  <a:cubicBezTo>
                    <a:pt x="701" y="3570"/>
                    <a:pt x="485" y="3192"/>
                    <a:pt x="383" y="2797"/>
                  </a:cubicBezTo>
                  <a:cubicBezTo>
                    <a:pt x="328" y="2598"/>
                    <a:pt x="290" y="2402"/>
                    <a:pt x="268" y="2216"/>
                  </a:cubicBezTo>
                  <a:cubicBezTo>
                    <a:pt x="251" y="2118"/>
                    <a:pt x="247" y="2025"/>
                    <a:pt x="239" y="1936"/>
                  </a:cubicBezTo>
                  <a:cubicBezTo>
                    <a:pt x="239" y="1842"/>
                    <a:pt x="230" y="1753"/>
                    <a:pt x="234" y="1668"/>
                  </a:cubicBezTo>
                  <a:cubicBezTo>
                    <a:pt x="239" y="1324"/>
                    <a:pt x="285" y="1023"/>
                    <a:pt x="340" y="790"/>
                  </a:cubicBezTo>
                  <a:cubicBezTo>
                    <a:pt x="370" y="671"/>
                    <a:pt x="396" y="569"/>
                    <a:pt x="421" y="488"/>
                  </a:cubicBezTo>
                  <a:cubicBezTo>
                    <a:pt x="438" y="450"/>
                    <a:pt x="447" y="412"/>
                    <a:pt x="459" y="382"/>
                  </a:cubicBezTo>
                  <a:cubicBezTo>
                    <a:pt x="468" y="348"/>
                    <a:pt x="481" y="323"/>
                    <a:pt x="485" y="302"/>
                  </a:cubicBezTo>
                  <a:cubicBezTo>
                    <a:pt x="531" y="174"/>
                    <a:pt x="561" y="102"/>
                    <a:pt x="578" y="64"/>
                  </a:cubicBezTo>
                  <a:cubicBezTo>
                    <a:pt x="587" y="38"/>
                    <a:pt x="591" y="26"/>
                    <a:pt x="591" y="17"/>
                  </a:cubicBezTo>
                  <a:close/>
                  <a:moveTo>
                    <a:pt x="582" y="17"/>
                  </a:moveTo>
                  <a:lnTo>
                    <a:pt x="582" y="17"/>
                  </a:lnTo>
                  <a:cubicBezTo>
                    <a:pt x="578" y="26"/>
                    <a:pt x="570" y="34"/>
                    <a:pt x="561" y="55"/>
                  </a:cubicBezTo>
                  <a:cubicBezTo>
                    <a:pt x="544" y="94"/>
                    <a:pt x="506" y="161"/>
                    <a:pt x="455" y="293"/>
                  </a:cubicBezTo>
                  <a:cubicBezTo>
                    <a:pt x="447" y="314"/>
                    <a:pt x="434" y="340"/>
                    <a:pt x="421" y="374"/>
                  </a:cubicBezTo>
                  <a:cubicBezTo>
                    <a:pt x="413" y="403"/>
                    <a:pt x="400" y="442"/>
                    <a:pt x="387" y="484"/>
                  </a:cubicBezTo>
                  <a:cubicBezTo>
                    <a:pt x="357" y="565"/>
                    <a:pt x="328" y="667"/>
                    <a:pt x="298" y="785"/>
                  </a:cubicBezTo>
                  <a:cubicBezTo>
                    <a:pt x="243" y="1019"/>
                    <a:pt x="192" y="1324"/>
                    <a:pt x="188" y="1672"/>
                  </a:cubicBezTo>
                  <a:cubicBezTo>
                    <a:pt x="188" y="1694"/>
                    <a:pt x="188" y="1719"/>
                    <a:pt x="188" y="1740"/>
                  </a:cubicBezTo>
                  <a:cubicBezTo>
                    <a:pt x="188" y="1762"/>
                    <a:pt x="188" y="1783"/>
                    <a:pt x="188" y="1808"/>
                  </a:cubicBezTo>
                  <a:cubicBezTo>
                    <a:pt x="192" y="1851"/>
                    <a:pt x="192" y="1897"/>
                    <a:pt x="192" y="1944"/>
                  </a:cubicBezTo>
                  <a:cubicBezTo>
                    <a:pt x="200" y="2033"/>
                    <a:pt x="205" y="2131"/>
                    <a:pt x="217" y="2224"/>
                  </a:cubicBezTo>
                  <a:cubicBezTo>
                    <a:pt x="230" y="2322"/>
                    <a:pt x="247" y="2419"/>
                    <a:pt x="264" y="2517"/>
                  </a:cubicBezTo>
                  <a:cubicBezTo>
                    <a:pt x="285" y="2615"/>
                    <a:pt x="307" y="2717"/>
                    <a:pt x="336" y="2814"/>
                  </a:cubicBezTo>
                  <a:cubicBezTo>
                    <a:pt x="438" y="3217"/>
                    <a:pt x="655" y="3599"/>
                    <a:pt x="778" y="4011"/>
                  </a:cubicBezTo>
                  <a:cubicBezTo>
                    <a:pt x="837" y="4215"/>
                    <a:pt x="875" y="4431"/>
                    <a:pt x="850" y="4639"/>
                  </a:cubicBezTo>
                  <a:cubicBezTo>
                    <a:pt x="841" y="4741"/>
                    <a:pt x="820" y="4843"/>
                    <a:pt x="786" y="4945"/>
                  </a:cubicBezTo>
                  <a:cubicBezTo>
                    <a:pt x="756" y="5042"/>
                    <a:pt x="722" y="5140"/>
                    <a:pt x="680" y="5233"/>
                  </a:cubicBezTo>
                  <a:cubicBezTo>
                    <a:pt x="604" y="5424"/>
                    <a:pt x="514" y="5603"/>
                    <a:pt x="442" y="5785"/>
                  </a:cubicBezTo>
                  <a:cubicBezTo>
                    <a:pt x="408" y="5874"/>
                    <a:pt x="379" y="5964"/>
                    <a:pt x="353" y="6053"/>
                  </a:cubicBezTo>
                  <a:cubicBezTo>
                    <a:pt x="332" y="6146"/>
                    <a:pt x="315" y="6235"/>
                    <a:pt x="311" y="6324"/>
                  </a:cubicBezTo>
                  <a:cubicBezTo>
                    <a:pt x="294" y="6498"/>
                    <a:pt x="307" y="6664"/>
                    <a:pt x="328" y="6812"/>
                  </a:cubicBezTo>
                  <a:cubicBezTo>
                    <a:pt x="349" y="6961"/>
                    <a:pt x="379" y="7097"/>
                    <a:pt x="408" y="7216"/>
                  </a:cubicBezTo>
                  <a:cubicBezTo>
                    <a:pt x="472" y="7449"/>
                    <a:pt x="531" y="7615"/>
                    <a:pt x="561" y="7704"/>
                  </a:cubicBezTo>
                  <a:cubicBezTo>
                    <a:pt x="608" y="7831"/>
                    <a:pt x="642" y="7907"/>
                    <a:pt x="659" y="7950"/>
                  </a:cubicBezTo>
                  <a:cubicBezTo>
                    <a:pt x="667" y="7963"/>
                    <a:pt x="672" y="7971"/>
                    <a:pt x="676" y="7980"/>
                  </a:cubicBezTo>
                  <a:lnTo>
                    <a:pt x="672" y="7980"/>
                  </a:lnTo>
                  <a:cubicBezTo>
                    <a:pt x="669" y="7980"/>
                    <a:pt x="666" y="7980"/>
                    <a:pt x="663" y="7980"/>
                  </a:cubicBezTo>
                  <a:cubicBezTo>
                    <a:pt x="644" y="7980"/>
                    <a:pt x="622" y="7969"/>
                    <a:pt x="604" y="7954"/>
                  </a:cubicBezTo>
                  <a:cubicBezTo>
                    <a:pt x="582" y="7933"/>
                    <a:pt x="565" y="7907"/>
                    <a:pt x="548" y="7878"/>
                  </a:cubicBezTo>
                  <a:cubicBezTo>
                    <a:pt x="523" y="7823"/>
                    <a:pt x="493" y="7759"/>
                    <a:pt x="468" y="7699"/>
                  </a:cubicBezTo>
                  <a:cubicBezTo>
                    <a:pt x="447" y="7640"/>
                    <a:pt x="425" y="7581"/>
                    <a:pt x="400" y="7521"/>
                  </a:cubicBezTo>
                  <a:cubicBezTo>
                    <a:pt x="383" y="7462"/>
                    <a:pt x="366" y="7402"/>
                    <a:pt x="349" y="7343"/>
                  </a:cubicBezTo>
                  <a:cubicBezTo>
                    <a:pt x="222" y="6872"/>
                    <a:pt x="222" y="6435"/>
                    <a:pt x="264" y="6099"/>
                  </a:cubicBezTo>
                  <a:cubicBezTo>
                    <a:pt x="264" y="6057"/>
                    <a:pt x="273" y="6019"/>
                    <a:pt x="281" y="5976"/>
                  </a:cubicBezTo>
                  <a:cubicBezTo>
                    <a:pt x="285" y="5938"/>
                    <a:pt x="294" y="5900"/>
                    <a:pt x="298" y="5866"/>
                  </a:cubicBezTo>
                  <a:cubicBezTo>
                    <a:pt x="315" y="5794"/>
                    <a:pt x="328" y="5730"/>
                    <a:pt x="345" y="5671"/>
                  </a:cubicBezTo>
                  <a:cubicBezTo>
                    <a:pt x="362" y="5611"/>
                    <a:pt x="379" y="5560"/>
                    <a:pt x="391" y="5514"/>
                  </a:cubicBezTo>
                  <a:cubicBezTo>
                    <a:pt x="404" y="5471"/>
                    <a:pt x="417" y="5433"/>
                    <a:pt x="430" y="5403"/>
                  </a:cubicBezTo>
                  <a:cubicBezTo>
                    <a:pt x="442" y="5357"/>
                    <a:pt x="459" y="5318"/>
                    <a:pt x="472" y="5280"/>
                  </a:cubicBezTo>
                  <a:cubicBezTo>
                    <a:pt x="489" y="5246"/>
                    <a:pt x="502" y="5217"/>
                    <a:pt x="510" y="5187"/>
                  </a:cubicBezTo>
                  <a:cubicBezTo>
                    <a:pt x="527" y="5153"/>
                    <a:pt x="540" y="5123"/>
                    <a:pt x="553" y="5102"/>
                  </a:cubicBezTo>
                  <a:cubicBezTo>
                    <a:pt x="570" y="5072"/>
                    <a:pt x="591" y="5030"/>
                    <a:pt x="625" y="4962"/>
                  </a:cubicBezTo>
                  <a:cubicBezTo>
                    <a:pt x="650" y="4902"/>
                    <a:pt x="697" y="4792"/>
                    <a:pt x="727" y="4631"/>
                  </a:cubicBezTo>
                  <a:cubicBezTo>
                    <a:pt x="756" y="4469"/>
                    <a:pt x="761" y="4257"/>
                    <a:pt x="697" y="4032"/>
                  </a:cubicBezTo>
                  <a:cubicBezTo>
                    <a:pt x="633" y="3803"/>
                    <a:pt x="523" y="3565"/>
                    <a:pt x="413" y="3315"/>
                  </a:cubicBezTo>
                  <a:cubicBezTo>
                    <a:pt x="357" y="3188"/>
                    <a:pt x="307" y="3060"/>
                    <a:pt x="264" y="2925"/>
                  </a:cubicBezTo>
                  <a:cubicBezTo>
                    <a:pt x="222" y="2789"/>
                    <a:pt x="192" y="2649"/>
                    <a:pt x="166" y="2509"/>
                  </a:cubicBezTo>
                  <a:cubicBezTo>
                    <a:pt x="124" y="2224"/>
                    <a:pt x="103" y="1936"/>
                    <a:pt x="82" y="1664"/>
                  </a:cubicBezTo>
                  <a:cubicBezTo>
                    <a:pt x="60" y="1388"/>
                    <a:pt x="48" y="1129"/>
                    <a:pt x="60" y="900"/>
                  </a:cubicBezTo>
                  <a:cubicBezTo>
                    <a:pt x="73" y="671"/>
                    <a:pt x="111" y="471"/>
                    <a:pt x="188" y="331"/>
                  </a:cubicBezTo>
                  <a:cubicBezTo>
                    <a:pt x="260" y="191"/>
                    <a:pt x="353" y="119"/>
                    <a:pt x="404" y="89"/>
                  </a:cubicBezTo>
                  <a:cubicBezTo>
                    <a:pt x="481" y="43"/>
                    <a:pt x="527" y="34"/>
                    <a:pt x="557" y="26"/>
                  </a:cubicBezTo>
                  <a:cubicBezTo>
                    <a:pt x="570" y="21"/>
                    <a:pt x="574" y="21"/>
                    <a:pt x="582" y="17"/>
                  </a:cubicBezTo>
                  <a:close/>
                  <a:moveTo>
                    <a:pt x="587" y="0"/>
                  </a:moveTo>
                  <a:cubicBezTo>
                    <a:pt x="553" y="0"/>
                    <a:pt x="531" y="9"/>
                    <a:pt x="523" y="13"/>
                  </a:cubicBezTo>
                  <a:cubicBezTo>
                    <a:pt x="489" y="17"/>
                    <a:pt x="447" y="26"/>
                    <a:pt x="383" y="60"/>
                  </a:cubicBezTo>
                  <a:cubicBezTo>
                    <a:pt x="328" y="89"/>
                    <a:pt x="226" y="170"/>
                    <a:pt x="149" y="314"/>
                  </a:cubicBezTo>
                  <a:cubicBezTo>
                    <a:pt x="111" y="386"/>
                    <a:pt x="77" y="476"/>
                    <a:pt x="56" y="577"/>
                  </a:cubicBezTo>
                  <a:cubicBezTo>
                    <a:pt x="31" y="675"/>
                    <a:pt x="22" y="785"/>
                    <a:pt x="14" y="900"/>
                  </a:cubicBezTo>
                  <a:cubicBezTo>
                    <a:pt x="1" y="1133"/>
                    <a:pt x="9" y="1397"/>
                    <a:pt x="31" y="1672"/>
                  </a:cubicBezTo>
                  <a:cubicBezTo>
                    <a:pt x="52" y="1944"/>
                    <a:pt x="69" y="2233"/>
                    <a:pt x="116" y="2521"/>
                  </a:cubicBezTo>
                  <a:cubicBezTo>
                    <a:pt x="141" y="2666"/>
                    <a:pt x="171" y="2806"/>
                    <a:pt x="213" y="2946"/>
                  </a:cubicBezTo>
                  <a:cubicBezTo>
                    <a:pt x="260" y="3082"/>
                    <a:pt x="311" y="3213"/>
                    <a:pt x="366" y="3340"/>
                  </a:cubicBezTo>
                  <a:cubicBezTo>
                    <a:pt x="476" y="3591"/>
                    <a:pt x="587" y="3824"/>
                    <a:pt x="650" y="4045"/>
                  </a:cubicBezTo>
                  <a:cubicBezTo>
                    <a:pt x="714" y="4266"/>
                    <a:pt x="710" y="4474"/>
                    <a:pt x="684" y="4627"/>
                  </a:cubicBezTo>
                  <a:cubicBezTo>
                    <a:pt x="659" y="4784"/>
                    <a:pt x="612" y="4894"/>
                    <a:pt x="591" y="4949"/>
                  </a:cubicBezTo>
                  <a:cubicBezTo>
                    <a:pt x="561" y="5021"/>
                    <a:pt x="540" y="5068"/>
                    <a:pt x="527" y="5098"/>
                  </a:cubicBezTo>
                  <a:cubicBezTo>
                    <a:pt x="519" y="5119"/>
                    <a:pt x="502" y="5144"/>
                    <a:pt x="489" y="5174"/>
                  </a:cubicBezTo>
                  <a:cubicBezTo>
                    <a:pt x="476" y="5204"/>
                    <a:pt x="464" y="5233"/>
                    <a:pt x="447" y="5272"/>
                  </a:cubicBezTo>
                  <a:cubicBezTo>
                    <a:pt x="438" y="5289"/>
                    <a:pt x="430" y="5310"/>
                    <a:pt x="421" y="5331"/>
                  </a:cubicBezTo>
                  <a:cubicBezTo>
                    <a:pt x="413" y="5352"/>
                    <a:pt x="404" y="5374"/>
                    <a:pt x="396" y="5395"/>
                  </a:cubicBezTo>
                  <a:cubicBezTo>
                    <a:pt x="383" y="5429"/>
                    <a:pt x="370" y="5467"/>
                    <a:pt x="353" y="5509"/>
                  </a:cubicBezTo>
                  <a:cubicBezTo>
                    <a:pt x="340" y="5556"/>
                    <a:pt x="323" y="5607"/>
                    <a:pt x="307" y="5666"/>
                  </a:cubicBezTo>
                  <a:cubicBezTo>
                    <a:pt x="290" y="5726"/>
                    <a:pt x="277" y="5794"/>
                    <a:pt x="260" y="5866"/>
                  </a:cubicBezTo>
                  <a:cubicBezTo>
                    <a:pt x="251" y="5900"/>
                    <a:pt x="247" y="5938"/>
                    <a:pt x="239" y="5981"/>
                  </a:cubicBezTo>
                  <a:cubicBezTo>
                    <a:pt x="230" y="6019"/>
                    <a:pt x="226" y="6061"/>
                    <a:pt x="222" y="6104"/>
                  </a:cubicBezTo>
                  <a:cubicBezTo>
                    <a:pt x="175" y="6443"/>
                    <a:pt x="175" y="6885"/>
                    <a:pt x="302" y="7364"/>
                  </a:cubicBezTo>
                  <a:cubicBezTo>
                    <a:pt x="323" y="7424"/>
                    <a:pt x="340" y="7487"/>
                    <a:pt x="357" y="7547"/>
                  </a:cubicBezTo>
                  <a:cubicBezTo>
                    <a:pt x="383" y="7606"/>
                    <a:pt x="404" y="7666"/>
                    <a:pt x="425" y="7729"/>
                  </a:cubicBezTo>
                  <a:cubicBezTo>
                    <a:pt x="455" y="7789"/>
                    <a:pt x="476" y="7848"/>
                    <a:pt x="510" y="7912"/>
                  </a:cubicBezTo>
                  <a:cubicBezTo>
                    <a:pt x="527" y="7941"/>
                    <a:pt x="548" y="7971"/>
                    <a:pt x="578" y="7997"/>
                  </a:cubicBezTo>
                  <a:cubicBezTo>
                    <a:pt x="591" y="8009"/>
                    <a:pt x="608" y="8018"/>
                    <a:pt x="629" y="8026"/>
                  </a:cubicBezTo>
                  <a:cubicBezTo>
                    <a:pt x="640" y="8028"/>
                    <a:pt x="650" y="8029"/>
                    <a:pt x="661" y="8029"/>
                  </a:cubicBezTo>
                  <a:cubicBezTo>
                    <a:pt x="672" y="8029"/>
                    <a:pt x="682" y="8028"/>
                    <a:pt x="693" y="8026"/>
                  </a:cubicBezTo>
                  <a:cubicBezTo>
                    <a:pt x="714" y="8018"/>
                    <a:pt x="731" y="8005"/>
                    <a:pt x="748" y="7988"/>
                  </a:cubicBezTo>
                  <a:cubicBezTo>
                    <a:pt x="761" y="7971"/>
                    <a:pt x="769" y="7954"/>
                    <a:pt x="773" y="7933"/>
                  </a:cubicBezTo>
                  <a:cubicBezTo>
                    <a:pt x="782" y="7895"/>
                    <a:pt x="782" y="7857"/>
                    <a:pt x="778" y="7823"/>
                  </a:cubicBezTo>
                  <a:cubicBezTo>
                    <a:pt x="761" y="7750"/>
                    <a:pt x="744" y="7683"/>
                    <a:pt x="727" y="7615"/>
                  </a:cubicBezTo>
                  <a:cubicBezTo>
                    <a:pt x="689" y="7479"/>
                    <a:pt x="646" y="7339"/>
                    <a:pt x="608" y="7199"/>
                  </a:cubicBezTo>
                  <a:cubicBezTo>
                    <a:pt x="565" y="7063"/>
                    <a:pt x="527" y="6919"/>
                    <a:pt x="506" y="6774"/>
                  </a:cubicBezTo>
                  <a:cubicBezTo>
                    <a:pt x="481" y="6630"/>
                    <a:pt x="476" y="6481"/>
                    <a:pt x="493" y="6333"/>
                  </a:cubicBezTo>
                  <a:cubicBezTo>
                    <a:pt x="510" y="6184"/>
                    <a:pt x="561" y="6044"/>
                    <a:pt x="621" y="5904"/>
                  </a:cubicBezTo>
                  <a:cubicBezTo>
                    <a:pt x="680" y="5768"/>
                    <a:pt x="756" y="5632"/>
                    <a:pt x="824" y="5497"/>
                  </a:cubicBezTo>
                  <a:cubicBezTo>
                    <a:pt x="896" y="5361"/>
                    <a:pt x="960" y="5221"/>
                    <a:pt x="1011" y="5072"/>
                  </a:cubicBezTo>
                  <a:cubicBezTo>
                    <a:pt x="1020" y="5042"/>
                    <a:pt x="1028" y="5009"/>
                    <a:pt x="1037" y="4979"/>
                  </a:cubicBezTo>
                  <a:cubicBezTo>
                    <a:pt x="1066" y="4860"/>
                    <a:pt x="1083" y="4737"/>
                    <a:pt x="1087" y="4618"/>
                  </a:cubicBezTo>
                  <a:cubicBezTo>
                    <a:pt x="1096" y="4312"/>
                    <a:pt x="1028" y="4011"/>
                    <a:pt x="943" y="3735"/>
                  </a:cubicBezTo>
                  <a:cubicBezTo>
                    <a:pt x="854" y="3455"/>
                    <a:pt x="744" y="3192"/>
                    <a:pt x="655" y="2937"/>
                  </a:cubicBezTo>
                  <a:cubicBezTo>
                    <a:pt x="565" y="2683"/>
                    <a:pt x="489" y="2432"/>
                    <a:pt x="459" y="2190"/>
                  </a:cubicBezTo>
                  <a:cubicBezTo>
                    <a:pt x="425" y="1948"/>
                    <a:pt x="438" y="1715"/>
                    <a:pt x="489" y="1515"/>
                  </a:cubicBezTo>
                  <a:cubicBezTo>
                    <a:pt x="540" y="1312"/>
                    <a:pt x="621" y="1133"/>
                    <a:pt x="684" y="976"/>
                  </a:cubicBezTo>
                  <a:cubicBezTo>
                    <a:pt x="748" y="815"/>
                    <a:pt x="795" y="675"/>
                    <a:pt x="820" y="552"/>
                  </a:cubicBezTo>
                  <a:cubicBezTo>
                    <a:pt x="850" y="433"/>
                    <a:pt x="846" y="331"/>
                    <a:pt x="833" y="263"/>
                  </a:cubicBezTo>
                  <a:cubicBezTo>
                    <a:pt x="816" y="166"/>
                    <a:pt x="769" y="94"/>
                    <a:pt x="722" y="55"/>
                  </a:cubicBezTo>
                  <a:cubicBezTo>
                    <a:pt x="705" y="38"/>
                    <a:pt x="689" y="30"/>
                    <a:pt x="672" y="21"/>
                  </a:cubicBezTo>
                  <a:cubicBezTo>
                    <a:pt x="642" y="4"/>
                    <a:pt x="612" y="0"/>
                    <a:pt x="587" y="0"/>
                  </a:cubicBezTo>
                  <a:close/>
                </a:path>
              </a:pathLst>
            </a:custGeom>
            <a:solidFill>
              <a:srgbClr val="1E15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20"/>
            <p:cNvSpPr/>
            <p:nvPr/>
          </p:nvSpPr>
          <p:spPr>
            <a:xfrm>
              <a:off x="-3191002" y="3200310"/>
              <a:ext cx="173535" cy="1667124"/>
            </a:xfrm>
            <a:custGeom>
              <a:avLst/>
              <a:gdLst/>
              <a:ahLst/>
              <a:cxnLst/>
              <a:rect l="l" t="t" r="r" b="b"/>
              <a:pathLst>
                <a:path w="829" h="7964" extrusionOk="0">
                  <a:moveTo>
                    <a:pt x="535" y="0"/>
                  </a:moveTo>
                  <a:cubicBezTo>
                    <a:pt x="527" y="4"/>
                    <a:pt x="523" y="4"/>
                    <a:pt x="510" y="9"/>
                  </a:cubicBezTo>
                  <a:cubicBezTo>
                    <a:pt x="480" y="17"/>
                    <a:pt x="434" y="26"/>
                    <a:pt x="357" y="72"/>
                  </a:cubicBezTo>
                  <a:cubicBezTo>
                    <a:pt x="306" y="102"/>
                    <a:pt x="213" y="174"/>
                    <a:pt x="141" y="314"/>
                  </a:cubicBezTo>
                  <a:cubicBezTo>
                    <a:pt x="64" y="454"/>
                    <a:pt x="26" y="654"/>
                    <a:pt x="13" y="883"/>
                  </a:cubicBezTo>
                  <a:cubicBezTo>
                    <a:pt x="1" y="1112"/>
                    <a:pt x="13" y="1371"/>
                    <a:pt x="35" y="1647"/>
                  </a:cubicBezTo>
                  <a:cubicBezTo>
                    <a:pt x="56" y="1919"/>
                    <a:pt x="77" y="2207"/>
                    <a:pt x="119" y="2492"/>
                  </a:cubicBezTo>
                  <a:cubicBezTo>
                    <a:pt x="145" y="2632"/>
                    <a:pt x="175" y="2772"/>
                    <a:pt x="217" y="2908"/>
                  </a:cubicBezTo>
                  <a:cubicBezTo>
                    <a:pt x="260" y="3043"/>
                    <a:pt x="310" y="3171"/>
                    <a:pt x="366" y="3298"/>
                  </a:cubicBezTo>
                  <a:cubicBezTo>
                    <a:pt x="476" y="3548"/>
                    <a:pt x="586" y="3786"/>
                    <a:pt x="650" y="4015"/>
                  </a:cubicBezTo>
                  <a:cubicBezTo>
                    <a:pt x="714" y="4240"/>
                    <a:pt x="709" y="4452"/>
                    <a:pt x="680" y="4614"/>
                  </a:cubicBezTo>
                  <a:cubicBezTo>
                    <a:pt x="650" y="4775"/>
                    <a:pt x="603" y="4885"/>
                    <a:pt x="578" y="4945"/>
                  </a:cubicBezTo>
                  <a:cubicBezTo>
                    <a:pt x="544" y="5013"/>
                    <a:pt x="523" y="5055"/>
                    <a:pt x="506" y="5085"/>
                  </a:cubicBezTo>
                  <a:cubicBezTo>
                    <a:pt x="493" y="5106"/>
                    <a:pt x="480" y="5136"/>
                    <a:pt x="463" y="5170"/>
                  </a:cubicBezTo>
                  <a:cubicBezTo>
                    <a:pt x="455" y="5200"/>
                    <a:pt x="442" y="5229"/>
                    <a:pt x="425" y="5263"/>
                  </a:cubicBezTo>
                  <a:cubicBezTo>
                    <a:pt x="412" y="5301"/>
                    <a:pt x="395" y="5340"/>
                    <a:pt x="383" y="5386"/>
                  </a:cubicBezTo>
                  <a:cubicBezTo>
                    <a:pt x="370" y="5416"/>
                    <a:pt x="357" y="5454"/>
                    <a:pt x="344" y="5497"/>
                  </a:cubicBezTo>
                  <a:cubicBezTo>
                    <a:pt x="332" y="5543"/>
                    <a:pt x="315" y="5594"/>
                    <a:pt x="298" y="5654"/>
                  </a:cubicBezTo>
                  <a:cubicBezTo>
                    <a:pt x="281" y="5713"/>
                    <a:pt x="268" y="5777"/>
                    <a:pt x="251" y="5849"/>
                  </a:cubicBezTo>
                  <a:cubicBezTo>
                    <a:pt x="247" y="5883"/>
                    <a:pt x="238" y="5921"/>
                    <a:pt x="234" y="5959"/>
                  </a:cubicBezTo>
                  <a:cubicBezTo>
                    <a:pt x="226" y="6002"/>
                    <a:pt x="217" y="6040"/>
                    <a:pt x="217" y="6082"/>
                  </a:cubicBezTo>
                  <a:cubicBezTo>
                    <a:pt x="175" y="6418"/>
                    <a:pt x="175" y="6855"/>
                    <a:pt x="302" y="7326"/>
                  </a:cubicBezTo>
                  <a:cubicBezTo>
                    <a:pt x="319" y="7385"/>
                    <a:pt x="336" y="7445"/>
                    <a:pt x="353" y="7504"/>
                  </a:cubicBezTo>
                  <a:cubicBezTo>
                    <a:pt x="378" y="7564"/>
                    <a:pt x="400" y="7623"/>
                    <a:pt x="421" y="7682"/>
                  </a:cubicBezTo>
                  <a:cubicBezTo>
                    <a:pt x="446" y="7742"/>
                    <a:pt x="476" y="7806"/>
                    <a:pt x="501" y="7861"/>
                  </a:cubicBezTo>
                  <a:cubicBezTo>
                    <a:pt x="518" y="7890"/>
                    <a:pt x="535" y="7916"/>
                    <a:pt x="557" y="7937"/>
                  </a:cubicBezTo>
                  <a:cubicBezTo>
                    <a:pt x="575" y="7952"/>
                    <a:pt x="597" y="7963"/>
                    <a:pt x="616" y="7963"/>
                  </a:cubicBezTo>
                  <a:cubicBezTo>
                    <a:pt x="619" y="7963"/>
                    <a:pt x="622" y="7963"/>
                    <a:pt x="625" y="7963"/>
                  </a:cubicBezTo>
                  <a:lnTo>
                    <a:pt x="629" y="7963"/>
                  </a:lnTo>
                  <a:cubicBezTo>
                    <a:pt x="625" y="7954"/>
                    <a:pt x="620" y="7946"/>
                    <a:pt x="612" y="7933"/>
                  </a:cubicBezTo>
                  <a:cubicBezTo>
                    <a:pt x="595" y="7890"/>
                    <a:pt x="561" y="7814"/>
                    <a:pt x="514" y="7687"/>
                  </a:cubicBezTo>
                  <a:cubicBezTo>
                    <a:pt x="484" y="7598"/>
                    <a:pt x="425" y="7432"/>
                    <a:pt x="361" y="7199"/>
                  </a:cubicBezTo>
                  <a:cubicBezTo>
                    <a:pt x="332" y="7080"/>
                    <a:pt x="302" y="6944"/>
                    <a:pt x="281" y="6795"/>
                  </a:cubicBezTo>
                  <a:cubicBezTo>
                    <a:pt x="260" y="6647"/>
                    <a:pt x="247" y="6481"/>
                    <a:pt x="264" y="6307"/>
                  </a:cubicBezTo>
                  <a:cubicBezTo>
                    <a:pt x="268" y="6218"/>
                    <a:pt x="285" y="6129"/>
                    <a:pt x="306" y="6036"/>
                  </a:cubicBezTo>
                  <a:cubicBezTo>
                    <a:pt x="332" y="5947"/>
                    <a:pt x="361" y="5857"/>
                    <a:pt x="395" y="5768"/>
                  </a:cubicBezTo>
                  <a:cubicBezTo>
                    <a:pt x="467" y="5586"/>
                    <a:pt x="557" y="5407"/>
                    <a:pt x="633" y="5216"/>
                  </a:cubicBezTo>
                  <a:cubicBezTo>
                    <a:pt x="675" y="5123"/>
                    <a:pt x="709" y="5025"/>
                    <a:pt x="739" y="4928"/>
                  </a:cubicBezTo>
                  <a:cubicBezTo>
                    <a:pt x="773" y="4826"/>
                    <a:pt x="794" y="4724"/>
                    <a:pt x="803" y="4622"/>
                  </a:cubicBezTo>
                  <a:cubicBezTo>
                    <a:pt x="828" y="4414"/>
                    <a:pt x="790" y="4198"/>
                    <a:pt x="731" y="3994"/>
                  </a:cubicBezTo>
                  <a:cubicBezTo>
                    <a:pt x="608" y="3582"/>
                    <a:pt x="391" y="3200"/>
                    <a:pt x="289" y="2797"/>
                  </a:cubicBezTo>
                  <a:cubicBezTo>
                    <a:pt x="260" y="2700"/>
                    <a:pt x="238" y="2598"/>
                    <a:pt x="217" y="2500"/>
                  </a:cubicBezTo>
                  <a:cubicBezTo>
                    <a:pt x="200" y="2402"/>
                    <a:pt x="183" y="2305"/>
                    <a:pt x="170" y="2207"/>
                  </a:cubicBezTo>
                  <a:cubicBezTo>
                    <a:pt x="158" y="2114"/>
                    <a:pt x="153" y="2016"/>
                    <a:pt x="145" y="1927"/>
                  </a:cubicBezTo>
                  <a:cubicBezTo>
                    <a:pt x="145" y="1880"/>
                    <a:pt x="145" y="1834"/>
                    <a:pt x="141" y="1791"/>
                  </a:cubicBezTo>
                  <a:cubicBezTo>
                    <a:pt x="141" y="1766"/>
                    <a:pt x="141" y="1745"/>
                    <a:pt x="141" y="1723"/>
                  </a:cubicBezTo>
                  <a:cubicBezTo>
                    <a:pt x="141" y="1702"/>
                    <a:pt x="141" y="1677"/>
                    <a:pt x="141" y="1655"/>
                  </a:cubicBezTo>
                  <a:cubicBezTo>
                    <a:pt x="145" y="1307"/>
                    <a:pt x="196" y="1002"/>
                    <a:pt x="251" y="768"/>
                  </a:cubicBezTo>
                  <a:cubicBezTo>
                    <a:pt x="281" y="650"/>
                    <a:pt x="310" y="548"/>
                    <a:pt x="340" y="467"/>
                  </a:cubicBezTo>
                  <a:cubicBezTo>
                    <a:pt x="353" y="425"/>
                    <a:pt x="366" y="386"/>
                    <a:pt x="374" y="357"/>
                  </a:cubicBezTo>
                  <a:cubicBezTo>
                    <a:pt x="387" y="323"/>
                    <a:pt x="400" y="297"/>
                    <a:pt x="408" y="276"/>
                  </a:cubicBezTo>
                  <a:cubicBezTo>
                    <a:pt x="459" y="144"/>
                    <a:pt x="497" y="77"/>
                    <a:pt x="514" y="38"/>
                  </a:cubicBezTo>
                  <a:cubicBezTo>
                    <a:pt x="523" y="17"/>
                    <a:pt x="531" y="9"/>
                    <a:pt x="5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20"/>
            <p:cNvSpPr/>
            <p:nvPr/>
          </p:nvSpPr>
          <p:spPr>
            <a:xfrm>
              <a:off x="-3151857" y="3200310"/>
              <a:ext cx="169976" cy="1666077"/>
            </a:xfrm>
            <a:custGeom>
              <a:avLst/>
              <a:gdLst/>
              <a:ahLst/>
              <a:cxnLst/>
              <a:rect l="l" t="t" r="r" b="b"/>
              <a:pathLst>
                <a:path w="812" h="7959" extrusionOk="0">
                  <a:moveTo>
                    <a:pt x="357" y="0"/>
                  </a:moveTo>
                  <a:cubicBezTo>
                    <a:pt x="357" y="9"/>
                    <a:pt x="353" y="21"/>
                    <a:pt x="344" y="47"/>
                  </a:cubicBezTo>
                  <a:cubicBezTo>
                    <a:pt x="327" y="85"/>
                    <a:pt x="297" y="157"/>
                    <a:pt x="251" y="285"/>
                  </a:cubicBezTo>
                  <a:cubicBezTo>
                    <a:pt x="247" y="306"/>
                    <a:pt x="234" y="331"/>
                    <a:pt x="225" y="365"/>
                  </a:cubicBezTo>
                  <a:cubicBezTo>
                    <a:pt x="213" y="395"/>
                    <a:pt x="204" y="433"/>
                    <a:pt x="187" y="471"/>
                  </a:cubicBezTo>
                  <a:cubicBezTo>
                    <a:pt x="162" y="552"/>
                    <a:pt x="136" y="654"/>
                    <a:pt x="106" y="773"/>
                  </a:cubicBezTo>
                  <a:cubicBezTo>
                    <a:pt x="51" y="1006"/>
                    <a:pt x="5" y="1307"/>
                    <a:pt x="0" y="1651"/>
                  </a:cubicBezTo>
                  <a:cubicBezTo>
                    <a:pt x="0" y="1736"/>
                    <a:pt x="5" y="1825"/>
                    <a:pt x="5" y="1919"/>
                  </a:cubicBezTo>
                  <a:cubicBezTo>
                    <a:pt x="13" y="2008"/>
                    <a:pt x="17" y="2101"/>
                    <a:pt x="34" y="2199"/>
                  </a:cubicBezTo>
                  <a:cubicBezTo>
                    <a:pt x="56" y="2385"/>
                    <a:pt x="94" y="2581"/>
                    <a:pt x="149" y="2780"/>
                  </a:cubicBezTo>
                  <a:cubicBezTo>
                    <a:pt x="251" y="3175"/>
                    <a:pt x="467" y="3553"/>
                    <a:pt x="595" y="3973"/>
                  </a:cubicBezTo>
                  <a:cubicBezTo>
                    <a:pt x="654" y="4181"/>
                    <a:pt x="692" y="4402"/>
                    <a:pt x="671" y="4618"/>
                  </a:cubicBezTo>
                  <a:cubicBezTo>
                    <a:pt x="658" y="4728"/>
                    <a:pt x="637" y="4834"/>
                    <a:pt x="603" y="4936"/>
                  </a:cubicBezTo>
                  <a:cubicBezTo>
                    <a:pt x="573" y="5038"/>
                    <a:pt x="535" y="5136"/>
                    <a:pt x="497" y="5229"/>
                  </a:cubicBezTo>
                  <a:cubicBezTo>
                    <a:pt x="416" y="5420"/>
                    <a:pt x="327" y="5603"/>
                    <a:pt x="259" y="5781"/>
                  </a:cubicBezTo>
                  <a:cubicBezTo>
                    <a:pt x="221" y="5866"/>
                    <a:pt x="196" y="5955"/>
                    <a:pt x="170" y="6044"/>
                  </a:cubicBezTo>
                  <a:cubicBezTo>
                    <a:pt x="149" y="6133"/>
                    <a:pt x="132" y="6218"/>
                    <a:pt x="123" y="6303"/>
                  </a:cubicBezTo>
                  <a:cubicBezTo>
                    <a:pt x="106" y="6473"/>
                    <a:pt x="119" y="6638"/>
                    <a:pt x="136" y="6787"/>
                  </a:cubicBezTo>
                  <a:cubicBezTo>
                    <a:pt x="157" y="6931"/>
                    <a:pt x="187" y="7067"/>
                    <a:pt x="213" y="7182"/>
                  </a:cubicBezTo>
                  <a:cubicBezTo>
                    <a:pt x="272" y="7415"/>
                    <a:pt x="331" y="7585"/>
                    <a:pt x="357" y="7670"/>
                  </a:cubicBezTo>
                  <a:cubicBezTo>
                    <a:pt x="416" y="7844"/>
                    <a:pt x="442" y="7924"/>
                    <a:pt x="455" y="7958"/>
                  </a:cubicBezTo>
                  <a:cubicBezTo>
                    <a:pt x="493" y="7941"/>
                    <a:pt x="501" y="7878"/>
                    <a:pt x="493" y="7818"/>
                  </a:cubicBezTo>
                  <a:cubicBezTo>
                    <a:pt x="484" y="7755"/>
                    <a:pt x="463" y="7687"/>
                    <a:pt x="446" y="7619"/>
                  </a:cubicBezTo>
                  <a:cubicBezTo>
                    <a:pt x="412" y="7483"/>
                    <a:pt x="365" y="7347"/>
                    <a:pt x="327" y="7207"/>
                  </a:cubicBezTo>
                  <a:cubicBezTo>
                    <a:pt x="285" y="7067"/>
                    <a:pt x="247" y="6923"/>
                    <a:pt x="221" y="6774"/>
                  </a:cubicBezTo>
                  <a:cubicBezTo>
                    <a:pt x="196" y="6626"/>
                    <a:pt x="187" y="6473"/>
                    <a:pt x="208" y="6320"/>
                  </a:cubicBezTo>
                  <a:cubicBezTo>
                    <a:pt x="225" y="6163"/>
                    <a:pt x="272" y="6014"/>
                    <a:pt x="336" y="5874"/>
                  </a:cubicBezTo>
                  <a:cubicBezTo>
                    <a:pt x="395" y="5734"/>
                    <a:pt x="471" y="5598"/>
                    <a:pt x="539" y="5463"/>
                  </a:cubicBezTo>
                  <a:cubicBezTo>
                    <a:pt x="612" y="5327"/>
                    <a:pt x="675" y="5191"/>
                    <a:pt x="726" y="5047"/>
                  </a:cubicBezTo>
                  <a:cubicBezTo>
                    <a:pt x="773" y="4907"/>
                    <a:pt x="798" y="4758"/>
                    <a:pt x="803" y="4610"/>
                  </a:cubicBezTo>
                  <a:cubicBezTo>
                    <a:pt x="811" y="4308"/>
                    <a:pt x="747" y="4015"/>
                    <a:pt x="662" y="3739"/>
                  </a:cubicBezTo>
                  <a:cubicBezTo>
                    <a:pt x="578" y="3464"/>
                    <a:pt x="467" y="3200"/>
                    <a:pt x="378" y="2946"/>
                  </a:cubicBezTo>
                  <a:cubicBezTo>
                    <a:pt x="285" y="2687"/>
                    <a:pt x="213" y="2432"/>
                    <a:pt x="179" y="2186"/>
                  </a:cubicBezTo>
                  <a:cubicBezTo>
                    <a:pt x="145" y="1940"/>
                    <a:pt x="157" y="1702"/>
                    <a:pt x="208" y="1494"/>
                  </a:cubicBezTo>
                  <a:cubicBezTo>
                    <a:pt x="264" y="1286"/>
                    <a:pt x="344" y="1108"/>
                    <a:pt x="408" y="951"/>
                  </a:cubicBezTo>
                  <a:cubicBezTo>
                    <a:pt x="471" y="794"/>
                    <a:pt x="522" y="654"/>
                    <a:pt x="548" y="535"/>
                  </a:cubicBezTo>
                  <a:cubicBezTo>
                    <a:pt x="578" y="416"/>
                    <a:pt x="578" y="323"/>
                    <a:pt x="569" y="259"/>
                  </a:cubicBezTo>
                  <a:cubicBezTo>
                    <a:pt x="556" y="161"/>
                    <a:pt x="514" y="94"/>
                    <a:pt x="467" y="55"/>
                  </a:cubicBezTo>
                  <a:cubicBezTo>
                    <a:pt x="429" y="17"/>
                    <a:pt x="387" y="4"/>
                    <a:pt x="35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20"/>
            <p:cNvSpPr/>
            <p:nvPr/>
          </p:nvSpPr>
          <p:spPr>
            <a:xfrm>
              <a:off x="-3158137" y="3201148"/>
              <a:ext cx="186722" cy="1037871"/>
            </a:xfrm>
            <a:custGeom>
              <a:avLst/>
              <a:gdLst/>
              <a:ahLst/>
              <a:cxnLst/>
              <a:rect l="l" t="t" r="r" b="b"/>
              <a:pathLst>
                <a:path w="892" h="4958" extrusionOk="0">
                  <a:moveTo>
                    <a:pt x="468" y="0"/>
                  </a:moveTo>
                  <a:lnTo>
                    <a:pt x="468" y="0"/>
                  </a:lnTo>
                  <a:cubicBezTo>
                    <a:pt x="472" y="5"/>
                    <a:pt x="472" y="13"/>
                    <a:pt x="472" y="30"/>
                  </a:cubicBezTo>
                  <a:cubicBezTo>
                    <a:pt x="476" y="132"/>
                    <a:pt x="472" y="480"/>
                    <a:pt x="310" y="849"/>
                  </a:cubicBezTo>
                  <a:cubicBezTo>
                    <a:pt x="124" y="1286"/>
                    <a:pt x="1" y="1825"/>
                    <a:pt x="145" y="2343"/>
                  </a:cubicBezTo>
                  <a:cubicBezTo>
                    <a:pt x="289" y="2865"/>
                    <a:pt x="646" y="3808"/>
                    <a:pt x="739" y="4207"/>
                  </a:cubicBezTo>
                  <a:cubicBezTo>
                    <a:pt x="777" y="4372"/>
                    <a:pt x="803" y="4580"/>
                    <a:pt x="820" y="4758"/>
                  </a:cubicBezTo>
                  <a:cubicBezTo>
                    <a:pt x="824" y="4830"/>
                    <a:pt x="828" y="4898"/>
                    <a:pt x="833" y="4958"/>
                  </a:cubicBezTo>
                  <a:cubicBezTo>
                    <a:pt x="862" y="4839"/>
                    <a:pt x="879" y="4716"/>
                    <a:pt x="883" y="4597"/>
                  </a:cubicBezTo>
                  <a:cubicBezTo>
                    <a:pt x="892" y="4291"/>
                    <a:pt x="824" y="3990"/>
                    <a:pt x="739" y="3714"/>
                  </a:cubicBezTo>
                  <a:cubicBezTo>
                    <a:pt x="650" y="3434"/>
                    <a:pt x="540" y="3171"/>
                    <a:pt x="451" y="2916"/>
                  </a:cubicBezTo>
                  <a:cubicBezTo>
                    <a:pt x="361" y="2662"/>
                    <a:pt x="285" y="2411"/>
                    <a:pt x="255" y="2169"/>
                  </a:cubicBezTo>
                  <a:cubicBezTo>
                    <a:pt x="221" y="1927"/>
                    <a:pt x="234" y="1694"/>
                    <a:pt x="285" y="1494"/>
                  </a:cubicBezTo>
                  <a:cubicBezTo>
                    <a:pt x="336" y="1291"/>
                    <a:pt x="417" y="1112"/>
                    <a:pt x="480" y="955"/>
                  </a:cubicBezTo>
                  <a:cubicBezTo>
                    <a:pt x="544" y="794"/>
                    <a:pt x="591" y="654"/>
                    <a:pt x="616" y="531"/>
                  </a:cubicBezTo>
                  <a:cubicBezTo>
                    <a:pt x="646" y="412"/>
                    <a:pt x="642" y="310"/>
                    <a:pt x="629" y="242"/>
                  </a:cubicBezTo>
                  <a:cubicBezTo>
                    <a:pt x="612" y="145"/>
                    <a:pt x="565" y="73"/>
                    <a:pt x="518" y="34"/>
                  </a:cubicBezTo>
                  <a:cubicBezTo>
                    <a:pt x="501" y="17"/>
                    <a:pt x="485" y="9"/>
                    <a:pt x="468" y="0"/>
                  </a:cubicBezTo>
                  <a:close/>
                </a:path>
              </a:pathLst>
            </a:custGeom>
            <a:solidFill>
              <a:srgbClr val="1E1549">
                <a:alpha val="41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20"/>
            <p:cNvSpPr/>
            <p:nvPr/>
          </p:nvSpPr>
          <p:spPr>
            <a:xfrm>
              <a:off x="-3183048" y="3263739"/>
              <a:ext cx="44797" cy="204099"/>
            </a:xfrm>
            <a:custGeom>
              <a:avLst/>
              <a:gdLst/>
              <a:ahLst/>
              <a:cxnLst/>
              <a:rect l="l" t="t" r="r" b="b"/>
              <a:pathLst>
                <a:path w="214" h="975" extrusionOk="0">
                  <a:moveTo>
                    <a:pt x="200" y="1"/>
                  </a:moveTo>
                  <a:cubicBezTo>
                    <a:pt x="195" y="1"/>
                    <a:pt x="187" y="7"/>
                    <a:pt x="175" y="28"/>
                  </a:cubicBezTo>
                  <a:cubicBezTo>
                    <a:pt x="162" y="49"/>
                    <a:pt x="132" y="105"/>
                    <a:pt x="103" y="185"/>
                  </a:cubicBezTo>
                  <a:cubicBezTo>
                    <a:pt x="77" y="266"/>
                    <a:pt x="47" y="368"/>
                    <a:pt x="26" y="470"/>
                  </a:cubicBezTo>
                  <a:cubicBezTo>
                    <a:pt x="9" y="576"/>
                    <a:pt x="1" y="682"/>
                    <a:pt x="1" y="767"/>
                  </a:cubicBezTo>
                  <a:cubicBezTo>
                    <a:pt x="1" y="852"/>
                    <a:pt x="9" y="915"/>
                    <a:pt x="14" y="936"/>
                  </a:cubicBezTo>
                  <a:cubicBezTo>
                    <a:pt x="22" y="970"/>
                    <a:pt x="26" y="975"/>
                    <a:pt x="35" y="975"/>
                  </a:cubicBezTo>
                  <a:cubicBezTo>
                    <a:pt x="39" y="975"/>
                    <a:pt x="43" y="966"/>
                    <a:pt x="47" y="932"/>
                  </a:cubicBezTo>
                  <a:cubicBezTo>
                    <a:pt x="47" y="911"/>
                    <a:pt x="43" y="847"/>
                    <a:pt x="47" y="767"/>
                  </a:cubicBezTo>
                  <a:cubicBezTo>
                    <a:pt x="52" y="682"/>
                    <a:pt x="60" y="580"/>
                    <a:pt x="77" y="478"/>
                  </a:cubicBezTo>
                  <a:cubicBezTo>
                    <a:pt x="98" y="376"/>
                    <a:pt x="124" y="279"/>
                    <a:pt x="149" y="202"/>
                  </a:cubicBezTo>
                  <a:cubicBezTo>
                    <a:pt x="175" y="122"/>
                    <a:pt x="196" y="62"/>
                    <a:pt x="205" y="41"/>
                  </a:cubicBezTo>
                  <a:cubicBezTo>
                    <a:pt x="213" y="11"/>
                    <a:pt x="209" y="3"/>
                    <a:pt x="205" y="3"/>
                  </a:cubicBezTo>
                  <a:cubicBezTo>
                    <a:pt x="203" y="2"/>
                    <a:pt x="202" y="1"/>
                    <a:pt x="20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20"/>
            <p:cNvSpPr/>
            <p:nvPr/>
          </p:nvSpPr>
          <p:spPr>
            <a:xfrm>
              <a:off x="-3183885" y="3496938"/>
              <a:ext cx="12560" cy="29516"/>
            </a:xfrm>
            <a:custGeom>
              <a:avLst/>
              <a:gdLst/>
              <a:ahLst/>
              <a:cxnLst/>
              <a:rect l="l" t="t" r="r" b="b"/>
              <a:pathLst>
                <a:path w="60" h="141" extrusionOk="0">
                  <a:moveTo>
                    <a:pt x="30" y="1"/>
                  </a:moveTo>
                  <a:cubicBezTo>
                    <a:pt x="26" y="1"/>
                    <a:pt x="18" y="1"/>
                    <a:pt x="13" y="5"/>
                  </a:cubicBezTo>
                  <a:cubicBezTo>
                    <a:pt x="5" y="18"/>
                    <a:pt x="1" y="124"/>
                    <a:pt x="13" y="137"/>
                  </a:cubicBezTo>
                  <a:cubicBezTo>
                    <a:pt x="22" y="141"/>
                    <a:pt x="26" y="141"/>
                    <a:pt x="35" y="141"/>
                  </a:cubicBezTo>
                  <a:cubicBezTo>
                    <a:pt x="39" y="141"/>
                    <a:pt x="43" y="141"/>
                    <a:pt x="47" y="137"/>
                  </a:cubicBezTo>
                  <a:cubicBezTo>
                    <a:pt x="60" y="124"/>
                    <a:pt x="60" y="18"/>
                    <a:pt x="47" y="5"/>
                  </a:cubicBezTo>
                  <a:cubicBezTo>
                    <a:pt x="43" y="1"/>
                    <a:pt x="39" y="1"/>
                    <a:pt x="3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45" name="Google Shape;1845;p20"/>
          <p:cNvGrpSpPr/>
          <p:nvPr/>
        </p:nvGrpSpPr>
        <p:grpSpPr>
          <a:xfrm rot="414236" flipH="1">
            <a:off x="157672" y="2477469"/>
            <a:ext cx="1606167" cy="2720164"/>
            <a:chOff x="381928" y="2783168"/>
            <a:chExt cx="1212748" cy="2053879"/>
          </a:xfrm>
        </p:grpSpPr>
        <p:sp>
          <p:nvSpPr>
            <p:cNvPr id="1846" name="Google Shape;1846;p20"/>
            <p:cNvSpPr/>
            <p:nvPr/>
          </p:nvSpPr>
          <p:spPr>
            <a:xfrm>
              <a:off x="381928" y="2783168"/>
              <a:ext cx="1212742" cy="2053860"/>
            </a:xfrm>
            <a:custGeom>
              <a:avLst/>
              <a:gdLst/>
              <a:ahLst/>
              <a:cxnLst/>
              <a:rect l="l" t="t" r="r" b="b"/>
              <a:pathLst>
                <a:path w="6784" h="11489" extrusionOk="0">
                  <a:moveTo>
                    <a:pt x="2880" y="73"/>
                  </a:moveTo>
                  <a:cubicBezTo>
                    <a:pt x="2910" y="73"/>
                    <a:pt x="2952" y="92"/>
                    <a:pt x="2976" y="115"/>
                  </a:cubicBezTo>
                  <a:cubicBezTo>
                    <a:pt x="3006" y="145"/>
                    <a:pt x="3014" y="200"/>
                    <a:pt x="3023" y="256"/>
                  </a:cubicBezTo>
                  <a:cubicBezTo>
                    <a:pt x="3078" y="714"/>
                    <a:pt x="3141" y="1172"/>
                    <a:pt x="3163" y="1270"/>
                  </a:cubicBezTo>
                  <a:cubicBezTo>
                    <a:pt x="3167" y="1278"/>
                    <a:pt x="3167" y="1287"/>
                    <a:pt x="3171" y="1291"/>
                  </a:cubicBezTo>
                  <a:cubicBezTo>
                    <a:pt x="3167" y="1304"/>
                    <a:pt x="3163" y="1317"/>
                    <a:pt x="3163" y="1325"/>
                  </a:cubicBezTo>
                  <a:cubicBezTo>
                    <a:pt x="3154" y="1372"/>
                    <a:pt x="3167" y="1376"/>
                    <a:pt x="3175" y="1380"/>
                  </a:cubicBezTo>
                  <a:cubicBezTo>
                    <a:pt x="3180" y="1380"/>
                    <a:pt x="3188" y="1376"/>
                    <a:pt x="3201" y="1351"/>
                  </a:cubicBezTo>
                  <a:cubicBezTo>
                    <a:pt x="3205" y="1351"/>
                    <a:pt x="3209" y="1346"/>
                    <a:pt x="3209" y="1329"/>
                  </a:cubicBezTo>
                  <a:cubicBezTo>
                    <a:pt x="3222" y="1300"/>
                    <a:pt x="3256" y="1232"/>
                    <a:pt x="3320" y="1160"/>
                  </a:cubicBezTo>
                  <a:cubicBezTo>
                    <a:pt x="3354" y="1121"/>
                    <a:pt x="3396" y="1079"/>
                    <a:pt x="3447" y="1045"/>
                  </a:cubicBezTo>
                  <a:cubicBezTo>
                    <a:pt x="3465" y="1036"/>
                    <a:pt x="3481" y="1029"/>
                    <a:pt x="3494" y="1029"/>
                  </a:cubicBezTo>
                  <a:cubicBezTo>
                    <a:pt x="3499" y="1029"/>
                    <a:pt x="3503" y="1030"/>
                    <a:pt x="3506" y="1032"/>
                  </a:cubicBezTo>
                  <a:cubicBezTo>
                    <a:pt x="3523" y="1036"/>
                    <a:pt x="3536" y="1062"/>
                    <a:pt x="3540" y="1087"/>
                  </a:cubicBezTo>
                  <a:cubicBezTo>
                    <a:pt x="3549" y="1143"/>
                    <a:pt x="3528" y="1206"/>
                    <a:pt x="3502" y="1261"/>
                  </a:cubicBezTo>
                  <a:cubicBezTo>
                    <a:pt x="3477" y="1317"/>
                    <a:pt x="3447" y="1376"/>
                    <a:pt x="3426" y="1427"/>
                  </a:cubicBezTo>
                  <a:cubicBezTo>
                    <a:pt x="3400" y="1503"/>
                    <a:pt x="3388" y="1571"/>
                    <a:pt x="3388" y="1614"/>
                  </a:cubicBezTo>
                  <a:cubicBezTo>
                    <a:pt x="3377" y="1609"/>
                    <a:pt x="3369" y="1607"/>
                    <a:pt x="3364" y="1607"/>
                  </a:cubicBezTo>
                  <a:cubicBezTo>
                    <a:pt x="3359" y="1607"/>
                    <a:pt x="3356" y="1609"/>
                    <a:pt x="3354" y="1614"/>
                  </a:cubicBezTo>
                  <a:cubicBezTo>
                    <a:pt x="3345" y="1618"/>
                    <a:pt x="3345" y="1626"/>
                    <a:pt x="3354" y="1643"/>
                  </a:cubicBezTo>
                  <a:cubicBezTo>
                    <a:pt x="3366" y="1669"/>
                    <a:pt x="3443" y="1767"/>
                    <a:pt x="3532" y="1860"/>
                  </a:cubicBezTo>
                  <a:cubicBezTo>
                    <a:pt x="3574" y="1902"/>
                    <a:pt x="3625" y="1945"/>
                    <a:pt x="3672" y="1974"/>
                  </a:cubicBezTo>
                  <a:cubicBezTo>
                    <a:pt x="3714" y="2004"/>
                    <a:pt x="3753" y="2017"/>
                    <a:pt x="3765" y="2021"/>
                  </a:cubicBezTo>
                  <a:cubicBezTo>
                    <a:pt x="3786" y="2021"/>
                    <a:pt x="3795" y="2017"/>
                    <a:pt x="3799" y="2008"/>
                  </a:cubicBezTo>
                  <a:cubicBezTo>
                    <a:pt x="3799" y="2000"/>
                    <a:pt x="3799" y="1996"/>
                    <a:pt x="3795" y="1987"/>
                  </a:cubicBezTo>
                  <a:cubicBezTo>
                    <a:pt x="3799" y="1979"/>
                    <a:pt x="3803" y="1966"/>
                    <a:pt x="3808" y="1953"/>
                  </a:cubicBezTo>
                  <a:cubicBezTo>
                    <a:pt x="3816" y="1915"/>
                    <a:pt x="3846" y="1805"/>
                    <a:pt x="3876" y="1660"/>
                  </a:cubicBezTo>
                  <a:cubicBezTo>
                    <a:pt x="3884" y="1622"/>
                    <a:pt x="3897" y="1588"/>
                    <a:pt x="3914" y="1554"/>
                  </a:cubicBezTo>
                  <a:cubicBezTo>
                    <a:pt x="3931" y="1525"/>
                    <a:pt x="3956" y="1499"/>
                    <a:pt x="3990" y="1495"/>
                  </a:cubicBezTo>
                  <a:cubicBezTo>
                    <a:pt x="3996" y="1493"/>
                    <a:pt x="4002" y="1492"/>
                    <a:pt x="4008" y="1492"/>
                  </a:cubicBezTo>
                  <a:cubicBezTo>
                    <a:pt x="4032" y="1492"/>
                    <a:pt x="4055" y="1505"/>
                    <a:pt x="4075" y="1529"/>
                  </a:cubicBezTo>
                  <a:cubicBezTo>
                    <a:pt x="4096" y="1559"/>
                    <a:pt x="4109" y="1597"/>
                    <a:pt x="4109" y="1635"/>
                  </a:cubicBezTo>
                  <a:cubicBezTo>
                    <a:pt x="4109" y="1677"/>
                    <a:pt x="4101" y="1720"/>
                    <a:pt x="4092" y="1767"/>
                  </a:cubicBezTo>
                  <a:cubicBezTo>
                    <a:pt x="4084" y="1813"/>
                    <a:pt x="4075" y="1856"/>
                    <a:pt x="4062" y="1898"/>
                  </a:cubicBezTo>
                  <a:cubicBezTo>
                    <a:pt x="4045" y="1987"/>
                    <a:pt x="4028" y="2068"/>
                    <a:pt x="4016" y="2144"/>
                  </a:cubicBezTo>
                  <a:cubicBezTo>
                    <a:pt x="3986" y="2289"/>
                    <a:pt x="3969" y="2403"/>
                    <a:pt x="3965" y="2441"/>
                  </a:cubicBezTo>
                  <a:cubicBezTo>
                    <a:pt x="3961" y="2454"/>
                    <a:pt x="3961" y="2467"/>
                    <a:pt x="3961" y="2475"/>
                  </a:cubicBezTo>
                  <a:cubicBezTo>
                    <a:pt x="3948" y="2492"/>
                    <a:pt x="3948" y="2501"/>
                    <a:pt x="3952" y="2509"/>
                  </a:cubicBezTo>
                  <a:cubicBezTo>
                    <a:pt x="3954" y="2514"/>
                    <a:pt x="3958" y="2517"/>
                    <a:pt x="3965" y="2517"/>
                  </a:cubicBezTo>
                  <a:cubicBezTo>
                    <a:pt x="3971" y="2517"/>
                    <a:pt x="3979" y="2515"/>
                    <a:pt x="3990" y="2509"/>
                  </a:cubicBezTo>
                  <a:cubicBezTo>
                    <a:pt x="4028" y="2497"/>
                    <a:pt x="4173" y="2399"/>
                    <a:pt x="4313" y="2289"/>
                  </a:cubicBezTo>
                  <a:cubicBezTo>
                    <a:pt x="4436" y="2191"/>
                    <a:pt x="4550" y="2085"/>
                    <a:pt x="4589" y="2042"/>
                  </a:cubicBezTo>
                  <a:cubicBezTo>
                    <a:pt x="4593" y="2051"/>
                    <a:pt x="4593" y="2059"/>
                    <a:pt x="4597" y="2068"/>
                  </a:cubicBezTo>
                  <a:cubicBezTo>
                    <a:pt x="4614" y="2119"/>
                    <a:pt x="4623" y="2127"/>
                    <a:pt x="4635" y="2127"/>
                  </a:cubicBezTo>
                  <a:cubicBezTo>
                    <a:pt x="4644" y="2127"/>
                    <a:pt x="4648" y="2115"/>
                    <a:pt x="4644" y="2055"/>
                  </a:cubicBezTo>
                  <a:cubicBezTo>
                    <a:pt x="4640" y="2021"/>
                    <a:pt x="4623" y="1915"/>
                    <a:pt x="4606" y="1775"/>
                  </a:cubicBezTo>
                  <a:cubicBezTo>
                    <a:pt x="4601" y="1703"/>
                    <a:pt x="4593" y="1626"/>
                    <a:pt x="4593" y="1542"/>
                  </a:cubicBezTo>
                  <a:cubicBezTo>
                    <a:pt x="4589" y="1499"/>
                    <a:pt x="4589" y="1457"/>
                    <a:pt x="4593" y="1414"/>
                  </a:cubicBezTo>
                  <a:cubicBezTo>
                    <a:pt x="4593" y="1372"/>
                    <a:pt x="4597" y="1329"/>
                    <a:pt x="4610" y="1295"/>
                  </a:cubicBezTo>
                  <a:cubicBezTo>
                    <a:pt x="4618" y="1266"/>
                    <a:pt x="4648" y="1244"/>
                    <a:pt x="4674" y="1244"/>
                  </a:cubicBezTo>
                  <a:cubicBezTo>
                    <a:pt x="4675" y="1244"/>
                    <a:pt x="4677" y="1244"/>
                    <a:pt x="4678" y="1244"/>
                  </a:cubicBezTo>
                  <a:cubicBezTo>
                    <a:pt x="4698" y="1244"/>
                    <a:pt x="4717" y="1268"/>
                    <a:pt x="4733" y="1300"/>
                  </a:cubicBezTo>
                  <a:cubicBezTo>
                    <a:pt x="4750" y="1329"/>
                    <a:pt x="4754" y="1368"/>
                    <a:pt x="4767" y="1410"/>
                  </a:cubicBezTo>
                  <a:cubicBezTo>
                    <a:pt x="4775" y="1448"/>
                    <a:pt x="4788" y="1486"/>
                    <a:pt x="4801" y="1520"/>
                  </a:cubicBezTo>
                  <a:cubicBezTo>
                    <a:pt x="4852" y="1652"/>
                    <a:pt x="4894" y="1750"/>
                    <a:pt x="4907" y="1783"/>
                  </a:cubicBezTo>
                  <a:cubicBezTo>
                    <a:pt x="4925" y="1827"/>
                    <a:pt x="4934" y="1840"/>
                    <a:pt x="4942" y="1840"/>
                  </a:cubicBezTo>
                  <a:cubicBezTo>
                    <a:pt x="4943" y="1840"/>
                    <a:pt x="4944" y="1839"/>
                    <a:pt x="4945" y="1839"/>
                  </a:cubicBezTo>
                  <a:cubicBezTo>
                    <a:pt x="4954" y="1839"/>
                    <a:pt x="4962" y="1830"/>
                    <a:pt x="4949" y="1771"/>
                  </a:cubicBezTo>
                  <a:cubicBezTo>
                    <a:pt x="4949" y="1758"/>
                    <a:pt x="4941" y="1728"/>
                    <a:pt x="4928" y="1694"/>
                  </a:cubicBezTo>
                  <a:cubicBezTo>
                    <a:pt x="4932" y="1694"/>
                    <a:pt x="4937" y="1690"/>
                    <a:pt x="4941" y="1690"/>
                  </a:cubicBezTo>
                  <a:cubicBezTo>
                    <a:pt x="4971" y="1669"/>
                    <a:pt x="5098" y="1546"/>
                    <a:pt x="5213" y="1410"/>
                  </a:cubicBezTo>
                  <a:cubicBezTo>
                    <a:pt x="5314" y="1291"/>
                    <a:pt x="5408" y="1164"/>
                    <a:pt x="5433" y="1113"/>
                  </a:cubicBezTo>
                  <a:cubicBezTo>
                    <a:pt x="5438" y="1113"/>
                    <a:pt x="5438" y="1113"/>
                    <a:pt x="5438" y="1109"/>
                  </a:cubicBezTo>
                  <a:cubicBezTo>
                    <a:pt x="5457" y="1100"/>
                    <a:pt x="5478" y="1090"/>
                    <a:pt x="5500" y="1090"/>
                  </a:cubicBezTo>
                  <a:cubicBezTo>
                    <a:pt x="5512" y="1090"/>
                    <a:pt x="5524" y="1093"/>
                    <a:pt x="5535" y="1100"/>
                  </a:cubicBezTo>
                  <a:cubicBezTo>
                    <a:pt x="5552" y="1109"/>
                    <a:pt x="5565" y="1126"/>
                    <a:pt x="5578" y="1147"/>
                  </a:cubicBezTo>
                  <a:cubicBezTo>
                    <a:pt x="5578" y="1155"/>
                    <a:pt x="5582" y="1160"/>
                    <a:pt x="5582" y="1164"/>
                  </a:cubicBezTo>
                  <a:cubicBezTo>
                    <a:pt x="5586" y="1172"/>
                    <a:pt x="5586" y="1181"/>
                    <a:pt x="5590" y="1189"/>
                  </a:cubicBezTo>
                  <a:cubicBezTo>
                    <a:pt x="5590" y="1198"/>
                    <a:pt x="5590" y="1206"/>
                    <a:pt x="5590" y="1215"/>
                  </a:cubicBezTo>
                  <a:cubicBezTo>
                    <a:pt x="5590" y="1266"/>
                    <a:pt x="5565" y="1321"/>
                    <a:pt x="5531" y="1376"/>
                  </a:cubicBezTo>
                  <a:cubicBezTo>
                    <a:pt x="5395" y="1592"/>
                    <a:pt x="5259" y="1813"/>
                    <a:pt x="5238" y="1864"/>
                  </a:cubicBezTo>
                  <a:cubicBezTo>
                    <a:pt x="5230" y="1881"/>
                    <a:pt x="5225" y="1894"/>
                    <a:pt x="5225" y="1902"/>
                  </a:cubicBezTo>
                  <a:cubicBezTo>
                    <a:pt x="5220" y="1901"/>
                    <a:pt x="5216" y="1901"/>
                    <a:pt x="5213" y="1901"/>
                  </a:cubicBezTo>
                  <a:cubicBezTo>
                    <a:pt x="5204" y="1901"/>
                    <a:pt x="5200" y="1904"/>
                    <a:pt x="5200" y="1907"/>
                  </a:cubicBezTo>
                  <a:cubicBezTo>
                    <a:pt x="5196" y="1915"/>
                    <a:pt x="5204" y="1928"/>
                    <a:pt x="5272" y="1958"/>
                  </a:cubicBezTo>
                  <a:cubicBezTo>
                    <a:pt x="5319" y="1974"/>
                    <a:pt x="5450" y="2021"/>
                    <a:pt x="5633" y="2047"/>
                  </a:cubicBezTo>
                  <a:cubicBezTo>
                    <a:pt x="5679" y="2055"/>
                    <a:pt x="5726" y="2059"/>
                    <a:pt x="5777" y="2064"/>
                  </a:cubicBezTo>
                  <a:cubicBezTo>
                    <a:pt x="5828" y="2068"/>
                    <a:pt x="5883" y="2068"/>
                    <a:pt x="5930" y="2072"/>
                  </a:cubicBezTo>
                  <a:cubicBezTo>
                    <a:pt x="5955" y="2076"/>
                    <a:pt x="5977" y="2081"/>
                    <a:pt x="5994" y="2093"/>
                  </a:cubicBezTo>
                  <a:cubicBezTo>
                    <a:pt x="6011" y="2102"/>
                    <a:pt x="6023" y="2123"/>
                    <a:pt x="6028" y="2136"/>
                  </a:cubicBezTo>
                  <a:cubicBezTo>
                    <a:pt x="6036" y="2153"/>
                    <a:pt x="6032" y="2170"/>
                    <a:pt x="6019" y="2182"/>
                  </a:cubicBezTo>
                  <a:cubicBezTo>
                    <a:pt x="6006" y="2195"/>
                    <a:pt x="5985" y="2208"/>
                    <a:pt x="5960" y="2216"/>
                  </a:cubicBezTo>
                  <a:cubicBezTo>
                    <a:pt x="5781" y="2268"/>
                    <a:pt x="5589" y="2290"/>
                    <a:pt x="5426" y="2290"/>
                  </a:cubicBezTo>
                  <a:cubicBezTo>
                    <a:pt x="5399" y="2290"/>
                    <a:pt x="5373" y="2290"/>
                    <a:pt x="5348" y="2289"/>
                  </a:cubicBezTo>
                  <a:cubicBezTo>
                    <a:pt x="5170" y="2284"/>
                    <a:pt x="5034" y="2259"/>
                    <a:pt x="4988" y="2255"/>
                  </a:cubicBezTo>
                  <a:cubicBezTo>
                    <a:pt x="4963" y="2250"/>
                    <a:pt x="4945" y="2248"/>
                    <a:pt x="4933" y="2248"/>
                  </a:cubicBezTo>
                  <a:cubicBezTo>
                    <a:pt x="4912" y="2248"/>
                    <a:pt x="4907" y="2253"/>
                    <a:pt x="4907" y="2259"/>
                  </a:cubicBezTo>
                  <a:cubicBezTo>
                    <a:pt x="4903" y="2263"/>
                    <a:pt x="4907" y="2272"/>
                    <a:pt x="4949" y="2289"/>
                  </a:cubicBezTo>
                  <a:cubicBezTo>
                    <a:pt x="4945" y="2293"/>
                    <a:pt x="4941" y="2293"/>
                    <a:pt x="4932" y="2301"/>
                  </a:cubicBezTo>
                  <a:cubicBezTo>
                    <a:pt x="4907" y="2318"/>
                    <a:pt x="4843" y="2373"/>
                    <a:pt x="4754" y="2441"/>
                  </a:cubicBezTo>
                  <a:cubicBezTo>
                    <a:pt x="4712" y="2475"/>
                    <a:pt x="4657" y="2518"/>
                    <a:pt x="4610" y="2560"/>
                  </a:cubicBezTo>
                  <a:cubicBezTo>
                    <a:pt x="4559" y="2603"/>
                    <a:pt x="4500" y="2645"/>
                    <a:pt x="4444" y="2683"/>
                  </a:cubicBezTo>
                  <a:cubicBezTo>
                    <a:pt x="4330" y="2764"/>
                    <a:pt x="4211" y="2836"/>
                    <a:pt x="4109" y="2879"/>
                  </a:cubicBezTo>
                  <a:cubicBezTo>
                    <a:pt x="4007" y="2925"/>
                    <a:pt x="3927" y="2942"/>
                    <a:pt x="3901" y="2946"/>
                  </a:cubicBezTo>
                  <a:cubicBezTo>
                    <a:pt x="3859" y="2951"/>
                    <a:pt x="3850" y="2959"/>
                    <a:pt x="3850" y="2968"/>
                  </a:cubicBezTo>
                  <a:cubicBezTo>
                    <a:pt x="3850" y="2976"/>
                    <a:pt x="3854" y="2985"/>
                    <a:pt x="3901" y="2989"/>
                  </a:cubicBezTo>
                  <a:cubicBezTo>
                    <a:pt x="3905" y="2993"/>
                    <a:pt x="3910" y="2993"/>
                    <a:pt x="3914" y="2993"/>
                  </a:cubicBezTo>
                  <a:cubicBezTo>
                    <a:pt x="3910" y="3006"/>
                    <a:pt x="3905" y="3031"/>
                    <a:pt x="3897" y="3074"/>
                  </a:cubicBezTo>
                  <a:cubicBezTo>
                    <a:pt x="3876" y="3193"/>
                    <a:pt x="3808" y="3761"/>
                    <a:pt x="3740" y="4330"/>
                  </a:cubicBezTo>
                  <a:cubicBezTo>
                    <a:pt x="3672" y="4899"/>
                    <a:pt x="3663" y="5476"/>
                    <a:pt x="3672" y="5599"/>
                  </a:cubicBezTo>
                  <a:cubicBezTo>
                    <a:pt x="3672" y="5637"/>
                    <a:pt x="3676" y="5663"/>
                    <a:pt x="3680" y="5676"/>
                  </a:cubicBezTo>
                  <a:cubicBezTo>
                    <a:pt x="3672" y="5680"/>
                    <a:pt x="3668" y="5684"/>
                    <a:pt x="3663" y="5688"/>
                  </a:cubicBezTo>
                  <a:cubicBezTo>
                    <a:pt x="3642" y="5705"/>
                    <a:pt x="3642" y="5714"/>
                    <a:pt x="3646" y="5722"/>
                  </a:cubicBezTo>
                  <a:cubicBezTo>
                    <a:pt x="3646" y="5728"/>
                    <a:pt x="3648" y="5731"/>
                    <a:pt x="3657" y="5731"/>
                  </a:cubicBezTo>
                  <a:cubicBezTo>
                    <a:pt x="3663" y="5731"/>
                    <a:pt x="3672" y="5730"/>
                    <a:pt x="3685" y="5727"/>
                  </a:cubicBezTo>
                  <a:cubicBezTo>
                    <a:pt x="3727" y="5718"/>
                    <a:pt x="3893" y="5629"/>
                    <a:pt x="4045" y="5523"/>
                  </a:cubicBezTo>
                  <a:cubicBezTo>
                    <a:pt x="4202" y="5421"/>
                    <a:pt x="4347" y="5302"/>
                    <a:pt x="4372" y="5268"/>
                  </a:cubicBezTo>
                  <a:cubicBezTo>
                    <a:pt x="4389" y="5243"/>
                    <a:pt x="4385" y="5230"/>
                    <a:pt x="4381" y="5226"/>
                  </a:cubicBezTo>
                  <a:cubicBezTo>
                    <a:pt x="4389" y="5221"/>
                    <a:pt x="4393" y="5213"/>
                    <a:pt x="4393" y="5154"/>
                  </a:cubicBezTo>
                  <a:cubicBezTo>
                    <a:pt x="4398" y="5115"/>
                    <a:pt x="4389" y="5005"/>
                    <a:pt x="4376" y="4861"/>
                  </a:cubicBezTo>
                  <a:cubicBezTo>
                    <a:pt x="4372" y="4789"/>
                    <a:pt x="4364" y="4708"/>
                    <a:pt x="4359" y="4623"/>
                  </a:cubicBezTo>
                  <a:cubicBezTo>
                    <a:pt x="4355" y="4581"/>
                    <a:pt x="4355" y="4538"/>
                    <a:pt x="4364" y="4500"/>
                  </a:cubicBezTo>
                  <a:cubicBezTo>
                    <a:pt x="4368" y="4462"/>
                    <a:pt x="4385" y="4428"/>
                    <a:pt x="4410" y="4402"/>
                  </a:cubicBezTo>
                  <a:cubicBezTo>
                    <a:pt x="4433" y="4380"/>
                    <a:pt x="4465" y="4368"/>
                    <a:pt x="4492" y="4368"/>
                  </a:cubicBezTo>
                  <a:cubicBezTo>
                    <a:pt x="4496" y="4368"/>
                    <a:pt x="4500" y="4368"/>
                    <a:pt x="4504" y="4368"/>
                  </a:cubicBezTo>
                  <a:cubicBezTo>
                    <a:pt x="4534" y="4373"/>
                    <a:pt x="4555" y="4394"/>
                    <a:pt x="4567" y="4432"/>
                  </a:cubicBezTo>
                  <a:cubicBezTo>
                    <a:pt x="4580" y="4466"/>
                    <a:pt x="4584" y="4508"/>
                    <a:pt x="4593" y="4547"/>
                  </a:cubicBezTo>
                  <a:cubicBezTo>
                    <a:pt x="4601" y="4585"/>
                    <a:pt x="4614" y="4623"/>
                    <a:pt x="4623" y="4661"/>
                  </a:cubicBezTo>
                  <a:cubicBezTo>
                    <a:pt x="4657" y="4801"/>
                    <a:pt x="4686" y="4907"/>
                    <a:pt x="4699" y="4941"/>
                  </a:cubicBezTo>
                  <a:cubicBezTo>
                    <a:pt x="4703" y="4958"/>
                    <a:pt x="4708" y="4971"/>
                    <a:pt x="4716" y="4980"/>
                  </a:cubicBezTo>
                  <a:cubicBezTo>
                    <a:pt x="4708" y="4988"/>
                    <a:pt x="4708" y="4988"/>
                    <a:pt x="4708" y="4992"/>
                  </a:cubicBezTo>
                  <a:cubicBezTo>
                    <a:pt x="4712" y="4997"/>
                    <a:pt x="4716" y="4997"/>
                    <a:pt x="4725" y="4997"/>
                  </a:cubicBezTo>
                  <a:cubicBezTo>
                    <a:pt x="4729" y="5001"/>
                    <a:pt x="4733" y="5001"/>
                    <a:pt x="4737" y="5001"/>
                  </a:cubicBezTo>
                  <a:cubicBezTo>
                    <a:pt x="4737" y="4997"/>
                    <a:pt x="4741" y="4997"/>
                    <a:pt x="4746" y="4988"/>
                  </a:cubicBezTo>
                  <a:cubicBezTo>
                    <a:pt x="4763" y="4980"/>
                    <a:pt x="4792" y="4963"/>
                    <a:pt x="4835" y="4933"/>
                  </a:cubicBezTo>
                  <a:cubicBezTo>
                    <a:pt x="4869" y="4907"/>
                    <a:pt x="4928" y="4861"/>
                    <a:pt x="4996" y="4780"/>
                  </a:cubicBezTo>
                  <a:cubicBezTo>
                    <a:pt x="5064" y="4699"/>
                    <a:pt x="5136" y="4589"/>
                    <a:pt x="5196" y="4453"/>
                  </a:cubicBezTo>
                  <a:cubicBezTo>
                    <a:pt x="5255" y="4317"/>
                    <a:pt x="5302" y="4156"/>
                    <a:pt x="5348" y="3991"/>
                  </a:cubicBezTo>
                  <a:cubicBezTo>
                    <a:pt x="5374" y="3906"/>
                    <a:pt x="5395" y="3821"/>
                    <a:pt x="5421" y="3736"/>
                  </a:cubicBezTo>
                  <a:cubicBezTo>
                    <a:pt x="5433" y="3693"/>
                    <a:pt x="5446" y="3651"/>
                    <a:pt x="5463" y="3609"/>
                  </a:cubicBezTo>
                  <a:cubicBezTo>
                    <a:pt x="5476" y="3566"/>
                    <a:pt x="5488" y="3524"/>
                    <a:pt x="5514" y="3494"/>
                  </a:cubicBezTo>
                  <a:cubicBezTo>
                    <a:pt x="5518" y="3485"/>
                    <a:pt x="5522" y="3477"/>
                    <a:pt x="5531" y="3469"/>
                  </a:cubicBezTo>
                  <a:cubicBezTo>
                    <a:pt x="5535" y="3469"/>
                    <a:pt x="5539" y="3464"/>
                    <a:pt x="5544" y="3460"/>
                  </a:cubicBezTo>
                  <a:cubicBezTo>
                    <a:pt x="5548" y="3456"/>
                    <a:pt x="5552" y="3452"/>
                    <a:pt x="5556" y="3452"/>
                  </a:cubicBezTo>
                  <a:cubicBezTo>
                    <a:pt x="5561" y="3447"/>
                    <a:pt x="5565" y="3443"/>
                    <a:pt x="5569" y="3443"/>
                  </a:cubicBezTo>
                  <a:cubicBezTo>
                    <a:pt x="5573" y="3439"/>
                    <a:pt x="5578" y="3439"/>
                    <a:pt x="5582" y="3435"/>
                  </a:cubicBezTo>
                  <a:lnTo>
                    <a:pt x="5599" y="3435"/>
                  </a:lnTo>
                  <a:cubicBezTo>
                    <a:pt x="5604" y="3433"/>
                    <a:pt x="5609" y="3432"/>
                    <a:pt x="5615" y="3432"/>
                  </a:cubicBezTo>
                  <a:cubicBezTo>
                    <a:pt x="5639" y="3432"/>
                    <a:pt x="5662" y="3448"/>
                    <a:pt x="5679" y="3469"/>
                  </a:cubicBezTo>
                  <a:cubicBezTo>
                    <a:pt x="5696" y="3498"/>
                    <a:pt x="5701" y="3541"/>
                    <a:pt x="5701" y="3583"/>
                  </a:cubicBezTo>
                  <a:cubicBezTo>
                    <a:pt x="5705" y="3621"/>
                    <a:pt x="5696" y="3664"/>
                    <a:pt x="5692" y="3706"/>
                  </a:cubicBezTo>
                  <a:cubicBezTo>
                    <a:pt x="5667" y="3876"/>
                    <a:pt x="5629" y="4033"/>
                    <a:pt x="5586" y="4173"/>
                  </a:cubicBezTo>
                  <a:cubicBezTo>
                    <a:pt x="5497" y="4449"/>
                    <a:pt x="5391" y="4640"/>
                    <a:pt x="5361" y="4712"/>
                  </a:cubicBezTo>
                  <a:cubicBezTo>
                    <a:pt x="5310" y="4814"/>
                    <a:pt x="5306" y="4827"/>
                    <a:pt x="5314" y="4835"/>
                  </a:cubicBezTo>
                  <a:lnTo>
                    <a:pt x="5319" y="4835"/>
                  </a:lnTo>
                  <a:cubicBezTo>
                    <a:pt x="5331" y="4844"/>
                    <a:pt x="5361" y="4861"/>
                    <a:pt x="5438" y="4882"/>
                  </a:cubicBezTo>
                  <a:cubicBezTo>
                    <a:pt x="5493" y="4898"/>
                    <a:pt x="5633" y="4937"/>
                    <a:pt x="5823" y="4937"/>
                  </a:cubicBezTo>
                  <a:cubicBezTo>
                    <a:pt x="5881" y="4937"/>
                    <a:pt x="5944" y="4933"/>
                    <a:pt x="6011" y="4924"/>
                  </a:cubicBezTo>
                  <a:cubicBezTo>
                    <a:pt x="6083" y="4916"/>
                    <a:pt x="6155" y="4903"/>
                    <a:pt x="6231" y="4878"/>
                  </a:cubicBezTo>
                  <a:cubicBezTo>
                    <a:pt x="6308" y="4856"/>
                    <a:pt x="6388" y="4827"/>
                    <a:pt x="6460" y="4793"/>
                  </a:cubicBezTo>
                  <a:cubicBezTo>
                    <a:pt x="6499" y="4780"/>
                    <a:pt x="6537" y="4767"/>
                    <a:pt x="6575" y="4759"/>
                  </a:cubicBezTo>
                  <a:cubicBezTo>
                    <a:pt x="6588" y="4756"/>
                    <a:pt x="6599" y="4755"/>
                    <a:pt x="6608" y="4755"/>
                  </a:cubicBezTo>
                  <a:cubicBezTo>
                    <a:pt x="6630" y="4755"/>
                    <a:pt x="6645" y="4762"/>
                    <a:pt x="6660" y="4780"/>
                  </a:cubicBezTo>
                  <a:cubicBezTo>
                    <a:pt x="6673" y="4793"/>
                    <a:pt x="6685" y="4810"/>
                    <a:pt x="6702" y="4827"/>
                  </a:cubicBezTo>
                  <a:lnTo>
                    <a:pt x="6707" y="4835"/>
                  </a:lnTo>
                  <a:cubicBezTo>
                    <a:pt x="6707" y="4844"/>
                    <a:pt x="6707" y="4852"/>
                    <a:pt x="6707" y="4861"/>
                  </a:cubicBezTo>
                  <a:cubicBezTo>
                    <a:pt x="6698" y="4890"/>
                    <a:pt x="6677" y="4924"/>
                    <a:pt x="6651" y="4954"/>
                  </a:cubicBezTo>
                  <a:cubicBezTo>
                    <a:pt x="6596" y="5013"/>
                    <a:pt x="6524" y="5060"/>
                    <a:pt x="6448" y="5094"/>
                  </a:cubicBezTo>
                  <a:cubicBezTo>
                    <a:pt x="6371" y="5137"/>
                    <a:pt x="6295" y="5166"/>
                    <a:pt x="6219" y="5192"/>
                  </a:cubicBezTo>
                  <a:cubicBezTo>
                    <a:pt x="6066" y="5247"/>
                    <a:pt x="5913" y="5277"/>
                    <a:pt x="5773" y="5285"/>
                  </a:cubicBezTo>
                  <a:cubicBezTo>
                    <a:pt x="5727" y="5289"/>
                    <a:pt x="5683" y="5290"/>
                    <a:pt x="5641" y="5290"/>
                  </a:cubicBezTo>
                  <a:cubicBezTo>
                    <a:pt x="5435" y="5290"/>
                    <a:pt x="5281" y="5253"/>
                    <a:pt x="5221" y="5243"/>
                  </a:cubicBezTo>
                  <a:cubicBezTo>
                    <a:pt x="5170" y="5234"/>
                    <a:pt x="5140" y="5230"/>
                    <a:pt x="5123" y="5226"/>
                  </a:cubicBezTo>
                  <a:cubicBezTo>
                    <a:pt x="5166" y="5183"/>
                    <a:pt x="5191" y="5149"/>
                    <a:pt x="5204" y="5132"/>
                  </a:cubicBezTo>
                  <a:cubicBezTo>
                    <a:pt x="5238" y="5081"/>
                    <a:pt x="5242" y="5069"/>
                    <a:pt x="5234" y="5060"/>
                  </a:cubicBezTo>
                  <a:cubicBezTo>
                    <a:pt x="5233" y="5059"/>
                    <a:pt x="5232" y="5059"/>
                    <a:pt x="5230" y="5059"/>
                  </a:cubicBezTo>
                  <a:cubicBezTo>
                    <a:pt x="5224" y="5059"/>
                    <a:pt x="5208" y="5068"/>
                    <a:pt x="5170" y="5103"/>
                  </a:cubicBezTo>
                  <a:cubicBezTo>
                    <a:pt x="5140" y="5132"/>
                    <a:pt x="5056" y="5213"/>
                    <a:pt x="4937" y="5315"/>
                  </a:cubicBezTo>
                  <a:cubicBezTo>
                    <a:pt x="4818" y="5417"/>
                    <a:pt x="4665" y="5531"/>
                    <a:pt x="4500" y="5633"/>
                  </a:cubicBezTo>
                  <a:cubicBezTo>
                    <a:pt x="4334" y="5735"/>
                    <a:pt x="4164" y="5824"/>
                    <a:pt x="4020" y="5892"/>
                  </a:cubicBezTo>
                  <a:cubicBezTo>
                    <a:pt x="3880" y="5956"/>
                    <a:pt x="3770" y="6002"/>
                    <a:pt x="3731" y="6019"/>
                  </a:cubicBezTo>
                  <a:cubicBezTo>
                    <a:pt x="3676" y="6045"/>
                    <a:pt x="3672" y="6058"/>
                    <a:pt x="3676" y="6066"/>
                  </a:cubicBezTo>
                  <a:cubicBezTo>
                    <a:pt x="3676" y="6066"/>
                    <a:pt x="3680" y="6070"/>
                    <a:pt x="3680" y="6070"/>
                  </a:cubicBezTo>
                  <a:cubicBezTo>
                    <a:pt x="3680" y="6079"/>
                    <a:pt x="3676" y="6096"/>
                    <a:pt x="3672" y="6126"/>
                  </a:cubicBezTo>
                  <a:cubicBezTo>
                    <a:pt x="3668" y="6202"/>
                    <a:pt x="3668" y="6567"/>
                    <a:pt x="3693" y="6928"/>
                  </a:cubicBezTo>
                  <a:cubicBezTo>
                    <a:pt x="3714" y="7293"/>
                    <a:pt x="3757" y="7649"/>
                    <a:pt x="3778" y="7730"/>
                  </a:cubicBezTo>
                  <a:cubicBezTo>
                    <a:pt x="3782" y="7751"/>
                    <a:pt x="3786" y="7768"/>
                    <a:pt x="3791" y="7777"/>
                  </a:cubicBezTo>
                  <a:lnTo>
                    <a:pt x="3753" y="7781"/>
                  </a:lnTo>
                  <a:cubicBezTo>
                    <a:pt x="3638" y="7798"/>
                    <a:pt x="3621" y="7806"/>
                    <a:pt x="3625" y="7819"/>
                  </a:cubicBezTo>
                  <a:cubicBezTo>
                    <a:pt x="3625" y="7822"/>
                    <a:pt x="3631" y="7829"/>
                    <a:pt x="3698" y="7829"/>
                  </a:cubicBezTo>
                  <a:cubicBezTo>
                    <a:pt x="3714" y="7829"/>
                    <a:pt x="3733" y="7828"/>
                    <a:pt x="3757" y="7828"/>
                  </a:cubicBezTo>
                  <a:cubicBezTo>
                    <a:pt x="3778" y="7828"/>
                    <a:pt x="3808" y="7823"/>
                    <a:pt x="3846" y="7819"/>
                  </a:cubicBezTo>
                  <a:cubicBezTo>
                    <a:pt x="3880" y="7815"/>
                    <a:pt x="3927" y="7811"/>
                    <a:pt x="3977" y="7802"/>
                  </a:cubicBezTo>
                  <a:cubicBezTo>
                    <a:pt x="4079" y="7781"/>
                    <a:pt x="4211" y="7751"/>
                    <a:pt x="4351" y="7692"/>
                  </a:cubicBezTo>
                  <a:cubicBezTo>
                    <a:pt x="4487" y="7632"/>
                    <a:pt x="4635" y="7543"/>
                    <a:pt x="4775" y="7433"/>
                  </a:cubicBezTo>
                  <a:cubicBezTo>
                    <a:pt x="4916" y="7318"/>
                    <a:pt x="5043" y="7182"/>
                    <a:pt x="5166" y="7042"/>
                  </a:cubicBezTo>
                  <a:cubicBezTo>
                    <a:pt x="5225" y="6970"/>
                    <a:pt x="5285" y="6898"/>
                    <a:pt x="5340" y="6826"/>
                  </a:cubicBezTo>
                  <a:cubicBezTo>
                    <a:pt x="5395" y="6754"/>
                    <a:pt x="5450" y="6682"/>
                    <a:pt x="5518" y="6660"/>
                  </a:cubicBezTo>
                  <a:cubicBezTo>
                    <a:pt x="5530" y="6657"/>
                    <a:pt x="5543" y="6656"/>
                    <a:pt x="5556" y="6656"/>
                  </a:cubicBezTo>
                  <a:cubicBezTo>
                    <a:pt x="5580" y="6656"/>
                    <a:pt x="5604" y="6661"/>
                    <a:pt x="5620" y="6669"/>
                  </a:cubicBezTo>
                  <a:cubicBezTo>
                    <a:pt x="5650" y="6682"/>
                    <a:pt x="5671" y="6707"/>
                    <a:pt x="5671" y="6737"/>
                  </a:cubicBezTo>
                  <a:cubicBezTo>
                    <a:pt x="5675" y="6766"/>
                    <a:pt x="5667" y="6800"/>
                    <a:pt x="5654" y="6834"/>
                  </a:cubicBezTo>
                  <a:cubicBezTo>
                    <a:pt x="5637" y="6868"/>
                    <a:pt x="5616" y="6898"/>
                    <a:pt x="5599" y="6932"/>
                  </a:cubicBezTo>
                  <a:cubicBezTo>
                    <a:pt x="5522" y="7059"/>
                    <a:pt x="5450" y="7165"/>
                    <a:pt x="5391" y="7246"/>
                  </a:cubicBezTo>
                  <a:cubicBezTo>
                    <a:pt x="5323" y="7322"/>
                    <a:pt x="5276" y="7386"/>
                    <a:pt x="5255" y="7420"/>
                  </a:cubicBezTo>
                  <a:cubicBezTo>
                    <a:pt x="5187" y="7518"/>
                    <a:pt x="5183" y="7539"/>
                    <a:pt x="5191" y="7543"/>
                  </a:cubicBezTo>
                  <a:cubicBezTo>
                    <a:pt x="5193" y="7545"/>
                    <a:pt x="5195" y="7546"/>
                    <a:pt x="5196" y="7546"/>
                  </a:cubicBezTo>
                  <a:cubicBezTo>
                    <a:pt x="5205" y="7546"/>
                    <a:pt x="5218" y="7529"/>
                    <a:pt x="5259" y="7488"/>
                  </a:cubicBezTo>
                  <a:cubicBezTo>
                    <a:pt x="5323" y="7505"/>
                    <a:pt x="5505" y="7547"/>
                    <a:pt x="5743" y="7607"/>
                  </a:cubicBezTo>
                  <a:cubicBezTo>
                    <a:pt x="5866" y="7632"/>
                    <a:pt x="6002" y="7666"/>
                    <a:pt x="6142" y="7696"/>
                  </a:cubicBezTo>
                  <a:cubicBezTo>
                    <a:pt x="6214" y="7713"/>
                    <a:pt x="6286" y="7730"/>
                    <a:pt x="6325" y="7777"/>
                  </a:cubicBezTo>
                  <a:cubicBezTo>
                    <a:pt x="6342" y="7802"/>
                    <a:pt x="6350" y="7828"/>
                    <a:pt x="6342" y="7853"/>
                  </a:cubicBezTo>
                  <a:cubicBezTo>
                    <a:pt x="6333" y="7878"/>
                    <a:pt x="6312" y="7904"/>
                    <a:pt x="6286" y="7917"/>
                  </a:cubicBezTo>
                  <a:cubicBezTo>
                    <a:pt x="6255" y="7934"/>
                    <a:pt x="6217" y="7938"/>
                    <a:pt x="6176" y="7938"/>
                  </a:cubicBezTo>
                  <a:cubicBezTo>
                    <a:pt x="6144" y="7938"/>
                    <a:pt x="6111" y="7935"/>
                    <a:pt x="6078" y="7934"/>
                  </a:cubicBezTo>
                  <a:cubicBezTo>
                    <a:pt x="6002" y="7929"/>
                    <a:pt x="5926" y="7925"/>
                    <a:pt x="5854" y="7921"/>
                  </a:cubicBezTo>
                  <a:cubicBezTo>
                    <a:pt x="5705" y="7912"/>
                    <a:pt x="5569" y="7904"/>
                    <a:pt x="5446" y="7900"/>
                  </a:cubicBezTo>
                  <a:cubicBezTo>
                    <a:pt x="5221" y="7887"/>
                    <a:pt x="5047" y="7878"/>
                    <a:pt x="4966" y="7878"/>
                  </a:cubicBezTo>
                  <a:cubicBezTo>
                    <a:pt x="4996" y="7844"/>
                    <a:pt x="4996" y="7832"/>
                    <a:pt x="4992" y="7828"/>
                  </a:cubicBezTo>
                  <a:cubicBezTo>
                    <a:pt x="4989" y="7824"/>
                    <a:pt x="4986" y="7822"/>
                    <a:pt x="4981" y="7822"/>
                  </a:cubicBezTo>
                  <a:cubicBezTo>
                    <a:pt x="4973" y="7822"/>
                    <a:pt x="4961" y="7828"/>
                    <a:pt x="4937" y="7844"/>
                  </a:cubicBezTo>
                  <a:cubicBezTo>
                    <a:pt x="4928" y="7853"/>
                    <a:pt x="4911" y="7861"/>
                    <a:pt x="4886" y="7878"/>
                  </a:cubicBezTo>
                  <a:cubicBezTo>
                    <a:pt x="4877" y="7887"/>
                    <a:pt x="4860" y="7900"/>
                    <a:pt x="4848" y="7908"/>
                  </a:cubicBezTo>
                  <a:cubicBezTo>
                    <a:pt x="4750" y="7980"/>
                    <a:pt x="4589" y="8086"/>
                    <a:pt x="4406" y="8154"/>
                  </a:cubicBezTo>
                  <a:cubicBezTo>
                    <a:pt x="4147" y="8248"/>
                    <a:pt x="3863" y="8273"/>
                    <a:pt x="3803" y="8294"/>
                  </a:cubicBezTo>
                  <a:cubicBezTo>
                    <a:pt x="3786" y="8299"/>
                    <a:pt x="3778" y="8307"/>
                    <a:pt x="3770" y="8307"/>
                  </a:cubicBezTo>
                  <a:cubicBezTo>
                    <a:pt x="3770" y="8311"/>
                    <a:pt x="3765" y="8311"/>
                    <a:pt x="3765" y="8311"/>
                  </a:cubicBezTo>
                  <a:cubicBezTo>
                    <a:pt x="3765" y="8316"/>
                    <a:pt x="3761" y="8316"/>
                    <a:pt x="3761" y="8316"/>
                  </a:cubicBezTo>
                  <a:cubicBezTo>
                    <a:pt x="3761" y="8316"/>
                    <a:pt x="3761" y="8320"/>
                    <a:pt x="3761" y="8320"/>
                  </a:cubicBezTo>
                  <a:lnTo>
                    <a:pt x="3757" y="8320"/>
                  </a:lnTo>
                  <a:cubicBezTo>
                    <a:pt x="3757" y="8324"/>
                    <a:pt x="3757" y="8324"/>
                    <a:pt x="3757" y="8328"/>
                  </a:cubicBezTo>
                  <a:cubicBezTo>
                    <a:pt x="3761" y="8333"/>
                    <a:pt x="3761" y="8333"/>
                    <a:pt x="3765" y="8337"/>
                  </a:cubicBezTo>
                  <a:cubicBezTo>
                    <a:pt x="3765" y="8337"/>
                    <a:pt x="3770" y="8337"/>
                    <a:pt x="3774" y="8341"/>
                  </a:cubicBezTo>
                  <a:lnTo>
                    <a:pt x="3812" y="8341"/>
                  </a:lnTo>
                  <a:cubicBezTo>
                    <a:pt x="3825" y="8341"/>
                    <a:pt x="3846" y="8341"/>
                    <a:pt x="3876" y="8337"/>
                  </a:cubicBezTo>
                  <a:cubicBezTo>
                    <a:pt x="3876" y="8354"/>
                    <a:pt x="3876" y="8384"/>
                    <a:pt x="3880" y="8430"/>
                  </a:cubicBezTo>
                  <a:cubicBezTo>
                    <a:pt x="3893" y="8566"/>
                    <a:pt x="3990" y="9198"/>
                    <a:pt x="4139" y="9814"/>
                  </a:cubicBezTo>
                  <a:cubicBezTo>
                    <a:pt x="4253" y="10306"/>
                    <a:pt x="4402" y="10786"/>
                    <a:pt x="4483" y="11028"/>
                  </a:cubicBezTo>
                  <a:cubicBezTo>
                    <a:pt x="4495" y="11070"/>
                    <a:pt x="4512" y="11134"/>
                    <a:pt x="4534" y="11210"/>
                  </a:cubicBezTo>
                  <a:cubicBezTo>
                    <a:pt x="4538" y="11236"/>
                    <a:pt x="4542" y="11261"/>
                    <a:pt x="4538" y="11282"/>
                  </a:cubicBezTo>
                  <a:cubicBezTo>
                    <a:pt x="4529" y="11304"/>
                    <a:pt x="4517" y="11321"/>
                    <a:pt x="4491" y="11333"/>
                  </a:cubicBezTo>
                  <a:cubicBezTo>
                    <a:pt x="4444" y="11363"/>
                    <a:pt x="4372" y="11384"/>
                    <a:pt x="4313" y="11401"/>
                  </a:cubicBezTo>
                  <a:cubicBezTo>
                    <a:pt x="4277" y="11411"/>
                    <a:pt x="4240" y="11416"/>
                    <a:pt x="4205" y="11416"/>
                  </a:cubicBezTo>
                  <a:cubicBezTo>
                    <a:pt x="4178" y="11416"/>
                    <a:pt x="4153" y="11413"/>
                    <a:pt x="4130" y="11406"/>
                  </a:cubicBezTo>
                  <a:cubicBezTo>
                    <a:pt x="4079" y="11384"/>
                    <a:pt x="4041" y="11342"/>
                    <a:pt x="4016" y="11299"/>
                  </a:cubicBezTo>
                  <a:cubicBezTo>
                    <a:pt x="3986" y="11253"/>
                    <a:pt x="3965" y="11210"/>
                    <a:pt x="3944" y="11176"/>
                  </a:cubicBezTo>
                  <a:cubicBezTo>
                    <a:pt x="3935" y="11159"/>
                    <a:pt x="3927" y="11147"/>
                    <a:pt x="3918" y="11138"/>
                  </a:cubicBezTo>
                  <a:cubicBezTo>
                    <a:pt x="3905" y="11113"/>
                    <a:pt x="3897" y="11087"/>
                    <a:pt x="3884" y="11062"/>
                  </a:cubicBezTo>
                  <a:cubicBezTo>
                    <a:pt x="3871" y="11032"/>
                    <a:pt x="3859" y="11007"/>
                    <a:pt x="3846" y="10977"/>
                  </a:cubicBezTo>
                  <a:cubicBezTo>
                    <a:pt x="3770" y="10786"/>
                    <a:pt x="3685" y="10540"/>
                    <a:pt x="3617" y="10294"/>
                  </a:cubicBezTo>
                  <a:cubicBezTo>
                    <a:pt x="3485" y="9797"/>
                    <a:pt x="3409" y="9288"/>
                    <a:pt x="3379" y="9177"/>
                  </a:cubicBezTo>
                  <a:cubicBezTo>
                    <a:pt x="3371" y="9139"/>
                    <a:pt x="3362" y="9114"/>
                    <a:pt x="3358" y="9101"/>
                  </a:cubicBezTo>
                  <a:cubicBezTo>
                    <a:pt x="3375" y="9097"/>
                    <a:pt x="3375" y="9088"/>
                    <a:pt x="3375" y="9084"/>
                  </a:cubicBezTo>
                  <a:cubicBezTo>
                    <a:pt x="3375" y="9075"/>
                    <a:pt x="3366" y="9071"/>
                    <a:pt x="3290" y="9071"/>
                  </a:cubicBezTo>
                  <a:cubicBezTo>
                    <a:pt x="3277" y="9071"/>
                    <a:pt x="3256" y="9075"/>
                    <a:pt x="3235" y="9075"/>
                  </a:cubicBezTo>
                  <a:lnTo>
                    <a:pt x="3150" y="9075"/>
                  </a:lnTo>
                  <a:cubicBezTo>
                    <a:pt x="3133" y="9077"/>
                    <a:pt x="3116" y="9079"/>
                    <a:pt x="3098" y="9079"/>
                  </a:cubicBezTo>
                  <a:cubicBezTo>
                    <a:pt x="3080" y="9079"/>
                    <a:pt x="3061" y="9077"/>
                    <a:pt x="3039" y="9075"/>
                  </a:cubicBezTo>
                  <a:cubicBezTo>
                    <a:pt x="3001" y="9075"/>
                    <a:pt x="2955" y="9075"/>
                    <a:pt x="2908" y="9071"/>
                  </a:cubicBezTo>
                  <a:cubicBezTo>
                    <a:pt x="2721" y="9054"/>
                    <a:pt x="2492" y="9012"/>
                    <a:pt x="2275" y="8931"/>
                  </a:cubicBezTo>
                  <a:cubicBezTo>
                    <a:pt x="2055" y="8850"/>
                    <a:pt x="1851" y="8736"/>
                    <a:pt x="1698" y="8625"/>
                  </a:cubicBezTo>
                  <a:cubicBezTo>
                    <a:pt x="1660" y="8600"/>
                    <a:pt x="1626" y="8575"/>
                    <a:pt x="1596" y="8549"/>
                  </a:cubicBezTo>
                  <a:cubicBezTo>
                    <a:pt x="1562" y="8524"/>
                    <a:pt x="1533" y="8498"/>
                    <a:pt x="1511" y="8477"/>
                  </a:cubicBezTo>
                  <a:cubicBezTo>
                    <a:pt x="1486" y="8456"/>
                    <a:pt x="1465" y="8439"/>
                    <a:pt x="1448" y="8422"/>
                  </a:cubicBezTo>
                  <a:cubicBezTo>
                    <a:pt x="1431" y="8409"/>
                    <a:pt x="1418" y="8396"/>
                    <a:pt x="1410" y="8388"/>
                  </a:cubicBezTo>
                  <a:cubicBezTo>
                    <a:pt x="1380" y="8362"/>
                    <a:pt x="1363" y="8350"/>
                    <a:pt x="1350" y="8341"/>
                  </a:cubicBezTo>
                  <a:cubicBezTo>
                    <a:pt x="1346" y="8337"/>
                    <a:pt x="1333" y="8333"/>
                    <a:pt x="1274" y="8328"/>
                  </a:cubicBezTo>
                  <a:cubicBezTo>
                    <a:pt x="1231" y="8328"/>
                    <a:pt x="1100" y="8328"/>
                    <a:pt x="934" y="8320"/>
                  </a:cubicBezTo>
                  <a:cubicBezTo>
                    <a:pt x="849" y="8316"/>
                    <a:pt x="756" y="8307"/>
                    <a:pt x="654" y="8294"/>
                  </a:cubicBezTo>
                  <a:cubicBezTo>
                    <a:pt x="557" y="8286"/>
                    <a:pt x="446" y="8273"/>
                    <a:pt x="353" y="8248"/>
                  </a:cubicBezTo>
                  <a:cubicBezTo>
                    <a:pt x="306" y="8235"/>
                    <a:pt x="264" y="8214"/>
                    <a:pt x="234" y="8184"/>
                  </a:cubicBezTo>
                  <a:cubicBezTo>
                    <a:pt x="204" y="8150"/>
                    <a:pt x="196" y="8112"/>
                    <a:pt x="208" y="8074"/>
                  </a:cubicBezTo>
                  <a:cubicBezTo>
                    <a:pt x="213" y="8057"/>
                    <a:pt x="217" y="8048"/>
                    <a:pt x="225" y="8035"/>
                  </a:cubicBezTo>
                  <a:cubicBezTo>
                    <a:pt x="225" y="8031"/>
                    <a:pt x="225" y="8031"/>
                    <a:pt x="230" y="8027"/>
                  </a:cubicBezTo>
                  <a:cubicBezTo>
                    <a:pt x="238" y="8014"/>
                    <a:pt x="251" y="8002"/>
                    <a:pt x="264" y="7993"/>
                  </a:cubicBezTo>
                  <a:cubicBezTo>
                    <a:pt x="268" y="7985"/>
                    <a:pt x="272" y="7980"/>
                    <a:pt x="281" y="7976"/>
                  </a:cubicBezTo>
                  <a:cubicBezTo>
                    <a:pt x="310" y="7955"/>
                    <a:pt x="353" y="7946"/>
                    <a:pt x="391" y="7942"/>
                  </a:cubicBezTo>
                  <a:cubicBezTo>
                    <a:pt x="399" y="7942"/>
                    <a:pt x="407" y="7941"/>
                    <a:pt x="415" y="7941"/>
                  </a:cubicBezTo>
                  <a:cubicBezTo>
                    <a:pt x="483" y="7941"/>
                    <a:pt x="545" y="7956"/>
                    <a:pt x="595" y="7968"/>
                  </a:cubicBezTo>
                  <a:cubicBezTo>
                    <a:pt x="654" y="7980"/>
                    <a:pt x="697" y="7989"/>
                    <a:pt x="722" y="7989"/>
                  </a:cubicBezTo>
                  <a:cubicBezTo>
                    <a:pt x="734" y="7990"/>
                    <a:pt x="744" y="7990"/>
                    <a:pt x="753" y="7990"/>
                  </a:cubicBezTo>
                  <a:cubicBezTo>
                    <a:pt x="794" y="7990"/>
                    <a:pt x="803" y="7982"/>
                    <a:pt x="803" y="7972"/>
                  </a:cubicBezTo>
                  <a:cubicBezTo>
                    <a:pt x="803" y="7972"/>
                    <a:pt x="803" y="7972"/>
                    <a:pt x="803" y="7968"/>
                  </a:cubicBezTo>
                  <a:lnTo>
                    <a:pt x="807" y="7968"/>
                  </a:lnTo>
                  <a:cubicBezTo>
                    <a:pt x="811" y="7970"/>
                    <a:pt x="814" y="7971"/>
                    <a:pt x="817" y="7971"/>
                  </a:cubicBezTo>
                  <a:cubicBezTo>
                    <a:pt x="820" y="7971"/>
                    <a:pt x="822" y="7970"/>
                    <a:pt x="824" y="7968"/>
                  </a:cubicBezTo>
                  <a:cubicBezTo>
                    <a:pt x="828" y="7963"/>
                    <a:pt x="828" y="7951"/>
                    <a:pt x="769" y="7874"/>
                  </a:cubicBezTo>
                  <a:cubicBezTo>
                    <a:pt x="731" y="7823"/>
                    <a:pt x="612" y="7687"/>
                    <a:pt x="489" y="7484"/>
                  </a:cubicBezTo>
                  <a:cubicBezTo>
                    <a:pt x="366" y="7280"/>
                    <a:pt x="242" y="7013"/>
                    <a:pt x="162" y="6728"/>
                  </a:cubicBezTo>
                  <a:cubicBezTo>
                    <a:pt x="119" y="6588"/>
                    <a:pt x="90" y="6444"/>
                    <a:pt x="73" y="6308"/>
                  </a:cubicBezTo>
                  <a:cubicBezTo>
                    <a:pt x="68" y="6244"/>
                    <a:pt x="77" y="6181"/>
                    <a:pt x="119" y="6155"/>
                  </a:cubicBezTo>
                  <a:cubicBezTo>
                    <a:pt x="136" y="6142"/>
                    <a:pt x="154" y="6137"/>
                    <a:pt x="170" y="6137"/>
                  </a:cubicBezTo>
                  <a:cubicBezTo>
                    <a:pt x="175" y="6137"/>
                    <a:pt x="179" y="6137"/>
                    <a:pt x="183" y="6138"/>
                  </a:cubicBezTo>
                  <a:cubicBezTo>
                    <a:pt x="200" y="6142"/>
                    <a:pt x="213" y="6155"/>
                    <a:pt x="221" y="6181"/>
                  </a:cubicBezTo>
                  <a:cubicBezTo>
                    <a:pt x="230" y="6202"/>
                    <a:pt x="234" y="6227"/>
                    <a:pt x="242" y="6257"/>
                  </a:cubicBezTo>
                  <a:cubicBezTo>
                    <a:pt x="247" y="6283"/>
                    <a:pt x="251" y="6308"/>
                    <a:pt x="259" y="6333"/>
                  </a:cubicBezTo>
                  <a:cubicBezTo>
                    <a:pt x="268" y="6384"/>
                    <a:pt x="276" y="6431"/>
                    <a:pt x="285" y="6474"/>
                  </a:cubicBezTo>
                  <a:cubicBezTo>
                    <a:pt x="306" y="6554"/>
                    <a:pt x="319" y="6614"/>
                    <a:pt x="327" y="6643"/>
                  </a:cubicBezTo>
                  <a:cubicBezTo>
                    <a:pt x="349" y="6737"/>
                    <a:pt x="361" y="6749"/>
                    <a:pt x="370" y="6749"/>
                  </a:cubicBezTo>
                  <a:cubicBezTo>
                    <a:pt x="374" y="6749"/>
                    <a:pt x="378" y="6745"/>
                    <a:pt x="378" y="6728"/>
                  </a:cubicBezTo>
                  <a:cubicBezTo>
                    <a:pt x="387" y="6728"/>
                    <a:pt x="395" y="6720"/>
                    <a:pt x="416" y="6690"/>
                  </a:cubicBezTo>
                  <a:cubicBezTo>
                    <a:pt x="433" y="6669"/>
                    <a:pt x="476" y="6597"/>
                    <a:pt x="535" y="6503"/>
                  </a:cubicBezTo>
                  <a:cubicBezTo>
                    <a:pt x="565" y="6457"/>
                    <a:pt x="599" y="6406"/>
                    <a:pt x="641" y="6355"/>
                  </a:cubicBezTo>
                  <a:cubicBezTo>
                    <a:pt x="680" y="6304"/>
                    <a:pt x="722" y="6257"/>
                    <a:pt x="777" y="6253"/>
                  </a:cubicBezTo>
                  <a:cubicBezTo>
                    <a:pt x="783" y="6252"/>
                    <a:pt x="789" y="6252"/>
                    <a:pt x="795" y="6252"/>
                  </a:cubicBezTo>
                  <a:cubicBezTo>
                    <a:pt x="845" y="6252"/>
                    <a:pt x="880" y="6284"/>
                    <a:pt x="883" y="6329"/>
                  </a:cubicBezTo>
                  <a:cubicBezTo>
                    <a:pt x="892" y="6384"/>
                    <a:pt x="862" y="6431"/>
                    <a:pt x="828" y="6469"/>
                  </a:cubicBezTo>
                  <a:cubicBezTo>
                    <a:pt x="794" y="6508"/>
                    <a:pt x="756" y="6533"/>
                    <a:pt x="722" y="6558"/>
                  </a:cubicBezTo>
                  <a:cubicBezTo>
                    <a:pt x="692" y="6584"/>
                    <a:pt x="671" y="6605"/>
                    <a:pt x="663" y="6618"/>
                  </a:cubicBezTo>
                  <a:cubicBezTo>
                    <a:pt x="650" y="6635"/>
                    <a:pt x="646" y="6643"/>
                    <a:pt x="641" y="6652"/>
                  </a:cubicBezTo>
                  <a:cubicBezTo>
                    <a:pt x="637" y="6660"/>
                    <a:pt x="633" y="6673"/>
                    <a:pt x="629" y="6703"/>
                  </a:cubicBezTo>
                  <a:cubicBezTo>
                    <a:pt x="624" y="6737"/>
                    <a:pt x="620" y="6834"/>
                    <a:pt x="641" y="6966"/>
                  </a:cubicBezTo>
                  <a:cubicBezTo>
                    <a:pt x="658" y="7093"/>
                    <a:pt x="701" y="7250"/>
                    <a:pt x="769" y="7395"/>
                  </a:cubicBezTo>
                  <a:cubicBezTo>
                    <a:pt x="841" y="7543"/>
                    <a:pt x="934" y="7675"/>
                    <a:pt x="1023" y="7768"/>
                  </a:cubicBezTo>
                  <a:cubicBezTo>
                    <a:pt x="1113" y="7861"/>
                    <a:pt x="1193" y="7925"/>
                    <a:pt x="1223" y="7942"/>
                  </a:cubicBezTo>
                  <a:cubicBezTo>
                    <a:pt x="1240" y="7951"/>
                    <a:pt x="1253" y="7955"/>
                    <a:pt x="1261" y="7959"/>
                  </a:cubicBezTo>
                  <a:cubicBezTo>
                    <a:pt x="1265" y="7963"/>
                    <a:pt x="1265" y="7968"/>
                    <a:pt x="1270" y="7968"/>
                  </a:cubicBezTo>
                  <a:cubicBezTo>
                    <a:pt x="1271" y="7968"/>
                    <a:pt x="1272" y="7968"/>
                    <a:pt x="1273" y="7968"/>
                  </a:cubicBezTo>
                  <a:cubicBezTo>
                    <a:pt x="1281" y="7968"/>
                    <a:pt x="1291" y="7954"/>
                    <a:pt x="1295" y="7895"/>
                  </a:cubicBezTo>
                  <a:cubicBezTo>
                    <a:pt x="1299" y="7874"/>
                    <a:pt x="1295" y="7832"/>
                    <a:pt x="1287" y="7781"/>
                  </a:cubicBezTo>
                  <a:cubicBezTo>
                    <a:pt x="1278" y="7726"/>
                    <a:pt x="1261" y="7662"/>
                    <a:pt x="1248" y="7586"/>
                  </a:cubicBezTo>
                  <a:cubicBezTo>
                    <a:pt x="1240" y="7518"/>
                    <a:pt x="1240" y="7429"/>
                    <a:pt x="1278" y="7365"/>
                  </a:cubicBezTo>
                  <a:cubicBezTo>
                    <a:pt x="1306" y="7315"/>
                    <a:pt x="1365" y="7278"/>
                    <a:pt x="1419" y="7278"/>
                  </a:cubicBezTo>
                  <a:cubicBezTo>
                    <a:pt x="1438" y="7278"/>
                    <a:pt x="1457" y="7283"/>
                    <a:pt x="1473" y="7293"/>
                  </a:cubicBezTo>
                  <a:cubicBezTo>
                    <a:pt x="1537" y="7327"/>
                    <a:pt x="1554" y="7429"/>
                    <a:pt x="1562" y="7513"/>
                  </a:cubicBezTo>
                  <a:cubicBezTo>
                    <a:pt x="1571" y="7603"/>
                    <a:pt x="1579" y="7687"/>
                    <a:pt x="1588" y="7764"/>
                  </a:cubicBezTo>
                  <a:cubicBezTo>
                    <a:pt x="1605" y="7917"/>
                    <a:pt x="1618" y="8031"/>
                    <a:pt x="1626" y="8074"/>
                  </a:cubicBezTo>
                  <a:cubicBezTo>
                    <a:pt x="1635" y="8116"/>
                    <a:pt x="1643" y="8133"/>
                    <a:pt x="1652" y="8137"/>
                  </a:cubicBezTo>
                  <a:cubicBezTo>
                    <a:pt x="1647" y="8137"/>
                    <a:pt x="1643" y="8137"/>
                    <a:pt x="1639" y="8142"/>
                  </a:cubicBezTo>
                  <a:cubicBezTo>
                    <a:pt x="1635" y="8146"/>
                    <a:pt x="1635" y="8154"/>
                    <a:pt x="1686" y="8197"/>
                  </a:cubicBezTo>
                  <a:cubicBezTo>
                    <a:pt x="1719" y="8226"/>
                    <a:pt x="1817" y="8290"/>
                    <a:pt x="1957" y="8362"/>
                  </a:cubicBezTo>
                  <a:cubicBezTo>
                    <a:pt x="2101" y="8434"/>
                    <a:pt x="2288" y="8502"/>
                    <a:pt x="2479" y="8541"/>
                  </a:cubicBezTo>
                  <a:cubicBezTo>
                    <a:pt x="2631" y="8573"/>
                    <a:pt x="2782" y="8586"/>
                    <a:pt x="2917" y="8586"/>
                  </a:cubicBezTo>
                  <a:cubicBezTo>
                    <a:pt x="2957" y="8586"/>
                    <a:pt x="2995" y="8585"/>
                    <a:pt x="3031" y="8583"/>
                  </a:cubicBezTo>
                  <a:cubicBezTo>
                    <a:pt x="3188" y="8575"/>
                    <a:pt x="3307" y="8549"/>
                    <a:pt x="3345" y="8536"/>
                  </a:cubicBezTo>
                  <a:cubicBezTo>
                    <a:pt x="3404" y="8519"/>
                    <a:pt x="3413" y="8507"/>
                    <a:pt x="3413" y="8498"/>
                  </a:cubicBezTo>
                  <a:cubicBezTo>
                    <a:pt x="3413" y="8493"/>
                    <a:pt x="3408" y="8489"/>
                    <a:pt x="3389" y="8489"/>
                  </a:cubicBezTo>
                  <a:cubicBezTo>
                    <a:pt x="3378" y="8489"/>
                    <a:pt x="3361" y="8491"/>
                    <a:pt x="3337" y="8494"/>
                  </a:cubicBezTo>
                  <a:cubicBezTo>
                    <a:pt x="3324" y="8494"/>
                    <a:pt x="3307" y="8494"/>
                    <a:pt x="3281" y="8498"/>
                  </a:cubicBezTo>
                  <a:cubicBezTo>
                    <a:pt x="3281" y="8494"/>
                    <a:pt x="3281" y="8490"/>
                    <a:pt x="3281" y="8481"/>
                  </a:cubicBezTo>
                  <a:cubicBezTo>
                    <a:pt x="3286" y="8426"/>
                    <a:pt x="3260" y="8171"/>
                    <a:pt x="3243" y="7917"/>
                  </a:cubicBezTo>
                  <a:cubicBezTo>
                    <a:pt x="3222" y="7662"/>
                    <a:pt x="3205" y="7407"/>
                    <a:pt x="3192" y="7352"/>
                  </a:cubicBezTo>
                  <a:cubicBezTo>
                    <a:pt x="3192" y="7344"/>
                    <a:pt x="3188" y="7339"/>
                    <a:pt x="3188" y="7335"/>
                  </a:cubicBezTo>
                  <a:lnTo>
                    <a:pt x="3226" y="7335"/>
                  </a:lnTo>
                  <a:cubicBezTo>
                    <a:pt x="3247" y="7335"/>
                    <a:pt x="3252" y="7331"/>
                    <a:pt x="3252" y="7327"/>
                  </a:cubicBezTo>
                  <a:cubicBezTo>
                    <a:pt x="3252" y="7322"/>
                    <a:pt x="3247" y="7318"/>
                    <a:pt x="3230" y="7310"/>
                  </a:cubicBezTo>
                  <a:cubicBezTo>
                    <a:pt x="3214" y="7301"/>
                    <a:pt x="3180" y="7297"/>
                    <a:pt x="3120" y="7271"/>
                  </a:cubicBezTo>
                  <a:cubicBezTo>
                    <a:pt x="3082" y="7259"/>
                    <a:pt x="3006" y="7225"/>
                    <a:pt x="2916" y="7165"/>
                  </a:cubicBezTo>
                  <a:cubicBezTo>
                    <a:pt x="2823" y="7106"/>
                    <a:pt x="2717" y="7017"/>
                    <a:pt x="2602" y="6906"/>
                  </a:cubicBezTo>
                  <a:cubicBezTo>
                    <a:pt x="2488" y="6796"/>
                    <a:pt x="2360" y="6665"/>
                    <a:pt x="2208" y="6550"/>
                  </a:cubicBezTo>
                  <a:cubicBezTo>
                    <a:pt x="2059" y="6427"/>
                    <a:pt x="1868" y="6346"/>
                    <a:pt x="1681" y="6270"/>
                  </a:cubicBezTo>
                  <a:cubicBezTo>
                    <a:pt x="1588" y="6232"/>
                    <a:pt x="1503" y="6193"/>
                    <a:pt x="1410" y="6151"/>
                  </a:cubicBezTo>
                  <a:cubicBezTo>
                    <a:pt x="1320" y="6113"/>
                    <a:pt x="1231" y="6079"/>
                    <a:pt x="1163" y="6024"/>
                  </a:cubicBezTo>
                  <a:cubicBezTo>
                    <a:pt x="1129" y="5994"/>
                    <a:pt x="1104" y="5960"/>
                    <a:pt x="1079" y="5926"/>
                  </a:cubicBezTo>
                  <a:cubicBezTo>
                    <a:pt x="1070" y="5909"/>
                    <a:pt x="1057" y="5888"/>
                    <a:pt x="1049" y="5871"/>
                  </a:cubicBezTo>
                  <a:cubicBezTo>
                    <a:pt x="1040" y="5854"/>
                    <a:pt x="1040" y="5841"/>
                    <a:pt x="1045" y="5828"/>
                  </a:cubicBezTo>
                  <a:cubicBezTo>
                    <a:pt x="1045" y="5820"/>
                    <a:pt x="1049" y="5816"/>
                    <a:pt x="1049" y="5811"/>
                  </a:cubicBezTo>
                  <a:cubicBezTo>
                    <a:pt x="1053" y="5807"/>
                    <a:pt x="1053" y="5799"/>
                    <a:pt x="1057" y="5794"/>
                  </a:cubicBezTo>
                  <a:lnTo>
                    <a:pt x="1062" y="5794"/>
                  </a:lnTo>
                  <a:cubicBezTo>
                    <a:pt x="1066" y="5782"/>
                    <a:pt x="1074" y="5773"/>
                    <a:pt x="1087" y="5765"/>
                  </a:cubicBezTo>
                  <a:cubicBezTo>
                    <a:pt x="1091" y="5760"/>
                    <a:pt x="1096" y="5756"/>
                    <a:pt x="1104" y="5756"/>
                  </a:cubicBezTo>
                  <a:cubicBezTo>
                    <a:pt x="1110" y="5752"/>
                    <a:pt x="1116" y="5750"/>
                    <a:pt x="1122" y="5750"/>
                  </a:cubicBezTo>
                  <a:cubicBezTo>
                    <a:pt x="1127" y="5750"/>
                    <a:pt x="1134" y="5752"/>
                    <a:pt x="1142" y="5756"/>
                  </a:cubicBezTo>
                  <a:cubicBezTo>
                    <a:pt x="1155" y="5760"/>
                    <a:pt x="1172" y="5769"/>
                    <a:pt x="1189" y="5777"/>
                  </a:cubicBezTo>
                  <a:cubicBezTo>
                    <a:pt x="1329" y="5862"/>
                    <a:pt x="1461" y="5922"/>
                    <a:pt x="1558" y="5964"/>
                  </a:cubicBezTo>
                  <a:cubicBezTo>
                    <a:pt x="1660" y="6011"/>
                    <a:pt x="1732" y="6045"/>
                    <a:pt x="1770" y="6066"/>
                  </a:cubicBezTo>
                  <a:cubicBezTo>
                    <a:pt x="1796" y="6075"/>
                    <a:pt x="1813" y="6083"/>
                    <a:pt x="1830" y="6092"/>
                  </a:cubicBezTo>
                  <a:cubicBezTo>
                    <a:pt x="1855" y="6134"/>
                    <a:pt x="1864" y="6134"/>
                    <a:pt x="1872" y="6134"/>
                  </a:cubicBezTo>
                  <a:cubicBezTo>
                    <a:pt x="1881" y="6130"/>
                    <a:pt x="1881" y="6126"/>
                    <a:pt x="1881" y="6113"/>
                  </a:cubicBezTo>
                  <a:cubicBezTo>
                    <a:pt x="1893" y="6118"/>
                    <a:pt x="1901" y="6120"/>
                    <a:pt x="1907" y="6120"/>
                  </a:cubicBezTo>
                  <a:cubicBezTo>
                    <a:pt x="1910" y="6120"/>
                    <a:pt x="1913" y="6119"/>
                    <a:pt x="1915" y="6117"/>
                  </a:cubicBezTo>
                  <a:cubicBezTo>
                    <a:pt x="1915" y="6113"/>
                    <a:pt x="1910" y="6100"/>
                    <a:pt x="1872" y="6075"/>
                  </a:cubicBezTo>
                  <a:cubicBezTo>
                    <a:pt x="1864" y="6041"/>
                    <a:pt x="1834" y="5956"/>
                    <a:pt x="1804" y="5837"/>
                  </a:cubicBezTo>
                  <a:cubicBezTo>
                    <a:pt x="1775" y="5722"/>
                    <a:pt x="1745" y="5574"/>
                    <a:pt x="1736" y="5425"/>
                  </a:cubicBezTo>
                  <a:cubicBezTo>
                    <a:pt x="1728" y="5353"/>
                    <a:pt x="1732" y="5277"/>
                    <a:pt x="1775" y="5247"/>
                  </a:cubicBezTo>
                  <a:cubicBezTo>
                    <a:pt x="1789" y="5234"/>
                    <a:pt x="1808" y="5228"/>
                    <a:pt x="1828" y="5228"/>
                  </a:cubicBezTo>
                  <a:cubicBezTo>
                    <a:pt x="1860" y="5228"/>
                    <a:pt x="1895" y="5243"/>
                    <a:pt x="1919" y="5264"/>
                  </a:cubicBezTo>
                  <a:cubicBezTo>
                    <a:pt x="1957" y="5294"/>
                    <a:pt x="1974" y="5340"/>
                    <a:pt x="1987" y="5378"/>
                  </a:cubicBezTo>
                  <a:cubicBezTo>
                    <a:pt x="1995" y="5417"/>
                    <a:pt x="2000" y="5446"/>
                    <a:pt x="2004" y="5459"/>
                  </a:cubicBezTo>
                  <a:cubicBezTo>
                    <a:pt x="2012" y="5489"/>
                    <a:pt x="2017" y="5502"/>
                    <a:pt x="2025" y="5510"/>
                  </a:cubicBezTo>
                  <a:lnTo>
                    <a:pt x="2025" y="5523"/>
                  </a:lnTo>
                  <a:cubicBezTo>
                    <a:pt x="2029" y="5553"/>
                    <a:pt x="2038" y="5586"/>
                    <a:pt x="2046" y="5625"/>
                  </a:cubicBezTo>
                  <a:cubicBezTo>
                    <a:pt x="2055" y="5663"/>
                    <a:pt x="2063" y="5705"/>
                    <a:pt x="2080" y="5748"/>
                  </a:cubicBezTo>
                  <a:cubicBezTo>
                    <a:pt x="2131" y="5926"/>
                    <a:pt x="2233" y="6134"/>
                    <a:pt x="2369" y="6317"/>
                  </a:cubicBezTo>
                  <a:cubicBezTo>
                    <a:pt x="2505" y="6499"/>
                    <a:pt x="2674" y="6656"/>
                    <a:pt x="2823" y="6758"/>
                  </a:cubicBezTo>
                  <a:cubicBezTo>
                    <a:pt x="2861" y="6783"/>
                    <a:pt x="2899" y="6805"/>
                    <a:pt x="2933" y="6826"/>
                  </a:cubicBezTo>
                  <a:cubicBezTo>
                    <a:pt x="2967" y="6847"/>
                    <a:pt x="3001" y="6860"/>
                    <a:pt x="3027" y="6877"/>
                  </a:cubicBezTo>
                  <a:cubicBezTo>
                    <a:pt x="3056" y="6890"/>
                    <a:pt x="3082" y="6898"/>
                    <a:pt x="3103" y="6911"/>
                  </a:cubicBezTo>
                  <a:cubicBezTo>
                    <a:pt x="3124" y="6919"/>
                    <a:pt x="3141" y="6923"/>
                    <a:pt x="3154" y="6928"/>
                  </a:cubicBezTo>
                  <a:cubicBezTo>
                    <a:pt x="3191" y="6939"/>
                    <a:pt x="3211" y="6943"/>
                    <a:pt x="3223" y="6943"/>
                  </a:cubicBezTo>
                  <a:cubicBezTo>
                    <a:pt x="3233" y="6943"/>
                    <a:pt x="3237" y="6940"/>
                    <a:pt x="3239" y="6936"/>
                  </a:cubicBezTo>
                  <a:cubicBezTo>
                    <a:pt x="3243" y="6928"/>
                    <a:pt x="3235" y="6919"/>
                    <a:pt x="3171" y="6885"/>
                  </a:cubicBezTo>
                  <a:cubicBezTo>
                    <a:pt x="3167" y="6881"/>
                    <a:pt x="3163" y="6881"/>
                    <a:pt x="3163" y="6881"/>
                  </a:cubicBezTo>
                  <a:cubicBezTo>
                    <a:pt x="3163" y="6868"/>
                    <a:pt x="3167" y="6851"/>
                    <a:pt x="3171" y="6822"/>
                  </a:cubicBezTo>
                  <a:cubicBezTo>
                    <a:pt x="3175" y="6728"/>
                    <a:pt x="3171" y="6300"/>
                    <a:pt x="3188" y="5867"/>
                  </a:cubicBezTo>
                  <a:cubicBezTo>
                    <a:pt x="3201" y="5438"/>
                    <a:pt x="3230" y="5009"/>
                    <a:pt x="3230" y="4916"/>
                  </a:cubicBezTo>
                  <a:cubicBezTo>
                    <a:pt x="3230" y="4899"/>
                    <a:pt x="3226" y="4886"/>
                    <a:pt x="3226" y="4873"/>
                  </a:cubicBezTo>
                  <a:lnTo>
                    <a:pt x="3226" y="4873"/>
                  </a:lnTo>
                  <a:cubicBezTo>
                    <a:pt x="3269" y="4890"/>
                    <a:pt x="3298" y="4899"/>
                    <a:pt x="3315" y="4903"/>
                  </a:cubicBezTo>
                  <a:cubicBezTo>
                    <a:pt x="3326" y="4904"/>
                    <a:pt x="3334" y="4905"/>
                    <a:pt x="3340" y="4905"/>
                  </a:cubicBezTo>
                  <a:cubicBezTo>
                    <a:pt x="3358" y="4905"/>
                    <a:pt x="3363" y="4901"/>
                    <a:pt x="3366" y="4895"/>
                  </a:cubicBezTo>
                  <a:cubicBezTo>
                    <a:pt x="3366" y="4890"/>
                    <a:pt x="3366" y="4886"/>
                    <a:pt x="3362" y="4882"/>
                  </a:cubicBezTo>
                  <a:cubicBezTo>
                    <a:pt x="3362" y="4878"/>
                    <a:pt x="3362" y="4878"/>
                    <a:pt x="3358" y="4878"/>
                  </a:cubicBezTo>
                  <a:lnTo>
                    <a:pt x="3354" y="4873"/>
                  </a:lnTo>
                  <a:cubicBezTo>
                    <a:pt x="3345" y="4865"/>
                    <a:pt x="3341" y="4861"/>
                    <a:pt x="3328" y="4856"/>
                  </a:cubicBezTo>
                  <a:cubicBezTo>
                    <a:pt x="3281" y="4835"/>
                    <a:pt x="3052" y="4738"/>
                    <a:pt x="2848" y="4593"/>
                  </a:cubicBezTo>
                  <a:cubicBezTo>
                    <a:pt x="2641" y="4453"/>
                    <a:pt x="2471" y="4271"/>
                    <a:pt x="2433" y="4237"/>
                  </a:cubicBezTo>
                  <a:cubicBezTo>
                    <a:pt x="2414" y="4221"/>
                    <a:pt x="2402" y="4215"/>
                    <a:pt x="2394" y="4215"/>
                  </a:cubicBezTo>
                  <a:cubicBezTo>
                    <a:pt x="2390" y="4215"/>
                    <a:pt x="2387" y="4217"/>
                    <a:pt x="2386" y="4220"/>
                  </a:cubicBezTo>
                  <a:lnTo>
                    <a:pt x="2382" y="4220"/>
                  </a:lnTo>
                  <a:cubicBezTo>
                    <a:pt x="2365" y="4220"/>
                    <a:pt x="2339" y="4220"/>
                    <a:pt x="2301" y="4216"/>
                  </a:cubicBezTo>
                  <a:cubicBezTo>
                    <a:pt x="2237" y="4216"/>
                    <a:pt x="2059" y="4216"/>
                    <a:pt x="1830" y="4160"/>
                  </a:cubicBezTo>
                  <a:cubicBezTo>
                    <a:pt x="1715" y="4135"/>
                    <a:pt x="1588" y="4097"/>
                    <a:pt x="1465" y="4042"/>
                  </a:cubicBezTo>
                  <a:cubicBezTo>
                    <a:pt x="1342" y="3982"/>
                    <a:pt x="1219" y="3893"/>
                    <a:pt x="1185" y="3761"/>
                  </a:cubicBezTo>
                  <a:cubicBezTo>
                    <a:pt x="1176" y="3723"/>
                    <a:pt x="1172" y="3685"/>
                    <a:pt x="1176" y="3651"/>
                  </a:cubicBezTo>
                  <a:cubicBezTo>
                    <a:pt x="1180" y="3643"/>
                    <a:pt x="1180" y="3638"/>
                    <a:pt x="1180" y="3630"/>
                  </a:cubicBezTo>
                  <a:cubicBezTo>
                    <a:pt x="1185" y="3626"/>
                    <a:pt x="1185" y="3617"/>
                    <a:pt x="1185" y="3613"/>
                  </a:cubicBezTo>
                  <a:cubicBezTo>
                    <a:pt x="1189" y="3600"/>
                    <a:pt x="1197" y="3587"/>
                    <a:pt x="1202" y="3575"/>
                  </a:cubicBezTo>
                  <a:cubicBezTo>
                    <a:pt x="1228" y="3533"/>
                    <a:pt x="1266" y="3508"/>
                    <a:pt x="1305" y="3508"/>
                  </a:cubicBezTo>
                  <a:cubicBezTo>
                    <a:pt x="1317" y="3508"/>
                    <a:pt x="1330" y="3510"/>
                    <a:pt x="1342" y="3515"/>
                  </a:cubicBezTo>
                  <a:cubicBezTo>
                    <a:pt x="1397" y="3532"/>
                    <a:pt x="1439" y="3587"/>
                    <a:pt x="1490" y="3630"/>
                  </a:cubicBezTo>
                  <a:cubicBezTo>
                    <a:pt x="1541" y="3676"/>
                    <a:pt x="1592" y="3715"/>
                    <a:pt x="1643" y="3749"/>
                  </a:cubicBezTo>
                  <a:cubicBezTo>
                    <a:pt x="1851" y="3884"/>
                    <a:pt x="2038" y="3918"/>
                    <a:pt x="2101" y="3927"/>
                  </a:cubicBezTo>
                  <a:cubicBezTo>
                    <a:pt x="2148" y="3931"/>
                    <a:pt x="2178" y="3931"/>
                    <a:pt x="2191" y="3931"/>
                  </a:cubicBezTo>
                  <a:cubicBezTo>
                    <a:pt x="2197" y="3933"/>
                    <a:pt x="2202" y="3934"/>
                    <a:pt x="2207" y="3934"/>
                  </a:cubicBezTo>
                  <a:cubicBezTo>
                    <a:pt x="2211" y="3934"/>
                    <a:pt x="2214" y="3933"/>
                    <a:pt x="2216" y="3931"/>
                  </a:cubicBezTo>
                  <a:cubicBezTo>
                    <a:pt x="2220" y="3923"/>
                    <a:pt x="2225" y="3914"/>
                    <a:pt x="2199" y="3884"/>
                  </a:cubicBezTo>
                  <a:cubicBezTo>
                    <a:pt x="2186" y="3863"/>
                    <a:pt x="2140" y="3808"/>
                    <a:pt x="2084" y="3736"/>
                  </a:cubicBezTo>
                  <a:cubicBezTo>
                    <a:pt x="2029" y="3660"/>
                    <a:pt x="1970" y="3562"/>
                    <a:pt x="1915" y="3460"/>
                  </a:cubicBezTo>
                  <a:cubicBezTo>
                    <a:pt x="1800" y="3256"/>
                    <a:pt x="1728" y="3036"/>
                    <a:pt x="1702" y="2993"/>
                  </a:cubicBezTo>
                  <a:cubicBezTo>
                    <a:pt x="1686" y="2959"/>
                    <a:pt x="1677" y="2959"/>
                    <a:pt x="1669" y="2959"/>
                  </a:cubicBezTo>
                  <a:cubicBezTo>
                    <a:pt x="1669" y="2959"/>
                    <a:pt x="1664" y="2963"/>
                    <a:pt x="1664" y="2963"/>
                  </a:cubicBezTo>
                  <a:cubicBezTo>
                    <a:pt x="1652" y="2951"/>
                    <a:pt x="1630" y="2934"/>
                    <a:pt x="1592" y="2913"/>
                  </a:cubicBezTo>
                  <a:cubicBezTo>
                    <a:pt x="1541" y="2874"/>
                    <a:pt x="1380" y="2777"/>
                    <a:pt x="1193" y="2624"/>
                  </a:cubicBezTo>
                  <a:cubicBezTo>
                    <a:pt x="1100" y="2543"/>
                    <a:pt x="994" y="2454"/>
                    <a:pt x="896" y="2352"/>
                  </a:cubicBezTo>
                  <a:cubicBezTo>
                    <a:pt x="845" y="2297"/>
                    <a:pt x="803" y="2242"/>
                    <a:pt x="769" y="2178"/>
                  </a:cubicBezTo>
                  <a:cubicBezTo>
                    <a:pt x="739" y="2115"/>
                    <a:pt x="722" y="2042"/>
                    <a:pt x="735" y="1979"/>
                  </a:cubicBezTo>
                  <a:cubicBezTo>
                    <a:pt x="739" y="1945"/>
                    <a:pt x="752" y="1915"/>
                    <a:pt x="773" y="1898"/>
                  </a:cubicBezTo>
                  <a:cubicBezTo>
                    <a:pt x="789" y="1886"/>
                    <a:pt x="806" y="1878"/>
                    <a:pt x="826" y="1878"/>
                  </a:cubicBezTo>
                  <a:cubicBezTo>
                    <a:pt x="834" y="1878"/>
                    <a:pt x="841" y="1879"/>
                    <a:pt x="849" y="1881"/>
                  </a:cubicBezTo>
                  <a:cubicBezTo>
                    <a:pt x="909" y="1894"/>
                    <a:pt x="964" y="1945"/>
                    <a:pt x="1015" y="1996"/>
                  </a:cubicBezTo>
                  <a:cubicBezTo>
                    <a:pt x="1117" y="2098"/>
                    <a:pt x="1219" y="2191"/>
                    <a:pt x="1312" y="2272"/>
                  </a:cubicBezTo>
                  <a:cubicBezTo>
                    <a:pt x="1499" y="2437"/>
                    <a:pt x="1647" y="2552"/>
                    <a:pt x="1702" y="2590"/>
                  </a:cubicBezTo>
                  <a:cubicBezTo>
                    <a:pt x="1760" y="2630"/>
                    <a:pt x="1783" y="2641"/>
                    <a:pt x="1795" y="2641"/>
                  </a:cubicBezTo>
                  <a:cubicBezTo>
                    <a:pt x="1799" y="2641"/>
                    <a:pt x="1802" y="2639"/>
                    <a:pt x="1804" y="2637"/>
                  </a:cubicBezTo>
                  <a:cubicBezTo>
                    <a:pt x="1809" y="2632"/>
                    <a:pt x="1804" y="2624"/>
                    <a:pt x="1787" y="2603"/>
                  </a:cubicBezTo>
                  <a:cubicBezTo>
                    <a:pt x="1800" y="2594"/>
                    <a:pt x="1821" y="2577"/>
                    <a:pt x="1851" y="2552"/>
                  </a:cubicBezTo>
                  <a:cubicBezTo>
                    <a:pt x="1893" y="2505"/>
                    <a:pt x="2021" y="2373"/>
                    <a:pt x="2123" y="2157"/>
                  </a:cubicBezTo>
                  <a:cubicBezTo>
                    <a:pt x="2174" y="2051"/>
                    <a:pt x="2220" y="1919"/>
                    <a:pt x="2233" y="1775"/>
                  </a:cubicBezTo>
                  <a:cubicBezTo>
                    <a:pt x="2237" y="1741"/>
                    <a:pt x="2237" y="1703"/>
                    <a:pt x="2242" y="1673"/>
                  </a:cubicBezTo>
                  <a:cubicBezTo>
                    <a:pt x="2246" y="1639"/>
                    <a:pt x="2250" y="1605"/>
                    <a:pt x="2267" y="1584"/>
                  </a:cubicBezTo>
                  <a:cubicBezTo>
                    <a:pt x="2278" y="1566"/>
                    <a:pt x="2296" y="1553"/>
                    <a:pt x="2314" y="1553"/>
                  </a:cubicBezTo>
                  <a:cubicBezTo>
                    <a:pt x="2317" y="1553"/>
                    <a:pt x="2319" y="1554"/>
                    <a:pt x="2322" y="1554"/>
                  </a:cubicBezTo>
                  <a:cubicBezTo>
                    <a:pt x="2343" y="1559"/>
                    <a:pt x="2369" y="1576"/>
                    <a:pt x="2382" y="1597"/>
                  </a:cubicBezTo>
                  <a:cubicBezTo>
                    <a:pt x="2411" y="1648"/>
                    <a:pt x="2416" y="1724"/>
                    <a:pt x="2420" y="1792"/>
                  </a:cubicBezTo>
                  <a:cubicBezTo>
                    <a:pt x="2424" y="1864"/>
                    <a:pt x="2424" y="1932"/>
                    <a:pt x="2416" y="2000"/>
                  </a:cubicBezTo>
                  <a:cubicBezTo>
                    <a:pt x="2403" y="2132"/>
                    <a:pt x="2369" y="2255"/>
                    <a:pt x="2326" y="2361"/>
                  </a:cubicBezTo>
                  <a:cubicBezTo>
                    <a:pt x="2237" y="2573"/>
                    <a:pt x="2118" y="2705"/>
                    <a:pt x="2080" y="2751"/>
                  </a:cubicBezTo>
                  <a:cubicBezTo>
                    <a:pt x="2063" y="2772"/>
                    <a:pt x="2051" y="2785"/>
                    <a:pt x="2042" y="2798"/>
                  </a:cubicBezTo>
                  <a:cubicBezTo>
                    <a:pt x="2040" y="2796"/>
                    <a:pt x="2039" y="2795"/>
                    <a:pt x="2038" y="2795"/>
                  </a:cubicBezTo>
                  <a:cubicBezTo>
                    <a:pt x="2037" y="2795"/>
                    <a:pt x="2036" y="2796"/>
                    <a:pt x="2034" y="2798"/>
                  </a:cubicBezTo>
                  <a:cubicBezTo>
                    <a:pt x="2029" y="2798"/>
                    <a:pt x="2029" y="2802"/>
                    <a:pt x="2029" y="2815"/>
                  </a:cubicBezTo>
                  <a:cubicBezTo>
                    <a:pt x="2017" y="2828"/>
                    <a:pt x="2021" y="2836"/>
                    <a:pt x="2021" y="2840"/>
                  </a:cubicBezTo>
                  <a:cubicBezTo>
                    <a:pt x="2024" y="2840"/>
                    <a:pt x="2026" y="2842"/>
                    <a:pt x="2029" y="2842"/>
                  </a:cubicBezTo>
                  <a:cubicBezTo>
                    <a:pt x="2031" y="2842"/>
                    <a:pt x="2032" y="2842"/>
                    <a:pt x="2034" y="2840"/>
                  </a:cubicBezTo>
                  <a:cubicBezTo>
                    <a:pt x="2038" y="2853"/>
                    <a:pt x="2042" y="2866"/>
                    <a:pt x="2051" y="2883"/>
                  </a:cubicBezTo>
                  <a:cubicBezTo>
                    <a:pt x="2080" y="2976"/>
                    <a:pt x="2254" y="3405"/>
                    <a:pt x="2530" y="3783"/>
                  </a:cubicBezTo>
                  <a:cubicBezTo>
                    <a:pt x="2666" y="3969"/>
                    <a:pt x="2832" y="4135"/>
                    <a:pt x="2976" y="4254"/>
                  </a:cubicBezTo>
                  <a:cubicBezTo>
                    <a:pt x="3120" y="4368"/>
                    <a:pt x="3247" y="4436"/>
                    <a:pt x="3290" y="4462"/>
                  </a:cubicBezTo>
                  <a:cubicBezTo>
                    <a:pt x="3327" y="4479"/>
                    <a:pt x="3347" y="4485"/>
                    <a:pt x="3358" y="4485"/>
                  </a:cubicBezTo>
                  <a:cubicBezTo>
                    <a:pt x="3366" y="4485"/>
                    <a:pt x="3369" y="4482"/>
                    <a:pt x="3371" y="4479"/>
                  </a:cubicBezTo>
                  <a:cubicBezTo>
                    <a:pt x="3375" y="4474"/>
                    <a:pt x="3375" y="4462"/>
                    <a:pt x="3311" y="4419"/>
                  </a:cubicBezTo>
                  <a:cubicBezTo>
                    <a:pt x="3303" y="4411"/>
                    <a:pt x="3286" y="4402"/>
                    <a:pt x="3269" y="4390"/>
                  </a:cubicBezTo>
                  <a:cubicBezTo>
                    <a:pt x="3273" y="4377"/>
                    <a:pt x="3277" y="4360"/>
                    <a:pt x="3281" y="4330"/>
                  </a:cubicBezTo>
                  <a:cubicBezTo>
                    <a:pt x="3303" y="4241"/>
                    <a:pt x="3354" y="3817"/>
                    <a:pt x="3426" y="3396"/>
                  </a:cubicBezTo>
                  <a:cubicBezTo>
                    <a:pt x="3498" y="2976"/>
                    <a:pt x="3583" y="2560"/>
                    <a:pt x="3595" y="2471"/>
                  </a:cubicBezTo>
                  <a:cubicBezTo>
                    <a:pt x="3595" y="2458"/>
                    <a:pt x="3595" y="2450"/>
                    <a:pt x="3595" y="2441"/>
                  </a:cubicBezTo>
                  <a:cubicBezTo>
                    <a:pt x="3599" y="2443"/>
                    <a:pt x="3602" y="2443"/>
                    <a:pt x="3605" y="2443"/>
                  </a:cubicBezTo>
                  <a:cubicBezTo>
                    <a:pt x="3611" y="2443"/>
                    <a:pt x="3614" y="2440"/>
                    <a:pt x="3617" y="2437"/>
                  </a:cubicBezTo>
                  <a:cubicBezTo>
                    <a:pt x="3621" y="2433"/>
                    <a:pt x="3621" y="2424"/>
                    <a:pt x="3587" y="2386"/>
                  </a:cubicBezTo>
                  <a:cubicBezTo>
                    <a:pt x="3579" y="2378"/>
                    <a:pt x="3566" y="2365"/>
                    <a:pt x="3545" y="2344"/>
                  </a:cubicBezTo>
                  <a:cubicBezTo>
                    <a:pt x="3511" y="2310"/>
                    <a:pt x="3464" y="2263"/>
                    <a:pt x="3413" y="2208"/>
                  </a:cubicBezTo>
                  <a:cubicBezTo>
                    <a:pt x="3328" y="2115"/>
                    <a:pt x="3235" y="1991"/>
                    <a:pt x="3154" y="1860"/>
                  </a:cubicBezTo>
                  <a:cubicBezTo>
                    <a:pt x="3078" y="1724"/>
                    <a:pt x="3018" y="1584"/>
                    <a:pt x="2976" y="1465"/>
                  </a:cubicBezTo>
                  <a:cubicBezTo>
                    <a:pt x="2938" y="1351"/>
                    <a:pt x="2912" y="1257"/>
                    <a:pt x="2904" y="1227"/>
                  </a:cubicBezTo>
                  <a:cubicBezTo>
                    <a:pt x="2887" y="1181"/>
                    <a:pt x="2878" y="1172"/>
                    <a:pt x="2870" y="1172"/>
                  </a:cubicBezTo>
                  <a:cubicBezTo>
                    <a:pt x="2865" y="1177"/>
                    <a:pt x="2861" y="1181"/>
                    <a:pt x="2857" y="1194"/>
                  </a:cubicBezTo>
                  <a:cubicBezTo>
                    <a:pt x="2848" y="1185"/>
                    <a:pt x="2832" y="1177"/>
                    <a:pt x="2810" y="1164"/>
                  </a:cubicBezTo>
                  <a:cubicBezTo>
                    <a:pt x="2759" y="1138"/>
                    <a:pt x="2607" y="1066"/>
                    <a:pt x="2416" y="952"/>
                  </a:cubicBezTo>
                  <a:cubicBezTo>
                    <a:pt x="2369" y="922"/>
                    <a:pt x="2318" y="892"/>
                    <a:pt x="2267" y="858"/>
                  </a:cubicBezTo>
                  <a:cubicBezTo>
                    <a:pt x="2216" y="824"/>
                    <a:pt x="2161" y="786"/>
                    <a:pt x="2110" y="748"/>
                  </a:cubicBezTo>
                  <a:cubicBezTo>
                    <a:pt x="2055" y="714"/>
                    <a:pt x="2000" y="671"/>
                    <a:pt x="1949" y="629"/>
                  </a:cubicBezTo>
                  <a:cubicBezTo>
                    <a:pt x="1919" y="608"/>
                    <a:pt x="1893" y="587"/>
                    <a:pt x="1868" y="565"/>
                  </a:cubicBezTo>
                  <a:cubicBezTo>
                    <a:pt x="1838" y="540"/>
                    <a:pt x="1813" y="523"/>
                    <a:pt x="1796" y="497"/>
                  </a:cubicBezTo>
                  <a:cubicBezTo>
                    <a:pt x="1775" y="476"/>
                    <a:pt x="1758" y="451"/>
                    <a:pt x="1758" y="430"/>
                  </a:cubicBezTo>
                  <a:cubicBezTo>
                    <a:pt x="1758" y="408"/>
                    <a:pt x="1770" y="391"/>
                    <a:pt x="1792" y="379"/>
                  </a:cubicBezTo>
                  <a:cubicBezTo>
                    <a:pt x="1803" y="373"/>
                    <a:pt x="1816" y="371"/>
                    <a:pt x="1829" y="371"/>
                  </a:cubicBezTo>
                  <a:cubicBezTo>
                    <a:pt x="1866" y="371"/>
                    <a:pt x="1906" y="391"/>
                    <a:pt x="1944" y="417"/>
                  </a:cubicBezTo>
                  <a:cubicBezTo>
                    <a:pt x="2055" y="493"/>
                    <a:pt x="2169" y="557"/>
                    <a:pt x="2271" y="604"/>
                  </a:cubicBezTo>
                  <a:cubicBezTo>
                    <a:pt x="2475" y="701"/>
                    <a:pt x="2645" y="744"/>
                    <a:pt x="2704" y="752"/>
                  </a:cubicBezTo>
                  <a:cubicBezTo>
                    <a:pt x="2740" y="759"/>
                    <a:pt x="2765" y="762"/>
                    <a:pt x="2781" y="762"/>
                  </a:cubicBezTo>
                  <a:cubicBezTo>
                    <a:pt x="2803" y="762"/>
                    <a:pt x="2810" y="757"/>
                    <a:pt x="2810" y="752"/>
                  </a:cubicBezTo>
                  <a:cubicBezTo>
                    <a:pt x="2819" y="752"/>
                    <a:pt x="2827" y="744"/>
                    <a:pt x="2827" y="667"/>
                  </a:cubicBezTo>
                  <a:cubicBezTo>
                    <a:pt x="2827" y="642"/>
                    <a:pt x="2827" y="591"/>
                    <a:pt x="2810" y="527"/>
                  </a:cubicBezTo>
                  <a:cubicBezTo>
                    <a:pt x="2793" y="463"/>
                    <a:pt x="2772" y="391"/>
                    <a:pt x="2768" y="298"/>
                  </a:cubicBezTo>
                  <a:cubicBezTo>
                    <a:pt x="2768" y="256"/>
                    <a:pt x="2764" y="205"/>
                    <a:pt x="2776" y="162"/>
                  </a:cubicBezTo>
                  <a:cubicBezTo>
                    <a:pt x="2785" y="124"/>
                    <a:pt x="2815" y="94"/>
                    <a:pt x="2861" y="77"/>
                  </a:cubicBezTo>
                  <a:cubicBezTo>
                    <a:pt x="2866" y="75"/>
                    <a:pt x="2873" y="73"/>
                    <a:pt x="2880" y="73"/>
                  </a:cubicBezTo>
                  <a:close/>
                  <a:moveTo>
                    <a:pt x="2891" y="1"/>
                  </a:moveTo>
                  <a:cubicBezTo>
                    <a:pt x="2874" y="1"/>
                    <a:pt x="2848" y="5"/>
                    <a:pt x="2832" y="14"/>
                  </a:cubicBezTo>
                  <a:cubicBezTo>
                    <a:pt x="2776" y="35"/>
                    <a:pt x="2721" y="86"/>
                    <a:pt x="2708" y="149"/>
                  </a:cubicBezTo>
                  <a:cubicBezTo>
                    <a:pt x="2696" y="209"/>
                    <a:pt x="2704" y="256"/>
                    <a:pt x="2704" y="306"/>
                  </a:cubicBezTo>
                  <a:cubicBezTo>
                    <a:pt x="2708" y="404"/>
                    <a:pt x="2738" y="485"/>
                    <a:pt x="2755" y="544"/>
                  </a:cubicBezTo>
                  <a:cubicBezTo>
                    <a:pt x="2772" y="604"/>
                    <a:pt x="2781" y="650"/>
                    <a:pt x="2785" y="671"/>
                  </a:cubicBezTo>
                  <a:cubicBezTo>
                    <a:pt x="2789" y="710"/>
                    <a:pt x="2793" y="727"/>
                    <a:pt x="2798" y="739"/>
                  </a:cubicBezTo>
                  <a:cubicBezTo>
                    <a:pt x="2785" y="731"/>
                    <a:pt x="2759" y="722"/>
                    <a:pt x="2713" y="710"/>
                  </a:cubicBezTo>
                  <a:cubicBezTo>
                    <a:pt x="2657" y="688"/>
                    <a:pt x="2496" y="642"/>
                    <a:pt x="2297" y="544"/>
                  </a:cubicBezTo>
                  <a:cubicBezTo>
                    <a:pt x="2199" y="497"/>
                    <a:pt x="2093" y="434"/>
                    <a:pt x="1983" y="357"/>
                  </a:cubicBezTo>
                  <a:cubicBezTo>
                    <a:pt x="1953" y="340"/>
                    <a:pt x="1923" y="319"/>
                    <a:pt x="1885" y="306"/>
                  </a:cubicBezTo>
                  <a:cubicBezTo>
                    <a:pt x="1867" y="303"/>
                    <a:pt x="1850" y="301"/>
                    <a:pt x="1832" y="301"/>
                  </a:cubicBezTo>
                  <a:cubicBezTo>
                    <a:pt x="1807" y="301"/>
                    <a:pt x="1783" y="305"/>
                    <a:pt x="1758" y="315"/>
                  </a:cubicBezTo>
                  <a:cubicBezTo>
                    <a:pt x="1715" y="336"/>
                    <a:pt x="1681" y="383"/>
                    <a:pt x="1686" y="434"/>
                  </a:cubicBezTo>
                  <a:cubicBezTo>
                    <a:pt x="1690" y="485"/>
                    <a:pt x="1715" y="519"/>
                    <a:pt x="1741" y="548"/>
                  </a:cubicBezTo>
                  <a:cubicBezTo>
                    <a:pt x="1915" y="705"/>
                    <a:pt x="2106" y="841"/>
                    <a:pt x="2275" y="943"/>
                  </a:cubicBezTo>
                  <a:cubicBezTo>
                    <a:pt x="2522" y="1096"/>
                    <a:pt x="2725" y="1185"/>
                    <a:pt x="2793" y="1211"/>
                  </a:cubicBezTo>
                  <a:cubicBezTo>
                    <a:pt x="2823" y="1219"/>
                    <a:pt x="2844" y="1227"/>
                    <a:pt x="2857" y="1227"/>
                  </a:cubicBezTo>
                  <a:cubicBezTo>
                    <a:pt x="2857" y="1232"/>
                    <a:pt x="2857" y="1236"/>
                    <a:pt x="2857" y="1236"/>
                  </a:cubicBezTo>
                  <a:cubicBezTo>
                    <a:pt x="2861" y="1270"/>
                    <a:pt x="2878" y="1368"/>
                    <a:pt x="2916" y="1491"/>
                  </a:cubicBezTo>
                  <a:cubicBezTo>
                    <a:pt x="2950" y="1609"/>
                    <a:pt x="3014" y="1758"/>
                    <a:pt x="3095" y="1898"/>
                  </a:cubicBezTo>
                  <a:cubicBezTo>
                    <a:pt x="3175" y="2034"/>
                    <a:pt x="3277" y="2161"/>
                    <a:pt x="3362" y="2250"/>
                  </a:cubicBezTo>
                  <a:cubicBezTo>
                    <a:pt x="3455" y="2344"/>
                    <a:pt x="3528" y="2403"/>
                    <a:pt x="3557" y="2420"/>
                  </a:cubicBezTo>
                  <a:cubicBezTo>
                    <a:pt x="3562" y="2424"/>
                    <a:pt x="3562" y="2424"/>
                    <a:pt x="3562" y="2424"/>
                  </a:cubicBezTo>
                  <a:cubicBezTo>
                    <a:pt x="3557" y="2429"/>
                    <a:pt x="3557" y="2437"/>
                    <a:pt x="3553" y="2450"/>
                  </a:cubicBezTo>
                  <a:cubicBezTo>
                    <a:pt x="3553" y="2450"/>
                    <a:pt x="3549" y="2454"/>
                    <a:pt x="3549" y="2458"/>
                  </a:cubicBezTo>
                  <a:cubicBezTo>
                    <a:pt x="3519" y="2547"/>
                    <a:pt x="3426" y="2963"/>
                    <a:pt x="3354" y="3388"/>
                  </a:cubicBezTo>
                  <a:cubicBezTo>
                    <a:pt x="3281" y="3808"/>
                    <a:pt x="3235" y="4233"/>
                    <a:pt x="3235" y="4326"/>
                  </a:cubicBezTo>
                  <a:cubicBezTo>
                    <a:pt x="3235" y="4343"/>
                    <a:pt x="3235" y="4356"/>
                    <a:pt x="3239" y="4368"/>
                  </a:cubicBezTo>
                  <a:cubicBezTo>
                    <a:pt x="3180" y="4330"/>
                    <a:pt x="3103" y="4275"/>
                    <a:pt x="3018" y="4199"/>
                  </a:cubicBezTo>
                  <a:cubicBezTo>
                    <a:pt x="2878" y="4084"/>
                    <a:pt x="2721" y="3923"/>
                    <a:pt x="2585" y="3740"/>
                  </a:cubicBezTo>
                  <a:cubicBezTo>
                    <a:pt x="2322" y="3371"/>
                    <a:pt x="2140" y="2951"/>
                    <a:pt x="2093" y="2866"/>
                  </a:cubicBezTo>
                  <a:cubicBezTo>
                    <a:pt x="2080" y="2845"/>
                    <a:pt x="2072" y="2832"/>
                    <a:pt x="2063" y="2823"/>
                  </a:cubicBezTo>
                  <a:cubicBezTo>
                    <a:pt x="2076" y="2811"/>
                    <a:pt x="2093" y="2798"/>
                    <a:pt x="2114" y="2781"/>
                  </a:cubicBezTo>
                  <a:cubicBezTo>
                    <a:pt x="2161" y="2738"/>
                    <a:pt x="2288" y="2607"/>
                    <a:pt x="2386" y="2386"/>
                  </a:cubicBezTo>
                  <a:cubicBezTo>
                    <a:pt x="2433" y="2276"/>
                    <a:pt x="2471" y="2144"/>
                    <a:pt x="2488" y="2004"/>
                  </a:cubicBezTo>
                  <a:cubicBezTo>
                    <a:pt x="2492" y="1932"/>
                    <a:pt x="2496" y="1860"/>
                    <a:pt x="2492" y="1788"/>
                  </a:cubicBezTo>
                  <a:cubicBezTo>
                    <a:pt x="2488" y="1750"/>
                    <a:pt x="2483" y="1711"/>
                    <a:pt x="2479" y="1673"/>
                  </a:cubicBezTo>
                  <a:cubicBezTo>
                    <a:pt x="2475" y="1639"/>
                    <a:pt x="2466" y="1597"/>
                    <a:pt x="2441" y="1559"/>
                  </a:cubicBezTo>
                  <a:cubicBezTo>
                    <a:pt x="2416" y="1520"/>
                    <a:pt x="2377" y="1486"/>
                    <a:pt x="2326" y="1482"/>
                  </a:cubicBezTo>
                  <a:cubicBezTo>
                    <a:pt x="2321" y="1481"/>
                    <a:pt x="2316" y="1481"/>
                    <a:pt x="2311" y="1481"/>
                  </a:cubicBezTo>
                  <a:cubicBezTo>
                    <a:pt x="2265" y="1481"/>
                    <a:pt x="2222" y="1512"/>
                    <a:pt x="2203" y="1550"/>
                  </a:cubicBezTo>
                  <a:cubicBezTo>
                    <a:pt x="2161" y="1631"/>
                    <a:pt x="2169" y="1707"/>
                    <a:pt x="2165" y="1771"/>
                  </a:cubicBezTo>
                  <a:cubicBezTo>
                    <a:pt x="2152" y="1902"/>
                    <a:pt x="2110" y="2030"/>
                    <a:pt x="2063" y="2132"/>
                  </a:cubicBezTo>
                  <a:cubicBezTo>
                    <a:pt x="1970" y="2340"/>
                    <a:pt x="1851" y="2471"/>
                    <a:pt x="1813" y="2522"/>
                  </a:cubicBezTo>
                  <a:cubicBezTo>
                    <a:pt x="1792" y="2552"/>
                    <a:pt x="1775" y="2569"/>
                    <a:pt x="1766" y="2586"/>
                  </a:cubicBezTo>
                  <a:cubicBezTo>
                    <a:pt x="1758" y="2577"/>
                    <a:pt x="1745" y="2564"/>
                    <a:pt x="1728" y="2552"/>
                  </a:cubicBezTo>
                  <a:cubicBezTo>
                    <a:pt x="1681" y="2505"/>
                    <a:pt x="1537" y="2390"/>
                    <a:pt x="1354" y="2225"/>
                  </a:cubicBezTo>
                  <a:cubicBezTo>
                    <a:pt x="1265" y="2140"/>
                    <a:pt x="1163" y="2047"/>
                    <a:pt x="1062" y="1945"/>
                  </a:cubicBezTo>
                  <a:cubicBezTo>
                    <a:pt x="1011" y="1894"/>
                    <a:pt x="951" y="1830"/>
                    <a:pt x="862" y="1809"/>
                  </a:cubicBezTo>
                  <a:cubicBezTo>
                    <a:pt x="853" y="1807"/>
                    <a:pt x="843" y="1806"/>
                    <a:pt x="833" y="1806"/>
                  </a:cubicBezTo>
                  <a:cubicBezTo>
                    <a:pt x="794" y="1806"/>
                    <a:pt x="753" y="1820"/>
                    <a:pt x="722" y="1847"/>
                  </a:cubicBezTo>
                  <a:cubicBezTo>
                    <a:pt x="688" y="1881"/>
                    <a:pt x="671" y="1924"/>
                    <a:pt x="663" y="1966"/>
                  </a:cubicBezTo>
                  <a:cubicBezTo>
                    <a:pt x="646" y="2055"/>
                    <a:pt x="671" y="2140"/>
                    <a:pt x="705" y="2212"/>
                  </a:cubicBezTo>
                  <a:cubicBezTo>
                    <a:pt x="743" y="2284"/>
                    <a:pt x="794" y="2348"/>
                    <a:pt x="845" y="2399"/>
                  </a:cubicBezTo>
                  <a:cubicBezTo>
                    <a:pt x="951" y="2505"/>
                    <a:pt x="1053" y="2598"/>
                    <a:pt x="1151" y="2675"/>
                  </a:cubicBezTo>
                  <a:cubicBezTo>
                    <a:pt x="1350" y="2828"/>
                    <a:pt x="1511" y="2921"/>
                    <a:pt x="1571" y="2951"/>
                  </a:cubicBezTo>
                  <a:cubicBezTo>
                    <a:pt x="1613" y="2972"/>
                    <a:pt x="1643" y="2985"/>
                    <a:pt x="1660" y="2989"/>
                  </a:cubicBezTo>
                  <a:cubicBezTo>
                    <a:pt x="1660" y="2993"/>
                    <a:pt x="1660" y="3002"/>
                    <a:pt x="1660" y="3006"/>
                  </a:cubicBezTo>
                  <a:cubicBezTo>
                    <a:pt x="1669" y="3057"/>
                    <a:pt x="1736" y="3286"/>
                    <a:pt x="1851" y="3498"/>
                  </a:cubicBezTo>
                  <a:cubicBezTo>
                    <a:pt x="1906" y="3600"/>
                    <a:pt x="1974" y="3702"/>
                    <a:pt x="2034" y="3774"/>
                  </a:cubicBezTo>
                  <a:cubicBezTo>
                    <a:pt x="2076" y="3825"/>
                    <a:pt x="2110" y="3863"/>
                    <a:pt x="2135" y="3889"/>
                  </a:cubicBezTo>
                  <a:cubicBezTo>
                    <a:pt x="2127" y="3889"/>
                    <a:pt x="2118" y="3884"/>
                    <a:pt x="2110" y="3880"/>
                  </a:cubicBezTo>
                  <a:cubicBezTo>
                    <a:pt x="2051" y="3863"/>
                    <a:pt x="1872" y="3825"/>
                    <a:pt x="1681" y="3693"/>
                  </a:cubicBezTo>
                  <a:cubicBezTo>
                    <a:pt x="1630" y="3660"/>
                    <a:pt x="1584" y="3621"/>
                    <a:pt x="1537" y="3579"/>
                  </a:cubicBezTo>
                  <a:cubicBezTo>
                    <a:pt x="1486" y="3536"/>
                    <a:pt x="1444" y="3477"/>
                    <a:pt x="1363" y="3447"/>
                  </a:cubicBezTo>
                  <a:cubicBezTo>
                    <a:pt x="1346" y="3440"/>
                    <a:pt x="1327" y="3436"/>
                    <a:pt x="1307" y="3436"/>
                  </a:cubicBezTo>
                  <a:cubicBezTo>
                    <a:pt x="1283" y="3436"/>
                    <a:pt x="1257" y="3442"/>
                    <a:pt x="1236" y="3452"/>
                  </a:cubicBezTo>
                  <a:cubicBezTo>
                    <a:pt x="1193" y="3473"/>
                    <a:pt x="1163" y="3502"/>
                    <a:pt x="1142" y="3541"/>
                  </a:cubicBezTo>
                  <a:cubicBezTo>
                    <a:pt x="1121" y="3575"/>
                    <a:pt x="1108" y="3609"/>
                    <a:pt x="1104" y="3647"/>
                  </a:cubicBezTo>
                  <a:cubicBezTo>
                    <a:pt x="1100" y="3689"/>
                    <a:pt x="1104" y="3740"/>
                    <a:pt x="1117" y="3783"/>
                  </a:cubicBezTo>
                  <a:cubicBezTo>
                    <a:pt x="1138" y="3859"/>
                    <a:pt x="1185" y="3931"/>
                    <a:pt x="1244" y="3982"/>
                  </a:cubicBezTo>
                  <a:cubicBezTo>
                    <a:pt x="1304" y="4037"/>
                    <a:pt x="1371" y="4075"/>
                    <a:pt x="1435" y="4105"/>
                  </a:cubicBezTo>
                  <a:cubicBezTo>
                    <a:pt x="1567" y="4165"/>
                    <a:pt x="1698" y="4203"/>
                    <a:pt x="1817" y="4224"/>
                  </a:cubicBezTo>
                  <a:cubicBezTo>
                    <a:pt x="1976" y="4258"/>
                    <a:pt x="2111" y="4266"/>
                    <a:pt x="2203" y="4266"/>
                  </a:cubicBezTo>
                  <a:cubicBezTo>
                    <a:pt x="2249" y="4266"/>
                    <a:pt x="2284" y="4264"/>
                    <a:pt x="2305" y="4262"/>
                  </a:cubicBezTo>
                  <a:cubicBezTo>
                    <a:pt x="2343" y="4258"/>
                    <a:pt x="2369" y="4254"/>
                    <a:pt x="2386" y="4249"/>
                  </a:cubicBezTo>
                  <a:cubicBezTo>
                    <a:pt x="2390" y="4254"/>
                    <a:pt x="2394" y="4262"/>
                    <a:pt x="2399" y="4266"/>
                  </a:cubicBezTo>
                  <a:cubicBezTo>
                    <a:pt x="2424" y="4317"/>
                    <a:pt x="2594" y="4508"/>
                    <a:pt x="2806" y="4653"/>
                  </a:cubicBezTo>
                  <a:cubicBezTo>
                    <a:pt x="2921" y="4733"/>
                    <a:pt x="3039" y="4797"/>
                    <a:pt x="3137" y="4839"/>
                  </a:cubicBezTo>
                  <a:cubicBezTo>
                    <a:pt x="3158" y="4848"/>
                    <a:pt x="3175" y="4856"/>
                    <a:pt x="3192" y="4861"/>
                  </a:cubicBezTo>
                  <a:cubicBezTo>
                    <a:pt x="3192" y="4873"/>
                    <a:pt x="3188" y="4890"/>
                    <a:pt x="3184" y="4916"/>
                  </a:cubicBezTo>
                  <a:cubicBezTo>
                    <a:pt x="3167" y="5005"/>
                    <a:pt x="3129" y="5434"/>
                    <a:pt x="3116" y="5867"/>
                  </a:cubicBezTo>
                  <a:cubicBezTo>
                    <a:pt x="3099" y="6300"/>
                    <a:pt x="3112" y="6732"/>
                    <a:pt x="3124" y="6822"/>
                  </a:cubicBezTo>
                  <a:cubicBezTo>
                    <a:pt x="3124" y="6839"/>
                    <a:pt x="3129" y="6856"/>
                    <a:pt x="3129" y="6864"/>
                  </a:cubicBezTo>
                  <a:cubicBezTo>
                    <a:pt x="3129" y="6864"/>
                    <a:pt x="3124" y="6864"/>
                    <a:pt x="3124" y="6860"/>
                  </a:cubicBezTo>
                  <a:cubicBezTo>
                    <a:pt x="3103" y="6851"/>
                    <a:pt x="3082" y="6839"/>
                    <a:pt x="3052" y="6822"/>
                  </a:cubicBezTo>
                  <a:cubicBezTo>
                    <a:pt x="3027" y="6809"/>
                    <a:pt x="2997" y="6792"/>
                    <a:pt x="2963" y="6771"/>
                  </a:cubicBezTo>
                  <a:cubicBezTo>
                    <a:pt x="2933" y="6749"/>
                    <a:pt x="2895" y="6728"/>
                    <a:pt x="2861" y="6703"/>
                  </a:cubicBezTo>
                  <a:cubicBezTo>
                    <a:pt x="2717" y="6601"/>
                    <a:pt x="2556" y="6448"/>
                    <a:pt x="2424" y="6270"/>
                  </a:cubicBezTo>
                  <a:cubicBezTo>
                    <a:pt x="2292" y="6096"/>
                    <a:pt x="2195" y="5896"/>
                    <a:pt x="2140" y="5727"/>
                  </a:cubicBezTo>
                  <a:cubicBezTo>
                    <a:pt x="2127" y="5688"/>
                    <a:pt x="2118" y="5646"/>
                    <a:pt x="2106" y="5608"/>
                  </a:cubicBezTo>
                  <a:cubicBezTo>
                    <a:pt x="2093" y="5574"/>
                    <a:pt x="2089" y="5540"/>
                    <a:pt x="2080" y="5510"/>
                  </a:cubicBezTo>
                  <a:cubicBezTo>
                    <a:pt x="2076" y="5480"/>
                    <a:pt x="2068" y="5455"/>
                    <a:pt x="2063" y="5434"/>
                  </a:cubicBezTo>
                  <a:cubicBezTo>
                    <a:pt x="2063" y="5408"/>
                    <a:pt x="2059" y="5391"/>
                    <a:pt x="2055" y="5383"/>
                  </a:cubicBezTo>
                  <a:cubicBezTo>
                    <a:pt x="2042" y="5315"/>
                    <a:pt x="2034" y="5306"/>
                    <a:pt x="2025" y="5306"/>
                  </a:cubicBezTo>
                  <a:cubicBezTo>
                    <a:pt x="2012" y="5272"/>
                    <a:pt x="1991" y="5238"/>
                    <a:pt x="1957" y="5213"/>
                  </a:cubicBezTo>
                  <a:cubicBezTo>
                    <a:pt x="1932" y="5187"/>
                    <a:pt x="1898" y="5171"/>
                    <a:pt x="1855" y="5162"/>
                  </a:cubicBezTo>
                  <a:cubicBezTo>
                    <a:pt x="1847" y="5161"/>
                    <a:pt x="1839" y="5161"/>
                    <a:pt x="1830" y="5161"/>
                  </a:cubicBezTo>
                  <a:cubicBezTo>
                    <a:pt x="1797" y="5161"/>
                    <a:pt x="1758" y="5168"/>
                    <a:pt x="1728" y="5192"/>
                  </a:cubicBezTo>
                  <a:cubicBezTo>
                    <a:pt x="1690" y="5221"/>
                    <a:pt x="1673" y="5268"/>
                    <a:pt x="1669" y="5311"/>
                  </a:cubicBezTo>
                  <a:cubicBezTo>
                    <a:pt x="1660" y="5353"/>
                    <a:pt x="1664" y="5391"/>
                    <a:pt x="1664" y="5434"/>
                  </a:cubicBezTo>
                  <a:cubicBezTo>
                    <a:pt x="1677" y="5586"/>
                    <a:pt x="1707" y="5739"/>
                    <a:pt x="1741" y="5858"/>
                  </a:cubicBezTo>
                  <a:cubicBezTo>
                    <a:pt x="1762" y="5926"/>
                    <a:pt x="1783" y="5985"/>
                    <a:pt x="1800" y="6028"/>
                  </a:cubicBezTo>
                  <a:cubicBezTo>
                    <a:pt x="1796" y="6028"/>
                    <a:pt x="1796" y="6024"/>
                    <a:pt x="1792" y="6024"/>
                  </a:cubicBezTo>
                  <a:cubicBezTo>
                    <a:pt x="1753" y="6002"/>
                    <a:pt x="1681" y="5960"/>
                    <a:pt x="1584" y="5913"/>
                  </a:cubicBezTo>
                  <a:cubicBezTo>
                    <a:pt x="1482" y="5862"/>
                    <a:pt x="1354" y="5803"/>
                    <a:pt x="1219" y="5722"/>
                  </a:cubicBezTo>
                  <a:cubicBezTo>
                    <a:pt x="1202" y="5714"/>
                    <a:pt x="1185" y="5701"/>
                    <a:pt x="1159" y="5693"/>
                  </a:cubicBezTo>
                  <a:cubicBezTo>
                    <a:pt x="1148" y="5687"/>
                    <a:pt x="1134" y="5685"/>
                    <a:pt x="1121" y="5685"/>
                  </a:cubicBezTo>
                  <a:cubicBezTo>
                    <a:pt x="1106" y="5685"/>
                    <a:pt x="1090" y="5688"/>
                    <a:pt x="1079" y="5693"/>
                  </a:cubicBezTo>
                  <a:cubicBezTo>
                    <a:pt x="1070" y="5697"/>
                    <a:pt x="1066" y="5697"/>
                    <a:pt x="1062" y="5701"/>
                  </a:cubicBezTo>
                  <a:lnTo>
                    <a:pt x="1057" y="5701"/>
                  </a:lnTo>
                  <a:cubicBezTo>
                    <a:pt x="1019" y="5727"/>
                    <a:pt x="989" y="5765"/>
                    <a:pt x="977" y="5816"/>
                  </a:cubicBezTo>
                  <a:cubicBezTo>
                    <a:pt x="972" y="5841"/>
                    <a:pt x="977" y="5875"/>
                    <a:pt x="989" y="5901"/>
                  </a:cubicBezTo>
                  <a:cubicBezTo>
                    <a:pt x="998" y="5922"/>
                    <a:pt x="1011" y="5943"/>
                    <a:pt x="1023" y="5964"/>
                  </a:cubicBezTo>
                  <a:cubicBezTo>
                    <a:pt x="1049" y="6007"/>
                    <a:pt x="1083" y="6045"/>
                    <a:pt x="1121" y="6079"/>
                  </a:cubicBezTo>
                  <a:cubicBezTo>
                    <a:pt x="1202" y="6142"/>
                    <a:pt x="1295" y="6176"/>
                    <a:pt x="1384" y="6219"/>
                  </a:cubicBezTo>
                  <a:cubicBezTo>
                    <a:pt x="1473" y="6261"/>
                    <a:pt x="1567" y="6300"/>
                    <a:pt x="1660" y="6338"/>
                  </a:cubicBezTo>
                  <a:cubicBezTo>
                    <a:pt x="1843" y="6414"/>
                    <a:pt x="2025" y="6491"/>
                    <a:pt x="2169" y="6605"/>
                  </a:cubicBezTo>
                  <a:cubicBezTo>
                    <a:pt x="2318" y="6720"/>
                    <a:pt x="2441" y="6847"/>
                    <a:pt x="2560" y="6957"/>
                  </a:cubicBezTo>
                  <a:cubicBezTo>
                    <a:pt x="2679" y="7064"/>
                    <a:pt x="2789" y="7157"/>
                    <a:pt x="2887" y="7216"/>
                  </a:cubicBezTo>
                  <a:cubicBezTo>
                    <a:pt x="2984" y="7271"/>
                    <a:pt x="3065" y="7305"/>
                    <a:pt x="3107" y="7314"/>
                  </a:cubicBezTo>
                  <a:cubicBezTo>
                    <a:pt x="3124" y="7322"/>
                    <a:pt x="3137" y="7322"/>
                    <a:pt x="3150" y="7327"/>
                  </a:cubicBezTo>
                  <a:cubicBezTo>
                    <a:pt x="3150" y="7335"/>
                    <a:pt x="3150" y="7344"/>
                    <a:pt x="3146" y="7356"/>
                  </a:cubicBezTo>
                  <a:cubicBezTo>
                    <a:pt x="3141" y="7412"/>
                    <a:pt x="3150" y="7666"/>
                    <a:pt x="3171" y="7925"/>
                  </a:cubicBezTo>
                  <a:cubicBezTo>
                    <a:pt x="3188" y="8180"/>
                    <a:pt x="3222" y="8434"/>
                    <a:pt x="3239" y="8485"/>
                  </a:cubicBezTo>
                  <a:cubicBezTo>
                    <a:pt x="3239" y="8494"/>
                    <a:pt x="3243" y="8498"/>
                    <a:pt x="3243" y="8502"/>
                  </a:cubicBezTo>
                  <a:cubicBezTo>
                    <a:pt x="3188" y="8507"/>
                    <a:pt x="3112" y="8515"/>
                    <a:pt x="3027" y="8519"/>
                  </a:cubicBezTo>
                  <a:cubicBezTo>
                    <a:pt x="3008" y="8520"/>
                    <a:pt x="2989" y="8520"/>
                    <a:pt x="2969" y="8520"/>
                  </a:cubicBezTo>
                  <a:cubicBezTo>
                    <a:pt x="2827" y="8520"/>
                    <a:pt x="2656" y="8506"/>
                    <a:pt x="2492" y="8473"/>
                  </a:cubicBezTo>
                  <a:cubicBezTo>
                    <a:pt x="2305" y="8430"/>
                    <a:pt x="2123" y="8367"/>
                    <a:pt x="1987" y="8303"/>
                  </a:cubicBezTo>
                  <a:cubicBezTo>
                    <a:pt x="1847" y="8239"/>
                    <a:pt x="1745" y="8180"/>
                    <a:pt x="1711" y="8159"/>
                  </a:cubicBezTo>
                  <a:cubicBezTo>
                    <a:pt x="1686" y="8146"/>
                    <a:pt x="1673" y="8137"/>
                    <a:pt x="1660" y="8137"/>
                  </a:cubicBezTo>
                  <a:cubicBezTo>
                    <a:pt x="1669" y="8133"/>
                    <a:pt x="1673" y="8125"/>
                    <a:pt x="1673" y="8065"/>
                  </a:cubicBezTo>
                  <a:cubicBezTo>
                    <a:pt x="1673" y="8027"/>
                    <a:pt x="1664" y="7908"/>
                    <a:pt x="1652" y="7755"/>
                  </a:cubicBezTo>
                  <a:cubicBezTo>
                    <a:pt x="1647" y="7679"/>
                    <a:pt x="1639" y="7594"/>
                    <a:pt x="1630" y="7505"/>
                  </a:cubicBezTo>
                  <a:cubicBezTo>
                    <a:pt x="1626" y="7458"/>
                    <a:pt x="1622" y="7412"/>
                    <a:pt x="1605" y="7361"/>
                  </a:cubicBezTo>
                  <a:cubicBezTo>
                    <a:pt x="1592" y="7314"/>
                    <a:pt x="1558" y="7259"/>
                    <a:pt x="1507" y="7229"/>
                  </a:cubicBezTo>
                  <a:cubicBezTo>
                    <a:pt x="1481" y="7214"/>
                    <a:pt x="1450" y="7206"/>
                    <a:pt x="1419" y="7206"/>
                  </a:cubicBezTo>
                  <a:cubicBezTo>
                    <a:pt x="1390" y="7206"/>
                    <a:pt x="1362" y="7213"/>
                    <a:pt x="1337" y="7225"/>
                  </a:cubicBezTo>
                  <a:cubicBezTo>
                    <a:pt x="1287" y="7246"/>
                    <a:pt x="1244" y="7284"/>
                    <a:pt x="1219" y="7327"/>
                  </a:cubicBezTo>
                  <a:cubicBezTo>
                    <a:pt x="1168" y="7420"/>
                    <a:pt x="1172" y="7522"/>
                    <a:pt x="1185" y="7598"/>
                  </a:cubicBezTo>
                  <a:cubicBezTo>
                    <a:pt x="1197" y="7679"/>
                    <a:pt x="1219" y="7743"/>
                    <a:pt x="1231" y="7794"/>
                  </a:cubicBezTo>
                  <a:cubicBezTo>
                    <a:pt x="1244" y="7844"/>
                    <a:pt x="1248" y="7878"/>
                    <a:pt x="1248" y="7900"/>
                  </a:cubicBezTo>
                  <a:lnTo>
                    <a:pt x="1253" y="7904"/>
                  </a:lnTo>
                  <a:lnTo>
                    <a:pt x="1248" y="7904"/>
                  </a:lnTo>
                  <a:cubicBezTo>
                    <a:pt x="1223" y="7883"/>
                    <a:pt x="1155" y="7819"/>
                    <a:pt x="1070" y="7726"/>
                  </a:cubicBezTo>
                  <a:cubicBezTo>
                    <a:pt x="989" y="7632"/>
                    <a:pt x="900" y="7505"/>
                    <a:pt x="837" y="7365"/>
                  </a:cubicBezTo>
                  <a:cubicBezTo>
                    <a:pt x="769" y="7225"/>
                    <a:pt x="726" y="7076"/>
                    <a:pt x="705" y="6953"/>
                  </a:cubicBezTo>
                  <a:cubicBezTo>
                    <a:pt x="684" y="6830"/>
                    <a:pt x="680" y="6737"/>
                    <a:pt x="675" y="6703"/>
                  </a:cubicBezTo>
                  <a:cubicBezTo>
                    <a:pt x="675" y="6686"/>
                    <a:pt x="671" y="6677"/>
                    <a:pt x="671" y="6669"/>
                  </a:cubicBezTo>
                  <a:cubicBezTo>
                    <a:pt x="675" y="6665"/>
                    <a:pt x="684" y="6660"/>
                    <a:pt x="692" y="6652"/>
                  </a:cubicBezTo>
                  <a:cubicBezTo>
                    <a:pt x="705" y="6643"/>
                    <a:pt x="731" y="6626"/>
                    <a:pt x="760" y="6605"/>
                  </a:cubicBezTo>
                  <a:cubicBezTo>
                    <a:pt x="790" y="6584"/>
                    <a:pt x="832" y="6554"/>
                    <a:pt x="875" y="6512"/>
                  </a:cubicBezTo>
                  <a:cubicBezTo>
                    <a:pt x="896" y="6491"/>
                    <a:pt x="917" y="6465"/>
                    <a:pt x="934" y="6431"/>
                  </a:cubicBezTo>
                  <a:cubicBezTo>
                    <a:pt x="951" y="6401"/>
                    <a:pt x="955" y="6359"/>
                    <a:pt x="951" y="6321"/>
                  </a:cubicBezTo>
                  <a:cubicBezTo>
                    <a:pt x="947" y="6283"/>
                    <a:pt x="930" y="6240"/>
                    <a:pt x="892" y="6210"/>
                  </a:cubicBezTo>
                  <a:cubicBezTo>
                    <a:pt x="866" y="6188"/>
                    <a:pt x="833" y="6178"/>
                    <a:pt x="800" y="6178"/>
                  </a:cubicBezTo>
                  <a:cubicBezTo>
                    <a:pt x="790" y="6178"/>
                    <a:pt x="779" y="6179"/>
                    <a:pt x="769" y="6181"/>
                  </a:cubicBezTo>
                  <a:cubicBezTo>
                    <a:pt x="726" y="6185"/>
                    <a:pt x="688" y="6206"/>
                    <a:pt x="658" y="6232"/>
                  </a:cubicBezTo>
                  <a:cubicBezTo>
                    <a:pt x="629" y="6257"/>
                    <a:pt x="603" y="6283"/>
                    <a:pt x="582" y="6312"/>
                  </a:cubicBezTo>
                  <a:cubicBezTo>
                    <a:pt x="544" y="6367"/>
                    <a:pt x="510" y="6418"/>
                    <a:pt x="480" y="6469"/>
                  </a:cubicBezTo>
                  <a:cubicBezTo>
                    <a:pt x="421" y="6563"/>
                    <a:pt x="387" y="6635"/>
                    <a:pt x="374" y="6669"/>
                  </a:cubicBezTo>
                  <a:cubicBezTo>
                    <a:pt x="374" y="6656"/>
                    <a:pt x="374" y="6648"/>
                    <a:pt x="370" y="6635"/>
                  </a:cubicBezTo>
                  <a:cubicBezTo>
                    <a:pt x="366" y="6601"/>
                    <a:pt x="357" y="6541"/>
                    <a:pt x="344" y="6461"/>
                  </a:cubicBezTo>
                  <a:cubicBezTo>
                    <a:pt x="336" y="6418"/>
                    <a:pt x="327" y="6372"/>
                    <a:pt x="319" y="6321"/>
                  </a:cubicBezTo>
                  <a:cubicBezTo>
                    <a:pt x="315" y="6295"/>
                    <a:pt x="310" y="6270"/>
                    <a:pt x="302" y="6244"/>
                  </a:cubicBezTo>
                  <a:cubicBezTo>
                    <a:pt x="298" y="6215"/>
                    <a:pt x="293" y="6185"/>
                    <a:pt x="281" y="6151"/>
                  </a:cubicBezTo>
                  <a:cubicBezTo>
                    <a:pt x="272" y="6121"/>
                    <a:pt x="242" y="6083"/>
                    <a:pt x="196" y="6070"/>
                  </a:cubicBezTo>
                  <a:cubicBezTo>
                    <a:pt x="187" y="6069"/>
                    <a:pt x="178" y="6068"/>
                    <a:pt x="169" y="6068"/>
                  </a:cubicBezTo>
                  <a:cubicBezTo>
                    <a:pt x="136" y="6068"/>
                    <a:pt x="104" y="6080"/>
                    <a:pt x="77" y="6100"/>
                  </a:cubicBezTo>
                  <a:cubicBezTo>
                    <a:pt x="43" y="6121"/>
                    <a:pt x="22" y="6164"/>
                    <a:pt x="9" y="6202"/>
                  </a:cubicBezTo>
                  <a:cubicBezTo>
                    <a:pt x="0" y="6240"/>
                    <a:pt x="0" y="6278"/>
                    <a:pt x="5" y="6317"/>
                  </a:cubicBezTo>
                  <a:cubicBezTo>
                    <a:pt x="22" y="6461"/>
                    <a:pt x="51" y="6605"/>
                    <a:pt x="94" y="6754"/>
                  </a:cubicBezTo>
                  <a:cubicBezTo>
                    <a:pt x="175" y="7042"/>
                    <a:pt x="306" y="7314"/>
                    <a:pt x="438" y="7518"/>
                  </a:cubicBezTo>
                  <a:cubicBezTo>
                    <a:pt x="565" y="7726"/>
                    <a:pt x="688" y="7861"/>
                    <a:pt x="735" y="7904"/>
                  </a:cubicBezTo>
                  <a:cubicBezTo>
                    <a:pt x="764" y="7934"/>
                    <a:pt x="781" y="7951"/>
                    <a:pt x="794" y="7959"/>
                  </a:cubicBezTo>
                  <a:cubicBezTo>
                    <a:pt x="794" y="7959"/>
                    <a:pt x="794" y="7959"/>
                    <a:pt x="790" y="7963"/>
                  </a:cubicBezTo>
                  <a:cubicBezTo>
                    <a:pt x="781" y="7959"/>
                    <a:pt x="764" y="7951"/>
                    <a:pt x="726" y="7942"/>
                  </a:cubicBezTo>
                  <a:cubicBezTo>
                    <a:pt x="705" y="7938"/>
                    <a:pt x="663" y="7925"/>
                    <a:pt x="607" y="7908"/>
                  </a:cubicBezTo>
                  <a:cubicBezTo>
                    <a:pt x="557" y="7897"/>
                    <a:pt x="489" y="7878"/>
                    <a:pt x="407" y="7878"/>
                  </a:cubicBezTo>
                  <a:cubicBezTo>
                    <a:pt x="399" y="7878"/>
                    <a:pt x="391" y="7878"/>
                    <a:pt x="382" y="7878"/>
                  </a:cubicBezTo>
                  <a:cubicBezTo>
                    <a:pt x="336" y="7883"/>
                    <a:pt x="285" y="7891"/>
                    <a:pt x="238" y="7921"/>
                  </a:cubicBezTo>
                  <a:cubicBezTo>
                    <a:pt x="234" y="7925"/>
                    <a:pt x="225" y="7929"/>
                    <a:pt x="221" y="7938"/>
                  </a:cubicBezTo>
                  <a:cubicBezTo>
                    <a:pt x="183" y="7963"/>
                    <a:pt x="153" y="8006"/>
                    <a:pt x="141" y="8057"/>
                  </a:cubicBezTo>
                  <a:cubicBezTo>
                    <a:pt x="119" y="8116"/>
                    <a:pt x="141" y="8184"/>
                    <a:pt x="183" y="8231"/>
                  </a:cubicBezTo>
                  <a:cubicBezTo>
                    <a:pt x="221" y="8277"/>
                    <a:pt x="281" y="8303"/>
                    <a:pt x="336" y="8320"/>
                  </a:cubicBezTo>
                  <a:cubicBezTo>
                    <a:pt x="595" y="8372"/>
                    <a:pt x="856" y="8386"/>
                    <a:pt x="1040" y="8386"/>
                  </a:cubicBezTo>
                  <a:cubicBezTo>
                    <a:pt x="1157" y="8386"/>
                    <a:pt x="1243" y="8380"/>
                    <a:pt x="1278" y="8375"/>
                  </a:cubicBezTo>
                  <a:cubicBezTo>
                    <a:pt x="1308" y="8371"/>
                    <a:pt x="1325" y="8367"/>
                    <a:pt x="1333" y="8362"/>
                  </a:cubicBezTo>
                  <a:cubicBezTo>
                    <a:pt x="1342" y="8375"/>
                    <a:pt x="1354" y="8392"/>
                    <a:pt x="1376" y="8417"/>
                  </a:cubicBezTo>
                  <a:cubicBezTo>
                    <a:pt x="1405" y="8460"/>
                    <a:pt x="1507" y="8566"/>
                    <a:pt x="1660" y="8681"/>
                  </a:cubicBezTo>
                  <a:cubicBezTo>
                    <a:pt x="1817" y="8799"/>
                    <a:pt x="2025" y="8918"/>
                    <a:pt x="2250" y="8999"/>
                  </a:cubicBezTo>
                  <a:cubicBezTo>
                    <a:pt x="2475" y="9080"/>
                    <a:pt x="2713" y="9126"/>
                    <a:pt x="2908" y="9135"/>
                  </a:cubicBezTo>
                  <a:cubicBezTo>
                    <a:pt x="2955" y="9139"/>
                    <a:pt x="3001" y="9139"/>
                    <a:pt x="3039" y="9139"/>
                  </a:cubicBezTo>
                  <a:cubicBezTo>
                    <a:pt x="3082" y="9139"/>
                    <a:pt x="3120" y="9139"/>
                    <a:pt x="3154" y="9135"/>
                  </a:cubicBezTo>
                  <a:cubicBezTo>
                    <a:pt x="3205" y="9131"/>
                    <a:pt x="3243" y="9126"/>
                    <a:pt x="3273" y="9122"/>
                  </a:cubicBezTo>
                  <a:cubicBezTo>
                    <a:pt x="3281" y="9122"/>
                    <a:pt x="3290" y="9118"/>
                    <a:pt x="3294" y="9118"/>
                  </a:cubicBezTo>
                  <a:cubicBezTo>
                    <a:pt x="3311" y="9114"/>
                    <a:pt x="3324" y="9114"/>
                    <a:pt x="3332" y="9109"/>
                  </a:cubicBezTo>
                  <a:cubicBezTo>
                    <a:pt x="3332" y="9122"/>
                    <a:pt x="3332" y="9148"/>
                    <a:pt x="3337" y="9186"/>
                  </a:cubicBezTo>
                  <a:cubicBezTo>
                    <a:pt x="3345" y="9300"/>
                    <a:pt x="3413" y="9814"/>
                    <a:pt x="3549" y="10315"/>
                  </a:cubicBezTo>
                  <a:cubicBezTo>
                    <a:pt x="3617" y="10565"/>
                    <a:pt x="3702" y="10811"/>
                    <a:pt x="3786" y="11002"/>
                  </a:cubicBezTo>
                  <a:cubicBezTo>
                    <a:pt x="3799" y="11028"/>
                    <a:pt x="3812" y="11057"/>
                    <a:pt x="3825" y="11079"/>
                  </a:cubicBezTo>
                  <a:cubicBezTo>
                    <a:pt x="3893" y="11232"/>
                    <a:pt x="3952" y="11338"/>
                    <a:pt x="3982" y="11380"/>
                  </a:cubicBezTo>
                  <a:cubicBezTo>
                    <a:pt x="4017" y="11437"/>
                    <a:pt x="4032" y="11449"/>
                    <a:pt x="4041" y="11449"/>
                  </a:cubicBezTo>
                  <a:cubicBezTo>
                    <a:pt x="4043" y="11449"/>
                    <a:pt x="4044" y="11449"/>
                    <a:pt x="4045" y="11448"/>
                  </a:cubicBezTo>
                  <a:cubicBezTo>
                    <a:pt x="4050" y="11444"/>
                    <a:pt x="4050" y="11444"/>
                    <a:pt x="4050" y="11439"/>
                  </a:cubicBezTo>
                  <a:cubicBezTo>
                    <a:pt x="4067" y="11452"/>
                    <a:pt x="4088" y="11465"/>
                    <a:pt x="4109" y="11469"/>
                  </a:cubicBezTo>
                  <a:cubicBezTo>
                    <a:pt x="4142" y="11483"/>
                    <a:pt x="4177" y="11488"/>
                    <a:pt x="4212" y="11488"/>
                  </a:cubicBezTo>
                  <a:cubicBezTo>
                    <a:pt x="4253" y="11488"/>
                    <a:pt x="4293" y="11481"/>
                    <a:pt x="4330" y="11469"/>
                  </a:cubicBezTo>
                  <a:cubicBezTo>
                    <a:pt x="4364" y="11461"/>
                    <a:pt x="4398" y="11452"/>
                    <a:pt x="4432" y="11439"/>
                  </a:cubicBezTo>
                  <a:cubicBezTo>
                    <a:pt x="4466" y="11427"/>
                    <a:pt x="4500" y="11414"/>
                    <a:pt x="4529" y="11393"/>
                  </a:cubicBezTo>
                  <a:cubicBezTo>
                    <a:pt x="4563" y="11372"/>
                    <a:pt x="4593" y="11338"/>
                    <a:pt x="4601" y="11299"/>
                  </a:cubicBezTo>
                  <a:cubicBezTo>
                    <a:pt x="4614" y="11257"/>
                    <a:pt x="4606" y="11223"/>
                    <a:pt x="4597" y="11193"/>
                  </a:cubicBezTo>
                  <a:cubicBezTo>
                    <a:pt x="4576" y="11134"/>
                    <a:pt x="4559" y="11087"/>
                    <a:pt x="4546" y="11049"/>
                  </a:cubicBezTo>
                  <a:cubicBezTo>
                    <a:pt x="4478" y="10820"/>
                    <a:pt x="4330" y="10310"/>
                    <a:pt x="4207" y="9797"/>
                  </a:cubicBezTo>
                  <a:cubicBezTo>
                    <a:pt x="4058" y="9181"/>
                    <a:pt x="3956" y="8553"/>
                    <a:pt x="3927" y="8422"/>
                  </a:cubicBezTo>
                  <a:cubicBezTo>
                    <a:pt x="3918" y="8379"/>
                    <a:pt x="3910" y="8350"/>
                    <a:pt x="3905" y="8333"/>
                  </a:cubicBezTo>
                  <a:lnTo>
                    <a:pt x="3927" y="8333"/>
                  </a:lnTo>
                  <a:cubicBezTo>
                    <a:pt x="3961" y="8328"/>
                    <a:pt x="3999" y="8324"/>
                    <a:pt x="4041" y="8316"/>
                  </a:cubicBezTo>
                  <a:cubicBezTo>
                    <a:pt x="4156" y="8299"/>
                    <a:pt x="4296" y="8269"/>
                    <a:pt x="4432" y="8218"/>
                  </a:cubicBezTo>
                  <a:cubicBezTo>
                    <a:pt x="4652" y="8137"/>
                    <a:pt x="4839" y="7997"/>
                    <a:pt x="4924" y="7921"/>
                  </a:cubicBezTo>
                  <a:cubicBezTo>
                    <a:pt x="4928" y="7921"/>
                    <a:pt x="4937" y="7925"/>
                    <a:pt x="4941" y="7925"/>
                  </a:cubicBezTo>
                  <a:cubicBezTo>
                    <a:pt x="5009" y="7934"/>
                    <a:pt x="5196" y="7946"/>
                    <a:pt x="5442" y="7963"/>
                  </a:cubicBezTo>
                  <a:cubicBezTo>
                    <a:pt x="5565" y="7972"/>
                    <a:pt x="5705" y="7980"/>
                    <a:pt x="5849" y="7989"/>
                  </a:cubicBezTo>
                  <a:cubicBezTo>
                    <a:pt x="5926" y="7993"/>
                    <a:pt x="5998" y="7997"/>
                    <a:pt x="6074" y="8006"/>
                  </a:cubicBezTo>
                  <a:cubicBezTo>
                    <a:pt x="6108" y="8006"/>
                    <a:pt x="6144" y="8009"/>
                    <a:pt x="6180" y="8009"/>
                  </a:cubicBezTo>
                  <a:cubicBezTo>
                    <a:pt x="6226" y="8009"/>
                    <a:pt x="6273" y="8004"/>
                    <a:pt x="6320" y="7980"/>
                  </a:cubicBezTo>
                  <a:cubicBezTo>
                    <a:pt x="6363" y="7955"/>
                    <a:pt x="6397" y="7921"/>
                    <a:pt x="6410" y="7870"/>
                  </a:cubicBezTo>
                  <a:cubicBezTo>
                    <a:pt x="6427" y="7819"/>
                    <a:pt x="6405" y="7768"/>
                    <a:pt x="6376" y="7730"/>
                  </a:cubicBezTo>
                  <a:cubicBezTo>
                    <a:pt x="6346" y="7696"/>
                    <a:pt x="6308" y="7670"/>
                    <a:pt x="6269" y="7658"/>
                  </a:cubicBezTo>
                  <a:cubicBezTo>
                    <a:pt x="6231" y="7645"/>
                    <a:pt x="6193" y="7637"/>
                    <a:pt x="6155" y="7628"/>
                  </a:cubicBezTo>
                  <a:cubicBezTo>
                    <a:pt x="6015" y="7598"/>
                    <a:pt x="5879" y="7569"/>
                    <a:pt x="5756" y="7539"/>
                  </a:cubicBezTo>
                  <a:cubicBezTo>
                    <a:pt x="5739" y="7535"/>
                    <a:pt x="5722" y="7535"/>
                    <a:pt x="5705" y="7530"/>
                  </a:cubicBezTo>
                  <a:cubicBezTo>
                    <a:pt x="5514" y="7488"/>
                    <a:pt x="5365" y="7458"/>
                    <a:pt x="5293" y="7446"/>
                  </a:cubicBezTo>
                  <a:cubicBezTo>
                    <a:pt x="5319" y="7412"/>
                    <a:pt x="5365" y="7361"/>
                    <a:pt x="5438" y="7280"/>
                  </a:cubicBezTo>
                  <a:cubicBezTo>
                    <a:pt x="5505" y="7199"/>
                    <a:pt x="5573" y="7089"/>
                    <a:pt x="5654" y="6962"/>
                  </a:cubicBezTo>
                  <a:cubicBezTo>
                    <a:pt x="5675" y="6932"/>
                    <a:pt x="5696" y="6898"/>
                    <a:pt x="5713" y="6860"/>
                  </a:cubicBezTo>
                  <a:cubicBezTo>
                    <a:pt x="5730" y="6822"/>
                    <a:pt x="5747" y="6775"/>
                    <a:pt x="5739" y="6724"/>
                  </a:cubicBezTo>
                  <a:cubicBezTo>
                    <a:pt x="5735" y="6673"/>
                    <a:pt x="5696" y="6622"/>
                    <a:pt x="5650" y="6605"/>
                  </a:cubicBezTo>
                  <a:cubicBezTo>
                    <a:pt x="5620" y="6593"/>
                    <a:pt x="5590" y="6586"/>
                    <a:pt x="5561" y="6586"/>
                  </a:cubicBezTo>
                  <a:cubicBezTo>
                    <a:pt x="5540" y="6586"/>
                    <a:pt x="5518" y="6590"/>
                    <a:pt x="5497" y="6597"/>
                  </a:cubicBezTo>
                  <a:cubicBezTo>
                    <a:pt x="5395" y="6631"/>
                    <a:pt x="5336" y="6711"/>
                    <a:pt x="5281" y="6783"/>
                  </a:cubicBezTo>
                  <a:cubicBezTo>
                    <a:pt x="5225" y="6856"/>
                    <a:pt x="5166" y="6928"/>
                    <a:pt x="5107" y="6996"/>
                  </a:cubicBezTo>
                  <a:cubicBezTo>
                    <a:pt x="4992" y="7136"/>
                    <a:pt x="4865" y="7271"/>
                    <a:pt x="4729" y="7378"/>
                  </a:cubicBezTo>
                  <a:cubicBezTo>
                    <a:pt x="4597" y="7488"/>
                    <a:pt x="4453" y="7573"/>
                    <a:pt x="4321" y="7632"/>
                  </a:cubicBezTo>
                  <a:cubicBezTo>
                    <a:pt x="4190" y="7692"/>
                    <a:pt x="4062" y="7726"/>
                    <a:pt x="3965" y="7743"/>
                  </a:cubicBezTo>
                  <a:cubicBezTo>
                    <a:pt x="3914" y="7755"/>
                    <a:pt x="3871" y="7764"/>
                    <a:pt x="3833" y="7768"/>
                  </a:cubicBezTo>
                  <a:lnTo>
                    <a:pt x="3820" y="7772"/>
                  </a:lnTo>
                  <a:cubicBezTo>
                    <a:pt x="3820" y="7760"/>
                    <a:pt x="3825" y="7747"/>
                    <a:pt x="3820" y="7721"/>
                  </a:cubicBezTo>
                  <a:cubicBezTo>
                    <a:pt x="3820" y="7641"/>
                    <a:pt x="3786" y="7280"/>
                    <a:pt x="3765" y="6923"/>
                  </a:cubicBezTo>
                  <a:cubicBezTo>
                    <a:pt x="3740" y="6563"/>
                    <a:pt x="3731" y="6202"/>
                    <a:pt x="3719" y="6121"/>
                  </a:cubicBezTo>
                  <a:cubicBezTo>
                    <a:pt x="3714" y="6096"/>
                    <a:pt x="3714" y="6079"/>
                    <a:pt x="3710" y="6070"/>
                  </a:cubicBezTo>
                  <a:cubicBezTo>
                    <a:pt x="3719" y="6070"/>
                    <a:pt x="3731" y="6066"/>
                    <a:pt x="3748" y="6062"/>
                  </a:cubicBezTo>
                  <a:cubicBezTo>
                    <a:pt x="3791" y="6053"/>
                    <a:pt x="3905" y="6011"/>
                    <a:pt x="4050" y="5951"/>
                  </a:cubicBezTo>
                  <a:cubicBezTo>
                    <a:pt x="4194" y="5888"/>
                    <a:pt x="4372" y="5799"/>
                    <a:pt x="4538" y="5693"/>
                  </a:cubicBezTo>
                  <a:cubicBezTo>
                    <a:pt x="4708" y="5591"/>
                    <a:pt x="4865" y="5472"/>
                    <a:pt x="4983" y="5366"/>
                  </a:cubicBezTo>
                  <a:cubicBezTo>
                    <a:pt x="5030" y="5319"/>
                    <a:pt x="5073" y="5281"/>
                    <a:pt x="5107" y="5247"/>
                  </a:cubicBezTo>
                  <a:cubicBezTo>
                    <a:pt x="5119" y="5255"/>
                    <a:pt x="5149" y="5268"/>
                    <a:pt x="5213" y="5289"/>
                  </a:cubicBezTo>
                  <a:cubicBezTo>
                    <a:pt x="5272" y="5308"/>
                    <a:pt x="5443" y="5352"/>
                    <a:pt x="5674" y="5352"/>
                  </a:cubicBezTo>
                  <a:cubicBezTo>
                    <a:pt x="5709" y="5352"/>
                    <a:pt x="5744" y="5351"/>
                    <a:pt x="5781" y="5349"/>
                  </a:cubicBezTo>
                  <a:cubicBezTo>
                    <a:pt x="5926" y="5340"/>
                    <a:pt x="6083" y="5315"/>
                    <a:pt x="6244" y="5260"/>
                  </a:cubicBezTo>
                  <a:cubicBezTo>
                    <a:pt x="6325" y="5230"/>
                    <a:pt x="6405" y="5200"/>
                    <a:pt x="6482" y="5158"/>
                  </a:cubicBezTo>
                  <a:cubicBezTo>
                    <a:pt x="6562" y="5120"/>
                    <a:pt x="6639" y="5069"/>
                    <a:pt x="6707" y="5001"/>
                  </a:cubicBezTo>
                  <a:cubicBezTo>
                    <a:pt x="6736" y="4967"/>
                    <a:pt x="6766" y="4924"/>
                    <a:pt x="6775" y="4869"/>
                  </a:cubicBezTo>
                  <a:cubicBezTo>
                    <a:pt x="6779" y="4856"/>
                    <a:pt x="6779" y="4844"/>
                    <a:pt x="6779" y="4827"/>
                  </a:cubicBezTo>
                  <a:cubicBezTo>
                    <a:pt x="6783" y="4806"/>
                    <a:pt x="6758" y="4784"/>
                    <a:pt x="6758" y="4780"/>
                  </a:cubicBezTo>
                  <a:cubicBezTo>
                    <a:pt x="6741" y="4763"/>
                    <a:pt x="6728" y="4746"/>
                    <a:pt x="6711" y="4729"/>
                  </a:cubicBezTo>
                  <a:cubicBezTo>
                    <a:pt x="6694" y="4708"/>
                    <a:pt x="6668" y="4691"/>
                    <a:pt x="6639" y="4687"/>
                  </a:cubicBezTo>
                  <a:cubicBezTo>
                    <a:pt x="6630" y="4685"/>
                    <a:pt x="6621" y="4685"/>
                    <a:pt x="6613" y="4685"/>
                  </a:cubicBezTo>
                  <a:cubicBezTo>
                    <a:pt x="6592" y="4685"/>
                    <a:pt x="6573" y="4688"/>
                    <a:pt x="6558" y="4691"/>
                  </a:cubicBezTo>
                  <a:cubicBezTo>
                    <a:pt x="6516" y="4699"/>
                    <a:pt x="6473" y="4712"/>
                    <a:pt x="6435" y="4729"/>
                  </a:cubicBezTo>
                  <a:cubicBezTo>
                    <a:pt x="6354" y="4763"/>
                    <a:pt x="6286" y="4793"/>
                    <a:pt x="6210" y="4814"/>
                  </a:cubicBezTo>
                  <a:cubicBezTo>
                    <a:pt x="6138" y="4835"/>
                    <a:pt x="6066" y="4852"/>
                    <a:pt x="5998" y="4861"/>
                  </a:cubicBezTo>
                  <a:cubicBezTo>
                    <a:pt x="5922" y="4871"/>
                    <a:pt x="5851" y="4875"/>
                    <a:pt x="5786" y="4875"/>
                  </a:cubicBezTo>
                  <a:cubicBezTo>
                    <a:pt x="5620" y="4875"/>
                    <a:pt x="5498" y="4849"/>
                    <a:pt x="5446" y="4839"/>
                  </a:cubicBezTo>
                  <a:cubicBezTo>
                    <a:pt x="5387" y="4827"/>
                    <a:pt x="5357" y="4822"/>
                    <a:pt x="5340" y="4818"/>
                  </a:cubicBezTo>
                  <a:cubicBezTo>
                    <a:pt x="5348" y="4806"/>
                    <a:pt x="5370" y="4780"/>
                    <a:pt x="5399" y="4733"/>
                  </a:cubicBezTo>
                  <a:cubicBezTo>
                    <a:pt x="5442" y="4665"/>
                    <a:pt x="5556" y="4470"/>
                    <a:pt x="5650" y="4190"/>
                  </a:cubicBezTo>
                  <a:cubicBezTo>
                    <a:pt x="5696" y="4050"/>
                    <a:pt x="5735" y="3884"/>
                    <a:pt x="5760" y="3715"/>
                  </a:cubicBezTo>
                  <a:cubicBezTo>
                    <a:pt x="5773" y="3630"/>
                    <a:pt x="5790" y="3528"/>
                    <a:pt x="5735" y="3430"/>
                  </a:cubicBezTo>
                  <a:cubicBezTo>
                    <a:pt x="5713" y="3392"/>
                    <a:pt x="5671" y="3367"/>
                    <a:pt x="5624" y="3362"/>
                  </a:cubicBezTo>
                  <a:cubicBezTo>
                    <a:pt x="5618" y="3360"/>
                    <a:pt x="5612" y="3359"/>
                    <a:pt x="5605" y="3359"/>
                  </a:cubicBezTo>
                  <a:cubicBezTo>
                    <a:pt x="5599" y="3359"/>
                    <a:pt x="5592" y="3360"/>
                    <a:pt x="5586" y="3362"/>
                  </a:cubicBezTo>
                  <a:cubicBezTo>
                    <a:pt x="5527" y="3371"/>
                    <a:pt x="5480" y="3409"/>
                    <a:pt x="5450" y="3452"/>
                  </a:cubicBezTo>
                  <a:cubicBezTo>
                    <a:pt x="5421" y="3498"/>
                    <a:pt x="5408" y="3545"/>
                    <a:pt x="5391" y="3587"/>
                  </a:cubicBezTo>
                  <a:cubicBezTo>
                    <a:pt x="5378" y="3630"/>
                    <a:pt x="5365" y="3672"/>
                    <a:pt x="5353" y="3719"/>
                  </a:cubicBezTo>
                  <a:cubicBezTo>
                    <a:pt x="5327" y="3804"/>
                    <a:pt x="5302" y="3889"/>
                    <a:pt x="5281" y="3974"/>
                  </a:cubicBezTo>
                  <a:cubicBezTo>
                    <a:pt x="5238" y="4139"/>
                    <a:pt x="5191" y="4296"/>
                    <a:pt x="5132" y="4428"/>
                  </a:cubicBezTo>
                  <a:cubicBezTo>
                    <a:pt x="5077" y="4559"/>
                    <a:pt x="5009" y="4670"/>
                    <a:pt x="4949" y="4746"/>
                  </a:cubicBezTo>
                  <a:cubicBezTo>
                    <a:pt x="4890" y="4822"/>
                    <a:pt x="4835" y="4873"/>
                    <a:pt x="4805" y="4899"/>
                  </a:cubicBezTo>
                  <a:cubicBezTo>
                    <a:pt x="4780" y="4920"/>
                    <a:pt x="4758" y="4937"/>
                    <a:pt x="4746" y="4950"/>
                  </a:cubicBezTo>
                  <a:cubicBezTo>
                    <a:pt x="4746" y="4946"/>
                    <a:pt x="4746" y="4937"/>
                    <a:pt x="4746" y="4933"/>
                  </a:cubicBezTo>
                  <a:cubicBezTo>
                    <a:pt x="4741" y="4890"/>
                    <a:pt x="4716" y="4784"/>
                    <a:pt x="4682" y="4644"/>
                  </a:cubicBezTo>
                  <a:cubicBezTo>
                    <a:pt x="4678" y="4606"/>
                    <a:pt x="4669" y="4572"/>
                    <a:pt x="4661" y="4534"/>
                  </a:cubicBezTo>
                  <a:cubicBezTo>
                    <a:pt x="4652" y="4496"/>
                    <a:pt x="4648" y="4453"/>
                    <a:pt x="4631" y="4407"/>
                  </a:cubicBezTo>
                  <a:cubicBezTo>
                    <a:pt x="4623" y="4381"/>
                    <a:pt x="4610" y="4356"/>
                    <a:pt x="4593" y="4339"/>
                  </a:cubicBezTo>
                  <a:cubicBezTo>
                    <a:pt x="4572" y="4317"/>
                    <a:pt x="4542" y="4300"/>
                    <a:pt x="4512" y="4296"/>
                  </a:cubicBezTo>
                  <a:cubicBezTo>
                    <a:pt x="4507" y="4296"/>
                    <a:pt x="4502" y="4296"/>
                    <a:pt x="4497" y="4296"/>
                  </a:cubicBezTo>
                  <a:cubicBezTo>
                    <a:pt x="4444" y="4296"/>
                    <a:pt x="4398" y="4316"/>
                    <a:pt x="4359" y="4351"/>
                  </a:cubicBezTo>
                  <a:cubicBezTo>
                    <a:pt x="4321" y="4390"/>
                    <a:pt x="4300" y="4440"/>
                    <a:pt x="4292" y="4491"/>
                  </a:cubicBezTo>
                  <a:cubicBezTo>
                    <a:pt x="4283" y="4538"/>
                    <a:pt x="4287" y="4585"/>
                    <a:pt x="4287" y="4631"/>
                  </a:cubicBezTo>
                  <a:cubicBezTo>
                    <a:pt x="4296" y="4716"/>
                    <a:pt x="4304" y="4797"/>
                    <a:pt x="4313" y="4869"/>
                  </a:cubicBezTo>
                  <a:cubicBezTo>
                    <a:pt x="4330" y="5013"/>
                    <a:pt x="4343" y="5120"/>
                    <a:pt x="4351" y="5158"/>
                  </a:cubicBezTo>
                  <a:cubicBezTo>
                    <a:pt x="4355" y="5196"/>
                    <a:pt x="4364" y="5213"/>
                    <a:pt x="4372" y="5221"/>
                  </a:cubicBezTo>
                  <a:cubicBezTo>
                    <a:pt x="4364" y="5221"/>
                    <a:pt x="4355" y="5221"/>
                    <a:pt x="4338" y="5230"/>
                  </a:cubicBezTo>
                  <a:cubicBezTo>
                    <a:pt x="4304" y="5251"/>
                    <a:pt x="4160" y="5362"/>
                    <a:pt x="4003" y="5468"/>
                  </a:cubicBezTo>
                  <a:cubicBezTo>
                    <a:pt x="3893" y="5544"/>
                    <a:pt x="3774" y="5616"/>
                    <a:pt x="3710" y="5654"/>
                  </a:cubicBezTo>
                  <a:cubicBezTo>
                    <a:pt x="3714" y="5642"/>
                    <a:pt x="3714" y="5625"/>
                    <a:pt x="3719" y="5599"/>
                  </a:cubicBezTo>
                  <a:lnTo>
                    <a:pt x="3719" y="5595"/>
                  </a:lnTo>
                  <a:cubicBezTo>
                    <a:pt x="3727" y="5472"/>
                    <a:pt x="3744" y="4903"/>
                    <a:pt x="3812" y="4334"/>
                  </a:cubicBezTo>
                  <a:cubicBezTo>
                    <a:pt x="3876" y="3770"/>
                    <a:pt x="3939" y="3201"/>
                    <a:pt x="3944" y="3078"/>
                  </a:cubicBezTo>
                  <a:cubicBezTo>
                    <a:pt x="3944" y="3031"/>
                    <a:pt x="3944" y="3006"/>
                    <a:pt x="3944" y="2989"/>
                  </a:cubicBezTo>
                  <a:cubicBezTo>
                    <a:pt x="3986" y="2989"/>
                    <a:pt x="4058" y="2972"/>
                    <a:pt x="4135" y="2938"/>
                  </a:cubicBezTo>
                  <a:cubicBezTo>
                    <a:pt x="4245" y="2896"/>
                    <a:pt x="4368" y="2823"/>
                    <a:pt x="4487" y="2743"/>
                  </a:cubicBezTo>
                  <a:cubicBezTo>
                    <a:pt x="4546" y="2700"/>
                    <a:pt x="4601" y="2658"/>
                    <a:pt x="4652" y="2615"/>
                  </a:cubicBezTo>
                  <a:cubicBezTo>
                    <a:pt x="4708" y="2569"/>
                    <a:pt x="4754" y="2531"/>
                    <a:pt x="4797" y="2492"/>
                  </a:cubicBezTo>
                  <a:cubicBezTo>
                    <a:pt x="4886" y="2420"/>
                    <a:pt x="4949" y="2356"/>
                    <a:pt x="4966" y="2331"/>
                  </a:cubicBezTo>
                  <a:cubicBezTo>
                    <a:pt x="4979" y="2318"/>
                    <a:pt x="4983" y="2310"/>
                    <a:pt x="4988" y="2301"/>
                  </a:cubicBezTo>
                  <a:cubicBezTo>
                    <a:pt x="5039" y="2314"/>
                    <a:pt x="5170" y="2348"/>
                    <a:pt x="5348" y="2356"/>
                  </a:cubicBezTo>
                  <a:cubicBezTo>
                    <a:pt x="5377" y="2358"/>
                    <a:pt x="5406" y="2359"/>
                    <a:pt x="5436" y="2359"/>
                  </a:cubicBezTo>
                  <a:cubicBezTo>
                    <a:pt x="5602" y="2359"/>
                    <a:pt x="5795" y="2337"/>
                    <a:pt x="5985" y="2280"/>
                  </a:cubicBezTo>
                  <a:cubicBezTo>
                    <a:pt x="6015" y="2272"/>
                    <a:pt x="6049" y="2259"/>
                    <a:pt x="6074" y="2229"/>
                  </a:cubicBezTo>
                  <a:cubicBezTo>
                    <a:pt x="6100" y="2199"/>
                    <a:pt x="6108" y="2153"/>
                    <a:pt x="6095" y="2115"/>
                  </a:cubicBezTo>
                  <a:cubicBezTo>
                    <a:pt x="6074" y="2042"/>
                    <a:pt x="5998" y="2008"/>
                    <a:pt x="5938" y="2000"/>
                  </a:cubicBezTo>
                  <a:cubicBezTo>
                    <a:pt x="5909" y="1998"/>
                    <a:pt x="5882" y="1998"/>
                    <a:pt x="5857" y="1998"/>
                  </a:cubicBezTo>
                  <a:cubicBezTo>
                    <a:pt x="5831" y="1998"/>
                    <a:pt x="5807" y="1998"/>
                    <a:pt x="5781" y="1996"/>
                  </a:cubicBezTo>
                  <a:cubicBezTo>
                    <a:pt x="5730" y="1991"/>
                    <a:pt x="5684" y="1987"/>
                    <a:pt x="5641" y="1983"/>
                  </a:cubicBezTo>
                  <a:cubicBezTo>
                    <a:pt x="5463" y="1962"/>
                    <a:pt x="5331" y="1924"/>
                    <a:pt x="5285" y="1911"/>
                  </a:cubicBezTo>
                  <a:cubicBezTo>
                    <a:pt x="5276" y="1911"/>
                    <a:pt x="5268" y="1907"/>
                    <a:pt x="5259" y="1907"/>
                  </a:cubicBezTo>
                  <a:cubicBezTo>
                    <a:pt x="5264" y="1902"/>
                    <a:pt x="5272" y="1898"/>
                    <a:pt x="5276" y="1890"/>
                  </a:cubicBezTo>
                  <a:cubicBezTo>
                    <a:pt x="5314" y="1847"/>
                    <a:pt x="5455" y="1631"/>
                    <a:pt x="5595" y="1410"/>
                  </a:cubicBezTo>
                  <a:cubicBezTo>
                    <a:pt x="5629" y="1355"/>
                    <a:pt x="5658" y="1291"/>
                    <a:pt x="5663" y="1215"/>
                  </a:cubicBezTo>
                  <a:cubicBezTo>
                    <a:pt x="5658" y="1143"/>
                    <a:pt x="5624" y="1070"/>
                    <a:pt x="5565" y="1041"/>
                  </a:cubicBezTo>
                  <a:cubicBezTo>
                    <a:pt x="5547" y="1031"/>
                    <a:pt x="5527" y="1027"/>
                    <a:pt x="5508" y="1027"/>
                  </a:cubicBezTo>
                  <a:cubicBezTo>
                    <a:pt x="5495" y="1027"/>
                    <a:pt x="5482" y="1029"/>
                    <a:pt x="5472" y="1032"/>
                  </a:cubicBezTo>
                  <a:cubicBezTo>
                    <a:pt x="5442" y="1041"/>
                    <a:pt x="5421" y="1053"/>
                    <a:pt x="5404" y="1066"/>
                  </a:cubicBezTo>
                  <a:cubicBezTo>
                    <a:pt x="5374" y="1087"/>
                    <a:pt x="5361" y="1113"/>
                    <a:pt x="5353" y="1130"/>
                  </a:cubicBezTo>
                  <a:cubicBezTo>
                    <a:pt x="5306" y="1189"/>
                    <a:pt x="5234" y="1278"/>
                    <a:pt x="5157" y="1363"/>
                  </a:cubicBezTo>
                  <a:cubicBezTo>
                    <a:pt x="5051" y="1486"/>
                    <a:pt x="4945" y="1601"/>
                    <a:pt x="4916" y="1648"/>
                  </a:cubicBezTo>
                  <a:cubicBezTo>
                    <a:pt x="4899" y="1605"/>
                    <a:pt x="4882" y="1554"/>
                    <a:pt x="4865" y="1495"/>
                  </a:cubicBezTo>
                  <a:cubicBezTo>
                    <a:pt x="4852" y="1465"/>
                    <a:pt x="4839" y="1427"/>
                    <a:pt x="4831" y="1393"/>
                  </a:cubicBezTo>
                  <a:cubicBezTo>
                    <a:pt x="4822" y="1359"/>
                    <a:pt x="4818" y="1312"/>
                    <a:pt x="4797" y="1270"/>
                  </a:cubicBezTo>
                  <a:cubicBezTo>
                    <a:pt x="4788" y="1249"/>
                    <a:pt x="4775" y="1223"/>
                    <a:pt x="4754" y="1206"/>
                  </a:cubicBezTo>
                  <a:cubicBezTo>
                    <a:pt x="4733" y="1185"/>
                    <a:pt x="4699" y="1172"/>
                    <a:pt x="4669" y="1172"/>
                  </a:cubicBezTo>
                  <a:cubicBezTo>
                    <a:pt x="4606" y="1172"/>
                    <a:pt x="4559" y="1223"/>
                    <a:pt x="4542" y="1274"/>
                  </a:cubicBezTo>
                  <a:cubicBezTo>
                    <a:pt x="4521" y="1325"/>
                    <a:pt x="4521" y="1372"/>
                    <a:pt x="4521" y="1414"/>
                  </a:cubicBezTo>
                  <a:cubicBezTo>
                    <a:pt x="4521" y="1461"/>
                    <a:pt x="4521" y="1503"/>
                    <a:pt x="4521" y="1546"/>
                  </a:cubicBezTo>
                  <a:cubicBezTo>
                    <a:pt x="4525" y="1631"/>
                    <a:pt x="4534" y="1711"/>
                    <a:pt x="4542" y="1783"/>
                  </a:cubicBezTo>
                  <a:cubicBezTo>
                    <a:pt x="4555" y="1868"/>
                    <a:pt x="4567" y="1936"/>
                    <a:pt x="4576" y="1987"/>
                  </a:cubicBezTo>
                  <a:cubicBezTo>
                    <a:pt x="4576" y="1991"/>
                    <a:pt x="4572" y="1991"/>
                    <a:pt x="4567" y="1991"/>
                  </a:cubicBezTo>
                  <a:cubicBezTo>
                    <a:pt x="4534" y="2013"/>
                    <a:pt x="4402" y="2127"/>
                    <a:pt x="4266" y="2233"/>
                  </a:cubicBezTo>
                  <a:cubicBezTo>
                    <a:pt x="4173" y="2310"/>
                    <a:pt x="4075" y="2382"/>
                    <a:pt x="4016" y="2429"/>
                  </a:cubicBezTo>
                  <a:cubicBezTo>
                    <a:pt x="4028" y="2378"/>
                    <a:pt x="4054" y="2280"/>
                    <a:pt x="4079" y="2157"/>
                  </a:cubicBezTo>
                  <a:cubicBezTo>
                    <a:pt x="4096" y="2081"/>
                    <a:pt x="4113" y="2000"/>
                    <a:pt x="4135" y="1911"/>
                  </a:cubicBezTo>
                  <a:cubicBezTo>
                    <a:pt x="4143" y="1868"/>
                    <a:pt x="4152" y="1826"/>
                    <a:pt x="4160" y="1779"/>
                  </a:cubicBezTo>
                  <a:cubicBezTo>
                    <a:pt x="4173" y="1733"/>
                    <a:pt x="4181" y="1686"/>
                    <a:pt x="4181" y="1635"/>
                  </a:cubicBezTo>
                  <a:cubicBezTo>
                    <a:pt x="4181" y="1584"/>
                    <a:pt x="4164" y="1525"/>
                    <a:pt x="4126" y="1482"/>
                  </a:cubicBezTo>
                  <a:cubicBezTo>
                    <a:pt x="4099" y="1448"/>
                    <a:pt x="4052" y="1422"/>
                    <a:pt x="4004" y="1422"/>
                  </a:cubicBezTo>
                  <a:cubicBezTo>
                    <a:pt x="3992" y="1422"/>
                    <a:pt x="3981" y="1424"/>
                    <a:pt x="3969" y="1427"/>
                  </a:cubicBezTo>
                  <a:cubicBezTo>
                    <a:pt x="3914" y="1440"/>
                    <a:pt x="3876" y="1482"/>
                    <a:pt x="3850" y="1525"/>
                  </a:cubicBezTo>
                  <a:cubicBezTo>
                    <a:pt x="3829" y="1567"/>
                    <a:pt x="3820" y="1609"/>
                    <a:pt x="3812" y="1648"/>
                  </a:cubicBezTo>
                  <a:cubicBezTo>
                    <a:pt x="3782" y="1796"/>
                    <a:pt x="3765" y="1907"/>
                    <a:pt x="3761" y="1945"/>
                  </a:cubicBezTo>
                  <a:cubicBezTo>
                    <a:pt x="3761" y="1949"/>
                    <a:pt x="3761" y="1953"/>
                    <a:pt x="3761" y="1958"/>
                  </a:cubicBezTo>
                  <a:cubicBezTo>
                    <a:pt x="3744" y="1949"/>
                    <a:pt x="3727" y="1936"/>
                    <a:pt x="3706" y="1919"/>
                  </a:cubicBezTo>
                  <a:cubicBezTo>
                    <a:pt x="3668" y="1890"/>
                    <a:pt x="3625" y="1851"/>
                    <a:pt x="3583" y="1809"/>
                  </a:cubicBezTo>
                  <a:cubicBezTo>
                    <a:pt x="3528" y="1750"/>
                    <a:pt x="3472" y="1690"/>
                    <a:pt x="3430" y="1652"/>
                  </a:cubicBezTo>
                  <a:cubicBezTo>
                    <a:pt x="3438" y="1622"/>
                    <a:pt x="3451" y="1546"/>
                    <a:pt x="3489" y="1448"/>
                  </a:cubicBezTo>
                  <a:cubicBezTo>
                    <a:pt x="3506" y="1401"/>
                    <a:pt x="3536" y="1351"/>
                    <a:pt x="3566" y="1291"/>
                  </a:cubicBezTo>
                  <a:cubicBezTo>
                    <a:pt x="3595" y="1227"/>
                    <a:pt x="3621" y="1155"/>
                    <a:pt x="3612" y="1075"/>
                  </a:cubicBezTo>
                  <a:cubicBezTo>
                    <a:pt x="3604" y="1036"/>
                    <a:pt x="3583" y="990"/>
                    <a:pt x="3536" y="969"/>
                  </a:cubicBezTo>
                  <a:cubicBezTo>
                    <a:pt x="3522" y="962"/>
                    <a:pt x="3508" y="958"/>
                    <a:pt x="3495" y="958"/>
                  </a:cubicBezTo>
                  <a:cubicBezTo>
                    <a:pt x="3484" y="958"/>
                    <a:pt x="3473" y="961"/>
                    <a:pt x="3464" y="964"/>
                  </a:cubicBezTo>
                  <a:cubicBezTo>
                    <a:pt x="3443" y="969"/>
                    <a:pt x="3426" y="977"/>
                    <a:pt x="3409" y="990"/>
                  </a:cubicBezTo>
                  <a:cubicBezTo>
                    <a:pt x="3349" y="1028"/>
                    <a:pt x="3307" y="1075"/>
                    <a:pt x="3269" y="1121"/>
                  </a:cubicBezTo>
                  <a:cubicBezTo>
                    <a:pt x="3243" y="1151"/>
                    <a:pt x="3222" y="1185"/>
                    <a:pt x="3205" y="1215"/>
                  </a:cubicBezTo>
                  <a:cubicBezTo>
                    <a:pt x="3192" y="1058"/>
                    <a:pt x="3146" y="650"/>
                    <a:pt x="3090" y="247"/>
                  </a:cubicBezTo>
                  <a:cubicBezTo>
                    <a:pt x="3082" y="188"/>
                    <a:pt x="3078" y="120"/>
                    <a:pt x="3027" y="65"/>
                  </a:cubicBezTo>
                  <a:cubicBezTo>
                    <a:pt x="3001" y="39"/>
                    <a:pt x="2972" y="26"/>
                    <a:pt x="2942" y="14"/>
                  </a:cubicBezTo>
                  <a:cubicBezTo>
                    <a:pt x="2925" y="9"/>
                    <a:pt x="2908" y="5"/>
                    <a:pt x="2891" y="1"/>
                  </a:cubicBezTo>
                  <a:close/>
                </a:path>
              </a:pathLst>
            </a:custGeom>
            <a:solidFill>
              <a:srgbClr val="1E15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20"/>
            <p:cNvSpPr/>
            <p:nvPr/>
          </p:nvSpPr>
          <p:spPr>
            <a:xfrm>
              <a:off x="394084" y="2796218"/>
              <a:ext cx="1186821" cy="2027939"/>
            </a:xfrm>
            <a:custGeom>
              <a:avLst/>
              <a:gdLst/>
              <a:ahLst/>
              <a:cxnLst/>
              <a:rect l="l" t="t" r="r" b="b"/>
              <a:pathLst>
                <a:path w="6639" h="11344" extrusionOk="0">
                  <a:moveTo>
                    <a:pt x="2812" y="0"/>
                  </a:moveTo>
                  <a:cubicBezTo>
                    <a:pt x="2805" y="0"/>
                    <a:pt x="2798" y="2"/>
                    <a:pt x="2793" y="4"/>
                  </a:cubicBezTo>
                  <a:cubicBezTo>
                    <a:pt x="2747" y="21"/>
                    <a:pt x="2717" y="51"/>
                    <a:pt x="2708" y="89"/>
                  </a:cubicBezTo>
                  <a:cubicBezTo>
                    <a:pt x="2696" y="132"/>
                    <a:pt x="2700" y="183"/>
                    <a:pt x="2700" y="225"/>
                  </a:cubicBezTo>
                  <a:cubicBezTo>
                    <a:pt x="2704" y="318"/>
                    <a:pt x="2725" y="390"/>
                    <a:pt x="2742" y="454"/>
                  </a:cubicBezTo>
                  <a:cubicBezTo>
                    <a:pt x="2759" y="518"/>
                    <a:pt x="2759" y="569"/>
                    <a:pt x="2759" y="594"/>
                  </a:cubicBezTo>
                  <a:cubicBezTo>
                    <a:pt x="2759" y="671"/>
                    <a:pt x="2751" y="679"/>
                    <a:pt x="2742" y="679"/>
                  </a:cubicBezTo>
                  <a:cubicBezTo>
                    <a:pt x="2742" y="684"/>
                    <a:pt x="2735" y="689"/>
                    <a:pt x="2713" y="689"/>
                  </a:cubicBezTo>
                  <a:cubicBezTo>
                    <a:pt x="2697" y="689"/>
                    <a:pt x="2672" y="686"/>
                    <a:pt x="2636" y="679"/>
                  </a:cubicBezTo>
                  <a:cubicBezTo>
                    <a:pt x="2577" y="671"/>
                    <a:pt x="2407" y="628"/>
                    <a:pt x="2203" y="531"/>
                  </a:cubicBezTo>
                  <a:cubicBezTo>
                    <a:pt x="2101" y="484"/>
                    <a:pt x="1987" y="420"/>
                    <a:pt x="1876" y="344"/>
                  </a:cubicBezTo>
                  <a:cubicBezTo>
                    <a:pt x="1838" y="318"/>
                    <a:pt x="1798" y="298"/>
                    <a:pt x="1761" y="298"/>
                  </a:cubicBezTo>
                  <a:cubicBezTo>
                    <a:pt x="1748" y="298"/>
                    <a:pt x="1735" y="300"/>
                    <a:pt x="1724" y="306"/>
                  </a:cubicBezTo>
                  <a:cubicBezTo>
                    <a:pt x="1702" y="318"/>
                    <a:pt x="1690" y="335"/>
                    <a:pt x="1690" y="357"/>
                  </a:cubicBezTo>
                  <a:cubicBezTo>
                    <a:pt x="1690" y="378"/>
                    <a:pt x="1707" y="403"/>
                    <a:pt x="1728" y="424"/>
                  </a:cubicBezTo>
                  <a:cubicBezTo>
                    <a:pt x="1745" y="450"/>
                    <a:pt x="1770" y="467"/>
                    <a:pt x="1800" y="492"/>
                  </a:cubicBezTo>
                  <a:cubicBezTo>
                    <a:pt x="1825" y="514"/>
                    <a:pt x="1851" y="535"/>
                    <a:pt x="1881" y="556"/>
                  </a:cubicBezTo>
                  <a:cubicBezTo>
                    <a:pt x="1932" y="598"/>
                    <a:pt x="1987" y="637"/>
                    <a:pt x="2042" y="675"/>
                  </a:cubicBezTo>
                  <a:cubicBezTo>
                    <a:pt x="2148" y="751"/>
                    <a:pt x="2250" y="819"/>
                    <a:pt x="2348" y="879"/>
                  </a:cubicBezTo>
                  <a:cubicBezTo>
                    <a:pt x="2539" y="993"/>
                    <a:pt x="2691" y="1065"/>
                    <a:pt x="2742" y="1091"/>
                  </a:cubicBezTo>
                  <a:cubicBezTo>
                    <a:pt x="2764" y="1104"/>
                    <a:pt x="2780" y="1112"/>
                    <a:pt x="2789" y="1121"/>
                  </a:cubicBezTo>
                  <a:cubicBezTo>
                    <a:pt x="2793" y="1108"/>
                    <a:pt x="2797" y="1104"/>
                    <a:pt x="2802" y="1099"/>
                  </a:cubicBezTo>
                  <a:cubicBezTo>
                    <a:pt x="2810" y="1099"/>
                    <a:pt x="2819" y="1108"/>
                    <a:pt x="2836" y="1154"/>
                  </a:cubicBezTo>
                  <a:cubicBezTo>
                    <a:pt x="2844" y="1184"/>
                    <a:pt x="2870" y="1278"/>
                    <a:pt x="2908" y="1392"/>
                  </a:cubicBezTo>
                  <a:cubicBezTo>
                    <a:pt x="2950" y="1511"/>
                    <a:pt x="3010" y="1651"/>
                    <a:pt x="3086" y="1787"/>
                  </a:cubicBezTo>
                  <a:cubicBezTo>
                    <a:pt x="3167" y="1918"/>
                    <a:pt x="3260" y="2042"/>
                    <a:pt x="3345" y="2135"/>
                  </a:cubicBezTo>
                  <a:cubicBezTo>
                    <a:pt x="3426" y="2224"/>
                    <a:pt x="3494" y="2288"/>
                    <a:pt x="3519" y="2313"/>
                  </a:cubicBezTo>
                  <a:cubicBezTo>
                    <a:pt x="3553" y="2351"/>
                    <a:pt x="3553" y="2360"/>
                    <a:pt x="3549" y="2364"/>
                  </a:cubicBezTo>
                  <a:cubicBezTo>
                    <a:pt x="3546" y="2367"/>
                    <a:pt x="3543" y="2370"/>
                    <a:pt x="3537" y="2370"/>
                  </a:cubicBezTo>
                  <a:cubicBezTo>
                    <a:pt x="3534" y="2370"/>
                    <a:pt x="3531" y="2370"/>
                    <a:pt x="3527" y="2368"/>
                  </a:cubicBezTo>
                  <a:cubicBezTo>
                    <a:pt x="3527" y="2377"/>
                    <a:pt x="3527" y="2385"/>
                    <a:pt x="3527" y="2398"/>
                  </a:cubicBezTo>
                  <a:cubicBezTo>
                    <a:pt x="3515" y="2487"/>
                    <a:pt x="3430" y="2903"/>
                    <a:pt x="3358" y="3323"/>
                  </a:cubicBezTo>
                  <a:cubicBezTo>
                    <a:pt x="3286" y="3744"/>
                    <a:pt x="3235" y="4168"/>
                    <a:pt x="3213" y="4257"/>
                  </a:cubicBezTo>
                  <a:cubicBezTo>
                    <a:pt x="3209" y="4287"/>
                    <a:pt x="3205" y="4304"/>
                    <a:pt x="3201" y="4317"/>
                  </a:cubicBezTo>
                  <a:cubicBezTo>
                    <a:pt x="3218" y="4329"/>
                    <a:pt x="3235" y="4338"/>
                    <a:pt x="3243" y="4346"/>
                  </a:cubicBezTo>
                  <a:cubicBezTo>
                    <a:pt x="3307" y="4389"/>
                    <a:pt x="3307" y="4401"/>
                    <a:pt x="3303" y="4406"/>
                  </a:cubicBezTo>
                  <a:cubicBezTo>
                    <a:pt x="3301" y="4409"/>
                    <a:pt x="3298" y="4412"/>
                    <a:pt x="3290" y="4412"/>
                  </a:cubicBezTo>
                  <a:cubicBezTo>
                    <a:pt x="3279" y="4412"/>
                    <a:pt x="3259" y="4406"/>
                    <a:pt x="3222" y="4389"/>
                  </a:cubicBezTo>
                  <a:cubicBezTo>
                    <a:pt x="3179" y="4363"/>
                    <a:pt x="3052" y="4295"/>
                    <a:pt x="2908" y="4181"/>
                  </a:cubicBezTo>
                  <a:cubicBezTo>
                    <a:pt x="2764" y="4062"/>
                    <a:pt x="2598" y="3896"/>
                    <a:pt x="2462" y="3710"/>
                  </a:cubicBezTo>
                  <a:cubicBezTo>
                    <a:pt x="2186" y="3332"/>
                    <a:pt x="2012" y="2903"/>
                    <a:pt x="1983" y="2810"/>
                  </a:cubicBezTo>
                  <a:cubicBezTo>
                    <a:pt x="1974" y="2793"/>
                    <a:pt x="1970" y="2780"/>
                    <a:pt x="1966" y="2767"/>
                  </a:cubicBezTo>
                  <a:cubicBezTo>
                    <a:pt x="1964" y="2769"/>
                    <a:pt x="1963" y="2769"/>
                    <a:pt x="1961" y="2769"/>
                  </a:cubicBezTo>
                  <a:cubicBezTo>
                    <a:pt x="1958" y="2769"/>
                    <a:pt x="1956" y="2767"/>
                    <a:pt x="1953" y="2767"/>
                  </a:cubicBezTo>
                  <a:cubicBezTo>
                    <a:pt x="1953" y="2763"/>
                    <a:pt x="1949" y="2755"/>
                    <a:pt x="1961" y="2742"/>
                  </a:cubicBezTo>
                  <a:cubicBezTo>
                    <a:pt x="1961" y="2729"/>
                    <a:pt x="1961" y="2725"/>
                    <a:pt x="1966" y="2725"/>
                  </a:cubicBezTo>
                  <a:cubicBezTo>
                    <a:pt x="1968" y="2723"/>
                    <a:pt x="1969" y="2722"/>
                    <a:pt x="1970" y="2722"/>
                  </a:cubicBezTo>
                  <a:cubicBezTo>
                    <a:pt x="1971" y="2722"/>
                    <a:pt x="1972" y="2723"/>
                    <a:pt x="1974" y="2725"/>
                  </a:cubicBezTo>
                  <a:cubicBezTo>
                    <a:pt x="1983" y="2712"/>
                    <a:pt x="1995" y="2699"/>
                    <a:pt x="2012" y="2678"/>
                  </a:cubicBezTo>
                  <a:cubicBezTo>
                    <a:pt x="2050" y="2632"/>
                    <a:pt x="2169" y="2500"/>
                    <a:pt x="2258" y="2288"/>
                  </a:cubicBezTo>
                  <a:cubicBezTo>
                    <a:pt x="2301" y="2182"/>
                    <a:pt x="2335" y="2059"/>
                    <a:pt x="2348" y="1927"/>
                  </a:cubicBezTo>
                  <a:cubicBezTo>
                    <a:pt x="2356" y="1859"/>
                    <a:pt x="2356" y="1791"/>
                    <a:pt x="2352" y="1719"/>
                  </a:cubicBezTo>
                  <a:cubicBezTo>
                    <a:pt x="2348" y="1651"/>
                    <a:pt x="2343" y="1575"/>
                    <a:pt x="2314" y="1524"/>
                  </a:cubicBezTo>
                  <a:cubicBezTo>
                    <a:pt x="2301" y="1503"/>
                    <a:pt x="2275" y="1486"/>
                    <a:pt x="2254" y="1481"/>
                  </a:cubicBezTo>
                  <a:cubicBezTo>
                    <a:pt x="2251" y="1481"/>
                    <a:pt x="2249" y="1480"/>
                    <a:pt x="2246" y="1480"/>
                  </a:cubicBezTo>
                  <a:cubicBezTo>
                    <a:pt x="2228" y="1480"/>
                    <a:pt x="2210" y="1493"/>
                    <a:pt x="2199" y="1511"/>
                  </a:cubicBezTo>
                  <a:cubicBezTo>
                    <a:pt x="2182" y="1532"/>
                    <a:pt x="2178" y="1566"/>
                    <a:pt x="2174" y="1600"/>
                  </a:cubicBezTo>
                  <a:cubicBezTo>
                    <a:pt x="2169" y="1630"/>
                    <a:pt x="2169" y="1668"/>
                    <a:pt x="2165" y="1702"/>
                  </a:cubicBezTo>
                  <a:cubicBezTo>
                    <a:pt x="2152" y="1846"/>
                    <a:pt x="2106" y="1978"/>
                    <a:pt x="2055" y="2084"/>
                  </a:cubicBezTo>
                  <a:cubicBezTo>
                    <a:pt x="1953" y="2300"/>
                    <a:pt x="1825" y="2432"/>
                    <a:pt x="1783" y="2479"/>
                  </a:cubicBezTo>
                  <a:cubicBezTo>
                    <a:pt x="1753" y="2504"/>
                    <a:pt x="1732" y="2521"/>
                    <a:pt x="1719" y="2530"/>
                  </a:cubicBezTo>
                  <a:cubicBezTo>
                    <a:pt x="1736" y="2551"/>
                    <a:pt x="1741" y="2559"/>
                    <a:pt x="1736" y="2564"/>
                  </a:cubicBezTo>
                  <a:cubicBezTo>
                    <a:pt x="1734" y="2566"/>
                    <a:pt x="1731" y="2568"/>
                    <a:pt x="1727" y="2568"/>
                  </a:cubicBezTo>
                  <a:cubicBezTo>
                    <a:pt x="1715" y="2568"/>
                    <a:pt x="1692" y="2557"/>
                    <a:pt x="1634" y="2517"/>
                  </a:cubicBezTo>
                  <a:cubicBezTo>
                    <a:pt x="1579" y="2479"/>
                    <a:pt x="1431" y="2364"/>
                    <a:pt x="1244" y="2199"/>
                  </a:cubicBezTo>
                  <a:cubicBezTo>
                    <a:pt x="1151" y="2118"/>
                    <a:pt x="1049" y="2025"/>
                    <a:pt x="947" y="1923"/>
                  </a:cubicBezTo>
                  <a:cubicBezTo>
                    <a:pt x="896" y="1872"/>
                    <a:pt x="841" y="1821"/>
                    <a:pt x="781" y="1808"/>
                  </a:cubicBezTo>
                  <a:cubicBezTo>
                    <a:pt x="773" y="1806"/>
                    <a:pt x="766" y="1805"/>
                    <a:pt x="758" y="1805"/>
                  </a:cubicBezTo>
                  <a:cubicBezTo>
                    <a:pt x="738" y="1805"/>
                    <a:pt x="721" y="1813"/>
                    <a:pt x="705" y="1825"/>
                  </a:cubicBezTo>
                  <a:cubicBezTo>
                    <a:pt x="684" y="1842"/>
                    <a:pt x="671" y="1872"/>
                    <a:pt x="667" y="1906"/>
                  </a:cubicBezTo>
                  <a:cubicBezTo>
                    <a:pt x="654" y="1969"/>
                    <a:pt x="671" y="2042"/>
                    <a:pt x="701" y="2105"/>
                  </a:cubicBezTo>
                  <a:cubicBezTo>
                    <a:pt x="735" y="2169"/>
                    <a:pt x="777" y="2224"/>
                    <a:pt x="828" y="2279"/>
                  </a:cubicBezTo>
                  <a:cubicBezTo>
                    <a:pt x="926" y="2381"/>
                    <a:pt x="1032" y="2470"/>
                    <a:pt x="1125" y="2551"/>
                  </a:cubicBezTo>
                  <a:cubicBezTo>
                    <a:pt x="1312" y="2704"/>
                    <a:pt x="1473" y="2801"/>
                    <a:pt x="1524" y="2840"/>
                  </a:cubicBezTo>
                  <a:cubicBezTo>
                    <a:pt x="1562" y="2861"/>
                    <a:pt x="1584" y="2878"/>
                    <a:pt x="1596" y="2890"/>
                  </a:cubicBezTo>
                  <a:cubicBezTo>
                    <a:pt x="1596" y="2890"/>
                    <a:pt x="1601" y="2886"/>
                    <a:pt x="1601" y="2886"/>
                  </a:cubicBezTo>
                  <a:cubicBezTo>
                    <a:pt x="1609" y="2886"/>
                    <a:pt x="1618" y="2886"/>
                    <a:pt x="1634" y="2920"/>
                  </a:cubicBezTo>
                  <a:cubicBezTo>
                    <a:pt x="1660" y="2963"/>
                    <a:pt x="1732" y="3183"/>
                    <a:pt x="1847" y="3387"/>
                  </a:cubicBezTo>
                  <a:cubicBezTo>
                    <a:pt x="1902" y="3489"/>
                    <a:pt x="1961" y="3587"/>
                    <a:pt x="2016" y="3663"/>
                  </a:cubicBezTo>
                  <a:cubicBezTo>
                    <a:pt x="2072" y="3735"/>
                    <a:pt x="2118" y="3790"/>
                    <a:pt x="2131" y="3811"/>
                  </a:cubicBezTo>
                  <a:cubicBezTo>
                    <a:pt x="2157" y="3841"/>
                    <a:pt x="2152" y="3850"/>
                    <a:pt x="2148" y="3858"/>
                  </a:cubicBezTo>
                  <a:cubicBezTo>
                    <a:pt x="2146" y="3860"/>
                    <a:pt x="2143" y="3861"/>
                    <a:pt x="2139" y="3861"/>
                  </a:cubicBezTo>
                  <a:cubicBezTo>
                    <a:pt x="2134" y="3861"/>
                    <a:pt x="2129" y="3860"/>
                    <a:pt x="2123" y="3858"/>
                  </a:cubicBezTo>
                  <a:cubicBezTo>
                    <a:pt x="2110" y="3858"/>
                    <a:pt x="2080" y="3858"/>
                    <a:pt x="2033" y="3854"/>
                  </a:cubicBezTo>
                  <a:cubicBezTo>
                    <a:pt x="1970" y="3845"/>
                    <a:pt x="1783" y="3811"/>
                    <a:pt x="1575" y="3676"/>
                  </a:cubicBezTo>
                  <a:cubicBezTo>
                    <a:pt x="1524" y="3642"/>
                    <a:pt x="1473" y="3603"/>
                    <a:pt x="1422" y="3557"/>
                  </a:cubicBezTo>
                  <a:cubicBezTo>
                    <a:pt x="1371" y="3514"/>
                    <a:pt x="1329" y="3459"/>
                    <a:pt x="1274" y="3442"/>
                  </a:cubicBezTo>
                  <a:cubicBezTo>
                    <a:pt x="1262" y="3437"/>
                    <a:pt x="1249" y="3435"/>
                    <a:pt x="1237" y="3435"/>
                  </a:cubicBezTo>
                  <a:cubicBezTo>
                    <a:pt x="1198" y="3435"/>
                    <a:pt x="1160" y="3460"/>
                    <a:pt x="1134" y="3502"/>
                  </a:cubicBezTo>
                  <a:cubicBezTo>
                    <a:pt x="1104" y="3553"/>
                    <a:pt x="1100" y="3625"/>
                    <a:pt x="1117" y="3688"/>
                  </a:cubicBezTo>
                  <a:cubicBezTo>
                    <a:pt x="1151" y="3820"/>
                    <a:pt x="1274" y="3909"/>
                    <a:pt x="1397" y="3964"/>
                  </a:cubicBezTo>
                  <a:cubicBezTo>
                    <a:pt x="1520" y="4024"/>
                    <a:pt x="1647" y="4062"/>
                    <a:pt x="1762" y="4087"/>
                  </a:cubicBezTo>
                  <a:cubicBezTo>
                    <a:pt x="1991" y="4143"/>
                    <a:pt x="2169" y="4143"/>
                    <a:pt x="2233" y="4143"/>
                  </a:cubicBezTo>
                  <a:cubicBezTo>
                    <a:pt x="2271" y="4147"/>
                    <a:pt x="2297" y="4147"/>
                    <a:pt x="2314" y="4147"/>
                  </a:cubicBezTo>
                  <a:lnTo>
                    <a:pt x="2318" y="4147"/>
                  </a:lnTo>
                  <a:cubicBezTo>
                    <a:pt x="2319" y="4144"/>
                    <a:pt x="2322" y="4142"/>
                    <a:pt x="2326" y="4142"/>
                  </a:cubicBezTo>
                  <a:cubicBezTo>
                    <a:pt x="2334" y="4142"/>
                    <a:pt x="2346" y="4148"/>
                    <a:pt x="2365" y="4164"/>
                  </a:cubicBezTo>
                  <a:cubicBezTo>
                    <a:pt x="2403" y="4198"/>
                    <a:pt x="2573" y="4380"/>
                    <a:pt x="2780" y="4520"/>
                  </a:cubicBezTo>
                  <a:cubicBezTo>
                    <a:pt x="2984" y="4665"/>
                    <a:pt x="3213" y="4762"/>
                    <a:pt x="3260" y="4783"/>
                  </a:cubicBezTo>
                  <a:cubicBezTo>
                    <a:pt x="3298" y="4805"/>
                    <a:pt x="3303" y="4813"/>
                    <a:pt x="3298" y="4822"/>
                  </a:cubicBezTo>
                  <a:cubicBezTo>
                    <a:pt x="3295" y="4828"/>
                    <a:pt x="3290" y="4832"/>
                    <a:pt x="3272" y="4832"/>
                  </a:cubicBezTo>
                  <a:cubicBezTo>
                    <a:pt x="3266" y="4832"/>
                    <a:pt x="3258" y="4831"/>
                    <a:pt x="3247" y="4830"/>
                  </a:cubicBezTo>
                  <a:cubicBezTo>
                    <a:pt x="3230" y="4826"/>
                    <a:pt x="3201" y="4817"/>
                    <a:pt x="3158" y="4800"/>
                  </a:cubicBezTo>
                  <a:lnTo>
                    <a:pt x="3158" y="4800"/>
                  </a:lnTo>
                  <a:cubicBezTo>
                    <a:pt x="3158" y="4813"/>
                    <a:pt x="3162" y="4826"/>
                    <a:pt x="3162" y="4843"/>
                  </a:cubicBezTo>
                  <a:cubicBezTo>
                    <a:pt x="3162" y="4936"/>
                    <a:pt x="3133" y="5365"/>
                    <a:pt x="3120" y="5794"/>
                  </a:cubicBezTo>
                  <a:cubicBezTo>
                    <a:pt x="3103" y="6227"/>
                    <a:pt x="3107" y="6655"/>
                    <a:pt x="3103" y="6749"/>
                  </a:cubicBezTo>
                  <a:cubicBezTo>
                    <a:pt x="3099" y="6778"/>
                    <a:pt x="3095" y="6795"/>
                    <a:pt x="3095" y="6808"/>
                  </a:cubicBezTo>
                  <a:cubicBezTo>
                    <a:pt x="3095" y="6808"/>
                    <a:pt x="3099" y="6808"/>
                    <a:pt x="3103" y="6812"/>
                  </a:cubicBezTo>
                  <a:cubicBezTo>
                    <a:pt x="3167" y="6846"/>
                    <a:pt x="3175" y="6855"/>
                    <a:pt x="3171" y="6863"/>
                  </a:cubicBezTo>
                  <a:cubicBezTo>
                    <a:pt x="3169" y="6867"/>
                    <a:pt x="3165" y="6870"/>
                    <a:pt x="3155" y="6870"/>
                  </a:cubicBezTo>
                  <a:cubicBezTo>
                    <a:pt x="3143" y="6870"/>
                    <a:pt x="3123" y="6866"/>
                    <a:pt x="3086" y="6855"/>
                  </a:cubicBezTo>
                  <a:cubicBezTo>
                    <a:pt x="3073" y="6850"/>
                    <a:pt x="3056" y="6846"/>
                    <a:pt x="3035" y="6838"/>
                  </a:cubicBezTo>
                  <a:cubicBezTo>
                    <a:pt x="3014" y="6825"/>
                    <a:pt x="2988" y="6817"/>
                    <a:pt x="2959" y="6804"/>
                  </a:cubicBezTo>
                  <a:cubicBezTo>
                    <a:pt x="2933" y="6787"/>
                    <a:pt x="2899" y="6774"/>
                    <a:pt x="2865" y="6753"/>
                  </a:cubicBezTo>
                  <a:cubicBezTo>
                    <a:pt x="2831" y="6732"/>
                    <a:pt x="2793" y="6710"/>
                    <a:pt x="2755" y="6685"/>
                  </a:cubicBezTo>
                  <a:cubicBezTo>
                    <a:pt x="2606" y="6583"/>
                    <a:pt x="2437" y="6426"/>
                    <a:pt x="2301" y="6244"/>
                  </a:cubicBezTo>
                  <a:cubicBezTo>
                    <a:pt x="2165" y="6061"/>
                    <a:pt x="2063" y="5853"/>
                    <a:pt x="2012" y="5675"/>
                  </a:cubicBezTo>
                  <a:cubicBezTo>
                    <a:pt x="1995" y="5632"/>
                    <a:pt x="1987" y="5590"/>
                    <a:pt x="1978" y="5552"/>
                  </a:cubicBezTo>
                  <a:cubicBezTo>
                    <a:pt x="1970" y="5513"/>
                    <a:pt x="1961" y="5480"/>
                    <a:pt x="1957" y="5450"/>
                  </a:cubicBezTo>
                  <a:lnTo>
                    <a:pt x="1957" y="5437"/>
                  </a:lnTo>
                  <a:cubicBezTo>
                    <a:pt x="1949" y="5429"/>
                    <a:pt x="1944" y="5416"/>
                    <a:pt x="1936" y="5386"/>
                  </a:cubicBezTo>
                  <a:cubicBezTo>
                    <a:pt x="1932" y="5373"/>
                    <a:pt x="1927" y="5344"/>
                    <a:pt x="1919" y="5305"/>
                  </a:cubicBezTo>
                  <a:cubicBezTo>
                    <a:pt x="1906" y="5267"/>
                    <a:pt x="1889" y="5221"/>
                    <a:pt x="1851" y="5191"/>
                  </a:cubicBezTo>
                  <a:cubicBezTo>
                    <a:pt x="1827" y="5170"/>
                    <a:pt x="1792" y="5155"/>
                    <a:pt x="1760" y="5155"/>
                  </a:cubicBezTo>
                  <a:cubicBezTo>
                    <a:pt x="1740" y="5155"/>
                    <a:pt x="1721" y="5161"/>
                    <a:pt x="1707" y="5174"/>
                  </a:cubicBezTo>
                  <a:cubicBezTo>
                    <a:pt x="1664" y="5204"/>
                    <a:pt x="1660" y="5280"/>
                    <a:pt x="1668" y="5352"/>
                  </a:cubicBezTo>
                  <a:cubicBezTo>
                    <a:pt x="1677" y="5501"/>
                    <a:pt x="1707" y="5649"/>
                    <a:pt x="1736" y="5764"/>
                  </a:cubicBezTo>
                  <a:cubicBezTo>
                    <a:pt x="1766" y="5883"/>
                    <a:pt x="1796" y="5968"/>
                    <a:pt x="1804" y="6002"/>
                  </a:cubicBezTo>
                  <a:cubicBezTo>
                    <a:pt x="1842" y="6027"/>
                    <a:pt x="1847" y="6040"/>
                    <a:pt x="1847" y="6044"/>
                  </a:cubicBezTo>
                  <a:cubicBezTo>
                    <a:pt x="1845" y="6046"/>
                    <a:pt x="1842" y="6047"/>
                    <a:pt x="1839" y="6047"/>
                  </a:cubicBezTo>
                  <a:cubicBezTo>
                    <a:pt x="1833" y="6047"/>
                    <a:pt x="1825" y="6045"/>
                    <a:pt x="1813" y="6040"/>
                  </a:cubicBezTo>
                  <a:cubicBezTo>
                    <a:pt x="1813" y="6053"/>
                    <a:pt x="1813" y="6057"/>
                    <a:pt x="1804" y="6061"/>
                  </a:cubicBezTo>
                  <a:cubicBezTo>
                    <a:pt x="1796" y="6061"/>
                    <a:pt x="1787" y="6061"/>
                    <a:pt x="1762" y="6019"/>
                  </a:cubicBezTo>
                  <a:cubicBezTo>
                    <a:pt x="1745" y="6010"/>
                    <a:pt x="1728" y="6002"/>
                    <a:pt x="1702" y="5993"/>
                  </a:cubicBezTo>
                  <a:cubicBezTo>
                    <a:pt x="1664" y="5972"/>
                    <a:pt x="1592" y="5938"/>
                    <a:pt x="1490" y="5891"/>
                  </a:cubicBezTo>
                  <a:cubicBezTo>
                    <a:pt x="1393" y="5845"/>
                    <a:pt x="1261" y="5789"/>
                    <a:pt x="1121" y="5704"/>
                  </a:cubicBezTo>
                  <a:cubicBezTo>
                    <a:pt x="1104" y="5696"/>
                    <a:pt x="1087" y="5687"/>
                    <a:pt x="1074" y="5683"/>
                  </a:cubicBezTo>
                  <a:cubicBezTo>
                    <a:pt x="1066" y="5679"/>
                    <a:pt x="1059" y="5677"/>
                    <a:pt x="1054" y="5677"/>
                  </a:cubicBezTo>
                  <a:cubicBezTo>
                    <a:pt x="1048" y="5677"/>
                    <a:pt x="1042" y="5679"/>
                    <a:pt x="1036" y="5683"/>
                  </a:cubicBezTo>
                  <a:cubicBezTo>
                    <a:pt x="1011" y="5692"/>
                    <a:pt x="985" y="5721"/>
                    <a:pt x="977" y="5755"/>
                  </a:cubicBezTo>
                  <a:cubicBezTo>
                    <a:pt x="972" y="5768"/>
                    <a:pt x="972" y="5781"/>
                    <a:pt x="981" y="5798"/>
                  </a:cubicBezTo>
                  <a:cubicBezTo>
                    <a:pt x="989" y="5815"/>
                    <a:pt x="1002" y="5836"/>
                    <a:pt x="1011" y="5853"/>
                  </a:cubicBezTo>
                  <a:cubicBezTo>
                    <a:pt x="1036" y="5887"/>
                    <a:pt x="1061" y="5921"/>
                    <a:pt x="1095" y="5951"/>
                  </a:cubicBezTo>
                  <a:cubicBezTo>
                    <a:pt x="1163" y="6006"/>
                    <a:pt x="1252" y="6040"/>
                    <a:pt x="1342" y="6078"/>
                  </a:cubicBezTo>
                  <a:cubicBezTo>
                    <a:pt x="1435" y="6120"/>
                    <a:pt x="1520" y="6159"/>
                    <a:pt x="1613" y="6197"/>
                  </a:cubicBezTo>
                  <a:cubicBezTo>
                    <a:pt x="1800" y="6273"/>
                    <a:pt x="1991" y="6354"/>
                    <a:pt x="2140" y="6477"/>
                  </a:cubicBezTo>
                  <a:cubicBezTo>
                    <a:pt x="2292" y="6592"/>
                    <a:pt x="2420" y="6723"/>
                    <a:pt x="2534" y="6833"/>
                  </a:cubicBezTo>
                  <a:cubicBezTo>
                    <a:pt x="2649" y="6944"/>
                    <a:pt x="2755" y="7033"/>
                    <a:pt x="2848" y="7092"/>
                  </a:cubicBezTo>
                  <a:cubicBezTo>
                    <a:pt x="2938" y="7152"/>
                    <a:pt x="3014" y="7186"/>
                    <a:pt x="3052" y="7198"/>
                  </a:cubicBezTo>
                  <a:cubicBezTo>
                    <a:pt x="3112" y="7224"/>
                    <a:pt x="3146" y="7228"/>
                    <a:pt x="3162" y="7237"/>
                  </a:cubicBezTo>
                  <a:cubicBezTo>
                    <a:pt x="3179" y="7245"/>
                    <a:pt x="3184" y="7249"/>
                    <a:pt x="3184" y="7254"/>
                  </a:cubicBezTo>
                  <a:cubicBezTo>
                    <a:pt x="3184" y="7258"/>
                    <a:pt x="3179" y="7262"/>
                    <a:pt x="3158" y="7262"/>
                  </a:cubicBezTo>
                  <a:lnTo>
                    <a:pt x="3120" y="7262"/>
                  </a:lnTo>
                  <a:cubicBezTo>
                    <a:pt x="3120" y="7266"/>
                    <a:pt x="3124" y="7271"/>
                    <a:pt x="3124" y="7279"/>
                  </a:cubicBezTo>
                  <a:cubicBezTo>
                    <a:pt x="3137" y="7334"/>
                    <a:pt x="3154" y="7589"/>
                    <a:pt x="3175" y="7844"/>
                  </a:cubicBezTo>
                  <a:cubicBezTo>
                    <a:pt x="3192" y="8098"/>
                    <a:pt x="3218" y="8353"/>
                    <a:pt x="3213" y="8408"/>
                  </a:cubicBezTo>
                  <a:cubicBezTo>
                    <a:pt x="3213" y="8417"/>
                    <a:pt x="3213" y="8421"/>
                    <a:pt x="3213" y="8425"/>
                  </a:cubicBezTo>
                  <a:cubicBezTo>
                    <a:pt x="3239" y="8421"/>
                    <a:pt x="3256" y="8421"/>
                    <a:pt x="3269" y="8421"/>
                  </a:cubicBezTo>
                  <a:cubicBezTo>
                    <a:pt x="3293" y="8418"/>
                    <a:pt x="3310" y="8416"/>
                    <a:pt x="3321" y="8416"/>
                  </a:cubicBezTo>
                  <a:cubicBezTo>
                    <a:pt x="3340" y="8416"/>
                    <a:pt x="3345" y="8420"/>
                    <a:pt x="3345" y="8425"/>
                  </a:cubicBezTo>
                  <a:cubicBezTo>
                    <a:pt x="3345" y="8434"/>
                    <a:pt x="3336" y="8446"/>
                    <a:pt x="3277" y="8463"/>
                  </a:cubicBezTo>
                  <a:cubicBezTo>
                    <a:pt x="3239" y="8476"/>
                    <a:pt x="3120" y="8502"/>
                    <a:pt x="2963" y="8510"/>
                  </a:cubicBezTo>
                  <a:cubicBezTo>
                    <a:pt x="2927" y="8512"/>
                    <a:pt x="2889" y="8513"/>
                    <a:pt x="2849" y="8513"/>
                  </a:cubicBezTo>
                  <a:cubicBezTo>
                    <a:pt x="2714" y="8513"/>
                    <a:pt x="2563" y="8500"/>
                    <a:pt x="2411" y="8468"/>
                  </a:cubicBezTo>
                  <a:cubicBezTo>
                    <a:pt x="2220" y="8429"/>
                    <a:pt x="2033" y="8361"/>
                    <a:pt x="1889" y="8289"/>
                  </a:cubicBezTo>
                  <a:cubicBezTo>
                    <a:pt x="1749" y="8217"/>
                    <a:pt x="1647" y="8153"/>
                    <a:pt x="1618" y="8124"/>
                  </a:cubicBezTo>
                  <a:cubicBezTo>
                    <a:pt x="1567" y="8081"/>
                    <a:pt x="1567" y="8073"/>
                    <a:pt x="1571" y="8069"/>
                  </a:cubicBezTo>
                  <a:cubicBezTo>
                    <a:pt x="1575" y="8064"/>
                    <a:pt x="1579" y="8064"/>
                    <a:pt x="1584" y="8064"/>
                  </a:cubicBezTo>
                  <a:cubicBezTo>
                    <a:pt x="1575" y="8060"/>
                    <a:pt x="1567" y="8043"/>
                    <a:pt x="1558" y="8001"/>
                  </a:cubicBezTo>
                  <a:cubicBezTo>
                    <a:pt x="1550" y="7958"/>
                    <a:pt x="1537" y="7844"/>
                    <a:pt x="1520" y="7691"/>
                  </a:cubicBezTo>
                  <a:cubicBezTo>
                    <a:pt x="1511" y="7614"/>
                    <a:pt x="1503" y="7530"/>
                    <a:pt x="1494" y="7440"/>
                  </a:cubicBezTo>
                  <a:cubicBezTo>
                    <a:pt x="1486" y="7356"/>
                    <a:pt x="1469" y="7254"/>
                    <a:pt x="1405" y="7220"/>
                  </a:cubicBezTo>
                  <a:cubicBezTo>
                    <a:pt x="1389" y="7210"/>
                    <a:pt x="1370" y="7205"/>
                    <a:pt x="1351" y="7205"/>
                  </a:cubicBezTo>
                  <a:cubicBezTo>
                    <a:pt x="1297" y="7205"/>
                    <a:pt x="1238" y="7242"/>
                    <a:pt x="1210" y="7292"/>
                  </a:cubicBezTo>
                  <a:cubicBezTo>
                    <a:pt x="1172" y="7356"/>
                    <a:pt x="1172" y="7445"/>
                    <a:pt x="1180" y="7513"/>
                  </a:cubicBezTo>
                  <a:cubicBezTo>
                    <a:pt x="1193" y="7589"/>
                    <a:pt x="1210" y="7653"/>
                    <a:pt x="1219" y="7708"/>
                  </a:cubicBezTo>
                  <a:cubicBezTo>
                    <a:pt x="1227" y="7759"/>
                    <a:pt x="1231" y="7801"/>
                    <a:pt x="1227" y="7822"/>
                  </a:cubicBezTo>
                  <a:cubicBezTo>
                    <a:pt x="1223" y="7881"/>
                    <a:pt x="1213" y="7895"/>
                    <a:pt x="1205" y="7895"/>
                  </a:cubicBezTo>
                  <a:cubicBezTo>
                    <a:pt x="1204" y="7895"/>
                    <a:pt x="1203" y="7895"/>
                    <a:pt x="1202" y="7895"/>
                  </a:cubicBezTo>
                  <a:cubicBezTo>
                    <a:pt x="1197" y="7895"/>
                    <a:pt x="1197" y="7890"/>
                    <a:pt x="1193" y="7886"/>
                  </a:cubicBezTo>
                  <a:cubicBezTo>
                    <a:pt x="1185" y="7882"/>
                    <a:pt x="1172" y="7878"/>
                    <a:pt x="1155" y="7869"/>
                  </a:cubicBezTo>
                  <a:cubicBezTo>
                    <a:pt x="1125" y="7852"/>
                    <a:pt x="1045" y="7788"/>
                    <a:pt x="955" y="7695"/>
                  </a:cubicBezTo>
                  <a:cubicBezTo>
                    <a:pt x="866" y="7602"/>
                    <a:pt x="773" y="7470"/>
                    <a:pt x="701" y="7322"/>
                  </a:cubicBezTo>
                  <a:cubicBezTo>
                    <a:pt x="633" y="7177"/>
                    <a:pt x="590" y="7020"/>
                    <a:pt x="573" y="6893"/>
                  </a:cubicBezTo>
                  <a:cubicBezTo>
                    <a:pt x="552" y="6761"/>
                    <a:pt x="556" y="6664"/>
                    <a:pt x="561" y="6630"/>
                  </a:cubicBezTo>
                  <a:cubicBezTo>
                    <a:pt x="565" y="6600"/>
                    <a:pt x="569" y="6587"/>
                    <a:pt x="573" y="6579"/>
                  </a:cubicBezTo>
                  <a:cubicBezTo>
                    <a:pt x="578" y="6570"/>
                    <a:pt x="582" y="6562"/>
                    <a:pt x="595" y="6545"/>
                  </a:cubicBezTo>
                  <a:cubicBezTo>
                    <a:pt x="603" y="6532"/>
                    <a:pt x="624" y="6511"/>
                    <a:pt x="654" y="6485"/>
                  </a:cubicBezTo>
                  <a:cubicBezTo>
                    <a:pt x="688" y="6460"/>
                    <a:pt x="726" y="6435"/>
                    <a:pt x="760" y="6396"/>
                  </a:cubicBezTo>
                  <a:cubicBezTo>
                    <a:pt x="794" y="6358"/>
                    <a:pt x="824" y="6311"/>
                    <a:pt x="815" y="6256"/>
                  </a:cubicBezTo>
                  <a:cubicBezTo>
                    <a:pt x="812" y="6211"/>
                    <a:pt x="777" y="6179"/>
                    <a:pt x="727" y="6179"/>
                  </a:cubicBezTo>
                  <a:cubicBezTo>
                    <a:pt x="721" y="6179"/>
                    <a:pt x="715" y="6179"/>
                    <a:pt x="709" y="6180"/>
                  </a:cubicBezTo>
                  <a:cubicBezTo>
                    <a:pt x="654" y="6184"/>
                    <a:pt x="612" y="6231"/>
                    <a:pt x="573" y="6282"/>
                  </a:cubicBezTo>
                  <a:cubicBezTo>
                    <a:pt x="531" y="6333"/>
                    <a:pt x="497" y="6384"/>
                    <a:pt x="467" y="6430"/>
                  </a:cubicBezTo>
                  <a:cubicBezTo>
                    <a:pt x="408" y="6524"/>
                    <a:pt x="365" y="6596"/>
                    <a:pt x="348" y="6617"/>
                  </a:cubicBezTo>
                  <a:cubicBezTo>
                    <a:pt x="327" y="6647"/>
                    <a:pt x="319" y="6655"/>
                    <a:pt x="310" y="6655"/>
                  </a:cubicBezTo>
                  <a:cubicBezTo>
                    <a:pt x="310" y="6672"/>
                    <a:pt x="306" y="6676"/>
                    <a:pt x="302" y="6676"/>
                  </a:cubicBezTo>
                  <a:cubicBezTo>
                    <a:pt x="293" y="6676"/>
                    <a:pt x="281" y="6664"/>
                    <a:pt x="259" y="6570"/>
                  </a:cubicBezTo>
                  <a:cubicBezTo>
                    <a:pt x="251" y="6541"/>
                    <a:pt x="238" y="6481"/>
                    <a:pt x="217" y="6401"/>
                  </a:cubicBezTo>
                  <a:cubicBezTo>
                    <a:pt x="208" y="6358"/>
                    <a:pt x="200" y="6311"/>
                    <a:pt x="191" y="6260"/>
                  </a:cubicBezTo>
                  <a:cubicBezTo>
                    <a:pt x="183" y="6235"/>
                    <a:pt x="179" y="6210"/>
                    <a:pt x="174" y="6184"/>
                  </a:cubicBezTo>
                  <a:cubicBezTo>
                    <a:pt x="166" y="6154"/>
                    <a:pt x="162" y="6129"/>
                    <a:pt x="153" y="6108"/>
                  </a:cubicBezTo>
                  <a:cubicBezTo>
                    <a:pt x="145" y="6082"/>
                    <a:pt x="132" y="6069"/>
                    <a:pt x="115" y="6065"/>
                  </a:cubicBezTo>
                  <a:cubicBezTo>
                    <a:pt x="111" y="6064"/>
                    <a:pt x="107" y="6064"/>
                    <a:pt x="102" y="6064"/>
                  </a:cubicBezTo>
                  <a:cubicBezTo>
                    <a:pt x="86" y="6064"/>
                    <a:pt x="68" y="6069"/>
                    <a:pt x="51" y="6082"/>
                  </a:cubicBezTo>
                  <a:cubicBezTo>
                    <a:pt x="9" y="6108"/>
                    <a:pt x="0" y="6171"/>
                    <a:pt x="5" y="6235"/>
                  </a:cubicBezTo>
                  <a:cubicBezTo>
                    <a:pt x="22" y="6371"/>
                    <a:pt x="51" y="6515"/>
                    <a:pt x="94" y="6655"/>
                  </a:cubicBezTo>
                  <a:cubicBezTo>
                    <a:pt x="174" y="6940"/>
                    <a:pt x="298" y="7207"/>
                    <a:pt x="421" y="7411"/>
                  </a:cubicBezTo>
                  <a:cubicBezTo>
                    <a:pt x="544" y="7614"/>
                    <a:pt x="663" y="7750"/>
                    <a:pt x="701" y="7801"/>
                  </a:cubicBezTo>
                  <a:cubicBezTo>
                    <a:pt x="760" y="7878"/>
                    <a:pt x="760" y="7890"/>
                    <a:pt x="756" y="7895"/>
                  </a:cubicBezTo>
                  <a:cubicBezTo>
                    <a:pt x="754" y="7897"/>
                    <a:pt x="752" y="7898"/>
                    <a:pt x="749" y="7898"/>
                  </a:cubicBezTo>
                  <a:cubicBezTo>
                    <a:pt x="746" y="7898"/>
                    <a:pt x="743" y="7897"/>
                    <a:pt x="739" y="7895"/>
                  </a:cubicBezTo>
                  <a:lnTo>
                    <a:pt x="735" y="7895"/>
                  </a:lnTo>
                  <a:cubicBezTo>
                    <a:pt x="735" y="7899"/>
                    <a:pt x="735" y="7899"/>
                    <a:pt x="735" y="7899"/>
                  </a:cubicBezTo>
                  <a:cubicBezTo>
                    <a:pt x="735" y="7909"/>
                    <a:pt x="726" y="7917"/>
                    <a:pt x="685" y="7917"/>
                  </a:cubicBezTo>
                  <a:cubicBezTo>
                    <a:pt x="676" y="7917"/>
                    <a:pt x="666" y="7917"/>
                    <a:pt x="654" y="7916"/>
                  </a:cubicBezTo>
                  <a:cubicBezTo>
                    <a:pt x="629" y="7916"/>
                    <a:pt x="586" y="7907"/>
                    <a:pt x="527" y="7895"/>
                  </a:cubicBezTo>
                  <a:cubicBezTo>
                    <a:pt x="477" y="7883"/>
                    <a:pt x="415" y="7868"/>
                    <a:pt x="347" y="7868"/>
                  </a:cubicBezTo>
                  <a:cubicBezTo>
                    <a:pt x="339" y="7868"/>
                    <a:pt x="331" y="7869"/>
                    <a:pt x="323" y="7869"/>
                  </a:cubicBezTo>
                  <a:cubicBezTo>
                    <a:pt x="285" y="7873"/>
                    <a:pt x="242" y="7882"/>
                    <a:pt x="213" y="7903"/>
                  </a:cubicBezTo>
                  <a:cubicBezTo>
                    <a:pt x="179" y="7929"/>
                    <a:pt x="149" y="7962"/>
                    <a:pt x="140" y="8001"/>
                  </a:cubicBezTo>
                  <a:cubicBezTo>
                    <a:pt x="128" y="8039"/>
                    <a:pt x="136" y="8077"/>
                    <a:pt x="166" y="8111"/>
                  </a:cubicBezTo>
                  <a:cubicBezTo>
                    <a:pt x="196" y="8141"/>
                    <a:pt x="238" y="8162"/>
                    <a:pt x="285" y="8175"/>
                  </a:cubicBezTo>
                  <a:cubicBezTo>
                    <a:pt x="378" y="8200"/>
                    <a:pt x="489" y="8213"/>
                    <a:pt x="586" y="8221"/>
                  </a:cubicBezTo>
                  <a:cubicBezTo>
                    <a:pt x="688" y="8234"/>
                    <a:pt x="781" y="8243"/>
                    <a:pt x="866" y="8247"/>
                  </a:cubicBezTo>
                  <a:cubicBezTo>
                    <a:pt x="1032" y="8255"/>
                    <a:pt x="1163" y="8255"/>
                    <a:pt x="1206" y="8255"/>
                  </a:cubicBezTo>
                  <a:cubicBezTo>
                    <a:pt x="1265" y="8260"/>
                    <a:pt x="1278" y="8264"/>
                    <a:pt x="1282" y="8268"/>
                  </a:cubicBezTo>
                  <a:cubicBezTo>
                    <a:pt x="1295" y="8277"/>
                    <a:pt x="1312" y="8289"/>
                    <a:pt x="1342" y="8315"/>
                  </a:cubicBezTo>
                  <a:cubicBezTo>
                    <a:pt x="1350" y="8323"/>
                    <a:pt x="1363" y="8336"/>
                    <a:pt x="1380" y="8349"/>
                  </a:cubicBezTo>
                  <a:cubicBezTo>
                    <a:pt x="1397" y="8366"/>
                    <a:pt x="1418" y="8383"/>
                    <a:pt x="1443" y="8404"/>
                  </a:cubicBezTo>
                  <a:cubicBezTo>
                    <a:pt x="1465" y="8425"/>
                    <a:pt x="1494" y="8451"/>
                    <a:pt x="1528" y="8476"/>
                  </a:cubicBezTo>
                  <a:cubicBezTo>
                    <a:pt x="1558" y="8502"/>
                    <a:pt x="1592" y="8527"/>
                    <a:pt x="1630" y="8552"/>
                  </a:cubicBezTo>
                  <a:cubicBezTo>
                    <a:pt x="1783" y="8663"/>
                    <a:pt x="1987" y="8777"/>
                    <a:pt x="2207" y="8858"/>
                  </a:cubicBezTo>
                  <a:cubicBezTo>
                    <a:pt x="2424" y="8939"/>
                    <a:pt x="2653" y="8981"/>
                    <a:pt x="2840" y="8998"/>
                  </a:cubicBezTo>
                  <a:cubicBezTo>
                    <a:pt x="2887" y="9002"/>
                    <a:pt x="2933" y="9002"/>
                    <a:pt x="2971" y="9002"/>
                  </a:cubicBezTo>
                  <a:cubicBezTo>
                    <a:pt x="2993" y="9004"/>
                    <a:pt x="3012" y="9006"/>
                    <a:pt x="3030" y="9006"/>
                  </a:cubicBezTo>
                  <a:cubicBezTo>
                    <a:pt x="3048" y="9006"/>
                    <a:pt x="3065" y="9004"/>
                    <a:pt x="3082" y="9002"/>
                  </a:cubicBezTo>
                  <a:lnTo>
                    <a:pt x="3167" y="9002"/>
                  </a:lnTo>
                  <a:cubicBezTo>
                    <a:pt x="3188" y="9002"/>
                    <a:pt x="3209" y="8998"/>
                    <a:pt x="3218" y="8998"/>
                  </a:cubicBezTo>
                  <a:cubicBezTo>
                    <a:pt x="3298" y="8998"/>
                    <a:pt x="3307" y="9002"/>
                    <a:pt x="3307" y="9011"/>
                  </a:cubicBezTo>
                  <a:cubicBezTo>
                    <a:pt x="3307" y="9015"/>
                    <a:pt x="3307" y="9024"/>
                    <a:pt x="3290" y="9028"/>
                  </a:cubicBezTo>
                  <a:cubicBezTo>
                    <a:pt x="3294" y="9041"/>
                    <a:pt x="3303" y="9066"/>
                    <a:pt x="3311" y="9104"/>
                  </a:cubicBezTo>
                  <a:cubicBezTo>
                    <a:pt x="3341" y="9215"/>
                    <a:pt x="3417" y="9724"/>
                    <a:pt x="3549" y="10221"/>
                  </a:cubicBezTo>
                  <a:cubicBezTo>
                    <a:pt x="3617" y="10467"/>
                    <a:pt x="3702" y="10713"/>
                    <a:pt x="3778" y="10904"/>
                  </a:cubicBezTo>
                  <a:cubicBezTo>
                    <a:pt x="3803" y="10963"/>
                    <a:pt x="3829" y="11014"/>
                    <a:pt x="3850" y="11065"/>
                  </a:cubicBezTo>
                  <a:cubicBezTo>
                    <a:pt x="3859" y="11074"/>
                    <a:pt x="3867" y="11086"/>
                    <a:pt x="3876" y="11103"/>
                  </a:cubicBezTo>
                  <a:cubicBezTo>
                    <a:pt x="3897" y="11137"/>
                    <a:pt x="3918" y="11180"/>
                    <a:pt x="3948" y="11226"/>
                  </a:cubicBezTo>
                  <a:cubicBezTo>
                    <a:pt x="3973" y="11269"/>
                    <a:pt x="4011" y="11311"/>
                    <a:pt x="4062" y="11333"/>
                  </a:cubicBezTo>
                  <a:cubicBezTo>
                    <a:pt x="4085" y="11340"/>
                    <a:pt x="4110" y="11343"/>
                    <a:pt x="4137" y="11343"/>
                  </a:cubicBezTo>
                  <a:cubicBezTo>
                    <a:pt x="4172" y="11343"/>
                    <a:pt x="4209" y="11338"/>
                    <a:pt x="4245" y="11328"/>
                  </a:cubicBezTo>
                  <a:cubicBezTo>
                    <a:pt x="4304" y="11311"/>
                    <a:pt x="4376" y="11290"/>
                    <a:pt x="4423" y="11260"/>
                  </a:cubicBezTo>
                  <a:cubicBezTo>
                    <a:pt x="4449" y="11248"/>
                    <a:pt x="4461" y="11231"/>
                    <a:pt x="4470" y="11209"/>
                  </a:cubicBezTo>
                  <a:cubicBezTo>
                    <a:pt x="4474" y="11188"/>
                    <a:pt x="4470" y="11163"/>
                    <a:pt x="4466" y="11137"/>
                  </a:cubicBezTo>
                  <a:cubicBezTo>
                    <a:pt x="4444" y="11061"/>
                    <a:pt x="4427" y="10997"/>
                    <a:pt x="4415" y="10955"/>
                  </a:cubicBezTo>
                  <a:cubicBezTo>
                    <a:pt x="4334" y="10713"/>
                    <a:pt x="4185" y="10233"/>
                    <a:pt x="4071" y="9741"/>
                  </a:cubicBezTo>
                  <a:cubicBezTo>
                    <a:pt x="3922" y="9125"/>
                    <a:pt x="3825" y="8493"/>
                    <a:pt x="3812" y="8357"/>
                  </a:cubicBezTo>
                  <a:cubicBezTo>
                    <a:pt x="3808" y="8311"/>
                    <a:pt x="3808" y="8281"/>
                    <a:pt x="3808" y="8264"/>
                  </a:cubicBezTo>
                  <a:cubicBezTo>
                    <a:pt x="3778" y="8268"/>
                    <a:pt x="3757" y="8268"/>
                    <a:pt x="3744" y="8268"/>
                  </a:cubicBezTo>
                  <a:cubicBezTo>
                    <a:pt x="3697" y="8268"/>
                    <a:pt x="3693" y="8264"/>
                    <a:pt x="3689" y="8255"/>
                  </a:cubicBezTo>
                  <a:cubicBezTo>
                    <a:pt x="3689" y="8247"/>
                    <a:pt x="3693" y="8234"/>
                    <a:pt x="3735" y="8221"/>
                  </a:cubicBezTo>
                  <a:cubicBezTo>
                    <a:pt x="3795" y="8200"/>
                    <a:pt x="4079" y="8175"/>
                    <a:pt x="4338" y="8081"/>
                  </a:cubicBezTo>
                  <a:cubicBezTo>
                    <a:pt x="4521" y="8013"/>
                    <a:pt x="4682" y="7907"/>
                    <a:pt x="4780" y="7835"/>
                  </a:cubicBezTo>
                  <a:cubicBezTo>
                    <a:pt x="4792" y="7827"/>
                    <a:pt x="4809" y="7814"/>
                    <a:pt x="4818" y="7805"/>
                  </a:cubicBezTo>
                  <a:cubicBezTo>
                    <a:pt x="4843" y="7788"/>
                    <a:pt x="4860" y="7780"/>
                    <a:pt x="4869" y="7771"/>
                  </a:cubicBezTo>
                  <a:cubicBezTo>
                    <a:pt x="4893" y="7755"/>
                    <a:pt x="4905" y="7749"/>
                    <a:pt x="4913" y="7749"/>
                  </a:cubicBezTo>
                  <a:cubicBezTo>
                    <a:pt x="4918" y="7749"/>
                    <a:pt x="4921" y="7751"/>
                    <a:pt x="4924" y="7755"/>
                  </a:cubicBezTo>
                  <a:cubicBezTo>
                    <a:pt x="4928" y="7759"/>
                    <a:pt x="4928" y="7771"/>
                    <a:pt x="4898" y="7805"/>
                  </a:cubicBezTo>
                  <a:cubicBezTo>
                    <a:pt x="4979" y="7805"/>
                    <a:pt x="5153" y="7814"/>
                    <a:pt x="5378" y="7827"/>
                  </a:cubicBezTo>
                  <a:cubicBezTo>
                    <a:pt x="5501" y="7831"/>
                    <a:pt x="5637" y="7839"/>
                    <a:pt x="5786" y="7848"/>
                  </a:cubicBezTo>
                  <a:cubicBezTo>
                    <a:pt x="5858" y="7852"/>
                    <a:pt x="5934" y="7856"/>
                    <a:pt x="6010" y="7861"/>
                  </a:cubicBezTo>
                  <a:cubicBezTo>
                    <a:pt x="6043" y="7862"/>
                    <a:pt x="6076" y="7865"/>
                    <a:pt x="6108" y="7865"/>
                  </a:cubicBezTo>
                  <a:cubicBezTo>
                    <a:pt x="6149" y="7865"/>
                    <a:pt x="6187" y="7861"/>
                    <a:pt x="6218" y="7844"/>
                  </a:cubicBezTo>
                  <a:cubicBezTo>
                    <a:pt x="6244" y="7831"/>
                    <a:pt x="6265" y="7805"/>
                    <a:pt x="6274" y="7780"/>
                  </a:cubicBezTo>
                  <a:cubicBezTo>
                    <a:pt x="6282" y="7755"/>
                    <a:pt x="6274" y="7729"/>
                    <a:pt x="6252" y="7704"/>
                  </a:cubicBezTo>
                  <a:cubicBezTo>
                    <a:pt x="6218" y="7657"/>
                    <a:pt x="6146" y="7640"/>
                    <a:pt x="6074" y="7623"/>
                  </a:cubicBezTo>
                  <a:cubicBezTo>
                    <a:pt x="5934" y="7593"/>
                    <a:pt x="5798" y="7559"/>
                    <a:pt x="5675" y="7534"/>
                  </a:cubicBezTo>
                  <a:cubicBezTo>
                    <a:pt x="5437" y="7474"/>
                    <a:pt x="5255" y="7432"/>
                    <a:pt x="5191" y="7411"/>
                  </a:cubicBezTo>
                  <a:lnTo>
                    <a:pt x="5191" y="7415"/>
                  </a:lnTo>
                  <a:cubicBezTo>
                    <a:pt x="5150" y="7456"/>
                    <a:pt x="5137" y="7473"/>
                    <a:pt x="5128" y="7473"/>
                  </a:cubicBezTo>
                  <a:cubicBezTo>
                    <a:pt x="5127" y="7473"/>
                    <a:pt x="5125" y="7472"/>
                    <a:pt x="5123" y="7470"/>
                  </a:cubicBezTo>
                  <a:cubicBezTo>
                    <a:pt x="5115" y="7466"/>
                    <a:pt x="5119" y="7445"/>
                    <a:pt x="5187" y="7347"/>
                  </a:cubicBezTo>
                  <a:cubicBezTo>
                    <a:pt x="5208" y="7313"/>
                    <a:pt x="5255" y="7249"/>
                    <a:pt x="5323" y="7173"/>
                  </a:cubicBezTo>
                  <a:cubicBezTo>
                    <a:pt x="5382" y="7092"/>
                    <a:pt x="5454" y="6986"/>
                    <a:pt x="5531" y="6859"/>
                  </a:cubicBezTo>
                  <a:cubicBezTo>
                    <a:pt x="5548" y="6825"/>
                    <a:pt x="5569" y="6795"/>
                    <a:pt x="5586" y="6761"/>
                  </a:cubicBezTo>
                  <a:cubicBezTo>
                    <a:pt x="5599" y="6727"/>
                    <a:pt x="5607" y="6693"/>
                    <a:pt x="5603" y="6664"/>
                  </a:cubicBezTo>
                  <a:cubicBezTo>
                    <a:pt x="5603" y="6634"/>
                    <a:pt x="5582" y="6609"/>
                    <a:pt x="5552" y="6596"/>
                  </a:cubicBezTo>
                  <a:cubicBezTo>
                    <a:pt x="5536" y="6588"/>
                    <a:pt x="5512" y="6583"/>
                    <a:pt x="5488" y="6583"/>
                  </a:cubicBezTo>
                  <a:cubicBezTo>
                    <a:pt x="5475" y="6583"/>
                    <a:pt x="5462" y="6584"/>
                    <a:pt x="5450" y="6587"/>
                  </a:cubicBezTo>
                  <a:cubicBezTo>
                    <a:pt x="5382" y="6609"/>
                    <a:pt x="5327" y="6681"/>
                    <a:pt x="5272" y="6753"/>
                  </a:cubicBezTo>
                  <a:cubicBezTo>
                    <a:pt x="5217" y="6825"/>
                    <a:pt x="5157" y="6897"/>
                    <a:pt x="5098" y="6969"/>
                  </a:cubicBezTo>
                  <a:cubicBezTo>
                    <a:pt x="4975" y="7109"/>
                    <a:pt x="4848" y="7245"/>
                    <a:pt x="4707" y="7360"/>
                  </a:cubicBezTo>
                  <a:cubicBezTo>
                    <a:pt x="4567" y="7470"/>
                    <a:pt x="4419" y="7559"/>
                    <a:pt x="4283" y="7619"/>
                  </a:cubicBezTo>
                  <a:cubicBezTo>
                    <a:pt x="4143" y="7678"/>
                    <a:pt x="4011" y="7708"/>
                    <a:pt x="3909" y="7729"/>
                  </a:cubicBezTo>
                  <a:cubicBezTo>
                    <a:pt x="3859" y="7738"/>
                    <a:pt x="3812" y="7742"/>
                    <a:pt x="3778" y="7746"/>
                  </a:cubicBezTo>
                  <a:cubicBezTo>
                    <a:pt x="3740" y="7750"/>
                    <a:pt x="3710" y="7755"/>
                    <a:pt x="3689" y="7755"/>
                  </a:cubicBezTo>
                  <a:cubicBezTo>
                    <a:pt x="3665" y="7755"/>
                    <a:pt x="3646" y="7756"/>
                    <a:pt x="3630" y="7756"/>
                  </a:cubicBezTo>
                  <a:cubicBezTo>
                    <a:pt x="3563" y="7756"/>
                    <a:pt x="3557" y="7749"/>
                    <a:pt x="3557" y="7746"/>
                  </a:cubicBezTo>
                  <a:cubicBezTo>
                    <a:pt x="3553" y="7733"/>
                    <a:pt x="3570" y="7725"/>
                    <a:pt x="3685" y="7708"/>
                  </a:cubicBezTo>
                  <a:lnTo>
                    <a:pt x="3723" y="7704"/>
                  </a:lnTo>
                  <a:cubicBezTo>
                    <a:pt x="3718" y="7695"/>
                    <a:pt x="3714" y="7678"/>
                    <a:pt x="3710" y="7657"/>
                  </a:cubicBezTo>
                  <a:cubicBezTo>
                    <a:pt x="3689" y="7576"/>
                    <a:pt x="3646" y="7220"/>
                    <a:pt x="3625" y="6855"/>
                  </a:cubicBezTo>
                  <a:cubicBezTo>
                    <a:pt x="3600" y="6494"/>
                    <a:pt x="3600" y="6129"/>
                    <a:pt x="3604" y="6053"/>
                  </a:cubicBezTo>
                  <a:cubicBezTo>
                    <a:pt x="3608" y="6023"/>
                    <a:pt x="3612" y="6006"/>
                    <a:pt x="3612" y="5997"/>
                  </a:cubicBezTo>
                  <a:cubicBezTo>
                    <a:pt x="3612" y="5997"/>
                    <a:pt x="3608" y="5993"/>
                    <a:pt x="3608" y="5993"/>
                  </a:cubicBezTo>
                  <a:cubicBezTo>
                    <a:pt x="3604" y="5985"/>
                    <a:pt x="3608" y="5972"/>
                    <a:pt x="3663" y="5946"/>
                  </a:cubicBezTo>
                  <a:cubicBezTo>
                    <a:pt x="3702" y="5929"/>
                    <a:pt x="3812" y="5883"/>
                    <a:pt x="3952" y="5819"/>
                  </a:cubicBezTo>
                  <a:cubicBezTo>
                    <a:pt x="4096" y="5751"/>
                    <a:pt x="4266" y="5662"/>
                    <a:pt x="4432" y="5560"/>
                  </a:cubicBezTo>
                  <a:cubicBezTo>
                    <a:pt x="4597" y="5458"/>
                    <a:pt x="4750" y="5344"/>
                    <a:pt x="4869" y="5242"/>
                  </a:cubicBezTo>
                  <a:cubicBezTo>
                    <a:pt x="4988" y="5140"/>
                    <a:pt x="5072" y="5059"/>
                    <a:pt x="5102" y="5030"/>
                  </a:cubicBezTo>
                  <a:cubicBezTo>
                    <a:pt x="5140" y="4995"/>
                    <a:pt x="5156" y="4986"/>
                    <a:pt x="5162" y="4986"/>
                  </a:cubicBezTo>
                  <a:cubicBezTo>
                    <a:pt x="5164" y="4986"/>
                    <a:pt x="5165" y="4986"/>
                    <a:pt x="5166" y="4987"/>
                  </a:cubicBezTo>
                  <a:cubicBezTo>
                    <a:pt x="5174" y="4996"/>
                    <a:pt x="5170" y="5008"/>
                    <a:pt x="5136" y="5059"/>
                  </a:cubicBezTo>
                  <a:cubicBezTo>
                    <a:pt x="5123" y="5076"/>
                    <a:pt x="5098" y="5110"/>
                    <a:pt x="5055" y="5153"/>
                  </a:cubicBezTo>
                  <a:cubicBezTo>
                    <a:pt x="5072" y="5157"/>
                    <a:pt x="5102" y="5161"/>
                    <a:pt x="5153" y="5170"/>
                  </a:cubicBezTo>
                  <a:cubicBezTo>
                    <a:pt x="5213" y="5180"/>
                    <a:pt x="5367" y="5217"/>
                    <a:pt x="5573" y="5217"/>
                  </a:cubicBezTo>
                  <a:cubicBezTo>
                    <a:pt x="5615" y="5217"/>
                    <a:pt x="5659" y="5216"/>
                    <a:pt x="5705" y="5212"/>
                  </a:cubicBezTo>
                  <a:cubicBezTo>
                    <a:pt x="5845" y="5204"/>
                    <a:pt x="5998" y="5174"/>
                    <a:pt x="6151" y="5119"/>
                  </a:cubicBezTo>
                  <a:cubicBezTo>
                    <a:pt x="6227" y="5093"/>
                    <a:pt x="6303" y="5064"/>
                    <a:pt x="6380" y="5021"/>
                  </a:cubicBezTo>
                  <a:cubicBezTo>
                    <a:pt x="6456" y="4987"/>
                    <a:pt x="6528" y="4940"/>
                    <a:pt x="6583" y="4881"/>
                  </a:cubicBezTo>
                  <a:cubicBezTo>
                    <a:pt x="6609" y="4851"/>
                    <a:pt x="6630" y="4817"/>
                    <a:pt x="6639" y="4788"/>
                  </a:cubicBezTo>
                  <a:cubicBezTo>
                    <a:pt x="6639" y="4779"/>
                    <a:pt x="6639" y="4771"/>
                    <a:pt x="6639" y="4762"/>
                  </a:cubicBezTo>
                  <a:lnTo>
                    <a:pt x="6634" y="4754"/>
                  </a:lnTo>
                  <a:cubicBezTo>
                    <a:pt x="6617" y="4737"/>
                    <a:pt x="6605" y="4720"/>
                    <a:pt x="6592" y="4707"/>
                  </a:cubicBezTo>
                  <a:cubicBezTo>
                    <a:pt x="6577" y="4689"/>
                    <a:pt x="6562" y="4682"/>
                    <a:pt x="6540" y="4682"/>
                  </a:cubicBezTo>
                  <a:cubicBezTo>
                    <a:pt x="6531" y="4682"/>
                    <a:pt x="6520" y="4683"/>
                    <a:pt x="6507" y="4686"/>
                  </a:cubicBezTo>
                  <a:cubicBezTo>
                    <a:pt x="6469" y="4694"/>
                    <a:pt x="6431" y="4707"/>
                    <a:pt x="6392" y="4720"/>
                  </a:cubicBezTo>
                  <a:cubicBezTo>
                    <a:pt x="6320" y="4754"/>
                    <a:pt x="6240" y="4783"/>
                    <a:pt x="6163" y="4805"/>
                  </a:cubicBezTo>
                  <a:cubicBezTo>
                    <a:pt x="6087" y="4830"/>
                    <a:pt x="6015" y="4843"/>
                    <a:pt x="5943" y="4851"/>
                  </a:cubicBezTo>
                  <a:cubicBezTo>
                    <a:pt x="5876" y="4860"/>
                    <a:pt x="5813" y="4864"/>
                    <a:pt x="5755" y="4864"/>
                  </a:cubicBezTo>
                  <a:cubicBezTo>
                    <a:pt x="5565" y="4864"/>
                    <a:pt x="5425" y="4825"/>
                    <a:pt x="5370" y="4809"/>
                  </a:cubicBezTo>
                  <a:cubicBezTo>
                    <a:pt x="5293" y="4788"/>
                    <a:pt x="5263" y="4771"/>
                    <a:pt x="5251" y="4762"/>
                  </a:cubicBezTo>
                  <a:lnTo>
                    <a:pt x="5246" y="4762"/>
                  </a:lnTo>
                  <a:cubicBezTo>
                    <a:pt x="5238" y="4754"/>
                    <a:pt x="5242" y="4741"/>
                    <a:pt x="5293" y="4639"/>
                  </a:cubicBezTo>
                  <a:cubicBezTo>
                    <a:pt x="5323" y="4567"/>
                    <a:pt x="5429" y="4376"/>
                    <a:pt x="5518" y="4100"/>
                  </a:cubicBezTo>
                  <a:cubicBezTo>
                    <a:pt x="5561" y="3960"/>
                    <a:pt x="5599" y="3803"/>
                    <a:pt x="5624" y="3633"/>
                  </a:cubicBezTo>
                  <a:cubicBezTo>
                    <a:pt x="5628" y="3591"/>
                    <a:pt x="5637" y="3548"/>
                    <a:pt x="5633" y="3510"/>
                  </a:cubicBezTo>
                  <a:cubicBezTo>
                    <a:pt x="5633" y="3468"/>
                    <a:pt x="5628" y="3425"/>
                    <a:pt x="5611" y="3396"/>
                  </a:cubicBezTo>
                  <a:cubicBezTo>
                    <a:pt x="5594" y="3375"/>
                    <a:pt x="5571" y="3359"/>
                    <a:pt x="5547" y="3359"/>
                  </a:cubicBezTo>
                  <a:cubicBezTo>
                    <a:pt x="5541" y="3359"/>
                    <a:pt x="5536" y="3360"/>
                    <a:pt x="5531" y="3362"/>
                  </a:cubicBezTo>
                  <a:cubicBezTo>
                    <a:pt x="5497" y="3366"/>
                    <a:pt x="5467" y="3387"/>
                    <a:pt x="5446" y="3421"/>
                  </a:cubicBezTo>
                  <a:cubicBezTo>
                    <a:pt x="5420" y="3451"/>
                    <a:pt x="5408" y="3493"/>
                    <a:pt x="5395" y="3536"/>
                  </a:cubicBezTo>
                  <a:cubicBezTo>
                    <a:pt x="5378" y="3578"/>
                    <a:pt x="5365" y="3620"/>
                    <a:pt x="5353" y="3663"/>
                  </a:cubicBezTo>
                  <a:cubicBezTo>
                    <a:pt x="5327" y="3748"/>
                    <a:pt x="5306" y="3833"/>
                    <a:pt x="5280" y="3918"/>
                  </a:cubicBezTo>
                  <a:cubicBezTo>
                    <a:pt x="5234" y="4083"/>
                    <a:pt x="5187" y="4244"/>
                    <a:pt x="5128" y="4380"/>
                  </a:cubicBezTo>
                  <a:cubicBezTo>
                    <a:pt x="5068" y="4516"/>
                    <a:pt x="4996" y="4626"/>
                    <a:pt x="4928" y="4707"/>
                  </a:cubicBezTo>
                  <a:cubicBezTo>
                    <a:pt x="4860" y="4788"/>
                    <a:pt x="4801" y="4834"/>
                    <a:pt x="4767" y="4860"/>
                  </a:cubicBezTo>
                  <a:cubicBezTo>
                    <a:pt x="4724" y="4890"/>
                    <a:pt x="4695" y="4907"/>
                    <a:pt x="4678" y="4915"/>
                  </a:cubicBezTo>
                  <a:cubicBezTo>
                    <a:pt x="4673" y="4924"/>
                    <a:pt x="4669" y="4924"/>
                    <a:pt x="4669" y="4928"/>
                  </a:cubicBezTo>
                  <a:cubicBezTo>
                    <a:pt x="4665" y="4928"/>
                    <a:pt x="4661" y="4928"/>
                    <a:pt x="4657" y="4924"/>
                  </a:cubicBezTo>
                  <a:cubicBezTo>
                    <a:pt x="4648" y="4924"/>
                    <a:pt x="4644" y="4924"/>
                    <a:pt x="4640" y="4919"/>
                  </a:cubicBezTo>
                  <a:cubicBezTo>
                    <a:pt x="4640" y="4915"/>
                    <a:pt x="4640" y="4915"/>
                    <a:pt x="4648" y="4907"/>
                  </a:cubicBezTo>
                  <a:cubicBezTo>
                    <a:pt x="4640" y="4898"/>
                    <a:pt x="4635" y="4885"/>
                    <a:pt x="4631" y="4868"/>
                  </a:cubicBezTo>
                  <a:cubicBezTo>
                    <a:pt x="4618" y="4834"/>
                    <a:pt x="4589" y="4728"/>
                    <a:pt x="4555" y="4588"/>
                  </a:cubicBezTo>
                  <a:cubicBezTo>
                    <a:pt x="4546" y="4550"/>
                    <a:pt x="4533" y="4512"/>
                    <a:pt x="4525" y="4474"/>
                  </a:cubicBezTo>
                  <a:cubicBezTo>
                    <a:pt x="4516" y="4435"/>
                    <a:pt x="4512" y="4393"/>
                    <a:pt x="4499" y="4359"/>
                  </a:cubicBezTo>
                  <a:cubicBezTo>
                    <a:pt x="4487" y="4321"/>
                    <a:pt x="4466" y="4300"/>
                    <a:pt x="4436" y="4295"/>
                  </a:cubicBezTo>
                  <a:cubicBezTo>
                    <a:pt x="4432" y="4295"/>
                    <a:pt x="4428" y="4295"/>
                    <a:pt x="4424" y="4295"/>
                  </a:cubicBezTo>
                  <a:cubicBezTo>
                    <a:pt x="4397" y="4295"/>
                    <a:pt x="4365" y="4307"/>
                    <a:pt x="4342" y="4329"/>
                  </a:cubicBezTo>
                  <a:cubicBezTo>
                    <a:pt x="4317" y="4355"/>
                    <a:pt x="4300" y="4389"/>
                    <a:pt x="4296" y="4427"/>
                  </a:cubicBezTo>
                  <a:cubicBezTo>
                    <a:pt x="4287" y="4465"/>
                    <a:pt x="4287" y="4508"/>
                    <a:pt x="4291" y="4550"/>
                  </a:cubicBezTo>
                  <a:cubicBezTo>
                    <a:pt x="4296" y="4635"/>
                    <a:pt x="4304" y="4716"/>
                    <a:pt x="4308" y="4788"/>
                  </a:cubicBezTo>
                  <a:cubicBezTo>
                    <a:pt x="4321" y="4932"/>
                    <a:pt x="4330" y="5042"/>
                    <a:pt x="4325" y="5081"/>
                  </a:cubicBezTo>
                  <a:cubicBezTo>
                    <a:pt x="4325" y="5140"/>
                    <a:pt x="4321" y="5148"/>
                    <a:pt x="4313" y="5153"/>
                  </a:cubicBezTo>
                  <a:cubicBezTo>
                    <a:pt x="4317" y="5157"/>
                    <a:pt x="4321" y="5170"/>
                    <a:pt x="4304" y="5191"/>
                  </a:cubicBezTo>
                  <a:cubicBezTo>
                    <a:pt x="4279" y="5229"/>
                    <a:pt x="4134" y="5348"/>
                    <a:pt x="3977" y="5450"/>
                  </a:cubicBezTo>
                  <a:cubicBezTo>
                    <a:pt x="3825" y="5556"/>
                    <a:pt x="3659" y="5645"/>
                    <a:pt x="3617" y="5654"/>
                  </a:cubicBezTo>
                  <a:cubicBezTo>
                    <a:pt x="3604" y="5657"/>
                    <a:pt x="3595" y="5658"/>
                    <a:pt x="3589" y="5658"/>
                  </a:cubicBezTo>
                  <a:cubicBezTo>
                    <a:pt x="3579" y="5658"/>
                    <a:pt x="3577" y="5655"/>
                    <a:pt x="3574" y="5649"/>
                  </a:cubicBezTo>
                  <a:cubicBezTo>
                    <a:pt x="3574" y="5641"/>
                    <a:pt x="3574" y="5632"/>
                    <a:pt x="3595" y="5615"/>
                  </a:cubicBezTo>
                  <a:cubicBezTo>
                    <a:pt x="3600" y="5611"/>
                    <a:pt x="3604" y="5607"/>
                    <a:pt x="3612" y="5603"/>
                  </a:cubicBezTo>
                  <a:cubicBezTo>
                    <a:pt x="3608" y="5590"/>
                    <a:pt x="3604" y="5564"/>
                    <a:pt x="3604" y="5526"/>
                  </a:cubicBezTo>
                  <a:cubicBezTo>
                    <a:pt x="3595" y="5403"/>
                    <a:pt x="3604" y="4826"/>
                    <a:pt x="3672" y="4257"/>
                  </a:cubicBezTo>
                  <a:cubicBezTo>
                    <a:pt x="3740" y="3688"/>
                    <a:pt x="3808" y="3120"/>
                    <a:pt x="3829" y="3001"/>
                  </a:cubicBezTo>
                  <a:cubicBezTo>
                    <a:pt x="3837" y="2958"/>
                    <a:pt x="3842" y="2933"/>
                    <a:pt x="3846" y="2920"/>
                  </a:cubicBezTo>
                  <a:cubicBezTo>
                    <a:pt x="3842" y="2920"/>
                    <a:pt x="3837" y="2920"/>
                    <a:pt x="3833" y="2916"/>
                  </a:cubicBezTo>
                  <a:cubicBezTo>
                    <a:pt x="3786" y="2912"/>
                    <a:pt x="3782" y="2903"/>
                    <a:pt x="3782" y="2895"/>
                  </a:cubicBezTo>
                  <a:cubicBezTo>
                    <a:pt x="3782" y="2886"/>
                    <a:pt x="3791" y="2878"/>
                    <a:pt x="3833" y="2873"/>
                  </a:cubicBezTo>
                  <a:cubicBezTo>
                    <a:pt x="3859" y="2869"/>
                    <a:pt x="3939" y="2852"/>
                    <a:pt x="4041" y="2806"/>
                  </a:cubicBezTo>
                  <a:cubicBezTo>
                    <a:pt x="4143" y="2763"/>
                    <a:pt x="4262" y="2691"/>
                    <a:pt x="4376" y="2610"/>
                  </a:cubicBezTo>
                  <a:cubicBezTo>
                    <a:pt x="4432" y="2572"/>
                    <a:pt x="4491" y="2530"/>
                    <a:pt x="4542" y="2487"/>
                  </a:cubicBezTo>
                  <a:cubicBezTo>
                    <a:pt x="4589" y="2445"/>
                    <a:pt x="4644" y="2402"/>
                    <a:pt x="4686" y="2368"/>
                  </a:cubicBezTo>
                  <a:cubicBezTo>
                    <a:pt x="4775" y="2300"/>
                    <a:pt x="4839" y="2245"/>
                    <a:pt x="4864" y="2228"/>
                  </a:cubicBezTo>
                  <a:cubicBezTo>
                    <a:pt x="4873" y="2220"/>
                    <a:pt x="4877" y="2220"/>
                    <a:pt x="4881" y="2216"/>
                  </a:cubicBezTo>
                  <a:cubicBezTo>
                    <a:pt x="4839" y="2199"/>
                    <a:pt x="4835" y="2190"/>
                    <a:pt x="4839" y="2186"/>
                  </a:cubicBezTo>
                  <a:cubicBezTo>
                    <a:pt x="4839" y="2180"/>
                    <a:pt x="4844" y="2175"/>
                    <a:pt x="4865" y="2175"/>
                  </a:cubicBezTo>
                  <a:cubicBezTo>
                    <a:pt x="4877" y="2175"/>
                    <a:pt x="4895" y="2177"/>
                    <a:pt x="4920" y="2182"/>
                  </a:cubicBezTo>
                  <a:cubicBezTo>
                    <a:pt x="4966" y="2186"/>
                    <a:pt x="5102" y="2211"/>
                    <a:pt x="5280" y="2216"/>
                  </a:cubicBezTo>
                  <a:cubicBezTo>
                    <a:pt x="5305" y="2217"/>
                    <a:pt x="5331" y="2217"/>
                    <a:pt x="5358" y="2217"/>
                  </a:cubicBezTo>
                  <a:cubicBezTo>
                    <a:pt x="5521" y="2217"/>
                    <a:pt x="5713" y="2195"/>
                    <a:pt x="5892" y="2143"/>
                  </a:cubicBezTo>
                  <a:cubicBezTo>
                    <a:pt x="5917" y="2135"/>
                    <a:pt x="5938" y="2122"/>
                    <a:pt x="5951" y="2109"/>
                  </a:cubicBezTo>
                  <a:cubicBezTo>
                    <a:pt x="5964" y="2097"/>
                    <a:pt x="5968" y="2080"/>
                    <a:pt x="5960" y="2063"/>
                  </a:cubicBezTo>
                  <a:cubicBezTo>
                    <a:pt x="5955" y="2046"/>
                    <a:pt x="5943" y="2029"/>
                    <a:pt x="5926" y="2020"/>
                  </a:cubicBezTo>
                  <a:cubicBezTo>
                    <a:pt x="5909" y="2008"/>
                    <a:pt x="5887" y="2003"/>
                    <a:pt x="5862" y="1999"/>
                  </a:cubicBezTo>
                  <a:cubicBezTo>
                    <a:pt x="5815" y="1995"/>
                    <a:pt x="5760" y="1995"/>
                    <a:pt x="5709" y="1991"/>
                  </a:cubicBezTo>
                  <a:cubicBezTo>
                    <a:pt x="5658" y="1986"/>
                    <a:pt x="5611" y="1982"/>
                    <a:pt x="5565" y="1974"/>
                  </a:cubicBezTo>
                  <a:cubicBezTo>
                    <a:pt x="5382" y="1948"/>
                    <a:pt x="5251" y="1901"/>
                    <a:pt x="5204" y="1885"/>
                  </a:cubicBezTo>
                  <a:cubicBezTo>
                    <a:pt x="5136" y="1855"/>
                    <a:pt x="5128" y="1842"/>
                    <a:pt x="5132" y="1834"/>
                  </a:cubicBezTo>
                  <a:cubicBezTo>
                    <a:pt x="5132" y="1831"/>
                    <a:pt x="5136" y="1828"/>
                    <a:pt x="5145" y="1828"/>
                  </a:cubicBezTo>
                  <a:cubicBezTo>
                    <a:pt x="5148" y="1828"/>
                    <a:pt x="5152" y="1828"/>
                    <a:pt x="5157" y="1829"/>
                  </a:cubicBezTo>
                  <a:cubicBezTo>
                    <a:pt x="5157" y="1821"/>
                    <a:pt x="5162" y="1808"/>
                    <a:pt x="5170" y="1791"/>
                  </a:cubicBezTo>
                  <a:cubicBezTo>
                    <a:pt x="5191" y="1740"/>
                    <a:pt x="5327" y="1519"/>
                    <a:pt x="5463" y="1303"/>
                  </a:cubicBezTo>
                  <a:cubicBezTo>
                    <a:pt x="5497" y="1248"/>
                    <a:pt x="5522" y="1193"/>
                    <a:pt x="5522" y="1142"/>
                  </a:cubicBezTo>
                  <a:cubicBezTo>
                    <a:pt x="5522" y="1091"/>
                    <a:pt x="5497" y="1044"/>
                    <a:pt x="5467" y="1027"/>
                  </a:cubicBezTo>
                  <a:cubicBezTo>
                    <a:pt x="5456" y="1020"/>
                    <a:pt x="5444" y="1017"/>
                    <a:pt x="5432" y="1017"/>
                  </a:cubicBezTo>
                  <a:cubicBezTo>
                    <a:pt x="5410" y="1017"/>
                    <a:pt x="5389" y="1027"/>
                    <a:pt x="5370" y="1036"/>
                  </a:cubicBezTo>
                  <a:cubicBezTo>
                    <a:pt x="5370" y="1040"/>
                    <a:pt x="5370" y="1040"/>
                    <a:pt x="5365" y="1040"/>
                  </a:cubicBezTo>
                  <a:cubicBezTo>
                    <a:pt x="5340" y="1091"/>
                    <a:pt x="5246" y="1218"/>
                    <a:pt x="5145" y="1337"/>
                  </a:cubicBezTo>
                  <a:cubicBezTo>
                    <a:pt x="5030" y="1473"/>
                    <a:pt x="4903" y="1596"/>
                    <a:pt x="4873" y="1617"/>
                  </a:cubicBezTo>
                  <a:cubicBezTo>
                    <a:pt x="4869" y="1617"/>
                    <a:pt x="4864" y="1621"/>
                    <a:pt x="4860" y="1621"/>
                  </a:cubicBezTo>
                  <a:cubicBezTo>
                    <a:pt x="4873" y="1655"/>
                    <a:pt x="4881" y="1685"/>
                    <a:pt x="4881" y="1698"/>
                  </a:cubicBezTo>
                  <a:cubicBezTo>
                    <a:pt x="4894" y="1757"/>
                    <a:pt x="4886" y="1766"/>
                    <a:pt x="4877" y="1766"/>
                  </a:cubicBezTo>
                  <a:cubicBezTo>
                    <a:pt x="4876" y="1766"/>
                    <a:pt x="4875" y="1767"/>
                    <a:pt x="4874" y="1767"/>
                  </a:cubicBezTo>
                  <a:cubicBezTo>
                    <a:pt x="4866" y="1767"/>
                    <a:pt x="4857" y="1754"/>
                    <a:pt x="4839" y="1710"/>
                  </a:cubicBezTo>
                  <a:cubicBezTo>
                    <a:pt x="4826" y="1677"/>
                    <a:pt x="4784" y="1579"/>
                    <a:pt x="4733" y="1447"/>
                  </a:cubicBezTo>
                  <a:cubicBezTo>
                    <a:pt x="4720" y="1413"/>
                    <a:pt x="4707" y="1375"/>
                    <a:pt x="4695" y="1337"/>
                  </a:cubicBezTo>
                  <a:cubicBezTo>
                    <a:pt x="4686" y="1295"/>
                    <a:pt x="4682" y="1256"/>
                    <a:pt x="4665" y="1227"/>
                  </a:cubicBezTo>
                  <a:cubicBezTo>
                    <a:pt x="4649" y="1195"/>
                    <a:pt x="4630" y="1171"/>
                    <a:pt x="4610" y="1171"/>
                  </a:cubicBezTo>
                  <a:cubicBezTo>
                    <a:pt x="4609" y="1171"/>
                    <a:pt x="4607" y="1171"/>
                    <a:pt x="4606" y="1171"/>
                  </a:cubicBezTo>
                  <a:cubicBezTo>
                    <a:pt x="4604" y="1171"/>
                    <a:pt x="4602" y="1171"/>
                    <a:pt x="4600" y="1171"/>
                  </a:cubicBezTo>
                  <a:cubicBezTo>
                    <a:pt x="4576" y="1171"/>
                    <a:pt x="4550" y="1195"/>
                    <a:pt x="4542" y="1222"/>
                  </a:cubicBezTo>
                  <a:cubicBezTo>
                    <a:pt x="4529" y="1256"/>
                    <a:pt x="4525" y="1299"/>
                    <a:pt x="4525" y="1341"/>
                  </a:cubicBezTo>
                  <a:cubicBezTo>
                    <a:pt x="4521" y="1384"/>
                    <a:pt x="4521" y="1426"/>
                    <a:pt x="4525" y="1469"/>
                  </a:cubicBezTo>
                  <a:cubicBezTo>
                    <a:pt x="4525" y="1553"/>
                    <a:pt x="4533" y="1630"/>
                    <a:pt x="4538" y="1702"/>
                  </a:cubicBezTo>
                  <a:cubicBezTo>
                    <a:pt x="4555" y="1842"/>
                    <a:pt x="4572" y="1948"/>
                    <a:pt x="4576" y="1982"/>
                  </a:cubicBezTo>
                  <a:cubicBezTo>
                    <a:pt x="4580" y="2042"/>
                    <a:pt x="4576" y="2054"/>
                    <a:pt x="4567" y="2054"/>
                  </a:cubicBezTo>
                  <a:cubicBezTo>
                    <a:pt x="4555" y="2054"/>
                    <a:pt x="4546" y="2046"/>
                    <a:pt x="4529" y="1995"/>
                  </a:cubicBezTo>
                  <a:cubicBezTo>
                    <a:pt x="4525" y="1986"/>
                    <a:pt x="4525" y="1978"/>
                    <a:pt x="4521" y="1969"/>
                  </a:cubicBezTo>
                  <a:cubicBezTo>
                    <a:pt x="4482" y="2012"/>
                    <a:pt x="4368" y="2118"/>
                    <a:pt x="4245" y="2216"/>
                  </a:cubicBezTo>
                  <a:cubicBezTo>
                    <a:pt x="4105" y="2326"/>
                    <a:pt x="3960" y="2424"/>
                    <a:pt x="3922" y="2436"/>
                  </a:cubicBezTo>
                  <a:cubicBezTo>
                    <a:pt x="3911" y="2442"/>
                    <a:pt x="3903" y="2444"/>
                    <a:pt x="3897" y="2444"/>
                  </a:cubicBezTo>
                  <a:cubicBezTo>
                    <a:pt x="3890" y="2444"/>
                    <a:pt x="3886" y="2441"/>
                    <a:pt x="3884" y="2436"/>
                  </a:cubicBezTo>
                  <a:cubicBezTo>
                    <a:pt x="3880" y="2428"/>
                    <a:pt x="3880" y="2419"/>
                    <a:pt x="3893" y="2402"/>
                  </a:cubicBezTo>
                  <a:cubicBezTo>
                    <a:pt x="3893" y="2394"/>
                    <a:pt x="3893" y="2381"/>
                    <a:pt x="3897" y="2368"/>
                  </a:cubicBezTo>
                  <a:cubicBezTo>
                    <a:pt x="3901" y="2330"/>
                    <a:pt x="3918" y="2216"/>
                    <a:pt x="3948" y="2071"/>
                  </a:cubicBezTo>
                  <a:cubicBezTo>
                    <a:pt x="3960" y="1995"/>
                    <a:pt x="3977" y="1914"/>
                    <a:pt x="3994" y="1825"/>
                  </a:cubicBezTo>
                  <a:cubicBezTo>
                    <a:pt x="4007" y="1783"/>
                    <a:pt x="4016" y="1740"/>
                    <a:pt x="4024" y="1694"/>
                  </a:cubicBezTo>
                  <a:cubicBezTo>
                    <a:pt x="4033" y="1647"/>
                    <a:pt x="4041" y="1604"/>
                    <a:pt x="4041" y="1562"/>
                  </a:cubicBezTo>
                  <a:cubicBezTo>
                    <a:pt x="4041" y="1524"/>
                    <a:pt x="4028" y="1486"/>
                    <a:pt x="4007" y="1456"/>
                  </a:cubicBezTo>
                  <a:cubicBezTo>
                    <a:pt x="3987" y="1432"/>
                    <a:pt x="3964" y="1419"/>
                    <a:pt x="3940" y="1419"/>
                  </a:cubicBezTo>
                  <a:cubicBezTo>
                    <a:pt x="3934" y="1419"/>
                    <a:pt x="3928" y="1420"/>
                    <a:pt x="3922" y="1422"/>
                  </a:cubicBezTo>
                  <a:cubicBezTo>
                    <a:pt x="3888" y="1426"/>
                    <a:pt x="3863" y="1452"/>
                    <a:pt x="3846" y="1481"/>
                  </a:cubicBezTo>
                  <a:cubicBezTo>
                    <a:pt x="3829" y="1515"/>
                    <a:pt x="3816" y="1549"/>
                    <a:pt x="3808" y="1587"/>
                  </a:cubicBezTo>
                  <a:cubicBezTo>
                    <a:pt x="3778" y="1732"/>
                    <a:pt x="3748" y="1842"/>
                    <a:pt x="3740" y="1880"/>
                  </a:cubicBezTo>
                  <a:cubicBezTo>
                    <a:pt x="3735" y="1893"/>
                    <a:pt x="3731" y="1906"/>
                    <a:pt x="3727" y="1914"/>
                  </a:cubicBezTo>
                  <a:cubicBezTo>
                    <a:pt x="3731" y="1923"/>
                    <a:pt x="3731" y="1927"/>
                    <a:pt x="3731" y="1935"/>
                  </a:cubicBezTo>
                  <a:cubicBezTo>
                    <a:pt x="3727" y="1944"/>
                    <a:pt x="3718" y="1948"/>
                    <a:pt x="3697" y="1948"/>
                  </a:cubicBezTo>
                  <a:cubicBezTo>
                    <a:pt x="3685" y="1944"/>
                    <a:pt x="3646" y="1931"/>
                    <a:pt x="3604" y="1901"/>
                  </a:cubicBezTo>
                  <a:cubicBezTo>
                    <a:pt x="3557" y="1872"/>
                    <a:pt x="3506" y="1829"/>
                    <a:pt x="3464" y="1787"/>
                  </a:cubicBezTo>
                  <a:cubicBezTo>
                    <a:pt x="3375" y="1694"/>
                    <a:pt x="3298" y="1596"/>
                    <a:pt x="3286" y="1570"/>
                  </a:cubicBezTo>
                  <a:cubicBezTo>
                    <a:pt x="3277" y="1553"/>
                    <a:pt x="3277" y="1545"/>
                    <a:pt x="3286" y="1541"/>
                  </a:cubicBezTo>
                  <a:cubicBezTo>
                    <a:pt x="3288" y="1536"/>
                    <a:pt x="3291" y="1534"/>
                    <a:pt x="3296" y="1534"/>
                  </a:cubicBezTo>
                  <a:cubicBezTo>
                    <a:pt x="3301" y="1534"/>
                    <a:pt x="3309" y="1536"/>
                    <a:pt x="3320" y="1541"/>
                  </a:cubicBezTo>
                  <a:cubicBezTo>
                    <a:pt x="3320" y="1498"/>
                    <a:pt x="3332" y="1430"/>
                    <a:pt x="3358" y="1354"/>
                  </a:cubicBezTo>
                  <a:cubicBezTo>
                    <a:pt x="3379" y="1303"/>
                    <a:pt x="3409" y="1244"/>
                    <a:pt x="3434" y="1188"/>
                  </a:cubicBezTo>
                  <a:cubicBezTo>
                    <a:pt x="3460" y="1133"/>
                    <a:pt x="3481" y="1070"/>
                    <a:pt x="3472" y="1014"/>
                  </a:cubicBezTo>
                  <a:cubicBezTo>
                    <a:pt x="3468" y="989"/>
                    <a:pt x="3455" y="963"/>
                    <a:pt x="3438" y="959"/>
                  </a:cubicBezTo>
                  <a:cubicBezTo>
                    <a:pt x="3435" y="957"/>
                    <a:pt x="3431" y="956"/>
                    <a:pt x="3426" y="956"/>
                  </a:cubicBezTo>
                  <a:cubicBezTo>
                    <a:pt x="3413" y="956"/>
                    <a:pt x="3397" y="963"/>
                    <a:pt x="3379" y="972"/>
                  </a:cubicBezTo>
                  <a:cubicBezTo>
                    <a:pt x="3328" y="1006"/>
                    <a:pt x="3286" y="1048"/>
                    <a:pt x="3252" y="1087"/>
                  </a:cubicBezTo>
                  <a:cubicBezTo>
                    <a:pt x="3188" y="1159"/>
                    <a:pt x="3154" y="1227"/>
                    <a:pt x="3141" y="1256"/>
                  </a:cubicBezTo>
                  <a:cubicBezTo>
                    <a:pt x="3141" y="1273"/>
                    <a:pt x="3137" y="1278"/>
                    <a:pt x="3133" y="1278"/>
                  </a:cubicBezTo>
                  <a:cubicBezTo>
                    <a:pt x="3120" y="1303"/>
                    <a:pt x="3112" y="1307"/>
                    <a:pt x="3107" y="1307"/>
                  </a:cubicBezTo>
                  <a:cubicBezTo>
                    <a:pt x="3099" y="1303"/>
                    <a:pt x="3086" y="1299"/>
                    <a:pt x="3095" y="1252"/>
                  </a:cubicBezTo>
                  <a:cubicBezTo>
                    <a:pt x="3095" y="1244"/>
                    <a:pt x="3099" y="1231"/>
                    <a:pt x="3103" y="1218"/>
                  </a:cubicBezTo>
                  <a:cubicBezTo>
                    <a:pt x="3099" y="1214"/>
                    <a:pt x="3099" y="1205"/>
                    <a:pt x="3095" y="1197"/>
                  </a:cubicBezTo>
                  <a:cubicBezTo>
                    <a:pt x="3073" y="1099"/>
                    <a:pt x="3010" y="641"/>
                    <a:pt x="2955" y="183"/>
                  </a:cubicBezTo>
                  <a:cubicBezTo>
                    <a:pt x="2946" y="127"/>
                    <a:pt x="2938" y="72"/>
                    <a:pt x="2908" y="42"/>
                  </a:cubicBezTo>
                  <a:cubicBezTo>
                    <a:pt x="2884" y="19"/>
                    <a:pt x="2842" y="0"/>
                    <a:pt x="28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20"/>
            <p:cNvSpPr/>
            <p:nvPr/>
          </p:nvSpPr>
          <p:spPr>
            <a:xfrm>
              <a:off x="1011723" y="2969089"/>
              <a:ext cx="462286" cy="828766"/>
            </a:xfrm>
            <a:custGeom>
              <a:avLst/>
              <a:gdLst/>
              <a:ahLst/>
              <a:cxnLst/>
              <a:rect l="l" t="t" r="r" b="b"/>
              <a:pathLst>
                <a:path w="2586" h="4636" extrusionOk="0">
                  <a:moveTo>
                    <a:pt x="2042" y="1"/>
                  </a:moveTo>
                  <a:cubicBezTo>
                    <a:pt x="2042" y="1"/>
                    <a:pt x="2038" y="30"/>
                    <a:pt x="2033" y="77"/>
                  </a:cubicBezTo>
                  <a:cubicBezTo>
                    <a:pt x="2012" y="183"/>
                    <a:pt x="1957" y="378"/>
                    <a:pt x="1791" y="540"/>
                  </a:cubicBezTo>
                  <a:cubicBezTo>
                    <a:pt x="1554" y="765"/>
                    <a:pt x="1439" y="973"/>
                    <a:pt x="1673" y="998"/>
                  </a:cubicBezTo>
                  <a:cubicBezTo>
                    <a:pt x="1906" y="1024"/>
                    <a:pt x="2492" y="1079"/>
                    <a:pt x="2297" y="1147"/>
                  </a:cubicBezTo>
                  <a:cubicBezTo>
                    <a:pt x="2152" y="1198"/>
                    <a:pt x="2025" y="1216"/>
                    <a:pt x="1915" y="1216"/>
                  </a:cubicBezTo>
                  <a:cubicBezTo>
                    <a:pt x="1685" y="1216"/>
                    <a:pt x="1528" y="1139"/>
                    <a:pt x="1438" y="1139"/>
                  </a:cubicBezTo>
                  <a:cubicBezTo>
                    <a:pt x="1418" y="1139"/>
                    <a:pt x="1402" y="1142"/>
                    <a:pt x="1388" y="1151"/>
                  </a:cubicBezTo>
                  <a:cubicBezTo>
                    <a:pt x="1282" y="1219"/>
                    <a:pt x="654" y="1737"/>
                    <a:pt x="446" y="1796"/>
                  </a:cubicBezTo>
                  <a:cubicBezTo>
                    <a:pt x="234" y="1860"/>
                    <a:pt x="268" y="2055"/>
                    <a:pt x="230" y="2221"/>
                  </a:cubicBezTo>
                  <a:cubicBezTo>
                    <a:pt x="191" y="2386"/>
                    <a:pt x="0" y="4551"/>
                    <a:pt x="157" y="4636"/>
                  </a:cubicBezTo>
                  <a:cubicBezTo>
                    <a:pt x="170" y="4610"/>
                    <a:pt x="183" y="4585"/>
                    <a:pt x="196" y="4559"/>
                  </a:cubicBezTo>
                  <a:lnTo>
                    <a:pt x="196" y="4555"/>
                  </a:lnTo>
                  <a:cubicBezTo>
                    <a:pt x="204" y="4432"/>
                    <a:pt x="221" y="3863"/>
                    <a:pt x="289" y="3294"/>
                  </a:cubicBezTo>
                  <a:cubicBezTo>
                    <a:pt x="353" y="2730"/>
                    <a:pt x="416" y="2161"/>
                    <a:pt x="421" y="2038"/>
                  </a:cubicBezTo>
                  <a:cubicBezTo>
                    <a:pt x="421" y="1991"/>
                    <a:pt x="421" y="1966"/>
                    <a:pt x="421" y="1949"/>
                  </a:cubicBezTo>
                  <a:cubicBezTo>
                    <a:pt x="463" y="1949"/>
                    <a:pt x="535" y="1932"/>
                    <a:pt x="612" y="1898"/>
                  </a:cubicBezTo>
                  <a:cubicBezTo>
                    <a:pt x="722" y="1856"/>
                    <a:pt x="845" y="1783"/>
                    <a:pt x="964" y="1703"/>
                  </a:cubicBezTo>
                  <a:cubicBezTo>
                    <a:pt x="1023" y="1660"/>
                    <a:pt x="1078" y="1618"/>
                    <a:pt x="1129" y="1575"/>
                  </a:cubicBezTo>
                  <a:cubicBezTo>
                    <a:pt x="1185" y="1529"/>
                    <a:pt x="1231" y="1491"/>
                    <a:pt x="1274" y="1452"/>
                  </a:cubicBezTo>
                  <a:cubicBezTo>
                    <a:pt x="1363" y="1380"/>
                    <a:pt x="1426" y="1316"/>
                    <a:pt x="1443" y="1291"/>
                  </a:cubicBezTo>
                  <a:cubicBezTo>
                    <a:pt x="1456" y="1278"/>
                    <a:pt x="1460" y="1270"/>
                    <a:pt x="1465" y="1261"/>
                  </a:cubicBezTo>
                  <a:cubicBezTo>
                    <a:pt x="1516" y="1274"/>
                    <a:pt x="1647" y="1308"/>
                    <a:pt x="1825" y="1316"/>
                  </a:cubicBezTo>
                  <a:cubicBezTo>
                    <a:pt x="1854" y="1318"/>
                    <a:pt x="1883" y="1319"/>
                    <a:pt x="1913" y="1319"/>
                  </a:cubicBezTo>
                  <a:cubicBezTo>
                    <a:pt x="2079" y="1319"/>
                    <a:pt x="2272" y="1297"/>
                    <a:pt x="2462" y="1240"/>
                  </a:cubicBezTo>
                  <a:cubicBezTo>
                    <a:pt x="2492" y="1232"/>
                    <a:pt x="2526" y="1219"/>
                    <a:pt x="2551" y="1189"/>
                  </a:cubicBezTo>
                  <a:cubicBezTo>
                    <a:pt x="2577" y="1159"/>
                    <a:pt x="2585" y="1113"/>
                    <a:pt x="2572" y="1075"/>
                  </a:cubicBezTo>
                  <a:cubicBezTo>
                    <a:pt x="2551" y="1002"/>
                    <a:pt x="2475" y="968"/>
                    <a:pt x="2415" y="960"/>
                  </a:cubicBezTo>
                  <a:cubicBezTo>
                    <a:pt x="2386" y="958"/>
                    <a:pt x="2359" y="958"/>
                    <a:pt x="2334" y="958"/>
                  </a:cubicBezTo>
                  <a:cubicBezTo>
                    <a:pt x="2308" y="958"/>
                    <a:pt x="2284" y="958"/>
                    <a:pt x="2258" y="956"/>
                  </a:cubicBezTo>
                  <a:cubicBezTo>
                    <a:pt x="2207" y="951"/>
                    <a:pt x="2161" y="947"/>
                    <a:pt x="2118" y="943"/>
                  </a:cubicBezTo>
                  <a:cubicBezTo>
                    <a:pt x="1940" y="922"/>
                    <a:pt x="1808" y="884"/>
                    <a:pt x="1762" y="871"/>
                  </a:cubicBezTo>
                  <a:cubicBezTo>
                    <a:pt x="1753" y="871"/>
                    <a:pt x="1745" y="867"/>
                    <a:pt x="1736" y="867"/>
                  </a:cubicBezTo>
                  <a:cubicBezTo>
                    <a:pt x="1741" y="862"/>
                    <a:pt x="1749" y="858"/>
                    <a:pt x="1753" y="850"/>
                  </a:cubicBezTo>
                  <a:cubicBezTo>
                    <a:pt x="1791" y="807"/>
                    <a:pt x="1932" y="591"/>
                    <a:pt x="2072" y="370"/>
                  </a:cubicBezTo>
                  <a:cubicBezTo>
                    <a:pt x="2106" y="315"/>
                    <a:pt x="2135" y="251"/>
                    <a:pt x="2140" y="175"/>
                  </a:cubicBezTo>
                  <a:cubicBezTo>
                    <a:pt x="2135" y="103"/>
                    <a:pt x="2101" y="30"/>
                    <a:pt x="2042" y="1"/>
                  </a:cubicBezTo>
                  <a:close/>
                </a:path>
              </a:pathLst>
            </a:custGeom>
            <a:solidFill>
              <a:srgbClr val="1E1549">
                <a:alpha val="41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20"/>
            <p:cNvSpPr/>
            <p:nvPr/>
          </p:nvSpPr>
          <p:spPr>
            <a:xfrm>
              <a:off x="1009399" y="3384192"/>
              <a:ext cx="585277" cy="789259"/>
            </a:xfrm>
            <a:custGeom>
              <a:avLst/>
              <a:gdLst/>
              <a:ahLst/>
              <a:cxnLst/>
              <a:rect l="l" t="t" r="r" b="b"/>
              <a:pathLst>
                <a:path w="3274" h="4415" extrusionOk="0">
                  <a:moveTo>
                    <a:pt x="2114" y="0"/>
                  </a:moveTo>
                  <a:cubicBezTo>
                    <a:pt x="2093" y="26"/>
                    <a:pt x="2080" y="43"/>
                    <a:pt x="2080" y="43"/>
                  </a:cubicBezTo>
                  <a:cubicBezTo>
                    <a:pt x="2080" y="43"/>
                    <a:pt x="2080" y="51"/>
                    <a:pt x="2085" y="73"/>
                  </a:cubicBezTo>
                  <a:cubicBezTo>
                    <a:pt x="2093" y="174"/>
                    <a:pt x="2106" y="518"/>
                    <a:pt x="1991" y="773"/>
                  </a:cubicBezTo>
                  <a:cubicBezTo>
                    <a:pt x="1851" y="1070"/>
                    <a:pt x="1681" y="1486"/>
                    <a:pt x="1737" y="1524"/>
                  </a:cubicBezTo>
                  <a:cubicBezTo>
                    <a:pt x="1789" y="1562"/>
                    <a:pt x="1908" y="1639"/>
                    <a:pt x="2221" y="1639"/>
                  </a:cubicBezTo>
                  <a:cubicBezTo>
                    <a:pt x="2263" y="1639"/>
                    <a:pt x="2308" y="1637"/>
                    <a:pt x="2356" y="1635"/>
                  </a:cubicBezTo>
                  <a:cubicBezTo>
                    <a:pt x="2678" y="1615"/>
                    <a:pt x="2952" y="1536"/>
                    <a:pt x="3029" y="1536"/>
                  </a:cubicBezTo>
                  <a:cubicBezTo>
                    <a:pt x="3053" y="1536"/>
                    <a:pt x="3058" y="1543"/>
                    <a:pt x="3040" y="1562"/>
                  </a:cubicBezTo>
                  <a:cubicBezTo>
                    <a:pt x="2847" y="1768"/>
                    <a:pt x="2397" y="1851"/>
                    <a:pt x="2108" y="1851"/>
                  </a:cubicBezTo>
                  <a:cubicBezTo>
                    <a:pt x="2021" y="1851"/>
                    <a:pt x="1949" y="1843"/>
                    <a:pt x="1902" y="1830"/>
                  </a:cubicBezTo>
                  <a:cubicBezTo>
                    <a:pt x="1776" y="1794"/>
                    <a:pt x="1779" y="1670"/>
                    <a:pt x="1693" y="1670"/>
                  </a:cubicBezTo>
                  <a:cubicBezTo>
                    <a:pt x="1637" y="1670"/>
                    <a:pt x="1543" y="1723"/>
                    <a:pt x="1350" y="1885"/>
                  </a:cubicBezTo>
                  <a:cubicBezTo>
                    <a:pt x="862" y="2297"/>
                    <a:pt x="234" y="2581"/>
                    <a:pt x="115" y="2628"/>
                  </a:cubicBezTo>
                  <a:cubicBezTo>
                    <a:pt x="1" y="2679"/>
                    <a:pt x="9" y="4253"/>
                    <a:pt x="281" y="4415"/>
                  </a:cubicBezTo>
                  <a:cubicBezTo>
                    <a:pt x="293" y="4398"/>
                    <a:pt x="302" y="4376"/>
                    <a:pt x="310" y="4359"/>
                  </a:cubicBezTo>
                  <a:cubicBezTo>
                    <a:pt x="310" y="4279"/>
                    <a:pt x="276" y="3918"/>
                    <a:pt x="255" y="3561"/>
                  </a:cubicBezTo>
                  <a:cubicBezTo>
                    <a:pt x="230" y="3201"/>
                    <a:pt x="221" y="2840"/>
                    <a:pt x="209" y="2759"/>
                  </a:cubicBezTo>
                  <a:cubicBezTo>
                    <a:pt x="204" y="2734"/>
                    <a:pt x="204" y="2717"/>
                    <a:pt x="200" y="2708"/>
                  </a:cubicBezTo>
                  <a:cubicBezTo>
                    <a:pt x="209" y="2708"/>
                    <a:pt x="221" y="2704"/>
                    <a:pt x="238" y="2700"/>
                  </a:cubicBezTo>
                  <a:cubicBezTo>
                    <a:pt x="281" y="2691"/>
                    <a:pt x="395" y="2649"/>
                    <a:pt x="540" y="2589"/>
                  </a:cubicBezTo>
                  <a:cubicBezTo>
                    <a:pt x="684" y="2526"/>
                    <a:pt x="862" y="2437"/>
                    <a:pt x="1028" y="2331"/>
                  </a:cubicBezTo>
                  <a:cubicBezTo>
                    <a:pt x="1198" y="2229"/>
                    <a:pt x="1355" y="2110"/>
                    <a:pt x="1473" y="2004"/>
                  </a:cubicBezTo>
                  <a:cubicBezTo>
                    <a:pt x="1520" y="1957"/>
                    <a:pt x="1563" y="1919"/>
                    <a:pt x="1597" y="1885"/>
                  </a:cubicBezTo>
                  <a:cubicBezTo>
                    <a:pt x="1609" y="1893"/>
                    <a:pt x="1639" y="1906"/>
                    <a:pt x="1703" y="1927"/>
                  </a:cubicBezTo>
                  <a:cubicBezTo>
                    <a:pt x="1762" y="1946"/>
                    <a:pt x="1933" y="1990"/>
                    <a:pt x="2164" y="1990"/>
                  </a:cubicBezTo>
                  <a:cubicBezTo>
                    <a:pt x="2199" y="1990"/>
                    <a:pt x="2234" y="1989"/>
                    <a:pt x="2271" y="1987"/>
                  </a:cubicBezTo>
                  <a:cubicBezTo>
                    <a:pt x="2416" y="1978"/>
                    <a:pt x="2573" y="1953"/>
                    <a:pt x="2734" y="1898"/>
                  </a:cubicBezTo>
                  <a:cubicBezTo>
                    <a:pt x="2815" y="1868"/>
                    <a:pt x="2895" y="1838"/>
                    <a:pt x="2972" y="1796"/>
                  </a:cubicBezTo>
                  <a:cubicBezTo>
                    <a:pt x="3052" y="1758"/>
                    <a:pt x="3129" y="1707"/>
                    <a:pt x="3197" y="1639"/>
                  </a:cubicBezTo>
                  <a:cubicBezTo>
                    <a:pt x="3226" y="1605"/>
                    <a:pt x="3256" y="1562"/>
                    <a:pt x="3265" y="1507"/>
                  </a:cubicBezTo>
                  <a:cubicBezTo>
                    <a:pt x="3269" y="1494"/>
                    <a:pt x="3269" y="1482"/>
                    <a:pt x="3269" y="1465"/>
                  </a:cubicBezTo>
                  <a:cubicBezTo>
                    <a:pt x="3273" y="1444"/>
                    <a:pt x="3248" y="1422"/>
                    <a:pt x="3248" y="1418"/>
                  </a:cubicBezTo>
                  <a:cubicBezTo>
                    <a:pt x="3231" y="1401"/>
                    <a:pt x="3218" y="1384"/>
                    <a:pt x="3201" y="1367"/>
                  </a:cubicBezTo>
                  <a:cubicBezTo>
                    <a:pt x="3184" y="1346"/>
                    <a:pt x="3158" y="1329"/>
                    <a:pt x="3129" y="1325"/>
                  </a:cubicBezTo>
                  <a:cubicBezTo>
                    <a:pt x="3116" y="1323"/>
                    <a:pt x="3104" y="1322"/>
                    <a:pt x="3092" y="1322"/>
                  </a:cubicBezTo>
                  <a:cubicBezTo>
                    <a:pt x="3076" y="1322"/>
                    <a:pt x="3061" y="1324"/>
                    <a:pt x="3048" y="1329"/>
                  </a:cubicBezTo>
                  <a:cubicBezTo>
                    <a:pt x="3006" y="1337"/>
                    <a:pt x="2963" y="1350"/>
                    <a:pt x="2925" y="1367"/>
                  </a:cubicBezTo>
                  <a:cubicBezTo>
                    <a:pt x="2844" y="1401"/>
                    <a:pt x="2776" y="1431"/>
                    <a:pt x="2700" y="1452"/>
                  </a:cubicBezTo>
                  <a:cubicBezTo>
                    <a:pt x="2628" y="1473"/>
                    <a:pt x="2556" y="1490"/>
                    <a:pt x="2488" y="1499"/>
                  </a:cubicBezTo>
                  <a:cubicBezTo>
                    <a:pt x="2412" y="1509"/>
                    <a:pt x="2341" y="1513"/>
                    <a:pt x="2276" y="1513"/>
                  </a:cubicBezTo>
                  <a:cubicBezTo>
                    <a:pt x="2110" y="1513"/>
                    <a:pt x="1988" y="1487"/>
                    <a:pt x="1936" y="1477"/>
                  </a:cubicBezTo>
                  <a:cubicBezTo>
                    <a:pt x="1877" y="1465"/>
                    <a:pt x="1847" y="1460"/>
                    <a:pt x="1830" y="1456"/>
                  </a:cubicBezTo>
                  <a:cubicBezTo>
                    <a:pt x="1838" y="1444"/>
                    <a:pt x="1860" y="1418"/>
                    <a:pt x="1889" y="1371"/>
                  </a:cubicBezTo>
                  <a:cubicBezTo>
                    <a:pt x="1932" y="1303"/>
                    <a:pt x="2046" y="1108"/>
                    <a:pt x="2140" y="828"/>
                  </a:cubicBezTo>
                  <a:cubicBezTo>
                    <a:pt x="2186" y="688"/>
                    <a:pt x="2225" y="522"/>
                    <a:pt x="2250" y="353"/>
                  </a:cubicBezTo>
                  <a:cubicBezTo>
                    <a:pt x="2263" y="268"/>
                    <a:pt x="2280" y="166"/>
                    <a:pt x="2225" y="68"/>
                  </a:cubicBezTo>
                  <a:cubicBezTo>
                    <a:pt x="2203" y="30"/>
                    <a:pt x="2161" y="5"/>
                    <a:pt x="2114" y="0"/>
                  </a:cubicBezTo>
                  <a:close/>
                </a:path>
              </a:pathLst>
            </a:custGeom>
            <a:solidFill>
              <a:srgbClr val="1E1549">
                <a:alpha val="41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20"/>
            <p:cNvSpPr/>
            <p:nvPr/>
          </p:nvSpPr>
          <p:spPr>
            <a:xfrm>
              <a:off x="1058739" y="4129305"/>
              <a:ext cx="472118" cy="143550"/>
            </a:xfrm>
            <a:custGeom>
              <a:avLst/>
              <a:gdLst/>
              <a:ahLst/>
              <a:cxnLst/>
              <a:rect l="l" t="t" r="r" b="b"/>
              <a:pathLst>
                <a:path w="2641" h="803" extrusionOk="0">
                  <a:moveTo>
                    <a:pt x="1919" y="0"/>
                  </a:moveTo>
                  <a:lnTo>
                    <a:pt x="1834" y="9"/>
                  </a:lnTo>
                  <a:cubicBezTo>
                    <a:pt x="1834" y="9"/>
                    <a:pt x="1953" y="51"/>
                    <a:pt x="2080" y="102"/>
                  </a:cubicBezTo>
                  <a:cubicBezTo>
                    <a:pt x="2250" y="174"/>
                    <a:pt x="2424" y="259"/>
                    <a:pt x="2339" y="298"/>
                  </a:cubicBezTo>
                  <a:cubicBezTo>
                    <a:pt x="2282" y="322"/>
                    <a:pt x="2150" y="333"/>
                    <a:pt x="2001" y="333"/>
                  </a:cubicBezTo>
                  <a:cubicBezTo>
                    <a:pt x="1763" y="333"/>
                    <a:pt x="1481" y="305"/>
                    <a:pt x="1384" y="255"/>
                  </a:cubicBezTo>
                  <a:cubicBezTo>
                    <a:pt x="1312" y="220"/>
                    <a:pt x="1274" y="176"/>
                    <a:pt x="1225" y="176"/>
                  </a:cubicBezTo>
                  <a:cubicBezTo>
                    <a:pt x="1191" y="176"/>
                    <a:pt x="1151" y="198"/>
                    <a:pt x="1091" y="264"/>
                  </a:cubicBezTo>
                  <a:cubicBezTo>
                    <a:pt x="981" y="378"/>
                    <a:pt x="548" y="616"/>
                    <a:pt x="242" y="722"/>
                  </a:cubicBezTo>
                  <a:cubicBezTo>
                    <a:pt x="149" y="753"/>
                    <a:pt x="70" y="773"/>
                    <a:pt x="15" y="773"/>
                  </a:cubicBezTo>
                  <a:cubicBezTo>
                    <a:pt x="10" y="773"/>
                    <a:pt x="5" y="773"/>
                    <a:pt x="0" y="773"/>
                  </a:cubicBezTo>
                  <a:lnTo>
                    <a:pt x="0" y="773"/>
                  </a:lnTo>
                  <a:cubicBezTo>
                    <a:pt x="43" y="781"/>
                    <a:pt x="94" y="794"/>
                    <a:pt x="141" y="803"/>
                  </a:cubicBezTo>
                  <a:cubicBezTo>
                    <a:pt x="175" y="798"/>
                    <a:pt x="213" y="794"/>
                    <a:pt x="255" y="786"/>
                  </a:cubicBezTo>
                  <a:cubicBezTo>
                    <a:pt x="370" y="769"/>
                    <a:pt x="510" y="739"/>
                    <a:pt x="646" y="688"/>
                  </a:cubicBezTo>
                  <a:cubicBezTo>
                    <a:pt x="866" y="607"/>
                    <a:pt x="1053" y="467"/>
                    <a:pt x="1138" y="391"/>
                  </a:cubicBezTo>
                  <a:cubicBezTo>
                    <a:pt x="1142" y="391"/>
                    <a:pt x="1151" y="395"/>
                    <a:pt x="1155" y="395"/>
                  </a:cubicBezTo>
                  <a:cubicBezTo>
                    <a:pt x="1223" y="404"/>
                    <a:pt x="1410" y="416"/>
                    <a:pt x="1656" y="433"/>
                  </a:cubicBezTo>
                  <a:cubicBezTo>
                    <a:pt x="1779" y="442"/>
                    <a:pt x="1919" y="450"/>
                    <a:pt x="2063" y="459"/>
                  </a:cubicBezTo>
                  <a:cubicBezTo>
                    <a:pt x="2140" y="463"/>
                    <a:pt x="2212" y="467"/>
                    <a:pt x="2288" y="476"/>
                  </a:cubicBezTo>
                  <a:cubicBezTo>
                    <a:pt x="2322" y="476"/>
                    <a:pt x="2358" y="479"/>
                    <a:pt x="2394" y="479"/>
                  </a:cubicBezTo>
                  <a:cubicBezTo>
                    <a:pt x="2440" y="479"/>
                    <a:pt x="2487" y="474"/>
                    <a:pt x="2534" y="450"/>
                  </a:cubicBezTo>
                  <a:cubicBezTo>
                    <a:pt x="2577" y="425"/>
                    <a:pt x="2611" y="391"/>
                    <a:pt x="2624" y="340"/>
                  </a:cubicBezTo>
                  <a:cubicBezTo>
                    <a:pt x="2641" y="289"/>
                    <a:pt x="2619" y="238"/>
                    <a:pt x="2590" y="200"/>
                  </a:cubicBezTo>
                  <a:cubicBezTo>
                    <a:pt x="2560" y="166"/>
                    <a:pt x="2522" y="140"/>
                    <a:pt x="2483" y="128"/>
                  </a:cubicBezTo>
                  <a:cubicBezTo>
                    <a:pt x="2445" y="115"/>
                    <a:pt x="2407" y="107"/>
                    <a:pt x="2369" y="98"/>
                  </a:cubicBezTo>
                  <a:cubicBezTo>
                    <a:pt x="2229" y="68"/>
                    <a:pt x="2093" y="39"/>
                    <a:pt x="1970" y="9"/>
                  </a:cubicBezTo>
                  <a:cubicBezTo>
                    <a:pt x="1953" y="5"/>
                    <a:pt x="1936" y="5"/>
                    <a:pt x="1919" y="0"/>
                  </a:cubicBezTo>
                  <a:close/>
                </a:path>
              </a:pathLst>
            </a:custGeom>
            <a:solidFill>
              <a:srgbClr val="1E1549">
                <a:alpha val="41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20"/>
            <p:cNvSpPr/>
            <p:nvPr/>
          </p:nvSpPr>
          <p:spPr>
            <a:xfrm>
              <a:off x="1058739" y="4265170"/>
              <a:ext cx="148196" cy="571877"/>
            </a:xfrm>
            <a:custGeom>
              <a:avLst/>
              <a:gdLst/>
              <a:ahLst/>
              <a:cxnLst/>
              <a:rect l="l" t="t" r="r" b="b"/>
              <a:pathLst>
                <a:path w="829" h="3199" extrusionOk="0">
                  <a:moveTo>
                    <a:pt x="119" y="0"/>
                  </a:moveTo>
                  <a:lnTo>
                    <a:pt x="0" y="13"/>
                  </a:lnTo>
                  <a:cubicBezTo>
                    <a:pt x="0" y="13"/>
                    <a:pt x="0" y="26"/>
                    <a:pt x="5" y="51"/>
                  </a:cubicBezTo>
                  <a:cubicBezTo>
                    <a:pt x="39" y="327"/>
                    <a:pt x="264" y="1999"/>
                    <a:pt x="361" y="2284"/>
                  </a:cubicBezTo>
                  <a:cubicBezTo>
                    <a:pt x="429" y="2479"/>
                    <a:pt x="289" y="2695"/>
                    <a:pt x="98" y="2772"/>
                  </a:cubicBezTo>
                  <a:cubicBezTo>
                    <a:pt x="77" y="2780"/>
                    <a:pt x="56" y="2784"/>
                    <a:pt x="34" y="2789"/>
                  </a:cubicBezTo>
                  <a:cubicBezTo>
                    <a:pt x="107" y="2942"/>
                    <a:pt x="166" y="3048"/>
                    <a:pt x="196" y="3090"/>
                  </a:cubicBezTo>
                  <a:cubicBezTo>
                    <a:pt x="231" y="3147"/>
                    <a:pt x="246" y="3159"/>
                    <a:pt x="255" y="3159"/>
                  </a:cubicBezTo>
                  <a:cubicBezTo>
                    <a:pt x="257" y="3159"/>
                    <a:pt x="258" y="3159"/>
                    <a:pt x="259" y="3158"/>
                  </a:cubicBezTo>
                  <a:cubicBezTo>
                    <a:pt x="264" y="3154"/>
                    <a:pt x="264" y="3154"/>
                    <a:pt x="264" y="3149"/>
                  </a:cubicBezTo>
                  <a:cubicBezTo>
                    <a:pt x="281" y="3162"/>
                    <a:pt x="302" y="3175"/>
                    <a:pt x="323" y="3179"/>
                  </a:cubicBezTo>
                  <a:cubicBezTo>
                    <a:pt x="356" y="3193"/>
                    <a:pt x="391" y="3198"/>
                    <a:pt x="426" y="3198"/>
                  </a:cubicBezTo>
                  <a:cubicBezTo>
                    <a:pt x="467" y="3198"/>
                    <a:pt x="507" y="3191"/>
                    <a:pt x="544" y="3179"/>
                  </a:cubicBezTo>
                  <a:cubicBezTo>
                    <a:pt x="578" y="3171"/>
                    <a:pt x="612" y="3162"/>
                    <a:pt x="646" y="3149"/>
                  </a:cubicBezTo>
                  <a:cubicBezTo>
                    <a:pt x="680" y="3137"/>
                    <a:pt x="714" y="3124"/>
                    <a:pt x="743" y="3103"/>
                  </a:cubicBezTo>
                  <a:cubicBezTo>
                    <a:pt x="777" y="3082"/>
                    <a:pt x="807" y="3048"/>
                    <a:pt x="815" y="3009"/>
                  </a:cubicBezTo>
                  <a:cubicBezTo>
                    <a:pt x="828" y="2967"/>
                    <a:pt x="820" y="2933"/>
                    <a:pt x="811" y="2903"/>
                  </a:cubicBezTo>
                  <a:cubicBezTo>
                    <a:pt x="790" y="2844"/>
                    <a:pt x="773" y="2797"/>
                    <a:pt x="760" y="2759"/>
                  </a:cubicBezTo>
                  <a:cubicBezTo>
                    <a:pt x="692" y="2530"/>
                    <a:pt x="544" y="2020"/>
                    <a:pt x="421" y="1507"/>
                  </a:cubicBezTo>
                  <a:cubicBezTo>
                    <a:pt x="272" y="891"/>
                    <a:pt x="170" y="263"/>
                    <a:pt x="141" y="132"/>
                  </a:cubicBezTo>
                  <a:cubicBezTo>
                    <a:pt x="132" y="89"/>
                    <a:pt x="124" y="60"/>
                    <a:pt x="119" y="43"/>
                  </a:cubicBezTo>
                  <a:lnTo>
                    <a:pt x="141" y="43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rgbClr val="1E1549">
                <a:alpha val="41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20"/>
            <p:cNvSpPr/>
            <p:nvPr/>
          </p:nvSpPr>
          <p:spPr>
            <a:xfrm>
              <a:off x="555689" y="3802335"/>
              <a:ext cx="392389" cy="296039"/>
            </a:xfrm>
            <a:custGeom>
              <a:avLst/>
              <a:gdLst/>
              <a:ahLst/>
              <a:cxnLst/>
              <a:rect l="l" t="t" r="r" b="b"/>
              <a:pathLst>
                <a:path w="2195" h="1656" extrusionOk="0">
                  <a:moveTo>
                    <a:pt x="85" y="0"/>
                  </a:moveTo>
                  <a:cubicBezTo>
                    <a:pt x="47" y="26"/>
                    <a:pt x="17" y="64"/>
                    <a:pt x="5" y="115"/>
                  </a:cubicBezTo>
                  <a:cubicBezTo>
                    <a:pt x="0" y="140"/>
                    <a:pt x="5" y="174"/>
                    <a:pt x="17" y="200"/>
                  </a:cubicBezTo>
                  <a:cubicBezTo>
                    <a:pt x="26" y="221"/>
                    <a:pt x="39" y="242"/>
                    <a:pt x="51" y="263"/>
                  </a:cubicBezTo>
                  <a:cubicBezTo>
                    <a:pt x="77" y="306"/>
                    <a:pt x="111" y="344"/>
                    <a:pt x="149" y="378"/>
                  </a:cubicBezTo>
                  <a:cubicBezTo>
                    <a:pt x="230" y="441"/>
                    <a:pt x="323" y="475"/>
                    <a:pt x="412" y="518"/>
                  </a:cubicBezTo>
                  <a:cubicBezTo>
                    <a:pt x="501" y="560"/>
                    <a:pt x="595" y="599"/>
                    <a:pt x="688" y="637"/>
                  </a:cubicBezTo>
                  <a:cubicBezTo>
                    <a:pt x="871" y="713"/>
                    <a:pt x="1053" y="790"/>
                    <a:pt x="1197" y="904"/>
                  </a:cubicBezTo>
                  <a:cubicBezTo>
                    <a:pt x="1346" y="1019"/>
                    <a:pt x="1469" y="1146"/>
                    <a:pt x="1588" y="1256"/>
                  </a:cubicBezTo>
                  <a:cubicBezTo>
                    <a:pt x="1707" y="1363"/>
                    <a:pt x="1817" y="1456"/>
                    <a:pt x="1915" y="1515"/>
                  </a:cubicBezTo>
                  <a:cubicBezTo>
                    <a:pt x="2012" y="1570"/>
                    <a:pt x="2093" y="1604"/>
                    <a:pt x="2135" y="1613"/>
                  </a:cubicBezTo>
                  <a:cubicBezTo>
                    <a:pt x="2152" y="1621"/>
                    <a:pt x="2165" y="1621"/>
                    <a:pt x="2178" y="1626"/>
                  </a:cubicBezTo>
                  <a:cubicBezTo>
                    <a:pt x="2178" y="1634"/>
                    <a:pt x="2178" y="1643"/>
                    <a:pt x="2174" y="1655"/>
                  </a:cubicBezTo>
                  <a:cubicBezTo>
                    <a:pt x="2174" y="1655"/>
                    <a:pt x="2195" y="1626"/>
                    <a:pt x="2182" y="1583"/>
                  </a:cubicBezTo>
                  <a:cubicBezTo>
                    <a:pt x="2169" y="1528"/>
                    <a:pt x="2114" y="1452"/>
                    <a:pt x="1932" y="1371"/>
                  </a:cubicBezTo>
                  <a:cubicBezTo>
                    <a:pt x="1601" y="1227"/>
                    <a:pt x="1431" y="900"/>
                    <a:pt x="1261" y="726"/>
                  </a:cubicBezTo>
                  <a:cubicBezTo>
                    <a:pt x="1091" y="552"/>
                    <a:pt x="701" y="441"/>
                    <a:pt x="374" y="314"/>
                  </a:cubicBezTo>
                  <a:cubicBezTo>
                    <a:pt x="179" y="242"/>
                    <a:pt x="115" y="149"/>
                    <a:pt x="94" y="81"/>
                  </a:cubicBezTo>
                  <a:cubicBezTo>
                    <a:pt x="81" y="38"/>
                    <a:pt x="90" y="9"/>
                    <a:pt x="90" y="0"/>
                  </a:cubicBezTo>
                  <a:close/>
                </a:path>
              </a:pathLst>
            </a:custGeom>
            <a:solidFill>
              <a:srgbClr val="5555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20"/>
            <p:cNvSpPr/>
            <p:nvPr/>
          </p:nvSpPr>
          <p:spPr>
            <a:xfrm>
              <a:off x="403201" y="4202064"/>
              <a:ext cx="576875" cy="215057"/>
            </a:xfrm>
            <a:custGeom>
              <a:avLst/>
              <a:gdLst/>
              <a:ahLst/>
              <a:cxnLst/>
              <a:rect l="l" t="t" r="r" b="b"/>
              <a:pathLst>
                <a:path w="3227" h="1203" extrusionOk="0">
                  <a:moveTo>
                    <a:pt x="102" y="1"/>
                  </a:moveTo>
                  <a:cubicBezTo>
                    <a:pt x="64" y="26"/>
                    <a:pt x="34" y="69"/>
                    <a:pt x="22" y="120"/>
                  </a:cubicBezTo>
                  <a:cubicBezTo>
                    <a:pt x="0" y="179"/>
                    <a:pt x="22" y="247"/>
                    <a:pt x="64" y="294"/>
                  </a:cubicBezTo>
                  <a:cubicBezTo>
                    <a:pt x="102" y="340"/>
                    <a:pt x="162" y="366"/>
                    <a:pt x="217" y="383"/>
                  </a:cubicBezTo>
                  <a:cubicBezTo>
                    <a:pt x="476" y="435"/>
                    <a:pt x="737" y="449"/>
                    <a:pt x="921" y="449"/>
                  </a:cubicBezTo>
                  <a:cubicBezTo>
                    <a:pt x="1038" y="449"/>
                    <a:pt x="1124" y="443"/>
                    <a:pt x="1159" y="438"/>
                  </a:cubicBezTo>
                  <a:cubicBezTo>
                    <a:pt x="1189" y="434"/>
                    <a:pt x="1206" y="430"/>
                    <a:pt x="1214" y="425"/>
                  </a:cubicBezTo>
                  <a:cubicBezTo>
                    <a:pt x="1223" y="438"/>
                    <a:pt x="1235" y="455"/>
                    <a:pt x="1257" y="480"/>
                  </a:cubicBezTo>
                  <a:cubicBezTo>
                    <a:pt x="1286" y="523"/>
                    <a:pt x="1388" y="629"/>
                    <a:pt x="1541" y="744"/>
                  </a:cubicBezTo>
                  <a:cubicBezTo>
                    <a:pt x="1698" y="858"/>
                    <a:pt x="1906" y="981"/>
                    <a:pt x="2131" y="1062"/>
                  </a:cubicBezTo>
                  <a:cubicBezTo>
                    <a:pt x="2356" y="1143"/>
                    <a:pt x="2594" y="1189"/>
                    <a:pt x="2789" y="1198"/>
                  </a:cubicBezTo>
                  <a:cubicBezTo>
                    <a:pt x="2836" y="1202"/>
                    <a:pt x="2882" y="1202"/>
                    <a:pt x="2920" y="1202"/>
                  </a:cubicBezTo>
                  <a:cubicBezTo>
                    <a:pt x="2963" y="1202"/>
                    <a:pt x="3001" y="1202"/>
                    <a:pt x="3035" y="1198"/>
                  </a:cubicBezTo>
                  <a:cubicBezTo>
                    <a:pt x="3086" y="1194"/>
                    <a:pt x="3124" y="1189"/>
                    <a:pt x="3154" y="1185"/>
                  </a:cubicBezTo>
                  <a:cubicBezTo>
                    <a:pt x="3179" y="1168"/>
                    <a:pt x="3201" y="1151"/>
                    <a:pt x="3226" y="1134"/>
                  </a:cubicBezTo>
                  <a:lnTo>
                    <a:pt x="3226" y="1134"/>
                  </a:lnTo>
                  <a:cubicBezTo>
                    <a:pt x="3192" y="1139"/>
                    <a:pt x="3156" y="1143"/>
                    <a:pt x="3121" y="1143"/>
                  </a:cubicBezTo>
                  <a:cubicBezTo>
                    <a:pt x="3099" y="1143"/>
                    <a:pt x="3077" y="1142"/>
                    <a:pt x="3056" y="1138"/>
                  </a:cubicBezTo>
                  <a:cubicBezTo>
                    <a:pt x="3055" y="1140"/>
                    <a:pt x="3054" y="1140"/>
                    <a:pt x="3053" y="1140"/>
                  </a:cubicBezTo>
                  <a:cubicBezTo>
                    <a:pt x="3052" y="1140"/>
                    <a:pt x="3052" y="1138"/>
                    <a:pt x="3052" y="1138"/>
                  </a:cubicBezTo>
                  <a:cubicBezTo>
                    <a:pt x="2653" y="1104"/>
                    <a:pt x="2144" y="799"/>
                    <a:pt x="1796" y="701"/>
                  </a:cubicBezTo>
                  <a:cubicBezTo>
                    <a:pt x="1397" y="587"/>
                    <a:pt x="1350" y="315"/>
                    <a:pt x="1168" y="264"/>
                  </a:cubicBezTo>
                  <a:cubicBezTo>
                    <a:pt x="1101" y="247"/>
                    <a:pt x="978" y="243"/>
                    <a:pt x="842" y="243"/>
                  </a:cubicBezTo>
                  <a:cubicBezTo>
                    <a:pt x="749" y="243"/>
                    <a:pt x="650" y="245"/>
                    <a:pt x="559" y="245"/>
                  </a:cubicBezTo>
                  <a:cubicBezTo>
                    <a:pt x="416" y="245"/>
                    <a:pt x="291" y="241"/>
                    <a:pt x="234" y="222"/>
                  </a:cubicBezTo>
                  <a:cubicBezTo>
                    <a:pt x="136" y="188"/>
                    <a:pt x="136" y="107"/>
                    <a:pt x="145" y="52"/>
                  </a:cubicBezTo>
                  <a:cubicBezTo>
                    <a:pt x="149" y="22"/>
                    <a:pt x="157" y="1"/>
                    <a:pt x="157" y="1"/>
                  </a:cubicBezTo>
                  <a:close/>
                </a:path>
              </a:pathLst>
            </a:custGeom>
            <a:solidFill>
              <a:srgbClr val="1E1549">
                <a:alpha val="41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20"/>
            <p:cNvSpPr/>
            <p:nvPr/>
          </p:nvSpPr>
          <p:spPr>
            <a:xfrm>
              <a:off x="578393" y="3416013"/>
              <a:ext cx="410802" cy="238476"/>
            </a:xfrm>
            <a:custGeom>
              <a:avLst/>
              <a:gdLst/>
              <a:ahLst/>
              <a:cxnLst/>
              <a:rect l="l" t="t" r="r" b="b"/>
              <a:pathLst>
                <a:path w="2298" h="1334" extrusionOk="0">
                  <a:moveTo>
                    <a:pt x="43" y="1"/>
                  </a:moveTo>
                  <a:lnTo>
                    <a:pt x="5" y="107"/>
                  </a:lnTo>
                  <a:cubicBezTo>
                    <a:pt x="1" y="149"/>
                    <a:pt x="5" y="200"/>
                    <a:pt x="18" y="243"/>
                  </a:cubicBezTo>
                  <a:cubicBezTo>
                    <a:pt x="39" y="319"/>
                    <a:pt x="86" y="391"/>
                    <a:pt x="145" y="442"/>
                  </a:cubicBezTo>
                  <a:cubicBezTo>
                    <a:pt x="205" y="497"/>
                    <a:pt x="272" y="535"/>
                    <a:pt x="336" y="565"/>
                  </a:cubicBezTo>
                  <a:cubicBezTo>
                    <a:pt x="468" y="625"/>
                    <a:pt x="599" y="663"/>
                    <a:pt x="718" y="684"/>
                  </a:cubicBezTo>
                  <a:cubicBezTo>
                    <a:pt x="877" y="718"/>
                    <a:pt x="1012" y="726"/>
                    <a:pt x="1104" y="726"/>
                  </a:cubicBezTo>
                  <a:cubicBezTo>
                    <a:pt x="1150" y="726"/>
                    <a:pt x="1185" y="724"/>
                    <a:pt x="1206" y="722"/>
                  </a:cubicBezTo>
                  <a:cubicBezTo>
                    <a:pt x="1244" y="718"/>
                    <a:pt x="1270" y="714"/>
                    <a:pt x="1287" y="709"/>
                  </a:cubicBezTo>
                  <a:cubicBezTo>
                    <a:pt x="1291" y="714"/>
                    <a:pt x="1295" y="722"/>
                    <a:pt x="1300" y="726"/>
                  </a:cubicBezTo>
                  <a:cubicBezTo>
                    <a:pt x="1325" y="777"/>
                    <a:pt x="1495" y="968"/>
                    <a:pt x="1707" y="1113"/>
                  </a:cubicBezTo>
                  <a:cubicBezTo>
                    <a:pt x="1822" y="1193"/>
                    <a:pt x="1940" y="1257"/>
                    <a:pt x="2038" y="1299"/>
                  </a:cubicBezTo>
                  <a:cubicBezTo>
                    <a:pt x="2106" y="1308"/>
                    <a:pt x="2178" y="1321"/>
                    <a:pt x="2255" y="1333"/>
                  </a:cubicBezTo>
                  <a:cubicBezTo>
                    <a:pt x="2297" y="1274"/>
                    <a:pt x="1924" y="994"/>
                    <a:pt x="1707" y="884"/>
                  </a:cubicBezTo>
                  <a:cubicBezTo>
                    <a:pt x="1508" y="786"/>
                    <a:pt x="1392" y="581"/>
                    <a:pt x="1305" y="581"/>
                  </a:cubicBezTo>
                  <a:cubicBezTo>
                    <a:pt x="1297" y="581"/>
                    <a:pt x="1290" y="583"/>
                    <a:pt x="1283" y="586"/>
                  </a:cubicBezTo>
                  <a:cubicBezTo>
                    <a:pt x="1262" y="597"/>
                    <a:pt x="1231" y="602"/>
                    <a:pt x="1192" y="602"/>
                  </a:cubicBezTo>
                  <a:cubicBezTo>
                    <a:pt x="1062" y="602"/>
                    <a:pt x="833" y="548"/>
                    <a:pt x="514" y="463"/>
                  </a:cubicBezTo>
                  <a:cubicBezTo>
                    <a:pt x="247" y="395"/>
                    <a:pt x="128" y="226"/>
                    <a:pt x="77" y="111"/>
                  </a:cubicBezTo>
                  <a:cubicBezTo>
                    <a:pt x="52" y="47"/>
                    <a:pt x="43" y="5"/>
                    <a:pt x="43" y="1"/>
                  </a:cubicBezTo>
                  <a:close/>
                </a:path>
              </a:pathLst>
            </a:custGeom>
            <a:solidFill>
              <a:srgbClr val="1E1549">
                <a:alpha val="41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20"/>
            <p:cNvSpPr/>
            <p:nvPr/>
          </p:nvSpPr>
          <p:spPr>
            <a:xfrm>
              <a:off x="787013" y="2936553"/>
              <a:ext cx="237757" cy="284598"/>
            </a:xfrm>
            <a:custGeom>
              <a:avLst/>
              <a:gdLst/>
              <a:ahLst/>
              <a:cxnLst/>
              <a:rect l="l" t="t" r="r" b="b"/>
              <a:pathLst>
                <a:path w="1330" h="1592" extrusionOk="0">
                  <a:moveTo>
                    <a:pt x="1" y="0"/>
                  </a:moveTo>
                  <a:cubicBezTo>
                    <a:pt x="1" y="0"/>
                    <a:pt x="5" y="38"/>
                    <a:pt x="9" y="85"/>
                  </a:cubicBezTo>
                  <a:cubicBezTo>
                    <a:pt x="256" y="238"/>
                    <a:pt x="459" y="327"/>
                    <a:pt x="527" y="353"/>
                  </a:cubicBezTo>
                  <a:cubicBezTo>
                    <a:pt x="557" y="361"/>
                    <a:pt x="578" y="369"/>
                    <a:pt x="591" y="369"/>
                  </a:cubicBezTo>
                  <a:cubicBezTo>
                    <a:pt x="591" y="374"/>
                    <a:pt x="591" y="378"/>
                    <a:pt x="591" y="378"/>
                  </a:cubicBezTo>
                  <a:cubicBezTo>
                    <a:pt x="595" y="412"/>
                    <a:pt x="612" y="510"/>
                    <a:pt x="650" y="633"/>
                  </a:cubicBezTo>
                  <a:cubicBezTo>
                    <a:pt x="684" y="751"/>
                    <a:pt x="748" y="900"/>
                    <a:pt x="829" y="1040"/>
                  </a:cubicBezTo>
                  <a:cubicBezTo>
                    <a:pt x="909" y="1176"/>
                    <a:pt x="1011" y="1303"/>
                    <a:pt x="1096" y="1392"/>
                  </a:cubicBezTo>
                  <a:cubicBezTo>
                    <a:pt x="1189" y="1486"/>
                    <a:pt x="1262" y="1545"/>
                    <a:pt x="1291" y="1562"/>
                  </a:cubicBezTo>
                  <a:cubicBezTo>
                    <a:pt x="1296" y="1566"/>
                    <a:pt x="1296" y="1566"/>
                    <a:pt x="1296" y="1566"/>
                  </a:cubicBezTo>
                  <a:cubicBezTo>
                    <a:pt x="1291" y="1571"/>
                    <a:pt x="1291" y="1579"/>
                    <a:pt x="1287" y="1592"/>
                  </a:cubicBezTo>
                  <a:lnTo>
                    <a:pt x="1329" y="1583"/>
                  </a:lnTo>
                  <a:cubicBezTo>
                    <a:pt x="1329" y="1583"/>
                    <a:pt x="1313" y="1545"/>
                    <a:pt x="1279" y="1486"/>
                  </a:cubicBezTo>
                  <a:cubicBezTo>
                    <a:pt x="1189" y="1324"/>
                    <a:pt x="1011" y="1010"/>
                    <a:pt x="897" y="862"/>
                  </a:cubicBezTo>
                  <a:cubicBezTo>
                    <a:pt x="735" y="658"/>
                    <a:pt x="752" y="306"/>
                    <a:pt x="663" y="268"/>
                  </a:cubicBezTo>
                  <a:cubicBezTo>
                    <a:pt x="570" y="234"/>
                    <a:pt x="35" y="13"/>
                    <a:pt x="1" y="0"/>
                  </a:cubicBezTo>
                  <a:close/>
                </a:path>
              </a:pathLst>
            </a:custGeom>
            <a:solidFill>
              <a:srgbClr val="1E1549">
                <a:alpha val="41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20"/>
            <p:cNvSpPr/>
            <p:nvPr/>
          </p:nvSpPr>
          <p:spPr>
            <a:xfrm>
              <a:off x="887302" y="2842698"/>
              <a:ext cx="17519" cy="46658"/>
            </a:xfrm>
            <a:custGeom>
              <a:avLst/>
              <a:gdLst/>
              <a:ahLst/>
              <a:cxnLst/>
              <a:rect l="l" t="t" r="r" b="b"/>
              <a:pathLst>
                <a:path w="98" h="261" extrusionOk="0">
                  <a:moveTo>
                    <a:pt x="32" y="0"/>
                  </a:moveTo>
                  <a:cubicBezTo>
                    <a:pt x="27" y="0"/>
                    <a:pt x="22" y="2"/>
                    <a:pt x="17" y="7"/>
                  </a:cubicBezTo>
                  <a:cubicBezTo>
                    <a:pt x="9" y="20"/>
                    <a:pt x="0" y="80"/>
                    <a:pt x="9" y="139"/>
                  </a:cubicBezTo>
                  <a:cubicBezTo>
                    <a:pt x="17" y="194"/>
                    <a:pt x="43" y="249"/>
                    <a:pt x="55" y="258"/>
                  </a:cubicBezTo>
                  <a:cubicBezTo>
                    <a:pt x="60" y="260"/>
                    <a:pt x="64" y="261"/>
                    <a:pt x="68" y="261"/>
                  </a:cubicBezTo>
                  <a:cubicBezTo>
                    <a:pt x="72" y="261"/>
                    <a:pt x="77" y="260"/>
                    <a:pt x="81" y="258"/>
                  </a:cubicBezTo>
                  <a:cubicBezTo>
                    <a:pt x="89" y="254"/>
                    <a:pt x="94" y="249"/>
                    <a:pt x="98" y="241"/>
                  </a:cubicBezTo>
                  <a:cubicBezTo>
                    <a:pt x="98" y="224"/>
                    <a:pt x="85" y="177"/>
                    <a:pt x="81" y="126"/>
                  </a:cubicBezTo>
                  <a:cubicBezTo>
                    <a:pt x="72" y="75"/>
                    <a:pt x="72" y="24"/>
                    <a:pt x="64" y="12"/>
                  </a:cubicBezTo>
                  <a:cubicBezTo>
                    <a:pt x="60" y="3"/>
                    <a:pt x="51" y="3"/>
                    <a:pt x="43" y="3"/>
                  </a:cubicBezTo>
                  <a:cubicBezTo>
                    <a:pt x="39" y="1"/>
                    <a:pt x="36" y="0"/>
                    <a:pt x="3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20"/>
            <p:cNvSpPr/>
            <p:nvPr/>
          </p:nvSpPr>
          <p:spPr>
            <a:xfrm>
              <a:off x="724803" y="2867190"/>
              <a:ext cx="69361" cy="48982"/>
            </a:xfrm>
            <a:custGeom>
              <a:avLst/>
              <a:gdLst/>
              <a:ahLst/>
              <a:cxnLst/>
              <a:rect l="l" t="t" r="r" b="b"/>
              <a:pathLst>
                <a:path w="388" h="274" extrusionOk="0">
                  <a:moveTo>
                    <a:pt x="29" y="0"/>
                  </a:moveTo>
                  <a:cubicBezTo>
                    <a:pt x="21" y="0"/>
                    <a:pt x="15" y="3"/>
                    <a:pt x="9" y="6"/>
                  </a:cubicBezTo>
                  <a:cubicBezTo>
                    <a:pt x="5" y="15"/>
                    <a:pt x="1" y="19"/>
                    <a:pt x="5" y="36"/>
                  </a:cubicBezTo>
                  <a:cubicBezTo>
                    <a:pt x="14" y="57"/>
                    <a:pt x="82" y="129"/>
                    <a:pt x="162" y="184"/>
                  </a:cubicBezTo>
                  <a:cubicBezTo>
                    <a:pt x="243" y="240"/>
                    <a:pt x="336" y="274"/>
                    <a:pt x="362" y="274"/>
                  </a:cubicBezTo>
                  <a:cubicBezTo>
                    <a:pt x="379" y="274"/>
                    <a:pt x="383" y="265"/>
                    <a:pt x="387" y="257"/>
                  </a:cubicBezTo>
                  <a:cubicBezTo>
                    <a:pt x="387" y="248"/>
                    <a:pt x="387" y="240"/>
                    <a:pt x="374" y="231"/>
                  </a:cubicBezTo>
                  <a:cubicBezTo>
                    <a:pt x="362" y="214"/>
                    <a:pt x="277" y="176"/>
                    <a:pt x="200" y="125"/>
                  </a:cubicBezTo>
                  <a:cubicBezTo>
                    <a:pt x="124" y="74"/>
                    <a:pt x="60" y="10"/>
                    <a:pt x="39" y="2"/>
                  </a:cubicBezTo>
                  <a:cubicBezTo>
                    <a:pt x="35" y="1"/>
                    <a:pt x="32" y="0"/>
                    <a:pt x="2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20"/>
            <p:cNvSpPr/>
            <p:nvPr/>
          </p:nvSpPr>
          <p:spPr>
            <a:xfrm>
              <a:off x="954875" y="2988753"/>
              <a:ext cx="38792" cy="59530"/>
            </a:xfrm>
            <a:custGeom>
              <a:avLst/>
              <a:gdLst/>
              <a:ahLst/>
              <a:cxnLst/>
              <a:rect l="l" t="t" r="r" b="b"/>
              <a:pathLst>
                <a:path w="217" h="333" extrusionOk="0">
                  <a:moveTo>
                    <a:pt x="191" y="1"/>
                  </a:moveTo>
                  <a:cubicBezTo>
                    <a:pt x="187" y="1"/>
                    <a:pt x="183" y="2"/>
                    <a:pt x="178" y="5"/>
                  </a:cubicBezTo>
                  <a:cubicBezTo>
                    <a:pt x="161" y="10"/>
                    <a:pt x="102" y="69"/>
                    <a:pt x="59" y="141"/>
                  </a:cubicBezTo>
                  <a:cubicBezTo>
                    <a:pt x="17" y="213"/>
                    <a:pt x="0" y="294"/>
                    <a:pt x="4" y="311"/>
                  </a:cubicBezTo>
                  <a:cubicBezTo>
                    <a:pt x="9" y="328"/>
                    <a:pt x="17" y="328"/>
                    <a:pt x="25" y="332"/>
                  </a:cubicBezTo>
                  <a:cubicBezTo>
                    <a:pt x="34" y="332"/>
                    <a:pt x="38" y="332"/>
                    <a:pt x="47" y="324"/>
                  </a:cubicBezTo>
                  <a:cubicBezTo>
                    <a:pt x="59" y="311"/>
                    <a:pt x="85" y="239"/>
                    <a:pt x="123" y="175"/>
                  </a:cubicBezTo>
                  <a:cubicBezTo>
                    <a:pt x="161" y="111"/>
                    <a:pt x="208" y="52"/>
                    <a:pt x="212" y="35"/>
                  </a:cubicBezTo>
                  <a:cubicBezTo>
                    <a:pt x="216" y="22"/>
                    <a:pt x="212" y="14"/>
                    <a:pt x="204" y="10"/>
                  </a:cubicBezTo>
                  <a:cubicBezTo>
                    <a:pt x="201" y="4"/>
                    <a:pt x="197" y="1"/>
                    <a:pt x="19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20"/>
            <p:cNvSpPr/>
            <p:nvPr/>
          </p:nvSpPr>
          <p:spPr>
            <a:xfrm>
              <a:off x="1067856" y="3082071"/>
              <a:ext cx="19843" cy="61675"/>
            </a:xfrm>
            <a:custGeom>
              <a:avLst/>
              <a:gdLst/>
              <a:ahLst/>
              <a:cxnLst/>
              <a:rect l="l" t="t" r="r" b="b"/>
              <a:pathLst>
                <a:path w="111" h="345" extrusionOk="0">
                  <a:moveTo>
                    <a:pt x="78" y="0"/>
                  </a:moveTo>
                  <a:cubicBezTo>
                    <a:pt x="74" y="0"/>
                    <a:pt x="69" y="2"/>
                    <a:pt x="64" y="10"/>
                  </a:cubicBezTo>
                  <a:cubicBezTo>
                    <a:pt x="51" y="22"/>
                    <a:pt x="26" y="90"/>
                    <a:pt x="13" y="167"/>
                  </a:cubicBezTo>
                  <a:cubicBezTo>
                    <a:pt x="0" y="239"/>
                    <a:pt x="5" y="315"/>
                    <a:pt x="13" y="328"/>
                  </a:cubicBezTo>
                  <a:cubicBezTo>
                    <a:pt x="17" y="341"/>
                    <a:pt x="26" y="345"/>
                    <a:pt x="39" y="345"/>
                  </a:cubicBezTo>
                  <a:cubicBezTo>
                    <a:pt x="43" y="345"/>
                    <a:pt x="51" y="341"/>
                    <a:pt x="60" y="328"/>
                  </a:cubicBezTo>
                  <a:cubicBezTo>
                    <a:pt x="64" y="315"/>
                    <a:pt x="73" y="243"/>
                    <a:pt x="85" y="175"/>
                  </a:cubicBezTo>
                  <a:cubicBezTo>
                    <a:pt x="94" y="107"/>
                    <a:pt x="111" y="39"/>
                    <a:pt x="107" y="22"/>
                  </a:cubicBezTo>
                  <a:cubicBezTo>
                    <a:pt x="102" y="10"/>
                    <a:pt x="98" y="5"/>
                    <a:pt x="85" y="1"/>
                  </a:cubicBezTo>
                  <a:cubicBezTo>
                    <a:pt x="84" y="1"/>
                    <a:pt x="81" y="0"/>
                    <a:pt x="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20"/>
            <p:cNvSpPr/>
            <p:nvPr/>
          </p:nvSpPr>
          <p:spPr>
            <a:xfrm>
              <a:off x="1202825" y="3038988"/>
              <a:ext cx="14659" cy="41653"/>
            </a:xfrm>
            <a:custGeom>
              <a:avLst/>
              <a:gdLst/>
              <a:ahLst/>
              <a:cxnLst/>
              <a:rect l="l" t="t" r="r" b="b"/>
              <a:pathLst>
                <a:path w="82" h="233" extrusionOk="0">
                  <a:moveTo>
                    <a:pt x="48" y="0"/>
                  </a:moveTo>
                  <a:cubicBezTo>
                    <a:pt x="39" y="0"/>
                    <a:pt x="31" y="0"/>
                    <a:pt x="26" y="4"/>
                  </a:cubicBezTo>
                  <a:cubicBezTo>
                    <a:pt x="14" y="13"/>
                    <a:pt x="1" y="64"/>
                    <a:pt x="5" y="119"/>
                  </a:cubicBezTo>
                  <a:cubicBezTo>
                    <a:pt x="5" y="170"/>
                    <a:pt x="22" y="221"/>
                    <a:pt x="35" y="229"/>
                  </a:cubicBezTo>
                  <a:cubicBezTo>
                    <a:pt x="39" y="232"/>
                    <a:pt x="43" y="233"/>
                    <a:pt x="48" y="233"/>
                  </a:cubicBezTo>
                  <a:cubicBezTo>
                    <a:pt x="52" y="233"/>
                    <a:pt x="56" y="232"/>
                    <a:pt x="60" y="229"/>
                  </a:cubicBezTo>
                  <a:cubicBezTo>
                    <a:pt x="69" y="225"/>
                    <a:pt x="73" y="225"/>
                    <a:pt x="77" y="212"/>
                  </a:cubicBezTo>
                  <a:cubicBezTo>
                    <a:pt x="82" y="204"/>
                    <a:pt x="77" y="157"/>
                    <a:pt x="73" y="115"/>
                  </a:cubicBezTo>
                  <a:cubicBezTo>
                    <a:pt x="73" y="68"/>
                    <a:pt x="77" y="26"/>
                    <a:pt x="69" y="13"/>
                  </a:cubicBezTo>
                  <a:cubicBezTo>
                    <a:pt x="65" y="4"/>
                    <a:pt x="56" y="4"/>
                    <a:pt x="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20"/>
            <p:cNvSpPr/>
            <p:nvPr/>
          </p:nvSpPr>
          <p:spPr>
            <a:xfrm>
              <a:off x="1082336" y="3205780"/>
              <a:ext cx="57026" cy="55239"/>
            </a:xfrm>
            <a:custGeom>
              <a:avLst/>
              <a:gdLst/>
              <a:ahLst/>
              <a:cxnLst/>
              <a:rect l="l" t="t" r="r" b="b"/>
              <a:pathLst>
                <a:path w="319" h="309" extrusionOk="0">
                  <a:moveTo>
                    <a:pt x="295" y="1"/>
                  </a:moveTo>
                  <a:cubicBezTo>
                    <a:pt x="291" y="1"/>
                    <a:pt x="287" y="2"/>
                    <a:pt x="280" y="5"/>
                  </a:cubicBezTo>
                  <a:cubicBezTo>
                    <a:pt x="242" y="18"/>
                    <a:pt x="21" y="234"/>
                    <a:pt x="9" y="273"/>
                  </a:cubicBezTo>
                  <a:cubicBezTo>
                    <a:pt x="0" y="285"/>
                    <a:pt x="9" y="294"/>
                    <a:pt x="13" y="302"/>
                  </a:cubicBezTo>
                  <a:cubicBezTo>
                    <a:pt x="16" y="305"/>
                    <a:pt x="21" y="308"/>
                    <a:pt x="28" y="308"/>
                  </a:cubicBezTo>
                  <a:cubicBezTo>
                    <a:pt x="31" y="308"/>
                    <a:pt x="35" y="308"/>
                    <a:pt x="38" y="307"/>
                  </a:cubicBezTo>
                  <a:cubicBezTo>
                    <a:pt x="76" y="290"/>
                    <a:pt x="301" y="77"/>
                    <a:pt x="314" y="35"/>
                  </a:cubicBezTo>
                  <a:cubicBezTo>
                    <a:pt x="318" y="22"/>
                    <a:pt x="314" y="14"/>
                    <a:pt x="310" y="9"/>
                  </a:cubicBezTo>
                  <a:cubicBezTo>
                    <a:pt x="305" y="4"/>
                    <a:pt x="301" y="1"/>
                    <a:pt x="29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20"/>
            <p:cNvSpPr/>
            <p:nvPr/>
          </p:nvSpPr>
          <p:spPr>
            <a:xfrm>
              <a:off x="992774" y="3276394"/>
              <a:ext cx="35038" cy="178052"/>
            </a:xfrm>
            <a:custGeom>
              <a:avLst/>
              <a:gdLst/>
              <a:ahLst/>
              <a:cxnLst/>
              <a:rect l="l" t="t" r="r" b="b"/>
              <a:pathLst>
                <a:path w="196" h="996" extrusionOk="0">
                  <a:moveTo>
                    <a:pt x="170" y="1"/>
                  </a:moveTo>
                  <a:cubicBezTo>
                    <a:pt x="162" y="1"/>
                    <a:pt x="157" y="1"/>
                    <a:pt x="145" y="35"/>
                  </a:cubicBezTo>
                  <a:cubicBezTo>
                    <a:pt x="132" y="81"/>
                    <a:pt x="106" y="285"/>
                    <a:pt x="72" y="493"/>
                  </a:cubicBezTo>
                  <a:cubicBezTo>
                    <a:pt x="38" y="701"/>
                    <a:pt x="0" y="905"/>
                    <a:pt x="0" y="951"/>
                  </a:cubicBezTo>
                  <a:cubicBezTo>
                    <a:pt x="0" y="985"/>
                    <a:pt x="4" y="994"/>
                    <a:pt x="17" y="994"/>
                  </a:cubicBezTo>
                  <a:cubicBezTo>
                    <a:pt x="19" y="995"/>
                    <a:pt x="21" y="995"/>
                    <a:pt x="22" y="995"/>
                  </a:cubicBezTo>
                  <a:cubicBezTo>
                    <a:pt x="29" y="995"/>
                    <a:pt x="37" y="987"/>
                    <a:pt x="47" y="960"/>
                  </a:cubicBezTo>
                  <a:cubicBezTo>
                    <a:pt x="64" y="917"/>
                    <a:pt x="111" y="714"/>
                    <a:pt x="140" y="502"/>
                  </a:cubicBezTo>
                  <a:cubicBezTo>
                    <a:pt x="174" y="294"/>
                    <a:pt x="195" y="86"/>
                    <a:pt x="191" y="39"/>
                  </a:cubicBezTo>
                  <a:cubicBezTo>
                    <a:pt x="187" y="5"/>
                    <a:pt x="183" y="1"/>
                    <a:pt x="1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20"/>
            <p:cNvSpPr/>
            <p:nvPr/>
          </p:nvSpPr>
          <p:spPr>
            <a:xfrm>
              <a:off x="982942" y="3485018"/>
              <a:ext cx="19128" cy="25564"/>
            </a:xfrm>
            <a:custGeom>
              <a:avLst/>
              <a:gdLst/>
              <a:ahLst/>
              <a:cxnLst/>
              <a:rect l="l" t="t" r="r" b="b"/>
              <a:pathLst>
                <a:path w="107" h="143" extrusionOk="0">
                  <a:moveTo>
                    <a:pt x="64" y="1"/>
                  </a:moveTo>
                  <a:cubicBezTo>
                    <a:pt x="59" y="1"/>
                    <a:pt x="51" y="1"/>
                    <a:pt x="42" y="5"/>
                  </a:cubicBezTo>
                  <a:cubicBezTo>
                    <a:pt x="26" y="14"/>
                    <a:pt x="0" y="116"/>
                    <a:pt x="17" y="132"/>
                  </a:cubicBezTo>
                  <a:cubicBezTo>
                    <a:pt x="21" y="137"/>
                    <a:pt x="30" y="141"/>
                    <a:pt x="38" y="141"/>
                  </a:cubicBezTo>
                  <a:cubicBezTo>
                    <a:pt x="44" y="141"/>
                    <a:pt x="50" y="143"/>
                    <a:pt x="55" y="143"/>
                  </a:cubicBezTo>
                  <a:cubicBezTo>
                    <a:pt x="58" y="143"/>
                    <a:pt x="61" y="142"/>
                    <a:pt x="64" y="141"/>
                  </a:cubicBezTo>
                  <a:cubicBezTo>
                    <a:pt x="81" y="128"/>
                    <a:pt x="106" y="26"/>
                    <a:pt x="89" y="14"/>
                  </a:cubicBezTo>
                  <a:cubicBezTo>
                    <a:pt x="85" y="5"/>
                    <a:pt x="76" y="5"/>
                    <a:pt x="6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20"/>
            <p:cNvSpPr/>
            <p:nvPr/>
          </p:nvSpPr>
          <p:spPr>
            <a:xfrm>
              <a:off x="711216" y="3137490"/>
              <a:ext cx="75260" cy="111730"/>
            </a:xfrm>
            <a:custGeom>
              <a:avLst/>
              <a:gdLst/>
              <a:ahLst/>
              <a:cxnLst/>
              <a:rect l="l" t="t" r="r" b="b"/>
              <a:pathLst>
                <a:path w="421" h="625" extrusionOk="0">
                  <a:moveTo>
                    <a:pt x="404" y="1"/>
                  </a:moveTo>
                  <a:cubicBezTo>
                    <a:pt x="400" y="1"/>
                    <a:pt x="391" y="1"/>
                    <a:pt x="374" y="22"/>
                  </a:cubicBezTo>
                  <a:cubicBezTo>
                    <a:pt x="357" y="52"/>
                    <a:pt x="302" y="192"/>
                    <a:pt x="217" y="319"/>
                  </a:cubicBezTo>
                  <a:cubicBezTo>
                    <a:pt x="136" y="447"/>
                    <a:pt x="30" y="557"/>
                    <a:pt x="13" y="582"/>
                  </a:cubicBezTo>
                  <a:cubicBezTo>
                    <a:pt x="1" y="604"/>
                    <a:pt x="1" y="612"/>
                    <a:pt x="9" y="621"/>
                  </a:cubicBezTo>
                  <a:cubicBezTo>
                    <a:pt x="11" y="623"/>
                    <a:pt x="14" y="625"/>
                    <a:pt x="20" y="625"/>
                  </a:cubicBezTo>
                  <a:cubicBezTo>
                    <a:pt x="25" y="625"/>
                    <a:pt x="32" y="623"/>
                    <a:pt x="43" y="616"/>
                  </a:cubicBezTo>
                  <a:cubicBezTo>
                    <a:pt x="73" y="599"/>
                    <a:pt x="192" y="493"/>
                    <a:pt x="276" y="358"/>
                  </a:cubicBezTo>
                  <a:cubicBezTo>
                    <a:pt x="366" y="226"/>
                    <a:pt x="417" y="73"/>
                    <a:pt x="421" y="39"/>
                  </a:cubicBezTo>
                  <a:cubicBezTo>
                    <a:pt x="421" y="14"/>
                    <a:pt x="417" y="5"/>
                    <a:pt x="40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20"/>
            <p:cNvSpPr/>
            <p:nvPr/>
          </p:nvSpPr>
          <p:spPr>
            <a:xfrm>
              <a:off x="779505" y="3103345"/>
              <a:ext cx="18413" cy="20022"/>
            </a:xfrm>
            <a:custGeom>
              <a:avLst/>
              <a:gdLst/>
              <a:ahLst/>
              <a:cxnLst/>
              <a:rect l="l" t="t" r="r" b="b"/>
              <a:pathLst>
                <a:path w="103" h="112" extrusionOk="0">
                  <a:moveTo>
                    <a:pt x="60" y="1"/>
                  </a:moveTo>
                  <a:cubicBezTo>
                    <a:pt x="56" y="1"/>
                    <a:pt x="47" y="1"/>
                    <a:pt x="39" y="5"/>
                  </a:cubicBezTo>
                  <a:cubicBezTo>
                    <a:pt x="22" y="9"/>
                    <a:pt x="1" y="90"/>
                    <a:pt x="18" y="103"/>
                  </a:cubicBezTo>
                  <a:cubicBezTo>
                    <a:pt x="22" y="107"/>
                    <a:pt x="30" y="107"/>
                    <a:pt x="43" y="111"/>
                  </a:cubicBezTo>
                  <a:lnTo>
                    <a:pt x="64" y="111"/>
                  </a:lnTo>
                  <a:cubicBezTo>
                    <a:pt x="81" y="103"/>
                    <a:pt x="102" y="26"/>
                    <a:pt x="85" y="14"/>
                  </a:cubicBezTo>
                  <a:cubicBezTo>
                    <a:pt x="77" y="5"/>
                    <a:pt x="73" y="5"/>
                    <a:pt x="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20"/>
            <p:cNvSpPr/>
            <p:nvPr/>
          </p:nvSpPr>
          <p:spPr>
            <a:xfrm>
              <a:off x="527623" y="3155903"/>
              <a:ext cx="92779" cy="94210"/>
            </a:xfrm>
            <a:custGeom>
              <a:avLst/>
              <a:gdLst/>
              <a:ahLst/>
              <a:cxnLst/>
              <a:rect l="l" t="t" r="r" b="b"/>
              <a:pathLst>
                <a:path w="519" h="527" extrusionOk="0">
                  <a:moveTo>
                    <a:pt x="21" y="0"/>
                  </a:moveTo>
                  <a:cubicBezTo>
                    <a:pt x="16" y="0"/>
                    <a:pt x="13" y="2"/>
                    <a:pt x="9" y="4"/>
                  </a:cubicBezTo>
                  <a:cubicBezTo>
                    <a:pt x="5" y="8"/>
                    <a:pt x="0" y="13"/>
                    <a:pt x="9" y="38"/>
                  </a:cubicBezTo>
                  <a:cubicBezTo>
                    <a:pt x="17" y="72"/>
                    <a:pt x="102" y="199"/>
                    <a:pt x="208" y="310"/>
                  </a:cubicBezTo>
                  <a:cubicBezTo>
                    <a:pt x="314" y="424"/>
                    <a:pt x="442" y="513"/>
                    <a:pt x="476" y="522"/>
                  </a:cubicBezTo>
                  <a:cubicBezTo>
                    <a:pt x="485" y="525"/>
                    <a:pt x="491" y="527"/>
                    <a:pt x="497" y="527"/>
                  </a:cubicBezTo>
                  <a:cubicBezTo>
                    <a:pt x="503" y="527"/>
                    <a:pt x="507" y="524"/>
                    <a:pt x="510" y="522"/>
                  </a:cubicBezTo>
                  <a:cubicBezTo>
                    <a:pt x="518" y="513"/>
                    <a:pt x="518" y="505"/>
                    <a:pt x="501" y="488"/>
                  </a:cubicBezTo>
                  <a:cubicBezTo>
                    <a:pt x="480" y="462"/>
                    <a:pt x="365" y="369"/>
                    <a:pt x="264" y="259"/>
                  </a:cubicBezTo>
                  <a:cubicBezTo>
                    <a:pt x="157" y="153"/>
                    <a:pt x="68" y="34"/>
                    <a:pt x="47" y="13"/>
                  </a:cubicBezTo>
                  <a:cubicBezTo>
                    <a:pt x="35" y="3"/>
                    <a:pt x="28" y="0"/>
                    <a:pt x="2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20"/>
            <p:cNvSpPr/>
            <p:nvPr/>
          </p:nvSpPr>
          <p:spPr>
            <a:xfrm>
              <a:off x="601275" y="3426739"/>
              <a:ext cx="27351" cy="45764"/>
            </a:xfrm>
            <a:custGeom>
              <a:avLst/>
              <a:gdLst/>
              <a:ahLst/>
              <a:cxnLst/>
              <a:rect l="l" t="t" r="r" b="b"/>
              <a:pathLst>
                <a:path w="153" h="256" extrusionOk="0">
                  <a:moveTo>
                    <a:pt x="34" y="0"/>
                  </a:moveTo>
                  <a:cubicBezTo>
                    <a:pt x="26" y="0"/>
                    <a:pt x="21" y="0"/>
                    <a:pt x="13" y="9"/>
                  </a:cubicBezTo>
                  <a:cubicBezTo>
                    <a:pt x="4" y="21"/>
                    <a:pt x="0" y="89"/>
                    <a:pt x="30" y="153"/>
                  </a:cubicBezTo>
                  <a:cubicBezTo>
                    <a:pt x="55" y="212"/>
                    <a:pt x="106" y="255"/>
                    <a:pt x="123" y="255"/>
                  </a:cubicBezTo>
                  <a:cubicBezTo>
                    <a:pt x="126" y="256"/>
                    <a:pt x="128" y="256"/>
                    <a:pt x="130" y="256"/>
                  </a:cubicBezTo>
                  <a:cubicBezTo>
                    <a:pt x="138" y="256"/>
                    <a:pt x="142" y="250"/>
                    <a:pt x="149" y="246"/>
                  </a:cubicBezTo>
                  <a:cubicBezTo>
                    <a:pt x="153" y="238"/>
                    <a:pt x="153" y="234"/>
                    <a:pt x="153" y="221"/>
                  </a:cubicBezTo>
                  <a:cubicBezTo>
                    <a:pt x="149" y="208"/>
                    <a:pt x="115" y="170"/>
                    <a:pt x="93" y="119"/>
                  </a:cubicBezTo>
                  <a:cubicBezTo>
                    <a:pt x="72" y="72"/>
                    <a:pt x="68" y="21"/>
                    <a:pt x="60" y="13"/>
                  </a:cubicBezTo>
                  <a:cubicBezTo>
                    <a:pt x="55" y="4"/>
                    <a:pt x="47" y="0"/>
                    <a:pt x="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20"/>
            <p:cNvSpPr/>
            <p:nvPr/>
          </p:nvSpPr>
          <p:spPr>
            <a:xfrm>
              <a:off x="731774" y="3379187"/>
              <a:ext cx="62389" cy="102970"/>
            </a:xfrm>
            <a:custGeom>
              <a:avLst/>
              <a:gdLst/>
              <a:ahLst/>
              <a:cxnLst/>
              <a:rect l="l" t="t" r="r" b="b"/>
              <a:pathLst>
                <a:path w="349" h="576" extrusionOk="0">
                  <a:moveTo>
                    <a:pt x="25" y="1"/>
                  </a:moveTo>
                  <a:cubicBezTo>
                    <a:pt x="22" y="1"/>
                    <a:pt x="20" y="2"/>
                    <a:pt x="17" y="3"/>
                  </a:cubicBezTo>
                  <a:cubicBezTo>
                    <a:pt x="9" y="3"/>
                    <a:pt x="0" y="7"/>
                    <a:pt x="0" y="33"/>
                  </a:cubicBezTo>
                  <a:cubicBezTo>
                    <a:pt x="0" y="62"/>
                    <a:pt x="38" y="202"/>
                    <a:pt x="106" y="326"/>
                  </a:cubicBezTo>
                  <a:cubicBezTo>
                    <a:pt x="178" y="449"/>
                    <a:pt x="276" y="555"/>
                    <a:pt x="306" y="567"/>
                  </a:cubicBezTo>
                  <a:cubicBezTo>
                    <a:pt x="313" y="573"/>
                    <a:pt x="319" y="575"/>
                    <a:pt x="324" y="575"/>
                  </a:cubicBezTo>
                  <a:cubicBezTo>
                    <a:pt x="330" y="575"/>
                    <a:pt x="335" y="572"/>
                    <a:pt x="340" y="567"/>
                  </a:cubicBezTo>
                  <a:cubicBezTo>
                    <a:pt x="344" y="563"/>
                    <a:pt x="348" y="555"/>
                    <a:pt x="335" y="533"/>
                  </a:cubicBezTo>
                  <a:cubicBezTo>
                    <a:pt x="323" y="508"/>
                    <a:pt x="234" y="406"/>
                    <a:pt x="170" y="287"/>
                  </a:cubicBezTo>
                  <a:cubicBezTo>
                    <a:pt x="102" y="173"/>
                    <a:pt x="64" y="45"/>
                    <a:pt x="47" y="20"/>
                  </a:cubicBezTo>
                  <a:cubicBezTo>
                    <a:pt x="38" y="5"/>
                    <a:pt x="31" y="1"/>
                    <a:pt x="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20"/>
            <p:cNvSpPr/>
            <p:nvPr/>
          </p:nvSpPr>
          <p:spPr>
            <a:xfrm>
              <a:off x="692982" y="3738514"/>
              <a:ext cx="33608" cy="118880"/>
            </a:xfrm>
            <a:custGeom>
              <a:avLst/>
              <a:gdLst/>
              <a:ahLst/>
              <a:cxnLst/>
              <a:rect l="l" t="t" r="r" b="b"/>
              <a:pathLst>
                <a:path w="188" h="665" extrusionOk="0">
                  <a:moveTo>
                    <a:pt x="26" y="1"/>
                  </a:moveTo>
                  <a:cubicBezTo>
                    <a:pt x="22" y="1"/>
                    <a:pt x="13" y="5"/>
                    <a:pt x="9" y="30"/>
                  </a:cubicBezTo>
                  <a:cubicBezTo>
                    <a:pt x="1" y="60"/>
                    <a:pt x="9" y="204"/>
                    <a:pt x="43" y="344"/>
                  </a:cubicBezTo>
                  <a:cubicBezTo>
                    <a:pt x="73" y="484"/>
                    <a:pt x="124" y="620"/>
                    <a:pt x="145" y="646"/>
                  </a:cubicBezTo>
                  <a:cubicBezTo>
                    <a:pt x="155" y="659"/>
                    <a:pt x="162" y="664"/>
                    <a:pt x="169" y="664"/>
                  </a:cubicBezTo>
                  <a:cubicBezTo>
                    <a:pt x="171" y="664"/>
                    <a:pt x="173" y="664"/>
                    <a:pt x="175" y="663"/>
                  </a:cubicBezTo>
                  <a:cubicBezTo>
                    <a:pt x="183" y="658"/>
                    <a:pt x="187" y="654"/>
                    <a:pt x="187" y="629"/>
                  </a:cubicBezTo>
                  <a:cubicBezTo>
                    <a:pt x="183" y="599"/>
                    <a:pt x="141" y="463"/>
                    <a:pt x="111" y="327"/>
                  </a:cubicBezTo>
                  <a:cubicBezTo>
                    <a:pt x="81" y="192"/>
                    <a:pt x="64" y="56"/>
                    <a:pt x="56" y="26"/>
                  </a:cubicBezTo>
                  <a:cubicBezTo>
                    <a:pt x="47" y="5"/>
                    <a:pt x="39" y="1"/>
                    <a:pt x="2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20"/>
            <p:cNvSpPr/>
            <p:nvPr/>
          </p:nvSpPr>
          <p:spPr>
            <a:xfrm>
              <a:off x="956306" y="3742268"/>
              <a:ext cx="17698" cy="220957"/>
            </a:xfrm>
            <a:custGeom>
              <a:avLst/>
              <a:gdLst/>
              <a:ahLst/>
              <a:cxnLst/>
              <a:rect l="l" t="t" r="r" b="b"/>
              <a:pathLst>
                <a:path w="99" h="1236" extrusionOk="0">
                  <a:moveTo>
                    <a:pt x="60" y="1"/>
                  </a:moveTo>
                  <a:cubicBezTo>
                    <a:pt x="51" y="1"/>
                    <a:pt x="43" y="5"/>
                    <a:pt x="39" y="47"/>
                  </a:cubicBezTo>
                  <a:cubicBezTo>
                    <a:pt x="17" y="158"/>
                    <a:pt x="1" y="1075"/>
                    <a:pt x="17" y="1185"/>
                  </a:cubicBezTo>
                  <a:cubicBezTo>
                    <a:pt x="22" y="1227"/>
                    <a:pt x="30" y="1236"/>
                    <a:pt x="39" y="1236"/>
                  </a:cubicBezTo>
                  <a:cubicBezTo>
                    <a:pt x="47" y="1236"/>
                    <a:pt x="56" y="1227"/>
                    <a:pt x="60" y="1185"/>
                  </a:cubicBezTo>
                  <a:cubicBezTo>
                    <a:pt x="81" y="1075"/>
                    <a:pt x="98" y="158"/>
                    <a:pt x="81" y="47"/>
                  </a:cubicBezTo>
                  <a:cubicBezTo>
                    <a:pt x="77" y="5"/>
                    <a:pt x="68" y="1"/>
                    <a:pt x="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20"/>
            <p:cNvSpPr/>
            <p:nvPr/>
          </p:nvSpPr>
          <p:spPr>
            <a:xfrm>
              <a:off x="1161887" y="3595856"/>
              <a:ext cx="16983" cy="79552"/>
            </a:xfrm>
            <a:custGeom>
              <a:avLst/>
              <a:gdLst/>
              <a:ahLst/>
              <a:cxnLst/>
              <a:rect l="l" t="t" r="r" b="b"/>
              <a:pathLst>
                <a:path w="95" h="445" extrusionOk="0">
                  <a:moveTo>
                    <a:pt x="60" y="1"/>
                  </a:moveTo>
                  <a:cubicBezTo>
                    <a:pt x="56" y="1"/>
                    <a:pt x="47" y="1"/>
                    <a:pt x="39" y="13"/>
                  </a:cubicBezTo>
                  <a:cubicBezTo>
                    <a:pt x="26" y="30"/>
                    <a:pt x="1" y="128"/>
                    <a:pt x="5" y="226"/>
                  </a:cubicBezTo>
                  <a:cubicBezTo>
                    <a:pt x="5" y="323"/>
                    <a:pt x="30" y="417"/>
                    <a:pt x="47" y="434"/>
                  </a:cubicBezTo>
                  <a:cubicBezTo>
                    <a:pt x="53" y="442"/>
                    <a:pt x="58" y="445"/>
                    <a:pt x="65" y="445"/>
                  </a:cubicBezTo>
                  <a:cubicBezTo>
                    <a:pt x="68" y="445"/>
                    <a:pt x="72" y="444"/>
                    <a:pt x="77" y="442"/>
                  </a:cubicBezTo>
                  <a:cubicBezTo>
                    <a:pt x="81" y="442"/>
                    <a:pt x="90" y="438"/>
                    <a:pt x="90" y="421"/>
                  </a:cubicBezTo>
                  <a:cubicBezTo>
                    <a:pt x="94" y="400"/>
                    <a:pt x="77" y="310"/>
                    <a:pt x="77" y="221"/>
                  </a:cubicBezTo>
                  <a:cubicBezTo>
                    <a:pt x="73" y="132"/>
                    <a:pt x="86" y="43"/>
                    <a:pt x="81" y="22"/>
                  </a:cubicBezTo>
                  <a:cubicBezTo>
                    <a:pt x="77" y="5"/>
                    <a:pt x="73" y="5"/>
                    <a:pt x="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20"/>
            <p:cNvSpPr/>
            <p:nvPr/>
          </p:nvSpPr>
          <p:spPr>
            <a:xfrm>
              <a:off x="1325101" y="3432817"/>
              <a:ext cx="44870" cy="118880"/>
            </a:xfrm>
            <a:custGeom>
              <a:avLst/>
              <a:gdLst/>
              <a:ahLst/>
              <a:cxnLst/>
              <a:rect l="l" t="t" r="r" b="b"/>
              <a:pathLst>
                <a:path w="251" h="665" extrusionOk="0">
                  <a:moveTo>
                    <a:pt x="225" y="0"/>
                  </a:moveTo>
                  <a:cubicBezTo>
                    <a:pt x="217" y="0"/>
                    <a:pt x="208" y="0"/>
                    <a:pt x="200" y="26"/>
                  </a:cubicBezTo>
                  <a:cubicBezTo>
                    <a:pt x="187" y="55"/>
                    <a:pt x="157" y="195"/>
                    <a:pt x="111" y="331"/>
                  </a:cubicBezTo>
                  <a:cubicBezTo>
                    <a:pt x="68" y="467"/>
                    <a:pt x="9" y="599"/>
                    <a:pt x="5" y="628"/>
                  </a:cubicBezTo>
                  <a:cubicBezTo>
                    <a:pt x="0" y="649"/>
                    <a:pt x="5" y="658"/>
                    <a:pt x="13" y="662"/>
                  </a:cubicBezTo>
                  <a:cubicBezTo>
                    <a:pt x="16" y="664"/>
                    <a:pt x="19" y="665"/>
                    <a:pt x="22" y="665"/>
                  </a:cubicBezTo>
                  <a:cubicBezTo>
                    <a:pt x="28" y="665"/>
                    <a:pt x="34" y="661"/>
                    <a:pt x="43" y="649"/>
                  </a:cubicBezTo>
                  <a:cubicBezTo>
                    <a:pt x="64" y="624"/>
                    <a:pt x="136" y="492"/>
                    <a:pt x="179" y="352"/>
                  </a:cubicBezTo>
                  <a:cubicBezTo>
                    <a:pt x="225" y="212"/>
                    <a:pt x="251" y="64"/>
                    <a:pt x="246" y="30"/>
                  </a:cubicBezTo>
                  <a:cubicBezTo>
                    <a:pt x="242" y="9"/>
                    <a:pt x="234" y="4"/>
                    <a:pt x="2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20"/>
            <p:cNvSpPr/>
            <p:nvPr/>
          </p:nvSpPr>
          <p:spPr>
            <a:xfrm>
              <a:off x="611107" y="4102310"/>
              <a:ext cx="16804" cy="56491"/>
            </a:xfrm>
            <a:custGeom>
              <a:avLst/>
              <a:gdLst/>
              <a:ahLst/>
              <a:cxnLst/>
              <a:rect l="l" t="t" r="r" b="b"/>
              <a:pathLst>
                <a:path w="94" h="316" extrusionOk="0">
                  <a:moveTo>
                    <a:pt x="61" y="0"/>
                  </a:moveTo>
                  <a:cubicBezTo>
                    <a:pt x="57" y="0"/>
                    <a:pt x="52" y="2"/>
                    <a:pt x="47" y="7"/>
                  </a:cubicBezTo>
                  <a:cubicBezTo>
                    <a:pt x="30" y="16"/>
                    <a:pt x="5" y="83"/>
                    <a:pt x="5" y="156"/>
                  </a:cubicBezTo>
                  <a:cubicBezTo>
                    <a:pt x="0" y="228"/>
                    <a:pt x="26" y="300"/>
                    <a:pt x="38" y="308"/>
                  </a:cubicBezTo>
                  <a:cubicBezTo>
                    <a:pt x="43" y="313"/>
                    <a:pt x="48" y="315"/>
                    <a:pt x="53" y="315"/>
                  </a:cubicBezTo>
                  <a:cubicBezTo>
                    <a:pt x="57" y="315"/>
                    <a:pt x="60" y="314"/>
                    <a:pt x="64" y="313"/>
                  </a:cubicBezTo>
                  <a:cubicBezTo>
                    <a:pt x="72" y="308"/>
                    <a:pt x="81" y="304"/>
                    <a:pt x="81" y="296"/>
                  </a:cubicBezTo>
                  <a:cubicBezTo>
                    <a:pt x="85" y="279"/>
                    <a:pt x="72" y="219"/>
                    <a:pt x="77" y="156"/>
                  </a:cubicBezTo>
                  <a:cubicBezTo>
                    <a:pt x="77" y="96"/>
                    <a:pt x="94" y="37"/>
                    <a:pt x="89" y="20"/>
                  </a:cubicBezTo>
                  <a:cubicBezTo>
                    <a:pt x="85" y="11"/>
                    <a:pt x="77" y="7"/>
                    <a:pt x="68" y="3"/>
                  </a:cubicBezTo>
                  <a:cubicBezTo>
                    <a:pt x="66" y="1"/>
                    <a:pt x="64" y="0"/>
                    <a:pt x="6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20"/>
            <p:cNvSpPr/>
            <p:nvPr/>
          </p:nvSpPr>
          <p:spPr>
            <a:xfrm>
              <a:off x="450932" y="3944814"/>
              <a:ext cx="41116" cy="64893"/>
            </a:xfrm>
            <a:custGeom>
              <a:avLst/>
              <a:gdLst/>
              <a:ahLst/>
              <a:cxnLst/>
              <a:rect l="l" t="t" r="r" b="b"/>
              <a:pathLst>
                <a:path w="230" h="363" extrusionOk="0">
                  <a:moveTo>
                    <a:pt x="201" y="0"/>
                  </a:moveTo>
                  <a:cubicBezTo>
                    <a:pt x="197" y="0"/>
                    <a:pt x="193" y="2"/>
                    <a:pt x="187" y="5"/>
                  </a:cubicBezTo>
                  <a:cubicBezTo>
                    <a:pt x="158" y="31"/>
                    <a:pt x="5" y="294"/>
                    <a:pt x="5" y="336"/>
                  </a:cubicBezTo>
                  <a:cubicBezTo>
                    <a:pt x="1" y="349"/>
                    <a:pt x="9" y="353"/>
                    <a:pt x="18" y="362"/>
                  </a:cubicBezTo>
                  <a:cubicBezTo>
                    <a:pt x="22" y="362"/>
                    <a:pt x="25" y="363"/>
                    <a:pt x="29" y="363"/>
                  </a:cubicBezTo>
                  <a:cubicBezTo>
                    <a:pt x="33" y="363"/>
                    <a:pt x="37" y="362"/>
                    <a:pt x="43" y="358"/>
                  </a:cubicBezTo>
                  <a:cubicBezTo>
                    <a:pt x="77" y="332"/>
                    <a:pt x="226" y="69"/>
                    <a:pt x="230" y="31"/>
                  </a:cubicBezTo>
                  <a:cubicBezTo>
                    <a:pt x="230" y="14"/>
                    <a:pt x="221" y="10"/>
                    <a:pt x="213" y="5"/>
                  </a:cubicBezTo>
                  <a:cubicBezTo>
                    <a:pt x="210" y="3"/>
                    <a:pt x="207" y="0"/>
                    <a:pt x="20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20"/>
            <p:cNvSpPr/>
            <p:nvPr/>
          </p:nvSpPr>
          <p:spPr>
            <a:xfrm>
              <a:off x="450932" y="4061372"/>
              <a:ext cx="40401" cy="67038"/>
            </a:xfrm>
            <a:custGeom>
              <a:avLst/>
              <a:gdLst/>
              <a:ahLst/>
              <a:cxnLst/>
              <a:rect l="l" t="t" r="r" b="b"/>
              <a:pathLst>
                <a:path w="226" h="375" extrusionOk="0">
                  <a:moveTo>
                    <a:pt x="36" y="0"/>
                  </a:moveTo>
                  <a:cubicBezTo>
                    <a:pt x="32" y="0"/>
                    <a:pt x="29" y="1"/>
                    <a:pt x="26" y="3"/>
                  </a:cubicBezTo>
                  <a:cubicBezTo>
                    <a:pt x="18" y="3"/>
                    <a:pt x="9" y="7"/>
                    <a:pt x="5" y="20"/>
                  </a:cubicBezTo>
                  <a:cubicBezTo>
                    <a:pt x="1" y="41"/>
                    <a:pt x="18" y="134"/>
                    <a:pt x="60" y="215"/>
                  </a:cubicBezTo>
                  <a:cubicBezTo>
                    <a:pt x="103" y="300"/>
                    <a:pt x="171" y="363"/>
                    <a:pt x="187" y="372"/>
                  </a:cubicBezTo>
                  <a:cubicBezTo>
                    <a:pt x="195" y="374"/>
                    <a:pt x="200" y="375"/>
                    <a:pt x="205" y="375"/>
                  </a:cubicBezTo>
                  <a:cubicBezTo>
                    <a:pt x="211" y="375"/>
                    <a:pt x="215" y="373"/>
                    <a:pt x="217" y="368"/>
                  </a:cubicBezTo>
                  <a:cubicBezTo>
                    <a:pt x="226" y="363"/>
                    <a:pt x="226" y="355"/>
                    <a:pt x="221" y="342"/>
                  </a:cubicBezTo>
                  <a:cubicBezTo>
                    <a:pt x="217" y="321"/>
                    <a:pt x="162" y="257"/>
                    <a:pt x="124" y="181"/>
                  </a:cubicBezTo>
                  <a:cubicBezTo>
                    <a:pt x="86" y="109"/>
                    <a:pt x="64" y="28"/>
                    <a:pt x="52" y="11"/>
                  </a:cubicBezTo>
                  <a:cubicBezTo>
                    <a:pt x="46" y="3"/>
                    <a:pt x="41" y="0"/>
                    <a:pt x="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20"/>
            <p:cNvSpPr/>
            <p:nvPr/>
          </p:nvSpPr>
          <p:spPr>
            <a:xfrm>
              <a:off x="962384" y="4139495"/>
              <a:ext cx="20737" cy="61317"/>
            </a:xfrm>
            <a:custGeom>
              <a:avLst/>
              <a:gdLst/>
              <a:ahLst/>
              <a:cxnLst/>
              <a:rect l="l" t="t" r="r" b="b"/>
              <a:pathLst>
                <a:path w="116" h="343" extrusionOk="0">
                  <a:moveTo>
                    <a:pt x="39" y="0"/>
                  </a:moveTo>
                  <a:cubicBezTo>
                    <a:pt x="36" y="0"/>
                    <a:pt x="33" y="1"/>
                    <a:pt x="30" y="3"/>
                  </a:cubicBezTo>
                  <a:cubicBezTo>
                    <a:pt x="22" y="3"/>
                    <a:pt x="13" y="7"/>
                    <a:pt x="9" y="20"/>
                  </a:cubicBezTo>
                  <a:cubicBezTo>
                    <a:pt x="0" y="50"/>
                    <a:pt x="34" y="304"/>
                    <a:pt x="56" y="334"/>
                  </a:cubicBezTo>
                  <a:cubicBezTo>
                    <a:pt x="64" y="342"/>
                    <a:pt x="73" y="342"/>
                    <a:pt x="85" y="342"/>
                  </a:cubicBezTo>
                  <a:cubicBezTo>
                    <a:pt x="90" y="342"/>
                    <a:pt x="98" y="338"/>
                    <a:pt x="102" y="325"/>
                  </a:cubicBezTo>
                  <a:cubicBezTo>
                    <a:pt x="115" y="291"/>
                    <a:pt x="77" y="37"/>
                    <a:pt x="56" y="11"/>
                  </a:cubicBezTo>
                  <a:cubicBezTo>
                    <a:pt x="50" y="3"/>
                    <a:pt x="45" y="0"/>
                    <a:pt x="3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20"/>
            <p:cNvSpPr/>
            <p:nvPr/>
          </p:nvSpPr>
          <p:spPr>
            <a:xfrm>
              <a:off x="1081442" y="4099271"/>
              <a:ext cx="182340" cy="93853"/>
            </a:xfrm>
            <a:custGeom>
              <a:avLst/>
              <a:gdLst/>
              <a:ahLst/>
              <a:cxnLst/>
              <a:rect l="l" t="t" r="r" b="b"/>
              <a:pathLst>
                <a:path w="1020" h="525" extrusionOk="0">
                  <a:moveTo>
                    <a:pt x="1006" y="1"/>
                  </a:moveTo>
                  <a:cubicBezTo>
                    <a:pt x="1000" y="1"/>
                    <a:pt x="988" y="6"/>
                    <a:pt x="964" y="24"/>
                  </a:cubicBezTo>
                  <a:cubicBezTo>
                    <a:pt x="947" y="41"/>
                    <a:pt x="892" y="88"/>
                    <a:pt x="820" y="147"/>
                  </a:cubicBezTo>
                  <a:cubicBezTo>
                    <a:pt x="744" y="207"/>
                    <a:pt x="646" y="270"/>
                    <a:pt x="540" y="321"/>
                  </a:cubicBezTo>
                  <a:cubicBezTo>
                    <a:pt x="434" y="376"/>
                    <a:pt x="323" y="415"/>
                    <a:pt x="230" y="436"/>
                  </a:cubicBezTo>
                  <a:cubicBezTo>
                    <a:pt x="137" y="461"/>
                    <a:pt x="69" y="474"/>
                    <a:pt x="43" y="478"/>
                  </a:cubicBezTo>
                  <a:cubicBezTo>
                    <a:pt x="5" y="487"/>
                    <a:pt x="1" y="495"/>
                    <a:pt x="5" y="508"/>
                  </a:cubicBezTo>
                  <a:cubicBezTo>
                    <a:pt x="5" y="516"/>
                    <a:pt x="9" y="521"/>
                    <a:pt x="48" y="525"/>
                  </a:cubicBezTo>
                  <a:cubicBezTo>
                    <a:pt x="73" y="525"/>
                    <a:pt x="149" y="521"/>
                    <a:pt x="247" y="499"/>
                  </a:cubicBezTo>
                  <a:cubicBezTo>
                    <a:pt x="345" y="478"/>
                    <a:pt x="459" y="440"/>
                    <a:pt x="574" y="389"/>
                  </a:cubicBezTo>
                  <a:cubicBezTo>
                    <a:pt x="684" y="334"/>
                    <a:pt x="786" y="262"/>
                    <a:pt x="862" y="198"/>
                  </a:cubicBezTo>
                  <a:cubicBezTo>
                    <a:pt x="935" y="134"/>
                    <a:pt x="986" y="79"/>
                    <a:pt x="998" y="54"/>
                  </a:cubicBezTo>
                  <a:cubicBezTo>
                    <a:pt x="1019" y="20"/>
                    <a:pt x="1019" y="11"/>
                    <a:pt x="1011" y="3"/>
                  </a:cubicBezTo>
                  <a:cubicBezTo>
                    <a:pt x="1010" y="2"/>
                    <a:pt x="1008" y="1"/>
                    <a:pt x="100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20"/>
            <p:cNvSpPr/>
            <p:nvPr/>
          </p:nvSpPr>
          <p:spPr>
            <a:xfrm>
              <a:off x="1306867" y="4026512"/>
              <a:ext cx="28245" cy="33966"/>
            </a:xfrm>
            <a:custGeom>
              <a:avLst/>
              <a:gdLst/>
              <a:ahLst/>
              <a:cxnLst/>
              <a:rect l="l" t="t" r="r" b="b"/>
              <a:pathLst>
                <a:path w="158" h="190" extrusionOk="0">
                  <a:moveTo>
                    <a:pt x="120" y="1"/>
                  </a:moveTo>
                  <a:cubicBezTo>
                    <a:pt x="117" y="1"/>
                    <a:pt x="114" y="1"/>
                    <a:pt x="111" y="2"/>
                  </a:cubicBezTo>
                  <a:cubicBezTo>
                    <a:pt x="90" y="7"/>
                    <a:pt x="0" y="138"/>
                    <a:pt x="5" y="164"/>
                  </a:cubicBezTo>
                  <a:cubicBezTo>
                    <a:pt x="5" y="172"/>
                    <a:pt x="13" y="176"/>
                    <a:pt x="22" y="181"/>
                  </a:cubicBezTo>
                  <a:cubicBezTo>
                    <a:pt x="26" y="185"/>
                    <a:pt x="34" y="189"/>
                    <a:pt x="43" y="189"/>
                  </a:cubicBezTo>
                  <a:cubicBezTo>
                    <a:pt x="68" y="181"/>
                    <a:pt x="157" y="53"/>
                    <a:pt x="153" y="24"/>
                  </a:cubicBezTo>
                  <a:cubicBezTo>
                    <a:pt x="149" y="15"/>
                    <a:pt x="145" y="11"/>
                    <a:pt x="136" y="7"/>
                  </a:cubicBezTo>
                  <a:cubicBezTo>
                    <a:pt x="130" y="4"/>
                    <a:pt x="126" y="1"/>
                    <a:pt x="12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20"/>
            <p:cNvSpPr/>
            <p:nvPr/>
          </p:nvSpPr>
          <p:spPr>
            <a:xfrm>
              <a:off x="1326532" y="4133774"/>
              <a:ext cx="65428" cy="17162"/>
            </a:xfrm>
            <a:custGeom>
              <a:avLst/>
              <a:gdLst/>
              <a:ahLst/>
              <a:cxnLst/>
              <a:rect l="l" t="t" r="r" b="b"/>
              <a:pathLst>
                <a:path w="366" h="96" extrusionOk="0">
                  <a:moveTo>
                    <a:pt x="100" y="0"/>
                  </a:moveTo>
                  <a:cubicBezTo>
                    <a:pt x="57" y="0"/>
                    <a:pt x="24" y="4"/>
                    <a:pt x="14" y="9"/>
                  </a:cubicBezTo>
                  <a:cubicBezTo>
                    <a:pt x="1" y="18"/>
                    <a:pt x="1" y="26"/>
                    <a:pt x="1" y="35"/>
                  </a:cubicBezTo>
                  <a:cubicBezTo>
                    <a:pt x="1" y="43"/>
                    <a:pt x="1" y="52"/>
                    <a:pt x="14" y="56"/>
                  </a:cubicBezTo>
                  <a:cubicBezTo>
                    <a:pt x="30" y="65"/>
                    <a:pt x="107" y="69"/>
                    <a:pt x="179" y="77"/>
                  </a:cubicBezTo>
                  <a:cubicBezTo>
                    <a:pt x="245" y="85"/>
                    <a:pt x="308" y="95"/>
                    <a:pt x="335" y="95"/>
                  </a:cubicBezTo>
                  <a:cubicBezTo>
                    <a:pt x="339" y="95"/>
                    <a:pt x="342" y="95"/>
                    <a:pt x="345" y="94"/>
                  </a:cubicBezTo>
                  <a:cubicBezTo>
                    <a:pt x="357" y="90"/>
                    <a:pt x="362" y="82"/>
                    <a:pt x="366" y="73"/>
                  </a:cubicBezTo>
                  <a:cubicBezTo>
                    <a:pt x="366" y="65"/>
                    <a:pt x="366" y="60"/>
                    <a:pt x="357" y="48"/>
                  </a:cubicBezTo>
                  <a:cubicBezTo>
                    <a:pt x="340" y="39"/>
                    <a:pt x="264" y="14"/>
                    <a:pt x="188" y="5"/>
                  </a:cubicBezTo>
                  <a:cubicBezTo>
                    <a:pt x="157" y="2"/>
                    <a:pt x="127" y="0"/>
                    <a:pt x="1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880;p20"/>
            <p:cNvSpPr/>
            <p:nvPr/>
          </p:nvSpPr>
          <p:spPr>
            <a:xfrm>
              <a:off x="788622" y="4313616"/>
              <a:ext cx="120845" cy="21273"/>
            </a:xfrm>
            <a:custGeom>
              <a:avLst/>
              <a:gdLst/>
              <a:ahLst/>
              <a:cxnLst/>
              <a:rect l="l" t="t" r="r" b="b"/>
              <a:pathLst>
                <a:path w="676" h="119" extrusionOk="0">
                  <a:moveTo>
                    <a:pt x="34" y="1"/>
                  </a:moveTo>
                  <a:cubicBezTo>
                    <a:pt x="9" y="5"/>
                    <a:pt x="5" y="9"/>
                    <a:pt x="0" y="18"/>
                  </a:cubicBezTo>
                  <a:cubicBezTo>
                    <a:pt x="0" y="26"/>
                    <a:pt x="0" y="35"/>
                    <a:pt x="22" y="47"/>
                  </a:cubicBezTo>
                  <a:cubicBezTo>
                    <a:pt x="47" y="64"/>
                    <a:pt x="187" y="107"/>
                    <a:pt x="332" y="115"/>
                  </a:cubicBezTo>
                  <a:cubicBezTo>
                    <a:pt x="360" y="118"/>
                    <a:pt x="388" y="119"/>
                    <a:pt x="415" y="119"/>
                  </a:cubicBezTo>
                  <a:cubicBezTo>
                    <a:pt x="531" y="119"/>
                    <a:pt x="629" y="100"/>
                    <a:pt x="650" y="90"/>
                  </a:cubicBezTo>
                  <a:cubicBezTo>
                    <a:pt x="671" y="77"/>
                    <a:pt x="675" y="69"/>
                    <a:pt x="675" y="60"/>
                  </a:cubicBezTo>
                  <a:cubicBezTo>
                    <a:pt x="671" y="52"/>
                    <a:pt x="667" y="47"/>
                    <a:pt x="646" y="43"/>
                  </a:cubicBezTo>
                  <a:cubicBezTo>
                    <a:pt x="642" y="43"/>
                    <a:pt x="636" y="43"/>
                    <a:pt x="630" y="43"/>
                  </a:cubicBezTo>
                  <a:cubicBezTo>
                    <a:pt x="596" y="43"/>
                    <a:pt x="529" y="48"/>
                    <a:pt x="451" y="48"/>
                  </a:cubicBezTo>
                  <a:cubicBezTo>
                    <a:pt x="415" y="48"/>
                    <a:pt x="375" y="47"/>
                    <a:pt x="336" y="43"/>
                  </a:cubicBezTo>
                  <a:cubicBezTo>
                    <a:pt x="200" y="35"/>
                    <a:pt x="64" y="5"/>
                    <a:pt x="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chemeClr val="lt1"/>
            </a:gs>
            <a:gs pos="100000">
              <a:schemeClr val="accent3"/>
            </a:gs>
          </a:gsLst>
          <a:lin ang="5400700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hianita"/>
              <a:buNone/>
              <a:defRPr sz="3500" b="1">
                <a:solidFill>
                  <a:schemeClr val="dk1"/>
                </a:solidFill>
                <a:latin typeface="Bahianita"/>
                <a:ea typeface="Bahianita"/>
                <a:cs typeface="Bahianita"/>
                <a:sym typeface="Bahianit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hianita"/>
              <a:buNone/>
              <a:defRPr sz="2800">
                <a:solidFill>
                  <a:schemeClr val="dk1"/>
                </a:solidFill>
                <a:latin typeface="Bahianita"/>
                <a:ea typeface="Bahianita"/>
                <a:cs typeface="Bahianita"/>
                <a:sym typeface="Bahianit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hianita"/>
              <a:buNone/>
              <a:defRPr sz="2800">
                <a:solidFill>
                  <a:schemeClr val="dk1"/>
                </a:solidFill>
                <a:latin typeface="Bahianita"/>
                <a:ea typeface="Bahianita"/>
                <a:cs typeface="Bahianita"/>
                <a:sym typeface="Bahianit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hianita"/>
              <a:buNone/>
              <a:defRPr sz="2800">
                <a:solidFill>
                  <a:schemeClr val="dk1"/>
                </a:solidFill>
                <a:latin typeface="Bahianita"/>
                <a:ea typeface="Bahianita"/>
                <a:cs typeface="Bahianita"/>
                <a:sym typeface="Bahianit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hianita"/>
              <a:buNone/>
              <a:defRPr sz="2800">
                <a:solidFill>
                  <a:schemeClr val="dk1"/>
                </a:solidFill>
                <a:latin typeface="Bahianita"/>
                <a:ea typeface="Bahianita"/>
                <a:cs typeface="Bahianita"/>
                <a:sym typeface="Bahianit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hianita"/>
              <a:buNone/>
              <a:defRPr sz="2800">
                <a:solidFill>
                  <a:schemeClr val="dk1"/>
                </a:solidFill>
                <a:latin typeface="Bahianita"/>
                <a:ea typeface="Bahianita"/>
                <a:cs typeface="Bahianita"/>
                <a:sym typeface="Bahianit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hianita"/>
              <a:buNone/>
              <a:defRPr sz="2800">
                <a:solidFill>
                  <a:schemeClr val="dk1"/>
                </a:solidFill>
                <a:latin typeface="Bahianita"/>
                <a:ea typeface="Bahianita"/>
                <a:cs typeface="Bahianita"/>
                <a:sym typeface="Bahianit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hianita"/>
              <a:buNone/>
              <a:defRPr sz="2800">
                <a:solidFill>
                  <a:schemeClr val="dk1"/>
                </a:solidFill>
                <a:latin typeface="Bahianita"/>
                <a:ea typeface="Bahianita"/>
                <a:cs typeface="Bahianita"/>
                <a:sym typeface="Bahianit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hianita"/>
              <a:buNone/>
              <a:defRPr sz="2800">
                <a:solidFill>
                  <a:schemeClr val="dk1"/>
                </a:solidFill>
                <a:latin typeface="Bahianita"/>
                <a:ea typeface="Bahianita"/>
                <a:cs typeface="Bahianita"/>
                <a:sym typeface="Bahianit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cLaren"/>
              <a:buChar char="●"/>
              <a:defRPr>
                <a:solidFill>
                  <a:schemeClr val="dk1"/>
                </a:solidFill>
                <a:latin typeface="McLaren"/>
                <a:ea typeface="McLaren"/>
                <a:cs typeface="McLaren"/>
                <a:sym typeface="McLaren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cLaren"/>
              <a:buChar char="○"/>
              <a:defRPr>
                <a:solidFill>
                  <a:schemeClr val="dk1"/>
                </a:solidFill>
                <a:latin typeface="McLaren"/>
                <a:ea typeface="McLaren"/>
                <a:cs typeface="McLaren"/>
                <a:sym typeface="McLaren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cLaren"/>
              <a:buChar char="■"/>
              <a:defRPr>
                <a:solidFill>
                  <a:schemeClr val="dk1"/>
                </a:solidFill>
                <a:latin typeface="McLaren"/>
                <a:ea typeface="McLaren"/>
                <a:cs typeface="McLaren"/>
                <a:sym typeface="McLaren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cLaren"/>
              <a:buChar char="●"/>
              <a:defRPr>
                <a:solidFill>
                  <a:schemeClr val="dk1"/>
                </a:solidFill>
                <a:latin typeface="McLaren"/>
                <a:ea typeface="McLaren"/>
                <a:cs typeface="McLaren"/>
                <a:sym typeface="McLaren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cLaren"/>
              <a:buChar char="○"/>
              <a:defRPr>
                <a:solidFill>
                  <a:schemeClr val="dk1"/>
                </a:solidFill>
                <a:latin typeface="McLaren"/>
                <a:ea typeface="McLaren"/>
                <a:cs typeface="McLaren"/>
                <a:sym typeface="McLaren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cLaren"/>
              <a:buChar char="■"/>
              <a:defRPr>
                <a:solidFill>
                  <a:schemeClr val="dk1"/>
                </a:solidFill>
                <a:latin typeface="McLaren"/>
                <a:ea typeface="McLaren"/>
                <a:cs typeface="McLaren"/>
                <a:sym typeface="McLaren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cLaren"/>
              <a:buChar char="●"/>
              <a:defRPr>
                <a:solidFill>
                  <a:schemeClr val="dk1"/>
                </a:solidFill>
                <a:latin typeface="McLaren"/>
                <a:ea typeface="McLaren"/>
                <a:cs typeface="McLaren"/>
                <a:sym typeface="McLaren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cLaren"/>
              <a:buChar char="○"/>
              <a:defRPr>
                <a:solidFill>
                  <a:schemeClr val="dk1"/>
                </a:solidFill>
                <a:latin typeface="McLaren"/>
                <a:ea typeface="McLaren"/>
                <a:cs typeface="McLaren"/>
                <a:sym typeface="McLaren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cLaren"/>
              <a:buChar char="■"/>
              <a:defRPr>
                <a:solidFill>
                  <a:schemeClr val="dk1"/>
                </a:solidFill>
                <a:latin typeface="McLaren"/>
                <a:ea typeface="McLaren"/>
                <a:cs typeface="McLaren"/>
                <a:sym typeface="McLaren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  <p:sldLayoutId id="2147483654" r:id="rId4"/>
    <p:sldLayoutId id="2147483655" r:id="rId5"/>
    <p:sldLayoutId id="2147483656" r:id="rId6"/>
    <p:sldLayoutId id="2147483658" r:id="rId7"/>
    <p:sldLayoutId id="2147483659" r:id="rId8"/>
    <p:sldLayoutId id="2147483666" r:id="rId9"/>
    <p:sldLayoutId id="2147483667" r:id="rId10"/>
    <p:sldLayoutId id="214748366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11.xml"/><Relationship Id="rId5" Type="http://schemas.openxmlformats.org/officeDocument/2006/relationships/image" Target="../media/image24.png"/><Relationship Id="rId4" Type="http://schemas.openxmlformats.org/officeDocument/2006/relationships/customXml" Target="../ink/ink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customXml" Target="../ink/ink3.xml"/><Relationship Id="rId18" Type="http://schemas.openxmlformats.org/officeDocument/2006/relationships/image" Target="../media/image10.png"/><Relationship Id="rId26" Type="http://schemas.openxmlformats.org/officeDocument/2006/relationships/image" Target="../media/image14.png"/><Relationship Id="rId3" Type="http://schemas.openxmlformats.org/officeDocument/2006/relationships/image" Target="../media/image2.png"/><Relationship Id="rId21" Type="http://schemas.openxmlformats.org/officeDocument/2006/relationships/customXml" Target="../ink/ink7.xml"/><Relationship Id="rId7" Type="http://schemas.microsoft.com/office/2007/relationships/hdphoto" Target="../media/hdphoto2.wdp"/><Relationship Id="rId12" Type="http://schemas.openxmlformats.org/officeDocument/2006/relationships/image" Target="../media/image7.png"/><Relationship Id="rId17" Type="http://schemas.openxmlformats.org/officeDocument/2006/relationships/customXml" Target="../ink/ink5.xml"/><Relationship Id="rId25" Type="http://schemas.openxmlformats.org/officeDocument/2006/relationships/customXml" Target="../ink/ink9.xml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9.png"/><Relationship Id="rId20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customXml" Target="../ink/ink2.xml"/><Relationship Id="rId24" Type="http://schemas.openxmlformats.org/officeDocument/2006/relationships/image" Target="../media/image13.png"/><Relationship Id="rId5" Type="http://schemas.openxmlformats.org/officeDocument/2006/relationships/image" Target="../media/image3.jpeg"/><Relationship Id="rId15" Type="http://schemas.openxmlformats.org/officeDocument/2006/relationships/customXml" Target="../ink/ink4.xml"/><Relationship Id="rId23" Type="http://schemas.openxmlformats.org/officeDocument/2006/relationships/customXml" Target="../ink/ink8.xml"/><Relationship Id="rId10" Type="http://schemas.openxmlformats.org/officeDocument/2006/relationships/image" Target="../media/image6.png"/><Relationship Id="rId19" Type="http://schemas.openxmlformats.org/officeDocument/2006/relationships/customXml" Target="../ink/ink6.xml"/><Relationship Id="rId4" Type="http://schemas.microsoft.com/office/2007/relationships/hdphoto" Target="../media/hdphoto1.wdp"/><Relationship Id="rId9" Type="http://schemas.openxmlformats.org/officeDocument/2006/relationships/customXml" Target="../ink/ink1.xml"/><Relationship Id="rId14" Type="http://schemas.openxmlformats.org/officeDocument/2006/relationships/image" Target="../media/image8.png"/><Relationship Id="rId22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08" name="Google Shape;2108;p26"/>
          <p:cNvGrpSpPr/>
          <p:nvPr/>
        </p:nvGrpSpPr>
        <p:grpSpPr>
          <a:xfrm rot="197522">
            <a:off x="3028893" y="3231858"/>
            <a:ext cx="3086301" cy="862484"/>
            <a:chOff x="3477025" y="2726700"/>
            <a:chExt cx="1792025" cy="382625"/>
          </a:xfrm>
        </p:grpSpPr>
        <p:sp>
          <p:nvSpPr>
            <p:cNvPr id="2109" name="Google Shape;2109;p26"/>
            <p:cNvSpPr/>
            <p:nvPr/>
          </p:nvSpPr>
          <p:spPr>
            <a:xfrm>
              <a:off x="3477025" y="2726700"/>
              <a:ext cx="1792025" cy="382625"/>
            </a:xfrm>
            <a:custGeom>
              <a:avLst/>
              <a:gdLst/>
              <a:ahLst/>
              <a:cxnLst/>
              <a:rect l="l" t="t" r="r" b="b"/>
              <a:pathLst>
                <a:path w="71681" h="15305" extrusionOk="0">
                  <a:moveTo>
                    <a:pt x="40420" y="0"/>
                  </a:moveTo>
                  <a:cubicBezTo>
                    <a:pt x="27631" y="0"/>
                    <a:pt x="14935" y="264"/>
                    <a:pt x="1981" y="1319"/>
                  </a:cubicBezTo>
                  <a:cubicBezTo>
                    <a:pt x="2006" y="1344"/>
                    <a:pt x="1053" y="1444"/>
                    <a:pt x="1078" y="1444"/>
                  </a:cubicBezTo>
                  <a:cubicBezTo>
                    <a:pt x="978" y="3274"/>
                    <a:pt x="1028" y="5078"/>
                    <a:pt x="1304" y="6883"/>
                  </a:cubicBezTo>
                  <a:cubicBezTo>
                    <a:pt x="1379" y="7434"/>
                    <a:pt x="1454" y="7911"/>
                    <a:pt x="1028" y="8236"/>
                  </a:cubicBezTo>
                  <a:cubicBezTo>
                    <a:pt x="226" y="8838"/>
                    <a:pt x="201" y="9690"/>
                    <a:pt x="151" y="10542"/>
                  </a:cubicBezTo>
                  <a:cubicBezTo>
                    <a:pt x="126" y="11520"/>
                    <a:pt x="126" y="12497"/>
                    <a:pt x="76" y="13474"/>
                  </a:cubicBezTo>
                  <a:cubicBezTo>
                    <a:pt x="1" y="14327"/>
                    <a:pt x="176" y="14978"/>
                    <a:pt x="1129" y="15129"/>
                  </a:cubicBezTo>
                  <a:cubicBezTo>
                    <a:pt x="1129" y="15179"/>
                    <a:pt x="1129" y="15254"/>
                    <a:pt x="1129" y="15304"/>
                  </a:cubicBezTo>
                  <a:cubicBezTo>
                    <a:pt x="8231" y="14588"/>
                    <a:pt x="15365" y="14391"/>
                    <a:pt x="22521" y="14391"/>
                  </a:cubicBezTo>
                  <a:cubicBezTo>
                    <a:pt x="31184" y="14391"/>
                    <a:pt x="39880" y="14679"/>
                    <a:pt x="48589" y="14679"/>
                  </a:cubicBezTo>
                  <a:cubicBezTo>
                    <a:pt x="55837" y="14679"/>
                    <a:pt x="63094" y="14480"/>
                    <a:pt x="70352" y="13750"/>
                  </a:cubicBezTo>
                  <a:cubicBezTo>
                    <a:pt x="70227" y="12472"/>
                    <a:pt x="70552" y="11169"/>
                    <a:pt x="70928" y="10041"/>
                  </a:cubicBezTo>
                  <a:cubicBezTo>
                    <a:pt x="71680" y="7785"/>
                    <a:pt x="70778" y="6582"/>
                    <a:pt x="69024" y="5555"/>
                  </a:cubicBezTo>
                  <a:cubicBezTo>
                    <a:pt x="68798" y="5404"/>
                    <a:pt x="68422" y="5504"/>
                    <a:pt x="68322" y="5129"/>
                  </a:cubicBezTo>
                  <a:cubicBezTo>
                    <a:pt x="68297" y="4702"/>
                    <a:pt x="68397" y="4276"/>
                    <a:pt x="68598" y="3850"/>
                  </a:cubicBezTo>
                  <a:cubicBezTo>
                    <a:pt x="68948" y="3174"/>
                    <a:pt x="69124" y="2397"/>
                    <a:pt x="68873" y="1720"/>
                  </a:cubicBezTo>
                  <a:cubicBezTo>
                    <a:pt x="68673" y="1169"/>
                    <a:pt x="68723" y="667"/>
                    <a:pt x="68848" y="216"/>
                  </a:cubicBezTo>
                  <a:cubicBezTo>
                    <a:pt x="59230" y="142"/>
                    <a:pt x="49800" y="0"/>
                    <a:pt x="404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26"/>
            <p:cNvSpPr/>
            <p:nvPr/>
          </p:nvSpPr>
          <p:spPr>
            <a:xfrm>
              <a:off x="3541575" y="2730175"/>
              <a:ext cx="1724325" cy="333600"/>
            </a:xfrm>
            <a:custGeom>
              <a:avLst/>
              <a:gdLst/>
              <a:ahLst/>
              <a:cxnLst/>
              <a:rect l="l" t="t" r="r" b="b"/>
              <a:pathLst>
                <a:path w="68973" h="13344" extrusionOk="0">
                  <a:moveTo>
                    <a:pt x="56088" y="0"/>
                  </a:moveTo>
                  <a:cubicBezTo>
                    <a:pt x="55363" y="0"/>
                    <a:pt x="54637" y="9"/>
                    <a:pt x="53910" y="27"/>
                  </a:cubicBezTo>
                  <a:cubicBezTo>
                    <a:pt x="48688" y="147"/>
                    <a:pt x="43449" y="282"/>
                    <a:pt x="38220" y="282"/>
                  </a:cubicBezTo>
                  <a:cubicBezTo>
                    <a:pt x="36875" y="282"/>
                    <a:pt x="35530" y="273"/>
                    <a:pt x="34186" y="253"/>
                  </a:cubicBezTo>
                  <a:cubicBezTo>
                    <a:pt x="31216" y="196"/>
                    <a:pt x="28260" y="168"/>
                    <a:pt x="25297" y="168"/>
                  </a:cubicBezTo>
                  <a:cubicBezTo>
                    <a:pt x="24310" y="168"/>
                    <a:pt x="23321" y="171"/>
                    <a:pt x="22331" y="177"/>
                  </a:cubicBezTo>
                  <a:cubicBezTo>
                    <a:pt x="19023" y="203"/>
                    <a:pt x="15715" y="353"/>
                    <a:pt x="12406" y="428"/>
                  </a:cubicBezTo>
                  <a:cubicBezTo>
                    <a:pt x="9123" y="478"/>
                    <a:pt x="5464" y="929"/>
                    <a:pt x="2181" y="929"/>
                  </a:cubicBezTo>
                  <a:cubicBezTo>
                    <a:pt x="2070" y="929"/>
                    <a:pt x="1979" y="928"/>
                    <a:pt x="1904" y="928"/>
                  </a:cubicBezTo>
                  <a:cubicBezTo>
                    <a:pt x="1454" y="928"/>
                    <a:pt x="1586" y="965"/>
                    <a:pt x="1479" y="1481"/>
                  </a:cubicBezTo>
                  <a:cubicBezTo>
                    <a:pt x="1253" y="2659"/>
                    <a:pt x="1604" y="3812"/>
                    <a:pt x="1429" y="4990"/>
                  </a:cubicBezTo>
                  <a:cubicBezTo>
                    <a:pt x="2192" y="5084"/>
                    <a:pt x="2949" y="5102"/>
                    <a:pt x="3700" y="5102"/>
                  </a:cubicBezTo>
                  <a:cubicBezTo>
                    <a:pt x="4167" y="5102"/>
                    <a:pt x="4631" y="5095"/>
                    <a:pt x="5094" y="5095"/>
                  </a:cubicBezTo>
                  <a:cubicBezTo>
                    <a:pt x="6062" y="5095"/>
                    <a:pt x="7021" y="5126"/>
                    <a:pt x="7970" y="5315"/>
                  </a:cubicBezTo>
                  <a:cubicBezTo>
                    <a:pt x="6368" y="5701"/>
                    <a:pt x="4750" y="5807"/>
                    <a:pt x="3048" y="5807"/>
                  </a:cubicBezTo>
                  <a:cubicBezTo>
                    <a:pt x="2647" y="5807"/>
                    <a:pt x="2241" y="5801"/>
                    <a:pt x="1830" y="5792"/>
                  </a:cubicBezTo>
                  <a:lnTo>
                    <a:pt x="1830" y="5792"/>
                  </a:lnTo>
                  <a:cubicBezTo>
                    <a:pt x="2635" y="6646"/>
                    <a:pt x="3494" y="6865"/>
                    <a:pt x="4378" y="6865"/>
                  </a:cubicBezTo>
                  <a:cubicBezTo>
                    <a:pt x="4843" y="6865"/>
                    <a:pt x="5315" y="6804"/>
                    <a:pt x="5790" y="6744"/>
                  </a:cubicBezTo>
                  <a:cubicBezTo>
                    <a:pt x="6717" y="6619"/>
                    <a:pt x="7644" y="6493"/>
                    <a:pt x="8572" y="6443"/>
                  </a:cubicBezTo>
                  <a:cubicBezTo>
                    <a:pt x="8709" y="6429"/>
                    <a:pt x="8851" y="6416"/>
                    <a:pt x="8998" y="6416"/>
                  </a:cubicBezTo>
                  <a:cubicBezTo>
                    <a:pt x="9359" y="6416"/>
                    <a:pt x="9748" y="6491"/>
                    <a:pt x="10176" y="6794"/>
                  </a:cubicBezTo>
                  <a:cubicBezTo>
                    <a:pt x="7544" y="7421"/>
                    <a:pt x="5063" y="7546"/>
                    <a:pt x="2632" y="8022"/>
                  </a:cubicBezTo>
                  <a:cubicBezTo>
                    <a:pt x="652" y="8398"/>
                    <a:pt x="602" y="8223"/>
                    <a:pt x="451" y="10228"/>
                  </a:cubicBezTo>
                  <a:cubicBezTo>
                    <a:pt x="426" y="10453"/>
                    <a:pt x="201" y="10654"/>
                    <a:pt x="451" y="10954"/>
                  </a:cubicBezTo>
                  <a:cubicBezTo>
                    <a:pt x="5314" y="11355"/>
                    <a:pt x="10251" y="10804"/>
                    <a:pt x="15138" y="11631"/>
                  </a:cubicBezTo>
                  <a:cubicBezTo>
                    <a:pt x="11873" y="11730"/>
                    <a:pt x="8608" y="11828"/>
                    <a:pt x="5329" y="11828"/>
                  </a:cubicBezTo>
                  <a:cubicBezTo>
                    <a:pt x="3599" y="11828"/>
                    <a:pt x="1865" y="11801"/>
                    <a:pt x="126" y="11731"/>
                  </a:cubicBezTo>
                  <a:cubicBezTo>
                    <a:pt x="75" y="12132"/>
                    <a:pt x="50" y="12533"/>
                    <a:pt x="0" y="13060"/>
                  </a:cubicBezTo>
                  <a:cubicBezTo>
                    <a:pt x="1805" y="13260"/>
                    <a:pt x="3559" y="13310"/>
                    <a:pt x="5314" y="13335"/>
                  </a:cubicBezTo>
                  <a:cubicBezTo>
                    <a:pt x="5615" y="13341"/>
                    <a:pt x="5916" y="13344"/>
                    <a:pt x="6217" y="13344"/>
                  </a:cubicBezTo>
                  <a:cubicBezTo>
                    <a:pt x="9713" y="13344"/>
                    <a:pt x="13175" y="12984"/>
                    <a:pt x="16675" y="12984"/>
                  </a:cubicBezTo>
                  <a:cubicBezTo>
                    <a:pt x="16781" y="12984"/>
                    <a:pt x="16887" y="12984"/>
                    <a:pt x="16993" y="12985"/>
                  </a:cubicBezTo>
                  <a:cubicBezTo>
                    <a:pt x="18932" y="12996"/>
                    <a:pt x="20871" y="13007"/>
                    <a:pt x="22810" y="13007"/>
                  </a:cubicBezTo>
                  <a:cubicBezTo>
                    <a:pt x="25207" y="13007"/>
                    <a:pt x="27604" y="12990"/>
                    <a:pt x="30000" y="12934"/>
                  </a:cubicBezTo>
                  <a:cubicBezTo>
                    <a:pt x="33183" y="12859"/>
                    <a:pt x="36373" y="12847"/>
                    <a:pt x="39565" y="12847"/>
                  </a:cubicBezTo>
                  <a:cubicBezTo>
                    <a:pt x="41161" y="12847"/>
                    <a:pt x="42758" y="12850"/>
                    <a:pt x="44355" y="12850"/>
                  </a:cubicBezTo>
                  <a:cubicBezTo>
                    <a:pt x="45953" y="12850"/>
                    <a:pt x="47551" y="12847"/>
                    <a:pt x="49148" y="12834"/>
                  </a:cubicBezTo>
                  <a:cubicBezTo>
                    <a:pt x="51881" y="12818"/>
                    <a:pt x="54614" y="12739"/>
                    <a:pt x="57347" y="12739"/>
                  </a:cubicBezTo>
                  <a:cubicBezTo>
                    <a:pt x="58850" y="12739"/>
                    <a:pt x="60352" y="12763"/>
                    <a:pt x="61855" y="12834"/>
                  </a:cubicBezTo>
                  <a:cubicBezTo>
                    <a:pt x="63336" y="12908"/>
                    <a:pt x="64817" y="13092"/>
                    <a:pt x="66297" y="13092"/>
                  </a:cubicBezTo>
                  <a:cubicBezTo>
                    <a:pt x="66822" y="13092"/>
                    <a:pt x="67346" y="13069"/>
                    <a:pt x="67870" y="13010"/>
                  </a:cubicBezTo>
                  <a:cubicBezTo>
                    <a:pt x="67945" y="12558"/>
                    <a:pt x="68021" y="12132"/>
                    <a:pt x="67895" y="11857"/>
                  </a:cubicBezTo>
                  <a:lnTo>
                    <a:pt x="67895" y="11857"/>
                  </a:lnTo>
                  <a:cubicBezTo>
                    <a:pt x="52432" y="12183"/>
                    <a:pt x="37018" y="11807"/>
                    <a:pt x="21579" y="12308"/>
                  </a:cubicBezTo>
                  <a:cubicBezTo>
                    <a:pt x="21730" y="12107"/>
                    <a:pt x="21880" y="12057"/>
                    <a:pt x="22030" y="12032"/>
                  </a:cubicBezTo>
                  <a:cubicBezTo>
                    <a:pt x="25715" y="11832"/>
                    <a:pt x="29374" y="11506"/>
                    <a:pt x="33058" y="11431"/>
                  </a:cubicBezTo>
                  <a:cubicBezTo>
                    <a:pt x="35902" y="11378"/>
                    <a:pt x="38747" y="11363"/>
                    <a:pt x="41594" y="11363"/>
                  </a:cubicBezTo>
                  <a:cubicBezTo>
                    <a:pt x="45007" y="11363"/>
                    <a:pt x="48421" y="11384"/>
                    <a:pt x="51835" y="11384"/>
                  </a:cubicBezTo>
                  <a:cubicBezTo>
                    <a:pt x="56339" y="11384"/>
                    <a:pt x="60841" y="11348"/>
                    <a:pt x="65339" y="11180"/>
                  </a:cubicBezTo>
                  <a:cubicBezTo>
                    <a:pt x="66166" y="11155"/>
                    <a:pt x="66993" y="11155"/>
                    <a:pt x="67920" y="10854"/>
                  </a:cubicBezTo>
                  <a:cubicBezTo>
                    <a:pt x="67870" y="10152"/>
                    <a:pt x="68221" y="9626"/>
                    <a:pt x="68422" y="9025"/>
                  </a:cubicBezTo>
                  <a:cubicBezTo>
                    <a:pt x="68973" y="7471"/>
                    <a:pt x="68271" y="5867"/>
                    <a:pt x="66868" y="5766"/>
                  </a:cubicBezTo>
                  <a:cubicBezTo>
                    <a:pt x="66226" y="5714"/>
                    <a:pt x="65571" y="5675"/>
                    <a:pt x="64913" y="5675"/>
                  </a:cubicBezTo>
                  <a:cubicBezTo>
                    <a:pt x="64311" y="5675"/>
                    <a:pt x="63707" y="5708"/>
                    <a:pt x="63108" y="5792"/>
                  </a:cubicBezTo>
                  <a:cubicBezTo>
                    <a:pt x="62316" y="5891"/>
                    <a:pt x="61524" y="5923"/>
                    <a:pt x="60730" y="5923"/>
                  </a:cubicBezTo>
                  <a:cubicBezTo>
                    <a:pt x="59515" y="5923"/>
                    <a:pt x="58296" y="5847"/>
                    <a:pt x="57068" y="5817"/>
                  </a:cubicBezTo>
                  <a:cubicBezTo>
                    <a:pt x="56767" y="5792"/>
                    <a:pt x="56291" y="5917"/>
                    <a:pt x="55940" y="5190"/>
                  </a:cubicBezTo>
                  <a:cubicBezTo>
                    <a:pt x="56341" y="5160"/>
                    <a:pt x="56743" y="5149"/>
                    <a:pt x="57147" y="5149"/>
                  </a:cubicBezTo>
                  <a:cubicBezTo>
                    <a:pt x="58171" y="5149"/>
                    <a:pt x="59202" y="5219"/>
                    <a:pt x="60218" y="5219"/>
                  </a:cubicBezTo>
                  <a:cubicBezTo>
                    <a:pt x="62110" y="5219"/>
                    <a:pt x="63952" y="4976"/>
                    <a:pt x="65615" y="3586"/>
                  </a:cubicBezTo>
                  <a:cubicBezTo>
                    <a:pt x="65740" y="2659"/>
                    <a:pt x="65865" y="1531"/>
                    <a:pt x="65790" y="328"/>
                  </a:cubicBezTo>
                  <a:cubicBezTo>
                    <a:pt x="62536" y="164"/>
                    <a:pt x="59316" y="0"/>
                    <a:pt x="56088" y="0"/>
                  </a:cubicBezTo>
                  <a:close/>
                </a:path>
              </a:pathLst>
            </a:custGeom>
            <a:solidFill>
              <a:srgbClr val="43439B">
                <a:alpha val="529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26"/>
            <p:cNvSpPr/>
            <p:nvPr/>
          </p:nvSpPr>
          <p:spPr>
            <a:xfrm>
              <a:off x="4278425" y="2727450"/>
              <a:ext cx="288225" cy="2900"/>
            </a:xfrm>
            <a:custGeom>
              <a:avLst/>
              <a:gdLst/>
              <a:ahLst/>
              <a:cxnLst/>
              <a:rect l="l" t="t" r="r" b="b"/>
              <a:pathLst>
                <a:path w="11529" h="116" extrusionOk="0">
                  <a:moveTo>
                    <a:pt x="8431" y="1"/>
                  </a:moveTo>
                  <a:cubicBezTo>
                    <a:pt x="5614" y="1"/>
                    <a:pt x="2807" y="24"/>
                    <a:pt x="0" y="61"/>
                  </a:cubicBezTo>
                  <a:lnTo>
                    <a:pt x="50" y="61"/>
                  </a:lnTo>
                  <a:cubicBezTo>
                    <a:pt x="1515" y="99"/>
                    <a:pt x="2976" y="116"/>
                    <a:pt x="4436" y="116"/>
                  </a:cubicBezTo>
                  <a:cubicBezTo>
                    <a:pt x="6799" y="116"/>
                    <a:pt x="9159" y="73"/>
                    <a:pt x="11529" y="11"/>
                  </a:cubicBezTo>
                  <a:cubicBezTo>
                    <a:pt x="10495" y="4"/>
                    <a:pt x="9462" y="1"/>
                    <a:pt x="84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26"/>
            <p:cNvSpPr/>
            <p:nvPr/>
          </p:nvSpPr>
          <p:spPr>
            <a:xfrm>
              <a:off x="4743325" y="2977225"/>
              <a:ext cx="361550" cy="18075"/>
            </a:xfrm>
            <a:custGeom>
              <a:avLst/>
              <a:gdLst/>
              <a:ahLst/>
              <a:cxnLst/>
              <a:rect l="l" t="t" r="r" b="b"/>
              <a:pathLst>
                <a:path w="14462" h="723" extrusionOk="0">
                  <a:moveTo>
                    <a:pt x="6400" y="0"/>
                  </a:moveTo>
                  <a:cubicBezTo>
                    <a:pt x="3358" y="0"/>
                    <a:pt x="544" y="157"/>
                    <a:pt x="1" y="471"/>
                  </a:cubicBezTo>
                  <a:cubicBezTo>
                    <a:pt x="3107" y="582"/>
                    <a:pt x="6162" y="723"/>
                    <a:pt x="9193" y="723"/>
                  </a:cubicBezTo>
                  <a:cubicBezTo>
                    <a:pt x="10956" y="723"/>
                    <a:pt x="12711" y="675"/>
                    <a:pt x="14462" y="546"/>
                  </a:cubicBezTo>
                  <a:cubicBezTo>
                    <a:pt x="13214" y="182"/>
                    <a:pt x="9676" y="0"/>
                    <a:pt x="64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26"/>
            <p:cNvSpPr/>
            <p:nvPr/>
          </p:nvSpPr>
          <p:spPr>
            <a:xfrm>
              <a:off x="4788450" y="2803125"/>
              <a:ext cx="285100" cy="29425"/>
            </a:xfrm>
            <a:custGeom>
              <a:avLst/>
              <a:gdLst/>
              <a:ahLst/>
              <a:cxnLst/>
              <a:rect l="l" t="t" r="r" b="b"/>
              <a:pathLst>
                <a:path w="11404" h="1177" extrusionOk="0">
                  <a:moveTo>
                    <a:pt x="5818" y="1"/>
                  </a:moveTo>
                  <a:cubicBezTo>
                    <a:pt x="3885" y="1"/>
                    <a:pt x="1952" y="92"/>
                    <a:pt x="25" y="92"/>
                  </a:cubicBezTo>
                  <a:cubicBezTo>
                    <a:pt x="25" y="167"/>
                    <a:pt x="25" y="267"/>
                    <a:pt x="0" y="342"/>
                  </a:cubicBezTo>
                  <a:cubicBezTo>
                    <a:pt x="702" y="392"/>
                    <a:pt x="1379" y="442"/>
                    <a:pt x="2080" y="493"/>
                  </a:cubicBezTo>
                  <a:cubicBezTo>
                    <a:pt x="1278" y="618"/>
                    <a:pt x="1278" y="618"/>
                    <a:pt x="802" y="944"/>
                  </a:cubicBezTo>
                  <a:cubicBezTo>
                    <a:pt x="1203" y="1094"/>
                    <a:pt x="1629" y="1119"/>
                    <a:pt x="2030" y="1169"/>
                  </a:cubicBezTo>
                  <a:cubicBezTo>
                    <a:pt x="2080" y="1174"/>
                    <a:pt x="2129" y="1176"/>
                    <a:pt x="2177" y="1176"/>
                  </a:cubicBezTo>
                  <a:cubicBezTo>
                    <a:pt x="2893" y="1176"/>
                    <a:pt x="3525" y="690"/>
                    <a:pt x="4135" y="643"/>
                  </a:cubicBezTo>
                  <a:cubicBezTo>
                    <a:pt x="4670" y="626"/>
                    <a:pt x="5210" y="615"/>
                    <a:pt x="5753" y="615"/>
                  </a:cubicBezTo>
                  <a:cubicBezTo>
                    <a:pt x="6839" y="615"/>
                    <a:pt x="7937" y="660"/>
                    <a:pt x="9023" y="793"/>
                  </a:cubicBezTo>
                  <a:cubicBezTo>
                    <a:pt x="9244" y="821"/>
                    <a:pt x="9468" y="837"/>
                    <a:pt x="9691" y="837"/>
                  </a:cubicBezTo>
                  <a:cubicBezTo>
                    <a:pt x="10276" y="837"/>
                    <a:pt x="10859" y="726"/>
                    <a:pt x="11404" y="417"/>
                  </a:cubicBezTo>
                  <a:cubicBezTo>
                    <a:pt x="9546" y="85"/>
                    <a:pt x="7682" y="1"/>
                    <a:pt x="58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26"/>
            <p:cNvSpPr/>
            <p:nvPr/>
          </p:nvSpPr>
          <p:spPr>
            <a:xfrm>
              <a:off x="3839825" y="2905675"/>
              <a:ext cx="298900" cy="17875"/>
            </a:xfrm>
            <a:custGeom>
              <a:avLst/>
              <a:gdLst/>
              <a:ahLst/>
              <a:cxnLst/>
              <a:rect l="l" t="t" r="r" b="b"/>
              <a:pathLst>
                <a:path w="11956" h="715" extrusionOk="0">
                  <a:moveTo>
                    <a:pt x="4160" y="0"/>
                  </a:moveTo>
                  <a:cubicBezTo>
                    <a:pt x="2778" y="0"/>
                    <a:pt x="1392" y="61"/>
                    <a:pt x="0" y="200"/>
                  </a:cubicBezTo>
                  <a:cubicBezTo>
                    <a:pt x="2583" y="511"/>
                    <a:pt x="5176" y="715"/>
                    <a:pt x="7780" y="715"/>
                  </a:cubicBezTo>
                  <a:cubicBezTo>
                    <a:pt x="9169" y="715"/>
                    <a:pt x="10560" y="657"/>
                    <a:pt x="11955" y="526"/>
                  </a:cubicBezTo>
                  <a:cubicBezTo>
                    <a:pt x="9353" y="215"/>
                    <a:pt x="6762" y="0"/>
                    <a:pt x="4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26"/>
            <p:cNvSpPr/>
            <p:nvPr/>
          </p:nvSpPr>
          <p:spPr>
            <a:xfrm>
              <a:off x="3945700" y="2862025"/>
              <a:ext cx="219950" cy="14600"/>
            </a:xfrm>
            <a:custGeom>
              <a:avLst/>
              <a:gdLst/>
              <a:ahLst/>
              <a:cxnLst/>
              <a:rect l="l" t="t" r="r" b="b"/>
              <a:pathLst>
                <a:path w="8798" h="584" extrusionOk="0">
                  <a:moveTo>
                    <a:pt x="4295" y="1"/>
                  </a:moveTo>
                  <a:cubicBezTo>
                    <a:pt x="2857" y="1"/>
                    <a:pt x="1423" y="70"/>
                    <a:pt x="1" y="242"/>
                  </a:cubicBezTo>
                  <a:cubicBezTo>
                    <a:pt x="1486" y="458"/>
                    <a:pt x="2971" y="583"/>
                    <a:pt x="4456" y="583"/>
                  </a:cubicBezTo>
                  <a:cubicBezTo>
                    <a:pt x="5903" y="583"/>
                    <a:pt x="7350" y="464"/>
                    <a:pt x="8798" y="192"/>
                  </a:cubicBezTo>
                  <a:cubicBezTo>
                    <a:pt x="7300" y="77"/>
                    <a:pt x="5795" y="1"/>
                    <a:pt x="42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26"/>
            <p:cNvSpPr/>
            <p:nvPr/>
          </p:nvSpPr>
          <p:spPr>
            <a:xfrm>
              <a:off x="4824775" y="2950350"/>
              <a:ext cx="149150" cy="11950"/>
            </a:xfrm>
            <a:custGeom>
              <a:avLst/>
              <a:gdLst/>
              <a:ahLst/>
              <a:cxnLst/>
              <a:rect l="l" t="t" r="r" b="b"/>
              <a:pathLst>
                <a:path w="5966" h="478" extrusionOk="0">
                  <a:moveTo>
                    <a:pt x="2488" y="0"/>
                  </a:moveTo>
                  <a:cubicBezTo>
                    <a:pt x="1662" y="0"/>
                    <a:pt x="834" y="61"/>
                    <a:pt x="1" y="218"/>
                  </a:cubicBezTo>
                  <a:cubicBezTo>
                    <a:pt x="1195" y="352"/>
                    <a:pt x="2381" y="478"/>
                    <a:pt x="3563" y="478"/>
                  </a:cubicBezTo>
                  <a:cubicBezTo>
                    <a:pt x="4365" y="478"/>
                    <a:pt x="5165" y="420"/>
                    <a:pt x="5966" y="268"/>
                  </a:cubicBezTo>
                  <a:cubicBezTo>
                    <a:pt x="4808" y="121"/>
                    <a:pt x="3651" y="0"/>
                    <a:pt x="24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17" name="Google Shape;2117;p26"/>
          <p:cNvSpPr txBox="1">
            <a:spLocks noGrp="1"/>
          </p:cNvSpPr>
          <p:nvPr>
            <p:ph type="subTitle" idx="1"/>
          </p:nvPr>
        </p:nvSpPr>
        <p:spPr>
          <a:xfrm rot="197661">
            <a:off x="3255790" y="3286221"/>
            <a:ext cx="2589379" cy="66560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e-IL" sz="2000" b="1" dirty="0"/>
              <a:t>מדריך: אוהד</a:t>
            </a:r>
            <a:endParaRPr sz="2000" b="1" dirty="0"/>
          </a:p>
        </p:txBody>
      </p:sp>
      <p:grpSp>
        <p:nvGrpSpPr>
          <p:cNvPr id="2118" name="Google Shape;2118;p26"/>
          <p:cNvGrpSpPr/>
          <p:nvPr/>
        </p:nvGrpSpPr>
        <p:grpSpPr>
          <a:xfrm rot="-143943">
            <a:off x="2664514" y="2453903"/>
            <a:ext cx="3814443" cy="814442"/>
            <a:chOff x="3477025" y="2726700"/>
            <a:chExt cx="1792025" cy="382625"/>
          </a:xfrm>
        </p:grpSpPr>
        <p:sp>
          <p:nvSpPr>
            <p:cNvPr id="2119" name="Google Shape;2119;p26"/>
            <p:cNvSpPr/>
            <p:nvPr/>
          </p:nvSpPr>
          <p:spPr>
            <a:xfrm>
              <a:off x="3477025" y="2726700"/>
              <a:ext cx="1792025" cy="382625"/>
            </a:xfrm>
            <a:custGeom>
              <a:avLst/>
              <a:gdLst/>
              <a:ahLst/>
              <a:cxnLst/>
              <a:rect l="l" t="t" r="r" b="b"/>
              <a:pathLst>
                <a:path w="71681" h="15305" extrusionOk="0">
                  <a:moveTo>
                    <a:pt x="40420" y="0"/>
                  </a:moveTo>
                  <a:cubicBezTo>
                    <a:pt x="27631" y="0"/>
                    <a:pt x="14935" y="264"/>
                    <a:pt x="1981" y="1319"/>
                  </a:cubicBezTo>
                  <a:cubicBezTo>
                    <a:pt x="2006" y="1344"/>
                    <a:pt x="1053" y="1444"/>
                    <a:pt x="1078" y="1444"/>
                  </a:cubicBezTo>
                  <a:cubicBezTo>
                    <a:pt x="978" y="3274"/>
                    <a:pt x="1028" y="5078"/>
                    <a:pt x="1304" y="6883"/>
                  </a:cubicBezTo>
                  <a:cubicBezTo>
                    <a:pt x="1379" y="7434"/>
                    <a:pt x="1454" y="7911"/>
                    <a:pt x="1028" y="8236"/>
                  </a:cubicBezTo>
                  <a:cubicBezTo>
                    <a:pt x="226" y="8838"/>
                    <a:pt x="201" y="9690"/>
                    <a:pt x="151" y="10542"/>
                  </a:cubicBezTo>
                  <a:cubicBezTo>
                    <a:pt x="126" y="11520"/>
                    <a:pt x="126" y="12497"/>
                    <a:pt x="76" y="13474"/>
                  </a:cubicBezTo>
                  <a:cubicBezTo>
                    <a:pt x="1" y="14327"/>
                    <a:pt x="176" y="14978"/>
                    <a:pt x="1129" y="15129"/>
                  </a:cubicBezTo>
                  <a:cubicBezTo>
                    <a:pt x="1129" y="15179"/>
                    <a:pt x="1129" y="15254"/>
                    <a:pt x="1129" y="15304"/>
                  </a:cubicBezTo>
                  <a:cubicBezTo>
                    <a:pt x="8231" y="14588"/>
                    <a:pt x="15365" y="14391"/>
                    <a:pt x="22521" y="14391"/>
                  </a:cubicBezTo>
                  <a:cubicBezTo>
                    <a:pt x="31184" y="14391"/>
                    <a:pt x="39880" y="14679"/>
                    <a:pt x="48589" y="14679"/>
                  </a:cubicBezTo>
                  <a:cubicBezTo>
                    <a:pt x="55837" y="14679"/>
                    <a:pt x="63094" y="14480"/>
                    <a:pt x="70352" y="13750"/>
                  </a:cubicBezTo>
                  <a:cubicBezTo>
                    <a:pt x="70227" y="12472"/>
                    <a:pt x="70552" y="11169"/>
                    <a:pt x="70928" y="10041"/>
                  </a:cubicBezTo>
                  <a:cubicBezTo>
                    <a:pt x="71680" y="7785"/>
                    <a:pt x="70778" y="6582"/>
                    <a:pt x="69024" y="5555"/>
                  </a:cubicBezTo>
                  <a:cubicBezTo>
                    <a:pt x="68798" y="5404"/>
                    <a:pt x="68422" y="5504"/>
                    <a:pt x="68322" y="5129"/>
                  </a:cubicBezTo>
                  <a:cubicBezTo>
                    <a:pt x="68297" y="4702"/>
                    <a:pt x="68397" y="4276"/>
                    <a:pt x="68598" y="3850"/>
                  </a:cubicBezTo>
                  <a:cubicBezTo>
                    <a:pt x="68948" y="3174"/>
                    <a:pt x="69124" y="2397"/>
                    <a:pt x="68873" y="1720"/>
                  </a:cubicBezTo>
                  <a:cubicBezTo>
                    <a:pt x="68673" y="1169"/>
                    <a:pt x="68723" y="667"/>
                    <a:pt x="68848" y="216"/>
                  </a:cubicBezTo>
                  <a:cubicBezTo>
                    <a:pt x="59230" y="142"/>
                    <a:pt x="49800" y="0"/>
                    <a:pt x="404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26"/>
            <p:cNvSpPr/>
            <p:nvPr/>
          </p:nvSpPr>
          <p:spPr>
            <a:xfrm>
              <a:off x="3541575" y="2730175"/>
              <a:ext cx="1724325" cy="333600"/>
            </a:xfrm>
            <a:custGeom>
              <a:avLst/>
              <a:gdLst/>
              <a:ahLst/>
              <a:cxnLst/>
              <a:rect l="l" t="t" r="r" b="b"/>
              <a:pathLst>
                <a:path w="68973" h="13344" extrusionOk="0">
                  <a:moveTo>
                    <a:pt x="56088" y="0"/>
                  </a:moveTo>
                  <a:cubicBezTo>
                    <a:pt x="55363" y="0"/>
                    <a:pt x="54637" y="9"/>
                    <a:pt x="53910" y="27"/>
                  </a:cubicBezTo>
                  <a:cubicBezTo>
                    <a:pt x="48688" y="147"/>
                    <a:pt x="43449" y="282"/>
                    <a:pt x="38220" y="282"/>
                  </a:cubicBezTo>
                  <a:cubicBezTo>
                    <a:pt x="36875" y="282"/>
                    <a:pt x="35530" y="273"/>
                    <a:pt x="34186" y="253"/>
                  </a:cubicBezTo>
                  <a:cubicBezTo>
                    <a:pt x="31216" y="196"/>
                    <a:pt x="28260" y="168"/>
                    <a:pt x="25297" y="168"/>
                  </a:cubicBezTo>
                  <a:cubicBezTo>
                    <a:pt x="24310" y="168"/>
                    <a:pt x="23321" y="171"/>
                    <a:pt x="22331" y="177"/>
                  </a:cubicBezTo>
                  <a:cubicBezTo>
                    <a:pt x="19023" y="203"/>
                    <a:pt x="15715" y="353"/>
                    <a:pt x="12406" y="428"/>
                  </a:cubicBezTo>
                  <a:cubicBezTo>
                    <a:pt x="9123" y="478"/>
                    <a:pt x="5464" y="929"/>
                    <a:pt x="2181" y="929"/>
                  </a:cubicBezTo>
                  <a:cubicBezTo>
                    <a:pt x="2070" y="929"/>
                    <a:pt x="1979" y="928"/>
                    <a:pt x="1904" y="928"/>
                  </a:cubicBezTo>
                  <a:cubicBezTo>
                    <a:pt x="1454" y="928"/>
                    <a:pt x="1586" y="965"/>
                    <a:pt x="1479" y="1481"/>
                  </a:cubicBezTo>
                  <a:cubicBezTo>
                    <a:pt x="1253" y="2659"/>
                    <a:pt x="1604" y="3812"/>
                    <a:pt x="1429" y="4990"/>
                  </a:cubicBezTo>
                  <a:cubicBezTo>
                    <a:pt x="2192" y="5084"/>
                    <a:pt x="2949" y="5102"/>
                    <a:pt x="3700" y="5102"/>
                  </a:cubicBezTo>
                  <a:cubicBezTo>
                    <a:pt x="4167" y="5102"/>
                    <a:pt x="4631" y="5095"/>
                    <a:pt x="5094" y="5095"/>
                  </a:cubicBezTo>
                  <a:cubicBezTo>
                    <a:pt x="6062" y="5095"/>
                    <a:pt x="7021" y="5126"/>
                    <a:pt x="7970" y="5315"/>
                  </a:cubicBezTo>
                  <a:cubicBezTo>
                    <a:pt x="6368" y="5701"/>
                    <a:pt x="4750" y="5807"/>
                    <a:pt x="3048" y="5807"/>
                  </a:cubicBezTo>
                  <a:cubicBezTo>
                    <a:pt x="2647" y="5807"/>
                    <a:pt x="2241" y="5801"/>
                    <a:pt x="1830" y="5792"/>
                  </a:cubicBezTo>
                  <a:lnTo>
                    <a:pt x="1830" y="5792"/>
                  </a:lnTo>
                  <a:cubicBezTo>
                    <a:pt x="2635" y="6646"/>
                    <a:pt x="3494" y="6865"/>
                    <a:pt x="4378" y="6865"/>
                  </a:cubicBezTo>
                  <a:cubicBezTo>
                    <a:pt x="4843" y="6865"/>
                    <a:pt x="5315" y="6804"/>
                    <a:pt x="5790" y="6744"/>
                  </a:cubicBezTo>
                  <a:cubicBezTo>
                    <a:pt x="6717" y="6619"/>
                    <a:pt x="7644" y="6493"/>
                    <a:pt x="8572" y="6443"/>
                  </a:cubicBezTo>
                  <a:cubicBezTo>
                    <a:pt x="8709" y="6429"/>
                    <a:pt x="8851" y="6416"/>
                    <a:pt x="8998" y="6416"/>
                  </a:cubicBezTo>
                  <a:cubicBezTo>
                    <a:pt x="9359" y="6416"/>
                    <a:pt x="9748" y="6491"/>
                    <a:pt x="10176" y="6794"/>
                  </a:cubicBezTo>
                  <a:cubicBezTo>
                    <a:pt x="7544" y="7421"/>
                    <a:pt x="5063" y="7546"/>
                    <a:pt x="2632" y="8022"/>
                  </a:cubicBezTo>
                  <a:cubicBezTo>
                    <a:pt x="652" y="8398"/>
                    <a:pt x="602" y="8223"/>
                    <a:pt x="451" y="10228"/>
                  </a:cubicBezTo>
                  <a:cubicBezTo>
                    <a:pt x="426" y="10453"/>
                    <a:pt x="201" y="10654"/>
                    <a:pt x="451" y="10954"/>
                  </a:cubicBezTo>
                  <a:cubicBezTo>
                    <a:pt x="5314" y="11355"/>
                    <a:pt x="10251" y="10804"/>
                    <a:pt x="15138" y="11631"/>
                  </a:cubicBezTo>
                  <a:cubicBezTo>
                    <a:pt x="11873" y="11730"/>
                    <a:pt x="8608" y="11828"/>
                    <a:pt x="5329" y="11828"/>
                  </a:cubicBezTo>
                  <a:cubicBezTo>
                    <a:pt x="3599" y="11828"/>
                    <a:pt x="1865" y="11801"/>
                    <a:pt x="126" y="11731"/>
                  </a:cubicBezTo>
                  <a:cubicBezTo>
                    <a:pt x="75" y="12132"/>
                    <a:pt x="50" y="12533"/>
                    <a:pt x="0" y="13060"/>
                  </a:cubicBezTo>
                  <a:cubicBezTo>
                    <a:pt x="1805" y="13260"/>
                    <a:pt x="3559" y="13310"/>
                    <a:pt x="5314" y="13335"/>
                  </a:cubicBezTo>
                  <a:cubicBezTo>
                    <a:pt x="5615" y="13341"/>
                    <a:pt x="5916" y="13344"/>
                    <a:pt x="6217" y="13344"/>
                  </a:cubicBezTo>
                  <a:cubicBezTo>
                    <a:pt x="9713" y="13344"/>
                    <a:pt x="13175" y="12984"/>
                    <a:pt x="16675" y="12984"/>
                  </a:cubicBezTo>
                  <a:cubicBezTo>
                    <a:pt x="16781" y="12984"/>
                    <a:pt x="16887" y="12984"/>
                    <a:pt x="16993" y="12985"/>
                  </a:cubicBezTo>
                  <a:cubicBezTo>
                    <a:pt x="18932" y="12996"/>
                    <a:pt x="20871" y="13007"/>
                    <a:pt x="22810" y="13007"/>
                  </a:cubicBezTo>
                  <a:cubicBezTo>
                    <a:pt x="25207" y="13007"/>
                    <a:pt x="27604" y="12990"/>
                    <a:pt x="30000" y="12934"/>
                  </a:cubicBezTo>
                  <a:cubicBezTo>
                    <a:pt x="33183" y="12859"/>
                    <a:pt x="36373" y="12847"/>
                    <a:pt x="39565" y="12847"/>
                  </a:cubicBezTo>
                  <a:cubicBezTo>
                    <a:pt x="41161" y="12847"/>
                    <a:pt x="42758" y="12850"/>
                    <a:pt x="44355" y="12850"/>
                  </a:cubicBezTo>
                  <a:cubicBezTo>
                    <a:pt x="45953" y="12850"/>
                    <a:pt x="47551" y="12847"/>
                    <a:pt x="49148" y="12834"/>
                  </a:cubicBezTo>
                  <a:cubicBezTo>
                    <a:pt x="51881" y="12818"/>
                    <a:pt x="54614" y="12739"/>
                    <a:pt x="57347" y="12739"/>
                  </a:cubicBezTo>
                  <a:cubicBezTo>
                    <a:pt x="58850" y="12739"/>
                    <a:pt x="60352" y="12763"/>
                    <a:pt x="61855" y="12834"/>
                  </a:cubicBezTo>
                  <a:cubicBezTo>
                    <a:pt x="63336" y="12908"/>
                    <a:pt x="64817" y="13092"/>
                    <a:pt x="66297" y="13092"/>
                  </a:cubicBezTo>
                  <a:cubicBezTo>
                    <a:pt x="66822" y="13092"/>
                    <a:pt x="67346" y="13069"/>
                    <a:pt x="67870" y="13010"/>
                  </a:cubicBezTo>
                  <a:cubicBezTo>
                    <a:pt x="67945" y="12558"/>
                    <a:pt x="68021" y="12132"/>
                    <a:pt x="67895" y="11857"/>
                  </a:cubicBezTo>
                  <a:lnTo>
                    <a:pt x="67895" y="11857"/>
                  </a:lnTo>
                  <a:cubicBezTo>
                    <a:pt x="52432" y="12183"/>
                    <a:pt x="37018" y="11807"/>
                    <a:pt x="21579" y="12308"/>
                  </a:cubicBezTo>
                  <a:cubicBezTo>
                    <a:pt x="21730" y="12107"/>
                    <a:pt x="21880" y="12057"/>
                    <a:pt x="22030" y="12032"/>
                  </a:cubicBezTo>
                  <a:cubicBezTo>
                    <a:pt x="25715" y="11832"/>
                    <a:pt x="29374" y="11506"/>
                    <a:pt x="33058" y="11431"/>
                  </a:cubicBezTo>
                  <a:cubicBezTo>
                    <a:pt x="35902" y="11378"/>
                    <a:pt x="38747" y="11363"/>
                    <a:pt x="41594" y="11363"/>
                  </a:cubicBezTo>
                  <a:cubicBezTo>
                    <a:pt x="45007" y="11363"/>
                    <a:pt x="48421" y="11384"/>
                    <a:pt x="51835" y="11384"/>
                  </a:cubicBezTo>
                  <a:cubicBezTo>
                    <a:pt x="56339" y="11384"/>
                    <a:pt x="60841" y="11348"/>
                    <a:pt x="65339" y="11180"/>
                  </a:cubicBezTo>
                  <a:cubicBezTo>
                    <a:pt x="66166" y="11155"/>
                    <a:pt x="66993" y="11155"/>
                    <a:pt x="67920" y="10854"/>
                  </a:cubicBezTo>
                  <a:cubicBezTo>
                    <a:pt x="67870" y="10152"/>
                    <a:pt x="68221" y="9626"/>
                    <a:pt x="68422" y="9025"/>
                  </a:cubicBezTo>
                  <a:cubicBezTo>
                    <a:pt x="68973" y="7471"/>
                    <a:pt x="68271" y="5867"/>
                    <a:pt x="66868" y="5766"/>
                  </a:cubicBezTo>
                  <a:cubicBezTo>
                    <a:pt x="66226" y="5714"/>
                    <a:pt x="65571" y="5675"/>
                    <a:pt x="64913" y="5675"/>
                  </a:cubicBezTo>
                  <a:cubicBezTo>
                    <a:pt x="64311" y="5675"/>
                    <a:pt x="63707" y="5708"/>
                    <a:pt x="63108" y="5792"/>
                  </a:cubicBezTo>
                  <a:cubicBezTo>
                    <a:pt x="62316" y="5891"/>
                    <a:pt x="61524" y="5923"/>
                    <a:pt x="60730" y="5923"/>
                  </a:cubicBezTo>
                  <a:cubicBezTo>
                    <a:pt x="59515" y="5923"/>
                    <a:pt x="58296" y="5847"/>
                    <a:pt x="57068" y="5817"/>
                  </a:cubicBezTo>
                  <a:cubicBezTo>
                    <a:pt x="56767" y="5792"/>
                    <a:pt x="56291" y="5917"/>
                    <a:pt x="55940" y="5190"/>
                  </a:cubicBezTo>
                  <a:cubicBezTo>
                    <a:pt x="56341" y="5160"/>
                    <a:pt x="56743" y="5149"/>
                    <a:pt x="57147" y="5149"/>
                  </a:cubicBezTo>
                  <a:cubicBezTo>
                    <a:pt x="58171" y="5149"/>
                    <a:pt x="59202" y="5219"/>
                    <a:pt x="60218" y="5219"/>
                  </a:cubicBezTo>
                  <a:cubicBezTo>
                    <a:pt x="62110" y="5219"/>
                    <a:pt x="63952" y="4976"/>
                    <a:pt x="65615" y="3586"/>
                  </a:cubicBezTo>
                  <a:cubicBezTo>
                    <a:pt x="65740" y="2659"/>
                    <a:pt x="65865" y="1531"/>
                    <a:pt x="65790" y="328"/>
                  </a:cubicBezTo>
                  <a:cubicBezTo>
                    <a:pt x="62536" y="164"/>
                    <a:pt x="59316" y="0"/>
                    <a:pt x="560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26"/>
            <p:cNvSpPr/>
            <p:nvPr/>
          </p:nvSpPr>
          <p:spPr>
            <a:xfrm>
              <a:off x="4278425" y="2727450"/>
              <a:ext cx="288225" cy="2900"/>
            </a:xfrm>
            <a:custGeom>
              <a:avLst/>
              <a:gdLst/>
              <a:ahLst/>
              <a:cxnLst/>
              <a:rect l="l" t="t" r="r" b="b"/>
              <a:pathLst>
                <a:path w="11529" h="116" extrusionOk="0">
                  <a:moveTo>
                    <a:pt x="8431" y="1"/>
                  </a:moveTo>
                  <a:cubicBezTo>
                    <a:pt x="5614" y="1"/>
                    <a:pt x="2807" y="24"/>
                    <a:pt x="0" y="61"/>
                  </a:cubicBezTo>
                  <a:lnTo>
                    <a:pt x="50" y="61"/>
                  </a:lnTo>
                  <a:cubicBezTo>
                    <a:pt x="1515" y="99"/>
                    <a:pt x="2976" y="116"/>
                    <a:pt x="4436" y="116"/>
                  </a:cubicBezTo>
                  <a:cubicBezTo>
                    <a:pt x="6799" y="116"/>
                    <a:pt x="9159" y="73"/>
                    <a:pt x="11529" y="11"/>
                  </a:cubicBezTo>
                  <a:cubicBezTo>
                    <a:pt x="10495" y="4"/>
                    <a:pt x="9462" y="1"/>
                    <a:pt x="84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2122;p26"/>
            <p:cNvSpPr/>
            <p:nvPr/>
          </p:nvSpPr>
          <p:spPr>
            <a:xfrm>
              <a:off x="4743325" y="2977225"/>
              <a:ext cx="361550" cy="18075"/>
            </a:xfrm>
            <a:custGeom>
              <a:avLst/>
              <a:gdLst/>
              <a:ahLst/>
              <a:cxnLst/>
              <a:rect l="l" t="t" r="r" b="b"/>
              <a:pathLst>
                <a:path w="14462" h="723" extrusionOk="0">
                  <a:moveTo>
                    <a:pt x="6400" y="0"/>
                  </a:moveTo>
                  <a:cubicBezTo>
                    <a:pt x="3358" y="0"/>
                    <a:pt x="544" y="157"/>
                    <a:pt x="1" y="471"/>
                  </a:cubicBezTo>
                  <a:cubicBezTo>
                    <a:pt x="3107" y="582"/>
                    <a:pt x="6162" y="723"/>
                    <a:pt x="9193" y="723"/>
                  </a:cubicBezTo>
                  <a:cubicBezTo>
                    <a:pt x="10956" y="723"/>
                    <a:pt x="12711" y="675"/>
                    <a:pt x="14462" y="546"/>
                  </a:cubicBezTo>
                  <a:cubicBezTo>
                    <a:pt x="13214" y="182"/>
                    <a:pt x="9676" y="0"/>
                    <a:pt x="64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26"/>
            <p:cNvSpPr/>
            <p:nvPr/>
          </p:nvSpPr>
          <p:spPr>
            <a:xfrm>
              <a:off x="4788450" y="2803125"/>
              <a:ext cx="285100" cy="29425"/>
            </a:xfrm>
            <a:custGeom>
              <a:avLst/>
              <a:gdLst/>
              <a:ahLst/>
              <a:cxnLst/>
              <a:rect l="l" t="t" r="r" b="b"/>
              <a:pathLst>
                <a:path w="11404" h="1177" extrusionOk="0">
                  <a:moveTo>
                    <a:pt x="5818" y="1"/>
                  </a:moveTo>
                  <a:cubicBezTo>
                    <a:pt x="3885" y="1"/>
                    <a:pt x="1952" y="92"/>
                    <a:pt x="25" y="92"/>
                  </a:cubicBezTo>
                  <a:cubicBezTo>
                    <a:pt x="25" y="167"/>
                    <a:pt x="25" y="267"/>
                    <a:pt x="0" y="342"/>
                  </a:cubicBezTo>
                  <a:cubicBezTo>
                    <a:pt x="702" y="392"/>
                    <a:pt x="1379" y="442"/>
                    <a:pt x="2080" y="493"/>
                  </a:cubicBezTo>
                  <a:cubicBezTo>
                    <a:pt x="1278" y="618"/>
                    <a:pt x="1278" y="618"/>
                    <a:pt x="802" y="944"/>
                  </a:cubicBezTo>
                  <a:cubicBezTo>
                    <a:pt x="1203" y="1094"/>
                    <a:pt x="1629" y="1119"/>
                    <a:pt x="2030" y="1169"/>
                  </a:cubicBezTo>
                  <a:cubicBezTo>
                    <a:pt x="2080" y="1174"/>
                    <a:pt x="2129" y="1176"/>
                    <a:pt x="2177" y="1176"/>
                  </a:cubicBezTo>
                  <a:cubicBezTo>
                    <a:pt x="2893" y="1176"/>
                    <a:pt x="3525" y="690"/>
                    <a:pt x="4135" y="643"/>
                  </a:cubicBezTo>
                  <a:cubicBezTo>
                    <a:pt x="4670" y="626"/>
                    <a:pt x="5210" y="615"/>
                    <a:pt x="5753" y="615"/>
                  </a:cubicBezTo>
                  <a:cubicBezTo>
                    <a:pt x="6839" y="615"/>
                    <a:pt x="7937" y="660"/>
                    <a:pt x="9023" y="793"/>
                  </a:cubicBezTo>
                  <a:cubicBezTo>
                    <a:pt x="9244" y="821"/>
                    <a:pt x="9468" y="837"/>
                    <a:pt x="9691" y="837"/>
                  </a:cubicBezTo>
                  <a:cubicBezTo>
                    <a:pt x="10276" y="837"/>
                    <a:pt x="10859" y="726"/>
                    <a:pt x="11404" y="417"/>
                  </a:cubicBezTo>
                  <a:cubicBezTo>
                    <a:pt x="9546" y="85"/>
                    <a:pt x="7682" y="1"/>
                    <a:pt x="58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2124;p26"/>
            <p:cNvSpPr/>
            <p:nvPr/>
          </p:nvSpPr>
          <p:spPr>
            <a:xfrm>
              <a:off x="3839825" y="2905675"/>
              <a:ext cx="298900" cy="17875"/>
            </a:xfrm>
            <a:custGeom>
              <a:avLst/>
              <a:gdLst/>
              <a:ahLst/>
              <a:cxnLst/>
              <a:rect l="l" t="t" r="r" b="b"/>
              <a:pathLst>
                <a:path w="11956" h="715" extrusionOk="0">
                  <a:moveTo>
                    <a:pt x="4160" y="0"/>
                  </a:moveTo>
                  <a:cubicBezTo>
                    <a:pt x="2778" y="0"/>
                    <a:pt x="1392" y="61"/>
                    <a:pt x="0" y="200"/>
                  </a:cubicBezTo>
                  <a:cubicBezTo>
                    <a:pt x="2583" y="511"/>
                    <a:pt x="5176" y="715"/>
                    <a:pt x="7780" y="715"/>
                  </a:cubicBezTo>
                  <a:cubicBezTo>
                    <a:pt x="9169" y="715"/>
                    <a:pt x="10560" y="657"/>
                    <a:pt x="11955" y="526"/>
                  </a:cubicBezTo>
                  <a:cubicBezTo>
                    <a:pt x="9353" y="215"/>
                    <a:pt x="6762" y="0"/>
                    <a:pt x="4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2125;p26"/>
            <p:cNvSpPr/>
            <p:nvPr/>
          </p:nvSpPr>
          <p:spPr>
            <a:xfrm>
              <a:off x="3945700" y="2862025"/>
              <a:ext cx="219950" cy="14600"/>
            </a:xfrm>
            <a:custGeom>
              <a:avLst/>
              <a:gdLst/>
              <a:ahLst/>
              <a:cxnLst/>
              <a:rect l="l" t="t" r="r" b="b"/>
              <a:pathLst>
                <a:path w="8798" h="584" extrusionOk="0">
                  <a:moveTo>
                    <a:pt x="4295" y="1"/>
                  </a:moveTo>
                  <a:cubicBezTo>
                    <a:pt x="2857" y="1"/>
                    <a:pt x="1423" y="70"/>
                    <a:pt x="1" y="242"/>
                  </a:cubicBezTo>
                  <a:cubicBezTo>
                    <a:pt x="1486" y="458"/>
                    <a:pt x="2971" y="583"/>
                    <a:pt x="4456" y="583"/>
                  </a:cubicBezTo>
                  <a:cubicBezTo>
                    <a:pt x="5903" y="583"/>
                    <a:pt x="7350" y="464"/>
                    <a:pt x="8798" y="192"/>
                  </a:cubicBezTo>
                  <a:cubicBezTo>
                    <a:pt x="7300" y="77"/>
                    <a:pt x="5795" y="1"/>
                    <a:pt x="42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2126;p26"/>
            <p:cNvSpPr/>
            <p:nvPr/>
          </p:nvSpPr>
          <p:spPr>
            <a:xfrm>
              <a:off x="4824775" y="2950350"/>
              <a:ext cx="149150" cy="11950"/>
            </a:xfrm>
            <a:custGeom>
              <a:avLst/>
              <a:gdLst/>
              <a:ahLst/>
              <a:cxnLst/>
              <a:rect l="l" t="t" r="r" b="b"/>
              <a:pathLst>
                <a:path w="5966" h="478" extrusionOk="0">
                  <a:moveTo>
                    <a:pt x="2488" y="0"/>
                  </a:moveTo>
                  <a:cubicBezTo>
                    <a:pt x="1662" y="0"/>
                    <a:pt x="834" y="61"/>
                    <a:pt x="1" y="218"/>
                  </a:cubicBezTo>
                  <a:cubicBezTo>
                    <a:pt x="1195" y="352"/>
                    <a:pt x="2381" y="478"/>
                    <a:pt x="3563" y="478"/>
                  </a:cubicBezTo>
                  <a:cubicBezTo>
                    <a:pt x="4365" y="478"/>
                    <a:pt x="5165" y="420"/>
                    <a:pt x="5966" y="268"/>
                  </a:cubicBezTo>
                  <a:cubicBezTo>
                    <a:pt x="4808" y="121"/>
                    <a:pt x="3651" y="0"/>
                    <a:pt x="24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27" name="Google Shape;2127;p26"/>
          <p:cNvSpPr txBox="1">
            <a:spLocks noGrp="1"/>
          </p:cNvSpPr>
          <p:nvPr>
            <p:ph type="ctrTitle"/>
          </p:nvPr>
        </p:nvSpPr>
        <p:spPr>
          <a:xfrm rot="-503557">
            <a:off x="1996972" y="1091958"/>
            <a:ext cx="2731653" cy="119266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SEA </a:t>
            </a:r>
            <a:endParaRPr dirty="0"/>
          </a:p>
        </p:txBody>
      </p:sp>
      <p:sp>
        <p:nvSpPr>
          <p:cNvPr id="2128" name="Google Shape;2128;p26"/>
          <p:cNvSpPr txBox="1">
            <a:spLocks noGrp="1"/>
          </p:cNvSpPr>
          <p:nvPr>
            <p:ph type="ctrTitle"/>
          </p:nvPr>
        </p:nvSpPr>
        <p:spPr>
          <a:xfrm rot="82315">
            <a:off x="3971409" y="1064122"/>
            <a:ext cx="3446097" cy="118444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Invaders</a:t>
            </a:r>
            <a:endParaRPr dirty="0"/>
          </a:p>
        </p:txBody>
      </p:sp>
      <p:sp>
        <p:nvSpPr>
          <p:cNvPr id="2130" name="Google Shape;2130;p26"/>
          <p:cNvSpPr/>
          <p:nvPr/>
        </p:nvSpPr>
        <p:spPr>
          <a:xfrm>
            <a:off x="799105" y="2691859"/>
            <a:ext cx="184460" cy="174076"/>
          </a:xfrm>
          <a:custGeom>
            <a:avLst/>
            <a:gdLst/>
            <a:ahLst/>
            <a:cxnLst/>
            <a:rect l="l" t="t" r="r" b="b"/>
            <a:pathLst>
              <a:path w="977" h="922" extrusionOk="0">
                <a:moveTo>
                  <a:pt x="501" y="0"/>
                </a:moveTo>
                <a:cubicBezTo>
                  <a:pt x="238" y="0"/>
                  <a:pt x="55" y="191"/>
                  <a:pt x="26" y="475"/>
                </a:cubicBezTo>
                <a:cubicBezTo>
                  <a:pt x="0" y="739"/>
                  <a:pt x="238" y="921"/>
                  <a:pt x="501" y="921"/>
                </a:cubicBezTo>
                <a:cubicBezTo>
                  <a:pt x="764" y="921"/>
                  <a:pt x="976" y="709"/>
                  <a:pt x="976" y="446"/>
                </a:cubicBezTo>
                <a:cubicBezTo>
                  <a:pt x="976" y="183"/>
                  <a:pt x="764" y="0"/>
                  <a:pt x="501" y="0"/>
                </a:cubicBezTo>
                <a:close/>
              </a:path>
            </a:pathLst>
          </a:custGeom>
          <a:solidFill>
            <a:srgbClr val="FFFFFF">
              <a:alpha val="363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1" name="Google Shape;2131;p26"/>
          <p:cNvSpPr/>
          <p:nvPr/>
        </p:nvSpPr>
        <p:spPr>
          <a:xfrm>
            <a:off x="1550814" y="2423597"/>
            <a:ext cx="93080" cy="86660"/>
          </a:xfrm>
          <a:custGeom>
            <a:avLst/>
            <a:gdLst/>
            <a:ahLst/>
            <a:cxnLst/>
            <a:rect l="l" t="t" r="r" b="b"/>
            <a:pathLst>
              <a:path w="493" h="459" extrusionOk="0">
                <a:moveTo>
                  <a:pt x="255" y="0"/>
                </a:moveTo>
                <a:cubicBezTo>
                  <a:pt x="123" y="0"/>
                  <a:pt x="30" y="93"/>
                  <a:pt x="17" y="238"/>
                </a:cubicBezTo>
                <a:cubicBezTo>
                  <a:pt x="0" y="369"/>
                  <a:pt x="123" y="458"/>
                  <a:pt x="255" y="458"/>
                </a:cubicBezTo>
                <a:cubicBezTo>
                  <a:pt x="386" y="458"/>
                  <a:pt x="493" y="352"/>
                  <a:pt x="493" y="221"/>
                </a:cubicBezTo>
                <a:cubicBezTo>
                  <a:pt x="493" y="89"/>
                  <a:pt x="386" y="0"/>
                  <a:pt x="255" y="0"/>
                </a:cubicBezTo>
                <a:close/>
              </a:path>
            </a:pathLst>
          </a:custGeom>
          <a:solidFill>
            <a:srgbClr val="FFFFFF">
              <a:alpha val="363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2" name="Google Shape;2132;p26"/>
          <p:cNvSpPr/>
          <p:nvPr/>
        </p:nvSpPr>
        <p:spPr>
          <a:xfrm>
            <a:off x="1799195" y="3075366"/>
            <a:ext cx="125365" cy="118002"/>
          </a:xfrm>
          <a:custGeom>
            <a:avLst/>
            <a:gdLst/>
            <a:ahLst/>
            <a:cxnLst/>
            <a:rect l="l" t="t" r="r" b="b"/>
            <a:pathLst>
              <a:path w="664" h="625" extrusionOk="0">
                <a:moveTo>
                  <a:pt x="340" y="0"/>
                </a:moveTo>
                <a:cubicBezTo>
                  <a:pt x="162" y="0"/>
                  <a:pt x="39" y="132"/>
                  <a:pt x="18" y="323"/>
                </a:cubicBezTo>
                <a:cubicBezTo>
                  <a:pt x="1" y="501"/>
                  <a:pt x="162" y="624"/>
                  <a:pt x="340" y="624"/>
                </a:cubicBezTo>
                <a:cubicBezTo>
                  <a:pt x="519" y="624"/>
                  <a:pt x="663" y="480"/>
                  <a:pt x="663" y="302"/>
                </a:cubicBezTo>
                <a:cubicBezTo>
                  <a:pt x="663" y="123"/>
                  <a:pt x="519" y="0"/>
                  <a:pt x="340" y="0"/>
                </a:cubicBezTo>
                <a:close/>
              </a:path>
            </a:pathLst>
          </a:custGeom>
          <a:solidFill>
            <a:srgbClr val="FFFFFF">
              <a:alpha val="363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3" name="Google Shape;2133;p26"/>
          <p:cNvSpPr/>
          <p:nvPr/>
        </p:nvSpPr>
        <p:spPr>
          <a:xfrm>
            <a:off x="1750567" y="2507048"/>
            <a:ext cx="120267" cy="114037"/>
          </a:xfrm>
          <a:custGeom>
            <a:avLst/>
            <a:gdLst/>
            <a:ahLst/>
            <a:cxnLst/>
            <a:rect l="l" t="t" r="r" b="b"/>
            <a:pathLst>
              <a:path w="637" h="604" extrusionOk="0">
                <a:moveTo>
                  <a:pt x="327" y="1"/>
                </a:moveTo>
                <a:cubicBezTo>
                  <a:pt x="153" y="1"/>
                  <a:pt x="34" y="124"/>
                  <a:pt x="17" y="310"/>
                </a:cubicBezTo>
                <a:cubicBezTo>
                  <a:pt x="0" y="480"/>
                  <a:pt x="153" y="603"/>
                  <a:pt x="327" y="603"/>
                </a:cubicBezTo>
                <a:cubicBezTo>
                  <a:pt x="501" y="603"/>
                  <a:pt x="637" y="463"/>
                  <a:pt x="637" y="289"/>
                </a:cubicBezTo>
                <a:cubicBezTo>
                  <a:pt x="637" y="119"/>
                  <a:pt x="501" y="1"/>
                  <a:pt x="327" y="1"/>
                </a:cubicBezTo>
                <a:close/>
              </a:path>
            </a:pathLst>
          </a:custGeom>
          <a:solidFill>
            <a:srgbClr val="FFFFFF">
              <a:alpha val="708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4" name="Google Shape;2134;p26"/>
          <p:cNvSpPr/>
          <p:nvPr/>
        </p:nvSpPr>
        <p:spPr>
          <a:xfrm>
            <a:off x="2206390" y="3558566"/>
            <a:ext cx="242989" cy="229395"/>
          </a:xfrm>
          <a:custGeom>
            <a:avLst/>
            <a:gdLst/>
            <a:ahLst/>
            <a:cxnLst/>
            <a:rect l="l" t="t" r="r" b="b"/>
            <a:pathLst>
              <a:path w="1287" h="1215" extrusionOk="0">
                <a:moveTo>
                  <a:pt x="659" y="0"/>
                </a:moveTo>
                <a:cubicBezTo>
                  <a:pt x="315" y="0"/>
                  <a:pt x="73" y="251"/>
                  <a:pt x="35" y="624"/>
                </a:cubicBezTo>
                <a:cubicBezTo>
                  <a:pt x="1" y="968"/>
                  <a:pt x="315" y="1214"/>
                  <a:pt x="659" y="1214"/>
                </a:cubicBezTo>
                <a:cubicBezTo>
                  <a:pt x="1007" y="1214"/>
                  <a:pt x="1287" y="930"/>
                  <a:pt x="1287" y="586"/>
                </a:cubicBezTo>
                <a:cubicBezTo>
                  <a:pt x="1287" y="238"/>
                  <a:pt x="1007" y="0"/>
                  <a:pt x="659" y="0"/>
                </a:cubicBezTo>
                <a:close/>
              </a:path>
            </a:pathLst>
          </a:custGeom>
          <a:solidFill>
            <a:srgbClr val="73E7D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5" name="Google Shape;2135;p26"/>
          <p:cNvSpPr/>
          <p:nvPr/>
        </p:nvSpPr>
        <p:spPr>
          <a:xfrm>
            <a:off x="-597373" y="3287394"/>
            <a:ext cx="11722" cy="21352"/>
          </a:xfrm>
          <a:custGeom>
            <a:avLst/>
            <a:gdLst/>
            <a:ahLst/>
            <a:cxnLst/>
            <a:rect l="l" t="t" r="r" b="b"/>
            <a:pathLst>
              <a:path w="56" h="102" extrusionOk="0">
                <a:moveTo>
                  <a:pt x="25" y="0"/>
                </a:moveTo>
                <a:cubicBezTo>
                  <a:pt x="17" y="0"/>
                  <a:pt x="13" y="0"/>
                  <a:pt x="8" y="4"/>
                </a:cubicBezTo>
                <a:cubicBezTo>
                  <a:pt x="0" y="17"/>
                  <a:pt x="0" y="89"/>
                  <a:pt x="13" y="98"/>
                </a:cubicBezTo>
                <a:cubicBezTo>
                  <a:pt x="17" y="102"/>
                  <a:pt x="25" y="102"/>
                  <a:pt x="30" y="102"/>
                </a:cubicBezTo>
                <a:cubicBezTo>
                  <a:pt x="38" y="102"/>
                  <a:pt x="42" y="98"/>
                  <a:pt x="47" y="93"/>
                </a:cubicBezTo>
                <a:cubicBezTo>
                  <a:pt x="55" y="85"/>
                  <a:pt x="55" y="13"/>
                  <a:pt x="42" y="4"/>
                </a:cubicBezTo>
                <a:cubicBezTo>
                  <a:pt x="38" y="0"/>
                  <a:pt x="30" y="0"/>
                  <a:pt x="2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תיבת טקסט 3">
            <a:extLst>
              <a:ext uri="{FF2B5EF4-FFF2-40B4-BE49-F238E27FC236}">
                <a16:creationId xmlns:a16="http://schemas.microsoft.com/office/drawing/2014/main" id="{7B83F8F4-C85D-901D-D7A8-59F2C4472931}"/>
              </a:ext>
            </a:extLst>
          </p:cNvPr>
          <p:cNvSpPr txBox="1"/>
          <p:nvPr/>
        </p:nvSpPr>
        <p:spPr>
          <a:xfrm rot="21391551">
            <a:off x="2970864" y="2416556"/>
            <a:ext cx="3201741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he-IL" sz="2000" b="1" i="1" u="sng" dirty="0">
                <a:solidFill>
                  <a:schemeClr val="accent6"/>
                </a:solidFill>
              </a:rPr>
              <a:t>מגישים</a:t>
            </a:r>
            <a:r>
              <a:rPr lang="he-IL" sz="2000" b="1" i="1" dirty="0">
                <a:solidFill>
                  <a:schemeClr val="accent6"/>
                </a:solidFill>
              </a:rPr>
              <a:t>: </a:t>
            </a:r>
            <a:r>
              <a:rPr lang="he-IL" sz="2000" b="1" i="1" dirty="0" err="1">
                <a:solidFill>
                  <a:schemeClr val="accent6"/>
                </a:solidFill>
              </a:rPr>
              <a:t>מיראל</a:t>
            </a:r>
            <a:r>
              <a:rPr lang="he-IL" sz="2000" b="1" i="1" dirty="0">
                <a:solidFill>
                  <a:schemeClr val="accent6"/>
                </a:solidFill>
              </a:rPr>
              <a:t> </a:t>
            </a:r>
            <a:r>
              <a:rPr lang="he-IL" sz="2000" b="1" i="1" dirty="0" err="1">
                <a:solidFill>
                  <a:schemeClr val="accent6"/>
                </a:solidFill>
              </a:rPr>
              <a:t>עליאן</a:t>
            </a:r>
            <a:r>
              <a:rPr lang="he-IL" sz="2000" b="1" i="1" dirty="0">
                <a:solidFill>
                  <a:schemeClr val="accent6"/>
                </a:solidFill>
              </a:rPr>
              <a:t> </a:t>
            </a:r>
          </a:p>
          <a:p>
            <a:pPr algn="r"/>
            <a:r>
              <a:rPr lang="he-IL" sz="2000" b="1" i="1" dirty="0">
                <a:solidFill>
                  <a:schemeClr val="accent6"/>
                </a:solidFill>
              </a:rPr>
              <a:t> יזן עבד אל ולי</a:t>
            </a:r>
          </a:p>
        </p:txBody>
      </p:sp>
      <p:pic>
        <p:nvPicPr>
          <p:cNvPr id="5" name="תמונה 4" descr="תמונה שמכילה אומנות ילדים, ציור, טקסט, סרט מצויר&#10;&#10;התיאור נוצר באופן אוטומטי">
            <a:extLst>
              <a:ext uri="{FF2B5EF4-FFF2-40B4-BE49-F238E27FC236}">
                <a16:creationId xmlns:a16="http://schemas.microsoft.com/office/drawing/2014/main" id="{7788AADE-D90C-CAF8-CCCC-9C2DB8FC8C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474" y="439147"/>
            <a:ext cx="1884188" cy="152740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51" name="Google Shape;4951;p46"/>
          <p:cNvGrpSpPr/>
          <p:nvPr/>
        </p:nvGrpSpPr>
        <p:grpSpPr>
          <a:xfrm rot="-72251">
            <a:off x="1352858" y="365664"/>
            <a:ext cx="6438017" cy="1069171"/>
            <a:chOff x="3477025" y="2726700"/>
            <a:chExt cx="1792025" cy="382625"/>
          </a:xfrm>
        </p:grpSpPr>
        <p:sp>
          <p:nvSpPr>
            <p:cNvPr id="4952" name="Google Shape;4952;p46"/>
            <p:cNvSpPr/>
            <p:nvPr/>
          </p:nvSpPr>
          <p:spPr>
            <a:xfrm>
              <a:off x="3477025" y="2726700"/>
              <a:ext cx="1792025" cy="382625"/>
            </a:xfrm>
            <a:custGeom>
              <a:avLst/>
              <a:gdLst/>
              <a:ahLst/>
              <a:cxnLst/>
              <a:rect l="l" t="t" r="r" b="b"/>
              <a:pathLst>
                <a:path w="71681" h="15305" extrusionOk="0">
                  <a:moveTo>
                    <a:pt x="40420" y="0"/>
                  </a:moveTo>
                  <a:cubicBezTo>
                    <a:pt x="27631" y="0"/>
                    <a:pt x="14935" y="264"/>
                    <a:pt x="1981" y="1319"/>
                  </a:cubicBezTo>
                  <a:cubicBezTo>
                    <a:pt x="2006" y="1344"/>
                    <a:pt x="1053" y="1444"/>
                    <a:pt x="1078" y="1444"/>
                  </a:cubicBezTo>
                  <a:cubicBezTo>
                    <a:pt x="978" y="3274"/>
                    <a:pt x="1028" y="5078"/>
                    <a:pt x="1304" y="6883"/>
                  </a:cubicBezTo>
                  <a:cubicBezTo>
                    <a:pt x="1379" y="7434"/>
                    <a:pt x="1454" y="7911"/>
                    <a:pt x="1028" y="8236"/>
                  </a:cubicBezTo>
                  <a:cubicBezTo>
                    <a:pt x="226" y="8838"/>
                    <a:pt x="201" y="9690"/>
                    <a:pt x="151" y="10542"/>
                  </a:cubicBezTo>
                  <a:cubicBezTo>
                    <a:pt x="126" y="11520"/>
                    <a:pt x="126" y="12497"/>
                    <a:pt x="76" y="13474"/>
                  </a:cubicBezTo>
                  <a:cubicBezTo>
                    <a:pt x="1" y="14327"/>
                    <a:pt x="176" y="14978"/>
                    <a:pt x="1129" y="15129"/>
                  </a:cubicBezTo>
                  <a:cubicBezTo>
                    <a:pt x="1129" y="15179"/>
                    <a:pt x="1129" y="15254"/>
                    <a:pt x="1129" y="15304"/>
                  </a:cubicBezTo>
                  <a:cubicBezTo>
                    <a:pt x="8231" y="14588"/>
                    <a:pt x="15365" y="14391"/>
                    <a:pt x="22521" y="14391"/>
                  </a:cubicBezTo>
                  <a:cubicBezTo>
                    <a:pt x="31184" y="14391"/>
                    <a:pt x="39880" y="14679"/>
                    <a:pt x="48589" y="14679"/>
                  </a:cubicBezTo>
                  <a:cubicBezTo>
                    <a:pt x="55837" y="14679"/>
                    <a:pt x="63094" y="14480"/>
                    <a:pt x="70352" y="13750"/>
                  </a:cubicBezTo>
                  <a:cubicBezTo>
                    <a:pt x="70227" y="12472"/>
                    <a:pt x="70552" y="11169"/>
                    <a:pt x="70928" y="10041"/>
                  </a:cubicBezTo>
                  <a:cubicBezTo>
                    <a:pt x="71680" y="7785"/>
                    <a:pt x="70778" y="6582"/>
                    <a:pt x="69024" y="5555"/>
                  </a:cubicBezTo>
                  <a:cubicBezTo>
                    <a:pt x="68798" y="5404"/>
                    <a:pt x="68422" y="5504"/>
                    <a:pt x="68322" y="5129"/>
                  </a:cubicBezTo>
                  <a:cubicBezTo>
                    <a:pt x="68297" y="4702"/>
                    <a:pt x="68397" y="4276"/>
                    <a:pt x="68598" y="3850"/>
                  </a:cubicBezTo>
                  <a:cubicBezTo>
                    <a:pt x="68948" y="3174"/>
                    <a:pt x="69124" y="2397"/>
                    <a:pt x="68873" y="1720"/>
                  </a:cubicBezTo>
                  <a:cubicBezTo>
                    <a:pt x="68673" y="1169"/>
                    <a:pt x="68723" y="667"/>
                    <a:pt x="68848" y="216"/>
                  </a:cubicBezTo>
                  <a:cubicBezTo>
                    <a:pt x="59230" y="142"/>
                    <a:pt x="49800" y="0"/>
                    <a:pt x="404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3" name="Google Shape;4953;p46"/>
            <p:cNvSpPr/>
            <p:nvPr/>
          </p:nvSpPr>
          <p:spPr>
            <a:xfrm>
              <a:off x="3541575" y="2730175"/>
              <a:ext cx="1724325" cy="333600"/>
            </a:xfrm>
            <a:custGeom>
              <a:avLst/>
              <a:gdLst/>
              <a:ahLst/>
              <a:cxnLst/>
              <a:rect l="l" t="t" r="r" b="b"/>
              <a:pathLst>
                <a:path w="68973" h="13344" extrusionOk="0">
                  <a:moveTo>
                    <a:pt x="56088" y="0"/>
                  </a:moveTo>
                  <a:cubicBezTo>
                    <a:pt x="55363" y="0"/>
                    <a:pt x="54637" y="9"/>
                    <a:pt x="53910" y="27"/>
                  </a:cubicBezTo>
                  <a:cubicBezTo>
                    <a:pt x="48688" y="147"/>
                    <a:pt x="43449" y="282"/>
                    <a:pt x="38220" y="282"/>
                  </a:cubicBezTo>
                  <a:cubicBezTo>
                    <a:pt x="36875" y="282"/>
                    <a:pt x="35530" y="273"/>
                    <a:pt x="34186" y="253"/>
                  </a:cubicBezTo>
                  <a:cubicBezTo>
                    <a:pt x="31216" y="196"/>
                    <a:pt x="28260" y="168"/>
                    <a:pt x="25297" y="168"/>
                  </a:cubicBezTo>
                  <a:cubicBezTo>
                    <a:pt x="24310" y="168"/>
                    <a:pt x="23321" y="171"/>
                    <a:pt x="22331" y="177"/>
                  </a:cubicBezTo>
                  <a:cubicBezTo>
                    <a:pt x="19023" y="203"/>
                    <a:pt x="15715" y="353"/>
                    <a:pt x="12406" y="428"/>
                  </a:cubicBezTo>
                  <a:cubicBezTo>
                    <a:pt x="9123" y="478"/>
                    <a:pt x="5464" y="929"/>
                    <a:pt x="2181" y="929"/>
                  </a:cubicBezTo>
                  <a:cubicBezTo>
                    <a:pt x="2070" y="929"/>
                    <a:pt x="1979" y="928"/>
                    <a:pt x="1904" y="928"/>
                  </a:cubicBezTo>
                  <a:cubicBezTo>
                    <a:pt x="1454" y="928"/>
                    <a:pt x="1586" y="965"/>
                    <a:pt x="1479" y="1481"/>
                  </a:cubicBezTo>
                  <a:cubicBezTo>
                    <a:pt x="1253" y="2659"/>
                    <a:pt x="1604" y="3812"/>
                    <a:pt x="1429" y="4990"/>
                  </a:cubicBezTo>
                  <a:cubicBezTo>
                    <a:pt x="2192" y="5084"/>
                    <a:pt x="2949" y="5102"/>
                    <a:pt x="3700" y="5102"/>
                  </a:cubicBezTo>
                  <a:cubicBezTo>
                    <a:pt x="4167" y="5102"/>
                    <a:pt x="4631" y="5095"/>
                    <a:pt x="5094" y="5095"/>
                  </a:cubicBezTo>
                  <a:cubicBezTo>
                    <a:pt x="6062" y="5095"/>
                    <a:pt x="7021" y="5126"/>
                    <a:pt x="7970" y="5315"/>
                  </a:cubicBezTo>
                  <a:cubicBezTo>
                    <a:pt x="6368" y="5701"/>
                    <a:pt x="4750" y="5807"/>
                    <a:pt x="3048" y="5807"/>
                  </a:cubicBezTo>
                  <a:cubicBezTo>
                    <a:pt x="2647" y="5807"/>
                    <a:pt x="2241" y="5801"/>
                    <a:pt x="1830" y="5792"/>
                  </a:cubicBezTo>
                  <a:lnTo>
                    <a:pt x="1830" y="5792"/>
                  </a:lnTo>
                  <a:cubicBezTo>
                    <a:pt x="2635" y="6646"/>
                    <a:pt x="3494" y="6865"/>
                    <a:pt x="4378" y="6865"/>
                  </a:cubicBezTo>
                  <a:cubicBezTo>
                    <a:pt x="4843" y="6865"/>
                    <a:pt x="5315" y="6804"/>
                    <a:pt x="5790" y="6744"/>
                  </a:cubicBezTo>
                  <a:cubicBezTo>
                    <a:pt x="6717" y="6619"/>
                    <a:pt x="7644" y="6493"/>
                    <a:pt x="8572" y="6443"/>
                  </a:cubicBezTo>
                  <a:cubicBezTo>
                    <a:pt x="8709" y="6429"/>
                    <a:pt x="8851" y="6416"/>
                    <a:pt x="8998" y="6416"/>
                  </a:cubicBezTo>
                  <a:cubicBezTo>
                    <a:pt x="9359" y="6416"/>
                    <a:pt x="9748" y="6491"/>
                    <a:pt x="10176" y="6794"/>
                  </a:cubicBezTo>
                  <a:cubicBezTo>
                    <a:pt x="7544" y="7421"/>
                    <a:pt x="5063" y="7546"/>
                    <a:pt x="2632" y="8022"/>
                  </a:cubicBezTo>
                  <a:cubicBezTo>
                    <a:pt x="652" y="8398"/>
                    <a:pt x="602" y="8223"/>
                    <a:pt x="451" y="10228"/>
                  </a:cubicBezTo>
                  <a:cubicBezTo>
                    <a:pt x="426" y="10453"/>
                    <a:pt x="201" y="10654"/>
                    <a:pt x="451" y="10954"/>
                  </a:cubicBezTo>
                  <a:cubicBezTo>
                    <a:pt x="5314" y="11355"/>
                    <a:pt x="10251" y="10804"/>
                    <a:pt x="15138" y="11631"/>
                  </a:cubicBezTo>
                  <a:cubicBezTo>
                    <a:pt x="11873" y="11730"/>
                    <a:pt x="8608" y="11828"/>
                    <a:pt x="5329" y="11828"/>
                  </a:cubicBezTo>
                  <a:cubicBezTo>
                    <a:pt x="3599" y="11828"/>
                    <a:pt x="1865" y="11801"/>
                    <a:pt x="126" y="11731"/>
                  </a:cubicBezTo>
                  <a:cubicBezTo>
                    <a:pt x="75" y="12132"/>
                    <a:pt x="50" y="12533"/>
                    <a:pt x="0" y="13060"/>
                  </a:cubicBezTo>
                  <a:cubicBezTo>
                    <a:pt x="1805" y="13260"/>
                    <a:pt x="3559" y="13310"/>
                    <a:pt x="5314" y="13335"/>
                  </a:cubicBezTo>
                  <a:cubicBezTo>
                    <a:pt x="5615" y="13341"/>
                    <a:pt x="5916" y="13344"/>
                    <a:pt x="6217" y="13344"/>
                  </a:cubicBezTo>
                  <a:cubicBezTo>
                    <a:pt x="9713" y="13344"/>
                    <a:pt x="13175" y="12984"/>
                    <a:pt x="16675" y="12984"/>
                  </a:cubicBezTo>
                  <a:cubicBezTo>
                    <a:pt x="16781" y="12984"/>
                    <a:pt x="16887" y="12984"/>
                    <a:pt x="16993" y="12985"/>
                  </a:cubicBezTo>
                  <a:cubicBezTo>
                    <a:pt x="18932" y="12996"/>
                    <a:pt x="20871" y="13007"/>
                    <a:pt x="22810" y="13007"/>
                  </a:cubicBezTo>
                  <a:cubicBezTo>
                    <a:pt x="25207" y="13007"/>
                    <a:pt x="27604" y="12990"/>
                    <a:pt x="30000" y="12934"/>
                  </a:cubicBezTo>
                  <a:cubicBezTo>
                    <a:pt x="33183" y="12859"/>
                    <a:pt x="36373" y="12847"/>
                    <a:pt x="39565" y="12847"/>
                  </a:cubicBezTo>
                  <a:cubicBezTo>
                    <a:pt x="41161" y="12847"/>
                    <a:pt x="42758" y="12850"/>
                    <a:pt x="44355" y="12850"/>
                  </a:cubicBezTo>
                  <a:cubicBezTo>
                    <a:pt x="45953" y="12850"/>
                    <a:pt x="47551" y="12847"/>
                    <a:pt x="49148" y="12834"/>
                  </a:cubicBezTo>
                  <a:cubicBezTo>
                    <a:pt x="51881" y="12818"/>
                    <a:pt x="54614" y="12739"/>
                    <a:pt x="57347" y="12739"/>
                  </a:cubicBezTo>
                  <a:cubicBezTo>
                    <a:pt x="58850" y="12739"/>
                    <a:pt x="60352" y="12763"/>
                    <a:pt x="61855" y="12834"/>
                  </a:cubicBezTo>
                  <a:cubicBezTo>
                    <a:pt x="63336" y="12908"/>
                    <a:pt x="64817" y="13092"/>
                    <a:pt x="66297" y="13092"/>
                  </a:cubicBezTo>
                  <a:cubicBezTo>
                    <a:pt x="66822" y="13092"/>
                    <a:pt x="67346" y="13069"/>
                    <a:pt x="67870" y="13010"/>
                  </a:cubicBezTo>
                  <a:cubicBezTo>
                    <a:pt x="67945" y="12558"/>
                    <a:pt x="68021" y="12132"/>
                    <a:pt x="67895" y="11857"/>
                  </a:cubicBezTo>
                  <a:lnTo>
                    <a:pt x="67895" y="11857"/>
                  </a:lnTo>
                  <a:cubicBezTo>
                    <a:pt x="52432" y="12183"/>
                    <a:pt x="37018" y="11807"/>
                    <a:pt x="21579" y="12308"/>
                  </a:cubicBezTo>
                  <a:cubicBezTo>
                    <a:pt x="21730" y="12107"/>
                    <a:pt x="21880" y="12057"/>
                    <a:pt x="22030" y="12032"/>
                  </a:cubicBezTo>
                  <a:cubicBezTo>
                    <a:pt x="25715" y="11832"/>
                    <a:pt x="29374" y="11506"/>
                    <a:pt x="33058" y="11431"/>
                  </a:cubicBezTo>
                  <a:cubicBezTo>
                    <a:pt x="35902" y="11378"/>
                    <a:pt x="38747" y="11363"/>
                    <a:pt x="41594" y="11363"/>
                  </a:cubicBezTo>
                  <a:cubicBezTo>
                    <a:pt x="45007" y="11363"/>
                    <a:pt x="48421" y="11384"/>
                    <a:pt x="51835" y="11384"/>
                  </a:cubicBezTo>
                  <a:cubicBezTo>
                    <a:pt x="56339" y="11384"/>
                    <a:pt x="60841" y="11348"/>
                    <a:pt x="65339" y="11180"/>
                  </a:cubicBezTo>
                  <a:cubicBezTo>
                    <a:pt x="66166" y="11155"/>
                    <a:pt x="66993" y="11155"/>
                    <a:pt x="67920" y="10854"/>
                  </a:cubicBezTo>
                  <a:cubicBezTo>
                    <a:pt x="67870" y="10152"/>
                    <a:pt x="68221" y="9626"/>
                    <a:pt x="68422" y="9025"/>
                  </a:cubicBezTo>
                  <a:cubicBezTo>
                    <a:pt x="68973" y="7471"/>
                    <a:pt x="68271" y="5867"/>
                    <a:pt x="66868" y="5766"/>
                  </a:cubicBezTo>
                  <a:cubicBezTo>
                    <a:pt x="66226" y="5714"/>
                    <a:pt x="65571" y="5675"/>
                    <a:pt x="64913" y="5675"/>
                  </a:cubicBezTo>
                  <a:cubicBezTo>
                    <a:pt x="64311" y="5675"/>
                    <a:pt x="63707" y="5708"/>
                    <a:pt x="63108" y="5792"/>
                  </a:cubicBezTo>
                  <a:cubicBezTo>
                    <a:pt x="62316" y="5891"/>
                    <a:pt x="61524" y="5923"/>
                    <a:pt x="60730" y="5923"/>
                  </a:cubicBezTo>
                  <a:cubicBezTo>
                    <a:pt x="59515" y="5923"/>
                    <a:pt x="58296" y="5847"/>
                    <a:pt x="57068" y="5817"/>
                  </a:cubicBezTo>
                  <a:cubicBezTo>
                    <a:pt x="56767" y="5792"/>
                    <a:pt x="56291" y="5917"/>
                    <a:pt x="55940" y="5190"/>
                  </a:cubicBezTo>
                  <a:cubicBezTo>
                    <a:pt x="56341" y="5160"/>
                    <a:pt x="56743" y="5149"/>
                    <a:pt x="57147" y="5149"/>
                  </a:cubicBezTo>
                  <a:cubicBezTo>
                    <a:pt x="58171" y="5149"/>
                    <a:pt x="59202" y="5219"/>
                    <a:pt x="60218" y="5219"/>
                  </a:cubicBezTo>
                  <a:cubicBezTo>
                    <a:pt x="62110" y="5219"/>
                    <a:pt x="63952" y="4976"/>
                    <a:pt x="65615" y="3586"/>
                  </a:cubicBezTo>
                  <a:cubicBezTo>
                    <a:pt x="65740" y="2659"/>
                    <a:pt x="65865" y="1531"/>
                    <a:pt x="65790" y="328"/>
                  </a:cubicBezTo>
                  <a:cubicBezTo>
                    <a:pt x="62536" y="164"/>
                    <a:pt x="59316" y="0"/>
                    <a:pt x="560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54" name="Google Shape;4954;p46"/>
            <p:cNvSpPr/>
            <p:nvPr/>
          </p:nvSpPr>
          <p:spPr>
            <a:xfrm>
              <a:off x="4278425" y="2727450"/>
              <a:ext cx="288225" cy="2900"/>
            </a:xfrm>
            <a:custGeom>
              <a:avLst/>
              <a:gdLst/>
              <a:ahLst/>
              <a:cxnLst/>
              <a:rect l="l" t="t" r="r" b="b"/>
              <a:pathLst>
                <a:path w="11529" h="116" extrusionOk="0">
                  <a:moveTo>
                    <a:pt x="8431" y="1"/>
                  </a:moveTo>
                  <a:cubicBezTo>
                    <a:pt x="5614" y="1"/>
                    <a:pt x="2807" y="24"/>
                    <a:pt x="0" y="61"/>
                  </a:cubicBezTo>
                  <a:lnTo>
                    <a:pt x="50" y="61"/>
                  </a:lnTo>
                  <a:cubicBezTo>
                    <a:pt x="1515" y="99"/>
                    <a:pt x="2976" y="116"/>
                    <a:pt x="4436" y="116"/>
                  </a:cubicBezTo>
                  <a:cubicBezTo>
                    <a:pt x="6799" y="116"/>
                    <a:pt x="9159" y="73"/>
                    <a:pt x="11529" y="11"/>
                  </a:cubicBezTo>
                  <a:cubicBezTo>
                    <a:pt x="10495" y="4"/>
                    <a:pt x="9462" y="1"/>
                    <a:pt x="84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5" name="Google Shape;4955;p46"/>
            <p:cNvSpPr/>
            <p:nvPr/>
          </p:nvSpPr>
          <p:spPr>
            <a:xfrm>
              <a:off x="4743325" y="2977225"/>
              <a:ext cx="361550" cy="18075"/>
            </a:xfrm>
            <a:custGeom>
              <a:avLst/>
              <a:gdLst/>
              <a:ahLst/>
              <a:cxnLst/>
              <a:rect l="l" t="t" r="r" b="b"/>
              <a:pathLst>
                <a:path w="14462" h="723" extrusionOk="0">
                  <a:moveTo>
                    <a:pt x="6400" y="0"/>
                  </a:moveTo>
                  <a:cubicBezTo>
                    <a:pt x="3358" y="0"/>
                    <a:pt x="544" y="157"/>
                    <a:pt x="1" y="471"/>
                  </a:cubicBezTo>
                  <a:cubicBezTo>
                    <a:pt x="3107" y="582"/>
                    <a:pt x="6162" y="723"/>
                    <a:pt x="9193" y="723"/>
                  </a:cubicBezTo>
                  <a:cubicBezTo>
                    <a:pt x="10956" y="723"/>
                    <a:pt x="12711" y="675"/>
                    <a:pt x="14462" y="546"/>
                  </a:cubicBezTo>
                  <a:cubicBezTo>
                    <a:pt x="13214" y="182"/>
                    <a:pt x="9676" y="0"/>
                    <a:pt x="64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6" name="Google Shape;4956;p46"/>
            <p:cNvSpPr/>
            <p:nvPr/>
          </p:nvSpPr>
          <p:spPr>
            <a:xfrm>
              <a:off x="4788450" y="2803125"/>
              <a:ext cx="285100" cy="29425"/>
            </a:xfrm>
            <a:custGeom>
              <a:avLst/>
              <a:gdLst/>
              <a:ahLst/>
              <a:cxnLst/>
              <a:rect l="l" t="t" r="r" b="b"/>
              <a:pathLst>
                <a:path w="11404" h="1177" extrusionOk="0">
                  <a:moveTo>
                    <a:pt x="5818" y="1"/>
                  </a:moveTo>
                  <a:cubicBezTo>
                    <a:pt x="3885" y="1"/>
                    <a:pt x="1952" y="92"/>
                    <a:pt x="25" y="92"/>
                  </a:cubicBezTo>
                  <a:cubicBezTo>
                    <a:pt x="25" y="167"/>
                    <a:pt x="25" y="267"/>
                    <a:pt x="0" y="342"/>
                  </a:cubicBezTo>
                  <a:cubicBezTo>
                    <a:pt x="702" y="392"/>
                    <a:pt x="1379" y="442"/>
                    <a:pt x="2080" y="493"/>
                  </a:cubicBezTo>
                  <a:cubicBezTo>
                    <a:pt x="1278" y="618"/>
                    <a:pt x="1278" y="618"/>
                    <a:pt x="802" y="944"/>
                  </a:cubicBezTo>
                  <a:cubicBezTo>
                    <a:pt x="1203" y="1094"/>
                    <a:pt x="1629" y="1119"/>
                    <a:pt x="2030" y="1169"/>
                  </a:cubicBezTo>
                  <a:cubicBezTo>
                    <a:pt x="2080" y="1174"/>
                    <a:pt x="2129" y="1176"/>
                    <a:pt x="2177" y="1176"/>
                  </a:cubicBezTo>
                  <a:cubicBezTo>
                    <a:pt x="2893" y="1176"/>
                    <a:pt x="3525" y="690"/>
                    <a:pt x="4135" y="643"/>
                  </a:cubicBezTo>
                  <a:cubicBezTo>
                    <a:pt x="4670" y="626"/>
                    <a:pt x="5210" y="615"/>
                    <a:pt x="5753" y="615"/>
                  </a:cubicBezTo>
                  <a:cubicBezTo>
                    <a:pt x="6839" y="615"/>
                    <a:pt x="7937" y="660"/>
                    <a:pt x="9023" y="793"/>
                  </a:cubicBezTo>
                  <a:cubicBezTo>
                    <a:pt x="9244" y="821"/>
                    <a:pt x="9468" y="837"/>
                    <a:pt x="9691" y="837"/>
                  </a:cubicBezTo>
                  <a:cubicBezTo>
                    <a:pt x="10276" y="837"/>
                    <a:pt x="10859" y="726"/>
                    <a:pt x="11404" y="417"/>
                  </a:cubicBezTo>
                  <a:cubicBezTo>
                    <a:pt x="9546" y="85"/>
                    <a:pt x="7682" y="1"/>
                    <a:pt x="58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7" name="Google Shape;4957;p46"/>
            <p:cNvSpPr/>
            <p:nvPr/>
          </p:nvSpPr>
          <p:spPr>
            <a:xfrm>
              <a:off x="3839825" y="2905675"/>
              <a:ext cx="298900" cy="17875"/>
            </a:xfrm>
            <a:custGeom>
              <a:avLst/>
              <a:gdLst/>
              <a:ahLst/>
              <a:cxnLst/>
              <a:rect l="l" t="t" r="r" b="b"/>
              <a:pathLst>
                <a:path w="11956" h="715" extrusionOk="0">
                  <a:moveTo>
                    <a:pt x="4160" y="0"/>
                  </a:moveTo>
                  <a:cubicBezTo>
                    <a:pt x="2778" y="0"/>
                    <a:pt x="1392" y="61"/>
                    <a:pt x="0" y="200"/>
                  </a:cubicBezTo>
                  <a:cubicBezTo>
                    <a:pt x="2583" y="511"/>
                    <a:pt x="5176" y="715"/>
                    <a:pt x="7780" y="715"/>
                  </a:cubicBezTo>
                  <a:cubicBezTo>
                    <a:pt x="9169" y="715"/>
                    <a:pt x="10560" y="657"/>
                    <a:pt x="11955" y="526"/>
                  </a:cubicBezTo>
                  <a:cubicBezTo>
                    <a:pt x="9353" y="215"/>
                    <a:pt x="6762" y="0"/>
                    <a:pt x="4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8" name="Google Shape;4958;p46"/>
            <p:cNvSpPr/>
            <p:nvPr/>
          </p:nvSpPr>
          <p:spPr>
            <a:xfrm>
              <a:off x="3945700" y="2862025"/>
              <a:ext cx="219950" cy="14600"/>
            </a:xfrm>
            <a:custGeom>
              <a:avLst/>
              <a:gdLst/>
              <a:ahLst/>
              <a:cxnLst/>
              <a:rect l="l" t="t" r="r" b="b"/>
              <a:pathLst>
                <a:path w="8798" h="584" extrusionOk="0">
                  <a:moveTo>
                    <a:pt x="4295" y="1"/>
                  </a:moveTo>
                  <a:cubicBezTo>
                    <a:pt x="2857" y="1"/>
                    <a:pt x="1423" y="70"/>
                    <a:pt x="1" y="242"/>
                  </a:cubicBezTo>
                  <a:cubicBezTo>
                    <a:pt x="1486" y="458"/>
                    <a:pt x="2971" y="583"/>
                    <a:pt x="4456" y="583"/>
                  </a:cubicBezTo>
                  <a:cubicBezTo>
                    <a:pt x="5903" y="583"/>
                    <a:pt x="7350" y="464"/>
                    <a:pt x="8798" y="192"/>
                  </a:cubicBezTo>
                  <a:cubicBezTo>
                    <a:pt x="7300" y="77"/>
                    <a:pt x="5795" y="1"/>
                    <a:pt x="42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9" name="Google Shape;4959;p46"/>
            <p:cNvSpPr/>
            <p:nvPr/>
          </p:nvSpPr>
          <p:spPr>
            <a:xfrm>
              <a:off x="4824775" y="2950350"/>
              <a:ext cx="149150" cy="11950"/>
            </a:xfrm>
            <a:custGeom>
              <a:avLst/>
              <a:gdLst/>
              <a:ahLst/>
              <a:cxnLst/>
              <a:rect l="l" t="t" r="r" b="b"/>
              <a:pathLst>
                <a:path w="5966" h="478" extrusionOk="0">
                  <a:moveTo>
                    <a:pt x="2488" y="0"/>
                  </a:moveTo>
                  <a:cubicBezTo>
                    <a:pt x="1662" y="0"/>
                    <a:pt x="834" y="61"/>
                    <a:pt x="1" y="218"/>
                  </a:cubicBezTo>
                  <a:cubicBezTo>
                    <a:pt x="1195" y="352"/>
                    <a:pt x="2381" y="478"/>
                    <a:pt x="3563" y="478"/>
                  </a:cubicBezTo>
                  <a:cubicBezTo>
                    <a:pt x="4365" y="478"/>
                    <a:pt x="5165" y="420"/>
                    <a:pt x="5966" y="268"/>
                  </a:cubicBezTo>
                  <a:cubicBezTo>
                    <a:pt x="4808" y="121"/>
                    <a:pt x="3651" y="0"/>
                    <a:pt x="24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61" name="Google Shape;4961;p46"/>
          <p:cNvGrpSpPr/>
          <p:nvPr/>
        </p:nvGrpSpPr>
        <p:grpSpPr>
          <a:xfrm rot="93453" flipH="1">
            <a:off x="410917" y="1574065"/>
            <a:ext cx="8412544" cy="1320554"/>
            <a:chOff x="3477025" y="2726700"/>
            <a:chExt cx="1792025" cy="382625"/>
          </a:xfrm>
        </p:grpSpPr>
        <p:sp>
          <p:nvSpPr>
            <p:cNvPr id="4962" name="Google Shape;4962;p46"/>
            <p:cNvSpPr/>
            <p:nvPr/>
          </p:nvSpPr>
          <p:spPr>
            <a:xfrm>
              <a:off x="3477025" y="2726700"/>
              <a:ext cx="1792025" cy="382625"/>
            </a:xfrm>
            <a:custGeom>
              <a:avLst/>
              <a:gdLst/>
              <a:ahLst/>
              <a:cxnLst/>
              <a:rect l="l" t="t" r="r" b="b"/>
              <a:pathLst>
                <a:path w="71681" h="15305" extrusionOk="0">
                  <a:moveTo>
                    <a:pt x="40420" y="0"/>
                  </a:moveTo>
                  <a:cubicBezTo>
                    <a:pt x="27631" y="0"/>
                    <a:pt x="14935" y="264"/>
                    <a:pt x="1981" y="1319"/>
                  </a:cubicBezTo>
                  <a:cubicBezTo>
                    <a:pt x="2006" y="1344"/>
                    <a:pt x="1053" y="1444"/>
                    <a:pt x="1078" y="1444"/>
                  </a:cubicBezTo>
                  <a:cubicBezTo>
                    <a:pt x="978" y="3274"/>
                    <a:pt x="1028" y="5078"/>
                    <a:pt x="1304" y="6883"/>
                  </a:cubicBezTo>
                  <a:cubicBezTo>
                    <a:pt x="1379" y="7434"/>
                    <a:pt x="1454" y="7911"/>
                    <a:pt x="1028" y="8236"/>
                  </a:cubicBezTo>
                  <a:cubicBezTo>
                    <a:pt x="226" y="8838"/>
                    <a:pt x="201" y="9690"/>
                    <a:pt x="151" y="10542"/>
                  </a:cubicBezTo>
                  <a:cubicBezTo>
                    <a:pt x="126" y="11520"/>
                    <a:pt x="126" y="12497"/>
                    <a:pt x="76" y="13474"/>
                  </a:cubicBezTo>
                  <a:cubicBezTo>
                    <a:pt x="1" y="14327"/>
                    <a:pt x="176" y="14978"/>
                    <a:pt x="1129" y="15129"/>
                  </a:cubicBezTo>
                  <a:cubicBezTo>
                    <a:pt x="1129" y="15179"/>
                    <a:pt x="1129" y="15254"/>
                    <a:pt x="1129" y="15304"/>
                  </a:cubicBezTo>
                  <a:cubicBezTo>
                    <a:pt x="8231" y="14588"/>
                    <a:pt x="15365" y="14391"/>
                    <a:pt x="22521" y="14391"/>
                  </a:cubicBezTo>
                  <a:cubicBezTo>
                    <a:pt x="31184" y="14391"/>
                    <a:pt x="39880" y="14679"/>
                    <a:pt x="48589" y="14679"/>
                  </a:cubicBezTo>
                  <a:cubicBezTo>
                    <a:pt x="55837" y="14679"/>
                    <a:pt x="63094" y="14480"/>
                    <a:pt x="70352" y="13750"/>
                  </a:cubicBezTo>
                  <a:cubicBezTo>
                    <a:pt x="70227" y="12472"/>
                    <a:pt x="70552" y="11169"/>
                    <a:pt x="70928" y="10041"/>
                  </a:cubicBezTo>
                  <a:cubicBezTo>
                    <a:pt x="71680" y="7785"/>
                    <a:pt x="70778" y="6582"/>
                    <a:pt x="69024" y="5555"/>
                  </a:cubicBezTo>
                  <a:cubicBezTo>
                    <a:pt x="68798" y="5404"/>
                    <a:pt x="68422" y="5504"/>
                    <a:pt x="68322" y="5129"/>
                  </a:cubicBezTo>
                  <a:cubicBezTo>
                    <a:pt x="68297" y="4702"/>
                    <a:pt x="68397" y="4276"/>
                    <a:pt x="68598" y="3850"/>
                  </a:cubicBezTo>
                  <a:cubicBezTo>
                    <a:pt x="68948" y="3174"/>
                    <a:pt x="69124" y="2397"/>
                    <a:pt x="68873" y="1720"/>
                  </a:cubicBezTo>
                  <a:cubicBezTo>
                    <a:pt x="68673" y="1169"/>
                    <a:pt x="68723" y="667"/>
                    <a:pt x="68848" y="216"/>
                  </a:cubicBezTo>
                  <a:cubicBezTo>
                    <a:pt x="59230" y="142"/>
                    <a:pt x="49800" y="0"/>
                    <a:pt x="404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6"/>
                </a:solidFill>
                <a:latin typeface="McLaren"/>
                <a:ea typeface="McLaren"/>
                <a:cs typeface="McLaren"/>
                <a:sym typeface="McLaren"/>
              </a:endParaRPr>
            </a:p>
          </p:txBody>
        </p:sp>
        <p:sp>
          <p:nvSpPr>
            <p:cNvPr id="4963" name="Google Shape;4963;p46"/>
            <p:cNvSpPr/>
            <p:nvPr/>
          </p:nvSpPr>
          <p:spPr>
            <a:xfrm>
              <a:off x="3541575" y="2730175"/>
              <a:ext cx="1724325" cy="333600"/>
            </a:xfrm>
            <a:custGeom>
              <a:avLst/>
              <a:gdLst/>
              <a:ahLst/>
              <a:cxnLst/>
              <a:rect l="l" t="t" r="r" b="b"/>
              <a:pathLst>
                <a:path w="68973" h="13344" extrusionOk="0">
                  <a:moveTo>
                    <a:pt x="56088" y="0"/>
                  </a:moveTo>
                  <a:cubicBezTo>
                    <a:pt x="55363" y="0"/>
                    <a:pt x="54637" y="9"/>
                    <a:pt x="53910" y="27"/>
                  </a:cubicBezTo>
                  <a:cubicBezTo>
                    <a:pt x="48688" y="147"/>
                    <a:pt x="43449" y="282"/>
                    <a:pt x="38220" y="282"/>
                  </a:cubicBezTo>
                  <a:cubicBezTo>
                    <a:pt x="36875" y="282"/>
                    <a:pt x="35530" y="273"/>
                    <a:pt x="34186" y="253"/>
                  </a:cubicBezTo>
                  <a:cubicBezTo>
                    <a:pt x="31216" y="196"/>
                    <a:pt x="28260" y="168"/>
                    <a:pt x="25297" y="168"/>
                  </a:cubicBezTo>
                  <a:cubicBezTo>
                    <a:pt x="24310" y="168"/>
                    <a:pt x="23321" y="171"/>
                    <a:pt x="22331" y="177"/>
                  </a:cubicBezTo>
                  <a:cubicBezTo>
                    <a:pt x="19023" y="203"/>
                    <a:pt x="15715" y="353"/>
                    <a:pt x="12406" y="428"/>
                  </a:cubicBezTo>
                  <a:cubicBezTo>
                    <a:pt x="9123" y="478"/>
                    <a:pt x="5464" y="929"/>
                    <a:pt x="2181" y="929"/>
                  </a:cubicBezTo>
                  <a:cubicBezTo>
                    <a:pt x="2070" y="929"/>
                    <a:pt x="1979" y="928"/>
                    <a:pt x="1904" y="928"/>
                  </a:cubicBezTo>
                  <a:cubicBezTo>
                    <a:pt x="1454" y="928"/>
                    <a:pt x="1586" y="965"/>
                    <a:pt x="1479" y="1481"/>
                  </a:cubicBezTo>
                  <a:cubicBezTo>
                    <a:pt x="1253" y="2659"/>
                    <a:pt x="1604" y="3812"/>
                    <a:pt x="1429" y="4990"/>
                  </a:cubicBezTo>
                  <a:cubicBezTo>
                    <a:pt x="2192" y="5084"/>
                    <a:pt x="2949" y="5102"/>
                    <a:pt x="3700" y="5102"/>
                  </a:cubicBezTo>
                  <a:cubicBezTo>
                    <a:pt x="4167" y="5102"/>
                    <a:pt x="4631" y="5095"/>
                    <a:pt x="5094" y="5095"/>
                  </a:cubicBezTo>
                  <a:cubicBezTo>
                    <a:pt x="6062" y="5095"/>
                    <a:pt x="7021" y="5126"/>
                    <a:pt x="7970" y="5315"/>
                  </a:cubicBezTo>
                  <a:cubicBezTo>
                    <a:pt x="6368" y="5701"/>
                    <a:pt x="4750" y="5807"/>
                    <a:pt x="3048" y="5807"/>
                  </a:cubicBezTo>
                  <a:cubicBezTo>
                    <a:pt x="2647" y="5807"/>
                    <a:pt x="2241" y="5801"/>
                    <a:pt x="1830" y="5792"/>
                  </a:cubicBezTo>
                  <a:lnTo>
                    <a:pt x="1830" y="5792"/>
                  </a:lnTo>
                  <a:cubicBezTo>
                    <a:pt x="2635" y="6646"/>
                    <a:pt x="3494" y="6865"/>
                    <a:pt x="4378" y="6865"/>
                  </a:cubicBezTo>
                  <a:cubicBezTo>
                    <a:pt x="4843" y="6865"/>
                    <a:pt x="5315" y="6804"/>
                    <a:pt x="5790" y="6744"/>
                  </a:cubicBezTo>
                  <a:cubicBezTo>
                    <a:pt x="6717" y="6619"/>
                    <a:pt x="7644" y="6493"/>
                    <a:pt x="8572" y="6443"/>
                  </a:cubicBezTo>
                  <a:cubicBezTo>
                    <a:pt x="8709" y="6429"/>
                    <a:pt x="8851" y="6416"/>
                    <a:pt x="8998" y="6416"/>
                  </a:cubicBezTo>
                  <a:cubicBezTo>
                    <a:pt x="9359" y="6416"/>
                    <a:pt x="9748" y="6491"/>
                    <a:pt x="10176" y="6794"/>
                  </a:cubicBezTo>
                  <a:cubicBezTo>
                    <a:pt x="7544" y="7421"/>
                    <a:pt x="5063" y="7546"/>
                    <a:pt x="2632" y="8022"/>
                  </a:cubicBezTo>
                  <a:cubicBezTo>
                    <a:pt x="652" y="8398"/>
                    <a:pt x="602" y="8223"/>
                    <a:pt x="451" y="10228"/>
                  </a:cubicBezTo>
                  <a:cubicBezTo>
                    <a:pt x="426" y="10453"/>
                    <a:pt x="201" y="10654"/>
                    <a:pt x="451" y="10954"/>
                  </a:cubicBezTo>
                  <a:cubicBezTo>
                    <a:pt x="5314" y="11355"/>
                    <a:pt x="10251" y="10804"/>
                    <a:pt x="15138" y="11631"/>
                  </a:cubicBezTo>
                  <a:cubicBezTo>
                    <a:pt x="11873" y="11730"/>
                    <a:pt x="8608" y="11828"/>
                    <a:pt x="5329" y="11828"/>
                  </a:cubicBezTo>
                  <a:cubicBezTo>
                    <a:pt x="3599" y="11828"/>
                    <a:pt x="1865" y="11801"/>
                    <a:pt x="126" y="11731"/>
                  </a:cubicBezTo>
                  <a:cubicBezTo>
                    <a:pt x="75" y="12132"/>
                    <a:pt x="50" y="12533"/>
                    <a:pt x="0" y="13060"/>
                  </a:cubicBezTo>
                  <a:cubicBezTo>
                    <a:pt x="1805" y="13260"/>
                    <a:pt x="3559" y="13310"/>
                    <a:pt x="5314" y="13335"/>
                  </a:cubicBezTo>
                  <a:cubicBezTo>
                    <a:pt x="5615" y="13341"/>
                    <a:pt x="5916" y="13344"/>
                    <a:pt x="6217" y="13344"/>
                  </a:cubicBezTo>
                  <a:cubicBezTo>
                    <a:pt x="9713" y="13344"/>
                    <a:pt x="13175" y="12984"/>
                    <a:pt x="16675" y="12984"/>
                  </a:cubicBezTo>
                  <a:cubicBezTo>
                    <a:pt x="16781" y="12984"/>
                    <a:pt x="16887" y="12984"/>
                    <a:pt x="16993" y="12985"/>
                  </a:cubicBezTo>
                  <a:cubicBezTo>
                    <a:pt x="18932" y="12996"/>
                    <a:pt x="20871" y="13007"/>
                    <a:pt x="22810" y="13007"/>
                  </a:cubicBezTo>
                  <a:cubicBezTo>
                    <a:pt x="25207" y="13007"/>
                    <a:pt x="27604" y="12990"/>
                    <a:pt x="30000" y="12934"/>
                  </a:cubicBezTo>
                  <a:cubicBezTo>
                    <a:pt x="33183" y="12859"/>
                    <a:pt x="36373" y="12847"/>
                    <a:pt x="39565" y="12847"/>
                  </a:cubicBezTo>
                  <a:cubicBezTo>
                    <a:pt x="41161" y="12847"/>
                    <a:pt x="42758" y="12850"/>
                    <a:pt x="44355" y="12850"/>
                  </a:cubicBezTo>
                  <a:cubicBezTo>
                    <a:pt x="45953" y="12850"/>
                    <a:pt x="47551" y="12847"/>
                    <a:pt x="49148" y="12834"/>
                  </a:cubicBezTo>
                  <a:cubicBezTo>
                    <a:pt x="51881" y="12818"/>
                    <a:pt x="54614" y="12739"/>
                    <a:pt x="57347" y="12739"/>
                  </a:cubicBezTo>
                  <a:cubicBezTo>
                    <a:pt x="58850" y="12739"/>
                    <a:pt x="60352" y="12763"/>
                    <a:pt x="61855" y="12834"/>
                  </a:cubicBezTo>
                  <a:cubicBezTo>
                    <a:pt x="63336" y="12908"/>
                    <a:pt x="64817" y="13092"/>
                    <a:pt x="66297" y="13092"/>
                  </a:cubicBezTo>
                  <a:cubicBezTo>
                    <a:pt x="66822" y="13092"/>
                    <a:pt x="67346" y="13069"/>
                    <a:pt x="67870" y="13010"/>
                  </a:cubicBezTo>
                  <a:cubicBezTo>
                    <a:pt x="67945" y="12558"/>
                    <a:pt x="68021" y="12132"/>
                    <a:pt x="67895" y="11857"/>
                  </a:cubicBezTo>
                  <a:lnTo>
                    <a:pt x="67895" y="11857"/>
                  </a:lnTo>
                  <a:cubicBezTo>
                    <a:pt x="52432" y="12183"/>
                    <a:pt x="37018" y="11807"/>
                    <a:pt x="21579" y="12308"/>
                  </a:cubicBezTo>
                  <a:cubicBezTo>
                    <a:pt x="21730" y="12107"/>
                    <a:pt x="21880" y="12057"/>
                    <a:pt x="22030" y="12032"/>
                  </a:cubicBezTo>
                  <a:cubicBezTo>
                    <a:pt x="25715" y="11832"/>
                    <a:pt x="29374" y="11506"/>
                    <a:pt x="33058" y="11431"/>
                  </a:cubicBezTo>
                  <a:cubicBezTo>
                    <a:pt x="35902" y="11378"/>
                    <a:pt x="38747" y="11363"/>
                    <a:pt x="41594" y="11363"/>
                  </a:cubicBezTo>
                  <a:cubicBezTo>
                    <a:pt x="45007" y="11363"/>
                    <a:pt x="48421" y="11384"/>
                    <a:pt x="51835" y="11384"/>
                  </a:cubicBezTo>
                  <a:cubicBezTo>
                    <a:pt x="56339" y="11384"/>
                    <a:pt x="60841" y="11348"/>
                    <a:pt x="65339" y="11180"/>
                  </a:cubicBezTo>
                  <a:cubicBezTo>
                    <a:pt x="66166" y="11155"/>
                    <a:pt x="66993" y="11155"/>
                    <a:pt x="67920" y="10854"/>
                  </a:cubicBezTo>
                  <a:cubicBezTo>
                    <a:pt x="67870" y="10152"/>
                    <a:pt x="68221" y="9626"/>
                    <a:pt x="68422" y="9025"/>
                  </a:cubicBezTo>
                  <a:cubicBezTo>
                    <a:pt x="68973" y="7471"/>
                    <a:pt x="68271" y="5867"/>
                    <a:pt x="66868" y="5766"/>
                  </a:cubicBezTo>
                  <a:cubicBezTo>
                    <a:pt x="66226" y="5714"/>
                    <a:pt x="65571" y="5675"/>
                    <a:pt x="64913" y="5675"/>
                  </a:cubicBezTo>
                  <a:cubicBezTo>
                    <a:pt x="64311" y="5675"/>
                    <a:pt x="63707" y="5708"/>
                    <a:pt x="63108" y="5792"/>
                  </a:cubicBezTo>
                  <a:cubicBezTo>
                    <a:pt x="62316" y="5891"/>
                    <a:pt x="61524" y="5923"/>
                    <a:pt x="60730" y="5923"/>
                  </a:cubicBezTo>
                  <a:cubicBezTo>
                    <a:pt x="59515" y="5923"/>
                    <a:pt x="58296" y="5847"/>
                    <a:pt x="57068" y="5817"/>
                  </a:cubicBezTo>
                  <a:cubicBezTo>
                    <a:pt x="56767" y="5792"/>
                    <a:pt x="56291" y="5917"/>
                    <a:pt x="55940" y="5190"/>
                  </a:cubicBezTo>
                  <a:cubicBezTo>
                    <a:pt x="56341" y="5160"/>
                    <a:pt x="56743" y="5149"/>
                    <a:pt x="57147" y="5149"/>
                  </a:cubicBezTo>
                  <a:cubicBezTo>
                    <a:pt x="58171" y="5149"/>
                    <a:pt x="59202" y="5219"/>
                    <a:pt x="60218" y="5219"/>
                  </a:cubicBezTo>
                  <a:cubicBezTo>
                    <a:pt x="62110" y="5219"/>
                    <a:pt x="63952" y="4976"/>
                    <a:pt x="65615" y="3586"/>
                  </a:cubicBezTo>
                  <a:cubicBezTo>
                    <a:pt x="65740" y="2659"/>
                    <a:pt x="65865" y="1531"/>
                    <a:pt x="65790" y="328"/>
                  </a:cubicBezTo>
                  <a:cubicBezTo>
                    <a:pt x="62536" y="164"/>
                    <a:pt x="59316" y="0"/>
                    <a:pt x="56088" y="0"/>
                  </a:cubicBezTo>
                  <a:close/>
                </a:path>
              </a:pathLst>
            </a:custGeom>
            <a:solidFill>
              <a:srgbClr val="43439B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6"/>
                </a:solidFill>
                <a:latin typeface="McLaren"/>
                <a:ea typeface="McLaren"/>
                <a:cs typeface="McLaren"/>
                <a:sym typeface="McLaren"/>
              </a:endParaRPr>
            </a:p>
          </p:txBody>
        </p:sp>
        <p:sp>
          <p:nvSpPr>
            <p:cNvPr id="4964" name="Google Shape;4964;p46"/>
            <p:cNvSpPr/>
            <p:nvPr/>
          </p:nvSpPr>
          <p:spPr>
            <a:xfrm>
              <a:off x="4278425" y="2727450"/>
              <a:ext cx="288225" cy="2900"/>
            </a:xfrm>
            <a:custGeom>
              <a:avLst/>
              <a:gdLst/>
              <a:ahLst/>
              <a:cxnLst/>
              <a:rect l="l" t="t" r="r" b="b"/>
              <a:pathLst>
                <a:path w="11529" h="116" extrusionOk="0">
                  <a:moveTo>
                    <a:pt x="8431" y="1"/>
                  </a:moveTo>
                  <a:cubicBezTo>
                    <a:pt x="5614" y="1"/>
                    <a:pt x="2807" y="24"/>
                    <a:pt x="0" y="61"/>
                  </a:cubicBezTo>
                  <a:lnTo>
                    <a:pt x="50" y="61"/>
                  </a:lnTo>
                  <a:cubicBezTo>
                    <a:pt x="1515" y="99"/>
                    <a:pt x="2976" y="116"/>
                    <a:pt x="4436" y="116"/>
                  </a:cubicBezTo>
                  <a:cubicBezTo>
                    <a:pt x="6799" y="116"/>
                    <a:pt x="9159" y="73"/>
                    <a:pt x="11529" y="11"/>
                  </a:cubicBezTo>
                  <a:cubicBezTo>
                    <a:pt x="10495" y="4"/>
                    <a:pt x="9462" y="1"/>
                    <a:pt x="84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6"/>
                </a:solidFill>
                <a:latin typeface="McLaren"/>
                <a:ea typeface="McLaren"/>
                <a:cs typeface="McLaren"/>
                <a:sym typeface="McLaren"/>
              </a:endParaRPr>
            </a:p>
          </p:txBody>
        </p:sp>
        <p:sp>
          <p:nvSpPr>
            <p:cNvPr id="4965" name="Google Shape;4965;p46"/>
            <p:cNvSpPr/>
            <p:nvPr/>
          </p:nvSpPr>
          <p:spPr>
            <a:xfrm>
              <a:off x="4743325" y="2977225"/>
              <a:ext cx="361550" cy="18075"/>
            </a:xfrm>
            <a:custGeom>
              <a:avLst/>
              <a:gdLst/>
              <a:ahLst/>
              <a:cxnLst/>
              <a:rect l="l" t="t" r="r" b="b"/>
              <a:pathLst>
                <a:path w="14462" h="723" extrusionOk="0">
                  <a:moveTo>
                    <a:pt x="6400" y="0"/>
                  </a:moveTo>
                  <a:cubicBezTo>
                    <a:pt x="3358" y="0"/>
                    <a:pt x="544" y="157"/>
                    <a:pt x="1" y="471"/>
                  </a:cubicBezTo>
                  <a:cubicBezTo>
                    <a:pt x="3107" y="582"/>
                    <a:pt x="6162" y="723"/>
                    <a:pt x="9193" y="723"/>
                  </a:cubicBezTo>
                  <a:cubicBezTo>
                    <a:pt x="10956" y="723"/>
                    <a:pt x="12711" y="675"/>
                    <a:pt x="14462" y="546"/>
                  </a:cubicBezTo>
                  <a:cubicBezTo>
                    <a:pt x="13214" y="182"/>
                    <a:pt x="9676" y="0"/>
                    <a:pt x="64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6"/>
                </a:solidFill>
                <a:latin typeface="McLaren"/>
                <a:ea typeface="McLaren"/>
                <a:cs typeface="McLaren"/>
                <a:sym typeface="McLaren"/>
              </a:endParaRPr>
            </a:p>
          </p:txBody>
        </p:sp>
        <p:sp>
          <p:nvSpPr>
            <p:cNvPr id="4966" name="Google Shape;4966;p46"/>
            <p:cNvSpPr/>
            <p:nvPr/>
          </p:nvSpPr>
          <p:spPr>
            <a:xfrm>
              <a:off x="4788450" y="2803125"/>
              <a:ext cx="285100" cy="29425"/>
            </a:xfrm>
            <a:custGeom>
              <a:avLst/>
              <a:gdLst/>
              <a:ahLst/>
              <a:cxnLst/>
              <a:rect l="l" t="t" r="r" b="b"/>
              <a:pathLst>
                <a:path w="11404" h="1177" extrusionOk="0">
                  <a:moveTo>
                    <a:pt x="5818" y="1"/>
                  </a:moveTo>
                  <a:cubicBezTo>
                    <a:pt x="3885" y="1"/>
                    <a:pt x="1952" y="92"/>
                    <a:pt x="25" y="92"/>
                  </a:cubicBezTo>
                  <a:cubicBezTo>
                    <a:pt x="25" y="167"/>
                    <a:pt x="25" y="267"/>
                    <a:pt x="0" y="342"/>
                  </a:cubicBezTo>
                  <a:cubicBezTo>
                    <a:pt x="702" y="392"/>
                    <a:pt x="1379" y="442"/>
                    <a:pt x="2080" y="493"/>
                  </a:cubicBezTo>
                  <a:cubicBezTo>
                    <a:pt x="1278" y="618"/>
                    <a:pt x="1278" y="618"/>
                    <a:pt x="802" y="944"/>
                  </a:cubicBezTo>
                  <a:cubicBezTo>
                    <a:pt x="1203" y="1094"/>
                    <a:pt x="1629" y="1119"/>
                    <a:pt x="2030" y="1169"/>
                  </a:cubicBezTo>
                  <a:cubicBezTo>
                    <a:pt x="2080" y="1174"/>
                    <a:pt x="2129" y="1176"/>
                    <a:pt x="2177" y="1176"/>
                  </a:cubicBezTo>
                  <a:cubicBezTo>
                    <a:pt x="2893" y="1176"/>
                    <a:pt x="3525" y="690"/>
                    <a:pt x="4135" y="643"/>
                  </a:cubicBezTo>
                  <a:cubicBezTo>
                    <a:pt x="4670" y="626"/>
                    <a:pt x="5210" y="615"/>
                    <a:pt x="5753" y="615"/>
                  </a:cubicBezTo>
                  <a:cubicBezTo>
                    <a:pt x="6839" y="615"/>
                    <a:pt x="7937" y="660"/>
                    <a:pt x="9023" y="793"/>
                  </a:cubicBezTo>
                  <a:cubicBezTo>
                    <a:pt x="9244" y="821"/>
                    <a:pt x="9468" y="837"/>
                    <a:pt x="9691" y="837"/>
                  </a:cubicBezTo>
                  <a:cubicBezTo>
                    <a:pt x="10276" y="837"/>
                    <a:pt x="10859" y="726"/>
                    <a:pt x="11404" y="417"/>
                  </a:cubicBezTo>
                  <a:cubicBezTo>
                    <a:pt x="9546" y="85"/>
                    <a:pt x="7682" y="1"/>
                    <a:pt x="58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6"/>
                </a:solidFill>
                <a:latin typeface="McLaren"/>
                <a:ea typeface="McLaren"/>
                <a:cs typeface="McLaren"/>
                <a:sym typeface="McLaren"/>
              </a:endParaRPr>
            </a:p>
          </p:txBody>
        </p:sp>
        <p:sp>
          <p:nvSpPr>
            <p:cNvPr id="4967" name="Google Shape;4967;p46"/>
            <p:cNvSpPr/>
            <p:nvPr/>
          </p:nvSpPr>
          <p:spPr>
            <a:xfrm>
              <a:off x="3839825" y="2905675"/>
              <a:ext cx="298900" cy="17875"/>
            </a:xfrm>
            <a:custGeom>
              <a:avLst/>
              <a:gdLst/>
              <a:ahLst/>
              <a:cxnLst/>
              <a:rect l="l" t="t" r="r" b="b"/>
              <a:pathLst>
                <a:path w="11956" h="715" extrusionOk="0">
                  <a:moveTo>
                    <a:pt x="4160" y="0"/>
                  </a:moveTo>
                  <a:cubicBezTo>
                    <a:pt x="2778" y="0"/>
                    <a:pt x="1392" y="61"/>
                    <a:pt x="0" y="200"/>
                  </a:cubicBezTo>
                  <a:cubicBezTo>
                    <a:pt x="2583" y="511"/>
                    <a:pt x="5176" y="715"/>
                    <a:pt x="7780" y="715"/>
                  </a:cubicBezTo>
                  <a:cubicBezTo>
                    <a:pt x="9169" y="715"/>
                    <a:pt x="10560" y="657"/>
                    <a:pt x="11955" y="526"/>
                  </a:cubicBezTo>
                  <a:cubicBezTo>
                    <a:pt x="9353" y="215"/>
                    <a:pt x="6762" y="0"/>
                    <a:pt x="4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6"/>
                </a:solidFill>
                <a:latin typeface="McLaren"/>
                <a:ea typeface="McLaren"/>
                <a:cs typeface="McLaren"/>
                <a:sym typeface="McLaren"/>
              </a:endParaRPr>
            </a:p>
          </p:txBody>
        </p:sp>
        <p:sp>
          <p:nvSpPr>
            <p:cNvPr id="4968" name="Google Shape;4968;p46"/>
            <p:cNvSpPr/>
            <p:nvPr/>
          </p:nvSpPr>
          <p:spPr>
            <a:xfrm>
              <a:off x="3945700" y="2862025"/>
              <a:ext cx="219950" cy="14600"/>
            </a:xfrm>
            <a:custGeom>
              <a:avLst/>
              <a:gdLst/>
              <a:ahLst/>
              <a:cxnLst/>
              <a:rect l="l" t="t" r="r" b="b"/>
              <a:pathLst>
                <a:path w="8798" h="584" extrusionOk="0">
                  <a:moveTo>
                    <a:pt x="4295" y="1"/>
                  </a:moveTo>
                  <a:cubicBezTo>
                    <a:pt x="2857" y="1"/>
                    <a:pt x="1423" y="70"/>
                    <a:pt x="1" y="242"/>
                  </a:cubicBezTo>
                  <a:cubicBezTo>
                    <a:pt x="1486" y="458"/>
                    <a:pt x="2971" y="583"/>
                    <a:pt x="4456" y="583"/>
                  </a:cubicBezTo>
                  <a:cubicBezTo>
                    <a:pt x="5903" y="583"/>
                    <a:pt x="7350" y="464"/>
                    <a:pt x="8798" y="192"/>
                  </a:cubicBezTo>
                  <a:cubicBezTo>
                    <a:pt x="7300" y="77"/>
                    <a:pt x="5795" y="1"/>
                    <a:pt x="42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6"/>
                </a:solidFill>
                <a:latin typeface="McLaren"/>
                <a:ea typeface="McLaren"/>
                <a:cs typeface="McLaren"/>
                <a:sym typeface="McLaren"/>
              </a:endParaRPr>
            </a:p>
          </p:txBody>
        </p:sp>
        <p:sp>
          <p:nvSpPr>
            <p:cNvPr id="4969" name="Google Shape;4969;p46"/>
            <p:cNvSpPr/>
            <p:nvPr/>
          </p:nvSpPr>
          <p:spPr>
            <a:xfrm>
              <a:off x="4824775" y="2950350"/>
              <a:ext cx="149150" cy="11950"/>
            </a:xfrm>
            <a:custGeom>
              <a:avLst/>
              <a:gdLst/>
              <a:ahLst/>
              <a:cxnLst/>
              <a:rect l="l" t="t" r="r" b="b"/>
              <a:pathLst>
                <a:path w="5966" h="478" extrusionOk="0">
                  <a:moveTo>
                    <a:pt x="2488" y="0"/>
                  </a:moveTo>
                  <a:cubicBezTo>
                    <a:pt x="1662" y="0"/>
                    <a:pt x="834" y="61"/>
                    <a:pt x="1" y="218"/>
                  </a:cubicBezTo>
                  <a:cubicBezTo>
                    <a:pt x="1195" y="352"/>
                    <a:pt x="2381" y="478"/>
                    <a:pt x="3563" y="478"/>
                  </a:cubicBezTo>
                  <a:cubicBezTo>
                    <a:pt x="4365" y="478"/>
                    <a:pt x="5165" y="420"/>
                    <a:pt x="5966" y="268"/>
                  </a:cubicBezTo>
                  <a:cubicBezTo>
                    <a:pt x="4808" y="121"/>
                    <a:pt x="3651" y="0"/>
                    <a:pt x="24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6"/>
                </a:solidFill>
                <a:latin typeface="McLaren"/>
                <a:ea typeface="McLaren"/>
                <a:cs typeface="McLaren"/>
                <a:sym typeface="McLaren"/>
              </a:endParaRPr>
            </a:p>
          </p:txBody>
        </p:sp>
      </p:grpSp>
      <p:grpSp>
        <p:nvGrpSpPr>
          <p:cNvPr id="4970" name="Google Shape;4970;p46"/>
          <p:cNvGrpSpPr/>
          <p:nvPr/>
        </p:nvGrpSpPr>
        <p:grpSpPr>
          <a:xfrm rot="-14147">
            <a:off x="601852" y="2551690"/>
            <a:ext cx="8295988" cy="1330555"/>
            <a:chOff x="1433613" y="-3013725"/>
            <a:chExt cx="10345327" cy="2187999"/>
          </a:xfrm>
        </p:grpSpPr>
        <p:sp>
          <p:nvSpPr>
            <p:cNvPr id="4971" name="Google Shape;4971;p46"/>
            <p:cNvSpPr/>
            <p:nvPr/>
          </p:nvSpPr>
          <p:spPr>
            <a:xfrm>
              <a:off x="1433613" y="-3013725"/>
              <a:ext cx="10345327" cy="2187999"/>
            </a:xfrm>
            <a:custGeom>
              <a:avLst/>
              <a:gdLst/>
              <a:ahLst/>
              <a:cxnLst/>
              <a:rect l="l" t="t" r="r" b="b"/>
              <a:pathLst>
                <a:path w="70753" h="14964" extrusionOk="0">
                  <a:moveTo>
                    <a:pt x="19875" y="1"/>
                  </a:moveTo>
                  <a:cubicBezTo>
                    <a:pt x="18041" y="376"/>
                    <a:pt x="16268" y="512"/>
                    <a:pt x="14497" y="512"/>
                  </a:cubicBezTo>
                  <a:cubicBezTo>
                    <a:pt x="13074" y="512"/>
                    <a:pt x="11653" y="424"/>
                    <a:pt x="10201" y="301"/>
                  </a:cubicBezTo>
                  <a:cubicBezTo>
                    <a:pt x="7294" y="702"/>
                    <a:pt x="4412" y="577"/>
                    <a:pt x="1479" y="652"/>
                  </a:cubicBezTo>
                  <a:cubicBezTo>
                    <a:pt x="1429" y="2006"/>
                    <a:pt x="1254" y="3234"/>
                    <a:pt x="1329" y="4487"/>
                  </a:cubicBezTo>
                  <a:cubicBezTo>
                    <a:pt x="1479" y="7169"/>
                    <a:pt x="978" y="9775"/>
                    <a:pt x="226" y="12331"/>
                  </a:cubicBezTo>
                  <a:cubicBezTo>
                    <a:pt x="1" y="13083"/>
                    <a:pt x="101" y="13835"/>
                    <a:pt x="427" y="14437"/>
                  </a:cubicBezTo>
                  <a:cubicBezTo>
                    <a:pt x="4648" y="14662"/>
                    <a:pt x="8857" y="14745"/>
                    <a:pt x="13058" y="14745"/>
                  </a:cubicBezTo>
                  <a:cubicBezTo>
                    <a:pt x="24648" y="14745"/>
                    <a:pt x="36178" y="14115"/>
                    <a:pt x="47742" y="14115"/>
                  </a:cubicBezTo>
                  <a:cubicBezTo>
                    <a:pt x="54334" y="14115"/>
                    <a:pt x="60938" y="14320"/>
                    <a:pt x="67570" y="14963"/>
                  </a:cubicBezTo>
                  <a:cubicBezTo>
                    <a:pt x="68021" y="14888"/>
                    <a:pt x="68472" y="14737"/>
                    <a:pt x="68898" y="14537"/>
                  </a:cubicBezTo>
                  <a:cubicBezTo>
                    <a:pt x="68973" y="13860"/>
                    <a:pt x="69324" y="13284"/>
                    <a:pt x="69625" y="12707"/>
                  </a:cubicBezTo>
                  <a:cubicBezTo>
                    <a:pt x="70502" y="11128"/>
                    <a:pt x="70753" y="9474"/>
                    <a:pt x="70477" y="7770"/>
                  </a:cubicBezTo>
                  <a:cubicBezTo>
                    <a:pt x="70327" y="6818"/>
                    <a:pt x="70026" y="5765"/>
                    <a:pt x="68648" y="5740"/>
                  </a:cubicBezTo>
                  <a:cubicBezTo>
                    <a:pt x="68648" y="4737"/>
                    <a:pt x="68673" y="3760"/>
                    <a:pt x="68623" y="2783"/>
                  </a:cubicBezTo>
                  <a:cubicBezTo>
                    <a:pt x="68573" y="1433"/>
                    <a:pt x="67924" y="852"/>
                    <a:pt x="66626" y="852"/>
                  </a:cubicBezTo>
                  <a:cubicBezTo>
                    <a:pt x="66598" y="852"/>
                    <a:pt x="66570" y="852"/>
                    <a:pt x="66542" y="853"/>
                  </a:cubicBezTo>
                  <a:cubicBezTo>
                    <a:pt x="66141" y="861"/>
                    <a:pt x="65743" y="864"/>
                    <a:pt x="65347" y="864"/>
                  </a:cubicBezTo>
                  <a:cubicBezTo>
                    <a:pt x="64554" y="864"/>
                    <a:pt x="63769" y="853"/>
                    <a:pt x="62983" y="853"/>
                  </a:cubicBezTo>
                  <a:cubicBezTo>
                    <a:pt x="62909" y="851"/>
                    <a:pt x="62835" y="850"/>
                    <a:pt x="62761" y="850"/>
                  </a:cubicBezTo>
                  <a:cubicBezTo>
                    <a:pt x="62335" y="850"/>
                    <a:pt x="61909" y="879"/>
                    <a:pt x="61483" y="879"/>
                  </a:cubicBezTo>
                  <a:cubicBezTo>
                    <a:pt x="61081" y="879"/>
                    <a:pt x="60679" y="853"/>
                    <a:pt x="60277" y="752"/>
                  </a:cubicBezTo>
                  <a:cubicBezTo>
                    <a:pt x="60277" y="652"/>
                    <a:pt x="60277" y="577"/>
                    <a:pt x="60277" y="502"/>
                  </a:cubicBezTo>
                  <a:cubicBezTo>
                    <a:pt x="58597" y="640"/>
                    <a:pt x="56937" y="709"/>
                    <a:pt x="55277" y="709"/>
                  </a:cubicBezTo>
                  <a:cubicBezTo>
                    <a:pt x="53616" y="709"/>
                    <a:pt x="51956" y="640"/>
                    <a:pt x="50277" y="502"/>
                  </a:cubicBezTo>
                  <a:cubicBezTo>
                    <a:pt x="50162" y="578"/>
                    <a:pt x="50018" y="611"/>
                    <a:pt x="49833" y="611"/>
                  </a:cubicBezTo>
                  <a:cubicBezTo>
                    <a:pt x="49776" y="611"/>
                    <a:pt x="49715" y="608"/>
                    <a:pt x="49650" y="602"/>
                  </a:cubicBezTo>
                  <a:cubicBezTo>
                    <a:pt x="46693" y="402"/>
                    <a:pt x="43760" y="452"/>
                    <a:pt x="40803" y="427"/>
                  </a:cubicBezTo>
                  <a:cubicBezTo>
                    <a:pt x="37595" y="427"/>
                    <a:pt x="34387" y="226"/>
                    <a:pt x="31204" y="101"/>
                  </a:cubicBezTo>
                  <a:cubicBezTo>
                    <a:pt x="30388" y="68"/>
                    <a:pt x="29572" y="56"/>
                    <a:pt x="28756" y="56"/>
                  </a:cubicBezTo>
                  <a:cubicBezTo>
                    <a:pt x="26414" y="56"/>
                    <a:pt x="24072" y="157"/>
                    <a:pt x="21730" y="176"/>
                  </a:cubicBezTo>
                  <a:cubicBezTo>
                    <a:pt x="21402" y="176"/>
                    <a:pt x="21066" y="221"/>
                    <a:pt x="20728" y="221"/>
                  </a:cubicBezTo>
                  <a:cubicBezTo>
                    <a:pt x="20445" y="221"/>
                    <a:pt x="20160" y="190"/>
                    <a:pt x="19875" y="76"/>
                  </a:cubicBezTo>
                  <a:cubicBezTo>
                    <a:pt x="19875" y="51"/>
                    <a:pt x="19875" y="26"/>
                    <a:pt x="198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2" name="Google Shape;4972;p46"/>
            <p:cNvSpPr/>
            <p:nvPr/>
          </p:nvSpPr>
          <p:spPr>
            <a:xfrm>
              <a:off x="1666537" y="-2944564"/>
              <a:ext cx="10072192" cy="1943377"/>
            </a:xfrm>
            <a:custGeom>
              <a:avLst/>
              <a:gdLst/>
              <a:ahLst/>
              <a:cxnLst/>
              <a:rect l="l" t="t" r="r" b="b"/>
              <a:pathLst>
                <a:path w="68885" h="13291" extrusionOk="0">
                  <a:moveTo>
                    <a:pt x="22274" y="1"/>
                  </a:moveTo>
                  <a:cubicBezTo>
                    <a:pt x="15500" y="1"/>
                    <a:pt x="8725" y="162"/>
                    <a:pt x="1942" y="630"/>
                  </a:cubicBezTo>
                  <a:cubicBezTo>
                    <a:pt x="2067" y="2059"/>
                    <a:pt x="1691" y="3487"/>
                    <a:pt x="1967" y="4991"/>
                  </a:cubicBezTo>
                  <a:cubicBezTo>
                    <a:pt x="2544" y="5014"/>
                    <a:pt x="3122" y="5023"/>
                    <a:pt x="3698" y="5023"/>
                  </a:cubicBezTo>
                  <a:cubicBezTo>
                    <a:pt x="5726" y="5023"/>
                    <a:pt x="7745" y="4913"/>
                    <a:pt x="9758" y="4913"/>
                  </a:cubicBezTo>
                  <a:cubicBezTo>
                    <a:pt x="10923" y="4913"/>
                    <a:pt x="12085" y="4950"/>
                    <a:pt x="13245" y="5066"/>
                  </a:cubicBezTo>
                  <a:cubicBezTo>
                    <a:pt x="13245" y="5242"/>
                    <a:pt x="13245" y="5417"/>
                    <a:pt x="13270" y="5568"/>
                  </a:cubicBezTo>
                  <a:lnTo>
                    <a:pt x="1992" y="5818"/>
                  </a:lnTo>
                  <a:cubicBezTo>
                    <a:pt x="2443" y="6320"/>
                    <a:pt x="2944" y="6445"/>
                    <a:pt x="3495" y="6445"/>
                  </a:cubicBezTo>
                  <a:cubicBezTo>
                    <a:pt x="4208" y="6445"/>
                    <a:pt x="4921" y="6435"/>
                    <a:pt x="5634" y="6435"/>
                  </a:cubicBezTo>
                  <a:cubicBezTo>
                    <a:pt x="6525" y="6435"/>
                    <a:pt x="7416" y="6450"/>
                    <a:pt x="8308" y="6520"/>
                  </a:cubicBezTo>
                  <a:cubicBezTo>
                    <a:pt x="9360" y="6595"/>
                    <a:pt x="10488" y="6395"/>
                    <a:pt x="11465" y="7147"/>
                  </a:cubicBezTo>
                  <a:cubicBezTo>
                    <a:pt x="10420" y="7201"/>
                    <a:pt x="9376" y="7215"/>
                    <a:pt x="8335" y="7215"/>
                  </a:cubicBezTo>
                  <a:cubicBezTo>
                    <a:pt x="7345" y="7215"/>
                    <a:pt x="6358" y="7203"/>
                    <a:pt x="5373" y="7203"/>
                  </a:cubicBezTo>
                  <a:cubicBezTo>
                    <a:pt x="4066" y="7203"/>
                    <a:pt x="2764" y="7224"/>
                    <a:pt x="1465" y="7322"/>
                  </a:cubicBezTo>
                  <a:cubicBezTo>
                    <a:pt x="939" y="9026"/>
                    <a:pt x="1140" y="10831"/>
                    <a:pt x="262" y="12410"/>
                  </a:cubicBezTo>
                  <a:cubicBezTo>
                    <a:pt x="1" y="12862"/>
                    <a:pt x="281" y="13291"/>
                    <a:pt x="909" y="13291"/>
                  </a:cubicBezTo>
                  <a:cubicBezTo>
                    <a:pt x="943" y="13291"/>
                    <a:pt x="978" y="13290"/>
                    <a:pt x="1014" y="13287"/>
                  </a:cubicBezTo>
                  <a:cubicBezTo>
                    <a:pt x="1910" y="13220"/>
                    <a:pt x="2785" y="13133"/>
                    <a:pt x="3676" y="13133"/>
                  </a:cubicBezTo>
                  <a:cubicBezTo>
                    <a:pt x="3783" y="13133"/>
                    <a:pt x="3890" y="13134"/>
                    <a:pt x="3997" y="13137"/>
                  </a:cubicBezTo>
                  <a:cubicBezTo>
                    <a:pt x="5587" y="13176"/>
                    <a:pt x="7176" y="13192"/>
                    <a:pt x="8766" y="13192"/>
                  </a:cubicBezTo>
                  <a:cubicBezTo>
                    <a:pt x="14609" y="13192"/>
                    <a:pt x="20452" y="12981"/>
                    <a:pt x="26295" y="12981"/>
                  </a:cubicBezTo>
                  <a:cubicBezTo>
                    <a:pt x="27885" y="12981"/>
                    <a:pt x="29475" y="12997"/>
                    <a:pt x="31064" y="13036"/>
                  </a:cubicBezTo>
                  <a:cubicBezTo>
                    <a:pt x="32609" y="13077"/>
                    <a:pt x="34154" y="13096"/>
                    <a:pt x="35698" y="13096"/>
                  </a:cubicBezTo>
                  <a:cubicBezTo>
                    <a:pt x="39843" y="13096"/>
                    <a:pt x="43988" y="12962"/>
                    <a:pt x="48132" y="12761"/>
                  </a:cubicBezTo>
                  <a:cubicBezTo>
                    <a:pt x="49343" y="12705"/>
                    <a:pt x="50552" y="12683"/>
                    <a:pt x="51761" y="12683"/>
                  </a:cubicBezTo>
                  <a:cubicBezTo>
                    <a:pt x="55978" y="12683"/>
                    <a:pt x="60185" y="12949"/>
                    <a:pt x="64391" y="12949"/>
                  </a:cubicBezTo>
                  <a:cubicBezTo>
                    <a:pt x="64894" y="12949"/>
                    <a:pt x="65398" y="12945"/>
                    <a:pt x="65902" y="12936"/>
                  </a:cubicBezTo>
                  <a:cubicBezTo>
                    <a:pt x="67080" y="12936"/>
                    <a:pt x="67380" y="12585"/>
                    <a:pt x="67105" y="11232"/>
                  </a:cubicBezTo>
                  <a:lnTo>
                    <a:pt x="67105" y="11232"/>
                  </a:lnTo>
                  <a:cubicBezTo>
                    <a:pt x="64674" y="12084"/>
                    <a:pt x="62117" y="12134"/>
                    <a:pt x="59586" y="12134"/>
                  </a:cubicBezTo>
                  <a:cubicBezTo>
                    <a:pt x="57756" y="12134"/>
                    <a:pt x="55902" y="12134"/>
                    <a:pt x="54072" y="12159"/>
                  </a:cubicBezTo>
                  <a:cubicBezTo>
                    <a:pt x="50664" y="12184"/>
                    <a:pt x="47255" y="12209"/>
                    <a:pt x="43846" y="12285"/>
                  </a:cubicBezTo>
                  <a:cubicBezTo>
                    <a:pt x="43201" y="12298"/>
                    <a:pt x="42556" y="12304"/>
                    <a:pt x="41912" y="12304"/>
                  </a:cubicBezTo>
                  <a:cubicBezTo>
                    <a:pt x="37650" y="12304"/>
                    <a:pt x="33402" y="12049"/>
                    <a:pt x="29135" y="11984"/>
                  </a:cubicBezTo>
                  <a:cubicBezTo>
                    <a:pt x="28454" y="11973"/>
                    <a:pt x="27772" y="11971"/>
                    <a:pt x="27089" y="11971"/>
                  </a:cubicBezTo>
                  <a:cubicBezTo>
                    <a:pt x="26260" y="11971"/>
                    <a:pt x="25429" y="11975"/>
                    <a:pt x="24597" y="11975"/>
                  </a:cubicBezTo>
                  <a:cubicBezTo>
                    <a:pt x="22812" y="11975"/>
                    <a:pt x="21024" y="11955"/>
                    <a:pt x="19235" y="11833"/>
                  </a:cubicBezTo>
                  <a:cubicBezTo>
                    <a:pt x="19208" y="11832"/>
                    <a:pt x="19179" y="11831"/>
                    <a:pt x="19150" y="11831"/>
                  </a:cubicBezTo>
                  <a:cubicBezTo>
                    <a:pt x="19051" y="11831"/>
                    <a:pt x="18943" y="11839"/>
                    <a:pt x="18836" y="11839"/>
                  </a:cubicBezTo>
                  <a:cubicBezTo>
                    <a:pt x="18511" y="11839"/>
                    <a:pt x="18192" y="11769"/>
                    <a:pt x="18157" y="11207"/>
                  </a:cubicBezTo>
                  <a:cubicBezTo>
                    <a:pt x="18483" y="11082"/>
                    <a:pt x="18806" y="11040"/>
                    <a:pt x="19127" y="11040"/>
                  </a:cubicBezTo>
                  <a:cubicBezTo>
                    <a:pt x="19770" y="11040"/>
                    <a:pt x="20404" y="11207"/>
                    <a:pt x="21039" y="11207"/>
                  </a:cubicBezTo>
                  <a:cubicBezTo>
                    <a:pt x="21542" y="11210"/>
                    <a:pt x="22045" y="11211"/>
                    <a:pt x="22548" y="11211"/>
                  </a:cubicBezTo>
                  <a:cubicBezTo>
                    <a:pt x="23860" y="11211"/>
                    <a:pt x="25173" y="11203"/>
                    <a:pt x="26486" y="11203"/>
                  </a:cubicBezTo>
                  <a:cubicBezTo>
                    <a:pt x="28616" y="11203"/>
                    <a:pt x="30746" y="11224"/>
                    <a:pt x="32869" y="11332"/>
                  </a:cubicBezTo>
                  <a:cubicBezTo>
                    <a:pt x="35894" y="11485"/>
                    <a:pt x="38905" y="11551"/>
                    <a:pt x="41923" y="11551"/>
                  </a:cubicBezTo>
                  <a:cubicBezTo>
                    <a:pt x="42855" y="11551"/>
                    <a:pt x="43789" y="11544"/>
                    <a:pt x="44724" y="11533"/>
                  </a:cubicBezTo>
                  <a:cubicBezTo>
                    <a:pt x="48132" y="11508"/>
                    <a:pt x="51541" y="11508"/>
                    <a:pt x="54949" y="11432"/>
                  </a:cubicBezTo>
                  <a:cubicBezTo>
                    <a:pt x="55295" y="11425"/>
                    <a:pt x="55640" y="11423"/>
                    <a:pt x="55986" y="11423"/>
                  </a:cubicBezTo>
                  <a:cubicBezTo>
                    <a:pt x="57174" y="11423"/>
                    <a:pt x="58362" y="11455"/>
                    <a:pt x="59547" y="11455"/>
                  </a:cubicBezTo>
                  <a:cubicBezTo>
                    <a:pt x="61765" y="11455"/>
                    <a:pt x="63972" y="11343"/>
                    <a:pt x="66152" y="10706"/>
                  </a:cubicBezTo>
                  <a:cubicBezTo>
                    <a:pt x="67957" y="10179"/>
                    <a:pt x="68884" y="8525"/>
                    <a:pt x="68383" y="6696"/>
                  </a:cubicBezTo>
                  <a:cubicBezTo>
                    <a:pt x="68157" y="5843"/>
                    <a:pt x="67631" y="5467"/>
                    <a:pt x="66879" y="5442"/>
                  </a:cubicBezTo>
                  <a:cubicBezTo>
                    <a:pt x="65319" y="5371"/>
                    <a:pt x="63760" y="5248"/>
                    <a:pt x="62200" y="5248"/>
                  </a:cubicBezTo>
                  <a:cubicBezTo>
                    <a:pt x="61579" y="5248"/>
                    <a:pt x="60958" y="5267"/>
                    <a:pt x="60338" y="5317"/>
                  </a:cubicBezTo>
                  <a:cubicBezTo>
                    <a:pt x="59953" y="5351"/>
                    <a:pt x="59568" y="5400"/>
                    <a:pt x="59163" y="5400"/>
                  </a:cubicBezTo>
                  <a:cubicBezTo>
                    <a:pt x="58670" y="5400"/>
                    <a:pt x="58147" y="5328"/>
                    <a:pt x="57556" y="5066"/>
                  </a:cubicBezTo>
                  <a:cubicBezTo>
                    <a:pt x="60513" y="4114"/>
                    <a:pt x="63471" y="5016"/>
                    <a:pt x="66177" y="3964"/>
                  </a:cubicBezTo>
                  <a:lnTo>
                    <a:pt x="66177" y="806"/>
                  </a:lnTo>
                  <a:cubicBezTo>
                    <a:pt x="51515" y="754"/>
                    <a:pt x="36899" y="1"/>
                    <a:pt x="22274" y="1"/>
                  </a:cubicBezTo>
                  <a:close/>
                </a:path>
              </a:pathLst>
            </a:custGeom>
            <a:solidFill>
              <a:srgbClr val="43439B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3" name="Google Shape;4973;p46"/>
            <p:cNvSpPr/>
            <p:nvPr/>
          </p:nvSpPr>
          <p:spPr>
            <a:xfrm>
              <a:off x="7663505" y="-2562936"/>
              <a:ext cx="2942773" cy="106446"/>
            </a:xfrm>
            <a:custGeom>
              <a:avLst/>
              <a:gdLst/>
              <a:ahLst/>
              <a:cxnLst/>
              <a:rect l="l" t="t" r="r" b="b"/>
              <a:pathLst>
                <a:path w="20126" h="728" extrusionOk="0">
                  <a:moveTo>
                    <a:pt x="0" y="0"/>
                  </a:moveTo>
                  <a:cubicBezTo>
                    <a:pt x="4142" y="621"/>
                    <a:pt x="8293" y="684"/>
                    <a:pt x="12447" y="684"/>
                  </a:cubicBezTo>
                  <a:cubicBezTo>
                    <a:pt x="13520" y="684"/>
                    <a:pt x="14594" y="680"/>
                    <a:pt x="15667" y="680"/>
                  </a:cubicBezTo>
                  <a:cubicBezTo>
                    <a:pt x="17153" y="680"/>
                    <a:pt x="18639" y="688"/>
                    <a:pt x="20126" y="727"/>
                  </a:cubicBezTo>
                  <a:cubicBezTo>
                    <a:pt x="16947" y="203"/>
                    <a:pt x="13756" y="109"/>
                    <a:pt x="10565" y="109"/>
                  </a:cubicBezTo>
                  <a:cubicBezTo>
                    <a:pt x="8780" y="109"/>
                    <a:pt x="6994" y="139"/>
                    <a:pt x="5210" y="139"/>
                  </a:cubicBezTo>
                  <a:cubicBezTo>
                    <a:pt x="3471" y="139"/>
                    <a:pt x="1734" y="111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4" name="Google Shape;4974;p46"/>
            <p:cNvSpPr/>
            <p:nvPr/>
          </p:nvSpPr>
          <p:spPr>
            <a:xfrm>
              <a:off x="5508697" y="-1442763"/>
              <a:ext cx="2059620" cy="121068"/>
            </a:xfrm>
            <a:custGeom>
              <a:avLst/>
              <a:gdLst/>
              <a:ahLst/>
              <a:cxnLst/>
              <a:rect l="l" t="t" r="r" b="b"/>
              <a:pathLst>
                <a:path w="14086" h="828" extrusionOk="0">
                  <a:moveTo>
                    <a:pt x="2226" y="0"/>
                  </a:moveTo>
                  <a:cubicBezTo>
                    <a:pt x="1484" y="0"/>
                    <a:pt x="742" y="10"/>
                    <a:pt x="1" y="34"/>
                  </a:cubicBezTo>
                  <a:cubicBezTo>
                    <a:pt x="1" y="159"/>
                    <a:pt x="26" y="309"/>
                    <a:pt x="26" y="460"/>
                  </a:cubicBezTo>
                  <a:cubicBezTo>
                    <a:pt x="151" y="485"/>
                    <a:pt x="276" y="535"/>
                    <a:pt x="427" y="560"/>
                  </a:cubicBezTo>
                  <a:cubicBezTo>
                    <a:pt x="2773" y="763"/>
                    <a:pt x="5119" y="827"/>
                    <a:pt x="7466" y="827"/>
                  </a:cubicBezTo>
                  <a:cubicBezTo>
                    <a:pt x="9455" y="827"/>
                    <a:pt x="11445" y="781"/>
                    <a:pt x="13434" y="735"/>
                  </a:cubicBezTo>
                  <a:cubicBezTo>
                    <a:pt x="13710" y="710"/>
                    <a:pt x="14086" y="735"/>
                    <a:pt x="14086" y="34"/>
                  </a:cubicBezTo>
                  <a:lnTo>
                    <a:pt x="14086" y="34"/>
                  </a:lnTo>
                  <a:cubicBezTo>
                    <a:pt x="12885" y="104"/>
                    <a:pt x="11683" y="129"/>
                    <a:pt x="10479" y="129"/>
                  </a:cubicBezTo>
                  <a:cubicBezTo>
                    <a:pt x="7729" y="129"/>
                    <a:pt x="4975" y="0"/>
                    <a:pt x="22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5" name="Google Shape;4975;p46"/>
            <p:cNvSpPr/>
            <p:nvPr/>
          </p:nvSpPr>
          <p:spPr>
            <a:xfrm>
              <a:off x="2144522" y="-1392172"/>
              <a:ext cx="1990020" cy="85391"/>
            </a:xfrm>
            <a:custGeom>
              <a:avLst/>
              <a:gdLst/>
              <a:ahLst/>
              <a:cxnLst/>
              <a:rect l="l" t="t" r="r" b="b"/>
              <a:pathLst>
                <a:path w="13610" h="584" extrusionOk="0">
                  <a:moveTo>
                    <a:pt x="4079" y="0"/>
                  </a:moveTo>
                  <a:cubicBezTo>
                    <a:pt x="2719" y="0"/>
                    <a:pt x="1360" y="31"/>
                    <a:pt x="1" y="114"/>
                  </a:cubicBezTo>
                  <a:cubicBezTo>
                    <a:pt x="1302" y="425"/>
                    <a:pt x="4771" y="583"/>
                    <a:pt x="7902" y="583"/>
                  </a:cubicBezTo>
                  <a:cubicBezTo>
                    <a:pt x="10562" y="583"/>
                    <a:pt x="12977" y="469"/>
                    <a:pt x="13610" y="239"/>
                  </a:cubicBezTo>
                  <a:cubicBezTo>
                    <a:pt x="10433" y="169"/>
                    <a:pt x="7256" y="0"/>
                    <a:pt x="40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6" name="Google Shape;4976;p46"/>
            <p:cNvSpPr/>
            <p:nvPr/>
          </p:nvSpPr>
          <p:spPr>
            <a:xfrm>
              <a:off x="8407460" y="-1507538"/>
              <a:ext cx="2041343" cy="83198"/>
            </a:xfrm>
            <a:custGeom>
              <a:avLst/>
              <a:gdLst/>
              <a:ahLst/>
              <a:cxnLst/>
              <a:rect l="l" t="t" r="r" b="b"/>
              <a:pathLst>
                <a:path w="13961" h="569" extrusionOk="0">
                  <a:moveTo>
                    <a:pt x="6990" y="0"/>
                  </a:moveTo>
                  <a:cubicBezTo>
                    <a:pt x="5438" y="0"/>
                    <a:pt x="3885" y="28"/>
                    <a:pt x="2331" y="28"/>
                  </a:cubicBezTo>
                  <a:cubicBezTo>
                    <a:pt x="1554" y="28"/>
                    <a:pt x="777" y="21"/>
                    <a:pt x="0" y="0"/>
                  </a:cubicBezTo>
                  <a:lnTo>
                    <a:pt x="0" y="0"/>
                  </a:lnTo>
                  <a:cubicBezTo>
                    <a:pt x="2797" y="406"/>
                    <a:pt x="5585" y="569"/>
                    <a:pt x="8375" y="569"/>
                  </a:cubicBezTo>
                  <a:cubicBezTo>
                    <a:pt x="10235" y="569"/>
                    <a:pt x="12095" y="497"/>
                    <a:pt x="13960" y="376"/>
                  </a:cubicBezTo>
                  <a:cubicBezTo>
                    <a:pt x="11642" y="63"/>
                    <a:pt x="9317" y="0"/>
                    <a:pt x="69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7" name="Google Shape;4977;p46"/>
            <p:cNvSpPr/>
            <p:nvPr/>
          </p:nvSpPr>
          <p:spPr>
            <a:xfrm>
              <a:off x="7799049" y="-1681244"/>
              <a:ext cx="2154954" cy="78519"/>
            </a:xfrm>
            <a:custGeom>
              <a:avLst/>
              <a:gdLst/>
              <a:ahLst/>
              <a:cxnLst/>
              <a:rect l="l" t="t" r="r" b="b"/>
              <a:pathLst>
                <a:path w="14738" h="537" extrusionOk="0">
                  <a:moveTo>
                    <a:pt x="11315" y="1"/>
                  </a:moveTo>
                  <a:cubicBezTo>
                    <a:pt x="7544" y="1"/>
                    <a:pt x="3772" y="210"/>
                    <a:pt x="1" y="537"/>
                  </a:cubicBezTo>
                  <a:cubicBezTo>
                    <a:pt x="4913" y="386"/>
                    <a:pt x="9825" y="236"/>
                    <a:pt x="14738" y="61"/>
                  </a:cubicBezTo>
                  <a:cubicBezTo>
                    <a:pt x="13597" y="20"/>
                    <a:pt x="12456" y="1"/>
                    <a:pt x="113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8" name="Google Shape;4978;p46"/>
            <p:cNvSpPr/>
            <p:nvPr/>
          </p:nvSpPr>
          <p:spPr>
            <a:xfrm>
              <a:off x="5867807" y="-2296089"/>
              <a:ext cx="1282766" cy="55855"/>
            </a:xfrm>
            <a:custGeom>
              <a:avLst/>
              <a:gdLst/>
              <a:ahLst/>
              <a:cxnLst/>
              <a:rect l="l" t="t" r="r" b="b"/>
              <a:pathLst>
                <a:path w="8773" h="382" extrusionOk="0">
                  <a:moveTo>
                    <a:pt x="3445" y="1"/>
                  </a:moveTo>
                  <a:cubicBezTo>
                    <a:pt x="2298" y="1"/>
                    <a:pt x="1149" y="47"/>
                    <a:pt x="1" y="155"/>
                  </a:cubicBezTo>
                  <a:cubicBezTo>
                    <a:pt x="1986" y="257"/>
                    <a:pt x="3971" y="382"/>
                    <a:pt x="5948" y="382"/>
                  </a:cubicBezTo>
                  <a:cubicBezTo>
                    <a:pt x="6892" y="382"/>
                    <a:pt x="7834" y="353"/>
                    <a:pt x="8773" y="281"/>
                  </a:cubicBezTo>
                  <a:cubicBezTo>
                    <a:pt x="7004" y="113"/>
                    <a:pt x="5226" y="1"/>
                    <a:pt x="34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9" name="Google Shape;4979;p46"/>
            <p:cNvSpPr/>
            <p:nvPr/>
          </p:nvSpPr>
          <p:spPr>
            <a:xfrm>
              <a:off x="3463844" y="-1635332"/>
              <a:ext cx="546122" cy="94603"/>
            </a:xfrm>
            <a:custGeom>
              <a:avLst/>
              <a:gdLst/>
              <a:ahLst/>
              <a:cxnLst/>
              <a:rect l="l" t="t" r="r" b="b"/>
              <a:pathLst>
                <a:path w="3735" h="647" extrusionOk="0">
                  <a:moveTo>
                    <a:pt x="2130" y="1"/>
                  </a:moveTo>
                  <a:cubicBezTo>
                    <a:pt x="1393" y="1"/>
                    <a:pt x="671" y="143"/>
                    <a:pt x="0" y="624"/>
                  </a:cubicBezTo>
                  <a:cubicBezTo>
                    <a:pt x="195" y="639"/>
                    <a:pt x="388" y="646"/>
                    <a:pt x="580" y="646"/>
                  </a:cubicBezTo>
                  <a:cubicBezTo>
                    <a:pt x="1652" y="646"/>
                    <a:pt x="2693" y="424"/>
                    <a:pt x="3735" y="148"/>
                  </a:cubicBezTo>
                  <a:cubicBezTo>
                    <a:pt x="3200" y="74"/>
                    <a:pt x="2661" y="1"/>
                    <a:pt x="21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0" name="Google Shape;4980;p46"/>
            <p:cNvSpPr/>
            <p:nvPr/>
          </p:nvSpPr>
          <p:spPr>
            <a:xfrm>
              <a:off x="10056502" y="-1720138"/>
              <a:ext cx="1070166" cy="51615"/>
            </a:xfrm>
            <a:custGeom>
              <a:avLst/>
              <a:gdLst/>
              <a:ahLst/>
              <a:cxnLst/>
              <a:rect l="l" t="t" r="r" b="b"/>
              <a:pathLst>
                <a:path w="7319" h="353" extrusionOk="0">
                  <a:moveTo>
                    <a:pt x="7319" y="1"/>
                  </a:moveTo>
                  <a:lnTo>
                    <a:pt x="7319" y="1"/>
                  </a:lnTo>
                  <a:cubicBezTo>
                    <a:pt x="6091" y="126"/>
                    <a:pt x="4888" y="76"/>
                    <a:pt x="3660" y="176"/>
                  </a:cubicBezTo>
                  <a:cubicBezTo>
                    <a:pt x="3486" y="187"/>
                    <a:pt x="3312" y="191"/>
                    <a:pt x="3136" y="191"/>
                  </a:cubicBezTo>
                  <a:cubicBezTo>
                    <a:pt x="2609" y="191"/>
                    <a:pt x="2075" y="154"/>
                    <a:pt x="1542" y="154"/>
                  </a:cubicBezTo>
                  <a:cubicBezTo>
                    <a:pt x="1025" y="154"/>
                    <a:pt x="508" y="189"/>
                    <a:pt x="0" y="327"/>
                  </a:cubicBezTo>
                  <a:cubicBezTo>
                    <a:pt x="224" y="322"/>
                    <a:pt x="447" y="320"/>
                    <a:pt x="671" y="320"/>
                  </a:cubicBezTo>
                  <a:cubicBezTo>
                    <a:pt x="1600" y="320"/>
                    <a:pt x="2532" y="352"/>
                    <a:pt x="3464" y="352"/>
                  </a:cubicBezTo>
                  <a:cubicBezTo>
                    <a:pt x="4751" y="352"/>
                    <a:pt x="6038" y="291"/>
                    <a:pt x="73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1" name="Google Shape;4981;p46"/>
            <p:cNvSpPr/>
            <p:nvPr/>
          </p:nvSpPr>
          <p:spPr>
            <a:xfrm>
              <a:off x="4936986" y="-1933031"/>
              <a:ext cx="403268" cy="74278"/>
            </a:xfrm>
            <a:custGeom>
              <a:avLst/>
              <a:gdLst/>
              <a:ahLst/>
              <a:cxnLst/>
              <a:rect l="l" t="t" r="r" b="b"/>
              <a:pathLst>
                <a:path w="2758" h="508" extrusionOk="0">
                  <a:moveTo>
                    <a:pt x="1196" y="1"/>
                  </a:moveTo>
                  <a:cubicBezTo>
                    <a:pt x="817" y="1"/>
                    <a:pt x="422" y="87"/>
                    <a:pt x="1" y="354"/>
                  </a:cubicBezTo>
                  <a:cubicBezTo>
                    <a:pt x="388" y="465"/>
                    <a:pt x="747" y="507"/>
                    <a:pt x="1090" y="507"/>
                  </a:cubicBezTo>
                  <a:cubicBezTo>
                    <a:pt x="1680" y="507"/>
                    <a:pt x="2219" y="381"/>
                    <a:pt x="2758" y="254"/>
                  </a:cubicBezTo>
                  <a:cubicBezTo>
                    <a:pt x="2255" y="180"/>
                    <a:pt x="1743" y="1"/>
                    <a:pt x="11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2" name="Google Shape;4982;p46"/>
            <p:cNvSpPr/>
            <p:nvPr/>
          </p:nvSpPr>
          <p:spPr>
            <a:xfrm>
              <a:off x="2569723" y="-2456782"/>
              <a:ext cx="355601" cy="44304"/>
            </a:xfrm>
            <a:custGeom>
              <a:avLst/>
              <a:gdLst/>
              <a:ahLst/>
              <a:cxnLst/>
              <a:rect l="l" t="t" r="r" b="b"/>
              <a:pathLst>
                <a:path w="2432" h="303" extrusionOk="0">
                  <a:moveTo>
                    <a:pt x="1300" y="1"/>
                  </a:moveTo>
                  <a:cubicBezTo>
                    <a:pt x="871" y="1"/>
                    <a:pt x="439" y="58"/>
                    <a:pt x="0" y="151"/>
                  </a:cubicBezTo>
                  <a:cubicBezTo>
                    <a:pt x="388" y="257"/>
                    <a:pt x="771" y="302"/>
                    <a:pt x="1150" y="302"/>
                  </a:cubicBezTo>
                  <a:cubicBezTo>
                    <a:pt x="1580" y="302"/>
                    <a:pt x="2005" y="245"/>
                    <a:pt x="2431" y="151"/>
                  </a:cubicBezTo>
                  <a:cubicBezTo>
                    <a:pt x="2055" y="46"/>
                    <a:pt x="1679" y="1"/>
                    <a:pt x="13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83" name="Google Shape;4983;p46"/>
          <p:cNvGrpSpPr/>
          <p:nvPr/>
        </p:nvGrpSpPr>
        <p:grpSpPr>
          <a:xfrm rot="95944" flipH="1">
            <a:off x="410893" y="3552773"/>
            <a:ext cx="8412533" cy="1320592"/>
            <a:chOff x="3477025" y="2726700"/>
            <a:chExt cx="1792025" cy="382625"/>
          </a:xfrm>
        </p:grpSpPr>
        <p:sp>
          <p:nvSpPr>
            <p:cNvPr id="4984" name="Google Shape;4984;p46"/>
            <p:cNvSpPr/>
            <p:nvPr/>
          </p:nvSpPr>
          <p:spPr>
            <a:xfrm>
              <a:off x="3477025" y="2726700"/>
              <a:ext cx="1792025" cy="382625"/>
            </a:xfrm>
            <a:custGeom>
              <a:avLst/>
              <a:gdLst/>
              <a:ahLst/>
              <a:cxnLst/>
              <a:rect l="l" t="t" r="r" b="b"/>
              <a:pathLst>
                <a:path w="71681" h="15305" extrusionOk="0">
                  <a:moveTo>
                    <a:pt x="40420" y="0"/>
                  </a:moveTo>
                  <a:cubicBezTo>
                    <a:pt x="27631" y="0"/>
                    <a:pt x="14935" y="264"/>
                    <a:pt x="1981" y="1319"/>
                  </a:cubicBezTo>
                  <a:cubicBezTo>
                    <a:pt x="2006" y="1344"/>
                    <a:pt x="1053" y="1444"/>
                    <a:pt x="1078" y="1444"/>
                  </a:cubicBezTo>
                  <a:cubicBezTo>
                    <a:pt x="978" y="3274"/>
                    <a:pt x="1028" y="5078"/>
                    <a:pt x="1304" y="6883"/>
                  </a:cubicBezTo>
                  <a:cubicBezTo>
                    <a:pt x="1379" y="7434"/>
                    <a:pt x="1454" y="7911"/>
                    <a:pt x="1028" y="8236"/>
                  </a:cubicBezTo>
                  <a:cubicBezTo>
                    <a:pt x="226" y="8838"/>
                    <a:pt x="201" y="9690"/>
                    <a:pt x="151" y="10542"/>
                  </a:cubicBezTo>
                  <a:cubicBezTo>
                    <a:pt x="126" y="11520"/>
                    <a:pt x="126" y="12497"/>
                    <a:pt x="76" y="13474"/>
                  </a:cubicBezTo>
                  <a:cubicBezTo>
                    <a:pt x="1" y="14327"/>
                    <a:pt x="176" y="14978"/>
                    <a:pt x="1129" y="15129"/>
                  </a:cubicBezTo>
                  <a:cubicBezTo>
                    <a:pt x="1129" y="15179"/>
                    <a:pt x="1129" y="15254"/>
                    <a:pt x="1129" y="15304"/>
                  </a:cubicBezTo>
                  <a:cubicBezTo>
                    <a:pt x="8231" y="14588"/>
                    <a:pt x="15365" y="14391"/>
                    <a:pt x="22521" y="14391"/>
                  </a:cubicBezTo>
                  <a:cubicBezTo>
                    <a:pt x="31184" y="14391"/>
                    <a:pt x="39880" y="14679"/>
                    <a:pt x="48589" y="14679"/>
                  </a:cubicBezTo>
                  <a:cubicBezTo>
                    <a:pt x="55837" y="14679"/>
                    <a:pt x="63094" y="14480"/>
                    <a:pt x="70352" y="13750"/>
                  </a:cubicBezTo>
                  <a:cubicBezTo>
                    <a:pt x="70227" y="12472"/>
                    <a:pt x="70552" y="11169"/>
                    <a:pt x="70928" y="10041"/>
                  </a:cubicBezTo>
                  <a:cubicBezTo>
                    <a:pt x="71680" y="7785"/>
                    <a:pt x="70778" y="6582"/>
                    <a:pt x="69024" y="5555"/>
                  </a:cubicBezTo>
                  <a:cubicBezTo>
                    <a:pt x="68798" y="5404"/>
                    <a:pt x="68422" y="5504"/>
                    <a:pt x="68322" y="5129"/>
                  </a:cubicBezTo>
                  <a:cubicBezTo>
                    <a:pt x="68297" y="4702"/>
                    <a:pt x="68397" y="4276"/>
                    <a:pt x="68598" y="3850"/>
                  </a:cubicBezTo>
                  <a:cubicBezTo>
                    <a:pt x="68948" y="3174"/>
                    <a:pt x="69124" y="2397"/>
                    <a:pt x="68873" y="1720"/>
                  </a:cubicBezTo>
                  <a:cubicBezTo>
                    <a:pt x="68673" y="1169"/>
                    <a:pt x="68723" y="667"/>
                    <a:pt x="68848" y="216"/>
                  </a:cubicBezTo>
                  <a:cubicBezTo>
                    <a:pt x="59230" y="142"/>
                    <a:pt x="49800" y="0"/>
                    <a:pt x="404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6"/>
                </a:solidFill>
                <a:latin typeface="McLaren"/>
                <a:ea typeface="McLaren"/>
                <a:cs typeface="McLaren"/>
                <a:sym typeface="McLaren"/>
              </a:endParaRPr>
            </a:p>
          </p:txBody>
        </p:sp>
        <p:sp>
          <p:nvSpPr>
            <p:cNvPr id="4985" name="Google Shape;4985;p46"/>
            <p:cNvSpPr/>
            <p:nvPr/>
          </p:nvSpPr>
          <p:spPr>
            <a:xfrm>
              <a:off x="3541575" y="2730175"/>
              <a:ext cx="1724325" cy="333600"/>
            </a:xfrm>
            <a:custGeom>
              <a:avLst/>
              <a:gdLst/>
              <a:ahLst/>
              <a:cxnLst/>
              <a:rect l="l" t="t" r="r" b="b"/>
              <a:pathLst>
                <a:path w="68973" h="13344" extrusionOk="0">
                  <a:moveTo>
                    <a:pt x="56088" y="0"/>
                  </a:moveTo>
                  <a:cubicBezTo>
                    <a:pt x="55363" y="0"/>
                    <a:pt x="54637" y="9"/>
                    <a:pt x="53910" y="27"/>
                  </a:cubicBezTo>
                  <a:cubicBezTo>
                    <a:pt x="48688" y="147"/>
                    <a:pt x="43449" y="282"/>
                    <a:pt x="38220" y="282"/>
                  </a:cubicBezTo>
                  <a:cubicBezTo>
                    <a:pt x="36875" y="282"/>
                    <a:pt x="35530" y="273"/>
                    <a:pt x="34186" y="253"/>
                  </a:cubicBezTo>
                  <a:cubicBezTo>
                    <a:pt x="31216" y="196"/>
                    <a:pt x="28260" y="168"/>
                    <a:pt x="25297" y="168"/>
                  </a:cubicBezTo>
                  <a:cubicBezTo>
                    <a:pt x="24310" y="168"/>
                    <a:pt x="23321" y="171"/>
                    <a:pt x="22331" y="177"/>
                  </a:cubicBezTo>
                  <a:cubicBezTo>
                    <a:pt x="19023" y="203"/>
                    <a:pt x="15715" y="353"/>
                    <a:pt x="12406" y="428"/>
                  </a:cubicBezTo>
                  <a:cubicBezTo>
                    <a:pt x="9123" y="478"/>
                    <a:pt x="5464" y="929"/>
                    <a:pt x="2181" y="929"/>
                  </a:cubicBezTo>
                  <a:cubicBezTo>
                    <a:pt x="2070" y="929"/>
                    <a:pt x="1979" y="928"/>
                    <a:pt x="1904" y="928"/>
                  </a:cubicBezTo>
                  <a:cubicBezTo>
                    <a:pt x="1454" y="928"/>
                    <a:pt x="1586" y="965"/>
                    <a:pt x="1479" y="1481"/>
                  </a:cubicBezTo>
                  <a:cubicBezTo>
                    <a:pt x="1253" y="2659"/>
                    <a:pt x="1604" y="3812"/>
                    <a:pt x="1429" y="4990"/>
                  </a:cubicBezTo>
                  <a:cubicBezTo>
                    <a:pt x="2192" y="5084"/>
                    <a:pt x="2949" y="5102"/>
                    <a:pt x="3700" y="5102"/>
                  </a:cubicBezTo>
                  <a:cubicBezTo>
                    <a:pt x="4167" y="5102"/>
                    <a:pt x="4631" y="5095"/>
                    <a:pt x="5094" y="5095"/>
                  </a:cubicBezTo>
                  <a:cubicBezTo>
                    <a:pt x="6062" y="5095"/>
                    <a:pt x="7021" y="5126"/>
                    <a:pt x="7970" y="5315"/>
                  </a:cubicBezTo>
                  <a:cubicBezTo>
                    <a:pt x="6368" y="5701"/>
                    <a:pt x="4750" y="5807"/>
                    <a:pt x="3048" y="5807"/>
                  </a:cubicBezTo>
                  <a:cubicBezTo>
                    <a:pt x="2647" y="5807"/>
                    <a:pt x="2241" y="5801"/>
                    <a:pt x="1830" y="5792"/>
                  </a:cubicBezTo>
                  <a:lnTo>
                    <a:pt x="1830" y="5792"/>
                  </a:lnTo>
                  <a:cubicBezTo>
                    <a:pt x="2635" y="6646"/>
                    <a:pt x="3494" y="6865"/>
                    <a:pt x="4378" y="6865"/>
                  </a:cubicBezTo>
                  <a:cubicBezTo>
                    <a:pt x="4843" y="6865"/>
                    <a:pt x="5315" y="6804"/>
                    <a:pt x="5790" y="6744"/>
                  </a:cubicBezTo>
                  <a:cubicBezTo>
                    <a:pt x="6717" y="6619"/>
                    <a:pt x="7644" y="6493"/>
                    <a:pt x="8572" y="6443"/>
                  </a:cubicBezTo>
                  <a:cubicBezTo>
                    <a:pt x="8709" y="6429"/>
                    <a:pt x="8851" y="6416"/>
                    <a:pt x="8998" y="6416"/>
                  </a:cubicBezTo>
                  <a:cubicBezTo>
                    <a:pt x="9359" y="6416"/>
                    <a:pt x="9748" y="6491"/>
                    <a:pt x="10176" y="6794"/>
                  </a:cubicBezTo>
                  <a:cubicBezTo>
                    <a:pt x="7544" y="7421"/>
                    <a:pt x="5063" y="7546"/>
                    <a:pt x="2632" y="8022"/>
                  </a:cubicBezTo>
                  <a:cubicBezTo>
                    <a:pt x="652" y="8398"/>
                    <a:pt x="602" y="8223"/>
                    <a:pt x="451" y="10228"/>
                  </a:cubicBezTo>
                  <a:cubicBezTo>
                    <a:pt x="426" y="10453"/>
                    <a:pt x="201" y="10654"/>
                    <a:pt x="451" y="10954"/>
                  </a:cubicBezTo>
                  <a:cubicBezTo>
                    <a:pt x="5314" y="11355"/>
                    <a:pt x="10251" y="10804"/>
                    <a:pt x="15138" y="11631"/>
                  </a:cubicBezTo>
                  <a:cubicBezTo>
                    <a:pt x="11873" y="11730"/>
                    <a:pt x="8608" y="11828"/>
                    <a:pt x="5329" y="11828"/>
                  </a:cubicBezTo>
                  <a:cubicBezTo>
                    <a:pt x="3599" y="11828"/>
                    <a:pt x="1865" y="11801"/>
                    <a:pt x="126" y="11731"/>
                  </a:cubicBezTo>
                  <a:cubicBezTo>
                    <a:pt x="75" y="12132"/>
                    <a:pt x="50" y="12533"/>
                    <a:pt x="0" y="13060"/>
                  </a:cubicBezTo>
                  <a:cubicBezTo>
                    <a:pt x="1805" y="13260"/>
                    <a:pt x="3559" y="13310"/>
                    <a:pt x="5314" y="13335"/>
                  </a:cubicBezTo>
                  <a:cubicBezTo>
                    <a:pt x="5615" y="13341"/>
                    <a:pt x="5916" y="13344"/>
                    <a:pt x="6217" y="13344"/>
                  </a:cubicBezTo>
                  <a:cubicBezTo>
                    <a:pt x="9713" y="13344"/>
                    <a:pt x="13175" y="12984"/>
                    <a:pt x="16675" y="12984"/>
                  </a:cubicBezTo>
                  <a:cubicBezTo>
                    <a:pt x="16781" y="12984"/>
                    <a:pt x="16887" y="12984"/>
                    <a:pt x="16993" y="12985"/>
                  </a:cubicBezTo>
                  <a:cubicBezTo>
                    <a:pt x="18932" y="12996"/>
                    <a:pt x="20871" y="13007"/>
                    <a:pt x="22810" y="13007"/>
                  </a:cubicBezTo>
                  <a:cubicBezTo>
                    <a:pt x="25207" y="13007"/>
                    <a:pt x="27604" y="12990"/>
                    <a:pt x="30000" y="12934"/>
                  </a:cubicBezTo>
                  <a:cubicBezTo>
                    <a:pt x="33183" y="12859"/>
                    <a:pt x="36373" y="12847"/>
                    <a:pt x="39565" y="12847"/>
                  </a:cubicBezTo>
                  <a:cubicBezTo>
                    <a:pt x="41161" y="12847"/>
                    <a:pt x="42758" y="12850"/>
                    <a:pt x="44355" y="12850"/>
                  </a:cubicBezTo>
                  <a:cubicBezTo>
                    <a:pt x="45953" y="12850"/>
                    <a:pt x="47551" y="12847"/>
                    <a:pt x="49148" y="12834"/>
                  </a:cubicBezTo>
                  <a:cubicBezTo>
                    <a:pt x="51881" y="12818"/>
                    <a:pt x="54614" y="12739"/>
                    <a:pt x="57347" y="12739"/>
                  </a:cubicBezTo>
                  <a:cubicBezTo>
                    <a:pt x="58850" y="12739"/>
                    <a:pt x="60352" y="12763"/>
                    <a:pt x="61855" y="12834"/>
                  </a:cubicBezTo>
                  <a:cubicBezTo>
                    <a:pt x="63336" y="12908"/>
                    <a:pt x="64817" y="13092"/>
                    <a:pt x="66297" y="13092"/>
                  </a:cubicBezTo>
                  <a:cubicBezTo>
                    <a:pt x="66822" y="13092"/>
                    <a:pt x="67346" y="13069"/>
                    <a:pt x="67870" y="13010"/>
                  </a:cubicBezTo>
                  <a:cubicBezTo>
                    <a:pt x="67945" y="12558"/>
                    <a:pt x="68021" y="12132"/>
                    <a:pt x="67895" y="11857"/>
                  </a:cubicBezTo>
                  <a:lnTo>
                    <a:pt x="67895" y="11857"/>
                  </a:lnTo>
                  <a:cubicBezTo>
                    <a:pt x="52432" y="12183"/>
                    <a:pt x="37018" y="11807"/>
                    <a:pt x="21579" y="12308"/>
                  </a:cubicBezTo>
                  <a:cubicBezTo>
                    <a:pt x="21730" y="12107"/>
                    <a:pt x="21880" y="12057"/>
                    <a:pt x="22030" y="12032"/>
                  </a:cubicBezTo>
                  <a:cubicBezTo>
                    <a:pt x="25715" y="11832"/>
                    <a:pt x="29374" y="11506"/>
                    <a:pt x="33058" y="11431"/>
                  </a:cubicBezTo>
                  <a:cubicBezTo>
                    <a:pt x="35902" y="11378"/>
                    <a:pt x="38747" y="11363"/>
                    <a:pt x="41594" y="11363"/>
                  </a:cubicBezTo>
                  <a:cubicBezTo>
                    <a:pt x="45007" y="11363"/>
                    <a:pt x="48421" y="11384"/>
                    <a:pt x="51835" y="11384"/>
                  </a:cubicBezTo>
                  <a:cubicBezTo>
                    <a:pt x="56339" y="11384"/>
                    <a:pt x="60841" y="11348"/>
                    <a:pt x="65339" y="11180"/>
                  </a:cubicBezTo>
                  <a:cubicBezTo>
                    <a:pt x="66166" y="11155"/>
                    <a:pt x="66993" y="11155"/>
                    <a:pt x="67920" y="10854"/>
                  </a:cubicBezTo>
                  <a:cubicBezTo>
                    <a:pt x="67870" y="10152"/>
                    <a:pt x="68221" y="9626"/>
                    <a:pt x="68422" y="9025"/>
                  </a:cubicBezTo>
                  <a:cubicBezTo>
                    <a:pt x="68973" y="7471"/>
                    <a:pt x="68271" y="5867"/>
                    <a:pt x="66868" y="5766"/>
                  </a:cubicBezTo>
                  <a:cubicBezTo>
                    <a:pt x="66226" y="5714"/>
                    <a:pt x="65571" y="5675"/>
                    <a:pt x="64913" y="5675"/>
                  </a:cubicBezTo>
                  <a:cubicBezTo>
                    <a:pt x="64311" y="5675"/>
                    <a:pt x="63707" y="5708"/>
                    <a:pt x="63108" y="5792"/>
                  </a:cubicBezTo>
                  <a:cubicBezTo>
                    <a:pt x="62316" y="5891"/>
                    <a:pt x="61524" y="5923"/>
                    <a:pt x="60730" y="5923"/>
                  </a:cubicBezTo>
                  <a:cubicBezTo>
                    <a:pt x="59515" y="5923"/>
                    <a:pt x="58296" y="5847"/>
                    <a:pt x="57068" y="5817"/>
                  </a:cubicBezTo>
                  <a:cubicBezTo>
                    <a:pt x="56767" y="5792"/>
                    <a:pt x="56291" y="5917"/>
                    <a:pt x="55940" y="5190"/>
                  </a:cubicBezTo>
                  <a:cubicBezTo>
                    <a:pt x="56341" y="5160"/>
                    <a:pt x="56743" y="5149"/>
                    <a:pt x="57147" y="5149"/>
                  </a:cubicBezTo>
                  <a:cubicBezTo>
                    <a:pt x="58171" y="5149"/>
                    <a:pt x="59202" y="5219"/>
                    <a:pt x="60218" y="5219"/>
                  </a:cubicBezTo>
                  <a:cubicBezTo>
                    <a:pt x="62110" y="5219"/>
                    <a:pt x="63952" y="4976"/>
                    <a:pt x="65615" y="3586"/>
                  </a:cubicBezTo>
                  <a:cubicBezTo>
                    <a:pt x="65740" y="2659"/>
                    <a:pt x="65865" y="1531"/>
                    <a:pt x="65790" y="328"/>
                  </a:cubicBezTo>
                  <a:cubicBezTo>
                    <a:pt x="62536" y="164"/>
                    <a:pt x="59316" y="0"/>
                    <a:pt x="56088" y="0"/>
                  </a:cubicBezTo>
                  <a:close/>
                </a:path>
              </a:pathLst>
            </a:custGeom>
            <a:solidFill>
              <a:srgbClr val="43439B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6"/>
                </a:solidFill>
                <a:latin typeface="McLaren"/>
                <a:ea typeface="McLaren"/>
                <a:cs typeface="McLaren"/>
                <a:sym typeface="McLaren"/>
              </a:endParaRPr>
            </a:p>
          </p:txBody>
        </p:sp>
        <p:sp>
          <p:nvSpPr>
            <p:cNvPr id="4986" name="Google Shape;4986;p46"/>
            <p:cNvSpPr/>
            <p:nvPr/>
          </p:nvSpPr>
          <p:spPr>
            <a:xfrm>
              <a:off x="4278425" y="2727450"/>
              <a:ext cx="288225" cy="2900"/>
            </a:xfrm>
            <a:custGeom>
              <a:avLst/>
              <a:gdLst/>
              <a:ahLst/>
              <a:cxnLst/>
              <a:rect l="l" t="t" r="r" b="b"/>
              <a:pathLst>
                <a:path w="11529" h="116" extrusionOk="0">
                  <a:moveTo>
                    <a:pt x="8431" y="1"/>
                  </a:moveTo>
                  <a:cubicBezTo>
                    <a:pt x="5614" y="1"/>
                    <a:pt x="2807" y="24"/>
                    <a:pt x="0" y="61"/>
                  </a:cubicBezTo>
                  <a:lnTo>
                    <a:pt x="50" y="61"/>
                  </a:lnTo>
                  <a:cubicBezTo>
                    <a:pt x="1515" y="99"/>
                    <a:pt x="2976" y="116"/>
                    <a:pt x="4436" y="116"/>
                  </a:cubicBezTo>
                  <a:cubicBezTo>
                    <a:pt x="6799" y="116"/>
                    <a:pt x="9159" y="73"/>
                    <a:pt x="11529" y="11"/>
                  </a:cubicBezTo>
                  <a:cubicBezTo>
                    <a:pt x="10495" y="4"/>
                    <a:pt x="9462" y="1"/>
                    <a:pt x="84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6"/>
                </a:solidFill>
                <a:latin typeface="McLaren"/>
                <a:ea typeface="McLaren"/>
                <a:cs typeface="McLaren"/>
                <a:sym typeface="McLaren"/>
              </a:endParaRPr>
            </a:p>
          </p:txBody>
        </p:sp>
        <p:sp>
          <p:nvSpPr>
            <p:cNvPr id="4987" name="Google Shape;4987;p46"/>
            <p:cNvSpPr/>
            <p:nvPr/>
          </p:nvSpPr>
          <p:spPr>
            <a:xfrm>
              <a:off x="4743325" y="2977225"/>
              <a:ext cx="361550" cy="18075"/>
            </a:xfrm>
            <a:custGeom>
              <a:avLst/>
              <a:gdLst/>
              <a:ahLst/>
              <a:cxnLst/>
              <a:rect l="l" t="t" r="r" b="b"/>
              <a:pathLst>
                <a:path w="14462" h="723" extrusionOk="0">
                  <a:moveTo>
                    <a:pt x="6400" y="0"/>
                  </a:moveTo>
                  <a:cubicBezTo>
                    <a:pt x="3358" y="0"/>
                    <a:pt x="544" y="157"/>
                    <a:pt x="1" y="471"/>
                  </a:cubicBezTo>
                  <a:cubicBezTo>
                    <a:pt x="3107" y="582"/>
                    <a:pt x="6162" y="723"/>
                    <a:pt x="9193" y="723"/>
                  </a:cubicBezTo>
                  <a:cubicBezTo>
                    <a:pt x="10956" y="723"/>
                    <a:pt x="12711" y="675"/>
                    <a:pt x="14462" y="546"/>
                  </a:cubicBezTo>
                  <a:cubicBezTo>
                    <a:pt x="13214" y="182"/>
                    <a:pt x="9676" y="0"/>
                    <a:pt x="64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6"/>
                </a:solidFill>
                <a:latin typeface="McLaren"/>
                <a:ea typeface="McLaren"/>
                <a:cs typeface="McLaren"/>
                <a:sym typeface="McLaren"/>
              </a:endParaRPr>
            </a:p>
          </p:txBody>
        </p:sp>
        <p:sp>
          <p:nvSpPr>
            <p:cNvPr id="4988" name="Google Shape;4988;p46"/>
            <p:cNvSpPr/>
            <p:nvPr/>
          </p:nvSpPr>
          <p:spPr>
            <a:xfrm>
              <a:off x="4788450" y="2803125"/>
              <a:ext cx="285100" cy="29425"/>
            </a:xfrm>
            <a:custGeom>
              <a:avLst/>
              <a:gdLst/>
              <a:ahLst/>
              <a:cxnLst/>
              <a:rect l="l" t="t" r="r" b="b"/>
              <a:pathLst>
                <a:path w="11404" h="1177" extrusionOk="0">
                  <a:moveTo>
                    <a:pt x="5818" y="1"/>
                  </a:moveTo>
                  <a:cubicBezTo>
                    <a:pt x="3885" y="1"/>
                    <a:pt x="1952" y="92"/>
                    <a:pt x="25" y="92"/>
                  </a:cubicBezTo>
                  <a:cubicBezTo>
                    <a:pt x="25" y="167"/>
                    <a:pt x="25" y="267"/>
                    <a:pt x="0" y="342"/>
                  </a:cubicBezTo>
                  <a:cubicBezTo>
                    <a:pt x="702" y="392"/>
                    <a:pt x="1379" y="442"/>
                    <a:pt x="2080" y="493"/>
                  </a:cubicBezTo>
                  <a:cubicBezTo>
                    <a:pt x="1278" y="618"/>
                    <a:pt x="1278" y="618"/>
                    <a:pt x="802" y="944"/>
                  </a:cubicBezTo>
                  <a:cubicBezTo>
                    <a:pt x="1203" y="1094"/>
                    <a:pt x="1629" y="1119"/>
                    <a:pt x="2030" y="1169"/>
                  </a:cubicBezTo>
                  <a:cubicBezTo>
                    <a:pt x="2080" y="1174"/>
                    <a:pt x="2129" y="1176"/>
                    <a:pt x="2177" y="1176"/>
                  </a:cubicBezTo>
                  <a:cubicBezTo>
                    <a:pt x="2893" y="1176"/>
                    <a:pt x="3525" y="690"/>
                    <a:pt x="4135" y="643"/>
                  </a:cubicBezTo>
                  <a:cubicBezTo>
                    <a:pt x="4670" y="626"/>
                    <a:pt x="5210" y="615"/>
                    <a:pt x="5753" y="615"/>
                  </a:cubicBezTo>
                  <a:cubicBezTo>
                    <a:pt x="6839" y="615"/>
                    <a:pt x="7937" y="660"/>
                    <a:pt x="9023" y="793"/>
                  </a:cubicBezTo>
                  <a:cubicBezTo>
                    <a:pt x="9244" y="821"/>
                    <a:pt x="9468" y="837"/>
                    <a:pt x="9691" y="837"/>
                  </a:cubicBezTo>
                  <a:cubicBezTo>
                    <a:pt x="10276" y="837"/>
                    <a:pt x="10859" y="726"/>
                    <a:pt x="11404" y="417"/>
                  </a:cubicBezTo>
                  <a:cubicBezTo>
                    <a:pt x="9546" y="85"/>
                    <a:pt x="7682" y="1"/>
                    <a:pt x="58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6"/>
                </a:solidFill>
                <a:latin typeface="McLaren"/>
                <a:ea typeface="McLaren"/>
                <a:cs typeface="McLaren"/>
                <a:sym typeface="McLaren"/>
              </a:endParaRPr>
            </a:p>
          </p:txBody>
        </p:sp>
        <p:sp>
          <p:nvSpPr>
            <p:cNvPr id="4989" name="Google Shape;4989;p46"/>
            <p:cNvSpPr/>
            <p:nvPr/>
          </p:nvSpPr>
          <p:spPr>
            <a:xfrm>
              <a:off x="3839825" y="2905675"/>
              <a:ext cx="298900" cy="17875"/>
            </a:xfrm>
            <a:custGeom>
              <a:avLst/>
              <a:gdLst/>
              <a:ahLst/>
              <a:cxnLst/>
              <a:rect l="l" t="t" r="r" b="b"/>
              <a:pathLst>
                <a:path w="11956" h="715" extrusionOk="0">
                  <a:moveTo>
                    <a:pt x="4160" y="0"/>
                  </a:moveTo>
                  <a:cubicBezTo>
                    <a:pt x="2778" y="0"/>
                    <a:pt x="1392" y="61"/>
                    <a:pt x="0" y="200"/>
                  </a:cubicBezTo>
                  <a:cubicBezTo>
                    <a:pt x="2583" y="511"/>
                    <a:pt x="5176" y="715"/>
                    <a:pt x="7780" y="715"/>
                  </a:cubicBezTo>
                  <a:cubicBezTo>
                    <a:pt x="9169" y="715"/>
                    <a:pt x="10560" y="657"/>
                    <a:pt x="11955" y="526"/>
                  </a:cubicBezTo>
                  <a:cubicBezTo>
                    <a:pt x="9353" y="215"/>
                    <a:pt x="6762" y="0"/>
                    <a:pt x="4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6"/>
                </a:solidFill>
                <a:latin typeface="McLaren"/>
                <a:ea typeface="McLaren"/>
                <a:cs typeface="McLaren"/>
                <a:sym typeface="McLaren"/>
              </a:endParaRPr>
            </a:p>
          </p:txBody>
        </p:sp>
        <p:sp>
          <p:nvSpPr>
            <p:cNvPr id="4990" name="Google Shape;4990;p46"/>
            <p:cNvSpPr/>
            <p:nvPr/>
          </p:nvSpPr>
          <p:spPr>
            <a:xfrm>
              <a:off x="3945700" y="2862025"/>
              <a:ext cx="219950" cy="14600"/>
            </a:xfrm>
            <a:custGeom>
              <a:avLst/>
              <a:gdLst/>
              <a:ahLst/>
              <a:cxnLst/>
              <a:rect l="l" t="t" r="r" b="b"/>
              <a:pathLst>
                <a:path w="8798" h="584" extrusionOk="0">
                  <a:moveTo>
                    <a:pt x="4295" y="1"/>
                  </a:moveTo>
                  <a:cubicBezTo>
                    <a:pt x="2857" y="1"/>
                    <a:pt x="1423" y="70"/>
                    <a:pt x="1" y="242"/>
                  </a:cubicBezTo>
                  <a:cubicBezTo>
                    <a:pt x="1486" y="458"/>
                    <a:pt x="2971" y="583"/>
                    <a:pt x="4456" y="583"/>
                  </a:cubicBezTo>
                  <a:cubicBezTo>
                    <a:pt x="5903" y="583"/>
                    <a:pt x="7350" y="464"/>
                    <a:pt x="8798" y="192"/>
                  </a:cubicBezTo>
                  <a:cubicBezTo>
                    <a:pt x="7300" y="77"/>
                    <a:pt x="5795" y="1"/>
                    <a:pt x="42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6"/>
                </a:solidFill>
                <a:latin typeface="McLaren"/>
                <a:ea typeface="McLaren"/>
                <a:cs typeface="McLaren"/>
                <a:sym typeface="McLaren"/>
              </a:endParaRPr>
            </a:p>
          </p:txBody>
        </p:sp>
        <p:sp>
          <p:nvSpPr>
            <p:cNvPr id="4991" name="Google Shape;4991;p46"/>
            <p:cNvSpPr/>
            <p:nvPr/>
          </p:nvSpPr>
          <p:spPr>
            <a:xfrm>
              <a:off x="4824775" y="2950350"/>
              <a:ext cx="149150" cy="11950"/>
            </a:xfrm>
            <a:custGeom>
              <a:avLst/>
              <a:gdLst/>
              <a:ahLst/>
              <a:cxnLst/>
              <a:rect l="l" t="t" r="r" b="b"/>
              <a:pathLst>
                <a:path w="5966" h="478" extrusionOk="0">
                  <a:moveTo>
                    <a:pt x="2488" y="0"/>
                  </a:moveTo>
                  <a:cubicBezTo>
                    <a:pt x="1662" y="0"/>
                    <a:pt x="834" y="61"/>
                    <a:pt x="1" y="218"/>
                  </a:cubicBezTo>
                  <a:cubicBezTo>
                    <a:pt x="1195" y="352"/>
                    <a:pt x="2381" y="478"/>
                    <a:pt x="3563" y="478"/>
                  </a:cubicBezTo>
                  <a:cubicBezTo>
                    <a:pt x="4365" y="478"/>
                    <a:pt x="5165" y="420"/>
                    <a:pt x="5966" y="268"/>
                  </a:cubicBezTo>
                  <a:cubicBezTo>
                    <a:pt x="4808" y="121"/>
                    <a:pt x="3651" y="0"/>
                    <a:pt x="24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6"/>
                </a:solidFill>
                <a:latin typeface="McLaren"/>
                <a:ea typeface="McLaren"/>
                <a:cs typeface="McLaren"/>
                <a:sym typeface="McLaren"/>
              </a:endParaRPr>
            </a:p>
          </p:txBody>
        </p:sp>
      </p:grpSp>
      <p:sp>
        <p:nvSpPr>
          <p:cNvPr id="4992" name="Google Shape;4992;p46"/>
          <p:cNvSpPr/>
          <p:nvPr/>
        </p:nvSpPr>
        <p:spPr>
          <a:xfrm>
            <a:off x="8247415" y="787239"/>
            <a:ext cx="239024" cy="224675"/>
          </a:xfrm>
          <a:custGeom>
            <a:avLst/>
            <a:gdLst/>
            <a:ahLst/>
            <a:cxnLst/>
            <a:rect l="l" t="t" r="r" b="b"/>
            <a:pathLst>
              <a:path w="1266" h="1190" extrusionOk="0">
                <a:moveTo>
                  <a:pt x="650" y="1"/>
                </a:moveTo>
                <a:cubicBezTo>
                  <a:pt x="311" y="1"/>
                  <a:pt x="77" y="247"/>
                  <a:pt x="35" y="612"/>
                </a:cubicBezTo>
                <a:cubicBezTo>
                  <a:pt x="1" y="951"/>
                  <a:pt x="311" y="1189"/>
                  <a:pt x="650" y="1189"/>
                </a:cubicBezTo>
                <a:cubicBezTo>
                  <a:pt x="990" y="1189"/>
                  <a:pt x="1266" y="913"/>
                  <a:pt x="1266" y="574"/>
                </a:cubicBezTo>
                <a:cubicBezTo>
                  <a:pt x="1266" y="234"/>
                  <a:pt x="990" y="1"/>
                  <a:pt x="650" y="1"/>
                </a:cubicBezTo>
                <a:close/>
              </a:path>
            </a:pathLst>
          </a:custGeom>
          <a:solidFill>
            <a:srgbClr val="73E7D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93" name="Google Shape;4993;p46"/>
          <p:cNvGrpSpPr/>
          <p:nvPr/>
        </p:nvGrpSpPr>
        <p:grpSpPr>
          <a:xfrm rot="5161138" flipH="1">
            <a:off x="781625" y="454506"/>
            <a:ext cx="255353" cy="476827"/>
            <a:chOff x="11746588" y="-8725"/>
            <a:chExt cx="292062" cy="545375"/>
          </a:xfrm>
        </p:grpSpPr>
        <p:sp>
          <p:nvSpPr>
            <p:cNvPr id="4994" name="Google Shape;4994;p46"/>
            <p:cNvSpPr/>
            <p:nvPr/>
          </p:nvSpPr>
          <p:spPr>
            <a:xfrm>
              <a:off x="11746588" y="363200"/>
              <a:ext cx="217250" cy="173450"/>
            </a:xfrm>
            <a:custGeom>
              <a:avLst/>
              <a:gdLst/>
              <a:ahLst/>
              <a:cxnLst/>
              <a:rect l="l" t="t" r="r" b="b"/>
              <a:pathLst>
                <a:path w="8690" h="6938" extrusionOk="0">
                  <a:moveTo>
                    <a:pt x="4647" y="0"/>
                  </a:moveTo>
                  <a:cubicBezTo>
                    <a:pt x="2363" y="0"/>
                    <a:pt x="1" y="2413"/>
                    <a:pt x="720" y="4118"/>
                  </a:cubicBezTo>
                  <a:cubicBezTo>
                    <a:pt x="1369" y="5658"/>
                    <a:pt x="2638" y="6938"/>
                    <a:pt x="4138" y="6938"/>
                  </a:cubicBezTo>
                  <a:cubicBezTo>
                    <a:pt x="4663" y="6938"/>
                    <a:pt x="5217" y="6781"/>
                    <a:pt x="5782" y="6423"/>
                  </a:cubicBezTo>
                  <a:cubicBezTo>
                    <a:pt x="6710" y="5847"/>
                    <a:pt x="8690" y="1862"/>
                    <a:pt x="6108" y="383"/>
                  </a:cubicBezTo>
                  <a:cubicBezTo>
                    <a:pt x="5647" y="117"/>
                    <a:pt x="5149" y="0"/>
                    <a:pt x="464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5" name="Google Shape;4995;p46"/>
            <p:cNvSpPr/>
            <p:nvPr/>
          </p:nvSpPr>
          <p:spPr>
            <a:xfrm>
              <a:off x="11912700" y="-8725"/>
              <a:ext cx="125950" cy="98923"/>
            </a:xfrm>
            <a:custGeom>
              <a:avLst/>
              <a:gdLst/>
              <a:ahLst/>
              <a:cxnLst/>
              <a:rect l="l" t="t" r="r" b="b"/>
              <a:pathLst>
                <a:path w="2633" h="2068" extrusionOk="0">
                  <a:moveTo>
                    <a:pt x="1527" y="0"/>
                  </a:moveTo>
                  <a:cubicBezTo>
                    <a:pt x="1305" y="0"/>
                    <a:pt x="1070" y="59"/>
                    <a:pt x="853" y="182"/>
                  </a:cubicBezTo>
                  <a:cubicBezTo>
                    <a:pt x="277" y="508"/>
                    <a:pt x="1" y="1134"/>
                    <a:pt x="252" y="1610"/>
                  </a:cubicBezTo>
                  <a:cubicBezTo>
                    <a:pt x="423" y="1907"/>
                    <a:pt x="751" y="2068"/>
                    <a:pt x="1113" y="2068"/>
                  </a:cubicBezTo>
                  <a:cubicBezTo>
                    <a:pt x="1332" y="2068"/>
                    <a:pt x="1563" y="2009"/>
                    <a:pt x="1780" y="1886"/>
                  </a:cubicBezTo>
                  <a:cubicBezTo>
                    <a:pt x="2382" y="1560"/>
                    <a:pt x="2633" y="934"/>
                    <a:pt x="2382" y="458"/>
                  </a:cubicBezTo>
                  <a:cubicBezTo>
                    <a:pt x="2226" y="161"/>
                    <a:pt x="1894" y="0"/>
                    <a:pt x="152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96" name="Google Shape;4996;p46"/>
          <p:cNvSpPr/>
          <p:nvPr/>
        </p:nvSpPr>
        <p:spPr>
          <a:xfrm rot="5161232" flipH="1">
            <a:off x="8517436" y="1026606"/>
            <a:ext cx="110121" cy="86491"/>
          </a:xfrm>
          <a:custGeom>
            <a:avLst/>
            <a:gdLst/>
            <a:ahLst/>
            <a:cxnLst/>
            <a:rect l="l" t="t" r="r" b="b"/>
            <a:pathLst>
              <a:path w="2633" h="2068" extrusionOk="0">
                <a:moveTo>
                  <a:pt x="1527" y="0"/>
                </a:moveTo>
                <a:cubicBezTo>
                  <a:pt x="1305" y="0"/>
                  <a:pt x="1070" y="59"/>
                  <a:pt x="853" y="182"/>
                </a:cubicBezTo>
                <a:cubicBezTo>
                  <a:pt x="277" y="508"/>
                  <a:pt x="1" y="1134"/>
                  <a:pt x="252" y="1610"/>
                </a:cubicBezTo>
                <a:cubicBezTo>
                  <a:pt x="423" y="1907"/>
                  <a:pt x="751" y="2068"/>
                  <a:pt x="1113" y="2068"/>
                </a:cubicBezTo>
                <a:cubicBezTo>
                  <a:pt x="1332" y="2068"/>
                  <a:pt x="1563" y="2009"/>
                  <a:pt x="1780" y="1886"/>
                </a:cubicBezTo>
                <a:cubicBezTo>
                  <a:pt x="2382" y="1560"/>
                  <a:pt x="2633" y="934"/>
                  <a:pt x="2382" y="458"/>
                </a:cubicBezTo>
                <a:cubicBezTo>
                  <a:pt x="2226" y="161"/>
                  <a:pt x="1894" y="0"/>
                  <a:pt x="152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97" name="Google Shape;4997;p46"/>
          <p:cNvGrpSpPr/>
          <p:nvPr/>
        </p:nvGrpSpPr>
        <p:grpSpPr>
          <a:xfrm rot="120013">
            <a:off x="1379778" y="2013444"/>
            <a:ext cx="319296" cy="177321"/>
            <a:chOff x="1342714" y="-2862510"/>
            <a:chExt cx="319325" cy="177337"/>
          </a:xfrm>
        </p:grpSpPr>
        <p:sp>
          <p:nvSpPr>
            <p:cNvPr id="4998" name="Google Shape;4998;p46"/>
            <p:cNvSpPr/>
            <p:nvPr/>
          </p:nvSpPr>
          <p:spPr>
            <a:xfrm>
              <a:off x="1347431" y="-2857910"/>
              <a:ext cx="309360" cy="168286"/>
            </a:xfrm>
            <a:custGeom>
              <a:avLst/>
              <a:gdLst/>
              <a:ahLst/>
              <a:cxnLst/>
              <a:rect l="l" t="t" r="r" b="b"/>
              <a:pathLst>
                <a:path w="10493" h="5708" extrusionOk="0">
                  <a:moveTo>
                    <a:pt x="6771" y="0"/>
                  </a:moveTo>
                  <a:cubicBezTo>
                    <a:pt x="5603" y="0"/>
                    <a:pt x="4421" y="108"/>
                    <a:pt x="3302" y="387"/>
                  </a:cubicBezTo>
                  <a:cubicBezTo>
                    <a:pt x="3123" y="423"/>
                    <a:pt x="2945" y="477"/>
                    <a:pt x="2767" y="530"/>
                  </a:cubicBezTo>
                  <a:cubicBezTo>
                    <a:pt x="2445" y="655"/>
                    <a:pt x="2124" y="816"/>
                    <a:pt x="1857" y="1030"/>
                  </a:cubicBezTo>
                  <a:cubicBezTo>
                    <a:pt x="1625" y="1226"/>
                    <a:pt x="1393" y="1476"/>
                    <a:pt x="1268" y="1761"/>
                  </a:cubicBezTo>
                  <a:cubicBezTo>
                    <a:pt x="1161" y="2029"/>
                    <a:pt x="1125" y="2350"/>
                    <a:pt x="947" y="2564"/>
                  </a:cubicBezTo>
                  <a:cubicBezTo>
                    <a:pt x="822" y="2743"/>
                    <a:pt x="643" y="2868"/>
                    <a:pt x="465" y="2975"/>
                  </a:cubicBezTo>
                  <a:cubicBezTo>
                    <a:pt x="144" y="3153"/>
                    <a:pt x="1" y="3528"/>
                    <a:pt x="197" y="3867"/>
                  </a:cubicBezTo>
                  <a:cubicBezTo>
                    <a:pt x="376" y="4241"/>
                    <a:pt x="840" y="4420"/>
                    <a:pt x="1161" y="4652"/>
                  </a:cubicBezTo>
                  <a:cubicBezTo>
                    <a:pt x="2094" y="5383"/>
                    <a:pt x="3503" y="5707"/>
                    <a:pt x="4735" y="5707"/>
                  </a:cubicBezTo>
                  <a:cubicBezTo>
                    <a:pt x="4916" y="5707"/>
                    <a:pt x="5093" y="5700"/>
                    <a:pt x="5265" y="5687"/>
                  </a:cubicBezTo>
                  <a:cubicBezTo>
                    <a:pt x="5693" y="5651"/>
                    <a:pt x="6103" y="5615"/>
                    <a:pt x="6531" y="5544"/>
                  </a:cubicBezTo>
                  <a:cubicBezTo>
                    <a:pt x="6924" y="5490"/>
                    <a:pt x="7334" y="5419"/>
                    <a:pt x="7745" y="5348"/>
                  </a:cubicBezTo>
                  <a:cubicBezTo>
                    <a:pt x="8262" y="5258"/>
                    <a:pt x="8869" y="5080"/>
                    <a:pt x="9065" y="4580"/>
                  </a:cubicBezTo>
                  <a:cubicBezTo>
                    <a:pt x="9154" y="4331"/>
                    <a:pt x="9136" y="4027"/>
                    <a:pt x="9029" y="3778"/>
                  </a:cubicBezTo>
                  <a:cubicBezTo>
                    <a:pt x="8994" y="3688"/>
                    <a:pt x="8958" y="3599"/>
                    <a:pt x="8904" y="3510"/>
                  </a:cubicBezTo>
                  <a:cubicBezTo>
                    <a:pt x="8833" y="3367"/>
                    <a:pt x="8726" y="3224"/>
                    <a:pt x="8619" y="3082"/>
                  </a:cubicBezTo>
                  <a:lnTo>
                    <a:pt x="8619" y="3082"/>
                  </a:lnTo>
                  <a:cubicBezTo>
                    <a:pt x="8690" y="3135"/>
                    <a:pt x="8744" y="3189"/>
                    <a:pt x="8815" y="3242"/>
                  </a:cubicBezTo>
                  <a:cubicBezTo>
                    <a:pt x="8922" y="3331"/>
                    <a:pt x="9029" y="3421"/>
                    <a:pt x="9154" y="3492"/>
                  </a:cubicBezTo>
                  <a:cubicBezTo>
                    <a:pt x="9190" y="3528"/>
                    <a:pt x="9226" y="3546"/>
                    <a:pt x="9261" y="3581"/>
                  </a:cubicBezTo>
                  <a:lnTo>
                    <a:pt x="9315" y="3617"/>
                  </a:lnTo>
                  <a:cubicBezTo>
                    <a:pt x="9447" y="3708"/>
                    <a:pt x="9587" y="3761"/>
                    <a:pt x="9723" y="3761"/>
                  </a:cubicBezTo>
                  <a:cubicBezTo>
                    <a:pt x="9879" y="3761"/>
                    <a:pt x="10029" y="3690"/>
                    <a:pt x="10153" y="3528"/>
                  </a:cubicBezTo>
                  <a:cubicBezTo>
                    <a:pt x="10457" y="3117"/>
                    <a:pt x="10492" y="2529"/>
                    <a:pt x="10457" y="2029"/>
                  </a:cubicBezTo>
                  <a:cubicBezTo>
                    <a:pt x="10439" y="1708"/>
                    <a:pt x="10350" y="1101"/>
                    <a:pt x="9957" y="1030"/>
                  </a:cubicBezTo>
                  <a:cubicBezTo>
                    <a:pt x="9938" y="1025"/>
                    <a:pt x="9919" y="1023"/>
                    <a:pt x="9900" y="1023"/>
                  </a:cubicBezTo>
                  <a:cubicBezTo>
                    <a:pt x="9777" y="1023"/>
                    <a:pt x="9657" y="1115"/>
                    <a:pt x="9565" y="1208"/>
                  </a:cubicBezTo>
                  <a:cubicBezTo>
                    <a:pt x="9368" y="1387"/>
                    <a:pt x="9154" y="1583"/>
                    <a:pt x="8940" y="1779"/>
                  </a:cubicBezTo>
                  <a:cubicBezTo>
                    <a:pt x="9261" y="1297"/>
                    <a:pt x="9511" y="584"/>
                    <a:pt x="8887" y="227"/>
                  </a:cubicBezTo>
                  <a:cubicBezTo>
                    <a:pt x="8672" y="102"/>
                    <a:pt x="8423" y="66"/>
                    <a:pt x="8173" y="48"/>
                  </a:cubicBezTo>
                  <a:cubicBezTo>
                    <a:pt x="7711" y="18"/>
                    <a:pt x="7242" y="0"/>
                    <a:pt x="6771" y="0"/>
                  </a:cubicBezTo>
                  <a:close/>
                </a:path>
              </a:pathLst>
            </a:custGeom>
            <a:solidFill>
              <a:srgbClr val="73E7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9" name="Google Shape;4999;p46"/>
            <p:cNvSpPr/>
            <p:nvPr/>
          </p:nvSpPr>
          <p:spPr>
            <a:xfrm>
              <a:off x="1350085" y="-2759173"/>
              <a:ext cx="266728" cy="69549"/>
            </a:xfrm>
            <a:custGeom>
              <a:avLst/>
              <a:gdLst/>
              <a:ahLst/>
              <a:cxnLst/>
              <a:rect l="l" t="t" r="r" b="b"/>
              <a:pathLst>
                <a:path w="9047" h="2359" extrusionOk="0">
                  <a:moveTo>
                    <a:pt x="54" y="0"/>
                  </a:moveTo>
                  <a:lnTo>
                    <a:pt x="54" y="0"/>
                  </a:lnTo>
                  <a:cubicBezTo>
                    <a:pt x="0" y="161"/>
                    <a:pt x="0" y="339"/>
                    <a:pt x="107" y="518"/>
                  </a:cubicBezTo>
                  <a:cubicBezTo>
                    <a:pt x="286" y="892"/>
                    <a:pt x="750" y="1071"/>
                    <a:pt x="1071" y="1303"/>
                  </a:cubicBezTo>
                  <a:cubicBezTo>
                    <a:pt x="2004" y="2034"/>
                    <a:pt x="3413" y="2358"/>
                    <a:pt x="4645" y="2358"/>
                  </a:cubicBezTo>
                  <a:cubicBezTo>
                    <a:pt x="4826" y="2358"/>
                    <a:pt x="5003" y="2351"/>
                    <a:pt x="5175" y="2338"/>
                  </a:cubicBezTo>
                  <a:cubicBezTo>
                    <a:pt x="5603" y="2302"/>
                    <a:pt x="6013" y="2266"/>
                    <a:pt x="6441" y="2195"/>
                  </a:cubicBezTo>
                  <a:cubicBezTo>
                    <a:pt x="6834" y="2141"/>
                    <a:pt x="7244" y="2070"/>
                    <a:pt x="7655" y="1999"/>
                  </a:cubicBezTo>
                  <a:cubicBezTo>
                    <a:pt x="8172" y="1909"/>
                    <a:pt x="8779" y="1731"/>
                    <a:pt x="8975" y="1231"/>
                  </a:cubicBezTo>
                  <a:cubicBezTo>
                    <a:pt x="9046" y="1053"/>
                    <a:pt x="9046" y="857"/>
                    <a:pt x="9011" y="678"/>
                  </a:cubicBezTo>
                  <a:lnTo>
                    <a:pt x="9011" y="678"/>
                  </a:lnTo>
                  <a:cubicBezTo>
                    <a:pt x="9011" y="732"/>
                    <a:pt x="8993" y="785"/>
                    <a:pt x="8975" y="821"/>
                  </a:cubicBezTo>
                  <a:cubicBezTo>
                    <a:pt x="8779" y="1321"/>
                    <a:pt x="8172" y="1499"/>
                    <a:pt x="7655" y="1606"/>
                  </a:cubicBezTo>
                  <a:cubicBezTo>
                    <a:pt x="7244" y="1678"/>
                    <a:pt x="6834" y="1749"/>
                    <a:pt x="6441" y="1802"/>
                  </a:cubicBezTo>
                  <a:cubicBezTo>
                    <a:pt x="6013" y="1856"/>
                    <a:pt x="5603" y="1909"/>
                    <a:pt x="5175" y="1945"/>
                  </a:cubicBezTo>
                  <a:cubicBezTo>
                    <a:pt x="5003" y="1959"/>
                    <a:pt x="4826" y="1966"/>
                    <a:pt x="4645" y="1966"/>
                  </a:cubicBezTo>
                  <a:cubicBezTo>
                    <a:pt x="3413" y="1966"/>
                    <a:pt x="2004" y="1642"/>
                    <a:pt x="1071" y="910"/>
                  </a:cubicBezTo>
                  <a:cubicBezTo>
                    <a:pt x="750" y="660"/>
                    <a:pt x="286" y="482"/>
                    <a:pt x="107" y="125"/>
                  </a:cubicBezTo>
                  <a:cubicBezTo>
                    <a:pt x="72" y="72"/>
                    <a:pt x="72" y="36"/>
                    <a:pt x="54" y="0"/>
                  </a:cubicBezTo>
                  <a:close/>
                </a:path>
              </a:pathLst>
            </a:custGeom>
            <a:solidFill>
              <a:srgbClr val="5960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0" name="Google Shape;5000;p46"/>
            <p:cNvSpPr/>
            <p:nvPr/>
          </p:nvSpPr>
          <p:spPr>
            <a:xfrm>
              <a:off x="1347431" y="-2805549"/>
              <a:ext cx="140484" cy="115866"/>
            </a:xfrm>
            <a:custGeom>
              <a:avLst/>
              <a:gdLst/>
              <a:ahLst/>
              <a:cxnLst/>
              <a:rect l="l" t="t" r="r" b="b"/>
              <a:pathLst>
                <a:path w="4765" h="3930" extrusionOk="0">
                  <a:moveTo>
                    <a:pt x="2806" y="1"/>
                  </a:moveTo>
                  <a:cubicBezTo>
                    <a:pt x="2724" y="1"/>
                    <a:pt x="2642" y="38"/>
                    <a:pt x="2570" y="128"/>
                  </a:cubicBezTo>
                  <a:cubicBezTo>
                    <a:pt x="2445" y="271"/>
                    <a:pt x="2481" y="467"/>
                    <a:pt x="2410" y="610"/>
                  </a:cubicBezTo>
                  <a:cubicBezTo>
                    <a:pt x="2370" y="702"/>
                    <a:pt x="2272" y="755"/>
                    <a:pt x="2173" y="755"/>
                  </a:cubicBezTo>
                  <a:cubicBezTo>
                    <a:pt x="2138" y="755"/>
                    <a:pt x="2103" y="749"/>
                    <a:pt x="2071" y="735"/>
                  </a:cubicBezTo>
                  <a:cubicBezTo>
                    <a:pt x="1964" y="681"/>
                    <a:pt x="1910" y="556"/>
                    <a:pt x="1857" y="467"/>
                  </a:cubicBezTo>
                  <a:cubicBezTo>
                    <a:pt x="1785" y="342"/>
                    <a:pt x="1678" y="235"/>
                    <a:pt x="1535" y="182"/>
                  </a:cubicBezTo>
                  <a:cubicBezTo>
                    <a:pt x="1518" y="164"/>
                    <a:pt x="1232" y="92"/>
                    <a:pt x="1250" y="39"/>
                  </a:cubicBezTo>
                  <a:lnTo>
                    <a:pt x="1250" y="39"/>
                  </a:lnTo>
                  <a:cubicBezTo>
                    <a:pt x="1143" y="289"/>
                    <a:pt x="1107" y="592"/>
                    <a:pt x="947" y="788"/>
                  </a:cubicBezTo>
                  <a:cubicBezTo>
                    <a:pt x="893" y="860"/>
                    <a:pt x="840" y="931"/>
                    <a:pt x="768" y="985"/>
                  </a:cubicBezTo>
                  <a:cubicBezTo>
                    <a:pt x="679" y="1056"/>
                    <a:pt x="572" y="1127"/>
                    <a:pt x="465" y="1199"/>
                  </a:cubicBezTo>
                  <a:cubicBezTo>
                    <a:pt x="144" y="1377"/>
                    <a:pt x="1" y="1752"/>
                    <a:pt x="197" y="2091"/>
                  </a:cubicBezTo>
                  <a:cubicBezTo>
                    <a:pt x="376" y="2465"/>
                    <a:pt x="840" y="2644"/>
                    <a:pt x="1161" y="2876"/>
                  </a:cubicBezTo>
                  <a:cubicBezTo>
                    <a:pt x="1250" y="2947"/>
                    <a:pt x="1339" y="3019"/>
                    <a:pt x="1428" y="3072"/>
                  </a:cubicBezTo>
                  <a:cubicBezTo>
                    <a:pt x="2345" y="3660"/>
                    <a:pt x="3562" y="3929"/>
                    <a:pt x="4659" y="3929"/>
                  </a:cubicBezTo>
                  <a:cubicBezTo>
                    <a:pt x="4695" y="3929"/>
                    <a:pt x="4730" y="3929"/>
                    <a:pt x="4765" y="3929"/>
                  </a:cubicBezTo>
                  <a:cubicBezTo>
                    <a:pt x="4622" y="3839"/>
                    <a:pt x="4497" y="3732"/>
                    <a:pt x="4390" y="3607"/>
                  </a:cubicBezTo>
                  <a:cubicBezTo>
                    <a:pt x="4016" y="3161"/>
                    <a:pt x="3837" y="2572"/>
                    <a:pt x="3694" y="2002"/>
                  </a:cubicBezTo>
                  <a:cubicBezTo>
                    <a:pt x="3569" y="1431"/>
                    <a:pt x="3480" y="842"/>
                    <a:pt x="3213" y="324"/>
                  </a:cubicBezTo>
                  <a:cubicBezTo>
                    <a:pt x="3130" y="147"/>
                    <a:pt x="2968" y="1"/>
                    <a:pt x="2806" y="1"/>
                  </a:cubicBezTo>
                  <a:close/>
                </a:path>
              </a:pathLst>
            </a:custGeom>
            <a:solidFill>
              <a:srgbClr val="FEF4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1" name="Google Shape;5001;p46"/>
            <p:cNvSpPr/>
            <p:nvPr/>
          </p:nvSpPr>
          <p:spPr>
            <a:xfrm>
              <a:off x="1350085" y="-2759173"/>
              <a:ext cx="137831" cy="69490"/>
            </a:xfrm>
            <a:custGeom>
              <a:avLst/>
              <a:gdLst/>
              <a:ahLst/>
              <a:cxnLst/>
              <a:rect l="l" t="t" r="r" b="b"/>
              <a:pathLst>
                <a:path w="4675" h="2357" extrusionOk="0">
                  <a:moveTo>
                    <a:pt x="54" y="0"/>
                  </a:moveTo>
                  <a:lnTo>
                    <a:pt x="54" y="0"/>
                  </a:lnTo>
                  <a:cubicBezTo>
                    <a:pt x="0" y="161"/>
                    <a:pt x="0" y="339"/>
                    <a:pt x="107" y="518"/>
                  </a:cubicBezTo>
                  <a:cubicBezTo>
                    <a:pt x="286" y="892"/>
                    <a:pt x="750" y="1071"/>
                    <a:pt x="1071" y="1303"/>
                  </a:cubicBezTo>
                  <a:cubicBezTo>
                    <a:pt x="1160" y="1374"/>
                    <a:pt x="1249" y="1446"/>
                    <a:pt x="1338" y="1499"/>
                  </a:cubicBezTo>
                  <a:cubicBezTo>
                    <a:pt x="2255" y="2087"/>
                    <a:pt x="3472" y="2356"/>
                    <a:pt x="4569" y="2356"/>
                  </a:cubicBezTo>
                  <a:cubicBezTo>
                    <a:pt x="4605" y="2356"/>
                    <a:pt x="4640" y="2356"/>
                    <a:pt x="4675" y="2356"/>
                  </a:cubicBezTo>
                  <a:cubicBezTo>
                    <a:pt x="4532" y="2266"/>
                    <a:pt x="4407" y="2159"/>
                    <a:pt x="4300" y="2034"/>
                  </a:cubicBezTo>
                  <a:cubicBezTo>
                    <a:pt x="4282" y="1999"/>
                    <a:pt x="4247" y="1981"/>
                    <a:pt x="4229" y="1945"/>
                  </a:cubicBezTo>
                  <a:cubicBezTo>
                    <a:pt x="3105" y="1892"/>
                    <a:pt x="1891" y="1553"/>
                    <a:pt x="1071" y="910"/>
                  </a:cubicBezTo>
                  <a:cubicBezTo>
                    <a:pt x="750" y="660"/>
                    <a:pt x="286" y="500"/>
                    <a:pt x="107" y="125"/>
                  </a:cubicBezTo>
                  <a:cubicBezTo>
                    <a:pt x="72" y="72"/>
                    <a:pt x="72" y="36"/>
                    <a:pt x="54" y="0"/>
                  </a:cubicBezTo>
                  <a:close/>
                </a:path>
              </a:pathLst>
            </a:custGeom>
            <a:solidFill>
              <a:srgbClr val="FEF0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2" name="Google Shape;5002;p46"/>
            <p:cNvSpPr/>
            <p:nvPr/>
          </p:nvSpPr>
          <p:spPr>
            <a:xfrm>
              <a:off x="1539982" y="-2754456"/>
              <a:ext cx="77362" cy="59997"/>
            </a:xfrm>
            <a:custGeom>
              <a:avLst/>
              <a:gdLst/>
              <a:ahLst/>
              <a:cxnLst/>
              <a:rect l="l" t="t" r="r" b="b"/>
              <a:pathLst>
                <a:path w="2624" h="2035" extrusionOk="0">
                  <a:moveTo>
                    <a:pt x="2373" y="1"/>
                  </a:moveTo>
                  <a:cubicBezTo>
                    <a:pt x="2195" y="251"/>
                    <a:pt x="2034" y="500"/>
                    <a:pt x="1856" y="732"/>
                  </a:cubicBezTo>
                  <a:cubicBezTo>
                    <a:pt x="1678" y="982"/>
                    <a:pt x="1481" y="1232"/>
                    <a:pt x="1231" y="1410"/>
                  </a:cubicBezTo>
                  <a:cubicBezTo>
                    <a:pt x="1000" y="1553"/>
                    <a:pt x="732" y="1625"/>
                    <a:pt x="464" y="1732"/>
                  </a:cubicBezTo>
                  <a:cubicBezTo>
                    <a:pt x="286" y="1803"/>
                    <a:pt x="125" y="1910"/>
                    <a:pt x="0" y="2035"/>
                  </a:cubicBezTo>
                  <a:cubicBezTo>
                    <a:pt x="393" y="1981"/>
                    <a:pt x="803" y="1910"/>
                    <a:pt x="1214" y="1839"/>
                  </a:cubicBezTo>
                  <a:cubicBezTo>
                    <a:pt x="1642" y="1749"/>
                    <a:pt x="2141" y="1625"/>
                    <a:pt x="2409" y="1286"/>
                  </a:cubicBezTo>
                  <a:cubicBezTo>
                    <a:pt x="2445" y="1214"/>
                    <a:pt x="2498" y="1143"/>
                    <a:pt x="2534" y="1071"/>
                  </a:cubicBezTo>
                  <a:cubicBezTo>
                    <a:pt x="2623" y="822"/>
                    <a:pt x="2605" y="518"/>
                    <a:pt x="2498" y="269"/>
                  </a:cubicBezTo>
                  <a:cubicBezTo>
                    <a:pt x="2463" y="179"/>
                    <a:pt x="2427" y="90"/>
                    <a:pt x="2373" y="1"/>
                  </a:cubicBezTo>
                  <a:close/>
                </a:path>
              </a:pathLst>
            </a:custGeom>
            <a:solidFill>
              <a:srgbClr val="FEF4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3" name="Google Shape;5003;p46"/>
            <p:cNvSpPr/>
            <p:nvPr/>
          </p:nvSpPr>
          <p:spPr>
            <a:xfrm>
              <a:off x="1539982" y="-2739184"/>
              <a:ext cx="76831" cy="44725"/>
            </a:xfrm>
            <a:custGeom>
              <a:avLst/>
              <a:gdLst/>
              <a:ahLst/>
              <a:cxnLst/>
              <a:rect l="l" t="t" r="r" b="b"/>
              <a:pathLst>
                <a:path w="2606" h="1517" extrusionOk="0">
                  <a:moveTo>
                    <a:pt x="2570" y="0"/>
                  </a:moveTo>
                  <a:cubicBezTo>
                    <a:pt x="2570" y="54"/>
                    <a:pt x="2552" y="107"/>
                    <a:pt x="2534" y="143"/>
                  </a:cubicBezTo>
                  <a:cubicBezTo>
                    <a:pt x="2338" y="643"/>
                    <a:pt x="1731" y="821"/>
                    <a:pt x="1214" y="928"/>
                  </a:cubicBezTo>
                  <a:lnTo>
                    <a:pt x="1160" y="928"/>
                  </a:lnTo>
                  <a:cubicBezTo>
                    <a:pt x="946" y="1053"/>
                    <a:pt x="696" y="1124"/>
                    <a:pt x="464" y="1214"/>
                  </a:cubicBezTo>
                  <a:cubicBezTo>
                    <a:pt x="286" y="1285"/>
                    <a:pt x="125" y="1392"/>
                    <a:pt x="0" y="1517"/>
                  </a:cubicBezTo>
                  <a:cubicBezTo>
                    <a:pt x="393" y="1463"/>
                    <a:pt x="803" y="1392"/>
                    <a:pt x="1214" y="1321"/>
                  </a:cubicBezTo>
                  <a:cubicBezTo>
                    <a:pt x="1731" y="1231"/>
                    <a:pt x="2338" y="1053"/>
                    <a:pt x="2534" y="553"/>
                  </a:cubicBezTo>
                  <a:cubicBezTo>
                    <a:pt x="2605" y="375"/>
                    <a:pt x="2605" y="179"/>
                    <a:pt x="2570" y="0"/>
                  </a:cubicBezTo>
                  <a:close/>
                </a:path>
              </a:pathLst>
            </a:custGeom>
            <a:solidFill>
              <a:srgbClr val="FEF0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4" name="Google Shape;5004;p46"/>
            <p:cNvSpPr/>
            <p:nvPr/>
          </p:nvSpPr>
          <p:spPr>
            <a:xfrm>
              <a:off x="1589954" y="-2827779"/>
              <a:ext cx="66837" cy="80753"/>
            </a:xfrm>
            <a:custGeom>
              <a:avLst/>
              <a:gdLst/>
              <a:ahLst/>
              <a:cxnLst/>
              <a:rect l="l" t="t" r="r" b="b"/>
              <a:pathLst>
                <a:path w="2267" h="2739" extrusionOk="0">
                  <a:moveTo>
                    <a:pt x="1674" y="1"/>
                  </a:moveTo>
                  <a:cubicBezTo>
                    <a:pt x="1551" y="1"/>
                    <a:pt x="1431" y="93"/>
                    <a:pt x="1339" y="186"/>
                  </a:cubicBezTo>
                  <a:cubicBezTo>
                    <a:pt x="1142" y="365"/>
                    <a:pt x="928" y="579"/>
                    <a:pt x="714" y="757"/>
                  </a:cubicBezTo>
                  <a:lnTo>
                    <a:pt x="357" y="1185"/>
                  </a:lnTo>
                  <a:lnTo>
                    <a:pt x="0" y="1542"/>
                  </a:lnTo>
                  <a:cubicBezTo>
                    <a:pt x="72" y="1739"/>
                    <a:pt x="232" y="1899"/>
                    <a:pt x="393" y="2060"/>
                  </a:cubicBezTo>
                  <a:cubicBezTo>
                    <a:pt x="554" y="2202"/>
                    <a:pt x="732" y="2345"/>
                    <a:pt x="928" y="2470"/>
                  </a:cubicBezTo>
                  <a:cubicBezTo>
                    <a:pt x="982" y="2506"/>
                    <a:pt x="1035" y="2559"/>
                    <a:pt x="1089" y="2595"/>
                  </a:cubicBezTo>
                  <a:cubicBezTo>
                    <a:pt x="1221" y="2686"/>
                    <a:pt x="1361" y="2739"/>
                    <a:pt x="1497" y="2739"/>
                  </a:cubicBezTo>
                  <a:cubicBezTo>
                    <a:pt x="1653" y="2739"/>
                    <a:pt x="1803" y="2668"/>
                    <a:pt x="1927" y="2506"/>
                  </a:cubicBezTo>
                  <a:cubicBezTo>
                    <a:pt x="2231" y="2095"/>
                    <a:pt x="2266" y="1507"/>
                    <a:pt x="2231" y="1007"/>
                  </a:cubicBezTo>
                  <a:cubicBezTo>
                    <a:pt x="2213" y="686"/>
                    <a:pt x="2124" y="79"/>
                    <a:pt x="1731" y="8"/>
                  </a:cubicBezTo>
                  <a:cubicBezTo>
                    <a:pt x="1712" y="3"/>
                    <a:pt x="1693" y="1"/>
                    <a:pt x="1674" y="1"/>
                  </a:cubicBezTo>
                  <a:close/>
                </a:path>
              </a:pathLst>
            </a:custGeom>
            <a:solidFill>
              <a:srgbClr val="FEF4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5" name="Google Shape;5005;p46"/>
            <p:cNvSpPr/>
            <p:nvPr/>
          </p:nvSpPr>
          <p:spPr>
            <a:xfrm>
              <a:off x="1589954" y="-2790218"/>
              <a:ext cx="62090" cy="43192"/>
            </a:xfrm>
            <a:custGeom>
              <a:avLst/>
              <a:gdLst/>
              <a:ahLst/>
              <a:cxnLst/>
              <a:rect l="l" t="t" r="r" b="b"/>
              <a:pathLst>
                <a:path w="2106" h="1465" extrusionOk="0">
                  <a:moveTo>
                    <a:pt x="268" y="1"/>
                  </a:moveTo>
                  <a:lnTo>
                    <a:pt x="0" y="268"/>
                  </a:lnTo>
                  <a:cubicBezTo>
                    <a:pt x="72" y="465"/>
                    <a:pt x="232" y="625"/>
                    <a:pt x="393" y="786"/>
                  </a:cubicBezTo>
                  <a:cubicBezTo>
                    <a:pt x="554" y="928"/>
                    <a:pt x="732" y="1071"/>
                    <a:pt x="928" y="1196"/>
                  </a:cubicBezTo>
                  <a:cubicBezTo>
                    <a:pt x="982" y="1232"/>
                    <a:pt x="1035" y="1285"/>
                    <a:pt x="1089" y="1321"/>
                  </a:cubicBezTo>
                  <a:cubicBezTo>
                    <a:pt x="1221" y="1412"/>
                    <a:pt x="1361" y="1465"/>
                    <a:pt x="1497" y="1465"/>
                  </a:cubicBezTo>
                  <a:cubicBezTo>
                    <a:pt x="1653" y="1465"/>
                    <a:pt x="1803" y="1394"/>
                    <a:pt x="1927" y="1232"/>
                  </a:cubicBezTo>
                  <a:cubicBezTo>
                    <a:pt x="1999" y="1143"/>
                    <a:pt x="2052" y="1018"/>
                    <a:pt x="2106" y="911"/>
                  </a:cubicBezTo>
                  <a:lnTo>
                    <a:pt x="2106" y="911"/>
                  </a:lnTo>
                  <a:cubicBezTo>
                    <a:pt x="1990" y="1035"/>
                    <a:pt x="1861" y="1089"/>
                    <a:pt x="1724" y="1089"/>
                  </a:cubicBezTo>
                  <a:cubicBezTo>
                    <a:pt x="1588" y="1089"/>
                    <a:pt x="1446" y="1035"/>
                    <a:pt x="1303" y="946"/>
                  </a:cubicBezTo>
                  <a:cubicBezTo>
                    <a:pt x="1249" y="911"/>
                    <a:pt x="1196" y="857"/>
                    <a:pt x="1142" y="821"/>
                  </a:cubicBezTo>
                  <a:cubicBezTo>
                    <a:pt x="964" y="696"/>
                    <a:pt x="768" y="554"/>
                    <a:pt x="607" y="411"/>
                  </a:cubicBezTo>
                  <a:cubicBezTo>
                    <a:pt x="482" y="268"/>
                    <a:pt x="357" y="143"/>
                    <a:pt x="268" y="1"/>
                  </a:cubicBezTo>
                  <a:close/>
                </a:path>
              </a:pathLst>
            </a:custGeom>
            <a:solidFill>
              <a:srgbClr val="FEF0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6" name="Google Shape;5006;p46"/>
            <p:cNvSpPr/>
            <p:nvPr/>
          </p:nvSpPr>
          <p:spPr>
            <a:xfrm>
              <a:off x="1347431" y="-2776539"/>
              <a:ext cx="45285" cy="61589"/>
            </a:xfrm>
            <a:custGeom>
              <a:avLst/>
              <a:gdLst/>
              <a:ahLst/>
              <a:cxnLst/>
              <a:rect l="l" t="t" r="r" b="b"/>
              <a:pathLst>
                <a:path w="1536" h="2089" extrusionOk="0">
                  <a:moveTo>
                    <a:pt x="768" y="1"/>
                  </a:moveTo>
                  <a:cubicBezTo>
                    <a:pt x="679" y="72"/>
                    <a:pt x="572" y="143"/>
                    <a:pt x="465" y="215"/>
                  </a:cubicBezTo>
                  <a:cubicBezTo>
                    <a:pt x="144" y="393"/>
                    <a:pt x="1" y="768"/>
                    <a:pt x="197" y="1107"/>
                  </a:cubicBezTo>
                  <a:cubicBezTo>
                    <a:pt x="376" y="1481"/>
                    <a:pt x="840" y="1660"/>
                    <a:pt x="1161" y="1892"/>
                  </a:cubicBezTo>
                  <a:cubicBezTo>
                    <a:pt x="1250" y="1963"/>
                    <a:pt x="1339" y="2035"/>
                    <a:pt x="1428" y="2088"/>
                  </a:cubicBezTo>
                  <a:cubicBezTo>
                    <a:pt x="1464" y="1999"/>
                    <a:pt x="1482" y="1892"/>
                    <a:pt x="1482" y="1785"/>
                  </a:cubicBezTo>
                  <a:cubicBezTo>
                    <a:pt x="1535" y="1339"/>
                    <a:pt x="1464" y="893"/>
                    <a:pt x="1214" y="518"/>
                  </a:cubicBezTo>
                  <a:cubicBezTo>
                    <a:pt x="1161" y="429"/>
                    <a:pt x="1089" y="357"/>
                    <a:pt x="1018" y="268"/>
                  </a:cubicBezTo>
                  <a:cubicBezTo>
                    <a:pt x="929" y="179"/>
                    <a:pt x="857" y="90"/>
                    <a:pt x="768" y="1"/>
                  </a:cubicBezTo>
                  <a:close/>
                </a:path>
              </a:pathLst>
            </a:custGeom>
            <a:solidFill>
              <a:srgbClr val="FAF7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7" name="Google Shape;5007;p46"/>
            <p:cNvSpPr/>
            <p:nvPr/>
          </p:nvSpPr>
          <p:spPr>
            <a:xfrm>
              <a:off x="1350085" y="-2759173"/>
              <a:ext cx="41040" cy="44224"/>
            </a:xfrm>
            <a:custGeom>
              <a:avLst/>
              <a:gdLst/>
              <a:ahLst/>
              <a:cxnLst/>
              <a:rect l="l" t="t" r="r" b="b"/>
              <a:pathLst>
                <a:path w="1392" h="1500" extrusionOk="0">
                  <a:moveTo>
                    <a:pt x="54" y="0"/>
                  </a:moveTo>
                  <a:lnTo>
                    <a:pt x="54" y="0"/>
                  </a:lnTo>
                  <a:cubicBezTo>
                    <a:pt x="0" y="161"/>
                    <a:pt x="0" y="339"/>
                    <a:pt x="107" y="518"/>
                  </a:cubicBezTo>
                  <a:cubicBezTo>
                    <a:pt x="286" y="892"/>
                    <a:pt x="750" y="1071"/>
                    <a:pt x="1071" y="1303"/>
                  </a:cubicBezTo>
                  <a:cubicBezTo>
                    <a:pt x="1160" y="1374"/>
                    <a:pt x="1249" y="1446"/>
                    <a:pt x="1338" y="1499"/>
                  </a:cubicBezTo>
                  <a:cubicBezTo>
                    <a:pt x="1374" y="1410"/>
                    <a:pt x="1392" y="1303"/>
                    <a:pt x="1392" y="1196"/>
                  </a:cubicBezTo>
                  <a:cubicBezTo>
                    <a:pt x="1392" y="1178"/>
                    <a:pt x="1392" y="1160"/>
                    <a:pt x="1392" y="1142"/>
                  </a:cubicBezTo>
                  <a:cubicBezTo>
                    <a:pt x="1285" y="1071"/>
                    <a:pt x="1178" y="999"/>
                    <a:pt x="1071" y="910"/>
                  </a:cubicBezTo>
                  <a:cubicBezTo>
                    <a:pt x="750" y="660"/>
                    <a:pt x="286" y="482"/>
                    <a:pt x="107" y="125"/>
                  </a:cubicBezTo>
                  <a:cubicBezTo>
                    <a:pt x="72" y="72"/>
                    <a:pt x="72" y="36"/>
                    <a:pt x="54" y="0"/>
                  </a:cubicBezTo>
                  <a:close/>
                </a:path>
              </a:pathLst>
            </a:custGeom>
            <a:solidFill>
              <a:srgbClr val="F3EA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8" name="Google Shape;5008;p46"/>
            <p:cNvSpPr/>
            <p:nvPr/>
          </p:nvSpPr>
          <p:spPr>
            <a:xfrm>
              <a:off x="1387410" y="-2781285"/>
              <a:ext cx="14240" cy="14240"/>
            </a:xfrm>
            <a:custGeom>
              <a:avLst/>
              <a:gdLst/>
              <a:ahLst/>
              <a:cxnLst/>
              <a:rect l="l" t="t" r="r" b="b"/>
              <a:pathLst>
                <a:path w="483" h="483" extrusionOk="0">
                  <a:moveTo>
                    <a:pt x="233" y="1"/>
                  </a:moveTo>
                  <a:cubicBezTo>
                    <a:pt x="108" y="1"/>
                    <a:pt x="1" y="108"/>
                    <a:pt x="1" y="233"/>
                  </a:cubicBezTo>
                  <a:cubicBezTo>
                    <a:pt x="1" y="376"/>
                    <a:pt x="108" y="483"/>
                    <a:pt x="233" y="483"/>
                  </a:cubicBezTo>
                  <a:cubicBezTo>
                    <a:pt x="376" y="483"/>
                    <a:pt x="483" y="376"/>
                    <a:pt x="483" y="233"/>
                  </a:cubicBezTo>
                  <a:cubicBezTo>
                    <a:pt x="483" y="108"/>
                    <a:pt x="376" y="1"/>
                    <a:pt x="233" y="1"/>
                  </a:cubicBezTo>
                  <a:close/>
                </a:path>
              </a:pathLst>
            </a:custGeom>
            <a:solidFill>
              <a:srgbClr val="1E15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9" name="Google Shape;5009;p46"/>
            <p:cNvSpPr/>
            <p:nvPr/>
          </p:nvSpPr>
          <p:spPr>
            <a:xfrm>
              <a:off x="1342714" y="-2862510"/>
              <a:ext cx="319325" cy="177337"/>
            </a:xfrm>
            <a:custGeom>
              <a:avLst/>
              <a:gdLst/>
              <a:ahLst/>
              <a:cxnLst/>
              <a:rect l="l" t="t" r="r" b="b"/>
              <a:pathLst>
                <a:path w="10831" h="6015" extrusionOk="0">
                  <a:moveTo>
                    <a:pt x="3533" y="686"/>
                  </a:moveTo>
                  <a:lnTo>
                    <a:pt x="3533" y="686"/>
                  </a:lnTo>
                  <a:cubicBezTo>
                    <a:pt x="3390" y="811"/>
                    <a:pt x="3212" y="936"/>
                    <a:pt x="3051" y="1061"/>
                  </a:cubicBezTo>
                  <a:cubicBezTo>
                    <a:pt x="2909" y="1150"/>
                    <a:pt x="2784" y="1239"/>
                    <a:pt x="2641" y="1311"/>
                  </a:cubicBezTo>
                  <a:cubicBezTo>
                    <a:pt x="2338" y="1489"/>
                    <a:pt x="2034" y="1668"/>
                    <a:pt x="1785" y="1971"/>
                  </a:cubicBezTo>
                  <a:cubicBezTo>
                    <a:pt x="1731" y="1953"/>
                    <a:pt x="1660" y="1935"/>
                    <a:pt x="1606" y="1917"/>
                  </a:cubicBezTo>
                  <a:cubicBezTo>
                    <a:pt x="1695" y="1685"/>
                    <a:pt x="1927" y="1471"/>
                    <a:pt x="2124" y="1311"/>
                  </a:cubicBezTo>
                  <a:cubicBezTo>
                    <a:pt x="2356" y="1114"/>
                    <a:pt x="2641" y="972"/>
                    <a:pt x="2980" y="847"/>
                  </a:cubicBezTo>
                  <a:cubicBezTo>
                    <a:pt x="3141" y="793"/>
                    <a:pt x="3533" y="686"/>
                    <a:pt x="3533" y="686"/>
                  </a:cubicBezTo>
                  <a:close/>
                  <a:moveTo>
                    <a:pt x="5282" y="383"/>
                  </a:moveTo>
                  <a:lnTo>
                    <a:pt x="5282" y="383"/>
                  </a:lnTo>
                  <a:cubicBezTo>
                    <a:pt x="5228" y="454"/>
                    <a:pt x="5175" y="526"/>
                    <a:pt x="5139" y="579"/>
                  </a:cubicBezTo>
                  <a:cubicBezTo>
                    <a:pt x="4961" y="847"/>
                    <a:pt x="4782" y="1097"/>
                    <a:pt x="4550" y="1311"/>
                  </a:cubicBezTo>
                  <a:cubicBezTo>
                    <a:pt x="4425" y="1436"/>
                    <a:pt x="4265" y="1560"/>
                    <a:pt x="4122" y="1685"/>
                  </a:cubicBezTo>
                  <a:cubicBezTo>
                    <a:pt x="3997" y="1775"/>
                    <a:pt x="3515" y="2185"/>
                    <a:pt x="3515" y="2185"/>
                  </a:cubicBezTo>
                  <a:cubicBezTo>
                    <a:pt x="3480" y="2096"/>
                    <a:pt x="3426" y="2024"/>
                    <a:pt x="3373" y="1971"/>
                  </a:cubicBezTo>
                  <a:cubicBezTo>
                    <a:pt x="3622" y="1685"/>
                    <a:pt x="3926" y="1453"/>
                    <a:pt x="4283" y="1221"/>
                  </a:cubicBezTo>
                  <a:cubicBezTo>
                    <a:pt x="4568" y="1025"/>
                    <a:pt x="4836" y="740"/>
                    <a:pt x="5032" y="419"/>
                  </a:cubicBezTo>
                  <a:cubicBezTo>
                    <a:pt x="5103" y="401"/>
                    <a:pt x="5193" y="401"/>
                    <a:pt x="5282" y="383"/>
                  </a:cubicBezTo>
                  <a:close/>
                  <a:moveTo>
                    <a:pt x="4622" y="472"/>
                  </a:moveTo>
                  <a:lnTo>
                    <a:pt x="4622" y="472"/>
                  </a:lnTo>
                  <a:cubicBezTo>
                    <a:pt x="4461" y="668"/>
                    <a:pt x="4300" y="829"/>
                    <a:pt x="4104" y="954"/>
                  </a:cubicBezTo>
                  <a:cubicBezTo>
                    <a:pt x="3729" y="1221"/>
                    <a:pt x="3390" y="1453"/>
                    <a:pt x="3105" y="1792"/>
                  </a:cubicBezTo>
                  <a:cubicBezTo>
                    <a:pt x="3087" y="1792"/>
                    <a:pt x="3051" y="1775"/>
                    <a:pt x="3034" y="1775"/>
                  </a:cubicBezTo>
                  <a:cubicBezTo>
                    <a:pt x="3017" y="1773"/>
                    <a:pt x="3001" y="1772"/>
                    <a:pt x="2984" y="1772"/>
                  </a:cubicBezTo>
                  <a:cubicBezTo>
                    <a:pt x="2841" y="1772"/>
                    <a:pt x="2702" y="1841"/>
                    <a:pt x="2605" y="1953"/>
                  </a:cubicBezTo>
                  <a:cubicBezTo>
                    <a:pt x="2516" y="2078"/>
                    <a:pt x="2498" y="2203"/>
                    <a:pt x="2480" y="2310"/>
                  </a:cubicBezTo>
                  <a:cubicBezTo>
                    <a:pt x="2465" y="2402"/>
                    <a:pt x="2450" y="2535"/>
                    <a:pt x="2354" y="2535"/>
                  </a:cubicBezTo>
                  <a:cubicBezTo>
                    <a:pt x="2339" y="2535"/>
                    <a:pt x="2322" y="2531"/>
                    <a:pt x="2302" y="2524"/>
                  </a:cubicBezTo>
                  <a:cubicBezTo>
                    <a:pt x="2231" y="2488"/>
                    <a:pt x="2195" y="2381"/>
                    <a:pt x="2141" y="2310"/>
                  </a:cubicBezTo>
                  <a:cubicBezTo>
                    <a:pt x="2124" y="2256"/>
                    <a:pt x="2088" y="2203"/>
                    <a:pt x="2034" y="2167"/>
                  </a:cubicBezTo>
                  <a:cubicBezTo>
                    <a:pt x="2249" y="1899"/>
                    <a:pt x="2498" y="1757"/>
                    <a:pt x="2802" y="1578"/>
                  </a:cubicBezTo>
                  <a:cubicBezTo>
                    <a:pt x="3141" y="1382"/>
                    <a:pt x="3462" y="1150"/>
                    <a:pt x="3765" y="900"/>
                  </a:cubicBezTo>
                  <a:cubicBezTo>
                    <a:pt x="3890" y="793"/>
                    <a:pt x="4015" y="668"/>
                    <a:pt x="4140" y="543"/>
                  </a:cubicBezTo>
                  <a:cubicBezTo>
                    <a:pt x="4300" y="526"/>
                    <a:pt x="4461" y="490"/>
                    <a:pt x="4622" y="472"/>
                  </a:cubicBezTo>
                  <a:close/>
                  <a:moveTo>
                    <a:pt x="6156" y="329"/>
                  </a:moveTo>
                  <a:cubicBezTo>
                    <a:pt x="5764" y="668"/>
                    <a:pt x="5407" y="1043"/>
                    <a:pt x="5086" y="1453"/>
                  </a:cubicBezTo>
                  <a:cubicBezTo>
                    <a:pt x="4907" y="1668"/>
                    <a:pt x="4747" y="1864"/>
                    <a:pt x="4550" y="2042"/>
                  </a:cubicBezTo>
                  <a:cubicBezTo>
                    <a:pt x="4407" y="2167"/>
                    <a:pt x="4247" y="2274"/>
                    <a:pt x="4086" y="2381"/>
                  </a:cubicBezTo>
                  <a:cubicBezTo>
                    <a:pt x="3961" y="2470"/>
                    <a:pt x="3819" y="2560"/>
                    <a:pt x="3712" y="2649"/>
                  </a:cubicBezTo>
                  <a:cubicBezTo>
                    <a:pt x="3694" y="2595"/>
                    <a:pt x="3676" y="2542"/>
                    <a:pt x="3658" y="2506"/>
                  </a:cubicBezTo>
                  <a:cubicBezTo>
                    <a:pt x="3765" y="2399"/>
                    <a:pt x="3872" y="2310"/>
                    <a:pt x="3961" y="2221"/>
                  </a:cubicBezTo>
                  <a:cubicBezTo>
                    <a:pt x="4229" y="1989"/>
                    <a:pt x="4515" y="1775"/>
                    <a:pt x="4764" y="1543"/>
                  </a:cubicBezTo>
                  <a:cubicBezTo>
                    <a:pt x="5014" y="1293"/>
                    <a:pt x="5210" y="1025"/>
                    <a:pt x="5389" y="758"/>
                  </a:cubicBezTo>
                  <a:cubicBezTo>
                    <a:pt x="5496" y="633"/>
                    <a:pt x="5585" y="490"/>
                    <a:pt x="5692" y="347"/>
                  </a:cubicBezTo>
                  <a:cubicBezTo>
                    <a:pt x="5853" y="347"/>
                    <a:pt x="5995" y="329"/>
                    <a:pt x="6156" y="329"/>
                  </a:cubicBezTo>
                  <a:close/>
                  <a:moveTo>
                    <a:pt x="7013" y="311"/>
                  </a:moveTo>
                  <a:cubicBezTo>
                    <a:pt x="6816" y="490"/>
                    <a:pt x="6620" y="686"/>
                    <a:pt x="6370" y="918"/>
                  </a:cubicBezTo>
                  <a:cubicBezTo>
                    <a:pt x="6281" y="1007"/>
                    <a:pt x="6192" y="1079"/>
                    <a:pt x="6103" y="1168"/>
                  </a:cubicBezTo>
                  <a:cubicBezTo>
                    <a:pt x="5888" y="1364"/>
                    <a:pt x="5656" y="1560"/>
                    <a:pt x="5478" y="1810"/>
                  </a:cubicBezTo>
                  <a:cubicBezTo>
                    <a:pt x="5442" y="1864"/>
                    <a:pt x="5407" y="1917"/>
                    <a:pt x="5371" y="1989"/>
                  </a:cubicBezTo>
                  <a:cubicBezTo>
                    <a:pt x="5300" y="2114"/>
                    <a:pt x="5210" y="2221"/>
                    <a:pt x="5121" y="2310"/>
                  </a:cubicBezTo>
                  <a:cubicBezTo>
                    <a:pt x="4996" y="2399"/>
                    <a:pt x="4871" y="2470"/>
                    <a:pt x="4729" y="2542"/>
                  </a:cubicBezTo>
                  <a:cubicBezTo>
                    <a:pt x="4568" y="2631"/>
                    <a:pt x="4407" y="2720"/>
                    <a:pt x="4265" y="2845"/>
                  </a:cubicBezTo>
                  <a:cubicBezTo>
                    <a:pt x="4122" y="2970"/>
                    <a:pt x="3997" y="3077"/>
                    <a:pt x="3854" y="3202"/>
                  </a:cubicBezTo>
                  <a:cubicBezTo>
                    <a:pt x="3837" y="3131"/>
                    <a:pt x="3819" y="3041"/>
                    <a:pt x="3801" y="2970"/>
                  </a:cubicBezTo>
                  <a:cubicBezTo>
                    <a:pt x="3926" y="2845"/>
                    <a:pt x="4086" y="2756"/>
                    <a:pt x="4247" y="2649"/>
                  </a:cubicBezTo>
                  <a:cubicBezTo>
                    <a:pt x="4443" y="2506"/>
                    <a:pt x="4639" y="2381"/>
                    <a:pt x="4800" y="2221"/>
                  </a:cubicBezTo>
                  <a:cubicBezTo>
                    <a:pt x="4996" y="2060"/>
                    <a:pt x="5157" y="1846"/>
                    <a:pt x="5317" y="1650"/>
                  </a:cubicBezTo>
                  <a:cubicBezTo>
                    <a:pt x="5710" y="1150"/>
                    <a:pt x="6674" y="311"/>
                    <a:pt x="6674" y="311"/>
                  </a:cubicBezTo>
                  <a:close/>
                  <a:moveTo>
                    <a:pt x="10066" y="1327"/>
                  </a:moveTo>
                  <a:cubicBezTo>
                    <a:pt x="10071" y="1327"/>
                    <a:pt x="10077" y="1328"/>
                    <a:pt x="10081" y="1329"/>
                  </a:cubicBezTo>
                  <a:cubicBezTo>
                    <a:pt x="10278" y="1364"/>
                    <a:pt x="10420" y="1685"/>
                    <a:pt x="10456" y="2203"/>
                  </a:cubicBezTo>
                  <a:cubicBezTo>
                    <a:pt x="10510" y="2809"/>
                    <a:pt x="10420" y="3291"/>
                    <a:pt x="10189" y="3595"/>
                  </a:cubicBezTo>
                  <a:cubicBezTo>
                    <a:pt x="10105" y="3709"/>
                    <a:pt x="9997" y="3763"/>
                    <a:pt x="9883" y="3763"/>
                  </a:cubicBezTo>
                  <a:cubicBezTo>
                    <a:pt x="9802" y="3763"/>
                    <a:pt x="9717" y="3736"/>
                    <a:pt x="9635" y="3684"/>
                  </a:cubicBezTo>
                  <a:cubicBezTo>
                    <a:pt x="9510" y="3612"/>
                    <a:pt x="8565" y="2756"/>
                    <a:pt x="8565" y="2756"/>
                  </a:cubicBezTo>
                  <a:cubicBezTo>
                    <a:pt x="8565" y="2756"/>
                    <a:pt x="8850" y="2470"/>
                    <a:pt x="8850" y="2470"/>
                  </a:cubicBezTo>
                  <a:cubicBezTo>
                    <a:pt x="9136" y="2185"/>
                    <a:pt x="9386" y="1882"/>
                    <a:pt x="9689" y="1614"/>
                  </a:cubicBezTo>
                  <a:cubicBezTo>
                    <a:pt x="9757" y="1528"/>
                    <a:pt x="9941" y="1327"/>
                    <a:pt x="10066" y="1327"/>
                  </a:cubicBezTo>
                  <a:close/>
                  <a:moveTo>
                    <a:pt x="7833" y="329"/>
                  </a:moveTo>
                  <a:cubicBezTo>
                    <a:pt x="7691" y="472"/>
                    <a:pt x="7548" y="597"/>
                    <a:pt x="7387" y="722"/>
                  </a:cubicBezTo>
                  <a:cubicBezTo>
                    <a:pt x="7155" y="918"/>
                    <a:pt x="6941" y="1114"/>
                    <a:pt x="6745" y="1293"/>
                  </a:cubicBezTo>
                  <a:cubicBezTo>
                    <a:pt x="6442" y="1596"/>
                    <a:pt x="6085" y="1846"/>
                    <a:pt x="5835" y="2203"/>
                  </a:cubicBezTo>
                  <a:cubicBezTo>
                    <a:pt x="5710" y="2381"/>
                    <a:pt x="5621" y="2595"/>
                    <a:pt x="5460" y="2720"/>
                  </a:cubicBezTo>
                  <a:cubicBezTo>
                    <a:pt x="5335" y="2827"/>
                    <a:pt x="5193" y="2899"/>
                    <a:pt x="5050" y="2970"/>
                  </a:cubicBezTo>
                  <a:cubicBezTo>
                    <a:pt x="4711" y="3166"/>
                    <a:pt x="4443" y="3398"/>
                    <a:pt x="4158" y="3648"/>
                  </a:cubicBezTo>
                  <a:cubicBezTo>
                    <a:pt x="4104" y="3702"/>
                    <a:pt x="4051" y="3737"/>
                    <a:pt x="3979" y="3791"/>
                  </a:cubicBezTo>
                  <a:cubicBezTo>
                    <a:pt x="3979" y="3719"/>
                    <a:pt x="3961" y="3666"/>
                    <a:pt x="3944" y="3595"/>
                  </a:cubicBezTo>
                  <a:cubicBezTo>
                    <a:pt x="3944" y="3577"/>
                    <a:pt x="3944" y="3559"/>
                    <a:pt x="3926" y="3541"/>
                  </a:cubicBezTo>
                  <a:cubicBezTo>
                    <a:pt x="3979" y="3505"/>
                    <a:pt x="4015" y="3470"/>
                    <a:pt x="4051" y="3434"/>
                  </a:cubicBezTo>
                  <a:cubicBezTo>
                    <a:pt x="4283" y="3238"/>
                    <a:pt x="4515" y="3006"/>
                    <a:pt x="4782" y="2863"/>
                  </a:cubicBezTo>
                  <a:cubicBezTo>
                    <a:pt x="5032" y="2738"/>
                    <a:pt x="5300" y="2613"/>
                    <a:pt x="5478" y="2381"/>
                  </a:cubicBezTo>
                  <a:cubicBezTo>
                    <a:pt x="5532" y="2310"/>
                    <a:pt x="5585" y="2221"/>
                    <a:pt x="5639" y="2149"/>
                  </a:cubicBezTo>
                  <a:cubicBezTo>
                    <a:pt x="5871" y="1739"/>
                    <a:pt x="6263" y="1471"/>
                    <a:pt x="6584" y="1150"/>
                  </a:cubicBezTo>
                  <a:cubicBezTo>
                    <a:pt x="6923" y="811"/>
                    <a:pt x="7209" y="561"/>
                    <a:pt x="7476" y="329"/>
                  </a:cubicBezTo>
                  <a:close/>
                  <a:moveTo>
                    <a:pt x="8333" y="365"/>
                  </a:moveTo>
                  <a:cubicBezTo>
                    <a:pt x="8440" y="365"/>
                    <a:pt x="8565" y="383"/>
                    <a:pt x="8690" y="419"/>
                  </a:cubicBezTo>
                  <a:cubicBezTo>
                    <a:pt x="8583" y="526"/>
                    <a:pt x="8458" y="615"/>
                    <a:pt x="8351" y="704"/>
                  </a:cubicBezTo>
                  <a:cubicBezTo>
                    <a:pt x="8262" y="758"/>
                    <a:pt x="8190" y="811"/>
                    <a:pt x="8101" y="865"/>
                  </a:cubicBezTo>
                  <a:cubicBezTo>
                    <a:pt x="7869" y="1043"/>
                    <a:pt x="7619" y="1204"/>
                    <a:pt x="7387" y="1418"/>
                  </a:cubicBezTo>
                  <a:cubicBezTo>
                    <a:pt x="7155" y="1632"/>
                    <a:pt x="6941" y="1882"/>
                    <a:pt x="6745" y="2114"/>
                  </a:cubicBezTo>
                  <a:cubicBezTo>
                    <a:pt x="6352" y="2577"/>
                    <a:pt x="5942" y="3006"/>
                    <a:pt x="5478" y="3416"/>
                  </a:cubicBezTo>
                  <a:cubicBezTo>
                    <a:pt x="5175" y="3684"/>
                    <a:pt x="4854" y="3880"/>
                    <a:pt x="4515" y="4094"/>
                  </a:cubicBezTo>
                  <a:cubicBezTo>
                    <a:pt x="4443" y="4130"/>
                    <a:pt x="4372" y="4165"/>
                    <a:pt x="4300" y="4219"/>
                  </a:cubicBezTo>
                  <a:cubicBezTo>
                    <a:pt x="4247" y="4255"/>
                    <a:pt x="4176" y="4290"/>
                    <a:pt x="4122" y="4344"/>
                  </a:cubicBezTo>
                  <a:cubicBezTo>
                    <a:pt x="4104" y="4273"/>
                    <a:pt x="4086" y="4201"/>
                    <a:pt x="4068" y="4130"/>
                  </a:cubicBezTo>
                  <a:cubicBezTo>
                    <a:pt x="4300" y="3934"/>
                    <a:pt x="4532" y="3719"/>
                    <a:pt x="4782" y="3523"/>
                  </a:cubicBezTo>
                  <a:cubicBezTo>
                    <a:pt x="4907" y="3416"/>
                    <a:pt x="5050" y="3327"/>
                    <a:pt x="5210" y="3256"/>
                  </a:cubicBezTo>
                  <a:cubicBezTo>
                    <a:pt x="5353" y="3166"/>
                    <a:pt x="5514" y="3077"/>
                    <a:pt x="5656" y="2970"/>
                  </a:cubicBezTo>
                  <a:cubicBezTo>
                    <a:pt x="5853" y="2809"/>
                    <a:pt x="5942" y="2577"/>
                    <a:pt x="6085" y="2381"/>
                  </a:cubicBezTo>
                  <a:cubicBezTo>
                    <a:pt x="6245" y="2167"/>
                    <a:pt x="6459" y="1971"/>
                    <a:pt x="6674" y="1792"/>
                  </a:cubicBezTo>
                  <a:cubicBezTo>
                    <a:pt x="6816" y="1668"/>
                    <a:pt x="6941" y="1543"/>
                    <a:pt x="7084" y="1418"/>
                  </a:cubicBezTo>
                  <a:cubicBezTo>
                    <a:pt x="7244" y="1257"/>
                    <a:pt x="7405" y="1114"/>
                    <a:pt x="7583" y="972"/>
                  </a:cubicBezTo>
                  <a:cubicBezTo>
                    <a:pt x="7815" y="793"/>
                    <a:pt x="8012" y="597"/>
                    <a:pt x="8226" y="365"/>
                  </a:cubicBezTo>
                  <a:close/>
                  <a:moveTo>
                    <a:pt x="8993" y="543"/>
                  </a:moveTo>
                  <a:cubicBezTo>
                    <a:pt x="9100" y="597"/>
                    <a:pt x="9171" y="686"/>
                    <a:pt x="9225" y="775"/>
                  </a:cubicBezTo>
                  <a:cubicBezTo>
                    <a:pt x="9047" y="1061"/>
                    <a:pt x="8815" y="1311"/>
                    <a:pt x="8654" y="1400"/>
                  </a:cubicBezTo>
                  <a:cubicBezTo>
                    <a:pt x="8476" y="1507"/>
                    <a:pt x="8279" y="1560"/>
                    <a:pt x="8119" y="1668"/>
                  </a:cubicBezTo>
                  <a:cubicBezTo>
                    <a:pt x="7798" y="1864"/>
                    <a:pt x="7583" y="2167"/>
                    <a:pt x="7369" y="2435"/>
                  </a:cubicBezTo>
                  <a:cubicBezTo>
                    <a:pt x="7137" y="2756"/>
                    <a:pt x="6888" y="3024"/>
                    <a:pt x="6584" y="3273"/>
                  </a:cubicBezTo>
                  <a:cubicBezTo>
                    <a:pt x="5817" y="3916"/>
                    <a:pt x="5121" y="4487"/>
                    <a:pt x="4336" y="4915"/>
                  </a:cubicBezTo>
                  <a:cubicBezTo>
                    <a:pt x="4300" y="4826"/>
                    <a:pt x="4265" y="4754"/>
                    <a:pt x="4229" y="4647"/>
                  </a:cubicBezTo>
                  <a:cubicBezTo>
                    <a:pt x="4300" y="4594"/>
                    <a:pt x="4372" y="4540"/>
                    <a:pt x="4479" y="4487"/>
                  </a:cubicBezTo>
                  <a:cubicBezTo>
                    <a:pt x="4889" y="4219"/>
                    <a:pt x="5317" y="3969"/>
                    <a:pt x="5674" y="3648"/>
                  </a:cubicBezTo>
                  <a:cubicBezTo>
                    <a:pt x="6138" y="3256"/>
                    <a:pt x="6513" y="2881"/>
                    <a:pt x="6852" y="2488"/>
                  </a:cubicBezTo>
                  <a:cubicBezTo>
                    <a:pt x="7084" y="2203"/>
                    <a:pt x="7316" y="1899"/>
                    <a:pt x="7601" y="1650"/>
                  </a:cubicBezTo>
                  <a:cubicBezTo>
                    <a:pt x="7815" y="1453"/>
                    <a:pt x="8030" y="1293"/>
                    <a:pt x="8279" y="1132"/>
                  </a:cubicBezTo>
                  <a:cubicBezTo>
                    <a:pt x="8404" y="1043"/>
                    <a:pt x="8529" y="954"/>
                    <a:pt x="8654" y="865"/>
                  </a:cubicBezTo>
                  <a:cubicBezTo>
                    <a:pt x="8690" y="829"/>
                    <a:pt x="8993" y="543"/>
                    <a:pt x="8993" y="543"/>
                  </a:cubicBezTo>
                  <a:close/>
                  <a:moveTo>
                    <a:pt x="9243" y="1275"/>
                  </a:moveTo>
                  <a:cubicBezTo>
                    <a:pt x="9189" y="1453"/>
                    <a:pt x="9100" y="1650"/>
                    <a:pt x="8975" y="1846"/>
                  </a:cubicBezTo>
                  <a:cubicBezTo>
                    <a:pt x="8832" y="2060"/>
                    <a:pt x="8636" y="2256"/>
                    <a:pt x="8440" y="2435"/>
                  </a:cubicBezTo>
                  <a:cubicBezTo>
                    <a:pt x="8244" y="2649"/>
                    <a:pt x="8012" y="2827"/>
                    <a:pt x="7780" y="3006"/>
                  </a:cubicBezTo>
                  <a:cubicBezTo>
                    <a:pt x="7583" y="3148"/>
                    <a:pt x="7369" y="3238"/>
                    <a:pt x="7209" y="3416"/>
                  </a:cubicBezTo>
                  <a:cubicBezTo>
                    <a:pt x="6959" y="3648"/>
                    <a:pt x="6816" y="3934"/>
                    <a:pt x="6566" y="4165"/>
                  </a:cubicBezTo>
                  <a:cubicBezTo>
                    <a:pt x="6549" y="4165"/>
                    <a:pt x="6531" y="4183"/>
                    <a:pt x="6513" y="4201"/>
                  </a:cubicBezTo>
                  <a:cubicBezTo>
                    <a:pt x="6210" y="4451"/>
                    <a:pt x="5924" y="4719"/>
                    <a:pt x="5603" y="4933"/>
                  </a:cubicBezTo>
                  <a:cubicBezTo>
                    <a:pt x="5460" y="5022"/>
                    <a:pt x="5317" y="5111"/>
                    <a:pt x="5157" y="5200"/>
                  </a:cubicBezTo>
                  <a:cubicBezTo>
                    <a:pt x="5014" y="5272"/>
                    <a:pt x="4854" y="5343"/>
                    <a:pt x="4693" y="5379"/>
                  </a:cubicBezTo>
                  <a:cubicBezTo>
                    <a:pt x="4675" y="5397"/>
                    <a:pt x="4657" y="5397"/>
                    <a:pt x="4639" y="5397"/>
                  </a:cubicBezTo>
                  <a:cubicBezTo>
                    <a:pt x="4639" y="5397"/>
                    <a:pt x="4532" y="5272"/>
                    <a:pt x="4479" y="5183"/>
                  </a:cubicBezTo>
                  <a:cubicBezTo>
                    <a:pt x="5282" y="4754"/>
                    <a:pt x="6013" y="4165"/>
                    <a:pt x="6798" y="3523"/>
                  </a:cubicBezTo>
                  <a:cubicBezTo>
                    <a:pt x="6941" y="3380"/>
                    <a:pt x="7120" y="3238"/>
                    <a:pt x="7280" y="3059"/>
                  </a:cubicBezTo>
                  <a:cubicBezTo>
                    <a:pt x="7405" y="2934"/>
                    <a:pt x="7512" y="2774"/>
                    <a:pt x="7637" y="2631"/>
                  </a:cubicBezTo>
                  <a:cubicBezTo>
                    <a:pt x="7833" y="2363"/>
                    <a:pt x="8012" y="2096"/>
                    <a:pt x="8279" y="1935"/>
                  </a:cubicBezTo>
                  <a:cubicBezTo>
                    <a:pt x="8440" y="1828"/>
                    <a:pt x="8636" y="1775"/>
                    <a:pt x="8815" y="1668"/>
                  </a:cubicBezTo>
                  <a:cubicBezTo>
                    <a:pt x="8957" y="1596"/>
                    <a:pt x="9100" y="1436"/>
                    <a:pt x="9243" y="1275"/>
                  </a:cubicBezTo>
                  <a:close/>
                  <a:moveTo>
                    <a:pt x="8781" y="3526"/>
                  </a:moveTo>
                  <a:lnTo>
                    <a:pt x="8781" y="3526"/>
                  </a:lnTo>
                  <a:cubicBezTo>
                    <a:pt x="8816" y="3561"/>
                    <a:pt x="8851" y="3614"/>
                    <a:pt x="8886" y="3666"/>
                  </a:cubicBezTo>
                  <a:cubicBezTo>
                    <a:pt x="8725" y="3880"/>
                    <a:pt x="8565" y="4094"/>
                    <a:pt x="8422" y="4308"/>
                  </a:cubicBezTo>
                  <a:cubicBezTo>
                    <a:pt x="8244" y="4540"/>
                    <a:pt x="8065" y="4790"/>
                    <a:pt x="7833" y="4933"/>
                  </a:cubicBezTo>
                  <a:cubicBezTo>
                    <a:pt x="7601" y="5093"/>
                    <a:pt x="7352" y="5147"/>
                    <a:pt x="7102" y="5254"/>
                  </a:cubicBezTo>
                  <a:cubicBezTo>
                    <a:pt x="6905" y="5343"/>
                    <a:pt x="6727" y="5432"/>
                    <a:pt x="6602" y="5557"/>
                  </a:cubicBezTo>
                  <a:cubicBezTo>
                    <a:pt x="6459" y="5575"/>
                    <a:pt x="6299" y="5593"/>
                    <a:pt x="6138" y="5611"/>
                  </a:cubicBezTo>
                  <a:cubicBezTo>
                    <a:pt x="6245" y="5522"/>
                    <a:pt x="6335" y="5414"/>
                    <a:pt x="6442" y="5325"/>
                  </a:cubicBezTo>
                  <a:cubicBezTo>
                    <a:pt x="6638" y="5165"/>
                    <a:pt x="6834" y="5093"/>
                    <a:pt x="7066" y="5004"/>
                  </a:cubicBezTo>
                  <a:cubicBezTo>
                    <a:pt x="7387" y="4879"/>
                    <a:pt x="7691" y="4701"/>
                    <a:pt x="7958" y="4487"/>
                  </a:cubicBezTo>
                  <a:cubicBezTo>
                    <a:pt x="8244" y="4237"/>
                    <a:pt x="8476" y="3951"/>
                    <a:pt x="8690" y="3648"/>
                  </a:cubicBezTo>
                  <a:cubicBezTo>
                    <a:pt x="8706" y="3648"/>
                    <a:pt x="8783" y="3543"/>
                    <a:pt x="8781" y="3526"/>
                  </a:cubicBezTo>
                  <a:close/>
                  <a:moveTo>
                    <a:pt x="2955" y="2094"/>
                  </a:moveTo>
                  <a:cubicBezTo>
                    <a:pt x="2963" y="2094"/>
                    <a:pt x="2971" y="2094"/>
                    <a:pt x="2980" y="2096"/>
                  </a:cubicBezTo>
                  <a:cubicBezTo>
                    <a:pt x="3159" y="2114"/>
                    <a:pt x="3230" y="2310"/>
                    <a:pt x="3301" y="2435"/>
                  </a:cubicBezTo>
                  <a:cubicBezTo>
                    <a:pt x="3373" y="2631"/>
                    <a:pt x="3426" y="2809"/>
                    <a:pt x="3480" y="3006"/>
                  </a:cubicBezTo>
                  <a:cubicBezTo>
                    <a:pt x="3569" y="3327"/>
                    <a:pt x="3640" y="3648"/>
                    <a:pt x="3712" y="3969"/>
                  </a:cubicBezTo>
                  <a:cubicBezTo>
                    <a:pt x="3837" y="4522"/>
                    <a:pt x="4015" y="5165"/>
                    <a:pt x="4425" y="5646"/>
                  </a:cubicBezTo>
                  <a:cubicBezTo>
                    <a:pt x="4443" y="5664"/>
                    <a:pt x="4461" y="5682"/>
                    <a:pt x="4479" y="5700"/>
                  </a:cubicBezTo>
                  <a:cubicBezTo>
                    <a:pt x="4086" y="5682"/>
                    <a:pt x="3694" y="5611"/>
                    <a:pt x="3301" y="5539"/>
                  </a:cubicBezTo>
                  <a:cubicBezTo>
                    <a:pt x="2730" y="5397"/>
                    <a:pt x="2195" y="5200"/>
                    <a:pt x="1767" y="4933"/>
                  </a:cubicBezTo>
                  <a:cubicBezTo>
                    <a:pt x="1785" y="4861"/>
                    <a:pt x="1785" y="4790"/>
                    <a:pt x="1802" y="4719"/>
                  </a:cubicBezTo>
                  <a:cubicBezTo>
                    <a:pt x="1820" y="4504"/>
                    <a:pt x="1820" y="4290"/>
                    <a:pt x="1785" y="4094"/>
                  </a:cubicBezTo>
                  <a:cubicBezTo>
                    <a:pt x="1785" y="4016"/>
                    <a:pt x="1717" y="3966"/>
                    <a:pt x="1641" y="3966"/>
                  </a:cubicBezTo>
                  <a:cubicBezTo>
                    <a:pt x="1629" y="3966"/>
                    <a:pt x="1618" y="3967"/>
                    <a:pt x="1606" y="3969"/>
                  </a:cubicBezTo>
                  <a:cubicBezTo>
                    <a:pt x="1535" y="3987"/>
                    <a:pt x="1463" y="4058"/>
                    <a:pt x="1481" y="4148"/>
                  </a:cubicBezTo>
                  <a:cubicBezTo>
                    <a:pt x="1517" y="4344"/>
                    <a:pt x="1517" y="4540"/>
                    <a:pt x="1481" y="4754"/>
                  </a:cubicBezTo>
                  <a:cubicBezTo>
                    <a:pt x="1481" y="4736"/>
                    <a:pt x="1356" y="4647"/>
                    <a:pt x="1339" y="4629"/>
                  </a:cubicBezTo>
                  <a:cubicBezTo>
                    <a:pt x="1214" y="4522"/>
                    <a:pt x="1053" y="4469"/>
                    <a:pt x="910" y="4380"/>
                  </a:cubicBezTo>
                  <a:cubicBezTo>
                    <a:pt x="750" y="4273"/>
                    <a:pt x="589" y="4130"/>
                    <a:pt x="482" y="3951"/>
                  </a:cubicBezTo>
                  <a:cubicBezTo>
                    <a:pt x="357" y="3684"/>
                    <a:pt x="429" y="3416"/>
                    <a:pt x="696" y="3256"/>
                  </a:cubicBezTo>
                  <a:cubicBezTo>
                    <a:pt x="768" y="3220"/>
                    <a:pt x="839" y="3184"/>
                    <a:pt x="910" y="3131"/>
                  </a:cubicBezTo>
                  <a:cubicBezTo>
                    <a:pt x="964" y="3184"/>
                    <a:pt x="1000" y="3238"/>
                    <a:pt x="1053" y="3291"/>
                  </a:cubicBezTo>
                  <a:cubicBezTo>
                    <a:pt x="1124" y="3363"/>
                    <a:pt x="1196" y="3452"/>
                    <a:pt x="1249" y="3523"/>
                  </a:cubicBezTo>
                  <a:cubicBezTo>
                    <a:pt x="1285" y="3571"/>
                    <a:pt x="1337" y="3595"/>
                    <a:pt x="1388" y="3595"/>
                  </a:cubicBezTo>
                  <a:cubicBezTo>
                    <a:pt x="1414" y="3595"/>
                    <a:pt x="1440" y="3589"/>
                    <a:pt x="1463" y="3577"/>
                  </a:cubicBezTo>
                  <a:cubicBezTo>
                    <a:pt x="1535" y="3523"/>
                    <a:pt x="1553" y="3416"/>
                    <a:pt x="1499" y="3345"/>
                  </a:cubicBezTo>
                  <a:cubicBezTo>
                    <a:pt x="1392" y="3202"/>
                    <a:pt x="1267" y="3059"/>
                    <a:pt x="1142" y="2934"/>
                  </a:cubicBezTo>
                  <a:cubicBezTo>
                    <a:pt x="1142" y="2917"/>
                    <a:pt x="1339" y="2631"/>
                    <a:pt x="1374" y="2542"/>
                  </a:cubicBezTo>
                  <a:cubicBezTo>
                    <a:pt x="1410" y="2435"/>
                    <a:pt x="1499" y="2203"/>
                    <a:pt x="1499" y="2203"/>
                  </a:cubicBezTo>
                  <a:cubicBezTo>
                    <a:pt x="1553" y="2221"/>
                    <a:pt x="1606" y="2238"/>
                    <a:pt x="1642" y="2256"/>
                  </a:cubicBezTo>
                  <a:cubicBezTo>
                    <a:pt x="1927" y="2363"/>
                    <a:pt x="1927" y="2756"/>
                    <a:pt x="2249" y="2827"/>
                  </a:cubicBezTo>
                  <a:cubicBezTo>
                    <a:pt x="2283" y="2838"/>
                    <a:pt x="2319" y="2843"/>
                    <a:pt x="2355" y="2843"/>
                  </a:cubicBezTo>
                  <a:cubicBezTo>
                    <a:pt x="2505" y="2843"/>
                    <a:pt x="2655" y="2757"/>
                    <a:pt x="2712" y="2613"/>
                  </a:cubicBezTo>
                  <a:cubicBezTo>
                    <a:pt x="2781" y="2476"/>
                    <a:pt x="2767" y="2094"/>
                    <a:pt x="2955" y="2094"/>
                  </a:cubicBezTo>
                  <a:close/>
                  <a:moveTo>
                    <a:pt x="8333" y="2970"/>
                  </a:moveTo>
                  <a:cubicBezTo>
                    <a:pt x="8404" y="3059"/>
                    <a:pt x="8493" y="3166"/>
                    <a:pt x="8583" y="3256"/>
                  </a:cubicBezTo>
                  <a:cubicBezTo>
                    <a:pt x="8583" y="3256"/>
                    <a:pt x="8279" y="3684"/>
                    <a:pt x="8244" y="3719"/>
                  </a:cubicBezTo>
                  <a:cubicBezTo>
                    <a:pt x="8119" y="3898"/>
                    <a:pt x="7958" y="4058"/>
                    <a:pt x="7798" y="4201"/>
                  </a:cubicBezTo>
                  <a:cubicBezTo>
                    <a:pt x="7548" y="4415"/>
                    <a:pt x="7262" y="4594"/>
                    <a:pt x="6941" y="4719"/>
                  </a:cubicBezTo>
                  <a:cubicBezTo>
                    <a:pt x="6709" y="4808"/>
                    <a:pt x="6477" y="4897"/>
                    <a:pt x="6245" y="5093"/>
                  </a:cubicBezTo>
                  <a:cubicBezTo>
                    <a:pt x="6049" y="5254"/>
                    <a:pt x="5853" y="5450"/>
                    <a:pt x="5692" y="5664"/>
                  </a:cubicBezTo>
                  <a:cubicBezTo>
                    <a:pt x="5603" y="5664"/>
                    <a:pt x="5514" y="5682"/>
                    <a:pt x="5407" y="5682"/>
                  </a:cubicBezTo>
                  <a:cubicBezTo>
                    <a:pt x="5264" y="5700"/>
                    <a:pt x="5121" y="5700"/>
                    <a:pt x="4978" y="5718"/>
                  </a:cubicBezTo>
                  <a:cubicBezTo>
                    <a:pt x="4943" y="5700"/>
                    <a:pt x="4925" y="5664"/>
                    <a:pt x="4889" y="5646"/>
                  </a:cubicBezTo>
                  <a:cubicBezTo>
                    <a:pt x="5603" y="5414"/>
                    <a:pt x="6210" y="4879"/>
                    <a:pt x="6763" y="4397"/>
                  </a:cubicBezTo>
                  <a:cubicBezTo>
                    <a:pt x="6923" y="4255"/>
                    <a:pt x="7048" y="4112"/>
                    <a:pt x="7173" y="3934"/>
                  </a:cubicBezTo>
                  <a:cubicBezTo>
                    <a:pt x="7334" y="3719"/>
                    <a:pt x="7494" y="3559"/>
                    <a:pt x="7726" y="3416"/>
                  </a:cubicBezTo>
                  <a:cubicBezTo>
                    <a:pt x="7762" y="3398"/>
                    <a:pt x="8333" y="2970"/>
                    <a:pt x="8333" y="2970"/>
                  </a:cubicBezTo>
                  <a:close/>
                  <a:moveTo>
                    <a:pt x="6794" y="1"/>
                  </a:moveTo>
                  <a:cubicBezTo>
                    <a:pt x="5549" y="1"/>
                    <a:pt x="4433" y="128"/>
                    <a:pt x="3426" y="383"/>
                  </a:cubicBezTo>
                  <a:cubicBezTo>
                    <a:pt x="2891" y="526"/>
                    <a:pt x="2373" y="722"/>
                    <a:pt x="1945" y="1043"/>
                  </a:cubicBezTo>
                  <a:cubicBezTo>
                    <a:pt x="1660" y="1257"/>
                    <a:pt x="1428" y="1525"/>
                    <a:pt x="1285" y="1864"/>
                  </a:cubicBezTo>
                  <a:cubicBezTo>
                    <a:pt x="1196" y="2078"/>
                    <a:pt x="1160" y="2328"/>
                    <a:pt x="1053" y="2542"/>
                  </a:cubicBezTo>
                  <a:cubicBezTo>
                    <a:pt x="946" y="2738"/>
                    <a:pt x="750" y="2881"/>
                    <a:pt x="536" y="2988"/>
                  </a:cubicBezTo>
                  <a:cubicBezTo>
                    <a:pt x="143" y="3220"/>
                    <a:pt x="0" y="3684"/>
                    <a:pt x="214" y="4094"/>
                  </a:cubicBezTo>
                  <a:cubicBezTo>
                    <a:pt x="375" y="4397"/>
                    <a:pt x="661" y="4576"/>
                    <a:pt x="910" y="4736"/>
                  </a:cubicBezTo>
                  <a:cubicBezTo>
                    <a:pt x="1107" y="4861"/>
                    <a:pt x="1285" y="5004"/>
                    <a:pt x="1481" y="5129"/>
                  </a:cubicBezTo>
                  <a:cubicBezTo>
                    <a:pt x="2017" y="5468"/>
                    <a:pt x="2623" y="5700"/>
                    <a:pt x="3230" y="5843"/>
                  </a:cubicBezTo>
                  <a:cubicBezTo>
                    <a:pt x="3780" y="5961"/>
                    <a:pt x="4337" y="6015"/>
                    <a:pt x="4893" y="6015"/>
                  </a:cubicBezTo>
                  <a:cubicBezTo>
                    <a:pt x="5256" y="6015"/>
                    <a:pt x="5618" y="5992"/>
                    <a:pt x="5978" y="5950"/>
                  </a:cubicBezTo>
                  <a:cubicBezTo>
                    <a:pt x="6834" y="5861"/>
                    <a:pt x="7780" y="5807"/>
                    <a:pt x="8601" y="5468"/>
                  </a:cubicBezTo>
                  <a:cubicBezTo>
                    <a:pt x="8759" y="5404"/>
                    <a:pt x="8692" y="5171"/>
                    <a:pt x="8537" y="5171"/>
                  </a:cubicBezTo>
                  <a:cubicBezTo>
                    <a:pt x="8518" y="5171"/>
                    <a:pt x="8497" y="5175"/>
                    <a:pt x="8476" y="5183"/>
                  </a:cubicBezTo>
                  <a:cubicBezTo>
                    <a:pt x="8315" y="5254"/>
                    <a:pt x="8119" y="5307"/>
                    <a:pt x="7869" y="5361"/>
                  </a:cubicBezTo>
                  <a:cubicBezTo>
                    <a:pt x="7780" y="5379"/>
                    <a:pt x="7673" y="5397"/>
                    <a:pt x="7566" y="5414"/>
                  </a:cubicBezTo>
                  <a:cubicBezTo>
                    <a:pt x="7708" y="5361"/>
                    <a:pt x="7869" y="5290"/>
                    <a:pt x="7994" y="5200"/>
                  </a:cubicBezTo>
                  <a:cubicBezTo>
                    <a:pt x="8279" y="5022"/>
                    <a:pt x="8493" y="4736"/>
                    <a:pt x="8672" y="4487"/>
                  </a:cubicBezTo>
                  <a:cubicBezTo>
                    <a:pt x="8761" y="4362"/>
                    <a:pt x="9047" y="3987"/>
                    <a:pt x="9047" y="3987"/>
                  </a:cubicBezTo>
                  <a:cubicBezTo>
                    <a:pt x="9082" y="4112"/>
                    <a:pt x="9118" y="4237"/>
                    <a:pt x="9118" y="4362"/>
                  </a:cubicBezTo>
                  <a:cubicBezTo>
                    <a:pt x="9136" y="4522"/>
                    <a:pt x="9082" y="4701"/>
                    <a:pt x="8993" y="4826"/>
                  </a:cubicBezTo>
                  <a:cubicBezTo>
                    <a:pt x="8940" y="4897"/>
                    <a:pt x="8957" y="4986"/>
                    <a:pt x="9029" y="5040"/>
                  </a:cubicBezTo>
                  <a:cubicBezTo>
                    <a:pt x="9057" y="5061"/>
                    <a:pt x="9088" y="5071"/>
                    <a:pt x="9118" y="5071"/>
                  </a:cubicBezTo>
                  <a:cubicBezTo>
                    <a:pt x="9165" y="5071"/>
                    <a:pt x="9210" y="5047"/>
                    <a:pt x="9243" y="5004"/>
                  </a:cubicBezTo>
                  <a:cubicBezTo>
                    <a:pt x="9296" y="4933"/>
                    <a:pt x="9332" y="4861"/>
                    <a:pt x="9368" y="4790"/>
                  </a:cubicBezTo>
                  <a:cubicBezTo>
                    <a:pt x="9475" y="4522"/>
                    <a:pt x="9457" y="4201"/>
                    <a:pt x="9332" y="3880"/>
                  </a:cubicBezTo>
                  <a:cubicBezTo>
                    <a:pt x="9332" y="3880"/>
                    <a:pt x="9332" y="3862"/>
                    <a:pt x="9332" y="3862"/>
                  </a:cubicBezTo>
                  <a:lnTo>
                    <a:pt x="9386" y="3898"/>
                  </a:lnTo>
                  <a:cubicBezTo>
                    <a:pt x="9557" y="4014"/>
                    <a:pt x="9731" y="4073"/>
                    <a:pt x="9894" y="4073"/>
                  </a:cubicBezTo>
                  <a:cubicBezTo>
                    <a:pt x="10105" y="4073"/>
                    <a:pt x="10297" y="3974"/>
                    <a:pt x="10438" y="3773"/>
                  </a:cubicBezTo>
                  <a:cubicBezTo>
                    <a:pt x="10706" y="3416"/>
                    <a:pt x="10831" y="2863"/>
                    <a:pt x="10777" y="2185"/>
                  </a:cubicBezTo>
                  <a:cubicBezTo>
                    <a:pt x="10742" y="1703"/>
                    <a:pt x="10599" y="1114"/>
                    <a:pt x="10135" y="1025"/>
                  </a:cubicBezTo>
                  <a:cubicBezTo>
                    <a:pt x="10112" y="1022"/>
                    <a:pt x="10090" y="1020"/>
                    <a:pt x="10068" y="1020"/>
                  </a:cubicBezTo>
                  <a:cubicBezTo>
                    <a:pt x="9866" y="1020"/>
                    <a:pt x="9698" y="1159"/>
                    <a:pt x="9618" y="1239"/>
                  </a:cubicBezTo>
                  <a:cubicBezTo>
                    <a:pt x="9600" y="1257"/>
                    <a:pt x="9582" y="1275"/>
                    <a:pt x="9564" y="1293"/>
                  </a:cubicBezTo>
                  <a:cubicBezTo>
                    <a:pt x="9600" y="1132"/>
                    <a:pt x="9600" y="972"/>
                    <a:pt x="9564" y="811"/>
                  </a:cubicBezTo>
                  <a:cubicBezTo>
                    <a:pt x="9510" y="579"/>
                    <a:pt x="9368" y="383"/>
                    <a:pt x="9136" y="258"/>
                  </a:cubicBezTo>
                  <a:cubicBezTo>
                    <a:pt x="8868" y="97"/>
                    <a:pt x="8583" y="62"/>
                    <a:pt x="8351" y="62"/>
                  </a:cubicBezTo>
                  <a:cubicBezTo>
                    <a:pt x="7810" y="21"/>
                    <a:pt x="7292" y="1"/>
                    <a:pt x="6794" y="1"/>
                  </a:cubicBezTo>
                  <a:close/>
                </a:path>
              </a:pathLst>
            </a:custGeom>
            <a:solidFill>
              <a:srgbClr val="1E15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10" name="Google Shape;5010;p46"/>
          <p:cNvGrpSpPr/>
          <p:nvPr/>
        </p:nvGrpSpPr>
        <p:grpSpPr>
          <a:xfrm rot="120013">
            <a:off x="7445639" y="4173905"/>
            <a:ext cx="314579" cy="314579"/>
            <a:chOff x="7483241" y="-914866"/>
            <a:chExt cx="314608" cy="314608"/>
          </a:xfrm>
        </p:grpSpPr>
        <p:sp>
          <p:nvSpPr>
            <p:cNvPr id="5011" name="Google Shape;5011;p46"/>
            <p:cNvSpPr/>
            <p:nvPr/>
          </p:nvSpPr>
          <p:spPr>
            <a:xfrm>
              <a:off x="7505323" y="-839037"/>
              <a:ext cx="270443" cy="163215"/>
            </a:xfrm>
            <a:custGeom>
              <a:avLst/>
              <a:gdLst/>
              <a:ahLst/>
              <a:cxnLst/>
              <a:rect l="l" t="t" r="r" b="b"/>
              <a:pathLst>
                <a:path w="9173" h="5536" extrusionOk="0">
                  <a:moveTo>
                    <a:pt x="8756" y="1"/>
                  </a:moveTo>
                  <a:cubicBezTo>
                    <a:pt x="8696" y="1"/>
                    <a:pt x="8636" y="16"/>
                    <a:pt x="8583" y="51"/>
                  </a:cubicBezTo>
                  <a:lnTo>
                    <a:pt x="233" y="4869"/>
                  </a:lnTo>
                  <a:cubicBezTo>
                    <a:pt x="55" y="4958"/>
                    <a:pt x="1" y="5190"/>
                    <a:pt x="108" y="5351"/>
                  </a:cubicBezTo>
                  <a:cubicBezTo>
                    <a:pt x="169" y="5472"/>
                    <a:pt x="296" y="5536"/>
                    <a:pt x="421" y="5536"/>
                  </a:cubicBezTo>
                  <a:cubicBezTo>
                    <a:pt x="480" y="5536"/>
                    <a:pt x="539" y="5522"/>
                    <a:pt x="590" y="5493"/>
                  </a:cubicBezTo>
                  <a:lnTo>
                    <a:pt x="8940" y="676"/>
                  </a:lnTo>
                  <a:cubicBezTo>
                    <a:pt x="9119" y="569"/>
                    <a:pt x="9172" y="355"/>
                    <a:pt x="9065" y="176"/>
                  </a:cubicBezTo>
                  <a:cubicBezTo>
                    <a:pt x="9005" y="68"/>
                    <a:pt x="8880" y="1"/>
                    <a:pt x="8756" y="1"/>
                  </a:cubicBezTo>
                  <a:close/>
                </a:path>
              </a:pathLst>
            </a:custGeom>
            <a:solidFill>
              <a:srgbClr val="FEF4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2" name="Google Shape;5012;p46"/>
            <p:cNvSpPr/>
            <p:nvPr/>
          </p:nvSpPr>
          <p:spPr>
            <a:xfrm>
              <a:off x="7506915" y="-766510"/>
              <a:ext cx="133644" cy="89450"/>
            </a:xfrm>
            <a:custGeom>
              <a:avLst/>
              <a:gdLst/>
              <a:ahLst/>
              <a:cxnLst/>
              <a:rect l="l" t="t" r="r" b="b"/>
              <a:pathLst>
                <a:path w="4533" h="3034" extrusionOk="0">
                  <a:moveTo>
                    <a:pt x="4354" y="0"/>
                  </a:moveTo>
                  <a:lnTo>
                    <a:pt x="179" y="2409"/>
                  </a:lnTo>
                  <a:cubicBezTo>
                    <a:pt x="72" y="2480"/>
                    <a:pt x="1" y="2587"/>
                    <a:pt x="1" y="2712"/>
                  </a:cubicBezTo>
                  <a:cubicBezTo>
                    <a:pt x="1" y="2784"/>
                    <a:pt x="18" y="2837"/>
                    <a:pt x="54" y="2891"/>
                  </a:cubicBezTo>
                  <a:cubicBezTo>
                    <a:pt x="72" y="2962"/>
                    <a:pt x="125" y="2998"/>
                    <a:pt x="179" y="3033"/>
                  </a:cubicBezTo>
                  <a:cubicBezTo>
                    <a:pt x="179" y="2909"/>
                    <a:pt x="250" y="2784"/>
                    <a:pt x="357" y="2712"/>
                  </a:cubicBezTo>
                  <a:lnTo>
                    <a:pt x="4533" y="303"/>
                  </a:lnTo>
                  <a:lnTo>
                    <a:pt x="4354" y="0"/>
                  </a:lnTo>
                  <a:close/>
                </a:path>
              </a:pathLst>
            </a:custGeom>
            <a:solidFill>
              <a:srgbClr val="FEF4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3" name="Google Shape;5013;p46"/>
            <p:cNvSpPr/>
            <p:nvPr/>
          </p:nvSpPr>
          <p:spPr>
            <a:xfrm>
              <a:off x="7557419" y="-891103"/>
              <a:ext cx="166252" cy="267377"/>
            </a:xfrm>
            <a:custGeom>
              <a:avLst/>
              <a:gdLst/>
              <a:ahLst/>
              <a:cxnLst/>
              <a:rect l="l" t="t" r="r" b="b"/>
              <a:pathLst>
                <a:path w="5639" h="9069" extrusionOk="0">
                  <a:moveTo>
                    <a:pt x="5225" y="0"/>
                  </a:moveTo>
                  <a:cubicBezTo>
                    <a:pt x="5100" y="0"/>
                    <a:pt x="4979" y="68"/>
                    <a:pt x="4907" y="176"/>
                  </a:cubicBezTo>
                  <a:lnTo>
                    <a:pt x="90" y="8526"/>
                  </a:lnTo>
                  <a:cubicBezTo>
                    <a:pt x="0" y="8705"/>
                    <a:pt x="54" y="8919"/>
                    <a:pt x="232" y="9026"/>
                  </a:cubicBezTo>
                  <a:cubicBezTo>
                    <a:pt x="289" y="9054"/>
                    <a:pt x="350" y="9068"/>
                    <a:pt x="409" y="9068"/>
                  </a:cubicBezTo>
                  <a:cubicBezTo>
                    <a:pt x="536" y="9068"/>
                    <a:pt x="659" y="9005"/>
                    <a:pt x="732" y="8883"/>
                  </a:cubicBezTo>
                  <a:lnTo>
                    <a:pt x="5549" y="551"/>
                  </a:lnTo>
                  <a:cubicBezTo>
                    <a:pt x="5639" y="372"/>
                    <a:pt x="5585" y="158"/>
                    <a:pt x="5407" y="51"/>
                  </a:cubicBezTo>
                  <a:cubicBezTo>
                    <a:pt x="5348" y="16"/>
                    <a:pt x="5286" y="0"/>
                    <a:pt x="5225" y="0"/>
                  </a:cubicBezTo>
                  <a:close/>
                </a:path>
              </a:pathLst>
            </a:custGeom>
            <a:solidFill>
              <a:srgbClr val="FEF4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4" name="Google Shape;5014;p46"/>
            <p:cNvSpPr/>
            <p:nvPr/>
          </p:nvSpPr>
          <p:spPr>
            <a:xfrm>
              <a:off x="7558981" y="-764948"/>
              <a:ext cx="83671" cy="141015"/>
            </a:xfrm>
            <a:custGeom>
              <a:avLst/>
              <a:gdLst/>
              <a:ahLst/>
              <a:cxnLst/>
              <a:rect l="l" t="t" r="r" b="b"/>
              <a:pathLst>
                <a:path w="2838" h="4783" extrusionOk="0">
                  <a:moveTo>
                    <a:pt x="2499" y="1"/>
                  </a:moveTo>
                  <a:lnTo>
                    <a:pt x="37" y="4247"/>
                  </a:lnTo>
                  <a:cubicBezTo>
                    <a:pt x="19" y="4301"/>
                    <a:pt x="1" y="4372"/>
                    <a:pt x="1" y="4426"/>
                  </a:cubicBezTo>
                  <a:cubicBezTo>
                    <a:pt x="1" y="4551"/>
                    <a:pt x="54" y="4675"/>
                    <a:pt x="179" y="4747"/>
                  </a:cubicBezTo>
                  <a:cubicBezTo>
                    <a:pt x="197" y="4765"/>
                    <a:pt x="233" y="4765"/>
                    <a:pt x="269" y="4783"/>
                  </a:cubicBezTo>
                  <a:cubicBezTo>
                    <a:pt x="251" y="4747"/>
                    <a:pt x="251" y="4711"/>
                    <a:pt x="251" y="4675"/>
                  </a:cubicBezTo>
                  <a:cubicBezTo>
                    <a:pt x="251" y="4622"/>
                    <a:pt x="269" y="4568"/>
                    <a:pt x="304" y="4497"/>
                  </a:cubicBezTo>
                  <a:lnTo>
                    <a:pt x="2838" y="108"/>
                  </a:lnTo>
                  <a:lnTo>
                    <a:pt x="2499" y="1"/>
                  </a:lnTo>
                  <a:close/>
                </a:path>
              </a:pathLst>
            </a:custGeom>
            <a:solidFill>
              <a:srgbClr val="FEF4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5" name="Google Shape;5015;p46"/>
            <p:cNvSpPr/>
            <p:nvPr/>
          </p:nvSpPr>
          <p:spPr>
            <a:xfrm>
              <a:off x="7486926" y="-768102"/>
              <a:ext cx="307237" cy="21611"/>
            </a:xfrm>
            <a:custGeom>
              <a:avLst/>
              <a:gdLst/>
              <a:ahLst/>
              <a:cxnLst/>
              <a:rect l="l" t="t" r="r" b="b"/>
              <a:pathLst>
                <a:path w="10421" h="733" extrusionOk="0">
                  <a:moveTo>
                    <a:pt x="393" y="1"/>
                  </a:moveTo>
                  <a:cubicBezTo>
                    <a:pt x="161" y="1"/>
                    <a:pt x="0" y="197"/>
                    <a:pt x="36" y="429"/>
                  </a:cubicBezTo>
                  <a:cubicBezTo>
                    <a:pt x="72" y="589"/>
                    <a:pt x="232" y="732"/>
                    <a:pt x="393" y="732"/>
                  </a:cubicBezTo>
                  <a:lnTo>
                    <a:pt x="10028" y="732"/>
                  </a:lnTo>
                  <a:cubicBezTo>
                    <a:pt x="10189" y="732"/>
                    <a:pt x="10349" y="589"/>
                    <a:pt x="10385" y="429"/>
                  </a:cubicBezTo>
                  <a:cubicBezTo>
                    <a:pt x="10421" y="197"/>
                    <a:pt x="10260" y="1"/>
                    <a:pt x="10028" y="1"/>
                  </a:cubicBezTo>
                  <a:close/>
                </a:path>
              </a:pathLst>
            </a:custGeom>
            <a:solidFill>
              <a:srgbClr val="FEF4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6" name="Google Shape;5016;p46"/>
            <p:cNvSpPr/>
            <p:nvPr/>
          </p:nvSpPr>
          <p:spPr>
            <a:xfrm>
              <a:off x="7505323" y="-839037"/>
              <a:ext cx="270443" cy="163215"/>
            </a:xfrm>
            <a:custGeom>
              <a:avLst/>
              <a:gdLst/>
              <a:ahLst/>
              <a:cxnLst/>
              <a:rect l="l" t="t" r="r" b="b"/>
              <a:pathLst>
                <a:path w="9173" h="5536" extrusionOk="0">
                  <a:moveTo>
                    <a:pt x="417" y="1"/>
                  </a:moveTo>
                  <a:cubicBezTo>
                    <a:pt x="293" y="1"/>
                    <a:pt x="168" y="68"/>
                    <a:pt x="108" y="176"/>
                  </a:cubicBezTo>
                  <a:cubicBezTo>
                    <a:pt x="1" y="355"/>
                    <a:pt x="55" y="569"/>
                    <a:pt x="233" y="676"/>
                  </a:cubicBezTo>
                  <a:lnTo>
                    <a:pt x="8583" y="5493"/>
                  </a:lnTo>
                  <a:cubicBezTo>
                    <a:pt x="8634" y="5522"/>
                    <a:pt x="8693" y="5536"/>
                    <a:pt x="8752" y="5536"/>
                  </a:cubicBezTo>
                  <a:cubicBezTo>
                    <a:pt x="8877" y="5536"/>
                    <a:pt x="9004" y="5472"/>
                    <a:pt x="9065" y="5351"/>
                  </a:cubicBezTo>
                  <a:cubicBezTo>
                    <a:pt x="9172" y="5190"/>
                    <a:pt x="9119" y="4958"/>
                    <a:pt x="8940" y="4869"/>
                  </a:cubicBezTo>
                  <a:lnTo>
                    <a:pt x="590" y="51"/>
                  </a:lnTo>
                  <a:cubicBezTo>
                    <a:pt x="537" y="16"/>
                    <a:pt x="477" y="1"/>
                    <a:pt x="417" y="1"/>
                  </a:cubicBezTo>
                  <a:close/>
                </a:path>
              </a:pathLst>
            </a:custGeom>
            <a:solidFill>
              <a:srgbClr val="FEF4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7" name="Google Shape;5017;p46"/>
            <p:cNvSpPr/>
            <p:nvPr/>
          </p:nvSpPr>
          <p:spPr>
            <a:xfrm>
              <a:off x="7507446" y="-839126"/>
              <a:ext cx="137860" cy="81047"/>
            </a:xfrm>
            <a:custGeom>
              <a:avLst/>
              <a:gdLst/>
              <a:ahLst/>
              <a:cxnLst/>
              <a:rect l="l" t="t" r="r" b="b"/>
              <a:pathLst>
                <a:path w="4676" h="2749" extrusionOk="0">
                  <a:moveTo>
                    <a:pt x="339" y="1"/>
                  </a:moveTo>
                  <a:cubicBezTo>
                    <a:pt x="214" y="1"/>
                    <a:pt x="90" y="72"/>
                    <a:pt x="36" y="179"/>
                  </a:cubicBezTo>
                  <a:cubicBezTo>
                    <a:pt x="18" y="215"/>
                    <a:pt x="0" y="233"/>
                    <a:pt x="0" y="269"/>
                  </a:cubicBezTo>
                  <a:cubicBezTo>
                    <a:pt x="18" y="269"/>
                    <a:pt x="54" y="251"/>
                    <a:pt x="90" y="251"/>
                  </a:cubicBezTo>
                  <a:cubicBezTo>
                    <a:pt x="143" y="251"/>
                    <a:pt x="214" y="269"/>
                    <a:pt x="268" y="304"/>
                  </a:cubicBezTo>
                  <a:lnTo>
                    <a:pt x="4479" y="2749"/>
                  </a:lnTo>
                  <a:lnTo>
                    <a:pt x="4675" y="2445"/>
                  </a:lnTo>
                  <a:lnTo>
                    <a:pt x="518" y="54"/>
                  </a:lnTo>
                  <a:cubicBezTo>
                    <a:pt x="464" y="19"/>
                    <a:pt x="411" y="1"/>
                    <a:pt x="339" y="1"/>
                  </a:cubicBezTo>
                  <a:close/>
                </a:path>
              </a:pathLst>
            </a:custGeom>
            <a:solidFill>
              <a:srgbClr val="FEF4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8" name="Google Shape;5018;p46"/>
            <p:cNvSpPr/>
            <p:nvPr/>
          </p:nvSpPr>
          <p:spPr>
            <a:xfrm>
              <a:off x="7557419" y="-891103"/>
              <a:ext cx="166252" cy="267377"/>
            </a:xfrm>
            <a:custGeom>
              <a:avLst/>
              <a:gdLst/>
              <a:ahLst/>
              <a:cxnLst/>
              <a:rect l="l" t="t" r="r" b="b"/>
              <a:pathLst>
                <a:path w="5639" h="9069" extrusionOk="0">
                  <a:moveTo>
                    <a:pt x="414" y="0"/>
                  </a:moveTo>
                  <a:cubicBezTo>
                    <a:pt x="353" y="0"/>
                    <a:pt x="291" y="16"/>
                    <a:pt x="232" y="51"/>
                  </a:cubicBezTo>
                  <a:cubicBezTo>
                    <a:pt x="54" y="158"/>
                    <a:pt x="0" y="372"/>
                    <a:pt x="90" y="551"/>
                  </a:cubicBezTo>
                  <a:lnTo>
                    <a:pt x="4907" y="8883"/>
                  </a:lnTo>
                  <a:cubicBezTo>
                    <a:pt x="4980" y="9005"/>
                    <a:pt x="5103" y="9068"/>
                    <a:pt x="5230" y="9068"/>
                  </a:cubicBezTo>
                  <a:cubicBezTo>
                    <a:pt x="5289" y="9068"/>
                    <a:pt x="5350" y="9054"/>
                    <a:pt x="5407" y="9026"/>
                  </a:cubicBezTo>
                  <a:cubicBezTo>
                    <a:pt x="5585" y="8919"/>
                    <a:pt x="5639" y="8705"/>
                    <a:pt x="5549" y="8526"/>
                  </a:cubicBezTo>
                  <a:lnTo>
                    <a:pt x="732" y="176"/>
                  </a:lnTo>
                  <a:cubicBezTo>
                    <a:pt x="660" y="68"/>
                    <a:pt x="539" y="0"/>
                    <a:pt x="414" y="0"/>
                  </a:cubicBezTo>
                  <a:close/>
                </a:path>
              </a:pathLst>
            </a:custGeom>
            <a:solidFill>
              <a:srgbClr val="FEF4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9" name="Google Shape;5019;p46"/>
            <p:cNvSpPr/>
            <p:nvPr/>
          </p:nvSpPr>
          <p:spPr>
            <a:xfrm>
              <a:off x="7560043" y="-891192"/>
              <a:ext cx="89981" cy="133644"/>
            </a:xfrm>
            <a:custGeom>
              <a:avLst/>
              <a:gdLst/>
              <a:ahLst/>
              <a:cxnLst/>
              <a:rect l="l" t="t" r="r" b="b"/>
              <a:pathLst>
                <a:path w="3052" h="4533" extrusionOk="0">
                  <a:moveTo>
                    <a:pt x="322" y="0"/>
                  </a:moveTo>
                  <a:cubicBezTo>
                    <a:pt x="268" y="0"/>
                    <a:pt x="197" y="18"/>
                    <a:pt x="143" y="54"/>
                  </a:cubicBezTo>
                  <a:cubicBezTo>
                    <a:pt x="90" y="90"/>
                    <a:pt x="36" y="125"/>
                    <a:pt x="1" y="179"/>
                  </a:cubicBezTo>
                  <a:cubicBezTo>
                    <a:pt x="126" y="179"/>
                    <a:pt x="250" y="250"/>
                    <a:pt x="322" y="357"/>
                  </a:cubicBezTo>
                  <a:lnTo>
                    <a:pt x="2731" y="4532"/>
                  </a:lnTo>
                  <a:lnTo>
                    <a:pt x="3052" y="4354"/>
                  </a:lnTo>
                  <a:lnTo>
                    <a:pt x="643" y="179"/>
                  </a:lnTo>
                  <a:cubicBezTo>
                    <a:pt x="572" y="72"/>
                    <a:pt x="447" y="0"/>
                    <a:pt x="322" y="0"/>
                  </a:cubicBezTo>
                  <a:close/>
                </a:path>
              </a:pathLst>
            </a:custGeom>
            <a:solidFill>
              <a:srgbClr val="FEF4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0" name="Google Shape;5020;p46"/>
            <p:cNvSpPr/>
            <p:nvPr/>
          </p:nvSpPr>
          <p:spPr>
            <a:xfrm>
              <a:off x="7629474" y="-910267"/>
              <a:ext cx="21611" cy="305557"/>
            </a:xfrm>
            <a:custGeom>
              <a:avLst/>
              <a:gdLst/>
              <a:ahLst/>
              <a:cxnLst/>
              <a:rect l="l" t="t" r="r" b="b"/>
              <a:pathLst>
                <a:path w="733" h="10364" extrusionOk="0">
                  <a:moveTo>
                    <a:pt x="350" y="1"/>
                  </a:moveTo>
                  <a:cubicBezTo>
                    <a:pt x="329" y="1"/>
                    <a:pt x="308" y="2"/>
                    <a:pt x="286" y="5"/>
                  </a:cubicBezTo>
                  <a:cubicBezTo>
                    <a:pt x="126" y="41"/>
                    <a:pt x="1" y="219"/>
                    <a:pt x="1" y="380"/>
                  </a:cubicBezTo>
                  <a:lnTo>
                    <a:pt x="1" y="9997"/>
                  </a:lnTo>
                  <a:cubicBezTo>
                    <a:pt x="1" y="10158"/>
                    <a:pt x="126" y="10318"/>
                    <a:pt x="286" y="10354"/>
                  </a:cubicBezTo>
                  <a:cubicBezTo>
                    <a:pt x="317" y="10360"/>
                    <a:pt x="346" y="10363"/>
                    <a:pt x="374" y="10363"/>
                  </a:cubicBezTo>
                  <a:cubicBezTo>
                    <a:pt x="581" y="10363"/>
                    <a:pt x="732" y="10201"/>
                    <a:pt x="732" y="9997"/>
                  </a:cubicBezTo>
                  <a:lnTo>
                    <a:pt x="732" y="362"/>
                  </a:lnTo>
                  <a:cubicBezTo>
                    <a:pt x="732" y="166"/>
                    <a:pt x="569" y="1"/>
                    <a:pt x="350" y="1"/>
                  </a:cubicBezTo>
                  <a:close/>
                </a:path>
              </a:pathLst>
            </a:custGeom>
            <a:solidFill>
              <a:srgbClr val="FEF4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1" name="Google Shape;5021;p46"/>
            <p:cNvSpPr/>
            <p:nvPr/>
          </p:nvSpPr>
          <p:spPr>
            <a:xfrm>
              <a:off x="7630005" y="-754953"/>
              <a:ext cx="15803" cy="150479"/>
            </a:xfrm>
            <a:custGeom>
              <a:avLst/>
              <a:gdLst/>
              <a:ahLst/>
              <a:cxnLst/>
              <a:rect l="l" t="t" r="r" b="b"/>
              <a:pathLst>
                <a:path w="536" h="5104" extrusionOk="0">
                  <a:moveTo>
                    <a:pt x="1" y="1"/>
                  </a:moveTo>
                  <a:lnTo>
                    <a:pt x="1" y="4729"/>
                  </a:lnTo>
                  <a:cubicBezTo>
                    <a:pt x="1" y="4925"/>
                    <a:pt x="143" y="5086"/>
                    <a:pt x="322" y="5104"/>
                  </a:cubicBezTo>
                  <a:cubicBezTo>
                    <a:pt x="411" y="5104"/>
                    <a:pt x="482" y="5086"/>
                    <a:pt x="536" y="5050"/>
                  </a:cubicBezTo>
                  <a:cubicBezTo>
                    <a:pt x="429" y="4979"/>
                    <a:pt x="358" y="4872"/>
                    <a:pt x="358" y="4729"/>
                  </a:cubicBezTo>
                  <a:lnTo>
                    <a:pt x="358" y="1"/>
                  </a:lnTo>
                  <a:close/>
                </a:path>
              </a:pathLst>
            </a:custGeom>
            <a:solidFill>
              <a:srgbClr val="FEF4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2" name="Google Shape;5022;p46"/>
            <p:cNvSpPr/>
            <p:nvPr/>
          </p:nvSpPr>
          <p:spPr>
            <a:xfrm>
              <a:off x="7635282" y="-910119"/>
              <a:ext cx="15803" cy="155196"/>
            </a:xfrm>
            <a:custGeom>
              <a:avLst/>
              <a:gdLst/>
              <a:ahLst/>
              <a:cxnLst/>
              <a:rect l="l" t="t" r="r" b="b"/>
              <a:pathLst>
                <a:path w="536" h="5264" extrusionOk="0">
                  <a:moveTo>
                    <a:pt x="179" y="0"/>
                  </a:moveTo>
                  <a:cubicBezTo>
                    <a:pt x="125" y="0"/>
                    <a:pt x="54" y="18"/>
                    <a:pt x="0" y="54"/>
                  </a:cubicBezTo>
                  <a:cubicBezTo>
                    <a:pt x="36" y="72"/>
                    <a:pt x="54" y="89"/>
                    <a:pt x="71" y="107"/>
                  </a:cubicBezTo>
                  <a:cubicBezTo>
                    <a:pt x="143" y="179"/>
                    <a:pt x="179" y="268"/>
                    <a:pt x="179" y="357"/>
                  </a:cubicBezTo>
                  <a:lnTo>
                    <a:pt x="179" y="5264"/>
                  </a:lnTo>
                  <a:lnTo>
                    <a:pt x="535" y="5264"/>
                  </a:lnTo>
                  <a:lnTo>
                    <a:pt x="535" y="357"/>
                  </a:lnTo>
                  <a:cubicBezTo>
                    <a:pt x="535" y="268"/>
                    <a:pt x="500" y="179"/>
                    <a:pt x="428" y="107"/>
                  </a:cubicBezTo>
                  <a:cubicBezTo>
                    <a:pt x="375" y="36"/>
                    <a:pt x="286" y="0"/>
                    <a:pt x="179" y="0"/>
                  </a:cubicBezTo>
                  <a:close/>
                </a:path>
              </a:pathLst>
            </a:custGeom>
            <a:solidFill>
              <a:srgbClr val="FEF4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3" name="Google Shape;5023;p46"/>
            <p:cNvSpPr/>
            <p:nvPr/>
          </p:nvSpPr>
          <p:spPr>
            <a:xfrm>
              <a:off x="7639999" y="-741804"/>
              <a:ext cx="81047" cy="118195"/>
            </a:xfrm>
            <a:custGeom>
              <a:avLst/>
              <a:gdLst/>
              <a:ahLst/>
              <a:cxnLst/>
              <a:rect l="l" t="t" r="r" b="b"/>
              <a:pathLst>
                <a:path w="2749" h="4009" extrusionOk="0">
                  <a:moveTo>
                    <a:pt x="322" y="1"/>
                  </a:moveTo>
                  <a:lnTo>
                    <a:pt x="1" y="144"/>
                  </a:lnTo>
                  <a:lnTo>
                    <a:pt x="2106" y="3819"/>
                  </a:lnTo>
                  <a:cubicBezTo>
                    <a:pt x="2160" y="3908"/>
                    <a:pt x="2249" y="3962"/>
                    <a:pt x="2338" y="3998"/>
                  </a:cubicBezTo>
                  <a:cubicBezTo>
                    <a:pt x="2371" y="4004"/>
                    <a:pt x="2403" y="4008"/>
                    <a:pt x="2436" y="4008"/>
                  </a:cubicBezTo>
                  <a:cubicBezTo>
                    <a:pt x="2493" y="4008"/>
                    <a:pt x="2549" y="3996"/>
                    <a:pt x="2606" y="3962"/>
                  </a:cubicBezTo>
                  <a:cubicBezTo>
                    <a:pt x="2659" y="3926"/>
                    <a:pt x="2713" y="3873"/>
                    <a:pt x="2748" y="3819"/>
                  </a:cubicBezTo>
                  <a:lnTo>
                    <a:pt x="2641" y="3819"/>
                  </a:lnTo>
                  <a:cubicBezTo>
                    <a:pt x="2552" y="3783"/>
                    <a:pt x="2481" y="3730"/>
                    <a:pt x="2427" y="3641"/>
                  </a:cubicBezTo>
                  <a:lnTo>
                    <a:pt x="322" y="1"/>
                  </a:lnTo>
                  <a:close/>
                </a:path>
              </a:pathLst>
            </a:custGeom>
            <a:solidFill>
              <a:srgbClr val="FEF4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4" name="Google Shape;5024;p46"/>
            <p:cNvSpPr/>
            <p:nvPr/>
          </p:nvSpPr>
          <p:spPr>
            <a:xfrm>
              <a:off x="7487457" y="-768102"/>
              <a:ext cx="153633" cy="15803"/>
            </a:xfrm>
            <a:custGeom>
              <a:avLst/>
              <a:gdLst/>
              <a:ahLst/>
              <a:cxnLst/>
              <a:rect l="l" t="t" r="r" b="b"/>
              <a:pathLst>
                <a:path w="5211" h="536" extrusionOk="0">
                  <a:moveTo>
                    <a:pt x="375" y="1"/>
                  </a:moveTo>
                  <a:cubicBezTo>
                    <a:pt x="197" y="1"/>
                    <a:pt x="36" y="126"/>
                    <a:pt x="18" y="322"/>
                  </a:cubicBezTo>
                  <a:cubicBezTo>
                    <a:pt x="0" y="393"/>
                    <a:pt x="18" y="465"/>
                    <a:pt x="54" y="536"/>
                  </a:cubicBezTo>
                  <a:cubicBezTo>
                    <a:pt x="125" y="429"/>
                    <a:pt x="232" y="357"/>
                    <a:pt x="375" y="357"/>
                  </a:cubicBezTo>
                  <a:lnTo>
                    <a:pt x="5210" y="357"/>
                  </a:lnTo>
                  <a:lnTo>
                    <a:pt x="5193" y="1"/>
                  </a:lnTo>
                  <a:close/>
                </a:path>
              </a:pathLst>
            </a:custGeom>
            <a:solidFill>
              <a:srgbClr val="FEF4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5" name="Google Shape;5025;p46"/>
            <p:cNvSpPr/>
            <p:nvPr/>
          </p:nvSpPr>
          <p:spPr>
            <a:xfrm>
              <a:off x="7639999" y="-741804"/>
              <a:ext cx="81047" cy="118195"/>
            </a:xfrm>
            <a:custGeom>
              <a:avLst/>
              <a:gdLst/>
              <a:ahLst/>
              <a:cxnLst/>
              <a:rect l="l" t="t" r="r" b="b"/>
              <a:pathLst>
                <a:path w="2749" h="4009" extrusionOk="0">
                  <a:moveTo>
                    <a:pt x="322" y="1"/>
                  </a:moveTo>
                  <a:lnTo>
                    <a:pt x="1" y="144"/>
                  </a:lnTo>
                  <a:lnTo>
                    <a:pt x="2106" y="3819"/>
                  </a:lnTo>
                  <a:cubicBezTo>
                    <a:pt x="2160" y="3908"/>
                    <a:pt x="2249" y="3962"/>
                    <a:pt x="2338" y="3998"/>
                  </a:cubicBezTo>
                  <a:cubicBezTo>
                    <a:pt x="2371" y="4004"/>
                    <a:pt x="2403" y="4008"/>
                    <a:pt x="2436" y="4008"/>
                  </a:cubicBezTo>
                  <a:cubicBezTo>
                    <a:pt x="2493" y="4008"/>
                    <a:pt x="2549" y="3996"/>
                    <a:pt x="2606" y="3962"/>
                  </a:cubicBezTo>
                  <a:cubicBezTo>
                    <a:pt x="2659" y="3926"/>
                    <a:pt x="2713" y="3873"/>
                    <a:pt x="2748" y="3819"/>
                  </a:cubicBezTo>
                  <a:lnTo>
                    <a:pt x="2641" y="3819"/>
                  </a:lnTo>
                  <a:cubicBezTo>
                    <a:pt x="2552" y="3783"/>
                    <a:pt x="2481" y="3730"/>
                    <a:pt x="2427" y="3641"/>
                  </a:cubicBezTo>
                  <a:lnTo>
                    <a:pt x="322" y="1"/>
                  </a:lnTo>
                  <a:close/>
                </a:path>
              </a:pathLst>
            </a:custGeom>
            <a:solidFill>
              <a:srgbClr val="FEF4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6" name="Google Shape;5026;p46"/>
            <p:cNvSpPr/>
            <p:nvPr/>
          </p:nvSpPr>
          <p:spPr>
            <a:xfrm>
              <a:off x="7637906" y="-755985"/>
              <a:ext cx="136268" cy="80281"/>
            </a:xfrm>
            <a:custGeom>
              <a:avLst/>
              <a:gdLst/>
              <a:ahLst/>
              <a:cxnLst/>
              <a:rect l="l" t="t" r="r" b="b"/>
              <a:pathLst>
                <a:path w="4622" h="2723" extrusionOk="0">
                  <a:moveTo>
                    <a:pt x="179" y="0"/>
                  </a:moveTo>
                  <a:lnTo>
                    <a:pt x="0" y="321"/>
                  </a:lnTo>
                  <a:lnTo>
                    <a:pt x="4086" y="2676"/>
                  </a:lnTo>
                  <a:cubicBezTo>
                    <a:pt x="4143" y="2710"/>
                    <a:pt x="4199" y="2723"/>
                    <a:pt x="4256" y="2723"/>
                  </a:cubicBezTo>
                  <a:cubicBezTo>
                    <a:pt x="4289" y="2723"/>
                    <a:pt x="4321" y="2719"/>
                    <a:pt x="4354" y="2712"/>
                  </a:cubicBezTo>
                  <a:cubicBezTo>
                    <a:pt x="4443" y="2694"/>
                    <a:pt x="4532" y="2623"/>
                    <a:pt x="4568" y="2534"/>
                  </a:cubicBezTo>
                  <a:cubicBezTo>
                    <a:pt x="4604" y="2480"/>
                    <a:pt x="4622" y="2427"/>
                    <a:pt x="4622" y="2355"/>
                  </a:cubicBezTo>
                  <a:lnTo>
                    <a:pt x="4622" y="2355"/>
                  </a:lnTo>
                  <a:cubicBezTo>
                    <a:pt x="4604" y="2373"/>
                    <a:pt x="4568" y="2391"/>
                    <a:pt x="4532" y="2391"/>
                  </a:cubicBezTo>
                  <a:cubicBezTo>
                    <a:pt x="4501" y="2404"/>
                    <a:pt x="4469" y="2410"/>
                    <a:pt x="4438" y="2410"/>
                  </a:cubicBezTo>
                  <a:cubicBezTo>
                    <a:pt x="4380" y="2410"/>
                    <a:pt x="4322" y="2390"/>
                    <a:pt x="4265" y="2355"/>
                  </a:cubicBezTo>
                  <a:lnTo>
                    <a:pt x="179" y="0"/>
                  </a:lnTo>
                  <a:close/>
                </a:path>
              </a:pathLst>
            </a:custGeom>
            <a:solidFill>
              <a:srgbClr val="FEF4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7" name="Google Shape;5027;p46"/>
            <p:cNvSpPr/>
            <p:nvPr/>
          </p:nvSpPr>
          <p:spPr>
            <a:xfrm>
              <a:off x="7640530" y="-762324"/>
              <a:ext cx="152572" cy="15832"/>
            </a:xfrm>
            <a:custGeom>
              <a:avLst/>
              <a:gdLst/>
              <a:ahLst/>
              <a:cxnLst/>
              <a:rect l="l" t="t" r="r" b="b"/>
              <a:pathLst>
                <a:path w="5175" h="537" extrusionOk="0">
                  <a:moveTo>
                    <a:pt x="5139" y="1"/>
                  </a:moveTo>
                  <a:cubicBezTo>
                    <a:pt x="5121" y="19"/>
                    <a:pt x="5104" y="54"/>
                    <a:pt x="5068" y="72"/>
                  </a:cubicBezTo>
                  <a:cubicBezTo>
                    <a:pt x="5014" y="144"/>
                    <a:pt x="4925" y="179"/>
                    <a:pt x="4818" y="179"/>
                  </a:cubicBezTo>
                  <a:lnTo>
                    <a:pt x="18" y="179"/>
                  </a:lnTo>
                  <a:lnTo>
                    <a:pt x="1" y="536"/>
                  </a:lnTo>
                  <a:lnTo>
                    <a:pt x="4818" y="536"/>
                  </a:lnTo>
                  <a:cubicBezTo>
                    <a:pt x="4925" y="536"/>
                    <a:pt x="5014" y="483"/>
                    <a:pt x="5068" y="429"/>
                  </a:cubicBezTo>
                  <a:cubicBezTo>
                    <a:pt x="5139" y="358"/>
                    <a:pt x="5175" y="269"/>
                    <a:pt x="5175" y="179"/>
                  </a:cubicBezTo>
                  <a:cubicBezTo>
                    <a:pt x="5175" y="108"/>
                    <a:pt x="5157" y="54"/>
                    <a:pt x="5139" y="1"/>
                  </a:cubicBezTo>
                  <a:close/>
                </a:path>
              </a:pathLst>
            </a:custGeom>
            <a:solidFill>
              <a:srgbClr val="FEF4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8" name="Google Shape;5028;p46"/>
            <p:cNvSpPr/>
            <p:nvPr/>
          </p:nvSpPr>
          <p:spPr>
            <a:xfrm>
              <a:off x="7641591" y="-837534"/>
              <a:ext cx="133113" cy="88919"/>
            </a:xfrm>
            <a:custGeom>
              <a:avLst/>
              <a:gdLst/>
              <a:ahLst/>
              <a:cxnLst/>
              <a:rect l="l" t="t" r="r" b="b"/>
              <a:pathLst>
                <a:path w="4515" h="3016" extrusionOk="0">
                  <a:moveTo>
                    <a:pt x="4318" y="0"/>
                  </a:moveTo>
                  <a:cubicBezTo>
                    <a:pt x="4318" y="36"/>
                    <a:pt x="4318" y="54"/>
                    <a:pt x="4300" y="90"/>
                  </a:cubicBezTo>
                  <a:cubicBezTo>
                    <a:pt x="4282" y="179"/>
                    <a:pt x="4229" y="268"/>
                    <a:pt x="4140" y="304"/>
                  </a:cubicBezTo>
                  <a:lnTo>
                    <a:pt x="0" y="2695"/>
                  </a:lnTo>
                  <a:lnTo>
                    <a:pt x="179" y="3016"/>
                  </a:lnTo>
                  <a:lnTo>
                    <a:pt x="4318" y="625"/>
                  </a:lnTo>
                  <a:cubicBezTo>
                    <a:pt x="4407" y="571"/>
                    <a:pt x="4461" y="500"/>
                    <a:pt x="4479" y="411"/>
                  </a:cubicBezTo>
                  <a:cubicBezTo>
                    <a:pt x="4514" y="322"/>
                    <a:pt x="4497" y="215"/>
                    <a:pt x="4443" y="125"/>
                  </a:cubicBezTo>
                  <a:cubicBezTo>
                    <a:pt x="4425" y="72"/>
                    <a:pt x="4372" y="36"/>
                    <a:pt x="4318" y="0"/>
                  </a:cubicBezTo>
                  <a:close/>
                </a:path>
              </a:pathLst>
            </a:custGeom>
            <a:solidFill>
              <a:srgbClr val="FEF4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9" name="Google Shape;5029;p46"/>
            <p:cNvSpPr/>
            <p:nvPr/>
          </p:nvSpPr>
          <p:spPr>
            <a:xfrm>
              <a:off x="7635282" y="-891192"/>
              <a:ext cx="87327" cy="149417"/>
            </a:xfrm>
            <a:custGeom>
              <a:avLst/>
              <a:gdLst/>
              <a:ahLst/>
              <a:cxnLst/>
              <a:rect l="l" t="t" r="r" b="b"/>
              <a:pathLst>
                <a:path w="2962" h="5068" extrusionOk="0">
                  <a:moveTo>
                    <a:pt x="2587" y="0"/>
                  </a:moveTo>
                  <a:cubicBezTo>
                    <a:pt x="2605" y="36"/>
                    <a:pt x="2623" y="54"/>
                    <a:pt x="2623" y="90"/>
                  </a:cubicBezTo>
                  <a:cubicBezTo>
                    <a:pt x="2641" y="179"/>
                    <a:pt x="2641" y="286"/>
                    <a:pt x="2587" y="357"/>
                  </a:cubicBezTo>
                  <a:lnTo>
                    <a:pt x="0" y="4836"/>
                  </a:lnTo>
                  <a:lnTo>
                    <a:pt x="286" y="5068"/>
                  </a:lnTo>
                  <a:lnTo>
                    <a:pt x="2908" y="554"/>
                  </a:lnTo>
                  <a:cubicBezTo>
                    <a:pt x="2944" y="464"/>
                    <a:pt x="2962" y="357"/>
                    <a:pt x="2944" y="268"/>
                  </a:cubicBezTo>
                  <a:cubicBezTo>
                    <a:pt x="2908" y="179"/>
                    <a:pt x="2855" y="108"/>
                    <a:pt x="2766" y="54"/>
                  </a:cubicBezTo>
                  <a:cubicBezTo>
                    <a:pt x="2712" y="18"/>
                    <a:pt x="2641" y="0"/>
                    <a:pt x="2587" y="0"/>
                  </a:cubicBezTo>
                  <a:close/>
                </a:path>
              </a:pathLst>
            </a:custGeom>
            <a:solidFill>
              <a:srgbClr val="FEF4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0" name="Google Shape;5030;p46"/>
            <p:cNvSpPr/>
            <p:nvPr/>
          </p:nvSpPr>
          <p:spPr>
            <a:xfrm>
              <a:off x="7518502" y="-879605"/>
              <a:ext cx="244115" cy="244086"/>
            </a:xfrm>
            <a:custGeom>
              <a:avLst/>
              <a:gdLst/>
              <a:ahLst/>
              <a:cxnLst/>
              <a:rect l="l" t="t" r="r" b="b"/>
              <a:pathLst>
                <a:path w="8280" h="8279" extrusionOk="0">
                  <a:moveTo>
                    <a:pt x="4140" y="964"/>
                  </a:moveTo>
                  <a:cubicBezTo>
                    <a:pt x="5906" y="964"/>
                    <a:pt x="7316" y="2391"/>
                    <a:pt x="7316" y="4139"/>
                  </a:cubicBezTo>
                  <a:cubicBezTo>
                    <a:pt x="7316" y="5906"/>
                    <a:pt x="5906" y="7333"/>
                    <a:pt x="4140" y="7333"/>
                  </a:cubicBezTo>
                  <a:cubicBezTo>
                    <a:pt x="2373" y="7333"/>
                    <a:pt x="964" y="5906"/>
                    <a:pt x="964" y="4139"/>
                  </a:cubicBezTo>
                  <a:cubicBezTo>
                    <a:pt x="964" y="2391"/>
                    <a:pt x="2373" y="964"/>
                    <a:pt x="4140" y="964"/>
                  </a:cubicBezTo>
                  <a:close/>
                  <a:moveTo>
                    <a:pt x="4140" y="0"/>
                  </a:moveTo>
                  <a:cubicBezTo>
                    <a:pt x="1856" y="0"/>
                    <a:pt x="0" y="1856"/>
                    <a:pt x="0" y="4139"/>
                  </a:cubicBezTo>
                  <a:cubicBezTo>
                    <a:pt x="0" y="6423"/>
                    <a:pt x="1856" y="8279"/>
                    <a:pt x="4140" y="8279"/>
                  </a:cubicBezTo>
                  <a:cubicBezTo>
                    <a:pt x="6423" y="8279"/>
                    <a:pt x="8279" y="6423"/>
                    <a:pt x="8279" y="4139"/>
                  </a:cubicBezTo>
                  <a:cubicBezTo>
                    <a:pt x="8279" y="1856"/>
                    <a:pt x="6423" y="0"/>
                    <a:pt x="4140" y="0"/>
                  </a:cubicBezTo>
                  <a:close/>
                </a:path>
              </a:pathLst>
            </a:custGeom>
            <a:solidFill>
              <a:srgbClr val="FEF4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1" name="Google Shape;5031;p46"/>
            <p:cNvSpPr/>
            <p:nvPr/>
          </p:nvSpPr>
          <p:spPr>
            <a:xfrm>
              <a:off x="7612640" y="-878573"/>
              <a:ext cx="149977" cy="243054"/>
            </a:xfrm>
            <a:custGeom>
              <a:avLst/>
              <a:gdLst/>
              <a:ahLst/>
              <a:cxnLst/>
              <a:rect l="l" t="t" r="r" b="b"/>
              <a:pathLst>
                <a:path w="5087" h="8244" extrusionOk="0">
                  <a:moveTo>
                    <a:pt x="1482" y="1"/>
                  </a:moveTo>
                  <a:lnTo>
                    <a:pt x="1482" y="1"/>
                  </a:lnTo>
                  <a:cubicBezTo>
                    <a:pt x="3302" y="429"/>
                    <a:pt x="4676" y="2070"/>
                    <a:pt x="4676" y="4033"/>
                  </a:cubicBezTo>
                  <a:cubicBezTo>
                    <a:pt x="4676" y="6317"/>
                    <a:pt x="2820" y="8173"/>
                    <a:pt x="536" y="8173"/>
                  </a:cubicBezTo>
                  <a:cubicBezTo>
                    <a:pt x="358" y="8173"/>
                    <a:pt x="179" y="8173"/>
                    <a:pt x="1" y="8137"/>
                  </a:cubicBezTo>
                  <a:lnTo>
                    <a:pt x="1" y="8137"/>
                  </a:lnTo>
                  <a:cubicBezTo>
                    <a:pt x="304" y="8208"/>
                    <a:pt x="625" y="8244"/>
                    <a:pt x="947" y="8244"/>
                  </a:cubicBezTo>
                  <a:cubicBezTo>
                    <a:pt x="3230" y="8244"/>
                    <a:pt x="5086" y="6388"/>
                    <a:pt x="5086" y="4104"/>
                  </a:cubicBezTo>
                  <a:cubicBezTo>
                    <a:pt x="5086" y="1999"/>
                    <a:pt x="3516" y="268"/>
                    <a:pt x="1482" y="1"/>
                  </a:cubicBezTo>
                  <a:close/>
                </a:path>
              </a:pathLst>
            </a:custGeom>
            <a:solidFill>
              <a:srgbClr val="FEF4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2" name="Google Shape;5032;p46"/>
            <p:cNvSpPr/>
            <p:nvPr/>
          </p:nvSpPr>
          <p:spPr>
            <a:xfrm>
              <a:off x="7586872" y="-811235"/>
              <a:ext cx="107346" cy="107876"/>
            </a:xfrm>
            <a:custGeom>
              <a:avLst/>
              <a:gdLst/>
              <a:ahLst/>
              <a:cxnLst/>
              <a:rect l="l" t="t" r="r" b="b"/>
              <a:pathLst>
                <a:path w="3641" h="3659" extrusionOk="0">
                  <a:moveTo>
                    <a:pt x="1821" y="1"/>
                  </a:moveTo>
                  <a:cubicBezTo>
                    <a:pt x="804" y="1"/>
                    <a:pt x="1" y="821"/>
                    <a:pt x="1" y="1820"/>
                  </a:cubicBezTo>
                  <a:cubicBezTo>
                    <a:pt x="1" y="2838"/>
                    <a:pt x="804" y="3658"/>
                    <a:pt x="1821" y="3658"/>
                  </a:cubicBezTo>
                  <a:cubicBezTo>
                    <a:pt x="2838" y="3658"/>
                    <a:pt x="3640" y="2838"/>
                    <a:pt x="3640" y="1820"/>
                  </a:cubicBezTo>
                  <a:cubicBezTo>
                    <a:pt x="3640" y="821"/>
                    <a:pt x="2838" y="1"/>
                    <a:pt x="1821" y="1"/>
                  </a:cubicBezTo>
                  <a:close/>
                </a:path>
              </a:pathLst>
            </a:custGeom>
            <a:solidFill>
              <a:srgbClr val="FAF7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3" name="Google Shape;5033;p46"/>
            <p:cNvSpPr/>
            <p:nvPr/>
          </p:nvSpPr>
          <p:spPr>
            <a:xfrm>
              <a:off x="7622133" y="-811235"/>
              <a:ext cx="72085" cy="107876"/>
            </a:xfrm>
            <a:custGeom>
              <a:avLst/>
              <a:gdLst/>
              <a:ahLst/>
              <a:cxnLst/>
              <a:rect l="l" t="t" r="r" b="b"/>
              <a:pathLst>
                <a:path w="2445" h="3659" extrusionOk="0">
                  <a:moveTo>
                    <a:pt x="803" y="1"/>
                  </a:moveTo>
                  <a:cubicBezTo>
                    <a:pt x="1499" y="268"/>
                    <a:pt x="2016" y="928"/>
                    <a:pt x="2016" y="1731"/>
                  </a:cubicBezTo>
                  <a:cubicBezTo>
                    <a:pt x="2016" y="2730"/>
                    <a:pt x="1196" y="3551"/>
                    <a:pt x="178" y="3551"/>
                  </a:cubicBezTo>
                  <a:lnTo>
                    <a:pt x="0" y="3551"/>
                  </a:lnTo>
                  <a:cubicBezTo>
                    <a:pt x="196" y="3623"/>
                    <a:pt x="410" y="3658"/>
                    <a:pt x="625" y="3658"/>
                  </a:cubicBezTo>
                  <a:cubicBezTo>
                    <a:pt x="1642" y="3658"/>
                    <a:pt x="2444" y="2838"/>
                    <a:pt x="2444" y="1820"/>
                  </a:cubicBezTo>
                  <a:cubicBezTo>
                    <a:pt x="2444" y="875"/>
                    <a:pt x="1731" y="90"/>
                    <a:pt x="803" y="1"/>
                  </a:cubicBezTo>
                  <a:close/>
                </a:path>
              </a:pathLst>
            </a:custGeom>
            <a:solidFill>
              <a:srgbClr val="F3EA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4" name="Google Shape;5034;p46"/>
            <p:cNvSpPr/>
            <p:nvPr/>
          </p:nvSpPr>
          <p:spPr>
            <a:xfrm>
              <a:off x="7617386" y="-780721"/>
              <a:ext cx="46317" cy="46848"/>
            </a:xfrm>
            <a:custGeom>
              <a:avLst/>
              <a:gdLst/>
              <a:ahLst/>
              <a:cxnLst/>
              <a:rect l="l" t="t" r="r" b="b"/>
              <a:pathLst>
                <a:path w="1571" h="1589" extrusionOk="0">
                  <a:moveTo>
                    <a:pt x="786" y="0"/>
                  </a:moveTo>
                  <a:cubicBezTo>
                    <a:pt x="357" y="0"/>
                    <a:pt x="0" y="357"/>
                    <a:pt x="0" y="785"/>
                  </a:cubicBezTo>
                  <a:cubicBezTo>
                    <a:pt x="0" y="1232"/>
                    <a:pt x="357" y="1588"/>
                    <a:pt x="786" y="1588"/>
                  </a:cubicBezTo>
                  <a:cubicBezTo>
                    <a:pt x="1214" y="1588"/>
                    <a:pt x="1571" y="1232"/>
                    <a:pt x="1571" y="785"/>
                  </a:cubicBezTo>
                  <a:cubicBezTo>
                    <a:pt x="1571" y="357"/>
                    <a:pt x="1214" y="0"/>
                    <a:pt x="786" y="0"/>
                  </a:cubicBezTo>
                  <a:close/>
                </a:path>
              </a:pathLst>
            </a:custGeom>
            <a:solidFill>
              <a:srgbClr val="FEF4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5" name="Google Shape;5035;p46"/>
            <p:cNvSpPr/>
            <p:nvPr/>
          </p:nvSpPr>
          <p:spPr>
            <a:xfrm>
              <a:off x="7627911" y="-780721"/>
              <a:ext cx="35792" cy="46848"/>
            </a:xfrm>
            <a:custGeom>
              <a:avLst/>
              <a:gdLst/>
              <a:ahLst/>
              <a:cxnLst/>
              <a:rect l="l" t="t" r="r" b="b"/>
              <a:pathLst>
                <a:path w="1214" h="1589" extrusionOk="0">
                  <a:moveTo>
                    <a:pt x="0" y="1446"/>
                  </a:moveTo>
                  <a:cubicBezTo>
                    <a:pt x="14" y="1459"/>
                    <a:pt x="17" y="1463"/>
                    <a:pt x="26" y="1463"/>
                  </a:cubicBezTo>
                  <a:lnTo>
                    <a:pt x="26" y="1463"/>
                  </a:lnTo>
                  <a:cubicBezTo>
                    <a:pt x="17" y="1458"/>
                    <a:pt x="9" y="1452"/>
                    <a:pt x="0" y="1446"/>
                  </a:cubicBezTo>
                  <a:close/>
                  <a:moveTo>
                    <a:pt x="464" y="0"/>
                  </a:moveTo>
                  <a:cubicBezTo>
                    <a:pt x="678" y="143"/>
                    <a:pt x="821" y="393"/>
                    <a:pt x="821" y="661"/>
                  </a:cubicBezTo>
                  <a:cubicBezTo>
                    <a:pt x="821" y="1107"/>
                    <a:pt x="464" y="1464"/>
                    <a:pt x="36" y="1464"/>
                  </a:cubicBezTo>
                  <a:cubicBezTo>
                    <a:pt x="32" y="1464"/>
                    <a:pt x="29" y="1464"/>
                    <a:pt x="26" y="1463"/>
                  </a:cubicBezTo>
                  <a:lnTo>
                    <a:pt x="26" y="1463"/>
                  </a:lnTo>
                  <a:cubicBezTo>
                    <a:pt x="145" y="1542"/>
                    <a:pt x="279" y="1588"/>
                    <a:pt x="429" y="1588"/>
                  </a:cubicBezTo>
                  <a:cubicBezTo>
                    <a:pt x="857" y="1588"/>
                    <a:pt x="1214" y="1232"/>
                    <a:pt x="1214" y="785"/>
                  </a:cubicBezTo>
                  <a:cubicBezTo>
                    <a:pt x="1214" y="375"/>
                    <a:pt x="875" y="18"/>
                    <a:pt x="464" y="0"/>
                  </a:cubicBezTo>
                  <a:close/>
                </a:path>
              </a:pathLst>
            </a:custGeom>
            <a:solidFill>
              <a:srgbClr val="FEF4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6" name="Google Shape;5036;p46"/>
            <p:cNvSpPr/>
            <p:nvPr/>
          </p:nvSpPr>
          <p:spPr>
            <a:xfrm>
              <a:off x="7634751" y="-870023"/>
              <a:ext cx="11587" cy="10289"/>
            </a:xfrm>
            <a:custGeom>
              <a:avLst/>
              <a:gdLst/>
              <a:ahLst/>
              <a:cxnLst/>
              <a:rect l="l" t="t" r="r" b="b"/>
              <a:pathLst>
                <a:path w="393" h="349" extrusionOk="0">
                  <a:moveTo>
                    <a:pt x="197" y="0"/>
                  </a:moveTo>
                  <a:cubicBezTo>
                    <a:pt x="128" y="0"/>
                    <a:pt x="62" y="37"/>
                    <a:pt x="36" y="103"/>
                  </a:cubicBezTo>
                  <a:cubicBezTo>
                    <a:pt x="0" y="192"/>
                    <a:pt x="36" y="300"/>
                    <a:pt x="125" y="335"/>
                  </a:cubicBezTo>
                  <a:cubicBezTo>
                    <a:pt x="148" y="344"/>
                    <a:pt x="172" y="349"/>
                    <a:pt x="196" y="349"/>
                  </a:cubicBezTo>
                  <a:cubicBezTo>
                    <a:pt x="265" y="349"/>
                    <a:pt x="331" y="312"/>
                    <a:pt x="357" y="246"/>
                  </a:cubicBezTo>
                  <a:cubicBezTo>
                    <a:pt x="393" y="157"/>
                    <a:pt x="357" y="50"/>
                    <a:pt x="268" y="14"/>
                  </a:cubicBezTo>
                  <a:cubicBezTo>
                    <a:pt x="245" y="5"/>
                    <a:pt x="221" y="0"/>
                    <a:pt x="197" y="0"/>
                  </a:cubicBezTo>
                  <a:close/>
                </a:path>
              </a:pathLst>
            </a:custGeom>
            <a:solidFill>
              <a:srgbClr val="1E15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7" name="Google Shape;5037;p46"/>
            <p:cNvSpPr/>
            <p:nvPr/>
          </p:nvSpPr>
          <p:spPr>
            <a:xfrm>
              <a:off x="7634751" y="-654889"/>
              <a:ext cx="11587" cy="10319"/>
            </a:xfrm>
            <a:custGeom>
              <a:avLst/>
              <a:gdLst/>
              <a:ahLst/>
              <a:cxnLst/>
              <a:rect l="l" t="t" r="r" b="b"/>
              <a:pathLst>
                <a:path w="393" h="350" extrusionOk="0">
                  <a:moveTo>
                    <a:pt x="197" y="1"/>
                  </a:moveTo>
                  <a:cubicBezTo>
                    <a:pt x="128" y="1"/>
                    <a:pt x="62" y="38"/>
                    <a:pt x="36" y="104"/>
                  </a:cubicBezTo>
                  <a:cubicBezTo>
                    <a:pt x="0" y="193"/>
                    <a:pt x="36" y="300"/>
                    <a:pt x="125" y="336"/>
                  </a:cubicBezTo>
                  <a:cubicBezTo>
                    <a:pt x="148" y="345"/>
                    <a:pt x="172" y="349"/>
                    <a:pt x="196" y="349"/>
                  </a:cubicBezTo>
                  <a:cubicBezTo>
                    <a:pt x="265" y="349"/>
                    <a:pt x="331" y="313"/>
                    <a:pt x="357" y="247"/>
                  </a:cubicBezTo>
                  <a:cubicBezTo>
                    <a:pt x="393" y="157"/>
                    <a:pt x="357" y="50"/>
                    <a:pt x="268" y="15"/>
                  </a:cubicBezTo>
                  <a:cubicBezTo>
                    <a:pt x="245" y="5"/>
                    <a:pt x="221" y="1"/>
                    <a:pt x="197" y="1"/>
                  </a:cubicBezTo>
                  <a:close/>
                </a:path>
              </a:pathLst>
            </a:custGeom>
            <a:solidFill>
              <a:srgbClr val="1E15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8" name="Google Shape;5038;p46"/>
            <p:cNvSpPr/>
            <p:nvPr/>
          </p:nvSpPr>
          <p:spPr>
            <a:xfrm>
              <a:off x="7581093" y="-855665"/>
              <a:ext cx="11587" cy="10260"/>
            </a:xfrm>
            <a:custGeom>
              <a:avLst/>
              <a:gdLst/>
              <a:ahLst/>
              <a:cxnLst/>
              <a:rect l="l" t="t" r="r" b="b"/>
              <a:pathLst>
                <a:path w="393" h="348" extrusionOk="0">
                  <a:moveTo>
                    <a:pt x="199" y="1"/>
                  </a:moveTo>
                  <a:cubicBezTo>
                    <a:pt x="169" y="1"/>
                    <a:pt x="137" y="9"/>
                    <a:pt x="107" y="27"/>
                  </a:cubicBezTo>
                  <a:cubicBezTo>
                    <a:pt x="18" y="62"/>
                    <a:pt x="0" y="169"/>
                    <a:pt x="36" y="259"/>
                  </a:cubicBezTo>
                  <a:cubicBezTo>
                    <a:pt x="73" y="320"/>
                    <a:pt x="134" y="347"/>
                    <a:pt x="198" y="347"/>
                  </a:cubicBezTo>
                  <a:cubicBezTo>
                    <a:pt x="228" y="347"/>
                    <a:pt x="258" y="341"/>
                    <a:pt x="286" y="330"/>
                  </a:cubicBezTo>
                  <a:cubicBezTo>
                    <a:pt x="357" y="276"/>
                    <a:pt x="393" y="169"/>
                    <a:pt x="339" y="80"/>
                  </a:cubicBezTo>
                  <a:cubicBezTo>
                    <a:pt x="316" y="33"/>
                    <a:pt x="260" y="1"/>
                    <a:pt x="199" y="1"/>
                  </a:cubicBezTo>
                  <a:close/>
                </a:path>
              </a:pathLst>
            </a:custGeom>
            <a:solidFill>
              <a:srgbClr val="1E15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9" name="Google Shape;5039;p46"/>
            <p:cNvSpPr/>
            <p:nvPr/>
          </p:nvSpPr>
          <p:spPr>
            <a:xfrm>
              <a:off x="7688410" y="-669424"/>
              <a:ext cx="11587" cy="10466"/>
            </a:xfrm>
            <a:custGeom>
              <a:avLst/>
              <a:gdLst/>
              <a:ahLst/>
              <a:cxnLst/>
              <a:rect l="l" t="t" r="r" b="b"/>
              <a:pathLst>
                <a:path w="393" h="355" extrusionOk="0">
                  <a:moveTo>
                    <a:pt x="196" y="1"/>
                  </a:moveTo>
                  <a:cubicBezTo>
                    <a:pt x="166" y="1"/>
                    <a:pt x="136" y="9"/>
                    <a:pt x="107" y="26"/>
                  </a:cubicBezTo>
                  <a:cubicBezTo>
                    <a:pt x="36" y="79"/>
                    <a:pt x="0" y="186"/>
                    <a:pt x="54" y="258"/>
                  </a:cubicBezTo>
                  <a:cubicBezTo>
                    <a:pt x="78" y="318"/>
                    <a:pt x="135" y="354"/>
                    <a:pt x="197" y="354"/>
                  </a:cubicBezTo>
                  <a:cubicBezTo>
                    <a:pt x="227" y="354"/>
                    <a:pt x="257" y="346"/>
                    <a:pt x="286" y="329"/>
                  </a:cubicBezTo>
                  <a:cubicBezTo>
                    <a:pt x="375" y="276"/>
                    <a:pt x="393" y="169"/>
                    <a:pt x="357" y="97"/>
                  </a:cubicBezTo>
                  <a:cubicBezTo>
                    <a:pt x="321" y="37"/>
                    <a:pt x="260" y="1"/>
                    <a:pt x="196" y="1"/>
                  </a:cubicBezTo>
                  <a:close/>
                </a:path>
              </a:pathLst>
            </a:custGeom>
            <a:solidFill>
              <a:srgbClr val="1E15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0" name="Google Shape;5040;p46"/>
            <p:cNvSpPr/>
            <p:nvPr/>
          </p:nvSpPr>
          <p:spPr>
            <a:xfrm>
              <a:off x="7541646" y="-816336"/>
              <a:ext cx="11587" cy="10378"/>
            </a:xfrm>
            <a:custGeom>
              <a:avLst/>
              <a:gdLst/>
              <a:ahLst/>
              <a:cxnLst/>
              <a:rect l="l" t="t" r="r" b="b"/>
              <a:pathLst>
                <a:path w="393" h="352" extrusionOk="0">
                  <a:moveTo>
                    <a:pt x="181" y="1"/>
                  </a:moveTo>
                  <a:cubicBezTo>
                    <a:pt x="124" y="1"/>
                    <a:pt x="69" y="29"/>
                    <a:pt x="36" y="84"/>
                  </a:cubicBezTo>
                  <a:cubicBezTo>
                    <a:pt x="0" y="174"/>
                    <a:pt x="18" y="281"/>
                    <a:pt x="107" y="334"/>
                  </a:cubicBezTo>
                  <a:cubicBezTo>
                    <a:pt x="135" y="345"/>
                    <a:pt x="165" y="351"/>
                    <a:pt x="194" y="351"/>
                  </a:cubicBezTo>
                  <a:cubicBezTo>
                    <a:pt x="257" y="351"/>
                    <a:pt x="315" y="324"/>
                    <a:pt x="339" y="263"/>
                  </a:cubicBezTo>
                  <a:cubicBezTo>
                    <a:pt x="393" y="174"/>
                    <a:pt x="357" y="66"/>
                    <a:pt x="286" y="31"/>
                  </a:cubicBezTo>
                  <a:cubicBezTo>
                    <a:pt x="252" y="11"/>
                    <a:pt x="216" y="1"/>
                    <a:pt x="181" y="1"/>
                  </a:cubicBezTo>
                  <a:close/>
                </a:path>
              </a:pathLst>
            </a:custGeom>
            <a:solidFill>
              <a:srgbClr val="1E15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1" name="Google Shape;5041;p46"/>
            <p:cNvSpPr/>
            <p:nvPr/>
          </p:nvSpPr>
          <p:spPr>
            <a:xfrm>
              <a:off x="7727857" y="-708872"/>
              <a:ext cx="11587" cy="10466"/>
            </a:xfrm>
            <a:custGeom>
              <a:avLst/>
              <a:gdLst/>
              <a:ahLst/>
              <a:cxnLst/>
              <a:rect l="l" t="t" r="r" b="b"/>
              <a:pathLst>
                <a:path w="393" h="355" extrusionOk="0">
                  <a:moveTo>
                    <a:pt x="198" y="1"/>
                  </a:moveTo>
                  <a:cubicBezTo>
                    <a:pt x="135" y="1"/>
                    <a:pt x="78" y="36"/>
                    <a:pt x="54" y="97"/>
                  </a:cubicBezTo>
                  <a:cubicBezTo>
                    <a:pt x="0" y="168"/>
                    <a:pt x="36" y="276"/>
                    <a:pt x="107" y="329"/>
                  </a:cubicBezTo>
                  <a:cubicBezTo>
                    <a:pt x="137" y="347"/>
                    <a:pt x="169" y="355"/>
                    <a:pt x="200" y="355"/>
                  </a:cubicBezTo>
                  <a:cubicBezTo>
                    <a:pt x="262" y="355"/>
                    <a:pt x="322" y="323"/>
                    <a:pt x="357" y="276"/>
                  </a:cubicBezTo>
                  <a:cubicBezTo>
                    <a:pt x="393" y="186"/>
                    <a:pt x="375" y="79"/>
                    <a:pt x="286" y="26"/>
                  </a:cubicBezTo>
                  <a:cubicBezTo>
                    <a:pt x="257" y="9"/>
                    <a:pt x="227" y="1"/>
                    <a:pt x="198" y="1"/>
                  </a:cubicBezTo>
                  <a:close/>
                </a:path>
              </a:pathLst>
            </a:custGeom>
            <a:solidFill>
              <a:srgbClr val="1E15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2" name="Google Shape;5042;p46"/>
            <p:cNvSpPr/>
            <p:nvPr/>
          </p:nvSpPr>
          <p:spPr>
            <a:xfrm>
              <a:off x="7527966" y="-762324"/>
              <a:ext cx="10024" cy="10024"/>
            </a:xfrm>
            <a:custGeom>
              <a:avLst/>
              <a:gdLst/>
              <a:ahLst/>
              <a:cxnLst/>
              <a:rect l="l" t="t" r="r" b="b"/>
              <a:pathLst>
                <a:path w="340" h="340" extrusionOk="0">
                  <a:moveTo>
                    <a:pt x="161" y="1"/>
                  </a:moveTo>
                  <a:cubicBezTo>
                    <a:pt x="72" y="1"/>
                    <a:pt x="0" y="72"/>
                    <a:pt x="0" y="161"/>
                  </a:cubicBezTo>
                  <a:cubicBezTo>
                    <a:pt x="0" y="269"/>
                    <a:pt x="72" y="340"/>
                    <a:pt x="161" y="340"/>
                  </a:cubicBezTo>
                  <a:cubicBezTo>
                    <a:pt x="268" y="340"/>
                    <a:pt x="339" y="269"/>
                    <a:pt x="339" y="161"/>
                  </a:cubicBezTo>
                  <a:cubicBezTo>
                    <a:pt x="339" y="72"/>
                    <a:pt x="268" y="1"/>
                    <a:pt x="161" y="1"/>
                  </a:cubicBezTo>
                  <a:close/>
                </a:path>
              </a:pathLst>
            </a:custGeom>
            <a:solidFill>
              <a:srgbClr val="1E15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3" name="Google Shape;5043;p46"/>
            <p:cNvSpPr/>
            <p:nvPr/>
          </p:nvSpPr>
          <p:spPr>
            <a:xfrm>
              <a:off x="7743100" y="-762324"/>
              <a:ext cx="10024" cy="10024"/>
            </a:xfrm>
            <a:custGeom>
              <a:avLst/>
              <a:gdLst/>
              <a:ahLst/>
              <a:cxnLst/>
              <a:rect l="l" t="t" r="r" b="b"/>
              <a:pathLst>
                <a:path w="340" h="340" extrusionOk="0">
                  <a:moveTo>
                    <a:pt x="179" y="1"/>
                  </a:moveTo>
                  <a:cubicBezTo>
                    <a:pt x="72" y="1"/>
                    <a:pt x="1" y="72"/>
                    <a:pt x="1" y="161"/>
                  </a:cubicBezTo>
                  <a:cubicBezTo>
                    <a:pt x="1" y="269"/>
                    <a:pt x="72" y="340"/>
                    <a:pt x="179" y="340"/>
                  </a:cubicBezTo>
                  <a:cubicBezTo>
                    <a:pt x="268" y="340"/>
                    <a:pt x="340" y="269"/>
                    <a:pt x="340" y="161"/>
                  </a:cubicBezTo>
                  <a:cubicBezTo>
                    <a:pt x="340" y="72"/>
                    <a:pt x="268" y="1"/>
                    <a:pt x="179" y="1"/>
                  </a:cubicBezTo>
                  <a:close/>
                </a:path>
              </a:pathLst>
            </a:custGeom>
            <a:solidFill>
              <a:srgbClr val="1E15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4" name="Google Shape;5044;p46"/>
            <p:cNvSpPr/>
            <p:nvPr/>
          </p:nvSpPr>
          <p:spPr>
            <a:xfrm>
              <a:off x="7541646" y="-708872"/>
              <a:ext cx="11587" cy="10466"/>
            </a:xfrm>
            <a:custGeom>
              <a:avLst/>
              <a:gdLst/>
              <a:ahLst/>
              <a:cxnLst/>
              <a:rect l="l" t="t" r="r" b="b"/>
              <a:pathLst>
                <a:path w="393" h="355" extrusionOk="0">
                  <a:moveTo>
                    <a:pt x="196" y="1"/>
                  </a:moveTo>
                  <a:cubicBezTo>
                    <a:pt x="166" y="1"/>
                    <a:pt x="136" y="9"/>
                    <a:pt x="107" y="26"/>
                  </a:cubicBezTo>
                  <a:cubicBezTo>
                    <a:pt x="18" y="79"/>
                    <a:pt x="0" y="186"/>
                    <a:pt x="36" y="276"/>
                  </a:cubicBezTo>
                  <a:cubicBezTo>
                    <a:pt x="71" y="323"/>
                    <a:pt x="131" y="355"/>
                    <a:pt x="193" y="355"/>
                  </a:cubicBezTo>
                  <a:cubicBezTo>
                    <a:pt x="224" y="355"/>
                    <a:pt x="256" y="347"/>
                    <a:pt x="286" y="329"/>
                  </a:cubicBezTo>
                  <a:cubicBezTo>
                    <a:pt x="357" y="276"/>
                    <a:pt x="393" y="168"/>
                    <a:pt x="339" y="97"/>
                  </a:cubicBezTo>
                  <a:cubicBezTo>
                    <a:pt x="315" y="36"/>
                    <a:pt x="258" y="1"/>
                    <a:pt x="196" y="1"/>
                  </a:cubicBezTo>
                  <a:close/>
                </a:path>
              </a:pathLst>
            </a:custGeom>
            <a:solidFill>
              <a:srgbClr val="1E15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5" name="Google Shape;5045;p46"/>
            <p:cNvSpPr/>
            <p:nvPr/>
          </p:nvSpPr>
          <p:spPr>
            <a:xfrm>
              <a:off x="7727857" y="-816336"/>
              <a:ext cx="11587" cy="10378"/>
            </a:xfrm>
            <a:custGeom>
              <a:avLst/>
              <a:gdLst/>
              <a:ahLst/>
              <a:cxnLst/>
              <a:rect l="l" t="t" r="r" b="b"/>
              <a:pathLst>
                <a:path w="393" h="352" extrusionOk="0">
                  <a:moveTo>
                    <a:pt x="212" y="1"/>
                  </a:moveTo>
                  <a:cubicBezTo>
                    <a:pt x="177" y="1"/>
                    <a:pt x="141" y="11"/>
                    <a:pt x="107" y="31"/>
                  </a:cubicBezTo>
                  <a:cubicBezTo>
                    <a:pt x="36" y="66"/>
                    <a:pt x="0" y="174"/>
                    <a:pt x="54" y="263"/>
                  </a:cubicBezTo>
                  <a:cubicBezTo>
                    <a:pt x="78" y="324"/>
                    <a:pt x="136" y="351"/>
                    <a:pt x="199" y="351"/>
                  </a:cubicBezTo>
                  <a:cubicBezTo>
                    <a:pt x="228" y="351"/>
                    <a:pt x="258" y="345"/>
                    <a:pt x="286" y="334"/>
                  </a:cubicBezTo>
                  <a:cubicBezTo>
                    <a:pt x="375" y="281"/>
                    <a:pt x="393" y="174"/>
                    <a:pt x="357" y="84"/>
                  </a:cubicBezTo>
                  <a:cubicBezTo>
                    <a:pt x="324" y="29"/>
                    <a:pt x="269" y="1"/>
                    <a:pt x="212" y="1"/>
                  </a:cubicBezTo>
                  <a:close/>
                </a:path>
              </a:pathLst>
            </a:custGeom>
            <a:solidFill>
              <a:srgbClr val="1E15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6" name="Google Shape;5046;p46"/>
            <p:cNvSpPr/>
            <p:nvPr/>
          </p:nvSpPr>
          <p:spPr>
            <a:xfrm>
              <a:off x="7581093" y="-669424"/>
              <a:ext cx="11587" cy="10466"/>
            </a:xfrm>
            <a:custGeom>
              <a:avLst/>
              <a:gdLst/>
              <a:ahLst/>
              <a:cxnLst/>
              <a:rect l="l" t="t" r="r" b="b"/>
              <a:pathLst>
                <a:path w="393" h="355" extrusionOk="0">
                  <a:moveTo>
                    <a:pt x="197" y="1"/>
                  </a:moveTo>
                  <a:cubicBezTo>
                    <a:pt x="133" y="1"/>
                    <a:pt x="72" y="37"/>
                    <a:pt x="36" y="97"/>
                  </a:cubicBezTo>
                  <a:cubicBezTo>
                    <a:pt x="0" y="169"/>
                    <a:pt x="18" y="276"/>
                    <a:pt x="107" y="329"/>
                  </a:cubicBezTo>
                  <a:cubicBezTo>
                    <a:pt x="136" y="346"/>
                    <a:pt x="166" y="354"/>
                    <a:pt x="196" y="354"/>
                  </a:cubicBezTo>
                  <a:cubicBezTo>
                    <a:pt x="258" y="354"/>
                    <a:pt x="315" y="318"/>
                    <a:pt x="339" y="258"/>
                  </a:cubicBezTo>
                  <a:cubicBezTo>
                    <a:pt x="393" y="186"/>
                    <a:pt x="357" y="79"/>
                    <a:pt x="286" y="26"/>
                  </a:cubicBezTo>
                  <a:cubicBezTo>
                    <a:pt x="257" y="9"/>
                    <a:pt x="227" y="1"/>
                    <a:pt x="197" y="1"/>
                  </a:cubicBezTo>
                  <a:close/>
                </a:path>
              </a:pathLst>
            </a:custGeom>
            <a:solidFill>
              <a:srgbClr val="1E15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7" name="Google Shape;5047;p46"/>
            <p:cNvSpPr/>
            <p:nvPr/>
          </p:nvSpPr>
          <p:spPr>
            <a:xfrm>
              <a:off x="7688410" y="-855665"/>
              <a:ext cx="11587" cy="10260"/>
            </a:xfrm>
            <a:custGeom>
              <a:avLst/>
              <a:gdLst/>
              <a:ahLst/>
              <a:cxnLst/>
              <a:rect l="l" t="t" r="r" b="b"/>
              <a:pathLst>
                <a:path w="393" h="348" extrusionOk="0">
                  <a:moveTo>
                    <a:pt x="194" y="1"/>
                  </a:moveTo>
                  <a:cubicBezTo>
                    <a:pt x="133" y="1"/>
                    <a:pt x="78" y="33"/>
                    <a:pt x="54" y="80"/>
                  </a:cubicBezTo>
                  <a:cubicBezTo>
                    <a:pt x="0" y="169"/>
                    <a:pt x="36" y="276"/>
                    <a:pt x="107" y="330"/>
                  </a:cubicBezTo>
                  <a:cubicBezTo>
                    <a:pt x="136" y="341"/>
                    <a:pt x="166" y="347"/>
                    <a:pt x="195" y="347"/>
                  </a:cubicBezTo>
                  <a:cubicBezTo>
                    <a:pt x="259" y="347"/>
                    <a:pt x="320" y="320"/>
                    <a:pt x="357" y="259"/>
                  </a:cubicBezTo>
                  <a:cubicBezTo>
                    <a:pt x="393" y="169"/>
                    <a:pt x="375" y="62"/>
                    <a:pt x="286" y="27"/>
                  </a:cubicBezTo>
                  <a:cubicBezTo>
                    <a:pt x="256" y="9"/>
                    <a:pt x="224" y="1"/>
                    <a:pt x="194" y="1"/>
                  </a:cubicBezTo>
                  <a:close/>
                </a:path>
              </a:pathLst>
            </a:custGeom>
            <a:solidFill>
              <a:srgbClr val="1E15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8" name="Google Shape;5048;p46"/>
            <p:cNvSpPr/>
            <p:nvPr/>
          </p:nvSpPr>
          <p:spPr>
            <a:xfrm>
              <a:off x="7483241" y="-914866"/>
              <a:ext cx="314608" cy="314608"/>
            </a:xfrm>
            <a:custGeom>
              <a:avLst/>
              <a:gdLst/>
              <a:ahLst/>
              <a:cxnLst/>
              <a:rect l="l" t="t" r="r" b="b"/>
              <a:pathLst>
                <a:path w="10671" h="10671" extrusionOk="0">
                  <a:moveTo>
                    <a:pt x="5338" y="315"/>
                  </a:moveTo>
                  <a:cubicBezTo>
                    <a:pt x="5456" y="315"/>
                    <a:pt x="5550" y="410"/>
                    <a:pt x="5550" y="518"/>
                  </a:cubicBezTo>
                  <a:lnTo>
                    <a:pt x="5550" y="1053"/>
                  </a:lnTo>
                  <a:lnTo>
                    <a:pt x="5139" y="1053"/>
                  </a:lnTo>
                  <a:lnTo>
                    <a:pt x="5139" y="518"/>
                  </a:lnTo>
                  <a:cubicBezTo>
                    <a:pt x="5139" y="429"/>
                    <a:pt x="5193" y="340"/>
                    <a:pt x="5282" y="322"/>
                  </a:cubicBezTo>
                  <a:cubicBezTo>
                    <a:pt x="5301" y="317"/>
                    <a:pt x="5320" y="315"/>
                    <a:pt x="5338" y="315"/>
                  </a:cubicBezTo>
                  <a:close/>
                  <a:moveTo>
                    <a:pt x="2980" y="964"/>
                  </a:moveTo>
                  <a:cubicBezTo>
                    <a:pt x="3034" y="982"/>
                    <a:pt x="3070" y="1018"/>
                    <a:pt x="3105" y="1071"/>
                  </a:cubicBezTo>
                  <a:lnTo>
                    <a:pt x="3373" y="1517"/>
                  </a:lnTo>
                  <a:cubicBezTo>
                    <a:pt x="3248" y="1589"/>
                    <a:pt x="3123" y="1660"/>
                    <a:pt x="3016" y="1731"/>
                  </a:cubicBezTo>
                  <a:lnTo>
                    <a:pt x="2748" y="1267"/>
                  </a:lnTo>
                  <a:cubicBezTo>
                    <a:pt x="2695" y="1178"/>
                    <a:pt x="2731" y="1053"/>
                    <a:pt x="2820" y="1000"/>
                  </a:cubicBezTo>
                  <a:cubicBezTo>
                    <a:pt x="2855" y="982"/>
                    <a:pt x="2891" y="964"/>
                    <a:pt x="2927" y="964"/>
                  </a:cubicBezTo>
                  <a:close/>
                  <a:moveTo>
                    <a:pt x="7744" y="964"/>
                  </a:moveTo>
                  <a:cubicBezTo>
                    <a:pt x="7780" y="964"/>
                    <a:pt x="7816" y="982"/>
                    <a:pt x="7851" y="1000"/>
                  </a:cubicBezTo>
                  <a:cubicBezTo>
                    <a:pt x="7941" y="1053"/>
                    <a:pt x="7976" y="1178"/>
                    <a:pt x="7923" y="1267"/>
                  </a:cubicBezTo>
                  <a:lnTo>
                    <a:pt x="7655" y="1731"/>
                  </a:lnTo>
                  <a:cubicBezTo>
                    <a:pt x="7548" y="1660"/>
                    <a:pt x="7423" y="1589"/>
                    <a:pt x="7298" y="1517"/>
                  </a:cubicBezTo>
                  <a:lnTo>
                    <a:pt x="7566" y="1071"/>
                  </a:lnTo>
                  <a:cubicBezTo>
                    <a:pt x="7602" y="1000"/>
                    <a:pt x="7673" y="964"/>
                    <a:pt x="7744" y="964"/>
                  </a:cubicBezTo>
                  <a:close/>
                  <a:moveTo>
                    <a:pt x="1160" y="2730"/>
                  </a:moveTo>
                  <a:cubicBezTo>
                    <a:pt x="1196" y="2730"/>
                    <a:pt x="1232" y="2730"/>
                    <a:pt x="1267" y="2748"/>
                  </a:cubicBezTo>
                  <a:lnTo>
                    <a:pt x="1731" y="3016"/>
                  </a:lnTo>
                  <a:cubicBezTo>
                    <a:pt x="1642" y="3141"/>
                    <a:pt x="1589" y="3248"/>
                    <a:pt x="1517" y="3373"/>
                  </a:cubicBezTo>
                  <a:lnTo>
                    <a:pt x="1053" y="3105"/>
                  </a:lnTo>
                  <a:cubicBezTo>
                    <a:pt x="1018" y="3087"/>
                    <a:pt x="982" y="3034"/>
                    <a:pt x="964" y="2980"/>
                  </a:cubicBezTo>
                  <a:cubicBezTo>
                    <a:pt x="946" y="2927"/>
                    <a:pt x="964" y="2873"/>
                    <a:pt x="982" y="2838"/>
                  </a:cubicBezTo>
                  <a:cubicBezTo>
                    <a:pt x="1018" y="2766"/>
                    <a:pt x="1089" y="2730"/>
                    <a:pt x="1160" y="2730"/>
                  </a:cubicBezTo>
                  <a:close/>
                  <a:moveTo>
                    <a:pt x="9506" y="2724"/>
                  </a:moveTo>
                  <a:cubicBezTo>
                    <a:pt x="9581" y="2724"/>
                    <a:pt x="9652" y="2764"/>
                    <a:pt x="9689" y="2838"/>
                  </a:cubicBezTo>
                  <a:cubicBezTo>
                    <a:pt x="9743" y="2927"/>
                    <a:pt x="9707" y="3052"/>
                    <a:pt x="9618" y="3105"/>
                  </a:cubicBezTo>
                  <a:lnTo>
                    <a:pt x="9154" y="3373"/>
                  </a:lnTo>
                  <a:cubicBezTo>
                    <a:pt x="9082" y="3248"/>
                    <a:pt x="9029" y="3141"/>
                    <a:pt x="8940" y="3016"/>
                  </a:cubicBezTo>
                  <a:lnTo>
                    <a:pt x="9404" y="2748"/>
                  </a:lnTo>
                  <a:cubicBezTo>
                    <a:pt x="9437" y="2732"/>
                    <a:pt x="9472" y="2724"/>
                    <a:pt x="9506" y="2724"/>
                  </a:cubicBezTo>
                  <a:close/>
                  <a:moveTo>
                    <a:pt x="1053" y="5139"/>
                  </a:moveTo>
                  <a:cubicBezTo>
                    <a:pt x="1053" y="5211"/>
                    <a:pt x="1053" y="5282"/>
                    <a:pt x="1053" y="5353"/>
                  </a:cubicBezTo>
                  <a:cubicBezTo>
                    <a:pt x="1053" y="5425"/>
                    <a:pt x="1053" y="5496"/>
                    <a:pt x="1053" y="5550"/>
                  </a:cubicBezTo>
                  <a:lnTo>
                    <a:pt x="518" y="5550"/>
                  </a:lnTo>
                  <a:cubicBezTo>
                    <a:pt x="375" y="5550"/>
                    <a:pt x="286" y="5443"/>
                    <a:pt x="304" y="5300"/>
                  </a:cubicBezTo>
                  <a:cubicBezTo>
                    <a:pt x="340" y="5211"/>
                    <a:pt x="429" y="5139"/>
                    <a:pt x="518" y="5139"/>
                  </a:cubicBezTo>
                  <a:close/>
                  <a:moveTo>
                    <a:pt x="10153" y="5139"/>
                  </a:moveTo>
                  <a:cubicBezTo>
                    <a:pt x="10242" y="5139"/>
                    <a:pt x="10331" y="5211"/>
                    <a:pt x="10349" y="5300"/>
                  </a:cubicBezTo>
                  <a:cubicBezTo>
                    <a:pt x="10385" y="5443"/>
                    <a:pt x="10278" y="5550"/>
                    <a:pt x="10153" y="5550"/>
                  </a:cubicBezTo>
                  <a:lnTo>
                    <a:pt x="9618" y="5550"/>
                  </a:lnTo>
                  <a:cubicBezTo>
                    <a:pt x="9618" y="5496"/>
                    <a:pt x="9618" y="5425"/>
                    <a:pt x="9618" y="5353"/>
                  </a:cubicBezTo>
                  <a:cubicBezTo>
                    <a:pt x="9618" y="5282"/>
                    <a:pt x="9618" y="5211"/>
                    <a:pt x="9618" y="5139"/>
                  </a:cubicBezTo>
                  <a:close/>
                  <a:moveTo>
                    <a:pt x="1517" y="7316"/>
                  </a:moveTo>
                  <a:cubicBezTo>
                    <a:pt x="1589" y="7423"/>
                    <a:pt x="1642" y="7548"/>
                    <a:pt x="1731" y="7673"/>
                  </a:cubicBezTo>
                  <a:lnTo>
                    <a:pt x="1267" y="7923"/>
                  </a:lnTo>
                  <a:cubicBezTo>
                    <a:pt x="1229" y="7942"/>
                    <a:pt x="1188" y="7952"/>
                    <a:pt x="1149" y="7952"/>
                  </a:cubicBezTo>
                  <a:cubicBezTo>
                    <a:pt x="1080" y="7952"/>
                    <a:pt x="1016" y="7920"/>
                    <a:pt x="982" y="7851"/>
                  </a:cubicBezTo>
                  <a:cubicBezTo>
                    <a:pt x="928" y="7762"/>
                    <a:pt x="964" y="7619"/>
                    <a:pt x="1053" y="7566"/>
                  </a:cubicBezTo>
                  <a:cubicBezTo>
                    <a:pt x="1053" y="7566"/>
                    <a:pt x="1517" y="7316"/>
                    <a:pt x="1517" y="7316"/>
                  </a:cubicBezTo>
                  <a:close/>
                  <a:moveTo>
                    <a:pt x="9154" y="7316"/>
                  </a:moveTo>
                  <a:cubicBezTo>
                    <a:pt x="9154" y="7316"/>
                    <a:pt x="9600" y="7566"/>
                    <a:pt x="9618" y="7566"/>
                  </a:cubicBezTo>
                  <a:cubicBezTo>
                    <a:pt x="9707" y="7619"/>
                    <a:pt x="9743" y="7762"/>
                    <a:pt x="9689" y="7851"/>
                  </a:cubicBezTo>
                  <a:cubicBezTo>
                    <a:pt x="9655" y="7920"/>
                    <a:pt x="9591" y="7952"/>
                    <a:pt x="9522" y="7952"/>
                  </a:cubicBezTo>
                  <a:cubicBezTo>
                    <a:pt x="9483" y="7952"/>
                    <a:pt x="9442" y="7942"/>
                    <a:pt x="9404" y="7923"/>
                  </a:cubicBezTo>
                  <a:lnTo>
                    <a:pt x="8958" y="7673"/>
                  </a:lnTo>
                  <a:cubicBezTo>
                    <a:pt x="9029" y="7548"/>
                    <a:pt x="9100" y="7423"/>
                    <a:pt x="9154" y="7316"/>
                  </a:cubicBezTo>
                  <a:close/>
                  <a:moveTo>
                    <a:pt x="3016" y="8958"/>
                  </a:moveTo>
                  <a:cubicBezTo>
                    <a:pt x="3123" y="9029"/>
                    <a:pt x="3248" y="9100"/>
                    <a:pt x="3373" y="9154"/>
                  </a:cubicBezTo>
                  <a:lnTo>
                    <a:pt x="3105" y="9618"/>
                  </a:lnTo>
                  <a:cubicBezTo>
                    <a:pt x="3069" y="9678"/>
                    <a:pt x="2991" y="9714"/>
                    <a:pt x="2917" y="9714"/>
                  </a:cubicBezTo>
                  <a:cubicBezTo>
                    <a:pt x="2882" y="9714"/>
                    <a:pt x="2848" y="9706"/>
                    <a:pt x="2820" y="9689"/>
                  </a:cubicBezTo>
                  <a:cubicBezTo>
                    <a:pt x="2731" y="9636"/>
                    <a:pt x="2695" y="9511"/>
                    <a:pt x="2748" y="9404"/>
                  </a:cubicBezTo>
                  <a:lnTo>
                    <a:pt x="3016" y="8958"/>
                  </a:lnTo>
                  <a:close/>
                  <a:moveTo>
                    <a:pt x="7655" y="8958"/>
                  </a:moveTo>
                  <a:lnTo>
                    <a:pt x="7923" y="9404"/>
                  </a:lnTo>
                  <a:cubicBezTo>
                    <a:pt x="7976" y="9511"/>
                    <a:pt x="7941" y="9636"/>
                    <a:pt x="7851" y="9689"/>
                  </a:cubicBezTo>
                  <a:cubicBezTo>
                    <a:pt x="7817" y="9706"/>
                    <a:pt x="7781" y="9714"/>
                    <a:pt x="7746" y="9714"/>
                  </a:cubicBezTo>
                  <a:cubicBezTo>
                    <a:pt x="7672" y="9714"/>
                    <a:pt x="7602" y="9678"/>
                    <a:pt x="7566" y="9618"/>
                  </a:cubicBezTo>
                  <a:cubicBezTo>
                    <a:pt x="7566" y="9618"/>
                    <a:pt x="7298" y="9154"/>
                    <a:pt x="7298" y="9154"/>
                  </a:cubicBezTo>
                  <a:cubicBezTo>
                    <a:pt x="7423" y="9100"/>
                    <a:pt x="7548" y="9029"/>
                    <a:pt x="7655" y="8958"/>
                  </a:cubicBezTo>
                  <a:close/>
                  <a:moveTo>
                    <a:pt x="5550" y="9636"/>
                  </a:moveTo>
                  <a:lnTo>
                    <a:pt x="5550" y="10153"/>
                  </a:lnTo>
                  <a:cubicBezTo>
                    <a:pt x="5550" y="10260"/>
                    <a:pt x="5478" y="10349"/>
                    <a:pt x="5389" y="10367"/>
                  </a:cubicBezTo>
                  <a:cubicBezTo>
                    <a:pt x="5370" y="10372"/>
                    <a:pt x="5352" y="10374"/>
                    <a:pt x="5335" y="10374"/>
                  </a:cubicBezTo>
                  <a:cubicBezTo>
                    <a:pt x="5220" y="10374"/>
                    <a:pt x="5139" y="10277"/>
                    <a:pt x="5139" y="10153"/>
                  </a:cubicBezTo>
                  <a:lnTo>
                    <a:pt x="5139" y="9636"/>
                  </a:lnTo>
                  <a:close/>
                  <a:moveTo>
                    <a:pt x="5336" y="1"/>
                  </a:moveTo>
                  <a:cubicBezTo>
                    <a:pt x="5050" y="1"/>
                    <a:pt x="4818" y="233"/>
                    <a:pt x="4818" y="518"/>
                  </a:cubicBezTo>
                  <a:lnTo>
                    <a:pt x="4818" y="1071"/>
                  </a:lnTo>
                  <a:cubicBezTo>
                    <a:pt x="4408" y="1125"/>
                    <a:pt x="4015" y="1232"/>
                    <a:pt x="3658" y="1392"/>
                  </a:cubicBezTo>
                  <a:lnTo>
                    <a:pt x="3373" y="911"/>
                  </a:lnTo>
                  <a:cubicBezTo>
                    <a:pt x="3301" y="786"/>
                    <a:pt x="3194" y="696"/>
                    <a:pt x="3070" y="661"/>
                  </a:cubicBezTo>
                  <a:cubicBezTo>
                    <a:pt x="3030" y="651"/>
                    <a:pt x="2990" y="646"/>
                    <a:pt x="2950" y="646"/>
                  </a:cubicBezTo>
                  <a:cubicBezTo>
                    <a:pt x="2848" y="646"/>
                    <a:pt x="2749" y="676"/>
                    <a:pt x="2659" y="714"/>
                  </a:cubicBezTo>
                  <a:cubicBezTo>
                    <a:pt x="2427" y="857"/>
                    <a:pt x="2338" y="1178"/>
                    <a:pt x="2481" y="1428"/>
                  </a:cubicBezTo>
                  <a:lnTo>
                    <a:pt x="2748" y="1910"/>
                  </a:lnTo>
                  <a:cubicBezTo>
                    <a:pt x="2427" y="2160"/>
                    <a:pt x="2142" y="2445"/>
                    <a:pt x="1910" y="2766"/>
                  </a:cubicBezTo>
                  <a:lnTo>
                    <a:pt x="1428" y="2481"/>
                  </a:lnTo>
                  <a:cubicBezTo>
                    <a:pt x="1347" y="2434"/>
                    <a:pt x="1259" y="2413"/>
                    <a:pt x="1171" y="2413"/>
                  </a:cubicBezTo>
                  <a:cubicBezTo>
                    <a:pt x="989" y="2413"/>
                    <a:pt x="811" y="2508"/>
                    <a:pt x="714" y="2677"/>
                  </a:cubicBezTo>
                  <a:cubicBezTo>
                    <a:pt x="572" y="2927"/>
                    <a:pt x="661" y="3230"/>
                    <a:pt x="911" y="3373"/>
                  </a:cubicBezTo>
                  <a:lnTo>
                    <a:pt x="1392" y="3658"/>
                  </a:lnTo>
                  <a:cubicBezTo>
                    <a:pt x="1232" y="4015"/>
                    <a:pt x="1125" y="4408"/>
                    <a:pt x="1071" y="4836"/>
                  </a:cubicBezTo>
                  <a:lnTo>
                    <a:pt x="518" y="4836"/>
                  </a:lnTo>
                  <a:cubicBezTo>
                    <a:pt x="508" y="4835"/>
                    <a:pt x="497" y="4835"/>
                    <a:pt x="487" y="4835"/>
                  </a:cubicBezTo>
                  <a:cubicBezTo>
                    <a:pt x="216" y="4835"/>
                    <a:pt x="1" y="5060"/>
                    <a:pt x="1" y="5335"/>
                  </a:cubicBezTo>
                  <a:cubicBezTo>
                    <a:pt x="1" y="5621"/>
                    <a:pt x="233" y="5853"/>
                    <a:pt x="518" y="5871"/>
                  </a:cubicBezTo>
                  <a:lnTo>
                    <a:pt x="1071" y="5871"/>
                  </a:lnTo>
                  <a:cubicBezTo>
                    <a:pt x="1125" y="6263"/>
                    <a:pt x="1232" y="6656"/>
                    <a:pt x="1374" y="7031"/>
                  </a:cubicBezTo>
                  <a:lnTo>
                    <a:pt x="911" y="7298"/>
                  </a:lnTo>
                  <a:cubicBezTo>
                    <a:pt x="661" y="7441"/>
                    <a:pt x="572" y="7762"/>
                    <a:pt x="714" y="8012"/>
                  </a:cubicBezTo>
                  <a:cubicBezTo>
                    <a:pt x="804" y="8172"/>
                    <a:pt x="982" y="8262"/>
                    <a:pt x="1160" y="8262"/>
                  </a:cubicBezTo>
                  <a:cubicBezTo>
                    <a:pt x="1250" y="8262"/>
                    <a:pt x="1339" y="8244"/>
                    <a:pt x="1428" y="8190"/>
                  </a:cubicBezTo>
                  <a:lnTo>
                    <a:pt x="1910" y="7923"/>
                  </a:lnTo>
                  <a:cubicBezTo>
                    <a:pt x="2142" y="8244"/>
                    <a:pt x="2427" y="8529"/>
                    <a:pt x="2748" y="8779"/>
                  </a:cubicBezTo>
                  <a:lnTo>
                    <a:pt x="2481" y="9261"/>
                  </a:lnTo>
                  <a:cubicBezTo>
                    <a:pt x="2338" y="9511"/>
                    <a:pt x="2427" y="9814"/>
                    <a:pt x="2659" y="9957"/>
                  </a:cubicBezTo>
                  <a:cubicBezTo>
                    <a:pt x="2741" y="10004"/>
                    <a:pt x="2831" y="10025"/>
                    <a:pt x="2920" y="10025"/>
                  </a:cubicBezTo>
                  <a:cubicBezTo>
                    <a:pt x="3101" y="10025"/>
                    <a:pt x="3277" y="9934"/>
                    <a:pt x="3373" y="9778"/>
                  </a:cubicBezTo>
                  <a:lnTo>
                    <a:pt x="3658" y="9297"/>
                  </a:lnTo>
                  <a:cubicBezTo>
                    <a:pt x="4015" y="9457"/>
                    <a:pt x="4818" y="9600"/>
                    <a:pt x="4818" y="9600"/>
                  </a:cubicBezTo>
                  <a:lnTo>
                    <a:pt x="4818" y="10153"/>
                  </a:lnTo>
                  <a:cubicBezTo>
                    <a:pt x="4818" y="10153"/>
                    <a:pt x="5050" y="10670"/>
                    <a:pt x="5336" y="10670"/>
                  </a:cubicBezTo>
                  <a:cubicBezTo>
                    <a:pt x="5621" y="10670"/>
                    <a:pt x="5853" y="10438"/>
                    <a:pt x="5853" y="10153"/>
                  </a:cubicBezTo>
                  <a:lnTo>
                    <a:pt x="5853" y="9600"/>
                  </a:lnTo>
                  <a:cubicBezTo>
                    <a:pt x="5942" y="9600"/>
                    <a:pt x="6014" y="9582"/>
                    <a:pt x="6103" y="9564"/>
                  </a:cubicBezTo>
                  <a:cubicBezTo>
                    <a:pt x="6192" y="9546"/>
                    <a:pt x="6246" y="9475"/>
                    <a:pt x="6228" y="9386"/>
                  </a:cubicBezTo>
                  <a:cubicBezTo>
                    <a:pt x="6212" y="9308"/>
                    <a:pt x="6142" y="9257"/>
                    <a:pt x="6078" y="9257"/>
                  </a:cubicBezTo>
                  <a:cubicBezTo>
                    <a:pt x="6068" y="9257"/>
                    <a:pt x="6058" y="9259"/>
                    <a:pt x="6049" y="9261"/>
                  </a:cubicBezTo>
                  <a:cubicBezTo>
                    <a:pt x="5817" y="9297"/>
                    <a:pt x="5567" y="9332"/>
                    <a:pt x="5336" y="9332"/>
                  </a:cubicBezTo>
                  <a:cubicBezTo>
                    <a:pt x="3141" y="9332"/>
                    <a:pt x="1357" y="7530"/>
                    <a:pt x="1357" y="5335"/>
                  </a:cubicBezTo>
                  <a:cubicBezTo>
                    <a:pt x="1357" y="3141"/>
                    <a:pt x="3141" y="1357"/>
                    <a:pt x="5336" y="1357"/>
                  </a:cubicBezTo>
                  <a:cubicBezTo>
                    <a:pt x="7530" y="1357"/>
                    <a:pt x="9314" y="3141"/>
                    <a:pt x="9314" y="5335"/>
                  </a:cubicBezTo>
                  <a:cubicBezTo>
                    <a:pt x="9314" y="6174"/>
                    <a:pt x="9065" y="6959"/>
                    <a:pt x="8583" y="7637"/>
                  </a:cubicBezTo>
                  <a:cubicBezTo>
                    <a:pt x="8119" y="8297"/>
                    <a:pt x="7477" y="8797"/>
                    <a:pt x="6727" y="9082"/>
                  </a:cubicBezTo>
                  <a:cubicBezTo>
                    <a:pt x="6638" y="9100"/>
                    <a:pt x="6602" y="9190"/>
                    <a:pt x="6638" y="9279"/>
                  </a:cubicBezTo>
                  <a:cubicBezTo>
                    <a:pt x="6652" y="9334"/>
                    <a:pt x="6720" y="9379"/>
                    <a:pt x="6784" y="9379"/>
                  </a:cubicBezTo>
                  <a:cubicBezTo>
                    <a:pt x="6801" y="9379"/>
                    <a:pt x="6819" y="9376"/>
                    <a:pt x="6834" y="9368"/>
                  </a:cubicBezTo>
                  <a:cubicBezTo>
                    <a:pt x="6906" y="9350"/>
                    <a:pt x="6959" y="9314"/>
                    <a:pt x="7013" y="9297"/>
                  </a:cubicBezTo>
                  <a:lnTo>
                    <a:pt x="7298" y="9778"/>
                  </a:lnTo>
                  <a:cubicBezTo>
                    <a:pt x="7392" y="9942"/>
                    <a:pt x="7563" y="10029"/>
                    <a:pt x="7740" y="10029"/>
                  </a:cubicBezTo>
                  <a:cubicBezTo>
                    <a:pt x="7832" y="10029"/>
                    <a:pt x="7926" y="10006"/>
                    <a:pt x="8012" y="9957"/>
                  </a:cubicBezTo>
                  <a:cubicBezTo>
                    <a:pt x="8244" y="9814"/>
                    <a:pt x="8333" y="9511"/>
                    <a:pt x="8190" y="9261"/>
                  </a:cubicBezTo>
                  <a:lnTo>
                    <a:pt x="7923" y="8779"/>
                  </a:lnTo>
                  <a:cubicBezTo>
                    <a:pt x="8244" y="8529"/>
                    <a:pt x="8529" y="8244"/>
                    <a:pt x="8761" y="7923"/>
                  </a:cubicBezTo>
                  <a:lnTo>
                    <a:pt x="9243" y="8190"/>
                  </a:lnTo>
                  <a:cubicBezTo>
                    <a:pt x="9332" y="8244"/>
                    <a:pt x="9422" y="8262"/>
                    <a:pt x="9511" y="8262"/>
                  </a:cubicBezTo>
                  <a:cubicBezTo>
                    <a:pt x="9689" y="8262"/>
                    <a:pt x="9868" y="8172"/>
                    <a:pt x="9957" y="8012"/>
                  </a:cubicBezTo>
                  <a:cubicBezTo>
                    <a:pt x="10100" y="7762"/>
                    <a:pt x="10010" y="7441"/>
                    <a:pt x="9761" y="7298"/>
                  </a:cubicBezTo>
                  <a:lnTo>
                    <a:pt x="9297" y="7031"/>
                  </a:lnTo>
                  <a:cubicBezTo>
                    <a:pt x="9439" y="6656"/>
                    <a:pt x="9546" y="6263"/>
                    <a:pt x="9600" y="5871"/>
                  </a:cubicBezTo>
                  <a:lnTo>
                    <a:pt x="10153" y="5871"/>
                  </a:lnTo>
                  <a:cubicBezTo>
                    <a:pt x="10439" y="5853"/>
                    <a:pt x="10670" y="5621"/>
                    <a:pt x="10670" y="5335"/>
                  </a:cubicBezTo>
                  <a:cubicBezTo>
                    <a:pt x="10670" y="5050"/>
                    <a:pt x="10439" y="4818"/>
                    <a:pt x="10153" y="4818"/>
                  </a:cubicBezTo>
                  <a:lnTo>
                    <a:pt x="10153" y="4836"/>
                  </a:lnTo>
                  <a:lnTo>
                    <a:pt x="9600" y="4836"/>
                  </a:lnTo>
                  <a:cubicBezTo>
                    <a:pt x="9600" y="4836"/>
                    <a:pt x="9439" y="4015"/>
                    <a:pt x="9279" y="3658"/>
                  </a:cubicBezTo>
                  <a:lnTo>
                    <a:pt x="9761" y="3373"/>
                  </a:lnTo>
                  <a:cubicBezTo>
                    <a:pt x="10010" y="3230"/>
                    <a:pt x="10100" y="2927"/>
                    <a:pt x="9957" y="2677"/>
                  </a:cubicBezTo>
                  <a:cubicBezTo>
                    <a:pt x="9860" y="2508"/>
                    <a:pt x="9682" y="2413"/>
                    <a:pt x="9500" y="2413"/>
                  </a:cubicBezTo>
                  <a:cubicBezTo>
                    <a:pt x="9412" y="2413"/>
                    <a:pt x="9324" y="2434"/>
                    <a:pt x="9243" y="2481"/>
                  </a:cubicBezTo>
                  <a:lnTo>
                    <a:pt x="8761" y="2766"/>
                  </a:lnTo>
                  <a:cubicBezTo>
                    <a:pt x="8529" y="2445"/>
                    <a:pt x="8244" y="2160"/>
                    <a:pt x="7923" y="1910"/>
                  </a:cubicBezTo>
                  <a:lnTo>
                    <a:pt x="8190" y="1428"/>
                  </a:lnTo>
                  <a:cubicBezTo>
                    <a:pt x="8333" y="1178"/>
                    <a:pt x="8244" y="857"/>
                    <a:pt x="8012" y="714"/>
                  </a:cubicBezTo>
                  <a:cubicBezTo>
                    <a:pt x="7931" y="668"/>
                    <a:pt x="7843" y="646"/>
                    <a:pt x="7755" y="646"/>
                  </a:cubicBezTo>
                  <a:cubicBezTo>
                    <a:pt x="7573" y="646"/>
                    <a:pt x="7395" y="742"/>
                    <a:pt x="7298" y="911"/>
                  </a:cubicBezTo>
                  <a:cubicBezTo>
                    <a:pt x="7298" y="911"/>
                    <a:pt x="7013" y="1392"/>
                    <a:pt x="7013" y="1392"/>
                  </a:cubicBezTo>
                  <a:cubicBezTo>
                    <a:pt x="6656" y="1232"/>
                    <a:pt x="6263" y="1125"/>
                    <a:pt x="5853" y="1071"/>
                  </a:cubicBezTo>
                  <a:lnTo>
                    <a:pt x="5853" y="518"/>
                  </a:lnTo>
                  <a:cubicBezTo>
                    <a:pt x="5853" y="233"/>
                    <a:pt x="5621" y="1"/>
                    <a:pt x="5336" y="1"/>
                  </a:cubicBezTo>
                  <a:close/>
                </a:path>
              </a:pathLst>
            </a:custGeom>
            <a:solidFill>
              <a:srgbClr val="1E15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9" name="Google Shape;5049;p46"/>
            <p:cNvSpPr/>
            <p:nvPr/>
          </p:nvSpPr>
          <p:spPr>
            <a:xfrm>
              <a:off x="7542147" y="-855960"/>
              <a:ext cx="196796" cy="197297"/>
            </a:xfrm>
            <a:custGeom>
              <a:avLst/>
              <a:gdLst/>
              <a:ahLst/>
              <a:cxnLst/>
              <a:rect l="l" t="t" r="r" b="b"/>
              <a:pathLst>
                <a:path w="6675" h="6692" extrusionOk="0">
                  <a:moveTo>
                    <a:pt x="3338" y="304"/>
                  </a:moveTo>
                  <a:cubicBezTo>
                    <a:pt x="3409" y="304"/>
                    <a:pt x="3480" y="304"/>
                    <a:pt x="3552" y="322"/>
                  </a:cubicBezTo>
                  <a:lnTo>
                    <a:pt x="3552" y="1375"/>
                  </a:lnTo>
                  <a:lnTo>
                    <a:pt x="3141" y="1375"/>
                  </a:lnTo>
                  <a:lnTo>
                    <a:pt x="3141" y="322"/>
                  </a:lnTo>
                  <a:cubicBezTo>
                    <a:pt x="3195" y="304"/>
                    <a:pt x="3266" y="304"/>
                    <a:pt x="3338" y="304"/>
                  </a:cubicBezTo>
                  <a:close/>
                  <a:moveTo>
                    <a:pt x="2820" y="358"/>
                  </a:moveTo>
                  <a:lnTo>
                    <a:pt x="2820" y="1410"/>
                  </a:lnTo>
                  <a:lnTo>
                    <a:pt x="2303" y="501"/>
                  </a:lnTo>
                  <a:cubicBezTo>
                    <a:pt x="2463" y="447"/>
                    <a:pt x="2642" y="393"/>
                    <a:pt x="2820" y="358"/>
                  </a:cubicBezTo>
                  <a:close/>
                  <a:moveTo>
                    <a:pt x="3855" y="358"/>
                  </a:moveTo>
                  <a:cubicBezTo>
                    <a:pt x="4051" y="393"/>
                    <a:pt x="4212" y="447"/>
                    <a:pt x="4390" y="501"/>
                  </a:cubicBezTo>
                  <a:lnTo>
                    <a:pt x="3855" y="1410"/>
                  </a:lnTo>
                  <a:lnTo>
                    <a:pt x="3855" y="358"/>
                  </a:lnTo>
                  <a:close/>
                  <a:moveTo>
                    <a:pt x="1999" y="625"/>
                  </a:moveTo>
                  <a:lnTo>
                    <a:pt x="2535" y="1535"/>
                  </a:lnTo>
                  <a:cubicBezTo>
                    <a:pt x="2410" y="1589"/>
                    <a:pt x="2285" y="1660"/>
                    <a:pt x="2178" y="1732"/>
                  </a:cubicBezTo>
                  <a:lnTo>
                    <a:pt x="1642" y="822"/>
                  </a:lnTo>
                  <a:cubicBezTo>
                    <a:pt x="1767" y="750"/>
                    <a:pt x="1874" y="679"/>
                    <a:pt x="1999" y="625"/>
                  </a:cubicBezTo>
                  <a:close/>
                  <a:moveTo>
                    <a:pt x="4676" y="625"/>
                  </a:moveTo>
                  <a:cubicBezTo>
                    <a:pt x="4801" y="679"/>
                    <a:pt x="4908" y="750"/>
                    <a:pt x="5033" y="822"/>
                  </a:cubicBezTo>
                  <a:lnTo>
                    <a:pt x="4497" y="1732"/>
                  </a:lnTo>
                  <a:cubicBezTo>
                    <a:pt x="4390" y="1660"/>
                    <a:pt x="4265" y="1589"/>
                    <a:pt x="4140" y="1535"/>
                  </a:cubicBezTo>
                  <a:lnTo>
                    <a:pt x="4676" y="625"/>
                  </a:lnTo>
                  <a:close/>
                  <a:moveTo>
                    <a:pt x="1393" y="1018"/>
                  </a:moveTo>
                  <a:lnTo>
                    <a:pt x="1928" y="1928"/>
                  </a:lnTo>
                  <a:lnTo>
                    <a:pt x="1018" y="1410"/>
                  </a:lnTo>
                  <a:cubicBezTo>
                    <a:pt x="1125" y="1268"/>
                    <a:pt x="1268" y="1143"/>
                    <a:pt x="1393" y="1018"/>
                  </a:cubicBezTo>
                  <a:close/>
                  <a:moveTo>
                    <a:pt x="5282" y="1018"/>
                  </a:moveTo>
                  <a:cubicBezTo>
                    <a:pt x="5425" y="1143"/>
                    <a:pt x="5550" y="1268"/>
                    <a:pt x="5657" y="1410"/>
                  </a:cubicBezTo>
                  <a:lnTo>
                    <a:pt x="4747" y="1928"/>
                  </a:lnTo>
                  <a:lnTo>
                    <a:pt x="5282" y="1018"/>
                  </a:lnTo>
                  <a:close/>
                  <a:moveTo>
                    <a:pt x="822" y="1660"/>
                  </a:moveTo>
                  <a:lnTo>
                    <a:pt x="1732" y="2178"/>
                  </a:lnTo>
                  <a:cubicBezTo>
                    <a:pt x="1660" y="2285"/>
                    <a:pt x="1589" y="2410"/>
                    <a:pt x="1535" y="2535"/>
                  </a:cubicBezTo>
                  <a:lnTo>
                    <a:pt x="625" y="2017"/>
                  </a:lnTo>
                  <a:cubicBezTo>
                    <a:pt x="679" y="1892"/>
                    <a:pt x="750" y="1767"/>
                    <a:pt x="822" y="1660"/>
                  </a:cubicBezTo>
                  <a:close/>
                  <a:moveTo>
                    <a:pt x="5853" y="1660"/>
                  </a:moveTo>
                  <a:cubicBezTo>
                    <a:pt x="5925" y="1767"/>
                    <a:pt x="5996" y="1892"/>
                    <a:pt x="6050" y="2017"/>
                  </a:cubicBezTo>
                  <a:lnTo>
                    <a:pt x="5140" y="2535"/>
                  </a:lnTo>
                  <a:cubicBezTo>
                    <a:pt x="5086" y="2410"/>
                    <a:pt x="5015" y="2285"/>
                    <a:pt x="4943" y="2178"/>
                  </a:cubicBezTo>
                  <a:lnTo>
                    <a:pt x="5853" y="1660"/>
                  </a:lnTo>
                  <a:close/>
                  <a:moveTo>
                    <a:pt x="501" y="2303"/>
                  </a:moveTo>
                  <a:lnTo>
                    <a:pt x="1411" y="2838"/>
                  </a:lnTo>
                  <a:lnTo>
                    <a:pt x="358" y="2838"/>
                  </a:lnTo>
                  <a:cubicBezTo>
                    <a:pt x="394" y="2642"/>
                    <a:pt x="429" y="2481"/>
                    <a:pt x="501" y="2303"/>
                  </a:cubicBezTo>
                  <a:close/>
                  <a:moveTo>
                    <a:pt x="6175" y="2303"/>
                  </a:moveTo>
                  <a:cubicBezTo>
                    <a:pt x="6246" y="2481"/>
                    <a:pt x="6282" y="2642"/>
                    <a:pt x="6317" y="2838"/>
                  </a:cubicBezTo>
                  <a:lnTo>
                    <a:pt x="5265" y="2838"/>
                  </a:lnTo>
                  <a:lnTo>
                    <a:pt x="6175" y="2303"/>
                  </a:lnTo>
                  <a:close/>
                  <a:moveTo>
                    <a:pt x="1375" y="3141"/>
                  </a:moveTo>
                  <a:cubicBezTo>
                    <a:pt x="1375" y="3213"/>
                    <a:pt x="1357" y="3284"/>
                    <a:pt x="1357" y="3355"/>
                  </a:cubicBezTo>
                  <a:cubicBezTo>
                    <a:pt x="1357" y="3427"/>
                    <a:pt x="1375" y="3498"/>
                    <a:pt x="1375" y="3552"/>
                  </a:cubicBezTo>
                  <a:lnTo>
                    <a:pt x="304" y="3552"/>
                  </a:lnTo>
                  <a:cubicBezTo>
                    <a:pt x="304" y="3498"/>
                    <a:pt x="304" y="3427"/>
                    <a:pt x="304" y="3355"/>
                  </a:cubicBezTo>
                  <a:cubicBezTo>
                    <a:pt x="304" y="3284"/>
                    <a:pt x="304" y="3213"/>
                    <a:pt x="304" y="3141"/>
                  </a:cubicBezTo>
                  <a:close/>
                  <a:moveTo>
                    <a:pt x="6371" y="3141"/>
                  </a:moveTo>
                  <a:cubicBezTo>
                    <a:pt x="6371" y="3213"/>
                    <a:pt x="6371" y="3284"/>
                    <a:pt x="6371" y="3355"/>
                  </a:cubicBezTo>
                  <a:cubicBezTo>
                    <a:pt x="6371" y="3427"/>
                    <a:pt x="6371" y="3498"/>
                    <a:pt x="6371" y="3552"/>
                  </a:cubicBezTo>
                  <a:lnTo>
                    <a:pt x="5300" y="3552"/>
                  </a:lnTo>
                  <a:cubicBezTo>
                    <a:pt x="5300" y="3498"/>
                    <a:pt x="5318" y="3427"/>
                    <a:pt x="5318" y="3355"/>
                  </a:cubicBezTo>
                  <a:cubicBezTo>
                    <a:pt x="5318" y="3284"/>
                    <a:pt x="5300" y="3213"/>
                    <a:pt x="5300" y="3141"/>
                  </a:cubicBezTo>
                  <a:close/>
                  <a:moveTo>
                    <a:pt x="1411" y="3855"/>
                  </a:moveTo>
                  <a:lnTo>
                    <a:pt x="501" y="4372"/>
                  </a:lnTo>
                  <a:cubicBezTo>
                    <a:pt x="429" y="4212"/>
                    <a:pt x="394" y="4033"/>
                    <a:pt x="358" y="3855"/>
                  </a:cubicBezTo>
                  <a:close/>
                  <a:moveTo>
                    <a:pt x="6317" y="3855"/>
                  </a:moveTo>
                  <a:cubicBezTo>
                    <a:pt x="6282" y="4033"/>
                    <a:pt x="6246" y="4212"/>
                    <a:pt x="6175" y="4372"/>
                  </a:cubicBezTo>
                  <a:lnTo>
                    <a:pt x="5265" y="3855"/>
                  </a:lnTo>
                  <a:close/>
                  <a:moveTo>
                    <a:pt x="3338" y="1678"/>
                  </a:moveTo>
                  <a:cubicBezTo>
                    <a:pt x="4265" y="1678"/>
                    <a:pt x="5015" y="2428"/>
                    <a:pt x="5015" y="3337"/>
                  </a:cubicBezTo>
                  <a:cubicBezTo>
                    <a:pt x="5015" y="4265"/>
                    <a:pt x="4265" y="5015"/>
                    <a:pt x="3338" y="5015"/>
                  </a:cubicBezTo>
                  <a:cubicBezTo>
                    <a:pt x="2410" y="5015"/>
                    <a:pt x="1660" y="4265"/>
                    <a:pt x="1660" y="3337"/>
                  </a:cubicBezTo>
                  <a:cubicBezTo>
                    <a:pt x="1660" y="2428"/>
                    <a:pt x="2410" y="1678"/>
                    <a:pt x="3338" y="1678"/>
                  </a:cubicBezTo>
                  <a:close/>
                  <a:moveTo>
                    <a:pt x="1535" y="4158"/>
                  </a:moveTo>
                  <a:cubicBezTo>
                    <a:pt x="1589" y="4283"/>
                    <a:pt x="1660" y="4390"/>
                    <a:pt x="1732" y="4515"/>
                  </a:cubicBezTo>
                  <a:lnTo>
                    <a:pt x="822" y="5033"/>
                  </a:lnTo>
                  <a:cubicBezTo>
                    <a:pt x="750" y="4925"/>
                    <a:pt x="679" y="4801"/>
                    <a:pt x="625" y="4676"/>
                  </a:cubicBezTo>
                  <a:lnTo>
                    <a:pt x="1535" y="4158"/>
                  </a:lnTo>
                  <a:close/>
                  <a:moveTo>
                    <a:pt x="5140" y="4158"/>
                  </a:moveTo>
                  <a:lnTo>
                    <a:pt x="6050" y="4676"/>
                  </a:lnTo>
                  <a:cubicBezTo>
                    <a:pt x="5996" y="4801"/>
                    <a:pt x="5925" y="4925"/>
                    <a:pt x="5853" y="5033"/>
                  </a:cubicBezTo>
                  <a:lnTo>
                    <a:pt x="4943" y="4515"/>
                  </a:lnTo>
                  <a:cubicBezTo>
                    <a:pt x="5015" y="4390"/>
                    <a:pt x="5086" y="4283"/>
                    <a:pt x="5140" y="4158"/>
                  </a:cubicBezTo>
                  <a:close/>
                  <a:moveTo>
                    <a:pt x="1928" y="4765"/>
                  </a:moveTo>
                  <a:lnTo>
                    <a:pt x="1393" y="5675"/>
                  </a:lnTo>
                  <a:cubicBezTo>
                    <a:pt x="1250" y="5550"/>
                    <a:pt x="1125" y="5425"/>
                    <a:pt x="1018" y="5282"/>
                  </a:cubicBezTo>
                  <a:lnTo>
                    <a:pt x="1928" y="4765"/>
                  </a:lnTo>
                  <a:close/>
                  <a:moveTo>
                    <a:pt x="4747" y="4765"/>
                  </a:moveTo>
                  <a:lnTo>
                    <a:pt x="5657" y="5282"/>
                  </a:lnTo>
                  <a:cubicBezTo>
                    <a:pt x="5550" y="5425"/>
                    <a:pt x="5407" y="5550"/>
                    <a:pt x="5282" y="5675"/>
                  </a:cubicBezTo>
                  <a:lnTo>
                    <a:pt x="4747" y="4765"/>
                  </a:lnTo>
                  <a:close/>
                  <a:moveTo>
                    <a:pt x="2178" y="4943"/>
                  </a:moveTo>
                  <a:cubicBezTo>
                    <a:pt x="2285" y="5033"/>
                    <a:pt x="2410" y="5104"/>
                    <a:pt x="2535" y="5157"/>
                  </a:cubicBezTo>
                  <a:lnTo>
                    <a:pt x="1999" y="6067"/>
                  </a:lnTo>
                  <a:cubicBezTo>
                    <a:pt x="1874" y="5996"/>
                    <a:pt x="1767" y="5925"/>
                    <a:pt x="1642" y="5853"/>
                  </a:cubicBezTo>
                  <a:lnTo>
                    <a:pt x="2178" y="4943"/>
                  </a:lnTo>
                  <a:close/>
                  <a:moveTo>
                    <a:pt x="4497" y="4943"/>
                  </a:moveTo>
                  <a:lnTo>
                    <a:pt x="5033" y="5853"/>
                  </a:lnTo>
                  <a:cubicBezTo>
                    <a:pt x="4908" y="5925"/>
                    <a:pt x="4801" y="5996"/>
                    <a:pt x="4676" y="6067"/>
                  </a:cubicBezTo>
                  <a:lnTo>
                    <a:pt x="4140" y="5157"/>
                  </a:lnTo>
                  <a:cubicBezTo>
                    <a:pt x="4265" y="5104"/>
                    <a:pt x="4390" y="5033"/>
                    <a:pt x="4497" y="4943"/>
                  </a:cubicBezTo>
                  <a:close/>
                  <a:moveTo>
                    <a:pt x="2820" y="5282"/>
                  </a:moveTo>
                  <a:lnTo>
                    <a:pt x="2820" y="6335"/>
                  </a:lnTo>
                  <a:cubicBezTo>
                    <a:pt x="2642" y="6299"/>
                    <a:pt x="2463" y="6246"/>
                    <a:pt x="2303" y="6192"/>
                  </a:cubicBezTo>
                  <a:lnTo>
                    <a:pt x="2820" y="5282"/>
                  </a:lnTo>
                  <a:close/>
                  <a:moveTo>
                    <a:pt x="3855" y="5282"/>
                  </a:moveTo>
                  <a:lnTo>
                    <a:pt x="4390" y="6192"/>
                  </a:lnTo>
                  <a:cubicBezTo>
                    <a:pt x="4212" y="6246"/>
                    <a:pt x="4051" y="6299"/>
                    <a:pt x="3855" y="6335"/>
                  </a:cubicBezTo>
                  <a:lnTo>
                    <a:pt x="3855" y="5282"/>
                  </a:lnTo>
                  <a:close/>
                  <a:moveTo>
                    <a:pt x="3552" y="5300"/>
                  </a:moveTo>
                  <a:lnTo>
                    <a:pt x="3552" y="6371"/>
                  </a:lnTo>
                  <a:lnTo>
                    <a:pt x="3141" y="6371"/>
                  </a:lnTo>
                  <a:lnTo>
                    <a:pt x="3141" y="5300"/>
                  </a:lnTo>
                  <a:cubicBezTo>
                    <a:pt x="3195" y="5318"/>
                    <a:pt x="3266" y="5318"/>
                    <a:pt x="3338" y="5318"/>
                  </a:cubicBezTo>
                  <a:cubicBezTo>
                    <a:pt x="3409" y="5318"/>
                    <a:pt x="3480" y="5318"/>
                    <a:pt x="3552" y="5300"/>
                  </a:cubicBezTo>
                  <a:close/>
                  <a:moveTo>
                    <a:pt x="3338" y="1"/>
                  </a:moveTo>
                  <a:cubicBezTo>
                    <a:pt x="1500" y="1"/>
                    <a:pt x="1" y="1500"/>
                    <a:pt x="1" y="3337"/>
                  </a:cubicBezTo>
                  <a:cubicBezTo>
                    <a:pt x="1" y="5193"/>
                    <a:pt x="1500" y="6692"/>
                    <a:pt x="3338" y="6692"/>
                  </a:cubicBezTo>
                  <a:cubicBezTo>
                    <a:pt x="5175" y="6692"/>
                    <a:pt x="6674" y="5193"/>
                    <a:pt x="6674" y="3337"/>
                  </a:cubicBezTo>
                  <a:cubicBezTo>
                    <a:pt x="6674" y="1500"/>
                    <a:pt x="5175" y="1"/>
                    <a:pt x="3338" y="1"/>
                  </a:cubicBezTo>
                  <a:close/>
                </a:path>
              </a:pathLst>
            </a:custGeom>
            <a:solidFill>
              <a:srgbClr val="1E15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0" name="Google Shape;5050;p46"/>
            <p:cNvSpPr/>
            <p:nvPr/>
          </p:nvSpPr>
          <p:spPr>
            <a:xfrm>
              <a:off x="7612640" y="-785467"/>
              <a:ext cx="55810" cy="55810"/>
            </a:xfrm>
            <a:custGeom>
              <a:avLst/>
              <a:gdLst/>
              <a:ahLst/>
              <a:cxnLst/>
              <a:rect l="l" t="t" r="r" b="b"/>
              <a:pathLst>
                <a:path w="1893" h="1893" extrusionOk="0">
                  <a:moveTo>
                    <a:pt x="947" y="1"/>
                  </a:moveTo>
                  <a:cubicBezTo>
                    <a:pt x="822" y="1"/>
                    <a:pt x="697" y="37"/>
                    <a:pt x="572" y="90"/>
                  </a:cubicBezTo>
                  <a:cubicBezTo>
                    <a:pt x="500" y="108"/>
                    <a:pt x="465" y="215"/>
                    <a:pt x="500" y="286"/>
                  </a:cubicBezTo>
                  <a:cubicBezTo>
                    <a:pt x="528" y="342"/>
                    <a:pt x="589" y="387"/>
                    <a:pt x="648" y="387"/>
                  </a:cubicBezTo>
                  <a:cubicBezTo>
                    <a:pt x="665" y="387"/>
                    <a:pt x="681" y="383"/>
                    <a:pt x="697" y="376"/>
                  </a:cubicBezTo>
                  <a:cubicBezTo>
                    <a:pt x="786" y="340"/>
                    <a:pt x="857" y="322"/>
                    <a:pt x="947" y="322"/>
                  </a:cubicBezTo>
                  <a:cubicBezTo>
                    <a:pt x="1303" y="322"/>
                    <a:pt x="1571" y="607"/>
                    <a:pt x="1571" y="946"/>
                  </a:cubicBezTo>
                  <a:cubicBezTo>
                    <a:pt x="1571" y="1303"/>
                    <a:pt x="1303" y="1589"/>
                    <a:pt x="947" y="1589"/>
                  </a:cubicBezTo>
                  <a:cubicBezTo>
                    <a:pt x="590" y="1589"/>
                    <a:pt x="322" y="1303"/>
                    <a:pt x="322" y="946"/>
                  </a:cubicBezTo>
                  <a:cubicBezTo>
                    <a:pt x="322" y="893"/>
                    <a:pt x="322" y="839"/>
                    <a:pt x="340" y="786"/>
                  </a:cubicBezTo>
                  <a:cubicBezTo>
                    <a:pt x="358" y="697"/>
                    <a:pt x="304" y="625"/>
                    <a:pt x="233" y="590"/>
                  </a:cubicBezTo>
                  <a:cubicBezTo>
                    <a:pt x="221" y="587"/>
                    <a:pt x="210" y="586"/>
                    <a:pt x="198" y="586"/>
                  </a:cubicBezTo>
                  <a:cubicBezTo>
                    <a:pt x="122" y="586"/>
                    <a:pt x="52" y="637"/>
                    <a:pt x="37" y="715"/>
                  </a:cubicBezTo>
                  <a:cubicBezTo>
                    <a:pt x="19" y="786"/>
                    <a:pt x="1" y="875"/>
                    <a:pt x="1" y="946"/>
                  </a:cubicBezTo>
                  <a:cubicBezTo>
                    <a:pt x="1" y="1482"/>
                    <a:pt x="429" y="1892"/>
                    <a:pt x="947" y="1892"/>
                  </a:cubicBezTo>
                  <a:cubicBezTo>
                    <a:pt x="1464" y="1892"/>
                    <a:pt x="1892" y="1482"/>
                    <a:pt x="1892" y="946"/>
                  </a:cubicBezTo>
                  <a:cubicBezTo>
                    <a:pt x="1892" y="429"/>
                    <a:pt x="1464" y="1"/>
                    <a:pt x="947" y="1"/>
                  </a:cubicBezTo>
                  <a:close/>
                </a:path>
              </a:pathLst>
            </a:custGeom>
            <a:solidFill>
              <a:srgbClr val="1E15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51" name="Google Shape;5051;p46"/>
          <p:cNvGrpSpPr/>
          <p:nvPr/>
        </p:nvGrpSpPr>
        <p:grpSpPr>
          <a:xfrm rot="120013">
            <a:off x="7501247" y="3666586"/>
            <a:ext cx="275106" cy="314727"/>
            <a:chOff x="7521126" y="-1423174"/>
            <a:chExt cx="275131" cy="314755"/>
          </a:xfrm>
        </p:grpSpPr>
        <p:sp>
          <p:nvSpPr>
            <p:cNvPr id="5052" name="Google Shape;5052;p46"/>
            <p:cNvSpPr/>
            <p:nvPr/>
          </p:nvSpPr>
          <p:spPr>
            <a:xfrm>
              <a:off x="7525843" y="-1362764"/>
              <a:ext cx="259918" cy="249599"/>
            </a:xfrm>
            <a:custGeom>
              <a:avLst/>
              <a:gdLst/>
              <a:ahLst/>
              <a:cxnLst/>
              <a:rect l="l" t="t" r="r" b="b"/>
              <a:pathLst>
                <a:path w="8816" h="8466" extrusionOk="0">
                  <a:moveTo>
                    <a:pt x="4314" y="1"/>
                  </a:moveTo>
                  <a:cubicBezTo>
                    <a:pt x="4246" y="1"/>
                    <a:pt x="4176" y="3"/>
                    <a:pt x="4105" y="8"/>
                  </a:cubicBezTo>
                  <a:cubicBezTo>
                    <a:pt x="3105" y="80"/>
                    <a:pt x="2053" y="597"/>
                    <a:pt x="1535" y="1525"/>
                  </a:cubicBezTo>
                  <a:cubicBezTo>
                    <a:pt x="1161" y="2167"/>
                    <a:pt x="1071" y="3042"/>
                    <a:pt x="1036" y="3773"/>
                  </a:cubicBezTo>
                  <a:cubicBezTo>
                    <a:pt x="929" y="5219"/>
                    <a:pt x="982" y="6824"/>
                    <a:pt x="179" y="8091"/>
                  </a:cubicBezTo>
                  <a:cubicBezTo>
                    <a:pt x="161" y="8109"/>
                    <a:pt x="108" y="8180"/>
                    <a:pt x="54" y="8252"/>
                  </a:cubicBezTo>
                  <a:cubicBezTo>
                    <a:pt x="1" y="8341"/>
                    <a:pt x="54" y="8466"/>
                    <a:pt x="161" y="8466"/>
                  </a:cubicBezTo>
                  <a:cubicBezTo>
                    <a:pt x="1250" y="8412"/>
                    <a:pt x="2481" y="8377"/>
                    <a:pt x="3534" y="8341"/>
                  </a:cubicBezTo>
                  <a:cubicBezTo>
                    <a:pt x="5603" y="8270"/>
                    <a:pt x="7263" y="8038"/>
                    <a:pt x="8333" y="6021"/>
                  </a:cubicBezTo>
                  <a:cubicBezTo>
                    <a:pt x="8815" y="5129"/>
                    <a:pt x="8797" y="3845"/>
                    <a:pt x="8547" y="2881"/>
                  </a:cubicBezTo>
                  <a:cubicBezTo>
                    <a:pt x="8244" y="1739"/>
                    <a:pt x="7013" y="954"/>
                    <a:pt x="5996" y="472"/>
                  </a:cubicBezTo>
                  <a:cubicBezTo>
                    <a:pt x="5449" y="215"/>
                    <a:pt x="4945" y="1"/>
                    <a:pt x="43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3" name="Google Shape;5053;p46"/>
            <p:cNvSpPr/>
            <p:nvPr/>
          </p:nvSpPr>
          <p:spPr>
            <a:xfrm>
              <a:off x="7715769" y="-1418486"/>
              <a:ext cx="74178" cy="57049"/>
            </a:xfrm>
            <a:custGeom>
              <a:avLst/>
              <a:gdLst/>
              <a:ahLst/>
              <a:cxnLst/>
              <a:rect l="l" t="t" r="r" b="b"/>
              <a:pathLst>
                <a:path w="2516" h="1935" extrusionOk="0">
                  <a:moveTo>
                    <a:pt x="2139" y="0"/>
                  </a:moveTo>
                  <a:cubicBezTo>
                    <a:pt x="1948" y="0"/>
                    <a:pt x="1733" y="88"/>
                    <a:pt x="1535" y="150"/>
                  </a:cubicBezTo>
                  <a:cubicBezTo>
                    <a:pt x="1231" y="257"/>
                    <a:pt x="910" y="275"/>
                    <a:pt x="607" y="382"/>
                  </a:cubicBezTo>
                  <a:cubicBezTo>
                    <a:pt x="339" y="489"/>
                    <a:pt x="71" y="703"/>
                    <a:pt x="0" y="989"/>
                  </a:cubicBezTo>
                  <a:cubicBezTo>
                    <a:pt x="357" y="1096"/>
                    <a:pt x="714" y="1274"/>
                    <a:pt x="1017" y="1452"/>
                  </a:cubicBezTo>
                  <a:cubicBezTo>
                    <a:pt x="1249" y="1595"/>
                    <a:pt x="1535" y="1738"/>
                    <a:pt x="1749" y="1934"/>
                  </a:cubicBezTo>
                  <a:cubicBezTo>
                    <a:pt x="1838" y="1845"/>
                    <a:pt x="1927" y="1756"/>
                    <a:pt x="1963" y="1631"/>
                  </a:cubicBezTo>
                  <a:cubicBezTo>
                    <a:pt x="2034" y="1399"/>
                    <a:pt x="1927" y="1131"/>
                    <a:pt x="2016" y="881"/>
                  </a:cubicBezTo>
                  <a:cubicBezTo>
                    <a:pt x="2070" y="721"/>
                    <a:pt x="2213" y="614"/>
                    <a:pt x="2337" y="507"/>
                  </a:cubicBezTo>
                  <a:cubicBezTo>
                    <a:pt x="2427" y="418"/>
                    <a:pt x="2516" y="310"/>
                    <a:pt x="2498" y="186"/>
                  </a:cubicBezTo>
                  <a:cubicBezTo>
                    <a:pt x="2480" y="132"/>
                    <a:pt x="2427" y="79"/>
                    <a:pt x="2373" y="61"/>
                  </a:cubicBezTo>
                  <a:cubicBezTo>
                    <a:pt x="2302" y="17"/>
                    <a:pt x="2223" y="0"/>
                    <a:pt x="2139" y="0"/>
                  </a:cubicBezTo>
                  <a:close/>
                </a:path>
              </a:pathLst>
            </a:custGeom>
            <a:solidFill>
              <a:srgbClr val="FEF4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4" name="Google Shape;5054;p46"/>
            <p:cNvSpPr/>
            <p:nvPr/>
          </p:nvSpPr>
          <p:spPr>
            <a:xfrm>
              <a:off x="7657364" y="-1392748"/>
              <a:ext cx="128897" cy="88123"/>
            </a:xfrm>
            <a:custGeom>
              <a:avLst/>
              <a:gdLst/>
              <a:ahLst/>
              <a:cxnLst/>
              <a:rect l="l" t="t" r="r" b="b"/>
              <a:pathLst>
                <a:path w="4372" h="2989" extrusionOk="0">
                  <a:moveTo>
                    <a:pt x="1284" y="0"/>
                  </a:moveTo>
                  <a:cubicBezTo>
                    <a:pt x="1004" y="0"/>
                    <a:pt x="736" y="65"/>
                    <a:pt x="500" y="223"/>
                  </a:cubicBezTo>
                  <a:cubicBezTo>
                    <a:pt x="215" y="401"/>
                    <a:pt x="54" y="686"/>
                    <a:pt x="1" y="1008"/>
                  </a:cubicBezTo>
                  <a:cubicBezTo>
                    <a:pt x="554" y="1043"/>
                    <a:pt x="1035" y="1240"/>
                    <a:pt x="1535" y="1489"/>
                  </a:cubicBezTo>
                  <a:cubicBezTo>
                    <a:pt x="2231" y="1828"/>
                    <a:pt x="3141" y="2364"/>
                    <a:pt x="3658" y="2988"/>
                  </a:cubicBezTo>
                  <a:cubicBezTo>
                    <a:pt x="4122" y="2667"/>
                    <a:pt x="4372" y="2114"/>
                    <a:pt x="4211" y="1668"/>
                  </a:cubicBezTo>
                  <a:cubicBezTo>
                    <a:pt x="3997" y="1115"/>
                    <a:pt x="3426" y="829"/>
                    <a:pt x="2945" y="544"/>
                  </a:cubicBezTo>
                  <a:cubicBezTo>
                    <a:pt x="2659" y="383"/>
                    <a:pt x="2320" y="223"/>
                    <a:pt x="1981" y="116"/>
                  </a:cubicBezTo>
                  <a:cubicBezTo>
                    <a:pt x="1749" y="43"/>
                    <a:pt x="1513" y="0"/>
                    <a:pt x="128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5" name="Google Shape;5055;p46"/>
            <p:cNvSpPr/>
            <p:nvPr/>
          </p:nvSpPr>
          <p:spPr>
            <a:xfrm>
              <a:off x="7548987" y="-1362764"/>
              <a:ext cx="200452" cy="191754"/>
            </a:xfrm>
            <a:custGeom>
              <a:avLst/>
              <a:gdLst/>
              <a:ahLst/>
              <a:cxnLst/>
              <a:rect l="l" t="t" r="r" b="b"/>
              <a:pathLst>
                <a:path w="6799" h="6504" extrusionOk="0">
                  <a:moveTo>
                    <a:pt x="3529" y="1"/>
                  </a:moveTo>
                  <a:cubicBezTo>
                    <a:pt x="3461" y="1"/>
                    <a:pt x="3391" y="3"/>
                    <a:pt x="3320" y="8"/>
                  </a:cubicBezTo>
                  <a:cubicBezTo>
                    <a:pt x="2320" y="80"/>
                    <a:pt x="1268" y="597"/>
                    <a:pt x="750" y="1525"/>
                  </a:cubicBezTo>
                  <a:cubicBezTo>
                    <a:pt x="376" y="2167"/>
                    <a:pt x="286" y="3042"/>
                    <a:pt x="251" y="3773"/>
                  </a:cubicBezTo>
                  <a:cubicBezTo>
                    <a:pt x="179" y="4665"/>
                    <a:pt x="179" y="5611"/>
                    <a:pt x="1" y="6503"/>
                  </a:cubicBezTo>
                  <a:cubicBezTo>
                    <a:pt x="358" y="5201"/>
                    <a:pt x="1232" y="3666"/>
                    <a:pt x="2588" y="3167"/>
                  </a:cubicBezTo>
                  <a:cubicBezTo>
                    <a:pt x="3302" y="2899"/>
                    <a:pt x="4087" y="2935"/>
                    <a:pt x="4854" y="2899"/>
                  </a:cubicBezTo>
                  <a:cubicBezTo>
                    <a:pt x="5461" y="2881"/>
                    <a:pt x="6353" y="2863"/>
                    <a:pt x="6656" y="2203"/>
                  </a:cubicBezTo>
                  <a:cubicBezTo>
                    <a:pt x="6728" y="2060"/>
                    <a:pt x="6781" y="1739"/>
                    <a:pt x="6799" y="1472"/>
                  </a:cubicBezTo>
                  <a:cubicBezTo>
                    <a:pt x="6317" y="1061"/>
                    <a:pt x="5746" y="722"/>
                    <a:pt x="5211" y="472"/>
                  </a:cubicBezTo>
                  <a:cubicBezTo>
                    <a:pt x="4664" y="215"/>
                    <a:pt x="4160" y="1"/>
                    <a:pt x="3529" y="1"/>
                  </a:cubicBezTo>
                  <a:close/>
                </a:path>
              </a:pathLst>
            </a:custGeom>
            <a:solidFill>
              <a:srgbClr val="FEF4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6" name="Google Shape;5056;p46"/>
            <p:cNvSpPr/>
            <p:nvPr/>
          </p:nvSpPr>
          <p:spPr>
            <a:xfrm>
              <a:off x="7591088" y="-1354126"/>
              <a:ext cx="143108" cy="76330"/>
            </a:xfrm>
            <a:custGeom>
              <a:avLst/>
              <a:gdLst/>
              <a:ahLst/>
              <a:cxnLst/>
              <a:rect l="l" t="t" r="r" b="b"/>
              <a:pathLst>
                <a:path w="4854" h="2589" extrusionOk="0">
                  <a:moveTo>
                    <a:pt x="732" y="1"/>
                  </a:moveTo>
                  <a:cubicBezTo>
                    <a:pt x="464" y="108"/>
                    <a:pt x="232" y="269"/>
                    <a:pt x="0" y="447"/>
                  </a:cubicBezTo>
                  <a:cubicBezTo>
                    <a:pt x="125" y="625"/>
                    <a:pt x="179" y="822"/>
                    <a:pt x="518" y="1018"/>
                  </a:cubicBezTo>
                  <a:cubicBezTo>
                    <a:pt x="785" y="1170"/>
                    <a:pt x="959" y="1170"/>
                    <a:pt x="1133" y="1170"/>
                  </a:cubicBezTo>
                  <a:cubicBezTo>
                    <a:pt x="1307" y="1170"/>
                    <a:pt x="1481" y="1170"/>
                    <a:pt x="1749" y="1321"/>
                  </a:cubicBezTo>
                  <a:cubicBezTo>
                    <a:pt x="2034" y="1482"/>
                    <a:pt x="2141" y="1839"/>
                    <a:pt x="2409" y="2017"/>
                  </a:cubicBezTo>
                  <a:cubicBezTo>
                    <a:pt x="2641" y="2160"/>
                    <a:pt x="2873" y="2160"/>
                    <a:pt x="3123" y="2231"/>
                  </a:cubicBezTo>
                  <a:cubicBezTo>
                    <a:pt x="3390" y="2303"/>
                    <a:pt x="3622" y="2410"/>
                    <a:pt x="3854" y="2552"/>
                  </a:cubicBezTo>
                  <a:cubicBezTo>
                    <a:pt x="3872" y="2552"/>
                    <a:pt x="3890" y="2570"/>
                    <a:pt x="3908" y="2588"/>
                  </a:cubicBezTo>
                  <a:cubicBezTo>
                    <a:pt x="4247" y="2552"/>
                    <a:pt x="4586" y="2499"/>
                    <a:pt x="4854" y="2321"/>
                  </a:cubicBezTo>
                  <a:cubicBezTo>
                    <a:pt x="4711" y="2124"/>
                    <a:pt x="4675" y="1928"/>
                    <a:pt x="4318" y="1732"/>
                  </a:cubicBezTo>
                  <a:cubicBezTo>
                    <a:pt x="4060" y="1580"/>
                    <a:pt x="3886" y="1580"/>
                    <a:pt x="3712" y="1580"/>
                  </a:cubicBezTo>
                  <a:cubicBezTo>
                    <a:pt x="3538" y="1580"/>
                    <a:pt x="3364" y="1580"/>
                    <a:pt x="3105" y="1428"/>
                  </a:cubicBezTo>
                  <a:cubicBezTo>
                    <a:pt x="2570" y="1125"/>
                    <a:pt x="2748" y="822"/>
                    <a:pt x="2213" y="501"/>
                  </a:cubicBezTo>
                  <a:cubicBezTo>
                    <a:pt x="1989" y="369"/>
                    <a:pt x="1828" y="355"/>
                    <a:pt x="1676" y="355"/>
                  </a:cubicBezTo>
                  <a:cubicBezTo>
                    <a:pt x="1634" y="355"/>
                    <a:pt x="1593" y="356"/>
                    <a:pt x="1551" y="356"/>
                  </a:cubicBezTo>
                  <a:cubicBezTo>
                    <a:pt x="1395" y="356"/>
                    <a:pt x="1231" y="341"/>
                    <a:pt x="1000" y="197"/>
                  </a:cubicBezTo>
                  <a:cubicBezTo>
                    <a:pt x="875" y="144"/>
                    <a:pt x="785" y="72"/>
                    <a:pt x="732" y="1"/>
                  </a:cubicBezTo>
                  <a:close/>
                </a:path>
              </a:pathLst>
            </a:custGeom>
            <a:solidFill>
              <a:srgbClr val="FAF7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7" name="Google Shape;5057;p46"/>
            <p:cNvSpPr/>
            <p:nvPr/>
          </p:nvSpPr>
          <p:spPr>
            <a:xfrm>
              <a:off x="7675791" y="-1299937"/>
              <a:ext cx="58405" cy="22141"/>
            </a:xfrm>
            <a:custGeom>
              <a:avLst/>
              <a:gdLst/>
              <a:ahLst/>
              <a:cxnLst/>
              <a:rect l="l" t="t" r="r" b="b"/>
              <a:pathLst>
                <a:path w="1981" h="751" extrusionOk="0">
                  <a:moveTo>
                    <a:pt x="1624" y="1"/>
                  </a:moveTo>
                  <a:cubicBezTo>
                    <a:pt x="1267" y="251"/>
                    <a:pt x="785" y="304"/>
                    <a:pt x="339" y="322"/>
                  </a:cubicBezTo>
                  <a:cubicBezTo>
                    <a:pt x="232" y="322"/>
                    <a:pt x="107" y="340"/>
                    <a:pt x="0" y="340"/>
                  </a:cubicBezTo>
                  <a:cubicBezTo>
                    <a:pt x="89" y="358"/>
                    <a:pt x="161" y="375"/>
                    <a:pt x="250" y="393"/>
                  </a:cubicBezTo>
                  <a:cubicBezTo>
                    <a:pt x="517" y="465"/>
                    <a:pt x="749" y="572"/>
                    <a:pt x="981" y="714"/>
                  </a:cubicBezTo>
                  <a:cubicBezTo>
                    <a:pt x="999" y="714"/>
                    <a:pt x="1017" y="732"/>
                    <a:pt x="1035" y="750"/>
                  </a:cubicBezTo>
                  <a:cubicBezTo>
                    <a:pt x="1374" y="714"/>
                    <a:pt x="1713" y="661"/>
                    <a:pt x="1981" y="483"/>
                  </a:cubicBezTo>
                  <a:cubicBezTo>
                    <a:pt x="1873" y="322"/>
                    <a:pt x="1820" y="161"/>
                    <a:pt x="1624" y="1"/>
                  </a:cubicBezTo>
                  <a:close/>
                </a:path>
              </a:pathLst>
            </a:custGeom>
            <a:solidFill>
              <a:srgbClr val="F3EA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8" name="Google Shape;5058;p46"/>
            <p:cNvSpPr/>
            <p:nvPr/>
          </p:nvSpPr>
          <p:spPr>
            <a:xfrm>
              <a:off x="7558981" y="-1307809"/>
              <a:ext cx="69490" cy="47880"/>
            </a:xfrm>
            <a:custGeom>
              <a:avLst/>
              <a:gdLst/>
              <a:ahLst/>
              <a:cxnLst/>
              <a:rect l="l" t="t" r="r" b="b"/>
              <a:pathLst>
                <a:path w="2357" h="1624" extrusionOk="0">
                  <a:moveTo>
                    <a:pt x="251" y="0"/>
                  </a:moveTo>
                  <a:cubicBezTo>
                    <a:pt x="126" y="303"/>
                    <a:pt x="54" y="642"/>
                    <a:pt x="1" y="981"/>
                  </a:cubicBezTo>
                  <a:cubicBezTo>
                    <a:pt x="37" y="999"/>
                    <a:pt x="72" y="1017"/>
                    <a:pt x="108" y="1053"/>
                  </a:cubicBezTo>
                  <a:cubicBezTo>
                    <a:pt x="358" y="1196"/>
                    <a:pt x="527" y="1196"/>
                    <a:pt x="697" y="1196"/>
                  </a:cubicBezTo>
                  <a:cubicBezTo>
                    <a:pt x="866" y="1196"/>
                    <a:pt x="1036" y="1196"/>
                    <a:pt x="1286" y="1338"/>
                  </a:cubicBezTo>
                  <a:cubicBezTo>
                    <a:pt x="1464" y="1428"/>
                    <a:pt x="1553" y="1535"/>
                    <a:pt x="1625" y="1624"/>
                  </a:cubicBezTo>
                  <a:cubicBezTo>
                    <a:pt x="1821" y="1499"/>
                    <a:pt x="2017" y="1392"/>
                    <a:pt x="2249" y="1303"/>
                  </a:cubicBezTo>
                  <a:cubicBezTo>
                    <a:pt x="2285" y="1285"/>
                    <a:pt x="2320" y="1285"/>
                    <a:pt x="2356" y="1267"/>
                  </a:cubicBezTo>
                  <a:cubicBezTo>
                    <a:pt x="2106" y="1035"/>
                    <a:pt x="2142" y="803"/>
                    <a:pt x="1732" y="553"/>
                  </a:cubicBezTo>
                  <a:cubicBezTo>
                    <a:pt x="1482" y="410"/>
                    <a:pt x="1317" y="410"/>
                    <a:pt x="1152" y="410"/>
                  </a:cubicBezTo>
                  <a:cubicBezTo>
                    <a:pt x="987" y="410"/>
                    <a:pt x="822" y="410"/>
                    <a:pt x="572" y="268"/>
                  </a:cubicBezTo>
                  <a:cubicBezTo>
                    <a:pt x="411" y="179"/>
                    <a:pt x="322" y="89"/>
                    <a:pt x="251" y="0"/>
                  </a:cubicBezTo>
                  <a:close/>
                </a:path>
              </a:pathLst>
            </a:custGeom>
            <a:solidFill>
              <a:srgbClr val="FAF7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9" name="Google Shape;5059;p46"/>
            <p:cNvSpPr/>
            <p:nvPr/>
          </p:nvSpPr>
          <p:spPr>
            <a:xfrm>
              <a:off x="7595304" y="-1282572"/>
              <a:ext cx="33168" cy="22643"/>
            </a:xfrm>
            <a:custGeom>
              <a:avLst/>
              <a:gdLst/>
              <a:ahLst/>
              <a:cxnLst/>
              <a:rect l="l" t="t" r="r" b="b"/>
              <a:pathLst>
                <a:path w="1125" h="768" extrusionOk="0">
                  <a:moveTo>
                    <a:pt x="803" y="1"/>
                  </a:moveTo>
                  <a:cubicBezTo>
                    <a:pt x="518" y="108"/>
                    <a:pt x="250" y="268"/>
                    <a:pt x="0" y="447"/>
                  </a:cubicBezTo>
                  <a:cubicBezTo>
                    <a:pt x="18" y="464"/>
                    <a:pt x="36" y="464"/>
                    <a:pt x="54" y="482"/>
                  </a:cubicBezTo>
                  <a:cubicBezTo>
                    <a:pt x="232" y="572"/>
                    <a:pt x="321" y="679"/>
                    <a:pt x="393" y="768"/>
                  </a:cubicBezTo>
                  <a:cubicBezTo>
                    <a:pt x="589" y="643"/>
                    <a:pt x="785" y="536"/>
                    <a:pt x="1017" y="447"/>
                  </a:cubicBezTo>
                  <a:cubicBezTo>
                    <a:pt x="1053" y="429"/>
                    <a:pt x="1088" y="429"/>
                    <a:pt x="1124" y="411"/>
                  </a:cubicBezTo>
                  <a:cubicBezTo>
                    <a:pt x="981" y="268"/>
                    <a:pt x="928" y="125"/>
                    <a:pt x="839" y="1"/>
                  </a:cubicBezTo>
                  <a:close/>
                </a:path>
              </a:pathLst>
            </a:custGeom>
            <a:solidFill>
              <a:srgbClr val="F3EA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0" name="Google Shape;5060;p46"/>
            <p:cNvSpPr/>
            <p:nvPr/>
          </p:nvSpPr>
          <p:spPr>
            <a:xfrm>
              <a:off x="7521126" y="-1423174"/>
              <a:ext cx="275131" cy="314755"/>
            </a:xfrm>
            <a:custGeom>
              <a:avLst/>
              <a:gdLst/>
              <a:ahLst/>
              <a:cxnLst/>
              <a:rect l="l" t="t" r="r" b="b"/>
              <a:pathLst>
                <a:path w="9332" h="10676" extrusionOk="0">
                  <a:moveTo>
                    <a:pt x="7744" y="577"/>
                  </a:moveTo>
                  <a:lnTo>
                    <a:pt x="7744" y="577"/>
                  </a:lnTo>
                  <a:cubicBezTo>
                    <a:pt x="7655" y="684"/>
                    <a:pt x="7566" y="791"/>
                    <a:pt x="7458" y="898"/>
                  </a:cubicBezTo>
                  <a:cubicBezTo>
                    <a:pt x="7369" y="1005"/>
                    <a:pt x="7298" y="1112"/>
                    <a:pt x="7209" y="1219"/>
                  </a:cubicBezTo>
                  <a:cubicBezTo>
                    <a:pt x="7084" y="1148"/>
                    <a:pt x="6941" y="1094"/>
                    <a:pt x="6816" y="1058"/>
                  </a:cubicBezTo>
                  <a:cubicBezTo>
                    <a:pt x="6905" y="898"/>
                    <a:pt x="7066" y="773"/>
                    <a:pt x="7262" y="701"/>
                  </a:cubicBezTo>
                  <a:cubicBezTo>
                    <a:pt x="7423" y="630"/>
                    <a:pt x="7583" y="594"/>
                    <a:pt x="7744" y="577"/>
                  </a:cubicBezTo>
                  <a:close/>
                  <a:moveTo>
                    <a:pt x="8738" y="306"/>
                  </a:moveTo>
                  <a:cubicBezTo>
                    <a:pt x="8797" y="306"/>
                    <a:pt x="8853" y="317"/>
                    <a:pt x="8904" y="345"/>
                  </a:cubicBezTo>
                  <a:cubicBezTo>
                    <a:pt x="9011" y="398"/>
                    <a:pt x="8904" y="505"/>
                    <a:pt x="8832" y="541"/>
                  </a:cubicBezTo>
                  <a:cubicBezTo>
                    <a:pt x="8815" y="559"/>
                    <a:pt x="8797" y="577"/>
                    <a:pt x="8779" y="594"/>
                  </a:cubicBezTo>
                  <a:cubicBezTo>
                    <a:pt x="8672" y="701"/>
                    <a:pt x="8529" y="826"/>
                    <a:pt x="8476" y="987"/>
                  </a:cubicBezTo>
                  <a:cubicBezTo>
                    <a:pt x="8368" y="1237"/>
                    <a:pt x="8493" y="1504"/>
                    <a:pt x="8404" y="1754"/>
                  </a:cubicBezTo>
                  <a:cubicBezTo>
                    <a:pt x="8404" y="1790"/>
                    <a:pt x="8368" y="1826"/>
                    <a:pt x="8333" y="1879"/>
                  </a:cubicBezTo>
                  <a:cubicBezTo>
                    <a:pt x="8154" y="1736"/>
                    <a:pt x="7958" y="1629"/>
                    <a:pt x="7762" y="1522"/>
                  </a:cubicBezTo>
                  <a:cubicBezTo>
                    <a:pt x="7745" y="1505"/>
                    <a:pt x="7536" y="1360"/>
                    <a:pt x="7499" y="1360"/>
                  </a:cubicBezTo>
                  <a:cubicBezTo>
                    <a:pt x="7497" y="1360"/>
                    <a:pt x="7495" y="1361"/>
                    <a:pt x="7494" y="1362"/>
                  </a:cubicBezTo>
                  <a:cubicBezTo>
                    <a:pt x="7566" y="1272"/>
                    <a:pt x="7637" y="1201"/>
                    <a:pt x="7708" y="1112"/>
                  </a:cubicBezTo>
                  <a:cubicBezTo>
                    <a:pt x="7869" y="916"/>
                    <a:pt x="8047" y="701"/>
                    <a:pt x="8244" y="452"/>
                  </a:cubicBezTo>
                  <a:cubicBezTo>
                    <a:pt x="8376" y="399"/>
                    <a:pt x="8568" y="306"/>
                    <a:pt x="8738" y="306"/>
                  </a:cubicBezTo>
                  <a:close/>
                  <a:moveTo>
                    <a:pt x="5885" y="1185"/>
                  </a:moveTo>
                  <a:cubicBezTo>
                    <a:pt x="6088" y="1185"/>
                    <a:pt x="6310" y="1221"/>
                    <a:pt x="6549" y="1290"/>
                  </a:cubicBezTo>
                  <a:cubicBezTo>
                    <a:pt x="6709" y="1344"/>
                    <a:pt x="6852" y="1397"/>
                    <a:pt x="7012" y="1469"/>
                  </a:cubicBezTo>
                  <a:cubicBezTo>
                    <a:pt x="6798" y="1754"/>
                    <a:pt x="6620" y="2075"/>
                    <a:pt x="6441" y="2486"/>
                  </a:cubicBezTo>
                  <a:cubicBezTo>
                    <a:pt x="6441" y="2468"/>
                    <a:pt x="5853" y="2200"/>
                    <a:pt x="5799" y="2182"/>
                  </a:cubicBezTo>
                  <a:cubicBezTo>
                    <a:pt x="5478" y="2057"/>
                    <a:pt x="5157" y="1950"/>
                    <a:pt x="4818" y="1897"/>
                  </a:cubicBezTo>
                  <a:cubicBezTo>
                    <a:pt x="4889" y="1683"/>
                    <a:pt x="5014" y="1504"/>
                    <a:pt x="5192" y="1379"/>
                  </a:cubicBezTo>
                  <a:cubicBezTo>
                    <a:pt x="5385" y="1248"/>
                    <a:pt x="5618" y="1185"/>
                    <a:pt x="5885" y="1185"/>
                  </a:cubicBezTo>
                  <a:close/>
                  <a:moveTo>
                    <a:pt x="7302" y="1610"/>
                  </a:moveTo>
                  <a:cubicBezTo>
                    <a:pt x="7341" y="1610"/>
                    <a:pt x="7585" y="1773"/>
                    <a:pt x="7619" y="1790"/>
                  </a:cubicBezTo>
                  <a:cubicBezTo>
                    <a:pt x="8047" y="2040"/>
                    <a:pt x="8511" y="2307"/>
                    <a:pt x="8690" y="2753"/>
                  </a:cubicBezTo>
                  <a:cubicBezTo>
                    <a:pt x="8815" y="3092"/>
                    <a:pt x="8654" y="3521"/>
                    <a:pt x="8297" y="3806"/>
                  </a:cubicBezTo>
                  <a:cubicBezTo>
                    <a:pt x="7905" y="3378"/>
                    <a:pt x="6816" y="2682"/>
                    <a:pt x="6816" y="2682"/>
                  </a:cubicBezTo>
                  <a:cubicBezTo>
                    <a:pt x="6780" y="2664"/>
                    <a:pt x="6745" y="2646"/>
                    <a:pt x="6727" y="2628"/>
                  </a:cubicBezTo>
                  <a:cubicBezTo>
                    <a:pt x="6888" y="2218"/>
                    <a:pt x="7084" y="1897"/>
                    <a:pt x="7298" y="1611"/>
                  </a:cubicBezTo>
                  <a:cubicBezTo>
                    <a:pt x="7299" y="1611"/>
                    <a:pt x="7300" y="1610"/>
                    <a:pt x="7302" y="1610"/>
                  </a:cubicBezTo>
                  <a:close/>
                  <a:moveTo>
                    <a:pt x="4403" y="2204"/>
                  </a:moveTo>
                  <a:cubicBezTo>
                    <a:pt x="5256" y="2204"/>
                    <a:pt x="6049" y="2595"/>
                    <a:pt x="6798" y="3039"/>
                  </a:cubicBezTo>
                  <a:cubicBezTo>
                    <a:pt x="6959" y="3128"/>
                    <a:pt x="7119" y="3217"/>
                    <a:pt x="7262" y="3324"/>
                  </a:cubicBezTo>
                  <a:cubicBezTo>
                    <a:pt x="7298" y="3342"/>
                    <a:pt x="7583" y="3556"/>
                    <a:pt x="7583" y="3592"/>
                  </a:cubicBezTo>
                  <a:cubicBezTo>
                    <a:pt x="7548" y="3842"/>
                    <a:pt x="7512" y="4092"/>
                    <a:pt x="7458" y="4181"/>
                  </a:cubicBezTo>
                  <a:cubicBezTo>
                    <a:pt x="7405" y="4288"/>
                    <a:pt x="7351" y="4377"/>
                    <a:pt x="7262" y="4448"/>
                  </a:cubicBezTo>
                  <a:cubicBezTo>
                    <a:pt x="7084" y="4127"/>
                    <a:pt x="6780" y="3860"/>
                    <a:pt x="6406" y="3788"/>
                  </a:cubicBezTo>
                  <a:cubicBezTo>
                    <a:pt x="6102" y="3717"/>
                    <a:pt x="5835" y="3788"/>
                    <a:pt x="5549" y="3628"/>
                  </a:cubicBezTo>
                  <a:cubicBezTo>
                    <a:pt x="5317" y="3503"/>
                    <a:pt x="5246" y="3378"/>
                    <a:pt x="5175" y="3235"/>
                  </a:cubicBezTo>
                  <a:cubicBezTo>
                    <a:pt x="4978" y="2896"/>
                    <a:pt x="4675" y="2646"/>
                    <a:pt x="4300" y="2575"/>
                  </a:cubicBezTo>
                  <a:cubicBezTo>
                    <a:pt x="4033" y="2504"/>
                    <a:pt x="3783" y="2575"/>
                    <a:pt x="3515" y="2450"/>
                  </a:cubicBezTo>
                  <a:cubicBezTo>
                    <a:pt x="3499" y="2450"/>
                    <a:pt x="3441" y="2394"/>
                    <a:pt x="3416" y="2394"/>
                  </a:cubicBezTo>
                  <a:cubicBezTo>
                    <a:pt x="3415" y="2394"/>
                    <a:pt x="3414" y="2394"/>
                    <a:pt x="3414" y="2394"/>
                  </a:cubicBezTo>
                  <a:lnTo>
                    <a:pt x="3414" y="2394"/>
                  </a:lnTo>
                  <a:cubicBezTo>
                    <a:pt x="3484" y="2359"/>
                    <a:pt x="3571" y="2325"/>
                    <a:pt x="3658" y="2307"/>
                  </a:cubicBezTo>
                  <a:cubicBezTo>
                    <a:pt x="3911" y="2236"/>
                    <a:pt x="4159" y="2204"/>
                    <a:pt x="4403" y="2204"/>
                  </a:cubicBezTo>
                  <a:close/>
                  <a:moveTo>
                    <a:pt x="3069" y="2539"/>
                  </a:moveTo>
                  <a:cubicBezTo>
                    <a:pt x="3141" y="2593"/>
                    <a:pt x="3212" y="2628"/>
                    <a:pt x="3283" y="2682"/>
                  </a:cubicBezTo>
                  <a:cubicBezTo>
                    <a:pt x="3459" y="2778"/>
                    <a:pt x="3621" y="2845"/>
                    <a:pt x="3807" y="2845"/>
                  </a:cubicBezTo>
                  <a:cubicBezTo>
                    <a:pt x="3828" y="2845"/>
                    <a:pt x="3850" y="2844"/>
                    <a:pt x="3872" y="2843"/>
                  </a:cubicBezTo>
                  <a:cubicBezTo>
                    <a:pt x="4300" y="2843"/>
                    <a:pt x="4675" y="3003"/>
                    <a:pt x="4889" y="3378"/>
                  </a:cubicBezTo>
                  <a:cubicBezTo>
                    <a:pt x="5014" y="3592"/>
                    <a:pt x="5139" y="3753"/>
                    <a:pt x="5353" y="3877"/>
                  </a:cubicBezTo>
                  <a:cubicBezTo>
                    <a:pt x="5567" y="4020"/>
                    <a:pt x="5835" y="4074"/>
                    <a:pt x="6085" y="4074"/>
                  </a:cubicBezTo>
                  <a:cubicBezTo>
                    <a:pt x="6245" y="4074"/>
                    <a:pt x="6388" y="4074"/>
                    <a:pt x="6620" y="4199"/>
                  </a:cubicBezTo>
                  <a:cubicBezTo>
                    <a:pt x="6852" y="4341"/>
                    <a:pt x="6923" y="4466"/>
                    <a:pt x="6995" y="4609"/>
                  </a:cubicBezTo>
                  <a:cubicBezTo>
                    <a:pt x="6834" y="4680"/>
                    <a:pt x="6602" y="4734"/>
                    <a:pt x="6317" y="4770"/>
                  </a:cubicBezTo>
                  <a:cubicBezTo>
                    <a:pt x="6317" y="4770"/>
                    <a:pt x="6227" y="4698"/>
                    <a:pt x="6192" y="4698"/>
                  </a:cubicBezTo>
                  <a:cubicBezTo>
                    <a:pt x="5906" y="4538"/>
                    <a:pt x="5603" y="4431"/>
                    <a:pt x="5282" y="4359"/>
                  </a:cubicBezTo>
                  <a:cubicBezTo>
                    <a:pt x="4961" y="4288"/>
                    <a:pt x="4782" y="4181"/>
                    <a:pt x="4586" y="3931"/>
                  </a:cubicBezTo>
                  <a:cubicBezTo>
                    <a:pt x="4318" y="3556"/>
                    <a:pt x="3979" y="3360"/>
                    <a:pt x="3497" y="3360"/>
                  </a:cubicBezTo>
                  <a:cubicBezTo>
                    <a:pt x="3158" y="3360"/>
                    <a:pt x="2712" y="3182"/>
                    <a:pt x="2587" y="2825"/>
                  </a:cubicBezTo>
                  <a:cubicBezTo>
                    <a:pt x="2587" y="2825"/>
                    <a:pt x="2998" y="2557"/>
                    <a:pt x="3069" y="2539"/>
                  </a:cubicBezTo>
                  <a:close/>
                  <a:moveTo>
                    <a:pt x="2338" y="3021"/>
                  </a:moveTo>
                  <a:cubicBezTo>
                    <a:pt x="2427" y="3164"/>
                    <a:pt x="2534" y="3342"/>
                    <a:pt x="2819" y="3503"/>
                  </a:cubicBezTo>
                  <a:cubicBezTo>
                    <a:pt x="3105" y="3681"/>
                    <a:pt x="3319" y="3681"/>
                    <a:pt x="3497" y="3681"/>
                  </a:cubicBezTo>
                  <a:cubicBezTo>
                    <a:pt x="3747" y="3681"/>
                    <a:pt x="3961" y="3770"/>
                    <a:pt x="4158" y="3913"/>
                  </a:cubicBezTo>
                  <a:cubicBezTo>
                    <a:pt x="4265" y="4002"/>
                    <a:pt x="4336" y="4109"/>
                    <a:pt x="4425" y="4216"/>
                  </a:cubicBezTo>
                  <a:cubicBezTo>
                    <a:pt x="4550" y="4377"/>
                    <a:pt x="4639" y="4484"/>
                    <a:pt x="4818" y="4555"/>
                  </a:cubicBezTo>
                  <a:cubicBezTo>
                    <a:pt x="5014" y="4645"/>
                    <a:pt x="5246" y="4663"/>
                    <a:pt x="5460" y="4716"/>
                  </a:cubicBezTo>
                  <a:cubicBezTo>
                    <a:pt x="5531" y="4752"/>
                    <a:pt x="5621" y="4770"/>
                    <a:pt x="5692" y="4805"/>
                  </a:cubicBezTo>
                  <a:lnTo>
                    <a:pt x="5407" y="4805"/>
                  </a:lnTo>
                  <a:cubicBezTo>
                    <a:pt x="4836" y="4823"/>
                    <a:pt x="4247" y="4841"/>
                    <a:pt x="3694" y="5002"/>
                  </a:cubicBezTo>
                  <a:cubicBezTo>
                    <a:pt x="3497" y="4770"/>
                    <a:pt x="3373" y="4484"/>
                    <a:pt x="3105" y="4341"/>
                  </a:cubicBezTo>
                  <a:cubicBezTo>
                    <a:pt x="2819" y="4163"/>
                    <a:pt x="2605" y="4163"/>
                    <a:pt x="2445" y="4163"/>
                  </a:cubicBezTo>
                  <a:cubicBezTo>
                    <a:pt x="2177" y="4163"/>
                    <a:pt x="1909" y="4092"/>
                    <a:pt x="1713" y="3895"/>
                  </a:cubicBezTo>
                  <a:cubicBezTo>
                    <a:pt x="1677" y="3842"/>
                    <a:pt x="2016" y="3378"/>
                    <a:pt x="2070" y="3324"/>
                  </a:cubicBezTo>
                  <a:cubicBezTo>
                    <a:pt x="2088" y="3289"/>
                    <a:pt x="2338" y="3021"/>
                    <a:pt x="2338" y="3021"/>
                  </a:cubicBezTo>
                  <a:close/>
                  <a:moveTo>
                    <a:pt x="1606" y="4199"/>
                  </a:moveTo>
                  <a:cubicBezTo>
                    <a:pt x="1660" y="4234"/>
                    <a:pt x="1713" y="4288"/>
                    <a:pt x="1767" y="4323"/>
                  </a:cubicBezTo>
                  <a:cubicBezTo>
                    <a:pt x="2052" y="4484"/>
                    <a:pt x="2266" y="4484"/>
                    <a:pt x="2445" y="4484"/>
                  </a:cubicBezTo>
                  <a:cubicBezTo>
                    <a:pt x="2587" y="4484"/>
                    <a:pt x="2730" y="4484"/>
                    <a:pt x="2944" y="4609"/>
                  </a:cubicBezTo>
                  <a:cubicBezTo>
                    <a:pt x="3158" y="4734"/>
                    <a:pt x="3230" y="4841"/>
                    <a:pt x="3301" y="4984"/>
                  </a:cubicBezTo>
                  <a:cubicBezTo>
                    <a:pt x="3337" y="5019"/>
                    <a:pt x="3355" y="5073"/>
                    <a:pt x="3373" y="5109"/>
                  </a:cubicBezTo>
                  <a:cubicBezTo>
                    <a:pt x="3355" y="5109"/>
                    <a:pt x="3337" y="5126"/>
                    <a:pt x="3319" y="5144"/>
                  </a:cubicBezTo>
                  <a:cubicBezTo>
                    <a:pt x="3212" y="5180"/>
                    <a:pt x="3123" y="5233"/>
                    <a:pt x="3034" y="5287"/>
                  </a:cubicBezTo>
                  <a:cubicBezTo>
                    <a:pt x="3016" y="5287"/>
                    <a:pt x="2926" y="5341"/>
                    <a:pt x="2926" y="5341"/>
                  </a:cubicBezTo>
                  <a:cubicBezTo>
                    <a:pt x="2855" y="5251"/>
                    <a:pt x="2766" y="5180"/>
                    <a:pt x="2659" y="5109"/>
                  </a:cubicBezTo>
                  <a:cubicBezTo>
                    <a:pt x="2284" y="4894"/>
                    <a:pt x="1838" y="5037"/>
                    <a:pt x="1481" y="4823"/>
                  </a:cubicBezTo>
                  <a:cubicBezTo>
                    <a:pt x="1463" y="4823"/>
                    <a:pt x="1463" y="4823"/>
                    <a:pt x="1463" y="4805"/>
                  </a:cubicBezTo>
                  <a:cubicBezTo>
                    <a:pt x="1481" y="4680"/>
                    <a:pt x="1499" y="4555"/>
                    <a:pt x="1535" y="4431"/>
                  </a:cubicBezTo>
                  <a:cubicBezTo>
                    <a:pt x="1553" y="4359"/>
                    <a:pt x="1570" y="4270"/>
                    <a:pt x="1606" y="4199"/>
                  </a:cubicBezTo>
                  <a:close/>
                  <a:moveTo>
                    <a:pt x="8762" y="1"/>
                  </a:moveTo>
                  <a:cubicBezTo>
                    <a:pt x="8536" y="1"/>
                    <a:pt x="8310" y="105"/>
                    <a:pt x="8101" y="166"/>
                  </a:cubicBezTo>
                  <a:cubicBezTo>
                    <a:pt x="7887" y="238"/>
                    <a:pt x="7655" y="255"/>
                    <a:pt x="7441" y="309"/>
                  </a:cubicBezTo>
                  <a:cubicBezTo>
                    <a:pt x="7351" y="345"/>
                    <a:pt x="7244" y="362"/>
                    <a:pt x="7155" y="398"/>
                  </a:cubicBezTo>
                  <a:cubicBezTo>
                    <a:pt x="6923" y="487"/>
                    <a:pt x="6638" y="684"/>
                    <a:pt x="6513" y="951"/>
                  </a:cubicBezTo>
                  <a:cubicBezTo>
                    <a:pt x="6296" y="900"/>
                    <a:pt x="6095" y="874"/>
                    <a:pt x="5908" y="874"/>
                  </a:cubicBezTo>
                  <a:cubicBezTo>
                    <a:pt x="5573" y="874"/>
                    <a:pt x="5284" y="958"/>
                    <a:pt x="5032" y="1130"/>
                  </a:cubicBezTo>
                  <a:cubicBezTo>
                    <a:pt x="4871" y="1237"/>
                    <a:pt x="4729" y="1379"/>
                    <a:pt x="4622" y="1540"/>
                  </a:cubicBezTo>
                  <a:cubicBezTo>
                    <a:pt x="4586" y="1629"/>
                    <a:pt x="4532" y="1718"/>
                    <a:pt x="4514" y="1826"/>
                  </a:cubicBezTo>
                  <a:cubicBezTo>
                    <a:pt x="4497" y="1879"/>
                    <a:pt x="4497" y="1879"/>
                    <a:pt x="4443" y="1879"/>
                  </a:cubicBezTo>
                  <a:cubicBezTo>
                    <a:pt x="4354" y="1897"/>
                    <a:pt x="4265" y="1897"/>
                    <a:pt x="4158" y="1897"/>
                  </a:cubicBezTo>
                  <a:cubicBezTo>
                    <a:pt x="4068" y="1915"/>
                    <a:pt x="3961" y="1933"/>
                    <a:pt x="3854" y="1950"/>
                  </a:cubicBezTo>
                  <a:cubicBezTo>
                    <a:pt x="2998" y="2111"/>
                    <a:pt x="2177" y="2593"/>
                    <a:pt x="1695" y="3306"/>
                  </a:cubicBezTo>
                  <a:cubicBezTo>
                    <a:pt x="1053" y="4216"/>
                    <a:pt x="1053" y="5394"/>
                    <a:pt x="999" y="6465"/>
                  </a:cubicBezTo>
                  <a:cubicBezTo>
                    <a:pt x="928" y="7696"/>
                    <a:pt x="875" y="8980"/>
                    <a:pt x="197" y="10051"/>
                  </a:cubicBezTo>
                  <a:cubicBezTo>
                    <a:pt x="125" y="10176"/>
                    <a:pt x="0" y="10283"/>
                    <a:pt x="54" y="10444"/>
                  </a:cubicBezTo>
                  <a:cubicBezTo>
                    <a:pt x="72" y="10568"/>
                    <a:pt x="197" y="10675"/>
                    <a:pt x="321" y="10675"/>
                  </a:cubicBezTo>
                  <a:lnTo>
                    <a:pt x="339" y="10675"/>
                  </a:lnTo>
                  <a:cubicBezTo>
                    <a:pt x="1428" y="10622"/>
                    <a:pt x="2712" y="10568"/>
                    <a:pt x="3694" y="10551"/>
                  </a:cubicBezTo>
                  <a:cubicBezTo>
                    <a:pt x="5728" y="10479"/>
                    <a:pt x="7494" y="10265"/>
                    <a:pt x="8636" y="8142"/>
                  </a:cubicBezTo>
                  <a:cubicBezTo>
                    <a:pt x="8993" y="7482"/>
                    <a:pt x="9118" y="6518"/>
                    <a:pt x="8975" y="5519"/>
                  </a:cubicBezTo>
                  <a:cubicBezTo>
                    <a:pt x="8957" y="5430"/>
                    <a:pt x="8886" y="5376"/>
                    <a:pt x="8797" y="5376"/>
                  </a:cubicBezTo>
                  <a:cubicBezTo>
                    <a:pt x="8707" y="5394"/>
                    <a:pt x="8654" y="5465"/>
                    <a:pt x="8672" y="5555"/>
                  </a:cubicBezTo>
                  <a:cubicBezTo>
                    <a:pt x="8797" y="6500"/>
                    <a:pt x="8690" y="7392"/>
                    <a:pt x="8351" y="7999"/>
                  </a:cubicBezTo>
                  <a:cubicBezTo>
                    <a:pt x="7869" y="8909"/>
                    <a:pt x="7244" y="9480"/>
                    <a:pt x="6406" y="9819"/>
                  </a:cubicBezTo>
                  <a:cubicBezTo>
                    <a:pt x="5639" y="10122"/>
                    <a:pt x="4764" y="10194"/>
                    <a:pt x="3676" y="10229"/>
                  </a:cubicBezTo>
                  <a:cubicBezTo>
                    <a:pt x="2712" y="10265"/>
                    <a:pt x="1463" y="10301"/>
                    <a:pt x="375" y="10354"/>
                  </a:cubicBezTo>
                  <a:cubicBezTo>
                    <a:pt x="446" y="10265"/>
                    <a:pt x="464" y="10247"/>
                    <a:pt x="464" y="10229"/>
                  </a:cubicBezTo>
                  <a:cubicBezTo>
                    <a:pt x="785" y="9712"/>
                    <a:pt x="982" y="9159"/>
                    <a:pt x="1089" y="8588"/>
                  </a:cubicBezTo>
                  <a:cubicBezTo>
                    <a:pt x="1285" y="7910"/>
                    <a:pt x="1588" y="7250"/>
                    <a:pt x="1963" y="6714"/>
                  </a:cubicBezTo>
                  <a:cubicBezTo>
                    <a:pt x="2016" y="6643"/>
                    <a:pt x="1999" y="6536"/>
                    <a:pt x="1927" y="6482"/>
                  </a:cubicBezTo>
                  <a:cubicBezTo>
                    <a:pt x="1903" y="6471"/>
                    <a:pt x="1878" y="6465"/>
                    <a:pt x="1852" y="6465"/>
                  </a:cubicBezTo>
                  <a:cubicBezTo>
                    <a:pt x="1800" y="6465"/>
                    <a:pt x="1749" y="6488"/>
                    <a:pt x="1713" y="6536"/>
                  </a:cubicBezTo>
                  <a:cubicBezTo>
                    <a:pt x="1553" y="6768"/>
                    <a:pt x="1392" y="7018"/>
                    <a:pt x="1267" y="7285"/>
                  </a:cubicBezTo>
                  <a:cubicBezTo>
                    <a:pt x="1285" y="7018"/>
                    <a:pt x="1303" y="6750"/>
                    <a:pt x="1303" y="6482"/>
                  </a:cubicBezTo>
                  <a:cubicBezTo>
                    <a:pt x="1338" y="6036"/>
                    <a:pt x="1356" y="5590"/>
                    <a:pt x="1410" y="5144"/>
                  </a:cubicBezTo>
                  <a:cubicBezTo>
                    <a:pt x="1642" y="5269"/>
                    <a:pt x="1820" y="5269"/>
                    <a:pt x="1981" y="5269"/>
                  </a:cubicBezTo>
                  <a:cubicBezTo>
                    <a:pt x="2141" y="5269"/>
                    <a:pt x="2284" y="5269"/>
                    <a:pt x="2498" y="5394"/>
                  </a:cubicBezTo>
                  <a:cubicBezTo>
                    <a:pt x="2570" y="5430"/>
                    <a:pt x="2623" y="5483"/>
                    <a:pt x="2677" y="5519"/>
                  </a:cubicBezTo>
                  <a:cubicBezTo>
                    <a:pt x="2498" y="5644"/>
                    <a:pt x="2338" y="5787"/>
                    <a:pt x="2195" y="5947"/>
                  </a:cubicBezTo>
                  <a:cubicBezTo>
                    <a:pt x="2124" y="6001"/>
                    <a:pt x="2124" y="6108"/>
                    <a:pt x="2195" y="6161"/>
                  </a:cubicBezTo>
                  <a:cubicBezTo>
                    <a:pt x="2222" y="6197"/>
                    <a:pt x="2262" y="6215"/>
                    <a:pt x="2302" y="6215"/>
                  </a:cubicBezTo>
                  <a:cubicBezTo>
                    <a:pt x="2342" y="6215"/>
                    <a:pt x="2382" y="6197"/>
                    <a:pt x="2409" y="6161"/>
                  </a:cubicBezTo>
                  <a:cubicBezTo>
                    <a:pt x="2766" y="5787"/>
                    <a:pt x="3158" y="5519"/>
                    <a:pt x="3587" y="5358"/>
                  </a:cubicBezTo>
                  <a:cubicBezTo>
                    <a:pt x="4158" y="5144"/>
                    <a:pt x="4764" y="5126"/>
                    <a:pt x="5407" y="5109"/>
                  </a:cubicBezTo>
                  <a:cubicBezTo>
                    <a:pt x="6192" y="5091"/>
                    <a:pt x="7351" y="5162"/>
                    <a:pt x="7744" y="4323"/>
                  </a:cubicBezTo>
                  <a:cubicBezTo>
                    <a:pt x="7797" y="4199"/>
                    <a:pt x="7833" y="4020"/>
                    <a:pt x="7869" y="3842"/>
                  </a:cubicBezTo>
                  <a:cubicBezTo>
                    <a:pt x="8190" y="4163"/>
                    <a:pt x="8404" y="4520"/>
                    <a:pt x="8529" y="4877"/>
                  </a:cubicBezTo>
                  <a:cubicBezTo>
                    <a:pt x="8543" y="4932"/>
                    <a:pt x="8600" y="4977"/>
                    <a:pt x="8667" y="4977"/>
                  </a:cubicBezTo>
                  <a:cubicBezTo>
                    <a:pt x="8686" y="4977"/>
                    <a:pt x="8706" y="4974"/>
                    <a:pt x="8725" y="4966"/>
                  </a:cubicBezTo>
                  <a:cubicBezTo>
                    <a:pt x="8797" y="4948"/>
                    <a:pt x="8850" y="4859"/>
                    <a:pt x="8815" y="4770"/>
                  </a:cubicBezTo>
                  <a:cubicBezTo>
                    <a:pt x="8743" y="4538"/>
                    <a:pt x="8618" y="4306"/>
                    <a:pt x="8476" y="4074"/>
                  </a:cubicBezTo>
                  <a:cubicBezTo>
                    <a:pt x="8939" y="3699"/>
                    <a:pt x="9154" y="3128"/>
                    <a:pt x="8975" y="2646"/>
                  </a:cubicBezTo>
                  <a:cubicBezTo>
                    <a:pt x="8886" y="2414"/>
                    <a:pt x="8743" y="2236"/>
                    <a:pt x="8583" y="2075"/>
                  </a:cubicBezTo>
                  <a:cubicBezTo>
                    <a:pt x="8636" y="2004"/>
                    <a:pt x="8690" y="1933"/>
                    <a:pt x="8707" y="1843"/>
                  </a:cubicBezTo>
                  <a:cubicBezTo>
                    <a:pt x="8779" y="1611"/>
                    <a:pt x="8672" y="1344"/>
                    <a:pt x="8761" y="1112"/>
                  </a:cubicBezTo>
                  <a:cubicBezTo>
                    <a:pt x="8868" y="808"/>
                    <a:pt x="9332" y="684"/>
                    <a:pt x="9243" y="327"/>
                  </a:cubicBezTo>
                  <a:cubicBezTo>
                    <a:pt x="9225" y="220"/>
                    <a:pt x="9154" y="130"/>
                    <a:pt x="9064" y="77"/>
                  </a:cubicBezTo>
                  <a:cubicBezTo>
                    <a:pt x="8965" y="22"/>
                    <a:pt x="8863" y="1"/>
                    <a:pt x="8762" y="1"/>
                  </a:cubicBezTo>
                  <a:close/>
                </a:path>
              </a:pathLst>
            </a:custGeom>
            <a:solidFill>
              <a:srgbClr val="1E15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61" name="Google Shape;5061;p46"/>
          <p:cNvGrpSpPr/>
          <p:nvPr/>
        </p:nvGrpSpPr>
        <p:grpSpPr>
          <a:xfrm rot="120013">
            <a:off x="7476105" y="3174427"/>
            <a:ext cx="322981" cy="298719"/>
            <a:chOff x="7478524" y="-1915030"/>
            <a:chExt cx="323010" cy="298746"/>
          </a:xfrm>
        </p:grpSpPr>
        <p:sp>
          <p:nvSpPr>
            <p:cNvPr id="5062" name="Google Shape;5062;p46"/>
            <p:cNvSpPr/>
            <p:nvPr/>
          </p:nvSpPr>
          <p:spPr>
            <a:xfrm>
              <a:off x="7486395" y="-1910431"/>
              <a:ext cx="307768" cy="289312"/>
            </a:xfrm>
            <a:custGeom>
              <a:avLst/>
              <a:gdLst/>
              <a:ahLst/>
              <a:cxnLst/>
              <a:rect l="l" t="t" r="r" b="b"/>
              <a:pathLst>
                <a:path w="10439" h="9813" extrusionOk="0">
                  <a:moveTo>
                    <a:pt x="5306" y="3478"/>
                  </a:moveTo>
                  <a:cubicBezTo>
                    <a:pt x="5408" y="3478"/>
                    <a:pt x="5512" y="3488"/>
                    <a:pt x="5621" y="3507"/>
                  </a:cubicBezTo>
                  <a:cubicBezTo>
                    <a:pt x="6121" y="3597"/>
                    <a:pt x="6549" y="3954"/>
                    <a:pt x="6763" y="4400"/>
                  </a:cubicBezTo>
                  <a:cubicBezTo>
                    <a:pt x="6888" y="4721"/>
                    <a:pt x="6924" y="4988"/>
                    <a:pt x="6870" y="5327"/>
                  </a:cubicBezTo>
                  <a:cubicBezTo>
                    <a:pt x="6763" y="5916"/>
                    <a:pt x="6317" y="6398"/>
                    <a:pt x="5746" y="6559"/>
                  </a:cubicBezTo>
                  <a:cubicBezTo>
                    <a:pt x="5619" y="6588"/>
                    <a:pt x="5483" y="6603"/>
                    <a:pt x="5347" y="6603"/>
                  </a:cubicBezTo>
                  <a:cubicBezTo>
                    <a:pt x="5157" y="6603"/>
                    <a:pt x="4967" y="6575"/>
                    <a:pt x="4800" y="6523"/>
                  </a:cubicBezTo>
                  <a:cubicBezTo>
                    <a:pt x="4301" y="6344"/>
                    <a:pt x="3908" y="5916"/>
                    <a:pt x="3801" y="5381"/>
                  </a:cubicBezTo>
                  <a:cubicBezTo>
                    <a:pt x="3730" y="5078"/>
                    <a:pt x="3748" y="4792"/>
                    <a:pt x="3855" y="4507"/>
                  </a:cubicBezTo>
                  <a:cubicBezTo>
                    <a:pt x="4015" y="4078"/>
                    <a:pt x="4336" y="3739"/>
                    <a:pt x="4765" y="3579"/>
                  </a:cubicBezTo>
                  <a:cubicBezTo>
                    <a:pt x="4948" y="3510"/>
                    <a:pt x="5123" y="3478"/>
                    <a:pt x="5306" y="3478"/>
                  </a:cubicBezTo>
                  <a:close/>
                  <a:moveTo>
                    <a:pt x="5629" y="0"/>
                  </a:moveTo>
                  <a:cubicBezTo>
                    <a:pt x="5150" y="0"/>
                    <a:pt x="4667" y="70"/>
                    <a:pt x="4194" y="189"/>
                  </a:cubicBezTo>
                  <a:cubicBezTo>
                    <a:pt x="2998" y="510"/>
                    <a:pt x="1892" y="1206"/>
                    <a:pt x="1053" y="2187"/>
                  </a:cubicBezTo>
                  <a:cubicBezTo>
                    <a:pt x="607" y="2740"/>
                    <a:pt x="304" y="3347"/>
                    <a:pt x="161" y="3954"/>
                  </a:cubicBezTo>
                  <a:cubicBezTo>
                    <a:pt x="1" y="4632"/>
                    <a:pt x="18" y="5310"/>
                    <a:pt x="179" y="5970"/>
                  </a:cubicBezTo>
                  <a:cubicBezTo>
                    <a:pt x="518" y="7415"/>
                    <a:pt x="1553" y="8700"/>
                    <a:pt x="3016" y="9342"/>
                  </a:cubicBezTo>
                  <a:cubicBezTo>
                    <a:pt x="3426" y="9538"/>
                    <a:pt x="3855" y="9663"/>
                    <a:pt x="4319" y="9735"/>
                  </a:cubicBezTo>
                  <a:cubicBezTo>
                    <a:pt x="4627" y="9786"/>
                    <a:pt x="4940" y="9813"/>
                    <a:pt x="5253" y="9813"/>
                  </a:cubicBezTo>
                  <a:cubicBezTo>
                    <a:pt x="5592" y="9813"/>
                    <a:pt x="5930" y="9782"/>
                    <a:pt x="6263" y="9717"/>
                  </a:cubicBezTo>
                  <a:cubicBezTo>
                    <a:pt x="7352" y="9538"/>
                    <a:pt x="8369" y="9039"/>
                    <a:pt x="9083" y="8236"/>
                  </a:cubicBezTo>
                  <a:cubicBezTo>
                    <a:pt x="9689" y="7558"/>
                    <a:pt x="10082" y="6737"/>
                    <a:pt x="10278" y="5863"/>
                  </a:cubicBezTo>
                  <a:cubicBezTo>
                    <a:pt x="10421" y="5185"/>
                    <a:pt x="10439" y="4507"/>
                    <a:pt x="10314" y="3829"/>
                  </a:cubicBezTo>
                  <a:cubicBezTo>
                    <a:pt x="10153" y="2972"/>
                    <a:pt x="9778" y="2151"/>
                    <a:pt x="9136" y="1491"/>
                  </a:cubicBezTo>
                  <a:cubicBezTo>
                    <a:pt x="8280" y="599"/>
                    <a:pt x="7227" y="135"/>
                    <a:pt x="6139" y="28"/>
                  </a:cubicBezTo>
                  <a:cubicBezTo>
                    <a:pt x="5970" y="9"/>
                    <a:pt x="5799" y="0"/>
                    <a:pt x="5629" y="0"/>
                  </a:cubicBezTo>
                  <a:close/>
                </a:path>
              </a:pathLst>
            </a:custGeom>
            <a:solidFill>
              <a:srgbClr val="73E7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3" name="Google Shape;5063;p46"/>
            <p:cNvSpPr/>
            <p:nvPr/>
          </p:nvSpPr>
          <p:spPr>
            <a:xfrm>
              <a:off x="7583717" y="-1905419"/>
              <a:ext cx="210446" cy="284300"/>
            </a:xfrm>
            <a:custGeom>
              <a:avLst/>
              <a:gdLst/>
              <a:ahLst/>
              <a:cxnLst/>
              <a:rect l="l" t="t" r="r" b="b"/>
              <a:pathLst>
                <a:path w="7138" h="9643" extrusionOk="0">
                  <a:moveTo>
                    <a:pt x="3623" y="1"/>
                  </a:moveTo>
                  <a:lnTo>
                    <a:pt x="3623" y="1"/>
                  </a:lnTo>
                  <a:cubicBezTo>
                    <a:pt x="4265" y="251"/>
                    <a:pt x="4872" y="625"/>
                    <a:pt x="5389" y="1179"/>
                  </a:cubicBezTo>
                  <a:cubicBezTo>
                    <a:pt x="6031" y="1839"/>
                    <a:pt x="6406" y="2659"/>
                    <a:pt x="6567" y="3516"/>
                  </a:cubicBezTo>
                  <a:cubicBezTo>
                    <a:pt x="6692" y="4176"/>
                    <a:pt x="6674" y="4872"/>
                    <a:pt x="6531" y="5550"/>
                  </a:cubicBezTo>
                  <a:cubicBezTo>
                    <a:pt x="6335" y="6424"/>
                    <a:pt x="5942" y="7245"/>
                    <a:pt x="5335" y="7923"/>
                  </a:cubicBezTo>
                  <a:cubicBezTo>
                    <a:pt x="4622" y="8726"/>
                    <a:pt x="3605" y="9226"/>
                    <a:pt x="2516" y="9404"/>
                  </a:cubicBezTo>
                  <a:cubicBezTo>
                    <a:pt x="2169" y="9462"/>
                    <a:pt x="1810" y="9494"/>
                    <a:pt x="1456" y="9494"/>
                  </a:cubicBezTo>
                  <a:cubicBezTo>
                    <a:pt x="1156" y="9494"/>
                    <a:pt x="858" y="9471"/>
                    <a:pt x="572" y="9422"/>
                  </a:cubicBezTo>
                  <a:cubicBezTo>
                    <a:pt x="375" y="9386"/>
                    <a:pt x="179" y="9350"/>
                    <a:pt x="1" y="9297"/>
                  </a:cubicBezTo>
                  <a:lnTo>
                    <a:pt x="1" y="9297"/>
                  </a:lnTo>
                  <a:cubicBezTo>
                    <a:pt x="322" y="9422"/>
                    <a:pt x="661" y="9511"/>
                    <a:pt x="1018" y="9565"/>
                  </a:cubicBezTo>
                  <a:cubicBezTo>
                    <a:pt x="1326" y="9616"/>
                    <a:pt x="1639" y="9643"/>
                    <a:pt x="1952" y="9643"/>
                  </a:cubicBezTo>
                  <a:cubicBezTo>
                    <a:pt x="2291" y="9643"/>
                    <a:pt x="2629" y="9612"/>
                    <a:pt x="2962" y="9547"/>
                  </a:cubicBezTo>
                  <a:cubicBezTo>
                    <a:pt x="4051" y="9368"/>
                    <a:pt x="5068" y="8869"/>
                    <a:pt x="5782" y="8066"/>
                  </a:cubicBezTo>
                  <a:cubicBezTo>
                    <a:pt x="6388" y="7388"/>
                    <a:pt x="6781" y="6567"/>
                    <a:pt x="6977" y="5693"/>
                  </a:cubicBezTo>
                  <a:cubicBezTo>
                    <a:pt x="7120" y="5015"/>
                    <a:pt x="7138" y="4337"/>
                    <a:pt x="7013" y="3659"/>
                  </a:cubicBezTo>
                  <a:cubicBezTo>
                    <a:pt x="6852" y="2802"/>
                    <a:pt x="6477" y="1981"/>
                    <a:pt x="5835" y="1321"/>
                  </a:cubicBezTo>
                  <a:cubicBezTo>
                    <a:pt x="5193" y="643"/>
                    <a:pt x="4426" y="215"/>
                    <a:pt x="3623" y="1"/>
                  </a:cubicBezTo>
                  <a:close/>
                </a:path>
              </a:pathLst>
            </a:custGeom>
            <a:solidFill>
              <a:srgbClr val="99E6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4" name="Google Shape;5064;p46"/>
            <p:cNvSpPr/>
            <p:nvPr/>
          </p:nvSpPr>
          <p:spPr>
            <a:xfrm>
              <a:off x="7613701" y="-1718146"/>
              <a:ext cx="57373" cy="97027"/>
            </a:xfrm>
            <a:custGeom>
              <a:avLst/>
              <a:gdLst/>
              <a:ahLst/>
              <a:cxnLst/>
              <a:rect l="l" t="t" r="r" b="b"/>
              <a:pathLst>
                <a:path w="1946" h="3291" extrusionOk="0">
                  <a:moveTo>
                    <a:pt x="482" y="1"/>
                  </a:moveTo>
                  <a:cubicBezTo>
                    <a:pt x="375" y="1071"/>
                    <a:pt x="215" y="2142"/>
                    <a:pt x="1" y="3213"/>
                  </a:cubicBezTo>
                  <a:cubicBezTo>
                    <a:pt x="309" y="3264"/>
                    <a:pt x="622" y="3291"/>
                    <a:pt x="935" y="3291"/>
                  </a:cubicBezTo>
                  <a:cubicBezTo>
                    <a:pt x="1274" y="3291"/>
                    <a:pt x="1612" y="3260"/>
                    <a:pt x="1945" y="3195"/>
                  </a:cubicBezTo>
                  <a:cubicBezTo>
                    <a:pt x="1821" y="2124"/>
                    <a:pt x="1660" y="1071"/>
                    <a:pt x="1428" y="37"/>
                  </a:cubicBezTo>
                  <a:cubicBezTo>
                    <a:pt x="1303" y="72"/>
                    <a:pt x="1160" y="90"/>
                    <a:pt x="1018" y="90"/>
                  </a:cubicBezTo>
                  <a:cubicBezTo>
                    <a:pt x="839" y="90"/>
                    <a:pt x="643" y="54"/>
                    <a:pt x="482" y="1"/>
                  </a:cubicBezTo>
                  <a:close/>
                </a:path>
              </a:pathLst>
            </a:custGeom>
            <a:solidFill>
              <a:srgbClr val="A79B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5" name="Google Shape;5065;p46"/>
            <p:cNvSpPr/>
            <p:nvPr/>
          </p:nvSpPr>
          <p:spPr>
            <a:xfrm>
              <a:off x="7610016" y="-1910431"/>
              <a:ext cx="57373" cy="105518"/>
            </a:xfrm>
            <a:custGeom>
              <a:avLst/>
              <a:gdLst/>
              <a:ahLst/>
              <a:cxnLst/>
              <a:rect l="l" t="t" r="r" b="b"/>
              <a:pathLst>
                <a:path w="1946" h="3579" extrusionOk="0">
                  <a:moveTo>
                    <a:pt x="1436" y="0"/>
                  </a:moveTo>
                  <a:cubicBezTo>
                    <a:pt x="957" y="0"/>
                    <a:pt x="474" y="70"/>
                    <a:pt x="1" y="189"/>
                  </a:cubicBezTo>
                  <a:cubicBezTo>
                    <a:pt x="126" y="1331"/>
                    <a:pt x="322" y="2473"/>
                    <a:pt x="572" y="3579"/>
                  </a:cubicBezTo>
                  <a:cubicBezTo>
                    <a:pt x="750" y="3525"/>
                    <a:pt x="928" y="3490"/>
                    <a:pt x="1125" y="3472"/>
                  </a:cubicBezTo>
                  <a:cubicBezTo>
                    <a:pt x="1232" y="3472"/>
                    <a:pt x="1321" y="3490"/>
                    <a:pt x="1428" y="3507"/>
                  </a:cubicBezTo>
                  <a:cubicBezTo>
                    <a:pt x="1535" y="2330"/>
                    <a:pt x="1714" y="1170"/>
                    <a:pt x="1946" y="28"/>
                  </a:cubicBezTo>
                  <a:cubicBezTo>
                    <a:pt x="1777" y="9"/>
                    <a:pt x="1606" y="0"/>
                    <a:pt x="1436" y="0"/>
                  </a:cubicBezTo>
                  <a:close/>
                </a:path>
              </a:pathLst>
            </a:custGeom>
            <a:solidFill>
              <a:srgbClr val="A79B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6" name="Google Shape;5066;p46"/>
            <p:cNvSpPr/>
            <p:nvPr/>
          </p:nvSpPr>
          <p:spPr>
            <a:xfrm>
              <a:off x="7486395" y="-1793887"/>
              <a:ext cx="113655" cy="59466"/>
            </a:xfrm>
            <a:custGeom>
              <a:avLst/>
              <a:gdLst/>
              <a:ahLst/>
              <a:cxnLst/>
              <a:rect l="l" t="t" r="r" b="b"/>
              <a:pathLst>
                <a:path w="3855" h="2017" extrusionOk="0">
                  <a:moveTo>
                    <a:pt x="161" y="1"/>
                  </a:moveTo>
                  <a:lnTo>
                    <a:pt x="161" y="1"/>
                  </a:lnTo>
                  <a:cubicBezTo>
                    <a:pt x="1" y="679"/>
                    <a:pt x="18" y="1357"/>
                    <a:pt x="179" y="2017"/>
                  </a:cubicBezTo>
                  <a:cubicBezTo>
                    <a:pt x="1392" y="1892"/>
                    <a:pt x="2606" y="1696"/>
                    <a:pt x="3801" y="1428"/>
                  </a:cubicBezTo>
                  <a:cubicBezTo>
                    <a:pt x="3783" y="1321"/>
                    <a:pt x="3765" y="1214"/>
                    <a:pt x="3765" y="1107"/>
                  </a:cubicBezTo>
                  <a:cubicBezTo>
                    <a:pt x="3765" y="911"/>
                    <a:pt x="3801" y="732"/>
                    <a:pt x="3855" y="554"/>
                  </a:cubicBezTo>
                  <a:cubicBezTo>
                    <a:pt x="2606" y="447"/>
                    <a:pt x="1375" y="250"/>
                    <a:pt x="161" y="1"/>
                  </a:cubicBezTo>
                  <a:close/>
                </a:path>
              </a:pathLst>
            </a:custGeom>
            <a:solidFill>
              <a:srgbClr val="A79B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7" name="Google Shape;5067;p46"/>
            <p:cNvSpPr/>
            <p:nvPr/>
          </p:nvSpPr>
          <p:spPr>
            <a:xfrm>
              <a:off x="7685786" y="-1797572"/>
              <a:ext cx="108378" cy="59997"/>
            </a:xfrm>
            <a:custGeom>
              <a:avLst/>
              <a:gdLst/>
              <a:ahLst/>
              <a:cxnLst/>
              <a:rect l="l" t="t" r="r" b="b"/>
              <a:pathLst>
                <a:path w="3676" h="2035" extrusionOk="0">
                  <a:moveTo>
                    <a:pt x="3551" y="1"/>
                  </a:moveTo>
                  <a:cubicBezTo>
                    <a:pt x="2355" y="126"/>
                    <a:pt x="1160" y="322"/>
                    <a:pt x="0" y="572"/>
                  </a:cubicBezTo>
                  <a:cubicBezTo>
                    <a:pt x="71" y="768"/>
                    <a:pt x="125" y="982"/>
                    <a:pt x="125" y="1196"/>
                  </a:cubicBezTo>
                  <a:cubicBezTo>
                    <a:pt x="125" y="1303"/>
                    <a:pt x="125" y="1410"/>
                    <a:pt x="107" y="1499"/>
                  </a:cubicBezTo>
                  <a:cubicBezTo>
                    <a:pt x="1249" y="1624"/>
                    <a:pt x="2391" y="1803"/>
                    <a:pt x="3515" y="2035"/>
                  </a:cubicBezTo>
                  <a:cubicBezTo>
                    <a:pt x="3658" y="1357"/>
                    <a:pt x="3676" y="679"/>
                    <a:pt x="3551" y="1"/>
                  </a:cubicBezTo>
                  <a:close/>
                </a:path>
              </a:pathLst>
            </a:custGeom>
            <a:solidFill>
              <a:srgbClr val="A79B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8" name="Google Shape;5068;p46"/>
            <p:cNvSpPr/>
            <p:nvPr/>
          </p:nvSpPr>
          <p:spPr>
            <a:xfrm>
              <a:off x="7613701" y="-1797572"/>
              <a:ext cx="180462" cy="176453"/>
            </a:xfrm>
            <a:custGeom>
              <a:avLst/>
              <a:gdLst/>
              <a:ahLst/>
              <a:cxnLst/>
              <a:rect l="l" t="t" r="r" b="b"/>
              <a:pathLst>
                <a:path w="6121" h="5985" extrusionOk="0">
                  <a:moveTo>
                    <a:pt x="5996" y="1"/>
                  </a:moveTo>
                  <a:cubicBezTo>
                    <a:pt x="5853" y="18"/>
                    <a:pt x="5710" y="36"/>
                    <a:pt x="5585" y="54"/>
                  </a:cubicBezTo>
                  <a:cubicBezTo>
                    <a:pt x="5657" y="661"/>
                    <a:pt x="5639" y="1285"/>
                    <a:pt x="5514" y="1892"/>
                  </a:cubicBezTo>
                  <a:cubicBezTo>
                    <a:pt x="5496" y="1910"/>
                    <a:pt x="5496" y="1928"/>
                    <a:pt x="5496" y="1945"/>
                  </a:cubicBezTo>
                  <a:cubicBezTo>
                    <a:pt x="5657" y="1963"/>
                    <a:pt x="5799" y="1999"/>
                    <a:pt x="5960" y="2035"/>
                  </a:cubicBezTo>
                  <a:cubicBezTo>
                    <a:pt x="6103" y="1357"/>
                    <a:pt x="6121" y="679"/>
                    <a:pt x="5996" y="1"/>
                  </a:cubicBezTo>
                  <a:close/>
                  <a:moveTo>
                    <a:pt x="1910" y="5657"/>
                  </a:moveTo>
                  <a:cubicBezTo>
                    <a:pt x="1785" y="5692"/>
                    <a:pt x="1642" y="5728"/>
                    <a:pt x="1499" y="5746"/>
                  </a:cubicBezTo>
                  <a:cubicBezTo>
                    <a:pt x="1158" y="5807"/>
                    <a:pt x="817" y="5835"/>
                    <a:pt x="481" y="5835"/>
                  </a:cubicBezTo>
                  <a:cubicBezTo>
                    <a:pt x="325" y="5835"/>
                    <a:pt x="171" y="5829"/>
                    <a:pt x="18" y="5817"/>
                  </a:cubicBezTo>
                  <a:cubicBezTo>
                    <a:pt x="18" y="5853"/>
                    <a:pt x="1" y="5871"/>
                    <a:pt x="1" y="5907"/>
                  </a:cubicBezTo>
                  <a:cubicBezTo>
                    <a:pt x="309" y="5958"/>
                    <a:pt x="622" y="5985"/>
                    <a:pt x="935" y="5985"/>
                  </a:cubicBezTo>
                  <a:cubicBezTo>
                    <a:pt x="1274" y="5985"/>
                    <a:pt x="1612" y="5954"/>
                    <a:pt x="1945" y="5889"/>
                  </a:cubicBezTo>
                  <a:cubicBezTo>
                    <a:pt x="1945" y="5817"/>
                    <a:pt x="1928" y="5746"/>
                    <a:pt x="1910" y="5657"/>
                  </a:cubicBezTo>
                  <a:close/>
                </a:path>
              </a:pathLst>
            </a:custGeom>
            <a:solidFill>
              <a:srgbClr val="9182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9" name="Google Shape;5069;p46"/>
            <p:cNvSpPr/>
            <p:nvPr/>
          </p:nvSpPr>
          <p:spPr>
            <a:xfrm>
              <a:off x="7595805" y="-1826907"/>
              <a:ext cx="15301" cy="13444"/>
            </a:xfrm>
            <a:custGeom>
              <a:avLst/>
              <a:gdLst/>
              <a:ahLst/>
              <a:cxnLst/>
              <a:rect l="l" t="t" r="r" b="b"/>
              <a:pathLst>
                <a:path w="519" h="456" extrusionOk="0">
                  <a:moveTo>
                    <a:pt x="260" y="1"/>
                  </a:moveTo>
                  <a:cubicBezTo>
                    <a:pt x="197" y="1"/>
                    <a:pt x="135" y="23"/>
                    <a:pt x="90" y="68"/>
                  </a:cubicBezTo>
                  <a:cubicBezTo>
                    <a:pt x="1" y="157"/>
                    <a:pt x="1" y="300"/>
                    <a:pt x="90" y="389"/>
                  </a:cubicBezTo>
                  <a:cubicBezTo>
                    <a:pt x="135" y="434"/>
                    <a:pt x="197" y="456"/>
                    <a:pt x="260" y="456"/>
                  </a:cubicBezTo>
                  <a:cubicBezTo>
                    <a:pt x="322" y="456"/>
                    <a:pt x="385" y="434"/>
                    <a:pt x="429" y="389"/>
                  </a:cubicBezTo>
                  <a:cubicBezTo>
                    <a:pt x="518" y="300"/>
                    <a:pt x="518" y="157"/>
                    <a:pt x="429" y="68"/>
                  </a:cubicBezTo>
                  <a:cubicBezTo>
                    <a:pt x="385" y="23"/>
                    <a:pt x="322" y="1"/>
                    <a:pt x="260" y="1"/>
                  </a:cubicBezTo>
                  <a:close/>
                </a:path>
              </a:pathLst>
            </a:custGeom>
            <a:solidFill>
              <a:srgbClr val="1E15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0" name="Google Shape;5070;p46"/>
            <p:cNvSpPr/>
            <p:nvPr/>
          </p:nvSpPr>
          <p:spPr>
            <a:xfrm>
              <a:off x="7590557" y="-1852793"/>
              <a:ext cx="13709" cy="13709"/>
            </a:xfrm>
            <a:custGeom>
              <a:avLst/>
              <a:gdLst/>
              <a:ahLst/>
              <a:cxnLst/>
              <a:rect l="l" t="t" r="r" b="b"/>
              <a:pathLst>
                <a:path w="465" h="465" extrusionOk="0">
                  <a:moveTo>
                    <a:pt x="232" y="0"/>
                  </a:moveTo>
                  <a:cubicBezTo>
                    <a:pt x="108" y="0"/>
                    <a:pt x="0" y="107"/>
                    <a:pt x="0" y="232"/>
                  </a:cubicBezTo>
                  <a:cubicBezTo>
                    <a:pt x="0" y="357"/>
                    <a:pt x="108" y="464"/>
                    <a:pt x="232" y="464"/>
                  </a:cubicBezTo>
                  <a:cubicBezTo>
                    <a:pt x="375" y="464"/>
                    <a:pt x="464" y="357"/>
                    <a:pt x="464" y="232"/>
                  </a:cubicBezTo>
                  <a:cubicBezTo>
                    <a:pt x="464" y="107"/>
                    <a:pt x="375" y="0"/>
                    <a:pt x="232" y="0"/>
                  </a:cubicBezTo>
                  <a:close/>
                </a:path>
              </a:pathLst>
            </a:custGeom>
            <a:solidFill>
              <a:srgbClr val="1E15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1" name="Google Shape;5071;p46"/>
            <p:cNvSpPr/>
            <p:nvPr/>
          </p:nvSpPr>
          <p:spPr>
            <a:xfrm>
              <a:off x="7583187" y="-1876703"/>
              <a:ext cx="14771" cy="14004"/>
            </a:xfrm>
            <a:custGeom>
              <a:avLst/>
              <a:gdLst/>
              <a:ahLst/>
              <a:cxnLst/>
              <a:rect l="l" t="t" r="r" b="b"/>
              <a:pathLst>
                <a:path w="501" h="475" extrusionOk="0">
                  <a:moveTo>
                    <a:pt x="253" y="0"/>
                  </a:moveTo>
                  <a:cubicBezTo>
                    <a:pt x="235" y="0"/>
                    <a:pt x="216" y="3"/>
                    <a:pt x="197" y="8"/>
                  </a:cubicBezTo>
                  <a:cubicBezTo>
                    <a:pt x="72" y="44"/>
                    <a:pt x="1" y="169"/>
                    <a:pt x="19" y="294"/>
                  </a:cubicBezTo>
                  <a:cubicBezTo>
                    <a:pt x="51" y="406"/>
                    <a:pt x="155" y="475"/>
                    <a:pt x="266" y="475"/>
                  </a:cubicBezTo>
                  <a:cubicBezTo>
                    <a:pt x="279" y="475"/>
                    <a:pt x="291" y="474"/>
                    <a:pt x="304" y="472"/>
                  </a:cubicBezTo>
                  <a:cubicBezTo>
                    <a:pt x="429" y="436"/>
                    <a:pt x="500" y="312"/>
                    <a:pt x="482" y="187"/>
                  </a:cubicBezTo>
                  <a:cubicBezTo>
                    <a:pt x="452" y="81"/>
                    <a:pt x="358" y="0"/>
                    <a:pt x="253" y="0"/>
                  </a:cubicBezTo>
                  <a:close/>
                </a:path>
              </a:pathLst>
            </a:custGeom>
            <a:solidFill>
              <a:srgbClr val="1E15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2" name="Google Shape;5072;p46"/>
            <p:cNvSpPr/>
            <p:nvPr/>
          </p:nvSpPr>
          <p:spPr>
            <a:xfrm>
              <a:off x="7569507" y="-1807891"/>
              <a:ext cx="15832" cy="13768"/>
            </a:xfrm>
            <a:custGeom>
              <a:avLst/>
              <a:gdLst/>
              <a:ahLst/>
              <a:cxnLst/>
              <a:rect l="l" t="t" r="r" b="b"/>
              <a:pathLst>
                <a:path w="537" h="467" extrusionOk="0">
                  <a:moveTo>
                    <a:pt x="264" y="1"/>
                  </a:moveTo>
                  <a:cubicBezTo>
                    <a:pt x="168" y="1"/>
                    <a:pt x="83" y="55"/>
                    <a:pt x="54" y="154"/>
                  </a:cubicBezTo>
                  <a:cubicBezTo>
                    <a:pt x="1" y="279"/>
                    <a:pt x="72" y="404"/>
                    <a:pt x="197" y="458"/>
                  </a:cubicBezTo>
                  <a:cubicBezTo>
                    <a:pt x="219" y="464"/>
                    <a:pt x="241" y="467"/>
                    <a:pt x="262" y="467"/>
                  </a:cubicBezTo>
                  <a:cubicBezTo>
                    <a:pt x="363" y="467"/>
                    <a:pt x="456" y="400"/>
                    <a:pt x="500" y="297"/>
                  </a:cubicBezTo>
                  <a:cubicBezTo>
                    <a:pt x="536" y="172"/>
                    <a:pt x="465" y="47"/>
                    <a:pt x="340" y="12"/>
                  </a:cubicBezTo>
                  <a:cubicBezTo>
                    <a:pt x="314" y="4"/>
                    <a:pt x="289" y="1"/>
                    <a:pt x="264" y="1"/>
                  </a:cubicBezTo>
                  <a:close/>
                </a:path>
              </a:pathLst>
            </a:custGeom>
            <a:solidFill>
              <a:srgbClr val="1E15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3" name="Google Shape;5073;p46"/>
            <p:cNvSpPr/>
            <p:nvPr/>
          </p:nvSpPr>
          <p:spPr>
            <a:xfrm>
              <a:off x="7543739" y="-1812372"/>
              <a:ext cx="15803" cy="13857"/>
            </a:xfrm>
            <a:custGeom>
              <a:avLst/>
              <a:gdLst/>
              <a:ahLst/>
              <a:cxnLst/>
              <a:rect l="l" t="t" r="r" b="b"/>
              <a:pathLst>
                <a:path w="536" h="470" extrusionOk="0">
                  <a:moveTo>
                    <a:pt x="268" y="0"/>
                  </a:moveTo>
                  <a:cubicBezTo>
                    <a:pt x="237" y="0"/>
                    <a:pt x="207" y="7"/>
                    <a:pt x="179" y="21"/>
                  </a:cubicBezTo>
                  <a:cubicBezTo>
                    <a:pt x="54" y="74"/>
                    <a:pt x="0" y="217"/>
                    <a:pt x="54" y="324"/>
                  </a:cubicBezTo>
                  <a:cubicBezTo>
                    <a:pt x="80" y="416"/>
                    <a:pt x="165" y="470"/>
                    <a:pt x="258" y="470"/>
                  </a:cubicBezTo>
                  <a:cubicBezTo>
                    <a:pt x="291" y="470"/>
                    <a:pt x="325" y="463"/>
                    <a:pt x="357" y="449"/>
                  </a:cubicBezTo>
                  <a:cubicBezTo>
                    <a:pt x="464" y="413"/>
                    <a:pt x="536" y="271"/>
                    <a:pt x="482" y="146"/>
                  </a:cubicBezTo>
                  <a:cubicBezTo>
                    <a:pt x="443" y="54"/>
                    <a:pt x="355" y="0"/>
                    <a:pt x="268" y="0"/>
                  </a:cubicBezTo>
                  <a:close/>
                </a:path>
              </a:pathLst>
            </a:custGeom>
            <a:solidFill>
              <a:srgbClr val="1E15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4" name="Google Shape;5074;p46"/>
            <p:cNvSpPr/>
            <p:nvPr/>
          </p:nvSpPr>
          <p:spPr>
            <a:xfrm>
              <a:off x="7519003" y="-1814731"/>
              <a:ext cx="15832" cy="13827"/>
            </a:xfrm>
            <a:custGeom>
              <a:avLst/>
              <a:gdLst/>
              <a:ahLst/>
              <a:cxnLst/>
              <a:rect l="l" t="t" r="r" b="b"/>
              <a:pathLst>
                <a:path w="537" h="469" extrusionOk="0">
                  <a:moveTo>
                    <a:pt x="250" y="1"/>
                  </a:moveTo>
                  <a:cubicBezTo>
                    <a:pt x="226" y="1"/>
                    <a:pt x="202" y="4"/>
                    <a:pt x="179" y="12"/>
                  </a:cubicBezTo>
                  <a:cubicBezTo>
                    <a:pt x="54" y="65"/>
                    <a:pt x="1" y="208"/>
                    <a:pt x="54" y="315"/>
                  </a:cubicBezTo>
                  <a:cubicBezTo>
                    <a:pt x="83" y="414"/>
                    <a:pt x="179" y="469"/>
                    <a:pt x="280" y="469"/>
                  </a:cubicBezTo>
                  <a:cubicBezTo>
                    <a:pt x="306" y="469"/>
                    <a:pt x="332" y="465"/>
                    <a:pt x="358" y="458"/>
                  </a:cubicBezTo>
                  <a:cubicBezTo>
                    <a:pt x="483" y="404"/>
                    <a:pt x="536" y="261"/>
                    <a:pt x="483" y="137"/>
                  </a:cubicBezTo>
                  <a:cubicBezTo>
                    <a:pt x="440" y="52"/>
                    <a:pt x="342" y="1"/>
                    <a:pt x="250" y="1"/>
                  </a:cubicBezTo>
                  <a:close/>
                </a:path>
              </a:pathLst>
            </a:custGeom>
            <a:solidFill>
              <a:srgbClr val="1E15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5" name="Google Shape;5075;p46"/>
            <p:cNvSpPr/>
            <p:nvPr/>
          </p:nvSpPr>
          <p:spPr>
            <a:xfrm>
              <a:off x="7666828" y="-1831624"/>
              <a:ext cx="15301" cy="13709"/>
            </a:xfrm>
            <a:custGeom>
              <a:avLst/>
              <a:gdLst/>
              <a:ahLst/>
              <a:cxnLst/>
              <a:rect l="l" t="t" r="r" b="b"/>
              <a:pathLst>
                <a:path w="519" h="465" extrusionOk="0">
                  <a:moveTo>
                    <a:pt x="250" y="0"/>
                  </a:moveTo>
                  <a:cubicBezTo>
                    <a:pt x="192" y="0"/>
                    <a:pt x="134" y="23"/>
                    <a:pt x="90" y="67"/>
                  </a:cubicBezTo>
                  <a:cubicBezTo>
                    <a:pt x="1" y="156"/>
                    <a:pt x="1" y="317"/>
                    <a:pt x="90" y="406"/>
                  </a:cubicBezTo>
                  <a:cubicBezTo>
                    <a:pt x="130" y="446"/>
                    <a:pt x="185" y="465"/>
                    <a:pt x="241" y="465"/>
                  </a:cubicBezTo>
                  <a:cubicBezTo>
                    <a:pt x="309" y="465"/>
                    <a:pt x="380" y="437"/>
                    <a:pt x="429" y="388"/>
                  </a:cubicBezTo>
                  <a:cubicBezTo>
                    <a:pt x="518" y="299"/>
                    <a:pt x="518" y="156"/>
                    <a:pt x="411" y="67"/>
                  </a:cubicBezTo>
                  <a:cubicBezTo>
                    <a:pt x="366" y="23"/>
                    <a:pt x="308" y="0"/>
                    <a:pt x="250" y="0"/>
                  </a:cubicBezTo>
                  <a:close/>
                </a:path>
              </a:pathLst>
            </a:custGeom>
            <a:solidFill>
              <a:srgbClr val="1E15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6" name="Google Shape;5076;p46"/>
            <p:cNvSpPr/>
            <p:nvPr/>
          </p:nvSpPr>
          <p:spPr>
            <a:xfrm>
              <a:off x="7672607" y="-1857540"/>
              <a:ext cx="14240" cy="13709"/>
            </a:xfrm>
            <a:custGeom>
              <a:avLst/>
              <a:gdLst/>
              <a:ahLst/>
              <a:cxnLst/>
              <a:rect l="l" t="t" r="r" b="b"/>
              <a:pathLst>
                <a:path w="483" h="465" extrusionOk="0">
                  <a:moveTo>
                    <a:pt x="233" y="1"/>
                  </a:moveTo>
                  <a:cubicBezTo>
                    <a:pt x="108" y="1"/>
                    <a:pt x="1" y="108"/>
                    <a:pt x="19" y="233"/>
                  </a:cubicBezTo>
                  <a:cubicBezTo>
                    <a:pt x="19" y="357"/>
                    <a:pt x="126" y="464"/>
                    <a:pt x="251" y="464"/>
                  </a:cubicBezTo>
                  <a:cubicBezTo>
                    <a:pt x="376" y="464"/>
                    <a:pt x="483" y="357"/>
                    <a:pt x="483" y="233"/>
                  </a:cubicBezTo>
                  <a:cubicBezTo>
                    <a:pt x="483" y="90"/>
                    <a:pt x="376" y="1"/>
                    <a:pt x="233" y="1"/>
                  </a:cubicBezTo>
                  <a:close/>
                </a:path>
              </a:pathLst>
            </a:custGeom>
            <a:solidFill>
              <a:srgbClr val="1E15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7" name="Google Shape;5077;p46"/>
            <p:cNvSpPr/>
            <p:nvPr/>
          </p:nvSpPr>
          <p:spPr>
            <a:xfrm>
              <a:off x="7679447" y="-1881745"/>
              <a:ext cx="13709" cy="14240"/>
            </a:xfrm>
            <a:custGeom>
              <a:avLst/>
              <a:gdLst/>
              <a:ahLst/>
              <a:cxnLst/>
              <a:rect l="l" t="t" r="r" b="b"/>
              <a:pathLst>
                <a:path w="465" h="483" extrusionOk="0">
                  <a:moveTo>
                    <a:pt x="233" y="1"/>
                  </a:moveTo>
                  <a:cubicBezTo>
                    <a:pt x="108" y="1"/>
                    <a:pt x="1" y="108"/>
                    <a:pt x="1" y="251"/>
                  </a:cubicBezTo>
                  <a:cubicBezTo>
                    <a:pt x="1" y="376"/>
                    <a:pt x="108" y="483"/>
                    <a:pt x="233" y="483"/>
                  </a:cubicBezTo>
                  <a:cubicBezTo>
                    <a:pt x="358" y="483"/>
                    <a:pt x="465" y="376"/>
                    <a:pt x="465" y="251"/>
                  </a:cubicBezTo>
                  <a:cubicBezTo>
                    <a:pt x="465" y="108"/>
                    <a:pt x="358" y="1"/>
                    <a:pt x="233" y="1"/>
                  </a:cubicBezTo>
                  <a:close/>
                </a:path>
              </a:pathLst>
            </a:custGeom>
            <a:solidFill>
              <a:srgbClr val="1E15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8" name="Google Shape;5078;p46"/>
            <p:cNvSpPr/>
            <p:nvPr/>
          </p:nvSpPr>
          <p:spPr>
            <a:xfrm>
              <a:off x="7701028" y="-1811252"/>
              <a:ext cx="13709" cy="13709"/>
            </a:xfrm>
            <a:custGeom>
              <a:avLst/>
              <a:gdLst/>
              <a:ahLst/>
              <a:cxnLst/>
              <a:rect l="l" t="t" r="r" b="b"/>
              <a:pathLst>
                <a:path w="465" h="465" extrusionOk="0">
                  <a:moveTo>
                    <a:pt x="232" y="1"/>
                  </a:moveTo>
                  <a:cubicBezTo>
                    <a:pt x="108" y="1"/>
                    <a:pt x="0" y="90"/>
                    <a:pt x="0" y="233"/>
                  </a:cubicBezTo>
                  <a:cubicBezTo>
                    <a:pt x="0" y="358"/>
                    <a:pt x="108" y="465"/>
                    <a:pt x="232" y="465"/>
                  </a:cubicBezTo>
                  <a:cubicBezTo>
                    <a:pt x="357" y="465"/>
                    <a:pt x="464" y="358"/>
                    <a:pt x="464" y="233"/>
                  </a:cubicBezTo>
                  <a:cubicBezTo>
                    <a:pt x="464" y="90"/>
                    <a:pt x="357" y="1"/>
                    <a:pt x="232" y="1"/>
                  </a:cubicBezTo>
                  <a:close/>
                </a:path>
              </a:pathLst>
            </a:custGeom>
            <a:solidFill>
              <a:srgbClr val="1E15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9" name="Google Shape;5079;p46"/>
            <p:cNvSpPr/>
            <p:nvPr/>
          </p:nvSpPr>
          <p:spPr>
            <a:xfrm>
              <a:off x="7726265" y="-1817296"/>
              <a:ext cx="15301" cy="13709"/>
            </a:xfrm>
            <a:custGeom>
              <a:avLst/>
              <a:gdLst/>
              <a:ahLst/>
              <a:cxnLst/>
              <a:rect l="l" t="t" r="r" b="b"/>
              <a:pathLst>
                <a:path w="519" h="465" extrusionOk="0">
                  <a:moveTo>
                    <a:pt x="257" y="0"/>
                  </a:moveTo>
                  <a:cubicBezTo>
                    <a:pt x="156" y="0"/>
                    <a:pt x="66" y="67"/>
                    <a:pt x="37" y="170"/>
                  </a:cubicBezTo>
                  <a:cubicBezTo>
                    <a:pt x="1" y="295"/>
                    <a:pt x="72" y="420"/>
                    <a:pt x="179" y="456"/>
                  </a:cubicBezTo>
                  <a:cubicBezTo>
                    <a:pt x="201" y="462"/>
                    <a:pt x="223" y="465"/>
                    <a:pt x="246" y="465"/>
                  </a:cubicBezTo>
                  <a:cubicBezTo>
                    <a:pt x="351" y="465"/>
                    <a:pt x="453" y="398"/>
                    <a:pt x="483" y="295"/>
                  </a:cubicBezTo>
                  <a:cubicBezTo>
                    <a:pt x="518" y="170"/>
                    <a:pt x="447" y="45"/>
                    <a:pt x="322" y="9"/>
                  </a:cubicBezTo>
                  <a:cubicBezTo>
                    <a:pt x="300" y="3"/>
                    <a:pt x="279" y="0"/>
                    <a:pt x="257" y="0"/>
                  </a:cubicBezTo>
                  <a:close/>
                </a:path>
              </a:pathLst>
            </a:custGeom>
            <a:solidFill>
              <a:srgbClr val="1E15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0" name="Google Shape;5080;p46"/>
            <p:cNvSpPr/>
            <p:nvPr/>
          </p:nvSpPr>
          <p:spPr>
            <a:xfrm>
              <a:off x="7750470" y="-1824401"/>
              <a:ext cx="13709" cy="14240"/>
            </a:xfrm>
            <a:custGeom>
              <a:avLst/>
              <a:gdLst/>
              <a:ahLst/>
              <a:cxnLst/>
              <a:rect l="l" t="t" r="r" b="b"/>
              <a:pathLst>
                <a:path w="465" h="483" extrusionOk="0">
                  <a:moveTo>
                    <a:pt x="233" y="1"/>
                  </a:moveTo>
                  <a:cubicBezTo>
                    <a:pt x="108" y="1"/>
                    <a:pt x="1" y="108"/>
                    <a:pt x="1" y="233"/>
                  </a:cubicBezTo>
                  <a:cubicBezTo>
                    <a:pt x="1" y="375"/>
                    <a:pt x="108" y="482"/>
                    <a:pt x="233" y="482"/>
                  </a:cubicBezTo>
                  <a:cubicBezTo>
                    <a:pt x="358" y="482"/>
                    <a:pt x="465" y="375"/>
                    <a:pt x="465" y="233"/>
                  </a:cubicBezTo>
                  <a:cubicBezTo>
                    <a:pt x="465" y="108"/>
                    <a:pt x="358" y="1"/>
                    <a:pt x="233" y="1"/>
                  </a:cubicBezTo>
                  <a:close/>
                </a:path>
              </a:pathLst>
            </a:custGeom>
            <a:solidFill>
              <a:srgbClr val="1E15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1" name="Google Shape;5081;p46"/>
            <p:cNvSpPr/>
            <p:nvPr/>
          </p:nvSpPr>
          <p:spPr>
            <a:xfrm>
              <a:off x="7589496" y="-1660538"/>
              <a:ext cx="15301" cy="13709"/>
            </a:xfrm>
            <a:custGeom>
              <a:avLst/>
              <a:gdLst/>
              <a:ahLst/>
              <a:cxnLst/>
              <a:rect l="l" t="t" r="r" b="b"/>
              <a:pathLst>
                <a:path w="519" h="465" extrusionOk="0">
                  <a:moveTo>
                    <a:pt x="256" y="0"/>
                  </a:moveTo>
                  <a:cubicBezTo>
                    <a:pt x="151" y="0"/>
                    <a:pt x="51" y="67"/>
                    <a:pt x="36" y="170"/>
                  </a:cubicBezTo>
                  <a:cubicBezTo>
                    <a:pt x="1" y="295"/>
                    <a:pt x="72" y="420"/>
                    <a:pt x="197" y="456"/>
                  </a:cubicBezTo>
                  <a:cubicBezTo>
                    <a:pt x="219" y="462"/>
                    <a:pt x="241" y="465"/>
                    <a:pt x="262" y="465"/>
                  </a:cubicBezTo>
                  <a:cubicBezTo>
                    <a:pt x="363" y="465"/>
                    <a:pt x="453" y="398"/>
                    <a:pt x="483" y="295"/>
                  </a:cubicBezTo>
                  <a:cubicBezTo>
                    <a:pt x="518" y="170"/>
                    <a:pt x="447" y="45"/>
                    <a:pt x="322" y="10"/>
                  </a:cubicBezTo>
                  <a:cubicBezTo>
                    <a:pt x="300" y="3"/>
                    <a:pt x="278" y="0"/>
                    <a:pt x="256" y="0"/>
                  </a:cubicBezTo>
                  <a:close/>
                </a:path>
              </a:pathLst>
            </a:custGeom>
            <a:solidFill>
              <a:srgbClr val="1E15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2" name="Google Shape;5082;p46"/>
            <p:cNvSpPr/>
            <p:nvPr/>
          </p:nvSpPr>
          <p:spPr>
            <a:xfrm>
              <a:off x="7668420" y="-1709626"/>
              <a:ext cx="15803" cy="13798"/>
            </a:xfrm>
            <a:custGeom>
              <a:avLst/>
              <a:gdLst/>
              <a:ahLst/>
              <a:cxnLst/>
              <a:rect l="l" t="t" r="r" b="b"/>
              <a:pathLst>
                <a:path w="536" h="468" extrusionOk="0">
                  <a:moveTo>
                    <a:pt x="269" y="1"/>
                  </a:moveTo>
                  <a:cubicBezTo>
                    <a:pt x="232" y="1"/>
                    <a:pt x="194" y="11"/>
                    <a:pt x="161" y="33"/>
                  </a:cubicBezTo>
                  <a:cubicBezTo>
                    <a:pt x="36" y="87"/>
                    <a:pt x="0" y="229"/>
                    <a:pt x="72" y="336"/>
                  </a:cubicBezTo>
                  <a:cubicBezTo>
                    <a:pt x="109" y="424"/>
                    <a:pt x="190" y="468"/>
                    <a:pt x="272" y="468"/>
                  </a:cubicBezTo>
                  <a:cubicBezTo>
                    <a:pt x="307" y="468"/>
                    <a:pt x="343" y="459"/>
                    <a:pt x="375" y="443"/>
                  </a:cubicBezTo>
                  <a:cubicBezTo>
                    <a:pt x="500" y="372"/>
                    <a:pt x="535" y="229"/>
                    <a:pt x="482" y="122"/>
                  </a:cubicBezTo>
                  <a:cubicBezTo>
                    <a:pt x="433" y="49"/>
                    <a:pt x="350" y="1"/>
                    <a:pt x="269" y="1"/>
                  </a:cubicBezTo>
                  <a:close/>
                </a:path>
              </a:pathLst>
            </a:custGeom>
            <a:solidFill>
              <a:srgbClr val="1E15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3" name="Google Shape;5083;p46"/>
            <p:cNvSpPr/>
            <p:nvPr/>
          </p:nvSpPr>
          <p:spPr>
            <a:xfrm>
              <a:off x="7675260" y="-1684006"/>
              <a:ext cx="14741" cy="13827"/>
            </a:xfrm>
            <a:custGeom>
              <a:avLst/>
              <a:gdLst/>
              <a:ahLst/>
              <a:cxnLst/>
              <a:rect l="l" t="t" r="r" b="b"/>
              <a:pathLst>
                <a:path w="500" h="469" extrusionOk="0">
                  <a:moveTo>
                    <a:pt x="264" y="0"/>
                  </a:moveTo>
                  <a:cubicBezTo>
                    <a:pt x="253" y="0"/>
                    <a:pt x="243" y="1"/>
                    <a:pt x="232" y="3"/>
                  </a:cubicBezTo>
                  <a:cubicBezTo>
                    <a:pt x="89" y="20"/>
                    <a:pt x="0" y="145"/>
                    <a:pt x="18" y="270"/>
                  </a:cubicBezTo>
                  <a:cubicBezTo>
                    <a:pt x="34" y="384"/>
                    <a:pt x="140" y="469"/>
                    <a:pt x="254" y="469"/>
                  </a:cubicBezTo>
                  <a:cubicBezTo>
                    <a:pt x="264" y="469"/>
                    <a:pt x="275" y="468"/>
                    <a:pt x="286" y="467"/>
                  </a:cubicBezTo>
                  <a:cubicBezTo>
                    <a:pt x="411" y="449"/>
                    <a:pt x="500" y="342"/>
                    <a:pt x="482" y="199"/>
                  </a:cubicBezTo>
                  <a:cubicBezTo>
                    <a:pt x="466" y="85"/>
                    <a:pt x="375" y="0"/>
                    <a:pt x="264" y="0"/>
                  </a:cubicBezTo>
                  <a:close/>
                </a:path>
              </a:pathLst>
            </a:custGeom>
            <a:solidFill>
              <a:srgbClr val="1E15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4" name="Google Shape;5084;p46"/>
            <p:cNvSpPr/>
            <p:nvPr/>
          </p:nvSpPr>
          <p:spPr>
            <a:xfrm>
              <a:off x="7682602" y="-1660508"/>
              <a:ext cx="15301" cy="14034"/>
            </a:xfrm>
            <a:custGeom>
              <a:avLst/>
              <a:gdLst/>
              <a:ahLst/>
              <a:cxnLst/>
              <a:rect l="l" t="t" r="r" b="b"/>
              <a:pathLst>
                <a:path w="519" h="476" extrusionOk="0">
                  <a:moveTo>
                    <a:pt x="253" y="1"/>
                  </a:moveTo>
                  <a:cubicBezTo>
                    <a:pt x="235" y="1"/>
                    <a:pt x="216" y="3"/>
                    <a:pt x="197" y="9"/>
                  </a:cubicBezTo>
                  <a:cubicBezTo>
                    <a:pt x="72" y="44"/>
                    <a:pt x="1" y="169"/>
                    <a:pt x="37" y="294"/>
                  </a:cubicBezTo>
                  <a:cubicBezTo>
                    <a:pt x="69" y="406"/>
                    <a:pt x="173" y="475"/>
                    <a:pt x="284" y="475"/>
                  </a:cubicBezTo>
                  <a:cubicBezTo>
                    <a:pt x="297" y="475"/>
                    <a:pt x="309" y="474"/>
                    <a:pt x="322" y="472"/>
                  </a:cubicBezTo>
                  <a:cubicBezTo>
                    <a:pt x="447" y="437"/>
                    <a:pt x="518" y="312"/>
                    <a:pt x="483" y="187"/>
                  </a:cubicBezTo>
                  <a:cubicBezTo>
                    <a:pt x="452" y="81"/>
                    <a:pt x="358" y="1"/>
                    <a:pt x="253" y="1"/>
                  </a:cubicBezTo>
                  <a:close/>
                </a:path>
              </a:pathLst>
            </a:custGeom>
            <a:solidFill>
              <a:srgbClr val="1E15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5" name="Google Shape;5085;p46"/>
            <p:cNvSpPr/>
            <p:nvPr/>
          </p:nvSpPr>
          <p:spPr>
            <a:xfrm>
              <a:off x="7698935" y="-1737782"/>
              <a:ext cx="15803" cy="13768"/>
            </a:xfrm>
            <a:custGeom>
              <a:avLst/>
              <a:gdLst/>
              <a:ahLst/>
              <a:cxnLst/>
              <a:rect l="l" t="t" r="r" b="b"/>
              <a:pathLst>
                <a:path w="536" h="467" extrusionOk="0">
                  <a:moveTo>
                    <a:pt x="272" y="0"/>
                  </a:moveTo>
                  <a:cubicBezTo>
                    <a:pt x="236" y="0"/>
                    <a:pt x="198" y="8"/>
                    <a:pt x="161" y="25"/>
                  </a:cubicBezTo>
                  <a:cubicBezTo>
                    <a:pt x="54" y="78"/>
                    <a:pt x="0" y="221"/>
                    <a:pt x="54" y="328"/>
                  </a:cubicBezTo>
                  <a:cubicBezTo>
                    <a:pt x="91" y="415"/>
                    <a:pt x="171" y="467"/>
                    <a:pt x="252" y="467"/>
                  </a:cubicBezTo>
                  <a:cubicBezTo>
                    <a:pt x="288" y="467"/>
                    <a:pt x="324" y="457"/>
                    <a:pt x="357" y="435"/>
                  </a:cubicBezTo>
                  <a:cubicBezTo>
                    <a:pt x="482" y="381"/>
                    <a:pt x="535" y="239"/>
                    <a:pt x="482" y="132"/>
                  </a:cubicBezTo>
                  <a:cubicBezTo>
                    <a:pt x="432" y="44"/>
                    <a:pt x="356" y="0"/>
                    <a:pt x="272" y="0"/>
                  </a:cubicBezTo>
                  <a:close/>
                </a:path>
              </a:pathLst>
            </a:custGeom>
            <a:solidFill>
              <a:srgbClr val="1E15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6" name="Google Shape;5086;p46"/>
            <p:cNvSpPr/>
            <p:nvPr/>
          </p:nvSpPr>
          <p:spPr>
            <a:xfrm>
              <a:off x="7725764" y="-1735040"/>
              <a:ext cx="14741" cy="13857"/>
            </a:xfrm>
            <a:custGeom>
              <a:avLst/>
              <a:gdLst/>
              <a:ahLst/>
              <a:cxnLst/>
              <a:rect l="l" t="t" r="r" b="b"/>
              <a:pathLst>
                <a:path w="500" h="470" extrusionOk="0">
                  <a:moveTo>
                    <a:pt x="236" y="1"/>
                  </a:moveTo>
                  <a:cubicBezTo>
                    <a:pt x="125" y="1"/>
                    <a:pt x="34" y="86"/>
                    <a:pt x="18" y="217"/>
                  </a:cubicBezTo>
                  <a:cubicBezTo>
                    <a:pt x="0" y="342"/>
                    <a:pt x="89" y="449"/>
                    <a:pt x="214" y="467"/>
                  </a:cubicBezTo>
                  <a:cubicBezTo>
                    <a:pt x="225" y="468"/>
                    <a:pt x="236" y="469"/>
                    <a:pt x="246" y="469"/>
                  </a:cubicBezTo>
                  <a:cubicBezTo>
                    <a:pt x="360" y="469"/>
                    <a:pt x="465" y="385"/>
                    <a:pt x="482" y="271"/>
                  </a:cubicBezTo>
                  <a:cubicBezTo>
                    <a:pt x="500" y="146"/>
                    <a:pt x="410" y="21"/>
                    <a:pt x="268" y="3"/>
                  </a:cubicBezTo>
                  <a:cubicBezTo>
                    <a:pt x="257" y="1"/>
                    <a:pt x="247" y="1"/>
                    <a:pt x="236" y="1"/>
                  </a:cubicBezTo>
                  <a:close/>
                </a:path>
              </a:pathLst>
            </a:custGeom>
            <a:solidFill>
              <a:srgbClr val="1E15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7" name="Google Shape;5087;p46"/>
            <p:cNvSpPr/>
            <p:nvPr/>
          </p:nvSpPr>
          <p:spPr>
            <a:xfrm>
              <a:off x="7750470" y="-1733448"/>
              <a:ext cx="14771" cy="13827"/>
            </a:xfrm>
            <a:custGeom>
              <a:avLst/>
              <a:gdLst/>
              <a:ahLst/>
              <a:cxnLst/>
              <a:rect l="l" t="t" r="r" b="b"/>
              <a:pathLst>
                <a:path w="501" h="469" extrusionOk="0">
                  <a:moveTo>
                    <a:pt x="237" y="0"/>
                  </a:moveTo>
                  <a:cubicBezTo>
                    <a:pt x="126" y="0"/>
                    <a:pt x="35" y="85"/>
                    <a:pt x="18" y="199"/>
                  </a:cubicBezTo>
                  <a:cubicBezTo>
                    <a:pt x="1" y="324"/>
                    <a:pt x="90" y="448"/>
                    <a:pt x="215" y="466"/>
                  </a:cubicBezTo>
                  <a:cubicBezTo>
                    <a:pt x="225" y="468"/>
                    <a:pt x="236" y="469"/>
                    <a:pt x="247" y="469"/>
                  </a:cubicBezTo>
                  <a:cubicBezTo>
                    <a:pt x="360" y="469"/>
                    <a:pt x="466" y="384"/>
                    <a:pt x="482" y="270"/>
                  </a:cubicBezTo>
                  <a:cubicBezTo>
                    <a:pt x="500" y="127"/>
                    <a:pt x="411" y="20"/>
                    <a:pt x="268" y="2"/>
                  </a:cubicBezTo>
                  <a:cubicBezTo>
                    <a:pt x="258" y="1"/>
                    <a:pt x="247" y="0"/>
                    <a:pt x="237" y="0"/>
                  </a:cubicBezTo>
                  <a:close/>
                </a:path>
              </a:pathLst>
            </a:custGeom>
            <a:solidFill>
              <a:srgbClr val="1E15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8" name="Google Shape;5088;p46"/>
            <p:cNvSpPr/>
            <p:nvPr/>
          </p:nvSpPr>
          <p:spPr>
            <a:xfrm>
              <a:off x="7573723" y="-1738135"/>
              <a:ext cx="14240" cy="14240"/>
            </a:xfrm>
            <a:custGeom>
              <a:avLst/>
              <a:gdLst/>
              <a:ahLst/>
              <a:cxnLst/>
              <a:rect l="l" t="t" r="r" b="b"/>
              <a:pathLst>
                <a:path w="483" h="483" extrusionOk="0">
                  <a:moveTo>
                    <a:pt x="250" y="1"/>
                  </a:moveTo>
                  <a:cubicBezTo>
                    <a:pt x="108" y="1"/>
                    <a:pt x="1" y="108"/>
                    <a:pt x="1" y="233"/>
                  </a:cubicBezTo>
                  <a:cubicBezTo>
                    <a:pt x="1" y="376"/>
                    <a:pt x="108" y="465"/>
                    <a:pt x="232" y="483"/>
                  </a:cubicBezTo>
                  <a:cubicBezTo>
                    <a:pt x="357" y="483"/>
                    <a:pt x="464" y="376"/>
                    <a:pt x="464" y="251"/>
                  </a:cubicBezTo>
                  <a:cubicBezTo>
                    <a:pt x="482" y="108"/>
                    <a:pt x="375" y="1"/>
                    <a:pt x="250" y="1"/>
                  </a:cubicBezTo>
                  <a:close/>
                </a:path>
              </a:pathLst>
            </a:custGeom>
            <a:solidFill>
              <a:srgbClr val="1E15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9" name="Google Shape;5089;p46"/>
            <p:cNvSpPr/>
            <p:nvPr/>
          </p:nvSpPr>
          <p:spPr>
            <a:xfrm>
              <a:off x="7547955" y="-1732327"/>
              <a:ext cx="13709" cy="13709"/>
            </a:xfrm>
            <a:custGeom>
              <a:avLst/>
              <a:gdLst/>
              <a:ahLst/>
              <a:cxnLst/>
              <a:rect l="l" t="t" r="r" b="b"/>
              <a:pathLst>
                <a:path w="465" h="465" extrusionOk="0">
                  <a:moveTo>
                    <a:pt x="232" y="0"/>
                  </a:moveTo>
                  <a:cubicBezTo>
                    <a:pt x="107" y="0"/>
                    <a:pt x="0" y="107"/>
                    <a:pt x="0" y="232"/>
                  </a:cubicBezTo>
                  <a:cubicBezTo>
                    <a:pt x="0" y="357"/>
                    <a:pt x="107" y="464"/>
                    <a:pt x="232" y="464"/>
                  </a:cubicBezTo>
                  <a:cubicBezTo>
                    <a:pt x="357" y="464"/>
                    <a:pt x="464" y="357"/>
                    <a:pt x="464" y="232"/>
                  </a:cubicBezTo>
                  <a:cubicBezTo>
                    <a:pt x="464" y="107"/>
                    <a:pt x="375" y="0"/>
                    <a:pt x="232" y="0"/>
                  </a:cubicBezTo>
                  <a:close/>
                </a:path>
              </a:pathLst>
            </a:custGeom>
            <a:solidFill>
              <a:srgbClr val="1E15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0" name="Google Shape;5090;p46"/>
            <p:cNvSpPr/>
            <p:nvPr/>
          </p:nvSpPr>
          <p:spPr>
            <a:xfrm>
              <a:off x="7523219" y="-1725900"/>
              <a:ext cx="15301" cy="13975"/>
            </a:xfrm>
            <a:custGeom>
              <a:avLst/>
              <a:gdLst/>
              <a:ahLst/>
              <a:cxnLst/>
              <a:rect l="l" t="t" r="r" b="b"/>
              <a:pathLst>
                <a:path w="519" h="474" extrusionOk="0">
                  <a:moveTo>
                    <a:pt x="268" y="1"/>
                  </a:moveTo>
                  <a:cubicBezTo>
                    <a:pt x="210" y="1"/>
                    <a:pt x="152" y="23"/>
                    <a:pt x="108" y="68"/>
                  </a:cubicBezTo>
                  <a:cubicBezTo>
                    <a:pt x="1" y="157"/>
                    <a:pt x="1" y="317"/>
                    <a:pt x="108" y="407"/>
                  </a:cubicBezTo>
                  <a:cubicBezTo>
                    <a:pt x="152" y="451"/>
                    <a:pt x="210" y="474"/>
                    <a:pt x="268" y="474"/>
                  </a:cubicBezTo>
                  <a:cubicBezTo>
                    <a:pt x="326" y="474"/>
                    <a:pt x="384" y="451"/>
                    <a:pt x="429" y="407"/>
                  </a:cubicBezTo>
                  <a:cubicBezTo>
                    <a:pt x="518" y="317"/>
                    <a:pt x="518" y="157"/>
                    <a:pt x="429" y="68"/>
                  </a:cubicBezTo>
                  <a:cubicBezTo>
                    <a:pt x="384" y="23"/>
                    <a:pt x="326" y="1"/>
                    <a:pt x="268" y="1"/>
                  </a:cubicBezTo>
                  <a:close/>
                </a:path>
              </a:pathLst>
            </a:custGeom>
            <a:solidFill>
              <a:srgbClr val="1E15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1" name="Google Shape;5091;p46"/>
            <p:cNvSpPr/>
            <p:nvPr/>
          </p:nvSpPr>
          <p:spPr>
            <a:xfrm>
              <a:off x="7600552" y="-1710422"/>
              <a:ext cx="15803" cy="13798"/>
            </a:xfrm>
            <a:custGeom>
              <a:avLst/>
              <a:gdLst/>
              <a:ahLst/>
              <a:cxnLst/>
              <a:rect l="l" t="t" r="r" b="b"/>
              <a:pathLst>
                <a:path w="536" h="468" extrusionOk="0">
                  <a:moveTo>
                    <a:pt x="273" y="0"/>
                  </a:moveTo>
                  <a:cubicBezTo>
                    <a:pt x="191" y="0"/>
                    <a:pt x="109" y="44"/>
                    <a:pt x="72" y="131"/>
                  </a:cubicBezTo>
                  <a:cubicBezTo>
                    <a:pt x="1" y="238"/>
                    <a:pt x="54" y="381"/>
                    <a:pt x="161" y="435"/>
                  </a:cubicBezTo>
                  <a:cubicBezTo>
                    <a:pt x="200" y="457"/>
                    <a:pt x="239" y="467"/>
                    <a:pt x="277" y="467"/>
                  </a:cubicBezTo>
                  <a:cubicBezTo>
                    <a:pt x="359" y="467"/>
                    <a:pt x="433" y="419"/>
                    <a:pt x="482" y="346"/>
                  </a:cubicBezTo>
                  <a:cubicBezTo>
                    <a:pt x="536" y="238"/>
                    <a:pt x="500" y="96"/>
                    <a:pt x="375" y="24"/>
                  </a:cubicBezTo>
                  <a:cubicBezTo>
                    <a:pt x="343" y="8"/>
                    <a:pt x="308" y="0"/>
                    <a:pt x="273" y="0"/>
                  </a:cubicBezTo>
                  <a:close/>
                </a:path>
              </a:pathLst>
            </a:custGeom>
            <a:solidFill>
              <a:srgbClr val="1E15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2" name="Google Shape;5092;p46"/>
            <p:cNvSpPr/>
            <p:nvPr/>
          </p:nvSpPr>
          <p:spPr>
            <a:xfrm>
              <a:off x="7594242" y="-1684743"/>
              <a:ext cx="15272" cy="13739"/>
            </a:xfrm>
            <a:custGeom>
              <a:avLst/>
              <a:gdLst/>
              <a:ahLst/>
              <a:cxnLst/>
              <a:rect l="l" t="t" r="r" b="b"/>
              <a:pathLst>
                <a:path w="518" h="466" extrusionOk="0">
                  <a:moveTo>
                    <a:pt x="257" y="1"/>
                  </a:moveTo>
                  <a:cubicBezTo>
                    <a:pt x="156" y="1"/>
                    <a:pt x="66" y="67"/>
                    <a:pt x="36" y="170"/>
                  </a:cubicBezTo>
                  <a:cubicBezTo>
                    <a:pt x="0" y="295"/>
                    <a:pt x="72" y="420"/>
                    <a:pt x="197" y="456"/>
                  </a:cubicBezTo>
                  <a:cubicBezTo>
                    <a:pt x="218" y="462"/>
                    <a:pt x="241" y="465"/>
                    <a:pt x="263" y="465"/>
                  </a:cubicBezTo>
                  <a:cubicBezTo>
                    <a:pt x="368" y="465"/>
                    <a:pt x="467" y="398"/>
                    <a:pt x="482" y="295"/>
                  </a:cubicBezTo>
                  <a:cubicBezTo>
                    <a:pt x="518" y="170"/>
                    <a:pt x="446" y="28"/>
                    <a:pt x="322" y="10"/>
                  </a:cubicBezTo>
                  <a:cubicBezTo>
                    <a:pt x="300" y="4"/>
                    <a:pt x="278" y="1"/>
                    <a:pt x="257" y="1"/>
                  </a:cubicBezTo>
                  <a:close/>
                </a:path>
              </a:pathLst>
            </a:custGeom>
            <a:solidFill>
              <a:srgbClr val="1E15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3" name="Google Shape;5093;p46"/>
            <p:cNvSpPr/>
            <p:nvPr/>
          </p:nvSpPr>
          <p:spPr>
            <a:xfrm>
              <a:off x="7478524" y="-1915030"/>
              <a:ext cx="323010" cy="298746"/>
            </a:xfrm>
            <a:custGeom>
              <a:avLst/>
              <a:gdLst/>
              <a:ahLst/>
              <a:cxnLst/>
              <a:rect l="l" t="t" r="r" b="b"/>
              <a:pathLst>
                <a:path w="10956" h="10133" extrusionOk="0">
                  <a:moveTo>
                    <a:pt x="5890" y="316"/>
                  </a:moveTo>
                  <a:cubicBezTo>
                    <a:pt x="5997" y="316"/>
                    <a:pt x="6104" y="320"/>
                    <a:pt x="6209" y="327"/>
                  </a:cubicBezTo>
                  <a:cubicBezTo>
                    <a:pt x="6013" y="1362"/>
                    <a:pt x="5852" y="2432"/>
                    <a:pt x="5745" y="3485"/>
                  </a:cubicBezTo>
                  <a:cubicBezTo>
                    <a:pt x="5696" y="3481"/>
                    <a:pt x="5647" y="3478"/>
                    <a:pt x="5598" y="3478"/>
                  </a:cubicBezTo>
                  <a:cubicBezTo>
                    <a:pt x="5451" y="3478"/>
                    <a:pt x="5304" y="3498"/>
                    <a:pt x="5157" y="3539"/>
                  </a:cubicBezTo>
                  <a:cubicBezTo>
                    <a:pt x="4925" y="2522"/>
                    <a:pt x="4746" y="1505"/>
                    <a:pt x="4621" y="470"/>
                  </a:cubicBezTo>
                  <a:cubicBezTo>
                    <a:pt x="5047" y="370"/>
                    <a:pt x="5473" y="316"/>
                    <a:pt x="5890" y="316"/>
                  </a:cubicBezTo>
                  <a:close/>
                  <a:moveTo>
                    <a:pt x="6530" y="363"/>
                  </a:moveTo>
                  <a:cubicBezTo>
                    <a:pt x="7583" y="487"/>
                    <a:pt x="8547" y="969"/>
                    <a:pt x="9296" y="1754"/>
                  </a:cubicBezTo>
                  <a:cubicBezTo>
                    <a:pt x="9849" y="2325"/>
                    <a:pt x="10224" y="3057"/>
                    <a:pt x="10402" y="3860"/>
                  </a:cubicBezTo>
                  <a:cubicBezTo>
                    <a:pt x="9296" y="3967"/>
                    <a:pt x="8190" y="4145"/>
                    <a:pt x="7101" y="4377"/>
                  </a:cubicBezTo>
                  <a:cubicBezTo>
                    <a:pt x="6887" y="3967"/>
                    <a:pt x="6513" y="3663"/>
                    <a:pt x="6049" y="3539"/>
                  </a:cubicBezTo>
                  <a:cubicBezTo>
                    <a:pt x="6156" y="2468"/>
                    <a:pt x="6316" y="1397"/>
                    <a:pt x="6530" y="363"/>
                  </a:cubicBezTo>
                  <a:close/>
                  <a:moveTo>
                    <a:pt x="10456" y="4163"/>
                  </a:moveTo>
                  <a:lnTo>
                    <a:pt x="10456" y="4163"/>
                  </a:lnTo>
                  <a:cubicBezTo>
                    <a:pt x="10527" y="4698"/>
                    <a:pt x="10527" y="5269"/>
                    <a:pt x="10420" y="5822"/>
                  </a:cubicBezTo>
                  <a:cubicBezTo>
                    <a:pt x="9403" y="5626"/>
                    <a:pt x="8350" y="5466"/>
                    <a:pt x="7315" y="5341"/>
                  </a:cubicBezTo>
                  <a:cubicBezTo>
                    <a:pt x="7333" y="5109"/>
                    <a:pt x="7315" y="4895"/>
                    <a:pt x="7226" y="4680"/>
                  </a:cubicBezTo>
                  <a:cubicBezTo>
                    <a:pt x="8297" y="4449"/>
                    <a:pt x="9367" y="4270"/>
                    <a:pt x="10456" y="4163"/>
                  </a:cubicBezTo>
                  <a:close/>
                  <a:moveTo>
                    <a:pt x="4318" y="559"/>
                  </a:moveTo>
                  <a:cubicBezTo>
                    <a:pt x="4443" y="1594"/>
                    <a:pt x="4621" y="2629"/>
                    <a:pt x="4853" y="3646"/>
                  </a:cubicBezTo>
                  <a:cubicBezTo>
                    <a:pt x="4479" y="3824"/>
                    <a:pt x="4193" y="4127"/>
                    <a:pt x="4015" y="4502"/>
                  </a:cubicBezTo>
                  <a:cubicBezTo>
                    <a:pt x="3551" y="4449"/>
                    <a:pt x="3051" y="4395"/>
                    <a:pt x="2587" y="4324"/>
                  </a:cubicBezTo>
                  <a:cubicBezTo>
                    <a:pt x="2498" y="4324"/>
                    <a:pt x="2409" y="4377"/>
                    <a:pt x="2409" y="4466"/>
                  </a:cubicBezTo>
                  <a:cubicBezTo>
                    <a:pt x="2391" y="4538"/>
                    <a:pt x="2444" y="4627"/>
                    <a:pt x="2534" y="4645"/>
                  </a:cubicBezTo>
                  <a:cubicBezTo>
                    <a:pt x="2998" y="4698"/>
                    <a:pt x="3461" y="4752"/>
                    <a:pt x="3925" y="4805"/>
                  </a:cubicBezTo>
                  <a:cubicBezTo>
                    <a:pt x="3872" y="5002"/>
                    <a:pt x="3854" y="5216"/>
                    <a:pt x="3890" y="5412"/>
                  </a:cubicBezTo>
                  <a:cubicBezTo>
                    <a:pt x="2801" y="5662"/>
                    <a:pt x="1677" y="5840"/>
                    <a:pt x="553" y="5965"/>
                  </a:cubicBezTo>
                  <a:cubicBezTo>
                    <a:pt x="446" y="5394"/>
                    <a:pt x="446" y="4841"/>
                    <a:pt x="553" y="4288"/>
                  </a:cubicBezTo>
                  <a:cubicBezTo>
                    <a:pt x="981" y="4377"/>
                    <a:pt x="1410" y="4466"/>
                    <a:pt x="1838" y="4538"/>
                  </a:cubicBezTo>
                  <a:cubicBezTo>
                    <a:pt x="1927" y="4538"/>
                    <a:pt x="2016" y="4484"/>
                    <a:pt x="2016" y="4395"/>
                  </a:cubicBezTo>
                  <a:cubicBezTo>
                    <a:pt x="2034" y="4324"/>
                    <a:pt x="1981" y="4234"/>
                    <a:pt x="1891" y="4217"/>
                  </a:cubicBezTo>
                  <a:cubicBezTo>
                    <a:pt x="1463" y="4163"/>
                    <a:pt x="1035" y="4074"/>
                    <a:pt x="625" y="3985"/>
                  </a:cubicBezTo>
                  <a:cubicBezTo>
                    <a:pt x="785" y="3432"/>
                    <a:pt x="1053" y="2914"/>
                    <a:pt x="1445" y="2450"/>
                  </a:cubicBezTo>
                  <a:cubicBezTo>
                    <a:pt x="2195" y="1558"/>
                    <a:pt x="3212" y="880"/>
                    <a:pt x="4318" y="559"/>
                  </a:cubicBezTo>
                  <a:close/>
                  <a:moveTo>
                    <a:pt x="5601" y="3788"/>
                  </a:moveTo>
                  <a:cubicBezTo>
                    <a:pt x="5893" y="3788"/>
                    <a:pt x="6176" y="3876"/>
                    <a:pt x="6423" y="4056"/>
                  </a:cubicBezTo>
                  <a:cubicBezTo>
                    <a:pt x="7280" y="4698"/>
                    <a:pt x="7084" y="6072"/>
                    <a:pt x="6120" y="6500"/>
                  </a:cubicBezTo>
                  <a:cubicBezTo>
                    <a:pt x="5948" y="6567"/>
                    <a:pt x="5766" y="6604"/>
                    <a:pt x="5584" y="6604"/>
                  </a:cubicBezTo>
                  <a:cubicBezTo>
                    <a:pt x="5427" y="6604"/>
                    <a:pt x="5270" y="6576"/>
                    <a:pt x="5121" y="6518"/>
                  </a:cubicBezTo>
                  <a:cubicBezTo>
                    <a:pt x="4389" y="6268"/>
                    <a:pt x="4015" y="5430"/>
                    <a:pt x="4264" y="4716"/>
                  </a:cubicBezTo>
                  <a:cubicBezTo>
                    <a:pt x="4407" y="4341"/>
                    <a:pt x="4710" y="4038"/>
                    <a:pt x="5085" y="3878"/>
                  </a:cubicBezTo>
                  <a:cubicBezTo>
                    <a:pt x="5256" y="3818"/>
                    <a:pt x="5430" y="3788"/>
                    <a:pt x="5601" y="3788"/>
                  </a:cubicBezTo>
                  <a:close/>
                  <a:moveTo>
                    <a:pt x="3961" y="5715"/>
                  </a:moveTo>
                  <a:cubicBezTo>
                    <a:pt x="4104" y="6179"/>
                    <a:pt x="4461" y="6572"/>
                    <a:pt x="4907" y="6768"/>
                  </a:cubicBezTo>
                  <a:cubicBezTo>
                    <a:pt x="4800" y="7749"/>
                    <a:pt x="4657" y="8749"/>
                    <a:pt x="4461" y="9712"/>
                  </a:cubicBezTo>
                  <a:cubicBezTo>
                    <a:pt x="4068" y="9641"/>
                    <a:pt x="3693" y="9516"/>
                    <a:pt x="3354" y="9355"/>
                  </a:cubicBezTo>
                  <a:cubicBezTo>
                    <a:pt x="2016" y="8766"/>
                    <a:pt x="1017" y="7625"/>
                    <a:pt x="642" y="6268"/>
                  </a:cubicBezTo>
                  <a:cubicBezTo>
                    <a:pt x="1749" y="6144"/>
                    <a:pt x="2873" y="5965"/>
                    <a:pt x="3961" y="5715"/>
                  </a:cubicBezTo>
                  <a:close/>
                  <a:moveTo>
                    <a:pt x="5210" y="6875"/>
                  </a:moveTo>
                  <a:cubicBezTo>
                    <a:pt x="5210" y="6875"/>
                    <a:pt x="5264" y="6893"/>
                    <a:pt x="5281" y="6893"/>
                  </a:cubicBezTo>
                  <a:cubicBezTo>
                    <a:pt x="5382" y="6906"/>
                    <a:pt x="5483" y="6918"/>
                    <a:pt x="5584" y="6918"/>
                  </a:cubicBezTo>
                  <a:cubicBezTo>
                    <a:pt x="5626" y="6918"/>
                    <a:pt x="5668" y="6916"/>
                    <a:pt x="5710" y="6911"/>
                  </a:cubicBezTo>
                  <a:cubicBezTo>
                    <a:pt x="5727" y="6911"/>
                    <a:pt x="5888" y="6893"/>
                    <a:pt x="5888" y="6893"/>
                  </a:cubicBezTo>
                  <a:cubicBezTo>
                    <a:pt x="6084" y="7839"/>
                    <a:pt x="6245" y="8784"/>
                    <a:pt x="6352" y="9748"/>
                  </a:cubicBezTo>
                  <a:cubicBezTo>
                    <a:pt x="6075" y="9786"/>
                    <a:pt x="5792" y="9804"/>
                    <a:pt x="5507" y="9804"/>
                  </a:cubicBezTo>
                  <a:cubicBezTo>
                    <a:pt x="5261" y="9804"/>
                    <a:pt x="5012" y="9790"/>
                    <a:pt x="4764" y="9766"/>
                  </a:cubicBezTo>
                  <a:cubicBezTo>
                    <a:pt x="4960" y="8802"/>
                    <a:pt x="5103" y="7839"/>
                    <a:pt x="5210" y="6875"/>
                  </a:cubicBezTo>
                  <a:close/>
                  <a:moveTo>
                    <a:pt x="5908" y="1"/>
                  </a:moveTo>
                  <a:cubicBezTo>
                    <a:pt x="5604" y="1"/>
                    <a:pt x="5300" y="28"/>
                    <a:pt x="4996" y="77"/>
                  </a:cubicBezTo>
                  <a:cubicBezTo>
                    <a:pt x="4496" y="148"/>
                    <a:pt x="4015" y="309"/>
                    <a:pt x="3551" y="505"/>
                  </a:cubicBezTo>
                  <a:cubicBezTo>
                    <a:pt x="1856" y="1237"/>
                    <a:pt x="375" y="2736"/>
                    <a:pt x="178" y="4645"/>
                  </a:cubicBezTo>
                  <a:cubicBezTo>
                    <a:pt x="0" y="6376"/>
                    <a:pt x="874" y="8088"/>
                    <a:pt x="2284" y="9105"/>
                  </a:cubicBezTo>
                  <a:cubicBezTo>
                    <a:pt x="3225" y="9789"/>
                    <a:pt x="4391" y="10133"/>
                    <a:pt x="5557" y="10133"/>
                  </a:cubicBezTo>
                  <a:cubicBezTo>
                    <a:pt x="6645" y="10133"/>
                    <a:pt x="7732" y="9833"/>
                    <a:pt x="8636" y="9230"/>
                  </a:cubicBezTo>
                  <a:cubicBezTo>
                    <a:pt x="8769" y="9127"/>
                    <a:pt x="8681" y="8937"/>
                    <a:pt x="8545" y="8937"/>
                  </a:cubicBezTo>
                  <a:cubicBezTo>
                    <a:pt x="8517" y="8937"/>
                    <a:pt x="8488" y="8945"/>
                    <a:pt x="8457" y="8963"/>
                  </a:cubicBezTo>
                  <a:cubicBezTo>
                    <a:pt x="7940" y="9320"/>
                    <a:pt x="7333" y="9569"/>
                    <a:pt x="6673" y="9694"/>
                  </a:cubicBezTo>
                  <a:cubicBezTo>
                    <a:pt x="6548" y="8731"/>
                    <a:pt x="6388" y="7767"/>
                    <a:pt x="6191" y="6804"/>
                  </a:cubicBezTo>
                  <a:cubicBezTo>
                    <a:pt x="6709" y="6625"/>
                    <a:pt x="7101" y="6179"/>
                    <a:pt x="7244" y="5662"/>
                  </a:cubicBezTo>
                  <a:cubicBezTo>
                    <a:pt x="8297" y="5769"/>
                    <a:pt x="9332" y="5929"/>
                    <a:pt x="10349" y="6126"/>
                  </a:cubicBezTo>
                  <a:cubicBezTo>
                    <a:pt x="10135" y="7036"/>
                    <a:pt x="9671" y="7910"/>
                    <a:pt x="8993" y="8552"/>
                  </a:cubicBezTo>
                  <a:cubicBezTo>
                    <a:pt x="8921" y="8606"/>
                    <a:pt x="8921" y="8713"/>
                    <a:pt x="8975" y="8766"/>
                  </a:cubicBezTo>
                  <a:cubicBezTo>
                    <a:pt x="9011" y="8802"/>
                    <a:pt x="9051" y="8820"/>
                    <a:pt x="9091" y="8820"/>
                  </a:cubicBezTo>
                  <a:cubicBezTo>
                    <a:pt x="9131" y="8820"/>
                    <a:pt x="9171" y="8802"/>
                    <a:pt x="9207" y="8766"/>
                  </a:cubicBezTo>
                  <a:cubicBezTo>
                    <a:pt x="9671" y="8338"/>
                    <a:pt x="9992" y="7874"/>
                    <a:pt x="10277" y="7286"/>
                  </a:cubicBezTo>
                  <a:cubicBezTo>
                    <a:pt x="10759" y="6268"/>
                    <a:pt x="10955" y="5073"/>
                    <a:pt x="10741" y="3967"/>
                  </a:cubicBezTo>
                  <a:cubicBezTo>
                    <a:pt x="10367" y="1951"/>
                    <a:pt x="8689" y="363"/>
                    <a:pt x="6655" y="59"/>
                  </a:cubicBezTo>
                  <a:cubicBezTo>
                    <a:pt x="6406" y="19"/>
                    <a:pt x="6157" y="1"/>
                    <a:pt x="5908" y="1"/>
                  </a:cubicBezTo>
                  <a:close/>
                </a:path>
              </a:pathLst>
            </a:custGeom>
            <a:solidFill>
              <a:srgbClr val="1E15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94" name="Google Shape;5094;p46"/>
          <p:cNvGrpSpPr/>
          <p:nvPr/>
        </p:nvGrpSpPr>
        <p:grpSpPr>
          <a:xfrm rot="120013">
            <a:off x="7496474" y="2689477"/>
            <a:ext cx="319827" cy="252465"/>
            <a:chOff x="7481148" y="-2400371"/>
            <a:chExt cx="319856" cy="252488"/>
          </a:xfrm>
        </p:grpSpPr>
        <p:sp>
          <p:nvSpPr>
            <p:cNvPr id="5095" name="Google Shape;5095;p46"/>
            <p:cNvSpPr/>
            <p:nvPr/>
          </p:nvSpPr>
          <p:spPr>
            <a:xfrm>
              <a:off x="7486395" y="-2395831"/>
              <a:ext cx="308829" cy="216637"/>
            </a:xfrm>
            <a:custGeom>
              <a:avLst/>
              <a:gdLst/>
              <a:ahLst/>
              <a:cxnLst/>
              <a:rect l="l" t="t" r="r" b="b"/>
              <a:pathLst>
                <a:path w="10475" h="7348" extrusionOk="0">
                  <a:moveTo>
                    <a:pt x="5795" y="1"/>
                  </a:moveTo>
                  <a:cubicBezTo>
                    <a:pt x="5135" y="1"/>
                    <a:pt x="4517" y="173"/>
                    <a:pt x="3926" y="559"/>
                  </a:cubicBezTo>
                  <a:cubicBezTo>
                    <a:pt x="3319" y="933"/>
                    <a:pt x="2820" y="1486"/>
                    <a:pt x="2320" y="2004"/>
                  </a:cubicBezTo>
                  <a:cubicBezTo>
                    <a:pt x="1945" y="2379"/>
                    <a:pt x="1571" y="2771"/>
                    <a:pt x="1143" y="3110"/>
                  </a:cubicBezTo>
                  <a:cubicBezTo>
                    <a:pt x="1053" y="3182"/>
                    <a:pt x="554" y="3503"/>
                    <a:pt x="197" y="3699"/>
                  </a:cubicBezTo>
                  <a:cubicBezTo>
                    <a:pt x="36" y="3788"/>
                    <a:pt x="1" y="3984"/>
                    <a:pt x="126" y="4109"/>
                  </a:cubicBezTo>
                  <a:cubicBezTo>
                    <a:pt x="893" y="4877"/>
                    <a:pt x="1660" y="5662"/>
                    <a:pt x="2534" y="6268"/>
                  </a:cubicBezTo>
                  <a:cubicBezTo>
                    <a:pt x="3552" y="6974"/>
                    <a:pt x="4780" y="7347"/>
                    <a:pt x="6012" y="7347"/>
                  </a:cubicBezTo>
                  <a:cubicBezTo>
                    <a:pt x="6120" y="7347"/>
                    <a:pt x="6227" y="7345"/>
                    <a:pt x="6335" y="7339"/>
                  </a:cubicBezTo>
                  <a:cubicBezTo>
                    <a:pt x="6585" y="7321"/>
                    <a:pt x="6834" y="7285"/>
                    <a:pt x="7066" y="7214"/>
                  </a:cubicBezTo>
                  <a:cubicBezTo>
                    <a:pt x="7619" y="7000"/>
                    <a:pt x="8048" y="6500"/>
                    <a:pt x="8190" y="5911"/>
                  </a:cubicBezTo>
                  <a:cubicBezTo>
                    <a:pt x="8280" y="5555"/>
                    <a:pt x="8262" y="5162"/>
                    <a:pt x="8155" y="4787"/>
                  </a:cubicBezTo>
                  <a:lnTo>
                    <a:pt x="8155" y="4787"/>
                  </a:lnTo>
                  <a:cubicBezTo>
                    <a:pt x="8440" y="4877"/>
                    <a:pt x="9315" y="5216"/>
                    <a:pt x="9868" y="6036"/>
                  </a:cubicBezTo>
                  <a:cubicBezTo>
                    <a:pt x="9868" y="6036"/>
                    <a:pt x="9975" y="5876"/>
                    <a:pt x="9993" y="5840"/>
                  </a:cubicBezTo>
                  <a:cubicBezTo>
                    <a:pt x="10421" y="5109"/>
                    <a:pt x="10474" y="4181"/>
                    <a:pt x="10332" y="3360"/>
                  </a:cubicBezTo>
                  <a:cubicBezTo>
                    <a:pt x="10260" y="2896"/>
                    <a:pt x="10082" y="2486"/>
                    <a:pt x="9868" y="2075"/>
                  </a:cubicBezTo>
                  <a:cubicBezTo>
                    <a:pt x="9332" y="2896"/>
                    <a:pt x="8458" y="3235"/>
                    <a:pt x="8173" y="3324"/>
                  </a:cubicBezTo>
                  <a:cubicBezTo>
                    <a:pt x="8583" y="1843"/>
                    <a:pt x="8280" y="398"/>
                    <a:pt x="6585" y="77"/>
                  </a:cubicBezTo>
                  <a:cubicBezTo>
                    <a:pt x="6315" y="27"/>
                    <a:pt x="6052" y="1"/>
                    <a:pt x="5795" y="1"/>
                  </a:cubicBezTo>
                  <a:close/>
                </a:path>
              </a:pathLst>
            </a:custGeom>
            <a:solidFill>
              <a:srgbClr val="FEF4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6" name="Google Shape;5096;p46"/>
            <p:cNvSpPr/>
            <p:nvPr/>
          </p:nvSpPr>
          <p:spPr>
            <a:xfrm>
              <a:off x="7486395" y="-2286805"/>
              <a:ext cx="307768" cy="107611"/>
            </a:xfrm>
            <a:custGeom>
              <a:avLst/>
              <a:gdLst/>
              <a:ahLst/>
              <a:cxnLst/>
              <a:rect l="l" t="t" r="r" b="b"/>
              <a:pathLst>
                <a:path w="10439" h="3650" extrusionOk="0">
                  <a:moveTo>
                    <a:pt x="197" y="1"/>
                  </a:moveTo>
                  <a:cubicBezTo>
                    <a:pt x="36" y="90"/>
                    <a:pt x="1" y="286"/>
                    <a:pt x="126" y="411"/>
                  </a:cubicBezTo>
                  <a:cubicBezTo>
                    <a:pt x="893" y="1179"/>
                    <a:pt x="1660" y="1964"/>
                    <a:pt x="2534" y="2570"/>
                  </a:cubicBezTo>
                  <a:cubicBezTo>
                    <a:pt x="3552" y="3276"/>
                    <a:pt x="4780" y="3649"/>
                    <a:pt x="6012" y="3649"/>
                  </a:cubicBezTo>
                  <a:cubicBezTo>
                    <a:pt x="6120" y="3649"/>
                    <a:pt x="6227" y="3647"/>
                    <a:pt x="6335" y="3641"/>
                  </a:cubicBezTo>
                  <a:cubicBezTo>
                    <a:pt x="6585" y="3623"/>
                    <a:pt x="6834" y="3587"/>
                    <a:pt x="7066" y="3516"/>
                  </a:cubicBezTo>
                  <a:cubicBezTo>
                    <a:pt x="7619" y="3302"/>
                    <a:pt x="8048" y="2802"/>
                    <a:pt x="8190" y="2213"/>
                  </a:cubicBezTo>
                  <a:cubicBezTo>
                    <a:pt x="8280" y="1857"/>
                    <a:pt x="8262" y="1464"/>
                    <a:pt x="8155" y="1089"/>
                  </a:cubicBezTo>
                  <a:lnTo>
                    <a:pt x="8155" y="1089"/>
                  </a:lnTo>
                  <a:cubicBezTo>
                    <a:pt x="8440" y="1179"/>
                    <a:pt x="9315" y="1518"/>
                    <a:pt x="9868" y="2338"/>
                  </a:cubicBezTo>
                  <a:cubicBezTo>
                    <a:pt x="9868" y="2338"/>
                    <a:pt x="9975" y="2178"/>
                    <a:pt x="9993" y="2142"/>
                  </a:cubicBezTo>
                  <a:cubicBezTo>
                    <a:pt x="10332" y="1571"/>
                    <a:pt x="10439" y="857"/>
                    <a:pt x="10403" y="179"/>
                  </a:cubicBezTo>
                  <a:lnTo>
                    <a:pt x="10403" y="179"/>
                  </a:lnTo>
                  <a:cubicBezTo>
                    <a:pt x="10367" y="643"/>
                    <a:pt x="10242" y="1089"/>
                    <a:pt x="9993" y="1518"/>
                  </a:cubicBezTo>
                  <a:lnTo>
                    <a:pt x="9975" y="1518"/>
                  </a:lnTo>
                  <a:cubicBezTo>
                    <a:pt x="9956" y="1556"/>
                    <a:pt x="9916" y="1574"/>
                    <a:pt x="9875" y="1574"/>
                  </a:cubicBezTo>
                  <a:cubicBezTo>
                    <a:pt x="9840" y="1574"/>
                    <a:pt x="9803" y="1560"/>
                    <a:pt x="9778" y="1535"/>
                  </a:cubicBezTo>
                  <a:cubicBezTo>
                    <a:pt x="9315" y="947"/>
                    <a:pt x="8422" y="608"/>
                    <a:pt x="7941" y="447"/>
                  </a:cubicBezTo>
                  <a:cubicBezTo>
                    <a:pt x="7924" y="442"/>
                    <a:pt x="7908" y="440"/>
                    <a:pt x="7892" y="440"/>
                  </a:cubicBezTo>
                  <a:cubicBezTo>
                    <a:pt x="7789" y="440"/>
                    <a:pt x="7709" y="535"/>
                    <a:pt x="7709" y="643"/>
                  </a:cubicBezTo>
                  <a:cubicBezTo>
                    <a:pt x="7744" y="840"/>
                    <a:pt x="7780" y="1107"/>
                    <a:pt x="7780" y="1125"/>
                  </a:cubicBezTo>
                  <a:cubicBezTo>
                    <a:pt x="7798" y="1571"/>
                    <a:pt x="7780" y="1803"/>
                    <a:pt x="7673" y="2231"/>
                  </a:cubicBezTo>
                  <a:cubicBezTo>
                    <a:pt x="7477" y="2856"/>
                    <a:pt x="6941" y="3123"/>
                    <a:pt x="6335" y="3159"/>
                  </a:cubicBezTo>
                  <a:cubicBezTo>
                    <a:pt x="6210" y="3167"/>
                    <a:pt x="6084" y="3172"/>
                    <a:pt x="5959" y="3172"/>
                  </a:cubicBezTo>
                  <a:cubicBezTo>
                    <a:pt x="4745" y="3172"/>
                    <a:pt x="3537" y="2784"/>
                    <a:pt x="2534" y="2089"/>
                  </a:cubicBezTo>
                  <a:cubicBezTo>
                    <a:pt x="1696" y="1500"/>
                    <a:pt x="928" y="750"/>
                    <a:pt x="197" y="1"/>
                  </a:cubicBezTo>
                  <a:close/>
                </a:path>
              </a:pathLst>
            </a:custGeom>
            <a:solidFill>
              <a:srgbClr val="FEF0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7" name="Google Shape;5097;p46"/>
            <p:cNvSpPr/>
            <p:nvPr/>
          </p:nvSpPr>
          <p:spPr>
            <a:xfrm>
              <a:off x="7582656" y="-2306647"/>
              <a:ext cx="67898" cy="53157"/>
            </a:xfrm>
            <a:custGeom>
              <a:avLst/>
              <a:gdLst/>
              <a:ahLst/>
              <a:cxnLst/>
              <a:rect l="l" t="t" r="r" b="b"/>
              <a:pathLst>
                <a:path w="2303" h="1803" extrusionOk="0">
                  <a:moveTo>
                    <a:pt x="1333" y="1"/>
                  </a:moveTo>
                  <a:cubicBezTo>
                    <a:pt x="846" y="1"/>
                    <a:pt x="361" y="220"/>
                    <a:pt x="1" y="549"/>
                  </a:cubicBezTo>
                  <a:lnTo>
                    <a:pt x="54" y="1138"/>
                  </a:lnTo>
                  <a:cubicBezTo>
                    <a:pt x="321" y="1485"/>
                    <a:pt x="864" y="1802"/>
                    <a:pt x="1345" y="1802"/>
                  </a:cubicBezTo>
                  <a:cubicBezTo>
                    <a:pt x="1606" y="1802"/>
                    <a:pt x="1848" y="1709"/>
                    <a:pt x="2017" y="1477"/>
                  </a:cubicBezTo>
                  <a:cubicBezTo>
                    <a:pt x="2160" y="1298"/>
                    <a:pt x="2249" y="1084"/>
                    <a:pt x="2267" y="852"/>
                  </a:cubicBezTo>
                  <a:cubicBezTo>
                    <a:pt x="2303" y="389"/>
                    <a:pt x="1981" y="67"/>
                    <a:pt x="1535" y="14"/>
                  </a:cubicBezTo>
                  <a:cubicBezTo>
                    <a:pt x="1468" y="5"/>
                    <a:pt x="1401" y="1"/>
                    <a:pt x="1333" y="1"/>
                  </a:cubicBezTo>
                  <a:close/>
                </a:path>
              </a:pathLst>
            </a:custGeom>
            <a:solidFill>
              <a:srgbClr val="207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8" name="Google Shape;5098;p46"/>
            <p:cNvSpPr/>
            <p:nvPr/>
          </p:nvSpPr>
          <p:spPr>
            <a:xfrm>
              <a:off x="7584248" y="-2302578"/>
              <a:ext cx="66306" cy="49088"/>
            </a:xfrm>
            <a:custGeom>
              <a:avLst/>
              <a:gdLst/>
              <a:ahLst/>
              <a:cxnLst/>
              <a:rect l="l" t="t" r="r" b="b"/>
              <a:pathLst>
                <a:path w="2249" h="1665" extrusionOk="0">
                  <a:moveTo>
                    <a:pt x="1838" y="1"/>
                  </a:moveTo>
                  <a:lnTo>
                    <a:pt x="1838" y="1"/>
                  </a:lnTo>
                  <a:cubicBezTo>
                    <a:pt x="1892" y="108"/>
                    <a:pt x="1927" y="233"/>
                    <a:pt x="1910" y="393"/>
                  </a:cubicBezTo>
                  <a:cubicBezTo>
                    <a:pt x="1892" y="607"/>
                    <a:pt x="1802" y="821"/>
                    <a:pt x="1660" y="1018"/>
                  </a:cubicBezTo>
                  <a:cubicBezTo>
                    <a:pt x="1489" y="1251"/>
                    <a:pt x="1244" y="1345"/>
                    <a:pt x="982" y="1345"/>
                  </a:cubicBezTo>
                  <a:cubicBezTo>
                    <a:pt x="641" y="1345"/>
                    <a:pt x="273" y="1186"/>
                    <a:pt x="0" y="964"/>
                  </a:cubicBezTo>
                  <a:lnTo>
                    <a:pt x="0" y="1000"/>
                  </a:lnTo>
                  <a:cubicBezTo>
                    <a:pt x="267" y="1347"/>
                    <a:pt x="810" y="1664"/>
                    <a:pt x="1291" y="1664"/>
                  </a:cubicBezTo>
                  <a:cubicBezTo>
                    <a:pt x="1552" y="1664"/>
                    <a:pt x="1794" y="1571"/>
                    <a:pt x="1963" y="1339"/>
                  </a:cubicBezTo>
                  <a:cubicBezTo>
                    <a:pt x="2106" y="1160"/>
                    <a:pt x="2195" y="946"/>
                    <a:pt x="2213" y="714"/>
                  </a:cubicBezTo>
                  <a:cubicBezTo>
                    <a:pt x="2249" y="393"/>
                    <a:pt x="2088" y="143"/>
                    <a:pt x="1838" y="1"/>
                  </a:cubicBezTo>
                  <a:close/>
                </a:path>
              </a:pathLst>
            </a:custGeom>
            <a:solidFill>
              <a:srgbClr val="5960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9" name="Google Shape;5099;p46"/>
            <p:cNvSpPr/>
            <p:nvPr/>
          </p:nvSpPr>
          <p:spPr>
            <a:xfrm>
              <a:off x="7615293" y="-2185798"/>
              <a:ext cx="86295" cy="33050"/>
            </a:xfrm>
            <a:custGeom>
              <a:avLst/>
              <a:gdLst/>
              <a:ahLst/>
              <a:cxnLst/>
              <a:rect l="l" t="t" r="r" b="b"/>
              <a:pathLst>
                <a:path w="2927" h="1121" extrusionOk="0">
                  <a:moveTo>
                    <a:pt x="0" y="1"/>
                  </a:moveTo>
                  <a:lnTo>
                    <a:pt x="0" y="1"/>
                  </a:lnTo>
                  <a:cubicBezTo>
                    <a:pt x="268" y="268"/>
                    <a:pt x="553" y="518"/>
                    <a:pt x="892" y="697"/>
                  </a:cubicBezTo>
                  <a:cubicBezTo>
                    <a:pt x="1211" y="869"/>
                    <a:pt x="1747" y="1121"/>
                    <a:pt x="2191" y="1121"/>
                  </a:cubicBezTo>
                  <a:cubicBezTo>
                    <a:pt x="2344" y="1121"/>
                    <a:pt x="2486" y="1091"/>
                    <a:pt x="2605" y="1018"/>
                  </a:cubicBezTo>
                  <a:cubicBezTo>
                    <a:pt x="2926" y="839"/>
                    <a:pt x="2908" y="340"/>
                    <a:pt x="2891" y="1"/>
                  </a:cubicBezTo>
                  <a:lnTo>
                    <a:pt x="2891" y="1"/>
                  </a:lnTo>
                  <a:cubicBezTo>
                    <a:pt x="2837" y="36"/>
                    <a:pt x="2766" y="54"/>
                    <a:pt x="2694" y="90"/>
                  </a:cubicBezTo>
                  <a:cubicBezTo>
                    <a:pt x="2462" y="161"/>
                    <a:pt x="2213" y="197"/>
                    <a:pt x="1963" y="215"/>
                  </a:cubicBezTo>
                  <a:cubicBezTo>
                    <a:pt x="1853" y="221"/>
                    <a:pt x="1742" y="224"/>
                    <a:pt x="1632" y="224"/>
                  </a:cubicBezTo>
                  <a:cubicBezTo>
                    <a:pt x="1078" y="224"/>
                    <a:pt x="521" y="149"/>
                    <a:pt x="0" y="1"/>
                  </a:cubicBezTo>
                  <a:close/>
                </a:path>
              </a:pathLst>
            </a:custGeom>
            <a:solidFill>
              <a:srgbClr val="207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0" name="Google Shape;5100;p46"/>
            <p:cNvSpPr/>
            <p:nvPr/>
          </p:nvSpPr>
          <p:spPr>
            <a:xfrm>
              <a:off x="7615293" y="-2185798"/>
              <a:ext cx="86295" cy="33050"/>
            </a:xfrm>
            <a:custGeom>
              <a:avLst/>
              <a:gdLst/>
              <a:ahLst/>
              <a:cxnLst/>
              <a:rect l="l" t="t" r="r" b="b"/>
              <a:pathLst>
                <a:path w="2927" h="1121" extrusionOk="0">
                  <a:moveTo>
                    <a:pt x="0" y="1"/>
                  </a:moveTo>
                  <a:cubicBezTo>
                    <a:pt x="268" y="268"/>
                    <a:pt x="553" y="518"/>
                    <a:pt x="892" y="697"/>
                  </a:cubicBezTo>
                  <a:cubicBezTo>
                    <a:pt x="1211" y="869"/>
                    <a:pt x="1747" y="1121"/>
                    <a:pt x="2191" y="1121"/>
                  </a:cubicBezTo>
                  <a:cubicBezTo>
                    <a:pt x="2344" y="1121"/>
                    <a:pt x="2486" y="1091"/>
                    <a:pt x="2605" y="1018"/>
                  </a:cubicBezTo>
                  <a:cubicBezTo>
                    <a:pt x="2926" y="839"/>
                    <a:pt x="2908" y="340"/>
                    <a:pt x="2891" y="1"/>
                  </a:cubicBezTo>
                  <a:lnTo>
                    <a:pt x="2891" y="1"/>
                  </a:lnTo>
                  <a:cubicBezTo>
                    <a:pt x="2855" y="19"/>
                    <a:pt x="2801" y="36"/>
                    <a:pt x="2748" y="72"/>
                  </a:cubicBezTo>
                  <a:cubicBezTo>
                    <a:pt x="2712" y="286"/>
                    <a:pt x="2659" y="483"/>
                    <a:pt x="2480" y="590"/>
                  </a:cubicBezTo>
                  <a:cubicBezTo>
                    <a:pt x="2361" y="663"/>
                    <a:pt x="2222" y="692"/>
                    <a:pt x="2072" y="692"/>
                  </a:cubicBezTo>
                  <a:cubicBezTo>
                    <a:pt x="1636" y="692"/>
                    <a:pt x="1117" y="441"/>
                    <a:pt x="785" y="268"/>
                  </a:cubicBezTo>
                  <a:cubicBezTo>
                    <a:pt x="714" y="233"/>
                    <a:pt x="642" y="179"/>
                    <a:pt x="553" y="126"/>
                  </a:cubicBezTo>
                  <a:cubicBezTo>
                    <a:pt x="375" y="90"/>
                    <a:pt x="179" y="54"/>
                    <a:pt x="0" y="1"/>
                  </a:cubicBezTo>
                  <a:close/>
                </a:path>
              </a:pathLst>
            </a:custGeom>
            <a:solidFill>
              <a:srgbClr val="5960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1" name="Google Shape;5101;p46"/>
            <p:cNvSpPr/>
            <p:nvPr/>
          </p:nvSpPr>
          <p:spPr>
            <a:xfrm>
              <a:off x="7486395" y="-2336778"/>
              <a:ext cx="104722" cy="123650"/>
            </a:xfrm>
            <a:custGeom>
              <a:avLst/>
              <a:gdLst/>
              <a:ahLst/>
              <a:cxnLst/>
              <a:rect l="l" t="t" r="r" b="b"/>
              <a:pathLst>
                <a:path w="3552" h="4194" extrusionOk="0">
                  <a:moveTo>
                    <a:pt x="2302" y="1"/>
                  </a:moveTo>
                  <a:cubicBezTo>
                    <a:pt x="1928" y="393"/>
                    <a:pt x="1571" y="786"/>
                    <a:pt x="1143" y="1107"/>
                  </a:cubicBezTo>
                  <a:cubicBezTo>
                    <a:pt x="1053" y="1179"/>
                    <a:pt x="554" y="1500"/>
                    <a:pt x="197" y="1696"/>
                  </a:cubicBezTo>
                  <a:cubicBezTo>
                    <a:pt x="36" y="1785"/>
                    <a:pt x="1" y="1981"/>
                    <a:pt x="126" y="2106"/>
                  </a:cubicBezTo>
                  <a:cubicBezTo>
                    <a:pt x="857" y="2856"/>
                    <a:pt x="1606" y="3605"/>
                    <a:pt x="2445" y="4194"/>
                  </a:cubicBezTo>
                  <a:cubicBezTo>
                    <a:pt x="3105" y="3748"/>
                    <a:pt x="3551" y="2998"/>
                    <a:pt x="3551" y="2142"/>
                  </a:cubicBezTo>
                  <a:cubicBezTo>
                    <a:pt x="3551" y="1232"/>
                    <a:pt x="3052" y="429"/>
                    <a:pt x="2302" y="1"/>
                  </a:cubicBezTo>
                  <a:close/>
                </a:path>
              </a:pathLst>
            </a:custGeom>
            <a:solidFill>
              <a:srgbClr val="FAF7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2" name="Google Shape;5102;p46"/>
            <p:cNvSpPr/>
            <p:nvPr/>
          </p:nvSpPr>
          <p:spPr>
            <a:xfrm>
              <a:off x="7486395" y="-2286805"/>
              <a:ext cx="81578" cy="73677"/>
            </a:xfrm>
            <a:custGeom>
              <a:avLst/>
              <a:gdLst/>
              <a:ahLst/>
              <a:cxnLst/>
              <a:rect l="l" t="t" r="r" b="b"/>
              <a:pathLst>
                <a:path w="2767" h="2499" extrusionOk="0">
                  <a:moveTo>
                    <a:pt x="197" y="1"/>
                  </a:moveTo>
                  <a:cubicBezTo>
                    <a:pt x="36" y="90"/>
                    <a:pt x="1" y="286"/>
                    <a:pt x="126" y="411"/>
                  </a:cubicBezTo>
                  <a:cubicBezTo>
                    <a:pt x="857" y="1161"/>
                    <a:pt x="1606" y="1910"/>
                    <a:pt x="2445" y="2499"/>
                  </a:cubicBezTo>
                  <a:cubicBezTo>
                    <a:pt x="2570" y="2428"/>
                    <a:pt x="2677" y="2338"/>
                    <a:pt x="2766" y="2249"/>
                  </a:cubicBezTo>
                  <a:cubicBezTo>
                    <a:pt x="2695" y="2196"/>
                    <a:pt x="2624" y="2142"/>
                    <a:pt x="2534" y="2089"/>
                  </a:cubicBezTo>
                  <a:cubicBezTo>
                    <a:pt x="1696" y="1500"/>
                    <a:pt x="928" y="750"/>
                    <a:pt x="197" y="1"/>
                  </a:cubicBezTo>
                  <a:close/>
                </a:path>
              </a:pathLst>
            </a:custGeom>
            <a:solidFill>
              <a:srgbClr val="F3EA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3" name="Google Shape;5103;p46"/>
            <p:cNvSpPr/>
            <p:nvPr/>
          </p:nvSpPr>
          <p:spPr>
            <a:xfrm>
              <a:off x="7738913" y="-2293527"/>
              <a:ext cx="30013" cy="14122"/>
            </a:xfrm>
            <a:custGeom>
              <a:avLst/>
              <a:gdLst/>
              <a:ahLst/>
              <a:cxnLst/>
              <a:rect l="l" t="t" r="r" b="b"/>
              <a:pathLst>
                <a:path w="1018" h="479" extrusionOk="0">
                  <a:moveTo>
                    <a:pt x="827" y="1"/>
                  </a:moveTo>
                  <a:cubicBezTo>
                    <a:pt x="807" y="1"/>
                    <a:pt x="786" y="5"/>
                    <a:pt x="767" y="15"/>
                  </a:cubicBezTo>
                  <a:cubicBezTo>
                    <a:pt x="589" y="122"/>
                    <a:pt x="375" y="175"/>
                    <a:pt x="143" y="175"/>
                  </a:cubicBezTo>
                  <a:cubicBezTo>
                    <a:pt x="71" y="175"/>
                    <a:pt x="0" y="247"/>
                    <a:pt x="0" y="336"/>
                  </a:cubicBezTo>
                  <a:cubicBezTo>
                    <a:pt x="0" y="425"/>
                    <a:pt x="71" y="479"/>
                    <a:pt x="161" y="479"/>
                  </a:cubicBezTo>
                  <a:cubicBezTo>
                    <a:pt x="428" y="479"/>
                    <a:pt x="696" y="407"/>
                    <a:pt x="910" y="300"/>
                  </a:cubicBezTo>
                  <a:cubicBezTo>
                    <a:pt x="981" y="265"/>
                    <a:pt x="1017" y="158"/>
                    <a:pt x="964" y="86"/>
                  </a:cubicBezTo>
                  <a:cubicBezTo>
                    <a:pt x="937" y="34"/>
                    <a:pt x="883" y="1"/>
                    <a:pt x="827" y="1"/>
                  </a:cubicBezTo>
                  <a:close/>
                </a:path>
              </a:pathLst>
            </a:custGeom>
            <a:solidFill>
              <a:srgbClr val="1E15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4" name="Google Shape;5104;p46"/>
            <p:cNvSpPr/>
            <p:nvPr/>
          </p:nvSpPr>
          <p:spPr>
            <a:xfrm>
              <a:off x="7738913" y="-2272594"/>
              <a:ext cx="30013" cy="14122"/>
            </a:xfrm>
            <a:custGeom>
              <a:avLst/>
              <a:gdLst/>
              <a:ahLst/>
              <a:cxnLst/>
              <a:rect l="l" t="t" r="r" b="b"/>
              <a:pathLst>
                <a:path w="1018" h="479" extrusionOk="0">
                  <a:moveTo>
                    <a:pt x="161" y="1"/>
                  </a:moveTo>
                  <a:cubicBezTo>
                    <a:pt x="71" y="1"/>
                    <a:pt x="0" y="72"/>
                    <a:pt x="0" y="143"/>
                  </a:cubicBezTo>
                  <a:cubicBezTo>
                    <a:pt x="0" y="233"/>
                    <a:pt x="71" y="304"/>
                    <a:pt x="143" y="304"/>
                  </a:cubicBezTo>
                  <a:cubicBezTo>
                    <a:pt x="375" y="322"/>
                    <a:pt x="589" y="375"/>
                    <a:pt x="767" y="465"/>
                  </a:cubicBezTo>
                  <a:cubicBezTo>
                    <a:pt x="786" y="474"/>
                    <a:pt x="807" y="479"/>
                    <a:pt x="827" y="479"/>
                  </a:cubicBezTo>
                  <a:cubicBezTo>
                    <a:pt x="883" y="479"/>
                    <a:pt x="937" y="446"/>
                    <a:pt x="964" y="393"/>
                  </a:cubicBezTo>
                  <a:cubicBezTo>
                    <a:pt x="1017" y="322"/>
                    <a:pt x="981" y="233"/>
                    <a:pt x="910" y="179"/>
                  </a:cubicBezTo>
                  <a:cubicBezTo>
                    <a:pt x="696" y="72"/>
                    <a:pt x="428" y="1"/>
                    <a:pt x="161" y="1"/>
                  </a:cubicBezTo>
                  <a:close/>
                </a:path>
              </a:pathLst>
            </a:custGeom>
            <a:solidFill>
              <a:srgbClr val="1E15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5" name="Google Shape;5105;p46"/>
            <p:cNvSpPr/>
            <p:nvPr/>
          </p:nvSpPr>
          <p:spPr>
            <a:xfrm>
              <a:off x="7671044" y="-2349779"/>
              <a:ext cx="25797" cy="124947"/>
            </a:xfrm>
            <a:custGeom>
              <a:avLst/>
              <a:gdLst/>
              <a:ahLst/>
              <a:cxnLst/>
              <a:rect l="l" t="t" r="r" b="b"/>
              <a:pathLst>
                <a:path w="875" h="4238" extrusionOk="0">
                  <a:moveTo>
                    <a:pt x="184" y="0"/>
                  </a:moveTo>
                  <a:cubicBezTo>
                    <a:pt x="151" y="0"/>
                    <a:pt x="118" y="10"/>
                    <a:pt x="90" y="32"/>
                  </a:cubicBezTo>
                  <a:cubicBezTo>
                    <a:pt x="18" y="67"/>
                    <a:pt x="0" y="174"/>
                    <a:pt x="54" y="246"/>
                  </a:cubicBezTo>
                  <a:cubicBezTo>
                    <a:pt x="375" y="763"/>
                    <a:pt x="571" y="1423"/>
                    <a:pt x="571" y="2119"/>
                  </a:cubicBezTo>
                  <a:cubicBezTo>
                    <a:pt x="571" y="2815"/>
                    <a:pt x="375" y="3475"/>
                    <a:pt x="54" y="3993"/>
                  </a:cubicBezTo>
                  <a:cubicBezTo>
                    <a:pt x="0" y="4064"/>
                    <a:pt x="18" y="4171"/>
                    <a:pt x="90" y="4207"/>
                  </a:cubicBezTo>
                  <a:cubicBezTo>
                    <a:pt x="118" y="4228"/>
                    <a:pt x="151" y="4238"/>
                    <a:pt x="184" y="4238"/>
                  </a:cubicBezTo>
                  <a:cubicBezTo>
                    <a:pt x="234" y="4238"/>
                    <a:pt x="282" y="4214"/>
                    <a:pt x="304" y="4171"/>
                  </a:cubicBezTo>
                  <a:cubicBezTo>
                    <a:pt x="678" y="3600"/>
                    <a:pt x="875" y="2869"/>
                    <a:pt x="875" y="2119"/>
                  </a:cubicBezTo>
                  <a:cubicBezTo>
                    <a:pt x="875" y="1370"/>
                    <a:pt x="678" y="638"/>
                    <a:pt x="304" y="67"/>
                  </a:cubicBezTo>
                  <a:cubicBezTo>
                    <a:pt x="282" y="24"/>
                    <a:pt x="234" y="0"/>
                    <a:pt x="184" y="0"/>
                  </a:cubicBezTo>
                  <a:close/>
                </a:path>
              </a:pathLst>
            </a:custGeom>
            <a:solidFill>
              <a:srgbClr val="1E15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6" name="Google Shape;5106;p46"/>
            <p:cNvSpPr/>
            <p:nvPr/>
          </p:nvSpPr>
          <p:spPr>
            <a:xfrm>
              <a:off x="7698404" y="-2328670"/>
              <a:ext cx="15272" cy="82580"/>
            </a:xfrm>
            <a:custGeom>
              <a:avLst/>
              <a:gdLst/>
              <a:ahLst/>
              <a:cxnLst/>
              <a:rect l="l" t="t" r="r" b="b"/>
              <a:pathLst>
                <a:path w="518" h="2801" extrusionOk="0">
                  <a:moveTo>
                    <a:pt x="182" y="0"/>
                  </a:moveTo>
                  <a:cubicBezTo>
                    <a:pt x="163" y="0"/>
                    <a:pt x="144" y="4"/>
                    <a:pt x="125" y="11"/>
                  </a:cubicBezTo>
                  <a:cubicBezTo>
                    <a:pt x="54" y="29"/>
                    <a:pt x="0" y="118"/>
                    <a:pt x="18" y="208"/>
                  </a:cubicBezTo>
                  <a:cubicBezTo>
                    <a:pt x="143" y="582"/>
                    <a:pt x="197" y="993"/>
                    <a:pt x="197" y="1403"/>
                  </a:cubicBezTo>
                  <a:cubicBezTo>
                    <a:pt x="197" y="1814"/>
                    <a:pt x="143" y="2224"/>
                    <a:pt x="18" y="2599"/>
                  </a:cubicBezTo>
                  <a:cubicBezTo>
                    <a:pt x="0" y="2706"/>
                    <a:pt x="54" y="2777"/>
                    <a:pt x="125" y="2795"/>
                  </a:cubicBezTo>
                  <a:cubicBezTo>
                    <a:pt x="144" y="2799"/>
                    <a:pt x="164" y="2801"/>
                    <a:pt x="182" y="2801"/>
                  </a:cubicBezTo>
                  <a:cubicBezTo>
                    <a:pt x="249" y="2801"/>
                    <a:pt x="307" y="2772"/>
                    <a:pt x="321" y="2688"/>
                  </a:cubicBezTo>
                  <a:cubicBezTo>
                    <a:pt x="446" y="2277"/>
                    <a:pt x="518" y="1849"/>
                    <a:pt x="518" y="1403"/>
                  </a:cubicBezTo>
                  <a:cubicBezTo>
                    <a:pt x="518" y="957"/>
                    <a:pt x="446" y="529"/>
                    <a:pt x="321" y="118"/>
                  </a:cubicBezTo>
                  <a:cubicBezTo>
                    <a:pt x="307" y="48"/>
                    <a:pt x="249" y="0"/>
                    <a:pt x="182" y="0"/>
                  </a:cubicBezTo>
                  <a:close/>
                </a:path>
              </a:pathLst>
            </a:custGeom>
            <a:solidFill>
              <a:srgbClr val="1E15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7" name="Google Shape;5107;p46"/>
            <p:cNvSpPr/>
            <p:nvPr/>
          </p:nvSpPr>
          <p:spPr>
            <a:xfrm>
              <a:off x="7655271" y="-2332945"/>
              <a:ext cx="21051" cy="91278"/>
            </a:xfrm>
            <a:custGeom>
              <a:avLst/>
              <a:gdLst/>
              <a:ahLst/>
              <a:cxnLst/>
              <a:rect l="l" t="t" r="r" b="b"/>
              <a:pathLst>
                <a:path w="714" h="3096" extrusionOk="0">
                  <a:moveTo>
                    <a:pt x="179" y="0"/>
                  </a:moveTo>
                  <a:cubicBezTo>
                    <a:pt x="148" y="0"/>
                    <a:pt x="118" y="10"/>
                    <a:pt x="89" y="32"/>
                  </a:cubicBezTo>
                  <a:cubicBezTo>
                    <a:pt x="18" y="67"/>
                    <a:pt x="0" y="174"/>
                    <a:pt x="36" y="246"/>
                  </a:cubicBezTo>
                  <a:cubicBezTo>
                    <a:pt x="268" y="602"/>
                    <a:pt x="393" y="1066"/>
                    <a:pt x="393" y="1548"/>
                  </a:cubicBezTo>
                  <a:cubicBezTo>
                    <a:pt x="393" y="2030"/>
                    <a:pt x="268" y="2494"/>
                    <a:pt x="36" y="2851"/>
                  </a:cubicBezTo>
                  <a:cubicBezTo>
                    <a:pt x="0" y="2922"/>
                    <a:pt x="18" y="3029"/>
                    <a:pt x="89" y="3065"/>
                  </a:cubicBezTo>
                  <a:cubicBezTo>
                    <a:pt x="118" y="3086"/>
                    <a:pt x="148" y="3096"/>
                    <a:pt x="179" y="3096"/>
                  </a:cubicBezTo>
                  <a:cubicBezTo>
                    <a:pt x="226" y="3096"/>
                    <a:pt x="271" y="3072"/>
                    <a:pt x="303" y="3029"/>
                  </a:cubicBezTo>
                  <a:cubicBezTo>
                    <a:pt x="571" y="2619"/>
                    <a:pt x="714" y="2101"/>
                    <a:pt x="714" y="1548"/>
                  </a:cubicBezTo>
                  <a:cubicBezTo>
                    <a:pt x="714" y="1013"/>
                    <a:pt x="571" y="478"/>
                    <a:pt x="303" y="67"/>
                  </a:cubicBezTo>
                  <a:cubicBezTo>
                    <a:pt x="271" y="24"/>
                    <a:pt x="226" y="0"/>
                    <a:pt x="179" y="0"/>
                  </a:cubicBezTo>
                  <a:close/>
                </a:path>
              </a:pathLst>
            </a:custGeom>
            <a:solidFill>
              <a:srgbClr val="1E15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8" name="Google Shape;5108;p46"/>
            <p:cNvSpPr/>
            <p:nvPr/>
          </p:nvSpPr>
          <p:spPr>
            <a:xfrm>
              <a:off x="7481148" y="-2400371"/>
              <a:ext cx="319856" cy="252488"/>
            </a:xfrm>
            <a:custGeom>
              <a:avLst/>
              <a:gdLst/>
              <a:ahLst/>
              <a:cxnLst/>
              <a:rect l="l" t="t" r="r" b="b"/>
              <a:pathLst>
                <a:path w="10849" h="8564" extrusionOk="0">
                  <a:moveTo>
                    <a:pt x="4766" y="3340"/>
                  </a:moveTo>
                  <a:cubicBezTo>
                    <a:pt x="4832" y="3340"/>
                    <a:pt x="4897" y="3344"/>
                    <a:pt x="4960" y="3353"/>
                  </a:cubicBezTo>
                  <a:cubicBezTo>
                    <a:pt x="5407" y="3407"/>
                    <a:pt x="5585" y="3728"/>
                    <a:pt x="5567" y="4014"/>
                  </a:cubicBezTo>
                  <a:cubicBezTo>
                    <a:pt x="5549" y="4192"/>
                    <a:pt x="5478" y="4370"/>
                    <a:pt x="5335" y="4549"/>
                  </a:cubicBezTo>
                  <a:cubicBezTo>
                    <a:pt x="5210" y="4727"/>
                    <a:pt x="5032" y="4816"/>
                    <a:pt x="4782" y="4816"/>
                  </a:cubicBezTo>
                  <a:cubicBezTo>
                    <a:pt x="4479" y="4816"/>
                    <a:pt x="4122" y="4674"/>
                    <a:pt x="3872" y="4477"/>
                  </a:cubicBezTo>
                  <a:cubicBezTo>
                    <a:pt x="3872" y="4442"/>
                    <a:pt x="3872" y="4406"/>
                    <a:pt x="3872" y="4370"/>
                  </a:cubicBezTo>
                  <a:cubicBezTo>
                    <a:pt x="4175" y="4388"/>
                    <a:pt x="4514" y="4424"/>
                    <a:pt x="4871" y="4567"/>
                  </a:cubicBezTo>
                  <a:cubicBezTo>
                    <a:pt x="4890" y="4574"/>
                    <a:pt x="4909" y="4578"/>
                    <a:pt x="4928" y="4578"/>
                  </a:cubicBezTo>
                  <a:cubicBezTo>
                    <a:pt x="5001" y="4578"/>
                    <a:pt x="5071" y="4527"/>
                    <a:pt x="5085" y="4442"/>
                  </a:cubicBezTo>
                  <a:cubicBezTo>
                    <a:pt x="5085" y="4370"/>
                    <a:pt x="5050" y="4299"/>
                    <a:pt x="4978" y="4281"/>
                  </a:cubicBezTo>
                  <a:cubicBezTo>
                    <a:pt x="4568" y="4103"/>
                    <a:pt x="4193" y="4067"/>
                    <a:pt x="3872" y="4067"/>
                  </a:cubicBezTo>
                  <a:cubicBezTo>
                    <a:pt x="3872" y="4031"/>
                    <a:pt x="3854" y="3996"/>
                    <a:pt x="3854" y="3942"/>
                  </a:cubicBezTo>
                  <a:cubicBezTo>
                    <a:pt x="3976" y="3919"/>
                    <a:pt x="4101" y="3907"/>
                    <a:pt x="4232" y="3907"/>
                  </a:cubicBezTo>
                  <a:cubicBezTo>
                    <a:pt x="4505" y="3907"/>
                    <a:pt x="4801" y="3959"/>
                    <a:pt x="5139" y="4067"/>
                  </a:cubicBezTo>
                  <a:cubicBezTo>
                    <a:pt x="5148" y="4069"/>
                    <a:pt x="5158" y="4070"/>
                    <a:pt x="5167" y="4070"/>
                  </a:cubicBezTo>
                  <a:cubicBezTo>
                    <a:pt x="5252" y="4070"/>
                    <a:pt x="5351" y="4003"/>
                    <a:pt x="5335" y="3907"/>
                  </a:cubicBezTo>
                  <a:cubicBezTo>
                    <a:pt x="5335" y="3835"/>
                    <a:pt x="5299" y="3782"/>
                    <a:pt x="5228" y="3764"/>
                  </a:cubicBezTo>
                  <a:cubicBezTo>
                    <a:pt x="4879" y="3648"/>
                    <a:pt x="4553" y="3592"/>
                    <a:pt x="4255" y="3592"/>
                  </a:cubicBezTo>
                  <a:cubicBezTo>
                    <a:pt x="4095" y="3592"/>
                    <a:pt x="3944" y="3608"/>
                    <a:pt x="3801" y="3639"/>
                  </a:cubicBezTo>
                  <a:cubicBezTo>
                    <a:pt x="4097" y="3446"/>
                    <a:pt x="4442" y="3340"/>
                    <a:pt x="4766" y="3340"/>
                  </a:cubicBezTo>
                  <a:close/>
                  <a:moveTo>
                    <a:pt x="7298" y="7511"/>
                  </a:moveTo>
                  <a:cubicBezTo>
                    <a:pt x="7280" y="7778"/>
                    <a:pt x="7262" y="8064"/>
                    <a:pt x="7084" y="8171"/>
                  </a:cubicBezTo>
                  <a:cubicBezTo>
                    <a:pt x="7005" y="8217"/>
                    <a:pt x="6899" y="8250"/>
                    <a:pt x="6749" y="8250"/>
                  </a:cubicBezTo>
                  <a:cubicBezTo>
                    <a:pt x="6490" y="8250"/>
                    <a:pt x="6102" y="8149"/>
                    <a:pt x="5514" y="7832"/>
                  </a:cubicBezTo>
                  <a:cubicBezTo>
                    <a:pt x="5378" y="7764"/>
                    <a:pt x="5259" y="7681"/>
                    <a:pt x="5125" y="7581"/>
                  </a:cubicBezTo>
                  <a:lnTo>
                    <a:pt x="5125" y="7581"/>
                  </a:lnTo>
                  <a:cubicBezTo>
                    <a:pt x="5133" y="7582"/>
                    <a:pt x="5139" y="7582"/>
                    <a:pt x="5139" y="7582"/>
                  </a:cubicBezTo>
                  <a:cubicBezTo>
                    <a:pt x="5371" y="7618"/>
                    <a:pt x="5585" y="7636"/>
                    <a:pt x="5817" y="7653"/>
                  </a:cubicBezTo>
                  <a:cubicBezTo>
                    <a:pt x="5936" y="7659"/>
                    <a:pt x="6057" y="7663"/>
                    <a:pt x="6178" y="7663"/>
                  </a:cubicBezTo>
                  <a:cubicBezTo>
                    <a:pt x="6422" y="7663"/>
                    <a:pt x="6667" y="7648"/>
                    <a:pt x="6905" y="7600"/>
                  </a:cubicBezTo>
                  <a:cubicBezTo>
                    <a:pt x="7030" y="7582"/>
                    <a:pt x="7173" y="7564"/>
                    <a:pt x="7298" y="7511"/>
                  </a:cubicBezTo>
                  <a:close/>
                  <a:moveTo>
                    <a:pt x="5994" y="0"/>
                  </a:moveTo>
                  <a:cubicBezTo>
                    <a:pt x="5276" y="0"/>
                    <a:pt x="4621" y="188"/>
                    <a:pt x="4015" y="570"/>
                  </a:cubicBezTo>
                  <a:cubicBezTo>
                    <a:pt x="2944" y="1266"/>
                    <a:pt x="2213" y="2354"/>
                    <a:pt x="1231" y="3157"/>
                  </a:cubicBezTo>
                  <a:cubicBezTo>
                    <a:pt x="1142" y="3211"/>
                    <a:pt x="643" y="3532"/>
                    <a:pt x="304" y="3710"/>
                  </a:cubicBezTo>
                  <a:cubicBezTo>
                    <a:pt x="36" y="3853"/>
                    <a:pt x="0" y="4174"/>
                    <a:pt x="196" y="4370"/>
                  </a:cubicBezTo>
                  <a:cubicBezTo>
                    <a:pt x="928" y="5120"/>
                    <a:pt x="1660" y="5869"/>
                    <a:pt x="2516" y="6458"/>
                  </a:cubicBezTo>
                  <a:cubicBezTo>
                    <a:pt x="3069" y="6851"/>
                    <a:pt x="3676" y="7172"/>
                    <a:pt x="4336" y="7386"/>
                  </a:cubicBezTo>
                  <a:cubicBezTo>
                    <a:pt x="4372" y="7386"/>
                    <a:pt x="4425" y="7404"/>
                    <a:pt x="4461" y="7422"/>
                  </a:cubicBezTo>
                  <a:cubicBezTo>
                    <a:pt x="4782" y="7725"/>
                    <a:pt x="5068" y="7957"/>
                    <a:pt x="5353" y="8117"/>
                  </a:cubicBezTo>
                  <a:cubicBezTo>
                    <a:pt x="5924" y="8421"/>
                    <a:pt x="6388" y="8563"/>
                    <a:pt x="6745" y="8563"/>
                  </a:cubicBezTo>
                  <a:cubicBezTo>
                    <a:pt x="6941" y="8563"/>
                    <a:pt x="7102" y="8528"/>
                    <a:pt x="7244" y="8439"/>
                  </a:cubicBezTo>
                  <a:cubicBezTo>
                    <a:pt x="7601" y="8224"/>
                    <a:pt x="7601" y="7707"/>
                    <a:pt x="7601" y="7350"/>
                  </a:cubicBezTo>
                  <a:cubicBezTo>
                    <a:pt x="8047" y="7082"/>
                    <a:pt x="8386" y="6654"/>
                    <a:pt x="8529" y="6101"/>
                  </a:cubicBezTo>
                  <a:cubicBezTo>
                    <a:pt x="8600" y="5816"/>
                    <a:pt x="8600" y="5512"/>
                    <a:pt x="8547" y="5191"/>
                  </a:cubicBezTo>
                  <a:lnTo>
                    <a:pt x="8547" y="5191"/>
                  </a:lnTo>
                  <a:cubicBezTo>
                    <a:pt x="8636" y="5227"/>
                    <a:pt x="8725" y="5280"/>
                    <a:pt x="8832" y="5334"/>
                  </a:cubicBezTo>
                  <a:cubicBezTo>
                    <a:pt x="8856" y="5343"/>
                    <a:pt x="8880" y="5348"/>
                    <a:pt x="8903" y="5348"/>
                  </a:cubicBezTo>
                  <a:cubicBezTo>
                    <a:pt x="8966" y="5348"/>
                    <a:pt x="9020" y="5315"/>
                    <a:pt x="9046" y="5263"/>
                  </a:cubicBezTo>
                  <a:cubicBezTo>
                    <a:pt x="9082" y="5191"/>
                    <a:pt x="9064" y="5102"/>
                    <a:pt x="8993" y="5048"/>
                  </a:cubicBezTo>
                  <a:cubicBezTo>
                    <a:pt x="8725" y="4906"/>
                    <a:pt x="8493" y="4834"/>
                    <a:pt x="8386" y="4799"/>
                  </a:cubicBezTo>
                  <a:cubicBezTo>
                    <a:pt x="8370" y="4794"/>
                    <a:pt x="8353" y="4792"/>
                    <a:pt x="8338" y="4792"/>
                  </a:cubicBezTo>
                  <a:cubicBezTo>
                    <a:pt x="8235" y="4792"/>
                    <a:pt x="8159" y="4887"/>
                    <a:pt x="8190" y="4995"/>
                  </a:cubicBezTo>
                  <a:cubicBezTo>
                    <a:pt x="8279" y="5334"/>
                    <a:pt x="8297" y="5709"/>
                    <a:pt x="8226" y="6030"/>
                  </a:cubicBezTo>
                  <a:cubicBezTo>
                    <a:pt x="8083" y="6565"/>
                    <a:pt x="7690" y="7029"/>
                    <a:pt x="7191" y="7207"/>
                  </a:cubicBezTo>
                  <a:cubicBezTo>
                    <a:pt x="6903" y="7321"/>
                    <a:pt x="6585" y="7357"/>
                    <a:pt x="6269" y="7357"/>
                  </a:cubicBezTo>
                  <a:cubicBezTo>
                    <a:pt x="6036" y="7357"/>
                    <a:pt x="5804" y="7337"/>
                    <a:pt x="5585" y="7314"/>
                  </a:cubicBezTo>
                  <a:cubicBezTo>
                    <a:pt x="4746" y="7225"/>
                    <a:pt x="4015" y="6975"/>
                    <a:pt x="3283" y="6565"/>
                  </a:cubicBezTo>
                  <a:cubicBezTo>
                    <a:pt x="3248" y="6547"/>
                    <a:pt x="3158" y="6494"/>
                    <a:pt x="2891" y="6351"/>
                  </a:cubicBezTo>
                  <a:cubicBezTo>
                    <a:pt x="3372" y="5958"/>
                    <a:pt x="3711" y="5423"/>
                    <a:pt x="3836" y="4834"/>
                  </a:cubicBezTo>
                  <a:cubicBezTo>
                    <a:pt x="4110" y="5011"/>
                    <a:pt x="4437" y="5127"/>
                    <a:pt x="4751" y="5127"/>
                  </a:cubicBezTo>
                  <a:cubicBezTo>
                    <a:pt x="5071" y="5127"/>
                    <a:pt x="5378" y="5007"/>
                    <a:pt x="5603" y="4709"/>
                  </a:cubicBezTo>
                  <a:cubicBezTo>
                    <a:pt x="5835" y="4424"/>
                    <a:pt x="5960" y="3996"/>
                    <a:pt x="5817" y="3639"/>
                  </a:cubicBezTo>
                  <a:cubicBezTo>
                    <a:pt x="5674" y="3282"/>
                    <a:pt x="5371" y="3086"/>
                    <a:pt x="4996" y="3050"/>
                  </a:cubicBezTo>
                  <a:cubicBezTo>
                    <a:pt x="4915" y="3037"/>
                    <a:pt x="4832" y="3030"/>
                    <a:pt x="4749" y="3030"/>
                  </a:cubicBezTo>
                  <a:cubicBezTo>
                    <a:pt x="4394" y="3030"/>
                    <a:pt x="4026" y="3148"/>
                    <a:pt x="3694" y="3336"/>
                  </a:cubicBezTo>
                  <a:cubicBezTo>
                    <a:pt x="3658" y="3228"/>
                    <a:pt x="3604" y="3121"/>
                    <a:pt x="3533" y="3014"/>
                  </a:cubicBezTo>
                  <a:cubicBezTo>
                    <a:pt x="3509" y="2953"/>
                    <a:pt x="3459" y="2926"/>
                    <a:pt x="3402" y="2926"/>
                  </a:cubicBezTo>
                  <a:cubicBezTo>
                    <a:pt x="3375" y="2926"/>
                    <a:pt x="3347" y="2932"/>
                    <a:pt x="3319" y="2943"/>
                  </a:cubicBezTo>
                  <a:cubicBezTo>
                    <a:pt x="3248" y="2997"/>
                    <a:pt x="3230" y="3086"/>
                    <a:pt x="3265" y="3157"/>
                  </a:cubicBezTo>
                  <a:cubicBezTo>
                    <a:pt x="3372" y="3336"/>
                    <a:pt x="3444" y="3532"/>
                    <a:pt x="3497" y="3728"/>
                  </a:cubicBezTo>
                  <a:cubicBezTo>
                    <a:pt x="3711" y="4585"/>
                    <a:pt x="3426" y="5512"/>
                    <a:pt x="2748" y="6065"/>
                  </a:cubicBezTo>
                  <a:cubicBezTo>
                    <a:pt x="2732" y="6082"/>
                    <a:pt x="2656" y="6157"/>
                    <a:pt x="2630" y="6157"/>
                  </a:cubicBezTo>
                  <a:cubicBezTo>
                    <a:pt x="2627" y="6157"/>
                    <a:pt x="2625" y="6156"/>
                    <a:pt x="2623" y="6155"/>
                  </a:cubicBezTo>
                  <a:cubicBezTo>
                    <a:pt x="2623" y="6155"/>
                    <a:pt x="2338" y="5941"/>
                    <a:pt x="2302" y="5905"/>
                  </a:cubicBezTo>
                  <a:cubicBezTo>
                    <a:pt x="1660" y="5405"/>
                    <a:pt x="1071" y="4816"/>
                    <a:pt x="428" y="4156"/>
                  </a:cubicBezTo>
                  <a:cubicBezTo>
                    <a:pt x="375" y="4103"/>
                    <a:pt x="375" y="4031"/>
                    <a:pt x="446" y="3996"/>
                  </a:cubicBezTo>
                  <a:cubicBezTo>
                    <a:pt x="803" y="3799"/>
                    <a:pt x="1321" y="3478"/>
                    <a:pt x="1428" y="3389"/>
                  </a:cubicBezTo>
                  <a:cubicBezTo>
                    <a:pt x="1820" y="3086"/>
                    <a:pt x="2177" y="2711"/>
                    <a:pt x="2516" y="2354"/>
                  </a:cubicBezTo>
                  <a:cubicBezTo>
                    <a:pt x="2623" y="2443"/>
                    <a:pt x="2748" y="2533"/>
                    <a:pt x="2837" y="2622"/>
                  </a:cubicBezTo>
                  <a:cubicBezTo>
                    <a:pt x="2873" y="2649"/>
                    <a:pt x="2913" y="2662"/>
                    <a:pt x="2953" y="2662"/>
                  </a:cubicBezTo>
                  <a:cubicBezTo>
                    <a:pt x="2993" y="2662"/>
                    <a:pt x="3033" y="2649"/>
                    <a:pt x="3069" y="2622"/>
                  </a:cubicBezTo>
                  <a:cubicBezTo>
                    <a:pt x="3123" y="2550"/>
                    <a:pt x="3123" y="2461"/>
                    <a:pt x="3051" y="2390"/>
                  </a:cubicBezTo>
                  <a:cubicBezTo>
                    <a:pt x="2962" y="2301"/>
                    <a:pt x="2855" y="2211"/>
                    <a:pt x="2730" y="2140"/>
                  </a:cubicBezTo>
                  <a:cubicBezTo>
                    <a:pt x="3194" y="1676"/>
                    <a:pt x="3640" y="1194"/>
                    <a:pt x="4175" y="838"/>
                  </a:cubicBezTo>
                  <a:cubicBezTo>
                    <a:pt x="4731" y="489"/>
                    <a:pt x="5315" y="318"/>
                    <a:pt x="5961" y="318"/>
                  </a:cubicBezTo>
                  <a:cubicBezTo>
                    <a:pt x="6207" y="318"/>
                    <a:pt x="6461" y="342"/>
                    <a:pt x="6727" y="392"/>
                  </a:cubicBezTo>
                  <a:cubicBezTo>
                    <a:pt x="7351" y="499"/>
                    <a:pt x="7797" y="766"/>
                    <a:pt x="8065" y="1194"/>
                  </a:cubicBezTo>
                  <a:cubicBezTo>
                    <a:pt x="8404" y="1748"/>
                    <a:pt x="8440" y="2533"/>
                    <a:pt x="8190" y="3443"/>
                  </a:cubicBezTo>
                  <a:cubicBezTo>
                    <a:pt x="8175" y="3535"/>
                    <a:pt x="8253" y="3628"/>
                    <a:pt x="8355" y="3628"/>
                  </a:cubicBezTo>
                  <a:cubicBezTo>
                    <a:pt x="8371" y="3628"/>
                    <a:pt x="8387" y="3626"/>
                    <a:pt x="8404" y="3621"/>
                  </a:cubicBezTo>
                  <a:cubicBezTo>
                    <a:pt x="8707" y="3514"/>
                    <a:pt x="9475" y="3228"/>
                    <a:pt x="10010" y="2533"/>
                  </a:cubicBezTo>
                  <a:cubicBezTo>
                    <a:pt x="10188" y="2872"/>
                    <a:pt x="10295" y="3193"/>
                    <a:pt x="10367" y="3532"/>
                  </a:cubicBezTo>
                  <a:cubicBezTo>
                    <a:pt x="10510" y="4442"/>
                    <a:pt x="10402" y="5316"/>
                    <a:pt x="10028" y="5905"/>
                  </a:cubicBezTo>
                  <a:cubicBezTo>
                    <a:pt x="9921" y="5762"/>
                    <a:pt x="9778" y="5619"/>
                    <a:pt x="9617" y="5495"/>
                  </a:cubicBezTo>
                  <a:cubicBezTo>
                    <a:pt x="9594" y="5463"/>
                    <a:pt x="9560" y="5449"/>
                    <a:pt x="9525" y="5449"/>
                  </a:cubicBezTo>
                  <a:cubicBezTo>
                    <a:pt x="9480" y="5449"/>
                    <a:pt x="9433" y="5472"/>
                    <a:pt x="9403" y="5512"/>
                  </a:cubicBezTo>
                  <a:cubicBezTo>
                    <a:pt x="9350" y="5566"/>
                    <a:pt x="9350" y="5673"/>
                    <a:pt x="9421" y="5726"/>
                  </a:cubicBezTo>
                  <a:cubicBezTo>
                    <a:pt x="9617" y="5887"/>
                    <a:pt x="9778" y="6083"/>
                    <a:pt x="9921" y="6280"/>
                  </a:cubicBezTo>
                  <a:cubicBezTo>
                    <a:pt x="9947" y="6324"/>
                    <a:pt x="9997" y="6346"/>
                    <a:pt x="10046" y="6346"/>
                  </a:cubicBezTo>
                  <a:cubicBezTo>
                    <a:pt x="10095" y="6346"/>
                    <a:pt x="10144" y="6324"/>
                    <a:pt x="10171" y="6280"/>
                  </a:cubicBezTo>
                  <a:cubicBezTo>
                    <a:pt x="10171" y="6280"/>
                    <a:pt x="10278" y="6101"/>
                    <a:pt x="10295" y="6065"/>
                  </a:cubicBezTo>
                  <a:cubicBezTo>
                    <a:pt x="10849" y="5155"/>
                    <a:pt x="10759" y="4067"/>
                    <a:pt x="10670" y="3478"/>
                  </a:cubicBezTo>
                  <a:cubicBezTo>
                    <a:pt x="10581" y="2997"/>
                    <a:pt x="10385" y="2550"/>
                    <a:pt x="10188" y="2158"/>
                  </a:cubicBezTo>
                  <a:cubicBezTo>
                    <a:pt x="10160" y="2102"/>
                    <a:pt x="10103" y="2075"/>
                    <a:pt x="10047" y="2075"/>
                  </a:cubicBezTo>
                  <a:cubicBezTo>
                    <a:pt x="9996" y="2075"/>
                    <a:pt x="9946" y="2098"/>
                    <a:pt x="9921" y="2140"/>
                  </a:cubicBezTo>
                  <a:cubicBezTo>
                    <a:pt x="9528" y="2747"/>
                    <a:pt x="8939" y="3068"/>
                    <a:pt x="8565" y="3228"/>
                  </a:cubicBezTo>
                  <a:cubicBezTo>
                    <a:pt x="8761" y="2354"/>
                    <a:pt x="8672" y="1587"/>
                    <a:pt x="8315" y="1034"/>
                  </a:cubicBezTo>
                  <a:cubicBezTo>
                    <a:pt x="8012" y="534"/>
                    <a:pt x="7494" y="213"/>
                    <a:pt x="6780" y="70"/>
                  </a:cubicBezTo>
                  <a:cubicBezTo>
                    <a:pt x="6510" y="24"/>
                    <a:pt x="6248" y="0"/>
                    <a:pt x="5994" y="0"/>
                  </a:cubicBezTo>
                  <a:close/>
                </a:path>
              </a:pathLst>
            </a:custGeom>
            <a:solidFill>
              <a:srgbClr val="1E15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9" name="Google Shape;5109;p46"/>
            <p:cNvSpPr/>
            <p:nvPr/>
          </p:nvSpPr>
          <p:spPr>
            <a:xfrm>
              <a:off x="7547424" y="-2298362"/>
              <a:ext cx="17395" cy="15360"/>
            </a:xfrm>
            <a:custGeom>
              <a:avLst/>
              <a:gdLst/>
              <a:ahLst/>
              <a:cxnLst/>
              <a:rect l="l" t="t" r="r" b="b"/>
              <a:pathLst>
                <a:path w="590" h="521" extrusionOk="0">
                  <a:moveTo>
                    <a:pt x="305" y="0"/>
                  </a:moveTo>
                  <a:cubicBezTo>
                    <a:pt x="207" y="0"/>
                    <a:pt x="113" y="65"/>
                    <a:pt x="72" y="161"/>
                  </a:cubicBezTo>
                  <a:cubicBezTo>
                    <a:pt x="0" y="286"/>
                    <a:pt x="72" y="447"/>
                    <a:pt x="197" y="500"/>
                  </a:cubicBezTo>
                  <a:cubicBezTo>
                    <a:pt x="233" y="514"/>
                    <a:pt x="270" y="520"/>
                    <a:pt x="305" y="520"/>
                  </a:cubicBezTo>
                  <a:cubicBezTo>
                    <a:pt x="407" y="520"/>
                    <a:pt x="496" y="464"/>
                    <a:pt x="536" y="357"/>
                  </a:cubicBezTo>
                  <a:cubicBezTo>
                    <a:pt x="589" y="232"/>
                    <a:pt x="536" y="72"/>
                    <a:pt x="393" y="18"/>
                  </a:cubicBezTo>
                  <a:cubicBezTo>
                    <a:pt x="364" y="6"/>
                    <a:pt x="335" y="0"/>
                    <a:pt x="305" y="0"/>
                  </a:cubicBezTo>
                  <a:close/>
                </a:path>
              </a:pathLst>
            </a:custGeom>
            <a:solidFill>
              <a:srgbClr val="1E15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10" name="Google Shape;5110;p46"/>
          <p:cNvGrpSpPr/>
          <p:nvPr/>
        </p:nvGrpSpPr>
        <p:grpSpPr>
          <a:xfrm rot="120013">
            <a:off x="7514324" y="2183701"/>
            <a:ext cx="316702" cy="300901"/>
            <a:chOff x="7482179" y="-2906468"/>
            <a:chExt cx="316730" cy="300928"/>
          </a:xfrm>
        </p:grpSpPr>
        <p:sp>
          <p:nvSpPr>
            <p:cNvPr id="5111" name="Google Shape;5111;p46"/>
            <p:cNvSpPr/>
            <p:nvPr/>
          </p:nvSpPr>
          <p:spPr>
            <a:xfrm>
              <a:off x="7484833" y="-2901869"/>
              <a:ext cx="311424" cy="291611"/>
            </a:xfrm>
            <a:custGeom>
              <a:avLst/>
              <a:gdLst/>
              <a:ahLst/>
              <a:cxnLst/>
              <a:rect l="l" t="t" r="r" b="b"/>
              <a:pathLst>
                <a:path w="10563" h="9891" extrusionOk="0">
                  <a:moveTo>
                    <a:pt x="5282" y="0"/>
                  </a:moveTo>
                  <a:cubicBezTo>
                    <a:pt x="5157" y="0"/>
                    <a:pt x="5032" y="67"/>
                    <a:pt x="4960" y="201"/>
                  </a:cubicBezTo>
                  <a:lnTo>
                    <a:pt x="3640" y="2895"/>
                  </a:lnTo>
                  <a:cubicBezTo>
                    <a:pt x="3586" y="3003"/>
                    <a:pt x="3497" y="3074"/>
                    <a:pt x="3372" y="3092"/>
                  </a:cubicBezTo>
                  <a:lnTo>
                    <a:pt x="411" y="3520"/>
                  </a:lnTo>
                  <a:cubicBezTo>
                    <a:pt x="107" y="3556"/>
                    <a:pt x="0" y="3912"/>
                    <a:pt x="214" y="4109"/>
                  </a:cubicBezTo>
                  <a:lnTo>
                    <a:pt x="2355" y="6214"/>
                  </a:lnTo>
                  <a:cubicBezTo>
                    <a:pt x="2445" y="6286"/>
                    <a:pt x="2480" y="6410"/>
                    <a:pt x="2462" y="6518"/>
                  </a:cubicBezTo>
                  <a:lnTo>
                    <a:pt x="1945" y="9479"/>
                  </a:lnTo>
                  <a:cubicBezTo>
                    <a:pt x="1916" y="9708"/>
                    <a:pt x="2093" y="9890"/>
                    <a:pt x="2302" y="9890"/>
                  </a:cubicBezTo>
                  <a:cubicBezTo>
                    <a:pt x="2355" y="9890"/>
                    <a:pt x="2409" y="9879"/>
                    <a:pt x="2462" y="9854"/>
                  </a:cubicBezTo>
                  <a:lnTo>
                    <a:pt x="5121" y="8462"/>
                  </a:lnTo>
                  <a:cubicBezTo>
                    <a:pt x="5174" y="8436"/>
                    <a:pt x="5228" y="8422"/>
                    <a:pt x="5282" y="8422"/>
                  </a:cubicBezTo>
                  <a:cubicBezTo>
                    <a:pt x="5335" y="8422"/>
                    <a:pt x="5389" y="8436"/>
                    <a:pt x="5442" y="8462"/>
                  </a:cubicBezTo>
                  <a:lnTo>
                    <a:pt x="8101" y="9854"/>
                  </a:lnTo>
                  <a:cubicBezTo>
                    <a:pt x="8154" y="9879"/>
                    <a:pt x="8208" y="9890"/>
                    <a:pt x="8261" y="9890"/>
                  </a:cubicBezTo>
                  <a:cubicBezTo>
                    <a:pt x="8470" y="9890"/>
                    <a:pt x="8647" y="9708"/>
                    <a:pt x="8618" y="9479"/>
                  </a:cubicBezTo>
                  <a:lnTo>
                    <a:pt x="8101" y="6518"/>
                  </a:lnTo>
                  <a:cubicBezTo>
                    <a:pt x="8083" y="6410"/>
                    <a:pt x="8119" y="6286"/>
                    <a:pt x="8208" y="6214"/>
                  </a:cubicBezTo>
                  <a:lnTo>
                    <a:pt x="10349" y="4109"/>
                  </a:lnTo>
                  <a:cubicBezTo>
                    <a:pt x="10563" y="3912"/>
                    <a:pt x="10456" y="3556"/>
                    <a:pt x="10153" y="3520"/>
                  </a:cubicBezTo>
                  <a:lnTo>
                    <a:pt x="7191" y="3092"/>
                  </a:lnTo>
                  <a:cubicBezTo>
                    <a:pt x="7066" y="3074"/>
                    <a:pt x="6977" y="3003"/>
                    <a:pt x="6923" y="2895"/>
                  </a:cubicBezTo>
                  <a:lnTo>
                    <a:pt x="5603" y="201"/>
                  </a:lnTo>
                  <a:cubicBezTo>
                    <a:pt x="5531" y="67"/>
                    <a:pt x="5406" y="0"/>
                    <a:pt x="5282" y="0"/>
                  </a:cubicBezTo>
                  <a:close/>
                </a:path>
              </a:pathLst>
            </a:custGeom>
            <a:solidFill>
              <a:srgbClr val="73E7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2" name="Google Shape;5112;p46"/>
            <p:cNvSpPr/>
            <p:nvPr/>
          </p:nvSpPr>
          <p:spPr>
            <a:xfrm>
              <a:off x="7632127" y="-2901603"/>
              <a:ext cx="64714" cy="90895"/>
            </a:xfrm>
            <a:custGeom>
              <a:avLst/>
              <a:gdLst/>
              <a:ahLst/>
              <a:cxnLst/>
              <a:rect l="l" t="t" r="r" b="b"/>
              <a:pathLst>
                <a:path w="2195" h="3083" extrusionOk="0">
                  <a:moveTo>
                    <a:pt x="296" y="0"/>
                  </a:moveTo>
                  <a:cubicBezTo>
                    <a:pt x="183" y="0"/>
                    <a:pt x="69" y="54"/>
                    <a:pt x="0" y="157"/>
                  </a:cubicBezTo>
                  <a:cubicBezTo>
                    <a:pt x="0" y="157"/>
                    <a:pt x="18" y="174"/>
                    <a:pt x="18" y="192"/>
                  </a:cubicBezTo>
                  <a:lnTo>
                    <a:pt x="1356" y="2886"/>
                  </a:lnTo>
                  <a:cubicBezTo>
                    <a:pt x="1410" y="2994"/>
                    <a:pt x="1499" y="3065"/>
                    <a:pt x="1624" y="3083"/>
                  </a:cubicBezTo>
                  <a:lnTo>
                    <a:pt x="2195" y="3083"/>
                  </a:lnTo>
                  <a:cubicBezTo>
                    <a:pt x="2070" y="3065"/>
                    <a:pt x="1981" y="2994"/>
                    <a:pt x="1927" y="2886"/>
                  </a:cubicBezTo>
                  <a:lnTo>
                    <a:pt x="607" y="192"/>
                  </a:lnTo>
                  <a:cubicBezTo>
                    <a:pt x="542" y="63"/>
                    <a:pt x="419" y="0"/>
                    <a:pt x="296" y="0"/>
                  </a:cubicBezTo>
                  <a:close/>
                </a:path>
              </a:pathLst>
            </a:custGeom>
            <a:solidFill>
              <a:srgbClr val="207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3" name="Google Shape;5113;p46"/>
            <p:cNvSpPr/>
            <p:nvPr/>
          </p:nvSpPr>
          <p:spPr>
            <a:xfrm>
              <a:off x="7706276" y="-2798621"/>
              <a:ext cx="89981" cy="188364"/>
            </a:xfrm>
            <a:custGeom>
              <a:avLst/>
              <a:gdLst/>
              <a:ahLst/>
              <a:cxnLst/>
              <a:rect l="l" t="t" r="r" b="b"/>
              <a:pathLst>
                <a:path w="3052" h="6389" extrusionOk="0">
                  <a:moveTo>
                    <a:pt x="2517" y="0"/>
                  </a:moveTo>
                  <a:lnTo>
                    <a:pt x="2517" y="0"/>
                  </a:lnTo>
                  <a:cubicBezTo>
                    <a:pt x="2552" y="107"/>
                    <a:pt x="2517" y="250"/>
                    <a:pt x="2427" y="357"/>
                  </a:cubicBezTo>
                  <a:lnTo>
                    <a:pt x="126" y="2712"/>
                  </a:lnTo>
                  <a:cubicBezTo>
                    <a:pt x="37" y="2784"/>
                    <a:pt x="1" y="2908"/>
                    <a:pt x="19" y="3016"/>
                  </a:cubicBezTo>
                  <a:lnTo>
                    <a:pt x="518" y="5977"/>
                  </a:lnTo>
                  <a:cubicBezTo>
                    <a:pt x="554" y="6102"/>
                    <a:pt x="518" y="6192"/>
                    <a:pt x="447" y="6263"/>
                  </a:cubicBezTo>
                  <a:lnTo>
                    <a:pt x="590" y="6352"/>
                  </a:lnTo>
                  <a:cubicBezTo>
                    <a:pt x="643" y="6377"/>
                    <a:pt x="697" y="6388"/>
                    <a:pt x="750" y="6388"/>
                  </a:cubicBezTo>
                  <a:cubicBezTo>
                    <a:pt x="959" y="6388"/>
                    <a:pt x="1136" y="6206"/>
                    <a:pt x="1107" y="5977"/>
                  </a:cubicBezTo>
                  <a:lnTo>
                    <a:pt x="590" y="3016"/>
                  </a:lnTo>
                  <a:cubicBezTo>
                    <a:pt x="572" y="2908"/>
                    <a:pt x="608" y="2784"/>
                    <a:pt x="697" y="2712"/>
                  </a:cubicBezTo>
                  <a:lnTo>
                    <a:pt x="2838" y="607"/>
                  </a:lnTo>
                  <a:cubicBezTo>
                    <a:pt x="3052" y="410"/>
                    <a:pt x="2945" y="54"/>
                    <a:pt x="2642" y="18"/>
                  </a:cubicBezTo>
                  <a:lnTo>
                    <a:pt x="2517" y="0"/>
                  </a:lnTo>
                  <a:close/>
                </a:path>
              </a:pathLst>
            </a:custGeom>
            <a:solidFill>
              <a:srgbClr val="207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4" name="Google Shape;5114;p46"/>
            <p:cNvSpPr/>
            <p:nvPr/>
          </p:nvSpPr>
          <p:spPr>
            <a:xfrm>
              <a:off x="7606861" y="-2783909"/>
              <a:ext cx="67368" cy="67368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143" y="1"/>
                  </a:moveTo>
                  <a:cubicBezTo>
                    <a:pt x="500" y="1"/>
                    <a:pt x="1" y="500"/>
                    <a:pt x="1" y="1143"/>
                  </a:cubicBezTo>
                  <a:cubicBezTo>
                    <a:pt x="1" y="1767"/>
                    <a:pt x="500" y="2285"/>
                    <a:pt x="1143" y="2285"/>
                  </a:cubicBezTo>
                  <a:cubicBezTo>
                    <a:pt x="1767" y="2285"/>
                    <a:pt x="2284" y="1767"/>
                    <a:pt x="2284" y="1143"/>
                  </a:cubicBezTo>
                  <a:cubicBezTo>
                    <a:pt x="2284" y="500"/>
                    <a:pt x="1767" y="1"/>
                    <a:pt x="11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5" name="Google Shape;5115;p46"/>
            <p:cNvSpPr/>
            <p:nvPr/>
          </p:nvSpPr>
          <p:spPr>
            <a:xfrm>
              <a:off x="7627911" y="-2762859"/>
              <a:ext cx="25267" cy="25267"/>
            </a:xfrm>
            <a:custGeom>
              <a:avLst/>
              <a:gdLst/>
              <a:ahLst/>
              <a:cxnLst/>
              <a:rect l="l" t="t" r="r" b="b"/>
              <a:pathLst>
                <a:path w="857" h="857" extrusionOk="0">
                  <a:moveTo>
                    <a:pt x="429" y="0"/>
                  </a:moveTo>
                  <a:cubicBezTo>
                    <a:pt x="197" y="0"/>
                    <a:pt x="0" y="179"/>
                    <a:pt x="0" y="429"/>
                  </a:cubicBezTo>
                  <a:cubicBezTo>
                    <a:pt x="0" y="661"/>
                    <a:pt x="197" y="857"/>
                    <a:pt x="429" y="857"/>
                  </a:cubicBezTo>
                  <a:cubicBezTo>
                    <a:pt x="660" y="857"/>
                    <a:pt x="857" y="661"/>
                    <a:pt x="857" y="429"/>
                  </a:cubicBezTo>
                  <a:cubicBezTo>
                    <a:pt x="857" y="179"/>
                    <a:pt x="660" y="0"/>
                    <a:pt x="429" y="0"/>
                  </a:cubicBezTo>
                  <a:close/>
                </a:path>
              </a:pathLst>
            </a:custGeom>
            <a:solidFill>
              <a:srgbClr val="D7D0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6" name="Google Shape;5116;p46"/>
            <p:cNvSpPr/>
            <p:nvPr/>
          </p:nvSpPr>
          <p:spPr>
            <a:xfrm>
              <a:off x="7631066" y="-2762859"/>
              <a:ext cx="22112" cy="25267"/>
            </a:xfrm>
            <a:custGeom>
              <a:avLst/>
              <a:gdLst/>
              <a:ahLst/>
              <a:cxnLst/>
              <a:rect l="l" t="t" r="r" b="b"/>
              <a:pathLst>
                <a:path w="750" h="857" extrusionOk="0">
                  <a:moveTo>
                    <a:pt x="268" y="0"/>
                  </a:moveTo>
                  <a:cubicBezTo>
                    <a:pt x="339" y="72"/>
                    <a:pt x="393" y="179"/>
                    <a:pt x="393" y="286"/>
                  </a:cubicBezTo>
                  <a:cubicBezTo>
                    <a:pt x="393" y="518"/>
                    <a:pt x="214" y="696"/>
                    <a:pt x="0" y="714"/>
                  </a:cubicBezTo>
                  <a:cubicBezTo>
                    <a:pt x="90" y="803"/>
                    <a:pt x="197" y="857"/>
                    <a:pt x="322" y="857"/>
                  </a:cubicBezTo>
                  <a:cubicBezTo>
                    <a:pt x="553" y="857"/>
                    <a:pt x="750" y="661"/>
                    <a:pt x="750" y="429"/>
                  </a:cubicBezTo>
                  <a:cubicBezTo>
                    <a:pt x="750" y="179"/>
                    <a:pt x="553" y="0"/>
                    <a:pt x="322" y="0"/>
                  </a:cubicBezTo>
                  <a:close/>
                </a:path>
              </a:pathLst>
            </a:custGeom>
            <a:solidFill>
              <a:srgbClr val="C9BF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7" name="Google Shape;5117;p46"/>
            <p:cNvSpPr/>
            <p:nvPr/>
          </p:nvSpPr>
          <p:spPr>
            <a:xfrm>
              <a:off x="7523219" y="-2748648"/>
              <a:ext cx="159943" cy="143108"/>
            </a:xfrm>
            <a:custGeom>
              <a:avLst/>
              <a:gdLst/>
              <a:ahLst/>
              <a:cxnLst/>
              <a:rect l="l" t="t" r="r" b="b"/>
              <a:pathLst>
                <a:path w="5425" h="4854" extrusionOk="0">
                  <a:moveTo>
                    <a:pt x="179" y="0"/>
                  </a:moveTo>
                  <a:cubicBezTo>
                    <a:pt x="139" y="0"/>
                    <a:pt x="99" y="18"/>
                    <a:pt x="72" y="54"/>
                  </a:cubicBezTo>
                  <a:cubicBezTo>
                    <a:pt x="1" y="107"/>
                    <a:pt x="1" y="214"/>
                    <a:pt x="72" y="268"/>
                  </a:cubicBezTo>
                  <a:lnTo>
                    <a:pt x="946" y="1124"/>
                  </a:lnTo>
                  <a:cubicBezTo>
                    <a:pt x="1000" y="1178"/>
                    <a:pt x="1018" y="1231"/>
                    <a:pt x="1000" y="1303"/>
                  </a:cubicBezTo>
                  <a:lnTo>
                    <a:pt x="500" y="4265"/>
                  </a:lnTo>
                  <a:cubicBezTo>
                    <a:pt x="465" y="4443"/>
                    <a:pt x="536" y="4639"/>
                    <a:pt x="696" y="4746"/>
                  </a:cubicBezTo>
                  <a:cubicBezTo>
                    <a:pt x="786" y="4818"/>
                    <a:pt x="893" y="4853"/>
                    <a:pt x="1000" y="4853"/>
                  </a:cubicBezTo>
                  <a:cubicBezTo>
                    <a:pt x="1071" y="4853"/>
                    <a:pt x="1160" y="4836"/>
                    <a:pt x="1232" y="4800"/>
                  </a:cubicBezTo>
                  <a:lnTo>
                    <a:pt x="3890" y="3390"/>
                  </a:lnTo>
                  <a:cubicBezTo>
                    <a:pt x="3917" y="3381"/>
                    <a:pt x="3948" y="3377"/>
                    <a:pt x="3980" y="3377"/>
                  </a:cubicBezTo>
                  <a:cubicBezTo>
                    <a:pt x="4011" y="3377"/>
                    <a:pt x="4042" y="3381"/>
                    <a:pt x="4069" y="3390"/>
                  </a:cubicBezTo>
                  <a:lnTo>
                    <a:pt x="5175" y="3979"/>
                  </a:lnTo>
                  <a:cubicBezTo>
                    <a:pt x="5194" y="3989"/>
                    <a:pt x="5215" y="3993"/>
                    <a:pt x="5235" y="3993"/>
                  </a:cubicBezTo>
                  <a:cubicBezTo>
                    <a:pt x="5290" y="3993"/>
                    <a:pt x="5345" y="3960"/>
                    <a:pt x="5371" y="3908"/>
                  </a:cubicBezTo>
                  <a:cubicBezTo>
                    <a:pt x="5425" y="3836"/>
                    <a:pt x="5389" y="3729"/>
                    <a:pt x="5318" y="3694"/>
                  </a:cubicBezTo>
                  <a:lnTo>
                    <a:pt x="4211" y="3123"/>
                  </a:lnTo>
                  <a:cubicBezTo>
                    <a:pt x="4140" y="3078"/>
                    <a:pt x="4060" y="3056"/>
                    <a:pt x="3980" y="3056"/>
                  </a:cubicBezTo>
                  <a:cubicBezTo>
                    <a:pt x="3899" y="3056"/>
                    <a:pt x="3819" y="3078"/>
                    <a:pt x="3748" y="3123"/>
                  </a:cubicBezTo>
                  <a:lnTo>
                    <a:pt x="1089" y="4514"/>
                  </a:lnTo>
                  <a:cubicBezTo>
                    <a:pt x="1057" y="4530"/>
                    <a:pt x="1025" y="4539"/>
                    <a:pt x="993" y="4539"/>
                  </a:cubicBezTo>
                  <a:cubicBezTo>
                    <a:pt x="954" y="4539"/>
                    <a:pt x="914" y="4526"/>
                    <a:pt x="875" y="4497"/>
                  </a:cubicBezTo>
                  <a:cubicBezTo>
                    <a:pt x="821" y="4461"/>
                    <a:pt x="786" y="4389"/>
                    <a:pt x="804" y="4318"/>
                  </a:cubicBezTo>
                  <a:lnTo>
                    <a:pt x="1303" y="1356"/>
                  </a:lnTo>
                  <a:cubicBezTo>
                    <a:pt x="1339" y="1196"/>
                    <a:pt x="1285" y="1017"/>
                    <a:pt x="1160" y="910"/>
                  </a:cubicBezTo>
                  <a:lnTo>
                    <a:pt x="286" y="54"/>
                  </a:lnTo>
                  <a:cubicBezTo>
                    <a:pt x="259" y="18"/>
                    <a:pt x="219" y="0"/>
                    <a:pt x="179" y="0"/>
                  </a:cubicBezTo>
                  <a:close/>
                </a:path>
              </a:pathLst>
            </a:custGeom>
            <a:solidFill>
              <a:srgbClr val="1E15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8" name="Google Shape;5118;p46"/>
            <p:cNvSpPr/>
            <p:nvPr/>
          </p:nvSpPr>
          <p:spPr>
            <a:xfrm>
              <a:off x="7482179" y="-2906468"/>
              <a:ext cx="316730" cy="300928"/>
            </a:xfrm>
            <a:custGeom>
              <a:avLst/>
              <a:gdLst/>
              <a:ahLst/>
              <a:cxnLst/>
              <a:rect l="l" t="t" r="r" b="b"/>
              <a:pathLst>
                <a:path w="10743" h="10207" extrusionOk="0">
                  <a:moveTo>
                    <a:pt x="5372" y="0"/>
                  </a:moveTo>
                  <a:cubicBezTo>
                    <a:pt x="5175" y="0"/>
                    <a:pt x="4997" y="107"/>
                    <a:pt x="4925" y="286"/>
                  </a:cubicBezTo>
                  <a:lnTo>
                    <a:pt x="3587" y="2980"/>
                  </a:lnTo>
                  <a:cubicBezTo>
                    <a:pt x="3552" y="3034"/>
                    <a:pt x="3498" y="3087"/>
                    <a:pt x="3445" y="3087"/>
                  </a:cubicBezTo>
                  <a:lnTo>
                    <a:pt x="465" y="3515"/>
                  </a:lnTo>
                  <a:cubicBezTo>
                    <a:pt x="286" y="3551"/>
                    <a:pt x="126" y="3676"/>
                    <a:pt x="54" y="3872"/>
                  </a:cubicBezTo>
                  <a:cubicBezTo>
                    <a:pt x="1" y="4051"/>
                    <a:pt x="54" y="4247"/>
                    <a:pt x="197" y="4390"/>
                  </a:cubicBezTo>
                  <a:lnTo>
                    <a:pt x="964" y="5139"/>
                  </a:lnTo>
                  <a:cubicBezTo>
                    <a:pt x="989" y="5164"/>
                    <a:pt x="1026" y="5177"/>
                    <a:pt x="1063" y="5177"/>
                  </a:cubicBezTo>
                  <a:cubicBezTo>
                    <a:pt x="1106" y="5177"/>
                    <a:pt x="1150" y="5159"/>
                    <a:pt x="1179" y="5121"/>
                  </a:cubicBezTo>
                  <a:cubicBezTo>
                    <a:pt x="1232" y="5068"/>
                    <a:pt x="1232" y="4961"/>
                    <a:pt x="1179" y="4907"/>
                  </a:cubicBezTo>
                  <a:lnTo>
                    <a:pt x="411" y="4158"/>
                  </a:lnTo>
                  <a:cubicBezTo>
                    <a:pt x="358" y="4104"/>
                    <a:pt x="340" y="4033"/>
                    <a:pt x="358" y="3961"/>
                  </a:cubicBezTo>
                  <a:cubicBezTo>
                    <a:pt x="376" y="3890"/>
                    <a:pt x="447" y="3837"/>
                    <a:pt x="518" y="3837"/>
                  </a:cubicBezTo>
                  <a:lnTo>
                    <a:pt x="3480" y="3390"/>
                  </a:lnTo>
                  <a:cubicBezTo>
                    <a:pt x="3659" y="3373"/>
                    <a:pt x="3801" y="3266"/>
                    <a:pt x="3873" y="3123"/>
                  </a:cubicBezTo>
                  <a:lnTo>
                    <a:pt x="5193" y="429"/>
                  </a:lnTo>
                  <a:cubicBezTo>
                    <a:pt x="5229" y="357"/>
                    <a:pt x="5300" y="322"/>
                    <a:pt x="5372" y="322"/>
                  </a:cubicBezTo>
                  <a:cubicBezTo>
                    <a:pt x="5443" y="322"/>
                    <a:pt x="5514" y="357"/>
                    <a:pt x="5550" y="429"/>
                  </a:cubicBezTo>
                  <a:lnTo>
                    <a:pt x="6870" y="3123"/>
                  </a:lnTo>
                  <a:cubicBezTo>
                    <a:pt x="6942" y="3266"/>
                    <a:pt x="7084" y="3373"/>
                    <a:pt x="7263" y="3390"/>
                  </a:cubicBezTo>
                  <a:lnTo>
                    <a:pt x="10225" y="3837"/>
                  </a:lnTo>
                  <a:cubicBezTo>
                    <a:pt x="10296" y="3837"/>
                    <a:pt x="10367" y="3890"/>
                    <a:pt x="10385" y="3961"/>
                  </a:cubicBezTo>
                  <a:cubicBezTo>
                    <a:pt x="10403" y="4033"/>
                    <a:pt x="10385" y="4104"/>
                    <a:pt x="10332" y="4158"/>
                  </a:cubicBezTo>
                  <a:lnTo>
                    <a:pt x="8191" y="6263"/>
                  </a:lnTo>
                  <a:cubicBezTo>
                    <a:pt x="8066" y="6370"/>
                    <a:pt x="8012" y="6549"/>
                    <a:pt x="8048" y="6709"/>
                  </a:cubicBezTo>
                  <a:lnTo>
                    <a:pt x="8548" y="9671"/>
                  </a:lnTo>
                  <a:cubicBezTo>
                    <a:pt x="8565" y="9742"/>
                    <a:pt x="8530" y="9814"/>
                    <a:pt x="8476" y="9850"/>
                  </a:cubicBezTo>
                  <a:cubicBezTo>
                    <a:pt x="8437" y="9879"/>
                    <a:pt x="8398" y="9892"/>
                    <a:pt x="8358" y="9892"/>
                  </a:cubicBezTo>
                  <a:cubicBezTo>
                    <a:pt x="8326" y="9892"/>
                    <a:pt x="8294" y="9883"/>
                    <a:pt x="8262" y="9867"/>
                  </a:cubicBezTo>
                  <a:lnTo>
                    <a:pt x="7352" y="9386"/>
                  </a:lnTo>
                  <a:cubicBezTo>
                    <a:pt x="7324" y="9374"/>
                    <a:pt x="7296" y="9368"/>
                    <a:pt x="7269" y="9368"/>
                  </a:cubicBezTo>
                  <a:cubicBezTo>
                    <a:pt x="7212" y="9368"/>
                    <a:pt x="7162" y="9396"/>
                    <a:pt x="7138" y="9457"/>
                  </a:cubicBezTo>
                  <a:cubicBezTo>
                    <a:pt x="7102" y="9528"/>
                    <a:pt x="7120" y="9618"/>
                    <a:pt x="7191" y="9653"/>
                  </a:cubicBezTo>
                  <a:lnTo>
                    <a:pt x="8119" y="10153"/>
                  </a:lnTo>
                  <a:cubicBezTo>
                    <a:pt x="8191" y="10189"/>
                    <a:pt x="8280" y="10206"/>
                    <a:pt x="8351" y="10206"/>
                  </a:cubicBezTo>
                  <a:cubicBezTo>
                    <a:pt x="8458" y="10206"/>
                    <a:pt x="8565" y="10171"/>
                    <a:pt x="8655" y="10099"/>
                  </a:cubicBezTo>
                  <a:cubicBezTo>
                    <a:pt x="8815" y="9992"/>
                    <a:pt x="8887" y="9796"/>
                    <a:pt x="8851" y="9618"/>
                  </a:cubicBezTo>
                  <a:lnTo>
                    <a:pt x="8351" y="6656"/>
                  </a:lnTo>
                  <a:cubicBezTo>
                    <a:pt x="8333" y="6584"/>
                    <a:pt x="8351" y="6531"/>
                    <a:pt x="8405" y="6477"/>
                  </a:cubicBezTo>
                  <a:lnTo>
                    <a:pt x="10546" y="4390"/>
                  </a:lnTo>
                  <a:cubicBezTo>
                    <a:pt x="10689" y="4247"/>
                    <a:pt x="10742" y="4051"/>
                    <a:pt x="10689" y="3872"/>
                  </a:cubicBezTo>
                  <a:cubicBezTo>
                    <a:pt x="10617" y="3676"/>
                    <a:pt x="10457" y="3551"/>
                    <a:pt x="10278" y="3515"/>
                  </a:cubicBezTo>
                  <a:lnTo>
                    <a:pt x="7299" y="3087"/>
                  </a:lnTo>
                  <a:cubicBezTo>
                    <a:pt x="7245" y="3087"/>
                    <a:pt x="7174" y="3034"/>
                    <a:pt x="7156" y="2980"/>
                  </a:cubicBezTo>
                  <a:lnTo>
                    <a:pt x="5818" y="286"/>
                  </a:lnTo>
                  <a:cubicBezTo>
                    <a:pt x="5746" y="107"/>
                    <a:pt x="5568" y="0"/>
                    <a:pt x="5372" y="0"/>
                  </a:cubicBezTo>
                  <a:close/>
                </a:path>
              </a:pathLst>
            </a:custGeom>
            <a:solidFill>
              <a:srgbClr val="1E15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9" name="Google Shape;5119;p46"/>
            <p:cNvSpPr/>
            <p:nvPr/>
          </p:nvSpPr>
          <p:spPr>
            <a:xfrm>
              <a:off x="7623165" y="-2767605"/>
              <a:ext cx="34760" cy="34760"/>
            </a:xfrm>
            <a:custGeom>
              <a:avLst/>
              <a:gdLst/>
              <a:ahLst/>
              <a:cxnLst/>
              <a:rect l="l" t="t" r="r" b="b"/>
              <a:pathLst>
                <a:path w="1179" h="1179" extrusionOk="0">
                  <a:moveTo>
                    <a:pt x="590" y="304"/>
                  </a:moveTo>
                  <a:cubicBezTo>
                    <a:pt x="750" y="304"/>
                    <a:pt x="857" y="429"/>
                    <a:pt x="857" y="590"/>
                  </a:cubicBezTo>
                  <a:cubicBezTo>
                    <a:pt x="857" y="732"/>
                    <a:pt x="750" y="857"/>
                    <a:pt x="590" y="857"/>
                  </a:cubicBezTo>
                  <a:cubicBezTo>
                    <a:pt x="429" y="857"/>
                    <a:pt x="322" y="732"/>
                    <a:pt x="322" y="590"/>
                  </a:cubicBezTo>
                  <a:cubicBezTo>
                    <a:pt x="322" y="429"/>
                    <a:pt x="429" y="304"/>
                    <a:pt x="590" y="304"/>
                  </a:cubicBezTo>
                  <a:close/>
                  <a:moveTo>
                    <a:pt x="590" y="1"/>
                  </a:moveTo>
                  <a:cubicBezTo>
                    <a:pt x="268" y="1"/>
                    <a:pt x="1" y="268"/>
                    <a:pt x="1" y="590"/>
                  </a:cubicBezTo>
                  <a:cubicBezTo>
                    <a:pt x="1" y="911"/>
                    <a:pt x="268" y="1178"/>
                    <a:pt x="590" y="1178"/>
                  </a:cubicBezTo>
                  <a:cubicBezTo>
                    <a:pt x="911" y="1178"/>
                    <a:pt x="1178" y="911"/>
                    <a:pt x="1178" y="590"/>
                  </a:cubicBezTo>
                  <a:cubicBezTo>
                    <a:pt x="1178" y="268"/>
                    <a:pt x="911" y="1"/>
                    <a:pt x="590" y="1"/>
                  </a:cubicBezTo>
                  <a:close/>
                </a:path>
              </a:pathLst>
            </a:custGeom>
            <a:solidFill>
              <a:srgbClr val="1E15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0" name="Google Shape;5120;p46"/>
            <p:cNvSpPr/>
            <p:nvPr/>
          </p:nvSpPr>
          <p:spPr>
            <a:xfrm>
              <a:off x="7635783" y="-2825539"/>
              <a:ext cx="8992" cy="20166"/>
            </a:xfrm>
            <a:custGeom>
              <a:avLst/>
              <a:gdLst/>
              <a:ahLst/>
              <a:cxnLst/>
              <a:rect l="l" t="t" r="r" b="b"/>
              <a:pathLst>
                <a:path w="305" h="684" extrusionOk="0">
                  <a:moveTo>
                    <a:pt x="165" y="0"/>
                  </a:moveTo>
                  <a:cubicBezTo>
                    <a:pt x="73" y="0"/>
                    <a:pt x="1" y="68"/>
                    <a:pt x="1" y="164"/>
                  </a:cubicBezTo>
                  <a:lnTo>
                    <a:pt x="1" y="521"/>
                  </a:lnTo>
                  <a:cubicBezTo>
                    <a:pt x="1" y="617"/>
                    <a:pt x="73" y="684"/>
                    <a:pt x="165" y="684"/>
                  </a:cubicBezTo>
                  <a:cubicBezTo>
                    <a:pt x="175" y="684"/>
                    <a:pt x="186" y="683"/>
                    <a:pt x="197" y="681"/>
                  </a:cubicBezTo>
                  <a:cubicBezTo>
                    <a:pt x="269" y="663"/>
                    <a:pt x="304" y="592"/>
                    <a:pt x="304" y="521"/>
                  </a:cubicBezTo>
                  <a:lnTo>
                    <a:pt x="304" y="164"/>
                  </a:lnTo>
                  <a:cubicBezTo>
                    <a:pt x="304" y="92"/>
                    <a:pt x="269" y="21"/>
                    <a:pt x="197" y="3"/>
                  </a:cubicBezTo>
                  <a:cubicBezTo>
                    <a:pt x="186" y="1"/>
                    <a:pt x="175" y="0"/>
                    <a:pt x="165" y="0"/>
                  </a:cubicBezTo>
                  <a:close/>
                </a:path>
              </a:pathLst>
            </a:custGeom>
            <a:solidFill>
              <a:srgbClr val="1E15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1" name="Google Shape;5121;p46"/>
            <p:cNvSpPr/>
            <p:nvPr/>
          </p:nvSpPr>
          <p:spPr>
            <a:xfrm>
              <a:off x="7635783" y="-2857615"/>
              <a:ext cx="8992" cy="20166"/>
            </a:xfrm>
            <a:custGeom>
              <a:avLst/>
              <a:gdLst/>
              <a:ahLst/>
              <a:cxnLst/>
              <a:rect l="l" t="t" r="r" b="b"/>
              <a:pathLst>
                <a:path w="305" h="684" extrusionOk="0">
                  <a:moveTo>
                    <a:pt x="165" y="0"/>
                  </a:moveTo>
                  <a:cubicBezTo>
                    <a:pt x="73" y="0"/>
                    <a:pt x="1" y="67"/>
                    <a:pt x="1" y="163"/>
                  </a:cubicBezTo>
                  <a:lnTo>
                    <a:pt x="1" y="520"/>
                  </a:lnTo>
                  <a:cubicBezTo>
                    <a:pt x="1" y="616"/>
                    <a:pt x="73" y="683"/>
                    <a:pt x="165" y="683"/>
                  </a:cubicBezTo>
                  <a:cubicBezTo>
                    <a:pt x="175" y="683"/>
                    <a:pt x="186" y="683"/>
                    <a:pt x="197" y="681"/>
                  </a:cubicBezTo>
                  <a:cubicBezTo>
                    <a:pt x="269" y="663"/>
                    <a:pt x="304" y="592"/>
                    <a:pt x="304" y="520"/>
                  </a:cubicBezTo>
                  <a:lnTo>
                    <a:pt x="304" y="163"/>
                  </a:lnTo>
                  <a:cubicBezTo>
                    <a:pt x="304" y="92"/>
                    <a:pt x="269" y="21"/>
                    <a:pt x="197" y="3"/>
                  </a:cubicBezTo>
                  <a:cubicBezTo>
                    <a:pt x="186" y="1"/>
                    <a:pt x="175" y="0"/>
                    <a:pt x="165" y="0"/>
                  </a:cubicBezTo>
                  <a:close/>
                </a:path>
              </a:pathLst>
            </a:custGeom>
            <a:solidFill>
              <a:srgbClr val="1E15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2" name="Google Shape;5122;p46"/>
            <p:cNvSpPr/>
            <p:nvPr/>
          </p:nvSpPr>
          <p:spPr>
            <a:xfrm>
              <a:off x="7635783" y="-2883413"/>
              <a:ext cx="8992" cy="13886"/>
            </a:xfrm>
            <a:custGeom>
              <a:avLst/>
              <a:gdLst/>
              <a:ahLst/>
              <a:cxnLst/>
              <a:rect l="l" t="t" r="r" b="b"/>
              <a:pathLst>
                <a:path w="305" h="471" extrusionOk="0">
                  <a:moveTo>
                    <a:pt x="165" y="1"/>
                  </a:moveTo>
                  <a:cubicBezTo>
                    <a:pt x="73" y="1"/>
                    <a:pt x="1" y="68"/>
                    <a:pt x="1" y="164"/>
                  </a:cubicBezTo>
                  <a:lnTo>
                    <a:pt x="1" y="307"/>
                  </a:lnTo>
                  <a:cubicBezTo>
                    <a:pt x="1" y="403"/>
                    <a:pt x="73" y="470"/>
                    <a:pt x="165" y="470"/>
                  </a:cubicBezTo>
                  <a:cubicBezTo>
                    <a:pt x="175" y="470"/>
                    <a:pt x="186" y="469"/>
                    <a:pt x="197" y="467"/>
                  </a:cubicBezTo>
                  <a:cubicBezTo>
                    <a:pt x="269" y="450"/>
                    <a:pt x="304" y="378"/>
                    <a:pt x="304" y="307"/>
                  </a:cubicBezTo>
                  <a:lnTo>
                    <a:pt x="304" y="164"/>
                  </a:lnTo>
                  <a:cubicBezTo>
                    <a:pt x="304" y="93"/>
                    <a:pt x="269" y="21"/>
                    <a:pt x="197" y="3"/>
                  </a:cubicBezTo>
                  <a:cubicBezTo>
                    <a:pt x="186" y="2"/>
                    <a:pt x="175" y="1"/>
                    <a:pt x="165" y="1"/>
                  </a:cubicBezTo>
                  <a:close/>
                </a:path>
              </a:pathLst>
            </a:custGeom>
            <a:solidFill>
              <a:srgbClr val="1E15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3" name="Google Shape;5123;p46"/>
            <p:cNvSpPr/>
            <p:nvPr/>
          </p:nvSpPr>
          <p:spPr>
            <a:xfrm>
              <a:off x="7597397" y="-2793462"/>
              <a:ext cx="86295" cy="81136"/>
            </a:xfrm>
            <a:custGeom>
              <a:avLst/>
              <a:gdLst/>
              <a:ahLst/>
              <a:cxnLst/>
              <a:rect l="l" t="t" r="r" b="b"/>
              <a:pathLst>
                <a:path w="2927" h="2752" extrusionOk="0">
                  <a:moveTo>
                    <a:pt x="1464" y="467"/>
                  </a:moveTo>
                  <a:cubicBezTo>
                    <a:pt x="2017" y="467"/>
                    <a:pt x="2463" y="914"/>
                    <a:pt x="2463" y="1467"/>
                  </a:cubicBezTo>
                  <a:cubicBezTo>
                    <a:pt x="2463" y="2002"/>
                    <a:pt x="2017" y="2448"/>
                    <a:pt x="1464" y="2448"/>
                  </a:cubicBezTo>
                  <a:cubicBezTo>
                    <a:pt x="910" y="2448"/>
                    <a:pt x="464" y="2002"/>
                    <a:pt x="464" y="1467"/>
                  </a:cubicBezTo>
                  <a:cubicBezTo>
                    <a:pt x="464" y="914"/>
                    <a:pt x="910" y="467"/>
                    <a:pt x="1464" y="467"/>
                  </a:cubicBezTo>
                  <a:close/>
                  <a:moveTo>
                    <a:pt x="1466" y="1"/>
                  </a:moveTo>
                  <a:cubicBezTo>
                    <a:pt x="1375" y="1"/>
                    <a:pt x="1303" y="66"/>
                    <a:pt x="1303" y="146"/>
                  </a:cubicBezTo>
                  <a:lnTo>
                    <a:pt x="1303" y="164"/>
                  </a:lnTo>
                  <a:cubicBezTo>
                    <a:pt x="786" y="218"/>
                    <a:pt x="357" y="575"/>
                    <a:pt x="215" y="1056"/>
                  </a:cubicBezTo>
                  <a:cubicBezTo>
                    <a:pt x="203" y="1054"/>
                    <a:pt x="192" y="1053"/>
                    <a:pt x="180" y="1053"/>
                  </a:cubicBezTo>
                  <a:cubicBezTo>
                    <a:pt x="103" y="1053"/>
                    <a:pt x="34" y="1103"/>
                    <a:pt x="18" y="1181"/>
                  </a:cubicBezTo>
                  <a:cubicBezTo>
                    <a:pt x="0" y="1270"/>
                    <a:pt x="54" y="1342"/>
                    <a:pt x="143" y="1360"/>
                  </a:cubicBezTo>
                  <a:lnTo>
                    <a:pt x="161" y="1360"/>
                  </a:lnTo>
                  <a:cubicBezTo>
                    <a:pt x="143" y="1395"/>
                    <a:pt x="143" y="1431"/>
                    <a:pt x="143" y="1449"/>
                  </a:cubicBezTo>
                  <a:cubicBezTo>
                    <a:pt x="143" y="1841"/>
                    <a:pt x="322" y="2180"/>
                    <a:pt x="589" y="2430"/>
                  </a:cubicBezTo>
                  <a:lnTo>
                    <a:pt x="536" y="2484"/>
                  </a:lnTo>
                  <a:cubicBezTo>
                    <a:pt x="500" y="2537"/>
                    <a:pt x="500" y="2626"/>
                    <a:pt x="571" y="2680"/>
                  </a:cubicBezTo>
                  <a:cubicBezTo>
                    <a:pt x="589" y="2716"/>
                    <a:pt x="625" y="2716"/>
                    <a:pt x="678" y="2716"/>
                  </a:cubicBezTo>
                  <a:cubicBezTo>
                    <a:pt x="714" y="2716"/>
                    <a:pt x="768" y="2698"/>
                    <a:pt x="803" y="2662"/>
                  </a:cubicBezTo>
                  <a:lnTo>
                    <a:pt x="839" y="2609"/>
                  </a:lnTo>
                  <a:cubicBezTo>
                    <a:pt x="1017" y="2698"/>
                    <a:pt x="1232" y="2751"/>
                    <a:pt x="1464" y="2751"/>
                  </a:cubicBezTo>
                  <a:cubicBezTo>
                    <a:pt x="1678" y="2751"/>
                    <a:pt x="1892" y="2698"/>
                    <a:pt x="2070" y="2609"/>
                  </a:cubicBezTo>
                  <a:lnTo>
                    <a:pt x="2106" y="2662"/>
                  </a:lnTo>
                  <a:cubicBezTo>
                    <a:pt x="2142" y="2698"/>
                    <a:pt x="2195" y="2716"/>
                    <a:pt x="2249" y="2716"/>
                  </a:cubicBezTo>
                  <a:cubicBezTo>
                    <a:pt x="2284" y="2716"/>
                    <a:pt x="2302" y="2716"/>
                    <a:pt x="2338" y="2698"/>
                  </a:cubicBezTo>
                  <a:cubicBezTo>
                    <a:pt x="2409" y="2644"/>
                    <a:pt x="2409" y="2555"/>
                    <a:pt x="2374" y="2484"/>
                  </a:cubicBezTo>
                  <a:lnTo>
                    <a:pt x="2338" y="2430"/>
                  </a:lnTo>
                  <a:cubicBezTo>
                    <a:pt x="2605" y="2180"/>
                    <a:pt x="2766" y="1841"/>
                    <a:pt x="2766" y="1449"/>
                  </a:cubicBezTo>
                  <a:cubicBezTo>
                    <a:pt x="2766" y="1431"/>
                    <a:pt x="2766" y="1395"/>
                    <a:pt x="2766" y="1377"/>
                  </a:cubicBezTo>
                  <a:lnTo>
                    <a:pt x="2802" y="1360"/>
                  </a:lnTo>
                  <a:cubicBezTo>
                    <a:pt x="2873" y="1342"/>
                    <a:pt x="2927" y="1270"/>
                    <a:pt x="2909" y="1199"/>
                  </a:cubicBezTo>
                  <a:cubicBezTo>
                    <a:pt x="2909" y="1106"/>
                    <a:pt x="2827" y="1053"/>
                    <a:pt x="2747" y="1053"/>
                  </a:cubicBezTo>
                  <a:cubicBezTo>
                    <a:pt x="2735" y="1053"/>
                    <a:pt x="2724" y="1054"/>
                    <a:pt x="2713" y="1056"/>
                  </a:cubicBezTo>
                  <a:cubicBezTo>
                    <a:pt x="2552" y="592"/>
                    <a:pt x="2124" y="218"/>
                    <a:pt x="1606" y="164"/>
                  </a:cubicBezTo>
                  <a:cubicBezTo>
                    <a:pt x="1606" y="75"/>
                    <a:pt x="1571" y="21"/>
                    <a:pt x="1499" y="4"/>
                  </a:cubicBezTo>
                  <a:cubicBezTo>
                    <a:pt x="1488" y="2"/>
                    <a:pt x="1477" y="1"/>
                    <a:pt x="1466" y="1"/>
                  </a:cubicBezTo>
                  <a:close/>
                </a:path>
              </a:pathLst>
            </a:custGeom>
            <a:solidFill>
              <a:srgbClr val="1E15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4" name="Google Shape;5124;p46"/>
            <p:cNvSpPr/>
            <p:nvPr/>
          </p:nvSpPr>
          <p:spPr>
            <a:xfrm>
              <a:off x="7681039" y="-2687118"/>
              <a:ext cx="15272" cy="16333"/>
            </a:xfrm>
            <a:custGeom>
              <a:avLst/>
              <a:gdLst/>
              <a:ahLst/>
              <a:cxnLst/>
              <a:rect l="l" t="t" r="r" b="b"/>
              <a:pathLst>
                <a:path w="518" h="554" extrusionOk="0">
                  <a:moveTo>
                    <a:pt x="169" y="1"/>
                  </a:moveTo>
                  <a:cubicBezTo>
                    <a:pt x="141" y="1"/>
                    <a:pt x="113" y="7"/>
                    <a:pt x="90" y="19"/>
                  </a:cubicBezTo>
                  <a:cubicBezTo>
                    <a:pt x="18" y="72"/>
                    <a:pt x="0" y="161"/>
                    <a:pt x="54" y="233"/>
                  </a:cubicBezTo>
                  <a:lnTo>
                    <a:pt x="197" y="482"/>
                  </a:lnTo>
                  <a:cubicBezTo>
                    <a:pt x="232" y="518"/>
                    <a:pt x="286" y="554"/>
                    <a:pt x="339" y="554"/>
                  </a:cubicBezTo>
                  <a:cubicBezTo>
                    <a:pt x="357" y="554"/>
                    <a:pt x="393" y="536"/>
                    <a:pt x="411" y="518"/>
                  </a:cubicBezTo>
                  <a:cubicBezTo>
                    <a:pt x="482" y="482"/>
                    <a:pt x="518" y="375"/>
                    <a:pt x="464" y="304"/>
                  </a:cubicBezTo>
                  <a:lnTo>
                    <a:pt x="304" y="72"/>
                  </a:lnTo>
                  <a:cubicBezTo>
                    <a:pt x="280" y="25"/>
                    <a:pt x="224" y="1"/>
                    <a:pt x="169" y="1"/>
                  </a:cubicBezTo>
                  <a:close/>
                </a:path>
              </a:pathLst>
            </a:custGeom>
            <a:solidFill>
              <a:srgbClr val="1E15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5" name="Google Shape;5125;p46"/>
            <p:cNvSpPr/>
            <p:nvPr/>
          </p:nvSpPr>
          <p:spPr>
            <a:xfrm>
              <a:off x="7694719" y="-2666304"/>
              <a:ext cx="14741" cy="16038"/>
            </a:xfrm>
            <a:custGeom>
              <a:avLst/>
              <a:gdLst/>
              <a:ahLst/>
              <a:cxnLst/>
              <a:rect l="l" t="t" r="r" b="b"/>
              <a:pathLst>
                <a:path w="500" h="544" extrusionOk="0">
                  <a:moveTo>
                    <a:pt x="169" y="1"/>
                  </a:moveTo>
                  <a:cubicBezTo>
                    <a:pt x="141" y="1"/>
                    <a:pt x="113" y="8"/>
                    <a:pt x="90" y="26"/>
                  </a:cubicBezTo>
                  <a:cubicBezTo>
                    <a:pt x="18" y="80"/>
                    <a:pt x="0" y="169"/>
                    <a:pt x="36" y="240"/>
                  </a:cubicBezTo>
                  <a:lnTo>
                    <a:pt x="197" y="472"/>
                  </a:lnTo>
                  <a:cubicBezTo>
                    <a:pt x="232" y="526"/>
                    <a:pt x="286" y="544"/>
                    <a:pt x="322" y="544"/>
                  </a:cubicBezTo>
                  <a:cubicBezTo>
                    <a:pt x="357" y="544"/>
                    <a:pt x="393" y="544"/>
                    <a:pt x="411" y="526"/>
                  </a:cubicBezTo>
                  <a:cubicBezTo>
                    <a:pt x="482" y="472"/>
                    <a:pt x="500" y="383"/>
                    <a:pt x="464" y="312"/>
                  </a:cubicBezTo>
                  <a:lnTo>
                    <a:pt x="304" y="80"/>
                  </a:lnTo>
                  <a:cubicBezTo>
                    <a:pt x="280" y="32"/>
                    <a:pt x="224" y="1"/>
                    <a:pt x="169" y="1"/>
                  </a:cubicBezTo>
                  <a:close/>
                </a:path>
              </a:pathLst>
            </a:custGeom>
            <a:solidFill>
              <a:srgbClr val="1E15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6" name="Google Shape;5126;p46"/>
            <p:cNvSpPr/>
            <p:nvPr/>
          </p:nvSpPr>
          <p:spPr>
            <a:xfrm>
              <a:off x="7667359" y="-2708139"/>
              <a:ext cx="15272" cy="16333"/>
            </a:xfrm>
            <a:custGeom>
              <a:avLst/>
              <a:gdLst/>
              <a:ahLst/>
              <a:cxnLst/>
              <a:rect l="l" t="t" r="r" b="b"/>
              <a:pathLst>
                <a:path w="518" h="554" extrusionOk="0">
                  <a:moveTo>
                    <a:pt x="169" y="0"/>
                  </a:moveTo>
                  <a:cubicBezTo>
                    <a:pt x="141" y="0"/>
                    <a:pt x="114" y="6"/>
                    <a:pt x="90" y="18"/>
                  </a:cubicBezTo>
                  <a:cubicBezTo>
                    <a:pt x="18" y="71"/>
                    <a:pt x="1" y="161"/>
                    <a:pt x="54" y="250"/>
                  </a:cubicBezTo>
                  <a:lnTo>
                    <a:pt x="197" y="482"/>
                  </a:lnTo>
                  <a:cubicBezTo>
                    <a:pt x="232" y="517"/>
                    <a:pt x="286" y="553"/>
                    <a:pt x="340" y="553"/>
                  </a:cubicBezTo>
                  <a:cubicBezTo>
                    <a:pt x="357" y="553"/>
                    <a:pt x="393" y="535"/>
                    <a:pt x="411" y="517"/>
                  </a:cubicBezTo>
                  <a:cubicBezTo>
                    <a:pt x="500" y="482"/>
                    <a:pt x="518" y="375"/>
                    <a:pt x="464" y="303"/>
                  </a:cubicBezTo>
                  <a:lnTo>
                    <a:pt x="304" y="71"/>
                  </a:lnTo>
                  <a:cubicBezTo>
                    <a:pt x="280" y="24"/>
                    <a:pt x="225" y="0"/>
                    <a:pt x="169" y="0"/>
                  </a:cubicBezTo>
                  <a:close/>
                </a:path>
              </a:pathLst>
            </a:custGeom>
            <a:solidFill>
              <a:srgbClr val="1E15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7" name="Google Shape;5127;p46"/>
            <p:cNvSpPr/>
            <p:nvPr/>
          </p:nvSpPr>
          <p:spPr>
            <a:xfrm>
              <a:off x="7708399" y="-2645430"/>
              <a:ext cx="12648" cy="13061"/>
            </a:xfrm>
            <a:custGeom>
              <a:avLst/>
              <a:gdLst/>
              <a:ahLst/>
              <a:cxnLst/>
              <a:rect l="l" t="t" r="r" b="b"/>
              <a:pathLst>
                <a:path w="429" h="443" extrusionOk="0">
                  <a:moveTo>
                    <a:pt x="179" y="1"/>
                  </a:moveTo>
                  <a:cubicBezTo>
                    <a:pt x="149" y="1"/>
                    <a:pt x="118" y="11"/>
                    <a:pt x="89" y="32"/>
                  </a:cubicBezTo>
                  <a:cubicBezTo>
                    <a:pt x="18" y="68"/>
                    <a:pt x="0" y="175"/>
                    <a:pt x="36" y="246"/>
                  </a:cubicBezTo>
                  <a:lnTo>
                    <a:pt x="125" y="371"/>
                  </a:lnTo>
                  <a:cubicBezTo>
                    <a:pt x="161" y="425"/>
                    <a:pt x="214" y="442"/>
                    <a:pt x="250" y="442"/>
                  </a:cubicBezTo>
                  <a:cubicBezTo>
                    <a:pt x="286" y="442"/>
                    <a:pt x="321" y="442"/>
                    <a:pt x="339" y="425"/>
                  </a:cubicBezTo>
                  <a:cubicBezTo>
                    <a:pt x="411" y="371"/>
                    <a:pt x="428" y="282"/>
                    <a:pt x="393" y="210"/>
                  </a:cubicBezTo>
                  <a:lnTo>
                    <a:pt x="304" y="68"/>
                  </a:lnTo>
                  <a:cubicBezTo>
                    <a:pt x="271" y="24"/>
                    <a:pt x="226" y="1"/>
                    <a:pt x="179" y="1"/>
                  </a:cubicBezTo>
                  <a:close/>
                </a:path>
              </a:pathLst>
            </a:custGeom>
            <a:solidFill>
              <a:srgbClr val="1E15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8" name="Google Shape;5128;p46"/>
            <p:cNvSpPr/>
            <p:nvPr/>
          </p:nvSpPr>
          <p:spPr>
            <a:xfrm>
              <a:off x="7598458" y="-2708139"/>
              <a:ext cx="15272" cy="16333"/>
            </a:xfrm>
            <a:custGeom>
              <a:avLst/>
              <a:gdLst/>
              <a:ahLst/>
              <a:cxnLst/>
              <a:rect l="l" t="t" r="r" b="b"/>
              <a:pathLst>
                <a:path w="518" h="554" extrusionOk="0">
                  <a:moveTo>
                    <a:pt x="349" y="0"/>
                  </a:moveTo>
                  <a:cubicBezTo>
                    <a:pt x="294" y="0"/>
                    <a:pt x="238" y="24"/>
                    <a:pt x="214" y="71"/>
                  </a:cubicBezTo>
                  <a:lnTo>
                    <a:pt x="54" y="303"/>
                  </a:lnTo>
                  <a:cubicBezTo>
                    <a:pt x="0" y="375"/>
                    <a:pt x="18" y="482"/>
                    <a:pt x="107" y="517"/>
                  </a:cubicBezTo>
                  <a:cubicBezTo>
                    <a:pt x="125" y="535"/>
                    <a:pt x="161" y="553"/>
                    <a:pt x="179" y="553"/>
                  </a:cubicBezTo>
                  <a:cubicBezTo>
                    <a:pt x="232" y="553"/>
                    <a:pt x="286" y="517"/>
                    <a:pt x="321" y="482"/>
                  </a:cubicBezTo>
                  <a:lnTo>
                    <a:pt x="464" y="250"/>
                  </a:lnTo>
                  <a:cubicBezTo>
                    <a:pt x="518" y="161"/>
                    <a:pt x="500" y="71"/>
                    <a:pt x="428" y="18"/>
                  </a:cubicBezTo>
                  <a:cubicBezTo>
                    <a:pt x="405" y="6"/>
                    <a:pt x="377" y="0"/>
                    <a:pt x="349" y="0"/>
                  </a:cubicBezTo>
                  <a:close/>
                </a:path>
              </a:pathLst>
            </a:custGeom>
            <a:solidFill>
              <a:srgbClr val="1E15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9" name="Google Shape;5129;p46"/>
            <p:cNvSpPr/>
            <p:nvPr/>
          </p:nvSpPr>
          <p:spPr>
            <a:xfrm>
              <a:off x="7584779" y="-2687118"/>
              <a:ext cx="15272" cy="16333"/>
            </a:xfrm>
            <a:custGeom>
              <a:avLst/>
              <a:gdLst/>
              <a:ahLst/>
              <a:cxnLst/>
              <a:rect l="l" t="t" r="r" b="b"/>
              <a:pathLst>
                <a:path w="518" h="554" extrusionOk="0">
                  <a:moveTo>
                    <a:pt x="349" y="1"/>
                  </a:moveTo>
                  <a:cubicBezTo>
                    <a:pt x="294" y="1"/>
                    <a:pt x="238" y="25"/>
                    <a:pt x="214" y="72"/>
                  </a:cubicBezTo>
                  <a:lnTo>
                    <a:pt x="54" y="304"/>
                  </a:lnTo>
                  <a:cubicBezTo>
                    <a:pt x="0" y="375"/>
                    <a:pt x="36" y="482"/>
                    <a:pt x="107" y="518"/>
                  </a:cubicBezTo>
                  <a:cubicBezTo>
                    <a:pt x="125" y="536"/>
                    <a:pt x="161" y="554"/>
                    <a:pt x="179" y="554"/>
                  </a:cubicBezTo>
                  <a:cubicBezTo>
                    <a:pt x="232" y="554"/>
                    <a:pt x="286" y="518"/>
                    <a:pt x="321" y="482"/>
                  </a:cubicBezTo>
                  <a:lnTo>
                    <a:pt x="464" y="233"/>
                  </a:lnTo>
                  <a:cubicBezTo>
                    <a:pt x="518" y="161"/>
                    <a:pt x="500" y="72"/>
                    <a:pt x="428" y="19"/>
                  </a:cubicBezTo>
                  <a:cubicBezTo>
                    <a:pt x="405" y="7"/>
                    <a:pt x="377" y="1"/>
                    <a:pt x="349" y="1"/>
                  </a:cubicBezTo>
                  <a:close/>
                </a:path>
              </a:pathLst>
            </a:custGeom>
            <a:solidFill>
              <a:srgbClr val="1E15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0" name="Google Shape;5130;p46"/>
            <p:cNvSpPr/>
            <p:nvPr/>
          </p:nvSpPr>
          <p:spPr>
            <a:xfrm>
              <a:off x="7571629" y="-2666304"/>
              <a:ext cx="14741" cy="16038"/>
            </a:xfrm>
            <a:custGeom>
              <a:avLst/>
              <a:gdLst/>
              <a:ahLst/>
              <a:cxnLst/>
              <a:rect l="l" t="t" r="r" b="b"/>
              <a:pathLst>
                <a:path w="500" h="544" extrusionOk="0">
                  <a:moveTo>
                    <a:pt x="331" y="1"/>
                  </a:moveTo>
                  <a:cubicBezTo>
                    <a:pt x="276" y="1"/>
                    <a:pt x="220" y="32"/>
                    <a:pt x="196" y="80"/>
                  </a:cubicBezTo>
                  <a:lnTo>
                    <a:pt x="36" y="312"/>
                  </a:lnTo>
                  <a:cubicBezTo>
                    <a:pt x="0" y="383"/>
                    <a:pt x="18" y="472"/>
                    <a:pt x="89" y="526"/>
                  </a:cubicBezTo>
                  <a:cubicBezTo>
                    <a:pt x="107" y="544"/>
                    <a:pt x="143" y="544"/>
                    <a:pt x="179" y="544"/>
                  </a:cubicBezTo>
                  <a:cubicBezTo>
                    <a:pt x="214" y="544"/>
                    <a:pt x="268" y="526"/>
                    <a:pt x="303" y="472"/>
                  </a:cubicBezTo>
                  <a:lnTo>
                    <a:pt x="446" y="240"/>
                  </a:lnTo>
                  <a:cubicBezTo>
                    <a:pt x="500" y="169"/>
                    <a:pt x="482" y="80"/>
                    <a:pt x="411" y="26"/>
                  </a:cubicBezTo>
                  <a:cubicBezTo>
                    <a:pt x="387" y="8"/>
                    <a:pt x="359" y="1"/>
                    <a:pt x="331" y="1"/>
                  </a:cubicBezTo>
                  <a:close/>
                </a:path>
              </a:pathLst>
            </a:custGeom>
            <a:solidFill>
              <a:srgbClr val="1E15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1" name="Google Shape;5131;p46"/>
            <p:cNvSpPr/>
            <p:nvPr/>
          </p:nvSpPr>
          <p:spPr>
            <a:xfrm>
              <a:off x="7560043" y="-2645430"/>
              <a:ext cx="12648" cy="13061"/>
            </a:xfrm>
            <a:custGeom>
              <a:avLst/>
              <a:gdLst/>
              <a:ahLst/>
              <a:cxnLst/>
              <a:rect l="l" t="t" r="r" b="b"/>
              <a:pathLst>
                <a:path w="429" h="443" extrusionOk="0">
                  <a:moveTo>
                    <a:pt x="250" y="1"/>
                  </a:moveTo>
                  <a:cubicBezTo>
                    <a:pt x="203" y="1"/>
                    <a:pt x="158" y="24"/>
                    <a:pt x="126" y="68"/>
                  </a:cubicBezTo>
                  <a:lnTo>
                    <a:pt x="36" y="210"/>
                  </a:lnTo>
                  <a:cubicBezTo>
                    <a:pt x="1" y="282"/>
                    <a:pt x="18" y="371"/>
                    <a:pt x="90" y="425"/>
                  </a:cubicBezTo>
                  <a:cubicBezTo>
                    <a:pt x="108" y="442"/>
                    <a:pt x="143" y="442"/>
                    <a:pt x="179" y="442"/>
                  </a:cubicBezTo>
                  <a:cubicBezTo>
                    <a:pt x="215" y="442"/>
                    <a:pt x="268" y="425"/>
                    <a:pt x="304" y="371"/>
                  </a:cubicBezTo>
                  <a:lnTo>
                    <a:pt x="393" y="246"/>
                  </a:lnTo>
                  <a:cubicBezTo>
                    <a:pt x="429" y="175"/>
                    <a:pt x="411" y="68"/>
                    <a:pt x="340" y="32"/>
                  </a:cubicBezTo>
                  <a:cubicBezTo>
                    <a:pt x="311" y="11"/>
                    <a:pt x="281" y="1"/>
                    <a:pt x="250" y="1"/>
                  </a:cubicBezTo>
                  <a:close/>
                </a:path>
              </a:pathLst>
            </a:custGeom>
            <a:solidFill>
              <a:srgbClr val="1E15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2" name="Google Shape;5132;p46"/>
            <p:cNvSpPr/>
            <p:nvPr/>
          </p:nvSpPr>
          <p:spPr>
            <a:xfrm>
              <a:off x="7551640" y="-2775064"/>
              <a:ext cx="17896" cy="11705"/>
            </a:xfrm>
            <a:custGeom>
              <a:avLst/>
              <a:gdLst/>
              <a:ahLst/>
              <a:cxnLst/>
              <a:rect l="l" t="t" r="r" b="b"/>
              <a:pathLst>
                <a:path w="607" h="397" extrusionOk="0">
                  <a:moveTo>
                    <a:pt x="179" y="1"/>
                  </a:moveTo>
                  <a:cubicBezTo>
                    <a:pt x="103" y="1"/>
                    <a:pt x="33" y="49"/>
                    <a:pt x="18" y="111"/>
                  </a:cubicBezTo>
                  <a:cubicBezTo>
                    <a:pt x="0" y="200"/>
                    <a:pt x="36" y="290"/>
                    <a:pt x="125" y="307"/>
                  </a:cubicBezTo>
                  <a:lnTo>
                    <a:pt x="393" y="379"/>
                  </a:lnTo>
                  <a:cubicBezTo>
                    <a:pt x="393" y="379"/>
                    <a:pt x="411" y="397"/>
                    <a:pt x="428" y="397"/>
                  </a:cubicBezTo>
                  <a:cubicBezTo>
                    <a:pt x="500" y="397"/>
                    <a:pt x="553" y="343"/>
                    <a:pt x="571" y="272"/>
                  </a:cubicBezTo>
                  <a:cubicBezTo>
                    <a:pt x="607" y="182"/>
                    <a:pt x="553" y="111"/>
                    <a:pt x="464" y="75"/>
                  </a:cubicBezTo>
                  <a:lnTo>
                    <a:pt x="214" y="4"/>
                  </a:lnTo>
                  <a:cubicBezTo>
                    <a:pt x="203" y="2"/>
                    <a:pt x="191" y="1"/>
                    <a:pt x="179" y="1"/>
                  </a:cubicBezTo>
                  <a:close/>
                </a:path>
              </a:pathLst>
            </a:custGeom>
            <a:solidFill>
              <a:srgbClr val="1E15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3" name="Google Shape;5133;p46"/>
            <p:cNvSpPr/>
            <p:nvPr/>
          </p:nvSpPr>
          <p:spPr>
            <a:xfrm>
              <a:off x="7574784" y="-2768460"/>
              <a:ext cx="17896" cy="11410"/>
            </a:xfrm>
            <a:custGeom>
              <a:avLst/>
              <a:gdLst/>
              <a:ahLst/>
              <a:cxnLst/>
              <a:rect l="l" t="t" r="r" b="b"/>
              <a:pathLst>
                <a:path w="607" h="387" extrusionOk="0">
                  <a:moveTo>
                    <a:pt x="158" y="1"/>
                  </a:moveTo>
                  <a:cubicBezTo>
                    <a:pt x="90" y="1"/>
                    <a:pt x="32" y="49"/>
                    <a:pt x="18" y="119"/>
                  </a:cubicBezTo>
                  <a:cubicBezTo>
                    <a:pt x="0" y="190"/>
                    <a:pt x="36" y="280"/>
                    <a:pt x="125" y="297"/>
                  </a:cubicBezTo>
                  <a:lnTo>
                    <a:pt x="393" y="369"/>
                  </a:lnTo>
                  <a:cubicBezTo>
                    <a:pt x="393" y="387"/>
                    <a:pt x="411" y="387"/>
                    <a:pt x="428" y="387"/>
                  </a:cubicBezTo>
                  <a:cubicBezTo>
                    <a:pt x="500" y="387"/>
                    <a:pt x="553" y="333"/>
                    <a:pt x="571" y="262"/>
                  </a:cubicBezTo>
                  <a:cubicBezTo>
                    <a:pt x="607" y="190"/>
                    <a:pt x="553" y="101"/>
                    <a:pt x="464" y="83"/>
                  </a:cubicBezTo>
                  <a:lnTo>
                    <a:pt x="214" y="12"/>
                  </a:lnTo>
                  <a:cubicBezTo>
                    <a:pt x="195" y="4"/>
                    <a:pt x="176" y="1"/>
                    <a:pt x="158" y="1"/>
                  </a:cubicBezTo>
                  <a:close/>
                </a:path>
              </a:pathLst>
            </a:custGeom>
            <a:solidFill>
              <a:srgbClr val="1E15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4" name="Google Shape;5134;p46"/>
            <p:cNvSpPr/>
            <p:nvPr/>
          </p:nvSpPr>
          <p:spPr>
            <a:xfrm>
              <a:off x="7528496" y="-2781374"/>
              <a:ext cx="17896" cy="11174"/>
            </a:xfrm>
            <a:custGeom>
              <a:avLst/>
              <a:gdLst/>
              <a:ahLst/>
              <a:cxnLst/>
              <a:rect l="l" t="t" r="r" b="b"/>
              <a:pathLst>
                <a:path w="607" h="379" extrusionOk="0">
                  <a:moveTo>
                    <a:pt x="179" y="0"/>
                  </a:moveTo>
                  <a:cubicBezTo>
                    <a:pt x="103" y="0"/>
                    <a:pt x="33" y="49"/>
                    <a:pt x="18" y="111"/>
                  </a:cubicBezTo>
                  <a:cubicBezTo>
                    <a:pt x="0" y="200"/>
                    <a:pt x="36" y="289"/>
                    <a:pt x="125" y="307"/>
                  </a:cubicBezTo>
                  <a:lnTo>
                    <a:pt x="393" y="379"/>
                  </a:lnTo>
                  <a:lnTo>
                    <a:pt x="428" y="379"/>
                  </a:lnTo>
                  <a:cubicBezTo>
                    <a:pt x="500" y="379"/>
                    <a:pt x="553" y="343"/>
                    <a:pt x="571" y="272"/>
                  </a:cubicBezTo>
                  <a:cubicBezTo>
                    <a:pt x="607" y="182"/>
                    <a:pt x="553" y="93"/>
                    <a:pt x="464" y="75"/>
                  </a:cubicBezTo>
                  <a:lnTo>
                    <a:pt x="214" y="4"/>
                  </a:lnTo>
                  <a:cubicBezTo>
                    <a:pt x="202" y="2"/>
                    <a:pt x="191" y="0"/>
                    <a:pt x="179" y="0"/>
                  </a:cubicBezTo>
                  <a:close/>
                </a:path>
              </a:pathLst>
            </a:custGeom>
            <a:solidFill>
              <a:srgbClr val="1E15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5" name="Google Shape;5135;p46"/>
            <p:cNvSpPr/>
            <p:nvPr/>
          </p:nvSpPr>
          <p:spPr>
            <a:xfrm>
              <a:off x="7508507" y="-2786857"/>
              <a:ext cx="14741" cy="10348"/>
            </a:xfrm>
            <a:custGeom>
              <a:avLst/>
              <a:gdLst/>
              <a:ahLst/>
              <a:cxnLst/>
              <a:rect l="l" t="t" r="r" b="b"/>
              <a:pathLst>
                <a:path w="500" h="351" extrusionOk="0">
                  <a:moveTo>
                    <a:pt x="160" y="0"/>
                  </a:moveTo>
                  <a:cubicBezTo>
                    <a:pt x="96" y="0"/>
                    <a:pt x="46" y="48"/>
                    <a:pt x="18" y="119"/>
                  </a:cubicBezTo>
                  <a:cubicBezTo>
                    <a:pt x="0" y="190"/>
                    <a:pt x="54" y="279"/>
                    <a:pt x="125" y="297"/>
                  </a:cubicBezTo>
                  <a:lnTo>
                    <a:pt x="286" y="351"/>
                  </a:lnTo>
                  <a:lnTo>
                    <a:pt x="321" y="351"/>
                  </a:lnTo>
                  <a:cubicBezTo>
                    <a:pt x="393" y="351"/>
                    <a:pt x="446" y="315"/>
                    <a:pt x="464" y="243"/>
                  </a:cubicBezTo>
                  <a:cubicBezTo>
                    <a:pt x="500" y="154"/>
                    <a:pt x="446" y="65"/>
                    <a:pt x="357" y="47"/>
                  </a:cubicBezTo>
                  <a:lnTo>
                    <a:pt x="214" y="11"/>
                  </a:lnTo>
                  <a:cubicBezTo>
                    <a:pt x="195" y="4"/>
                    <a:pt x="177" y="0"/>
                    <a:pt x="160" y="0"/>
                  </a:cubicBezTo>
                  <a:close/>
                </a:path>
              </a:pathLst>
            </a:custGeom>
            <a:solidFill>
              <a:srgbClr val="1E15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6" name="Google Shape;5136;p46"/>
            <p:cNvSpPr/>
            <p:nvPr/>
          </p:nvSpPr>
          <p:spPr>
            <a:xfrm>
              <a:off x="7735228" y="-2781374"/>
              <a:ext cx="17896" cy="11174"/>
            </a:xfrm>
            <a:custGeom>
              <a:avLst/>
              <a:gdLst/>
              <a:ahLst/>
              <a:cxnLst/>
              <a:rect l="l" t="t" r="r" b="b"/>
              <a:pathLst>
                <a:path w="607" h="379" extrusionOk="0">
                  <a:moveTo>
                    <a:pt x="428" y="0"/>
                  </a:moveTo>
                  <a:cubicBezTo>
                    <a:pt x="416" y="0"/>
                    <a:pt x="404" y="2"/>
                    <a:pt x="393" y="4"/>
                  </a:cubicBezTo>
                  <a:lnTo>
                    <a:pt x="143" y="75"/>
                  </a:lnTo>
                  <a:cubicBezTo>
                    <a:pt x="54" y="93"/>
                    <a:pt x="0" y="182"/>
                    <a:pt x="18" y="272"/>
                  </a:cubicBezTo>
                  <a:cubicBezTo>
                    <a:pt x="54" y="343"/>
                    <a:pt x="107" y="379"/>
                    <a:pt x="179" y="379"/>
                  </a:cubicBezTo>
                  <a:lnTo>
                    <a:pt x="214" y="379"/>
                  </a:lnTo>
                  <a:lnTo>
                    <a:pt x="482" y="307"/>
                  </a:lnTo>
                  <a:cubicBezTo>
                    <a:pt x="571" y="289"/>
                    <a:pt x="607" y="200"/>
                    <a:pt x="589" y="111"/>
                  </a:cubicBezTo>
                  <a:cubicBezTo>
                    <a:pt x="574" y="49"/>
                    <a:pt x="504" y="0"/>
                    <a:pt x="428" y="0"/>
                  </a:cubicBezTo>
                  <a:close/>
                </a:path>
              </a:pathLst>
            </a:custGeom>
            <a:solidFill>
              <a:srgbClr val="1E15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7" name="Google Shape;5137;p46"/>
            <p:cNvSpPr/>
            <p:nvPr/>
          </p:nvSpPr>
          <p:spPr>
            <a:xfrm>
              <a:off x="7712084" y="-2775064"/>
              <a:ext cx="17896" cy="11705"/>
            </a:xfrm>
            <a:custGeom>
              <a:avLst/>
              <a:gdLst/>
              <a:ahLst/>
              <a:cxnLst/>
              <a:rect l="l" t="t" r="r" b="b"/>
              <a:pathLst>
                <a:path w="607" h="397" extrusionOk="0">
                  <a:moveTo>
                    <a:pt x="428" y="1"/>
                  </a:moveTo>
                  <a:cubicBezTo>
                    <a:pt x="416" y="1"/>
                    <a:pt x="404" y="2"/>
                    <a:pt x="393" y="4"/>
                  </a:cubicBezTo>
                  <a:lnTo>
                    <a:pt x="143" y="75"/>
                  </a:lnTo>
                  <a:cubicBezTo>
                    <a:pt x="54" y="111"/>
                    <a:pt x="0" y="182"/>
                    <a:pt x="36" y="272"/>
                  </a:cubicBezTo>
                  <a:cubicBezTo>
                    <a:pt x="54" y="343"/>
                    <a:pt x="107" y="397"/>
                    <a:pt x="179" y="397"/>
                  </a:cubicBezTo>
                  <a:cubicBezTo>
                    <a:pt x="196" y="397"/>
                    <a:pt x="214" y="379"/>
                    <a:pt x="214" y="379"/>
                  </a:cubicBezTo>
                  <a:lnTo>
                    <a:pt x="482" y="307"/>
                  </a:lnTo>
                  <a:cubicBezTo>
                    <a:pt x="571" y="290"/>
                    <a:pt x="607" y="200"/>
                    <a:pt x="589" y="111"/>
                  </a:cubicBezTo>
                  <a:cubicBezTo>
                    <a:pt x="573" y="49"/>
                    <a:pt x="504" y="1"/>
                    <a:pt x="428" y="1"/>
                  </a:cubicBezTo>
                  <a:close/>
                </a:path>
              </a:pathLst>
            </a:custGeom>
            <a:solidFill>
              <a:srgbClr val="1E15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8" name="Google Shape;5138;p46"/>
            <p:cNvSpPr/>
            <p:nvPr/>
          </p:nvSpPr>
          <p:spPr>
            <a:xfrm>
              <a:off x="7688940" y="-2768755"/>
              <a:ext cx="17896" cy="11705"/>
            </a:xfrm>
            <a:custGeom>
              <a:avLst/>
              <a:gdLst/>
              <a:ahLst/>
              <a:cxnLst/>
              <a:rect l="l" t="t" r="r" b="b"/>
              <a:pathLst>
                <a:path w="607" h="397" extrusionOk="0">
                  <a:moveTo>
                    <a:pt x="427" y="1"/>
                  </a:moveTo>
                  <a:cubicBezTo>
                    <a:pt x="416" y="1"/>
                    <a:pt x="404" y="2"/>
                    <a:pt x="393" y="4"/>
                  </a:cubicBezTo>
                  <a:lnTo>
                    <a:pt x="143" y="93"/>
                  </a:lnTo>
                  <a:cubicBezTo>
                    <a:pt x="54" y="111"/>
                    <a:pt x="0" y="200"/>
                    <a:pt x="36" y="272"/>
                  </a:cubicBezTo>
                  <a:cubicBezTo>
                    <a:pt x="54" y="343"/>
                    <a:pt x="107" y="397"/>
                    <a:pt x="178" y="397"/>
                  </a:cubicBezTo>
                  <a:cubicBezTo>
                    <a:pt x="196" y="397"/>
                    <a:pt x="214" y="397"/>
                    <a:pt x="214" y="379"/>
                  </a:cubicBezTo>
                  <a:lnTo>
                    <a:pt x="482" y="307"/>
                  </a:lnTo>
                  <a:cubicBezTo>
                    <a:pt x="571" y="290"/>
                    <a:pt x="607" y="200"/>
                    <a:pt x="589" y="129"/>
                  </a:cubicBezTo>
                  <a:cubicBezTo>
                    <a:pt x="573" y="51"/>
                    <a:pt x="504" y="1"/>
                    <a:pt x="427" y="1"/>
                  </a:cubicBezTo>
                  <a:close/>
                </a:path>
              </a:pathLst>
            </a:custGeom>
            <a:solidFill>
              <a:srgbClr val="1E15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9" name="Google Shape;5139;p46"/>
            <p:cNvSpPr/>
            <p:nvPr/>
          </p:nvSpPr>
          <p:spPr>
            <a:xfrm>
              <a:off x="7758372" y="-2786857"/>
              <a:ext cx="14741" cy="10348"/>
            </a:xfrm>
            <a:custGeom>
              <a:avLst/>
              <a:gdLst/>
              <a:ahLst/>
              <a:cxnLst/>
              <a:rect l="l" t="t" r="r" b="b"/>
              <a:pathLst>
                <a:path w="500" h="351" extrusionOk="0">
                  <a:moveTo>
                    <a:pt x="340" y="0"/>
                  </a:moveTo>
                  <a:cubicBezTo>
                    <a:pt x="323" y="0"/>
                    <a:pt x="305" y="4"/>
                    <a:pt x="286" y="11"/>
                  </a:cubicBezTo>
                  <a:lnTo>
                    <a:pt x="143" y="47"/>
                  </a:lnTo>
                  <a:cubicBezTo>
                    <a:pt x="54" y="65"/>
                    <a:pt x="0" y="154"/>
                    <a:pt x="18" y="243"/>
                  </a:cubicBezTo>
                  <a:cubicBezTo>
                    <a:pt x="54" y="315"/>
                    <a:pt x="107" y="351"/>
                    <a:pt x="179" y="351"/>
                  </a:cubicBezTo>
                  <a:lnTo>
                    <a:pt x="214" y="351"/>
                  </a:lnTo>
                  <a:lnTo>
                    <a:pt x="375" y="297"/>
                  </a:lnTo>
                  <a:cubicBezTo>
                    <a:pt x="446" y="279"/>
                    <a:pt x="500" y="190"/>
                    <a:pt x="482" y="119"/>
                  </a:cubicBezTo>
                  <a:cubicBezTo>
                    <a:pt x="454" y="48"/>
                    <a:pt x="404" y="0"/>
                    <a:pt x="340" y="0"/>
                  </a:cubicBezTo>
                  <a:close/>
                </a:path>
              </a:pathLst>
            </a:custGeom>
            <a:solidFill>
              <a:srgbClr val="1E15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40" name="Google Shape;5140;p46"/>
          <p:cNvGrpSpPr/>
          <p:nvPr/>
        </p:nvGrpSpPr>
        <p:grpSpPr>
          <a:xfrm rot="120013">
            <a:off x="6761733" y="4237938"/>
            <a:ext cx="315110" cy="139204"/>
            <a:chOff x="6798864" y="-826949"/>
            <a:chExt cx="315138" cy="139216"/>
          </a:xfrm>
        </p:grpSpPr>
        <p:sp>
          <p:nvSpPr>
            <p:cNvPr id="5141" name="Google Shape;5141;p46"/>
            <p:cNvSpPr/>
            <p:nvPr/>
          </p:nvSpPr>
          <p:spPr>
            <a:xfrm>
              <a:off x="6870919" y="-734433"/>
              <a:ext cx="35821" cy="32106"/>
            </a:xfrm>
            <a:custGeom>
              <a:avLst/>
              <a:gdLst/>
              <a:ahLst/>
              <a:cxnLst/>
              <a:rect l="l" t="t" r="r" b="b"/>
              <a:pathLst>
                <a:path w="1215" h="1089" extrusionOk="0">
                  <a:moveTo>
                    <a:pt x="1" y="1"/>
                  </a:moveTo>
                  <a:lnTo>
                    <a:pt x="1" y="1"/>
                  </a:lnTo>
                  <a:cubicBezTo>
                    <a:pt x="90" y="143"/>
                    <a:pt x="233" y="411"/>
                    <a:pt x="340" y="536"/>
                  </a:cubicBezTo>
                  <a:cubicBezTo>
                    <a:pt x="607" y="875"/>
                    <a:pt x="929" y="1018"/>
                    <a:pt x="1214" y="1089"/>
                  </a:cubicBezTo>
                  <a:cubicBezTo>
                    <a:pt x="911" y="536"/>
                    <a:pt x="822" y="143"/>
                    <a:pt x="804" y="54"/>
                  </a:cubicBezTo>
                  <a:cubicBezTo>
                    <a:pt x="536" y="36"/>
                    <a:pt x="268" y="18"/>
                    <a:pt x="1" y="1"/>
                  </a:cubicBezTo>
                  <a:close/>
                </a:path>
              </a:pathLst>
            </a:custGeom>
            <a:solidFill>
              <a:srgbClr val="A79B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2" name="Google Shape;5142;p46"/>
            <p:cNvSpPr/>
            <p:nvPr/>
          </p:nvSpPr>
          <p:spPr>
            <a:xfrm>
              <a:off x="6884068" y="-733372"/>
              <a:ext cx="22672" cy="31045"/>
            </a:xfrm>
            <a:custGeom>
              <a:avLst/>
              <a:gdLst/>
              <a:ahLst/>
              <a:cxnLst/>
              <a:rect l="l" t="t" r="r" b="b"/>
              <a:pathLst>
                <a:path w="769" h="1053" extrusionOk="0">
                  <a:moveTo>
                    <a:pt x="1" y="0"/>
                  </a:moveTo>
                  <a:cubicBezTo>
                    <a:pt x="37" y="161"/>
                    <a:pt x="144" y="482"/>
                    <a:pt x="358" y="910"/>
                  </a:cubicBezTo>
                  <a:cubicBezTo>
                    <a:pt x="500" y="964"/>
                    <a:pt x="643" y="1017"/>
                    <a:pt x="768" y="1053"/>
                  </a:cubicBezTo>
                  <a:cubicBezTo>
                    <a:pt x="465" y="500"/>
                    <a:pt x="376" y="107"/>
                    <a:pt x="358" y="18"/>
                  </a:cubicBezTo>
                  <a:cubicBezTo>
                    <a:pt x="251" y="18"/>
                    <a:pt x="126" y="0"/>
                    <a:pt x="1" y="0"/>
                  </a:cubicBezTo>
                  <a:close/>
                </a:path>
              </a:pathLst>
            </a:custGeom>
            <a:solidFill>
              <a:srgbClr val="9182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3" name="Google Shape;5143;p46"/>
            <p:cNvSpPr/>
            <p:nvPr/>
          </p:nvSpPr>
          <p:spPr>
            <a:xfrm>
              <a:off x="6880913" y="-822291"/>
              <a:ext cx="69991" cy="37914"/>
            </a:xfrm>
            <a:custGeom>
              <a:avLst/>
              <a:gdLst/>
              <a:ahLst/>
              <a:cxnLst/>
              <a:rect l="l" t="t" r="r" b="b"/>
              <a:pathLst>
                <a:path w="2374" h="1286" extrusionOk="0">
                  <a:moveTo>
                    <a:pt x="750" y="1"/>
                  </a:moveTo>
                  <a:cubicBezTo>
                    <a:pt x="411" y="215"/>
                    <a:pt x="54" y="554"/>
                    <a:pt x="1" y="1054"/>
                  </a:cubicBezTo>
                  <a:lnTo>
                    <a:pt x="72" y="1054"/>
                  </a:lnTo>
                  <a:cubicBezTo>
                    <a:pt x="679" y="1054"/>
                    <a:pt x="1214" y="1125"/>
                    <a:pt x="1749" y="1250"/>
                  </a:cubicBezTo>
                  <a:lnTo>
                    <a:pt x="1874" y="1286"/>
                  </a:lnTo>
                  <a:cubicBezTo>
                    <a:pt x="2088" y="1196"/>
                    <a:pt x="2267" y="1071"/>
                    <a:pt x="2374" y="715"/>
                  </a:cubicBezTo>
                  <a:cubicBezTo>
                    <a:pt x="1946" y="554"/>
                    <a:pt x="1089" y="286"/>
                    <a:pt x="750" y="1"/>
                  </a:cubicBezTo>
                  <a:close/>
                </a:path>
              </a:pathLst>
            </a:custGeom>
            <a:solidFill>
              <a:srgbClr val="A79B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4" name="Google Shape;5144;p46"/>
            <p:cNvSpPr/>
            <p:nvPr/>
          </p:nvSpPr>
          <p:spPr>
            <a:xfrm>
              <a:off x="6880913" y="-803334"/>
              <a:ext cx="69991" cy="18957"/>
            </a:xfrm>
            <a:custGeom>
              <a:avLst/>
              <a:gdLst/>
              <a:ahLst/>
              <a:cxnLst/>
              <a:rect l="l" t="t" r="r" b="b"/>
              <a:pathLst>
                <a:path w="2374" h="643" extrusionOk="0">
                  <a:moveTo>
                    <a:pt x="2160" y="0"/>
                  </a:moveTo>
                  <a:cubicBezTo>
                    <a:pt x="2088" y="107"/>
                    <a:pt x="1981" y="179"/>
                    <a:pt x="1874" y="214"/>
                  </a:cubicBezTo>
                  <a:cubicBezTo>
                    <a:pt x="1849" y="227"/>
                    <a:pt x="1815" y="240"/>
                    <a:pt x="1784" y="240"/>
                  </a:cubicBezTo>
                  <a:cubicBezTo>
                    <a:pt x="1772" y="240"/>
                    <a:pt x="1760" y="237"/>
                    <a:pt x="1749" y="232"/>
                  </a:cubicBezTo>
                  <a:lnTo>
                    <a:pt x="1678" y="214"/>
                  </a:lnTo>
                  <a:cubicBezTo>
                    <a:pt x="1178" y="107"/>
                    <a:pt x="679" y="36"/>
                    <a:pt x="108" y="18"/>
                  </a:cubicBezTo>
                  <a:cubicBezTo>
                    <a:pt x="54" y="143"/>
                    <a:pt x="19" y="268"/>
                    <a:pt x="1" y="411"/>
                  </a:cubicBezTo>
                  <a:lnTo>
                    <a:pt x="72" y="411"/>
                  </a:lnTo>
                  <a:cubicBezTo>
                    <a:pt x="679" y="411"/>
                    <a:pt x="1214" y="482"/>
                    <a:pt x="1749" y="607"/>
                  </a:cubicBezTo>
                  <a:lnTo>
                    <a:pt x="1874" y="643"/>
                  </a:lnTo>
                  <a:cubicBezTo>
                    <a:pt x="2088" y="553"/>
                    <a:pt x="2267" y="428"/>
                    <a:pt x="2374" y="72"/>
                  </a:cubicBezTo>
                  <a:cubicBezTo>
                    <a:pt x="2302" y="54"/>
                    <a:pt x="2231" y="18"/>
                    <a:pt x="2160" y="0"/>
                  </a:cubicBezTo>
                  <a:close/>
                </a:path>
              </a:pathLst>
            </a:custGeom>
            <a:solidFill>
              <a:srgbClr val="9182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5" name="Google Shape;5145;p46"/>
            <p:cNvSpPr/>
            <p:nvPr/>
          </p:nvSpPr>
          <p:spPr>
            <a:xfrm>
              <a:off x="6803080" y="-791246"/>
              <a:ext cx="306176" cy="63889"/>
            </a:xfrm>
            <a:custGeom>
              <a:avLst/>
              <a:gdLst/>
              <a:ahLst/>
              <a:cxnLst/>
              <a:rect l="l" t="t" r="r" b="b"/>
              <a:pathLst>
                <a:path w="10385" h="2167" extrusionOk="0">
                  <a:moveTo>
                    <a:pt x="2712" y="1"/>
                  </a:moveTo>
                  <a:cubicBezTo>
                    <a:pt x="2159" y="1"/>
                    <a:pt x="1588" y="72"/>
                    <a:pt x="1088" y="304"/>
                  </a:cubicBezTo>
                  <a:cubicBezTo>
                    <a:pt x="642" y="518"/>
                    <a:pt x="250" y="857"/>
                    <a:pt x="54" y="1321"/>
                  </a:cubicBezTo>
                  <a:cubicBezTo>
                    <a:pt x="0" y="1428"/>
                    <a:pt x="54" y="1553"/>
                    <a:pt x="161" y="1589"/>
                  </a:cubicBezTo>
                  <a:cubicBezTo>
                    <a:pt x="357" y="1642"/>
                    <a:pt x="535" y="1696"/>
                    <a:pt x="749" y="1731"/>
                  </a:cubicBezTo>
                  <a:cubicBezTo>
                    <a:pt x="1749" y="1892"/>
                    <a:pt x="2748" y="1981"/>
                    <a:pt x="3747" y="2035"/>
                  </a:cubicBezTo>
                  <a:cubicBezTo>
                    <a:pt x="4085" y="2050"/>
                    <a:pt x="4443" y="2062"/>
                    <a:pt x="4808" y="2062"/>
                  </a:cubicBezTo>
                  <a:cubicBezTo>
                    <a:pt x="5677" y="2062"/>
                    <a:pt x="6585" y="1998"/>
                    <a:pt x="7351" y="1785"/>
                  </a:cubicBezTo>
                  <a:cubicBezTo>
                    <a:pt x="7351" y="1785"/>
                    <a:pt x="7795" y="2166"/>
                    <a:pt x="8625" y="2166"/>
                  </a:cubicBezTo>
                  <a:cubicBezTo>
                    <a:pt x="8972" y="2166"/>
                    <a:pt x="9388" y="2099"/>
                    <a:pt x="9867" y="1910"/>
                  </a:cubicBezTo>
                  <a:lnTo>
                    <a:pt x="9421" y="1232"/>
                  </a:lnTo>
                  <a:lnTo>
                    <a:pt x="10384" y="554"/>
                  </a:lnTo>
                  <a:cubicBezTo>
                    <a:pt x="10367" y="536"/>
                    <a:pt x="10242" y="464"/>
                    <a:pt x="10206" y="464"/>
                  </a:cubicBezTo>
                  <a:cubicBezTo>
                    <a:pt x="9992" y="357"/>
                    <a:pt x="9903" y="340"/>
                    <a:pt x="9689" y="286"/>
                  </a:cubicBezTo>
                  <a:cubicBezTo>
                    <a:pt x="9519" y="256"/>
                    <a:pt x="9383" y="232"/>
                    <a:pt x="9242" y="232"/>
                  </a:cubicBezTo>
                  <a:cubicBezTo>
                    <a:pt x="9132" y="232"/>
                    <a:pt x="9019" y="247"/>
                    <a:pt x="8886" y="286"/>
                  </a:cubicBezTo>
                  <a:cubicBezTo>
                    <a:pt x="8618" y="357"/>
                    <a:pt x="8440" y="554"/>
                    <a:pt x="8190" y="679"/>
                  </a:cubicBezTo>
                  <a:cubicBezTo>
                    <a:pt x="7994" y="768"/>
                    <a:pt x="7797" y="857"/>
                    <a:pt x="7601" y="928"/>
                  </a:cubicBezTo>
                  <a:cubicBezTo>
                    <a:pt x="7473" y="971"/>
                    <a:pt x="7337" y="993"/>
                    <a:pt x="7201" y="993"/>
                  </a:cubicBezTo>
                  <a:cubicBezTo>
                    <a:pt x="7052" y="993"/>
                    <a:pt x="6902" y="967"/>
                    <a:pt x="6762" y="911"/>
                  </a:cubicBezTo>
                  <a:cubicBezTo>
                    <a:pt x="6709" y="893"/>
                    <a:pt x="6655" y="875"/>
                    <a:pt x="6602" y="857"/>
                  </a:cubicBezTo>
                  <a:cubicBezTo>
                    <a:pt x="5228" y="429"/>
                    <a:pt x="4157" y="1"/>
                    <a:pt x="2712" y="1"/>
                  </a:cubicBezTo>
                  <a:close/>
                </a:path>
              </a:pathLst>
            </a:custGeom>
            <a:solidFill>
              <a:srgbClr val="D7D0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6" name="Google Shape;5146;p46"/>
            <p:cNvSpPr/>
            <p:nvPr/>
          </p:nvSpPr>
          <p:spPr>
            <a:xfrm>
              <a:off x="6803080" y="-755985"/>
              <a:ext cx="290933" cy="28628"/>
            </a:xfrm>
            <a:custGeom>
              <a:avLst/>
              <a:gdLst/>
              <a:ahLst/>
              <a:cxnLst/>
              <a:rect l="l" t="t" r="r" b="b"/>
              <a:pathLst>
                <a:path w="9868" h="971" extrusionOk="0">
                  <a:moveTo>
                    <a:pt x="107" y="0"/>
                  </a:moveTo>
                  <a:cubicBezTo>
                    <a:pt x="89" y="36"/>
                    <a:pt x="71" y="71"/>
                    <a:pt x="54" y="125"/>
                  </a:cubicBezTo>
                  <a:cubicBezTo>
                    <a:pt x="0" y="232"/>
                    <a:pt x="54" y="357"/>
                    <a:pt x="178" y="393"/>
                  </a:cubicBezTo>
                  <a:cubicBezTo>
                    <a:pt x="357" y="446"/>
                    <a:pt x="535" y="500"/>
                    <a:pt x="749" y="535"/>
                  </a:cubicBezTo>
                  <a:cubicBezTo>
                    <a:pt x="1749" y="696"/>
                    <a:pt x="2748" y="785"/>
                    <a:pt x="3747" y="839"/>
                  </a:cubicBezTo>
                  <a:cubicBezTo>
                    <a:pt x="4085" y="854"/>
                    <a:pt x="4443" y="866"/>
                    <a:pt x="4808" y="866"/>
                  </a:cubicBezTo>
                  <a:cubicBezTo>
                    <a:pt x="5677" y="866"/>
                    <a:pt x="6585" y="802"/>
                    <a:pt x="7351" y="589"/>
                  </a:cubicBezTo>
                  <a:cubicBezTo>
                    <a:pt x="7351" y="589"/>
                    <a:pt x="7795" y="970"/>
                    <a:pt x="8625" y="970"/>
                  </a:cubicBezTo>
                  <a:cubicBezTo>
                    <a:pt x="8972" y="970"/>
                    <a:pt x="9388" y="903"/>
                    <a:pt x="9867" y="714"/>
                  </a:cubicBezTo>
                  <a:lnTo>
                    <a:pt x="9671" y="428"/>
                  </a:lnTo>
                  <a:cubicBezTo>
                    <a:pt x="9275" y="560"/>
                    <a:pt x="8926" y="609"/>
                    <a:pt x="8628" y="609"/>
                  </a:cubicBezTo>
                  <a:cubicBezTo>
                    <a:pt x="7796" y="609"/>
                    <a:pt x="7351" y="232"/>
                    <a:pt x="7351" y="232"/>
                  </a:cubicBezTo>
                  <a:cubicBezTo>
                    <a:pt x="6618" y="436"/>
                    <a:pt x="5756" y="503"/>
                    <a:pt x="4922" y="503"/>
                  </a:cubicBezTo>
                  <a:cubicBezTo>
                    <a:pt x="4518" y="503"/>
                    <a:pt x="4120" y="487"/>
                    <a:pt x="3747" y="464"/>
                  </a:cubicBezTo>
                  <a:cubicBezTo>
                    <a:pt x="2748" y="410"/>
                    <a:pt x="1749" y="339"/>
                    <a:pt x="749" y="178"/>
                  </a:cubicBezTo>
                  <a:cubicBezTo>
                    <a:pt x="535" y="143"/>
                    <a:pt x="357" y="71"/>
                    <a:pt x="178" y="18"/>
                  </a:cubicBezTo>
                  <a:cubicBezTo>
                    <a:pt x="143" y="18"/>
                    <a:pt x="125" y="18"/>
                    <a:pt x="107" y="0"/>
                  </a:cubicBezTo>
                  <a:close/>
                </a:path>
              </a:pathLst>
            </a:custGeom>
            <a:solidFill>
              <a:srgbClr val="C9BF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7" name="Google Shape;5147;p46"/>
            <p:cNvSpPr/>
            <p:nvPr/>
          </p:nvSpPr>
          <p:spPr>
            <a:xfrm>
              <a:off x="7016120" y="-765980"/>
              <a:ext cx="18427" cy="34200"/>
            </a:xfrm>
            <a:custGeom>
              <a:avLst/>
              <a:gdLst/>
              <a:ahLst/>
              <a:cxnLst/>
              <a:rect l="l" t="t" r="r" b="b"/>
              <a:pathLst>
                <a:path w="625" h="1160" extrusionOk="0">
                  <a:moveTo>
                    <a:pt x="589" y="0"/>
                  </a:moveTo>
                  <a:cubicBezTo>
                    <a:pt x="518" y="18"/>
                    <a:pt x="446" y="54"/>
                    <a:pt x="375" y="71"/>
                  </a:cubicBezTo>
                  <a:cubicBezTo>
                    <a:pt x="250" y="107"/>
                    <a:pt x="125" y="143"/>
                    <a:pt x="0" y="143"/>
                  </a:cubicBezTo>
                  <a:cubicBezTo>
                    <a:pt x="18" y="410"/>
                    <a:pt x="18" y="678"/>
                    <a:pt x="0" y="964"/>
                  </a:cubicBezTo>
                  <a:cubicBezTo>
                    <a:pt x="54" y="946"/>
                    <a:pt x="90" y="928"/>
                    <a:pt x="125" y="928"/>
                  </a:cubicBezTo>
                  <a:cubicBezTo>
                    <a:pt x="125" y="928"/>
                    <a:pt x="286" y="1053"/>
                    <a:pt x="589" y="1160"/>
                  </a:cubicBezTo>
                  <a:cubicBezTo>
                    <a:pt x="625" y="785"/>
                    <a:pt x="625" y="375"/>
                    <a:pt x="589" y="0"/>
                  </a:cubicBezTo>
                  <a:close/>
                </a:path>
              </a:pathLst>
            </a:custGeom>
            <a:solidFill>
              <a:srgbClr val="FAF7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8" name="Google Shape;5148;p46"/>
            <p:cNvSpPr/>
            <p:nvPr/>
          </p:nvSpPr>
          <p:spPr>
            <a:xfrm>
              <a:off x="7048728" y="-782814"/>
              <a:ext cx="20549" cy="55339"/>
            </a:xfrm>
            <a:custGeom>
              <a:avLst/>
              <a:gdLst/>
              <a:ahLst/>
              <a:cxnLst/>
              <a:rect l="l" t="t" r="r" b="b"/>
              <a:pathLst>
                <a:path w="697" h="1877" extrusionOk="0">
                  <a:moveTo>
                    <a:pt x="536" y="0"/>
                  </a:moveTo>
                  <a:cubicBezTo>
                    <a:pt x="322" y="71"/>
                    <a:pt x="179" y="196"/>
                    <a:pt x="1" y="303"/>
                  </a:cubicBezTo>
                  <a:cubicBezTo>
                    <a:pt x="90" y="821"/>
                    <a:pt x="90" y="1338"/>
                    <a:pt x="18" y="1856"/>
                  </a:cubicBezTo>
                  <a:cubicBezTo>
                    <a:pt x="121" y="1866"/>
                    <a:pt x="230" y="1876"/>
                    <a:pt x="349" y="1876"/>
                  </a:cubicBezTo>
                  <a:cubicBezTo>
                    <a:pt x="435" y="1876"/>
                    <a:pt x="527" y="1871"/>
                    <a:pt x="625" y="1856"/>
                  </a:cubicBezTo>
                  <a:cubicBezTo>
                    <a:pt x="696" y="1231"/>
                    <a:pt x="679" y="607"/>
                    <a:pt x="536" y="0"/>
                  </a:cubicBezTo>
                  <a:close/>
                </a:path>
              </a:pathLst>
            </a:custGeom>
            <a:solidFill>
              <a:srgbClr val="FAF7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9" name="Google Shape;5149;p46"/>
            <p:cNvSpPr/>
            <p:nvPr/>
          </p:nvSpPr>
          <p:spPr>
            <a:xfrm>
              <a:off x="7016120" y="-749174"/>
              <a:ext cx="17896" cy="17395"/>
            </a:xfrm>
            <a:custGeom>
              <a:avLst/>
              <a:gdLst/>
              <a:ahLst/>
              <a:cxnLst/>
              <a:rect l="l" t="t" r="r" b="b"/>
              <a:pathLst>
                <a:path w="607" h="590" extrusionOk="0">
                  <a:moveTo>
                    <a:pt x="125" y="1"/>
                  </a:moveTo>
                  <a:cubicBezTo>
                    <a:pt x="90" y="1"/>
                    <a:pt x="54" y="19"/>
                    <a:pt x="18" y="19"/>
                  </a:cubicBezTo>
                  <a:cubicBezTo>
                    <a:pt x="18" y="144"/>
                    <a:pt x="18" y="269"/>
                    <a:pt x="0" y="394"/>
                  </a:cubicBezTo>
                  <a:cubicBezTo>
                    <a:pt x="54" y="376"/>
                    <a:pt x="90" y="358"/>
                    <a:pt x="125" y="358"/>
                  </a:cubicBezTo>
                  <a:cubicBezTo>
                    <a:pt x="125" y="358"/>
                    <a:pt x="286" y="483"/>
                    <a:pt x="589" y="590"/>
                  </a:cubicBezTo>
                  <a:cubicBezTo>
                    <a:pt x="589" y="483"/>
                    <a:pt x="607" y="358"/>
                    <a:pt x="607" y="251"/>
                  </a:cubicBezTo>
                  <a:cubicBezTo>
                    <a:pt x="286" y="144"/>
                    <a:pt x="125" y="1"/>
                    <a:pt x="125" y="1"/>
                  </a:cubicBezTo>
                  <a:close/>
                </a:path>
              </a:pathLst>
            </a:custGeom>
            <a:solidFill>
              <a:srgbClr val="F3EA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0" name="Google Shape;5150;p46"/>
            <p:cNvSpPr/>
            <p:nvPr/>
          </p:nvSpPr>
          <p:spPr>
            <a:xfrm>
              <a:off x="7049258" y="-738649"/>
              <a:ext cx="18957" cy="11174"/>
            </a:xfrm>
            <a:custGeom>
              <a:avLst/>
              <a:gdLst/>
              <a:ahLst/>
              <a:cxnLst/>
              <a:rect l="l" t="t" r="r" b="b"/>
              <a:pathLst>
                <a:path w="643" h="379" extrusionOk="0">
                  <a:moveTo>
                    <a:pt x="36" y="1"/>
                  </a:moveTo>
                  <a:cubicBezTo>
                    <a:pt x="36" y="126"/>
                    <a:pt x="18" y="251"/>
                    <a:pt x="0" y="358"/>
                  </a:cubicBezTo>
                  <a:cubicBezTo>
                    <a:pt x="103" y="368"/>
                    <a:pt x="212" y="378"/>
                    <a:pt x="331" y="378"/>
                  </a:cubicBezTo>
                  <a:cubicBezTo>
                    <a:pt x="417" y="378"/>
                    <a:pt x="509" y="373"/>
                    <a:pt x="607" y="358"/>
                  </a:cubicBezTo>
                  <a:cubicBezTo>
                    <a:pt x="625" y="233"/>
                    <a:pt x="625" y="126"/>
                    <a:pt x="643" y="1"/>
                  </a:cubicBezTo>
                  <a:lnTo>
                    <a:pt x="643" y="1"/>
                  </a:lnTo>
                  <a:cubicBezTo>
                    <a:pt x="527" y="10"/>
                    <a:pt x="420" y="14"/>
                    <a:pt x="319" y="14"/>
                  </a:cubicBezTo>
                  <a:cubicBezTo>
                    <a:pt x="219" y="14"/>
                    <a:pt x="125" y="10"/>
                    <a:pt x="36" y="1"/>
                  </a:cubicBezTo>
                  <a:close/>
                </a:path>
              </a:pathLst>
            </a:custGeom>
            <a:solidFill>
              <a:srgbClr val="F3EA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1" name="Google Shape;5151;p46"/>
            <p:cNvSpPr/>
            <p:nvPr/>
          </p:nvSpPr>
          <p:spPr>
            <a:xfrm>
              <a:off x="6865140" y="-775473"/>
              <a:ext cx="20549" cy="21080"/>
            </a:xfrm>
            <a:custGeom>
              <a:avLst/>
              <a:gdLst/>
              <a:ahLst/>
              <a:cxnLst/>
              <a:rect l="l" t="t" r="r" b="b"/>
              <a:pathLst>
                <a:path w="697" h="715" extrusionOk="0">
                  <a:moveTo>
                    <a:pt x="408" y="0"/>
                  </a:moveTo>
                  <a:cubicBezTo>
                    <a:pt x="366" y="0"/>
                    <a:pt x="324" y="16"/>
                    <a:pt x="286" y="54"/>
                  </a:cubicBezTo>
                  <a:cubicBezTo>
                    <a:pt x="179" y="144"/>
                    <a:pt x="0" y="518"/>
                    <a:pt x="108" y="643"/>
                  </a:cubicBezTo>
                  <a:cubicBezTo>
                    <a:pt x="143" y="697"/>
                    <a:pt x="215" y="697"/>
                    <a:pt x="286" y="715"/>
                  </a:cubicBezTo>
                  <a:cubicBezTo>
                    <a:pt x="393" y="715"/>
                    <a:pt x="518" y="715"/>
                    <a:pt x="607" y="643"/>
                  </a:cubicBezTo>
                  <a:cubicBezTo>
                    <a:pt x="661" y="590"/>
                    <a:pt x="679" y="518"/>
                    <a:pt x="696" y="447"/>
                  </a:cubicBezTo>
                  <a:cubicBezTo>
                    <a:pt x="696" y="393"/>
                    <a:pt x="696" y="358"/>
                    <a:pt x="696" y="304"/>
                  </a:cubicBezTo>
                  <a:cubicBezTo>
                    <a:pt x="683" y="168"/>
                    <a:pt x="544" y="0"/>
                    <a:pt x="408" y="0"/>
                  </a:cubicBezTo>
                  <a:close/>
                </a:path>
              </a:pathLst>
            </a:custGeom>
            <a:solidFill>
              <a:srgbClr val="FAF7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2" name="Google Shape;5152;p46"/>
            <p:cNvSpPr/>
            <p:nvPr/>
          </p:nvSpPr>
          <p:spPr>
            <a:xfrm>
              <a:off x="6867764" y="-775561"/>
              <a:ext cx="17925" cy="21168"/>
            </a:xfrm>
            <a:custGeom>
              <a:avLst/>
              <a:gdLst/>
              <a:ahLst/>
              <a:cxnLst/>
              <a:rect l="l" t="t" r="r" b="b"/>
              <a:pathLst>
                <a:path w="608" h="718" extrusionOk="0">
                  <a:moveTo>
                    <a:pt x="329" y="1"/>
                  </a:moveTo>
                  <a:cubicBezTo>
                    <a:pt x="303" y="1"/>
                    <a:pt x="277" y="7"/>
                    <a:pt x="250" y="22"/>
                  </a:cubicBezTo>
                  <a:cubicBezTo>
                    <a:pt x="304" y="75"/>
                    <a:pt x="340" y="147"/>
                    <a:pt x="358" y="218"/>
                  </a:cubicBezTo>
                  <a:cubicBezTo>
                    <a:pt x="358" y="271"/>
                    <a:pt x="358" y="307"/>
                    <a:pt x="340" y="361"/>
                  </a:cubicBezTo>
                  <a:cubicBezTo>
                    <a:pt x="340" y="432"/>
                    <a:pt x="304" y="503"/>
                    <a:pt x="250" y="557"/>
                  </a:cubicBezTo>
                  <a:cubicBezTo>
                    <a:pt x="197" y="628"/>
                    <a:pt x="90" y="628"/>
                    <a:pt x="1" y="628"/>
                  </a:cubicBezTo>
                  <a:cubicBezTo>
                    <a:pt x="19" y="628"/>
                    <a:pt x="19" y="646"/>
                    <a:pt x="19" y="646"/>
                  </a:cubicBezTo>
                  <a:cubicBezTo>
                    <a:pt x="54" y="700"/>
                    <a:pt x="126" y="700"/>
                    <a:pt x="197" y="718"/>
                  </a:cubicBezTo>
                  <a:cubicBezTo>
                    <a:pt x="304" y="718"/>
                    <a:pt x="429" y="718"/>
                    <a:pt x="518" y="646"/>
                  </a:cubicBezTo>
                  <a:cubicBezTo>
                    <a:pt x="572" y="593"/>
                    <a:pt x="590" y="521"/>
                    <a:pt x="607" y="450"/>
                  </a:cubicBezTo>
                  <a:cubicBezTo>
                    <a:pt x="607" y="396"/>
                    <a:pt x="607" y="361"/>
                    <a:pt x="607" y="307"/>
                  </a:cubicBezTo>
                  <a:cubicBezTo>
                    <a:pt x="592" y="173"/>
                    <a:pt x="465" y="1"/>
                    <a:pt x="329" y="1"/>
                  </a:cubicBezTo>
                  <a:close/>
                </a:path>
              </a:pathLst>
            </a:custGeom>
            <a:solidFill>
              <a:srgbClr val="F3EA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3" name="Google Shape;5153;p46"/>
            <p:cNvSpPr/>
            <p:nvPr/>
          </p:nvSpPr>
          <p:spPr>
            <a:xfrm>
              <a:off x="6905118" y="-776210"/>
              <a:ext cx="18427" cy="17188"/>
            </a:xfrm>
            <a:custGeom>
              <a:avLst/>
              <a:gdLst/>
              <a:ahLst/>
              <a:cxnLst/>
              <a:rect l="l" t="t" r="r" b="b"/>
              <a:pathLst>
                <a:path w="625" h="583" extrusionOk="0">
                  <a:moveTo>
                    <a:pt x="302" y="0"/>
                  </a:moveTo>
                  <a:cubicBezTo>
                    <a:pt x="178" y="0"/>
                    <a:pt x="63" y="101"/>
                    <a:pt x="18" y="258"/>
                  </a:cubicBezTo>
                  <a:cubicBezTo>
                    <a:pt x="1" y="329"/>
                    <a:pt x="1" y="418"/>
                    <a:pt x="36" y="472"/>
                  </a:cubicBezTo>
                  <a:cubicBezTo>
                    <a:pt x="36" y="508"/>
                    <a:pt x="54" y="525"/>
                    <a:pt x="72" y="525"/>
                  </a:cubicBezTo>
                  <a:cubicBezTo>
                    <a:pt x="118" y="564"/>
                    <a:pt x="198" y="583"/>
                    <a:pt x="279" y="583"/>
                  </a:cubicBezTo>
                  <a:cubicBezTo>
                    <a:pt x="386" y="583"/>
                    <a:pt x="495" y="551"/>
                    <a:pt x="536" y="490"/>
                  </a:cubicBezTo>
                  <a:cubicBezTo>
                    <a:pt x="625" y="383"/>
                    <a:pt x="589" y="222"/>
                    <a:pt x="518" y="115"/>
                  </a:cubicBezTo>
                  <a:cubicBezTo>
                    <a:pt x="452" y="35"/>
                    <a:pt x="375" y="0"/>
                    <a:pt x="302" y="0"/>
                  </a:cubicBezTo>
                  <a:close/>
                </a:path>
              </a:pathLst>
            </a:custGeom>
            <a:solidFill>
              <a:srgbClr val="FAF7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4" name="Google Shape;5154;p46"/>
            <p:cNvSpPr/>
            <p:nvPr/>
          </p:nvSpPr>
          <p:spPr>
            <a:xfrm>
              <a:off x="6905649" y="-776180"/>
              <a:ext cx="17896" cy="17159"/>
            </a:xfrm>
            <a:custGeom>
              <a:avLst/>
              <a:gdLst/>
              <a:ahLst/>
              <a:cxnLst/>
              <a:rect l="l" t="t" r="r" b="b"/>
              <a:pathLst>
                <a:path w="607" h="582" extrusionOk="0">
                  <a:moveTo>
                    <a:pt x="290" y="1"/>
                  </a:moveTo>
                  <a:cubicBezTo>
                    <a:pt x="271" y="1"/>
                    <a:pt x="252" y="3"/>
                    <a:pt x="232" y="7"/>
                  </a:cubicBezTo>
                  <a:cubicBezTo>
                    <a:pt x="304" y="96"/>
                    <a:pt x="322" y="257"/>
                    <a:pt x="250" y="364"/>
                  </a:cubicBezTo>
                  <a:cubicBezTo>
                    <a:pt x="197" y="417"/>
                    <a:pt x="107" y="453"/>
                    <a:pt x="0" y="453"/>
                  </a:cubicBezTo>
                  <a:cubicBezTo>
                    <a:pt x="0" y="471"/>
                    <a:pt x="18" y="471"/>
                    <a:pt x="18" y="471"/>
                  </a:cubicBezTo>
                  <a:cubicBezTo>
                    <a:pt x="18" y="507"/>
                    <a:pt x="36" y="524"/>
                    <a:pt x="54" y="524"/>
                  </a:cubicBezTo>
                  <a:cubicBezTo>
                    <a:pt x="100" y="563"/>
                    <a:pt x="180" y="582"/>
                    <a:pt x="261" y="582"/>
                  </a:cubicBezTo>
                  <a:cubicBezTo>
                    <a:pt x="368" y="582"/>
                    <a:pt x="477" y="550"/>
                    <a:pt x="518" y="489"/>
                  </a:cubicBezTo>
                  <a:cubicBezTo>
                    <a:pt x="607" y="382"/>
                    <a:pt x="571" y="221"/>
                    <a:pt x="500" y="114"/>
                  </a:cubicBezTo>
                  <a:cubicBezTo>
                    <a:pt x="430" y="30"/>
                    <a:pt x="360" y="1"/>
                    <a:pt x="290" y="1"/>
                  </a:cubicBezTo>
                  <a:close/>
                </a:path>
              </a:pathLst>
            </a:custGeom>
            <a:solidFill>
              <a:srgbClr val="F3EA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5" name="Google Shape;5155;p46"/>
            <p:cNvSpPr/>
            <p:nvPr/>
          </p:nvSpPr>
          <p:spPr>
            <a:xfrm>
              <a:off x="6930886" y="-758344"/>
              <a:ext cx="19930" cy="16481"/>
            </a:xfrm>
            <a:custGeom>
              <a:avLst/>
              <a:gdLst/>
              <a:ahLst/>
              <a:cxnLst/>
              <a:rect l="l" t="t" r="r" b="b"/>
              <a:pathLst>
                <a:path w="676" h="559" extrusionOk="0">
                  <a:moveTo>
                    <a:pt x="314" y="0"/>
                  </a:moveTo>
                  <a:cubicBezTo>
                    <a:pt x="293" y="0"/>
                    <a:pt x="271" y="3"/>
                    <a:pt x="251" y="9"/>
                  </a:cubicBezTo>
                  <a:cubicBezTo>
                    <a:pt x="19" y="98"/>
                    <a:pt x="1" y="383"/>
                    <a:pt x="197" y="508"/>
                  </a:cubicBezTo>
                  <a:cubicBezTo>
                    <a:pt x="248" y="533"/>
                    <a:pt x="316" y="559"/>
                    <a:pt x="383" y="559"/>
                  </a:cubicBezTo>
                  <a:cubicBezTo>
                    <a:pt x="411" y="559"/>
                    <a:pt x="439" y="554"/>
                    <a:pt x="465" y="544"/>
                  </a:cubicBezTo>
                  <a:cubicBezTo>
                    <a:pt x="536" y="526"/>
                    <a:pt x="625" y="455"/>
                    <a:pt x="643" y="366"/>
                  </a:cubicBezTo>
                  <a:cubicBezTo>
                    <a:pt x="675" y="190"/>
                    <a:pt x="493" y="0"/>
                    <a:pt x="314" y="0"/>
                  </a:cubicBezTo>
                  <a:close/>
                </a:path>
              </a:pathLst>
            </a:custGeom>
            <a:solidFill>
              <a:srgbClr val="FAF7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6" name="Google Shape;5156;p46"/>
            <p:cNvSpPr/>
            <p:nvPr/>
          </p:nvSpPr>
          <p:spPr>
            <a:xfrm>
              <a:off x="6934572" y="-758137"/>
              <a:ext cx="16304" cy="16038"/>
            </a:xfrm>
            <a:custGeom>
              <a:avLst/>
              <a:gdLst/>
              <a:ahLst/>
              <a:cxnLst/>
              <a:rect l="l" t="t" r="r" b="b"/>
              <a:pathLst>
                <a:path w="553" h="544" extrusionOk="0">
                  <a:moveTo>
                    <a:pt x="184" y="1"/>
                  </a:moveTo>
                  <a:cubicBezTo>
                    <a:pt x="177" y="1"/>
                    <a:pt x="169" y="1"/>
                    <a:pt x="161" y="2"/>
                  </a:cubicBezTo>
                  <a:cubicBezTo>
                    <a:pt x="233" y="73"/>
                    <a:pt x="268" y="162"/>
                    <a:pt x="251" y="251"/>
                  </a:cubicBezTo>
                  <a:cubicBezTo>
                    <a:pt x="233" y="341"/>
                    <a:pt x="161" y="412"/>
                    <a:pt x="72" y="430"/>
                  </a:cubicBezTo>
                  <a:cubicBezTo>
                    <a:pt x="54" y="448"/>
                    <a:pt x="36" y="448"/>
                    <a:pt x="1" y="448"/>
                  </a:cubicBezTo>
                  <a:cubicBezTo>
                    <a:pt x="36" y="466"/>
                    <a:pt x="54" y="483"/>
                    <a:pt x="72" y="501"/>
                  </a:cubicBezTo>
                  <a:cubicBezTo>
                    <a:pt x="124" y="527"/>
                    <a:pt x="196" y="544"/>
                    <a:pt x="265" y="544"/>
                  </a:cubicBezTo>
                  <a:cubicBezTo>
                    <a:pt x="291" y="544"/>
                    <a:pt x="316" y="542"/>
                    <a:pt x="340" y="537"/>
                  </a:cubicBezTo>
                  <a:cubicBezTo>
                    <a:pt x="411" y="519"/>
                    <a:pt x="500" y="448"/>
                    <a:pt x="518" y="359"/>
                  </a:cubicBezTo>
                  <a:cubicBezTo>
                    <a:pt x="552" y="188"/>
                    <a:pt x="358" y="1"/>
                    <a:pt x="184" y="1"/>
                  </a:cubicBezTo>
                  <a:close/>
                </a:path>
              </a:pathLst>
            </a:custGeom>
            <a:solidFill>
              <a:srgbClr val="F3EA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7" name="Google Shape;5157;p46"/>
            <p:cNvSpPr/>
            <p:nvPr/>
          </p:nvSpPr>
          <p:spPr>
            <a:xfrm>
              <a:off x="6956153" y="-778097"/>
              <a:ext cx="27389" cy="17925"/>
            </a:xfrm>
            <a:custGeom>
              <a:avLst/>
              <a:gdLst/>
              <a:ahLst/>
              <a:cxnLst/>
              <a:rect l="l" t="t" r="r" b="b"/>
              <a:pathLst>
                <a:path w="929" h="608" extrusionOk="0">
                  <a:moveTo>
                    <a:pt x="125" y="1"/>
                  </a:moveTo>
                  <a:cubicBezTo>
                    <a:pt x="54" y="108"/>
                    <a:pt x="0" y="233"/>
                    <a:pt x="18" y="340"/>
                  </a:cubicBezTo>
                  <a:cubicBezTo>
                    <a:pt x="54" y="589"/>
                    <a:pt x="286" y="607"/>
                    <a:pt x="482" y="607"/>
                  </a:cubicBezTo>
                  <a:lnTo>
                    <a:pt x="625" y="607"/>
                  </a:lnTo>
                  <a:cubicBezTo>
                    <a:pt x="750" y="572"/>
                    <a:pt x="857" y="482"/>
                    <a:pt x="910" y="375"/>
                  </a:cubicBezTo>
                  <a:cubicBezTo>
                    <a:pt x="910" y="340"/>
                    <a:pt x="928" y="304"/>
                    <a:pt x="928" y="268"/>
                  </a:cubicBezTo>
                  <a:cubicBezTo>
                    <a:pt x="660" y="179"/>
                    <a:pt x="393" y="90"/>
                    <a:pt x="125" y="1"/>
                  </a:cubicBezTo>
                  <a:close/>
                </a:path>
              </a:pathLst>
            </a:custGeom>
            <a:solidFill>
              <a:srgbClr val="FAF7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8" name="Google Shape;5158;p46"/>
            <p:cNvSpPr/>
            <p:nvPr/>
          </p:nvSpPr>
          <p:spPr>
            <a:xfrm>
              <a:off x="6957715" y="-773350"/>
              <a:ext cx="25827" cy="13179"/>
            </a:xfrm>
            <a:custGeom>
              <a:avLst/>
              <a:gdLst/>
              <a:ahLst/>
              <a:cxnLst/>
              <a:rect l="l" t="t" r="r" b="b"/>
              <a:pathLst>
                <a:path w="876" h="447" extrusionOk="0">
                  <a:moveTo>
                    <a:pt x="572" y="0"/>
                  </a:moveTo>
                  <a:cubicBezTo>
                    <a:pt x="554" y="18"/>
                    <a:pt x="554" y="36"/>
                    <a:pt x="554" y="36"/>
                  </a:cubicBezTo>
                  <a:cubicBezTo>
                    <a:pt x="500" y="161"/>
                    <a:pt x="393" y="250"/>
                    <a:pt x="268" y="286"/>
                  </a:cubicBezTo>
                  <a:lnTo>
                    <a:pt x="1" y="286"/>
                  </a:lnTo>
                  <a:cubicBezTo>
                    <a:pt x="72" y="428"/>
                    <a:pt x="251" y="446"/>
                    <a:pt x="429" y="446"/>
                  </a:cubicBezTo>
                  <a:lnTo>
                    <a:pt x="572" y="446"/>
                  </a:lnTo>
                  <a:cubicBezTo>
                    <a:pt x="697" y="411"/>
                    <a:pt x="804" y="321"/>
                    <a:pt x="857" y="214"/>
                  </a:cubicBezTo>
                  <a:cubicBezTo>
                    <a:pt x="857" y="179"/>
                    <a:pt x="875" y="143"/>
                    <a:pt x="875" y="107"/>
                  </a:cubicBezTo>
                  <a:cubicBezTo>
                    <a:pt x="768" y="72"/>
                    <a:pt x="661" y="36"/>
                    <a:pt x="572" y="0"/>
                  </a:cubicBezTo>
                  <a:close/>
                </a:path>
              </a:pathLst>
            </a:custGeom>
            <a:solidFill>
              <a:srgbClr val="F3EA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9" name="Google Shape;5159;p46"/>
            <p:cNvSpPr/>
            <p:nvPr/>
          </p:nvSpPr>
          <p:spPr>
            <a:xfrm>
              <a:off x="6961990" y="-747258"/>
              <a:ext cx="34701" cy="16540"/>
            </a:xfrm>
            <a:custGeom>
              <a:avLst/>
              <a:gdLst/>
              <a:ahLst/>
              <a:cxnLst/>
              <a:rect l="l" t="t" r="r" b="b"/>
              <a:pathLst>
                <a:path w="1177" h="561" extrusionOk="0">
                  <a:moveTo>
                    <a:pt x="594" y="0"/>
                  </a:moveTo>
                  <a:cubicBezTo>
                    <a:pt x="264" y="0"/>
                    <a:pt x="0" y="236"/>
                    <a:pt x="16" y="560"/>
                  </a:cubicBezTo>
                  <a:cubicBezTo>
                    <a:pt x="409" y="543"/>
                    <a:pt x="801" y="507"/>
                    <a:pt x="1176" y="453"/>
                  </a:cubicBezTo>
                  <a:cubicBezTo>
                    <a:pt x="1176" y="436"/>
                    <a:pt x="1158" y="418"/>
                    <a:pt x="1158" y="400"/>
                  </a:cubicBezTo>
                  <a:cubicBezTo>
                    <a:pt x="1105" y="186"/>
                    <a:pt x="909" y="43"/>
                    <a:pt x="694" y="7"/>
                  </a:cubicBezTo>
                  <a:cubicBezTo>
                    <a:pt x="660" y="2"/>
                    <a:pt x="627" y="0"/>
                    <a:pt x="594" y="0"/>
                  </a:cubicBezTo>
                  <a:close/>
                </a:path>
              </a:pathLst>
            </a:custGeom>
            <a:solidFill>
              <a:srgbClr val="FAF7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0" name="Google Shape;5160;p46"/>
            <p:cNvSpPr/>
            <p:nvPr/>
          </p:nvSpPr>
          <p:spPr>
            <a:xfrm>
              <a:off x="6968771" y="-747199"/>
              <a:ext cx="27920" cy="14889"/>
            </a:xfrm>
            <a:custGeom>
              <a:avLst/>
              <a:gdLst/>
              <a:ahLst/>
              <a:cxnLst/>
              <a:rect l="l" t="t" r="r" b="b"/>
              <a:pathLst>
                <a:path w="947" h="505" extrusionOk="0">
                  <a:moveTo>
                    <a:pt x="376" y="1"/>
                  </a:moveTo>
                  <a:cubicBezTo>
                    <a:pt x="228" y="1"/>
                    <a:pt x="90" y="38"/>
                    <a:pt x="0" y="112"/>
                  </a:cubicBezTo>
                  <a:cubicBezTo>
                    <a:pt x="18" y="112"/>
                    <a:pt x="54" y="112"/>
                    <a:pt x="90" y="130"/>
                  </a:cubicBezTo>
                  <a:cubicBezTo>
                    <a:pt x="304" y="166"/>
                    <a:pt x="500" y="291"/>
                    <a:pt x="554" y="505"/>
                  </a:cubicBezTo>
                  <a:cubicBezTo>
                    <a:pt x="679" y="487"/>
                    <a:pt x="821" y="469"/>
                    <a:pt x="946" y="451"/>
                  </a:cubicBezTo>
                  <a:cubicBezTo>
                    <a:pt x="946" y="434"/>
                    <a:pt x="928" y="416"/>
                    <a:pt x="928" y="398"/>
                  </a:cubicBezTo>
                  <a:cubicBezTo>
                    <a:pt x="875" y="184"/>
                    <a:pt x="679" y="41"/>
                    <a:pt x="464" y="5"/>
                  </a:cubicBezTo>
                  <a:cubicBezTo>
                    <a:pt x="435" y="2"/>
                    <a:pt x="405" y="1"/>
                    <a:pt x="376" y="1"/>
                  </a:cubicBezTo>
                  <a:close/>
                </a:path>
              </a:pathLst>
            </a:custGeom>
            <a:solidFill>
              <a:srgbClr val="F3EA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1" name="Google Shape;5161;p46"/>
            <p:cNvSpPr/>
            <p:nvPr/>
          </p:nvSpPr>
          <p:spPr>
            <a:xfrm>
              <a:off x="6883537" y="-746610"/>
              <a:ext cx="33698" cy="15360"/>
            </a:xfrm>
            <a:custGeom>
              <a:avLst/>
              <a:gdLst/>
              <a:ahLst/>
              <a:cxnLst/>
              <a:rect l="l" t="t" r="r" b="b"/>
              <a:pathLst>
                <a:path w="1143" h="521" extrusionOk="0">
                  <a:moveTo>
                    <a:pt x="545" y="0"/>
                  </a:moveTo>
                  <a:cubicBezTo>
                    <a:pt x="463" y="0"/>
                    <a:pt x="376" y="18"/>
                    <a:pt x="286" y="57"/>
                  </a:cubicBezTo>
                  <a:cubicBezTo>
                    <a:pt x="108" y="128"/>
                    <a:pt x="19" y="271"/>
                    <a:pt x="1" y="449"/>
                  </a:cubicBezTo>
                  <a:cubicBezTo>
                    <a:pt x="340" y="467"/>
                    <a:pt x="679" y="503"/>
                    <a:pt x="1018" y="521"/>
                  </a:cubicBezTo>
                  <a:lnTo>
                    <a:pt x="1143" y="521"/>
                  </a:lnTo>
                  <a:cubicBezTo>
                    <a:pt x="1073" y="228"/>
                    <a:pt x="840" y="0"/>
                    <a:pt x="545" y="0"/>
                  </a:cubicBezTo>
                  <a:close/>
                </a:path>
              </a:pathLst>
            </a:custGeom>
            <a:solidFill>
              <a:srgbClr val="FAF7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2" name="Google Shape;5162;p46"/>
            <p:cNvSpPr/>
            <p:nvPr/>
          </p:nvSpPr>
          <p:spPr>
            <a:xfrm>
              <a:off x="6892500" y="-746668"/>
              <a:ext cx="24736" cy="15419"/>
            </a:xfrm>
            <a:custGeom>
              <a:avLst/>
              <a:gdLst/>
              <a:ahLst/>
              <a:cxnLst/>
              <a:rect l="l" t="t" r="r" b="b"/>
              <a:pathLst>
                <a:path w="839" h="523" extrusionOk="0">
                  <a:moveTo>
                    <a:pt x="231" y="0"/>
                  </a:moveTo>
                  <a:cubicBezTo>
                    <a:pt x="157" y="0"/>
                    <a:pt x="80" y="13"/>
                    <a:pt x="0" y="41"/>
                  </a:cubicBezTo>
                  <a:cubicBezTo>
                    <a:pt x="232" y="94"/>
                    <a:pt x="411" y="255"/>
                    <a:pt x="482" y="505"/>
                  </a:cubicBezTo>
                  <a:cubicBezTo>
                    <a:pt x="571" y="505"/>
                    <a:pt x="643" y="505"/>
                    <a:pt x="714" y="523"/>
                  </a:cubicBezTo>
                  <a:lnTo>
                    <a:pt x="839" y="523"/>
                  </a:lnTo>
                  <a:cubicBezTo>
                    <a:pt x="767" y="221"/>
                    <a:pt x="533" y="0"/>
                    <a:pt x="231" y="0"/>
                  </a:cubicBezTo>
                  <a:close/>
                </a:path>
              </a:pathLst>
            </a:custGeom>
            <a:solidFill>
              <a:srgbClr val="F3EA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3" name="Google Shape;5163;p46"/>
            <p:cNvSpPr/>
            <p:nvPr/>
          </p:nvSpPr>
          <p:spPr>
            <a:xfrm>
              <a:off x="6859362" y="-780190"/>
              <a:ext cx="31576" cy="30544"/>
            </a:xfrm>
            <a:custGeom>
              <a:avLst/>
              <a:gdLst/>
              <a:ahLst/>
              <a:cxnLst/>
              <a:rect l="l" t="t" r="r" b="b"/>
              <a:pathLst>
                <a:path w="1071" h="1036" extrusionOk="0">
                  <a:moveTo>
                    <a:pt x="605" y="308"/>
                  </a:moveTo>
                  <a:cubicBezTo>
                    <a:pt x="607" y="308"/>
                    <a:pt x="607" y="313"/>
                    <a:pt x="607" y="321"/>
                  </a:cubicBezTo>
                  <a:cubicBezTo>
                    <a:pt x="660" y="339"/>
                    <a:pt x="732" y="428"/>
                    <a:pt x="732" y="482"/>
                  </a:cubicBezTo>
                  <a:cubicBezTo>
                    <a:pt x="750" y="536"/>
                    <a:pt x="750" y="643"/>
                    <a:pt x="696" y="696"/>
                  </a:cubicBezTo>
                  <a:cubicBezTo>
                    <a:pt x="667" y="716"/>
                    <a:pt x="605" y="730"/>
                    <a:pt x="550" y="730"/>
                  </a:cubicBezTo>
                  <a:cubicBezTo>
                    <a:pt x="504" y="730"/>
                    <a:pt x="462" y="720"/>
                    <a:pt x="446" y="696"/>
                  </a:cubicBezTo>
                  <a:cubicBezTo>
                    <a:pt x="411" y="643"/>
                    <a:pt x="446" y="553"/>
                    <a:pt x="464" y="518"/>
                  </a:cubicBezTo>
                  <a:cubicBezTo>
                    <a:pt x="500" y="446"/>
                    <a:pt x="535" y="375"/>
                    <a:pt x="589" y="321"/>
                  </a:cubicBezTo>
                  <a:cubicBezTo>
                    <a:pt x="598" y="313"/>
                    <a:pt x="602" y="308"/>
                    <a:pt x="605" y="308"/>
                  </a:cubicBezTo>
                  <a:close/>
                  <a:moveTo>
                    <a:pt x="596" y="1"/>
                  </a:moveTo>
                  <a:cubicBezTo>
                    <a:pt x="514" y="1"/>
                    <a:pt x="436" y="29"/>
                    <a:pt x="375" y="89"/>
                  </a:cubicBezTo>
                  <a:cubicBezTo>
                    <a:pt x="250" y="214"/>
                    <a:pt x="0" y="678"/>
                    <a:pt x="179" y="892"/>
                  </a:cubicBezTo>
                  <a:cubicBezTo>
                    <a:pt x="268" y="1017"/>
                    <a:pt x="446" y="1035"/>
                    <a:pt x="571" y="1035"/>
                  </a:cubicBezTo>
                  <a:cubicBezTo>
                    <a:pt x="696" y="1035"/>
                    <a:pt x="803" y="999"/>
                    <a:pt x="910" y="928"/>
                  </a:cubicBezTo>
                  <a:cubicBezTo>
                    <a:pt x="1035" y="803"/>
                    <a:pt x="1071" y="607"/>
                    <a:pt x="1053" y="446"/>
                  </a:cubicBezTo>
                  <a:cubicBezTo>
                    <a:pt x="1017" y="268"/>
                    <a:pt x="875" y="72"/>
                    <a:pt x="714" y="18"/>
                  </a:cubicBezTo>
                  <a:cubicBezTo>
                    <a:pt x="674" y="7"/>
                    <a:pt x="635" y="1"/>
                    <a:pt x="596" y="1"/>
                  </a:cubicBezTo>
                  <a:close/>
                </a:path>
              </a:pathLst>
            </a:custGeom>
            <a:solidFill>
              <a:srgbClr val="1E15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4" name="Google Shape;5164;p46"/>
            <p:cNvSpPr/>
            <p:nvPr/>
          </p:nvSpPr>
          <p:spPr>
            <a:xfrm>
              <a:off x="6899871" y="-780927"/>
              <a:ext cx="31134" cy="26534"/>
            </a:xfrm>
            <a:custGeom>
              <a:avLst/>
              <a:gdLst/>
              <a:ahLst/>
              <a:cxnLst/>
              <a:rect l="l" t="t" r="r" b="b"/>
              <a:pathLst>
                <a:path w="1056" h="900" extrusionOk="0">
                  <a:moveTo>
                    <a:pt x="464" y="311"/>
                  </a:moveTo>
                  <a:cubicBezTo>
                    <a:pt x="518" y="311"/>
                    <a:pt x="553" y="346"/>
                    <a:pt x="571" y="382"/>
                  </a:cubicBezTo>
                  <a:cubicBezTo>
                    <a:pt x="625" y="436"/>
                    <a:pt x="625" y="525"/>
                    <a:pt x="589" y="561"/>
                  </a:cubicBezTo>
                  <a:cubicBezTo>
                    <a:pt x="571" y="578"/>
                    <a:pt x="522" y="587"/>
                    <a:pt x="473" y="587"/>
                  </a:cubicBezTo>
                  <a:cubicBezTo>
                    <a:pt x="424" y="587"/>
                    <a:pt x="375" y="578"/>
                    <a:pt x="357" y="561"/>
                  </a:cubicBezTo>
                  <a:lnTo>
                    <a:pt x="339" y="561"/>
                  </a:lnTo>
                  <a:cubicBezTo>
                    <a:pt x="303" y="489"/>
                    <a:pt x="393" y="329"/>
                    <a:pt x="464" y="311"/>
                  </a:cubicBezTo>
                  <a:close/>
                  <a:moveTo>
                    <a:pt x="481" y="1"/>
                  </a:moveTo>
                  <a:cubicBezTo>
                    <a:pt x="458" y="1"/>
                    <a:pt x="434" y="3"/>
                    <a:pt x="410" y="7"/>
                  </a:cubicBezTo>
                  <a:cubicBezTo>
                    <a:pt x="250" y="43"/>
                    <a:pt x="107" y="186"/>
                    <a:pt x="54" y="364"/>
                  </a:cubicBezTo>
                  <a:cubicBezTo>
                    <a:pt x="36" y="436"/>
                    <a:pt x="0" y="596"/>
                    <a:pt x="71" y="721"/>
                  </a:cubicBezTo>
                  <a:cubicBezTo>
                    <a:pt x="143" y="846"/>
                    <a:pt x="303" y="900"/>
                    <a:pt x="464" y="900"/>
                  </a:cubicBezTo>
                  <a:cubicBezTo>
                    <a:pt x="589" y="900"/>
                    <a:pt x="749" y="864"/>
                    <a:pt x="839" y="739"/>
                  </a:cubicBezTo>
                  <a:cubicBezTo>
                    <a:pt x="1056" y="472"/>
                    <a:pt x="819" y="1"/>
                    <a:pt x="481" y="1"/>
                  </a:cubicBezTo>
                  <a:close/>
                </a:path>
              </a:pathLst>
            </a:custGeom>
            <a:solidFill>
              <a:srgbClr val="1E15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5" name="Google Shape;5165;p46"/>
            <p:cNvSpPr/>
            <p:nvPr/>
          </p:nvSpPr>
          <p:spPr>
            <a:xfrm>
              <a:off x="6927732" y="-762943"/>
              <a:ext cx="27389" cy="25384"/>
            </a:xfrm>
            <a:custGeom>
              <a:avLst/>
              <a:gdLst/>
              <a:ahLst/>
              <a:cxnLst/>
              <a:rect l="l" t="t" r="r" b="b"/>
              <a:pathLst>
                <a:path w="929" h="861" extrusionOk="0">
                  <a:moveTo>
                    <a:pt x="429" y="307"/>
                  </a:moveTo>
                  <a:cubicBezTo>
                    <a:pt x="500" y="307"/>
                    <a:pt x="607" y="414"/>
                    <a:pt x="590" y="486"/>
                  </a:cubicBezTo>
                  <a:cubicBezTo>
                    <a:pt x="583" y="538"/>
                    <a:pt x="544" y="559"/>
                    <a:pt x="497" y="559"/>
                  </a:cubicBezTo>
                  <a:cubicBezTo>
                    <a:pt x="415" y="559"/>
                    <a:pt x="311" y="494"/>
                    <a:pt x="322" y="414"/>
                  </a:cubicBezTo>
                  <a:cubicBezTo>
                    <a:pt x="322" y="361"/>
                    <a:pt x="375" y="325"/>
                    <a:pt x="429" y="307"/>
                  </a:cubicBezTo>
                  <a:close/>
                  <a:moveTo>
                    <a:pt x="422" y="1"/>
                  </a:moveTo>
                  <a:cubicBezTo>
                    <a:pt x="382" y="1"/>
                    <a:pt x="342" y="8"/>
                    <a:pt x="304" y="22"/>
                  </a:cubicBezTo>
                  <a:cubicBezTo>
                    <a:pt x="143" y="75"/>
                    <a:pt x="36" y="218"/>
                    <a:pt x="19" y="379"/>
                  </a:cubicBezTo>
                  <a:cubicBezTo>
                    <a:pt x="1" y="539"/>
                    <a:pt x="72" y="700"/>
                    <a:pt x="233" y="789"/>
                  </a:cubicBezTo>
                  <a:cubicBezTo>
                    <a:pt x="304" y="843"/>
                    <a:pt x="393" y="861"/>
                    <a:pt x="500" y="861"/>
                  </a:cubicBezTo>
                  <a:lnTo>
                    <a:pt x="607" y="861"/>
                  </a:lnTo>
                  <a:cubicBezTo>
                    <a:pt x="750" y="825"/>
                    <a:pt x="875" y="700"/>
                    <a:pt x="893" y="557"/>
                  </a:cubicBezTo>
                  <a:cubicBezTo>
                    <a:pt x="929" y="414"/>
                    <a:pt x="875" y="236"/>
                    <a:pt x="732" y="129"/>
                  </a:cubicBezTo>
                  <a:cubicBezTo>
                    <a:pt x="641" y="51"/>
                    <a:pt x="530" y="1"/>
                    <a:pt x="422" y="1"/>
                  </a:cubicBezTo>
                  <a:close/>
                </a:path>
              </a:pathLst>
            </a:custGeom>
            <a:solidFill>
              <a:srgbClr val="1E15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6" name="Google Shape;5166;p46"/>
            <p:cNvSpPr/>
            <p:nvPr/>
          </p:nvSpPr>
          <p:spPr>
            <a:xfrm>
              <a:off x="6798864" y="-826949"/>
              <a:ext cx="315138" cy="139216"/>
            </a:xfrm>
            <a:custGeom>
              <a:avLst/>
              <a:gdLst/>
              <a:ahLst/>
              <a:cxnLst/>
              <a:rect l="l" t="t" r="r" b="b"/>
              <a:pathLst>
                <a:path w="10689" h="4722" extrusionOk="0">
                  <a:moveTo>
                    <a:pt x="3515" y="355"/>
                  </a:moveTo>
                  <a:cubicBezTo>
                    <a:pt x="3729" y="498"/>
                    <a:pt x="3944" y="587"/>
                    <a:pt x="4175" y="676"/>
                  </a:cubicBezTo>
                  <a:cubicBezTo>
                    <a:pt x="4209" y="693"/>
                    <a:pt x="4864" y="965"/>
                    <a:pt x="4951" y="965"/>
                  </a:cubicBezTo>
                  <a:cubicBezTo>
                    <a:pt x="4956" y="965"/>
                    <a:pt x="4960" y="964"/>
                    <a:pt x="4961" y="962"/>
                  </a:cubicBezTo>
                  <a:lnTo>
                    <a:pt x="4961" y="962"/>
                  </a:lnTo>
                  <a:cubicBezTo>
                    <a:pt x="4871" y="1140"/>
                    <a:pt x="4782" y="1212"/>
                    <a:pt x="4639" y="1283"/>
                  </a:cubicBezTo>
                  <a:cubicBezTo>
                    <a:pt x="4622" y="1283"/>
                    <a:pt x="4532" y="1247"/>
                    <a:pt x="4497" y="1247"/>
                  </a:cubicBezTo>
                  <a:cubicBezTo>
                    <a:pt x="4086" y="1158"/>
                    <a:pt x="3676" y="1087"/>
                    <a:pt x="3248" y="1069"/>
                  </a:cubicBezTo>
                  <a:cubicBezTo>
                    <a:pt x="3233" y="1069"/>
                    <a:pt x="3071" y="1046"/>
                    <a:pt x="3006" y="1046"/>
                  </a:cubicBezTo>
                  <a:cubicBezTo>
                    <a:pt x="2991" y="1046"/>
                    <a:pt x="2982" y="1047"/>
                    <a:pt x="2980" y="1050"/>
                  </a:cubicBezTo>
                  <a:lnTo>
                    <a:pt x="2980" y="1050"/>
                  </a:lnTo>
                  <a:cubicBezTo>
                    <a:pt x="3052" y="783"/>
                    <a:pt x="3230" y="551"/>
                    <a:pt x="3515" y="355"/>
                  </a:cubicBezTo>
                  <a:close/>
                  <a:moveTo>
                    <a:pt x="5532" y="1854"/>
                  </a:moveTo>
                  <a:cubicBezTo>
                    <a:pt x="5532" y="1854"/>
                    <a:pt x="6013" y="1997"/>
                    <a:pt x="6067" y="2014"/>
                  </a:cubicBezTo>
                  <a:cubicBezTo>
                    <a:pt x="6031" y="2068"/>
                    <a:pt x="5978" y="2104"/>
                    <a:pt x="5924" y="2104"/>
                  </a:cubicBezTo>
                  <a:cubicBezTo>
                    <a:pt x="5888" y="2122"/>
                    <a:pt x="5853" y="2122"/>
                    <a:pt x="5817" y="2122"/>
                  </a:cubicBezTo>
                  <a:cubicBezTo>
                    <a:pt x="5549" y="2122"/>
                    <a:pt x="5514" y="2050"/>
                    <a:pt x="5514" y="1979"/>
                  </a:cubicBezTo>
                  <a:cubicBezTo>
                    <a:pt x="5496" y="1943"/>
                    <a:pt x="5514" y="1890"/>
                    <a:pt x="5532" y="1854"/>
                  </a:cubicBezTo>
                  <a:close/>
                  <a:moveTo>
                    <a:pt x="7815" y="2282"/>
                  </a:moveTo>
                  <a:cubicBezTo>
                    <a:pt x="7833" y="2514"/>
                    <a:pt x="7833" y="2764"/>
                    <a:pt x="7815" y="3014"/>
                  </a:cubicBezTo>
                  <a:cubicBezTo>
                    <a:pt x="7815" y="2996"/>
                    <a:pt x="7566" y="2853"/>
                    <a:pt x="7548" y="2853"/>
                  </a:cubicBezTo>
                  <a:cubicBezTo>
                    <a:pt x="7548" y="2675"/>
                    <a:pt x="7548" y="2514"/>
                    <a:pt x="7530" y="2353"/>
                  </a:cubicBezTo>
                  <a:cubicBezTo>
                    <a:pt x="7530" y="2353"/>
                    <a:pt x="7726" y="2318"/>
                    <a:pt x="7815" y="2282"/>
                  </a:cubicBezTo>
                  <a:close/>
                  <a:moveTo>
                    <a:pt x="3424" y="2884"/>
                  </a:moveTo>
                  <a:cubicBezTo>
                    <a:pt x="3489" y="2884"/>
                    <a:pt x="3551" y="2898"/>
                    <a:pt x="3605" y="2924"/>
                  </a:cubicBezTo>
                  <a:cubicBezTo>
                    <a:pt x="3658" y="2960"/>
                    <a:pt x="3729" y="3014"/>
                    <a:pt x="3765" y="3067"/>
                  </a:cubicBezTo>
                  <a:cubicBezTo>
                    <a:pt x="3515" y="3067"/>
                    <a:pt x="3283" y="3049"/>
                    <a:pt x="3087" y="3032"/>
                  </a:cubicBezTo>
                  <a:cubicBezTo>
                    <a:pt x="3105" y="2996"/>
                    <a:pt x="3158" y="2942"/>
                    <a:pt x="3230" y="2924"/>
                  </a:cubicBezTo>
                  <a:cubicBezTo>
                    <a:pt x="3292" y="2898"/>
                    <a:pt x="3359" y="2884"/>
                    <a:pt x="3424" y="2884"/>
                  </a:cubicBezTo>
                  <a:close/>
                  <a:moveTo>
                    <a:pt x="6109" y="2865"/>
                  </a:moveTo>
                  <a:cubicBezTo>
                    <a:pt x="6137" y="2865"/>
                    <a:pt x="6165" y="2867"/>
                    <a:pt x="6192" y="2871"/>
                  </a:cubicBezTo>
                  <a:cubicBezTo>
                    <a:pt x="6299" y="2889"/>
                    <a:pt x="6424" y="2942"/>
                    <a:pt x="6495" y="3032"/>
                  </a:cubicBezTo>
                  <a:cubicBezTo>
                    <a:pt x="6227" y="3067"/>
                    <a:pt x="5978" y="3085"/>
                    <a:pt x="5728" y="3103"/>
                  </a:cubicBezTo>
                  <a:cubicBezTo>
                    <a:pt x="5746" y="3049"/>
                    <a:pt x="5781" y="2996"/>
                    <a:pt x="5817" y="2978"/>
                  </a:cubicBezTo>
                  <a:cubicBezTo>
                    <a:pt x="5901" y="2894"/>
                    <a:pt x="6007" y="2865"/>
                    <a:pt x="6109" y="2865"/>
                  </a:cubicBezTo>
                  <a:close/>
                  <a:moveTo>
                    <a:pt x="8351" y="2050"/>
                  </a:moveTo>
                  <a:cubicBezTo>
                    <a:pt x="8404" y="2407"/>
                    <a:pt x="8404" y="2782"/>
                    <a:pt x="8369" y="3174"/>
                  </a:cubicBezTo>
                  <a:cubicBezTo>
                    <a:pt x="8297" y="3174"/>
                    <a:pt x="8154" y="3139"/>
                    <a:pt x="8119" y="3121"/>
                  </a:cubicBezTo>
                  <a:cubicBezTo>
                    <a:pt x="8154" y="2800"/>
                    <a:pt x="8154" y="2478"/>
                    <a:pt x="8119" y="2157"/>
                  </a:cubicBezTo>
                  <a:cubicBezTo>
                    <a:pt x="8208" y="2122"/>
                    <a:pt x="8279" y="2086"/>
                    <a:pt x="8351" y="2050"/>
                  </a:cubicBezTo>
                  <a:close/>
                  <a:moveTo>
                    <a:pt x="8904" y="1711"/>
                  </a:moveTo>
                  <a:cubicBezTo>
                    <a:pt x="8993" y="2175"/>
                    <a:pt x="9011" y="2675"/>
                    <a:pt x="8957" y="3210"/>
                  </a:cubicBezTo>
                  <a:lnTo>
                    <a:pt x="8672" y="3210"/>
                  </a:lnTo>
                  <a:cubicBezTo>
                    <a:pt x="8725" y="2746"/>
                    <a:pt x="8708" y="2300"/>
                    <a:pt x="8654" y="1872"/>
                  </a:cubicBezTo>
                  <a:cubicBezTo>
                    <a:pt x="8654" y="1872"/>
                    <a:pt x="8886" y="1711"/>
                    <a:pt x="8904" y="1711"/>
                  </a:cubicBezTo>
                  <a:close/>
                  <a:moveTo>
                    <a:pt x="2730" y="3317"/>
                  </a:moveTo>
                  <a:lnTo>
                    <a:pt x="2730" y="3317"/>
                  </a:lnTo>
                  <a:cubicBezTo>
                    <a:pt x="2837" y="3335"/>
                    <a:pt x="3105" y="3353"/>
                    <a:pt x="3123" y="3353"/>
                  </a:cubicBezTo>
                  <a:cubicBezTo>
                    <a:pt x="3158" y="3478"/>
                    <a:pt x="3230" y="3692"/>
                    <a:pt x="3355" y="3941"/>
                  </a:cubicBezTo>
                  <a:cubicBezTo>
                    <a:pt x="3194" y="3870"/>
                    <a:pt x="3034" y="3763"/>
                    <a:pt x="2909" y="3585"/>
                  </a:cubicBezTo>
                  <a:cubicBezTo>
                    <a:pt x="2855" y="3513"/>
                    <a:pt x="2784" y="3424"/>
                    <a:pt x="2730" y="3317"/>
                  </a:cubicBezTo>
                  <a:close/>
                  <a:moveTo>
                    <a:pt x="3532" y="0"/>
                  </a:moveTo>
                  <a:cubicBezTo>
                    <a:pt x="3500" y="0"/>
                    <a:pt x="3468" y="10"/>
                    <a:pt x="3444" y="34"/>
                  </a:cubicBezTo>
                  <a:cubicBezTo>
                    <a:pt x="2998" y="302"/>
                    <a:pt x="2730" y="658"/>
                    <a:pt x="2641" y="1069"/>
                  </a:cubicBezTo>
                  <a:cubicBezTo>
                    <a:pt x="1874" y="1087"/>
                    <a:pt x="1071" y="1265"/>
                    <a:pt x="500" y="1818"/>
                  </a:cubicBezTo>
                  <a:cubicBezTo>
                    <a:pt x="321" y="2014"/>
                    <a:pt x="161" y="2229"/>
                    <a:pt x="54" y="2461"/>
                  </a:cubicBezTo>
                  <a:cubicBezTo>
                    <a:pt x="0" y="2550"/>
                    <a:pt x="0" y="2657"/>
                    <a:pt x="54" y="2764"/>
                  </a:cubicBezTo>
                  <a:cubicBezTo>
                    <a:pt x="107" y="2889"/>
                    <a:pt x="232" y="2924"/>
                    <a:pt x="357" y="2978"/>
                  </a:cubicBezTo>
                  <a:cubicBezTo>
                    <a:pt x="446" y="2996"/>
                    <a:pt x="518" y="3014"/>
                    <a:pt x="589" y="3032"/>
                  </a:cubicBezTo>
                  <a:cubicBezTo>
                    <a:pt x="607" y="3210"/>
                    <a:pt x="625" y="3371"/>
                    <a:pt x="660" y="3549"/>
                  </a:cubicBezTo>
                  <a:cubicBezTo>
                    <a:pt x="714" y="3870"/>
                    <a:pt x="892" y="4281"/>
                    <a:pt x="1071" y="4495"/>
                  </a:cubicBezTo>
                  <a:cubicBezTo>
                    <a:pt x="1089" y="4530"/>
                    <a:pt x="1142" y="4548"/>
                    <a:pt x="1196" y="4548"/>
                  </a:cubicBezTo>
                  <a:cubicBezTo>
                    <a:pt x="1321" y="4548"/>
                    <a:pt x="1392" y="4405"/>
                    <a:pt x="1303" y="4298"/>
                  </a:cubicBezTo>
                  <a:cubicBezTo>
                    <a:pt x="1178" y="4120"/>
                    <a:pt x="1017" y="3763"/>
                    <a:pt x="964" y="3495"/>
                  </a:cubicBezTo>
                  <a:cubicBezTo>
                    <a:pt x="946" y="3353"/>
                    <a:pt x="928" y="3228"/>
                    <a:pt x="910" y="3103"/>
                  </a:cubicBezTo>
                  <a:cubicBezTo>
                    <a:pt x="928" y="3103"/>
                    <a:pt x="964" y="3121"/>
                    <a:pt x="982" y="3121"/>
                  </a:cubicBezTo>
                  <a:cubicBezTo>
                    <a:pt x="1267" y="3710"/>
                    <a:pt x="1499" y="4084"/>
                    <a:pt x="2356" y="4691"/>
                  </a:cubicBezTo>
                  <a:cubicBezTo>
                    <a:pt x="2384" y="4712"/>
                    <a:pt x="2417" y="4722"/>
                    <a:pt x="2451" y="4722"/>
                  </a:cubicBezTo>
                  <a:cubicBezTo>
                    <a:pt x="2503" y="4722"/>
                    <a:pt x="2555" y="4698"/>
                    <a:pt x="2587" y="4655"/>
                  </a:cubicBezTo>
                  <a:cubicBezTo>
                    <a:pt x="2623" y="4584"/>
                    <a:pt x="2605" y="4477"/>
                    <a:pt x="2534" y="4441"/>
                  </a:cubicBezTo>
                  <a:cubicBezTo>
                    <a:pt x="1820" y="3941"/>
                    <a:pt x="1588" y="3638"/>
                    <a:pt x="1356" y="3174"/>
                  </a:cubicBezTo>
                  <a:lnTo>
                    <a:pt x="1356" y="3174"/>
                  </a:lnTo>
                  <a:cubicBezTo>
                    <a:pt x="1767" y="3228"/>
                    <a:pt x="2266" y="3281"/>
                    <a:pt x="2356" y="3281"/>
                  </a:cubicBezTo>
                  <a:cubicBezTo>
                    <a:pt x="2427" y="3442"/>
                    <a:pt x="2552" y="3656"/>
                    <a:pt x="2659" y="3781"/>
                  </a:cubicBezTo>
                  <a:cubicBezTo>
                    <a:pt x="2962" y="4173"/>
                    <a:pt x="3355" y="4316"/>
                    <a:pt x="3622" y="4370"/>
                  </a:cubicBezTo>
                  <a:cubicBezTo>
                    <a:pt x="3636" y="4374"/>
                    <a:pt x="3649" y="4375"/>
                    <a:pt x="3662" y="4375"/>
                  </a:cubicBezTo>
                  <a:cubicBezTo>
                    <a:pt x="3772" y="4375"/>
                    <a:pt x="3865" y="4249"/>
                    <a:pt x="3801" y="4138"/>
                  </a:cubicBezTo>
                  <a:cubicBezTo>
                    <a:pt x="3605" y="3817"/>
                    <a:pt x="3515" y="3549"/>
                    <a:pt x="3462" y="3371"/>
                  </a:cubicBezTo>
                  <a:lnTo>
                    <a:pt x="3462" y="3371"/>
                  </a:lnTo>
                  <a:cubicBezTo>
                    <a:pt x="3765" y="3388"/>
                    <a:pt x="4068" y="3406"/>
                    <a:pt x="4354" y="3406"/>
                  </a:cubicBezTo>
                  <a:cubicBezTo>
                    <a:pt x="4443" y="3406"/>
                    <a:pt x="4514" y="3353"/>
                    <a:pt x="4514" y="3263"/>
                  </a:cubicBezTo>
                  <a:cubicBezTo>
                    <a:pt x="4514" y="3174"/>
                    <a:pt x="4461" y="3103"/>
                    <a:pt x="4372" y="3103"/>
                  </a:cubicBezTo>
                  <a:cubicBezTo>
                    <a:pt x="4283" y="3103"/>
                    <a:pt x="4211" y="3103"/>
                    <a:pt x="4140" y="3085"/>
                  </a:cubicBezTo>
                  <a:cubicBezTo>
                    <a:pt x="4051" y="2889"/>
                    <a:pt x="3908" y="2728"/>
                    <a:pt x="3747" y="2639"/>
                  </a:cubicBezTo>
                  <a:cubicBezTo>
                    <a:pt x="3649" y="2594"/>
                    <a:pt x="3547" y="2572"/>
                    <a:pt x="3439" y="2572"/>
                  </a:cubicBezTo>
                  <a:cubicBezTo>
                    <a:pt x="3332" y="2572"/>
                    <a:pt x="3221" y="2594"/>
                    <a:pt x="3105" y="2639"/>
                  </a:cubicBezTo>
                  <a:cubicBezTo>
                    <a:pt x="2927" y="2693"/>
                    <a:pt x="2802" y="2835"/>
                    <a:pt x="2748" y="3014"/>
                  </a:cubicBezTo>
                  <a:cubicBezTo>
                    <a:pt x="2748" y="3014"/>
                    <a:pt x="1892" y="2924"/>
                    <a:pt x="1695" y="2907"/>
                  </a:cubicBezTo>
                  <a:cubicBezTo>
                    <a:pt x="1303" y="2853"/>
                    <a:pt x="910" y="2800"/>
                    <a:pt x="518" y="2693"/>
                  </a:cubicBezTo>
                  <a:cubicBezTo>
                    <a:pt x="464" y="2675"/>
                    <a:pt x="411" y="2657"/>
                    <a:pt x="357" y="2639"/>
                  </a:cubicBezTo>
                  <a:cubicBezTo>
                    <a:pt x="321" y="2639"/>
                    <a:pt x="321" y="2603"/>
                    <a:pt x="339" y="2585"/>
                  </a:cubicBezTo>
                  <a:cubicBezTo>
                    <a:pt x="518" y="2193"/>
                    <a:pt x="857" y="1854"/>
                    <a:pt x="1303" y="1658"/>
                  </a:cubicBezTo>
                  <a:cubicBezTo>
                    <a:pt x="1660" y="1479"/>
                    <a:pt x="2088" y="1408"/>
                    <a:pt x="2498" y="1372"/>
                  </a:cubicBezTo>
                  <a:cubicBezTo>
                    <a:pt x="2623" y="1363"/>
                    <a:pt x="2749" y="1358"/>
                    <a:pt x="2875" y="1358"/>
                  </a:cubicBezTo>
                  <a:cubicBezTo>
                    <a:pt x="3468" y="1358"/>
                    <a:pt x="4069" y="1457"/>
                    <a:pt x="4657" y="1604"/>
                  </a:cubicBezTo>
                  <a:cubicBezTo>
                    <a:pt x="4854" y="1640"/>
                    <a:pt x="5032" y="1693"/>
                    <a:pt x="5228" y="1765"/>
                  </a:cubicBezTo>
                  <a:cubicBezTo>
                    <a:pt x="5193" y="1854"/>
                    <a:pt x="5193" y="1943"/>
                    <a:pt x="5193" y="2032"/>
                  </a:cubicBezTo>
                  <a:cubicBezTo>
                    <a:pt x="5246" y="2300"/>
                    <a:pt x="5496" y="2425"/>
                    <a:pt x="5763" y="2443"/>
                  </a:cubicBezTo>
                  <a:cubicBezTo>
                    <a:pt x="5835" y="2443"/>
                    <a:pt x="5924" y="2425"/>
                    <a:pt x="5995" y="2407"/>
                  </a:cubicBezTo>
                  <a:cubicBezTo>
                    <a:pt x="6156" y="2371"/>
                    <a:pt x="6299" y="2264"/>
                    <a:pt x="6370" y="2122"/>
                  </a:cubicBezTo>
                  <a:cubicBezTo>
                    <a:pt x="6477" y="2139"/>
                    <a:pt x="6584" y="2175"/>
                    <a:pt x="6691" y="2211"/>
                  </a:cubicBezTo>
                  <a:cubicBezTo>
                    <a:pt x="6870" y="2264"/>
                    <a:pt x="7048" y="2336"/>
                    <a:pt x="7227" y="2353"/>
                  </a:cubicBezTo>
                  <a:cubicBezTo>
                    <a:pt x="7244" y="2532"/>
                    <a:pt x="7244" y="2710"/>
                    <a:pt x="7227" y="2907"/>
                  </a:cubicBezTo>
                  <a:cubicBezTo>
                    <a:pt x="7102" y="2924"/>
                    <a:pt x="6959" y="2960"/>
                    <a:pt x="6816" y="2978"/>
                  </a:cubicBezTo>
                  <a:cubicBezTo>
                    <a:pt x="6727" y="2764"/>
                    <a:pt x="6513" y="2603"/>
                    <a:pt x="6245" y="2568"/>
                  </a:cubicBezTo>
                  <a:cubicBezTo>
                    <a:pt x="6200" y="2561"/>
                    <a:pt x="6154" y="2557"/>
                    <a:pt x="6109" y="2557"/>
                  </a:cubicBezTo>
                  <a:cubicBezTo>
                    <a:pt x="5924" y="2557"/>
                    <a:pt x="5746" y="2617"/>
                    <a:pt x="5603" y="2746"/>
                  </a:cubicBezTo>
                  <a:cubicBezTo>
                    <a:pt x="5496" y="2835"/>
                    <a:pt x="5424" y="2960"/>
                    <a:pt x="5407" y="3103"/>
                  </a:cubicBezTo>
                  <a:cubicBezTo>
                    <a:pt x="5300" y="3121"/>
                    <a:pt x="5175" y="3121"/>
                    <a:pt x="5068" y="3121"/>
                  </a:cubicBezTo>
                  <a:cubicBezTo>
                    <a:pt x="4978" y="3121"/>
                    <a:pt x="4907" y="3192"/>
                    <a:pt x="4907" y="3263"/>
                  </a:cubicBezTo>
                  <a:cubicBezTo>
                    <a:pt x="4907" y="3353"/>
                    <a:pt x="4978" y="3424"/>
                    <a:pt x="5068" y="3424"/>
                  </a:cubicBezTo>
                  <a:cubicBezTo>
                    <a:pt x="6031" y="3424"/>
                    <a:pt x="6816" y="3335"/>
                    <a:pt x="7459" y="3156"/>
                  </a:cubicBezTo>
                  <a:cubicBezTo>
                    <a:pt x="7619" y="3281"/>
                    <a:pt x="8065" y="3531"/>
                    <a:pt x="8779" y="3531"/>
                  </a:cubicBezTo>
                  <a:cubicBezTo>
                    <a:pt x="9136" y="3531"/>
                    <a:pt x="9564" y="3460"/>
                    <a:pt x="10064" y="3263"/>
                  </a:cubicBezTo>
                  <a:cubicBezTo>
                    <a:pt x="10171" y="3228"/>
                    <a:pt x="10188" y="3121"/>
                    <a:pt x="10135" y="3032"/>
                  </a:cubicBezTo>
                  <a:cubicBezTo>
                    <a:pt x="10135" y="3032"/>
                    <a:pt x="9778" y="2478"/>
                    <a:pt x="9778" y="2478"/>
                  </a:cubicBezTo>
                  <a:cubicBezTo>
                    <a:pt x="10028" y="2300"/>
                    <a:pt x="10599" y="1907"/>
                    <a:pt x="10617" y="1890"/>
                  </a:cubicBezTo>
                  <a:cubicBezTo>
                    <a:pt x="10670" y="1872"/>
                    <a:pt x="10688" y="1818"/>
                    <a:pt x="10688" y="1765"/>
                  </a:cubicBezTo>
                  <a:cubicBezTo>
                    <a:pt x="10688" y="1711"/>
                    <a:pt x="10652" y="1658"/>
                    <a:pt x="10617" y="1622"/>
                  </a:cubicBezTo>
                  <a:cubicBezTo>
                    <a:pt x="10563" y="1604"/>
                    <a:pt x="10456" y="1533"/>
                    <a:pt x="10420" y="1533"/>
                  </a:cubicBezTo>
                  <a:cubicBezTo>
                    <a:pt x="10296" y="1479"/>
                    <a:pt x="10206" y="1444"/>
                    <a:pt x="10117" y="1408"/>
                  </a:cubicBezTo>
                  <a:cubicBezTo>
                    <a:pt x="10102" y="1405"/>
                    <a:pt x="10087" y="1403"/>
                    <a:pt x="10073" y="1403"/>
                  </a:cubicBezTo>
                  <a:cubicBezTo>
                    <a:pt x="10000" y="1403"/>
                    <a:pt x="9936" y="1441"/>
                    <a:pt x="9921" y="1515"/>
                  </a:cubicBezTo>
                  <a:cubicBezTo>
                    <a:pt x="9885" y="1586"/>
                    <a:pt x="9939" y="1675"/>
                    <a:pt x="10028" y="1711"/>
                  </a:cubicBezTo>
                  <a:cubicBezTo>
                    <a:pt x="10081" y="1729"/>
                    <a:pt x="10153" y="1747"/>
                    <a:pt x="10224" y="1783"/>
                  </a:cubicBezTo>
                  <a:cubicBezTo>
                    <a:pt x="10081" y="1890"/>
                    <a:pt x="9849" y="2050"/>
                    <a:pt x="9475" y="2318"/>
                  </a:cubicBezTo>
                  <a:cubicBezTo>
                    <a:pt x="9403" y="2353"/>
                    <a:pt x="9386" y="2461"/>
                    <a:pt x="9439" y="2532"/>
                  </a:cubicBezTo>
                  <a:lnTo>
                    <a:pt x="9778" y="3049"/>
                  </a:lnTo>
                  <a:cubicBezTo>
                    <a:pt x="9600" y="3103"/>
                    <a:pt x="9421" y="3139"/>
                    <a:pt x="9278" y="3174"/>
                  </a:cubicBezTo>
                  <a:cubicBezTo>
                    <a:pt x="9332" y="2621"/>
                    <a:pt x="9296" y="2104"/>
                    <a:pt x="9189" y="1604"/>
                  </a:cubicBezTo>
                  <a:cubicBezTo>
                    <a:pt x="9243" y="1604"/>
                    <a:pt x="9296" y="1604"/>
                    <a:pt x="9350" y="1586"/>
                  </a:cubicBezTo>
                  <a:cubicBezTo>
                    <a:pt x="9439" y="1586"/>
                    <a:pt x="9510" y="1515"/>
                    <a:pt x="9510" y="1426"/>
                  </a:cubicBezTo>
                  <a:cubicBezTo>
                    <a:pt x="9510" y="1354"/>
                    <a:pt x="9439" y="1283"/>
                    <a:pt x="9350" y="1283"/>
                  </a:cubicBezTo>
                  <a:cubicBezTo>
                    <a:pt x="9225" y="1283"/>
                    <a:pt x="9118" y="1301"/>
                    <a:pt x="8993" y="1336"/>
                  </a:cubicBezTo>
                  <a:cubicBezTo>
                    <a:pt x="8708" y="1426"/>
                    <a:pt x="8511" y="1622"/>
                    <a:pt x="8261" y="1747"/>
                  </a:cubicBezTo>
                  <a:cubicBezTo>
                    <a:pt x="8047" y="1854"/>
                    <a:pt x="7833" y="1961"/>
                    <a:pt x="7601" y="2014"/>
                  </a:cubicBezTo>
                  <a:cubicBezTo>
                    <a:pt x="7523" y="2033"/>
                    <a:pt x="7444" y="2041"/>
                    <a:pt x="7364" y="2041"/>
                  </a:cubicBezTo>
                  <a:cubicBezTo>
                    <a:pt x="6976" y="2041"/>
                    <a:pt x="6583" y="1851"/>
                    <a:pt x="6227" y="1747"/>
                  </a:cubicBezTo>
                  <a:cubicBezTo>
                    <a:pt x="5817" y="1604"/>
                    <a:pt x="5442" y="1479"/>
                    <a:pt x="5050" y="1372"/>
                  </a:cubicBezTo>
                  <a:cubicBezTo>
                    <a:pt x="5157" y="1283"/>
                    <a:pt x="5246" y="1122"/>
                    <a:pt x="5300" y="908"/>
                  </a:cubicBezTo>
                  <a:cubicBezTo>
                    <a:pt x="5317" y="837"/>
                    <a:pt x="5282" y="748"/>
                    <a:pt x="5210" y="730"/>
                  </a:cubicBezTo>
                  <a:cubicBezTo>
                    <a:pt x="5139" y="694"/>
                    <a:pt x="5085" y="676"/>
                    <a:pt x="5014" y="658"/>
                  </a:cubicBezTo>
                  <a:cubicBezTo>
                    <a:pt x="4586" y="516"/>
                    <a:pt x="3908" y="266"/>
                    <a:pt x="3640" y="34"/>
                  </a:cubicBezTo>
                  <a:cubicBezTo>
                    <a:pt x="3611" y="14"/>
                    <a:pt x="3571" y="0"/>
                    <a:pt x="3532" y="0"/>
                  </a:cubicBezTo>
                  <a:close/>
                </a:path>
              </a:pathLst>
            </a:custGeom>
            <a:solidFill>
              <a:srgbClr val="1E15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7" name="Google Shape;5167;p46"/>
            <p:cNvSpPr/>
            <p:nvPr/>
          </p:nvSpPr>
          <p:spPr>
            <a:xfrm>
              <a:off x="6839903" y="-776505"/>
              <a:ext cx="14741" cy="14741"/>
            </a:xfrm>
            <a:custGeom>
              <a:avLst/>
              <a:gdLst/>
              <a:ahLst/>
              <a:cxnLst/>
              <a:rect l="l" t="t" r="r" b="b"/>
              <a:pathLst>
                <a:path w="500" h="500" extrusionOk="0">
                  <a:moveTo>
                    <a:pt x="250" y="0"/>
                  </a:moveTo>
                  <a:cubicBezTo>
                    <a:pt x="107" y="0"/>
                    <a:pt x="0" y="107"/>
                    <a:pt x="0" y="250"/>
                  </a:cubicBezTo>
                  <a:cubicBezTo>
                    <a:pt x="0" y="393"/>
                    <a:pt x="107" y="500"/>
                    <a:pt x="250" y="500"/>
                  </a:cubicBezTo>
                  <a:cubicBezTo>
                    <a:pt x="393" y="500"/>
                    <a:pt x="500" y="393"/>
                    <a:pt x="500" y="250"/>
                  </a:cubicBezTo>
                  <a:cubicBezTo>
                    <a:pt x="500" y="107"/>
                    <a:pt x="393" y="0"/>
                    <a:pt x="250" y="0"/>
                  </a:cubicBezTo>
                  <a:close/>
                </a:path>
              </a:pathLst>
            </a:custGeom>
            <a:solidFill>
              <a:srgbClr val="1E15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68" name="Google Shape;5168;p46"/>
          <p:cNvGrpSpPr/>
          <p:nvPr/>
        </p:nvGrpSpPr>
        <p:grpSpPr>
          <a:xfrm rot="120013">
            <a:off x="6780017" y="3693676"/>
            <a:ext cx="314579" cy="211076"/>
            <a:chOff x="6799394" y="-1371580"/>
            <a:chExt cx="314608" cy="211095"/>
          </a:xfrm>
        </p:grpSpPr>
        <p:sp>
          <p:nvSpPr>
            <p:cNvPr id="5169" name="Google Shape;5169;p46"/>
            <p:cNvSpPr/>
            <p:nvPr/>
          </p:nvSpPr>
          <p:spPr>
            <a:xfrm>
              <a:off x="6905649" y="-1354037"/>
              <a:ext cx="112063" cy="46258"/>
            </a:xfrm>
            <a:custGeom>
              <a:avLst/>
              <a:gdLst/>
              <a:ahLst/>
              <a:cxnLst/>
              <a:rect l="l" t="t" r="r" b="b"/>
              <a:pathLst>
                <a:path w="3801" h="1569" extrusionOk="0">
                  <a:moveTo>
                    <a:pt x="2257" y="0"/>
                  </a:moveTo>
                  <a:cubicBezTo>
                    <a:pt x="1866" y="0"/>
                    <a:pt x="1472" y="59"/>
                    <a:pt x="1107" y="159"/>
                  </a:cubicBezTo>
                  <a:cubicBezTo>
                    <a:pt x="678" y="283"/>
                    <a:pt x="322" y="498"/>
                    <a:pt x="0" y="765"/>
                  </a:cubicBezTo>
                  <a:cubicBezTo>
                    <a:pt x="190" y="738"/>
                    <a:pt x="383" y="724"/>
                    <a:pt x="576" y="724"/>
                  </a:cubicBezTo>
                  <a:cubicBezTo>
                    <a:pt x="1509" y="724"/>
                    <a:pt x="2464" y="1036"/>
                    <a:pt x="3248" y="1568"/>
                  </a:cubicBezTo>
                  <a:cubicBezTo>
                    <a:pt x="3480" y="1229"/>
                    <a:pt x="3801" y="640"/>
                    <a:pt x="3515" y="319"/>
                  </a:cubicBezTo>
                  <a:cubicBezTo>
                    <a:pt x="3373" y="159"/>
                    <a:pt x="3141" y="105"/>
                    <a:pt x="2962" y="69"/>
                  </a:cubicBezTo>
                  <a:cubicBezTo>
                    <a:pt x="2733" y="22"/>
                    <a:pt x="2495" y="0"/>
                    <a:pt x="2257" y="0"/>
                  </a:cubicBezTo>
                  <a:close/>
                </a:path>
              </a:pathLst>
            </a:custGeom>
            <a:solidFill>
              <a:srgbClr val="73E7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0" name="Google Shape;5170;p46"/>
            <p:cNvSpPr/>
            <p:nvPr/>
          </p:nvSpPr>
          <p:spPr>
            <a:xfrm>
              <a:off x="6905649" y="-1347286"/>
              <a:ext cx="112063" cy="39507"/>
            </a:xfrm>
            <a:custGeom>
              <a:avLst/>
              <a:gdLst/>
              <a:ahLst/>
              <a:cxnLst/>
              <a:rect l="l" t="t" r="r" b="b"/>
              <a:pathLst>
                <a:path w="3801" h="1340" extrusionOk="0">
                  <a:moveTo>
                    <a:pt x="3408" y="1"/>
                  </a:moveTo>
                  <a:cubicBezTo>
                    <a:pt x="3390" y="233"/>
                    <a:pt x="3266" y="501"/>
                    <a:pt x="3159" y="697"/>
                  </a:cubicBezTo>
                  <a:cubicBezTo>
                    <a:pt x="3135" y="744"/>
                    <a:pt x="3087" y="768"/>
                    <a:pt x="3037" y="768"/>
                  </a:cubicBezTo>
                  <a:cubicBezTo>
                    <a:pt x="3012" y="768"/>
                    <a:pt x="2986" y="762"/>
                    <a:pt x="2962" y="750"/>
                  </a:cubicBezTo>
                  <a:cubicBezTo>
                    <a:pt x="2266" y="358"/>
                    <a:pt x="1446" y="126"/>
                    <a:pt x="643" y="108"/>
                  </a:cubicBezTo>
                  <a:cubicBezTo>
                    <a:pt x="411" y="215"/>
                    <a:pt x="197" y="358"/>
                    <a:pt x="0" y="536"/>
                  </a:cubicBezTo>
                  <a:cubicBezTo>
                    <a:pt x="190" y="509"/>
                    <a:pt x="383" y="495"/>
                    <a:pt x="576" y="495"/>
                  </a:cubicBezTo>
                  <a:cubicBezTo>
                    <a:pt x="1509" y="495"/>
                    <a:pt x="2464" y="807"/>
                    <a:pt x="3248" y="1339"/>
                  </a:cubicBezTo>
                  <a:cubicBezTo>
                    <a:pt x="3480" y="1000"/>
                    <a:pt x="3801" y="411"/>
                    <a:pt x="3515" y="90"/>
                  </a:cubicBezTo>
                  <a:cubicBezTo>
                    <a:pt x="3480" y="54"/>
                    <a:pt x="3444" y="37"/>
                    <a:pt x="3408" y="1"/>
                  </a:cubicBezTo>
                  <a:close/>
                </a:path>
              </a:pathLst>
            </a:custGeom>
            <a:solidFill>
              <a:srgbClr val="99E6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1" name="Google Shape;5171;p46"/>
            <p:cNvSpPr/>
            <p:nvPr/>
          </p:nvSpPr>
          <p:spPr>
            <a:xfrm>
              <a:off x="7021899" y="-1313617"/>
              <a:ext cx="87357" cy="113124"/>
            </a:xfrm>
            <a:custGeom>
              <a:avLst/>
              <a:gdLst/>
              <a:ahLst/>
              <a:cxnLst/>
              <a:rect l="l" t="t" r="r" b="b"/>
              <a:pathLst>
                <a:path w="2963" h="3837" extrusionOk="0">
                  <a:moveTo>
                    <a:pt x="1892" y="1"/>
                  </a:moveTo>
                  <a:cubicBezTo>
                    <a:pt x="1803" y="1"/>
                    <a:pt x="1713" y="37"/>
                    <a:pt x="1624" y="72"/>
                  </a:cubicBezTo>
                  <a:cubicBezTo>
                    <a:pt x="1482" y="161"/>
                    <a:pt x="1446" y="340"/>
                    <a:pt x="1410" y="500"/>
                  </a:cubicBezTo>
                  <a:cubicBezTo>
                    <a:pt x="1374" y="607"/>
                    <a:pt x="1357" y="750"/>
                    <a:pt x="1285" y="857"/>
                  </a:cubicBezTo>
                  <a:cubicBezTo>
                    <a:pt x="1214" y="982"/>
                    <a:pt x="1107" y="1089"/>
                    <a:pt x="982" y="1143"/>
                  </a:cubicBezTo>
                  <a:cubicBezTo>
                    <a:pt x="807" y="1230"/>
                    <a:pt x="623" y="1274"/>
                    <a:pt x="443" y="1274"/>
                  </a:cubicBezTo>
                  <a:cubicBezTo>
                    <a:pt x="366" y="1274"/>
                    <a:pt x="290" y="1266"/>
                    <a:pt x="215" y="1250"/>
                  </a:cubicBezTo>
                  <a:cubicBezTo>
                    <a:pt x="143" y="1232"/>
                    <a:pt x="72" y="1196"/>
                    <a:pt x="1" y="1178"/>
                  </a:cubicBezTo>
                  <a:lnTo>
                    <a:pt x="1" y="1928"/>
                  </a:lnTo>
                  <a:lnTo>
                    <a:pt x="1" y="2659"/>
                  </a:lnTo>
                  <a:cubicBezTo>
                    <a:pt x="72" y="2642"/>
                    <a:pt x="143" y="2606"/>
                    <a:pt x="215" y="2606"/>
                  </a:cubicBezTo>
                  <a:cubicBezTo>
                    <a:pt x="300" y="2581"/>
                    <a:pt x="388" y="2569"/>
                    <a:pt x="477" y="2569"/>
                  </a:cubicBezTo>
                  <a:cubicBezTo>
                    <a:pt x="646" y="2569"/>
                    <a:pt x="818" y="2613"/>
                    <a:pt x="982" y="2695"/>
                  </a:cubicBezTo>
                  <a:cubicBezTo>
                    <a:pt x="1107" y="2749"/>
                    <a:pt x="1214" y="2856"/>
                    <a:pt x="1285" y="2981"/>
                  </a:cubicBezTo>
                  <a:cubicBezTo>
                    <a:pt x="1357" y="3088"/>
                    <a:pt x="1374" y="3230"/>
                    <a:pt x="1410" y="3355"/>
                  </a:cubicBezTo>
                  <a:cubicBezTo>
                    <a:pt x="1446" y="3498"/>
                    <a:pt x="1482" y="3676"/>
                    <a:pt x="1624" y="3766"/>
                  </a:cubicBezTo>
                  <a:cubicBezTo>
                    <a:pt x="1713" y="3819"/>
                    <a:pt x="1803" y="3837"/>
                    <a:pt x="1892" y="3837"/>
                  </a:cubicBezTo>
                  <a:cubicBezTo>
                    <a:pt x="2142" y="3837"/>
                    <a:pt x="2338" y="3641"/>
                    <a:pt x="2338" y="3391"/>
                  </a:cubicBezTo>
                  <a:cubicBezTo>
                    <a:pt x="2338" y="3320"/>
                    <a:pt x="2320" y="3230"/>
                    <a:pt x="2284" y="3177"/>
                  </a:cubicBezTo>
                  <a:cubicBezTo>
                    <a:pt x="2516" y="3159"/>
                    <a:pt x="2713" y="2963"/>
                    <a:pt x="2713" y="2731"/>
                  </a:cubicBezTo>
                  <a:cubicBezTo>
                    <a:pt x="2713" y="2588"/>
                    <a:pt x="2641" y="2463"/>
                    <a:pt x="2552" y="2374"/>
                  </a:cubicBezTo>
                  <a:cubicBezTo>
                    <a:pt x="2784" y="2356"/>
                    <a:pt x="2962" y="2160"/>
                    <a:pt x="2962" y="1928"/>
                  </a:cubicBezTo>
                  <a:cubicBezTo>
                    <a:pt x="2962" y="1678"/>
                    <a:pt x="2784" y="1482"/>
                    <a:pt x="2552" y="1464"/>
                  </a:cubicBezTo>
                  <a:cubicBezTo>
                    <a:pt x="2641" y="1393"/>
                    <a:pt x="2713" y="1268"/>
                    <a:pt x="2713" y="1125"/>
                  </a:cubicBezTo>
                  <a:cubicBezTo>
                    <a:pt x="2713" y="875"/>
                    <a:pt x="2516" y="679"/>
                    <a:pt x="2284" y="661"/>
                  </a:cubicBezTo>
                  <a:cubicBezTo>
                    <a:pt x="2320" y="607"/>
                    <a:pt x="2338" y="536"/>
                    <a:pt x="2338" y="447"/>
                  </a:cubicBezTo>
                  <a:cubicBezTo>
                    <a:pt x="2338" y="197"/>
                    <a:pt x="2142" y="1"/>
                    <a:pt x="1892" y="1"/>
                  </a:cubicBezTo>
                  <a:close/>
                </a:path>
              </a:pathLst>
            </a:custGeom>
            <a:solidFill>
              <a:srgbClr val="73E7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2" name="Google Shape;5172;p46"/>
            <p:cNvSpPr/>
            <p:nvPr/>
          </p:nvSpPr>
          <p:spPr>
            <a:xfrm>
              <a:off x="7069248" y="-1313617"/>
              <a:ext cx="40008" cy="113124"/>
            </a:xfrm>
            <a:custGeom>
              <a:avLst/>
              <a:gdLst/>
              <a:ahLst/>
              <a:cxnLst/>
              <a:rect l="l" t="t" r="r" b="b"/>
              <a:pathLst>
                <a:path w="1357" h="3837" extrusionOk="0">
                  <a:moveTo>
                    <a:pt x="286" y="1"/>
                  </a:moveTo>
                  <a:cubicBezTo>
                    <a:pt x="197" y="1"/>
                    <a:pt x="107" y="37"/>
                    <a:pt x="18" y="72"/>
                  </a:cubicBezTo>
                  <a:cubicBezTo>
                    <a:pt x="18" y="90"/>
                    <a:pt x="18" y="90"/>
                    <a:pt x="0" y="90"/>
                  </a:cubicBezTo>
                  <a:cubicBezTo>
                    <a:pt x="107" y="179"/>
                    <a:pt x="179" y="304"/>
                    <a:pt x="179" y="447"/>
                  </a:cubicBezTo>
                  <a:cubicBezTo>
                    <a:pt x="179" y="483"/>
                    <a:pt x="179" y="500"/>
                    <a:pt x="179" y="518"/>
                  </a:cubicBezTo>
                  <a:cubicBezTo>
                    <a:pt x="161" y="590"/>
                    <a:pt x="197" y="679"/>
                    <a:pt x="268" y="697"/>
                  </a:cubicBezTo>
                  <a:cubicBezTo>
                    <a:pt x="429" y="768"/>
                    <a:pt x="554" y="929"/>
                    <a:pt x="554" y="1125"/>
                  </a:cubicBezTo>
                  <a:cubicBezTo>
                    <a:pt x="554" y="1196"/>
                    <a:pt x="536" y="1250"/>
                    <a:pt x="500" y="1321"/>
                  </a:cubicBezTo>
                  <a:cubicBezTo>
                    <a:pt x="464" y="1393"/>
                    <a:pt x="500" y="1482"/>
                    <a:pt x="571" y="1535"/>
                  </a:cubicBezTo>
                  <a:cubicBezTo>
                    <a:pt x="714" y="1607"/>
                    <a:pt x="803" y="1749"/>
                    <a:pt x="803" y="1928"/>
                  </a:cubicBezTo>
                  <a:cubicBezTo>
                    <a:pt x="803" y="2088"/>
                    <a:pt x="714" y="2231"/>
                    <a:pt x="571" y="2320"/>
                  </a:cubicBezTo>
                  <a:cubicBezTo>
                    <a:pt x="500" y="2356"/>
                    <a:pt x="464" y="2445"/>
                    <a:pt x="500" y="2534"/>
                  </a:cubicBezTo>
                  <a:cubicBezTo>
                    <a:pt x="536" y="2588"/>
                    <a:pt x="554" y="2659"/>
                    <a:pt x="554" y="2731"/>
                  </a:cubicBezTo>
                  <a:cubicBezTo>
                    <a:pt x="554" y="2909"/>
                    <a:pt x="429" y="3070"/>
                    <a:pt x="268" y="3141"/>
                  </a:cubicBezTo>
                  <a:cubicBezTo>
                    <a:pt x="197" y="3177"/>
                    <a:pt x="161" y="3248"/>
                    <a:pt x="179" y="3320"/>
                  </a:cubicBezTo>
                  <a:cubicBezTo>
                    <a:pt x="179" y="3337"/>
                    <a:pt x="179" y="3373"/>
                    <a:pt x="179" y="3391"/>
                  </a:cubicBezTo>
                  <a:cubicBezTo>
                    <a:pt x="179" y="3534"/>
                    <a:pt x="107" y="3659"/>
                    <a:pt x="0" y="3748"/>
                  </a:cubicBezTo>
                  <a:cubicBezTo>
                    <a:pt x="18" y="3748"/>
                    <a:pt x="18" y="3766"/>
                    <a:pt x="18" y="3766"/>
                  </a:cubicBezTo>
                  <a:cubicBezTo>
                    <a:pt x="107" y="3819"/>
                    <a:pt x="197" y="3837"/>
                    <a:pt x="286" y="3837"/>
                  </a:cubicBezTo>
                  <a:cubicBezTo>
                    <a:pt x="536" y="3837"/>
                    <a:pt x="732" y="3641"/>
                    <a:pt x="732" y="3391"/>
                  </a:cubicBezTo>
                  <a:cubicBezTo>
                    <a:pt x="732" y="3320"/>
                    <a:pt x="714" y="3230"/>
                    <a:pt x="678" y="3177"/>
                  </a:cubicBezTo>
                  <a:cubicBezTo>
                    <a:pt x="928" y="3159"/>
                    <a:pt x="1107" y="2963"/>
                    <a:pt x="1107" y="2731"/>
                  </a:cubicBezTo>
                  <a:cubicBezTo>
                    <a:pt x="1107" y="2588"/>
                    <a:pt x="1053" y="2463"/>
                    <a:pt x="946" y="2374"/>
                  </a:cubicBezTo>
                  <a:cubicBezTo>
                    <a:pt x="1178" y="2356"/>
                    <a:pt x="1356" y="2160"/>
                    <a:pt x="1356" y="1928"/>
                  </a:cubicBezTo>
                  <a:cubicBezTo>
                    <a:pt x="1356" y="1678"/>
                    <a:pt x="1178" y="1482"/>
                    <a:pt x="946" y="1464"/>
                  </a:cubicBezTo>
                  <a:cubicBezTo>
                    <a:pt x="1053" y="1393"/>
                    <a:pt x="1107" y="1268"/>
                    <a:pt x="1107" y="1125"/>
                  </a:cubicBezTo>
                  <a:cubicBezTo>
                    <a:pt x="1107" y="875"/>
                    <a:pt x="928" y="679"/>
                    <a:pt x="678" y="661"/>
                  </a:cubicBezTo>
                  <a:cubicBezTo>
                    <a:pt x="714" y="607"/>
                    <a:pt x="732" y="536"/>
                    <a:pt x="732" y="447"/>
                  </a:cubicBezTo>
                  <a:cubicBezTo>
                    <a:pt x="732" y="197"/>
                    <a:pt x="536" y="1"/>
                    <a:pt x="286" y="1"/>
                  </a:cubicBezTo>
                  <a:close/>
                </a:path>
              </a:pathLst>
            </a:custGeom>
            <a:solidFill>
              <a:srgbClr val="99E6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3" name="Google Shape;5173;p46"/>
            <p:cNvSpPr/>
            <p:nvPr/>
          </p:nvSpPr>
          <p:spPr>
            <a:xfrm>
              <a:off x="6814106" y="-1332987"/>
              <a:ext cx="219409" cy="168050"/>
            </a:xfrm>
            <a:custGeom>
              <a:avLst/>
              <a:gdLst/>
              <a:ahLst/>
              <a:cxnLst/>
              <a:rect l="l" t="t" r="r" b="b"/>
              <a:pathLst>
                <a:path w="7442" h="5700" extrusionOk="0">
                  <a:moveTo>
                    <a:pt x="3624" y="1"/>
                  </a:moveTo>
                  <a:cubicBezTo>
                    <a:pt x="3244" y="1"/>
                    <a:pt x="2870" y="51"/>
                    <a:pt x="2517" y="158"/>
                  </a:cubicBezTo>
                  <a:cubicBezTo>
                    <a:pt x="1892" y="355"/>
                    <a:pt x="1357" y="676"/>
                    <a:pt x="893" y="1211"/>
                  </a:cubicBezTo>
                  <a:cubicBezTo>
                    <a:pt x="1428" y="1604"/>
                    <a:pt x="2641" y="2389"/>
                    <a:pt x="3177" y="2781"/>
                  </a:cubicBezTo>
                  <a:cubicBezTo>
                    <a:pt x="3177" y="2781"/>
                    <a:pt x="1125" y="2210"/>
                    <a:pt x="375" y="2067"/>
                  </a:cubicBezTo>
                  <a:lnTo>
                    <a:pt x="375" y="2067"/>
                  </a:lnTo>
                  <a:cubicBezTo>
                    <a:pt x="1" y="3852"/>
                    <a:pt x="1589" y="5350"/>
                    <a:pt x="3230" y="5654"/>
                  </a:cubicBezTo>
                  <a:cubicBezTo>
                    <a:pt x="3400" y="5684"/>
                    <a:pt x="3570" y="5699"/>
                    <a:pt x="3740" y="5699"/>
                  </a:cubicBezTo>
                  <a:cubicBezTo>
                    <a:pt x="5251" y="5699"/>
                    <a:pt x="6735" y="4542"/>
                    <a:pt x="7441" y="3227"/>
                  </a:cubicBezTo>
                  <a:lnTo>
                    <a:pt x="7441" y="1907"/>
                  </a:lnTo>
                  <a:cubicBezTo>
                    <a:pt x="6620" y="746"/>
                    <a:pt x="5080" y="1"/>
                    <a:pt x="3624" y="1"/>
                  </a:cubicBezTo>
                  <a:close/>
                </a:path>
              </a:pathLst>
            </a:custGeom>
            <a:solidFill>
              <a:srgbClr val="207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4" name="Google Shape;5174;p46"/>
            <p:cNvSpPr/>
            <p:nvPr/>
          </p:nvSpPr>
          <p:spPr>
            <a:xfrm>
              <a:off x="6822007" y="-1258897"/>
              <a:ext cx="211507" cy="93961"/>
            </a:xfrm>
            <a:custGeom>
              <a:avLst/>
              <a:gdLst/>
              <a:ahLst/>
              <a:cxnLst/>
              <a:rect l="l" t="t" r="r" b="b"/>
              <a:pathLst>
                <a:path w="7174" h="3187" extrusionOk="0">
                  <a:moveTo>
                    <a:pt x="54" y="0"/>
                  </a:moveTo>
                  <a:cubicBezTo>
                    <a:pt x="0" y="1571"/>
                    <a:pt x="1446" y="2873"/>
                    <a:pt x="2962" y="3141"/>
                  </a:cubicBezTo>
                  <a:cubicBezTo>
                    <a:pt x="3132" y="3171"/>
                    <a:pt x="3302" y="3186"/>
                    <a:pt x="3472" y="3186"/>
                  </a:cubicBezTo>
                  <a:cubicBezTo>
                    <a:pt x="4983" y="3186"/>
                    <a:pt x="6467" y="2029"/>
                    <a:pt x="7173" y="714"/>
                  </a:cubicBezTo>
                  <a:lnTo>
                    <a:pt x="7173" y="571"/>
                  </a:lnTo>
                  <a:cubicBezTo>
                    <a:pt x="6395" y="1810"/>
                    <a:pt x="4995" y="2795"/>
                    <a:pt x="3551" y="2795"/>
                  </a:cubicBezTo>
                  <a:cubicBezTo>
                    <a:pt x="3373" y="2795"/>
                    <a:pt x="3194" y="2780"/>
                    <a:pt x="3016" y="2748"/>
                  </a:cubicBezTo>
                  <a:cubicBezTo>
                    <a:pt x="1606" y="2481"/>
                    <a:pt x="232" y="1428"/>
                    <a:pt x="54" y="0"/>
                  </a:cubicBezTo>
                  <a:close/>
                </a:path>
              </a:pathLst>
            </a:custGeom>
            <a:solidFill>
              <a:srgbClr val="5960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5" name="Google Shape;5175;p46"/>
            <p:cNvSpPr/>
            <p:nvPr/>
          </p:nvSpPr>
          <p:spPr>
            <a:xfrm>
              <a:off x="6804111" y="-1347787"/>
              <a:ext cx="23173" cy="23173"/>
            </a:xfrm>
            <a:custGeom>
              <a:avLst/>
              <a:gdLst/>
              <a:ahLst/>
              <a:cxnLst/>
              <a:rect l="l" t="t" r="r" b="b"/>
              <a:pathLst>
                <a:path w="786" h="786" extrusionOk="0">
                  <a:moveTo>
                    <a:pt x="393" y="0"/>
                  </a:moveTo>
                  <a:cubicBezTo>
                    <a:pt x="179" y="0"/>
                    <a:pt x="1" y="178"/>
                    <a:pt x="1" y="393"/>
                  </a:cubicBezTo>
                  <a:cubicBezTo>
                    <a:pt x="1" y="607"/>
                    <a:pt x="179" y="785"/>
                    <a:pt x="393" y="785"/>
                  </a:cubicBezTo>
                  <a:cubicBezTo>
                    <a:pt x="607" y="785"/>
                    <a:pt x="786" y="607"/>
                    <a:pt x="786" y="393"/>
                  </a:cubicBezTo>
                  <a:cubicBezTo>
                    <a:pt x="786" y="178"/>
                    <a:pt x="607" y="0"/>
                    <a:pt x="393" y="0"/>
                  </a:cubicBezTo>
                  <a:close/>
                </a:path>
              </a:pathLst>
            </a:custGeom>
            <a:solidFill>
              <a:srgbClr val="A79B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6" name="Google Shape;5176;p46"/>
            <p:cNvSpPr/>
            <p:nvPr/>
          </p:nvSpPr>
          <p:spPr>
            <a:xfrm>
              <a:off x="6804111" y="-1346755"/>
              <a:ext cx="23173" cy="22141"/>
            </a:xfrm>
            <a:custGeom>
              <a:avLst/>
              <a:gdLst/>
              <a:ahLst/>
              <a:cxnLst/>
              <a:rect l="l" t="t" r="r" b="b"/>
              <a:pathLst>
                <a:path w="786" h="751" extrusionOk="0">
                  <a:moveTo>
                    <a:pt x="554" y="1"/>
                  </a:moveTo>
                  <a:cubicBezTo>
                    <a:pt x="554" y="19"/>
                    <a:pt x="554" y="54"/>
                    <a:pt x="554" y="72"/>
                  </a:cubicBezTo>
                  <a:cubicBezTo>
                    <a:pt x="554" y="304"/>
                    <a:pt x="375" y="483"/>
                    <a:pt x="161" y="483"/>
                  </a:cubicBezTo>
                  <a:cubicBezTo>
                    <a:pt x="108" y="483"/>
                    <a:pt x="54" y="465"/>
                    <a:pt x="1" y="447"/>
                  </a:cubicBezTo>
                  <a:lnTo>
                    <a:pt x="1" y="447"/>
                  </a:lnTo>
                  <a:cubicBezTo>
                    <a:pt x="36" y="625"/>
                    <a:pt x="197" y="750"/>
                    <a:pt x="393" y="750"/>
                  </a:cubicBezTo>
                  <a:cubicBezTo>
                    <a:pt x="607" y="750"/>
                    <a:pt x="786" y="572"/>
                    <a:pt x="786" y="358"/>
                  </a:cubicBezTo>
                  <a:cubicBezTo>
                    <a:pt x="786" y="197"/>
                    <a:pt x="697" y="54"/>
                    <a:pt x="554" y="1"/>
                  </a:cubicBezTo>
                  <a:close/>
                </a:path>
              </a:pathLst>
            </a:custGeom>
            <a:solidFill>
              <a:srgbClr val="9182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7" name="Google Shape;5177;p46"/>
            <p:cNvSpPr/>
            <p:nvPr/>
          </p:nvSpPr>
          <p:spPr>
            <a:xfrm>
              <a:off x="6848306" y="-1286788"/>
              <a:ext cx="26328" cy="25827"/>
            </a:xfrm>
            <a:custGeom>
              <a:avLst/>
              <a:gdLst/>
              <a:ahLst/>
              <a:cxnLst/>
              <a:rect l="l" t="t" r="r" b="b"/>
              <a:pathLst>
                <a:path w="893" h="876" extrusionOk="0">
                  <a:moveTo>
                    <a:pt x="250" y="1"/>
                  </a:moveTo>
                  <a:lnTo>
                    <a:pt x="1" y="875"/>
                  </a:lnTo>
                  <a:lnTo>
                    <a:pt x="1" y="875"/>
                  </a:lnTo>
                  <a:lnTo>
                    <a:pt x="893" y="429"/>
                  </a:lnTo>
                  <a:lnTo>
                    <a:pt x="250" y="1"/>
                  </a:lnTo>
                  <a:close/>
                </a:path>
              </a:pathLst>
            </a:custGeom>
            <a:solidFill>
              <a:srgbClr val="FAF7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8" name="Google Shape;5178;p46"/>
            <p:cNvSpPr/>
            <p:nvPr/>
          </p:nvSpPr>
          <p:spPr>
            <a:xfrm>
              <a:off x="6848306" y="-1279417"/>
              <a:ext cx="26328" cy="18456"/>
            </a:xfrm>
            <a:custGeom>
              <a:avLst/>
              <a:gdLst/>
              <a:ahLst/>
              <a:cxnLst/>
              <a:rect l="l" t="t" r="r" b="b"/>
              <a:pathLst>
                <a:path w="893" h="626" extrusionOk="0">
                  <a:moveTo>
                    <a:pt x="625" y="1"/>
                  </a:moveTo>
                  <a:lnTo>
                    <a:pt x="90" y="268"/>
                  </a:lnTo>
                  <a:lnTo>
                    <a:pt x="1" y="625"/>
                  </a:lnTo>
                  <a:lnTo>
                    <a:pt x="1" y="625"/>
                  </a:lnTo>
                  <a:lnTo>
                    <a:pt x="893" y="179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rgbClr val="F3EA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9" name="Google Shape;5179;p46"/>
            <p:cNvSpPr/>
            <p:nvPr/>
          </p:nvSpPr>
          <p:spPr>
            <a:xfrm>
              <a:off x="6939318" y="-1290444"/>
              <a:ext cx="44725" cy="72380"/>
            </a:xfrm>
            <a:custGeom>
              <a:avLst/>
              <a:gdLst/>
              <a:ahLst/>
              <a:cxnLst/>
              <a:rect l="l" t="t" r="r" b="b"/>
              <a:pathLst>
                <a:path w="1517" h="2455" extrusionOk="0">
                  <a:moveTo>
                    <a:pt x="730" y="1"/>
                  </a:moveTo>
                  <a:cubicBezTo>
                    <a:pt x="461" y="1"/>
                    <a:pt x="247" y="190"/>
                    <a:pt x="54" y="410"/>
                  </a:cubicBezTo>
                  <a:lnTo>
                    <a:pt x="0" y="482"/>
                  </a:lnTo>
                  <a:cubicBezTo>
                    <a:pt x="72" y="785"/>
                    <a:pt x="125" y="1142"/>
                    <a:pt x="125" y="1499"/>
                  </a:cubicBezTo>
                  <a:cubicBezTo>
                    <a:pt x="125" y="1695"/>
                    <a:pt x="107" y="1891"/>
                    <a:pt x="90" y="2070"/>
                  </a:cubicBezTo>
                  <a:cubicBezTo>
                    <a:pt x="270" y="2278"/>
                    <a:pt x="484" y="2454"/>
                    <a:pt x="746" y="2454"/>
                  </a:cubicBezTo>
                  <a:cubicBezTo>
                    <a:pt x="821" y="2454"/>
                    <a:pt x="899" y="2440"/>
                    <a:pt x="982" y="2409"/>
                  </a:cubicBezTo>
                  <a:cubicBezTo>
                    <a:pt x="1160" y="2337"/>
                    <a:pt x="1267" y="2195"/>
                    <a:pt x="1267" y="1998"/>
                  </a:cubicBezTo>
                  <a:cubicBezTo>
                    <a:pt x="1267" y="1873"/>
                    <a:pt x="1214" y="1748"/>
                    <a:pt x="1107" y="1659"/>
                  </a:cubicBezTo>
                  <a:cubicBezTo>
                    <a:pt x="1338" y="1641"/>
                    <a:pt x="1517" y="1463"/>
                    <a:pt x="1517" y="1231"/>
                  </a:cubicBezTo>
                  <a:cubicBezTo>
                    <a:pt x="1517" y="999"/>
                    <a:pt x="1338" y="803"/>
                    <a:pt x="1107" y="785"/>
                  </a:cubicBezTo>
                  <a:cubicBezTo>
                    <a:pt x="1214" y="714"/>
                    <a:pt x="1267" y="589"/>
                    <a:pt x="1267" y="446"/>
                  </a:cubicBezTo>
                  <a:cubicBezTo>
                    <a:pt x="1267" y="268"/>
                    <a:pt x="1160" y="125"/>
                    <a:pt x="982" y="53"/>
                  </a:cubicBezTo>
                  <a:cubicBezTo>
                    <a:pt x="893" y="17"/>
                    <a:pt x="809" y="1"/>
                    <a:pt x="730" y="1"/>
                  </a:cubicBezTo>
                  <a:close/>
                </a:path>
              </a:pathLst>
            </a:custGeom>
            <a:solidFill>
              <a:srgbClr val="73E7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0" name="Google Shape;5180;p46"/>
            <p:cNvSpPr/>
            <p:nvPr/>
          </p:nvSpPr>
          <p:spPr>
            <a:xfrm>
              <a:off x="6952998" y="-1290621"/>
              <a:ext cx="31045" cy="72556"/>
            </a:xfrm>
            <a:custGeom>
              <a:avLst/>
              <a:gdLst/>
              <a:ahLst/>
              <a:cxnLst/>
              <a:rect l="l" t="t" r="r" b="b"/>
              <a:pathLst>
                <a:path w="1053" h="2461" extrusionOk="0">
                  <a:moveTo>
                    <a:pt x="271" y="1"/>
                  </a:moveTo>
                  <a:cubicBezTo>
                    <a:pt x="177" y="1"/>
                    <a:pt x="88" y="28"/>
                    <a:pt x="0" y="77"/>
                  </a:cubicBezTo>
                  <a:cubicBezTo>
                    <a:pt x="143" y="149"/>
                    <a:pt x="250" y="274"/>
                    <a:pt x="250" y="452"/>
                  </a:cubicBezTo>
                  <a:cubicBezTo>
                    <a:pt x="250" y="541"/>
                    <a:pt x="232" y="613"/>
                    <a:pt x="196" y="684"/>
                  </a:cubicBezTo>
                  <a:cubicBezTo>
                    <a:pt x="161" y="737"/>
                    <a:pt x="179" y="809"/>
                    <a:pt x="232" y="827"/>
                  </a:cubicBezTo>
                  <a:cubicBezTo>
                    <a:pt x="393" y="898"/>
                    <a:pt x="500" y="1059"/>
                    <a:pt x="500" y="1237"/>
                  </a:cubicBezTo>
                  <a:cubicBezTo>
                    <a:pt x="500" y="1415"/>
                    <a:pt x="393" y="1576"/>
                    <a:pt x="232" y="1630"/>
                  </a:cubicBezTo>
                  <a:cubicBezTo>
                    <a:pt x="179" y="1665"/>
                    <a:pt x="161" y="1719"/>
                    <a:pt x="196" y="1772"/>
                  </a:cubicBezTo>
                  <a:cubicBezTo>
                    <a:pt x="232" y="1844"/>
                    <a:pt x="250" y="1915"/>
                    <a:pt x="250" y="2004"/>
                  </a:cubicBezTo>
                  <a:cubicBezTo>
                    <a:pt x="250" y="2183"/>
                    <a:pt x="143" y="2325"/>
                    <a:pt x="0" y="2397"/>
                  </a:cubicBezTo>
                  <a:cubicBezTo>
                    <a:pt x="90" y="2437"/>
                    <a:pt x="181" y="2460"/>
                    <a:pt x="277" y="2460"/>
                  </a:cubicBezTo>
                  <a:cubicBezTo>
                    <a:pt x="352" y="2460"/>
                    <a:pt x="432" y="2446"/>
                    <a:pt x="518" y="2415"/>
                  </a:cubicBezTo>
                  <a:cubicBezTo>
                    <a:pt x="696" y="2343"/>
                    <a:pt x="803" y="2201"/>
                    <a:pt x="803" y="2004"/>
                  </a:cubicBezTo>
                  <a:cubicBezTo>
                    <a:pt x="803" y="1879"/>
                    <a:pt x="750" y="1754"/>
                    <a:pt x="643" y="1665"/>
                  </a:cubicBezTo>
                  <a:cubicBezTo>
                    <a:pt x="874" y="1647"/>
                    <a:pt x="1053" y="1469"/>
                    <a:pt x="1053" y="1237"/>
                  </a:cubicBezTo>
                  <a:cubicBezTo>
                    <a:pt x="1053" y="1005"/>
                    <a:pt x="874" y="809"/>
                    <a:pt x="643" y="791"/>
                  </a:cubicBezTo>
                  <a:cubicBezTo>
                    <a:pt x="750" y="720"/>
                    <a:pt x="803" y="595"/>
                    <a:pt x="803" y="452"/>
                  </a:cubicBezTo>
                  <a:cubicBezTo>
                    <a:pt x="803" y="274"/>
                    <a:pt x="696" y="131"/>
                    <a:pt x="518" y="59"/>
                  </a:cubicBezTo>
                  <a:cubicBezTo>
                    <a:pt x="429" y="19"/>
                    <a:pt x="348" y="1"/>
                    <a:pt x="271" y="1"/>
                  </a:cubicBezTo>
                  <a:close/>
                </a:path>
              </a:pathLst>
            </a:custGeom>
            <a:solidFill>
              <a:srgbClr val="99E6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1" name="Google Shape;5181;p46"/>
            <p:cNvSpPr/>
            <p:nvPr/>
          </p:nvSpPr>
          <p:spPr>
            <a:xfrm>
              <a:off x="6886191" y="-1303622"/>
              <a:ext cx="13709" cy="13709"/>
            </a:xfrm>
            <a:custGeom>
              <a:avLst/>
              <a:gdLst/>
              <a:ahLst/>
              <a:cxnLst/>
              <a:rect l="l" t="t" r="r" b="b"/>
              <a:pathLst>
                <a:path w="465" h="465" extrusionOk="0">
                  <a:moveTo>
                    <a:pt x="232" y="1"/>
                  </a:moveTo>
                  <a:cubicBezTo>
                    <a:pt x="107" y="1"/>
                    <a:pt x="0" y="108"/>
                    <a:pt x="0" y="233"/>
                  </a:cubicBezTo>
                  <a:cubicBezTo>
                    <a:pt x="0" y="358"/>
                    <a:pt x="107" y="465"/>
                    <a:pt x="232" y="465"/>
                  </a:cubicBezTo>
                  <a:cubicBezTo>
                    <a:pt x="357" y="465"/>
                    <a:pt x="464" y="358"/>
                    <a:pt x="464" y="233"/>
                  </a:cubicBezTo>
                  <a:cubicBezTo>
                    <a:pt x="464" y="108"/>
                    <a:pt x="357" y="1"/>
                    <a:pt x="232" y="1"/>
                  </a:cubicBezTo>
                  <a:close/>
                </a:path>
              </a:pathLst>
            </a:custGeom>
            <a:solidFill>
              <a:srgbClr val="1E15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2" name="Google Shape;5182;p46"/>
            <p:cNvSpPr/>
            <p:nvPr/>
          </p:nvSpPr>
          <p:spPr>
            <a:xfrm>
              <a:off x="6799394" y="-1371580"/>
              <a:ext cx="314608" cy="211095"/>
            </a:xfrm>
            <a:custGeom>
              <a:avLst/>
              <a:gdLst/>
              <a:ahLst/>
              <a:cxnLst/>
              <a:rect l="l" t="t" r="r" b="b"/>
              <a:pathLst>
                <a:path w="10671" h="7160" extrusionOk="0">
                  <a:moveTo>
                    <a:pt x="563" y="966"/>
                  </a:moveTo>
                  <a:cubicBezTo>
                    <a:pt x="692" y="966"/>
                    <a:pt x="785" y="1083"/>
                    <a:pt x="785" y="1200"/>
                  </a:cubicBezTo>
                  <a:cubicBezTo>
                    <a:pt x="785" y="1325"/>
                    <a:pt x="678" y="1432"/>
                    <a:pt x="553" y="1432"/>
                  </a:cubicBezTo>
                  <a:cubicBezTo>
                    <a:pt x="428" y="1432"/>
                    <a:pt x="321" y="1325"/>
                    <a:pt x="321" y="1200"/>
                  </a:cubicBezTo>
                  <a:cubicBezTo>
                    <a:pt x="321" y="1075"/>
                    <a:pt x="411" y="968"/>
                    <a:pt x="535" y="968"/>
                  </a:cubicBezTo>
                  <a:cubicBezTo>
                    <a:pt x="545" y="967"/>
                    <a:pt x="554" y="966"/>
                    <a:pt x="563" y="966"/>
                  </a:cubicBezTo>
                  <a:close/>
                  <a:moveTo>
                    <a:pt x="1999" y="3127"/>
                  </a:moveTo>
                  <a:cubicBezTo>
                    <a:pt x="2070" y="3180"/>
                    <a:pt x="2159" y="3234"/>
                    <a:pt x="2230" y="3287"/>
                  </a:cubicBezTo>
                  <a:lnTo>
                    <a:pt x="1909" y="3448"/>
                  </a:lnTo>
                  <a:lnTo>
                    <a:pt x="1999" y="3127"/>
                  </a:lnTo>
                  <a:close/>
                  <a:moveTo>
                    <a:pt x="2534" y="3483"/>
                  </a:moveTo>
                  <a:cubicBezTo>
                    <a:pt x="2641" y="3555"/>
                    <a:pt x="2748" y="3626"/>
                    <a:pt x="2855" y="3698"/>
                  </a:cubicBezTo>
                  <a:cubicBezTo>
                    <a:pt x="2694" y="3662"/>
                    <a:pt x="2534" y="3608"/>
                    <a:pt x="2373" y="3573"/>
                  </a:cubicBezTo>
                  <a:lnTo>
                    <a:pt x="2534" y="3483"/>
                  </a:lnTo>
                  <a:close/>
                  <a:moveTo>
                    <a:pt x="9432" y="2132"/>
                  </a:moveTo>
                  <a:cubicBezTo>
                    <a:pt x="9591" y="2132"/>
                    <a:pt x="9742" y="2244"/>
                    <a:pt x="9742" y="2413"/>
                  </a:cubicBezTo>
                  <a:cubicBezTo>
                    <a:pt x="9742" y="2466"/>
                    <a:pt x="9724" y="2520"/>
                    <a:pt x="9707" y="2556"/>
                  </a:cubicBezTo>
                  <a:cubicBezTo>
                    <a:pt x="9653" y="2645"/>
                    <a:pt x="9707" y="2788"/>
                    <a:pt x="9831" y="2788"/>
                  </a:cubicBezTo>
                  <a:cubicBezTo>
                    <a:pt x="9992" y="2805"/>
                    <a:pt x="10099" y="2930"/>
                    <a:pt x="10099" y="3091"/>
                  </a:cubicBezTo>
                  <a:cubicBezTo>
                    <a:pt x="10099" y="3180"/>
                    <a:pt x="10063" y="3252"/>
                    <a:pt x="9992" y="3305"/>
                  </a:cubicBezTo>
                  <a:cubicBezTo>
                    <a:pt x="9956" y="3359"/>
                    <a:pt x="9921" y="3412"/>
                    <a:pt x="9939" y="3483"/>
                  </a:cubicBezTo>
                  <a:cubicBezTo>
                    <a:pt x="9974" y="3537"/>
                    <a:pt x="10028" y="3591"/>
                    <a:pt x="10081" y="3591"/>
                  </a:cubicBezTo>
                  <a:cubicBezTo>
                    <a:pt x="10242" y="3608"/>
                    <a:pt x="10349" y="3733"/>
                    <a:pt x="10349" y="3894"/>
                  </a:cubicBezTo>
                  <a:cubicBezTo>
                    <a:pt x="10349" y="4037"/>
                    <a:pt x="10242" y="4161"/>
                    <a:pt x="10081" y="4179"/>
                  </a:cubicBezTo>
                  <a:cubicBezTo>
                    <a:pt x="10028" y="4179"/>
                    <a:pt x="9974" y="4233"/>
                    <a:pt x="9939" y="4286"/>
                  </a:cubicBezTo>
                  <a:cubicBezTo>
                    <a:pt x="9921" y="4358"/>
                    <a:pt x="9956" y="4411"/>
                    <a:pt x="9992" y="4465"/>
                  </a:cubicBezTo>
                  <a:cubicBezTo>
                    <a:pt x="10063" y="4518"/>
                    <a:pt x="10099" y="4608"/>
                    <a:pt x="10099" y="4697"/>
                  </a:cubicBezTo>
                  <a:cubicBezTo>
                    <a:pt x="10099" y="4840"/>
                    <a:pt x="9992" y="4982"/>
                    <a:pt x="9831" y="4982"/>
                  </a:cubicBezTo>
                  <a:cubicBezTo>
                    <a:pt x="9707" y="5000"/>
                    <a:pt x="9653" y="5107"/>
                    <a:pt x="9707" y="5214"/>
                  </a:cubicBezTo>
                  <a:cubicBezTo>
                    <a:pt x="9724" y="5250"/>
                    <a:pt x="9742" y="5303"/>
                    <a:pt x="9742" y="5357"/>
                  </a:cubicBezTo>
                  <a:cubicBezTo>
                    <a:pt x="9742" y="5518"/>
                    <a:pt x="9599" y="5642"/>
                    <a:pt x="9439" y="5642"/>
                  </a:cubicBezTo>
                  <a:cubicBezTo>
                    <a:pt x="9314" y="5642"/>
                    <a:pt x="9207" y="5571"/>
                    <a:pt x="9171" y="5464"/>
                  </a:cubicBezTo>
                  <a:cubicBezTo>
                    <a:pt x="9082" y="5268"/>
                    <a:pt x="9082" y="5054"/>
                    <a:pt x="8975" y="4875"/>
                  </a:cubicBezTo>
                  <a:cubicBezTo>
                    <a:pt x="8886" y="4715"/>
                    <a:pt x="8743" y="4590"/>
                    <a:pt x="8600" y="4518"/>
                  </a:cubicBezTo>
                  <a:cubicBezTo>
                    <a:pt x="8440" y="4447"/>
                    <a:pt x="8279" y="4393"/>
                    <a:pt x="8119" y="4393"/>
                  </a:cubicBezTo>
                  <a:lnTo>
                    <a:pt x="8119" y="3394"/>
                  </a:lnTo>
                  <a:cubicBezTo>
                    <a:pt x="8279" y="3376"/>
                    <a:pt x="8440" y="3323"/>
                    <a:pt x="8600" y="3252"/>
                  </a:cubicBezTo>
                  <a:cubicBezTo>
                    <a:pt x="8761" y="3180"/>
                    <a:pt x="8886" y="3037"/>
                    <a:pt x="8975" y="2895"/>
                  </a:cubicBezTo>
                  <a:cubicBezTo>
                    <a:pt x="9064" y="2770"/>
                    <a:pt x="9082" y="2609"/>
                    <a:pt x="9118" y="2484"/>
                  </a:cubicBezTo>
                  <a:cubicBezTo>
                    <a:pt x="9153" y="2377"/>
                    <a:pt x="9171" y="2234"/>
                    <a:pt x="9260" y="2181"/>
                  </a:cubicBezTo>
                  <a:cubicBezTo>
                    <a:pt x="9314" y="2147"/>
                    <a:pt x="9373" y="2132"/>
                    <a:pt x="9432" y="2132"/>
                  </a:cubicBezTo>
                  <a:close/>
                  <a:moveTo>
                    <a:pt x="1629" y="1"/>
                  </a:moveTo>
                  <a:cubicBezTo>
                    <a:pt x="1490" y="1"/>
                    <a:pt x="1340" y="29"/>
                    <a:pt x="1178" y="93"/>
                  </a:cubicBezTo>
                  <a:cubicBezTo>
                    <a:pt x="928" y="200"/>
                    <a:pt x="714" y="397"/>
                    <a:pt x="589" y="646"/>
                  </a:cubicBezTo>
                  <a:cubicBezTo>
                    <a:pt x="579" y="646"/>
                    <a:pt x="569" y="646"/>
                    <a:pt x="559" y="646"/>
                  </a:cubicBezTo>
                  <a:cubicBezTo>
                    <a:pt x="251" y="646"/>
                    <a:pt x="0" y="906"/>
                    <a:pt x="0" y="1200"/>
                  </a:cubicBezTo>
                  <a:cubicBezTo>
                    <a:pt x="0" y="1510"/>
                    <a:pt x="256" y="1752"/>
                    <a:pt x="545" y="1752"/>
                  </a:cubicBezTo>
                  <a:cubicBezTo>
                    <a:pt x="589" y="1752"/>
                    <a:pt x="634" y="1747"/>
                    <a:pt x="678" y="1735"/>
                  </a:cubicBezTo>
                  <a:cubicBezTo>
                    <a:pt x="928" y="1681"/>
                    <a:pt x="1106" y="1449"/>
                    <a:pt x="1106" y="1200"/>
                  </a:cubicBezTo>
                  <a:cubicBezTo>
                    <a:pt x="1106" y="1021"/>
                    <a:pt x="1017" y="861"/>
                    <a:pt x="874" y="754"/>
                  </a:cubicBezTo>
                  <a:cubicBezTo>
                    <a:pt x="981" y="593"/>
                    <a:pt x="1124" y="450"/>
                    <a:pt x="1303" y="397"/>
                  </a:cubicBezTo>
                  <a:cubicBezTo>
                    <a:pt x="1419" y="346"/>
                    <a:pt x="1532" y="320"/>
                    <a:pt x="1642" y="320"/>
                  </a:cubicBezTo>
                  <a:cubicBezTo>
                    <a:pt x="1920" y="320"/>
                    <a:pt x="2187" y="485"/>
                    <a:pt x="2480" y="843"/>
                  </a:cubicBezTo>
                  <a:lnTo>
                    <a:pt x="2926" y="1342"/>
                  </a:lnTo>
                  <a:cubicBezTo>
                    <a:pt x="2266" y="1556"/>
                    <a:pt x="1731" y="1895"/>
                    <a:pt x="1285" y="2431"/>
                  </a:cubicBezTo>
                  <a:cubicBezTo>
                    <a:pt x="1267" y="2431"/>
                    <a:pt x="1267" y="2449"/>
                    <a:pt x="1267" y="2466"/>
                  </a:cubicBezTo>
                  <a:cubicBezTo>
                    <a:pt x="1231" y="2538"/>
                    <a:pt x="1249" y="2609"/>
                    <a:pt x="1303" y="2645"/>
                  </a:cubicBezTo>
                  <a:cubicBezTo>
                    <a:pt x="1428" y="2734"/>
                    <a:pt x="1570" y="2841"/>
                    <a:pt x="1713" y="2948"/>
                  </a:cubicBezTo>
                  <a:lnTo>
                    <a:pt x="1606" y="3376"/>
                  </a:lnTo>
                  <a:cubicBezTo>
                    <a:pt x="1338" y="3323"/>
                    <a:pt x="1089" y="3269"/>
                    <a:pt x="928" y="3234"/>
                  </a:cubicBezTo>
                  <a:cubicBezTo>
                    <a:pt x="916" y="3231"/>
                    <a:pt x="905" y="3230"/>
                    <a:pt x="894" y="3230"/>
                  </a:cubicBezTo>
                  <a:cubicBezTo>
                    <a:pt x="817" y="3230"/>
                    <a:pt x="747" y="3281"/>
                    <a:pt x="732" y="3359"/>
                  </a:cubicBezTo>
                  <a:cubicBezTo>
                    <a:pt x="589" y="4090"/>
                    <a:pt x="732" y="4822"/>
                    <a:pt x="1178" y="5500"/>
                  </a:cubicBezTo>
                  <a:cubicBezTo>
                    <a:pt x="1677" y="6231"/>
                    <a:pt x="2480" y="6784"/>
                    <a:pt x="3337" y="7034"/>
                  </a:cubicBezTo>
                  <a:cubicBezTo>
                    <a:pt x="3622" y="7106"/>
                    <a:pt x="3943" y="7159"/>
                    <a:pt x="4247" y="7159"/>
                  </a:cubicBezTo>
                  <a:cubicBezTo>
                    <a:pt x="5157" y="7159"/>
                    <a:pt x="6120" y="6767"/>
                    <a:pt x="6959" y="6017"/>
                  </a:cubicBezTo>
                  <a:cubicBezTo>
                    <a:pt x="7030" y="5964"/>
                    <a:pt x="7030" y="5874"/>
                    <a:pt x="6977" y="5803"/>
                  </a:cubicBezTo>
                  <a:cubicBezTo>
                    <a:pt x="6948" y="5765"/>
                    <a:pt x="6904" y="5747"/>
                    <a:pt x="6858" y="5747"/>
                  </a:cubicBezTo>
                  <a:cubicBezTo>
                    <a:pt x="6819" y="5747"/>
                    <a:pt x="6778" y="5760"/>
                    <a:pt x="6745" y="5785"/>
                  </a:cubicBezTo>
                  <a:cubicBezTo>
                    <a:pt x="5969" y="6471"/>
                    <a:pt x="5081" y="6846"/>
                    <a:pt x="4247" y="6846"/>
                  </a:cubicBezTo>
                  <a:cubicBezTo>
                    <a:pt x="4084" y="6846"/>
                    <a:pt x="3923" y="6831"/>
                    <a:pt x="3765" y="6802"/>
                  </a:cubicBezTo>
                  <a:cubicBezTo>
                    <a:pt x="2837" y="6642"/>
                    <a:pt x="1945" y="6071"/>
                    <a:pt x="1445" y="5321"/>
                  </a:cubicBezTo>
                  <a:cubicBezTo>
                    <a:pt x="1071" y="4768"/>
                    <a:pt x="928" y="4179"/>
                    <a:pt x="1017" y="3573"/>
                  </a:cubicBezTo>
                  <a:lnTo>
                    <a:pt x="1017" y="3573"/>
                  </a:lnTo>
                  <a:cubicBezTo>
                    <a:pt x="1160" y="3591"/>
                    <a:pt x="1338" y="3644"/>
                    <a:pt x="1517" y="3680"/>
                  </a:cubicBezTo>
                  <a:cubicBezTo>
                    <a:pt x="1517" y="3680"/>
                    <a:pt x="1517" y="3715"/>
                    <a:pt x="1517" y="3715"/>
                  </a:cubicBezTo>
                  <a:cubicBezTo>
                    <a:pt x="1488" y="3818"/>
                    <a:pt x="1578" y="3908"/>
                    <a:pt x="1670" y="3908"/>
                  </a:cubicBezTo>
                  <a:cubicBezTo>
                    <a:pt x="1691" y="3908"/>
                    <a:pt x="1711" y="3904"/>
                    <a:pt x="1731" y="3894"/>
                  </a:cubicBezTo>
                  <a:lnTo>
                    <a:pt x="1945" y="3787"/>
                  </a:lnTo>
                  <a:cubicBezTo>
                    <a:pt x="2748" y="3983"/>
                    <a:pt x="3622" y="4233"/>
                    <a:pt x="3640" y="4233"/>
                  </a:cubicBezTo>
                  <a:cubicBezTo>
                    <a:pt x="3652" y="4236"/>
                    <a:pt x="3665" y="4237"/>
                    <a:pt x="3678" y="4237"/>
                  </a:cubicBezTo>
                  <a:cubicBezTo>
                    <a:pt x="3740" y="4237"/>
                    <a:pt x="3804" y="4203"/>
                    <a:pt x="3818" y="4144"/>
                  </a:cubicBezTo>
                  <a:cubicBezTo>
                    <a:pt x="3854" y="4090"/>
                    <a:pt x="3836" y="4001"/>
                    <a:pt x="3783" y="3965"/>
                  </a:cubicBezTo>
                  <a:cubicBezTo>
                    <a:pt x="3515" y="3751"/>
                    <a:pt x="1749" y="2591"/>
                    <a:pt x="1642" y="2502"/>
                  </a:cubicBezTo>
                  <a:cubicBezTo>
                    <a:pt x="2034" y="2074"/>
                    <a:pt x="2498" y="1788"/>
                    <a:pt x="3069" y="1628"/>
                  </a:cubicBezTo>
                  <a:cubicBezTo>
                    <a:pt x="3401" y="1522"/>
                    <a:pt x="3761" y="1471"/>
                    <a:pt x="4133" y="1471"/>
                  </a:cubicBezTo>
                  <a:cubicBezTo>
                    <a:pt x="4643" y="1471"/>
                    <a:pt x="5177" y="1567"/>
                    <a:pt x="5692" y="1753"/>
                  </a:cubicBezTo>
                  <a:cubicBezTo>
                    <a:pt x="6566" y="2074"/>
                    <a:pt x="7316" y="2609"/>
                    <a:pt x="7797" y="3269"/>
                  </a:cubicBezTo>
                  <a:lnTo>
                    <a:pt x="7797" y="4500"/>
                  </a:lnTo>
                  <a:cubicBezTo>
                    <a:pt x="7655" y="4768"/>
                    <a:pt x="7458" y="5036"/>
                    <a:pt x="7244" y="5286"/>
                  </a:cubicBezTo>
                  <a:cubicBezTo>
                    <a:pt x="7191" y="5339"/>
                    <a:pt x="7191" y="5428"/>
                    <a:pt x="7244" y="5500"/>
                  </a:cubicBezTo>
                  <a:cubicBezTo>
                    <a:pt x="7276" y="5531"/>
                    <a:pt x="7314" y="5545"/>
                    <a:pt x="7351" y="5545"/>
                  </a:cubicBezTo>
                  <a:cubicBezTo>
                    <a:pt x="7399" y="5545"/>
                    <a:pt x="7446" y="5522"/>
                    <a:pt x="7476" y="5482"/>
                  </a:cubicBezTo>
                  <a:cubicBezTo>
                    <a:pt x="7690" y="5232"/>
                    <a:pt x="7887" y="4964"/>
                    <a:pt x="8047" y="4697"/>
                  </a:cubicBezTo>
                  <a:cubicBezTo>
                    <a:pt x="8190" y="4697"/>
                    <a:pt x="8333" y="4732"/>
                    <a:pt x="8458" y="4804"/>
                  </a:cubicBezTo>
                  <a:cubicBezTo>
                    <a:pt x="8904" y="5018"/>
                    <a:pt x="8707" y="5607"/>
                    <a:pt x="9100" y="5857"/>
                  </a:cubicBezTo>
                  <a:cubicBezTo>
                    <a:pt x="9207" y="5928"/>
                    <a:pt x="9314" y="5964"/>
                    <a:pt x="9439" y="5964"/>
                  </a:cubicBezTo>
                  <a:cubicBezTo>
                    <a:pt x="9778" y="5964"/>
                    <a:pt x="10046" y="5696"/>
                    <a:pt x="10046" y="5357"/>
                  </a:cubicBezTo>
                  <a:cubicBezTo>
                    <a:pt x="10046" y="5321"/>
                    <a:pt x="10046" y="5286"/>
                    <a:pt x="10046" y="5250"/>
                  </a:cubicBezTo>
                  <a:cubicBezTo>
                    <a:pt x="10260" y="5161"/>
                    <a:pt x="10420" y="4947"/>
                    <a:pt x="10420" y="4697"/>
                  </a:cubicBezTo>
                  <a:cubicBezTo>
                    <a:pt x="10420" y="4590"/>
                    <a:pt x="10402" y="4500"/>
                    <a:pt x="10349" y="4411"/>
                  </a:cubicBezTo>
                  <a:cubicBezTo>
                    <a:pt x="10545" y="4304"/>
                    <a:pt x="10670" y="4108"/>
                    <a:pt x="10670" y="3894"/>
                  </a:cubicBezTo>
                  <a:cubicBezTo>
                    <a:pt x="10670" y="3662"/>
                    <a:pt x="10545" y="3466"/>
                    <a:pt x="10349" y="3359"/>
                  </a:cubicBezTo>
                  <a:cubicBezTo>
                    <a:pt x="10402" y="3269"/>
                    <a:pt x="10420" y="3180"/>
                    <a:pt x="10420" y="3091"/>
                  </a:cubicBezTo>
                  <a:cubicBezTo>
                    <a:pt x="10420" y="2823"/>
                    <a:pt x="10260" y="2609"/>
                    <a:pt x="10046" y="2520"/>
                  </a:cubicBezTo>
                  <a:cubicBezTo>
                    <a:pt x="10046" y="2484"/>
                    <a:pt x="10046" y="2449"/>
                    <a:pt x="10046" y="2413"/>
                  </a:cubicBezTo>
                  <a:cubicBezTo>
                    <a:pt x="10046" y="2059"/>
                    <a:pt x="9746" y="1810"/>
                    <a:pt x="9432" y="1810"/>
                  </a:cubicBezTo>
                  <a:cubicBezTo>
                    <a:pt x="9319" y="1810"/>
                    <a:pt x="9204" y="1843"/>
                    <a:pt x="9100" y="1913"/>
                  </a:cubicBezTo>
                  <a:cubicBezTo>
                    <a:pt x="8707" y="2163"/>
                    <a:pt x="8886" y="2770"/>
                    <a:pt x="8458" y="2966"/>
                  </a:cubicBezTo>
                  <a:cubicBezTo>
                    <a:pt x="8333" y="3037"/>
                    <a:pt x="8190" y="3073"/>
                    <a:pt x="8047" y="3073"/>
                  </a:cubicBezTo>
                  <a:cubicBezTo>
                    <a:pt x="7780" y="2716"/>
                    <a:pt x="7441" y="2395"/>
                    <a:pt x="7066" y="2127"/>
                  </a:cubicBezTo>
                  <a:cubicBezTo>
                    <a:pt x="7084" y="2127"/>
                    <a:pt x="7262" y="1753"/>
                    <a:pt x="7280" y="1717"/>
                  </a:cubicBezTo>
                  <a:cubicBezTo>
                    <a:pt x="7387" y="1449"/>
                    <a:pt x="7441" y="1110"/>
                    <a:pt x="7262" y="861"/>
                  </a:cubicBezTo>
                  <a:cubicBezTo>
                    <a:pt x="7119" y="646"/>
                    <a:pt x="6834" y="557"/>
                    <a:pt x="6602" y="504"/>
                  </a:cubicBezTo>
                  <a:cubicBezTo>
                    <a:pt x="6376" y="456"/>
                    <a:pt x="6142" y="432"/>
                    <a:pt x="5911" y="432"/>
                  </a:cubicBezTo>
                  <a:cubicBezTo>
                    <a:pt x="5795" y="432"/>
                    <a:pt x="5680" y="438"/>
                    <a:pt x="5567" y="450"/>
                  </a:cubicBezTo>
                  <a:cubicBezTo>
                    <a:pt x="5496" y="450"/>
                    <a:pt x="5442" y="504"/>
                    <a:pt x="5424" y="575"/>
                  </a:cubicBezTo>
                  <a:cubicBezTo>
                    <a:pt x="5408" y="673"/>
                    <a:pt x="5481" y="756"/>
                    <a:pt x="5562" y="756"/>
                  </a:cubicBezTo>
                  <a:cubicBezTo>
                    <a:pt x="5569" y="756"/>
                    <a:pt x="5577" y="755"/>
                    <a:pt x="5585" y="754"/>
                  </a:cubicBezTo>
                  <a:cubicBezTo>
                    <a:pt x="5665" y="749"/>
                    <a:pt x="5745" y="747"/>
                    <a:pt x="5825" y="747"/>
                  </a:cubicBezTo>
                  <a:cubicBezTo>
                    <a:pt x="6066" y="747"/>
                    <a:pt x="6303" y="767"/>
                    <a:pt x="6531" y="807"/>
                  </a:cubicBezTo>
                  <a:cubicBezTo>
                    <a:pt x="6638" y="825"/>
                    <a:pt x="6745" y="861"/>
                    <a:pt x="6834" y="896"/>
                  </a:cubicBezTo>
                  <a:cubicBezTo>
                    <a:pt x="7280" y="1110"/>
                    <a:pt x="6994" y="1646"/>
                    <a:pt x="6816" y="1949"/>
                  </a:cubicBezTo>
                  <a:cubicBezTo>
                    <a:pt x="6495" y="1753"/>
                    <a:pt x="6156" y="1592"/>
                    <a:pt x="5799" y="1467"/>
                  </a:cubicBezTo>
                  <a:cubicBezTo>
                    <a:pt x="5246" y="1271"/>
                    <a:pt x="4693" y="1164"/>
                    <a:pt x="4140" y="1164"/>
                  </a:cubicBezTo>
                  <a:cubicBezTo>
                    <a:pt x="4140" y="1164"/>
                    <a:pt x="4265" y="1093"/>
                    <a:pt x="4300" y="1075"/>
                  </a:cubicBezTo>
                  <a:cubicBezTo>
                    <a:pt x="4496" y="985"/>
                    <a:pt x="4711" y="914"/>
                    <a:pt x="4925" y="861"/>
                  </a:cubicBezTo>
                  <a:cubicBezTo>
                    <a:pt x="4996" y="843"/>
                    <a:pt x="5050" y="771"/>
                    <a:pt x="5050" y="682"/>
                  </a:cubicBezTo>
                  <a:cubicBezTo>
                    <a:pt x="5034" y="604"/>
                    <a:pt x="4964" y="554"/>
                    <a:pt x="4888" y="554"/>
                  </a:cubicBezTo>
                  <a:cubicBezTo>
                    <a:pt x="4876" y="554"/>
                    <a:pt x="4865" y="555"/>
                    <a:pt x="4853" y="557"/>
                  </a:cubicBezTo>
                  <a:cubicBezTo>
                    <a:pt x="4425" y="664"/>
                    <a:pt x="4033" y="825"/>
                    <a:pt x="3676" y="1093"/>
                  </a:cubicBezTo>
                  <a:cubicBezTo>
                    <a:pt x="3640" y="1110"/>
                    <a:pt x="3533" y="1200"/>
                    <a:pt x="3533" y="1200"/>
                  </a:cubicBezTo>
                  <a:cubicBezTo>
                    <a:pt x="3444" y="1217"/>
                    <a:pt x="3355" y="1235"/>
                    <a:pt x="3248" y="1253"/>
                  </a:cubicBezTo>
                  <a:lnTo>
                    <a:pt x="2712" y="629"/>
                  </a:lnTo>
                  <a:cubicBezTo>
                    <a:pt x="2450" y="325"/>
                    <a:pt x="2103" y="1"/>
                    <a:pt x="1629" y="1"/>
                  </a:cubicBezTo>
                  <a:close/>
                </a:path>
              </a:pathLst>
            </a:custGeom>
            <a:solidFill>
              <a:srgbClr val="1E15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3" name="Google Shape;5183;p46"/>
            <p:cNvSpPr/>
            <p:nvPr/>
          </p:nvSpPr>
          <p:spPr>
            <a:xfrm>
              <a:off x="6913550" y="-1315268"/>
              <a:ext cx="75239" cy="137418"/>
            </a:xfrm>
            <a:custGeom>
              <a:avLst/>
              <a:gdLst/>
              <a:ahLst/>
              <a:cxnLst/>
              <a:rect l="l" t="t" r="r" b="b"/>
              <a:pathLst>
                <a:path w="2552" h="4661" extrusionOk="0">
                  <a:moveTo>
                    <a:pt x="1614" y="998"/>
                  </a:moveTo>
                  <a:cubicBezTo>
                    <a:pt x="1677" y="998"/>
                    <a:pt x="1740" y="1011"/>
                    <a:pt x="1802" y="1038"/>
                  </a:cubicBezTo>
                  <a:cubicBezTo>
                    <a:pt x="1927" y="1092"/>
                    <a:pt x="1998" y="1181"/>
                    <a:pt x="1998" y="1288"/>
                  </a:cubicBezTo>
                  <a:cubicBezTo>
                    <a:pt x="1998" y="1377"/>
                    <a:pt x="1945" y="1449"/>
                    <a:pt x="1891" y="1502"/>
                  </a:cubicBezTo>
                  <a:cubicBezTo>
                    <a:pt x="1838" y="1556"/>
                    <a:pt x="1820" y="1609"/>
                    <a:pt x="1838" y="1681"/>
                  </a:cubicBezTo>
                  <a:cubicBezTo>
                    <a:pt x="1856" y="1734"/>
                    <a:pt x="1909" y="1788"/>
                    <a:pt x="1981" y="1788"/>
                  </a:cubicBezTo>
                  <a:cubicBezTo>
                    <a:pt x="2123" y="1805"/>
                    <a:pt x="2230" y="1930"/>
                    <a:pt x="2230" y="2073"/>
                  </a:cubicBezTo>
                  <a:cubicBezTo>
                    <a:pt x="2230" y="2216"/>
                    <a:pt x="2123" y="2341"/>
                    <a:pt x="1981" y="2341"/>
                  </a:cubicBezTo>
                  <a:cubicBezTo>
                    <a:pt x="1909" y="2359"/>
                    <a:pt x="1856" y="2394"/>
                    <a:pt x="1838" y="2466"/>
                  </a:cubicBezTo>
                  <a:cubicBezTo>
                    <a:pt x="1820" y="2519"/>
                    <a:pt x="1838" y="2590"/>
                    <a:pt x="1891" y="2626"/>
                  </a:cubicBezTo>
                  <a:cubicBezTo>
                    <a:pt x="1945" y="2680"/>
                    <a:pt x="1998" y="2769"/>
                    <a:pt x="1998" y="2840"/>
                  </a:cubicBezTo>
                  <a:cubicBezTo>
                    <a:pt x="1998" y="2947"/>
                    <a:pt x="1927" y="3054"/>
                    <a:pt x="1802" y="3090"/>
                  </a:cubicBezTo>
                  <a:cubicBezTo>
                    <a:pt x="1734" y="3122"/>
                    <a:pt x="1668" y="3138"/>
                    <a:pt x="1603" y="3138"/>
                  </a:cubicBezTo>
                  <a:cubicBezTo>
                    <a:pt x="1449" y="3138"/>
                    <a:pt x="1300" y="3047"/>
                    <a:pt x="1124" y="2858"/>
                  </a:cubicBezTo>
                  <a:cubicBezTo>
                    <a:pt x="1142" y="2751"/>
                    <a:pt x="1142" y="2626"/>
                    <a:pt x="1142" y="2519"/>
                  </a:cubicBezTo>
                  <a:cubicBezTo>
                    <a:pt x="1231" y="2555"/>
                    <a:pt x="1320" y="2608"/>
                    <a:pt x="1392" y="2662"/>
                  </a:cubicBezTo>
                  <a:cubicBezTo>
                    <a:pt x="1427" y="2680"/>
                    <a:pt x="1463" y="2698"/>
                    <a:pt x="1499" y="2698"/>
                  </a:cubicBezTo>
                  <a:cubicBezTo>
                    <a:pt x="1642" y="2698"/>
                    <a:pt x="1695" y="2501"/>
                    <a:pt x="1588" y="2412"/>
                  </a:cubicBezTo>
                  <a:cubicBezTo>
                    <a:pt x="1445" y="2305"/>
                    <a:pt x="1303" y="2234"/>
                    <a:pt x="1142" y="2180"/>
                  </a:cubicBezTo>
                  <a:cubicBezTo>
                    <a:pt x="1142" y="2109"/>
                    <a:pt x="1142" y="2037"/>
                    <a:pt x="1142" y="1966"/>
                  </a:cubicBezTo>
                  <a:cubicBezTo>
                    <a:pt x="1303" y="1912"/>
                    <a:pt x="1445" y="1823"/>
                    <a:pt x="1588" y="1716"/>
                  </a:cubicBezTo>
                  <a:cubicBezTo>
                    <a:pt x="1659" y="1663"/>
                    <a:pt x="1659" y="1573"/>
                    <a:pt x="1606" y="1502"/>
                  </a:cubicBezTo>
                  <a:cubicBezTo>
                    <a:pt x="1585" y="1460"/>
                    <a:pt x="1540" y="1443"/>
                    <a:pt x="1491" y="1443"/>
                  </a:cubicBezTo>
                  <a:cubicBezTo>
                    <a:pt x="1457" y="1443"/>
                    <a:pt x="1421" y="1452"/>
                    <a:pt x="1392" y="1466"/>
                  </a:cubicBezTo>
                  <a:cubicBezTo>
                    <a:pt x="1303" y="1538"/>
                    <a:pt x="1195" y="1609"/>
                    <a:pt x="1088" y="1645"/>
                  </a:cubicBezTo>
                  <a:cubicBezTo>
                    <a:pt x="1071" y="1556"/>
                    <a:pt x="1035" y="1359"/>
                    <a:pt x="1035" y="1359"/>
                  </a:cubicBezTo>
                  <a:cubicBezTo>
                    <a:pt x="1236" y="1118"/>
                    <a:pt x="1426" y="998"/>
                    <a:pt x="1614" y="998"/>
                  </a:cubicBezTo>
                  <a:close/>
                  <a:moveTo>
                    <a:pt x="172" y="1"/>
                  </a:moveTo>
                  <a:cubicBezTo>
                    <a:pt x="126" y="1"/>
                    <a:pt x="82" y="19"/>
                    <a:pt x="54" y="57"/>
                  </a:cubicBezTo>
                  <a:cubicBezTo>
                    <a:pt x="0" y="128"/>
                    <a:pt x="18" y="217"/>
                    <a:pt x="89" y="271"/>
                  </a:cubicBezTo>
                  <a:cubicBezTo>
                    <a:pt x="535" y="646"/>
                    <a:pt x="839" y="1449"/>
                    <a:pt x="839" y="2341"/>
                  </a:cubicBezTo>
                  <a:cubicBezTo>
                    <a:pt x="839" y="3215"/>
                    <a:pt x="553" y="4018"/>
                    <a:pt x="107" y="4393"/>
                  </a:cubicBezTo>
                  <a:cubicBezTo>
                    <a:pt x="54" y="4446"/>
                    <a:pt x="36" y="4535"/>
                    <a:pt x="89" y="4607"/>
                  </a:cubicBezTo>
                  <a:cubicBezTo>
                    <a:pt x="125" y="4642"/>
                    <a:pt x="161" y="4660"/>
                    <a:pt x="214" y="4660"/>
                  </a:cubicBezTo>
                  <a:cubicBezTo>
                    <a:pt x="250" y="4660"/>
                    <a:pt x="285" y="4660"/>
                    <a:pt x="321" y="4625"/>
                  </a:cubicBezTo>
                  <a:cubicBezTo>
                    <a:pt x="660" y="4339"/>
                    <a:pt x="928" y="3822"/>
                    <a:pt x="1053" y="3233"/>
                  </a:cubicBezTo>
                  <a:cubicBezTo>
                    <a:pt x="1213" y="3358"/>
                    <a:pt x="1392" y="3447"/>
                    <a:pt x="1606" y="3447"/>
                  </a:cubicBezTo>
                  <a:cubicBezTo>
                    <a:pt x="1713" y="3447"/>
                    <a:pt x="1802" y="3429"/>
                    <a:pt x="1927" y="3393"/>
                  </a:cubicBezTo>
                  <a:cubicBezTo>
                    <a:pt x="2159" y="3286"/>
                    <a:pt x="2302" y="3090"/>
                    <a:pt x="2302" y="2840"/>
                  </a:cubicBezTo>
                  <a:cubicBezTo>
                    <a:pt x="2302" y="2751"/>
                    <a:pt x="2284" y="2662"/>
                    <a:pt x="2248" y="2590"/>
                  </a:cubicBezTo>
                  <a:cubicBezTo>
                    <a:pt x="2427" y="2483"/>
                    <a:pt x="2552" y="2287"/>
                    <a:pt x="2552" y="2073"/>
                  </a:cubicBezTo>
                  <a:cubicBezTo>
                    <a:pt x="2552" y="1841"/>
                    <a:pt x="2427" y="1663"/>
                    <a:pt x="2248" y="1556"/>
                  </a:cubicBezTo>
                  <a:cubicBezTo>
                    <a:pt x="2284" y="1466"/>
                    <a:pt x="2302" y="1377"/>
                    <a:pt x="2302" y="1288"/>
                  </a:cubicBezTo>
                  <a:cubicBezTo>
                    <a:pt x="2302" y="1056"/>
                    <a:pt x="2159" y="842"/>
                    <a:pt x="1927" y="753"/>
                  </a:cubicBezTo>
                  <a:cubicBezTo>
                    <a:pt x="1816" y="706"/>
                    <a:pt x="1711" y="687"/>
                    <a:pt x="1612" y="687"/>
                  </a:cubicBezTo>
                  <a:cubicBezTo>
                    <a:pt x="1330" y="687"/>
                    <a:pt x="1100" y="849"/>
                    <a:pt x="928" y="1020"/>
                  </a:cubicBezTo>
                  <a:cubicBezTo>
                    <a:pt x="785" y="592"/>
                    <a:pt x="553" y="253"/>
                    <a:pt x="285" y="39"/>
                  </a:cubicBezTo>
                  <a:cubicBezTo>
                    <a:pt x="252" y="14"/>
                    <a:pt x="212" y="1"/>
                    <a:pt x="172" y="1"/>
                  </a:cubicBezTo>
                  <a:close/>
                </a:path>
              </a:pathLst>
            </a:custGeom>
            <a:solidFill>
              <a:srgbClr val="1E15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84" name="Google Shape;5184;p46"/>
          <p:cNvGrpSpPr/>
          <p:nvPr/>
        </p:nvGrpSpPr>
        <p:grpSpPr>
          <a:xfrm rot="120013">
            <a:off x="6796919" y="3214560"/>
            <a:ext cx="316201" cy="171042"/>
            <a:chOff x="6798864" y="-1851053"/>
            <a:chExt cx="316229" cy="171057"/>
          </a:xfrm>
        </p:grpSpPr>
        <p:sp>
          <p:nvSpPr>
            <p:cNvPr id="5185" name="Google Shape;5185;p46"/>
            <p:cNvSpPr/>
            <p:nvPr/>
          </p:nvSpPr>
          <p:spPr>
            <a:xfrm>
              <a:off x="6900902" y="-1721301"/>
              <a:ext cx="44076" cy="36529"/>
            </a:xfrm>
            <a:custGeom>
              <a:avLst/>
              <a:gdLst/>
              <a:ahLst/>
              <a:cxnLst/>
              <a:rect l="l" t="t" r="r" b="b"/>
              <a:pathLst>
                <a:path w="1495" h="1239" extrusionOk="0">
                  <a:moveTo>
                    <a:pt x="1" y="1"/>
                  </a:moveTo>
                  <a:lnTo>
                    <a:pt x="1" y="1"/>
                  </a:lnTo>
                  <a:cubicBezTo>
                    <a:pt x="108" y="340"/>
                    <a:pt x="429" y="1018"/>
                    <a:pt x="1303" y="1232"/>
                  </a:cubicBezTo>
                  <a:cubicBezTo>
                    <a:pt x="1318" y="1237"/>
                    <a:pt x="1332" y="1239"/>
                    <a:pt x="1345" y="1239"/>
                  </a:cubicBezTo>
                  <a:cubicBezTo>
                    <a:pt x="1432" y="1239"/>
                    <a:pt x="1495" y="1146"/>
                    <a:pt x="1464" y="1054"/>
                  </a:cubicBezTo>
                  <a:cubicBezTo>
                    <a:pt x="1393" y="822"/>
                    <a:pt x="1285" y="465"/>
                    <a:pt x="1268" y="126"/>
                  </a:cubicBezTo>
                  <a:lnTo>
                    <a:pt x="1143" y="126"/>
                  </a:lnTo>
                  <a:cubicBezTo>
                    <a:pt x="750" y="126"/>
                    <a:pt x="358" y="90"/>
                    <a:pt x="1" y="1"/>
                  </a:cubicBezTo>
                  <a:close/>
                </a:path>
              </a:pathLst>
            </a:custGeom>
            <a:solidFill>
              <a:srgbClr val="D7D0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6" name="Google Shape;5186;p46"/>
            <p:cNvSpPr/>
            <p:nvPr/>
          </p:nvSpPr>
          <p:spPr>
            <a:xfrm>
              <a:off x="6925108" y="-1717616"/>
              <a:ext cx="19871" cy="32844"/>
            </a:xfrm>
            <a:custGeom>
              <a:avLst/>
              <a:gdLst/>
              <a:ahLst/>
              <a:cxnLst/>
              <a:rect l="l" t="t" r="r" b="b"/>
              <a:pathLst>
                <a:path w="674" h="1114" extrusionOk="0">
                  <a:moveTo>
                    <a:pt x="1" y="1"/>
                  </a:moveTo>
                  <a:cubicBezTo>
                    <a:pt x="18" y="322"/>
                    <a:pt x="125" y="643"/>
                    <a:pt x="197" y="857"/>
                  </a:cubicBezTo>
                  <a:cubicBezTo>
                    <a:pt x="215" y="911"/>
                    <a:pt x="197" y="964"/>
                    <a:pt x="161" y="1000"/>
                  </a:cubicBezTo>
                  <a:cubicBezTo>
                    <a:pt x="268" y="1053"/>
                    <a:pt x="375" y="1089"/>
                    <a:pt x="482" y="1107"/>
                  </a:cubicBezTo>
                  <a:cubicBezTo>
                    <a:pt x="497" y="1112"/>
                    <a:pt x="511" y="1114"/>
                    <a:pt x="524" y="1114"/>
                  </a:cubicBezTo>
                  <a:cubicBezTo>
                    <a:pt x="611" y="1114"/>
                    <a:pt x="674" y="1021"/>
                    <a:pt x="643" y="929"/>
                  </a:cubicBezTo>
                  <a:cubicBezTo>
                    <a:pt x="572" y="697"/>
                    <a:pt x="464" y="340"/>
                    <a:pt x="447" y="1"/>
                  </a:cubicBezTo>
                  <a:close/>
                </a:path>
              </a:pathLst>
            </a:custGeom>
            <a:solidFill>
              <a:srgbClr val="C9BF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7" name="Google Shape;5187;p46"/>
            <p:cNvSpPr/>
            <p:nvPr/>
          </p:nvSpPr>
          <p:spPr>
            <a:xfrm>
              <a:off x="6859892" y="-1846749"/>
              <a:ext cx="169406" cy="68134"/>
            </a:xfrm>
            <a:custGeom>
              <a:avLst/>
              <a:gdLst/>
              <a:ahLst/>
              <a:cxnLst/>
              <a:rect l="l" t="t" r="r" b="b"/>
              <a:pathLst>
                <a:path w="5746" h="2311" extrusionOk="0">
                  <a:moveTo>
                    <a:pt x="1810" y="0"/>
                  </a:moveTo>
                  <a:cubicBezTo>
                    <a:pt x="1271" y="0"/>
                    <a:pt x="741" y="189"/>
                    <a:pt x="393" y="616"/>
                  </a:cubicBezTo>
                  <a:cubicBezTo>
                    <a:pt x="339" y="669"/>
                    <a:pt x="0" y="1098"/>
                    <a:pt x="0" y="1205"/>
                  </a:cubicBezTo>
                  <a:cubicBezTo>
                    <a:pt x="464" y="955"/>
                    <a:pt x="946" y="759"/>
                    <a:pt x="1463" y="705"/>
                  </a:cubicBezTo>
                  <a:cubicBezTo>
                    <a:pt x="1503" y="701"/>
                    <a:pt x="1544" y="699"/>
                    <a:pt x="1587" y="699"/>
                  </a:cubicBezTo>
                  <a:cubicBezTo>
                    <a:pt x="2135" y="699"/>
                    <a:pt x="2892" y="1003"/>
                    <a:pt x="3372" y="1169"/>
                  </a:cubicBezTo>
                  <a:cubicBezTo>
                    <a:pt x="4193" y="1455"/>
                    <a:pt x="4800" y="2115"/>
                    <a:pt x="5674" y="2293"/>
                  </a:cubicBezTo>
                  <a:cubicBezTo>
                    <a:pt x="5692" y="2293"/>
                    <a:pt x="5710" y="2293"/>
                    <a:pt x="5745" y="2311"/>
                  </a:cubicBezTo>
                  <a:cubicBezTo>
                    <a:pt x="5710" y="2222"/>
                    <a:pt x="5567" y="1847"/>
                    <a:pt x="5549" y="1811"/>
                  </a:cubicBezTo>
                  <a:cubicBezTo>
                    <a:pt x="5299" y="1258"/>
                    <a:pt x="4603" y="919"/>
                    <a:pt x="4068" y="687"/>
                  </a:cubicBezTo>
                  <a:cubicBezTo>
                    <a:pt x="3497" y="402"/>
                    <a:pt x="2659" y="81"/>
                    <a:pt x="2016" y="9"/>
                  </a:cubicBezTo>
                  <a:cubicBezTo>
                    <a:pt x="1947" y="3"/>
                    <a:pt x="1878" y="0"/>
                    <a:pt x="1810" y="0"/>
                  </a:cubicBezTo>
                  <a:close/>
                </a:path>
              </a:pathLst>
            </a:custGeom>
            <a:solidFill>
              <a:srgbClr val="D7D0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8" name="Google Shape;5188;p46"/>
            <p:cNvSpPr/>
            <p:nvPr/>
          </p:nvSpPr>
          <p:spPr>
            <a:xfrm>
              <a:off x="6859892" y="-1837197"/>
              <a:ext cx="169406" cy="58582"/>
            </a:xfrm>
            <a:custGeom>
              <a:avLst/>
              <a:gdLst/>
              <a:ahLst/>
              <a:cxnLst/>
              <a:rect l="l" t="t" r="r" b="b"/>
              <a:pathLst>
                <a:path w="5746" h="1987" extrusionOk="0">
                  <a:moveTo>
                    <a:pt x="1640" y="1"/>
                  </a:moveTo>
                  <a:cubicBezTo>
                    <a:pt x="1598" y="1"/>
                    <a:pt x="1556" y="3"/>
                    <a:pt x="1517" y="6"/>
                  </a:cubicBezTo>
                  <a:cubicBezTo>
                    <a:pt x="1106" y="42"/>
                    <a:pt x="714" y="167"/>
                    <a:pt x="339" y="363"/>
                  </a:cubicBezTo>
                  <a:cubicBezTo>
                    <a:pt x="232" y="506"/>
                    <a:pt x="0" y="809"/>
                    <a:pt x="0" y="881"/>
                  </a:cubicBezTo>
                  <a:cubicBezTo>
                    <a:pt x="464" y="631"/>
                    <a:pt x="946" y="435"/>
                    <a:pt x="1463" y="381"/>
                  </a:cubicBezTo>
                  <a:cubicBezTo>
                    <a:pt x="1503" y="377"/>
                    <a:pt x="1544" y="375"/>
                    <a:pt x="1587" y="375"/>
                  </a:cubicBezTo>
                  <a:cubicBezTo>
                    <a:pt x="2135" y="375"/>
                    <a:pt x="2892" y="679"/>
                    <a:pt x="3372" y="845"/>
                  </a:cubicBezTo>
                  <a:cubicBezTo>
                    <a:pt x="4193" y="1131"/>
                    <a:pt x="4800" y="1791"/>
                    <a:pt x="5674" y="1969"/>
                  </a:cubicBezTo>
                  <a:cubicBezTo>
                    <a:pt x="5692" y="1969"/>
                    <a:pt x="5710" y="1969"/>
                    <a:pt x="5745" y="1987"/>
                  </a:cubicBezTo>
                  <a:cubicBezTo>
                    <a:pt x="5710" y="1916"/>
                    <a:pt x="5620" y="1684"/>
                    <a:pt x="5567" y="1559"/>
                  </a:cubicBezTo>
                  <a:cubicBezTo>
                    <a:pt x="4782" y="1345"/>
                    <a:pt x="4193" y="738"/>
                    <a:pt x="3408" y="470"/>
                  </a:cubicBezTo>
                  <a:cubicBezTo>
                    <a:pt x="2928" y="305"/>
                    <a:pt x="2186" y="1"/>
                    <a:pt x="1640" y="1"/>
                  </a:cubicBezTo>
                  <a:close/>
                </a:path>
              </a:pathLst>
            </a:custGeom>
            <a:solidFill>
              <a:srgbClr val="C9BF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9" name="Google Shape;5189;p46"/>
            <p:cNvSpPr/>
            <p:nvPr/>
          </p:nvSpPr>
          <p:spPr>
            <a:xfrm>
              <a:off x="6802018" y="-1826141"/>
              <a:ext cx="307768" cy="114363"/>
            </a:xfrm>
            <a:custGeom>
              <a:avLst/>
              <a:gdLst/>
              <a:ahLst/>
              <a:cxnLst/>
              <a:rect l="l" t="t" r="r" b="b"/>
              <a:pathLst>
                <a:path w="10439" h="3879" extrusionOk="0">
                  <a:moveTo>
                    <a:pt x="3550" y="0"/>
                  </a:moveTo>
                  <a:cubicBezTo>
                    <a:pt x="3507" y="0"/>
                    <a:pt x="3466" y="2"/>
                    <a:pt x="3426" y="6"/>
                  </a:cubicBezTo>
                  <a:cubicBezTo>
                    <a:pt x="2516" y="95"/>
                    <a:pt x="1678" y="631"/>
                    <a:pt x="964" y="1219"/>
                  </a:cubicBezTo>
                  <a:cubicBezTo>
                    <a:pt x="732" y="1398"/>
                    <a:pt x="429" y="1683"/>
                    <a:pt x="179" y="1987"/>
                  </a:cubicBezTo>
                  <a:cubicBezTo>
                    <a:pt x="0" y="2165"/>
                    <a:pt x="36" y="2451"/>
                    <a:pt x="250" y="2593"/>
                  </a:cubicBezTo>
                  <a:cubicBezTo>
                    <a:pt x="868" y="3035"/>
                    <a:pt x="2290" y="3878"/>
                    <a:pt x="4032" y="3878"/>
                  </a:cubicBezTo>
                  <a:cubicBezTo>
                    <a:pt x="4050" y="3878"/>
                    <a:pt x="4068" y="3878"/>
                    <a:pt x="4086" y="3878"/>
                  </a:cubicBezTo>
                  <a:cubicBezTo>
                    <a:pt x="5032" y="3860"/>
                    <a:pt x="5978" y="3539"/>
                    <a:pt x="6781" y="3057"/>
                  </a:cubicBezTo>
                  <a:cubicBezTo>
                    <a:pt x="7048" y="2897"/>
                    <a:pt x="7334" y="2754"/>
                    <a:pt x="7637" y="2665"/>
                  </a:cubicBezTo>
                  <a:cubicBezTo>
                    <a:pt x="7777" y="2621"/>
                    <a:pt x="7914" y="2602"/>
                    <a:pt x="8050" y="2602"/>
                  </a:cubicBezTo>
                  <a:cubicBezTo>
                    <a:pt x="8852" y="2602"/>
                    <a:pt x="9599" y="3256"/>
                    <a:pt x="10438" y="3271"/>
                  </a:cubicBezTo>
                  <a:cubicBezTo>
                    <a:pt x="10313" y="2843"/>
                    <a:pt x="10153" y="2415"/>
                    <a:pt x="10385" y="2005"/>
                  </a:cubicBezTo>
                  <a:cubicBezTo>
                    <a:pt x="10153" y="1576"/>
                    <a:pt x="10313" y="1148"/>
                    <a:pt x="10438" y="720"/>
                  </a:cubicBezTo>
                  <a:lnTo>
                    <a:pt x="10438" y="720"/>
                  </a:lnTo>
                  <a:cubicBezTo>
                    <a:pt x="9542" y="752"/>
                    <a:pt x="8779" y="1619"/>
                    <a:pt x="7892" y="1619"/>
                  </a:cubicBezTo>
                  <a:cubicBezTo>
                    <a:pt x="7809" y="1619"/>
                    <a:pt x="7723" y="1611"/>
                    <a:pt x="7637" y="1594"/>
                  </a:cubicBezTo>
                  <a:cubicBezTo>
                    <a:pt x="6763" y="1416"/>
                    <a:pt x="6156" y="756"/>
                    <a:pt x="5335" y="470"/>
                  </a:cubicBezTo>
                  <a:cubicBezTo>
                    <a:pt x="4855" y="304"/>
                    <a:pt x="4098" y="0"/>
                    <a:pt x="3550" y="0"/>
                  </a:cubicBezTo>
                  <a:close/>
                </a:path>
              </a:pathLst>
            </a:custGeom>
            <a:solidFill>
              <a:srgbClr val="73E7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0" name="Google Shape;5190;p46"/>
            <p:cNvSpPr/>
            <p:nvPr/>
          </p:nvSpPr>
          <p:spPr>
            <a:xfrm>
              <a:off x="6802549" y="-1765996"/>
              <a:ext cx="307237" cy="54218"/>
            </a:xfrm>
            <a:custGeom>
              <a:avLst/>
              <a:gdLst/>
              <a:ahLst/>
              <a:cxnLst/>
              <a:rect l="l" t="t" r="r" b="b"/>
              <a:pathLst>
                <a:path w="10421" h="1839" extrusionOk="0">
                  <a:moveTo>
                    <a:pt x="107" y="0"/>
                  </a:moveTo>
                  <a:lnTo>
                    <a:pt x="107" y="0"/>
                  </a:lnTo>
                  <a:cubicBezTo>
                    <a:pt x="0" y="179"/>
                    <a:pt x="36" y="428"/>
                    <a:pt x="232" y="553"/>
                  </a:cubicBezTo>
                  <a:cubicBezTo>
                    <a:pt x="850" y="995"/>
                    <a:pt x="2272" y="1838"/>
                    <a:pt x="4014" y="1838"/>
                  </a:cubicBezTo>
                  <a:cubicBezTo>
                    <a:pt x="4032" y="1838"/>
                    <a:pt x="4050" y="1838"/>
                    <a:pt x="4068" y="1838"/>
                  </a:cubicBezTo>
                  <a:cubicBezTo>
                    <a:pt x="5014" y="1820"/>
                    <a:pt x="5960" y="1499"/>
                    <a:pt x="6763" y="1017"/>
                  </a:cubicBezTo>
                  <a:cubicBezTo>
                    <a:pt x="7030" y="857"/>
                    <a:pt x="7316" y="714"/>
                    <a:pt x="7619" y="625"/>
                  </a:cubicBezTo>
                  <a:cubicBezTo>
                    <a:pt x="7759" y="581"/>
                    <a:pt x="7896" y="562"/>
                    <a:pt x="8032" y="562"/>
                  </a:cubicBezTo>
                  <a:cubicBezTo>
                    <a:pt x="8834" y="562"/>
                    <a:pt x="9581" y="1216"/>
                    <a:pt x="10420" y="1231"/>
                  </a:cubicBezTo>
                  <a:cubicBezTo>
                    <a:pt x="10367" y="1089"/>
                    <a:pt x="10331" y="946"/>
                    <a:pt x="10295" y="803"/>
                  </a:cubicBezTo>
                  <a:cubicBezTo>
                    <a:pt x="9513" y="713"/>
                    <a:pt x="8808" y="128"/>
                    <a:pt x="8050" y="128"/>
                  </a:cubicBezTo>
                  <a:cubicBezTo>
                    <a:pt x="7908" y="128"/>
                    <a:pt x="7765" y="149"/>
                    <a:pt x="7619" y="196"/>
                  </a:cubicBezTo>
                  <a:cubicBezTo>
                    <a:pt x="7316" y="286"/>
                    <a:pt x="7030" y="428"/>
                    <a:pt x="6763" y="589"/>
                  </a:cubicBezTo>
                  <a:cubicBezTo>
                    <a:pt x="5960" y="1071"/>
                    <a:pt x="5014" y="1392"/>
                    <a:pt x="4068" y="1410"/>
                  </a:cubicBezTo>
                  <a:cubicBezTo>
                    <a:pt x="4050" y="1410"/>
                    <a:pt x="4032" y="1410"/>
                    <a:pt x="4014" y="1410"/>
                  </a:cubicBezTo>
                  <a:cubicBezTo>
                    <a:pt x="2272" y="1410"/>
                    <a:pt x="850" y="567"/>
                    <a:pt x="232" y="125"/>
                  </a:cubicBezTo>
                  <a:cubicBezTo>
                    <a:pt x="179" y="89"/>
                    <a:pt x="143" y="54"/>
                    <a:pt x="107" y="0"/>
                  </a:cubicBezTo>
                  <a:close/>
                </a:path>
              </a:pathLst>
            </a:custGeom>
            <a:solidFill>
              <a:srgbClr val="207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1" name="Google Shape;5191;p46"/>
            <p:cNvSpPr/>
            <p:nvPr/>
          </p:nvSpPr>
          <p:spPr>
            <a:xfrm>
              <a:off x="7050320" y="-1804412"/>
              <a:ext cx="59466" cy="74738"/>
            </a:xfrm>
            <a:custGeom>
              <a:avLst/>
              <a:gdLst/>
              <a:ahLst/>
              <a:cxnLst/>
              <a:rect l="l" t="t" r="r" b="b"/>
              <a:pathLst>
                <a:path w="2017" h="2535" extrusionOk="0">
                  <a:moveTo>
                    <a:pt x="2016" y="1"/>
                  </a:moveTo>
                  <a:cubicBezTo>
                    <a:pt x="1303" y="1"/>
                    <a:pt x="678" y="572"/>
                    <a:pt x="0" y="786"/>
                  </a:cubicBezTo>
                  <a:cubicBezTo>
                    <a:pt x="54" y="1160"/>
                    <a:pt x="54" y="1535"/>
                    <a:pt x="0" y="1892"/>
                  </a:cubicBezTo>
                  <a:cubicBezTo>
                    <a:pt x="660" y="2035"/>
                    <a:pt x="1303" y="2516"/>
                    <a:pt x="2016" y="2534"/>
                  </a:cubicBezTo>
                  <a:cubicBezTo>
                    <a:pt x="1891" y="2106"/>
                    <a:pt x="1731" y="1678"/>
                    <a:pt x="1963" y="1268"/>
                  </a:cubicBezTo>
                  <a:cubicBezTo>
                    <a:pt x="1731" y="839"/>
                    <a:pt x="1891" y="411"/>
                    <a:pt x="2016" y="1"/>
                  </a:cubicBezTo>
                  <a:close/>
                </a:path>
              </a:pathLst>
            </a:custGeom>
            <a:solidFill>
              <a:srgbClr val="D7D0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2" name="Google Shape;5192;p46"/>
            <p:cNvSpPr/>
            <p:nvPr/>
          </p:nvSpPr>
          <p:spPr>
            <a:xfrm>
              <a:off x="7050320" y="-1760749"/>
              <a:ext cx="59466" cy="31075"/>
            </a:xfrm>
            <a:custGeom>
              <a:avLst/>
              <a:gdLst/>
              <a:ahLst/>
              <a:cxnLst/>
              <a:rect l="l" t="t" r="r" b="b"/>
              <a:pathLst>
                <a:path w="2017" h="1054" extrusionOk="0">
                  <a:moveTo>
                    <a:pt x="36" y="1"/>
                  </a:moveTo>
                  <a:cubicBezTo>
                    <a:pt x="36" y="143"/>
                    <a:pt x="18" y="286"/>
                    <a:pt x="0" y="411"/>
                  </a:cubicBezTo>
                  <a:cubicBezTo>
                    <a:pt x="660" y="554"/>
                    <a:pt x="1303" y="1035"/>
                    <a:pt x="2016" y="1053"/>
                  </a:cubicBezTo>
                  <a:cubicBezTo>
                    <a:pt x="1963" y="911"/>
                    <a:pt x="1927" y="768"/>
                    <a:pt x="1891" y="625"/>
                  </a:cubicBezTo>
                  <a:cubicBezTo>
                    <a:pt x="1249" y="554"/>
                    <a:pt x="660" y="143"/>
                    <a:pt x="36" y="1"/>
                  </a:cubicBezTo>
                  <a:close/>
                </a:path>
              </a:pathLst>
            </a:custGeom>
            <a:solidFill>
              <a:srgbClr val="C9BF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3" name="Google Shape;5193;p46"/>
            <p:cNvSpPr/>
            <p:nvPr/>
          </p:nvSpPr>
          <p:spPr>
            <a:xfrm>
              <a:off x="7066624" y="-1764316"/>
              <a:ext cx="26859" cy="15685"/>
            </a:xfrm>
            <a:custGeom>
              <a:avLst/>
              <a:gdLst/>
              <a:ahLst/>
              <a:cxnLst/>
              <a:rect l="l" t="t" r="r" b="b"/>
              <a:pathLst>
                <a:path w="911" h="532" extrusionOk="0">
                  <a:moveTo>
                    <a:pt x="164" y="1"/>
                  </a:moveTo>
                  <a:cubicBezTo>
                    <a:pt x="102" y="1"/>
                    <a:pt x="49" y="38"/>
                    <a:pt x="36" y="104"/>
                  </a:cubicBezTo>
                  <a:cubicBezTo>
                    <a:pt x="0" y="175"/>
                    <a:pt x="36" y="264"/>
                    <a:pt x="125" y="300"/>
                  </a:cubicBezTo>
                  <a:cubicBezTo>
                    <a:pt x="304" y="354"/>
                    <a:pt x="589" y="461"/>
                    <a:pt x="643" y="496"/>
                  </a:cubicBezTo>
                  <a:cubicBezTo>
                    <a:pt x="678" y="514"/>
                    <a:pt x="696" y="532"/>
                    <a:pt x="732" y="532"/>
                  </a:cubicBezTo>
                  <a:cubicBezTo>
                    <a:pt x="785" y="532"/>
                    <a:pt x="839" y="496"/>
                    <a:pt x="857" y="443"/>
                  </a:cubicBezTo>
                  <a:cubicBezTo>
                    <a:pt x="910" y="371"/>
                    <a:pt x="875" y="282"/>
                    <a:pt x="803" y="229"/>
                  </a:cubicBezTo>
                  <a:cubicBezTo>
                    <a:pt x="696" y="175"/>
                    <a:pt x="304" y="32"/>
                    <a:pt x="232" y="15"/>
                  </a:cubicBezTo>
                  <a:cubicBezTo>
                    <a:pt x="209" y="5"/>
                    <a:pt x="186" y="1"/>
                    <a:pt x="164" y="1"/>
                  </a:cubicBezTo>
                  <a:close/>
                </a:path>
              </a:pathLst>
            </a:custGeom>
            <a:solidFill>
              <a:srgbClr val="1E15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4" name="Google Shape;5194;p46"/>
            <p:cNvSpPr/>
            <p:nvPr/>
          </p:nvSpPr>
          <p:spPr>
            <a:xfrm>
              <a:off x="7066624" y="-1785455"/>
              <a:ext cx="26859" cy="15272"/>
            </a:xfrm>
            <a:custGeom>
              <a:avLst/>
              <a:gdLst/>
              <a:ahLst/>
              <a:cxnLst/>
              <a:rect l="l" t="t" r="r" b="b"/>
              <a:pathLst>
                <a:path w="911" h="518" extrusionOk="0">
                  <a:moveTo>
                    <a:pt x="722" y="0"/>
                  </a:moveTo>
                  <a:cubicBezTo>
                    <a:pt x="694" y="0"/>
                    <a:pt x="666" y="6"/>
                    <a:pt x="643" y="18"/>
                  </a:cubicBezTo>
                  <a:cubicBezTo>
                    <a:pt x="589" y="54"/>
                    <a:pt x="304" y="161"/>
                    <a:pt x="125" y="232"/>
                  </a:cubicBezTo>
                  <a:cubicBezTo>
                    <a:pt x="36" y="250"/>
                    <a:pt x="0" y="339"/>
                    <a:pt x="36" y="428"/>
                  </a:cubicBezTo>
                  <a:cubicBezTo>
                    <a:pt x="54" y="482"/>
                    <a:pt x="107" y="517"/>
                    <a:pt x="179" y="517"/>
                  </a:cubicBezTo>
                  <a:lnTo>
                    <a:pt x="232" y="517"/>
                  </a:lnTo>
                  <a:cubicBezTo>
                    <a:pt x="304" y="482"/>
                    <a:pt x="696" y="357"/>
                    <a:pt x="803" y="285"/>
                  </a:cubicBezTo>
                  <a:cubicBezTo>
                    <a:pt x="875" y="250"/>
                    <a:pt x="910" y="143"/>
                    <a:pt x="857" y="71"/>
                  </a:cubicBezTo>
                  <a:cubicBezTo>
                    <a:pt x="833" y="24"/>
                    <a:pt x="777" y="0"/>
                    <a:pt x="722" y="0"/>
                  </a:cubicBezTo>
                  <a:close/>
                </a:path>
              </a:pathLst>
            </a:custGeom>
            <a:solidFill>
              <a:srgbClr val="1E15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5" name="Google Shape;5195;p46"/>
            <p:cNvSpPr/>
            <p:nvPr/>
          </p:nvSpPr>
          <p:spPr>
            <a:xfrm>
              <a:off x="6852522" y="-1787283"/>
              <a:ext cx="15272" cy="14034"/>
            </a:xfrm>
            <a:custGeom>
              <a:avLst/>
              <a:gdLst/>
              <a:ahLst/>
              <a:cxnLst/>
              <a:rect l="l" t="t" r="r" b="b"/>
              <a:pathLst>
                <a:path w="518" h="476" extrusionOk="0">
                  <a:moveTo>
                    <a:pt x="253" y="1"/>
                  </a:moveTo>
                  <a:cubicBezTo>
                    <a:pt x="234" y="1"/>
                    <a:pt x="215" y="3"/>
                    <a:pt x="197" y="8"/>
                  </a:cubicBezTo>
                  <a:cubicBezTo>
                    <a:pt x="72" y="44"/>
                    <a:pt x="0" y="169"/>
                    <a:pt x="18" y="294"/>
                  </a:cubicBezTo>
                  <a:cubicBezTo>
                    <a:pt x="50" y="406"/>
                    <a:pt x="154" y="475"/>
                    <a:pt x="265" y="475"/>
                  </a:cubicBezTo>
                  <a:cubicBezTo>
                    <a:pt x="278" y="475"/>
                    <a:pt x="291" y="474"/>
                    <a:pt x="304" y="472"/>
                  </a:cubicBezTo>
                  <a:cubicBezTo>
                    <a:pt x="428" y="437"/>
                    <a:pt x="518" y="312"/>
                    <a:pt x="482" y="187"/>
                  </a:cubicBezTo>
                  <a:cubicBezTo>
                    <a:pt x="452" y="81"/>
                    <a:pt x="357" y="1"/>
                    <a:pt x="253" y="1"/>
                  </a:cubicBezTo>
                  <a:close/>
                </a:path>
              </a:pathLst>
            </a:custGeom>
            <a:solidFill>
              <a:srgbClr val="1E15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6" name="Google Shape;5196;p46"/>
            <p:cNvSpPr/>
            <p:nvPr/>
          </p:nvSpPr>
          <p:spPr>
            <a:xfrm>
              <a:off x="6887134" y="-1814790"/>
              <a:ext cx="25915" cy="91425"/>
            </a:xfrm>
            <a:custGeom>
              <a:avLst/>
              <a:gdLst/>
              <a:ahLst/>
              <a:cxnLst/>
              <a:rect l="l" t="t" r="r" b="b"/>
              <a:pathLst>
                <a:path w="879" h="3101" extrusionOk="0">
                  <a:moveTo>
                    <a:pt x="212" y="0"/>
                  </a:moveTo>
                  <a:cubicBezTo>
                    <a:pt x="160" y="0"/>
                    <a:pt x="108" y="24"/>
                    <a:pt x="75" y="67"/>
                  </a:cubicBezTo>
                  <a:cubicBezTo>
                    <a:pt x="22" y="139"/>
                    <a:pt x="40" y="228"/>
                    <a:pt x="111" y="281"/>
                  </a:cubicBezTo>
                  <a:cubicBezTo>
                    <a:pt x="396" y="495"/>
                    <a:pt x="575" y="1013"/>
                    <a:pt x="575" y="1566"/>
                  </a:cubicBezTo>
                  <a:cubicBezTo>
                    <a:pt x="575" y="2101"/>
                    <a:pt x="396" y="2601"/>
                    <a:pt x="129" y="2833"/>
                  </a:cubicBezTo>
                  <a:cubicBezTo>
                    <a:pt x="1" y="2933"/>
                    <a:pt x="111" y="3101"/>
                    <a:pt x="234" y="3101"/>
                  </a:cubicBezTo>
                  <a:cubicBezTo>
                    <a:pt x="265" y="3101"/>
                    <a:pt x="296" y="3090"/>
                    <a:pt x="325" y="3065"/>
                  </a:cubicBezTo>
                  <a:cubicBezTo>
                    <a:pt x="664" y="2779"/>
                    <a:pt x="878" y="2190"/>
                    <a:pt x="878" y="1566"/>
                  </a:cubicBezTo>
                  <a:cubicBezTo>
                    <a:pt x="878" y="906"/>
                    <a:pt x="664" y="317"/>
                    <a:pt x="307" y="32"/>
                  </a:cubicBezTo>
                  <a:cubicBezTo>
                    <a:pt x="279" y="10"/>
                    <a:pt x="245" y="0"/>
                    <a:pt x="212" y="0"/>
                  </a:cubicBezTo>
                  <a:close/>
                </a:path>
              </a:pathLst>
            </a:custGeom>
            <a:solidFill>
              <a:srgbClr val="1E15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7" name="Google Shape;5197;p46"/>
            <p:cNvSpPr/>
            <p:nvPr/>
          </p:nvSpPr>
          <p:spPr>
            <a:xfrm>
              <a:off x="6798864" y="-1851053"/>
              <a:ext cx="316229" cy="171057"/>
            </a:xfrm>
            <a:custGeom>
              <a:avLst/>
              <a:gdLst/>
              <a:ahLst/>
              <a:cxnLst/>
              <a:rect l="l" t="t" r="r" b="b"/>
              <a:pathLst>
                <a:path w="10726" h="5802" extrusionOk="0">
                  <a:moveTo>
                    <a:pt x="10331" y="1761"/>
                  </a:moveTo>
                  <a:lnTo>
                    <a:pt x="10331" y="1761"/>
                  </a:lnTo>
                  <a:cubicBezTo>
                    <a:pt x="10224" y="2100"/>
                    <a:pt x="10153" y="2475"/>
                    <a:pt x="10331" y="2850"/>
                  </a:cubicBezTo>
                  <a:cubicBezTo>
                    <a:pt x="10153" y="3224"/>
                    <a:pt x="10224" y="3599"/>
                    <a:pt x="10331" y="3938"/>
                  </a:cubicBezTo>
                  <a:cubicBezTo>
                    <a:pt x="10028" y="3884"/>
                    <a:pt x="9725" y="3759"/>
                    <a:pt x="9403" y="3635"/>
                  </a:cubicBezTo>
                  <a:cubicBezTo>
                    <a:pt x="9171" y="3528"/>
                    <a:pt x="8939" y="3438"/>
                    <a:pt x="8690" y="3367"/>
                  </a:cubicBezTo>
                  <a:cubicBezTo>
                    <a:pt x="8725" y="3064"/>
                    <a:pt x="8725" y="2760"/>
                    <a:pt x="8690" y="2475"/>
                  </a:cubicBezTo>
                  <a:cubicBezTo>
                    <a:pt x="8922" y="2386"/>
                    <a:pt x="9136" y="2279"/>
                    <a:pt x="9350" y="2154"/>
                  </a:cubicBezTo>
                  <a:cubicBezTo>
                    <a:pt x="9689" y="1975"/>
                    <a:pt x="10010" y="1815"/>
                    <a:pt x="10331" y="1761"/>
                  </a:cubicBezTo>
                  <a:close/>
                  <a:moveTo>
                    <a:pt x="4622" y="4848"/>
                  </a:moveTo>
                  <a:cubicBezTo>
                    <a:pt x="4657" y="5080"/>
                    <a:pt x="4729" y="5312"/>
                    <a:pt x="4782" y="5472"/>
                  </a:cubicBezTo>
                  <a:cubicBezTo>
                    <a:pt x="4336" y="5365"/>
                    <a:pt x="4051" y="5116"/>
                    <a:pt x="3872" y="4866"/>
                  </a:cubicBezTo>
                  <a:lnTo>
                    <a:pt x="4140" y="4866"/>
                  </a:lnTo>
                  <a:cubicBezTo>
                    <a:pt x="4300" y="4866"/>
                    <a:pt x="4461" y="4866"/>
                    <a:pt x="4622" y="4848"/>
                  </a:cubicBezTo>
                  <a:close/>
                  <a:moveTo>
                    <a:pt x="3872" y="1"/>
                  </a:moveTo>
                  <a:cubicBezTo>
                    <a:pt x="3430" y="1"/>
                    <a:pt x="2990" y="132"/>
                    <a:pt x="2641" y="405"/>
                  </a:cubicBezTo>
                  <a:cubicBezTo>
                    <a:pt x="2427" y="548"/>
                    <a:pt x="2266" y="744"/>
                    <a:pt x="2124" y="958"/>
                  </a:cubicBezTo>
                  <a:cubicBezTo>
                    <a:pt x="2017" y="1101"/>
                    <a:pt x="1963" y="1190"/>
                    <a:pt x="1945" y="1262"/>
                  </a:cubicBezTo>
                  <a:cubicBezTo>
                    <a:pt x="1642" y="1440"/>
                    <a:pt x="1321" y="1672"/>
                    <a:pt x="964" y="1940"/>
                  </a:cubicBezTo>
                  <a:cubicBezTo>
                    <a:pt x="732" y="2136"/>
                    <a:pt x="429" y="2439"/>
                    <a:pt x="161" y="2725"/>
                  </a:cubicBezTo>
                  <a:cubicBezTo>
                    <a:pt x="54" y="2832"/>
                    <a:pt x="0" y="3010"/>
                    <a:pt x="18" y="3171"/>
                  </a:cubicBezTo>
                  <a:cubicBezTo>
                    <a:pt x="36" y="3331"/>
                    <a:pt x="125" y="3474"/>
                    <a:pt x="268" y="3563"/>
                  </a:cubicBezTo>
                  <a:cubicBezTo>
                    <a:pt x="875" y="3991"/>
                    <a:pt x="2034" y="4669"/>
                    <a:pt x="3480" y="4830"/>
                  </a:cubicBezTo>
                  <a:cubicBezTo>
                    <a:pt x="3694" y="5205"/>
                    <a:pt x="4051" y="5615"/>
                    <a:pt x="4729" y="5794"/>
                  </a:cubicBezTo>
                  <a:cubicBezTo>
                    <a:pt x="4750" y="5799"/>
                    <a:pt x="4771" y="5801"/>
                    <a:pt x="4792" y="5801"/>
                  </a:cubicBezTo>
                  <a:cubicBezTo>
                    <a:pt x="4982" y="5801"/>
                    <a:pt x="5150" y="5594"/>
                    <a:pt x="5085" y="5401"/>
                  </a:cubicBezTo>
                  <a:cubicBezTo>
                    <a:pt x="5032" y="5240"/>
                    <a:pt x="4961" y="5026"/>
                    <a:pt x="4925" y="4812"/>
                  </a:cubicBezTo>
                  <a:cubicBezTo>
                    <a:pt x="5228" y="4759"/>
                    <a:pt x="5514" y="4687"/>
                    <a:pt x="5799" y="4580"/>
                  </a:cubicBezTo>
                  <a:cubicBezTo>
                    <a:pt x="6299" y="4420"/>
                    <a:pt x="6727" y="4170"/>
                    <a:pt x="7173" y="3920"/>
                  </a:cubicBezTo>
                  <a:cubicBezTo>
                    <a:pt x="7262" y="3884"/>
                    <a:pt x="7280" y="3777"/>
                    <a:pt x="7244" y="3706"/>
                  </a:cubicBezTo>
                  <a:cubicBezTo>
                    <a:pt x="7221" y="3658"/>
                    <a:pt x="7165" y="3627"/>
                    <a:pt x="7110" y="3627"/>
                  </a:cubicBezTo>
                  <a:cubicBezTo>
                    <a:pt x="7082" y="3627"/>
                    <a:pt x="7054" y="3635"/>
                    <a:pt x="7030" y="3652"/>
                  </a:cubicBezTo>
                  <a:cubicBezTo>
                    <a:pt x="6495" y="3938"/>
                    <a:pt x="5978" y="4223"/>
                    <a:pt x="5371" y="4384"/>
                  </a:cubicBezTo>
                  <a:cubicBezTo>
                    <a:pt x="4947" y="4495"/>
                    <a:pt x="4511" y="4549"/>
                    <a:pt x="4077" y="4549"/>
                  </a:cubicBezTo>
                  <a:cubicBezTo>
                    <a:pt x="3744" y="4549"/>
                    <a:pt x="3412" y="4517"/>
                    <a:pt x="3087" y="4455"/>
                  </a:cubicBezTo>
                  <a:cubicBezTo>
                    <a:pt x="2141" y="4277"/>
                    <a:pt x="1231" y="3867"/>
                    <a:pt x="446" y="3313"/>
                  </a:cubicBezTo>
                  <a:cubicBezTo>
                    <a:pt x="321" y="3224"/>
                    <a:pt x="286" y="3046"/>
                    <a:pt x="393" y="2921"/>
                  </a:cubicBezTo>
                  <a:cubicBezTo>
                    <a:pt x="643" y="2653"/>
                    <a:pt x="946" y="2368"/>
                    <a:pt x="1160" y="2189"/>
                  </a:cubicBezTo>
                  <a:cubicBezTo>
                    <a:pt x="1731" y="1725"/>
                    <a:pt x="2587" y="1101"/>
                    <a:pt x="3551" y="1012"/>
                  </a:cubicBezTo>
                  <a:cubicBezTo>
                    <a:pt x="3593" y="1007"/>
                    <a:pt x="3637" y="1004"/>
                    <a:pt x="3683" y="1004"/>
                  </a:cubicBezTo>
                  <a:cubicBezTo>
                    <a:pt x="4126" y="1004"/>
                    <a:pt x="4740" y="1225"/>
                    <a:pt x="5193" y="1386"/>
                  </a:cubicBezTo>
                  <a:cubicBezTo>
                    <a:pt x="5603" y="1547"/>
                    <a:pt x="5978" y="1725"/>
                    <a:pt x="6352" y="1975"/>
                  </a:cubicBezTo>
                  <a:cubicBezTo>
                    <a:pt x="6781" y="2225"/>
                    <a:pt x="7191" y="2493"/>
                    <a:pt x="7708" y="2582"/>
                  </a:cubicBezTo>
                  <a:cubicBezTo>
                    <a:pt x="7805" y="2604"/>
                    <a:pt x="7903" y="2614"/>
                    <a:pt x="7998" y="2614"/>
                  </a:cubicBezTo>
                  <a:cubicBezTo>
                    <a:pt x="8131" y="2614"/>
                    <a:pt x="8262" y="2595"/>
                    <a:pt x="8386" y="2564"/>
                  </a:cubicBezTo>
                  <a:cubicBezTo>
                    <a:pt x="8422" y="2796"/>
                    <a:pt x="8422" y="3046"/>
                    <a:pt x="8386" y="3296"/>
                  </a:cubicBezTo>
                  <a:cubicBezTo>
                    <a:pt x="8315" y="3290"/>
                    <a:pt x="8244" y="3286"/>
                    <a:pt x="8172" y="3286"/>
                  </a:cubicBezTo>
                  <a:cubicBezTo>
                    <a:pt x="8028" y="3286"/>
                    <a:pt x="7881" y="3302"/>
                    <a:pt x="7726" y="3349"/>
                  </a:cubicBezTo>
                  <a:cubicBezTo>
                    <a:pt x="7637" y="3367"/>
                    <a:pt x="7583" y="3456"/>
                    <a:pt x="7619" y="3545"/>
                  </a:cubicBezTo>
                  <a:cubicBezTo>
                    <a:pt x="7635" y="3607"/>
                    <a:pt x="7704" y="3656"/>
                    <a:pt x="7769" y="3656"/>
                  </a:cubicBezTo>
                  <a:cubicBezTo>
                    <a:pt x="7778" y="3656"/>
                    <a:pt x="7788" y="3655"/>
                    <a:pt x="7798" y="3652"/>
                  </a:cubicBezTo>
                  <a:cubicBezTo>
                    <a:pt x="7919" y="3615"/>
                    <a:pt x="8040" y="3599"/>
                    <a:pt x="8161" y="3599"/>
                  </a:cubicBezTo>
                  <a:cubicBezTo>
                    <a:pt x="8554" y="3599"/>
                    <a:pt x="8937" y="3770"/>
                    <a:pt x="9278" y="3920"/>
                  </a:cubicBezTo>
                  <a:cubicBezTo>
                    <a:pt x="9689" y="4081"/>
                    <a:pt x="10099" y="4259"/>
                    <a:pt x="10545" y="4277"/>
                  </a:cubicBezTo>
                  <a:cubicBezTo>
                    <a:pt x="10688" y="4277"/>
                    <a:pt x="10706" y="4116"/>
                    <a:pt x="10670" y="4009"/>
                  </a:cubicBezTo>
                  <a:cubicBezTo>
                    <a:pt x="10545" y="3617"/>
                    <a:pt x="10438" y="3260"/>
                    <a:pt x="10635" y="2921"/>
                  </a:cubicBezTo>
                  <a:cubicBezTo>
                    <a:pt x="10670" y="2867"/>
                    <a:pt x="10670" y="2814"/>
                    <a:pt x="10635" y="2760"/>
                  </a:cubicBezTo>
                  <a:cubicBezTo>
                    <a:pt x="10438" y="2439"/>
                    <a:pt x="10545" y="2064"/>
                    <a:pt x="10670" y="1690"/>
                  </a:cubicBezTo>
                  <a:lnTo>
                    <a:pt x="10670" y="1672"/>
                  </a:lnTo>
                  <a:cubicBezTo>
                    <a:pt x="10725" y="1474"/>
                    <a:pt x="10604" y="1425"/>
                    <a:pt x="10461" y="1425"/>
                  </a:cubicBezTo>
                  <a:cubicBezTo>
                    <a:pt x="10372" y="1425"/>
                    <a:pt x="10275" y="1444"/>
                    <a:pt x="10206" y="1458"/>
                  </a:cubicBezTo>
                  <a:cubicBezTo>
                    <a:pt x="9849" y="1547"/>
                    <a:pt x="9528" y="1708"/>
                    <a:pt x="9207" y="1886"/>
                  </a:cubicBezTo>
                  <a:cubicBezTo>
                    <a:pt x="8886" y="2047"/>
                    <a:pt x="8565" y="2225"/>
                    <a:pt x="8208" y="2296"/>
                  </a:cubicBezTo>
                  <a:cubicBezTo>
                    <a:pt x="8196" y="2296"/>
                    <a:pt x="8073" y="2312"/>
                    <a:pt x="7992" y="2312"/>
                  </a:cubicBezTo>
                  <a:cubicBezTo>
                    <a:pt x="7952" y="2312"/>
                    <a:pt x="7922" y="2308"/>
                    <a:pt x="7922" y="2296"/>
                  </a:cubicBezTo>
                  <a:cubicBezTo>
                    <a:pt x="7869" y="2171"/>
                    <a:pt x="7815" y="2029"/>
                    <a:pt x="7762" y="1904"/>
                  </a:cubicBezTo>
                  <a:cubicBezTo>
                    <a:pt x="7441" y="1154"/>
                    <a:pt x="6495" y="798"/>
                    <a:pt x="5781" y="494"/>
                  </a:cubicBezTo>
                  <a:cubicBezTo>
                    <a:pt x="5763" y="485"/>
                    <a:pt x="5743" y="481"/>
                    <a:pt x="5724" y="481"/>
                  </a:cubicBezTo>
                  <a:cubicBezTo>
                    <a:pt x="5667" y="481"/>
                    <a:pt x="5612" y="517"/>
                    <a:pt x="5585" y="583"/>
                  </a:cubicBezTo>
                  <a:cubicBezTo>
                    <a:pt x="5549" y="655"/>
                    <a:pt x="5585" y="744"/>
                    <a:pt x="5674" y="780"/>
                  </a:cubicBezTo>
                  <a:cubicBezTo>
                    <a:pt x="6031" y="940"/>
                    <a:pt x="6388" y="1101"/>
                    <a:pt x="6727" y="1297"/>
                  </a:cubicBezTo>
                  <a:cubicBezTo>
                    <a:pt x="7030" y="1476"/>
                    <a:pt x="7334" y="1690"/>
                    <a:pt x="7476" y="2029"/>
                  </a:cubicBezTo>
                  <a:cubicBezTo>
                    <a:pt x="7494" y="2046"/>
                    <a:pt x="7528" y="2216"/>
                    <a:pt x="7546" y="2225"/>
                  </a:cubicBezTo>
                  <a:lnTo>
                    <a:pt x="7546" y="2225"/>
                  </a:lnTo>
                  <a:cubicBezTo>
                    <a:pt x="7190" y="2135"/>
                    <a:pt x="6834" y="1904"/>
                    <a:pt x="6531" y="1708"/>
                  </a:cubicBezTo>
                  <a:cubicBezTo>
                    <a:pt x="5942" y="1351"/>
                    <a:pt x="5317" y="1083"/>
                    <a:pt x="4657" y="869"/>
                  </a:cubicBezTo>
                  <a:cubicBezTo>
                    <a:pt x="4407" y="798"/>
                    <a:pt x="4158" y="744"/>
                    <a:pt x="3908" y="708"/>
                  </a:cubicBezTo>
                  <a:cubicBezTo>
                    <a:pt x="3841" y="701"/>
                    <a:pt x="3772" y="697"/>
                    <a:pt x="3702" y="697"/>
                  </a:cubicBezTo>
                  <a:cubicBezTo>
                    <a:pt x="3291" y="697"/>
                    <a:pt x="2849" y="823"/>
                    <a:pt x="2498" y="976"/>
                  </a:cubicBezTo>
                  <a:lnTo>
                    <a:pt x="2480" y="976"/>
                  </a:lnTo>
                  <a:cubicBezTo>
                    <a:pt x="2834" y="526"/>
                    <a:pt x="3332" y="308"/>
                    <a:pt x="3883" y="308"/>
                  </a:cubicBezTo>
                  <a:cubicBezTo>
                    <a:pt x="3944" y="308"/>
                    <a:pt x="4006" y="311"/>
                    <a:pt x="4068" y="316"/>
                  </a:cubicBezTo>
                  <a:cubicBezTo>
                    <a:pt x="4336" y="334"/>
                    <a:pt x="4657" y="405"/>
                    <a:pt x="5014" y="530"/>
                  </a:cubicBezTo>
                  <a:cubicBezTo>
                    <a:pt x="5030" y="538"/>
                    <a:pt x="5046" y="541"/>
                    <a:pt x="5063" y="541"/>
                  </a:cubicBezTo>
                  <a:cubicBezTo>
                    <a:pt x="5122" y="541"/>
                    <a:pt x="5182" y="496"/>
                    <a:pt x="5210" y="441"/>
                  </a:cubicBezTo>
                  <a:cubicBezTo>
                    <a:pt x="5228" y="352"/>
                    <a:pt x="5193" y="262"/>
                    <a:pt x="5103" y="244"/>
                  </a:cubicBezTo>
                  <a:cubicBezTo>
                    <a:pt x="4729" y="120"/>
                    <a:pt x="4390" y="30"/>
                    <a:pt x="4104" y="13"/>
                  </a:cubicBezTo>
                  <a:cubicBezTo>
                    <a:pt x="4027" y="5"/>
                    <a:pt x="3950" y="1"/>
                    <a:pt x="3872" y="1"/>
                  </a:cubicBezTo>
                  <a:close/>
                </a:path>
              </a:pathLst>
            </a:custGeom>
            <a:solidFill>
              <a:srgbClr val="1E15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8" name="Google Shape;5198;p46"/>
            <p:cNvSpPr/>
            <p:nvPr/>
          </p:nvSpPr>
          <p:spPr>
            <a:xfrm>
              <a:off x="6924577" y="-1808097"/>
              <a:ext cx="16333" cy="23704"/>
            </a:xfrm>
            <a:custGeom>
              <a:avLst/>
              <a:gdLst/>
              <a:ahLst/>
              <a:cxnLst/>
              <a:rect l="l" t="t" r="r" b="b"/>
              <a:pathLst>
                <a:path w="554" h="804" extrusionOk="0">
                  <a:moveTo>
                    <a:pt x="161" y="1"/>
                  </a:moveTo>
                  <a:cubicBezTo>
                    <a:pt x="72" y="1"/>
                    <a:pt x="1" y="72"/>
                    <a:pt x="1" y="144"/>
                  </a:cubicBezTo>
                  <a:cubicBezTo>
                    <a:pt x="1" y="233"/>
                    <a:pt x="72" y="304"/>
                    <a:pt x="161" y="304"/>
                  </a:cubicBezTo>
                  <a:cubicBezTo>
                    <a:pt x="215" y="304"/>
                    <a:pt x="250" y="358"/>
                    <a:pt x="250" y="393"/>
                  </a:cubicBezTo>
                  <a:cubicBezTo>
                    <a:pt x="250" y="447"/>
                    <a:pt x="215" y="500"/>
                    <a:pt x="161" y="500"/>
                  </a:cubicBezTo>
                  <a:cubicBezTo>
                    <a:pt x="72" y="500"/>
                    <a:pt x="1" y="572"/>
                    <a:pt x="1" y="643"/>
                  </a:cubicBezTo>
                  <a:cubicBezTo>
                    <a:pt x="1" y="732"/>
                    <a:pt x="72" y="804"/>
                    <a:pt x="161" y="804"/>
                  </a:cubicBezTo>
                  <a:cubicBezTo>
                    <a:pt x="375" y="804"/>
                    <a:pt x="554" y="625"/>
                    <a:pt x="554" y="393"/>
                  </a:cubicBezTo>
                  <a:cubicBezTo>
                    <a:pt x="554" y="179"/>
                    <a:pt x="375" y="1"/>
                    <a:pt x="161" y="1"/>
                  </a:cubicBezTo>
                  <a:close/>
                </a:path>
              </a:pathLst>
            </a:custGeom>
            <a:solidFill>
              <a:srgbClr val="1E15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9" name="Google Shape;5199;p46"/>
            <p:cNvSpPr/>
            <p:nvPr/>
          </p:nvSpPr>
          <p:spPr>
            <a:xfrm>
              <a:off x="6924577" y="-1779146"/>
              <a:ext cx="16333" cy="23704"/>
            </a:xfrm>
            <a:custGeom>
              <a:avLst/>
              <a:gdLst/>
              <a:ahLst/>
              <a:cxnLst/>
              <a:rect l="l" t="t" r="r" b="b"/>
              <a:pathLst>
                <a:path w="554" h="804" extrusionOk="0">
                  <a:moveTo>
                    <a:pt x="161" y="0"/>
                  </a:moveTo>
                  <a:cubicBezTo>
                    <a:pt x="72" y="0"/>
                    <a:pt x="1" y="71"/>
                    <a:pt x="1" y="161"/>
                  </a:cubicBezTo>
                  <a:cubicBezTo>
                    <a:pt x="1" y="250"/>
                    <a:pt x="72" y="303"/>
                    <a:pt x="161" y="303"/>
                  </a:cubicBezTo>
                  <a:cubicBezTo>
                    <a:pt x="215" y="303"/>
                    <a:pt x="250" y="357"/>
                    <a:pt x="250" y="411"/>
                  </a:cubicBezTo>
                  <a:cubicBezTo>
                    <a:pt x="250" y="464"/>
                    <a:pt x="215" y="500"/>
                    <a:pt x="161" y="500"/>
                  </a:cubicBezTo>
                  <a:cubicBezTo>
                    <a:pt x="72" y="500"/>
                    <a:pt x="1" y="571"/>
                    <a:pt x="1" y="660"/>
                  </a:cubicBezTo>
                  <a:cubicBezTo>
                    <a:pt x="1" y="750"/>
                    <a:pt x="72" y="803"/>
                    <a:pt x="161" y="803"/>
                  </a:cubicBezTo>
                  <a:cubicBezTo>
                    <a:pt x="375" y="803"/>
                    <a:pt x="554" y="625"/>
                    <a:pt x="554" y="411"/>
                  </a:cubicBezTo>
                  <a:cubicBezTo>
                    <a:pt x="554" y="179"/>
                    <a:pt x="375" y="0"/>
                    <a:pt x="161" y="0"/>
                  </a:cubicBezTo>
                  <a:close/>
                </a:path>
              </a:pathLst>
            </a:custGeom>
            <a:solidFill>
              <a:srgbClr val="1E15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0" name="Google Shape;5200;p46"/>
            <p:cNvSpPr/>
            <p:nvPr/>
          </p:nvSpPr>
          <p:spPr>
            <a:xfrm>
              <a:off x="6924577" y="-1750223"/>
              <a:ext cx="16333" cy="24235"/>
            </a:xfrm>
            <a:custGeom>
              <a:avLst/>
              <a:gdLst/>
              <a:ahLst/>
              <a:cxnLst/>
              <a:rect l="l" t="t" r="r" b="b"/>
              <a:pathLst>
                <a:path w="554" h="822" extrusionOk="0">
                  <a:moveTo>
                    <a:pt x="161" y="0"/>
                  </a:moveTo>
                  <a:cubicBezTo>
                    <a:pt x="72" y="0"/>
                    <a:pt x="1" y="72"/>
                    <a:pt x="1" y="161"/>
                  </a:cubicBezTo>
                  <a:cubicBezTo>
                    <a:pt x="1" y="250"/>
                    <a:pt x="72" y="322"/>
                    <a:pt x="161" y="322"/>
                  </a:cubicBezTo>
                  <a:cubicBezTo>
                    <a:pt x="215" y="322"/>
                    <a:pt x="250" y="357"/>
                    <a:pt x="250" y="411"/>
                  </a:cubicBezTo>
                  <a:cubicBezTo>
                    <a:pt x="250" y="464"/>
                    <a:pt x="215" y="500"/>
                    <a:pt x="161" y="500"/>
                  </a:cubicBezTo>
                  <a:cubicBezTo>
                    <a:pt x="72" y="500"/>
                    <a:pt x="1" y="571"/>
                    <a:pt x="1" y="661"/>
                  </a:cubicBezTo>
                  <a:cubicBezTo>
                    <a:pt x="1" y="750"/>
                    <a:pt x="72" y="821"/>
                    <a:pt x="161" y="821"/>
                  </a:cubicBezTo>
                  <a:cubicBezTo>
                    <a:pt x="375" y="821"/>
                    <a:pt x="554" y="643"/>
                    <a:pt x="554" y="411"/>
                  </a:cubicBezTo>
                  <a:cubicBezTo>
                    <a:pt x="554" y="197"/>
                    <a:pt x="375" y="0"/>
                    <a:pt x="161" y="0"/>
                  </a:cubicBezTo>
                  <a:close/>
                </a:path>
              </a:pathLst>
            </a:custGeom>
            <a:solidFill>
              <a:srgbClr val="1E15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1" name="Google Shape;5201;p46"/>
            <p:cNvSpPr/>
            <p:nvPr/>
          </p:nvSpPr>
          <p:spPr>
            <a:xfrm>
              <a:off x="6952467" y="-1793887"/>
              <a:ext cx="16333" cy="24235"/>
            </a:xfrm>
            <a:custGeom>
              <a:avLst/>
              <a:gdLst/>
              <a:ahLst/>
              <a:cxnLst/>
              <a:rect l="l" t="t" r="r" b="b"/>
              <a:pathLst>
                <a:path w="554" h="822" extrusionOk="0">
                  <a:moveTo>
                    <a:pt x="143" y="1"/>
                  </a:moveTo>
                  <a:cubicBezTo>
                    <a:pt x="72" y="1"/>
                    <a:pt x="0" y="72"/>
                    <a:pt x="0" y="161"/>
                  </a:cubicBezTo>
                  <a:cubicBezTo>
                    <a:pt x="0" y="250"/>
                    <a:pt x="72" y="322"/>
                    <a:pt x="143" y="322"/>
                  </a:cubicBezTo>
                  <a:cubicBezTo>
                    <a:pt x="197" y="322"/>
                    <a:pt x="232" y="357"/>
                    <a:pt x="232" y="411"/>
                  </a:cubicBezTo>
                  <a:cubicBezTo>
                    <a:pt x="232" y="464"/>
                    <a:pt x="197" y="500"/>
                    <a:pt x="143" y="500"/>
                  </a:cubicBezTo>
                  <a:cubicBezTo>
                    <a:pt x="72" y="500"/>
                    <a:pt x="0" y="571"/>
                    <a:pt x="0" y="661"/>
                  </a:cubicBezTo>
                  <a:cubicBezTo>
                    <a:pt x="0" y="750"/>
                    <a:pt x="72" y="821"/>
                    <a:pt x="143" y="821"/>
                  </a:cubicBezTo>
                  <a:cubicBezTo>
                    <a:pt x="375" y="821"/>
                    <a:pt x="553" y="643"/>
                    <a:pt x="553" y="411"/>
                  </a:cubicBezTo>
                  <a:cubicBezTo>
                    <a:pt x="553" y="197"/>
                    <a:pt x="375" y="1"/>
                    <a:pt x="143" y="1"/>
                  </a:cubicBezTo>
                  <a:close/>
                </a:path>
              </a:pathLst>
            </a:custGeom>
            <a:solidFill>
              <a:srgbClr val="1E15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2" name="Google Shape;5202;p46"/>
            <p:cNvSpPr/>
            <p:nvPr/>
          </p:nvSpPr>
          <p:spPr>
            <a:xfrm>
              <a:off x="6952467" y="-1764434"/>
              <a:ext cx="16333" cy="23704"/>
            </a:xfrm>
            <a:custGeom>
              <a:avLst/>
              <a:gdLst/>
              <a:ahLst/>
              <a:cxnLst/>
              <a:rect l="l" t="t" r="r" b="b"/>
              <a:pathLst>
                <a:path w="554" h="804" extrusionOk="0">
                  <a:moveTo>
                    <a:pt x="143" y="1"/>
                  </a:moveTo>
                  <a:cubicBezTo>
                    <a:pt x="72" y="1"/>
                    <a:pt x="0" y="72"/>
                    <a:pt x="0" y="143"/>
                  </a:cubicBezTo>
                  <a:cubicBezTo>
                    <a:pt x="0" y="233"/>
                    <a:pt x="72" y="304"/>
                    <a:pt x="143" y="304"/>
                  </a:cubicBezTo>
                  <a:cubicBezTo>
                    <a:pt x="197" y="304"/>
                    <a:pt x="232" y="358"/>
                    <a:pt x="232" y="393"/>
                  </a:cubicBezTo>
                  <a:cubicBezTo>
                    <a:pt x="232" y="447"/>
                    <a:pt x="197" y="500"/>
                    <a:pt x="143" y="500"/>
                  </a:cubicBezTo>
                  <a:cubicBezTo>
                    <a:pt x="72" y="500"/>
                    <a:pt x="0" y="572"/>
                    <a:pt x="0" y="643"/>
                  </a:cubicBezTo>
                  <a:cubicBezTo>
                    <a:pt x="0" y="732"/>
                    <a:pt x="72" y="804"/>
                    <a:pt x="143" y="804"/>
                  </a:cubicBezTo>
                  <a:cubicBezTo>
                    <a:pt x="375" y="804"/>
                    <a:pt x="553" y="625"/>
                    <a:pt x="553" y="393"/>
                  </a:cubicBezTo>
                  <a:cubicBezTo>
                    <a:pt x="553" y="179"/>
                    <a:pt x="375" y="1"/>
                    <a:pt x="143" y="1"/>
                  </a:cubicBezTo>
                  <a:close/>
                </a:path>
              </a:pathLst>
            </a:custGeom>
            <a:solidFill>
              <a:srgbClr val="1E15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3" name="Google Shape;5203;p46"/>
            <p:cNvSpPr/>
            <p:nvPr/>
          </p:nvSpPr>
          <p:spPr>
            <a:xfrm>
              <a:off x="6979827" y="-1779146"/>
              <a:ext cx="16333" cy="23704"/>
            </a:xfrm>
            <a:custGeom>
              <a:avLst/>
              <a:gdLst/>
              <a:ahLst/>
              <a:cxnLst/>
              <a:rect l="l" t="t" r="r" b="b"/>
              <a:pathLst>
                <a:path w="554" h="804" extrusionOk="0">
                  <a:moveTo>
                    <a:pt x="161" y="0"/>
                  </a:moveTo>
                  <a:cubicBezTo>
                    <a:pt x="72" y="0"/>
                    <a:pt x="0" y="71"/>
                    <a:pt x="0" y="161"/>
                  </a:cubicBezTo>
                  <a:cubicBezTo>
                    <a:pt x="0" y="250"/>
                    <a:pt x="72" y="303"/>
                    <a:pt x="161" y="303"/>
                  </a:cubicBezTo>
                  <a:cubicBezTo>
                    <a:pt x="196" y="303"/>
                    <a:pt x="250" y="357"/>
                    <a:pt x="250" y="411"/>
                  </a:cubicBezTo>
                  <a:cubicBezTo>
                    <a:pt x="250" y="464"/>
                    <a:pt x="196" y="500"/>
                    <a:pt x="161" y="500"/>
                  </a:cubicBezTo>
                  <a:cubicBezTo>
                    <a:pt x="72" y="500"/>
                    <a:pt x="0" y="571"/>
                    <a:pt x="0" y="660"/>
                  </a:cubicBezTo>
                  <a:cubicBezTo>
                    <a:pt x="0" y="750"/>
                    <a:pt x="72" y="803"/>
                    <a:pt x="161" y="803"/>
                  </a:cubicBezTo>
                  <a:cubicBezTo>
                    <a:pt x="375" y="803"/>
                    <a:pt x="553" y="625"/>
                    <a:pt x="553" y="411"/>
                  </a:cubicBezTo>
                  <a:cubicBezTo>
                    <a:pt x="553" y="179"/>
                    <a:pt x="375" y="0"/>
                    <a:pt x="161" y="0"/>
                  </a:cubicBezTo>
                  <a:close/>
                </a:path>
              </a:pathLst>
            </a:custGeom>
            <a:solidFill>
              <a:srgbClr val="1E15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04" name="Google Shape;5204;p46"/>
          <p:cNvGrpSpPr/>
          <p:nvPr/>
        </p:nvGrpSpPr>
        <p:grpSpPr>
          <a:xfrm rot="120013">
            <a:off x="6814669" y="2654398"/>
            <a:ext cx="316142" cy="274870"/>
            <a:chOff x="6798864" y="-2411575"/>
            <a:chExt cx="316170" cy="274895"/>
          </a:xfrm>
        </p:grpSpPr>
        <p:sp>
          <p:nvSpPr>
            <p:cNvPr id="5205" name="Google Shape;5205;p46"/>
            <p:cNvSpPr/>
            <p:nvPr/>
          </p:nvSpPr>
          <p:spPr>
            <a:xfrm>
              <a:off x="6799394" y="-2407241"/>
              <a:ext cx="310392" cy="265578"/>
            </a:xfrm>
            <a:custGeom>
              <a:avLst/>
              <a:gdLst/>
              <a:ahLst/>
              <a:cxnLst/>
              <a:rect l="l" t="t" r="r" b="b"/>
              <a:pathLst>
                <a:path w="10528" h="9008" extrusionOk="0">
                  <a:moveTo>
                    <a:pt x="6513" y="0"/>
                  </a:moveTo>
                  <a:cubicBezTo>
                    <a:pt x="6459" y="18"/>
                    <a:pt x="6406" y="18"/>
                    <a:pt x="6370" y="18"/>
                  </a:cubicBezTo>
                  <a:cubicBezTo>
                    <a:pt x="5745" y="54"/>
                    <a:pt x="5121" y="232"/>
                    <a:pt x="4568" y="482"/>
                  </a:cubicBezTo>
                  <a:cubicBezTo>
                    <a:pt x="4354" y="571"/>
                    <a:pt x="4140" y="678"/>
                    <a:pt x="3943" y="803"/>
                  </a:cubicBezTo>
                  <a:cubicBezTo>
                    <a:pt x="3622" y="999"/>
                    <a:pt x="3301" y="1213"/>
                    <a:pt x="2998" y="1463"/>
                  </a:cubicBezTo>
                  <a:cubicBezTo>
                    <a:pt x="2873" y="1552"/>
                    <a:pt x="2766" y="1642"/>
                    <a:pt x="2641" y="1749"/>
                  </a:cubicBezTo>
                  <a:cubicBezTo>
                    <a:pt x="2552" y="1838"/>
                    <a:pt x="2462" y="1909"/>
                    <a:pt x="2373" y="1998"/>
                  </a:cubicBezTo>
                  <a:cubicBezTo>
                    <a:pt x="1927" y="2427"/>
                    <a:pt x="1535" y="2926"/>
                    <a:pt x="1428" y="3551"/>
                  </a:cubicBezTo>
                  <a:cubicBezTo>
                    <a:pt x="1410" y="3676"/>
                    <a:pt x="1392" y="3836"/>
                    <a:pt x="1285" y="3925"/>
                  </a:cubicBezTo>
                  <a:cubicBezTo>
                    <a:pt x="1231" y="3961"/>
                    <a:pt x="1178" y="3979"/>
                    <a:pt x="1106" y="3997"/>
                  </a:cubicBezTo>
                  <a:cubicBezTo>
                    <a:pt x="839" y="4086"/>
                    <a:pt x="553" y="4140"/>
                    <a:pt x="321" y="4318"/>
                  </a:cubicBezTo>
                  <a:cubicBezTo>
                    <a:pt x="0" y="4568"/>
                    <a:pt x="196" y="4925"/>
                    <a:pt x="482" y="5085"/>
                  </a:cubicBezTo>
                  <a:cubicBezTo>
                    <a:pt x="678" y="5192"/>
                    <a:pt x="892" y="5228"/>
                    <a:pt x="1106" y="5299"/>
                  </a:cubicBezTo>
                  <a:cubicBezTo>
                    <a:pt x="1124" y="5299"/>
                    <a:pt x="1160" y="5317"/>
                    <a:pt x="1178" y="5317"/>
                  </a:cubicBezTo>
                  <a:cubicBezTo>
                    <a:pt x="1249" y="5335"/>
                    <a:pt x="1321" y="5371"/>
                    <a:pt x="1374" y="5424"/>
                  </a:cubicBezTo>
                  <a:cubicBezTo>
                    <a:pt x="1624" y="5620"/>
                    <a:pt x="1606" y="5995"/>
                    <a:pt x="1731" y="6263"/>
                  </a:cubicBezTo>
                  <a:cubicBezTo>
                    <a:pt x="1856" y="6584"/>
                    <a:pt x="2088" y="6852"/>
                    <a:pt x="2355" y="7066"/>
                  </a:cubicBezTo>
                  <a:cubicBezTo>
                    <a:pt x="2694" y="7351"/>
                    <a:pt x="3105" y="7565"/>
                    <a:pt x="3497" y="7762"/>
                  </a:cubicBezTo>
                  <a:cubicBezTo>
                    <a:pt x="3988" y="8007"/>
                    <a:pt x="4518" y="8226"/>
                    <a:pt x="5054" y="8226"/>
                  </a:cubicBezTo>
                  <a:cubicBezTo>
                    <a:pt x="5142" y="8226"/>
                    <a:pt x="5230" y="8220"/>
                    <a:pt x="5317" y="8208"/>
                  </a:cubicBezTo>
                  <a:cubicBezTo>
                    <a:pt x="5228" y="8154"/>
                    <a:pt x="5139" y="8101"/>
                    <a:pt x="5067" y="8011"/>
                  </a:cubicBezTo>
                  <a:cubicBezTo>
                    <a:pt x="4907" y="7869"/>
                    <a:pt x="4782" y="7690"/>
                    <a:pt x="4675" y="7494"/>
                  </a:cubicBezTo>
                  <a:cubicBezTo>
                    <a:pt x="4675" y="7458"/>
                    <a:pt x="4657" y="7440"/>
                    <a:pt x="4639" y="7405"/>
                  </a:cubicBezTo>
                  <a:lnTo>
                    <a:pt x="4639" y="7405"/>
                  </a:lnTo>
                  <a:cubicBezTo>
                    <a:pt x="4728" y="7458"/>
                    <a:pt x="4978" y="7547"/>
                    <a:pt x="5192" y="7619"/>
                  </a:cubicBezTo>
                  <a:cubicBezTo>
                    <a:pt x="5442" y="7708"/>
                    <a:pt x="5674" y="7833"/>
                    <a:pt x="5888" y="7994"/>
                  </a:cubicBezTo>
                  <a:cubicBezTo>
                    <a:pt x="6084" y="8136"/>
                    <a:pt x="6352" y="8333"/>
                    <a:pt x="6584" y="8475"/>
                  </a:cubicBezTo>
                  <a:cubicBezTo>
                    <a:pt x="6816" y="8636"/>
                    <a:pt x="7084" y="8779"/>
                    <a:pt x="7351" y="8868"/>
                  </a:cubicBezTo>
                  <a:cubicBezTo>
                    <a:pt x="7512" y="8921"/>
                    <a:pt x="7655" y="8957"/>
                    <a:pt x="7815" y="8993"/>
                  </a:cubicBezTo>
                  <a:cubicBezTo>
                    <a:pt x="7881" y="9000"/>
                    <a:pt x="7952" y="9007"/>
                    <a:pt x="8024" y="9007"/>
                  </a:cubicBezTo>
                  <a:cubicBezTo>
                    <a:pt x="8127" y="9007"/>
                    <a:pt x="8230" y="8992"/>
                    <a:pt x="8315" y="8939"/>
                  </a:cubicBezTo>
                  <a:cubicBezTo>
                    <a:pt x="8315" y="8939"/>
                    <a:pt x="7815" y="7583"/>
                    <a:pt x="7869" y="6673"/>
                  </a:cubicBezTo>
                  <a:cubicBezTo>
                    <a:pt x="7869" y="6620"/>
                    <a:pt x="7869" y="6584"/>
                    <a:pt x="7869" y="6530"/>
                  </a:cubicBezTo>
                  <a:cubicBezTo>
                    <a:pt x="7887" y="6388"/>
                    <a:pt x="7976" y="6245"/>
                    <a:pt x="8083" y="6156"/>
                  </a:cubicBezTo>
                  <a:cubicBezTo>
                    <a:pt x="8243" y="6031"/>
                    <a:pt x="8440" y="5835"/>
                    <a:pt x="8422" y="5674"/>
                  </a:cubicBezTo>
                  <a:lnTo>
                    <a:pt x="8422" y="5674"/>
                  </a:lnTo>
                  <a:cubicBezTo>
                    <a:pt x="8672" y="5959"/>
                    <a:pt x="8957" y="6227"/>
                    <a:pt x="9296" y="6406"/>
                  </a:cubicBezTo>
                  <a:cubicBezTo>
                    <a:pt x="9368" y="6441"/>
                    <a:pt x="9439" y="6477"/>
                    <a:pt x="9510" y="6513"/>
                  </a:cubicBezTo>
                  <a:cubicBezTo>
                    <a:pt x="9635" y="6548"/>
                    <a:pt x="9778" y="6584"/>
                    <a:pt x="9903" y="6584"/>
                  </a:cubicBezTo>
                  <a:cubicBezTo>
                    <a:pt x="9903" y="6584"/>
                    <a:pt x="9296" y="5620"/>
                    <a:pt x="9368" y="5032"/>
                  </a:cubicBezTo>
                  <a:cubicBezTo>
                    <a:pt x="9368" y="5032"/>
                    <a:pt x="9296" y="3872"/>
                    <a:pt x="10527" y="3390"/>
                  </a:cubicBezTo>
                  <a:cubicBezTo>
                    <a:pt x="10527" y="3390"/>
                    <a:pt x="10350" y="3325"/>
                    <a:pt x="10073" y="3325"/>
                  </a:cubicBezTo>
                  <a:cubicBezTo>
                    <a:pt x="9786" y="3325"/>
                    <a:pt x="9392" y="3395"/>
                    <a:pt x="8975" y="3676"/>
                  </a:cubicBezTo>
                  <a:lnTo>
                    <a:pt x="8368" y="4032"/>
                  </a:lnTo>
                  <a:cubicBezTo>
                    <a:pt x="8368" y="4032"/>
                    <a:pt x="8154" y="2908"/>
                    <a:pt x="7226" y="2195"/>
                  </a:cubicBezTo>
                  <a:cubicBezTo>
                    <a:pt x="7119" y="2105"/>
                    <a:pt x="7012" y="1998"/>
                    <a:pt x="6905" y="1891"/>
                  </a:cubicBezTo>
                  <a:cubicBezTo>
                    <a:pt x="6870" y="1838"/>
                    <a:pt x="6816" y="1784"/>
                    <a:pt x="6780" y="1731"/>
                  </a:cubicBezTo>
                  <a:cubicBezTo>
                    <a:pt x="6620" y="1499"/>
                    <a:pt x="6495" y="1267"/>
                    <a:pt x="6459" y="999"/>
                  </a:cubicBezTo>
                  <a:cubicBezTo>
                    <a:pt x="6459" y="981"/>
                    <a:pt x="6459" y="964"/>
                    <a:pt x="6459" y="964"/>
                  </a:cubicBezTo>
                  <a:cubicBezTo>
                    <a:pt x="6459" y="964"/>
                    <a:pt x="7066" y="375"/>
                    <a:pt x="8190" y="250"/>
                  </a:cubicBezTo>
                  <a:cubicBezTo>
                    <a:pt x="8190" y="250"/>
                    <a:pt x="7209" y="18"/>
                    <a:pt x="6816" y="18"/>
                  </a:cubicBezTo>
                  <a:cubicBezTo>
                    <a:pt x="6709" y="0"/>
                    <a:pt x="6620" y="0"/>
                    <a:pt x="6513" y="0"/>
                  </a:cubicBezTo>
                  <a:close/>
                </a:path>
              </a:pathLst>
            </a:custGeom>
            <a:solidFill>
              <a:srgbClr val="FAF7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6" name="Google Shape;5206;p46"/>
            <p:cNvSpPr/>
            <p:nvPr/>
          </p:nvSpPr>
          <p:spPr>
            <a:xfrm>
              <a:off x="6931417" y="-2207880"/>
              <a:ext cx="113124" cy="66218"/>
            </a:xfrm>
            <a:custGeom>
              <a:avLst/>
              <a:gdLst/>
              <a:ahLst/>
              <a:cxnLst/>
              <a:rect l="l" t="t" r="r" b="b"/>
              <a:pathLst>
                <a:path w="3837" h="2246" extrusionOk="0">
                  <a:moveTo>
                    <a:pt x="36" y="0"/>
                  </a:moveTo>
                  <a:lnTo>
                    <a:pt x="36" y="0"/>
                  </a:lnTo>
                  <a:cubicBezTo>
                    <a:pt x="18" y="179"/>
                    <a:pt x="1" y="339"/>
                    <a:pt x="72" y="482"/>
                  </a:cubicBezTo>
                  <a:cubicBezTo>
                    <a:pt x="90" y="553"/>
                    <a:pt x="126" y="607"/>
                    <a:pt x="161" y="643"/>
                  </a:cubicBezTo>
                  <a:cubicBezTo>
                    <a:pt x="250" y="696"/>
                    <a:pt x="500" y="785"/>
                    <a:pt x="714" y="857"/>
                  </a:cubicBezTo>
                  <a:cubicBezTo>
                    <a:pt x="964" y="946"/>
                    <a:pt x="1196" y="1071"/>
                    <a:pt x="1410" y="1232"/>
                  </a:cubicBezTo>
                  <a:cubicBezTo>
                    <a:pt x="1606" y="1374"/>
                    <a:pt x="1874" y="1571"/>
                    <a:pt x="2106" y="1713"/>
                  </a:cubicBezTo>
                  <a:cubicBezTo>
                    <a:pt x="2338" y="1874"/>
                    <a:pt x="2606" y="2017"/>
                    <a:pt x="2873" y="2106"/>
                  </a:cubicBezTo>
                  <a:cubicBezTo>
                    <a:pt x="3034" y="2159"/>
                    <a:pt x="3177" y="2195"/>
                    <a:pt x="3337" y="2231"/>
                  </a:cubicBezTo>
                  <a:cubicBezTo>
                    <a:pt x="3403" y="2238"/>
                    <a:pt x="3474" y="2245"/>
                    <a:pt x="3546" y="2245"/>
                  </a:cubicBezTo>
                  <a:cubicBezTo>
                    <a:pt x="3649" y="2245"/>
                    <a:pt x="3752" y="2230"/>
                    <a:pt x="3837" y="2177"/>
                  </a:cubicBezTo>
                  <a:cubicBezTo>
                    <a:pt x="3837" y="2177"/>
                    <a:pt x="3765" y="2017"/>
                    <a:pt x="3694" y="1749"/>
                  </a:cubicBezTo>
                  <a:cubicBezTo>
                    <a:pt x="3663" y="1754"/>
                    <a:pt x="3628" y="1756"/>
                    <a:pt x="3593" y="1756"/>
                  </a:cubicBezTo>
                  <a:cubicBezTo>
                    <a:pt x="3506" y="1756"/>
                    <a:pt x="3413" y="1744"/>
                    <a:pt x="3337" y="1731"/>
                  </a:cubicBezTo>
                  <a:cubicBezTo>
                    <a:pt x="3177" y="1695"/>
                    <a:pt x="3034" y="1660"/>
                    <a:pt x="2873" y="1606"/>
                  </a:cubicBezTo>
                  <a:cubicBezTo>
                    <a:pt x="2606" y="1517"/>
                    <a:pt x="2338" y="1392"/>
                    <a:pt x="2106" y="1232"/>
                  </a:cubicBezTo>
                  <a:cubicBezTo>
                    <a:pt x="1624" y="910"/>
                    <a:pt x="1285" y="553"/>
                    <a:pt x="714" y="375"/>
                  </a:cubicBezTo>
                  <a:cubicBezTo>
                    <a:pt x="500" y="304"/>
                    <a:pt x="250" y="214"/>
                    <a:pt x="161" y="143"/>
                  </a:cubicBezTo>
                  <a:cubicBezTo>
                    <a:pt x="161" y="143"/>
                    <a:pt x="90" y="72"/>
                    <a:pt x="36" y="0"/>
                  </a:cubicBezTo>
                  <a:close/>
                </a:path>
              </a:pathLst>
            </a:custGeom>
            <a:solidFill>
              <a:srgbClr val="F3EA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7" name="Google Shape;5207;p46"/>
            <p:cNvSpPr/>
            <p:nvPr/>
          </p:nvSpPr>
          <p:spPr>
            <a:xfrm>
              <a:off x="6799394" y="-2383596"/>
              <a:ext cx="156788" cy="218878"/>
            </a:xfrm>
            <a:custGeom>
              <a:avLst/>
              <a:gdLst/>
              <a:ahLst/>
              <a:cxnLst/>
              <a:rect l="l" t="t" r="r" b="b"/>
              <a:pathLst>
                <a:path w="5318" h="7424" extrusionOk="0">
                  <a:moveTo>
                    <a:pt x="3943" y="1"/>
                  </a:moveTo>
                  <a:lnTo>
                    <a:pt x="3943" y="1"/>
                  </a:lnTo>
                  <a:cubicBezTo>
                    <a:pt x="3479" y="269"/>
                    <a:pt x="3051" y="590"/>
                    <a:pt x="2641" y="947"/>
                  </a:cubicBezTo>
                  <a:cubicBezTo>
                    <a:pt x="2088" y="1428"/>
                    <a:pt x="1552" y="2017"/>
                    <a:pt x="1428" y="2749"/>
                  </a:cubicBezTo>
                  <a:cubicBezTo>
                    <a:pt x="1410" y="2874"/>
                    <a:pt x="1392" y="3034"/>
                    <a:pt x="1285" y="3123"/>
                  </a:cubicBezTo>
                  <a:cubicBezTo>
                    <a:pt x="1231" y="3159"/>
                    <a:pt x="1178" y="3177"/>
                    <a:pt x="1106" y="3195"/>
                  </a:cubicBezTo>
                  <a:cubicBezTo>
                    <a:pt x="839" y="3284"/>
                    <a:pt x="553" y="3338"/>
                    <a:pt x="321" y="3516"/>
                  </a:cubicBezTo>
                  <a:cubicBezTo>
                    <a:pt x="0" y="3766"/>
                    <a:pt x="196" y="4123"/>
                    <a:pt x="482" y="4283"/>
                  </a:cubicBezTo>
                  <a:cubicBezTo>
                    <a:pt x="678" y="4390"/>
                    <a:pt x="892" y="4426"/>
                    <a:pt x="1106" y="4497"/>
                  </a:cubicBezTo>
                  <a:cubicBezTo>
                    <a:pt x="1196" y="4515"/>
                    <a:pt x="1303" y="4551"/>
                    <a:pt x="1374" y="4622"/>
                  </a:cubicBezTo>
                  <a:cubicBezTo>
                    <a:pt x="1624" y="4818"/>
                    <a:pt x="1606" y="5193"/>
                    <a:pt x="1731" y="5461"/>
                  </a:cubicBezTo>
                  <a:cubicBezTo>
                    <a:pt x="1856" y="5782"/>
                    <a:pt x="2088" y="6050"/>
                    <a:pt x="2355" y="6264"/>
                  </a:cubicBezTo>
                  <a:cubicBezTo>
                    <a:pt x="2694" y="6567"/>
                    <a:pt x="3105" y="6763"/>
                    <a:pt x="3497" y="6960"/>
                  </a:cubicBezTo>
                  <a:cubicBezTo>
                    <a:pt x="3988" y="7205"/>
                    <a:pt x="4518" y="7424"/>
                    <a:pt x="5054" y="7424"/>
                  </a:cubicBezTo>
                  <a:cubicBezTo>
                    <a:pt x="5142" y="7424"/>
                    <a:pt x="5230" y="7418"/>
                    <a:pt x="5317" y="7406"/>
                  </a:cubicBezTo>
                  <a:cubicBezTo>
                    <a:pt x="5050" y="7245"/>
                    <a:pt x="4764" y="6888"/>
                    <a:pt x="4639" y="6603"/>
                  </a:cubicBezTo>
                  <a:cubicBezTo>
                    <a:pt x="4621" y="6567"/>
                    <a:pt x="4604" y="6513"/>
                    <a:pt x="4586" y="6442"/>
                  </a:cubicBezTo>
                  <a:cubicBezTo>
                    <a:pt x="4514" y="6246"/>
                    <a:pt x="4550" y="5889"/>
                    <a:pt x="4568" y="5621"/>
                  </a:cubicBezTo>
                  <a:cubicBezTo>
                    <a:pt x="4586" y="5354"/>
                    <a:pt x="4514" y="5086"/>
                    <a:pt x="4443" y="4836"/>
                  </a:cubicBezTo>
                  <a:lnTo>
                    <a:pt x="3943" y="3070"/>
                  </a:lnTo>
                  <a:cubicBezTo>
                    <a:pt x="3872" y="2820"/>
                    <a:pt x="3801" y="2588"/>
                    <a:pt x="3765" y="2338"/>
                  </a:cubicBezTo>
                  <a:cubicBezTo>
                    <a:pt x="3640" y="1553"/>
                    <a:pt x="3765" y="768"/>
                    <a:pt x="3943" y="1"/>
                  </a:cubicBezTo>
                  <a:close/>
                </a:path>
              </a:pathLst>
            </a:custGeom>
            <a:solidFill>
              <a:srgbClr val="D7D0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8" name="Google Shape;5208;p46"/>
            <p:cNvSpPr/>
            <p:nvPr/>
          </p:nvSpPr>
          <p:spPr>
            <a:xfrm>
              <a:off x="6800426" y="-2277842"/>
              <a:ext cx="155756" cy="113124"/>
            </a:xfrm>
            <a:custGeom>
              <a:avLst/>
              <a:gdLst/>
              <a:ahLst/>
              <a:cxnLst/>
              <a:rect l="l" t="t" r="r" b="b"/>
              <a:pathLst>
                <a:path w="5283" h="3837" extrusionOk="0">
                  <a:moveTo>
                    <a:pt x="215" y="0"/>
                  </a:moveTo>
                  <a:cubicBezTo>
                    <a:pt x="1" y="232"/>
                    <a:pt x="179" y="553"/>
                    <a:pt x="447" y="696"/>
                  </a:cubicBezTo>
                  <a:cubicBezTo>
                    <a:pt x="643" y="803"/>
                    <a:pt x="857" y="839"/>
                    <a:pt x="1071" y="910"/>
                  </a:cubicBezTo>
                  <a:cubicBezTo>
                    <a:pt x="1089" y="910"/>
                    <a:pt x="1125" y="928"/>
                    <a:pt x="1143" y="928"/>
                  </a:cubicBezTo>
                  <a:cubicBezTo>
                    <a:pt x="1214" y="946"/>
                    <a:pt x="1286" y="982"/>
                    <a:pt x="1339" y="1035"/>
                  </a:cubicBezTo>
                  <a:cubicBezTo>
                    <a:pt x="1589" y="1231"/>
                    <a:pt x="1571" y="1606"/>
                    <a:pt x="1696" y="1874"/>
                  </a:cubicBezTo>
                  <a:cubicBezTo>
                    <a:pt x="1821" y="2195"/>
                    <a:pt x="2053" y="2463"/>
                    <a:pt x="2320" y="2677"/>
                  </a:cubicBezTo>
                  <a:cubicBezTo>
                    <a:pt x="2659" y="2980"/>
                    <a:pt x="3070" y="3176"/>
                    <a:pt x="3462" y="3373"/>
                  </a:cubicBezTo>
                  <a:cubicBezTo>
                    <a:pt x="3953" y="3618"/>
                    <a:pt x="4483" y="3837"/>
                    <a:pt x="5019" y="3837"/>
                  </a:cubicBezTo>
                  <a:cubicBezTo>
                    <a:pt x="5107" y="3837"/>
                    <a:pt x="5195" y="3831"/>
                    <a:pt x="5282" y="3819"/>
                  </a:cubicBezTo>
                  <a:cubicBezTo>
                    <a:pt x="5193" y="3765"/>
                    <a:pt x="5104" y="3712"/>
                    <a:pt x="5032" y="3622"/>
                  </a:cubicBezTo>
                  <a:cubicBezTo>
                    <a:pt x="4943" y="3533"/>
                    <a:pt x="4854" y="3426"/>
                    <a:pt x="4783" y="3337"/>
                  </a:cubicBezTo>
                  <a:cubicBezTo>
                    <a:pt x="4319" y="3266"/>
                    <a:pt x="3891" y="3087"/>
                    <a:pt x="3462" y="2891"/>
                  </a:cubicBezTo>
                  <a:cubicBezTo>
                    <a:pt x="3088" y="2695"/>
                    <a:pt x="2713" y="2445"/>
                    <a:pt x="2463" y="2106"/>
                  </a:cubicBezTo>
                  <a:cubicBezTo>
                    <a:pt x="2178" y="1749"/>
                    <a:pt x="2088" y="1339"/>
                    <a:pt x="1874" y="964"/>
                  </a:cubicBezTo>
                  <a:cubicBezTo>
                    <a:pt x="1767" y="768"/>
                    <a:pt x="1535" y="553"/>
                    <a:pt x="1339" y="464"/>
                  </a:cubicBezTo>
                  <a:cubicBezTo>
                    <a:pt x="1054" y="321"/>
                    <a:pt x="732" y="357"/>
                    <a:pt x="447" y="214"/>
                  </a:cubicBezTo>
                  <a:cubicBezTo>
                    <a:pt x="358" y="161"/>
                    <a:pt x="268" y="90"/>
                    <a:pt x="215" y="0"/>
                  </a:cubicBezTo>
                  <a:close/>
                </a:path>
              </a:pathLst>
            </a:custGeom>
            <a:solidFill>
              <a:srgbClr val="C9BF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9" name="Google Shape;5209;p46"/>
            <p:cNvSpPr/>
            <p:nvPr/>
          </p:nvSpPr>
          <p:spPr>
            <a:xfrm>
              <a:off x="6960369" y="-2407241"/>
              <a:ext cx="84173" cy="265578"/>
            </a:xfrm>
            <a:custGeom>
              <a:avLst/>
              <a:gdLst/>
              <a:ahLst/>
              <a:cxnLst/>
              <a:rect l="l" t="t" r="r" b="b"/>
              <a:pathLst>
                <a:path w="2855" h="9008" extrusionOk="0">
                  <a:moveTo>
                    <a:pt x="1106" y="0"/>
                  </a:moveTo>
                  <a:cubicBezTo>
                    <a:pt x="1017" y="0"/>
                    <a:pt x="928" y="18"/>
                    <a:pt x="821" y="18"/>
                  </a:cubicBezTo>
                  <a:cubicBezTo>
                    <a:pt x="732" y="36"/>
                    <a:pt x="642" y="36"/>
                    <a:pt x="553" y="54"/>
                  </a:cubicBezTo>
                  <a:cubicBezTo>
                    <a:pt x="125" y="749"/>
                    <a:pt x="0" y="1624"/>
                    <a:pt x="268" y="2409"/>
                  </a:cubicBezTo>
                  <a:cubicBezTo>
                    <a:pt x="410" y="2783"/>
                    <a:pt x="624" y="3122"/>
                    <a:pt x="749" y="3497"/>
                  </a:cubicBezTo>
                  <a:cubicBezTo>
                    <a:pt x="839" y="3801"/>
                    <a:pt x="874" y="4104"/>
                    <a:pt x="910" y="4407"/>
                  </a:cubicBezTo>
                  <a:cubicBezTo>
                    <a:pt x="1017" y="5335"/>
                    <a:pt x="1071" y="6263"/>
                    <a:pt x="1195" y="7173"/>
                  </a:cubicBezTo>
                  <a:cubicBezTo>
                    <a:pt x="1231" y="7494"/>
                    <a:pt x="1285" y="7815"/>
                    <a:pt x="1410" y="8118"/>
                  </a:cubicBezTo>
                  <a:cubicBezTo>
                    <a:pt x="1463" y="8279"/>
                    <a:pt x="1677" y="8582"/>
                    <a:pt x="1891" y="8868"/>
                  </a:cubicBezTo>
                  <a:cubicBezTo>
                    <a:pt x="2052" y="8921"/>
                    <a:pt x="2195" y="8957"/>
                    <a:pt x="2355" y="8993"/>
                  </a:cubicBezTo>
                  <a:cubicBezTo>
                    <a:pt x="2421" y="9000"/>
                    <a:pt x="2492" y="9007"/>
                    <a:pt x="2564" y="9007"/>
                  </a:cubicBezTo>
                  <a:cubicBezTo>
                    <a:pt x="2667" y="9007"/>
                    <a:pt x="2770" y="8992"/>
                    <a:pt x="2855" y="8939"/>
                  </a:cubicBezTo>
                  <a:cubicBezTo>
                    <a:pt x="2855" y="8939"/>
                    <a:pt x="2355" y="7583"/>
                    <a:pt x="2409" y="6673"/>
                  </a:cubicBezTo>
                  <a:cubicBezTo>
                    <a:pt x="2355" y="6584"/>
                    <a:pt x="2302" y="6513"/>
                    <a:pt x="2266" y="6423"/>
                  </a:cubicBezTo>
                  <a:cubicBezTo>
                    <a:pt x="2177" y="6281"/>
                    <a:pt x="2105" y="6120"/>
                    <a:pt x="2052" y="5959"/>
                  </a:cubicBezTo>
                  <a:cubicBezTo>
                    <a:pt x="1891" y="5406"/>
                    <a:pt x="2016" y="4835"/>
                    <a:pt x="2052" y="4264"/>
                  </a:cubicBezTo>
                  <a:cubicBezTo>
                    <a:pt x="2070" y="3693"/>
                    <a:pt x="1856" y="3230"/>
                    <a:pt x="1731" y="2659"/>
                  </a:cubicBezTo>
                  <a:cubicBezTo>
                    <a:pt x="1713" y="2569"/>
                    <a:pt x="1659" y="2088"/>
                    <a:pt x="1659" y="2088"/>
                  </a:cubicBezTo>
                  <a:cubicBezTo>
                    <a:pt x="1445" y="1891"/>
                    <a:pt x="1249" y="1659"/>
                    <a:pt x="1124" y="1392"/>
                  </a:cubicBezTo>
                  <a:cubicBezTo>
                    <a:pt x="1071" y="1267"/>
                    <a:pt x="1017" y="1124"/>
                    <a:pt x="999" y="999"/>
                  </a:cubicBezTo>
                  <a:cubicBezTo>
                    <a:pt x="999" y="981"/>
                    <a:pt x="999" y="964"/>
                    <a:pt x="999" y="964"/>
                  </a:cubicBezTo>
                  <a:cubicBezTo>
                    <a:pt x="999" y="964"/>
                    <a:pt x="1588" y="375"/>
                    <a:pt x="2730" y="250"/>
                  </a:cubicBezTo>
                  <a:cubicBezTo>
                    <a:pt x="2730" y="250"/>
                    <a:pt x="1749" y="18"/>
                    <a:pt x="1356" y="18"/>
                  </a:cubicBezTo>
                  <a:cubicBezTo>
                    <a:pt x="1267" y="0"/>
                    <a:pt x="1195" y="0"/>
                    <a:pt x="1106" y="0"/>
                  </a:cubicBezTo>
                  <a:close/>
                </a:path>
              </a:pathLst>
            </a:custGeom>
            <a:solidFill>
              <a:srgbClr val="D7D0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0" name="Google Shape;5210;p46"/>
            <p:cNvSpPr/>
            <p:nvPr/>
          </p:nvSpPr>
          <p:spPr>
            <a:xfrm>
              <a:off x="7002440" y="-2166339"/>
              <a:ext cx="42101" cy="24677"/>
            </a:xfrm>
            <a:custGeom>
              <a:avLst/>
              <a:gdLst/>
              <a:ahLst/>
              <a:cxnLst/>
              <a:rect l="l" t="t" r="r" b="b"/>
              <a:pathLst>
                <a:path w="1428" h="837" extrusionOk="0">
                  <a:moveTo>
                    <a:pt x="0" y="1"/>
                  </a:moveTo>
                  <a:lnTo>
                    <a:pt x="0" y="1"/>
                  </a:lnTo>
                  <a:cubicBezTo>
                    <a:pt x="90" y="179"/>
                    <a:pt x="286" y="447"/>
                    <a:pt x="464" y="697"/>
                  </a:cubicBezTo>
                  <a:cubicBezTo>
                    <a:pt x="625" y="750"/>
                    <a:pt x="768" y="786"/>
                    <a:pt x="928" y="822"/>
                  </a:cubicBezTo>
                  <a:cubicBezTo>
                    <a:pt x="994" y="829"/>
                    <a:pt x="1065" y="836"/>
                    <a:pt x="1137" y="836"/>
                  </a:cubicBezTo>
                  <a:cubicBezTo>
                    <a:pt x="1240" y="836"/>
                    <a:pt x="1343" y="821"/>
                    <a:pt x="1428" y="768"/>
                  </a:cubicBezTo>
                  <a:cubicBezTo>
                    <a:pt x="1374" y="625"/>
                    <a:pt x="1339" y="483"/>
                    <a:pt x="1285" y="340"/>
                  </a:cubicBezTo>
                  <a:cubicBezTo>
                    <a:pt x="1254" y="345"/>
                    <a:pt x="1219" y="347"/>
                    <a:pt x="1184" y="347"/>
                  </a:cubicBezTo>
                  <a:cubicBezTo>
                    <a:pt x="1097" y="347"/>
                    <a:pt x="1004" y="335"/>
                    <a:pt x="928" y="322"/>
                  </a:cubicBezTo>
                  <a:cubicBezTo>
                    <a:pt x="696" y="269"/>
                    <a:pt x="464" y="197"/>
                    <a:pt x="250" y="108"/>
                  </a:cubicBezTo>
                  <a:cubicBezTo>
                    <a:pt x="161" y="72"/>
                    <a:pt x="72" y="37"/>
                    <a:pt x="0" y="1"/>
                  </a:cubicBezTo>
                  <a:close/>
                </a:path>
              </a:pathLst>
            </a:custGeom>
            <a:solidFill>
              <a:srgbClr val="C9BF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1" name="Google Shape;5211;p46"/>
            <p:cNvSpPr/>
            <p:nvPr/>
          </p:nvSpPr>
          <p:spPr>
            <a:xfrm>
              <a:off x="7043480" y="-2309211"/>
              <a:ext cx="66306" cy="96083"/>
            </a:xfrm>
            <a:custGeom>
              <a:avLst/>
              <a:gdLst/>
              <a:ahLst/>
              <a:cxnLst/>
              <a:rect l="l" t="t" r="r" b="b"/>
              <a:pathLst>
                <a:path w="2249" h="3259" extrusionOk="0">
                  <a:moveTo>
                    <a:pt x="1794" y="0"/>
                  </a:moveTo>
                  <a:cubicBezTo>
                    <a:pt x="1507" y="0"/>
                    <a:pt x="1113" y="70"/>
                    <a:pt x="696" y="351"/>
                  </a:cubicBezTo>
                  <a:lnTo>
                    <a:pt x="89" y="707"/>
                  </a:lnTo>
                  <a:cubicBezTo>
                    <a:pt x="89" y="707"/>
                    <a:pt x="18" y="957"/>
                    <a:pt x="18" y="1171"/>
                  </a:cubicBezTo>
                  <a:cubicBezTo>
                    <a:pt x="0" y="1564"/>
                    <a:pt x="54" y="1974"/>
                    <a:pt x="143" y="2349"/>
                  </a:cubicBezTo>
                  <a:cubicBezTo>
                    <a:pt x="482" y="2742"/>
                    <a:pt x="1035" y="3241"/>
                    <a:pt x="1624" y="3259"/>
                  </a:cubicBezTo>
                  <a:cubicBezTo>
                    <a:pt x="1624" y="3259"/>
                    <a:pt x="1017" y="2295"/>
                    <a:pt x="1089" y="1707"/>
                  </a:cubicBezTo>
                  <a:cubicBezTo>
                    <a:pt x="1089" y="1707"/>
                    <a:pt x="1017" y="547"/>
                    <a:pt x="2248" y="65"/>
                  </a:cubicBezTo>
                  <a:cubicBezTo>
                    <a:pt x="2248" y="65"/>
                    <a:pt x="2071" y="0"/>
                    <a:pt x="1794" y="0"/>
                  </a:cubicBezTo>
                  <a:close/>
                </a:path>
              </a:pathLst>
            </a:custGeom>
            <a:solidFill>
              <a:srgbClr val="D7D0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2" name="Google Shape;5212;p46"/>
            <p:cNvSpPr/>
            <p:nvPr/>
          </p:nvSpPr>
          <p:spPr>
            <a:xfrm>
              <a:off x="7044512" y="-2258384"/>
              <a:ext cx="46848" cy="45256"/>
            </a:xfrm>
            <a:custGeom>
              <a:avLst/>
              <a:gdLst/>
              <a:ahLst/>
              <a:cxnLst/>
              <a:rect l="l" t="t" r="r" b="b"/>
              <a:pathLst>
                <a:path w="1589" h="1535" extrusionOk="0">
                  <a:moveTo>
                    <a:pt x="1" y="0"/>
                  </a:moveTo>
                  <a:lnTo>
                    <a:pt x="1" y="0"/>
                  </a:lnTo>
                  <a:cubicBezTo>
                    <a:pt x="19" y="215"/>
                    <a:pt x="54" y="429"/>
                    <a:pt x="108" y="625"/>
                  </a:cubicBezTo>
                  <a:cubicBezTo>
                    <a:pt x="144" y="661"/>
                    <a:pt x="179" y="696"/>
                    <a:pt x="215" y="732"/>
                  </a:cubicBezTo>
                  <a:cubicBezTo>
                    <a:pt x="393" y="928"/>
                    <a:pt x="590" y="1107"/>
                    <a:pt x="804" y="1249"/>
                  </a:cubicBezTo>
                  <a:cubicBezTo>
                    <a:pt x="1036" y="1410"/>
                    <a:pt x="1321" y="1517"/>
                    <a:pt x="1589" y="1535"/>
                  </a:cubicBezTo>
                  <a:cubicBezTo>
                    <a:pt x="1589" y="1535"/>
                    <a:pt x="1553" y="1464"/>
                    <a:pt x="1482" y="1357"/>
                  </a:cubicBezTo>
                  <a:cubicBezTo>
                    <a:pt x="1482" y="1357"/>
                    <a:pt x="1482" y="1357"/>
                    <a:pt x="1482" y="1339"/>
                  </a:cubicBezTo>
                  <a:cubicBezTo>
                    <a:pt x="1410" y="1232"/>
                    <a:pt x="1357" y="1107"/>
                    <a:pt x="1303" y="1000"/>
                  </a:cubicBezTo>
                  <a:cubicBezTo>
                    <a:pt x="1268" y="982"/>
                    <a:pt x="1232" y="982"/>
                    <a:pt x="1196" y="964"/>
                  </a:cubicBezTo>
                  <a:cubicBezTo>
                    <a:pt x="1125" y="946"/>
                    <a:pt x="1054" y="910"/>
                    <a:pt x="982" y="875"/>
                  </a:cubicBezTo>
                  <a:cubicBezTo>
                    <a:pt x="643" y="696"/>
                    <a:pt x="358" y="429"/>
                    <a:pt x="108" y="143"/>
                  </a:cubicBezTo>
                  <a:cubicBezTo>
                    <a:pt x="72" y="90"/>
                    <a:pt x="37" y="36"/>
                    <a:pt x="1" y="0"/>
                  </a:cubicBezTo>
                  <a:close/>
                </a:path>
              </a:pathLst>
            </a:custGeom>
            <a:solidFill>
              <a:srgbClr val="C9BF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3" name="Google Shape;5213;p46"/>
            <p:cNvSpPr/>
            <p:nvPr/>
          </p:nvSpPr>
          <p:spPr>
            <a:xfrm>
              <a:off x="6799394" y="-2334655"/>
              <a:ext cx="63152" cy="86826"/>
            </a:xfrm>
            <a:custGeom>
              <a:avLst/>
              <a:gdLst/>
              <a:ahLst/>
              <a:cxnLst/>
              <a:rect l="l" t="t" r="r" b="b"/>
              <a:pathLst>
                <a:path w="2142" h="2945" extrusionOk="0">
                  <a:moveTo>
                    <a:pt x="1945" y="0"/>
                  </a:moveTo>
                  <a:cubicBezTo>
                    <a:pt x="1695" y="321"/>
                    <a:pt x="1499" y="678"/>
                    <a:pt x="1428" y="1089"/>
                  </a:cubicBezTo>
                  <a:cubicBezTo>
                    <a:pt x="1410" y="1214"/>
                    <a:pt x="1392" y="1374"/>
                    <a:pt x="1285" y="1463"/>
                  </a:cubicBezTo>
                  <a:cubicBezTo>
                    <a:pt x="1231" y="1499"/>
                    <a:pt x="1178" y="1517"/>
                    <a:pt x="1106" y="1535"/>
                  </a:cubicBezTo>
                  <a:cubicBezTo>
                    <a:pt x="839" y="1624"/>
                    <a:pt x="553" y="1678"/>
                    <a:pt x="321" y="1856"/>
                  </a:cubicBezTo>
                  <a:cubicBezTo>
                    <a:pt x="0" y="2106"/>
                    <a:pt x="196" y="2463"/>
                    <a:pt x="482" y="2623"/>
                  </a:cubicBezTo>
                  <a:cubicBezTo>
                    <a:pt x="678" y="2730"/>
                    <a:pt x="892" y="2766"/>
                    <a:pt x="1106" y="2837"/>
                  </a:cubicBezTo>
                  <a:cubicBezTo>
                    <a:pt x="1196" y="2855"/>
                    <a:pt x="1285" y="2891"/>
                    <a:pt x="1356" y="2944"/>
                  </a:cubicBezTo>
                  <a:cubicBezTo>
                    <a:pt x="1660" y="2748"/>
                    <a:pt x="1856" y="2320"/>
                    <a:pt x="1945" y="2034"/>
                  </a:cubicBezTo>
                  <a:cubicBezTo>
                    <a:pt x="2141" y="1356"/>
                    <a:pt x="2141" y="643"/>
                    <a:pt x="1945" y="0"/>
                  </a:cubicBezTo>
                  <a:close/>
                </a:path>
              </a:pathLst>
            </a:custGeom>
            <a:solidFill>
              <a:srgbClr val="FEF4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4" name="Google Shape;5214;p46"/>
            <p:cNvSpPr/>
            <p:nvPr/>
          </p:nvSpPr>
          <p:spPr>
            <a:xfrm>
              <a:off x="6800957" y="-2278373"/>
              <a:ext cx="47909" cy="30544"/>
            </a:xfrm>
            <a:custGeom>
              <a:avLst/>
              <a:gdLst/>
              <a:ahLst/>
              <a:cxnLst/>
              <a:rect l="l" t="t" r="r" b="b"/>
              <a:pathLst>
                <a:path w="1625" h="1036" extrusionOk="0">
                  <a:moveTo>
                    <a:pt x="197" y="0"/>
                  </a:moveTo>
                  <a:cubicBezTo>
                    <a:pt x="197" y="18"/>
                    <a:pt x="179" y="18"/>
                    <a:pt x="179" y="18"/>
                  </a:cubicBezTo>
                  <a:cubicBezTo>
                    <a:pt x="1" y="268"/>
                    <a:pt x="179" y="571"/>
                    <a:pt x="429" y="714"/>
                  </a:cubicBezTo>
                  <a:cubicBezTo>
                    <a:pt x="625" y="821"/>
                    <a:pt x="839" y="857"/>
                    <a:pt x="1053" y="910"/>
                  </a:cubicBezTo>
                  <a:cubicBezTo>
                    <a:pt x="1143" y="946"/>
                    <a:pt x="1232" y="982"/>
                    <a:pt x="1303" y="1035"/>
                  </a:cubicBezTo>
                  <a:cubicBezTo>
                    <a:pt x="1428" y="946"/>
                    <a:pt x="1535" y="821"/>
                    <a:pt x="1624" y="696"/>
                  </a:cubicBezTo>
                  <a:cubicBezTo>
                    <a:pt x="1535" y="589"/>
                    <a:pt x="1428" y="518"/>
                    <a:pt x="1321" y="482"/>
                  </a:cubicBezTo>
                  <a:cubicBezTo>
                    <a:pt x="1036" y="339"/>
                    <a:pt x="714" y="375"/>
                    <a:pt x="429" y="215"/>
                  </a:cubicBezTo>
                  <a:cubicBezTo>
                    <a:pt x="340" y="161"/>
                    <a:pt x="250" y="90"/>
                    <a:pt x="197" y="0"/>
                  </a:cubicBezTo>
                  <a:close/>
                </a:path>
              </a:pathLst>
            </a:custGeom>
            <a:solidFill>
              <a:srgbClr val="FEF0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5" name="Google Shape;5215;p46"/>
            <p:cNvSpPr/>
            <p:nvPr/>
          </p:nvSpPr>
          <p:spPr>
            <a:xfrm>
              <a:off x="6878820" y="-2319943"/>
              <a:ext cx="16864" cy="14859"/>
            </a:xfrm>
            <a:custGeom>
              <a:avLst/>
              <a:gdLst/>
              <a:ahLst/>
              <a:cxnLst/>
              <a:rect l="l" t="t" r="r" b="b"/>
              <a:pathLst>
                <a:path w="572" h="504" extrusionOk="0">
                  <a:moveTo>
                    <a:pt x="296" y="1"/>
                  </a:moveTo>
                  <a:cubicBezTo>
                    <a:pt x="189" y="1"/>
                    <a:pt x="95" y="65"/>
                    <a:pt x="54" y="161"/>
                  </a:cubicBezTo>
                  <a:cubicBezTo>
                    <a:pt x="0" y="286"/>
                    <a:pt x="54" y="429"/>
                    <a:pt x="197" y="483"/>
                  </a:cubicBezTo>
                  <a:cubicBezTo>
                    <a:pt x="229" y="497"/>
                    <a:pt x="263" y="503"/>
                    <a:pt x="296" y="503"/>
                  </a:cubicBezTo>
                  <a:cubicBezTo>
                    <a:pt x="390" y="503"/>
                    <a:pt x="478" y="450"/>
                    <a:pt x="518" y="358"/>
                  </a:cubicBezTo>
                  <a:cubicBezTo>
                    <a:pt x="571" y="215"/>
                    <a:pt x="518" y="72"/>
                    <a:pt x="393" y="19"/>
                  </a:cubicBezTo>
                  <a:cubicBezTo>
                    <a:pt x="360" y="6"/>
                    <a:pt x="327" y="1"/>
                    <a:pt x="296" y="1"/>
                  </a:cubicBezTo>
                  <a:close/>
                </a:path>
              </a:pathLst>
            </a:custGeom>
            <a:solidFill>
              <a:srgbClr val="1E15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6" name="Google Shape;5216;p46"/>
            <p:cNvSpPr/>
            <p:nvPr/>
          </p:nvSpPr>
          <p:spPr>
            <a:xfrm>
              <a:off x="6798864" y="-2411575"/>
              <a:ext cx="316170" cy="274895"/>
            </a:xfrm>
            <a:custGeom>
              <a:avLst/>
              <a:gdLst/>
              <a:ahLst/>
              <a:cxnLst/>
              <a:rect l="l" t="t" r="r" b="b"/>
              <a:pathLst>
                <a:path w="10724" h="9324" extrusionOk="0">
                  <a:moveTo>
                    <a:pt x="1892" y="2984"/>
                  </a:moveTo>
                  <a:lnTo>
                    <a:pt x="1892" y="2984"/>
                  </a:lnTo>
                  <a:cubicBezTo>
                    <a:pt x="1999" y="3519"/>
                    <a:pt x="1963" y="4072"/>
                    <a:pt x="1802" y="4608"/>
                  </a:cubicBezTo>
                  <a:cubicBezTo>
                    <a:pt x="1731" y="4857"/>
                    <a:pt x="1570" y="5179"/>
                    <a:pt x="1374" y="5357"/>
                  </a:cubicBezTo>
                  <a:cubicBezTo>
                    <a:pt x="1196" y="5268"/>
                    <a:pt x="999" y="5214"/>
                    <a:pt x="821" y="5179"/>
                  </a:cubicBezTo>
                  <a:cubicBezTo>
                    <a:pt x="607" y="5143"/>
                    <a:pt x="357" y="5018"/>
                    <a:pt x="339" y="4786"/>
                  </a:cubicBezTo>
                  <a:cubicBezTo>
                    <a:pt x="321" y="4715"/>
                    <a:pt x="357" y="4643"/>
                    <a:pt x="429" y="4590"/>
                  </a:cubicBezTo>
                  <a:cubicBezTo>
                    <a:pt x="589" y="4465"/>
                    <a:pt x="803" y="4411"/>
                    <a:pt x="1017" y="4340"/>
                  </a:cubicBezTo>
                  <a:cubicBezTo>
                    <a:pt x="1142" y="4304"/>
                    <a:pt x="1303" y="4269"/>
                    <a:pt x="1410" y="4179"/>
                  </a:cubicBezTo>
                  <a:cubicBezTo>
                    <a:pt x="1553" y="4072"/>
                    <a:pt x="1570" y="3894"/>
                    <a:pt x="1606" y="3751"/>
                  </a:cubicBezTo>
                  <a:cubicBezTo>
                    <a:pt x="1642" y="3484"/>
                    <a:pt x="1749" y="3216"/>
                    <a:pt x="1892" y="2984"/>
                  </a:cubicBezTo>
                  <a:close/>
                  <a:moveTo>
                    <a:pt x="10028" y="3626"/>
                  </a:moveTo>
                  <a:lnTo>
                    <a:pt x="10028" y="3626"/>
                  </a:lnTo>
                  <a:cubicBezTo>
                    <a:pt x="9653" y="3894"/>
                    <a:pt x="9457" y="4215"/>
                    <a:pt x="9350" y="4483"/>
                  </a:cubicBezTo>
                  <a:cubicBezTo>
                    <a:pt x="9225" y="4822"/>
                    <a:pt x="9225" y="5107"/>
                    <a:pt x="9225" y="5179"/>
                  </a:cubicBezTo>
                  <a:cubicBezTo>
                    <a:pt x="9171" y="5607"/>
                    <a:pt x="9439" y="6178"/>
                    <a:pt x="9617" y="6517"/>
                  </a:cubicBezTo>
                  <a:cubicBezTo>
                    <a:pt x="9617" y="6517"/>
                    <a:pt x="9207" y="6321"/>
                    <a:pt x="9047" y="6196"/>
                  </a:cubicBezTo>
                  <a:cubicBezTo>
                    <a:pt x="8904" y="6071"/>
                    <a:pt x="8779" y="5946"/>
                    <a:pt x="8654" y="5821"/>
                  </a:cubicBezTo>
                  <a:cubicBezTo>
                    <a:pt x="8654" y="5821"/>
                    <a:pt x="8583" y="5750"/>
                    <a:pt x="8583" y="5750"/>
                  </a:cubicBezTo>
                  <a:cubicBezTo>
                    <a:pt x="8511" y="5411"/>
                    <a:pt x="8458" y="5054"/>
                    <a:pt x="8458" y="4643"/>
                  </a:cubicBezTo>
                  <a:cubicBezTo>
                    <a:pt x="8476" y="4518"/>
                    <a:pt x="8493" y="4358"/>
                    <a:pt x="8529" y="4269"/>
                  </a:cubicBezTo>
                  <a:cubicBezTo>
                    <a:pt x="8529" y="4269"/>
                    <a:pt x="9064" y="3948"/>
                    <a:pt x="9082" y="3948"/>
                  </a:cubicBezTo>
                  <a:cubicBezTo>
                    <a:pt x="9439" y="3716"/>
                    <a:pt x="9778" y="3644"/>
                    <a:pt x="10028" y="3626"/>
                  </a:cubicBezTo>
                  <a:close/>
                  <a:moveTo>
                    <a:pt x="5728" y="415"/>
                  </a:moveTo>
                  <a:cubicBezTo>
                    <a:pt x="5603" y="700"/>
                    <a:pt x="5514" y="1003"/>
                    <a:pt x="5460" y="1325"/>
                  </a:cubicBezTo>
                  <a:cubicBezTo>
                    <a:pt x="5407" y="1771"/>
                    <a:pt x="5460" y="2199"/>
                    <a:pt x="5603" y="2609"/>
                  </a:cubicBezTo>
                  <a:cubicBezTo>
                    <a:pt x="5710" y="2930"/>
                    <a:pt x="5888" y="3234"/>
                    <a:pt x="6013" y="3555"/>
                  </a:cubicBezTo>
                  <a:cubicBezTo>
                    <a:pt x="6263" y="4269"/>
                    <a:pt x="6299" y="5072"/>
                    <a:pt x="6352" y="5821"/>
                  </a:cubicBezTo>
                  <a:cubicBezTo>
                    <a:pt x="6406" y="6321"/>
                    <a:pt x="6442" y="6838"/>
                    <a:pt x="6513" y="7338"/>
                  </a:cubicBezTo>
                  <a:cubicBezTo>
                    <a:pt x="6549" y="7659"/>
                    <a:pt x="6602" y="7998"/>
                    <a:pt x="6727" y="8319"/>
                  </a:cubicBezTo>
                  <a:cubicBezTo>
                    <a:pt x="6781" y="8408"/>
                    <a:pt x="6834" y="8515"/>
                    <a:pt x="6905" y="8640"/>
                  </a:cubicBezTo>
                  <a:cubicBezTo>
                    <a:pt x="6834" y="8587"/>
                    <a:pt x="6763" y="8551"/>
                    <a:pt x="6691" y="8497"/>
                  </a:cubicBezTo>
                  <a:cubicBezTo>
                    <a:pt x="6210" y="8194"/>
                    <a:pt x="5799" y="7802"/>
                    <a:pt x="5264" y="7623"/>
                  </a:cubicBezTo>
                  <a:cubicBezTo>
                    <a:pt x="4961" y="7534"/>
                    <a:pt x="4836" y="7462"/>
                    <a:pt x="4782" y="7445"/>
                  </a:cubicBezTo>
                  <a:cubicBezTo>
                    <a:pt x="4782" y="7445"/>
                    <a:pt x="4764" y="7409"/>
                    <a:pt x="4764" y="7391"/>
                  </a:cubicBezTo>
                  <a:cubicBezTo>
                    <a:pt x="4657" y="7159"/>
                    <a:pt x="4729" y="6820"/>
                    <a:pt x="4746" y="6570"/>
                  </a:cubicBezTo>
                  <a:cubicBezTo>
                    <a:pt x="4764" y="6285"/>
                    <a:pt x="4675" y="5982"/>
                    <a:pt x="4604" y="5732"/>
                  </a:cubicBezTo>
                  <a:cubicBezTo>
                    <a:pt x="4372" y="4911"/>
                    <a:pt x="4086" y="4090"/>
                    <a:pt x="3944" y="3252"/>
                  </a:cubicBezTo>
                  <a:cubicBezTo>
                    <a:pt x="3872" y="2823"/>
                    <a:pt x="3836" y="2235"/>
                    <a:pt x="4104" y="1057"/>
                  </a:cubicBezTo>
                  <a:cubicBezTo>
                    <a:pt x="4604" y="754"/>
                    <a:pt x="5157" y="540"/>
                    <a:pt x="5728" y="415"/>
                  </a:cubicBezTo>
                  <a:close/>
                  <a:moveTo>
                    <a:pt x="6834" y="308"/>
                  </a:moveTo>
                  <a:cubicBezTo>
                    <a:pt x="6977" y="325"/>
                    <a:pt x="7209" y="361"/>
                    <a:pt x="7441" y="397"/>
                  </a:cubicBezTo>
                  <a:cubicBezTo>
                    <a:pt x="6745" y="629"/>
                    <a:pt x="6388" y="968"/>
                    <a:pt x="6370" y="986"/>
                  </a:cubicBezTo>
                  <a:cubicBezTo>
                    <a:pt x="6334" y="1021"/>
                    <a:pt x="6317" y="1075"/>
                    <a:pt x="6317" y="1128"/>
                  </a:cubicBezTo>
                  <a:cubicBezTo>
                    <a:pt x="6352" y="1432"/>
                    <a:pt x="6495" y="1717"/>
                    <a:pt x="6673" y="1967"/>
                  </a:cubicBezTo>
                  <a:cubicBezTo>
                    <a:pt x="6763" y="2092"/>
                    <a:pt x="6870" y="2217"/>
                    <a:pt x="6977" y="2324"/>
                  </a:cubicBezTo>
                  <a:cubicBezTo>
                    <a:pt x="7030" y="2663"/>
                    <a:pt x="7102" y="3002"/>
                    <a:pt x="7191" y="3341"/>
                  </a:cubicBezTo>
                  <a:cubicBezTo>
                    <a:pt x="7205" y="3411"/>
                    <a:pt x="7263" y="3459"/>
                    <a:pt x="7331" y="3459"/>
                  </a:cubicBezTo>
                  <a:cubicBezTo>
                    <a:pt x="7349" y="3459"/>
                    <a:pt x="7368" y="3456"/>
                    <a:pt x="7387" y="3448"/>
                  </a:cubicBezTo>
                  <a:cubicBezTo>
                    <a:pt x="7459" y="3430"/>
                    <a:pt x="7512" y="3341"/>
                    <a:pt x="7494" y="3269"/>
                  </a:cubicBezTo>
                  <a:cubicBezTo>
                    <a:pt x="7441" y="3055"/>
                    <a:pt x="7369" y="2841"/>
                    <a:pt x="7351" y="2627"/>
                  </a:cubicBezTo>
                  <a:lnTo>
                    <a:pt x="7351" y="2627"/>
                  </a:lnTo>
                  <a:cubicBezTo>
                    <a:pt x="7976" y="3216"/>
                    <a:pt x="8190" y="4001"/>
                    <a:pt x="8226" y="4162"/>
                  </a:cubicBezTo>
                  <a:cubicBezTo>
                    <a:pt x="8208" y="4251"/>
                    <a:pt x="8154" y="4465"/>
                    <a:pt x="8154" y="4643"/>
                  </a:cubicBezTo>
                  <a:cubicBezTo>
                    <a:pt x="8154" y="5072"/>
                    <a:pt x="8190" y="5482"/>
                    <a:pt x="8297" y="5839"/>
                  </a:cubicBezTo>
                  <a:cubicBezTo>
                    <a:pt x="8297" y="5875"/>
                    <a:pt x="8244" y="5999"/>
                    <a:pt x="8012" y="6178"/>
                  </a:cubicBezTo>
                  <a:cubicBezTo>
                    <a:pt x="7922" y="6249"/>
                    <a:pt x="7869" y="6321"/>
                    <a:pt x="7815" y="6392"/>
                  </a:cubicBezTo>
                  <a:cubicBezTo>
                    <a:pt x="7762" y="6285"/>
                    <a:pt x="7708" y="6178"/>
                    <a:pt x="7673" y="6053"/>
                  </a:cubicBezTo>
                  <a:cubicBezTo>
                    <a:pt x="7566" y="5678"/>
                    <a:pt x="7601" y="5304"/>
                    <a:pt x="7655" y="4875"/>
                  </a:cubicBezTo>
                  <a:cubicBezTo>
                    <a:pt x="7655" y="4733"/>
                    <a:pt x="7673" y="4572"/>
                    <a:pt x="7690" y="4429"/>
                  </a:cubicBezTo>
                  <a:cubicBezTo>
                    <a:pt x="7690" y="4287"/>
                    <a:pt x="7690" y="4144"/>
                    <a:pt x="7655" y="4001"/>
                  </a:cubicBezTo>
                  <a:cubicBezTo>
                    <a:pt x="7655" y="3921"/>
                    <a:pt x="7583" y="3856"/>
                    <a:pt x="7517" y="3856"/>
                  </a:cubicBezTo>
                  <a:cubicBezTo>
                    <a:pt x="7509" y="3856"/>
                    <a:pt x="7502" y="3856"/>
                    <a:pt x="7494" y="3858"/>
                  </a:cubicBezTo>
                  <a:cubicBezTo>
                    <a:pt x="7405" y="3876"/>
                    <a:pt x="7334" y="3948"/>
                    <a:pt x="7351" y="4037"/>
                  </a:cubicBezTo>
                  <a:cubicBezTo>
                    <a:pt x="7369" y="4162"/>
                    <a:pt x="7369" y="4287"/>
                    <a:pt x="7369" y="4411"/>
                  </a:cubicBezTo>
                  <a:cubicBezTo>
                    <a:pt x="7351" y="4982"/>
                    <a:pt x="7209" y="5571"/>
                    <a:pt x="7387" y="6142"/>
                  </a:cubicBezTo>
                  <a:cubicBezTo>
                    <a:pt x="7441" y="6321"/>
                    <a:pt x="7512" y="6499"/>
                    <a:pt x="7601" y="6642"/>
                  </a:cubicBezTo>
                  <a:cubicBezTo>
                    <a:pt x="7637" y="6713"/>
                    <a:pt x="7673" y="6784"/>
                    <a:pt x="7726" y="6856"/>
                  </a:cubicBezTo>
                  <a:cubicBezTo>
                    <a:pt x="7726" y="6909"/>
                    <a:pt x="7726" y="6945"/>
                    <a:pt x="7726" y="6981"/>
                  </a:cubicBezTo>
                  <a:cubicBezTo>
                    <a:pt x="7726" y="7320"/>
                    <a:pt x="7780" y="7641"/>
                    <a:pt x="7851" y="7962"/>
                  </a:cubicBezTo>
                  <a:cubicBezTo>
                    <a:pt x="7905" y="8248"/>
                    <a:pt x="7994" y="8533"/>
                    <a:pt x="8065" y="8801"/>
                  </a:cubicBezTo>
                  <a:cubicBezTo>
                    <a:pt x="8083" y="8819"/>
                    <a:pt x="8137" y="8997"/>
                    <a:pt x="8137" y="8997"/>
                  </a:cubicBezTo>
                  <a:cubicBezTo>
                    <a:pt x="8110" y="9002"/>
                    <a:pt x="8083" y="9004"/>
                    <a:pt x="8054" y="9004"/>
                  </a:cubicBezTo>
                  <a:cubicBezTo>
                    <a:pt x="7986" y="9004"/>
                    <a:pt x="7914" y="8992"/>
                    <a:pt x="7851" y="8979"/>
                  </a:cubicBezTo>
                  <a:cubicBezTo>
                    <a:pt x="7726" y="8943"/>
                    <a:pt x="7601" y="8926"/>
                    <a:pt x="7476" y="8872"/>
                  </a:cubicBezTo>
                  <a:cubicBezTo>
                    <a:pt x="7298" y="8658"/>
                    <a:pt x="7120" y="8444"/>
                    <a:pt x="7030" y="8194"/>
                  </a:cubicBezTo>
                  <a:cubicBezTo>
                    <a:pt x="6923" y="7909"/>
                    <a:pt x="6852" y="7605"/>
                    <a:pt x="6816" y="7302"/>
                  </a:cubicBezTo>
                  <a:cubicBezTo>
                    <a:pt x="6709" y="6392"/>
                    <a:pt x="6656" y="5464"/>
                    <a:pt x="6549" y="4536"/>
                  </a:cubicBezTo>
                  <a:cubicBezTo>
                    <a:pt x="6513" y="4233"/>
                    <a:pt x="6477" y="3912"/>
                    <a:pt x="6370" y="3608"/>
                  </a:cubicBezTo>
                  <a:cubicBezTo>
                    <a:pt x="6245" y="3216"/>
                    <a:pt x="6031" y="2877"/>
                    <a:pt x="5888" y="2502"/>
                  </a:cubicBezTo>
                  <a:cubicBezTo>
                    <a:pt x="5656" y="1806"/>
                    <a:pt x="5746" y="1003"/>
                    <a:pt x="6120" y="343"/>
                  </a:cubicBezTo>
                  <a:cubicBezTo>
                    <a:pt x="6352" y="308"/>
                    <a:pt x="6584" y="308"/>
                    <a:pt x="6834" y="308"/>
                  </a:cubicBezTo>
                  <a:close/>
                  <a:moveTo>
                    <a:pt x="6649" y="0"/>
                  </a:moveTo>
                  <a:cubicBezTo>
                    <a:pt x="5924" y="0"/>
                    <a:pt x="5190" y="190"/>
                    <a:pt x="4532" y="486"/>
                  </a:cubicBezTo>
                  <a:cubicBezTo>
                    <a:pt x="3622" y="879"/>
                    <a:pt x="2784" y="1503"/>
                    <a:pt x="2106" y="2217"/>
                  </a:cubicBezTo>
                  <a:cubicBezTo>
                    <a:pt x="1713" y="2627"/>
                    <a:pt x="1392" y="3127"/>
                    <a:pt x="1285" y="3698"/>
                  </a:cubicBezTo>
                  <a:cubicBezTo>
                    <a:pt x="1249" y="3930"/>
                    <a:pt x="1160" y="3983"/>
                    <a:pt x="928" y="4037"/>
                  </a:cubicBezTo>
                  <a:cubicBezTo>
                    <a:pt x="696" y="4108"/>
                    <a:pt x="446" y="4179"/>
                    <a:pt x="232" y="4340"/>
                  </a:cubicBezTo>
                  <a:cubicBezTo>
                    <a:pt x="90" y="4465"/>
                    <a:pt x="0" y="4626"/>
                    <a:pt x="18" y="4804"/>
                  </a:cubicBezTo>
                  <a:cubicBezTo>
                    <a:pt x="36" y="5018"/>
                    <a:pt x="197" y="5250"/>
                    <a:pt x="429" y="5375"/>
                  </a:cubicBezTo>
                  <a:cubicBezTo>
                    <a:pt x="696" y="5518"/>
                    <a:pt x="1071" y="5500"/>
                    <a:pt x="1303" y="5696"/>
                  </a:cubicBezTo>
                  <a:cubicBezTo>
                    <a:pt x="1463" y="5821"/>
                    <a:pt x="1463" y="5999"/>
                    <a:pt x="1499" y="6178"/>
                  </a:cubicBezTo>
                  <a:cubicBezTo>
                    <a:pt x="1553" y="6374"/>
                    <a:pt x="1642" y="6570"/>
                    <a:pt x="1731" y="6731"/>
                  </a:cubicBezTo>
                  <a:cubicBezTo>
                    <a:pt x="1892" y="6981"/>
                    <a:pt x="2141" y="7248"/>
                    <a:pt x="2391" y="7427"/>
                  </a:cubicBezTo>
                  <a:cubicBezTo>
                    <a:pt x="2424" y="7452"/>
                    <a:pt x="2461" y="7465"/>
                    <a:pt x="2497" y="7465"/>
                  </a:cubicBezTo>
                  <a:cubicBezTo>
                    <a:pt x="2538" y="7465"/>
                    <a:pt x="2577" y="7447"/>
                    <a:pt x="2605" y="7409"/>
                  </a:cubicBezTo>
                  <a:cubicBezTo>
                    <a:pt x="2659" y="7338"/>
                    <a:pt x="2641" y="7231"/>
                    <a:pt x="2570" y="7177"/>
                  </a:cubicBezTo>
                  <a:cubicBezTo>
                    <a:pt x="2284" y="6945"/>
                    <a:pt x="2034" y="6695"/>
                    <a:pt x="1892" y="6338"/>
                  </a:cubicBezTo>
                  <a:cubicBezTo>
                    <a:pt x="1767" y="6089"/>
                    <a:pt x="1767" y="5785"/>
                    <a:pt x="1606" y="5571"/>
                  </a:cubicBezTo>
                  <a:cubicBezTo>
                    <a:pt x="1785" y="5393"/>
                    <a:pt x="1981" y="5107"/>
                    <a:pt x="2106" y="4697"/>
                  </a:cubicBezTo>
                  <a:cubicBezTo>
                    <a:pt x="2302" y="4019"/>
                    <a:pt x="2320" y="3305"/>
                    <a:pt x="2141" y="2645"/>
                  </a:cubicBezTo>
                  <a:cubicBezTo>
                    <a:pt x="2587" y="2110"/>
                    <a:pt x="3141" y="1664"/>
                    <a:pt x="3729" y="1271"/>
                  </a:cubicBezTo>
                  <a:lnTo>
                    <a:pt x="3729" y="1271"/>
                  </a:lnTo>
                  <a:cubicBezTo>
                    <a:pt x="3605" y="1913"/>
                    <a:pt x="3515" y="2609"/>
                    <a:pt x="3622" y="3305"/>
                  </a:cubicBezTo>
                  <a:cubicBezTo>
                    <a:pt x="3676" y="3573"/>
                    <a:pt x="3747" y="3823"/>
                    <a:pt x="3819" y="4072"/>
                  </a:cubicBezTo>
                  <a:cubicBezTo>
                    <a:pt x="3979" y="4643"/>
                    <a:pt x="4140" y="5232"/>
                    <a:pt x="4300" y="5821"/>
                  </a:cubicBezTo>
                  <a:cubicBezTo>
                    <a:pt x="4372" y="6053"/>
                    <a:pt x="4443" y="6303"/>
                    <a:pt x="4425" y="6553"/>
                  </a:cubicBezTo>
                  <a:cubicBezTo>
                    <a:pt x="4390" y="6999"/>
                    <a:pt x="4372" y="7391"/>
                    <a:pt x="4604" y="7784"/>
                  </a:cubicBezTo>
                  <a:cubicBezTo>
                    <a:pt x="4675" y="7944"/>
                    <a:pt x="4818" y="8105"/>
                    <a:pt x="4907" y="8212"/>
                  </a:cubicBezTo>
                  <a:cubicBezTo>
                    <a:pt x="4657" y="8194"/>
                    <a:pt x="4372" y="8105"/>
                    <a:pt x="4140" y="8016"/>
                  </a:cubicBezTo>
                  <a:cubicBezTo>
                    <a:pt x="3801" y="7891"/>
                    <a:pt x="3480" y="7730"/>
                    <a:pt x="3158" y="7552"/>
                  </a:cubicBezTo>
                  <a:cubicBezTo>
                    <a:pt x="3136" y="7540"/>
                    <a:pt x="3110" y="7534"/>
                    <a:pt x="3083" y="7534"/>
                  </a:cubicBezTo>
                  <a:cubicBezTo>
                    <a:pt x="3026" y="7534"/>
                    <a:pt x="2969" y="7562"/>
                    <a:pt x="2944" y="7623"/>
                  </a:cubicBezTo>
                  <a:cubicBezTo>
                    <a:pt x="2909" y="7694"/>
                    <a:pt x="2927" y="7784"/>
                    <a:pt x="3016" y="7837"/>
                  </a:cubicBezTo>
                  <a:cubicBezTo>
                    <a:pt x="3141" y="7891"/>
                    <a:pt x="3283" y="7980"/>
                    <a:pt x="3462" y="8051"/>
                  </a:cubicBezTo>
                  <a:cubicBezTo>
                    <a:pt x="3982" y="8303"/>
                    <a:pt x="4543" y="8528"/>
                    <a:pt x="5122" y="8528"/>
                  </a:cubicBezTo>
                  <a:cubicBezTo>
                    <a:pt x="5199" y="8528"/>
                    <a:pt x="5276" y="8524"/>
                    <a:pt x="5353" y="8515"/>
                  </a:cubicBezTo>
                  <a:cubicBezTo>
                    <a:pt x="5496" y="8497"/>
                    <a:pt x="5532" y="8301"/>
                    <a:pt x="5407" y="8230"/>
                  </a:cubicBezTo>
                  <a:cubicBezTo>
                    <a:pt x="5300" y="8158"/>
                    <a:pt x="5210" y="8069"/>
                    <a:pt x="5121" y="7980"/>
                  </a:cubicBezTo>
                  <a:cubicBezTo>
                    <a:pt x="5103" y="7962"/>
                    <a:pt x="5068" y="7891"/>
                    <a:pt x="5032" y="7873"/>
                  </a:cubicBezTo>
                  <a:lnTo>
                    <a:pt x="5032" y="7873"/>
                  </a:lnTo>
                  <a:cubicBezTo>
                    <a:pt x="5068" y="7891"/>
                    <a:pt x="5121" y="7909"/>
                    <a:pt x="5157" y="7926"/>
                  </a:cubicBezTo>
                  <a:cubicBezTo>
                    <a:pt x="5389" y="7998"/>
                    <a:pt x="5621" y="8105"/>
                    <a:pt x="5817" y="8265"/>
                  </a:cubicBezTo>
                  <a:cubicBezTo>
                    <a:pt x="5995" y="8408"/>
                    <a:pt x="6281" y="8604"/>
                    <a:pt x="6513" y="8765"/>
                  </a:cubicBezTo>
                  <a:cubicBezTo>
                    <a:pt x="6798" y="8943"/>
                    <a:pt x="7084" y="9068"/>
                    <a:pt x="7405" y="9175"/>
                  </a:cubicBezTo>
                  <a:cubicBezTo>
                    <a:pt x="7604" y="9253"/>
                    <a:pt x="7824" y="9323"/>
                    <a:pt x="8038" y="9323"/>
                  </a:cubicBezTo>
                  <a:cubicBezTo>
                    <a:pt x="8170" y="9323"/>
                    <a:pt x="8300" y="9297"/>
                    <a:pt x="8422" y="9229"/>
                  </a:cubicBezTo>
                  <a:cubicBezTo>
                    <a:pt x="8476" y="9175"/>
                    <a:pt x="8511" y="9104"/>
                    <a:pt x="8476" y="9033"/>
                  </a:cubicBezTo>
                  <a:cubicBezTo>
                    <a:pt x="8476" y="9015"/>
                    <a:pt x="7994" y="7694"/>
                    <a:pt x="8029" y="6820"/>
                  </a:cubicBezTo>
                  <a:cubicBezTo>
                    <a:pt x="8047" y="6482"/>
                    <a:pt x="8332" y="6375"/>
                    <a:pt x="8510" y="6126"/>
                  </a:cubicBezTo>
                  <a:lnTo>
                    <a:pt x="8510" y="6126"/>
                  </a:lnTo>
                  <a:cubicBezTo>
                    <a:pt x="8488" y="6170"/>
                    <a:pt x="8940" y="6517"/>
                    <a:pt x="8975" y="6535"/>
                  </a:cubicBezTo>
                  <a:cubicBezTo>
                    <a:pt x="9261" y="6731"/>
                    <a:pt x="9582" y="6874"/>
                    <a:pt x="9921" y="6892"/>
                  </a:cubicBezTo>
                  <a:cubicBezTo>
                    <a:pt x="10046" y="6892"/>
                    <a:pt x="10117" y="6749"/>
                    <a:pt x="10064" y="6642"/>
                  </a:cubicBezTo>
                  <a:cubicBezTo>
                    <a:pt x="9939" y="6463"/>
                    <a:pt x="9849" y="6285"/>
                    <a:pt x="9760" y="6089"/>
                  </a:cubicBezTo>
                  <a:cubicBezTo>
                    <a:pt x="9528" y="5571"/>
                    <a:pt x="9439" y="5089"/>
                    <a:pt x="9653" y="4554"/>
                  </a:cubicBezTo>
                  <a:cubicBezTo>
                    <a:pt x="9832" y="4144"/>
                    <a:pt x="10171" y="3858"/>
                    <a:pt x="10599" y="3698"/>
                  </a:cubicBezTo>
                  <a:cubicBezTo>
                    <a:pt x="10724" y="3644"/>
                    <a:pt x="10724" y="3448"/>
                    <a:pt x="10599" y="3394"/>
                  </a:cubicBezTo>
                  <a:cubicBezTo>
                    <a:pt x="10581" y="3394"/>
                    <a:pt x="10385" y="3323"/>
                    <a:pt x="10064" y="3323"/>
                  </a:cubicBezTo>
                  <a:cubicBezTo>
                    <a:pt x="9564" y="3323"/>
                    <a:pt x="9154" y="3519"/>
                    <a:pt x="8904" y="3698"/>
                  </a:cubicBezTo>
                  <a:lnTo>
                    <a:pt x="8493" y="3930"/>
                  </a:lnTo>
                  <a:cubicBezTo>
                    <a:pt x="8369" y="3555"/>
                    <a:pt x="8065" y="2788"/>
                    <a:pt x="7351" y="2217"/>
                  </a:cubicBezTo>
                  <a:cubicBezTo>
                    <a:pt x="7102" y="2038"/>
                    <a:pt x="6888" y="1771"/>
                    <a:pt x="6745" y="1503"/>
                  </a:cubicBezTo>
                  <a:cubicBezTo>
                    <a:pt x="6727" y="1467"/>
                    <a:pt x="6602" y="1200"/>
                    <a:pt x="6638" y="1164"/>
                  </a:cubicBezTo>
                  <a:cubicBezTo>
                    <a:pt x="6816" y="1021"/>
                    <a:pt x="7351" y="647"/>
                    <a:pt x="8226" y="540"/>
                  </a:cubicBezTo>
                  <a:cubicBezTo>
                    <a:pt x="8386" y="522"/>
                    <a:pt x="8404" y="272"/>
                    <a:pt x="8244" y="236"/>
                  </a:cubicBezTo>
                  <a:cubicBezTo>
                    <a:pt x="8190" y="236"/>
                    <a:pt x="7244" y="22"/>
                    <a:pt x="6834" y="4"/>
                  </a:cubicBezTo>
                  <a:cubicBezTo>
                    <a:pt x="6773" y="1"/>
                    <a:pt x="6711" y="0"/>
                    <a:pt x="6649" y="0"/>
                  </a:cubicBezTo>
                  <a:close/>
                </a:path>
              </a:pathLst>
            </a:custGeom>
            <a:solidFill>
              <a:srgbClr val="1E15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17" name="Google Shape;5217;p46"/>
          <p:cNvGrpSpPr/>
          <p:nvPr/>
        </p:nvGrpSpPr>
        <p:grpSpPr>
          <a:xfrm rot="120013">
            <a:off x="6832630" y="2135642"/>
            <a:ext cx="314579" cy="314196"/>
            <a:chOff x="6799394" y="-2930673"/>
            <a:chExt cx="314608" cy="314224"/>
          </a:xfrm>
        </p:grpSpPr>
        <p:sp>
          <p:nvSpPr>
            <p:cNvPr id="5218" name="Google Shape;5218;p46"/>
            <p:cNvSpPr/>
            <p:nvPr/>
          </p:nvSpPr>
          <p:spPr>
            <a:xfrm>
              <a:off x="6851991" y="-2925926"/>
              <a:ext cx="209385" cy="270944"/>
            </a:xfrm>
            <a:custGeom>
              <a:avLst/>
              <a:gdLst/>
              <a:ahLst/>
              <a:cxnLst/>
              <a:rect l="l" t="t" r="r" b="b"/>
              <a:pathLst>
                <a:path w="7102" h="9190" extrusionOk="0">
                  <a:moveTo>
                    <a:pt x="3551" y="0"/>
                  </a:moveTo>
                  <a:cubicBezTo>
                    <a:pt x="1588" y="0"/>
                    <a:pt x="0" y="1588"/>
                    <a:pt x="0" y="3551"/>
                  </a:cubicBezTo>
                  <a:cubicBezTo>
                    <a:pt x="0" y="4354"/>
                    <a:pt x="268" y="5085"/>
                    <a:pt x="714" y="5674"/>
                  </a:cubicBezTo>
                  <a:lnTo>
                    <a:pt x="3551" y="9189"/>
                  </a:lnTo>
                  <a:lnTo>
                    <a:pt x="6388" y="5674"/>
                  </a:lnTo>
                  <a:cubicBezTo>
                    <a:pt x="6834" y="5085"/>
                    <a:pt x="7102" y="4354"/>
                    <a:pt x="7102" y="3551"/>
                  </a:cubicBezTo>
                  <a:cubicBezTo>
                    <a:pt x="7102" y="1588"/>
                    <a:pt x="5514" y="0"/>
                    <a:pt x="3551" y="0"/>
                  </a:cubicBezTo>
                  <a:close/>
                </a:path>
              </a:pathLst>
            </a:custGeom>
            <a:solidFill>
              <a:srgbClr val="B2CB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9" name="Google Shape;5219;p46"/>
            <p:cNvSpPr/>
            <p:nvPr/>
          </p:nvSpPr>
          <p:spPr>
            <a:xfrm>
              <a:off x="6874073" y="-2903844"/>
              <a:ext cx="165220" cy="165751"/>
            </a:xfrm>
            <a:custGeom>
              <a:avLst/>
              <a:gdLst/>
              <a:ahLst/>
              <a:cxnLst/>
              <a:rect l="l" t="t" r="r" b="b"/>
              <a:pathLst>
                <a:path w="5604" h="5622" extrusionOk="0">
                  <a:moveTo>
                    <a:pt x="2802" y="1"/>
                  </a:moveTo>
                  <a:cubicBezTo>
                    <a:pt x="1250" y="1"/>
                    <a:pt x="1" y="1250"/>
                    <a:pt x="1" y="2802"/>
                  </a:cubicBezTo>
                  <a:cubicBezTo>
                    <a:pt x="1" y="4354"/>
                    <a:pt x="1250" y="5621"/>
                    <a:pt x="2802" y="5621"/>
                  </a:cubicBezTo>
                  <a:cubicBezTo>
                    <a:pt x="4354" y="5621"/>
                    <a:pt x="5603" y="4354"/>
                    <a:pt x="5603" y="2802"/>
                  </a:cubicBezTo>
                  <a:cubicBezTo>
                    <a:pt x="5603" y="1250"/>
                    <a:pt x="4354" y="1"/>
                    <a:pt x="2802" y="1"/>
                  </a:cubicBezTo>
                  <a:close/>
                </a:path>
              </a:pathLst>
            </a:custGeom>
            <a:solidFill>
              <a:srgbClr val="FAF7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0" name="Google Shape;5220;p46"/>
            <p:cNvSpPr/>
            <p:nvPr/>
          </p:nvSpPr>
          <p:spPr>
            <a:xfrm>
              <a:off x="6937195" y="-2903313"/>
              <a:ext cx="102098" cy="165220"/>
            </a:xfrm>
            <a:custGeom>
              <a:avLst/>
              <a:gdLst/>
              <a:ahLst/>
              <a:cxnLst/>
              <a:rect l="l" t="t" r="r" b="b"/>
              <a:pathLst>
                <a:path w="3463" h="5604" extrusionOk="0">
                  <a:moveTo>
                    <a:pt x="947" y="0"/>
                  </a:moveTo>
                  <a:cubicBezTo>
                    <a:pt x="2178" y="286"/>
                    <a:pt x="3088" y="1410"/>
                    <a:pt x="3088" y="2730"/>
                  </a:cubicBezTo>
                  <a:cubicBezTo>
                    <a:pt x="3088" y="4283"/>
                    <a:pt x="1839" y="5532"/>
                    <a:pt x="286" y="5532"/>
                  </a:cubicBezTo>
                  <a:cubicBezTo>
                    <a:pt x="197" y="5532"/>
                    <a:pt x="90" y="5532"/>
                    <a:pt x="1" y="5514"/>
                  </a:cubicBezTo>
                  <a:lnTo>
                    <a:pt x="1" y="5514"/>
                  </a:lnTo>
                  <a:cubicBezTo>
                    <a:pt x="215" y="5567"/>
                    <a:pt x="429" y="5603"/>
                    <a:pt x="661" y="5603"/>
                  </a:cubicBezTo>
                  <a:cubicBezTo>
                    <a:pt x="2213" y="5603"/>
                    <a:pt x="3462" y="4336"/>
                    <a:pt x="3462" y="2784"/>
                  </a:cubicBezTo>
                  <a:cubicBezTo>
                    <a:pt x="3462" y="1339"/>
                    <a:pt x="2356" y="143"/>
                    <a:pt x="947" y="0"/>
                  </a:cubicBezTo>
                  <a:close/>
                </a:path>
              </a:pathLst>
            </a:custGeom>
            <a:solidFill>
              <a:srgbClr val="F3EA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1" name="Google Shape;5221;p46"/>
            <p:cNvSpPr/>
            <p:nvPr/>
          </p:nvSpPr>
          <p:spPr>
            <a:xfrm>
              <a:off x="6803581" y="-2683964"/>
              <a:ext cx="305675" cy="38445"/>
            </a:xfrm>
            <a:custGeom>
              <a:avLst/>
              <a:gdLst/>
              <a:ahLst/>
              <a:cxnLst/>
              <a:rect l="l" t="t" r="r" b="b"/>
              <a:pathLst>
                <a:path w="10368" h="1304" extrusionOk="0">
                  <a:moveTo>
                    <a:pt x="1" y="1"/>
                  </a:moveTo>
                  <a:lnTo>
                    <a:pt x="1" y="929"/>
                  </a:lnTo>
                  <a:cubicBezTo>
                    <a:pt x="661" y="929"/>
                    <a:pt x="661" y="1303"/>
                    <a:pt x="1303" y="1303"/>
                  </a:cubicBezTo>
                  <a:cubicBezTo>
                    <a:pt x="1946" y="1303"/>
                    <a:pt x="1946" y="929"/>
                    <a:pt x="2588" y="929"/>
                  </a:cubicBezTo>
                  <a:cubicBezTo>
                    <a:pt x="3248" y="929"/>
                    <a:pt x="3248" y="1303"/>
                    <a:pt x="3891" y="1303"/>
                  </a:cubicBezTo>
                  <a:cubicBezTo>
                    <a:pt x="4533" y="1303"/>
                    <a:pt x="4533" y="929"/>
                    <a:pt x="5193" y="929"/>
                  </a:cubicBezTo>
                  <a:cubicBezTo>
                    <a:pt x="5835" y="929"/>
                    <a:pt x="5835" y="1303"/>
                    <a:pt x="6478" y="1303"/>
                  </a:cubicBezTo>
                  <a:cubicBezTo>
                    <a:pt x="7120" y="1303"/>
                    <a:pt x="7120" y="929"/>
                    <a:pt x="7780" y="929"/>
                  </a:cubicBezTo>
                  <a:cubicBezTo>
                    <a:pt x="8423" y="929"/>
                    <a:pt x="8423" y="1303"/>
                    <a:pt x="9065" y="1303"/>
                  </a:cubicBezTo>
                  <a:cubicBezTo>
                    <a:pt x="9725" y="1303"/>
                    <a:pt x="9725" y="929"/>
                    <a:pt x="10367" y="929"/>
                  </a:cubicBezTo>
                  <a:lnTo>
                    <a:pt x="10367" y="1"/>
                  </a:lnTo>
                  <a:cubicBezTo>
                    <a:pt x="9725" y="1"/>
                    <a:pt x="9725" y="375"/>
                    <a:pt x="9065" y="375"/>
                  </a:cubicBezTo>
                  <a:cubicBezTo>
                    <a:pt x="8423" y="375"/>
                    <a:pt x="8423" y="1"/>
                    <a:pt x="7780" y="1"/>
                  </a:cubicBezTo>
                  <a:cubicBezTo>
                    <a:pt x="7120" y="1"/>
                    <a:pt x="7120" y="375"/>
                    <a:pt x="6478" y="375"/>
                  </a:cubicBezTo>
                  <a:cubicBezTo>
                    <a:pt x="5835" y="375"/>
                    <a:pt x="5835" y="1"/>
                    <a:pt x="5193" y="1"/>
                  </a:cubicBezTo>
                  <a:cubicBezTo>
                    <a:pt x="4533" y="1"/>
                    <a:pt x="4533" y="375"/>
                    <a:pt x="3891" y="375"/>
                  </a:cubicBezTo>
                  <a:cubicBezTo>
                    <a:pt x="3248" y="375"/>
                    <a:pt x="3248" y="1"/>
                    <a:pt x="2588" y="1"/>
                  </a:cubicBezTo>
                  <a:cubicBezTo>
                    <a:pt x="1946" y="1"/>
                    <a:pt x="1946" y="375"/>
                    <a:pt x="1303" y="375"/>
                  </a:cubicBezTo>
                  <a:cubicBezTo>
                    <a:pt x="661" y="375"/>
                    <a:pt x="661" y="1"/>
                    <a:pt x="1" y="1"/>
                  </a:cubicBezTo>
                  <a:close/>
                </a:path>
              </a:pathLst>
            </a:custGeom>
            <a:solidFill>
              <a:srgbClr val="73E7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2" name="Google Shape;5222;p46"/>
            <p:cNvSpPr/>
            <p:nvPr/>
          </p:nvSpPr>
          <p:spPr>
            <a:xfrm>
              <a:off x="6803581" y="-2656604"/>
              <a:ext cx="305675" cy="35792"/>
            </a:xfrm>
            <a:custGeom>
              <a:avLst/>
              <a:gdLst/>
              <a:ahLst/>
              <a:cxnLst/>
              <a:rect l="l" t="t" r="r" b="b"/>
              <a:pathLst>
                <a:path w="10368" h="1214" extrusionOk="0">
                  <a:moveTo>
                    <a:pt x="1" y="1"/>
                  </a:moveTo>
                  <a:lnTo>
                    <a:pt x="1" y="839"/>
                  </a:lnTo>
                  <a:cubicBezTo>
                    <a:pt x="661" y="839"/>
                    <a:pt x="661" y="1214"/>
                    <a:pt x="1303" y="1214"/>
                  </a:cubicBezTo>
                  <a:cubicBezTo>
                    <a:pt x="1946" y="1214"/>
                    <a:pt x="1946" y="839"/>
                    <a:pt x="2588" y="839"/>
                  </a:cubicBezTo>
                  <a:cubicBezTo>
                    <a:pt x="3248" y="839"/>
                    <a:pt x="3248" y="1214"/>
                    <a:pt x="3891" y="1214"/>
                  </a:cubicBezTo>
                  <a:cubicBezTo>
                    <a:pt x="4533" y="1214"/>
                    <a:pt x="4533" y="839"/>
                    <a:pt x="5193" y="839"/>
                  </a:cubicBezTo>
                  <a:cubicBezTo>
                    <a:pt x="5835" y="839"/>
                    <a:pt x="5835" y="1214"/>
                    <a:pt x="6478" y="1214"/>
                  </a:cubicBezTo>
                  <a:cubicBezTo>
                    <a:pt x="7120" y="1214"/>
                    <a:pt x="7120" y="839"/>
                    <a:pt x="7780" y="839"/>
                  </a:cubicBezTo>
                  <a:cubicBezTo>
                    <a:pt x="8423" y="839"/>
                    <a:pt x="8423" y="1214"/>
                    <a:pt x="9065" y="1214"/>
                  </a:cubicBezTo>
                  <a:cubicBezTo>
                    <a:pt x="9725" y="1214"/>
                    <a:pt x="9725" y="839"/>
                    <a:pt x="10367" y="839"/>
                  </a:cubicBezTo>
                  <a:lnTo>
                    <a:pt x="10367" y="1"/>
                  </a:lnTo>
                  <a:cubicBezTo>
                    <a:pt x="9725" y="1"/>
                    <a:pt x="9725" y="375"/>
                    <a:pt x="9065" y="375"/>
                  </a:cubicBezTo>
                  <a:cubicBezTo>
                    <a:pt x="8423" y="375"/>
                    <a:pt x="8423" y="1"/>
                    <a:pt x="7780" y="1"/>
                  </a:cubicBezTo>
                  <a:cubicBezTo>
                    <a:pt x="7120" y="1"/>
                    <a:pt x="7120" y="375"/>
                    <a:pt x="6478" y="375"/>
                  </a:cubicBezTo>
                  <a:cubicBezTo>
                    <a:pt x="5835" y="375"/>
                    <a:pt x="5835" y="1"/>
                    <a:pt x="5193" y="1"/>
                  </a:cubicBezTo>
                  <a:cubicBezTo>
                    <a:pt x="4533" y="1"/>
                    <a:pt x="4533" y="375"/>
                    <a:pt x="3891" y="375"/>
                  </a:cubicBezTo>
                  <a:cubicBezTo>
                    <a:pt x="3248" y="375"/>
                    <a:pt x="3248" y="1"/>
                    <a:pt x="2588" y="1"/>
                  </a:cubicBezTo>
                  <a:cubicBezTo>
                    <a:pt x="1946" y="1"/>
                    <a:pt x="1946" y="375"/>
                    <a:pt x="1303" y="375"/>
                  </a:cubicBezTo>
                  <a:cubicBezTo>
                    <a:pt x="661" y="375"/>
                    <a:pt x="661" y="1"/>
                    <a:pt x="1" y="1"/>
                  </a:cubicBezTo>
                  <a:close/>
                </a:path>
              </a:pathLst>
            </a:custGeom>
            <a:solidFill>
              <a:srgbClr val="207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3" name="Google Shape;5223;p46"/>
            <p:cNvSpPr/>
            <p:nvPr/>
          </p:nvSpPr>
          <p:spPr>
            <a:xfrm>
              <a:off x="6912401" y="-2877015"/>
              <a:ext cx="88477" cy="111562"/>
            </a:xfrm>
            <a:custGeom>
              <a:avLst/>
              <a:gdLst/>
              <a:ahLst/>
              <a:cxnLst/>
              <a:rect l="l" t="t" r="r" b="b"/>
              <a:pathLst>
                <a:path w="3001" h="3784" extrusionOk="0">
                  <a:moveTo>
                    <a:pt x="1502" y="322"/>
                  </a:moveTo>
                  <a:cubicBezTo>
                    <a:pt x="1609" y="322"/>
                    <a:pt x="1681" y="393"/>
                    <a:pt x="1681" y="500"/>
                  </a:cubicBezTo>
                  <a:cubicBezTo>
                    <a:pt x="1681" y="607"/>
                    <a:pt x="1609" y="679"/>
                    <a:pt x="1502" y="679"/>
                  </a:cubicBezTo>
                  <a:cubicBezTo>
                    <a:pt x="1395" y="679"/>
                    <a:pt x="1324" y="607"/>
                    <a:pt x="1324" y="500"/>
                  </a:cubicBezTo>
                  <a:cubicBezTo>
                    <a:pt x="1324" y="393"/>
                    <a:pt x="1395" y="322"/>
                    <a:pt x="1502" y="322"/>
                  </a:cubicBezTo>
                  <a:close/>
                  <a:moveTo>
                    <a:pt x="1502" y="1"/>
                  </a:moveTo>
                  <a:cubicBezTo>
                    <a:pt x="1234" y="1"/>
                    <a:pt x="1003" y="233"/>
                    <a:pt x="1003" y="500"/>
                  </a:cubicBezTo>
                  <a:cubicBezTo>
                    <a:pt x="1003" y="714"/>
                    <a:pt x="1342" y="964"/>
                    <a:pt x="1342" y="964"/>
                  </a:cubicBezTo>
                  <a:lnTo>
                    <a:pt x="1342" y="1267"/>
                  </a:lnTo>
                  <a:lnTo>
                    <a:pt x="967" y="1267"/>
                  </a:lnTo>
                  <a:cubicBezTo>
                    <a:pt x="878" y="1267"/>
                    <a:pt x="824" y="1339"/>
                    <a:pt x="824" y="1428"/>
                  </a:cubicBezTo>
                  <a:cubicBezTo>
                    <a:pt x="824" y="1499"/>
                    <a:pt x="878" y="1571"/>
                    <a:pt x="967" y="1589"/>
                  </a:cubicBezTo>
                  <a:lnTo>
                    <a:pt x="1342" y="1589"/>
                  </a:lnTo>
                  <a:lnTo>
                    <a:pt x="1342" y="3141"/>
                  </a:lnTo>
                  <a:cubicBezTo>
                    <a:pt x="1020" y="3087"/>
                    <a:pt x="753" y="2891"/>
                    <a:pt x="592" y="2606"/>
                  </a:cubicBezTo>
                  <a:lnTo>
                    <a:pt x="592" y="2606"/>
                  </a:lnTo>
                  <a:lnTo>
                    <a:pt x="628" y="2623"/>
                  </a:lnTo>
                  <a:cubicBezTo>
                    <a:pt x="647" y="2631"/>
                    <a:pt x="667" y="2635"/>
                    <a:pt x="686" y="2635"/>
                  </a:cubicBezTo>
                  <a:cubicBezTo>
                    <a:pt x="753" y="2635"/>
                    <a:pt x="810" y="2590"/>
                    <a:pt x="824" y="2534"/>
                  </a:cubicBezTo>
                  <a:cubicBezTo>
                    <a:pt x="860" y="2463"/>
                    <a:pt x="842" y="2374"/>
                    <a:pt x="753" y="2338"/>
                  </a:cubicBezTo>
                  <a:cubicBezTo>
                    <a:pt x="753" y="2338"/>
                    <a:pt x="324" y="2160"/>
                    <a:pt x="324" y="2160"/>
                  </a:cubicBezTo>
                  <a:cubicBezTo>
                    <a:pt x="303" y="2147"/>
                    <a:pt x="281" y="2141"/>
                    <a:pt x="259" y="2141"/>
                  </a:cubicBezTo>
                  <a:cubicBezTo>
                    <a:pt x="189" y="2141"/>
                    <a:pt x="124" y="2199"/>
                    <a:pt x="110" y="2267"/>
                  </a:cubicBezTo>
                  <a:cubicBezTo>
                    <a:pt x="110" y="2267"/>
                    <a:pt x="21" y="2748"/>
                    <a:pt x="21" y="2748"/>
                  </a:cubicBezTo>
                  <a:cubicBezTo>
                    <a:pt x="1" y="2860"/>
                    <a:pt x="90" y="2925"/>
                    <a:pt x="177" y="2925"/>
                  </a:cubicBezTo>
                  <a:cubicBezTo>
                    <a:pt x="243" y="2925"/>
                    <a:pt x="309" y="2887"/>
                    <a:pt x="324" y="2802"/>
                  </a:cubicBezTo>
                  <a:lnTo>
                    <a:pt x="324" y="2766"/>
                  </a:lnTo>
                  <a:cubicBezTo>
                    <a:pt x="539" y="3141"/>
                    <a:pt x="1359" y="3444"/>
                    <a:pt x="1359" y="3444"/>
                  </a:cubicBezTo>
                  <a:lnTo>
                    <a:pt x="1359" y="3640"/>
                  </a:lnTo>
                  <a:cubicBezTo>
                    <a:pt x="1359" y="3712"/>
                    <a:pt x="1413" y="3783"/>
                    <a:pt x="1502" y="3783"/>
                  </a:cubicBezTo>
                  <a:cubicBezTo>
                    <a:pt x="1591" y="3783"/>
                    <a:pt x="1645" y="3730"/>
                    <a:pt x="1645" y="3640"/>
                  </a:cubicBezTo>
                  <a:lnTo>
                    <a:pt x="1645" y="3444"/>
                  </a:lnTo>
                  <a:cubicBezTo>
                    <a:pt x="1645" y="3444"/>
                    <a:pt x="2466" y="3141"/>
                    <a:pt x="2680" y="2766"/>
                  </a:cubicBezTo>
                  <a:cubicBezTo>
                    <a:pt x="2680" y="2820"/>
                    <a:pt x="2680" y="2855"/>
                    <a:pt x="2715" y="2891"/>
                  </a:cubicBezTo>
                  <a:cubicBezTo>
                    <a:pt x="2751" y="2909"/>
                    <a:pt x="2787" y="2927"/>
                    <a:pt x="2840" y="2927"/>
                  </a:cubicBezTo>
                  <a:cubicBezTo>
                    <a:pt x="2930" y="2927"/>
                    <a:pt x="3001" y="2838"/>
                    <a:pt x="2983" y="2748"/>
                  </a:cubicBezTo>
                  <a:lnTo>
                    <a:pt x="2894" y="2267"/>
                  </a:lnTo>
                  <a:cubicBezTo>
                    <a:pt x="2881" y="2188"/>
                    <a:pt x="2820" y="2139"/>
                    <a:pt x="2753" y="2139"/>
                  </a:cubicBezTo>
                  <a:cubicBezTo>
                    <a:pt x="2729" y="2139"/>
                    <a:pt x="2704" y="2145"/>
                    <a:pt x="2680" y="2160"/>
                  </a:cubicBezTo>
                  <a:lnTo>
                    <a:pt x="2251" y="2338"/>
                  </a:lnTo>
                  <a:cubicBezTo>
                    <a:pt x="2162" y="2374"/>
                    <a:pt x="2127" y="2463"/>
                    <a:pt x="2162" y="2552"/>
                  </a:cubicBezTo>
                  <a:cubicBezTo>
                    <a:pt x="2180" y="2588"/>
                    <a:pt x="2216" y="2606"/>
                    <a:pt x="2251" y="2623"/>
                  </a:cubicBezTo>
                  <a:cubicBezTo>
                    <a:pt x="2267" y="2629"/>
                    <a:pt x="2283" y="2631"/>
                    <a:pt x="2299" y="2631"/>
                  </a:cubicBezTo>
                  <a:cubicBezTo>
                    <a:pt x="2336" y="2631"/>
                    <a:pt x="2374" y="2618"/>
                    <a:pt x="2412" y="2606"/>
                  </a:cubicBezTo>
                  <a:lnTo>
                    <a:pt x="2412" y="2606"/>
                  </a:lnTo>
                  <a:cubicBezTo>
                    <a:pt x="2251" y="2891"/>
                    <a:pt x="1681" y="3141"/>
                    <a:pt x="1681" y="3141"/>
                  </a:cubicBezTo>
                  <a:lnTo>
                    <a:pt x="1681" y="1589"/>
                  </a:lnTo>
                  <a:lnTo>
                    <a:pt x="2037" y="1589"/>
                  </a:lnTo>
                  <a:cubicBezTo>
                    <a:pt x="2127" y="1571"/>
                    <a:pt x="2180" y="1499"/>
                    <a:pt x="2180" y="1428"/>
                  </a:cubicBezTo>
                  <a:cubicBezTo>
                    <a:pt x="2180" y="1339"/>
                    <a:pt x="2127" y="1267"/>
                    <a:pt x="2037" y="1267"/>
                  </a:cubicBezTo>
                  <a:lnTo>
                    <a:pt x="1681" y="1267"/>
                  </a:lnTo>
                  <a:lnTo>
                    <a:pt x="1681" y="964"/>
                  </a:lnTo>
                  <a:cubicBezTo>
                    <a:pt x="1859" y="911"/>
                    <a:pt x="2002" y="714"/>
                    <a:pt x="2002" y="500"/>
                  </a:cubicBezTo>
                  <a:cubicBezTo>
                    <a:pt x="2002" y="233"/>
                    <a:pt x="1770" y="1"/>
                    <a:pt x="1502" y="1"/>
                  </a:cubicBezTo>
                  <a:close/>
                </a:path>
              </a:pathLst>
            </a:custGeom>
            <a:solidFill>
              <a:srgbClr val="1E15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4" name="Google Shape;5224;p46"/>
            <p:cNvSpPr/>
            <p:nvPr/>
          </p:nvSpPr>
          <p:spPr>
            <a:xfrm>
              <a:off x="6799394" y="-2636615"/>
              <a:ext cx="314608" cy="20166"/>
            </a:xfrm>
            <a:custGeom>
              <a:avLst/>
              <a:gdLst/>
              <a:ahLst/>
              <a:cxnLst/>
              <a:rect l="l" t="t" r="r" b="b"/>
              <a:pathLst>
                <a:path w="10671" h="684" extrusionOk="0">
                  <a:moveTo>
                    <a:pt x="161" y="1"/>
                  </a:moveTo>
                  <a:cubicBezTo>
                    <a:pt x="72" y="1"/>
                    <a:pt x="0" y="72"/>
                    <a:pt x="0" y="161"/>
                  </a:cubicBezTo>
                  <a:cubicBezTo>
                    <a:pt x="0" y="250"/>
                    <a:pt x="72" y="322"/>
                    <a:pt x="161" y="322"/>
                  </a:cubicBezTo>
                  <a:cubicBezTo>
                    <a:pt x="446" y="322"/>
                    <a:pt x="571" y="393"/>
                    <a:pt x="732" y="482"/>
                  </a:cubicBezTo>
                  <a:cubicBezTo>
                    <a:pt x="964" y="616"/>
                    <a:pt x="1209" y="683"/>
                    <a:pt x="1454" y="683"/>
                  </a:cubicBezTo>
                  <a:cubicBezTo>
                    <a:pt x="1700" y="683"/>
                    <a:pt x="1945" y="616"/>
                    <a:pt x="2177" y="482"/>
                  </a:cubicBezTo>
                  <a:cubicBezTo>
                    <a:pt x="2338" y="393"/>
                    <a:pt x="2462" y="322"/>
                    <a:pt x="2748" y="322"/>
                  </a:cubicBezTo>
                  <a:cubicBezTo>
                    <a:pt x="3033" y="322"/>
                    <a:pt x="3158" y="393"/>
                    <a:pt x="3319" y="482"/>
                  </a:cubicBezTo>
                  <a:cubicBezTo>
                    <a:pt x="3551" y="616"/>
                    <a:pt x="3796" y="683"/>
                    <a:pt x="4042" y="683"/>
                  </a:cubicBezTo>
                  <a:cubicBezTo>
                    <a:pt x="4287" y="683"/>
                    <a:pt x="4532" y="616"/>
                    <a:pt x="4764" y="482"/>
                  </a:cubicBezTo>
                  <a:cubicBezTo>
                    <a:pt x="4925" y="393"/>
                    <a:pt x="5050" y="322"/>
                    <a:pt x="5335" y="322"/>
                  </a:cubicBezTo>
                  <a:cubicBezTo>
                    <a:pt x="5621" y="322"/>
                    <a:pt x="5745" y="393"/>
                    <a:pt x="5906" y="482"/>
                  </a:cubicBezTo>
                  <a:cubicBezTo>
                    <a:pt x="6147" y="616"/>
                    <a:pt x="6388" y="683"/>
                    <a:pt x="6629" y="683"/>
                  </a:cubicBezTo>
                  <a:cubicBezTo>
                    <a:pt x="6870" y="683"/>
                    <a:pt x="7110" y="616"/>
                    <a:pt x="7351" y="482"/>
                  </a:cubicBezTo>
                  <a:cubicBezTo>
                    <a:pt x="7512" y="393"/>
                    <a:pt x="7637" y="322"/>
                    <a:pt x="7922" y="322"/>
                  </a:cubicBezTo>
                  <a:cubicBezTo>
                    <a:pt x="8208" y="322"/>
                    <a:pt x="8333" y="393"/>
                    <a:pt x="8493" y="482"/>
                  </a:cubicBezTo>
                  <a:cubicBezTo>
                    <a:pt x="8734" y="616"/>
                    <a:pt x="8979" y="683"/>
                    <a:pt x="9223" y="683"/>
                  </a:cubicBezTo>
                  <a:cubicBezTo>
                    <a:pt x="9466" y="683"/>
                    <a:pt x="9707" y="616"/>
                    <a:pt x="9939" y="482"/>
                  </a:cubicBezTo>
                  <a:cubicBezTo>
                    <a:pt x="10099" y="393"/>
                    <a:pt x="10224" y="322"/>
                    <a:pt x="10509" y="322"/>
                  </a:cubicBezTo>
                  <a:cubicBezTo>
                    <a:pt x="10599" y="322"/>
                    <a:pt x="10670" y="250"/>
                    <a:pt x="10670" y="161"/>
                  </a:cubicBezTo>
                  <a:cubicBezTo>
                    <a:pt x="10670" y="72"/>
                    <a:pt x="10599" y="1"/>
                    <a:pt x="10509" y="1"/>
                  </a:cubicBezTo>
                  <a:cubicBezTo>
                    <a:pt x="10153" y="1"/>
                    <a:pt x="9956" y="108"/>
                    <a:pt x="9796" y="215"/>
                  </a:cubicBezTo>
                  <a:cubicBezTo>
                    <a:pt x="9635" y="304"/>
                    <a:pt x="9492" y="375"/>
                    <a:pt x="9225" y="375"/>
                  </a:cubicBezTo>
                  <a:cubicBezTo>
                    <a:pt x="8939" y="375"/>
                    <a:pt x="8797" y="304"/>
                    <a:pt x="8654" y="215"/>
                  </a:cubicBezTo>
                  <a:cubicBezTo>
                    <a:pt x="8475" y="108"/>
                    <a:pt x="8297" y="1"/>
                    <a:pt x="7922" y="1"/>
                  </a:cubicBezTo>
                  <a:cubicBezTo>
                    <a:pt x="7565" y="1"/>
                    <a:pt x="7369" y="108"/>
                    <a:pt x="7191" y="215"/>
                  </a:cubicBezTo>
                  <a:cubicBezTo>
                    <a:pt x="7048" y="304"/>
                    <a:pt x="6905" y="375"/>
                    <a:pt x="6638" y="375"/>
                  </a:cubicBezTo>
                  <a:cubicBezTo>
                    <a:pt x="6352" y="375"/>
                    <a:pt x="6209" y="304"/>
                    <a:pt x="6067" y="215"/>
                  </a:cubicBezTo>
                  <a:cubicBezTo>
                    <a:pt x="5888" y="108"/>
                    <a:pt x="5692" y="1"/>
                    <a:pt x="5335" y="1"/>
                  </a:cubicBezTo>
                  <a:cubicBezTo>
                    <a:pt x="4960" y="1"/>
                    <a:pt x="4782" y="108"/>
                    <a:pt x="4604" y="215"/>
                  </a:cubicBezTo>
                  <a:cubicBezTo>
                    <a:pt x="4461" y="304"/>
                    <a:pt x="4318" y="375"/>
                    <a:pt x="4033" y="375"/>
                  </a:cubicBezTo>
                  <a:cubicBezTo>
                    <a:pt x="3765" y="375"/>
                    <a:pt x="3622" y="304"/>
                    <a:pt x="3479" y="215"/>
                  </a:cubicBezTo>
                  <a:cubicBezTo>
                    <a:pt x="3301" y="108"/>
                    <a:pt x="3105" y="1"/>
                    <a:pt x="2748" y="1"/>
                  </a:cubicBezTo>
                  <a:cubicBezTo>
                    <a:pt x="2373" y="1"/>
                    <a:pt x="2195" y="108"/>
                    <a:pt x="2016" y="215"/>
                  </a:cubicBezTo>
                  <a:cubicBezTo>
                    <a:pt x="1874" y="304"/>
                    <a:pt x="1731" y="375"/>
                    <a:pt x="1445" y="375"/>
                  </a:cubicBezTo>
                  <a:cubicBezTo>
                    <a:pt x="1160" y="375"/>
                    <a:pt x="1035" y="304"/>
                    <a:pt x="874" y="215"/>
                  </a:cubicBezTo>
                  <a:cubicBezTo>
                    <a:pt x="714" y="108"/>
                    <a:pt x="518" y="1"/>
                    <a:pt x="161" y="1"/>
                  </a:cubicBezTo>
                  <a:close/>
                </a:path>
              </a:pathLst>
            </a:custGeom>
            <a:solidFill>
              <a:srgbClr val="1E15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5" name="Google Shape;5225;p46"/>
            <p:cNvSpPr/>
            <p:nvPr/>
          </p:nvSpPr>
          <p:spPr>
            <a:xfrm>
              <a:off x="6799394" y="-2930673"/>
              <a:ext cx="314608" cy="262542"/>
            </a:xfrm>
            <a:custGeom>
              <a:avLst/>
              <a:gdLst/>
              <a:ahLst/>
              <a:cxnLst/>
              <a:rect l="l" t="t" r="r" b="b"/>
              <a:pathLst>
                <a:path w="10671" h="8905" extrusionOk="0">
                  <a:moveTo>
                    <a:pt x="5335" y="1"/>
                  </a:moveTo>
                  <a:cubicBezTo>
                    <a:pt x="3283" y="1"/>
                    <a:pt x="1624" y="1660"/>
                    <a:pt x="1624" y="3712"/>
                  </a:cubicBezTo>
                  <a:cubicBezTo>
                    <a:pt x="1624" y="4515"/>
                    <a:pt x="1891" y="5282"/>
                    <a:pt x="2373" y="5942"/>
                  </a:cubicBezTo>
                  <a:lnTo>
                    <a:pt x="4461" y="8512"/>
                  </a:lnTo>
                  <a:cubicBezTo>
                    <a:pt x="4354" y="8565"/>
                    <a:pt x="4229" y="8601"/>
                    <a:pt x="4033" y="8601"/>
                  </a:cubicBezTo>
                  <a:cubicBezTo>
                    <a:pt x="3765" y="8601"/>
                    <a:pt x="3622" y="8512"/>
                    <a:pt x="3479" y="8422"/>
                  </a:cubicBezTo>
                  <a:cubicBezTo>
                    <a:pt x="3301" y="8333"/>
                    <a:pt x="3105" y="8226"/>
                    <a:pt x="2748" y="8226"/>
                  </a:cubicBezTo>
                  <a:cubicBezTo>
                    <a:pt x="2373" y="8226"/>
                    <a:pt x="2195" y="8333"/>
                    <a:pt x="2016" y="8422"/>
                  </a:cubicBezTo>
                  <a:cubicBezTo>
                    <a:pt x="1874" y="8512"/>
                    <a:pt x="1731" y="8601"/>
                    <a:pt x="1445" y="8601"/>
                  </a:cubicBezTo>
                  <a:cubicBezTo>
                    <a:pt x="1160" y="8601"/>
                    <a:pt x="1035" y="8512"/>
                    <a:pt x="874" y="8422"/>
                  </a:cubicBezTo>
                  <a:cubicBezTo>
                    <a:pt x="714" y="8333"/>
                    <a:pt x="518" y="8226"/>
                    <a:pt x="161" y="8226"/>
                  </a:cubicBezTo>
                  <a:cubicBezTo>
                    <a:pt x="72" y="8226"/>
                    <a:pt x="0" y="8297"/>
                    <a:pt x="0" y="8369"/>
                  </a:cubicBezTo>
                  <a:cubicBezTo>
                    <a:pt x="0" y="8458"/>
                    <a:pt x="72" y="8529"/>
                    <a:pt x="161" y="8529"/>
                  </a:cubicBezTo>
                  <a:cubicBezTo>
                    <a:pt x="446" y="8529"/>
                    <a:pt x="571" y="8601"/>
                    <a:pt x="732" y="8690"/>
                  </a:cubicBezTo>
                  <a:cubicBezTo>
                    <a:pt x="892" y="8797"/>
                    <a:pt x="1089" y="8904"/>
                    <a:pt x="1445" y="8904"/>
                  </a:cubicBezTo>
                  <a:cubicBezTo>
                    <a:pt x="1820" y="8904"/>
                    <a:pt x="2016" y="8797"/>
                    <a:pt x="2177" y="8690"/>
                  </a:cubicBezTo>
                  <a:cubicBezTo>
                    <a:pt x="2364" y="8583"/>
                    <a:pt x="2556" y="8529"/>
                    <a:pt x="2748" y="8529"/>
                  </a:cubicBezTo>
                  <a:cubicBezTo>
                    <a:pt x="2940" y="8529"/>
                    <a:pt x="3132" y="8583"/>
                    <a:pt x="3319" y="8690"/>
                  </a:cubicBezTo>
                  <a:cubicBezTo>
                    <a:pt x="3479" y="8797"/>
                    <a:pt x="3676" y="8904"/>
                    <a:pt x="4033" y="8904"/>
                  </a:cubicBezTo>
                  <a:cubicBezTo>
                    <a:pt x="4407" y="8904"/>
                    <a:pt x="4604" y="8797"/>
                    <a:pt x="4764" y="8690"/>
                  </a:cubicBezTo>
                  <a:cubicBezTo>
                    <a:pt x="4947" y="8585"/>
                    <a:pt x="5139" y="8536"/>
                    <a:pt x="5329" y="8536"/>
                  </a:cubicBezTo>
                  <a:cubicBezTo>
                    <a:pt x="5527" y="8536"/>
                    <a:pt x="5724" y="8590"/>
                    <a:pt x="5906" y="8690"/>
                  </a:cubicBezTo>
                  <a:cubicBezTo>
                    <a:pt x="6067" y="8797"/>
                    <a:pt x="6263" y="8904"/>
                    <a:pt x="6638" y="8904"/>
                  </a:cubicBezTo>
                  <a:cubicBezTo>
                    <a:pt x="6994" y="8904"/>
                    <a:pt x="7191" y="8797"/>
                    <a:pt x="7351" y="8690"/>
                  </a:cubicBezTo>
                  <a:cubicBezTo>
                    <a:pt x="7543" y="8590"/>
                    <a:pt x="7739" y="8536"/>
                    <a:pt x="7935" y="8536"/>
                  </a:cubicBezTo>
                  <a:cubicBezTo>
                    <a:pt x="8122" y="8536"/>
                    <a:pt x="8310" y="8585"/>
                    <a:pt x="8493" y="8690"/>
                  </a:cubicBezTo>
                  <a:cubicBezTo>
                    <a:pt x="8654" y="8797"/>
                    <a:pt x="8850" y="8904"/>
                    <a:pt x="9225" y="8904"/>
                  </a:cubicBezTo>
                  <a:cubicBezTo>
                    <a:pt x="9582" y="8904"/>
                    <a:pt x="9778" y="8797"/>
                    <a:pt x="9939" y="8690"/>
                  </a:cubicBezTo>
                  <a:cubicBezTo>
                    <a:pt x="10099" y="8601"/>
                    <a:pt x="10224" y="8529"/>
                    <a:pt x="10509" y="8529"/>
                  </a:cubicBezTo>
                  <a:cubicBezTo>
                    <a:pt x="10599" y="8529"/>
                    <a:pt x="10670" y="8458"/>
                    <a:pt x="10670" y="8369"/>
                  </a:cubicBezTo>
                  <a:cubicBezTo>
                    <a:pt x="10670" y="8297"/>
                    <a:pt x="10599" y="8226"/>
                    <a:pt x="10509" y="8226"/>
                  </a:cubicBezTo>
                  <a:cubicBezTo>
                    <a:pt x="10153" y="8226"/>
                    <a:pt x="9956" y="8333"/>
                    <a:pt x="9796" y="8422"/>
                  </a:cubicBezTo>
                  <a:cubicBezTo>
                    <a:pt x="9635" y="8512"/>
                    <a:pt x="9492" y="8601"/>
                    <a:pt x="9225" y="8601"/>
                  </a:cubicBezTo>
                  <a:cubicBezTo>
                    <a:pt x="8939" y="8601"/>
                    <a:pt x="8797" y="8512"/>
                    <a:pt x="8654" y="8422"/>
                  </a:cubicBezTo>
                  <a:cubicBezTo>
                    <a:pt x="8475" y="8333"/>
                    <a:pt x="8297" y="8226"/>
                    <a:pt x="7922" y="8226"/>
                  </a:cubicBezTo>
                  <a:cubicBezTo>
                    <a:pt x="7565" y="8226"/>
                    <a:pt x="7369" y="8333"/>
                    <a:pt x="7191" y="8422"/>
                  </a:cubicBezTo>
                  <a:cubicBezTo>
                    <a:pt x="7048" y="8512"/>
                    <a:pt x="6905" y="8601"/>
                    <a:pt x="6638" y="8601"/>
                  </a:cubicBezTo>
                  <a:cubicBezTo>
                    <a:pt x="6441" y="8601"/>
                    <a:pt x="6316" y="8565"/>
                    <a:pt x="6209" y="8512"/>
                  </a:cubicBezTo>
                  <a:lnTo>
                    <a:pt x="6834" y="7744"/>
                  </a:lnTo>
                  <a:cubicBezTo>
                    <a:pt x="6887" y="7691"/>
                    <a:pt x="6870" y="7584"/>
                    <a:pt x="6798" y="7530"/>
                  </a:cubicBezTo>
                  <a:cubicBezTo>
                    <a:pt x="6776" y="7508"/>
                    <a:pt x="6744" y="7498"/>
                    <a:pt x="6711" y="7498"/>
                  </a:cubicBezTo>
                  <a:cubicBezTo>
                    <a:pt x="6664" y="7498"/>
                    <a:pt x="6615" y="7517"/>
                    <a:pt x="6584" y="7548"/>
                  </a:cubicBezTo>
                  <a:lnTo>
                    <a:pt x="5942" y="8351"/>
                  </a:lnTo>
                  <a:cubicBezTo>
                    <a:pt x="5799" y="8280"/>
                    <a:pt x="5621" y="8226"/>
                    <a:pt x="5335" y="8226"/>
                  </a:cubicBezTo>
                  <a:cubicBezTo>
                    <a:pt x="5050" y="8226"/>
                    <a:pt x="4871" y="8280"/>
                    <a:pt x="4728" y="8351"/>
                  </a:cubicBezTo>
                  <a:lnTo>
                    <a:pt x="2623" y="5746"/>
                  </a:lnTo>
                  <a:cubicBezTo>
                    <a:pt x="2177" y="5157"/>
                    <a:pt x="1945" y="4443"/>
                    <a:pt x="1945" y="3712"/>
                  </a:cubicBezTo>
                  <a:cubicBezTo>
                    <a:pt x="1945" y="1838"/>
                    <a:pt x="3462" y="322"/>
                    <a:pt x="5335" y="322"/>
                  </a:cubicBezTo>
                  <a:cubicBezTo>
                    <a:pt x="7209" y="322"/>
                    <a:pt x="8725" y="1838"/>
                    <a:pt x="8725" y="3712"/>
                  </a:cubicBezTo>
                  <a:cubicBezTo>
                    <a:pt x="8725" y="4443"/>
                    <a:pt x="8493" y="5157"/>
                    <a:pt x="8047" y="5746"/>
                  </a:cubicBezTo>
                  <a:lnTo>
                    <a:pt x="7048" y="6995"/>
                  </a:lnTo>
                  <a:cubicBezTo>
                    <a:pt x="6994" y="7066"/>
                    <a:pt x="6994" y="7156"/>
                    <a:pt x="7066" y="7209"/>
                  </a:cubicBezTo>
                  <a:cubicBezTo>
                    <a:pt x="7099" y="7234"/>
                    <a:pt x="7136" y="7247"/>
                    <a:pt x="7171" y="7247"/>
                  </a:cubicBezTo>
                  <a:cubicBezTo>
                    <a:pt x="7212" y="7247"/>
                    <a:pt x="7251" y="7229"/>
                    <a:pt x="7280" y="7191"/>
                  </a:cubicBezTo>
                  <a:lnTo>
                    <a:pt x="8297" y="5942"/>
                  </a:lnTo>
                  <a:cubicBezTo>
                    <a:pt x="8779" y="5282"/>
                    <a:pt x="9046" y="4515"/>
                    <a:pt x="9046" y="3712"/>
                  </a:cubicBezTo>
                  <a:cubicBezTo>
                    <a:pt x="9046" y="1660"/>
                    <a:pt x="7387" y="1"/>
                    <a:pt x="5335" y="1"/>
                  </a:cubicBezTo>
                  <a:close/>
                </a:path>
              </a:pathLst>
            </a:custGeom>
            <a:solidFill>
              <a:srgbClr val="1E15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6" name="Google Shape;5226;p46"/>
            <p:cNvSpPr/>
            <p:nvPr/>
          </p:nvSpPr>
          <p:spPr>
            <a:xfrm>
              <a:off x="6799394" y="-2661321"/>
              <a:ext cx="314608" cy="20137"/>
            </a:xfrm>
            <a:custGeom>
              <a:avLst/>
              <a:gdLst/>
              <a:ahLst/>
              <a:cxnLst/>
              <a:rect l="l" t="t" r="r" b="b"/>
              <a:pathLst>
                <a:path w="10671" h="683" extrusionOk="0">
                  <a:moveTo>
                    <a:pt x="161" y="0"/>
                  </a:moveTo>
                  <a:cubicBezTo>
                    <a:pt x="72" y="0"/>
                    <a:pt x="0" y="71"/>
                    <a:pt x="0" y="161"/>
                  </a:cubicBezTo>
                  <a:cubicBezTo>
                    <a:pt x="0" y="232"/>
                    <a:pt x="72" y="303"/>
                    <a:pt x="161" y="303"/>
                  </a:cubicBezTo>
                  <a:cubicBezTo>
                    <a:pt x="446" y="303"/>
                    <a:pt x="571" y="393"/>
                    <a:pt x="732" y="482"/>
                  </a:cubicBezTo>
                  <a:cubicBezTo>
                    <a:pt x="964" y="616"/>
                    <a:pt x="1209" y="683"/>
                    <a:pt x="1454" y="683"/>
                  </a:cubicBezTo>
                  <a:cubicBezTo>
                    <a:pt x="1700" y="683"/>
                    <a:pt x="1945" y="616"/>
                    <a:pt x="2177" y="482"/>
                  </a:cubicBezTo>
                  <a:cubicBezTo>
                    <a:pt x="2361" y="368"/>
                    <a:pt x="2548" y="314"/>
                    <a:pt x="2736" y="314"/>
                  </a:cubicBezTo>
                  <a:cubicBezTo>
                    <a:pt x="2932" y="314"/>
                    <a:pt x="3128" y="373"/>
                    <a:pt x="3319" y="482"/>
                  </a:cubicBezTo>
                  <a:cubicBezTo>
                    <a:pt x="3547" y="613"/>
                    <a:pt x="3788" y="676"/>
                    <a:pt x="4029" y="676"/>
                  </a:cubicBezTo>
                  <a:cubicBezTo>
                    <a:pt x="4278" y="676"/>
                    <a:pt x="4528" y="609"/>
                    <a:pt x="4764" y="482"/>
                  </a:cubicBezTo>
                  <a:cubicBezTo>
                    <a:pt x="4925" y="393"/>
                    <a:pt x="5050" y="303"/>
                    <a:pt x="5335" y="303"/>
                  </a:cubicBezTo>
                  <a:cubicBezTo>
                    <a:pt x="5621" y="303"/>
                    <a:pt x="5745" y="393"/>
                    <a:pt x="5906" y="482"/>
                  </a:cubicBezTo>
                  <a:cubicBezTo>
                    <a:pt x="6138" y="616"/>
                    <a:pt x="6383" y="683"/>
                    <a:pt x="6629" y="683"/>
                  </a:cubicBezTo>
                  <a:cubicBezTo>
                    <a:pt x="6874" y="683"/>
                    <a:pt x="7119" y="616"/>
                    <a:pt x="7351" y="482"/>
                  </a:cubicBezTo>
                  <a:cubicBezTo>
                    <a:pt x="7512" y="393"/>
                    <a:pt x="7637" y="303"/>
                    <a:pt x="7922" y="303"/>
                  </a:cubicBezTo>
                  <a:cubicBezTo>
                    <a:pt x="8208" y="303"/>
                    <a:pt x="8333" y="393"/>
                    <a:pt x="8493" y="482"/>
                  </a:cubicBezTo>
                  <a:cubicBezTo>
                    <a:pt x="8725" y="616"/>
                    <a:pt x="8975" y="683"/>
                    <a:pt x="9223" y="683"/>
                  </a:cubicBezTo>
                  <a:cubicBezTo>
                    <a:pt x="9470" y="683"/>
                    <a:pt x="9715" y="616"/>
                    <a:pt x="9939" y="482"/>
                  </a:cubicBezTo>
                  <a:cubicBezTo>
                    <a:pt x="10099" y="393"/>
                    <a:pt x="10224" y="303"/>
                    <a:pt x="10509" y="303"/>
                  </a:cubicBezTo>
                  <a:cubicBezTo>
                    <a:pt x="10599" y="303"/>
                    <a:pt x="10670" y="232"/>
                    <a:pt x="10670" y="161"/>
                  </a:cubicBezTo>
                  <a:cubicBezTo>
                    <a:pt x="10670" y="71"/>
                    <a:pt x="10599" y="0"/>
                    <a:pt x="10509" y="0"/>
                  </a:cubicBezTo>
                  <a:cubicBezTo>
                    <a:pt x="10153" y="0"/>
                    <a:pt x="9956" y="107"/>
                    <a:pt x="9796" y="196"/>
                  </a:cubicBezTo>
                  <a:cubicBezTo>
                    <a:pt x="9635" y="286"/>
                    <a:pt x="9492" y="375"/>
                    <a:pt x="9225" y="375"/>
                  </a:cubicBezTo>
                  <a:cubicBezTo>
                    <a:pt x="8939" y="375"/>
                    <a:pt x="8797" y="286"/>
                    <a:pt x="8654" y="196"/>
                  </a:cubicBezTo>
                  <a:cubicBezTo>
                    <a:pt x="8475" y="107"/>
                    <a:pt x="8297" y="0"/>
                    <a:pt x="7922" y="0"/>
                  </a:cubicBezTo>
                  <a:cubicBezTo>
                    <a:pt x="7565" y="0"/>
                    <a:pt x="7369" y="107"/>
                    <a:pt x="7191" y="196"/>
                  </a:cubicBezTo>
                  <a:cubicBezTo>
                    <a:pt x="7048" y="286"/>
                    <a:pt x="6905" y="375"/>
                    <a:pt x="6638" y="375"/>
                  </a:cubicBezTo>
                  <a:cubicBezTo>
                    <a:pt x="6352" y="375"/>
                    <a:pt x="6209" y="286"/>
                    <a:pt x="6067" y="196"/>
                  </a:cubicBezTo>
                  <a:cubicBezTo>
                    <a:pt x="5888" y="107"/>
                    <a:pt x="5692" y="0"/>
                    <a:pt x="5335" y="0"/>
                  </a:cubicBezTo>
                  <a:cubicBezTo>
                    <a:pt x="4960" y="0"/>
                    <a:pt x="4782" y="107"/>
                    <a:pt x="4604" y="196"/>
                  </a:cubicBezTo>
                  <a:cubicBezTo>
                    <a:pt x="4461" y="286"/>
                    <a:pt x="4318" y="375"/>
                    <a:pt x="4033" y="375"/>
                  </a:cubicBezTo>
                  <a:cubicBezTo>
                    <a:pt x="3765" y="375"/>
                    <a:pt x="3622" y="286"/>
                    <a:pt x="3479" y="196"/>
                  </a:cubicBezTo>
                  <a:cubicBezTo>
                    <a:pt x="3301" y="107"/>
                    <a:pt x="3105" y="0"/>
                    <a:pt x="2748" y="0"/>
                  </a:cubicBezTo>
                  <a:cubicBezTo>
                    <a:pt x="2373" y="0"/>
                    <a:pt x="2195" y="107"/>
                    <a:pt x="2016" y="196"/>
                  </a:cubicBezTo>
                  <a:cubicBezTo>
                    <a:pt x="1874" y="286"/>
                    <a:pt x="1731" y="375"/>
                    <a:pt x="1445" y="375"/>
                  </a:cubicBezTo>
                  <a:cubicBezTo>
                    <a:pt x="1160" y="375"/>
                    <a:pt x="1035" y="286"/>
                    <a:pt x="874" y="196"/>
                  </a:cubicBezTo>
                  <a:cubicBezTo>
                    <a:pt x="714" y="107"/>
                    <a:pt x="518" y="0"/>
                    <a:pt x="161" y="0"/>
                  </a:cubicBezTo>
                  <a:close/>
                </a:path>
              </a:pathLst>
            </a:custGeom>
            <a:solidFill>
              <a:srgbClr val="1E15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7" name="Google Shape;5227;p46"/>
            <p:cNvSpPr/>
            <p:nvPr/>
          </p:nvSpPr>
          <p:spPr>
            <a:xfrm>
              <a:off x="6869356" y="-2908561"/>
              <a:ext cx="174654" cy="174654"/>
            </a:xfrm>
            <a:custGeom>
              <a:avLst/>
              <a:gdLst/>
              <a:ahLst/>
              <a:cxnLst/>
              <a:rect l="l" t="t" r="r" b="b"/>
              <a:pathLst>
                <a:path w="5924" h="5924" extrusionOk="0">
                  <a:moveTo>
                    <a:pt x="2962" y="0"/>
                  </a:moveTo>
                  <a:cubicBezTo>
                    <a:pt x="2338" y="0"/>
                    <a:pt x="1749" y="196"/>
                    <a:pt x="1249" y="553"/>
                  </a:cubicBezTo>
                  <a:cubicBezTo>
                    <a:pt x="1178" y="589"/>
                    <a:pt x="1160" y="696"/>
                    <a:pt x="1214" y="767"/>
                  </a:cubicBezTo>
                  <a:cubicBezTo>
                    <a:pt x="1246" y="810"/>
                    <a:pt x="1291" y="834"/>
                    <a:pt x="1338" y="834"/>
                  </a:cubicBezTo>
                  <a:cubicBezTo>
                    <a:pt x="1369" y="834"/>
                    <a:pt x="1399" y="824"/>
                    <a:pt x="1428" y="803"/>
                  </a:cubicBezTo>
                  <a:cubicBezTo>
                    <a:pt x="1874" y="482"/>
                    <a:pt x="2409" y="321"/>
                    <a:pt x="2962" y="321"/>
                  </a:cubicBezTo>
                  <a:cubicBezTo>
                    <a:pt x="4425" y="321"/>
                    <a:pt x="5621" y="1499"/>
                    <a:pt x="5621" y="2962"/>
                  </a:cubicBezTo>
                  <a:cubicBezTo>
                    <a:pt x="5621" y="4425"/>
                    <a:pt x="4425" y="5620"/>
                    <a:pt x="2962" y="5620"/>
                  </a:cubicBezTo>
                  <a:cubicBezTo>
                    <a:pt x="1499" y="5620"/>
                    <a:pt x="304" y="4425"/>
                    <a:pt x="304" y="2962"/>
                  </a:cubicBezTo>
                  <a:cubicBezTo>
                    <a:pt x="304" y="2337"/>
                    <a:pt x="536" y="1731"/>
                    <a:pt x="928" y="1267"/>
                  </a:cubicBezTo>
                  <a:cubicBezTo>
                    <a:pt x="999" y="1195"/>
                    <a:pt x="982" y="1088"/>
                    <a:pt x="910" y="1035"/>
                  </a:cubicBezTo>
                  <a:cubicBezTo>
                    <a:pt x="888" y="1012"/>
                    <a:pt x="856" y="1003"/>
                    <a:pt x="823" y="1003"/>
                  </a:cubicBezTo>
                  <a:cubicBezTo>
                    <a:pt x="776" y="1003"/>
                    <a:pt x="727" y="1022"/>
                    <a:pt x="696" y="1053"/>
                  </a:cubicBezTo>
                  <a:cubicBezTo>
                    <a:pt x="250" y="1588"/>
                    <a:pt x="0" y="2266"/>
                    <a:pt x="0" y="2962"/>
                  </a:cubicBezTo>
                  <a:cubicBezTo>
                    <a:pt x="0" y="4603"/>
                    <a:pt x="1321" y="5924"/>
                    <a:pt x="2962" y="5924"/>
                  </a:cubicBezTo>
                  <a:cubicBezTo>
                    <a:pt x="4604" y="5924"/>
                    <a:pt x="5924" y="4603"/>
                    <a:pt x="5924" y="2962"/>
                  </a:cubicBezTo>
                  <a:cubicBezTo>
                    <a:pt x="5924" y="1338"/>
                    <a:pt x="4604" y="0"/>
                    <a:pt x="2962" y="0"/>
                  </a:cubicBezTo>
                  <a:close/>
                </a:path>
              </a:pathLst>
            </a:custGeom>
            <a:solidFill>
              <a:srgbClr val="1E15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28" name="Google Shape;5228;p46"/>
          <p:cNvGrpSpPr/>
          <p:nvPr/>
        </p:nvGrpSpPr>
        <p:grpSpPr>
          <a:xfrm rot="120013">
            <a:off x="6077843" y="4161912"/>
            <a:ext cx="315611" cy="243061"/>
            <a:chOff x="6114486" y="-879104"/>
            <a:chExt cx="315640" cy="243083"/>
          </a:xfrm>
        </p:grpSpPr>
        <p:sp>
          <p:nvSpPr>
            <p:cNvPr id="5229" name="Google Shape;5229;p46"/>
            <p:cNvSpPr/>
            <p:nvPr/>
          </p:nvSpPr>
          <p:spPr>
            <a:xfrm>
              <a:off x="6344892" y="-791364"/>
              <a:ext cx="80517" cy="90718"/>
            </a:xfrm>
            <a:custGeom>
              <a:avLst/>
              <a:gdLst/>
              <a:ahLst/>
              <a:cxnLst/>
              <a:rect l="l" t="t" r="r" b="b"/>
              <a:pathLst>
                <a:path w="2731" h="3077" extrusionOk="0">
                  <a:moveTo>
                    <a:pt x="2623" y="40"/>
                  </a:moveTo>
                  <a:cubicBezTo>
                    <a:pt x="2623" y="40"/>
                    <a:pt x="2623" y="40"/>
                    <a:pt x="2623" y="40"/>
                  </a:cubicBezTo>
                  <a:cubicBezTo>
                    <a:pt x="2623" y="40"/>
                    <a:pt x="2623" y="40"/>
                    <a:pt x="2623" y="40"/>
                  </a:cubicBezTo>
                  <a:close/>
                  <a:moveTo>
                    <a:pt x="2417" y="0"/>
                  </a:moveTo>
                  <a:cubicBezTo>
                    <a:pt x="2083" y="0"/>
                    <a:pt x="1741" y="286"/>
                    <a:pt x="1535" y="522"/>
                  </a:cubicBezTo>
                  <a:cubicBezTo>
                    <a:pt x="1332" y="762"/>
                    <a:pt x="969" y="895"/>
                    <a:pt x="629" y="895"/>
                  </a:cubicBezTo>
                  <a:cubicBezTo>
                    <a:pt x="488" y="895"/>
                    <a:pt x="352" y="872"/>
                    <a:pt x="232" y="825"/>
                  </a:cubicBezTo>
                  <a:cubicBezTo>
                    <a:pt x="161" y="790"/>
                    <a:pt x="71" y="772"/>
                    <a:pt x="0" y="736"/>
                  </a:cubicBezTo>
                  <a:lnTo>
                    <a:pt x="0" y="1539"/>
                  </a:lnTo>
                  <a:lnTo>
                    <a:pt x="0" y="2342"/>
                  </a:lnTo>
                  <a:cubicBezTo>
                    <a:pt x="216" y="2249"/>
                    <a:pt x="393" y="2157"/>
                    <a:pt x="621" y="2157"/>
                  </a:cubicBezTo>
                  <a:cubicBezTo>
                    <a:pt x="657" y="2157"/>
                    <a:pt x="693" y="2159"/>
                    <a:pt x="732" y="2164"/>
                  </a:cubicBezTo>
                  <a:cubicBezTo>
                    <a:pt x="1017" y="2217"/>
                    <a:pt x="1356" y="2342"/>
                    <a:pt x="1535" y="2556"/>
                  </a:cubicBezTo>
                  <a:cubicBezTo>
                    <a:pt x="1743" y="2779"/>
                    <a:pt x="2087" y="3076"/>
                    <a:pt x="2423" y="3076"/>
                  </a:cubicBezTo>
                  <a:cubicBezTo>
                    <a:pt x="2491" y="3076"/>
                    <a:pt x="2558" y="3065"/>
                    <a:pt x="2623" y="3038"/>
                  </a:cubicBezTo>
                  <a:cubicBezTo>
                    <a:pt x="2587" y="3038"/>
                    <a:pt x="2445" y="2271"/>
                    <a:pt x="2445" y="2199"/>
                  </a:cubicBezTo>
                  <a:cubicBezTo>
                    <a:pt x="2498" y="1789"/>
                    <a:pt x="2730" y="1825"/>
                    <a:pt x="2730" y="1539"/>
                  </a:cubicBezTo>
                  <a:cubicBezTo>
                    <a:pt x="2730" y="1254"/>
                    <a:pt x="2498" y="1271"/>
                    <a:pt x="2445" y="861"/>
                  </a:cubicBezTo>
                  <a:cubicBezTo>
                    <a:pt x="2445" y="790"/>
                    <a:pt x="2584" y="40"/>
                    <a:pt x="2622" y="40"/>
                  </a:cubicBezTo>
                  <a:cubicBezTo>
                    <a:pt x="2622" y="40"/>
                    <a:pt x="2622" y="40"/>
                    <a:pt x="2623" y="40"/>
                  </a:cubicBezTo>
                  <a:lnTo>
                    <a:pt x="2623" y="40"/>
                  </a:lnTo>
                  <a:cubicBezTo>
                    <a:pt x="2555" y="13"/>
                    <a:pt x="2486" y="0"/>
                    <a:pt x="2417" y="0"/>
                  </a:cubicBezTo>
                  <a:close/>
                </a:path>
              </a:pathLst>
            </a:custGeom>
            <a:solidFill>
              <a:srgbClr val="A79B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0" name="Google Shape;5230;p46"/>
            <p:cNvSpPr/>
            <p:nvPr/>
          </p:nvSpPr>
          <p:spPr>
            <a:xfrm>
              <a:off x="6403798" y="-791364"/>
              <a:ext cx="21611" cy="90541"/>
            </a:xfrm>
            <a:custGeom>
              <a:avLst/>
              <a:gdLst/>
              <a:ahLst/>
              <a:cxnLst/>
              <a:rect l="l" t="t" r="r" b="b"/>
              <a:pathLst>
                <a:path w="733" h="3071" extrusionOk="0">
                  <a:moveTo>
                    <a:pt x="402" y="0"/>
                  </a:moveTo>
                  <a:cubicBezTo>
                    <a:pt x="326" y="0"/>
                    <a:pt x="250" y="13"/>
                    <a:pt x="179" y="40"/>
                  </a:cubicBezTo>
                  <a:lnTo>
                    <a:pt x="161" y="40"/>
                  </a:lnTo>
                  <a:cubicBezTo>
                    <a:pt x="125" y="76"/>
                    <a:pt x="0" y="790"/>
                    <a:pt x="0" y="861"/>
                  </a:cubicBezTo>
                  <a:cubicBezTo>
                    <a:pt x="54" y="1271"/>
                    <a:pt x="286" y="1254"/>
                    <a:pt x="286" y="1539"/>
                  </a:cubicBezTo>
                  <a:cubicBezTo>
                    <a:pt x="286" y="1825"/>
                    <a:pt x="54" y="1789"/>
                    <a:pt x="0" y="2199"/>
                  </a:cubicBezTo>
                  <a:cubicBezTo>
                    <a:pt x="0" y="2271"/>
                    <a:pt x="125" y="2931"/>
                    <a:pt x="161" y="3020"/>
                  </a:cubicBezTo>
                  <a:cubicBezTo>
                    <a:pt x="254" y="3051"/>
                    <a:pt x="348" y="3070"/>
                    <a:pt x="438" y="3070"/>
                  </a:cubicBezTo>
                  <a:cubicBezTo>
                    <a:pt x="502" y="3070"/>
                    <a:pt x="565" y="3060"/>
                    <a:pt x="625" y="3038"/>
                  </a:cubicBezTo>
                  <a:cubicBezTo>
                    <a:pt x="589" y="3038"/>
                    <a:pt x="447" y="2271"/>
                    <a:pt x="447" y="2199"/>
                  </a:cubicBezTo>
                  <a:cubicBezTo>
                    <a:pt x="500" y="1789"/>
                    <a:pt x="732" y="1825"/>
                    <a:pt x="732" y="1539"/>
                  </a:cubicBezTo>
                  <a:cubicBezTo>
                    <a:pt x="732" y="1254"/>
                    <a:pt x="500" y="1271"/>
                    <a:pt x="447" y="861"/>
                  </a:cubicBezTo>
                  <a:cubicBezTo>
                    <a:pt x="447" y="790"/>
                    <a:pt x="589" y="40"/>
                    <a:pt x="625" y="40"/>
                  </a:cubicBezTo>
                  <a:cubicBezTo>
                    <a:pt x="554" y="13"/>
                    <a:pt x="478" y="0"/>
                    <a:pt x="402" y="0"/>
                  </a:cubicBezTo>
                  <a:close/>
                </a:path>
              </a:pathLst>
            </a:custGeom>
            <a:solidFill>
              <a:srgbClr val="9182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1" name="Google Shape;5231;p46"/>
            <p:cNvSpPr/>
            <p:nvPr/>
          </p:nvSpPr>
          <p:spPr>
            <a:xfrm>
              <a:off x="6421694" y="-726001"/>
              <a:ext cx="29" cy="2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1E15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2" name="Google Shape;5232;p46"/>
            <p:cNvSpPr/>
            <p:nvPr/>
          </p:nvSpPr>
          <p:spPr>
            <a:xfrm>
              <a:off x="6421694" y="-766510"/>
              <a:ext cx="29" cy="2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1E15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3" name="Google Shape;5233;p46"/>
            <p:cNvSpPr/>
            <p:nvPr/>
          </p:nvSpPr>
          <p:spPr>
            <a:xfrm>
              <a:off x="6148126" y="-744428"/>
              <a:ext cx="210446" cy="103660"/>
            </a:xfrm>
            <a:custGeom>
              <a:avLst/>
              <a:gdLst/>
              <a:ahLst/>
              <a:cxnLst/>
              <a:rect l="l" t="t" r="r" b="b"/>
              <a:pathLst>
                <a:path w="7138" h="3516" extrusionOk="0">
                  <a:moveTo>
                    <a:pt x="1" y="1"/>
                  </a:moveTo>
                  <a:cubicBezTo>
                    <a:pt x="1" y="90"/>
                    <a:pt x="1" y="161"/>
                    <a:pt x="1" y="250"/>
                  </a:cubicBezTo>
                  <a:cubicBezTo>
                    <a:pt x="162" y="2070"/>
                    <a:pt x="1696" y="3516"/>
                    <a:pt x="3569" y="3516"/>
                  </a:cubicBezTo>
                  <a:cubicBezTo>
                    <a:pt x="5550" y="3516"/>
                    <a:pt x="7138" y="1981"/>
                    <a:pt x="7138" y="1"/>
                  </a:cubicBezTo>
                  <a:close/>
                </a:path>
              </a:pathLst>
            </a:custGeom>
            <a:solidFill>
              <a:srgbClr val="FAF7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4" name="Google Shape;5234;p46"/>
            <p:cNvSpPr/>
            <p:nvPr/>
          </p:nvSpPr>
          <p:spPr>
            <a:xfrm>
              <a:off x="6183387" y="-744428"/>
              <a:ext cx="175185" cy="103660"/>
            </a:xfrm>
            <a:custGeom>
              <a:avLst/>
              <a:gdLst/>
              <a:ahLst/>
              <a:cxnLst/>
              <a:rect l="l" t="t" r="r" b="b"/>
              <a:pathLst>
                <a:path w="5942" h="3516" extrusionOk="0">
                  <a:moveTo>
                    <a:pt x="5567" y="1"/>
                  </a:moveTo>
                  <a:cubicBezTo>
                    <a:pt x="5425" y="1838"/>
                    <a:pt x="3872" y="3230"/>
                    <a:pt x="1999" y="3230"/>
                  </a:cubicBezTo>
                  <a:cubicBezTo>
                    <a:pt x="1267" y="3230"/>
                    <a:pt x="571" y="2998"/>
                    <a:pt x="0" y="2623"/>
                  </a:cubicBezTo>
                  <a:lnTo>
                    <a:pt x="0" y="2623"/>
                  </a:lnTo>
                  <a:cubicBezTo>
                    <a:pt x="643" y="3177"/>
                    <a:pt x="1464" y="3516"/>
                    <a:pt x="2373" y="3516"/>
                  </a:cubicBezTo>
                  <a:cubicBezTo>
                    <a:pt x="4354" y="3516"/>
                    <a:pt x="5942" y="1981"/>
                    <a:pt x="5942" y="1"/>
                  </a:cubicBezTo>
                  <a:close/>
                </a:path>
              </a:pathLst>
            </a:custGeom>
            <a:solidFill>
              <a:srgbClr val="F3EA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5" name="Google Shape;5235;p46"/>
            <p:cNvSpPr/>
            <p:nvPr/>
          </p:nvSpPr>
          <p:spPr>
            <a:xfrm>
              <a:off x="6116756" y="-874357"/>
              <a:ext cx="248154" cy="164218"/>
            </a:xfrm>
            <a:custGeom>
              <a:avLst/>
              <a:gdLst/>
              <a:ahLst/>
              <a:cxnLst/>
              <a:rect l="l" t="t" r="r" b="b"/>
              <a:pathLst>
                <a:path w="8417" h="5570" extrusionOk="0">
                  <a:moveTo>
                    <a:pt x="4633" y="0"/>
                  </a:moveTo>
                  <a:lnTo>
                    <a:pt x="4259" y="786"/>
                  </a:lnTo>
                  <a:cubicBezTo>
                    <a:pt x="4241" y="786"/>
                    <a:pt x="3973" y="839"/>
                    <a:pt x="3955" y="839"/>
                  </a:cubicBezTo>
                  <a:lnTo>
                    <a:pt x="3367" y="215"/>
                  </a:lnTo>
                  <a:lnTo>
                    <a:pt x="3224" y="1071"/>
                  </a:lnTo>
                  <a:cubicBezTo>
                    <a:pt x="3170" y="1089"/>
                    <a:pt x="3081" y="1125"/>
                    <a:pt x="3028" y="1142"/>
                  </a:cubicBezTo>
                  <a:lnTo>
                    <a:pt x="2296" y="839"/>
                  </a:lnTo>
                  <a:lnTo>
                    <a:pt x="2385" y="1571"/>
                  </a:lnTo>
                  <a:cubicBezTo>
                    <a:pt x="2385" y="1571"/>
                    <a:pt x="2225" y="1695"/>
                    <a:pt x="2118" y="1803"/>
                  </a:cubicBezTo>
                  <a:lnTo>
                    <a:pt x="1422" y="1713"/>
                  </a:lnTo>
                  <a:lnTo>
                    <a:pt x="1672" y="2338"/>
                  </a:lnTo>
                  <a:cubicBezTo>
                    <a:pt x="1600" y="2427"/>
                    <a:pt x="1547" y="2552"/>
                    <a:pt x="1475" y="2659"/>
                  </a:cubicBezTo>
                  <a:lnTo>
                    <a:pt x="833" y="2802"/>
                  </a:lnTo>
                  <a:lnTo>
                    <a:pt x="1226" y="3248"/>
                  </a:lnTo>
                  <a:cubicBezTo>
                    <a:pt x="1172" y="3444"/>
                    <a:pt x="1118" y="3640"/>
                    <a:pt x="1083" y="3854"/>
                  </a:cubicBezTo>
                  <a:cubicBezTo>
                    <a:pt x="940" y="3747"/>
                    <a:pt x="744" y="3658"/>
                    <a:pt x="548" y="3658"/>
                  </a:cubicBezTo>
                  <a:cubicBezTo>
                    <a:pt x="529" y="3656"/>
                    <a:pt x="511" y="3655"/>
                    <a:pt x="493" y="3655"/>
                  </a:cubicBezTo>
                  <a:cubicBezTo>
                    <a:pt x="201" y="3655"/>
                    <a:pt x="5" y="3923"/>
                    <a:pt x="173" y="4176"/>
                  </a:cubicBezTo>
                  <a:cubicBezTo>
                    <a:pt x="280" y="4318"/>
                    <a:pt x="494" y="4336"/>
                    <a:pt x="672" y="4354"/>
                  </a:cubicBezTo>
                  <a:cubicBezTo>
                    <a:pt x="494" y="4354"/>
                    <a:pt x="280" y="4390"/>
                    <a:pt x="173" y="4532"/>
                  </a:cubicBezTo>
                  <a:cubicBezTo>
                    <a:pt x="0" y="4792"/>
                    <a:pt x="212" y="5051"/>
                    <a:pt x="517" y="5051"/>
                  </a:cubicBezTo>
                  <a:cubicBezTo>
                    <a:pt x="527" y="5051"/>
                    <a:pt x="537" y="5050"/>
                    <a:pt x="548" y="5050"/>
                  </a:cubicBezTo>
                  <a:cubicBezTo>
                    <a:pt x="797" y="5032"/>
                    <a:pt x="1029" y="4925"/>
                    <a:pt x="1190" y="4747"/>
                  </a:cubicBezTo>
                  <a:cubicBezTo>
                    <a:pt x="1985" y="5257"/>
                    <a:pt x="2923" y="5570"/>
                    <a:pt x="3860" y="5570"/>
                  </a:cubicBezTo>
                  <a:cubicBezTo>
                    <a:pt x="4332" y="5570"/>
                    <a:pt x="4804" y="5491"/>
                    <a:pt x="5258" y="5318"/>
                  </a:cubicBezTo>
                  <a:cubicBezTo>
                    <a:pt x="5668" y="5157"/>
                    <a:pt x="6061" y="4925"/>
                    <a:pt x="6471" y="4764"/>
                  </a:cubicBezTo>
                  <a:cubicBezTo>
                    <a:pt x="6766" y="4644"/>
                    <a:pt x="7167" y="4511"/>
                    <a:pt x="7540" y="4511"/>
                  </a:cubicBezTo>
                  <a:cubicBezTo>
                    <a:pt x="7777" y="4511"/>
                    <a:pt x="8004" y="4565"/>
                    <a:pt x="8184" y="4711"/>
                  </a:cubicBezTo>
                  <a:lnTo>
                    <a:pt x="8202" y="4354"/>
                  </a:lnTo>
                  <a:cubicBezTo>
                    <a:pt x="8202" y="3961"/>
                    <a:pt x="8148" y="3569"/>
                    <a:pt x="8024" y="3230"/>
                  </a:cubicBezTo>
                  <a:lnTo>
                    <a:pt x="8416" y="2820"/>
                  </a:lnTo>
                  <a:lnTo>
                    <a:pt x="7792" y="2659"/>
                  </a:lnTo>
                  <a:cubicBezTo>
                    <a:pt x="7720" y="2552"/>
                    <a:pt x="7667" y="2445"/>
                    <a:pt x="7595" y="2338"/>
                  </a:cubicBezTo>
                  <a:lnTo>
                    <a:pt x="7881" y="1713"/>
                  </a:lnTo>
                  <a:lnTo>
                    <a:pt x="7131" y="1785"/>
                  </a:lnTo>
                  <a:cubicBezTo>
                    <a:pt x="7024" y="1695"/>
                    <a:pt x="6953" y="1624"/>
                    <a:pt x="6828" y="1535"/>
                  </a:cubicBezTo>
                  <a:lnTo>
                    <a:pt x="6917" y="821"/>
                  </a:lnTo>
                  <a:lnTo>
                    <a:pt x="6917" y="821"/>
                  </a:lnTo>
                  <a:lnTo>
                    <a:pt x="6221" y="1178"/>
                  </a:lnTo>
                  <a:cubicBezTo>
                    <a:pt x="6186" y="1142"/>
                    <a:pt x="6007" y="1053"/>
                    <a:pt x="5972" y="1035"/>
                  </a:cubicBezTo>
                  <a:lnTo>
                    <a:pt x="5847" y="215"/>
                  </a:lnTo>
                  <a:lnTo>
                    <a:pt x="5294" y="839"/>
                  </a:lnTo>
                  <a:cubicBezTo>
                    <a:pt x="5276" y="839"/>
                    <a:pt x="4972" y="786"/>
                    <a:pt x="4972" y="786"/>
                  </a:cubicBezTo>
                  <a:lnTo>
                    <a:pt x="4633" y="0"/>
                  </a:lnTo>
                  <a:close/>
                </a:path>
              </a:pathLst>
            </a:custGeom>
            <a:solidFill>
              <a:srgbClr val="FEF4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6" name="Google Shape;5236;p46"/>
            <p:cNvSpPr/>
            <p:nvPr/>
          </p:nvSpPr>
          <p:spPr>
            <a:xfrm>
              <a:off x="6226520" y="-760319"/>
              <a:ext cx="82079" cy="67191"/>
            </a:xfrm>
            <a:custGeom>
              <a:avLst/>
              <a:gdLst/>
              <a:ahLst/>
              <a:cxnLst/>
              <a:rect l="l" t="t" r="r" b="b"/>
              <a:pathLst>
                <a:path w="2784" h="2279" extrusionOk="0">
                  <a:moveTo>
                    <a:pt x="935" y="0"/>
                  </a:moveTo>
                  <a:cubicBezTo>
                    <a:pt x="703" y="0"/>
                    <a:pt x="472" y="32"/>
                    <a:pt x="250" y="93"/>
                  </a:cubicBezTo>
                  <a:lnTo>
                    <a:pt x="1" y="754"/>
                  </a:lnTo>
                  <a:cubicBezTo>
                    <a:pt x="121" y="1415"/>
                    <a:pt x="760" y="2279"/>
                    <a:pt x="1492" y="2279"/>
                  </a:cubicBezTo>
                  <a:cubicBezTo>
                    <a:pt x="1629" y="2279"/>
                    <a:pt x="1769" y="2249"/>
                    <a:pt x="1910" y="2181"/>
                  </a:cubicBezTo>
                  <a:cubicBezTo>
                    <a:pt x="2142" y="2056"/>
                    <a:pt x="2374" y="1878"/>
                    <a:pt x="2516" y="1646"/>
                  </a:cubicBezTo>
                  <a:cubicBezTo>
                    <a:pt x="2784" y="1182"/>
                    <a:pt x="2606" y="664"/>
                    <a:pt x="2177" y="361"/>
                  </a:cubicBezTo>
                  <a:cubicBezTo>
                    <a:pt x="1815" y="115"/>
                    <a:pt x="1375" y="0"/>
                    <a:pt x="935" y="0"/>
                  </a:cubicBezTo>
                  <a:close/>
                </a:path>
              </a:pathLst>
            </a:custGeom>
            <a:solidFill>
              <a:srgbClr val="A79B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7" name="Google Shape;5237;p46"/>
            <p:cNvSpPr/>
            <p:nvPr/>
          </p:nvSpPr>
          <p:spPr>
            <a:xfrm>
              <a:off x="6230736" y="-760319"/>
              <a:ext cx="77863" cy="60115"/>
            </a:xfrm>
            <a:custGeom>
              <a:avLst/>
              <a:gdLst/>
              <a:ahLst/>
              <a:cxnLst/>
              <a:rect l="l" t="t" r="r" b="b"/>
              <a:pathLst>
                <a:path w="2641" h="2039" extrusionOk="0">
                  <a:moveTo>
                    <a:pt x="792" y="0"/>
                  </a:moveTo>
                  <a:cubicBezTo>
                    <a:pt x="560" y="0"/>
                    <a:pt x="329" y="32"/>
                    <a:pt x="107" y="93"/>
                  </a:cubicBezTo>
                  <a:lnTo>
                    <a:pt x="0" y="343"/>
                  </a:lnTo>
                  <a:cubicBezTo>
                    <a:pt x="142" y="322"/>
                    <a:pt x="287" y="311"/>
                    <a:pt x="433" y="311"/>
                  </a:cubicBezTo>
                  <a:cubicBezTo>
                    <a:pt x="891" y="311"/>
                    <a:pt x="1352" y="421"/>
                    <a:pt x="1731" y="664"/>
                  </a:cubicBezTo>
                  <a:cubicBezTo>
                    <a:pt x="2159" y="968"/>
                    <a:pt x="2338" y="1485"/>
                    <a:pt x="2052" y="1949"/>
                  </a:cubicBezTo>
                  <a:cubicBezTo>
                    <a:pt x="2034" y="1985"/>
                    <a:pt x="2016" y="2003"/>
                    <a:pt x="1999" y="2038"/>
                  </a:cubicBezTo>
                  <a:cubicBezTo>
                    <a:pt x="2141" y="1931"/>
                    <a:pt x="2284" y="1789"/>
                    <a:pt x="2373" y="1646"/>
                  </a:cubicBezTo>
                  <a:cubicBezTo>
                    <a:pt x="2641" y="1182"/>
                    <a:pt x="2463" y="664"/>
                    <a:pt x="2034" y="361"/>
                  </a:cubicBezTo>
                  <a:cubicBezTo>
                    <a:pt x="1672" y="115"/>
                    <a:pt x="1232" y="0"/>
                    <a:pt x="792" y="0"/>
                  </a:cubicBezTo>
                  <a:close/>
                </a:path>
              </a:pathLst>
            </a:custGeom>
            <a:solidFill>
              <a:srgbClr val="9182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8" name="Google Shape;5238;p46"/>
            <p:cNvSpPr/>
            <p:nvPr/>
          </p:nvSpPr>
          <p:spPr>
            <a:xfrm>
              <a:off x="6177608" y="-774942"/>
              <a:ext cx="17365" cy="15301"/>
            </a:xfrm>
            <a:custGeom>
              <a:avLst/>
              <a:gdLst/>
              <a:ahLst/>
              <a:cxnLst/>
              <a:rect l="l" t="t" r="r" b="b"/>
              <a:pathLst>
                <a:path w="589" h="519" extrusionOk="0">
                  <a:moveTo>
                    <a:pt x="296" y="0"/>
                  </a:moveTo>
                  <a:cubicBezTo>
                    <a:pt x="212" y="0"/>
                    <a:pt x="130" y="44"/>
                    <a:pt x="72" y="126"/>
                  </a:cubicBezTo>
                  <a:cubicBezTo>
                    <a:pt x="0" y="250"/>
                    <a:pt x="36" y="411"/>
                    <a:pt x="161" y="482"/>
                  </a:cubicBezTo>
                  <a:cubicBezTo>
                    <a:pt x="204" y="507"/>
                    <a:pt x="251" y="519"/>
                    <a:pt x="297" y="519"/>
                  </a:cubicBezTo>
                  <a:cubicBezTo>
                    <a:pt x="385" y="519"/>
                    <a:pt x="471" y="475"/>
                    <a:pt x="518" y="393"/>
                  </a:cubicBezTo>
                  <a:cubicBezTo>
                    <a:pt x="589" y="268"/>
                    <a:pt x="553" y="126"/>
                    <a:pt x="428" y="36"/>
                  </a:cubicBezTo>
                  <a:cubicBezTo>
                    <a:pt x="386" y="12"/>
                    <a:pt x="341" y="0"/>
                    <a:pt x="296" y="0"/>
                  </a:cubicBezTo>
                  <a:close/>
                </a:path>
              </a:pathLst>
            </a:custGeom>
            <a:solidFill>
              <a:srgbClr val="1E15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9" name="Google Shape;5239;p46"/>
            <p:cNvSpPr/>
            <p:nvPr/>
          </p:nvSpPr>
          <p:spPr>
            <a:xfrm>
              <a:off x="6239138" y="-796494"/>
              <a:ext cx="14771" cy="8963"/>
            </a:xfrm>
            <a:custGeom>
              <a:avLst/>
              <a:gdLst/>
              <a:ahLst/>
              <a:cxnLst/>
              <a:rect l="l" t="t" r="r" b="b"/>
              <a:pathLst>
                <a:path w="501" h="304" extrusionOk="0">
                  <a:moveTo>
                    <a:pt x="179" y="0"/>
                  </a:moveTo>
                  <a:cubicBezTo>
                    <a:pt x="108" y="0"/>
                    <a:pt x="54" y="54"/>
                    <a:pt x="36" y="125"/>
                  </a:cubicBezTo>
                  <a:cubicBezTo>
                    <a:pt x="1" y="214"/>
                    <a:pt x="90" y="303"/>
                    <a:pt x="179" y="303"/>
                  </a:cubicBezTo>
                  <a:lnTo>
                    <a:pt x="322" y="303"/>
                  </a:lnTo>
                  <a:cubicBezTo>
                    <a:pt x="393" y="303"/>
                    <a:pt x="465" y="268"/>
                    <a:pt x="482" y="196"/>
                  </a:cubicBezTo>
                  <a:cubicBezTo>
                    <a:pt x="500" y="89"/>
                    <a:pt x="429" y="0"/>
                    <a:pt x="322" y="0"/>
                  </a:cubicBezTo>
                  <a:close/>
                </a:path>
              </a:pathLst>
            </a:custGeom>
            <a:solidFill>
              <a:srgbClr val="1E15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0" name="Google Shape;5240;p46"/>
            <p:cNvSpPr/>
            <p:nvPr/>
          </p:nvSpPr>
          <p:spPr>
            <a:xfrm>
              <a:off x="6215464" y="-814920"/>
              <a:ext cx="14240" cy="8963"/>
            </a:xfrm>
            <a:custGeom>
              <a:avLst/>
              <a:gdLst/>
              <a:ahLst/>
              <a:cxnLst/>
              <a:rect l="l" t="t" r="r" b="b"/>
              <a:pathLst>
                <a:path w="483" h="304" extrusionOk="0">
                  <a:moveTo>
                    <a:pt x="179" y="1"/>
                  </a:moveTo>
                  <a:cubicBezTo>
                    <a:pt x="108" y="1"/>
                    <a:pt x="36" y="54"/>
                    <a:pt x="19" y="126"/>
                  </a:cubicBezTo>
                  <a:cubicBezTo>
                    <a:pt x="1" y="215"/>
                    <a:pt x="72" y="304"/>
                    <a:pt x="161" y="304"/>
                  </a:cubicBezTo>
                  <a:lnTo>
                    <a:pt x="304" y="304"/>
                  </a:lnTo>
                  <a:cubicBezTo>
                    <a:pt x="393" y="304"/>
                    <a:pt x="447" y="268"/>
                    <a:pt x="465" y="197"/>
                  </a:cubicBezTo>
                  <a:cubicBezTo>
                    <a:pt x="483" y="90"/>
                    <a:pt x="411" y="1"/>
                    <a:pt x="322" y="1"/>
                  </a:cubicBezTo>
                  <a:close/>
                </a:path>
              </a:pathLst>
            </a:custGeom>
            <a:solidFill>
              <a:srgbClr val="1E15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1" name="Google Shape;5241;p46"/>
            <p:cNvSpPr/>
            <p:nvPr/>
          </p:nvSpPr>
          <p:spPr>
            <a:xfrm>
              <a:off x="6272277" y="-827539"/>
              <a:ext cx="14240" cy="9493"/>
            </a:xfrm>
            <a:custGeom>
              <a:avLst/>
              <a:gdLst/>
              <a:ahLst/>
              <a:cxnLst/>
              <a:rect l="l" t="t" r="r" b="b"/>
              <a:pathLst>
                <a:path w="483" h="322" extrusionOk="0">
                  <a:moveTo>
                    <a:pt x="179" y="0"/>
                  </a:moveTo>
                  <a:cubicBezTo>
                    <a:pt x="108" y="0"/>
                    <a:pt x="37" y="54"/>
                    <a:pt x="19" y="125"/>
                  </a:cubicBezTo>
                  <a:cubicBezTo>
                    <a:pt x="1" y="232"/>
                    <a:pt x="72" y="322"/>
                    <a:pt x="161" y="322"/>
                  </a:cubicBezTo>
                  <a:lnTo>
                    <a:pt x="304" y="322"/>
                  </a:lnTo>
                  <a:cubicBezTo>
                    <a:pt x="393" y="322"/>
                    <a:pt x="447" y="268"/>
                    <a:pt x="465" y="197"/>
                  </a:cubicBezTo>
                  <a:cubicBezTo>
                    <a:pt x="483" y="90"/>
                    <a:pt x="411" y="0"/>
                    <a:pt x="322" y="0"/>
                  </a:cubicBezTo>
                  <a:close/>
                </a:path>
              </a:pathLst>
            </a:custGeom>
            <a:solidFill>
              <a:srgbClr val="1E15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2" name="Google Shape;5242;p46"/>
            <p:cNvSpPr/>
            <p:nvPr/>
          </p:nvSpPr>
          <p:spPr>
            <a:xfrm>
              <a:off x="6299106" y="-810704"/>
              <a:ext cx="14240" cy="9493"/>
            </a:xfrm>
            <a:custGeom>
              <a:avLst/>
              <a:gdLst/>
              <a:ahLst/>
              <a:cxnLst/>
              <a:rect l="l" t="t" r="r" b="b"/>
              <a:pathLst>
                <a:path w="483" h="322" extrusionOk="0">
                  <a:moveTo>
                    <a:pt x="179" y="0"/>
                  </a:moveTo>
                  <a:cubicBezTo>
                    <a:pt x="108" y="0"/>
                    <a:pt x="36" y="54"/>
                    <a:pt x="19" y="125"/>
                  </a:cubicBezTo>
                  <a:cubicBezTo>
                    <a:pt x="1" y="232"/>
                    <a:pt x="72" y="322"/>
                    <a:pt x="179" y="322"/>
                  </a:cubicBezTo>
                  <a:lnTo>
                    <a:pt x="322" y="322"/>
                  </a:lnTo>
                  <a:cubicBezTo>
                    <a:pt x="411" y="322"/>
                    <a:pt x="483" y="250"/>
                    <a:pt x="483" y="161"/>
                  </a:cubicBezTo>
                  <a:cubicBezTo>
                    <a:pt x="483" y="72"/>
                    <a:pt x="411" y="0"/>
                    <a:pt x="322" y="0"/>
                  </a:cubicBezTo>
                  <a:close/>
                </a:path>
              </a:pathLst>
            </a:custGeom>
            <a:solidFill>
              <a:srgbClr val="1E15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3" name="Google Shape;5243;p46"/>
            <p:cNvSpPr/>
            <p:nvPr/>
          </p:nvSpPr>
          <p:spPr>
            <a:xfrm>
              <a:off x="6310692" y="-779158"/>
              <a:ext cx="15272" cy="8992"/>
            </a:xfrm>
            <a:custGeom>
              <a:avLst/>
              <a:gdLst/>
              <a:ahLst/>
              <a:cxnLst/>
              <a:rect l="l" t="t" r="r" b="b"/>
              <a:pathLst>
                <a:path w="518" h="305" extrusionOk="0">
                  <a:moveTo>
                    <a:pt x="179" y="1"/>
                  </a:moveTo>
                  <a:cubicBezTo>
                    <a:pt x="107" y="1"/>
                    <a:pt x="36" y="37"/>
                    <a:pt x="36" y="108"/>
                  </a:cubicBezTo>
                  <a:cubicBezTo>
                    <a:pt x="0" y="215"/>
                    <a:pt x="90" y="304"/>
                    <a:pt x="179" y="304"/>
                  </a:cubicBezTo>
                  <a:lnTo>
                    <a:pt x="339" y="304"/>
                  </a:lnTo>
                  <a:cubicBezTo>
                    <a:pt x="411" y="304"/>
                    <a:pt x="482" y="251"/>
                    <a:pt x="500" y="179"/>
                  </a:cubicBezTo>
                  <a:cubicBezTo>
                    <a:pt x="518" y="90"/>
                    <a:pt x="429" y="1"/>
                    <a:pt x="339" y="1"/>
                  </a:cubicBezTo>
                  <a:close/>
                </a:path>
              </a:pathLst>
            </a:custGeom>
            <a:solidFill>
              <a:srgbClr val="1E15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4" name="Google Shape;5244;p46"/>
            <p:cNvSpPr/>
            <p:nvPr/>
          </p:nvSpPr>
          <p:spPr>
            <a:xfrm>
              <a:off x="6199691" y="-738649"/>
              <a:ext cx="15272" cy="8992"/>
            </a:xfrm>
            <a:custGeom>
              <a:avLst/>
              <a:gdLst/>
              <a:ahLst/>
              <a:cxnLst/>
              <a:rect l="l" t="t" r="r" b="b"/>
              <a:pathLst>
                <a:path w="518" h="305" extrusionOk="0">
                  <a:moveTo>
                    <a:pt x="197" y="1"/>
                  </a:moveTo>
                  <a:cubicBezTo>
                    <a:pt x="108" y="1"/>
                    <a:pt x="54" y="37"/>
                    <a:pt x="36" y="126"/>
                  </a:cubicBezTo>
                  <a:cubicBezTo>
                    <a:pt x="1" y="215"/>
                    <a:pt x="90" y="304"/>
                    <a:pt x="179" y="304"/>
                  </a:cubicBezTo>
                  <a:lnTo>
                    <a:pt x="340" y="304"/>
                  </a:lnTo>
                  <a:cubicBezTo>
                    <a:pt x="411" y="304"/>
                    <a:pt x="482" y="251"/>
                    <a:pt x="500" y="179"/>
                  </a:cubicBezTo>
                  <a:cubicBezTo>
                    <a:pt x="518" y="90"/>
                    <a:pt x="447" y="1"/>
                    <a:pt x="340" y="1"/>
                  </a:cubicBezTo>
                  <a:close/>
                </a:path>
              </a:pathLst>
            </a:custGeom>
            <a:solidFill>
              <a:srgbClr val="1E15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5" name="Google Shape;5245;p46"/>
            <p:cNvSpPr/>
            <p:nvPr/>
          </p:nvSpPr>
          <p:spPr>
            <a:xfrm>
              <a:off x="6218117" y="-690121"/>
              <a:ext cx="24205" cy="18309"/>
            </a:xfrm>
            <a:custGeom>
              <a:avLst/>
              <a:gdLst/>
              <a:ahLst/>
              <a:cxnLst/>
              <a:rect l="l" t="t" r="r" b="b"/>
              <a:pathLst>
                <a:path w="821" h="621" extrusionOk="0">
                  <a:moveTo>
                    <a:pt x="179" y="1"/>
                  </a:moveTo>
                  <a:cubicBezTo>
                    <a:pt x="148" y="1"/>
                    <a:pt x="117" y="11"/>
                    <a:pt x="89" y="32"/>
                  </a:cubicBezTo>
                  <a:cubicBezTo>
                    <a:pt x="18" y="86"/>
                    <a:pt x="0" y="193"/>
                    <a:pt x="54" y="246"/>
                  </a:cubicBezTo>
                  <a:lnTo>
                    <a:pt x="286" y="567"/>
                  </a:lnTo>
                  <a:cubicBezTo>
                    <a:pt x="321" y="603"/>
                    <a:pt x="357" y="621"/>
                    <a:pt x="410" y="621"/>
                  </a:cubicBezTo>
                  <a:cubicBezTo>
                    <a:pt x="464" y="621"/>
                    <a:pt x="500" y="603"/>
                    <a:pt x="535" y="567"/>
                  </a:cubicBezTo>
                  <a:lnTo>
                    <a:pt x="767" y="246"/>
                  </a:lnTo>
                  <a:cubicBezTo>
                    <a:pt x="821" y="193"/>
                    <a:pt x="803" y="86"/>
                    <a:pt x="732" y="32"/>
                  </a:cubicBezTo>
                  <a:cubicBezTo>
                    <a:pt x="703" y="11"/>
                    <a:pt x="672" y="1"/>
                    <a:pt x="642" y="1"/>
                  </a:cubicBezTo>
                  <a:cubicBezTo>
                    <a:pt x="595" y="1"/>
                    <a:pt x="550" y="25"/>
                    <a:pt x="517" y="68"/>
                  </a:cubicBezTo>
                  <a:lnTo>
                    <a:pt x="410" y="210"/>
                  </a:lnTo>
                  <a:lnTo>
                    <a:pt x="303" y="68"/>
                  </a:lnTo>
                  <a:cubicBezTo>
                    <a:pt x="271" y="25"/>
                    <a:pt x="225" y="1"/>
                    <a:pt x="179" y="1"/>
                  </a:cubicBezTo>
                  <a:close/>
                </a:path>
              </a:pathLst>
            </a:custGeom>
            <a:solidFill>
              <a:srgbClr val="1E15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6" name="Google Shape;5246;p46"/>
            <p:cNvSpPr/>
            <p:nvPr/>
          </p:nvSpPr>
          <p:spPr>
            <a:xfrm>
              <a:off x="6181294" y="-699054"/>
              <a:ext cx="21581" cy="18309"/>
            </a:xfrm>
            <a:custGeom>
              <a:avLst/>
              <a:gdLst/>
              <a:ahLst/>
              <a:cxnLst/>
              <a:rect l="l" t="t" r="r" b="b"/>
              <a:pathLst>
                <a:path w="732" h="621" extrusionOk="0">
                  <a:moveTo>
                    <a:pt x="179" y="1"/>
                  </a:moveTo>
                  <a:cubicBezTo>
                    <a:pt x="148" y="1"/>
                    <a:pt x="117" y="11"/>
                    <a:pt x="89" y="32"/>
                  </a:cubicBezTo>
                  <a:cubicBezTo>
                    <a:pt x="18" y="67"/>
                    <a:pt x="0" y="174"/>
                    <a:pt x="36" y="246"/>
                  </a:cubicBezTo>
                  <a:lnTo>
                    <a:pt x="232" y="549"/>
                  </a:lnTo>
                  <a:cubicBezTo>
                    <a:pt x="268" y="585"/>
                    <a:pt x="303" y="621"/>
                    <a:pt x="357" y="621"/>
                  </a:cubicBezTo>
                  <a:cubicBezTo>
                    <a:pt x="410" y="621"/>
                    <a:pt x="464" y="585"/>
                    <a:pt x="500" y="549"/>
                  </a:cubicBezTo>
                  <a:lnTo>
                    <a:pt x="696" y="246"/>
                  </a:lnTo>
                  <a:cubicBezTo>
                    <a:pt x="732" y="174"/>
                    <a:pt x="714" y="67"/>
                    <a:pt x="642" y="32"/>
                  </a:cubicBezTo>
                  <a:cubicBezTo>
                    <a:pt x="614" y="11"/>
                    <a:pt x="583" y="1"/>
                    <a:pt x="553" y="1"/>
                  </a:cubicBezTo>
                  <a:cubicBezTo>
                    <a:pt x="506" y="1"/>
                    <a:pt x="461" y="24"/>
                    <a:pt x="428" y="67"/>
                  </a:cubicBezTo>
                  <a:lnTo>
                    <a:pt x="357" y="174"/>
                  </a:lnTo>
                  <a:lnTo>
                    <a:pt x="303" y="67"/>
                  </a:lnTo>
                  <a:cubicBezTo>
                    <a:pt x="271" y="24"/>
                    <a:pt x="225" y="1"/>
                    <a:pt x="179" y="1"/>
                  </a:cubicBezTo>
                  <a:close/>
                </a:path>
              </a:pathLst>
            </a:custGeom>
            <a:solidFill>
              <a:srgbClr val="1E15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7" name="Google Shape;5247;p46"/>
            <p:cNvSpPr/>
            <p:nvPr/>
          </p:nvSpPr>
          <p:spPr>
            <a:xfrm>
              <a:off x="6252288" y="-674377"/>
              <a:ext cx="24235" cy="18368"/>
            </a:xfrm>
            <a:custGeom>
              <a:avLst/>
              <a:gdLst/>
              <a:ahLst/>
              <a:cxnLst/>
              <a:rect l="l" t="t" r="r" b="b"/>
              <a:pathLst>
                <a:path w="822" h="623" extrusionOk="0">
                  <a:moveTo>
                    <a:pt x="185" y="1"/>
                  </a:moveTo>
                  <a:cubicBezTo>
                    <a:pt x="153" y="1"/>
                    <a:pt x="120" y="11"/>
                    <a:pt x="90" y="33"/>
                  </a:cubicBezTo>
                  <a:cubicBezTo>
                    <a:pt x="19" y="87"/>
                    <a:pt x="1" y="176"/>
                    <a:pt x="54" y="247"/>
                  </a:cubicBezTo>
                  <a:lnTo>
                    <a:pt x="286" y="551"/>
                  </a:lnTo>
                  <a:cubicBezTo>
                    <a:pt x="322" y="586"/>
                    <a:pt x="358" y="622"/>
                    <a:pt x="411" y="622"/>
                  </a:cubicBezTo>
                  <a:cubicBezTo>
                    <a:pt x="465" y="622"/>
                    <a:pt x="500" y="586"/>
                    <a:pt x="536" y="551"/>
                  </a:cubicBezTo>
                  <a:lnTo>
                    <a:pt x="768" y="247"/>
                  </a:lnTo>
                  <a:cubicBezTo>
                    <a:pt x="822" y="176"/>
                    <a:pt x="804" y="87"/>
                    <a:pt x="732" y="33"/>
                  </a:cubicBezTo>
                  <a:cubicBezTo>
                    <a:pt x="702" y="11"/>
                    <a:pt x="666" y="1"/>
                    <a:pt x="632" y="1"/>
                  </a:cubicBezTo>
                  <a:cubicBezTo>
                    <a:pt x="584" y="1"/>
                    <a:pt x="539" y="20"/>
                    <a:pt x="518" y="51"/>
                  </a:cubicBezTo>
                  <a:lnTo>
                    <a:pt x="411" y="194"/>
                  </a:lnTo>
                  <a:lnTo>
                    <a:pt x="304" y="51"/>
                  </a:lnTo>
                  <a:cubicBezTo>
                    <a:pt x="273" y="20"/>
                    <a:pt x="230" y="1"/>
                    <a:pt x="185" y="1"/>
                  </a:cubicBezTo>
                  <a:close/>
                </a:path>
              </a:pathLst>
            </a:custGeom>
            <a:solidFill>
              <a:srgbClr val="1E15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8" name="Google Shape;5248;p46"/>
            <p:cNvSpPr/>
            <p:nvPr/>
          </p:nvSpPr>
          <p:spPr>
            <a:xfrm>
              <a:off x="6315940" y="-722935"/>
              <a:ext cx="23704" cy="17984"/>
            </a:xfrm>
            <a:custGeom>
              <a:avLst/>
              <a:gdLst/>
              <a:ahLst/>
              <a:cxnLst/>
              <a:rect l="l" t="t" r="r" b="b"/>
              <a:pathLst>
                <a:path w="804" h="610" extrusionOk="0">
                  <a:moveTo>
                    <a:pt x="188" y="1"/>
                  </a:moveTo>
                  <a:cubicBezTo>
                    <a:pt x="151" y="1"/>
                    <a:pt x="115" y="14"/>
                    <a:pt x="90" y="39"/>
                  </a:cubicBezTo>
                  <a:cubicBezTo>
                    <a:pt x="19" y="74"/>
                    <a:pt x="1" y="182"/>
                    <a:pt x="54" y="253"/>
                  </a:cubicBezTo>
                  <a:lnTo>
                    <a:pt x="268" y="556"/>
                  </a:lnTo>
                  <a:cubicBezTo>
                    <a:pt x="304" y="592"/>
                    <a:pt x="358" y="610"/>
                    <a:pt x="393" y="610"/>
                  </a:cubicBezTo>
                  <a:cubicBezTo>
                    <a:pt x="447" y="610"/>
                    <a:pt x="500" y="592"/>
                    <a:pt x="518" y="556"/>
                  </a:cubicBezTo>
                  <a:lnTo>
                    <a:pt x="750" y="253"/>
                  </a:lnTo>
                  <a:cubicBezTo>
                    <a:pt x="804" y="182"/>
                    <a:pt x="786" y="74"/>
                    <a:pt x="714" y="39"/>
                  </a:cubicBezTo>
                  <a:cubicBezTo>
                    <a:pt x="681" y="14"/>
                    <a:pt x="644" y="1"/>
                    <a:pt x="609" y="1"/>
                  </a:cubicBezTo>
                  <a:cubicBezTo>
                    <a:pt x="568" y="1"/>
                    <a:pt x="529" y="18"/>
                    <a:pt x="500" y="57"/>
                  </a:cubicBezTo>
                  <a:lnTo>
                    <a:pt x="393" y="199"/>
                  </a:lnTo>
                  <a:lnTo>
                    <a:pt x="304" y="57"/>
                  </a:lnTo>
                  <a:cubicBezTo>
                    <a:pt x="275" y="18"/>
                    <a:pt x="231" y="1"/>
                    <a:pt x="188" y="1"/>
                  </a:cubicBezTo>
                  <a:close/>
                </a:path>
              </a:pathLst>
            </a:custGeom>
            <a:solidFill>
              <a:srgbClr val="1E15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9" name="Google Shape;5249;p46"/>
            <p:cNvSpPr/>
            <p:nvPr/>
          </p:nvSpPr>
          <p:spPr>
            <a:xfrm>
              <a:off x="6290173" y="-688558"/>
              <a:ext cx="23704" cy="18338"/>
            </a:xfrm>
            <a:custGeom>
              <a:avLst/>
              <a:gdLst/>
              <a:ahLst/>
              <a:cxnLst/>
              <a:rect l="l" t="t" r="r" b="b"/>
              <a:pathLst>
                <a:path w="804" h="622" extrusionOk="0">
                  <a:moveTo>
                    <a:pt x="174" y="0"/>
                  </a:moveTo>
                  <a:cubicBezTo>
                    <a:pt x="138" y="0"/>
                    <a:pt x="102" y="10"/>
                    <a:pt x="72" y="33"/>
                  </a:cubicBezTo>
                  <a:cubicBezTo>
                    <a:pt x="18" y="68"/>
                    <a:pt x="0" y="175"/>
                    <a:pt x="54" y="247"/>
                  </a:cubicBezTo>
                  <a:lnTo>
                    <a:pt x="268" y="550"/>
                  </a:lnTo>
                  <a:cubicBezTo>
                    <a:pt x="304" y="586"/>
                    <a:pt x="357" y="621"/>
                    <a:pt x="393" y="621"/>
                  </a:cubicBezTo>
                  <a:cubicBezTo>
                    <a:pt x="447" y="621"/>
                    <a:pt x="500" y="586"/>
                    <a:pt x="518" y="550"/>
                  </a:cubicBezTo>
                  <a:lnTo>
                    <a:pt x="750" y="247"/>
                  </a:lnTo>
                  <a:cubicBezTo>
                    <a:pt x="803" y="175"/>
                    <a:pt x="786" y="68"/>
                    <a:pt x="714" y="33"/>
                  </a:cubicBezTo>
                  <a:cubicBezTo>
                    <a:pt x="684" y="10"/>
                    <a:pt x="651" y="0"/>
                    <a:pt x="619" y="0"/>
                  </a:cubicBezTo>
                  <a:cubicBezTo>
                    <a:pt x="574" y="0"/>
                    <a:pt x="531" y="19"/>
                    <a:pt x="500" y="50"/>
                  </a:cubicBezTo>
                  <a:lnTo>
                    <a:pt x="393" y="193"/>
                  </a:lnTo>
                  <a:lnTo>
                    <a:pt x="304" y="50"/>
                  </a:lnTo>
                  <a:cubicBezTo>
                    <a:pt x="273" y="19"/>
                    <a:pt x="224" y="0"/>
                    <a:pt x="174" y="0"/>
                  </a:cubicBezTo>
                  <a:close/>
                </a:path>
              </a:pathLst>
            </a:custGeom>
            <a:solidFill>
              <a:srgbClr val="1E15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0" name="Google Shape;5250;p46"/>
            <p:cNvSpPr/>
            <p:nvPr/>
          </p:nvSpPr>
          <p:spPr>
            <a:xfrm>
              <a:off x="6114486" y="-879104"/>
              <a:ext cx="315640" cy="243083"/>
            </a:xfrm>
            <a:custGeom>
              <a:avLst/>
              <a:gdLst/>
              <a:ahLst/>
              <a:cxnLst/>
              <a:rect l="l" t="t" r="r" b="b"/>
              <a:pathLst>
                <a:path w="10706" h="8245" extrusionOk="0">
                  <a:moveTo>
                    <a:pt x="4710" y="536"/>
                  </a:moveTo>
                  <a:lnTo>
                    <a:pt x="4907" y="1018"/>
                  </a:lnTo>
                  <a:cubicBezTo>
                    <a:pt x="4925" y="1054"/>
                    <a:pt x="4978" y="1089"/>
                    <a:pt x="5032" y="1107"/>
                  </a:cubicBezTo>
                  <a:cubicBezTo>
                    <a:pt x="5032" y="1107"/>
                    <a:pt x="5335" y="1143"/>
                    <a:pt x="5353" y="1143"/>
                  </a:cubicBezTo>
                  <a:cubicBezTo>
                    <a:pt x="5362" y="1147"/>
                    <a:pt x="5372" y="1149"/>
                    <a:pt x="5382" y="1149"/>
                  </a:cubicBezTo>
                  <a:cubicBezTo>
                    <a:pt x="5414" y="1149"/>
                    <a:pt x="5451" y="1129"/>
                    <a:pt x="5478" y="1089"/>
                  </a:cubicBezTo>
                  <a:lnTo>
                    <a:pt x="5817" y="732"/>
                  </a:lnTo>
                  <a:lnTo>
                    <a:pt x="5888" y="1214"/>
                  </a:lnTo>
                  <a:cubicBezTo>
                    <a:pt x="5888" y="1268"/>
                    <a:pt x="5924" y="1321"/>
                    <a:pt x="5977" y="1339"/>
                  </a:cubicBezTo>
                  <a:cubicBezTo>
                    <a:pt x="6067" y="1375"/>
                    <a:pt x="6156" y="1428"/>
                    <a:pt x="6245" y="1464"/>
                  </a:cubicBezTo>
                  <a:cubicBezTo>
                    <a:pt x="6263" y="1482"/>
                    <a:pt x="6285" y="1491"/>
                    <a:pt x="6307" y="1491"/>
                  </a:cubicBezTo>
                  <a:cubicBezTo>
                    <a:pt x="6330" y="1491"/>
                    <a:pt x="6352" y="1482"/>
                    <a:pt x="6370" y="1464"/>
                  </a:cubicBezTo>
                  <a:lnTo>
                    <a:pt x="6816" y="1250"/>
                  </a:lnTo>
                  <a:lnTo>
                    <a:pt x="6762" y="1678"/>
                  </a:lnTo>
                  <a:cubicBezTo>
                    <a:pt x="6745" y="1732"/>
                    <a:pt x="6762" y="1785"/>
                    <a:pt x="6816" y="1821"/>
                  </a:cubicBezTo>
                  <a:cubicBezTo>
                    <a:pt x="6923" y="1910"/>
                    <a:pt x="6994" y="1964"/>
                    <a:pt x="7084" y="2053"/>
                  </a:cubicBezTo>
                  <a:cubicBezTo>
                    <a:pt x="7119" y="2088"/>
                    <a:pt x="7173" y="2106"/>
                    <a:pt x="7208" y="2106"/>
                  </a:cubicBezTo>
                  <a:lnTo>
                    <a:pt x="7690" y="2053"/>
                  </a:lnTo>
                  <a:lnTo>
                    <a:pt x="7530" y="2445"/>
                  </a:lnTo>
                  <a:cubicBezTo>
                    <a:pt x="7494" y="2481"/>
                    <a:pt x="7512" y="2552"/>
                    <a:pt x="7530" y="2588"/>
                  </a:cubicBezTo>
                  <a:cubicBezTo>
                    <a:pt x="7601" y="2695"/>
                    <a:pt x="7672" y="2802"/>
                    <a:pt x="7726" y="2909"/>
                  </a:cubicBezTo>
                  <a:cubicBezTo>
                    <a:pt x="7744" y="2945"/>
                    <a:pt x="7779" y="2963"/>
                    <a:pt x="7833" y="2981"/>
                  </a:cubicBezTo>
                  <a:lnTo>
                    <a:pt x="8190" y="3070"/>
                  </a:lnTo>
                  <a:lnTo>
                    <a:pt x="7994" y="3266"/>
                  </a:lnTo>
                  <a:cubicBezTo>
                    <a:pt x="7958" y="3320"/>
                    <a:pt x="7940" y="3373"/>
                    <a:pt x="7958" y="3427"/>
                  </a:cubicBezTo>
                  <a:cubicBezTo>
                    <a:pt x="8065" y="3783"/>
                    <a:pt x="8118" y="4140"/>
                    <a:pt x="8136" y="4497"/>
                  </a:cubicBezTo>
                  <a:lnTo>
                    <a:pt x="8118" y="4604"/>
                  </a:lnTo>
                  <a:cubicBezTo>
                    <a:pt x="7963" y="4540"/>
                    <a:pt x="7791" y="4514"/>
                    <a:pt x="7616" y="4514"/>
                  </a:cubicBezTo>
                  <a:cubicBezTo>
                    <a:pt x="7210" y="4514"/>
                    <a:pt x="6787" y="4653"/>
                    <a:pt x="6513" y="4765"/>
                  </a:cubicBezTo>
                  <a:cubicBezTo>
                    <a:pt x="6406" y="4569"/>
                    <a:pt x="6263" y="4390"/>
                    <a:pt x="6067" y="4265"/>
                  </a:cubicBezTo>
                  <a:cubicBezTo>
                    <a:pt x="5959" y="4194"/>
                    <a:pt x="5835" y="4122"/>
                    <a:pt x="5710" y="4069"/>
                  </a:cubicBezTo>
                  <a:cubicBezTo>
                    <a:pt x="5687" y="4060"/>
                    <a:pt x="5664" y="4055"/>
                    <a:pt x="5641" y="4055"/>
                  </a:cubicBezTo>
                  <a:cubicBezTo>
                    <a:pt x="5578" y="4055"/>
                    <a:pt x="5522" y="4092"/>
                    <a:pt x="5496" y="4158"/>
                  </a:cubicBezTo>
                  <a:cubicBezTo>
                    <a:pt x="5460" y="4230"/>
                    <a:pt x="5496" y="4319"/>
                    <a:pt x="5585" y="4354"/>
                  </a:cubicBezTo>
                  <a:cubicBezTo>
                    <a:pt x="5692" y="4408"/>
                    <a:pt x="5799" y="4462"/>
                    <a:pt x="5888" y="4533"/>
                  </a:cubicBezTo>
                  <a:cubicBezTo>
                    <a:pt x="6281" y="4783"/>
                    <a:pt x="6388" y="5229"/>
                    <a:pt x="6174" y="5586"/>
                  </a:cubicBezTo>
                  <a:cubicBezTo>
                    <a:pt x="6067" y="5782"/>
                    <a:pt x="5870" y="5942"/>
                    <a:pt x="5638" y="6067"/>
                  </a:cubicBezTo>
                  <a:cubicBezTo>
                    <a:pt x="5522" y="6125"/>
                    <a:pt x="5406" y="6153"/>
                    <a:pt x="5290" y="6153"/>
                  </a:cubicBezTo>
                  <a:cubicBezTo>
                    <a:pt x="5156" y="6153"/>
                    <a:pt x="5023" y="6116"/>
                    <a:pt x="4889" y="6050"/>
                  </a:cubicBezTo>
                  <a:cubicBezTo>
                    <a:pt x="4461" y="5835"/>
                    <a:pt x="4140" y="5354"/>
                    <a:pt x="3997" y="4943"/>
                  </a:cubicBezTo>
                  <a:lnTo>
                    <a:pt x="3997" y="4943"/>
                  </a:lnTo>
                  <a:cubicBezTo>
                    <a:pt x="4371" y="5122"/>
                    <a:pt x="4782" y="5354"/>
                    <a:pt x="5139" y="5764"/>
                  </a:cubicBezTo>
                  <a:cubicBezTo>
                    <a:pt x="5167" y="5802"/>
                    <a:pt x="5211" y="5820"/>
                    <a:pt x="5254" y="5820"/>
                  </a:cubicBezTo>
                  <a:cubicBezTo>
                    <a:pt x="5292" y="5820"/>
                    <a:pt x="5328" y="5807"/>
                    <a:pt x="5353" y="5782"/>
                  </a:cubicBezTo>
                  <a:cubicBezTo>
                    <a:pt x="5424" y="5728"/>
                    <a:pt x="5424" y="5639"/>
                    <a:pt x="5371" y="5568"/>
                  </a:cubicBezTo>
                  <a:cubicBezTo>
                    <a:pt x="4942" y="5068"/>
                    <a:pt x="4443" y="4818"/>
                    <a:pt x="4032" y="4604"/>
                  </a:cubicBezTo>
                  <a:lnTo>
                    <a:pt x="4068" y="4515"/>
                  </a:lnTo>
                  <a:cubicBezTo>
                    <a:pt x="4586" y="4586"/>
                    <a:pt x="5103" y="4872"/>
                    <a:pt x="5620" y="5389"/>
                  </a:cubicBezTo>
                  <a:cubicBezTo>
                    <a:pt x="5654" y="5414"/>
                    <a:pt x="5694" y="5427"/>
                    <a:pt x="5734" y="5427"/>
                  </a:cubicBezTo>
                  <a:cubicBezTo>
                    <a:pt x="5780" y="5427"/>
                    <a:pt x="5824" y="5410"/>
                    <a:pt x="5852" y="5371"/>
                  </a:cubicBezTo>
                  <a:cubicBezTo>
                    <a:pt x="5906" y="5318"/>
                    <a:pt x="5906" y="5211"/>
                    <a:pt x="5852" y="5157"/>
                  </a:cubicBezTo>
                  <a:cubicBezTo>
                    <a:pt x="5317" y="4640"/>
                    <a:pt x="4800" y="4337"/>
                    <a:pt x="4264" y="4230"/>
                  </a:cubicBezTo>
                  <a:cubicBezTo>
                    <a:pt x="4421" y="4203"/>
                    <a:pt x="4587" y="4187"/>
                    <a:pt x="4749" y="4187"/>
                  </a:cubicBezTo>
                  <a:cubicBezTo>
                    <a:pt x="4809" y="4187"/>
                    <a:pt x="4867" y="4189"/>
                    <a:pt x="4925" y="4194"/>
                  </a:cubicBezTo>
                  <a:cubicBezTo>
                    <a:pt x="4934" y="4196"/>
                    <a:pt x="4943" y="4197"/>
                    <a:pt x="4952" y="4197"/>
                  </a:cubicBezTo>
                  <a:cubicBezTo>
                    <a:pt x="5028" y="4197"/>
                    <a:pt x="5087" y="4131"/>
                    <a:pt x="5103" y="4051"/>
                  </a:cubicBezTo>
                  <a:cubicBezTo>
                    <a:pt x="5103" y="3962"/>
                    <a:pt x="5032" y="3891"/>
                    <a:pt x="4960" y="3891"/>
                  </a:cubicBezTo>
                  <a:cubicBezTo>
                    <a:pt x="4874" y="3881"/>
                    <a:pt x="4788" y="3877"/>
                    <a:pt x="4702" y="3877"/>
                  </a:cubicBezTo>
                  <a:cubicBezTo>
                    <a:pt x="4468" y="3877"/>
                    <a:pt x="4237" y="3910"/>
                    <a:pt x="4015" y="3962"/>
                  </a:cubicBezTo>
                  <a:cubicBezTo>
                    <a:pt x="3961" y="3980"/>
                    <a:pt x="3925" y="4015"/>
                    <a:pt x="3908" y="4069"/>
                  </a:cubicBezTo>
                  <a:lnTo>
                    <a:pt x="3640" y="4729"/>
                  </a:lnTo>
                  <a:cubicBezTo>
                    <a:pt x="3640" y="4747"/>
                    <a:pt x="3640" y="4783"/>
                    <a:pt x="3640" y="4801"/>
                  </a:cubicBezTo>
                  <a:cubicBezTo>
                    <a:pt x="3676" y="5050"/>
                    <a:pt x="3801" y="5318"/>
                    <a:pt x="3961" y="5568"/>
                  </a:cubicBezTo>
                  <a:cubicBezTo>
                    <a:pt x="3087" y="5568"/>
                    <a:pt x="2177" y="5300"/>
                    <a:pt x="1356" y="4783"/>
                  </a:cubicBezTo>
                  <a:cubicBezTo>
                    <a:pt x="1332" y="4767"/>
                    <a:pt x="1301" y="4758"/>
                    <a:pt x="1269" y="4758"/>
                  </a:cubicBezTo>
                  <a:cubicBezTo>
                    <a:pt x="1230" y="4758"/>
                    <a:pt x="1189" y="4771"/>
                    <a:pt x="1160" y="4801"/>
                  </a:cubicBezTo>
                  <a:cubicBezTo>
                    <a:pt x="1017" y="4943"/>
                    <a:pt x="821" y="5032"/>
                    <a:pt x="607" y="5050"/>
                  </a:cubicBezTo>
                  <a:cubicBezTo>
                    <a:pt x="598" y="5051"/>
                    <a:pt x="588" y="5052"/>
                    <a:pt x="579" y="5052"/>
                  </a:cubicBezTo>
                  <a:cubicBezTo>
                    <a:pt x="440" y="5052"/>
                    <a:pt x="275" y="4933"/>
                    <a:pt x="375" y="4783"/>
                  </a:cubicBezTo>
                  <a:cubicBezTo>
                    <a:pt x="446" y="4676"/>
                    <a:pt x="660" y="4676"/>
                    <a:pt x="767" y="4658"/>
                  </a:cubicBezTo>
                  <a:cubicBezTo>
                    <a:pt x="839" y="4658"/>
                    <a:pt x="910" y="4586"/>
                    <a:pt x="910" y="4515"/>
                  </a:cubicBezTo>
                  <a:cubicBezTo>
                    <a:pt x="910" y="4426"/>
                    <a:pt x="839" y="4354"/>
                    <a:pt x="767" y="4354"/>
                  </a:cubicBezTo>
                  <a:cubicBezTo>
                    <a:pt x="660" y="4354"/>
                    <a:pt x="446" y="4337"/>
                    <a:pt x="375" y="4247"/>
                  </a:cubicBezTo>
                  <a:cubicBezTo>
                    <a:pt x="268" y="4069"/>
                    <a:pt x="464" y="3962"/>
                    <a:pt x="607" y="3962"/>
                  </a:cubicBezTo>
                  <a:cubicBezTo>
                    <a:pt x="785" y="3980"/>
                    <a:pt x="946" y="4033"/>
                    <a:pt x="1071" y="4140"/>
                  </a:cubicBezTo>
                  <a:cubicBezTo>
                    <a:pt x="1102" y="4161"/>
                    <a:pt x="1133" y="4170"/>
                    <a:pt x="1165" y="4170"/>
                  </a:cubicBezTo>
                  <a:cubicBezTo>
                    <a:pt x="1187" y="4170"/>
                    <a:pt x="1209" y="4166"/>
                    <a:pt x="1231" y="4158"/>
                  </a:cubicBezTo>
                  <a:cubicBezTo>
                    <a:pt x="1285" y="4140"/>
                    <a:pt x="1320" y="4087"/>
                    <a:pt x="1320" y="4033"/>
                  </a:cubicBezTo>
                  <a:cubicBezTo>
                    <a:pt x="1356" y="3837"/>
                    <a:pt x="1392" y="3641"/>
                    <a:pt x="1463" y="3462"/>
                  </a:cubicBezTo>
                  <a:cubicBezTo>
                    <a:pt x="1463" y="3409"/>
                    <a:pt x="1463" y="3337"/>
                    <a:pt x="1427" y="3302"/>
                  </a:cubicBezTo>
                  <a:lnTo>
                    <a:pt x="1195" y="3052"/>
                  </a:lnTo>
                  <a:lnTo>
                    <a:pt x="1588" y="2963"/>
                  </a:lnTo>
                  <a:cubicBezTo>
                    <a:pt x="1642" y="2963"/>
                    <a:pt x="1677" y="2927"/>
                    <a:pt x="1695" y="2891"/>
                  </a:cubicBezTo>
                  <a:cubicBezTo>
                    <a:pt x="1749" y="2784"/>
                    <a:pt x="1820" y="2677"/>
                    <a:pt x="1891" y="2588"/>
                  </a:cubicBezTo>
                  <a:cubicBezTo>
                    <a:pt x="1909" y="2535"/>
                    <a:pt x="1927" y="2481"/>
                    <a:pt x="1909" y="2427"/>
                  </a:cubicBezTo>
                  <a:lnTo>
                    <a:pt x="1749" y="2053"/>
                  </a:lnTo>
                  <a:lnTo>
                    <a:pt x="1749" y="2053"/>
                  </a:lnTo>
                  <a:lnTo>
                    <a:pt x="2177" y="2124"/>
                  </a:lnTo>
                  <a:cubicBezTo>
                    <a:pt x="2230" y="2124"/>
                    <a:pt x="2266" y="2106"/>
                    <a:pt x="2302" y="2071"/>
                  </a:cubicBezTo>
                  <a:cubicBezTo>
                    <a:pt x="2409" y="1981"/>
                    <a:pt x="2569" y="1856"/>
                    <a:pt x="2569" y="1856"/>
                  </a:cubicBezTo>
                  <a:cubicBezTo>
                    <a:pt x="2605" y="1821"/>
                    <a:pt x="2623" y="1767"/>
                    <a:pt x="2623" y="1714"/>
                  </a:cubicBezTo>
                  <a:lnTo>
                    <a:pt x="2569" y="1250"/>
                  </a:lnTo>
                  <a:lnTo>
                    <a:pt x="3033" y="1464"/>
                  </a:lnTo>
                  <a:cubicBezTo>
                    <a:pt x="3087" y="1464"/>
                    <a:pt x="3122" y="1464"/>
                    <a:pt x="3176" y="1446"/>
                  </a:cubicBezTo>
                  <a:cubicBezTo>
                    <a:pt x="3212" y="1428"/>
                    <a:pt x="3301" y="1393"/>
                    <a:pt x="3354" y="1375"/>
                  </a:cubicBezTo>
                  <a:cubicBezTo>
                    <a:pt x="3408" y="1357"/>
                    <a:pt x="3444" y="1303"/>
                    <a:pt x="3444" y="1250"/>
                  </a:cubicBezTo>
                  <a:lnTo>
                    <a:pt x="3551" y="715"/>
                  </a:lnTo>
                  <a:lnTo>
                    <a:pt x="3925" y="1107"/>
                  </a:lnTo>
                  <a:cubicBezTo>
                    <a:pt x="3961" y="1143"/>
                    <a:pt x="4015" y="1161"/>
                    <a:pt x="4050" y="1161"/>
                  </a:cubicBezTo>
                  <a:cubicBezTo>
                    <a:pt x="4157" y="1143"/>
                    <a:pt x="4264" y="1125"/>
                    <a:pt x="4354" y="1107"/>
                  </a:cubicBezTo>
                  <a:cubicBezTo>
                    <a:pt x="4407" y="1089"/>
                    <a:pt x="4461" y="1054"/>
                    <a:pt x="4479" y="1018"/>
                  </a:cubicBezTo>
                  <a:lnTo>
                    <a:pt x="4710" y="536"/>
                  </a:lnTo>
                  <a:close/>
                  <a:moveTo>
                    <a:pt x="7670" y="4842"/>
                  </a:moveTo>
                  <a:cubicBezTo>
                    <a:pt x="7837" y="4842"/>
                    <a:pt x="7990" y="4870"/>
                    <a:pt x="8101" y="4943"/>
                  </a:cubicBezTo>
                  <a:cubicBezTo>
                    <a:pt x="8029" y="5710"/>
                    <a:pt x="7690" y="6424"/>
                    <a:pt x="7119" y="6959"/>
                  </a:cubicBezTo>
                  <a:cubicBezTo>
                    <a:pt x="6495" y="7584"/>
                    <a:pt x="5620" y="7923"/>
                    <a:pt x="4710" y="7923"/>
                  </a:cubicBezTo>
                  <a:cubicBezTo>
                    <a:pt x="3854" y="7923"/>
                    <a:pt x="3033" y="7602"/>
                    <a:pt x="2391" y="7031"/>
                  </a:cubicBezTo>
                  <a:cubicBezTo>
                    <a:pt x="1838" y="6531"/>
                    <a:pt x="1481" y="5871"/>
                    <a:pt x="1338" y="5140"/>
                  </a:cubicBezTo>
                  <a:lnTo>
                    <a:pt x="1338" y="5140"/>
                  </a:lnTo>
                  <a:cubicBezTo>
                    <a:pt x="1927" y="5496"/>
                    <a:pt x="2569" y="5728"/>
                    <a:pt x="3212" y="5835"/>
                  </a:cubicBezTo>
                  <a:cubicBezTo>
                    <a:pt x="3461" y="5871"/>
                    <a:pt x="3711" y="5889"/>
                    <a:pt x="3943" y="5889"/>
                  </a:cubicBezTo>
                  <a:cubicBezTo>
                    <a:pt x="4032" y="5889"/>
                    <a:pt x="4104" y="5889"/>
                    <a:pt x="4175" y="5871"/>
                  </a:cubicBezTo>
                  <a:cubicBezTo>
                    <a:pt x="4336" y="6067"/>
                    <a:pt x="4532" y="6228"/>
                    <a:pt x="4746" y="6335"/>
                  </a:cubicBezTo>
                  <a:cubicBezTo>
                    <a:pt x="4911" y="6417"/>
                    <a:pt x="5090" y="6462"/>
                    <a:pt x="5271" y="6462"/>
                  </a:cubicBezTo>
                  <a:cubicBezTo>
                    <a:pt x="5442" y="6462"/>
                    <a:pt x="5616" y="6422"/>
                    <a:pt x="5781" y="6335"/>
                  </a:cubicBezTo>
                  <a:cubicBezTo>
                    <a:pt x="6067" y="6192"/>
                    <a:pt x="6298" y="5996"/>
                    <a:pt x="6441" y="5746"/>
                  </a:cubicBezTo>
                  <a:cubicBezTo>
                    <a:pt x="6566" y="5532"/>
                    <a:pt x="6620" y="5300"/>
                    <a:pt x="6584" y="5068"/>
                  </a:cubicBezTo>
                  <a:cubicBezTo>
                    <a:pt x="6597" y="5068"/>
                    <a:pt x="7190" y="4842"/>
                    <a:pt x="7670" y="4842"/>
                  </a:cubicBezTo>
                  <a:close/>
                  <a:moveTo>
                    <a:pt x="4710" y="1"/>
                  </a:moveTo>
                  <a:cubicBezTo>
                    <a:pt x="4657" y="1"/>
                    <a:pt x="4603" y="37"/>
                    <a:pt x="4568" y="90"/>
                  </a:cubicBezTo>
                  <a:lnTo>
                    <a:pt x="4229" y="822"/>
                  </a:lnTo>
                  <a:cubicBezTo>
                    <a:pt x="4211" y="822"/>
                    <a:pt x="4193" y="822"/>
                    <a:pt x="4157" y="839"/>
                  </a:cubicBezTo>
                  <a:lnTo>
                    <a:pt x="4086" y="839"/>
                  </a:lnTo>
                  <a:lnTo>
                    <a:pt x="3569" y="268"/>
                  </a:lnTo>
                  <a:cubicBezTo>
                    <a:pt x="3529" y="242"/>
                    <a:pt x="3490" y="226"/>
                    <a:pt x="3451" y="226"/>
                  </a:cubicBezTo>
                  <a:cubicBezTo>
                    <a:pt x="3437" y="226"/>
                    <a:pt x="3422" y="228"/>
                    <a:pt x="3408" y="233"/>
                  </a:cubicBezTo>
                  <a:cubicBezTo>
                    <a:pt x="3354" y="251"/>
                    <a:pt x="3301" y="304"/>
                    <a:pt x="3301" y="358"/>
                  </a:cubicBezTo>
                  <a:lnTo>
                    <a:pt x="3158" y="1125"/>
                  </a:lnTo>
                  <a:cubicBezTo>
                    <a:pt x="3140" y="1125"/>
                    <a:pt x="3122" y="1143"/>
                    <a:pt x="3105" y="1143"/>
                  </a:cubicBezTo>
                  <a:lnTo>
                    <a:pt x="2444" y="875"/>
                  </a:lnTo>
                  <a:cubicBezTo>
                    <a:pt x="2421" y="863"/>
                    <a:pt x="2395" y="857"/>
                    <a:pt x="2370" y="857"/>
                  </a:cubicBezTo>
                  <a:cubicBezTo>
                    <a:pt x="2320" y="857"/>
                    <a:pt x="2272" y="881"/>
                    <a:pt x="2248" y="929"/>
                  </a:cubicBezTo>
                  <a:cubicBezTo>
                    <a:pt x="2230" y="964"/>
                    <a:pt x="2230" y="1000"/>
                    <a:pt x="2230" y="1036"/>
                  </a:cubicBezTo>
                  <a:lnTo>
                    <a:pt x="2302" y="1678"/>
                  </a:lnTo>
                  <a:cubicBezTo>
                    <a:pt x="2266" y="1714"/>
                    <a:pt x="2213" y="1749"/>
                    <a:pt x="2141" y="1803"/>
                  </a:cubicBezTo>
                  <a:lnTo>
                    <a:pt x="1534" y="1714"/>
                  </a:lnTo>
                  <a:cubicBezTo>
                    <a:pt x="1463" y="1714"/>
                    <a:pt x="1392" y="1749"/>
                    <a:pt x="1356" y="1821"/>
                  </a:cubicBezTo>
                  <a:cubicBezTo>
                    <a:pt x="1356" y="1856"/>
                    <a:pt x="1356" y="1892"/>
                    <a:pt x="1374" y="1928"/>
                  </a:cubicBezTo>
                  <a:lnTo>
                    <a:pt x="1588" y="2481"/>
                  </a:lnTo>
                  <a:cubicBezTo>
                    <a:pt x="1534" y="2552"/>
                    <a:pt x="1499" y="2624"/>
                    <a:pt x="1463" y="2695"/>
                  </a:cubicBezTo>
                  <a:lnTo>
                    <a:pt x="874" y="2820"/>
                  </a:lnTo>
                  <a:cubicBezTo>
                    <a:pt x="803" y="2820"/>
                    <a:pt x="749" y="2891"/>
                    <a:pt x="749" y="2963"/>
                  </a:cubicBezTo>
                  <a:cubicBezTo>
                    <a:pt x="749" y="2998"/>
                    <a:pt x="767" y="3034"/>
                    <a:pt x="785" y="3070"/>
                  </a:cubicBezTo>
                  <a:lnTo>
                    <a:pt x="1142" y="3444"/>
                  </a:lnTo>
                  <a:cubicBezTo>
                    <a:pt x="1106" y="3552"/>
                    <a:pt x="1071" y="3659"/>
                    <a:pt x="1053" y="3766"/>
                  </a:cubicBezTo>
                  <a:cubicBezTo>
                    <a:pt x="928" y="3712"/>
                    <a:pt x="785" y="3676"/>
                    <a:pt x="642" y="3659"/>
                  </a:cubicBezTo>
                  <a:cubicBezTo>
                    <a:pt x="626" y="3657"/>
                    <a:pt x="609" y="3657"/>
                    <a:pt x="592" y="3657"/>
                  </a:cubicBezTo>
                  <a:cubicBezTo>
                    <a:pt x="380" y="3657"/>
                    <a:pt x="189" y="3761"/>
                    <a:pt x="89" y="3926"/>
                  </a:cubicBezTo>
                  <a:cubicBezTo>
                    <a:pt x="0" y="4087"/>
                    <a:pt x="18" y="4265"/>
                    <a:pt x="125" y="4426"/>
                  </a:cubicBezTo>
                  <a:cubicBezTo>
                    <a:pt x="143" y="4462"/>
                    <a:pt x="178" y="4497"/>
                    <a:pt x="214" y="4515"/>
                  </a:cubicBezTo>
                  <a:cubicBezTo>
                    <a:pt x="178" y="4551"/>
                    <a:pt x="143" y="4569"/>
                    <a:pt x="125" y="4604"/>
                  </a:cubicBezTo>
                  <a:cubicBezTo>
                    <a:pt x="18" y="4765"/>
                    <a:pt x="0" y="4961"/>
                    <a:pt x="89" y="5104"/>
                  </a:cubicBezTo>
                  <a:cubicBezTo>
                    <a:pt x="189" y="5269"/>
                    <a:pt x="380" y="5373"/>
                    <a:pt x="592" y="5373"/>
                  </a:cubicBezTo>
                  <a:cubicBezTo>
                    <a:pt x="609" y="5373"/>
                    <a:pt x="626" y="5373"/>
                    <a:pt x="642" y="5371"/>
                  </a:cubicBezTo>
                  <a:cubicBezTo>
                    <a:pt x="785" y="5354"/>
                    <a:pt x="928" y="5318"/>
                    <a:pt x="1053" y="5264"/>
                  </a:cubicBezTo>
                  <a:cubicBezTo>
                    <a:pt x="1213" y="6032"/>
                    <a:pt x="1606" y="6728"/>
                    <a:pt x="2177" y="7263"/>
                  </a:cubicBezTo>
                  <a:cubicBezTo>
                    <a:pt x="2873" y="7905"/>
                    <a:pt x="3765" y="8244"/>
                    <a:pt x="4710" y="8244"/>
                  </a:cubicBezTo>
                  <a:cubicBezTo>
                    <a:pt x="5710" y="8244"/>
                    <a:pt x="6655" y="7869"/>
                    <a:pt x="7351" y="7191"/>
                  </a:cubicBezTo>
                  <a:cubicBezTo>
                    <a:pt x="7369" y="7174"/>
                    <a:pt x="7387" y="7156"/>
                    <a:pt x="7405" y="7138"/>
                  </a:cubicBezTo>
                  <a:cubicBezTo>
                    <a:pt x="7476" y="7067"/>
                    <a:pt x="7547" y="6977"/>
                    <a:pt x="7619" y="6906"/>
                  </a:cubicBezTo>
                  <a:cubicBezTo>
                    <a:pt x="7994" y="6442"/>
                    <a:pt x="8243" y="5889"/>
                    <a:pt x="8368" y="5300"/>
                  </a:cubicBezTo>
                  <a:lnTo>
                    <a:pt x="8529" y="5300"/>
                  </a:lnTo>
                  <a:cubicBezTo>
                    <a:pt x="8672" y="5336"/>
                    <a:pt x="8814" y="5371"/>
                    <a:pt x="8939" y="5425"/>
                  </a:cubicBezTo>
                  <a:cubicBezTo>
                    <a:pt x="8963" y="5437"/>
                    <a:pt x="8989" y="5443"/>
                    <a:pt x="9014" y="5443"/>
                  </a:cubicBezTo>
                  <a:cubicBezTo>
                    <a:pt x="9064" y="5443"/>
                    <a:pt x="9112" y="5419"/>
                    <a:pt x="9135" y="5371"/>
                  </a:cubicBezTo>
                  <a:cubicBezTo>
                    <a:pt x="9189" y="5300"/>
                    <a:pt x="9153" y="5193"/>
                    <a:pt x="9082" y="5157"/>
                  </a:cubicBezTo>
                  <a:cubicBezTo>
                    <a:pt x="8921" y="5086"/>
                    <a:pt x="8743" y="5032"/>
                    <a:pt x="8582" y="4997"/>
                  </a:cubicBezTo>
                  <a:cubicBezTo>
                    <a:pt x="8529" y="4997"/>
                    <a:pt x="8475" y="4979"/>
                    <a:pt x="8422" y="4979"/>
                  </a:cubicBezTo>
                  <a:cubicBezTo>
                    <a:pt x="8440" y="4676"/>
                    <a:pt x="8457" y="4497"/>
                    <a:pt x="8440" y="4212"/>
                  </a:cubicBezTo>
                  <a:cubicBezTo>
                    <a:pt x="8422" y="4141"/>
                    <a:pt x="8422" y="4035"/>
                    <a:pt x="8404" y="4033"/>
                  </a:cubicBezTo>
                  <a:lnTo>
                    <a:pt x="8404" y="4033"/>
                  </a:lnTo>
                  <a:cubicBezTo>
                    <a:pt x="8425" y="4034"/>
                    <a:pt x="8445" y="4035"/>
                    <a:pt x="8466" y="4035"/>
                  </a:cubicBezTo>
                  <a:cubicBezTo>
                    <a:pt x="8855" y="4035"/>
                    <a:pt x="9237" y="3876"/>
                    <a:pt x="9474" y="3605"/>
                  </a:cubicBezTo>
                  <a:cubicBezTo>
                    <a:pt x="9689" y="3355"/>
                    <a:pt x="9974" y="3141"/>
                    <a:pt x="10242" y="3141"/>
                  </a:cubicBezTo>
                  <a:cubicBezTo>
                    <a:pt x="10224" y="3195"/>
                    <a:pt x="10206" y="3284"/>
                    <a:pt x="10188" y="3391"/>
                  </a:cubicBezTo>
                  <a:cubicBezTo>
                    <a:pt x="10135" y="3659"/>
                    <a:pt x="10099" y="3819"/>
                    <a:pt x="10117" y="3873"/>
                  </a:cubicBezTo>
                  <a:cubicBezTo>
                    <a:pt x="10152" y="4140"/>
                    <a:pt x="10242" y="4247"/>
                    <a:pt x="10313" y="4354"/>
                  </a:cubicBezTo>
                  <a:cubicBezTo>
                    <a:pt x="10367" y="4408"/>
                    <a:pt x="10384" y="4444"/>
                    <a:pt x="10402" y="4515"/>
                  </a:cubicBezTo>
                  <a:cubicBezTo>
                    <a:pt x="10384" y="4604"/>
                    <a:pt x="10367" y="4622"/>
                    <a:pt x="10313" y="4693"/>
                  </a:cubicBezTo>
                  <a:cubicBezTo>
                    <a:pt x="10242" y="4783"/>
                    <a:pt x="10152" y="4908"/>
                    <a:pt x="10117" y="5175"/>
                  </a:cubicBezTo>
                  <a:cubicBezTo>
                    <a:pt x="10099" y="5229"/>
                    <a:pt x="10135" y="5389"/>
                    <a:pt x="10188" y="5639"/>
                  </a:cubicBezTo>
                  <a:cubicBezTo>
                    <a:pt x="10206" y="5746"/>
                    <a:pt x="10224" y="5835"/>
                    <a:pt x="10242" y="5889"/>
                  </a:cubicBezTo>
                  <a:cubicBezTo>
                    <a:pt x="10232" y="5890"/>
                    <a:pt x="10222" y="5890"/>
                    <a:pt x="10212" y="5890"/>
                  </a:cubicBezTo>
                  <a:cubicBezTo>
                    <a:pt x="9989" y="5890"/>
                    <a:pt x="9755" y="5707"/>
                    <a:pt x="9653" y="5621"/>
                  </a:cubicBezTo>
                  <a:cubicBezTo>
                    <a:pt x="9626" y="5595"/>
                    <a:pt x="9590" y="5581"/>
                    <a:pt x="9555" y="5581"/>
                  </a:cubicBezTo>
                  <a:cubicBezTo>
                    <a:pt x="9519" y="5581"/>
                    <a:pt x="9483" y="5595"/>
                    <a:pt x="9457" y="5621"/>
                  </a:cubicBezTo>
                  <a:cubicBezTo>
                    <a:pt x="9385" y="5675"/>
                    <a:pt x="9385" y="5800"/>
                    <a:pt x="9457" y="5853"/>
                  </a:cubicBezTo>
                  <a:cubicBezTo>
                    <a:pt x="9724" y="6085"/>
                    <a:pt x="9992" y="6210"/>
                    <a:pt x="10242" y="6210"/>
                  </a:cubicBezTo>
                  <a:cubicBezTo>
                    <a:pt x="10331" y="6210"/>
                    <a:pt x="10420" y="6192"/>
                    <a:pt x="10491" y="6157"/>
                  </a:cubicBezTo>
                  <a:cubicBezTo>
                    <a:pt x="10581" y="6121"/>
                    <a:pt x="10616" y="6032"/>
                    <a:pt x="10581" y="5960"/>
                  </a:cubicBezTo>
                  <a:cubicBezTo>
                    <a:pt x="10581" y="5942"/>
                    <a:pt x="10420" y="5300"/>
                    <a:pt x="10420" y="5193"/>
                  </a:cubicBezTo>
                  <a:cubicBezTo>
                    <a:pt x="10438" y="5032"/>
                    <a:pt x="10491" y="4961"/>
                    <a:pt x="10563" y="4890"/>
                  </a:cubicBezTo>
                  <a:cubicBezTo>
                    <a:pt x="10616" y="4801"/>
                    <a:pt x="10706" y="4711"/>
                    <a:pt x="10706" y="4515"/>
                  </a:cubicBezTo>
                  <a:cubicBezTo>
                    <a:pt x="10706" y="4337"/>
                    <a:pt x="10616" y="4230"/>
                    <a:pt x="10563" y="4158"/>
                  </a:cubicBezTo>
                  <a:cubicBezTo>
                    <a:pt x="10491" y="4069"/>
                    <a:pt x="10438" y="4015"/>
                    <a:pt x="10420" y="3837"/>
                  </a:cubicBezTo>
                  <a:cubicBezTo>
                    <a:pt x="10420" y="3748"/>
                    <a:pt x="10581" y="3105"/>
                    <a:pt x="10581" y="3088"/>
                  </a:cubicBezTo>
                  <a:cubicBezTo>
                    <a:pt x="10616" y="2998"/>
                    <a:pt x="10581" y="2909"/>
                    <a:pt x="10491" y="2874"/>
                  </a:cubicBezTo>
                  <a:cubicBezTo>
                    <a:pt x="10400" y="2835"/>
                    <a:pt x="10309" y="2819"/>
                    <a:pt x="10220" y="2819"/>
                  </a:cubicBezTo>
                  <a:cubicBezTo>
                    <a:pt x="9767" y="2819"/>
                    <a:pt x="9362" y="3242"/>
                    <a:pt x="9243" y="3391"/>
                  </a:cubicBezTo>
                  <a:cubicBezTo>
                    <a:pt x="9068" y="3597"/>
                    <a:pt x="8768" y="3718"/>
                    <a:pt x="8466" y="3718"/>
                  </a:cubicBezTo>
                  <a:cubicBezTo>
                    <a:pt x="8427" y="3718"/>
                    <a:pt x="8389" y="3716"/>
                    <a:pt x="8350" y="3712"/>
                  </a:cubicBezTo>
                  <a:cubicBezTo>
                    <a:pt x="8333" y="3659"/>
                    <a:pt x="8261" y="3444"/>
                    <a:pt x="8279" y="3427"/>
                  </a:cubicBezTo>
                  <a:lnTo>
                    <a:pt x="8600" y="3105"/>
                  </a:lnTo>
                  <a:cubicBezTo>
                    <a:pt x="8654" y="3052"/>
                    <a:pt x="8672" y="2963"/>
                    <a:pt x="8618" y="2909"/>
                  </a:cubicBezTo>
                  <a:cubicBezTo>
                    <a:pt x="8600" y="2874"/>
                    <a:pt x="8564" y="2856"/>
                    <a:pt x="8529" y="2838"/>
                  </a:cubicBezTo>
                  <a:lnTo>
                    <a:pt x="7976" y="2695"/>
                  </a:lnTo>
                  <a:cubicBezTo>
                    <a:pt x="7940" y="2624"/>
                    <a:pt x="7886" y="2570"/>
                    <a:pt x="7851" y="2499"/>
                  </a:cubicBezTo>
                  <a:lnTo>
                    <a:pt x="8101" y="1946"/>
                  </a:lnTo>
                  <a:cubicBezTo>
                    <a:pt x="8118" y="1892"/>
                    <a:pt x="8118" y="1839"/>
                    <a:pt x="8083" y="1785"/>
                  </a:cubicBezTo>
                  <a:cubicBezTo>
                    <a:pt x="8054" y="1756"/>
                    <a:pt x="8013" y="1727"/>
                    <a:pt x="7969" y="1727"/>
                  </a:cubicBezTo>
                  <a:cubicBezTo>
                    <a:pt x="7960" y="1727"/>
                    <a:pt x="7950" y="1728"/>
                    <a:pt x="7940" y="1732"/>
                  </a:cubicBezTo>
                  <a:lnTo>
                    <a:pt x="7262" y="1785"/>
                  </a:lnTo>
                  <a:cubicBezTo>
                    <a:pt x="7191" y="1732"/>
                    <a:pt x="7137" y="1696"/>
                    <a:pt x="7084" y="1642"/>
                  </a:cubicBezTo>
                  <a:lnTo>
                    <a:pt x="7155" y="1018"/>
                  </a:lnTo>
                  <a:cubicBezTo>
                    <a:pt x="7173" y="982"/>
                    <a:pt x="7155" y="947"/>
                    <a:pt x="7137" y="911"/>
                  </a:cubicBezTo>
                  <a:cubicBezTo>
                    <a:pt x="7101" y="863"/>
                    <a:pt x="7050" y="839"/>
                    <a:pt x="7004" y="839"/>
                  </a:cubicBezTo>
                  <a:cubicBezTo>
                    <a:pt x="6980" y="839"/>
                    <a:pt x="6959" y="845"/>
                    <a:pt x="6941" y="857"/>
                  </a:cubicBezTo>
                  <a:lnTo>
                    <a:pt x="6334" y="1143"/>
                  </a:lnTo>
                  <a:lnTo>
                    <a:pt x="6281" y="1143"/>
                  </a:lnTo>
                  <a:cubicBezTo>
                    <a:pt x="6245" y="1125"/>
                    <a:pt x="6209" y="1107"/>
                    <a:pt x="6191" y="1089"/>
                  </a:cubicBezTo>
                  <a:lnTo>
                    <a:pt x="6084" y="358"/>
                  </a:lnTo>
                  <a:cubicBezTo>
                    <a:pt x="6084" y="304"/>
                    <a:pt x="6031" y="251"/>
                    <a:pt x="5977" y="233"/>
                  </a:cubicBezTo>
                  <a:cubicBezTo>
                    <a:pt x="5963" y="228"/>
                    <a:pt x="5947" y="226"/>
                    <a:pt x="5931" y="226"/>
                  </a:cubicBezTo>
                  <a:cubicBezTo>
                    <a:pt x="5888" y="226"/>
                    <a:pt x="5843" y="242"/>
                    <a:pt x="5817" y="268"/>
                  </a:cubicBezTo>
                  <a:lnTo>
                    <a:pt x="5317" y="839"/>
                  </a:lnTo>
                  <a:cubicBezTo>
                    <a:pt x="5264" y="822"/>
                    <a:pt x="5210" y="822"/>
                    <a:pt x="5157" y="822"/>
                  </a:cubicBezTo>
                  <a:lnTo>
                    <a:pt x="4853" y="108"/>
                  </a:lnTo>
                  <a:cubicBezTo>
                    <a:pt x="4835" y="37"/>
                    <a:pt x="4782" y="1"/>
                    <a:pt x="4710" y="1"/>
                  </a:cubicBezTo>
                  <a:close/>
                </a:path>
              </a:pathLst>
            </a:custGeom>
            <a:solidFill>
              <a:srgbClr val="1E15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51" name="Google Shape;5251;p46"/>
          <p:cNvGrpSpPr/>
          <p:nvPr/>
        </p:nvGrpSpPr>
        <p:grpSpPr>
          <a:xfrm rot="120013">
            <a:off x="5437030" y="4102559"/>
            <a:ext cx="247778" cy="315139"/>
            <a:chOff x="5473212" y="-914896"/>
            <a:chExt cx="247800" cy="315168"/>
          </a:xfrm>
        </p:grpSpPr>
        <p:sp>
          <p:nvSpPr>
            <p:cNvPr id="5252" name="Google Shape;5252;p46"/>
            <p:cNvSpPr/>
            <p:nvPr/>
          </p:nvSpPr>
          <p:spPr>
            <a:xfrm>
              <a:off x="5480052" y="-910208"/>
              <a:ext cx="235713" cy="282059"/>
            </a:xfrm>
            <a:custGeom>
              <a:avLst/>
              <a:gdLst/>
              <a:ahLst/>
              <a:cxnLst/>
              <a:rect l="l" t="t" r="r" b="b"/>
              <a:pathLst>
                <a:path w="7995" h="9567" extrusionOk="0">
                  <a:moveTo>
                    <a:pt x="3161" y="1"/>
                  </a:moveTo>
                  <a:cubicBezTo>
                    <a:pt x="2993" y="1"/>
                    <a:pt x="2845" y="113"/>
                    <a:pt x="2802" y="271"/>
                  </a:cubicBezTo>
                  <a:cubicBezTo>
                    <a:pt x="2695" y="717"/>
                    <a:pt x="2838" y="1127"/>
                    <a:pt x="3034" y="1448"/>
                  </a:cubicBezTo>
                  <a:cubicBezTo>
                    <a:pt x="2960" y="1466"/>
                    <a:pt x="2883" y="1475"/>
                    <a:pt x="2805" y="1475"/>
                  </a:cubicBezTo>
                  <a:cubicBezTo>
                    <a:pt x="2490" y="1475"/>
                    <a:pt x="2164" y="1335"/>
                    <a:pt x="1963" y="1092"/>
                  </a:cubicBezTo>
                  <a:cubicBezTo>
                    <a:pt x="1884" y="999"/>
                    <a:pt x="1766" y="946"/>
                    <a:pt x="1653" y="946"/>
                  </a:cubicBezTo>
                  <a:cubicBezTo>
                    <a:pt x="1612" y="946"/>
                    <a:pt x="1573" y="953"/>
                    <a:pt x="1535" y="967"/>
                  </a:cubicBezTo>
                  <a:cubicBezTo>
                    <a:pt x="1285" y="1074"/>
                    <a:pt x="1232" y="1359"/>
                    <a:pt x="1393" y="1555"/>
                  </a:cubicBezTo>
                  <a:cubicBezTo>
                    <a:pt x="1607" y="1823"/>
                    <a:pt x="1910" y="2019"/>
                    <a:pt x="2267" y="2126"/>
                  </a:cubicBezTo>
                  <a:cubicBezTo>
                    <a:pt x="2445" y="2180"/>
                    <a:pt x="2624" y="2216"/>
                    <a:pt x="2820" y="2216"/>
                  </a:cubicBezTo>
                  <a:cubicBezTo>
                    <a:pt x="2981" y="2216"/>
                    <a:pt x="3141" y="2198"/>
                    <a:pt x="3302" y="2144"/>
                  </a:cubicBezTo>
                  <a:cubicBezTo>
                    <a:pt x="3391" y="2126"/>
                    <a:pt x="3462" y="2091"/>
                    <a:pt x="3534" y="2055"/>
                  </a:cubicBezTo>
                  <a:cubicBezTo>
                    <a:pt x="3623" y="2144"/>
                    <a:pt x="3712" y="2216"/>
                    <a:pt x="3801" y="2287"/>
                  </a:cubicBezTo>
                  <a:cubicBezTo>
                    <a:pt x="3926" y="2394"/>
                    <a:pt x="4051" y="2483"/>
                    <a:pt x="4140" y="2590"/>
                  </a:cubicBezTo>
                  <a:cubicBezTo>
                    <a:pt x="3783" y="3090"/>
                    <a:pt x="3569" y="3607"/>
                    <a:pt x="3427" y="3982"/>
                  </a:cubicBezTo>
                  <a:cubicBezTo>
                    <a:pt x="3177" y="4731"/>
                    <a:pt x="3248" y="5517"/>
                    <a:pt x="3320" y="6212"/>
                  </a:cubicBezTo>
                  <a:cubicBezTo>
                    <a:pt x="3070" y="6105"/>
                    <a:pt x="2856" y="5963"/>
                    <a:pt x="2659" y="5802"/>
                  </a:cubicBezTo>
                  <a:cubicBezTo>
                    <a:pt x="2249" y="5463"/>
                    <a:pt x="2053" y="4874"/>
                    <a:pt x="2071" y="4000"/>
                  </a:cubicBezTo>
                  <a:cubicBezTo>
                    <a:pt x="2088" y="3786"/>
                    <a:pt x="1910" y="3625"/>
                    <a:pt x="1714" y="3625"/>
                  </a:cubicBezTo>
                  <a:cubicBezTo>
                    <a:pt x="1705" y="3624"/>
                    <a:pt x="1695" y="3624"/>
                    <a:pt x="1686" y="3624"/>
                  </a:cubicBezTo>
                  <a:cubicBezTo>
                    <a:pt x="1501" y="3624"/>
                    <a:pt x="1339" y="3795"/>
                    <a:pt x="1339" y="3982"/>
                  </a:cubicBezTo>
                  <a:cubicBezTo>
                    <a:pt x="1339" y="4392"/>
                    <a:pt x="1357" y="4749"/>
                    <a:pt x="1428" y="5070"/>
                  </a:cubicBezTo>
                  <a:cubicBezTo>
                    <a:pt x="1161" y="4928"/>
                    <a:pt x="893" y="4731"/>
                    <a:pt x="697" y="4482"/>
                  </a:cubicBezTo>
                  <a:cubicBezTo>
                    <a:pt x="629" y="4394"/>
                    <a:pt x="529" y="4349"/>
                    <a:pt x="426" y="4349"/>
                  </a:cubicBezTo>
                  <a:cubicBezTo>
                    <a:pt x="341" y="4349"/>
                    <a:pt x="252" y="4381"/>
                    <a:pt x="179" y="4446"/>
                  </a:cubicBezTo>
                  <a:cubicBezTo>
                    <a:pt x="19" y="4571"/>
                    <a:pt x="1" y="4803"/>
                    <a:pt x="126" y="4963"/>
                  </a:cubicBezTo>
                  <a:cubicBezTo>
                    <a:pt x="572" y="5481"/>
                    <a:pt x="1178" y="5856"/>
                    <a:pt x="1839" y="5998"/>
                  </a:cubicBezTo>
                  <a:cubicBezTo>
                    <a:pt x="1946" y="6141"/>
                    <a:pt x="2053" y="6266"/>
                    <a:pt x="2178" y="6373"/>
                  </a:cubicBezTo>
                  <a:cubicBezTo>
                    <a:pt x="2534" y="6658"/>
                    <a:pt x="2963" y="6890"/>
                    <a:pt x="3409" y="7051"/>
                  </a:cubicBezTo>
                  <a:cubicBezTo>
                    <a:pt x="3427" y="7176"/>
                    <a:pt x="3444" y="7319"/>
                    <a:pt x="3480" y="7444"/>
                  </a:cubicBezTo>
                  <a:cubicBezTo>
                    <a:pt x="3551" y="7943"/>
                    <a:pt x="3641" y="8835"/>
                    <a:pt x="3641" y="9567"/>
                  </a:cubicBezTo>
                  <a:lnTo>
                    <a:pt x="4372" y="9567"/>
                  </a:lnTo>
                  <a:cubicBezTo>
                    <a:pt x="4390" y="9103"/>
                    <a:pt x="4372" y="8621"/>
                    <a:pt x="4354" y="8371"/>
                  </a:cubicBezTo>
                  <a:cubicBezTo>
                    <a:pt x="4408" y="8318"/>
                    <a:pt x="4497" y="8282"/>
                    <a:pt x="4586" y="8246"/>
                  </a:cubicBezTo>
                  <a:cubicBezTo>
                    <a:pt x="5568" y="7800"/>
                    <a:pt x="6299" y="6944"/>
                    <a:pt x="6656" y="5927"/>
                  </a:cubicBezTo>
                  <a:cubicBezTo>
                    <a:pt x="6727" y="5731"/>
                    <a:pt x="6620" y="5517"/>
                    <a:pt x="6442" y="5445"/>
                  </a:cubicBezTo>
                  <a:cubicBezTo>
                    <a:pt x="6404" y="5435"/>
                    <a:pt x="6366" y="5430"/>
                    <a:pt x="6328" y="5430"/>
                  </a:cubicBezTo>
                  <a:cubicBezTo>
                    <a:pt x="6169" y="5430"/>
                    <a:pt x="6018" y="5519"/>
                    <a:pt x="5960" y="5677"/>
                  </a:cubicBezTo>
                  <a:cubicBezTo>
                    <a:pt x="5693" y="6462"/>
                    <a:pt x="5211" y="7051"/>
                    <a:pt x="4515" y="7461"/>
                  </a:cubicBezTo>
                  <a:cubicBezTo>
                    <a:pt x="4426" y="7515"/>
                    <a:pt x="4337" y="7551"/>
                    <a:pt x="4247" y="7586"/>
                  </a:cubicBezTo>
                  <a:cubicBezTo>
                    <a:pt x="4229" y="7497"/>
                    <a:pt x="4212" y="7408"/>
                    <a:pt x="4194" y="7336"/>
                  </a:cubicBezTo>
                  <a:cubicBezTo>
                    <a:pt x="4140" y="6944"/>
                    <a:pt x="4087" y="6569"/>
                    <a:pt x="4051" y="6195"/>
                  </a:cubicBezTo>
                  <a:cubicBezTo>
                    <a:pt x="3998" y="5517"/>
                    <a:pt x="3926" y="4838"/>
                    <a:pt x="4140" y="4232"/>
                  </a:cubicBezTo>
                  <a:cubicBezTo>
                    <a:pt x="4158" y="4160"/>
                    <a:pt x="4176" y="4089"/>
                    <a:pt x="4212" y="4018"/>
                  </a:cubicBezTo>
                  <a:cubicBezTo>
                    <a:pt x="4408" y="4053"/>
                    <a:pt x="4586" y="4071"/>
                    <a:pt x="4783" y="4071"/>
                  </a:cubicBezTo>
                  <a:cubicBezTo>
                    <a:pt x="5175" y="4071"/>
                    <a:pt x="5550" y="4000"/>
                    <a:pt x="5907" y="3857"/>
                  </a:cubicBezTo>
                  <a:cubicBezTo>
                    <a:pt x="5925" y="3857"/>
                    <a:pt x="5942" y="3839"/>
                    <a:pt x="5960" y="3839"/>
                  </a:cubicBezTo>
                  <a:cubicBezTo>
                    <a:pt x="6139" y="3982"/>
                    <a:pt x="6371" y="4089"/>
                    <a:pt x="6620" y="4125"/>
                  </a:cubicBezTo>
                  <a:cubicBezTo>
                    <a:pt x="6710" y="4143"/>
                    <a:pt x="6799" y="4143"/>
                    <a:pt x="6888" y="4143"/>
                  </a:cubicBezTo>
                  <a:cubicBezTo>
                    <a:pt x="7191" y="4143"/>
                    <a:pt x="7477" y="4071"/>
                    <a:pt x="7744" y="3929"/>
                  </a:cubicBezTo>
                  <a:cubicBezTo>
                    <a:pt x="7923" y="3839"/>
                    <a:pt x="7994" y="3607"/>
                    <a:pt x="7887" y="3429"/>
                  </a:cubicBezTo>
                  <a:cubicBezTo>
                    <a:pt x="7827" y="3308"/>
                    <a:pt x="7700" y="3236"/>
                    <a:pt x="7569" y="3236"/>
                  </a:cubicBezTo>
                  <a:cubicBezTo>
                    <a:pt x="7508" y="3236"/>
                    <a:pt x="7445" y="3252"/>
                    <a:pt x="7388" y="3286"/>
                  </a:cubicBezTo>
                  <a:cubicBezTo>
                    <a:pt x="7240" y="3366"/>
                    <a:pt x="7073" y="3407"/>
                    <a:pt x="6908" y="3407"/>
                  </a:cubicBezTo>
                  <a:cubicBezTo>
                    <a:pt x="6853" y="3407"/>
                    <a:pt x="6799" y="3402"/>
                    <a:pt x="6745" y="3393"/>
                  </a:cubicBezTo>
                  <a:lnTo>
                    <a:pt x="6710" y="3393"/>
                  </a:lnTo>
                  <a:cubicBezTo>
                    <a:pt x="6995" y="3161"/>
                    <a:pt x="7227" y="2876"/>
                    <a:pt x="7405" y="2555"/>
                  </a:cubicBezTo>
                  <a:cubicBezTo>
                    <a:pt x="7513" y="2394"/>
                    <a:pt x="7477" y="2162"/>
                    <a:pt x="7298" y="2055"/>
                  </a:cubicBezTo>
                  <a:cubicBezTo>
                    <a:pt x="7237" y="2012"/>
                    <a:pt x="7169" y="1992"/>
                    <a:pt x="7102" y="1992"/>
                  </a:cubicBezTo>
                  <a:cubicBezTo>
                    <a:pt x="6975" y="1992"/>
                    <a:pt x="6851" y="2063"/>
                    <a:pt x="6781" y="2180"/>
                  </a:cubicBezTo>
                  <a:cubicBezTo>
                    <a:pt x="6531" y="2626"/>
                    <a:pt x="6121" y="2983"/>
                    <a:pt x="5639" y="3179"/>
                  </a:cubicBezTo>
                  <a:cubicBezTo>
                    <a:pt x="5369" y="3279"/>
                    <a:pt x="5077" y="3333"/>
                    <a:pt x="4780" y="3333"/>
                  </a:cubicBezTo>
                  <a:cubicBezTo>
                    <a:pt x="4704" y="3333"/>
                    <a:pt x="4627" y="3329"/>
                    <a:pt x="4551" y="3322"/>
                  </a:cubicBezTo>
                  <a:cubicBezTo>
                    <a:pt x="4676" y="3108"/>
                    <a:pt x="4836" y="2911"/>
                    <a:pt x="4997" y="2733"/>
                  </a:cubicBezTo>
                  <a:cubicBezTo>
                    <a:pt x="5104" y="2626"/>
                    <a:pt x="5211" y="2537"/>
                    <a:pt x="5336" y="2430"/>
                  </a:cubicBezTo>
                  <a:cubicBezTo>
                    <a:pt x="5496" y="2287"/>
                    <a:pt x="5657" y="2144"/>
                    <a:pt x="5800" y="1966"/>
                  </a:cubicBezTo>
                  <a:cubicBezTo>
                    <a:pt x="6210" y="1502"/>
                    <a:pt x="6496" y="1074"/>
                    <a:pt x="6549" y="396"/>
                  </a:cubicBezTo>
                  <a:cubicBezTo>
                    <a:pt x="6567" y="199"/>
                    <a:pt x="6406" y="21"/>
                    <a:pt x="6210" y="3"/>
                  </a:cubicBezTo>
                  <a:cubicBezTo>
                    <a:pt x="6199" y="2"/>
                    <a:pt x="6188" y="2"/>
                    <a:pt x="6178" y="2"/>
                  </a:cubicBezTo>
                  <a:cubicBezTo>
                    <a:pt x="5978" y="2"/>
                    <a:pt x="5817" y="156"/>
                    <a:pt x="5817" y="342"/>
                  </a:cubicBezTo>
                  <a:cubicBezTo>
                    <a:pt x="5782" y="806"/>
                    <a:pt x="5586" y="1109"/>
                    <a:pt x="5247" y="1484"/>
                  </a:cubicBezTo>
                  <a:cubicBezTo>
                    <a:pt x="5139" y="1609"/>
                    <a:pt x="4997" y="1734"/>
                    <a:pt x="4836" y="1877"/>
                  </a:cubicBezTo>
                  <a:cubicBezTo>
                    <a:pt x="4783" y="1930"/>
                    <a:pt x="4711" y="1984"/>
                    <a:pt x="4640" y="2055"/>
                  </a:cubicBezTo>
                  <a:cubicBezTo>
                    <a:pt x="4515" y="1930"/>
                    <a:pt x="4390" y="1823"/>
                    <a:pt x="4265" y="1716"/>
                  </a:cubicBezTo>
                  <a:cubicBezTo>
                    <a:pt x="4105" y="1591"/>
                    <a:pt x="3962" y="1484"/>
                    <a:pt x="3855" y="1341"/>
                  </a:cubicBezTo>
                  <a:cubicBezTo>
                    <a:pt x="3569" y="967"/>
                    <a:pt x="3462" y="699"/>
                    <a:pt x="3516" y="467"/>
                  </a:cubicBezTo>
                  <a:cubicBezTo>
                    <a:pt x="3569" y="271"/>
                    <a:pt x="3462" y="75"/>
                    <a:pt x="3284" y="21"/>
                  </a:cubicBezTo>
                  <a:cubicBezTo>
                    <a:pt x="3242" y="7"/>
                    <a:pt x="3201" y="1"/>
                    <a:pt x="3161" y="1"/>
                  </a:cubicBezTo>
                  <a:close/>
                </a:path>
              </a:pathLst>
            </a:custGeom>
            <a:solidFill>
              <a:srgbClr val="73E7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3" name="Google Shape;5253;p46"/>
            <p:cNvSpPr/>
            <p:nvPr/>
          </p:nvSpPr>
          <p:spPr>
            <a:xfrm>
              <a:off x="5524247" y="-803334"/>
              <a:ext cx="54100" cy="83730"/>
            </a:xfrm>
            <a:custGeom>
              <a:avLst/>
              <a:gdLst/>
              <a:ahLst/>
              <a:cxnLst/>
              <a:rect l="l" t="t" r="r" b="b"/>
              <a:pathLst>
                <a:path w="1835" h="2840" extrusionOk="0">
                  <a:moveTo>
                    <a:pt x="215" y="0"/>
                  </a:moveTo>
                  <a:cubicBezTo>
                    <a:pt x="125" y="0"/>
                    <a:pt x="54" y="18"/>
                    <a:pt x="1" y="72"/>
                  </a:cubicBezTo>
                  <a:cubicBezTo>
                    <a:pt x="90" y="125"/>
                    <a:pt x="161" y="250"/>
                    <a:pt x="143" y="375"/>
                  </a:cubicBezTo>
                  <a:cubicBezTo>
                    <a:pt x="125" y="1249"/>
                    <a:pt x="357" y="1963"/>
                    <a:pt x="732" y="2320"/>
                  </a:cubicBezTo>
                  <a:cubicBezTo>
                    <a:pt x="911" y="2498"/>
                    <a:pt x="1232" y="2677"/>
                    <a:pt x="1499" y="2819"/>
                  </a:cubicBezTo>
                  <a:cubicBezTo>
                    <a:pt x="1531" y="2833"/>
                    <a:pt x="1563" y="2840"/>
                    <a:pt x="1594" y="2840"/>
                  </a:cubicBezTo>
                  <a:cubicBezTo>
                    <a:pt x="1722" y="2840"/>
                    <a:pt x="1835" y="2731"/>
                    <a:pt x="1821" y="2587"/>
                  </a:cubicBezTo>
                  <a:lnTo>
                    <a:pt x="1696" y="2534"/>
                  </a:lnTo>
                  <a:lnTo>
                    <a:pt x="1571" y="2462"/>
                  </a:lnTo>
                  <a:cubicBezTo>
                    <a:pt x="1464" y="2409"/>
                    <a:pt x="1250" y="2248"/>
                    <a:pt x="1160" y="2177"/>
                  </a:cubicBezTo>
                  <a:cubicBezTo>
                    <a:pt x="750" y="1838"/>
                    <a:pt x="554" y="1249"/>
                    <a:pt x="572" y="375"/>
                  </a:cubicBezTo>
                  <a:cubicBezTo>
                    <a:pt x="589" y="161"/>
                    <a:pt x="411" y="0"/>
                    <a:pt x="215" y="0"/>
                  </a:cubicBezTo>
                  <a:close/>
                </a:path>
              </a:pathLst>
            </a:custGeom>
            <a:solidFill>
              <a:srgbClr val="207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4" name="Google Shape;5254;p46"/>
            <p:cNvSpPr/>
            <p:nvPr/>
          </p:nvSpPr>
          <p:spPr>
            <a:xfrm>
              <a:off x="5583153" y="-790804"/>
              <a:ext cx="22141" cy="106904"/>
            </a:xfrm>
            <a:custGeom>
              <a:avLst/>
              <a:gdLst/>
              <a:ahLst/>
              <a:cxnLst/>
              <a:rect l="l" t="t" r="r" b="b"/>
              <a:pathLst>
                <a:path w="751" h="3626" extrusionOk="0">
                  <a:moveTo>
                    <a:pt x="424" y="0"/>
                  </a:moveTo>
                  <a:cubicBezTo>
                    <a:pt x="332" y="0"/>
                    <a:pt x="246" y="53"/>
                    <a:pt x="215" y="146"/>
                  </a:cubicBezTo>
                  <a:cubicBezTo>
                    <a:pt x="215" y="146"/>
                    <a:pt x="215" y="164"/>
                    <a:pt x="215" y="182"/>
                  </a:cubicBezTo>
                  <a:cubicBezTo>
                    <a:pt x="1" y="788"/>
                    <a:pt x="72" y="1484"/>
                    <a:pt x="126" y="2145"/>
                  </a:cubicBezTo>
                  <a:cubicBezTo>
                    <a:pt x="162" y="2519"/>
                    <a:pt x="215" y="2894"/>
                    <a:pt x="286" y="3286"/>
                  </a:cubicBezTo>
                  <a:cubicBezTo>
                    <a:pt x="286" y="3322"/>
                    <a:pt x="304" y="3376"/>
                    <a:pt x="304" y="3447"/>
                  </a:cubicBezTo>
                  <a:cubicBezTo>
                    <a:pt x="332" y="3558"/>
                    <a:pt x="424" y="3625"/>
                    <a:pt x="522" y="3625"/>
                  </a:cubicBezTo>
                  <a:cubicBezTo>
                    <a:pt x="550" y="3625"/>
                    <a:pt x="579" y="3620"/>
                    <a:pt x="608" y="3608"/>
                  </a:cubicBezTo>
                  <a:cubicBezTo>
                    <a:pt x="661" y="3590"/>
                    <a:pt x="715" y="3572"/>
                    <a:pt x="750" y="3536"/>
                  </a:cubicBezTo>
                  <a:cubicBezTo>
                    <a:pt x="750" y="3518"/>
                    <a:pt x="715" y="3304"/>
                    <a:pt x="697" y="3286"/>
                  </a:cubicBezTo>
                  <a:cubicBezTo>
                    <a:pt x="643" y="2894"/>
                    <a:pt x="590" y="2519"/>
                    <a:pt x="554" y="2145"/>
                  </a:cubicBezTo>
                  <a:cubicBezTo>
                    <a:pt x="501" y="1484"/>
                    <a:pt x="429" y="788"/>
                    <a:pt x="643" y="182"/>
                  </a:cubicBezTo>
                  <a:cubicBezTo>
                    <a:pt x="661" y="128"/>
                    <a:pt x="679" y="75"/>
                    <a:pt x="697" y="21"/>
                  </a:cubicBezTo>
                  <a:cubicBezTo>
                    <a:pt x="608" y="21"/>
                    <a:pt x="536" y="3"/>
                    <a:pt x="465" y="3"/>
                  </a:cubicBezTo>
                  <a:cubicBezTo>
                    <a:pt x="451" y="1"/>
                    <a:pt x="438" y="0"/>
                    <a:pt x="424" y="0"/>
                  </a:cubicBezTo>
                  <a:close/>
                </a:path>
              </a:pathLst>
            </a:custGeom>
            <a:solidFill>
              <a:srgbClr val="207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5" name="Google Shape;5255;p46"/>
            <p:cNvSpPr/>
            <p:nvPr/>
          </p:nvSpPr>
          <p:spPr>
            <a:xfrm>
              <a:off x="5566849" y="-910119"/>
              <a:ext cx="47378" cy="62709"/>
            </a:xfrm>
            <a:custGeom>
              <a:avLst/>
              <a:gdLst/>
              <a:ahLst/>
              <a:cxnLst/>
              <a:rect l="l" t="t" r="r" b="b"/>
              <a:pathLst>
                <a:path w="1607" h="2127" extrusionOk="0">
                  <a:moveTo>
                    <a:pt x="198" y="0"/>
                  </a:moveTo>
                  <a:cubicBezTo>
                    <a:pt x="128" y="0"/>
                    <a:pt x="60" y="24"/>
                    <a:pt x="1" y="72"/>
                  </a:cubicBezTo>
                  <a:cubicBezTo>
                    <a:pt x="126" y="143"/>
                    <a:pt x="179" y="303"/>
                    <a:pt x="144" y="464"/>
                  </a:cubicBezTo>
                  <a:cubicBezTo>
                    <a:pt x="90" y="696"/>
                    <a:pt x="197" y="1106"/>
                    <a:pt x="500" y="1481"/>
                  </a:cubicBezTo>
                  <a:cubicBezTo>
                    <a:pt x="607" y="1624"/>
                    <a:pt x="750" y="1713"/>
                    <a:pt x="911" y="1838"/>
                  </a:cubicBezTo>
                  <a:cubicBezTo>
                    <a:pt x="982" y="1909"/>
                    <a:pt x="1089" y="1981"/>
                    <a:pt x="1178" y="2070"/>
                  </a:cubicBezTo>
                  <a:cubicBezTo>
                    <a:pt x="1225" y="2108"/>
                    <a:pt x="1281" y="2127"/>
                    <a:pt x="1337" y="2127"/>
                  </a:cubicBezTo>
                  <a:cubicBezTo>
                    <a:pt x="1411" y="2127"/>
                    <a:pt x="1485" y="2095"/>
                    <a:pt x="1535" y="2034"/>
                  </a:cubicBezTo>
                  <a:cubicBezTo>
                    <a:pt x="1571" y="1999"/>
                    <a:pt x="1607" y="1963"/>
                    <a:pt x="1607" y="1963"/>
                  </a:cubicBezTo>
                  <a:cubicBezTo>
                    <a:pt x="1517" y="1874"/>
                    <a:pt x="1410" y="1784"/>
                    <a:pt x="1321" y="1713"/>
                  </a:cubicBezTo>
                  <a:cubicBezTo>
                    <a:pt x="1161" y="1588"/>
                    <a:pt x="1018" y="1481"/>
                    <a:pt x="911" y="1338"/>
                  </a:cubicBezTo>
                  <a:cubicBezTo>
                    <a:pt x="625" y="964"/>
                    <a:pt x="518" y="696"/>
                    <a:pt x="572" y="464"/>
                  </a:cubicBezTo>
                  <a:cubicBezTo>
                    <a:pt x="625" y="268"/>
                    <a:pt x="500" y="54"/>
                    <a:pt x="304" y="18"/>
                  </a:cubicBezTo>
                  <a:cubicBezTo>
                    <a:pt x="268" y="6"/>
                    <a:pt x="233" y="0"/>
                    <a:pt x="198" y="0"/>
                  </a:cubicBezTo>
                  <a:close/>
                </a:path>
              </a:pathLst>
            </a:custGeom>
            <a:solidFill>
              <a:srgbClr val="207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6" name="Google Shape;5256;p46"/>
            <p:cNvSpPr/>
            <p:nvPr/>
          </p:nvSpPr>
          <p:spPr>
            <a:xfrm>
              <a:off x="5603673" y="-910119"/>
              <a:ext cx="69991" cy="98383"/>
            </a:xfrm>
            <a:custGeom>
              <a:avLst/>
              <a:gdLst/>
              <a:ahLst/>
              <a:cxnLst/>
              <a:rect l="l" t="t" r="r" b="b"/>
              <a:pathLst>
                <a:path w="2374" h="3337" extrusionOk="0">
                  <a:moveTo>
                    <a:pt x="2017" y="0"/>
                  </a:moveTo>
                  <a:cubicBezTo>
                    <a:pt x="1928" y="0"/>
                    <a:pt x="1839" y="18"/>
                    <a:pt x="1767" y="72"/>
                  </a:cubicBezTo>
                  <a:cubicBezTo>
                    <a:pt x="1874" y="143"/>
                    <a:pt x="1946" y="268"/>
                    <a:pt x="1928" y="393"/>
                  </a:cubicBezTo>
                  <a:cubicBezTo>
                    <a:pt x="1874" y="1071"/>
                    <a:pt x="1589" y="1517"/>
                    <a:pt x="1178" y="1963"/>
                  </a:cubicBezTo>
                  <a:cubicBezTo>
                    <a:pt x="1036" y="2141"/>
                    <a:pt x="875" y="2284"/>
                    <a:pt x="715" y="2427"/>
                  </a:cubicBezTo>
                  <a:cubicBezTo>
                    <a:pt x="590" y="2534"/>
                    <a:pt x="483" y="2623"/>
                    <a:pt x="376" y="2748"/>
                  </a:cubicBezTo>
                  <a:cubicBezTo>
                    <a:pt x="268" y="2855"/>
                    <a:pt x="161" y="2980"/>
                    <a:pt x="72" y="3105"/>
                  </a:cubicBezTo>
                  <a:cubicBezTo>
                    <a:pt x="1" y="3212"/>
                    <a:pt x="72" y="3337"/>
                    <a:pt x="179" y="3337"/>
                  </a:cubicBezTo>
                  <a:cubicBezTo>
                    <a:pt x="251" y="3337"/>
                    <a:pt x="322" y="3319"/>
                    <a:pt x="393" y="3319"/>
                  </a:cubicBezTo>
                  <a:lnTo>
                    <a:pt x="358" y="3319"/>
                  </a:lnTo>
                  <a:cubicBezTo>
                    <a:pt x="483" y="3105"/>
                    <a:pt x="643" y="2908"/>
                    <a:pt x="804" y="2748"/>
                  </a:cubicBezTo>
                  <a:cubicBezTo>
                    <a:pt x="911" y="2623"/>
                    <a:pt x="1018" y="2534"/>
                    <a:pt x="1143" y="2427"/>
                  </a:cubicBezTo>
                  <a:cubicBezTo>
                    <a:pt x="1303" y="2284"/>
                    <a:pt x="1464" y="2141"/>
                    <a:pt x="1607" y="1963"/>
                  </a:cubicBezTo>
                  <a:cubicBezTo>
                    <a:pt x="2017" y="1517"/>
                    <a:pt x="2303" y="1071"/>
                    <a:pt x="2356" y="393"/>
                  </a:cubicBezTo>
                  <a:cubicBezTo>
                    <a:pt x="2374" y="196"/>
                    <a:pt x="2213" y="18"/>
                    <a:pt x="2017" y="0"/>
                  </a:cubicBezTo>
                  <a:close/>
                </a:path>
              </a:pathLst>
            </a:custGeom>
            <a:solidFill>
              <a:srgbClr val="207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7" name="Google Shape;5257;p46"/>
            <p:cNvSpPr/>
            <p:nvPr/>
          </p:nvSpPr>
          <p:spPr>
            <a:xfrm>
              <a:off x="5595801" y="-750206"/>
              <a:ext cx="82610" cy="122058"/>
            </a:xfrm>
            <a:custGeom>
              <a:avLst/>
              <a:gdLst/>
              <a:ahLst/>
              <a:cxnLst/>
              <a:rect l="l" t="t" r="r" b="b"/>
              <a:pathLst>
                <a:path w="2802" h="4140" extrusionOk="0">
                  <a:moveTo>
                    <a:pt x="2392" y="0"/>
                  </a:moveTo>
                  <a:cubicBezTo>
                    <a:pt x="2312" y="0"/>
                    <a:pt x="2236" y="24"/>
                    <a:pt x="2177" y="72"/>
                  </a:cubicBezTo>
                  <a:cubicBezTo>
                    <a:pt x="2302" y="161"/>
                    <a:pt x="2373" y="339"/>
                    <a:pt x="2302" y="500"/>
                  </a:cubicBezTo>
                  <a:cubicBezTo>
                    <a:pt x="1945" y="1517"/>
                    <a:pt x="1213" y="2195"/>
                    <a:pt x="232" y="2641"/>
                  </a:cubicBezTo>
                  <a:cubicBezTo>
                    <a:pt x="196" y="2659"/>
                    <a:pt x="161" y="2677"/>
                    <a:pt x="125" y="2695"/>
                  </a:cubicBezTo>
                  <a:cubicBezTo>
                    <a:pt x="54" y="2730"/>
                    <a:pt x="0" y="2802"/>
                    <a:pt x="0" y="2891"/>
                  </a:cubicBezTo>
                  <a:cubicBezTo>
                    <a:pt x="18" y="3194"/>
                    <a:pt x="36" y="3747"/>
                    <a:pt x="18" y="4140"/>
                  </a:cubicBezTo>
                  <a:lnTo>
                    <a:pt x="446" y="4140"/>
                  </a:lnTo>
                  <a:cubicBezTo>
                    <a:pt x="464" y="3676"/>
                    <a:pt x="446" y="3194"/>
                    <a:pt x="428" y="2944"/>
                  </a:cubicBezTo>
                  <a:cubicBezTo>
                    <a:pt x="482" y="2891"/>
                    <a:pt x="571" y="2855"/>
                    <a:pt x="660" y="2819"/>
                  </a:cubicBezTo>
                  <a:cubicBezTo>
                    <a:pt x="1642" y="2373"/>
                    <a:pt x="2373" y="1517"/>
                    <a:pt x="2730" y="500"/>
                  </a:cubicBezTo>
                  <a:cubicBezTo>
                    <a:pt x="2801" y="304"/>
                    <a:pt x="2694" y="90"/>
                    <a:pt x="2516" y="18"/>
                  </a:cubicBezTo>
                  <a:cubicBezTo>
                    <a:pt x="2474" y="6"/>
                    <a:pt x="2433" y="0"/>
                    <a:pt x="2392" y="0"/>
                  </a:cubicBezTo>
                  <a:close/>
                </a:path>
              </a:pathLst>
            </a:custGeom>
            <a:solidFill>
              <a:srgbClr val="207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8" name="Google Shape;5258;p46"/>
            <p:cNvSpPr/>
            <p:nvPr/>
          </p:nvSpPr>
          <p:spPr>
            <a:xfrm>
              <a:off x="5674696" y="-851508"/>
              <a:ext cx="26859" cy="40833"/>
            </a:xfrm>
            <a:custGeom>
              <a:avLst/>
              <a:gdLst/>
              <a:ahLst/>
              <a:cxnLst/>
              <a:rect l="l" t="t" r="r" b="b"/>
              <a:pathLst>
                <a:path w="911" h="1385" extrusionOk="0">
                  <a:moveTo>
                    <a:pt x="501" y="1"/>
                  </a:moveTo>
                  <a:cubicBezTo>
                    <a:pt x="423" y="1"/>
                    <a:pt x="346" y="24"/>
                    <a:pt x="286" y="64"/>
                  </a:cubicBezTo>
                  <a:cubicBezTo>
                    <a:pt x="447" y="171"/>
                    <a:pt x="482" y="385"/>
                    <a:pt x="393" y="564"/>
                  </a:cubicBezTo>
                  <a:cubicBezTo>
                    <a:pt x="286" y="724"/>
                    <a:pt x="179" y="885"/>
                    <a:pt x="54" y="1045"/>
                  </a:cubicBezTo>
                  <a:cubicBezTo>
                    <a:pt x="1" y="1099"/>
                    <a:pt x="1" y="1170"/>
                    <a:pt x="36" y="1242"/>
                  </a:cubicBezTo>
                  <a:lnTo>
                    <a:pt x="108" y="1384"/>
                  </a:lnTo>
                  <a:lnTo>
                    <a:pt x="125" y="1384"/>
                  </a:lnTo>
                  <a:cubicBezTo>
                    <a:pt x="393" y="1152"/>
                    <a:pt x="643" y="867"/>
                    <a:pt x="821" y="564"/>
                  </a:cubicBezTo>
                  <a:cubicBezTo>
                    <a:pt x="911" y="385"/>
                    <a:pt x="857" y="153"/>
                    <a:pt x="679" y="46"/>
                  </a:cubicBezTo>
                  <a:cubicBezTo>
                    <a:pt x="624" y="15"/>
                    <a:pt x="562" y="1"/>
                    <a:pt x="501" y="1"/>
                  </a:cubicBezTo>
                  <a:close/>
                </a:path>
              </a:pathLst>
            </a:custGeom>
            <a:solidFill>
              <a:srgbClr val="207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9" name="Google Shape;5259;p46"/>
            <p:cNvSpPr/>
            <p:nvPr/>
          </p:nvSpPr>
          <p:spPr>
            <a:xfrm>
              <a:off x="5677320" y="-814832"/>
              <a:ext cx="38445" cy="26770"/>
            </a:xfrm>
            <a:custGeom>
              <a:avLst/>
              <a:gdLst/>
              <a:ahLst/>
              <a:cxnLst/>
              <a:rect l="l" t="t" r="r" b="b"/>
              <a:pathLst>
                <a:path w="1304" h="908" extrusionOk="0">
                  <a:moveTo>
                    <a:pt x="878" y="1"/>
                  </a:moveTo>
                  <a:cubicBezTo>
                    <a:pt x="817" y="1"/>
                    <a:pt x="754" y="17"/>
                    <a:pt x="697" y="51"/>
                  </a:cubicBezTo>
                  <a:cubicBezTo>
                    <a:pt x="697" y="51"/>
                    <a:pt x="679" y="69"/>
                    <a:pt x="661" y="69"/>
                  </a:cubicBezTo>
                  <a:cubicBezTo>
                    <a:pt x="714" y="105"/>
                    <a:pt x="750" y="140"/>
                    <a:pt x="768" y="194"/>
                  </a:cubicBezTo>
                  <a:cubicBezTo>
                    <a:pt x="875" y="372"/>
                    <a:pt x="804" y="604"/>
                    <a:pt x="625" y="694"/>
                  </a:cubicBezTo>
                  <a:cubicBezTo>
                    <a:pt x="429" y="801"/>
                    <a:pt x="215" y="872"/>
                    <a:pt x="1" y="890"/>
                  </a:cubicBezTo>
                  <a:cubicBezTo>
                    <a:pt x="72" y="908"/>
                    <a:pt x="126" y="908"/>
                    <a:pt x="197" y="908"/>
                  </a:cubicBezTo>
                  <a:cubicBezTo>
                    <a:pt x="500" y="908"/>
                    <a:pt x="786" y="836"/>
                    <a:pt x="1053" y="694"/>
                  </a:cubicBezTo>
                  <a:cubicBezTo>
                    <a:pt x="1232" y="604"/>
                    <a:pt x="1303" y="372"/>
                    <a:pt x="1196" y="194"/>
                  </a:cubicBezTo>
                  <a:cubicBezTo>
                    <a:pt x="1136" y="73"/>
                    <a:pt x="1009" y="1"/>
                    <a:pt x="878" y="1"/>
                  </a:cubicBezTo>
                  <a:close/>
                </a:path>
              </a:pathLst>
            </a:custGeom>
            <a:solidFill>
              <a:srgbClr val="207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0" name="Google Shape;5260;p46"/>
            <p:cNvSpPr/>
            <p:nvPr/>
          </p:nvSpPr>
          <p:spPr>
            <a:xfrm>
              <a:off x="5506881" y="-628178"/>
              <a:ext cx="180993" cy="23173"/>
            </a:xfrm>
            <a:custGeom>
              <a:avLst/>
              <a:gdLst/>
              <a:ahLst/>
              <a:cxnLst/>
              <a:rect l="l" t="t" r="r" b="b"/>
              <a:pathLst>
                <a:path w="6139" h="786" extrusionOk="0">
                  <a:moveTo>
                    <a:pt x="518" y="1"/>
                  </a:moveTo>
                  <a:cubicBezTo>
                    <a:pt x="233" y="1"/>
                    <a:pt x="1" y="233"/>
                    <a:pt x="1" y="500"/>
                  </a:cubicBezTo>
                  <a:lnTo>
                    <a:pt x="1" y="786"/>
                  </a:lnTo>
                  <a:lnTo>
                    <a:pt x="6139" y="786"/>
                  </a:lnTo>
                  <a:lnTo>
                    <a:pt x="6139" y="500"/>
                  </a:lnTo>
                  <a:cubicBezTo>
                    <a:pt x="6139" y="233"/>
                    <a:pt x="5907" y="1"/>
                    <a:pt x="5621" y="1"/>
                  </a:cubicBezTo>
                  <a:close/>
                </a:path>
              </a:pathLst>
            </a:custGeom>
            <a:solidFill>
              <a:srgbClr val="FEF4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1" name="Google Shape;5261;p46"/>
            <p:cNvSpPr/>
            <p:nvPr/>
          </p:nvSpPr>
          <p:spPr>
            <a:xfrm>
              <a:off x="5660485" y="-628178"/>
              <a:ext cx="27389" cy="23173"/>
            </a:xfrm>
            <a:custGeom>
              <a:avLst/>
              <a:gdLst/>
              <a:ahLst/>
              <a:cxnLst/>
              <a:rect l="l" t="t" r="r" b="b"/>
              <a:pathLst>
                <a:path w="929" h="786" extrusionOk="0">
                  <a:moveTo>
                    <a:pt x="1" y="1"/>
                  </a:moveTo>
                  <a:cubicBezTo>
                    <a:pt x="286" y="1"/>
                    <a:pt x="500" y="233"/>
                    <a:pt x="500" y="500"/>
                  </a:cubicBezTo>
                  <a:lnTo>
                    <a:pt x="500" y="786"/>
                  </a:lnTo>
                  <a:lnTo>
                    <a:pt x="929" y="786"/>
                  </a:lnTo>
                  <a:lnTo>
                    <a:pt x="929" y="500"/>
                  </a:lnTo>
                  <a:cubicBezTo>
                    <a:pt x="929" y="233"/>
                    <a:pt x="697" y="1"/>
                    <a:pt x="411" y="1"/>
                  </a:cubicBezTo>
                  <a:close/>
                </a:path>
              </a:pathLst>
            </a:custGeom>
            <a:solidFill>
              <a:srgbClr val="FEF4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2" name="Google Shape;5262;p46"/>
            <p:cNvSpPr/>
            <p:nvPr/>
          </p:nvSpPr>
          <p:spPr>
            <a:xfrm>
              <a:off x="5511628" y="-914896"/>
              <a:ext cx="209385" cy="233089"/>
            </a:xfrm>
            <a:custGeom>
              <a:avLst/>
              <a:gdLst/>
              <a:ahLst/>
              <a:cxnLst/>
              <a:rect l="l" t="t" r="r" b="b"/>
              <a:pathLst>
                <a:path w="7102" h="7906" extrusionOk="0">
                  <a:moveTo>
                    <a:pt x="5108" y="1"/>
                  </a:moveTo>
                  <a:cubicBezTo>
                    <a:pt x="4836" y="1"/>
                    <a:pt x="4603" y="226"/>
                    <a:pt x="4586" y="501"/>
                  </a:cubicBezTo>
                  <a:cubicBezTo>
                    <a:pt x="4550" y="912"/>
                    <a:pt x="4372" y="1179"/>
                    <a:pt x="4068" y="1536"/>
                  </a:cubicBezTo>
                  <a:cubicBezTo>
                    <a:pt x="3908" y="1697"/>
                    <a:pt x="3747" y="1839"/>
                    <a:pt x="3569" y="2000"/>
                  </a:cubicBezTo>
                  <a:cubicBezTo>
                    <a:pt x="3480" y="1911"/>
                    <a:pt x="3390" y="1839"/>
                    <a:pt x="3301" y="1750"/>
                  </a:cubicBezTo>
                  <a:cubicBezTo>
                    <a:pt x="3141" y="1643"/>
                    <a:pt x="3016" y="1518"/>
                    <a:pt x="2909" y="1411"/>
                  </a:cubicBezTo>
                  <a:cubicBezTo>
                    <a:pt x="2534" y="929"/>
                    <a:pt x="2588" y="733"/>
                    <a:pt x="2605" y="662"/>
                  </a:cubicBezTo>
                  <a:cubicBezTo>
                    <a:pt x="2641" y="519"/>
                    <a:pt x="2605" y="376"/>
                    <a:pt x="2534" y="251"/>
                  </a:cubicBezTo>
                  <a:cubicBezTo>
                    <a:pt x="2463" y="144"/>
                    <a:pt x="2356" y="55"/>
                    <a:pt x="2213" y="19"/>
                  </a:cubicBezTo>
                  <a:cubicBezTo>
                    <a:pt x="2173" y="9"/>
                    <a:pt x="2132" y="4"/>
                    <a:pt x="2092" y="4"/>
                  </a:cubicBezTo>
                  <a:cubicBezTo>
                    <a:pt x="1864" y="4"/>
                    <a:pt x="1649" y="167"/>
                    <a:pt x="1588" y="394"/>
                  </a:cubicBezTo>
                  <a:cubicBezTo>
                    <a:pt x="1499" y="751"/>
                    <a:pt x="1535" y="1108"/>
                    <a:pt x="1713" y="1482"/>
                  </a:cubicBezTo>
                  <a:cubicBezTo>
                    <a:pt x="1446" y="1465"/>
                    <a:pt x="1178" y="1340"/>
                    <a:pt x="1000" y="1143"/>
                  </a:cubicBezTo>
                  <a:cubicBezTo>
                    <a:pt x="901" y="1015"/>
                    <a:pt x="752" y="952"/>
                    <a:pt x="603" y="952"/>
                  </a:cubicBezTo>
                  <a:cubicBezTo>
                    <a:pt x="484" y="952"/>
                    <a:pt x="363" y="993"/>
                    <a:pt x="268" y="1072"/>
                  </a:cubicBezTo>
                  <a:cubicBezTo>
                    <a:pt x="36" y="1251"/>
                    <a:pt x="0" y="1590"/>
                    <a:pt x="197" y="1804"/>
                  </a:cubicBezTo>
                  <a:cubicBezTo>
                    <a:pt x="429" y="2107"/>
                    <a:pt x="768" y="2321"/>
                    <a:pt x="1142" y="2446"/>
                  </a:cubicBezTo>
                  <a:cubicBezTo>
                    <a:pt x="1338" y="2502"/>
                    <a:pt x="1539" y="2529"/>
                    <a:pt x="1739" y="2529"/>
                  </a:cubicBezTo>
                  <a:cubicBezTo>
                    <a:pt x="1923" y="2529"/>
                    <a:pt x="2105" y="2506"/>
                    <a:pt x="2284" y="2464"/>
                  </a:cubicBezTo>
                  <a:cubicBezTo>
                    <a:pt x="2338" y="2446"/>
                    <a:pt x="2373" y="2428"/>
                    <a:pt x="2427" y="2410"/>
                  </a:cubicBezTo>
                  <a:cubicBezTo>
                    <a:pt x="2570" y="2535"/>
                    <a:pt x="2730" y="2642"/>
                    <a:pt x="2873" y="2767"/>
                  </a:cubicBezTo>
                  <a:cubicBezTo>
                    <a:pt x="2712" y="2999"/>
                    <a:pt x="2570" y="3249"/>
                    <a:pt x="2445" y="3499"/>
                  </a:cubicBezTo>
                  <a:cubicBezTo>
                    <a:pt x="2409" y="3606"/>
                    <a:pt x="2356" y="3731"/>
                    <a:pt x="2320" y="3838"/>
                  </a:cubicBezTo>
                  <a:cubicBezTo>
                    <a:pt x="2231" y="4016"/>
                    <a:pt x="2177" y="4195"/>
                    <a:pt x="2141" y="4391"/>
                  </a:cubicBezTo>
                  <a:cubicBezTo>
                    <a:pt x="2106" y="4480"/>
                    <a:pt x="2159" y="4551"/>
                    <a:pt x="2249" y="4569"/>
                  </a:cubicBezTo>
                  <a:cubicBezTo>
                    <a:pt x="2263" y="4572"/>
                    <a:pt x="2278" y="4574"/>
                    <a:pt x="2292" y="4574"/>
                  </a:cubicBezTo>
                  <a:cubicBezTo>
                    <a:pt x="2361" y="4574"/>
                    <a:pt x="2415" y="4537"/>
                    <a:pt x="2445" y="4462"/>
                  </a:cubicBezTo>
                  <a:cubicBezTo>
                    <a:pt x="2498" y="4177"/>
                    <a:pt x="2623" y="3873"/>
                    <a:pt x="2748" y="3606"/>
                  </a:cubicBezTo>
                  <a:cubicBezTo>
                    <a:pt x="2873" y="3338"/>
                    <a:pt x="3016" y="3088"/>
                    <a:pt x="3194" y="2856"/>
                  </a:cubicBezTo>
                  <a:cubicBezTo>
                    <a:pt x="3248" y="2785"/>
                    <a:pt x="3248" y="2714"/>
                    <a:pt x="3194" y="2660"/>
                  </a:cubicBezTo>
                  <a:cubicBezTo>
                    <a:pt x="2998" y="2446"/>
                    <a:pt x="2766" y="2285"/>
                    <a:pt x="2570" y="2107"/>
                  </a:cubicBezTo>
                  <a:cubicBezTo>
                    <a:pt x="2537" y="2085"/>
                    <a:pt x="2497" y="2070"/>
                    <a:pt x="2458" y="2070"/>
                  </a:cubicBezTo>
                  <a:cubicBezTo>
                    <a:pt x="2435" y="2070"/>
                    <a:pt x="2412" y="2076"/>
                    <a:pt x="2391" y="2089"/>
                  </a:cubicBezTo>
                  <a:cubicBezTo>
                    <a:pt x="2338" y="2107"/>
                    <a:pt x="2266" y="2143"/>
                    <a:pt x="2195" y="2161"/>
                  </a:cubicBezTo>
                  <a:cubicBezTo>
                    <a:pt x="2058" y="2201"/>
                    <a:pt x="1914" y="2219"/>
                    <a:pt x="1768" y="2219"/>
                  </a:cubicBezTo>
                  <a:cubicBezTo>
                    <a:pt x="1590" y="2219"/>
                    <a:pt x="1408" y="2192"/>
                    <a:pt x="1231" y="2143"/>
                  </a:cubicBezTo>
                  <a:cubicBezTo>
                    <a:pt x="910" y="2036"/>
                    <a:pt x="643" y="1857"/>
                    <a:pt x="429" y="1607"/>
                  </a:cubicBezTo>
                  <a:cubicBezTo>
                    <a:pt x="339" y="1500"/>
                    <a:pt x="393" y="1322"/>
                    <a:pt x="518" y="1268"/>
                  </a:cubicBezTo>
                  <a:cubicBezTo>
                    <a:pt x="539" y="1264"/>
                    <a:pt x="561" y="1262"/>
                    <a:pt x="583" y="1262"/>
                  </a:cubicBezTo>
                  <a:cubicBezTo>
                    <a:pt x="655" y="1262"/>
                    <a:pt x="727" y="1285"/>
                    <a:pt x="768" y="1340"/>
                  </a:cubicBezTo>
                  <a:cubicBezTo>
                    <a:pt x="1004" y="1620"/>
                    <a:pt x="1387" y="1791"/>
                    <a:pt x="1764" y="1791"/>
                  </a:cubicBezTo>
                  <a:cubicBezTo>
                    <a:pt x="1843" y="1791"/>
                    <a:pt x="1922" y="1783"/>
                    <a:pt x="1999" y="1768"/>
                  </a:cubicBezTo>
                  <a:cubicBezTo>
                    <a:pt x="2106" y="1750"/>
                    <a:pt x="2159" y="1625"/>
                    <a:pt x="2106" y="1536"/>
                  </a:cubicBezTo>
                  <a:cubicBezTo>
                    <a:pt x="1874" y="1161"/>
                    <a:pt x="1802" y="804"/>
                    <a:pt x="1892" y="483"/>
                  </a:cubicBezTo>
                  <a:cubicBezTo>
                    <a:pt x="1906" y="380"/>
                    <a:pt x="1994" y="314"/>
                    <a:pt x="2085" y="314"/>
                  </a:cubicBezTo>
                  <a:cubicBezTo>
                    <a:pt x="2104" y="314"/>
                    <a:pt x="2123" y="317"/>
                    <a:pt x="2141" y="323"/>
                  </a:cubicBezTo>
                  <a:cubicBezTo>
                    <a:pt x="2249" y="358"/>
                    <a:pt x="2320" y="465"/>
                    <a:pt x="2302" y="573"/>
                  </a:cubicBezTo>
                  <a:cubicBezTo>
                    <a:pt x="2231" y="876"/>
                    <a:pt x="2338" y="1179"/>
                    <a:pt x="2659" y="1590"/>
                  </a:cubicBezTo>
                  <a:cubicBezTo>
                    <a:pt x="2784" y="1750"/>
                    <a:pt x="2944" y="1875"/>
                    <a:pt x="3087" y="2000"/>
                  </a:cubicBezTo>
                  <a:cubicBezTo>
                    <a:pt x="3212" y="2089"/>
                    <a:pt x="3337" y="2196"/>
                    <a:pt x="3462" y="2321"/>
                  </a:cubicBezTo>
                  <a:cubicBezTo>
                    <a:pt x="3489" y="2348"/>
                    <a:pt x="3529" y="2361"/>
                    <a:pt x="3569" y="2361"/>
                  </a:cubicBezTo>
                  <a:cubicBezTo>
                    <a:pt x="3609" y="2361"/>
                    <a:pt x="3649" y="2348"/>
                    <a:pt x="3676" y="2321"/>
                  </a:cubicBezTo>
                  <a:cubicBezTo>
                    <a:pt x="3819" y="2196"/>
                    <a:pt x="3944" y="2089"/>
                    <a:pt x="4086" y="1964"/>
                  </a:cubicBezTo>
                  <a:cubicBezTo>
                    <a:pt x="4497" y="1572"/>
                    <a:pt x="4854" y="1108"/>
                    <a:pt x="4889" y="519"/>
                  </a:cubicBezTo>
                  <a:cubicBezTo>
                    <a:pt x="4906" y="405"/>
                    <a:pt x="4996" y="320"/>
                    <a:pt x="5094" y="320"/>
                  </a:cubicBezTo>
                  <a:cubicBezTo>
                    <a:pt x="5103" y="320"/>
                    <a:pt x="5112" y="321"/>
                    <a:pt x="5121" y="323"/>
                  </a:cubicBezTo>
                  <a:cubicBezTo>
                    <a:pt x="5246" y="323"/>
                    <a:pt x="5335" y="430"/>
                    <a:pt x="5317" y="555"/>
                  </a:cubicBezTo>
                  <a:cubicBezTo>
                    <a:pt x="5282" y="1001"/>
                    <a:pt x="5157" y="1429"/>
                    <a:pt x="4622" y="2018"/>
                  </a:cubicBezTo>
                  <a:cubicBezTo>
                    <a:pt x="4372" y="2303"/>
                    <a:pt x="4068" y="2517"/>
                    <a:pt x="3801" y="2785"/>
                  </a:cubicBezTo>
                  <a:cubicBezTo>
                    <a:pt x="3640" y="2963"/>
                    <a:pt x="3480" y="3160"/>
                    <a:pt x="3337" y="3392"/>
                  </a:cubicBezTo>
                  <a:cubicBezTo>
                    <a:pt x="3283" y="3499"/>
                    <a:pt x="3355" y="3624"/>
                    <a:pt x="3462" y="3641"/>
                  </a:cubicBezTo>
                  <a:cubicBezTo>
                    <a:pt x="3540" y="3649"/>
                    <a:pt x="3620" y="3652"/>
                    <a:pt x="3699" y="3652"/>
                  </a:cubicBezTo>
                  <a:cubicBezTo>
                    <a:pt x="4016" y="3652"/>
                    <a:pt x="4336" y="3595"/>
                    <a:pt x="4622" y="3481"/>
                  </a:cubicBezTo>
                  <a:cubicBezTo>
                    <a:pt x="5139" y="3267"/>
                    <a:pt x="5567" y="2892"/>
                    <a:pt x="5835" y="2410"/>
                  </a:cubicBezTo>
                  <a:cubicBezTo>
                    <a:pt x="5871" y="2375"/>
                    <a:pt x="5924" y="2339"/>
                    <a:pt x="5978" y="2321"/>
                  </a:cubicBezTo>
                  <a:cubicBezTo>
                    <a:pt x="5998" y="2315"/>
                    <a:pt x="6018" y="2312"/>
                    <a:pt x="6037" y="2312"/>
                  </a:cubicBezTo>
                  <a:cubicBezTo>
                    <a:pt x="6186" y="2312"/>
                    <a:pt x="6289" y="2482"/>
                    <a:pt x="6210" y="2624"/>
                  </a:cubicBezTo>
                  <a:cubicBezTo>
                    <a:pt x="6031" y="2928"/>
                    <a:pt x="5817" y="3195"/>
                    <a:pt x="5532" y="3427"/>
                  </a:cubicBezTo>
                  <a:cubicBezTo>
                    <a:pt x="5442" y="3517"/>
                    <a:pt x="5478" y="3677"/>
                    <a:pt x="5603" y="3695"/>
                  </a:cubicBezTo>
                  <a:cubicBezTo>
                    <a:pt x="5683" y="3711"/>
                    <a:pt x="5765" y="3719"/>
                    <a:pt x="5847" y="3719"/>
                  </a:cubicBezTo>
                  <a:cubicBezTo>
                    <a:pt x="6037" y="3719"/>
                    <a:pt x="6226" y="3675"/>
                    <a:pt x="6388" y="3588"/>
                  </a:cubicBezTo>
                  <a:cubicBezTo>
                    <a:pt x="6423" y="3565"/>
                    <a:pt x="6459" y="3555"/>
                    <a:pt x="6495" y="3555"/>
                  </a:cubicBezTo>
                  <a:cubicBezTo>
                    <a:pt x="6570" y="3555"/>
                    <a:pt x="6643" y="3599"/>
                    <a:pt x="6691" y="3659"/>
                  </a:cubicBezTo>
                  <a:cubicBezTo>
                    <a:pt x="6745" y="3784"/>
                    <a:pt x="6709" y="3891"/>
                    <a:pt x="6602" y="3963"/>
                  </a:cubicBezTo>
                  <a:cubicBezTo>
                    <a:pt x="6352" y="4088"/>
                    <a:pt x="6103" y="4141"/>
                    <a:pt x="5817" y="4141"/>
                  </a:cubicBezTo>
                  <a:cubicBezTo>
                    <a:pt x="5514" y="4141"/>
                    <a:pt x="5228" y="4070"/>
                    <a:pt x="4978" y="3873"/>
                  </a:cubicBezTo>
                  <a:cubicBezTo>
                    <a:pt x="4946" y="3849"/>
                    <a:pt x="4918" y="3840"/>
                    <a:pt x="4889" y="3840"/>
                  </a:cubicBezTo>
                  <a:cubicBezTo>
                    <a:pt x="4855" y="3840"/>
                    <a:pt x="4821" y="3854"/>
                    <a:pt x="4782" y="3873"/>
                  </a:cubicBezTo>
                  <a:cubicBezTo>
                    <a:pt x="4452" y="4003"/>
                    <a:pt x="4084" y="4070"/>
                    <a:pt x="3722" y="4070"/>
                  </a:cubicBezTo>
                  <a:cubicBezTo>
                    <a:pt x="3536" y="4070"/>
                    <a:pt x="3352" y="4053"/>
                    <a:pt x="3176" y="4016"/>
                  </a:cubicBezTo>
                  <a:cubicBezTo>
                    <a:pt x="3164" y="4014"/>
                    <a:pt x="3152" y="4012"/>
                    <a:pt x="3141" y="4012"/>
                  </a:cubicBezTo>
                  <a:cubicBezTo>
                    <a:pt x="2993" y="4012"/>
                    <a:pt x="2958" y="4221"/>
                    <a:pt x="2909" y="4337"/>
                  </a:cubicBezTo>
                  <a:cubicBezTo>
                    <a:pt x="2695" y="4980"/>
                    <a:pt x="2766" y="5676"/>
                    <a:pt x="2819" y="6371"/>
                  </a:cubicBezTo>
                  <a:cubicBezTo>
                    <a:pt x="2855" y="6782"/>
                    <a:pt x="2927" y="7192"/>
                    <a:pt x="2980" y="7513"/>
                  </a:cubicBezTo>
                  <a:cubicBezTo>
                    <a:pt x="2998" y="7603"/>
                    <a:pt x="2998" y="7692"/>
                    <a:pt x="3016" y="7781"/>
                  </a:cubicBezTo>
                  <a:cubicBezTo>
                    <a:pt x="3034" y="7817"/>
                    <a:pt x="3051" y="7870"/>
                    <a:pt x="3105" y="7888"/>
                  </a:cubicBezTo>
                  <a:cubicBezTo>
                    <a:pt x="3123" y="7906"/>
                    <a:pt x="3141" y="7906"/>
                    <a:pt x="3176" y="7906"/>
                  </a:cubicBezTo>
                  <a:cubicBezTo>
                    <a:pt x="3194" y="7906"/>
                    <a:pt x="3212" y="7906"/>
                    <a:pt x="3230" y="7888"/>
                  </a:cubicBezTo>
                  <a:lnTo>
                    <a:pt x="3266" y="7870"/>
                  </a:lnTo>
                  <a:cubicBezTo>
                    <a:pt x="3355" y="7834"/>
                    <a:pt x="3444" y="7799"/>
                    <a:pt x="3515" y="7745"/>
                  </a:cubicBezTo>
                  <a:cubicBezTo>
                    <a:pt x="4247" y="7317"/>
                    <a:pt x="4746" y="6710"/>
                    <a:pt x="5050" y="5890"/>
                  </a:cubicBezTo>
                  <a:cubicBezTo>
                    <a:pt x="5078" y="5805"/>
                    <a:pt x="5162" y="5754"/>
                    <a:pt x="5249" y="5754"/>
                  </a:cubicBezTo>
                  <a:cubicBezTo>
                    <a:pt x="5272" y="5754"/>
                    <a:pt x="5295" y="5757"/>
                    <a:pt x="5317" y="5765"/>
                  </a:cubicBezTo>
                  <a:cubicBezTo>
                    <a:pt x="5425" y="5800"/>
                    <a:pt x="5478" y="5925"/>
                    <a:pt x="5442" y="6032"/>
                  </a:cubicBezTo>
                  <a:cubicBezTo>
                    <a:pt x="5300" y="6425"/>
                    <a:pt x="5103" y="6782"/>
                    <a:pt x="4871" y="7103"/>
                  </a:cubicBezTo>
                  <a:cubicBezTo>
                    <a:pt x="4818" y="7174"/>
                    <a:pt x="4836" y="7264"/>
                    <a:pt x="4907" y="7317"/>
                  </a:cubicBezTo>
                  <a:cubicBezTo>
                    <a:pt x="4935" y="7338"/>
                    <a:pt x="4966" y="7348"/>
                    <a:pt x="4997" y="7348"/>
                  </a:cubicBezTo>
                  <a:cubicBezTo>
                    <a:pt x="5043" y="7348"/>
                    <a:pt x="5089" y="7325"/>
                    <a:pt x="5121" y="7281"/>
                  </a:cubicBezTo>
                  <a:cubicBezTo>
                    <a:pt x="5389" y="6942"/>
                    <a:pt x="5585" y="6550"/>
                    <a:pt x="5728" y="6139"/>
                  </a:cubicBezTo>
                  <a:cubicBezTo>
                    <a:pt x="5835" y="5872"/>
                    <a:pt x="5692" y="5568"/>
                    <a:pt x="5425" y="5461"/>
                  </a:cubicBezTo>
                  <a:cubicBezTo>
                    <a:pt x="5367" y="5443"/>
                    <a:pt x="5309" y="5435"/>
                    <a:pt x="5251" y="5435"/>
                  </a:cubicBezTo>
                  <a:cubicBezTo>
                    <a:pt x="5025" y="5435"/>
                    <a:pt x="4818" y="5569"/>
                    <a:pt x="4746" y="5783"/>
                  </a:cubicBezTo>
                  <a:cubicBezTo>
                    <a:pt x="4479" y="6532"/>
                    <a:pt x="4033" y="7085"/>
                    <a:pt x="3355" y="7478"/>
                  </a:cubicBezTo>
                  <a:cubicBezTo>
                    <a:pt x="3337" y="7495"/>
                    <a:pt x="3319" y="7513"/>
                    <a:pt x="3301" y="7531"/>
                  </a:cubicBezTo>
                  <a:cubicBezTo>
                    <a:pt x="3283" y="7495"/>
                    <a:pt x="3283" y="7478"/>
                    <a:pt x="3283" y="7460"/>
                  </a:cubicBezTo>
                  <a:cubicBezTo>
                    <a:pt x="3230" y="7156"/>
                    <a:pt x="3176" y="6746"/>
                    <a:pt x="3141" y="6336"/>
                  </a:cubicBezTo>
                  <a:cubicBezTo>
                    <a:pt x="3069" y="5676"/>
                    <a:pt x="3016" y="4997"/>
                    <a:pt x="3230" y="4355"/>
                  </a:cubicBezTo>
                  <a:cubicBezTo>
                    <a:pt x="3390" y="4373"/>
                    <a:pt x="3551" y="4391"/>
                    <a:pt x="3712" y="4391"/>
                  </a:cubicBezTo>
                  <a:cubicBezTo>
                    <a:pt x="4104" y="4391"/>
                    <a:pt x="4497" y="4319"/>
                    <a:pt x="4854" y="4177"/>
                  </a:cubicBezTo>
                  <a:cubicBezTo>
                    <a:pt x="5050" y="4302"/>
                    <a:pt x="5282" y="4391"/>
                    <a:pt x="5532" y="4444"/>
                  </a:cubicBezTo>
                  <a:cubicBezTo>
                    <a:pt x="5620" y="4456"/>
                    <a:pt x="5708" y="4462"/>
                    <a:pt x="5797" y="4462"/>
                  </a:cubicBezTo>
                  <a:cubicBezTo>
                    <a:pt x="6123" y="4462"/>
                    <a:pt x="6450" y="4384"/>
                    <a:pt x="6745" y="4230"/>
                  </a:cubicBezTo>
                  <a:cubicBezTo>
                    <a:pt x="6995" y="4105"/>
                    <a:pt x="7102" y="3766"/>
                    <a:pt x="6959" y="3517"/>
                  </a:cubicBezTo>
                  <a:cubicBezTo>
                    <a:pt x="6860" y="3343"/>
                    <a:pt x="6683" y="3239"/>
                    <a:pt x="6495" y="3239"/>
                  </a:cubicBezTo>
                  <a:cubicBezTo>
                    <a:pt x="6412" y="3239"/>
                    <a:pt x="6327" y="3259"/>
                    <a:pt x="6245" y="3302"/>
                  </a:cubicBezTo>
                  <a:cubicBezTo>
                    <a:pt x="6192" y="3338"/>
                    <a:pt x="6120" y="3374"/>
                    <a:pt x="6049" y="3374"/>
                  </a:cubicBezTo>
                  <a:cubicBezTo>
                    <a:pt x="6210" y="3195"/>
                    <a:pt x="6352" y="2999"/>
                    <a:pt x="6477" y="2785"/>
                  </a:cubicBezTo>
                  <a:cubicBezTo>
                    <a:pt x="6620" y="2535"/>
                    <a:pt x="6549" y="2214"/>
                    <a:pt x="6281" y="2071"/>
                  </a:cubicBezTo>
                  <a:cubicBezTo>
                    <a:pt x="6200" y="2025"/>
                    <a:pt x="6112" y="2003"/>
                    <a:pt x="6024" y="2003"/>
                  </a:cubicBezTo>
                  <a:cubicBezTo>
                    <a:pt x="5842" y="2003"/>
                    <a:pt x="5664" y="2099"/>
                    <a:pt x="5567" y="2268"/>
                  </a:cubicBezTo>
                  <a:cubicBezTo>
                    <a:pt x="5335" y="2678"/>
                    <a:pt x="4961" y="2999"/>
                    <a:pt x="4515" y="3178"/>
                  </a:cubicBezTo>
                  <a:cubicBezTo>
                    <a:pt x="4265" y="3285"/>
                    <a:pt x="4015" y="3338"/>
                    <a:pt x="3765" y="3338"/>
                  </a:cubicBezTo>
                  <a:cubicBezTo>
                    <a:pt x="3854" y="3213"/>
                    <a:pt x="3944" y="3106"/>
                    <a:pt x="4033" y="3017"/>
                  </a:cubicBezTo>
                  <a:cubicBezTo>
                    <a:pt x="4300" y="2731"/>
                    <a:pt x="4604" y="2517"/>
                    <a:pt x="4854" y="2232"/>
                  </a:cubicBezTo>
                  <a:cubicBezTo>
                    <a:pt x="5282" y="1750"/>
                    <a:pt x="5585" y="1286"/>
                    <a:pt x="5639" y="573"/>
                  </a:cubicBezTo>
                  <a:cubicBezTo>
                    <a:pt x="5656" y="287"/>
                    <a:pt x="5442" y="37"/>
                    <a:pt x="5139" y="2"/>
                  </a:cubicBezTo>
                  <a:cubicBezTo>
                    <a:pt x="5129" y="1"/>
                    <a:pt x="5118" y="1"/>
                    <a:pt x="5108" y="1"/>
                  </a:cubicBezTo>
                  <a:close/>
                </a:path>
              </a:pathLst>
            </a:custGeom>
            <a:solidFill>
              <a:srgbClr val="1E15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3" name="Google Shape;5263;p46"/>
            <p:cNvSpPr/>
            <p:nvPr/>
          </p:nvSpPr>
          <p:spPr>
            <a:xfrm>
              <a:off x="5473212" y="-808081"/>
              <a:ext cx="219409" cy="208353"/>
            </a:xfrm>
            <a:custGeom>
              <a:avLst/>
              <a:gdLst/>
              <a:ahLst/>
              <a:cxnLst/>
              <a:rect l="l" t="t" r="r" b="b"/>
              <a:pathLst>
                <a:path w="7442" h="7067" extrusionOk="0">
                  <a:moveTo>
                    <a:pt x="6781" y="6263"/>
                  </a:moveTo>
                  <a:cubicBezTo>
                    <a:pt x="6977" y="6263"/>
                    <a:pt x="7138" y="6424"/>
                    <a:pt x="7138" y="6620"/>
                  </a:cubicBezTo>
                  <a:lnTo>
                    <a:pt x="7138" y="6745"/>
                  </a:lnTo>
                  <a:lnTo>
                    <a:pt x="1321" y="6745"/>
                  </a:lnTo>
                  <a:lnTo>
                    <a:pt x="1321" y="6620"/>
                  </a:lnTo>
                  <a:cubicBezTo>
                    <a:pt x="1321" y="6424"/>
                    <a:pt x="1482" y="6263"/>
                    <a:pt x="1678" y="6263"/>
                  </a:cubicBezTo>
                  <a:close/>
                  <a:moveTo>
                    <a:pt x="1946" y="1"/>
                  </a:moveTo>
                  <a:cubicBezTo>
                    <a:pt x="1660" y="1"/>
                    <a:pt x="1428" y="233"/>
                    <a:pt x="1410" y="518"/>
                  </a:cubicBezTo>
                  <a:cubicBezTo>
                    <a:pt x="1410" y="786"/>
                    <a:pt x="1428" y="1053"/>
                    <a:pt x="1446" y="1303"/>
                  </a:cubicBezTo>
                  <a:cubicBezTo>
                    <a:pt x="1410" y="1267"/>
                    <a:pt x="1375" y="1232"/>
                    <a:pt x="1339" y="1214"/>
                  </a:cubicBezTo>
                  <a:cubicBezTo>
                    <a:pt x="1232" y="1125"/>
                    <a:pt x="1143" y="1018"/>
                    <a:pt x="1054" y="928"/>
                  </a:cubicBezTo>
                  <a:cubicBezTo>
                    <a:pt x="948" y="810"/>
                    <a:pt x="795" y="740"/>
                    <a:pt x="643" y="740"/>
                  </a:cubicBezTo>
                  <a:cubicBezTo>
                    <a:pt x="588" y="740"/>
                    <a:pt x="534" y="749"/>
                    <a:pt x="483" y="768"/>
                  </a:cubicBezTo>
                  <a:cubicBezTo>
                    <a:pt x="144" y="875"/>
                    <a:pt x="1" y="1321"/>
                    <a:pt x="251" y="1589"/>
                  </a:cubicBezTo>
                  <a:cubicBezTo>
                    <a:pt x="697" y="2124"/>
                    <a:pt x="1303" y="2516"/>
                    <a:pt x="1981" y="2677"/>
                  </a:cubicBezTo>
                  <a:cubicBezTo>
                    <a:pt x="2088" y="2802"/>
                    <a:pt x="2195" y="2927"/>
                    <a:pt x="2320" y="3016"/>
                  </a:cubicBezTo>
                  <a:cubicBezTo>
                    <a:pt x="2659" y="3301"/>
                    <a:pt x="3070" y="3551"/>
                    <a:pt x="3498" y="3694"/>
                  </a:cubicBezTo>
                  <a:cubicBezTo>
                    <a:pt x="3623" y="4426"/>
                    <a:pt x="3694" y="5157"/>
                    <a:pt x="3712" y="5889"/>
                  </a:cubicBezTo>
                  <a:cubicBezTo>
                    <a:pt x="3712" y="5889"/>
                    <a:pt x="3712" y="5942"/>
                    <a:pt x="3712" y="5960"/>
                  </a:cubicBezTo>
                  <a:lnTo>
                    <a:pt x="1678" y="5960"/>
                  </a:lnTo>
                  <a:cubicBezTo>
                    <a:pt x="1673" y="5960"/>
                    <a:pt x="1668" y="5960"/>
                    <a:pt x="1663" y="5960"/>
                  </a:cubicBezTo>
                  <a:cubicBezTo>
                    <a:pt x="1295" y="5960"/>
                    <a:pt x="1000" y="6602"/>
                    <a:pt x="1000" y="6602"/>
                  </a:cubicBezTo>
                  <a:lnTo>
                    <a:pt x="1000" y="6906"/>
                  </a:lnTo>
                  <a:cubicBezTo>
                    <a:pt x="1000" y="6995"/>
                    <a:pt x="1071" y="7066"/>
                    <a:pt x="1161" y="7066"/>
                  </a:cubicBezTo>
                  <a:lnTo>
                    <a:pt x="7281" y="7066"/>
                  </a:lnTo>
                  <a:cubicBezTo>
                    <a:pt x="7370" y="7066"/>
                    <a:pt x="7441" y="6995"/>
                    <a:pt x="7441" y="6906"/>
                  </a:cubicBezTo>
                  <a:lnTo>
                    <a:pt x="7441" y="6602"/>
                  </a:lnTo>
                  <a:cubicBezTo>
                    <a:pt x="7441" y="6228"/>
                    <a:pt x="7138" y="5924"/>
                    <a:pt x="6781" y="5924"/>
                  </a:cubicBezTo>
                  <a:lnTo>
                    <a:pt x="4765" y="5924"/>
                  </a:lnTo>
                  <a:cubicBezTo>
                    <a:pt x="4765" y="5924"/>
                    <a:pt x="4765" y="5228"/>
                    <a:pt x="4747" y="4997"/>
                  </a:cubicBezTo>
                  <a:cubicBezTo>
                    <a:pt x="4783" y="4979"/>
                    <a:pt x="4836" y="4943"/>
                    <a:pt x="4890" y="4925"/>
                  </a:cubicBezTo>
                  <a:cubicBezTo>
                    <a:pt x="5264" y="4747"/>
                    <a:pt x="5621" y="4515"/>
                    <a:pt x="5925" y="4229"/>
                  </a:cubicBezTo>
                  <a:cubicBezTo>
                    <a:pt x="5996" y="4158"/>
                    <a:pt x="5996" y="4069"/>
                    <a:pt x="5942" y="3997"/>
                  </a:cubicBezTo>
                  <a:cubicBezTo>
                    <a:pt x="5907" y="3971"/>
                    <a:pt x="5867" y="3957"/>
                    <a:pt x="5826" y="3957"/>
                  </a:cubicBezTo>
                  <a:cubicBezTo>
                    <a:pt x="5786" y="3957"/>
                    <a:pt x="5746" y="3971"/>
                    <a:pt x="5710" y="3997"/>
                  </a:cubicBezTo>
                  <a:cubicBezTo>
                    <a:pt x="5425" y="4265"/>
                    <a:pt x="5104" y="4479"/>
                    <a:pt x="4747" y="4640"/>
                  </a:cubicBezTo>
                  <a:cubicBezTo>
                    <a:pt x="4658" y="4675"/>
                    <a:pt x="4569" y="4729"/>
                    <a:pt x="4497" y="4782"/>
                  </a:cubicBezTo>
                  <a:cubicBezTo>
                    <a:pt x="4444" y="4800"/>
                    <a:pt x="4426" y="4872"/>
                    <a:pt x="4426" y="4925"/>
                  </a:cubicBezTo>
                  <a:cubicBezTo>
                    <a:pt x="4444" y="5139"/>
                    <a:pt x="4444" y="5960"/>
                    <a:pt x="4444" y="5960"/>
                  </a:cubicBezTo>
                  <a:lnTo>
                    <a:pt x="4015" y="5960"/>
                  </a:lnTo>
                  <a:cubicBezTo>
                    <a:pt x="4015" y="5960"/>
                    <a:pt x="4015" y="5799"/>
                    <a:pt x="4015" y="5799"/>
                  </a:cubicBezTo>
                  <a:cubicBezTo>
                    <a:pt x="3998" y="5032"/>
                    <a:pt x="3908" y="4301"/>
                    <a:pt x="3801" y="3569"/>
                  </a:cubicBezTo>
                  <a:cubicBezTo>
                    <a:pt x="3783" y="3498"/>
                    <a:pt x="3748" y="3462"/>
                    <a:pt x="3694" y="3444"/>
                  </a:cubicBezTo>
                  <a:cubicBezTo>
                    <a:pt x="3266" y="3301"/>
                    <a:pt x="2856" y="3070"/>
                    <a:pt x="2517" y="2784"/>
                  </a:cubicBezTo>
                  <a:cubicBezTo>
                    <a:pt x="2392" y="2677"/>
                    <a:pt x="2285" y="2570"/>
                    <a:pt x="2195" y="2445"/>
                  </a:cubicBezTo>
                  <a:cubicBezTo>
                    <a:pt x="2178" y="2427"/>
                    <a:pt x="2142" y="2392"/>
                    <a:pt x="2106" y="2392"/>
                  </a:cubicBezTo>
                  <a:cubicBezTo>
                    <a:pt x="1482" y="2249"/>
                    <a:pt x="893" y="1892"/>
                    <a:pt x="483" y="1392"/>
                  </a:cubicBezTo>
                  <a:cubicBezTo>
                    <a:pt x="393" y="1285"/>
                    <a:pt x="429" y="1107"/>
                    <a:pt x="572" y="1071"/>
                  </a:cubicBezTo>
                  <a:cubicBezTo>
                    <a:pt x="602" y="1059"/>
                    <a:pt x="631" y="1053"/>
                    <a:pt x="660" y="1053"/>
                  </a:cubicBezTo>
                  <a:cubicBezTo>
                    <a:pt x="717" y="1053"/>
                    <a:pt x="768" y="1077"/>
                    <a:pt x="804" y="1125"/>
                  </a:cubicBezTo>
                  <a:cubicBezTo>
                    <a:pt x="911" y="1250"/>
                    <a:pt x="1018" y="1357"/>
                    <a:pt x="1143" y="1446"/>
                  </a:cubicBezTo>
                  <a:cubicBezTo>
                    <a:pt x="1286" y="1571"/>
                    <a:pt x="1428" y="1660"/>
                    <a:pt x="1589" y="1749"/>
                  </a:cubicBezTo>
                  <a:cubicBezTo>
                    <a:pt x="1616" y="1765"/>
                    <a:pt x="1644" y="1772"/>
                    <a:pt x="1671" y="1772"/>
                  </a:cubicBezTo>
                  <a:cubicBezTo>
                    <a:pt x="1768" y="1772"/>
                    <a:pt x="1849" y="1682"/>
                    <a:pt x="1821" y="1571"/>
                  </a:cubicBezTo>
                  <a:cubicBezTo>
                    <a:pt x="1749" y="1267"/>
                    <a:pt x="1714" y="911"/>
                    <a:pt x="1732" y="518"/>
                  </a:cubicBezTo>
                  <a:cubicBezTo>
                    <a:pt x="1732" y="386"/>
                    <a:pt x="1835" y="319"/>
                    <a:pt x="1941" y="319"/>
                  </a:cubicBezTo>
                  <a:cubicBezTo>
                    <a:pt x="2049" y="319"/>
                    <a:pt x="2160" y="391"/>
                    <a:pt x="2160" y="536"/>
                  </a:cubicBezTo>
                  <a:cubicBezTo>
                    <a:pt x="2142" y="1464"/>
                    <a:pt x="2338" y="2088"/>
                    <a:pt x="2784" y="2445"/>
                  </a:cubicBezTo>
                  <a:cubicBezTo>
                    <a:pt x="2998" y="2623"/>
                    <a:pt x="3230" y="2766"/>
                    <a:pt x="3480" y="2891"/>
                  </a:cubicBezTo>
                  <a:cubicBezTo>
                    <a:pt x="3502" y="2902"/>
                    <a:pt x="3524" y="2907"/>
                    <a:pt x="3546" y="2907"/>
                  </a:cubicBezTo>
                  <a:cubicBezTo>
                    <a:pt x="3632" y="2907"/>
                    <a:pt x="3708" y="2830"/>
                    <a:pt x="3694" y="2731"/>
                  </a:cubicBezTo>
                  <a:cubicBezTo>
                    <a:pt x="3676" y="2392"/>
                    <a:pt x="3623" y="1945"/>
                    <a:pt x="3641" y="1517"/>
                  </a:cubicBezTo>
                  <a:cubicBezTo>
                    <a:pt x="3659" y="1428"/>
                    <a:pt x="3587" y="1357"/>
                    <a:pt x="3498" y="1357"/>
                  </a:cubicBezTo>
                  <a:cubicBezTo>
                    <a:pt x="3489" y="1355"/>
                    <a:pt x="3480" y="1354"/>
                    <a:pt x="3471" y="1354"/>
                  </a:cubicBezTo>
                  <a:cubicBezTo>
                    <a:pt x="3395" y="1354"/>
                    <a:pt x="3337" y="1419"/>
                    <a:pt x="3337" y="1499"/>
                  </a:cubicBezTo>
                  <a:cubicBezTo>
                    <a:pt x="3320" y="1838"/>
                    <a:pt x="3337" y="2177"/>
                    <a:pt x="3355" y="2481"/>
                  </a:cubicBezTo>
                  <a:cubicBezTo>
                    <a:pt x="3230" y="2392"/>
                    <a:pt x="3105" y="2302"/>
                    <a:pt x="2981" y="2213"/>
                  </a:cubicBezTo>
                  <a:cubicBezTo>
                    <a:pt x="2624" y="1910"/>
                    <a:pt x="2445" y="1357"/>
                    <a:pt x="2463" y="536"/>
                  </a:cubicBezTo>
                  <a:cubicBezTo>
                    <a:pt x="2463" y="250"/>
                    <a:pt x="2231" y="1"/>
                    <a:pt x="1946" y="1"/>
                  </a:cubicBezTo>
                  <a:close/>
                </a:path>
              </a:pathLst>
            </a:custGeom>
            <a:solidFill>
              <a:srgbClr val="1E15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64" name="Google Shape;5264;p46"/>
          <p:cNvGrpSpPr/>
          <p:nvPr/>
        </p:nvGrpSpPr>
        <p:grpSpPr>
          <a:xfrm rot="120013">
            <a:off x="4720531" y="4144213"/>
            <a:ext cx="316672" cy="183895"/>
            <a:chOff x="4756228" y="-849415"/>
            <a:chExt cx="316701" cy="183912"/>
          </a:xfrm>
        </p:grpSpPr>
        <p:sp>
          <p:nvSpPr>
            <p:cNvPr id="5265" name="Google Shape;5265;p46"/>
            <p:cNvSpPr/>
            <p:nvPr/>
          </p:nvSpPr>
          <p:spPr>
            <a:xfrm>
              <a:off x="4827752" y="-690770"/>
              <a:ext cx="45816" cy="20667"/>
            </a:xfrm>
            <a:custGeom>
              <a:avLst/>
              <a:gdLst/>
              <a:ahLst/>
              <a:cxnLst/>
              <a:rect l="l" t="t" r="r" b="b"/>
              <a:pathLst>
                <a:path w="1554" h="701" extrusionOk="0">
                  <a:moveTo>
                    <a:pt x="929" y="1"/>
                  </a:moveTo>
                  <a:cubicBezTo>
                    <a:pt x="661" y="54"/>
                    <a:pt x="269" y="108"/>
                    <a:pt x="1" y="125"/>
                  </a:cubicBezTo>
                  <a:cubicBezTo>
                    <a:pt x="267" y="345"/>
                    <a:pt x="560" y="701"/>
                    <a:pt x="1206" y="701"/>
                  </a:cubicBezTo>
                  <a:cubicBezTo>
                    <a:pt x="1297" y="701"/>
                    <a:pt x="1394" y="694"/>
                    <a:pt x="1500" y="679"/>
                  </a:cubicBezTo>
                  <a:cubicBezTo>
                    <a:pt x="1535" y="679"/>
                    <a:pt x="1553" y="625"/>
                    <a:pt x="1518" y="607"/>
                  </a:cubicBezTo>
                  <a:cubicBezTo>
                    <a:pt x="1268" y="447"/>
                    <a:pt x="1054" y="215"/>
                    <a:pt x="929" y="1"/>
                  </a:cubicBezTo>
                  <a:close/>
                </a:path>
              </a:pathLst>
            </a:custGeom>
            <a:solidFill>
              <a:srgbClr val="207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6" name="Google Shape;5266;p46"/>
            <p:cNvSpPr/>
            <p:nvPr/>
          </p:nvSpPr>
          <p:spPr>
            <a:xfrm>
              <a:off x="4843555" y="-690770"/>
              <a:ext cx="30013" cy="21080"/>
            </a:xfrm>
            <a:custGeom>
              <a:avLst/>
              <a:gdLst/>
              <a:ahLst/>
              <a:cxnLst/>
              <a:rect l="l" t="t" r="r" b="b"/>
              <a:pathLst>
                <a:path w="1018" h="715" extrusionOk="0">
                  <a:moveTo>
                    <a:pt x="393" y="1"/>
                  </a:moveTo>
                  <a:cubicBezTo>
                    <a:pt x="268" y="18"/>
                    <a:pt x="143" y="54"/>
                    <a:pt x="0" y="72"/>
                  </a:cubicBezTo>
                  <a:cubicBezTo>
                    <a:pt x="161" y="286"/>
                    <a:pt x="393" y="518"/>
                    <a:pt x="660" y="696"/>
                  </a:cubicBezTo>
                  <a:cubicBezTo>
                    <a:pt x="660" y="696"/>
                    <a:pt x="660" y="696"/>
                    <a:pt x="660" y="714"/>
                  </a:cubicBezTo>
                  <a:cubicBezTo>
                    <a:pt x="767" y="714"/>
                    <a:pt x="857" y="696"/>
                    <a:pt x="964" y="679"/>
                  </a:cubicBezTo>
                  <a:cubicBezTo>
                    <a:pt x="999" y="679"/>
                    <a:pt x="1017" y="625"/>
                    <a:pt x="982" y="607"/>
                  </a:cubicBezTo>
                  <a:cubicBezTo>
                    <a:pt x="732" y="447"/>
                    <a:pt x="518" y="215"/>
                    <a:pt x="393" y="1"/>
                  </a:cubicBezTo>
                  <a:close/>
                </a:path>
              </a:pathLst>
            </a:custGeom>
            <a:solidFill>
              <a:srgbClr val="5960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7" name="Google Shape;5267;p46"/>
            <p:cNvSpPr/>
            <p:nvPr/>
          </p:nvSpPr>
          <p:spPr>
            <a:xfrm>
              <a:off x="4760945" y="-844904"/>
              <a:ext cx="305675" cy="158380"/>
            </a:xfrm>
            <a:custGeom>
              <a:avLst/>
              <a:gdLst/>
              <a:ahLst/>
              <a:cxnLst/>
              <a:rect l="l" t="t" r="r" b="b"/>
              <a:pathLst>
                <a:path w="10368" h="5372" extrusionOk="0">
                  <a:moveTo>
                    <a:pt x="8762" y="1"/>
                  </a:moveTo>
                  <a:cubicBezTo>
                    <a:pt x="8458" y="161"/>
                    <a:pt x="8351" y="500"/>
                    <a:pt x="8280" y="821"/>
                  </a:cubicBezTo>
                  <a:cubicBezTo>
                    <a:pt x="8209" y="1125"/>
                    <a:pt x="8155" y="1482"/>
                    <a:pt x="7923" y="1714"/>
                  </a:cubicBezTo>
                  <a:cubicBezTo>
                    <a:pt x="7780" y="1874"/>
                    <a:pt x="7584" y="1963"/>
                    <a:pt x="7388" y="2035"/>
                  </a:cubicBezTo>
                  <a:cubicBezTo>
                    <a:pt x="6888" y="2249"/>
                    <a:pt x="6389" y="2427"/>
                    <a:pt x="5871" y="2588"/>
                  </a:cubicBezTo>
                  <a:cubicBezTo>
                    <a:pt x="5732" y="2632"/>
                    <a:pt x="5547" y="2667"/>
                    <a:pt x="5370" y="2667"/>
                  </a:cubicBezTo>
                  <a:cubicBezTo>
                    <a:pt x="5048" y="2667"/>
                    <a:pt x="4748" y="2551"/>
                    <a:pt x="4783" y="2160"/>
                  </a:cubicBezTo>
                  <a:cubicBezTo>
                    <a:pt x="4801" y="2070"/>
                    <a:pt x="4836" y="1981"/>
                    <a:pt x="4872" y="1892"/>
                  </a:cubicBezTo>
                  <a:cubicBezTo>
                    <a:pt x="4997" y="1624"/>
                    <a:pt x="5229" y="1375"/>
                    <a:pt x="5443" y="1178"/>
                  </a:cubicBezTo>
                  <a:lnTo>
                    <a:pt x="5443" y="1178"/>
                  </a:lnTo>
                  <a:cubicBezTo>
                    <a:pt x="4943" y="1303"/>
                    <a:pt x="4479" y="1446"/>
                    <a:pt x="4158" y="1838"/>
                  </a:cubicBezTo>
                  <a:cubicBezTo>
                    <a:pt x="3891" y="2177"/>
                    <a:pt x="3748" y="2606"/>
                    <a:pt x="3373" y="2802"/>
                  </a:cubicBezTo>
                  <a:cubicBezTo>
                    <a:pt x="3230" y="2891"/>
                    <a:pt x="3070" y="2909"/>
                    <a:pt x="2909" y="2945"/>
                  </a:cubicBezTo>
                  <a:cubicBezTo>
                    <a:pt x="2320" y="3070"/>
                    <a:pt x="1732" y="3212"/>
                    <a:pt x="1161" y="3391"/>
                  </a:cubicBezTo>
                  <a:cubicBezTo>
                    <a:pt x="643" y="3533"/>
                    <a:pt x="1" y="4087"/>
                    <a:pt x="1" y="4658"/>
                  </a:cubicBezTo>
                  <a:cubicBezTo>
                    <a:pt x="19" y="5246"/>
                    <a:pt x="1518" y="5371"/>
                    <a:pt x="1910" y="5371"/>
                  </a:cubicBezTo>
                  <a:cubicBezTo>
                    <a:pt x="3230" y="5336"/>
                    <a:pt x="4372" y="4979"/>
                    <a:pt x="5568" y="4443"/>
                  </a:cubicBezTo>
                  <a:cubicBezTo>
                    <a:pt x="6763" y="3908"/>
                    <a:pt x="7834" y="3087"/>
                    <a:pt x="8619" y="2053"/>
                  </a:cubicBezTo>
                  <a:cubicBezTo>
                    <a:pt x="8762" y="2106"/>
                    <a:pt x="8940" y="2124"/>
                    <a:pt x="9101" y="2142"/>
                  </a:cubicBezTo>
                  <a:cubicBezTo>
                    <a:pt x="9315" y="2142"/>
                    <a:pt x="9547" y="2142"/>
                    <a:pt x="9761" y="2088"/>
                  </a:cubicBezTo>
                  <a:cubicBezTo>
                    <a:pt x="9957" y="2035"/>
                    <a:pt x="10100" y="1928"/>
                    <a:pt x="10225" y="1785"/>
                  </a:cubicBezTo>
                  <a:cubicBezTo>
                    <a:pt x="10260" y="1767"/>
                    <a:pt x="10367" y="1624"/>
                    <a:pt x="10367" y="1624"/>
                  </a:cubicBezTo>
                  <a:lnTo>
                    <a:pt x="10367" y="1624"/>
                  </a:lnTo>
                  <a:cubicBezTo>
                    <a:pt x="10327" y="1627"/>
                    <a:pt x="10293" y="1629"/>
                    <a:pt x="10262" y="1629"/>
                  </a:cubicBezTo>
                  <a:cubicBezTo>
                    <a:pt x="10106" y="1629"/>
                    <a:pt x="10062" y="1589"/>
                    <a:pt x="9868" y="1499"/>
                  </a:cubicBezTo>
                  <a:cubicBezTo>
                    <a:pt x="9761" y="1464"/>
                    <a:pt x="9689" y="1410"/>
                    <a:pt x="9600" y="1357"/>
                  </a:cubicBezTo>
                  <a:cubicBezTo>
                    <a:pt x="9498" y="1298"/>
                    <a:pt x="9313" y="1240"/>
                    <a:pt x="9171" y="1240"/>
                  </a:cubicBezTo>
                  <a:cubicBezTo>
                    <a:pt x="9139" y="1240"/>
                    <a:pt x="9109" y="1243"/>
                    <a:pt x="9083" y="1250"/>
                  </a:cubicBezTo>
                  <a:cubicBezTo>
                    <a:pt x="9154" y="1125"/>
                    <a:pt x="9083" y="875"/>
                    <a:pt x="8994" y="768"/>
                  </a:cubicBezTo>
                  <a:cubicBezTo>
                    <a:pt x="8887" y="661"/>
                    <a:pt x="8762" y="572"/>
                    <a:pt x="8708" y="429"/>
                  </a:cubicBezTo>
                  <a:cubicBezTo>
                    <a:pt x="8655" y="304"/>
                    <a:pt x="8672" y="126"/>
                    <a:pt x="8762" y="1"/>
                  </a:cubicBezTo>
                  <a:close/>
                </a:path>
              </a:pathLst>
            </a:custGeom>
            <a:solidFill>
              <a:srgbClr val="207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8" name="Google Shape;5268;p46"/>
            <p:cNvSpPr/>
            <p:nvPr/>
          </p:nvSpPr>
          <p:spPr>
            <a:xfrm>
              <a:off x="4760945" y="-800710"/>
              <a:ext cx="305675" cy="114186"/>
            </a:xfrm>
            <a:custGeom>
              <a:avLst/>
              <a:gdLst/>
              <a:ahLst/>
              <a:cxnLst/>
              <a:rect l="l" t="t" r="r" b="b"/>
              <a:pathLst>
                <a:path w="10368" h="3873" extrusionOk="0">
                  <a:moveTo>
                    <a:pt x="9868" y="0"/>
                  </a:moveTo>
                  <a:cubicBezTo>
                    <a:pt x="9761" y="90"/>
                    <a:pt x="9654" y="143"/>
                    <a:pt x="9529" y="179"/>
                  </a:cubicBezTo>
                  <a:cubicBezTo>
                    <a:pt x="9368" y="219"/>
                    <a:pt x="9188" y="239"/>
                    <a:pt x="9017" y="239"/>
                  </a:cubicBezTo>
                  <a:cubicBezTo>
                    <a:pt x="8960" y="239"/>
                    <a:pt x="8904" y="237"/>
                    <a:pt x="8851" y="232"/>
                  </a:cubicBezTo>
                  <a:cubicBezTo>
                    <a:pt x="8744" y="232"/>
                    <a:pt x="8637" y="215"/>
                    <a:pt x="8530" y="197"/>
                  </a:cubicBezTo>
                  <a:cubicBezTo>
                    <a:pt x="8506" y="187"/>
                    <a:pt x="8482" y="183"/>
                    <a:pt x="8458" y="183"/>
                  </a:cubicBezTo>
                  <a:cubicBezTo>
                    <a:pt x="8394" y="183"/>
                    <a:pt x="8332" y="216"/>
                    <a:pt x="8280" y="268"/>
                  </a:cubicBezTo>
                  <a:cubicBezTo>
                    <a:pt x="7513" y="1249"/>
                    <a:pt x="6478" y="2017"/>
                    <a:pt x="5336" y="2534"/>
                  </a:cubicBezTo>
                  <a:cubicBezTo>
                    <a:pt x="4140" y="3069"/>
                    <a:pt x="2981" y="3426"/>
                    <a:pt x="1678" y="3462"/>
                  </a:cubicBezTo>
                  <a:cubicBezTo>
                    <a:pt x="1375" y="3462"/>
                    <a:pt x="447" y="3391"/>
                    <a:pt x="1" y="3105"/>
                  </a:cubicBezTo>
                  <a:cubicBezTo>
                    <a:pt x="1" y="3123"/>
                    <a:pt x="1" y="3141"/>
                    <a:pt x="1" y="3159"/>
                  </a:cubicBezTo>
                  <a:cubicBezTo>
                    <a:pt x="19" y="3747"/>
                    <a:pt x="1518" y="3872"/>
                    <a:pt x="1910" y="3872"/>
                  </a:cubicBezTo>
                  <a:cubicBezTo>
                    <a:pt x="3230" y="3837"/>
                    <a:pt x="4372" y="3480"/>
                    <a:pt x="5568" y="2944"/>
                  </a:cubicBezTo>
                  <a:cubicBezTo>
                    <a:pt x="6763" y="2409"/>
                    <a:pt x="7834" y="1588"/>
                    <a:pt x="8619" y="554"/>
                  </a:cubicBezTo>
                  <a:cubicBezTo>
                    <a:pt x="8779" y="607"/>
                    <a:pt x="8940" y="625"/>
                    <a:pt x="9101" y="643"/>
                  </a:cubicBezTo>
                  <a:cubicBezTo>
                    <a:pt x="9315" y="643"/>
                    <a:pt x="9547" y="643"/>
                    <a:pt x="9761" y="589"/>
                  </a:cubicBezTo>
                  <a:cubicBezTo>
                    <a:pt x="9957" y="536"/>
                    <a:pt x="10100" y="429"/>
                    <a:pt x="10225" y="286"/>
                  </a:cubicBezTo>
                  <a:cubicBezTo>
                    <a:pt x="10260" y="268"/>
                    <a:pt x="10367" y="125"/>
                    <a:pt x="10367" y="125"/>
                  </a:cubicBezTo>
                  <a:lnTo>
                    <a:pt x="10367" y="125"/>
                  </a:lnTo>
                  <a:cubicBezTo>
                    <a:pt x="10327" y="128"/>
                    <a:pt x="10293" y="130"/>
                    <a:pt x="10262" y="130"/>
                  </a:cubicBezTo>
                  <a:cubicBezTo>
                    <a:pt x="10106" y="130"/>
                    <a:pt x="10062" y="90"/>
                    <a:pt x="9868" y="0"/>
                  </a:cubicBezTo>
                  <a:close/>
                </a:path>
              </a:pathLst>
            </a:custGeom>
            <a:solidFill>
              <a:srgbClr val="5960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9" name="Google Shape;5269;p46"/>
            <p:cNvSpPr/>
            <p:nvPr/>
          </p:nvSpPr>
          <p:spPr>
            <a:xfrm>
              <a:off x="4761475" y="-778097"/>
              <a:ext cx="248331" cy="91573"/>
            </a:xfrm>
            <a:custGeom>
              <a:avLst/>
              <a:gdLst/>
              <a:ahLst/>
              <a:cxnLst/>
              <a:rect l="l" t="t" r="r" b="b"/>
              <a:pathLst>
                <a:path w="8423" h="3106" extrusionOk="0">
                  <a:moveTo>
                    <a:pt x="8422" y="1"/>
                  </a:moveTo>
                  <a:cubicBezTo>
                    <a:pt x="8422" y="72"/>
                    <a:pt x="8083" y="268"/>
                    <a:pt x="8012" y="304"/>
                  </a:cubicBezTo>
                  <a:cubicBezTo>
                    <a:pt x="7869" y="393"/>
                    <a:pt x="7727" y="500"/>
                    <a:pt x="7584" y="589"/>
                  </a:cubicBezTo>
                  <a:cubicBezTo>
                    <a:pt x="7298" y="768"/>
                    <a:pt x="6977" y="928"/>
                    <a:pt x="6674" y="1071"/>
                  </a:cubicBezTo>
                  <a:cubicBezTo>
                    <a:pt x="6032" y="1357"/>
                    <a:pt x="5354" y="1517"/>
                    <a:pt x="4693" y="1714"/>
                  </a:cubicBezTo>
                  <a:cubicBezTo>
                    <a:pt x="4301" y="1821"/>
                    <a:pt x="3908" y="1874"/>
                    <a:pt x="3516" y="1928"/>
                  </a:cubicBezTo>
                  <a:cubicBezTo>
                    <a:pt x="2677" y="2053"/>
                    <a:pt x="1856" y="2160"/>
                    <a:pt x="1018" y="2213"/>
                  </a:cubicBezTo>
                  <a:cubicBezTo>
                    <a:pt x="661" y="2231"/>
                    <a:pt x="304" y="2267"/>
                    <a:pt x="1" y="2445"/>
                  </a:cubicBezTo>
                  <a:cubicBezTo>
                    <a:pt x="90" y="2980"/>
                    <a:pt x="1517" y="3105"/>
                    <a:pt x="1892" y="3105"/>
                  </a:cubicBezTo>
                  <a:cubicBezTo>
                    <a:pt x="3212" y="3070"/>
                    <a:pt x="4354" y="2713"/>
                    <a:pt x="5550" y="2177"/>
                  </a:cubicBezTo>
                  <a:cubicBezTo>
                    <a:pt x="6656" y="1678"/>
                    <a:pt x="7655" y="946"/>
                    <a:pt x="8422" y="18"/>
                  </a:cubicBezTo>
                  <a:lnTo>
                    <a:pt x="8422" y="1"/>
                  </a:lnTo>
                  <a:close/>
                </a:path>
              </a:pathLst>
            </a:custGeom>
            <a:solidFill>
              <a:srgbClr val="FAF7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0" name="Google Shape;5270;p46"/>
            <p:cNvSpPr/>
            <p:nvPr/>
          </p:nvSpPr>
          <p:spPr>
            <a:xfrm>
              <a:off x="4761475" y="-775974"/>
              <a:ext cx="246739" cy="89450"/>
            </a:xfrm>
            <a:custGeom>
              <a:avLst/>
              <a:gdLst/>
              <a:ahLst/>
              <a:cxnLst/>
              <a:rect l="l" t="t" r="r" b="b"/>
              <a:pathLst>
                <a:path w="8369" h="3034" extrusionOk="0">
                  <a:moveTo>
                    <a:pt x="8369" y="0"/>
                  </a:moveTo>
                  <a:cubicBezTo>
                    <a:pt x="8280" y="89"/>
                    <a:pt x="8066" y="196"/>
                    <a:pt x="8012" y="232"/>
                  </a:cubicBezTo>
                  <a:cubicBezTo>
                    <a:pt x="7869" y="321"/>
                    <a:pt x="7727" y="428"/>
                    <a:pt x="7584" y="517"/>
                  </a:cubicBezTo>
                  <a:cubicBezTo>
                    <a:pt x="7298" y="696"/>
                    <a:pt x="6977" y="856"/>
                    <a:pt x="6674" y="999"/>
                  </a:cubicBezTo>
                  <a:cubicBezTo>
                    <a:pt x="6567" y="1035"/>
                    <a:pt x="6478" y="1088"/>
                    <a:pt x="6388" y="1124"/>
                  </a:cubicBezTo>
                  <a:cubicBezTo>
                    <a:pt x="6049" y="1338"/>
                    <a:pt x="5675" y="1534"/>
                    <a:pt x="5318" y="1695"/>
                  </a:cubicBezTo>
                  <a:cubicBezTo>
                    <a:pt x="4122" y="2230"/>
                    <a:pt x="2963" y="2587"/>
                    <a:pt x="1660" y="2623"/>
                  </a:cubicBezTo>
                  <a:cubicBezTo>
                    <a:pt x="1375" y="2623"/>
                    <a:pt x="554" y="2569"/>
                    <a:pt x="90" y="2320"/>
                  </a:cubicBezTo>
                  <a:cubicBezTo>
                    <a:pt x="54" y="2337"/>
                    <a:pt x="19" y="2355"/>
                    <a:pt x="1" y="2373"/>
                  </a:cubicBezTo>
                  <a:cubicBezTo>
                    <a:pt x="90" y="2908"/>
                    <a:pt x="1517" y="3033"/>
                    <a:pt x="1892" y="3033"/>
                  </a:cubicBezTo>
                  <a:cubicBezTo>
                    <a:pt x="3212" y="2998"/>
                    <a:pt x="4354" y="2641"/>
                    <a:pt x="5550" y="2105"/>
                  </a:cubicBezTo>
                  <a:cubicBezTo>
                    <a:pt x="6638" y="1624"/>
                    <a:pt x="7620" y="892"/>
                    <a:pt x="8369" y="0"/>
                  </a:cubicBezTo>
                  <a:close/>
                </a:path>
              </a:pathLst>
            </a:custGeom>
            <a:solidFill>
              <a:srgbClr val="F3EA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1" name="Google Shape;5271;p46"/>
            <p:cNvSpPr/>
            <p:nvPr/>
          </p:nvSpPr>
          <p:spPr>
            <a:xfrm>
              <a:off x="5009777" y="-778097"/>
              <a:ext cx="29" cy="560"/>
            </a:xfrm>
            <a:custGeom>
              <a:avLst/>
              <a:gdLst/>
              <a:ahLst/>
              <a:cxnLst/>
              <a:rect l="l" t="t" r="r" b="b"/>
              <a:pathLst>
                <a:path w="1" h="19" extrusionOk="0">
                  <a:moveTo>
                    <a:pt x="0" y="1"/>
                  </a:moveTo>
                  <a:lnTo>
                    <a:pt x="0" y="18"/>
                  </a:lnTo>
                  <a:lnTo>
                    <a:pt x="0" y="18"/>
                  </a:lnTo>
                  <a:cubicBezTo>
                    <a:pt x="0" y="18"/>
                    <a:pt x="0" y="18"/>
                    <a:pt x="0" y="1"/>
                  </a:cubicBezTo>
                  <a:close/>
                </a:path>
              </a:pathLst>
            </a:custGeom>
            <a:solidFill>
              <a:srgbClr val="FAF7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2" name="Google Shape;5272;p46"/>
            <p:cNvSpPr/>
            <p:nvPr/>
          </p:nvSpPr>
          <p:spPr>
            <a:xfrm>
              <a:off x="4861421" y="-737942"/>
              <a:ext cx="95258" cy="42661"/>
            </a:xfrm>
            <a:custGeom>
              <a:avLst/>
              <a:gdLst/>
              <a:ahLst/>
              <a:cxnLst/>
              <a:rect l="l" t="t" r="r" b="b"/>
              <a:pathLst>
                <a:path w="3231" h="1447" extrusionOk="0">
                  <a:moveTo>
                    <a:pt x="893" y="1"/>
                  </a:moveTo>
                  <a:cubicBezTo>
                    <a:pt x="845" y="1"/>
                    <a:pt x="797" y="5"/>
                    <a:pt x="750" y="13"/>
                  </a:cubicBezTo>
                  <a:lnTo>
                    <a:pt x="144" y="262"/>
                  </a:lnTo>
                  <a:cubicBezTo>
                    <a:pt x="19" y="316"/>
                    <a:pt x="1" y="494"/>
                    <a:pt x="108" y="566"/>
                  </a:cubicBezTo>
                  <a:cubicBezTo>
                    <a:pt x="838" y="1094"/>
                    <a:pt x="1838" y="1446"/>
                    <a:pt x="2756" y="1446"/>
                  </a:cubicBezTo>
                  <a:cubicBezTo>
                    <a:pt x="2893" y="1446"/>
                    <a:pt x="3027" y="1438"/>
                    <a:pt x="3159" y="1422"/>
                  </a:cubicBezTo>
                  <a:cubicBezTo>
                    <a:pt x="3213" y="1422"/>
                    <a:pt x="3230" y="1351"/>
                    <a:pt x="3177" y="1315"/>
                  </a:cubicBezTo>
                  <a:cubicBezTo>
                    <a:pt x="2909" y="1119"/>
                    <a:pt x="2552" y="851"/>
                    <a:pt x="2320" y="691"/>
                  </a:cubicBezTo>
                  <a:cubicBezTo>
                    <a:pt x="1914" y="398"/>
                    <a:pt x="1388" y="1"/>
                    <a:pt x="893" y="1"/>
                  </a:cubicBezTo>
                  <a:close/>
                </a:path>
              </a:pathLst>
            </a:custGeom>
            <a:solidFill>
              <a:srgbClr val="207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3" name="Google Shape;5273;p46"/>
            <p:cNvSpPr/>
            <p:nvPr/>
          </p:nvSpPr>
          <p:spPr>
            <a:xfrm>
              <a:off x="4877224" y="-737942"/>
              <a:ext cx="79455" cy="42691"/>
            </a:xfrm>
            <a:custGeom>
              <a:avLst/>
              <a:gdLst/>
              <a:ahLst/>
              <a:cxnLst/>
              <a:rect l="l" t="t" r="r" b="b"/>
              <a:pathLst>
                <a:path w="2695" h="1448" extrusionOk="0">
                  <a:moveTo>
                    <a:pt x="357" y="1"/>
                  </a:moveTo>
                  <a:cubicBezTo>
                    <a:pt x="309" y="1"/>
                    <a:pt x="261" y="5"/>
                    <a:pt x="214" y="13"/>
                  </a:cubicBezTo>
                  <a:lnTo>
                    <a:pt x="71" y="66"/>
                  </a:lnTo>
                  <a:cubicBezTo>
                    <a:pt x="0" y="102"/>
                    <a:pt x="0" y="191"/>
                    <a:pt x="71" y="227"/>
                  </a:cubicBezTo>
                  <a:cubicBezTo>
                    <a:pt x="518" y="369"/>
                    <a:pt x="892" y="601"/>
                    <a:pt x="1249" y="851"/>
                  </a:cubicBezTo>
                  <a:cubicBezTo>
                    <a:pt x="1463" y="994"/>
                    <a:pt x="1820" y="1262"/>
                    <a:pt x="2088" y="1440"/>
                  </a:cubicBezTo>
                  <a:cubicBezTo>
                    <a:pt x="2140" y="1445"/>
                    <a:pt x="2192" y="1447"/>
                    <a:pt x="2244" y="1447"/>
                  </a:cubicBezTo>
                  <a:cubicBezTo>
                    <a:pt x="2371" y="1447"/>
                    <a:pt x="2497" y="1435"/>
                    <a:pt x="2623" y="1422"/>
                  </a:cubicBezTo>
                  <a:cubicBezTo>
                    <a:pt x="2677" y="1422"/>
                    <a:pt x="2694" y="1351"/>
                    <a:pt x="2641" y="1315"/>
                  </a:cubicBezTo>
                  <a:cubicBezTo>
                    <a:pt x="2373" y="1119"/>
                    <a:pt x="2016" y="851"/>
                    <a:pt x="1784" y="691"/>
                  </a:cubicBezTo>
                  <a:cubicBezTo>
                    <a:pt x="1378" y="398"/>
                    <a:pt x="852" y="1"/>
                    <a:pt x="357" y="1"/>
                  </a:cubicBezTo>
                  <a:close/>
                </a:path>
              </a:pathLst>
            </a:custGeom>
            <a:solidFill>
              <a:srgbClr val="5960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4" name="Google Shape;5274;p46"/>
            <p:cNvSpPr/>
            <p:nvPr/>
          </p:nvSpPr>
          <p:spPr>
            <a:xfrm>
              <a:off x="4808824" y="-738178"/>
              <a:ext cx="15803" cy="14358"/>
            </a:xfrm>
            <a:custGeom>
              <a:avLst/>
              <a:gdLst/>
              <a:ahLst/>
              <a:cxnLst/>
              <a:rect l="l" t="t" r="r" b="b"/>
              <a:pathLst>
                <a:path w="536" h="487" extrusionOk="0">
                  <a:moveTo>
                    <a:pt x="269" y="0"/>
                  </a:moveTo>
                  <a:cubicBezTo>
                    <a:pt x="257" y="0"/>
                    <a:pt x="245" y="1"/>
                    <a:pt x="233" y="3"/>
                  </a:cubicBezTo>
                  <a:cubicBezTo>
                    <a:pt x="108" y="3"/>
                    <a:pt x="1" y="128"/>
                    <a:pt x="18" y="270"/>
                  </a:cubicBezTo>
                  <a:cubicBezTo>
                    <a:pt x="35" y="386"/>
                    <a:pt x="128" y="486"/>
                    <a:pt x="255" y="486"/>
                  </a:cubicBezTo>
                  <a:cubicBezTo>
                    <a:pt x="265" y="486"/>
                    <a:pt x="276" y="486"/>
                    <a:pt x="286" y="484"/>
                  </a:cubicBezTo>
                  <a:cubicBezTo>
                    <a:pt x="429" y="484"/>
                    <a:pt x="536" y="360"/>
                    <a:pt x="518" y="217"/>
                  </a:cubicBezTo>
                  <a:cubicBezTo>
                    <a:pt x="502" y="86"/>
                    <a:pt x="396" y="0"/>
                    <a:pt x="269" y="0"/>
                  </a:cubicBezTo>
                  <a:close/>
                </a:path>
              </a:pathLst>
            </a:custGeom>
            <a:solidFill>
              <a:srgbClr val="1E15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5" name="Google Shape;5275;p46"/>
            <p:cNvSpPr/>
            <p:nvPr/>
          </p:nvSpPr>
          <p:spPr>
            <a:xfrm>
              <a:off x="4756228" y="-849415"/>
              <a:ext cx="316701" cy="183912"/>
            </a:xfrm>
            <a:custGeom>
              <a:avLst/>
              <a:gdLst/>
              <a:ahLst/>
              <a:cxnLst/>
              <a:rect l="l" t="t" r="r" b="b"/>
              <a:pathLst>
                <a:path w="10742" h="6238" extrusionOk="0">
                  <a:moveTo>
                    <a:pt x="7405" y="3383"/>
                  </a:moveTo>
                  <a:lnTo>
                    <a:pt x="7405" y="3383"/>
                  </a:lnTo>
                  <a:cubicBezTo>
                    <a:pt x="6959" y="3740"/>
                    <a:pt x="6477" y="4061"/>
                    <a:pt x="5942" y="4329"/>
                  </a:cubicBezTo>
                  <a:cubicBezTo>
                    <a:pt x="5835" y="4240"/>
                    <a:pt x="5728" y="4168"/>
                    <a:pt x="5621" y="4079"/>
                  </a:cubicBezTo>
                  <a:cubicBezTo>
                    <a:pt x="6049" y="3954"/>
                    <a:pt x="6495" y="3811"/>
                    <a:pt x="6905" y="3633"/>
                  </a:cubicBezTo>
                  <a:cubicBezTo>
                    <a:pt x="7084" y="3562"/>
                    <a:pt x="7244" y="3472"/>
                    <a:pt x="7405" y="3383"/>
                  </a:cubicBezTo>
                  <a:close/>
                  <a:moveTo>
                    <a:pt x="3283" y="5560"/>
                  </a:moveTo>
                  <a:cubicBezTo>
                    <a:pt x="3373" y="5703"/>
                    <a:pt x="3497" y="5828"/>
                    <a:pt x="3622" y="5935"/>
                  </a:cubicBezTo>
                  <a:cubicBezTo>
                    <a:pt x="3248" y="5917"/>
                    <a:pt x="3016" y="5792"/>
                    <a:pt x="2819" y="5631"/>
                  </a:cubicBezTo>
                  <a:cubicBezTo>
                    <a:pt x="2962" y="5613"/>
                    <a:pt x="3123" y="5596"/>
                    <a:pt x="3283" y="5560"/>
                  </a:cubicBezTo>
                  <a:close/>
                  <a:moveTo>
                    <a:pt x="8914" y="0"/>
                  </a:moveTo>
                  <a:cubicBezTo>
                    <a:pt x="8892" y="0"/>
                    <a:pt x="8870" y="4"/>
                    <a:pt x="8850" y="11"/>
                  </a:cubicBezTo>
                  <a:cubicBezTo>
                    <a:pt x="8476" y="207"/>
                    <a:pt x="8351" y="618"/>
                    <a:pt x="8261" y="992"/>
                  </a:cubicBezTo>
                  <a:cubicBezTo>
                    <a:pt x="8244" y="1081"/>
                    <a:pt x="8297" y="1171"/>
                    <a:pt x="8386" y="1188"/>
                  </a:cubicBezTo>
                  <a:cubicBezTo>
                    <a:pt x="8398" y="1191"/>
                    <a:pt x="8409" y="1192"/>
                    <a:pt x="8420" y="1192"/>
                  </a:cubicBezTo>
                  <a:cubicBezTo>
                    <a:pt x="8493" y="1192"/>
                    <a:pt x="8549" y="1141"/>
                    <a:pt x="8565" y="1064"/>
                  </a:cubicBezTo>
                  <a:cubicBezTo>
                    <a:pt x="8600" y="939"/>
                    <a:pt x="8636" y="814"/>
                    <a:pt x="8672" y="689"/>
                  </a:cubicBezTo>
                  <a:cubicBezTo>
                    <a:pt x="8690" y="653"/>
                    <a:pt x="8708" y="635"/>
                    <a:pt x="8708" y="600"/>
                  </a:cubicBezTo>
                  <a:cubicBezTo>
                    <a:pt x="8708" y="653"/>
                    <a:pt x="8779" y="742"/>
                    <a:pt x="8815" y="778"/>
                  </a:cubicBezTo>
                  <a:cubicBezTo>
                    <a:pt x="8868" y="867"/>
                    <a:pt x="8975" y="921"/>
                    <a:pt x="9029" y="1028"/>
                  </a:cubicBezTo>
                  <a:cubicBezTo>
                    <a:pt x="9100" y="1117"/>
                    <a:pt x="9118" y="1260"/>
                    <a:pt x="9100" y="1385"/>
                  </a:cubicBezTo>
                  <a:cubicBezTo>
                    <a:pt x="9085" y="1477"/>
                    <a:pt x="9163" y="1570"/>
                    <a:pt x="9254" y="1570"/>
                  </a:cubicBezTo>
                  <a:cubicBezTo>
                    <a:pt x="9268" y="1570"/>
                    <a:pt x="9282" y="1568"/>
                    <a:pt x="9296" y="1563"/>
                  </a:cubicBezTo>
                  <a:cubicBezTo>
                    <a:pt x="9309" y="1560"/>
                    <a:pt x="9324" y="1559"/>
                    <a:pt x="9343" y="1559"/>
                  </a:cubicBezTo>
                  <a:cubicBezTo>
                    <a:pt x="9432" y="1559"/>
                    <a:pt x="9582" y="1593"/>
                    <a:pt x="9671" y="1652"/>
                  </a:cubicBezTo>
                  <a:cubicBezTo>
                    <a:pt x="9849" y="1742"/>
                    <a:pt x="10028" y="1849"/>
                    <a:pt x="10206" y="1902"/>
                  </a:cubicBezTo>
                  <a:cubicBezTo>
                    <a:pt x="10117" y="1991"/>
                    <a:pt x="10010" y="2063"/>
                    <a:pt x="9885" y="2081"/>
                  </a:cubicBezTo>
                  <a:cubicBezTo>
                    <a:pt x="9725" y="2125"/>
                    <a:pt x="9542" y="2152"/>
                    <a:pt x="9359" y="2152"/>
                  </a:cubicBezTo>
                  <a:cubicBezTo>
                    <a:pt x="9176" y="2152"/>
                    <a:pt x="8993" y="2125"/>
                    <a:pt x="8832" y="2063"/>
                  </a:cubicBezTo>
                  <a:cubicBezTo>
                    <a:pt x="8819" y="2058"/>
                    <a:pt x="8805" y="2056"/>
                    <a:pt x="8789" y="2056"/>
                  </a:cubicBezTo>
                  <a:cubicBezTo>
                    <a:pt x="8744" y="2056"/>
                    <a:pt x="8694" y="2076"/>
                    <a:pt x="8654" y="2116"/>
                  </a:cubicBezTo>
                  <a:cubicBezTo>
                    <a:pt x="8600" y="2188"/>
                    <a:pt x="8547" y="2241"/>
                    <a:pt x="8493" y="2313"/>
                  </a:cubicBezTo>
                  <a:cubicBezTo>
                    <a:pt x="8493" y="2330"/>
                    <a:pt x="8458" y="2366"/>
                    <a:pt x="8440" y="2384"/>
                  </a:cubicBezTo>
                  <a:cubicBezTo>
                    <a:pt x="8386" y="2420"/>
                    <a:pt x="7815" y="2794"/>
                    <a:pt x="7690" y="2866"/>
                  </a:cubicBezTo>
                  <a:cubicBezTo>
                    <a:pt x="7369" y="3062"/>
                    <a:pt x="7084" y="3223"/>
                    <a:pt x="6781" y="3347"/>
                  </a:cubicBezTo>
                  <a:cubicBezTo>
                    <a:pt x="6299" y="3562"/>
                    <a:pt x="5781" y="3722"/>
                    <a:pt x="5264" y="3865"/>
                  </a:cubicBezTo>
                  <a:cubicBezTo>
                    <a:pt x="5050" y="3758"/>
                    <a:pt x="4854" y="3669"/>
                    <a:pt x="4622" y="3633"/>
                  </a:cubicBezTo>
                  <a:cubicBezTo>
                    <a:pt x="4600" y="3629"/>
                    <a:pt x="4578" y="3627"/>
                    <a:pt x="4556" y="3627"/>
                  </a:cubicBezTo>
                  <a:cubicBezTo>
                    <a:pt x="4469" y="3627"/>
                    <a:pt x="4386" y="3661"/>
                    <a:pt x="4372" y="3776"/>
                  </a:cubicBezTo>
                  <a:cubicBezTo>
                    <a:pt x="4372" y="3865"/>
                    <a:pt x="4443" y="3936"/>
                    <a:pt x="4514" y="3936"/>
                  </a:cubicBezTo>
                  <a:cubicBezTo>
                    <a:pt x="4907" y="3972"/>
                    <a:pt x="5317" y="4257"/>
                    <a:pt x="5692" y="4525"/>
                  </a:cubicBezTo>
                  <a:cubicBezTo>
                    <a:pt x="5941" y="4703"/>
                    <a:pt x="6190" y="4880"/>
                    <a:pt x="6438" y="5076"/>
                  </a:cubicBezTo>
                  <a:lnTo>
                    <a:pt x="6438" y="5076"/>
                  </a:lnTo>
                  <a:cubicBezTo>
                    <a:pt x="6432" y="5072"/>
                    <a:pt x="6421" y="5070"/>
                    <a:pt x="6409" y="5070"/>
                  </a:cubicBezTo>
                  <a:cubicBezTo>
                    <a:pt x="6380" y="5070"/>
                    <a:pt x="6340" y="5078"/>
                    <a:pt x="6317" y="5078"/>
                  </a:cubicBezTo>
                  <a:cubicBezTo>
                    <a:pt x="6192" y="5078"/>
                    <a:pt x="6067" y="5060"/>
                    <a:pt x="5942" y="5060"/>
                  </a:cubicBezTo>
                  <a:cubicBezTo>
                    <a:pt x="5175" y="4971"/>
                    <a:pt x="4354" y="4703"/>
                    <a:pt x="3765" y="4222"/>
                  </a:cubicBezTo>
                  <a:cubicBezTo>
                    <a:pt x="3729" y="4195"/>
                    <a:pt x="3685" y="4186"/>
                    <a:pt x="3638" y="4186"/>
                  </a:cubicBezTo>
                  <a:cubicBezTo>
                    <a:pt x="3591" y="4186"/>
                    <a:pt x="3542" y="4195"/>
                    <a:pt x="3497" y="4204"/>
                  </a:cubicBezTo>
                  <a:cubicBezTo>
                    <a:pt x="3087" y="4311"/>
                    <a:pt x="2641" y="4329"/>
                    <a:pt x="2213" y="4382"/>
                  </a:cubicBezTo>
                  <a:cubicBezTo>
                    <a:pt x="1874" y="4418"/>
                    <a:pt x="1517" y="4454"/>
                    <a:pt x="1178" y="4472"/>
                  </a:cubicBezTo>
                  <a:cubicBezTo>
                    <a:pt x="910" y="4489"/>
                    <a:pt x="625" y="4525"/>
                    <a:pt x="357" y="4614"/>
                  </a:cubicBezTo>
                  <a:cubicBezTo>
                    <a:pt x="464" y="4186"/>
                    <a:pt x="982" y="3794"/>
                    <a:pt x="1356" y="3686"/>
                  </a:cubicBezTo>
                  <a:cubicBezTo>
                    <a:pt x="1927" y="3508"/>
                    <a:pt x="3105" y="3240"/>
                    <a:pt x="3105" y="3240"/>
                  </a:cubicBezTo>
                  <a:cubicBezTo>
                    <a:pt x="3408" y="3187"/>
                    <a:pt x="3676" y="3062"/>
                    <a:pt x="3872" y="2866"/>
                  </a:cubicBezTo>
                  <a:cubicBezTo>
                    <a:pt x="4104" y="2634"/>
                    <a:pt x="4229" y="2348"/>
                    <a:pt x="4425" y="2098"/>
                  </a:cubicBezTo>
                  <a:cubicBezTo>
                    <a:pt x="4604" y="1867"/>
                    <a:pt x="4854" y="1742"/>
                    <a:pt x="5103" y="1635"/>
                  </a:cubicBezTo>
                  <a:lnTo>
                    <a:pt x="5103" y="1635"/>
                  </a:lnTo>
                  <a:cubicBezTo>
                    <a:pt x="4943" y="1831"/>
                    <a:pt x="4818" y="2045"/>
                    <a:pt x="4782" y="2295"/>
                  </a:cubicBezTo>
                  <a:cubicBezTo>
                    <a:pt x="4764" y="2562"/>
                    <a:pt x="4871" y="2723"/>
                    <a:pt x="4978" y="2812"/>
                  </a:cubicBezTo>
                  <a:cubicBezTo>
                    <a:pt x="5134" y="2936"/>
                    <a:pt x="5346" y="2973"/>
                    <a:pt x="5543" y="2973"/>
                  </a:cubicBezTo>
                  <a:cubicBezTo>
                    <a:pt x="5798" y="2973"/>
                    <a:pt x="6026" y="2911"/>
                    <a:pt x="6067" y="2901"/>
                  </a:cubicBezTo>
                  <a:cubicBezTo>
                    <a:pt x="6352" y="2812"/>
                    <a:pt x="6638" y="2705"/>
                    <a:pt x="6923" y="2616"/>
                  </a:cubicBezTo>
                  <a:cubicBezTo>
                    <a:pt x="7405" y="2437"/>
                    <a:pt x="8047" y="2259"/>
                    <a:pt x="8333" y="1795"/>
                  </a:cubicBezTo>
                  <a:cubicBezTo>
                    <a:pt x="8386" y="1724"/>
                    <a:pt x="8351" y="1635"/>
                    <a:pt x="8279" y="1581"/>
                  </a:cubicBezTo>
                  <a:cubicBezTo>
                    <a:pt x="8256" y="1569"/>
                    <a:pt x="8230" y="1563"/>
                    <a:pt x="8204" y="1563"/>
                  </a:cubicBezTo>
                  <a:cubicBezTo>
                    <a:pt x="8152" y="1563"/>
                    <a:pt x="8101" y="1587"/>
                    <a:pt x="8065" y="1635"/>
                  </a:cubicBezTo>
                  <a:cubicBezTo>
                    <a:pt x="7940" y="1849"/>
                    <a:pt x="7726" y="1956"/>
                    <a:pt x="7494" y="2045"/>
                  </a:cubicBezTo>
                  <a:cubicBezTo>
                    <a:pt x="6995" y="2259"/>
                    <a:pt x="6495" y="2437"/>
                    <a:pt x="5978" y="2598"/>
                  </a:cubicBezTo>
                  <a:cubicBezTo>
                    <a:pt x="5815" y="2645"/>
                    <a:pt x="5666" y="2664"/>
                    <a:pt x="5539" y="2664"/>
                  </a:cubicBezTo>
                  <a:cubicBezTo>
                    <a:pt x="5373" y="2664"/>
                    <a:pt x="5245" y="2631"/>
                    <a:pt x="5175" y="2580"/>
                  </a:cubicBezTo>
                  <a:cubicBezTo>
                    <a:pt x="5032" y="2455"/>
                    <a:pt x="5103" y="2241"/>
                    <a:pt x="5175" y="2116"/>
                  </a:cubicBezTo>
                  <a:cubicBezTo>
                    <a:pt x="5282" y="1849"/>
                    <a:pt x="5496" y="1635"/>
                    <a:pt x="5710" y="1438"/>
                  </a:cubicBezTo>
                  <a:cubicBezTo>
                    <a:pt x="5805" y="1344"/>
                    <a:pt x="5732" y="1179"/>
                    <a:pt x="5603" y="1179"/>
                  </a:cubicBezTo>
                  <a:cubicBezTo>
                    <a:pt x="5586" y="1179"/>
                    <a:pt x="5568" y="1182"/>
                    <a:pt x="5549" y="1188"/>
                  </a:cubicBezTo>
                  <a:cubicBezTo>
                    <a:pt x="5246" y="1260"/>
                    <a:pt x="4925" y="1349"/>
                    <a:pt x="4639" y="1510"/>
                  </a:cubicBezTo>
                  <a:cubicBezTo>
                    <a:pt x="4336" y="1688"/>
                    <a:pt x="4140" y="1956"/>
                    <a:pt x="3944" y="2259"/>
                  </a:cubicBezTo>
                  <a:cubicBezTo>
                    <a:pt x="3801" y="2491"/>
                    <a:pt x="3676" y="2705"/>
                    <a:pt x="3462" y="2830"/>
                  </a:cubicBezTo>
                  <a:cubicBezTo>
                    <a:pt x="3337" y="2884"/>
                    <a:pt x="3194" y="2919"/>
                    <a:pt x="3051" y="2937"/>
                  </a:cubicBezTo>
                  <a:cubicBezTo>
                    <a:pt x="3051" y="2937"/>
                    <a:pt x="1838" y="3205"/>
                    <a:pt x="1267" y="3383"/>
                  </a:cubicBezTo>
                  <a:cubicBezTo>
                    <a:pt x="732" y="3544"/>
                    <a:pt x="0" y="4133"/>
                    <a:pt x="18" y="4811"/>
                  </a:cubicBezTo>
                  <a:cubicBezTo>
                    <a:pt x="18" y="5274"/>
                    <a:pt x="571" y="5453"/>
                    <a:pt x="946" y="5542"/>
                  </a:cubicBezTo>
                  <a:cubicBezTo>
                    <a:pt x="975" y="5547"/>
                    <a:pt x="1005" y="5551"/>
                    <a:pt x="1033" y="5551"/>
                  </a:cubicBezTo>
                  <a:cubicBezTo>
                    <a:pt x="1106" y="5551"/>
                    <a:pt x="1170" y="5526"/>
                    <a:pt x="1196" y="5435"/>
                  </a:cubicBezTo>
                  <a:cubicBezTo>
                    <a:pt x="1214" y="5346"/>
                    <a:pt x="1160" y="5274"/>
                    <a:pt x="1071" y="5257"/>
                  </a:cubicBezTo>
                  <a:cubicBezTo>
                    <a:pt x="714" y="5167"/>
                    <a:pt x="482" y="5060"/>
                    <a:pt x="375" y="4935"/>
                  </a:cubicBezTo>
                  <a:cubicBezTo>
                    <a:pt x="625" y="4828"/>
                    <a:pt x="910" y="4811"/>
                    <a:pt x="1196" y="4775"/>
                  </a:cubicBezTo>
                  <a:cubicBezTo>
                    <a:pt x="1660" y="4757"/>
                    <a:pt x="2141" y="4703"/>
                    <a:pt x="2605" y="4650"/>
                  </a:cubicBezTo>
                  <a:cubicBezTo>
                    <a:pt x="2819" y="4632"/>
                    <a:pt x="3034" y="4596"/>
                    <a:pt x="3230" y="4561"/>
                  </a:cubicBezTo>
                  <a:cubicBezTo>
                    <a:pt x="3373" y="4543"/>
                    <a:pt x="3497" y="4525"/>
                    <a:pt x="3640" y="4507"/>
                  </a:cubicBezTo>
                  <a:cubicBezTo>
                    <a:pt x="3765" y="4596"/>
                    <a:pt x="3890" y="4686"/>
                    <a:pt x="4015" y="4757"/>
                  </a:cubicBezTo>
                  <a:cubicBezTo>
                    <a:pt x="4140" y="4828"/>
                    <a:pt x="4265" y="4882"/>
                    <a:pt x="4407" y="4953"/>
                  </a:cubicBezTo>
                  <a:cubicBezTo>
                    <a:pt x="3587" y="5221"/>
                    <a:pt x="2837" y="5346"/>
                    <a:pt x="2070" y="5364"/>
                  </a:cubicBezTo>
                  <a:cubicBezTo>
                    <a:pt x="1999" y="5364"/>
                    <a:pt x="1892" y="5364"/>
                    <a:pt x="1767" y="5346"/>
                  </a:cubicBezTo>
                  <a:cubicBezTo>
                    <a:pt x="1678" y="5346"/>
                    <a:pt x="1606" y="5399"/>
                    <a:pt x="1606" y="5489"/>
                  </a:cubicBezTo>
                  <a:cubicBezTo>
                    <a:pt x="1588" y="5578"/>
                    <a:pt x="1660" y="5649"/>
                    <a:pt x="1749" y="5667"/>
                  </a:cubicBezTo>
                  <a:cubicBezTo>
                    <a:pt x="1892" y="5667"/>
                    <a:pt x="2034" y="5675"/>
                    <a:pt x="2172" y="5675"/>
                  </a:cubicBezTo>
                  <a:cubicBezTo>
                    <a:pt x="2241" y="5675"/>
                    <a:pt x="2308" y="5673"/>
                    <a:pt x="2373" y="5667"/>
                  </a:cubicBezTo>
                  <a:cubicBezTo>
                    <a:pt x="2409" y="5685"/>
                    <a:pt x="2427" y="5703"/>
                    <a:pt x="2445" y="5721"/>
                  </a:cubicBezTo>
                  <a:cubicBezTo>
                    <a:pt x="2695" y="5952"/>
                    <a:pt x="3034" y="6238"/>
                    <a:pt x="3640" y="6238"/>
                  </a:cubicBezTo>
                  <a:cubicBezTo>
                    <a:pt x="3747" y="6238"/>
                    <a:pt x="3836" y="6238"/>
                    <a:pt x="3944" y="6220"/>
                  </a:cubicBezTo>
                  <a:cubicBezTo>
                    <a:pt x="4122" y="6202"/>
                    <a:pt x="4175" y="5952"/>
                    <a:pt x="4033" y="5863"/>
                  </a:cubicBezTo>
                  <a:cubicBezTo>
                    <a:pt x="3890" y="5756"/>
                    <a:pt x="3729" y="5631"/>
                    <a:pt x="3622" y="5489"/>
                  </a:cubicBezTo>
                  <a:cubicBezTo>
                    <a:pt x="3997" y="5399"/>
                    <a:pt x="4354" y="5292"/>
                    <a:pt x="4711" y="5167"/>
                  </a:cubicBezTo>
                  <a:cubicBezTo>
                    <a:pt x="4764" y="5150"/>
                    <a:pt x="4836" y="5114"/>
                    <a:pt x="4836" y="5114"/>
                  </a:cubicBezTo>
                  <a:cubicBezTo>
                    <a:pt x="5317" y="5274"/>
                    <a:pt x="5817" y="5382"/>
                    <a:pt x="6317" y="5382"/>
                  </a:cubicBezTo>
                  <a:cubicBezTo>
                    <a:pt x="6459" y="5382"/>
                    <a:pt x="6602" y="5382"/>
                    <a:pt x="6745" y="5364"/>
                  </a:cubicBezTo>
                  <a:cubicBezTo>
                    <a:pt x="6923" y="5328"/>
                    <a:pt x="6995" y="5078"/>
                    <a:pt x="6834" y="4971"/>
                  </a:cubicBezTo>
                  <a:cubicBezTo>
                    <a:pt x="6638" y="4828"/>
                    <a:pt x="6424" y="4668"/>
                    <a:pt x="6227" y="4525"/>
                  </a:cubicBezTo>
                  <a:cubicBezTo>
                    <a:pt x="7262" y="3990"/>
                    <a:pt x="8154" y="3258"/>
                    <a:pt x="8832" y="2384"/>
                  </a:cubicBezTo>
                  <a:cubicBezTo>
                    <a:pt x="9009" y="2431"/>
                    <a:pt x="9208" y="2459"/>
                    <a:pt x="9411" y="2459"/>
                  </a:cubicBezTo>
                  <a:cubicBezTo>
                    <a:pt x="9823" y="2459"/>
                    <a:pt x="10246" y="2344"/>
                    <a:pt x="10510" y="2045"/>
                  </a:cubicBezTo>
                  <a:cubicBezTo>
                    <a:pt x="10581" y="1956"/>
                    <a:pt x="10742" y="1831"/>
                    <a:pt x="10670" y="1706"/>
                  </a:cubicBezTo>
                  <a:cubicBezTo>
                    <a:pt x="10635" y="1635"/>
                    <a:pt x="10572" y="1621"/>
                    <a:pt x="10505" y="1621"/>
                  </a:cubicBezTo>
                  <a:cubicBezTo>
                    <a:pt x="10465" y="1621"/>
                    <a:pt x="10423" y="1626"/>
                    <a:pt x="10385" y="1626"/>
                  </a:cubicBezTo>
                  <a:cubicBezTo>
                    <a:pt x="10359" y="1626"/>
                    <a:pt x="10335" y="1624"/>
                    <a:pt x="10313" y="1617"/>
                  </a:cubicBezTo>
                  <a:cubicBezTo>
                    <a:pt x="10153" y="1563"/>
                    <a:pt x="10010" y="1492"/>
                    <a:pt x="9867" y="1403"/>
                  </a:cubicBezTo>
                  <a:cubicBezTo>
                    <a:pt x="9742" y="1313"/>
                    <a:pt x="9582" y="1260"/>
                    <a:pt x="9439" y="1242"/>
                  </a:cubicBezTo>
                  <a:cubicBezTo>
                    <a:pt x="9421" y="1081"/>
                    <a:pt x="9350" y="921"/>
                    <a:pt x="9261" y="832"/>
                  </a:cubicBezTo>
                  <a:cubicBezTo>
                    <a:pt x="9189" y="725"/>
                    <a:pt x="9064" y="635"/>
                    <a:pt x="9011" y="528"/>
                  </a:cubicBezTo>
                  <a:cubicBezTo>
                    <a:pt x="8975" y="457"/>
                    <a:pt x="8993" y="314"/>
                    <a:pt x="9047" y="243"/>
                  </a:cubicBezTo>
                  <a:cubicBezTo>
                    <a:pt x="9082" y="171"/>
                    <a:pt x="9082" y="100"/>
                    <a:pt x="9029" y="47"/>
                  </a:cubicBezTo>
                  <a:cubicBezTo>
                    <a:pt x="8995" y="13"/>
                    <a:pt x="8954" y="0"/>
                    <a:pt x="8914" y="0"/>
                  </a:cubicBezTo>
                  <a:close/>
                </a:path>
              </a:pathLst>
            </a:custGeom>
            <a:solidFill>
              <a:srgbClr val="1E15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76" name="Google Shape;5276;p46"/>
          <p:cNvGrpSpPr/>
          <p:nvPr/>
        </p:nvGrpSpPr>
        <p:grpSpPr>
          <a:xfrm rot="120013">
            <a:off x="4036635" y="4110886"/>
            <a:ext cx="316142" cy="202644"/>
            <a:chOff x="4071850" y="-858849"/>
            <a:chExt cx="316170" cy="202663"/>
          </a:xfrm>
        </p:grpSpPr>
        <p:sp>
          <p:nvSpPr>
            <p:cNvPr id="5277" name="Google Shape;5277;p46"/>
            <p:cNvSpPr/>
            <p:nvPr/>
          </p:nvSpPr>
          <p:spPr>
            <a:xfrm>
              <a:off x="4122855" y="-712351"/>
              <a:ext cx="70522" cy="51683"/>
            </a:xfrm>
            <a:custGeom>
              <a:avLst/>
              <a:gdLst/>
              <a:ahLst/>
              <a:cxnLst/>
              <a:rect l="l" t="t" r="r" b="b"/>
              <a:pathLst>
                <a:path w="2392" h="1753" extrusionOk="0">
                  <a:moveTo>
                    <a:pt x="1" y="1"/>
                  </a:moveTo>
                  <a:lnTo>
                    <a:pt x="1" y="1"/>
                  </a:lnTo>
                  <a:cubicBezTo>
                    <a:pt x="108" y="286"/>
                    <a:pt x="215" y="572"/>
                    <a:pt x="322" y="857"/>
                  </a:cubicBezTo>
                  <a:cubicBezTo>
                    <a:pt x="393" y="1036"/>
                    <a:pt x="483" y="1232"/>
                    <a:pt x="607" y="1393"/>
                  </a:cubicBezTo>
                  <a:cubicBezTo>
                    <a:pt x="786" y="1625"/>
                    <a:pt x="1089" y="1732"/>
                    <a:pt x="1375" y="1750"/>
                  </a:cubicBezTo>
                  <a:cubicBezTo>
                    <a:pt x="1397" y="1751"/>
                    <a:pt x="1423" y="1752"/>
                    <a:pt x="1451" y="1752"/>
                  </a:cubicBezTo>
                  <a:cubicBezTo>
                    <a:pt x="1704" y="1752"/>
                    <a:pt x="2138" y="1677"/>
                    <a:pt x="2267" y="1500"/>
                  </a:cubicBezTo>
                  <a:cubicBezTo>
                    <a:pt x="2392" y="1339"/>
                    <a:pt x="2320" y="947"/>
                    <a:pt x="2231" y="661"/>
                  </a:cubicBezTo>
                  <a:cubicBezTo>
                    <a:pt x="1464" y="590"/>
                    <a:pt x="679" y="358"/>
                    <a:pt x="1" y="1"/>
                  </a:cubicBezTo>
                  <a:close/>
                </a:path>
              </a:pathLst>
            </a:custGeom>
            <a:solidFill>
              <a:srgbClr val="FEF4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8" name="Google Shape;5278;p46"/>
            <p:cNvSpPr/>
            <p:nvPr/>
          </p:nvSpPr>
          <p:spPr>
            <a:xfrm>
              <a:off x="4160209" y="-695516"/>
              <a:ext cx="33168" cy="34848"/>
            </a:xfrm>
            <a:custGeom>
              <a:avLst/>
              <a:gdLst/>
              <a:ahLst/>
              <a:cxnLst/>
              <a:rect l="l" t="t" r="r" b="b"/>
              <a:pathLst>
                <a:path w="1125" h="1182" extrusionOk="0">
                  <a:moveTo>
                    <a:pt x="304" y="1"/>
                  </a:moveTo>
                  <a:lnTo>
                    <a:pt x="304" y="1"/>
                  </a:lnTo>
                  <a:cubicBezTo>
                    <a:pt x="411" y="358"/>
                    <a:pt x="464" y="786"/>
                    <a:pt x="322" y="964"/>
                  </a:cubicBezTo>
                  <a:cubicBezTo>
                    <a:pt x="250" y="1054"/>
                    <a:pt x="143" y="1125"/>
                    <a:pt x="1" y="1179"/>
                  </a:cubicBezTo>
                  <a:lnTo>
                    <a:pt x="108" y="1179"/>
                  </a:lnTo>
                  <a:cubicBezTo>
                    <a:pt x="130" y="1180"/>
                    <a:pt x="156" y="1181"/>
                    <a:pt x="184" y="1181"/>
                  </a:cubicBezTo>
                  <a:cubicBezTo>
                    <a:pt x="437" y="1181"/>
                    <a:pt x="871" y="1106"/>
                    <a:pt x="1000" y="929"/>
                  </a:cubicBezTo>
                  <a:cubicBezTo>
                    <a:pt x="1125" y="768"/>
                    <a:pt x="1053" y="376"/>
                    <a:pt x="964" y="90"/>
                  </a:cubicBezTo>
                  <a:cubicBezTo>
                    <a:pt x="732" y="72"/>
                    <a:pt x="518" y="37"/>
                    <a:pt x="304" y="1"/>
                  </a:cubicBezTo>
                  <a:close/>
                </a:path>
              </a:pathLst>
            </a:custGeom>
            <a:solidFill>
              <a:srgbClr val="FAF7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9" name="Google Shape;5279;p46"/>
            <p:cNvSpPr/>
            <p:nvPr/>
          </p:nvSpPr>
          <p:spPr>
            <a:xfrm>
              <a:off x="4160209" y="-677620"/>
              <a:ext cx="31605" cy="16952"/>
            </a:xfrm>
            <a:custGeom>
              <a:avLst/>
              <a:gdLst/>
              <a:ahLst/>
              <a:cxnLst/>
              <a:rect l="l" t="t" r="r" b="b"/>
              <a:pathLst>
                <a:path w="1072" h="575" extrusionOk="0">
                  <a:moveTo>
                    <a:pt x="1071" y="1"/>
                  </a:moveTo>
                  <a:lnTo>
                    <a:pt x="1071" y="1"/>
                  </a:lnTo>
                  <a:cubicBezTo>
                    <a:pt x="893" y="108"/>
                    <a:pt x="589" y="143"/>
                    <a:pt x="393" y="161"/>
                  </a:cubicBezTo>
                  <a:cubicBezTo>
                    <a:pt x="393" y="233"/>
                    <a:pt x="357" y="304"/>
                    <a:pt x="322" y="357"/>
                  </a:cubicBezTo>
                  <a:cubicBezTo>
                    <a:pt x="250" y="447"/>
                    <a:pt x="143" y="518"/>
                    <a:pt x="1" y="572"/>
                  </a:cubicBezTo>
                  <a:lnTo>
                    <a:pt x="108" y="572"/>
                  </a:lnTo>
                  <a:cubicBezTo>
                    <a:pt x="130" y="573"/>
                    <a:pt x="156" y="574"/>
                    <a:pt x="184" y="574"/>
                  </a:cubicBezTo>
                  <a:cubicBezTo>
                    <a:pt x="437" y="574"/>
                    <a:pt x="871" y="499"/>
                    <a:pt x="1000" y="322"/>
                  </a:cubicBezTo>
                  <a:cubicBezTo>
                    <a:pt x="1053" y="250"/>
                    <a:pt x="1071" y="143"/>
                    <a:pt x="1071" y="1"/>
                  </a:cubicBezTo>
                  <a:close/>
                </a:path>
              </a:pathLst>
            </a:custGeom>
            <a:solidFill>
              <a:srgbClr val="F3EA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0" name="Google Shape;5280;p46"/>
            <p:cNvSpPr/>
            <p:nvPr/>
          </p:nvSpPr>
          <p:spPr>
            <a:xfrm>
              <a:off x="4216491" y="-729687"/>
              <a:ext cx="86826" cy="49000"/>
            </a:xfrm>
            <a:custGeom>
              <a:avLst/>
              <a:gdLst/>
              <a:ahLst/>
              <a:cxnLst/>
              <a:rect l="l" t="t" r="r" b="b"/>
              <a:pathLst>
                <a:path w="2945" h="1662" extrusionOk="0">
                  <a:moveTo>
                    <a:pt x="2463" y="0"/>
                  </a:moveTo>
                  <a:cubicBezTo>
                    <a:pt x="2267" y="72"/>
                    <a:pt x="2106" y="214"/>
                    <a:pt x="1928" y="357"/>
                  </a:cubicBezTo>
                  <a:cubicBezTo>
                    <a:pt x="1607" y="589"/>
                    <a:pt x="1268" y="803"/>
                    <a:pt x="893" y="964"/>
                  </a:cubicBezTo>
                  <a:cubicBezTo>
                    <a:pt x="625" y="1106"/>
                    <a:pt x="322" y="1178"/>
                    <a:pt x="1" y="1231"/>
                  </a:cubicBezTo>
                  <a:cubicBezTo>
                    <a:pt x="179" y="1499"/>
                    <a:pt x="518" y="1642"/>
                    <a:pt x="857" y="1660"/>
                  </a:cubicBezTo>
                  <a:cubicBezTo>
                    <a:pt x="885" y="1661"/>
                    <a:pt x="912" y="1661"/>
                    <a:pt x="940" y="1661"/>
                  </a:cubicBezTo>
                  <a:cubicBezTo>
                    <a:pt x="1287" y="1661"/>
                    <a:pt x="1633" y="1561"/>
                    <a:pt x="1963" y="1445"/>
                  </a:cubicBezTo>
                  <a:cubicBezTo>
                    <a:pt x="2124" y="1392"/>
                    <a:pt x="2285" y="1356"/>
                    <a:pt x="2445" y="1303"/>
                  </a:cubicBezTo>
                  <a:cubicBezTo>
                    <a:pt x="2641" y="1231"/>
                    <a:pt x="2856" y="1142"/>
                    <a:pt x="2891" y="964"/>
                  </a:cubicBezTo>
                  <a:cubicBezTo>
                    <a:pt x="2945" y="696"/>
                    <a:pt x="2659" y="321"/>
                    <a:pt x="2463" y="0"/>
                  </a:cubicBezTo>
                  <a:close/>
                </a:path>
              </a:pathLst>
            </a:custGeom>
            <a:solidFill>
              <a:srgbClr val="FEF4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1" name="Google Shape;5281;p46"/>
            <p:cNvSpPr/>
            <p:nvPr/>
          </p:nvSpPr>
          <p:spPr>
            <a:xfrm>
              <a:off x="4126010" y="-854103"/>
              <a:ext cx="167844" cy="63948"/>
            </a:xfrm>
            <a:custGeom>
              <a:avLst/>
              <a:gdLst/>
              <a:ahLst/>
              <a:cxnLst/>
              <a:rect l="l" t="t" r="r" b="b"/>
              <a:pathLst>
                <a:path w="5693" h="2169" extrusionOk="0">
                  <a:moveTo>
                    <a:pt x="4183" y="0"/>
                  </a:moveTo>
                  <a:cubicBezTo>
                    <a:pt x="3745" y="0"/>
                    <a:pt x="3364" y="208"/>
                    <a:pt x="2909" y="277"/>
                  </a:cubicBezTo>
                  <a:cubicBezTo>
                    <a:pt x="2836" y="289"/>
                    <a:pt x="2764" y="294"/>
                    <a:pt x="2691" y="294"/>
                  </a:cubicBezTo>
                  <a:cubicBezTo>
                    <a:pt x="2246" y="294"/>
                    <a:pt x="1809" y="102"/>
                    <a:pt x="1373" y="102"/>
                  </a:cubicBezTo>
                  <a:cubicBezTo>
                    <a:pt x="1236" y="102"/>
                    <a:pt x="1100" y="121"/>
                    <a:pt x="964" y="170"/>
                  </a:cubicBezTo>
                  <a:cubicBezTo>
                    <a:pt x="393" y="366"/>
                    <a:pt x="1" y="1098"/>
                    <a:pt x="108" y="1704"/>
                  </a:cubicBezTo>
                  <a:cubicBezTo>
                    <a:pt x="852" y="1338"/>
                    <a:pt x="1706" y="1121"/>
                    <a:pt x="2506" y="1121"/>
                  </a:cubicBezTo>
                  <a:cubicBezTo>
                    <a:pt x="3030" y="1121"/>
                    <a:pt x="3531" y="1214"/>
                    <a:pt x="3962" y="1419"/>
                  </a:cubicBezTo>
                  <a:cubicBezTo>
                    <a:pt x="4337" y="1597"/>
                    <a:pt x="4676" y="1811"/>
                    <a:pt x="4997" y="2043"/>
                  </a:cubicBezTo>
                  <a:cubicBezTo>
                    <a:pt x="5050" y="2079"/>
                    <a:pt x="5104" y="2115"/>
                    <a:pt x="5157" y="2168"/>
                  </a:cubicBezTo>
                  <a:cubicBezTo>
                    <a:pt x="5693" y="1437"/>
                    <a:pt x="5479" y="330"/>
                    <a:pt x="4586" y="63"/>
                  </a:cubicBezTo>
                  <a:cubicBezTo>
                    <a:pt x="4445" y="18"/>
                    <a:pt x="4311" y="0"/>
                    <a:pt x="4183" y="0"/>
                  </a:cubicBezTo>
                  <a:close/>
                </a:path>
              </a:pathLst>
            </a:custGeom>
            <a:solidFill>
              <a:srgbClr val="FEF4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2" name="Google Shape;5282;p46"/>
            <p:cNvSpPr/>
            <p:nvPr/>
          </p:nvSpPr>
          <p:spPr>
            <a:xfrm>
              <a:off x="4076567" y="-820905"/>
              <a:ext cx="306706" cy="128573"/>
            </a:xfrm>
            <a:custGeom>
              <a:avLst/>
              <a:gdLst/>
              <a:ahLst/>
              <a:cxnLst/>
              <a:rect l="l" t="t" r="r" b="b"/>
              <a:pathLst>
                <a:path w="10403" h="4361" extrusionOk="0">
                  <a:moveTo>
                    <a:pt x="4193" y="1"/>
                  </a:moveTo>
                  <a:cubicBezTo>
                    <a:pt x="2725" y="1"/>
                    <a:pt x="1067" y="720"/>
                    <a:pt x="304" y="1720"/>
                  </a:cubicBezTo>
                  <a:lnTo>
                    <a:pt x="108" y="1970"/>
                  </a:lnTo>
                  <a:cubicBezTo>
                    <a:pt x="1" y="2095"/>
                    <a:pt x="1" y="2273"/>
                    <a:pt x="108" y="2398"/>
                  </a:cubicBezTo>
                  <a:lnTo>
                    <a:pt x="304" y="2648"/>
                  </a:lnTo>
                  <a:cubicBezTo>
                    <a:pt x="1064" y="3644"/>
                    <a:pt x="2708" y="4360"/>
                    <a:pt x="4171" y="4360"/>
                  </a:cubicBezTo>
                  <a:cubicBezTo>
                    <a:pt x="4701" y="4360"/>
                    <a:pt x="5207" y="4266"/>
                    <a:pt x="5639" y="4058"/>
                  </a:cubicBezTo>
                  <a:cubicBezTo>
                    <a:pt x="6014" y="3897"/>
                    <a:pt x="6353" y="3683"/>
                    <a:pt x="6674" y="3451"/>
                  </a:cubicBezTo>
                  <a:cubicBezTo>
                    <a:pt x="6906" y="3273"/>
                    <a:pt x="7138" y="3076"/>
                    <a:pt x="7441" y="3023"/>
                  </a:cubicBezTo>
                  <a:cubicBezTo>
                    <a:pt x="7457" y="3022"/>
                    <a:pt x="7474" y="3021"/>
                    <a:pt x="7490" y="3021"/>
                  </a:cubicBezTo>
                  <a:cubicBezTo>
                    <a:pt x="7723" y="3021"/>
                    <a:pt x="7956" y="3136"/>
                    <a:pt x="8173" y="3219"/>
                  </a:cubicBezTo>
                  <a:cubicBezTo>
                    <a:pt x="8404" y="3308"/>
                    <a:pt x="8654" y="3397"/>
                    <a:pt x="8904" y="3487"/>
                  </a:cubicBezTo>
                  <a:cubicBezTo>
                    <a:pt x="9034" y="3525"/>
                    <a:pt x="9158" y="3546"/>
                    <a:pt x="9273" y="3546"/>
                  </a:cubicBezTo>
                  <a:cubicBezTo>
                    <a:pt x="9584" y="3546"/>
                    <a:pt x="9831" y="3397"/>
                    <a:pt x="9975" y="3058"/>
                  </a:cubicBezTo>
                  <a:cubicBezTo>
                    <a:pt x="10028" y="2916"/>
                    <a:pt x="10064" y="2773"/>
                    <a:pt x="10135" y="2648"/>
                  </a:cubicBezTo>
                  <a:cubicBezTo>
                    <a:pt x="10242" y="2488"/>
                    <a:pt x="10403" y="2363"/>
                    <a:pt x="10385" y="2184"/>
                  </a:cubicBezTo>
                  <a:cubicBezTo>
                    <a:pt x="10403" y="2006"/>
                    <a:pt x="10242" y="1863"/>
                    <a:pt x="10135" y="1720"/>
                  </a:cubicBezTo>
                  <a:cubicBezTo>
                    <a:pt x="10064" y="1595"/>
                    <a:pt x="10028" y="1453"/>
                    <a:pt x="9975" y="1310"/>
                  </a:cubicBezTo>
                  <a:cubicBezTo>
                    <a:pt x="9834" y="965"/>
                    <a:pt x="9593" y="812"/>
                    <a:pt x="9290" y="812"/>
                  </a:cubicBezTo>
                  <a:cubicBezTo>
                    <a:pt x="9170" y="812"/>
                    <a:pt x="9041" y="836"/>
                    <a:pt x="8904" y="882"/>
                  </a:cubicBezTo>
                  <a:cubicBezTo>
                    <a:pt x="8654" y="953"/>
                    <a:pt x="8404" y="1042"/>
                    <a:pt x="8173" y="1131"/>
                  </a:cubicBezTo>
                  <a:cubicBezTo>
                    <a:pt x="7966" y="1211"/>
                    <a:pt x="7744" y="1333"/>
                    <a:pt x="7522" y="1333"/>
                  </a:cubicBezTo>
                  <a:cubicBezTo>
                    <a:pt x="7495" y="1333"/>
                    <a:pt x="7468" y="1332"/>
                    <a:pt x="7441" y="1328"/>
                  </a:cubicBezTo>
                  <a:cubicBezTo>
                    <a:pt x="7138" y="1292"/>
                    <a:pt x="6906" y="1096"/>
                    <a:pt x="6674" y="917"/>
                  </a:cubicBezTo>
                  <a:cubicBezTo>
                    <a:pt x="6353" y="685"/>
                    <a:pt x="6014" y="471"/>
                    <a:pt x="5639" y="293"/>
                  </a:cubicBezTo>
                  <a:cubicBezTo>
                    <a:pt x="5213" y="92"/>
                    <a:pt x="4715" y="1"/>
                    <a:pt x="4193" y="1"/>
                  </a:cubicBezTo>
                  <a:close/>
                </a:path>
              </a:pathLst>
            </a:custGeom>
            <a:solidFill>
              <a:srgbClr val="FEF4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3" name="Google Shape;5283;p46"/>
            <p:cNvSpPr/>
            <p:nvPr/>
          </p:nvSpPr>
          <p:spPr>
            <a:xfrm>
              <a:off x="4272773" y="-729687"/>
              <a:ext cx="30544" cy="38946"/>
            </a:xfrm>
            <a:custGeom>
              <a:avLst/>
              <a:gdLst/>
              <a:ahLst/>
              <a:cxnLst/>
              <a:rect l="l" t="t" r="r" b="b"/>
              <a:pathLst>
                <a:path w="1036" h="1321" extrusionOk="0">
                  <a:moveTo>
                    <a:pt x="554" y="0"/>
                  </a:moveTo>
                  <a:cubicBezTo>
                    <a:pt x="358" y="72"/>
                    <a:pt x="197" y="214"/>
                    <a:pt x="19" y="357"/>
                  </a:cubicBezTo>
                  <a:lnTo>
                    <a:pt x="1" y="357"/>
                  </a:lnTo>
                  <a:cubicBezTo>
                    <a:pt x="197" y="696"/>
                    <a:pt x="465" y="1053"/>
                    <a:pt x="465" y="1321"/>
                  </a:cubicBezTo>
                  <a:cubicBezTo>
                    <a:pt x="501" y="1321"/>
                    <a:pt x="518" y="1303"/>
                    <a:pt x="536" y="1303"/>
                  </a:cubicBezTo>
                  <a:cubicBezTo>
                    <a:pt x="732" y="1231"/>
                    <a:pt x="947" y="1142"/>
                    <a:pt x="982" y="964"/>
                  </a:cubicBezTo>
                  <a:cubicBezTo>
                    <a:pt x="1036" y="696"/>
                    <a:pt x="750" y="321"/>
                    <a:pt x="554" y="0"/>
                  </a:cubicBezTo>
                  <a:close/>
                </a:path>
              </a:pathLst>
            </a:custGeom>
            <a:solidFill>
              <a:srgbClr val="FAF7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4" name="Google Shape;5284;p46"/>
            <p:cNvSpPr/>
            <p:nvPr/>
          </p:nvSpPr>
          <p:spPr>
            <a:xfrm>
              <a:off x="4283299" y="-714444"/>
              <a:ext cx="19488" cy="23704"/>
            </a:xfrm>
            <a:custGeom>
              <a:avLst/>
              <a:gdLst/>
              <a:ahLst/>
              <a:cxnLst/>
              <a:rect l="l" t="t" r="r" b="b"/>
              <a:pathLst>
                <a:path w="661" h="804" extrusionOk="0">
                  <a:moveTo>
                    <a:pt x="518" y="1"/>
                  </a:moveTo>
                  <a:cubicBezTo>
                    <a:pt x="518" y="18"/>
                    <a:pt x="500" y="36"/>
                    <a:pt x="500" y="72"/>
                  </a:cubicBezTo>
                  <a:cubicBezTo>
                    <a:pt x="465" y="250"/>
                    <a:pt x="251" y="340"/>
                    <a:pt x="54" y="411"/>
                  </a:cubicBezTo>
                  <a:cubicBezTo>
                    <a:pt x="36" y="411"/>
                    <a:pt x="19" y="429"/>
                    <a:pt x="1" y="429"/>
                  </a:cubicBezTo>
                  <a:cubicBezTo>
                    <a:pt x="72" y="554"/>
                    <a:pt x="108" y="696"/>
                    <a:pt x="108" y="804"/>
                  </a:cubicBezTo>
                  <a:cubicBezTo>
                    <a:pt x="144" y="804"/>
                    <a:pt x="161" y="786"/>
                    <a:pt x="179" y="786"/>
                  </a:cubicBezTo>
                  <a:cubicBezTo>
                    <a:pt x="375" y="714"/>
                    <a:pt x="590" y="625"/>
                    <a:pt x="625" y="447"/>
                  </a:cubicBezTo>
                  <a:cubicBezTo>
                    <a:pt x="661" y="322"/>
                    <a:pt x="607" y="161"/>
                    <a:pt x="518" y="1"/>
                  </a:cubicBezTo>
                  <a:close/>
                </a:path>
              </a:pathLst>
            </a:custGeom>
            <a:solidFill>
              <a:srgbClr val="F3EA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5" name="Google Shape;5285;p46"/>
            <p:cNvSpPr/>
            <p:nvPr/>
          </p:nvSpPr>
          <p:spPr>
            <a:xfrm>
              <a:off x="4132850" y="-813328"/>
              <a:ext cx="42661" cy="113124"/>
            </a:xfrm>
            <a:custGeom>
              <a:avLst/>
              <a:gdLst/>
              <a:ahLst/>
              <a:cxnLst/>
              <a:rect l="l" t="t" r="r" b="b"/>
              <a:pathLst>
                <a:path w="1447" h="3837" extrusionOk="0">
                  <a:moveTo>
                    <a:pt x="643" y="0"/>
                  </a:moveTo>
                  <a:cubicBezTo>
                    <a:pt x="429" y="72"/>
                    <a:pt x="197" y="161"/>
                    <a:pt x="1" y="268"/>
                  </a:cubicBezTo>
                  <a:cubicBezTo>
                    <a:pt x="500" y="643"/>
                    <a:pt x="822" y="1249"/>
                    <a:pt x="822" y="1927"/>
                  </a:cubicBezTo>
                  <a:cubicBezTo>
                    <a:pt x="822" y="2605"/>
                    <a:pt x="500" y="3212"/>
                    <a:pt x="1" y="3587"/>
                  </a:cubicBezTo>
                  <a:cubicBezTo>
                    <a:pt x="197" y="3676"/>
                    <a:pt x="429" y="3765"/>
                    <a:pt x="643" y="3836"/>
                  </a:cubicBezTo>
                  <a:cubicBezTo>
                    <a:pt x="1143" y="3355"/>
                    <a:pt x="1446" y="2677"/>
                    <a:pt x="1446" y="1927"/>
                  </a:cubicBezTo>
                  <a:cubicBezTo>
                    <a:pt x="1446" y="1178"/>
                    <a:pt x="1143" y="500"/>
                    <a:pt x="643" y="0"/>
                  </a:cubicBezTo>
                  <a:close/>
                </a:path>
              </a:pathLst>
            </a:custGeom>
            <a:solidFill>
              <a:srgbClr val="D7D0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6" name="Google Shape;5286;p46"/>
            <p:cNvSpPr/>
            <p:nvPr/>
          </p:nvSpPr>
          <p:spPr>
            <a:xfrm>
              <a:off x="4230171" y="-817014"/>
              <a:ext cx="50533" cy="120495"/>
            </a:xfrm>
            <a:custGeom>
              <a:avLst/>
              <a:gdLst/>
              <a:ahLst/>
              <a:cxnLst/>
              <a:rect l="l" t="t" r="r" b="b"/>
              <a:pathLst>
                <a:path w="1714" h="4087" extrusionOk="0">
                  <a:moveTo>
                    <a:pt x="1" y="0"/>
                  </a:moveTo>
                  <a:lnTo>
                    <a:pt x="1" y="0"/>
                  </a:lnTo>
                  <a:cubicBezTo>
                    <a:pt x="661" y="446"/>
                    <a:pt x="1089" y="1196"/>
                    <a:pt x="1089" y="2052"/>
                  </a:cubicBezTo>
                  <a:cubicBezTo>
                    <a:pt x="1089" y="2891"/>
                    <a:pt x="661" y="3640"/>
                    <a:pt x="1" y="4086"/>
                  </a:cubicBezTo>
                  <a:cubicBezTo>
                    <a:pt x="161" y="4051"/>
                    <a:pt x="304" y="3997"/>
                    <a:pt x="429" y="3926"/>
                  </a:cubicBezTo>
                  <a:cubicBezTo>
                    <a:pt x="786" y="3765"/>
                    <a:pt x="1125" y="3551"/>
                    <a:pt x="1446" y="3319"/>
                  </a:cubicBezTo>
                  <a:cubicBezTo>
                    <a:pt x="1624" y="2926"/>
                    <a:pt x="1714" y="2498"/>
                    <a:pt x="1714" y="2052"/>
                  </a:cubicBezTo>
                  <a:cubicBezTo>
                    <a:pt x="1714" y="1588"/>
                    <a:pt x="1624" y="1160"/>
                    <a:pt x="1446" y="768"/>
                  </a:cubicBezTo>
                  <a:cubicBezTo>
                    <a:pt x="1125" y="553"/>
                    <a:pt x="786" y="339"/>
                    <a:pt x="429" y="161"/>
                  </a:cubicBezTo>
                  <a:cubicBezTo>
                    <a:pt x="304" y="107"/>
                    <a:pt x="161" y="54"/>
                    <a:pt x="1" y="0"/>
                  </a:cubicBezTo>
                  <a:close/>
                </a:path>
              </a:pathLst>
            </a:custGeom>
            <a:solidFill>
              <a:srgbClr val="D7D0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7" name="Google Shape;5287;p46"/>
            <p:cNvSpPr/>
            <p:nvPr/>
          </p:nvSpPr>
          <p:spPr>
            <a:xfrm>
              <a:off x="4230171" y="-737588"/>
              <a:ext cx="48440" cy="41069"/>
            </a:xfrm>
            <a:custGeom>
              <a:avLst/>
              <a:gdLst/>
              <a:ahLst/>
              <a:cxnLst/>
              <a:rect l="l" t="t" r="r" b="b"/>
              <a:pathLst>
                <a:path w="1643" h="1393" extrusionOk="0">
                  <a:moveTo>
                    <a:pt x="1642" y="1"/>
                  </a:moveTo>
                  <a:lnTo>
                    <a:pt x="1642" y="1"/>
                  </a:lnTo>
                  <a:cubicBezTo>
                    <a:pt x="1535" y="72"/>
                    <a:pt x="1428" y="161"/>
                    <a:pt x="1303" y="250"/>
                  </a:cubicBezTo>
                  <a:cubicBezTo>
                    <a:pt x="1125" y="375"/>
                    <a:pt x="928" y="500"/>
                    <a:pt x="732" y="625"/>
                  </a:cubicBezTo>
                  <a:cubicBezTo>
                    <a:pt x="554" y="928"/>
                    <a:pt x="304" y="1196"/>
                    <a:pt x="1" y="1392"/>
                  </a:cubicBezTo>
                  <a:cubicBezTo>
                    <a:pt x="161" y="1357"/>
                    <a:pt x="304" y="1303"/>
                    <a:pt x="429" y="1232"/>
                  </a:cubicBezTo>
                  <a:cubicBezTo>
                    <a:pt x="786" y="1071"/>
                    <a:pt x="1125" y="857"/>
                    <a:pt x="1446" y="625"/>
                  </a:cubicBezTo>
                  <a:cubicBezTo>
                    <a:pt x="1535" y="429"/>
                    <a:pt x="1606" y="215"/>
                    <a:pt x="1642" y="1"/>
                  </a:cubicBezTo>
                  <a:close/>
                </a:path>
              </a:pathLst>
            </a:custGeom>
            <a:solidFill>
              <a:srgbClr val="C9BF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8" name="Google Shape;5288;p46"/>
            <p:cNvSpPr/>
            <p:nvPr/>
          </p:nvSpPr>
          <p:spPr>
            <a:xfrm>
              <a:off x="4192286" y="-787973"/>
              <a:ext cx="48970" cy="62680"/>
            </a:xfrm>
            <a:custGeom>
              <a:avLst/>
              <a:gdLst/>
              <a:ahLst/>
              <a:cxnLst/>
              <a:rect l="l" t="t" r="r" b="b"/>
              <a:pathLst>
                <a:path w="1661" h="2126" extrusionOk="0">
                  <a:moveTo>
                    <a:pt x="1019" y="1"/>
                  </a:moveTo>
                  <a:cubicBezTo>
                    <a:pt x="901" y="1"/>
                    <a:pt x="785" y="38"/>
                    <a:pt x="679" y="104"/>
                  </a:cubicBezTo>
                  <a:cubicBezTo>
                    <a:pt x="447" y="246"/>
                    <a:pt x="179" y="461"/>
                    <a:pt x="1" y="657"/>
                  </a:cubicBezTo>
                  <a:cubicBezTo>
                    <a:pt x="126" y="942"/>
                    <a:pt x="179" y="1317"/>
                    <a:pt x="90" y="1602"/>
                  </a:cubicBezTo>
                  <a:cubicBezTo>
                    <a:pt x="325" y="1852"/>
                    <a:pt x="632" y="2125"/>
                    <a:pt x="982" y="2125"/>
                  </a:cubicBezTo>
                  <a:cubicBezTo>
                    <a:pt x="1058" y="2125"/>
                    <a:pt x="1135" y="2113"/>
                    <a:pt x="1214" y="2084"/>
                  </a:cubicBezTo>
                  <a:cubicBezTo>
                    <a:pt x="1660" y="1906"/>
                    <a:pt x="1535" y="1335"/>
                    <a:pt x="1446" y="996"/>
                  </a:cubicBezTo>
                  <a:cubicBezTo>
                    <a:pt x="1393" y="782"/>
                    <a:pt x="1571" y="603"/>
                    <a:pt x="1500" y="371"/>
                  </a:cubicBezTo>
                  <a:cubicBezTo>
                    <a:pt x="1446" y="193"/>
                    <a:pt x="1339" y="68"/>
                    <a:pt x="1143" y="14"/>
                  </a:cubicBezTo>
                  <a:cubicBezTo>
                    <a:pt x="1101" y="5"/>
                    <a:pt x="1060" y="1"/>
                    <a:pt x="1019" y="1"/>
                  </a:cubicBezTo>
                  <a:close/>
                </a:path>
              </a:pathLst>
            </a:custGeom>
            <a:solidFill>
              <a:srgbClr val="FAF7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9" name="Google Shape;5289;p46"/>
            <p:cNvSpPr/>
            <p:nvPr/>
          </p:nvSpPr>
          <p:spPr>
            <a:xfrm>
              <a:off x="4194940" y="-787561"/>
              <a:ext cx="46317" cy="62267"/>
            </a:xfrm>
            <a:custGeom>
              <a:avLst/>
              <a:gdLst/>
              <a:ahLst/>
              <a:cxnLst/>
              <a:rect l="l" t="t" r="r" b="b"/>
              <a:pathLst>
                <a:path w="1571" h="2112" extrusionOk="0">
                  <a:moveTo>
                    <a:pt x="1053" y="0"/>
                  </a:moveTo>
                  <a:lnTo>
                    <a:pt x="1053" y="0"/>
                  </a:lnTo>
                  <a:cubicBezTo>
                    <a:pt x="1106" y="232"/>
                    <a:pt x="999" y="411"/>
                    <a:pt x="964" y="625"/>
                  </a:cubicBezTo>
                  <a:cubicBezTo>
                    <a:pt x="928" y="750"/>
                    <a:pt x="946" y="893"/>
                    <a:pt x="982" y="1017"/>
                  </a:cubicBezTo>
                  <a:cubicBezTo>
                    <a:pt x="999" y="1107"/>
                    <a:pt x="1017" y="1178"/>
                    <a:pt x="1017" y="1267"/>
                  </a:cubicBezTo>
                  <a:cubicBezTo>
                    <a:pt x="1017" y="1517"/>
                    <a:pt x="857" y="1624"/>
                    <a:pt x="625" y="1660"/>
                  </a:cubicBezTo>
                  <a:cubicBezTo>
                    <a:pt x="579" y="1666"/>
                    <a:pt x="533" y="1671"/>
                    <a:pt x="488" y="1671"/>
                  </a:cubicBezTo>
                  <a:cubicBezTo>
                    <a:pt x="408" y="1671"/>
                    <a:pt x="329" y="1658"/>
                    <a:pt x="250" y="1624"/>
                  </a:cubicBezTo>
                  <a:cubicBezTo>
                    <a:pt x="179" y="1606"/>
                    <a:pt x="107" y="1553"/>
                    <a:pt x="36" y="1517"/>
                  </a:cubicBezTo>
                  <a:cubicBezTo>
                    <a:pt x="18" y="1535"/>
                    <a:pt x="18" y="1571"/>
                    <a:pt x="0" y="1588"/>
                  </a:cubicBezTo>
                  <a:cubicBezTo>
                    <a:pt x="235" y="1838"/>
                    <a:pt x="542" y="2111"/>
                    <a:pt x="892" y="2111"/>
                  </a:cubicBezTo>
                  <a:cubicBezTo>
                    <a:pt x="968" y="2111"/>
                    <a:pt x="1045" y="2099"/>
                    <a:pt x="1124" y="2070"/>
                  </a:cubicBezTo>
                  <a:cubicBezTo>
                    <a:pt x="1570" y="1892"/>
                    <a:pt x="1445" y="1321"/>
                    <a:pt x="1356" y="982"/>
                  </a:cubicBezTo>
                  <a:cubicBezTo>
                    <a:pt x="1303" y="768"/>
                    <a:pt x="1481" y="589"/>
                    <a:pt x="1410" y="357"/>
                  </a:cubicBezTo>
                  <a:cubicBezTo>
                    <a:pt x="1356" y="179"/>
                    <a:pt x="1249" y="54"/>
                    <a:pt x="1053" y="0"/>
                  </a:cubicBezTo>
                  <a:close/>
                </a:path>
              </a:pathLst>
            </a:custGeom>
            <a:solidFill>
              <a:srgbClr val="F3EA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0" name="Google Shape;5290;p46"/>
            <p:cNvSpPr/>
            <p:nvPr/>
          </p:nvSpPr>
          <p:spPr>
            <a:xfrm>
              <a:off x="4245443" y="-854044"/>
              <a:ext cx="48410" cy="63889"/>
            </a:xfrm>
            <a:custGeom>
              <a:avLst/>
              <a:gdLst/>
              <a:ahLst/>
              <a:cxnLst/>
              <a:rect l="l" t="t" r="r" b="b"/>
              <a:pathLst>
                <a:path w="1642" h="2167" extrusionOk="0">
                  <a:moveTo>
                    <a:pt x="124" y="1"/>
                  </a:moveTo>
                  <a:cubicBezTo>
                    <a:pt x="82" y="1"/>
                    <a:pt x="40" y="3"/>
                    <a:pt x="0" y="7"/>
                  </a:cubicBezTo>
                  <a:cubicBezTo>
                    <a:pt x="553" y="418"/>
                    <a:pt x="767" y="1131"/>
                    <a:pt x="625" y="1809"/>
                  </a:cubicBezTo>
                  <a:cubicBezTo>
                    <a:pt x="732" y="1881"/>
                    <a:pt x="839" y="1970"/>
                    <a:pt x="946" y="2041"/>
                  </a:cubicBezTo>
                  <a:cubicBezTo>
                    <a:pt x="999" y="2077"/>
                    <a:pt x="1053" y="2113"/>
                    <a:pt x="1106" y="2166"/>
                  </a:cubicBezTo>
                  <a:cubicBezTo>
                    <a:pt x="1642" y="1435"/>
                    <a:pt x="1428" y="328"/>
                    <a:pt x="535" y="61"/>
                  </a:cubicBezTo>
                  <a:cubicBezTo>
                    <a:pt x="388" y="21"/>
                    <a:pt x="251" y="1"/>
                    <a:pt x="124" y="1"/>
                  </a:cubicBezTo>
                  <a:close/>
                </a:path>
              </a:pathLst>
            </a:custGeom>
            <a:solidFill>
              <a:srgbClr val="FAF7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1" name="Google Shape;5291;p46"/>
            <p:cNvSpPr/>
            <p:nvPr/>
          </p:nvSpPr>
          <p:spPr>
            <a:xfrm>
              <a:off x="4263840" y="-832286"/>
              <a:ext cx="25296" cy="42130"/>
            </a:xfrm>
            <a:custGeom>
              <a:avLst/>
              <a:gdLst/>
              <a:ahLst/>
              <a:cxnLst/>
              <a:rect l="l" t="t" r="r" b="b"/>
              <a:pathLst>
                <a:path w="858" h="1429" extrusionOk="0">
                  <a:moveTo>
                    <a:pt x="661" y="1"/>
                  </a:moveTo>
                  <a:cubicBezTo>
                    <a:pt x="643" y="233"/>
                    <a:pt x="572" y="465"/>
                    <a:pt x="447" y="679"/>
                  </a:cubicBezTo>
                  <a:cubicBezTo>
                    <a:pt x="412" y="748"/>
                    <a:pt x="340" y="787"/>
                    <a:pt x="270" y="787"/>
                  </a:cubicBezTo>
                  <a:cubicBezTo>
                    <a:pt x="231" y="787"/>
                    <a:pt x="193" y="776"/>
                    <a:pt x="161" y="750"/>
                  </a:cubicBezTo>
                  <a:cubicBezTo>
                    <a:pt x="125" y="732"/>
                    <a:pt x="90" y="715"/>
                    <a:pt x="72" y="697"/>
                  </a:cubicBezTo>
                  <a:cubicBezTo>
                    <a:pt x="72" y="697"/>
                    <a:pt x="54" y="679"/>
                    <a:pt x="36" y="679"/>
                  </a:cubicBezTo>
                  <a:cubicBezTo>
                    <a:pt x="36" y="804"/>
                    <a:pt x="18" y="947"/>
                    <a:pt x="1" y="1071"/>
                  </a:cubicBezTo>
                  <a:cubicBezTo>
                    <a:pt x="108" y="1143"/>
                    <a:pt x="215" y="1232"/>
                    <a:pt x="322" y="1303"/>
                  </a:cubicBezTo>
                  <a:cubicBezTo>
                    <a:pt x="375" y="1339"/>
                    <a:pt x="429" y="1375"/>
                    <a:pt x="482" y="1428"/>
                  </a:cubicBezTo>
                  <a:cubicBezTo>
                    <a:pt x="786" y="1000"/>
                    <a:pt x="857" y="447"/>
                    <a:pt x="679" y="1"/>
                  </a:cubicBezTo>
                  <a:close/>
                </a:path>
              </a:pathLst>
            </a:custGeom>
            <a:solidFill>
              <a:srgbClr val="F3EA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2" name="Google Shape;5292;p46"/>
            <p:cNvSpPr/>
            <p:nvPr/>
          </p:nvSpPr>
          <p:spPr>
            <a:xfrm>
              <a:off x="4132850" y="-714444"/>
              <a:ext cx="26328" cy="14240"/>
            </a:xfrm>
            <a:custGeom>
              <a:avLst/>
              <a:gdLst/>
              <a:ahLst/>
              <a:cxnLst/>
              <a:rect l="l" t="t" r="r" b="b"/>
              <a:pathLst>
                <a:path w="893" h="483" extrusionOk="0">
                  <a:moveTo>
                    <a:pt x="251" y="1"/>
                  </a:moveTo>
                  <a:cubicBezTo>
                    <a:pt x="161" y="72"/>
                    <a:pt x="90" y="161"/>
                    <a:pt x="1" y="215"/>
                  </a:cubicBezTo>
                  <a:cubicBezTo>
                    <a:pt x="197" y="322"/>
                    <a:pt x="429" y="411"/>
                    <a:pt x="643" y="482"/>
                  </a:cubicBezTo>
                  <a:cubicBezTo>
                    <a:pt x="732" y="393"/>
                    <a:pt x="822" y="304"/>
                    <a:pt x="893" y="197"/>
                  </a:cubicBezTo>
                  <a:cubicBezTo>
                    <a:pt x="679" y="143"/>
                    <a:pt x="465" y="72"/>
                    <a:pt x="251" y="1"/>
                  </a:cubicBezTo>
                  <a:close/>
                </a:path>
              </a:pathLst>
            </a:custGeom>
            <a:solidFill>
              <a:srgbClr val="C9BF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3" name="Google Shape;5293;p46"/>
            <p:cNvSpPr/>
            <p:nvPr/>
          </p:nvSpPr>
          <p:spPr>
            <a:xfrm>
              <a:off x="4114983" y="-781045"/>
              <a:ext cx="15803" cy="14034"/>
            </a:xfrm>
            <a:custGeom>
              <a:avLst/>
              <a:gdLst/>
              <a:ahLst/>
              <a:cxnLst/>
              <a:rect l="l" t="t" r="r" b="b"/>
              <a:pathLst>
                <a:path w="536" h="476" extrusionOk="0">
                  <a:moveTo>
                    <a:pt x="258" y="0"/>
                  </a:moveTo>
                  <a:cubicBezTo>
                    <a:pt x="231" y="0"/>
                    <a:pt x="205" y="4"/>
                    <a:pt x="179" y="11"/>
                  </a:cubicBezTo>
                  <a:cubicBezTo>
                    <a:pt x="71" y="65"/>
                    <a:pt x="0" y="208"/>
                    <a:pt x="54" y="333"/>
                  </a:cubicBezTo>
                  <a:cubicBezTo>
                    <a:pt x="95" y="415"/>
                    <a:pt x="188" y="476"/>
                    <a:pt x="278" y="476"/>
                  </a:cubicBezTo>
                  <a:cubicBezTo>
                    <a:pt x="305" y="476"/>
                    <a:pt x="332" y="470"/>
                    <a:pt x="357" y="457"/>
                  </a:cubicBezTo>
                  <a:cubicBezTo>
                    <a:pt x="482" y="404"/>
                    <a:pt x="535" y="261"/>
                    <a:pt x="500" y="136"/>
                  </a:cubicBezTo>
                  <a:cubicBezTo>
                    <a:pt x="457" y="52"/>
                    <a:pt x="359" y="0"/>
                    <a:pt x="258" y="0"/>
                  </a:cubicBezTo>
                  <a:close/>
                </a:path>
              </a:pathLst>
            </a:custGeom>
            <a:solidFill>
              <a:srgbClr val="1E15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4" name="Google Shape;5294;p46"/>
            <p:cNvSpPr/>
            <p:nvPr/>
          </p:nvSpPr>
          <p:spPr>
            <a:xfrm>
              <a:off x="4305941" y="-778686"/>
              <a:ext cx="51565" cy="44017"/>
            </a:xfrm>
            <a:custGeom>
              <a:avLst/>
              <a:gdLst/>
              <a:ahLst/>
              <a:cxnLst/>
              <a:rect l="l" t="t" r="r" b="b"/>
              <a:pathLst>
                <a:path w="1749" h="1493" extrusionOk="0">
                  <a:moveTo>
                    <a:pt x="1400" y="0"/>
                  </a:moveTo>
                  <a:cubicBezTo>
                    <a:pt x="1302" y="0"/>
                    <a:pt x="1199" y="28"/>
                    <a:pt x="1106" y="56"/>
                  </a:cubicBezTo>
                  <a:cubicBezTo>
                    <a:pt x="821" y="163"/>
                    <a:pt x="624" y="306"/>
                    <a:pt x="357" y="413"/>
                  </a:cubicBezTo>
                  <a:cubicBezTo>
                    <a:pt x="285" y="431"/>
                    <a:pt x="71" y="449"/>
                    <a:pt x="0" y="485"/>
                  </a:cubicBezTo>
                  <a:lnTo>
                    <a:pt x="0" y="1002"/>
                  </a:lnTo>
                  <a:cubicBezTo>
                    <a:pt x="0" y="1001"/>
                    <a:pt x="2" y="1000"/>
                    <a:pt x="5" y="1000"/>
                  </a:cubicBezTo>
                  <a:cubicBezTo>
                    <a:pt x="46" y="1000"/>
                    <a:pt x="359" y="1110"/>
                    <a:pt x="393" y="1127"/>
                  </a:cubicBezTo>
                  <a:cubicBezTo>
                    <a:pt x="660" y="1216"/>
                    <a:pt x="892" y="1430"/>
                    <a:pt x="1195" y="1484"/>
                  </a:cubicBezTo>
                  <a:cubicBezTo>
                    <a:pt x="1237" y="1489"/>
                    <a:pt x="1277" y="1493"/>
                    <a:pt x="1315" y="1493"/>
                  </a:cubicBezTo>
                  <a:cubicBezTo>
                    <a:pt x="1409" y="1493"/>
                    <a:pt x="1494" y="1471"/>
                    <a:pt x="1570" y="1395"/>
                  </a:cubicBezTo>
                  <a:cubicBezTo>
                    <a:pt x="1749" y="1216"/>
                    <a:pt x="1659" y="1002"/>
                    <a:pt x="1642" y="788"/>
                  </a:cubicBezTo>
                  <a:cubicBezTo>
                    <a:pt x="1642" y="663"/>
                    <a:pt x="1677" y="556"/>
                    <a:pt x="1713" y="431"/>
                  </a:cubicBezTo>
                  <a:cubicBezTo>
                    <a:pt x="1731" y="306"/>
                    <a:pt x="1713" y="181"/>
                    <a:pt x="1642" y="92"/>
                  </a:cubicBezTo>
                  <a:cubicBezTo>
                    <a:pt x="1573" y="24"/>
                    <a:pt x="1489" y="0"/>
                    <a:pt x="1400" y="0"/>
                  </a:cubicBezTo>
                  <a:close/>
                </a:path>
              </a:pathLst>
            </a:custGeom>
            <a:solidFill>
              <a:srgbClr val="D7D0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5" name="Google Shape;5295;p46"/>
            <p:cNvSpPr/>
            <p:nvPr/>
          </p:nvSpPr>
          <p:spPr>
            <a:xfrm>
              <a:off x="4305941" y="-761262"/>
              <a:ext cx="50504" cy="26593"/>
            </a:xfrm>
            <a:custGeom>
              <a:avLst/>
              <a:gdLst/>
              <a:ahLst/>
              <a:cxnLst/>
              <a:rect l="l" t="t" r="r" b="b"/>
              <a:pathLst>
                <a:path w="1713" h="902" extrusionOk="0">
                  <a:moveTo>
                    <a:pt x="0" y="1"/>
                  </a:moveTo>
                  <a:lnTo>
                    <a:pt x="0" y="411"/>
                  </a:lnTo>
                  <a:cubicBezTo>
                    <a:pt x="0" y="410"/>
                    <a:pt x="2" y="409"/>
                    <a:pt x="5" y="409"/>
                  </a:cubicBezTo>
                  <a:cubicBezTo>
                    <a:pt x="46" y="409"/>
                    <a:pt x="359" y="519"/>
                    <a:pt x="393" y="536"/>
                  </a:cubicBezTo>
                  <a:cubicBezTo>
                    <a:pt x="660" y="625"/>
                    <a:pt x="892" y="839"/>
                    <a:pt x="1195" y="893"/>
                  </a:cubicBezTo>
                  <a:cubicBezTo>
                    <a:pt x="1237" y="898"/>
                    <a:pt x="1277" y="902"/>
                    <a:pt x="1315" y="902"/>
                  </a:cubicBezTo>
                  <a:cubicBezTo>
                    <a:pt x="1409" y="902"/>
                    <a:pt x="1494" y="880"/>
                    <a:pt x="1570" y="804"/>
                  </a:cubicBezTo>
                  <a:cubicBezTo>
                    <a:pt x="1713" y="643"/>
                    <a:pt x="1677" y="465"/>
                    <a:pt x="1659" y="286"/>
                  </a:cubicBezTo>
                  <a:lnTo>
                    <a:pt x="1659" y="286"/>
                  </a:lnTo>
                  <a:cubicBezTo>
                    <a:pt x="1642" y="304"/>
                    <a:pt x="1624" y="340"/>
                    <a:pt x="1588" y="375"/>
                  </a:cubicBezTo>
                  <a:cubicBezTo>
                    <a:pt x="1505" y="444"/>
                    <a:pt x="1411" y="471"/>
                    <a:pt x="1307" y="471"/>
                  </a:cubicBezTo>
                  <a:cubicBezTo>
                    <a:pt x="1277" y="471"/>
                    <a:pt x="1245" y="469"/>
                    <a:pt x="1213" y="465"/>
                  </a:cubicBezTo>
                  <a:cubicBezTo>
                    <a:pt x="910" y="411"/>
                    <a:pt x="696" y="179"/>
                    <a:pt x="410" y="108"/>
                  </a:cubicBezTo>
                  <a:cubicBezTo>
                    <a:pt x="339" y="90"/>
                    <a:pt x="107" y="36"/>
                    <a:pt x="0" y="1"/>
                  </a:cubicBezTo>
                  <a:close/>
                </a:path>
              </a:pathLst>
            </a:custGeom>
            <a:solidFill>
              <a:srgbClr val="C9BF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6" name="Google Shape;5296;p46"/>
            <p:cNvSpPr/>
            <p:nvPr/>
          </p:nvSpPr>
          <p:spPr>
            <a:xfrm>
              <a:off x="4187038" y="-792484"/>
              <a:ext cx="60528" cy="71760"/>
            </a:xfrm>
            <a:custGeom>
              <a:avLst/>
              <a:gdLst/>
              <a:ahLst/>
              <a:cxnLst/>
              <a:rect l="l" t="t" r="r" b="b"/>
              <a:pathLst>
                <a:path w="2053" h="2434" extrusionOk="0">
                  <a:moveTo>
                    <a:pt x="1196" y="314"/>
                  </a:moveTo>
                  <a:cubicBezTo>
                    <a:pt x="1227" y="314"/>
                    <a:pt x="1257" y="318"/>
                    <a:pt x="1285" y="328"/>
                  </a:cubicBezTo>
                  <a:cubicBezTo>
                    <a:pt x="1410" y="346"/>
                    <a:pt x="1482" y="417"/>
                    <a:pt x="1535" y="578"/>
                  </a:cubicBezTo>
                  <a:cubicBezTo>
                    <a:pt x="1553" y="649"/>
                    <a:pt x="1535" y="703"/>
                    <a:pt x="1499" y="810"/>
                  </a:cubicBezTo>
                  <a:cubicBezTo>
                    <a:pt x="1482" y="917"/>
                    <a:pt x="1446" y="1042"/>
                    <a:pt x="1482" y="1184"/>
                  </a:cubicBezTo>
                  <a:cubicBezTo>
                    <a:pt x="1624" y="1720"/>
                    <a:pt x="1571" y="2005"/>
                    <a:pt x="1339" y="2094"/>
                  </a:cubicBezTo>
                  <a:cubicBezTo>
                    <a:pt x="1283" y="2113"/>
                    <a:pt x="1226" y="2122"/>
                    <a:pt x="1169" y="2122"/>
                  </a:cubicBezTo>
                  <a:cubicBezTo>
                    <a:pt x="950" y="2122"/>
                    <a:pt x="715" y="1988"/>
                    <a:pt x="447" y="1720"/>
                  </a:cubicBezTo>
                  <a:cubicBezTo>
                    <a:pt x="500" y="1452"/>
                    <a:pt x="464" y="1113"/>
                    <a:pt x="357" y="845"/>
                  </a:cubicBezTo>
                  <a:cubicBezTo>
                    <a:pt x="536" y="667"/>
                    <a:pt x="750" y="506"/>
                    <a:pt x="928" y="399"/>
                  </a:cubicBezTo>
                  <a:cubicBezTo>
                    <a:pt x="1020" y="347"/>
                    <a:pt x="1111" y="314"/>
                    <a:pt x="1196" y="314"/>
                  </a:cubicBezTo>
                  <a:close/>
                  <a:moveTo>
                    <a:pt x="1175" y="0"/>
                  </a:moveTo>
                  <a:cubicBezTo>
                    <a:pt x="1041" y="0"/>
                    <a:pt x="909" y="40"/>
                    <a:pt x="786" y="114"/>
                  </a:cubicBezTo>
                  <a:cubicBezTo>
                    <a:pt x="536" y="257"/>
                    <a:pt x="268" y="489"/>
                    <a:pt x="54" y="703"/>
                  </a:cubicBezTo>
                  <a:cubicBezTo>
                    <a:pt x="18" y="756"/>
                    <a:pt x="1" y="828"/>
                    <a:pt x="36" y="881"/>
                  </a:cubicBezTo>
                  <a:cubicBezTo>
                    <a:pt x="161" y="1131"/>
                    <a:pt x="197" y="1470"/>
                    <a:pt x="125" y="1720"/>
                  </a:cubicBezTo>
                  <a:cubicBezTo>
                    <a:pt x="108" y="1773"/>
                    <a:pt x="125" y="1827"/>
                    <a:pt x="161" y="1863"/>
                  </a:cubicBezTo>
                  <a:cubicBezTo>
                    <a:pt x="500" y="2237"/>
                    <a:pt x="839" y="2433"/>
                    <a:pt x="1160" y="2433"/>
                  </a:cubicBezTo>
                  <a:cubicBezTo>
                    <a:pt x="1250" y="2433"/>
                    <a:pt x="1357" y="2416"/>
                    <a:pt x="1446" y="2380"/>
                  </a:cubicBezTo>
                  <a:cubicBezTo>
                    <a:pt x="2052" y="2148"/>
                    <a:pt x="1856" y="1399"/>
                    <a:pt x="1785" y="1113"/>
                  </a:cubicBezTo>
                  <a:cubicBezTo>
                    <a:pt x="1767" y="1042"/>
                    <a:pt x="1785" y="970"/>
                    <a:pt x="1803" y="899"/>
                  </a:cubicBezTo>
                  <a:cubicBezTo>
                    <a:pt x="1838" y="774"/>
                    <a:pt x="1874" y="649"/>
                    <a:pt x="1838" y="489"/>
                  </a:cubicBezTo>
                  <a:cubicBezTo>
                    <a:pt x="1749" y="221"/>
                    <a:pt x="1589" y="78"/>
                    <a:pt x="1357" y="25"/>
                  </a:cubicBezTo>
                  <a:cubicBezTo>
                    <a:pt x="1296" y="8"/>
                    <a:pt x="1235" y="0"/>
                    <a:pt x="1175" y="0"/>
                  </a:cubicBezTo>
                  <a:close/>
                </a:path>
              </a:pathLst>
            </a:custGeom>
            <a:solidFill>
              <a:srgbClr val="1E15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7" name="Google Shape;5297;p46"/>
            <p:cNvSpPr/>
            <p:nvPr/>
          </p:nvSpPr>
          <p:spPr>
            <a:xfrm>
              <a:off x="4071850" y="-858849"/>
              <a:ext cx="316170" cy="202663"/>
            </a:xfrm>
            <a:custGeom>
              <a:avLst/>
              <a:gdLst/>
              <a:ahLst/>
              <a:cxnLst/>
              <a:rect l="l" t="t" r="r" b="b"/>
              <a:pathLst>
                <a:path w="10724" h="6874" extrusionOk="0">
                  <a:moveTo>
                    <a:pt x="5852" y="331"/>
                  </a:moveTo>
                  <a:cubicBezTo>
                    <a:pt x="6245" y="652"/>
                    <a:pt x="6441" y="1169"/>
                    <a:pt x="6388" y="1723"/>
                  </a:cubicBezTo>
                  <a:cubicBezTo>
                    <a:pt x="5742" y="1342"/>
                    <a:pt x="5065" y="1130"/>
                    <a:pt x="4315" y="1130"/>
                  </a:cubicBezTo>
                  <a:cubicBezTo>
                    <a:pt x="4257" y="1130"/>
                    <a:pt x="4199" y="1131"/>
                    <a:pt x="4140" y="1134"/>
                  </a:cubicBezTo>
                  <a:cubicBezTo>
                    <a:pt x="3765" y="1152"/>
                    <a:pt x="3390" y="1205"/>
                    <a:pt x="3015" y="1312"/>
                  </a:cubicBezTo>
                  <a:cubicBezTo>
                    <a:pt x="2694" y="1384"/>
                    <a:pt x="2391" y="1491"/>
                    <a:pt x="2088" y="1616"/>
                  </a:cubicBezTo>
                  <a:cubicBezTo>
                    <a:pt x="2088" y="1419"/>
                    <a:pt x="2159" y="1205"/>
                    <a:pt x="2266" y="1009"/>
                  </a:cubicBezTo>
                  <a:cubicBezTo>
                    <a:pt x="2409" y="759"/>
                    <a:pt x="2623" y="563"/>
                    <a:pt x="2855" y="474"/>
                  </a:cubicBezTo>
                  <a:cubicBezTo>
                    <a:pt x="2966" y="434"/>
                    <a:pt x="3080" y="419"/>
                    <a:pt x="3197" y="419"/>
                  </a:cubicBezTo>
                  <a:cubicBezTo>
                    <a:pt x="3399" y="419"/>
                    <a:pt x="3610" y="464"/>
                    <a:pt x="3836" y="509"/>
                  </a:cubicBezTo>
                  <a:cubicBezTo>
                    <a:pt x="4063" y="560"/>
                    <a:pt x="4281" y="610"/>
                    <a:pt x="4510" y="610"/>
                  </a:cubicBezTo>
                  <a:cubicBezTo>
                    <a:pt x="4604" y="610"/>
                    <a:pt x="4700" y="602"/>
                    <a:pt x="4800" y="581"/>
                  </a:cubicBezTo>
                  <a:cubicBezTo>
                    <a:pt x="4978" y="545"/>
                    <a:pt x="5139" y="509"/>
                    <a:pt x="5317" y="456"/>
                  </a:cubicBezTo>
                  <a:cubicBezTo>
                    <a:pt x="5496" y="402"/>
                    <a:pt x="5674" y="349"/>
                    <a:pt x="5852" y="331"/>
                  </a:cubicBezTo>
                  <a:close/>
                  <a:moveTo>
                    <a:pt x="6298" y="349"/>
                  </a:moveTo>
                  <a:cubicBezTo>
                    <a:pt x="6334" y="349"/>
                    <a:pt x="6352" y="367"/>
                    <a:pt x="6370" y="367"/>
                  </a:cubicBezTo>
                  <a:cubicBezTo>
                    <a:pt x="6709" y="474"/>
                    <a:pt x="6959" y="706"/>
                    <a:pt x="7066" y="1045"/>
                  </a:cubicBezTo>
                  <a:cubicBezTo>
                    <a:pt x="7173" y="1384"/>
                    <a:pt x="7137" y="1776"/>
                    <a:pt x="6959" y="2097"/>
                  </a:cubicBezTo>
                  <a:cubicBezTo>
                    <a:pt x="6959" y="2097"/>
                    <a:pt x="6816" y="1990"/>
                    <a:pt x="6673" y="1901"/>
                  </a:cubicBezTo>
                  <a:cubicBezTo>
                    <a:pt x="6780" y="1330"/>
                    <a:pt x="6637" y="759"/>
                    <a:pt x="6298" y="349"/>
                  </a:cubicBezTo>
                  <a:close/>
                  <a:moveTo>
                    <a:pt x="2034" y="1990"/>
                  </a:moveTo>
                  <a:cubicBezTo>
                    <a:pt x="2480" y="2347"/>
                    <a:pt x="2730" y="2882"/>
                    <a:pt x="2730" y="3471"/>
                  </a:cubicBezTo>
                  <a:cubicBezTo>
                    <a:pt x="2730" y="4042"/>
                    <a:pt x="2480" y="4577"/>
                    <a:pt x="2034" y="4952"/>
                  </a:cubicBezTo>
                  <a:cubicBezTo>
                    <a:pt x="1909" y="4881"/>
                    <a:pt x="1766" y="4809"/>
                    <a:pt x="1624" y="4720"/>
                  </a:cubicBezTo>
                  <a:cubicBezTo>
                    <a:pt x="1178" y="4453"/>
                    <a:pt x="839" y="4131"/>
                    <a:pt x="482" y="3721"/>
                  </a:cubicBezTo>
                  <a:cubicBezTo>
                    <a:pt x="393" y="3614"/>
                    <a:pt x="268" y="3489"/>
                    <a:pt x="393" y="3346"/>
                  </a:cubicBezTo>
                  <a:cubicBezTo>
                    <a:pt x="589" y="3079"/>
                    <a:pt x="803" y="2829"/>
                    <a:pt x="1071" y="2615"/>
                  </a:cubicBezTo>
                  <a:cubicBezTo>
                    <a:pt x="1356" y="2365"/>
                    <a:pt x="1695" y="2151"/>
                    <a:pt x="2034" y="1990"/>
                  </a:cubicBezTo>
                  <a:close/>
                  <a:moveTo>
                    <a:pt x="6102" y="1919"/>
                  </a:moveTo>
                  <a:cubicBezTo>
                    <a:pt x="6174" y="1955"/>
                    <a:pt x="6673" y="2294"/>
                    <a:pt x="6691" y="2294"/>
                  </a:cubicBezTo>
                  <a:cubicBezTo>
                    <a:pt x="6852" y="2668"/>
                    <a:pt x="6923" y="3061"/>
                    <a:pt x="6923" y="3471"/>
                  </a:cubicBezTo>
                  <a:cubicBezTo>
                    <a:pt x="6923" y="3882"/>
                    <a:pt x="6852" y="4274"/>
                    <a:pt x="6691" y="4631"/>
                  </a:cubicBezTo>
                  <a:cubicBezTo>
                    <a:pt x="6691" y="4649"/>
                    <a:pt x="6281" y="4916"/>
                    <a:pt x="6102" y="5023"/>
                  </a:cubicBezTo>
                  <a:cubicBezTo>
                    <a:pt x="6423" y="4577"/>
                    <a:pt x="6602" y="4024"/>
                    <a:pt x="6602" y="3471"/>
                  </a:cubicBezTo>
                  <a:cubicBezTo>
                    <a:pt x="6602" y="2900"/>
                    <a:pt x="6423" y="2365"/>
                    <a:pt x="6102" y="1919"/>
                  </a:cubicBezTo>
                  <a:close/>
                  <a:moveTo>
                    <a:pt x="4349" y="1442"/>
                  </a:moveTo>
                  <a:cubicBezTo>
                    <a:pt x="4692" y="1442"/>
                    <a:pt x="5013" y="1483"/>
                    <a:pt x="5299" y="1562"/>
                  </a:cubicBezTo>
                  <a:cubicBezTo>
                    <a:pt x="5924" y="2008"/>
                    <a:pt x="6298" y="2704"/>
                    <a:pt x="6298" y="3471"/>
                  </a:cubicBezTo>
                  <a:cubicBezTo>
                    <a:pt x="6298" y="4221"/>
                    <a:pt x="5924" y="4934"/>
                    <a:pt x="5299" y="5363"/>
                  </a:cubicBezTo>
                  <a:cubicBezTo>
                    <a:pt x="5013" y="5450"/>
                    <a:pt x="4691" y="5491"/>
                    <a:pt x="4348" y="5491"/>
                  </a:cubicBezTo>
                  <a:cubicBezTo>
                    <a:pt x="3921" y="5491"/>
                    <a:pt x="3462" y="5428"/>
                    <a:pt x="2998" y="5309"/>
                  </a:cubicBezTo>
                  <a:cubicBezTo>
                    <a:pt x="3444" y="4792"/>
                    <a:pt x="3676" y="4149"/>
                    <a:pt x="3676" y="3471"/>
                  </a:cubicBezTo>
                  <a:cubicBezTo>
                    <a:pt x="3676" y="3311"/>
                    <a:pt x="3658" y="3168"/>
                    <a:pt x="3640" y="3007"/>
                  </a:cubicBezTo>
                  <a:cubicBezTo>
                    <a:pt x="3624" y="2943"/>
                    <a:pt x="3565" y="2880"/>
                    <a:pt x="3489" y="2880"/>
                  </a:cubicBezTo>
                  <a:cubicBezTo>
                    <a:pt x="3480" y="2880"/>
                    <a:pt x="3471" y="2880"/>
                    <a:pt x="3461" y="2882"/>
                  </a:cubicBezTo>
                  <a:cubicBezTo>
                    <a:pt x="3372" y="2900"/>
                    <a:pt x="3319" y="2972"/>
                    <a:pt x="3337" y="3061"/>
                  </a:cubicBezTo>
                  <a:cubicBezTo>
                    <a:pt x="3354" y="3204"/>
                    <a:pt x="3354" y="3328"/>
                    <a:pt x="3354" y="3471"/>
                  </a:cubicBezTo>
                  <a:cubicBezTo>
                    <a:pt x="3354" y="4114"/>
                    <a:pt x="3122" y="4738"/>
                    <a:pt x="2676" y="5202"/>
                  </a:cubicBezTo>
                  <a:cubicBezTo>
                    <a:pt x="2569" y="5166"/>
                    <a:pt x="2462" y="5131"/>
                    <a:pt x="2355" y="5077"/>
                  </a:cubicBezTo>
                  <a:cubicBezTo>
                    <a:pt x="3015" y="4453"/>
                    <a:pt x="3230" y="3435"/>
                    <a:pt x="2873" y="2597"/>
                  </a:cubicBezTo>
                  <a:cubicBezTo>
                    <a:pt x="2819" y="2454"/>
                    <a:pt x="2730" y="2311"/>
                    <a:pt x="2641" y="2187"/>
                  </a:cubicBezTo>
                  <a:cubicBezTo>
                    <a:pt x="2623" y="2151"/>
                    <a:pt x="2391" y="1883"/>
                    <a:pt x="2355" y="1848"/>
                  </a:cubicBezTo>
                  <a:cubicBezTo>
                    <a:pt x="2444" y="1812"/>
                    <a:pt x="2676" y="1723"/>
                    <a:pt x="2676" y="1723"/>
                  </a:cubicBezTo>
                  <a:cubicBezTo>
                    <a:pt x="2873" y="1937"/>
                    <a:pt x="3015" y="2169"/>
                    <a:pt x="3140" y="2418"/>
                  </a:cubicBezTo>
                  <a:cubicBezTo>
                    <a:pt x="3166" y="2471"/>
                    <a:pt x="3221" y="2504"/>
                    <a:pt x="3277" y="2504"/>
                  </a:cubicBezTo>
                  <a:cubicBezTo>
                    <a:pt x="3297" y="2504"/>
                    <a:pt x="3317" y="2499"/>
                    <a:pt x="3337" y="2490"/>
                  </a:cubicBezTo>
                  <a:cubicBezTo>
                    <a:pt x="3426" y="2454"/>
                    <a:pt x="3461" y="2365"/>
                    <a:pt x="3426" y="2294"/>
                  </a:cubicBezTo>
                  <a:cubicBezTo>
                    <a:pt x="3319" y="2044"/>
                    <a:pt x="3176" y="1830"/>
                    <a:pt x="2998" y="1633"/>
                  </a:cubicBezTo>
                  <a:cubicBezTo>
                    <a:pt x="3463" y="1505"/>
                    <a:pt x="3922" y="1442"/>
                    <a:pt x="4349" y="1442"/>
                  </a:cubicBezTo>
                  <a:close/>
                  <a:moveTo>
                    <a:pt x="7316" y="4577"/>
                  </a:moveTo>
                  <a:cubicBezTo>
                    <a:pt x="7387" y="4702"/>
                    <a:pt x="7476" y="4827"/>
                    <a:pt x="7547" y="4970"/>
                  </a:cubicBezTo>
                  <a:cubicBezTo>
                    <a:pt x="7583" y="5059"/>
                    <a:pt x="7655" y="5148"/>
                    <a:pt x="7655" y="5255"/>
                  </a:cubicBezTo>
                  <a:cubicBezTo>
                    <a:pt x="7655" y="5380"/>
                    <a:pt x="7512" y="5470"/>
                    <a:pt x="7405" y="5505"/>
                  </a:cubicBezTo>
                  <a:cubicBezTo>
                    <a:pt x="7333" y="5238"/>
                    <a:pt x="7173" y="5006"/>
                    <a:pt x="7030" y="4774"/>
                  </a:cubicBezTo>
                  <a:cubicBezTo>
                    <a:pt x="7030" y="4774"/>
                    <a:pt x="7316" y="4577"/>
                    <a:pt x="7316" y="4577"/>
                  </a:cubicBezTo>
                  <a:close/>
                  <a:moveTo>
                    <a:pt x="6780" y="4952"/>
                  </a:moveTo>
                  <a:cubicBezTo>
                    <a:pt x="6905" y="5166"/>
                    <a:pt x="7048" y="5363"/>
                    <a:pt x="7101" y="5594"/>
                  </a:cubicBezTo>
                  <a:cubicBezTo>
                    <a:pt x="7012" y="5630"/>
                    <a:pt x="6923" y="5648"/>
                    <a:pt x="6834" y="5684"/>
                  </a:cubicBezTo>
                  <a:cubicBezTo>
                    <a:pt x="6519" y="5778"/>
                    <a:pt x="6205" y="5886"/>
                    <a:pt x="5891" y="5886"/>
                  </a:cubicBezTo>
                  <a:cubicBezTo>
                    <a:pt x="5848" y="5886"/>
                    <a:pt x="5806" y="5884"/>
                    <a:pt x="5763" y="5880"/>
                  </a:cubicBezTo>
                  <a:cubicBezTo>
                    <a:pt x="5567" y="5880"/>
                    <a:pt x="5371" y="5809"/>
                    <a:pt x="5228" y="5719"/>
                  </a:cubicBezTo>
                  <a:cubicBezTo>
                    <a:pt x="5460" y="5666"/>
                    <a:pt x="5674" y="5594"/>
                    <a:pt x="5870" y="5487"/>
                  </a:cubicBezTo>
                  <a:cubicBezTo>
                    <a:pt x="6191" y="5345"/>
                    <a:pt x="6477" y="5148"/>
                    <a:pt x="6780" y="4952"/>
                  </a:cubicBezTo>
                  <a:close/>
                  <a:moveTo>
                    <a:pt x="3515" y="5737"/>
                  </a:moveTo>
                  <a:cubicBezTo>
                    <a:pt x="3533" y="5737"/>
                    <a:pt x="3836" y="5773"/>
                    <a:pt x="3836" y="5773"/>
                  </a:cubicBezTo>
                  <a:cubicBezTo>
                    <a:pt x="3925" y="6058"/>
                    <a:pt x="3925" y="6308"/>
                    <a:pt x="3872" y="6380"/>
                  </a:cubicBezTo>
                  <a:cubicBezTo>
                    <a:pt x="3854" y="6433"/>
                    <a:pt x="3729" y="6487"/>
                    <a:pt x="3586" y="6522"/>
                  </a:cubicBezTo>
                  <a:cubicBezTo>
                    <a:pt x="3551" y="6522"/>
                    <a:pt x="3515" y="6522"/>
                    <a:pt x="3479" y="6540"/>
                  </a:cubicBezTo>
                  <a:cubicBezTo>
                    <a:pt x="3604" y="6308"/>
                    <a:pt x="3569" y="5969"/>
                    <a:pt x="3515" y="5737"/>
                  </a:cubicBezTo>
                  <a:close/>
                  <a:moveTo>
                    <a:pt x="2016" y="5273"/>
                  </a:moveTo>
                  <a:cubicBezTo>
                    <a:pt x="2105" y="5327"/>
                    <a:pt x="2195" y="5363"/>
                    <a:pt x="2302" y="5398"/>
                  </a:cubicBezTo>
                  <a:cubicBezTo>
                    <a:pt x="2587" y="5505"/>
                    <a:pt x="2873" y="5594"/>
                    <a:pt x="3176" y="5666"/>
                  </a:cubicBezTo>
                  <a:cubicBezTo>
                    <a:pt x="3265" y="6041"/>
                    <a:pt x="3265" y="6326"/>
                    <a:pt x="3194" y="6415"/>
                  </a:cubicBezTo>
                  <a:cubicBezTo>
                    <a:pt x="3176" y="6451"/>
                    <a:pt x="3122" y="6504"/>
                    <a:pt x="2980" y="6558"/>
                  </a:cubicBezTo>
                  <a:cubicBezTo>
                    <a:pt x="2766" y="6504"/>
                    <a:pt x="2587" y="6415"/>
                    <a:pt x="2462" y="6255"/>
                  </a:cubicBezTo>
                  <a:cubicBezTo>
                    <a:pt x="2248" y="6005"/>
                    <a:pt x="2159" y="5666"/>
                    <a:pt x="2052" y="5363"/>
                  </a:cubicBezTo>
                  <a:cubicBezTo>
                    <a:pt x="2052" y="5345"/>
                    <a:pt x="2034" y="5291"/>
                    <a:pt x="2016" y="5273"/>
                  </a:cubicBezTo>
                  <a:close/>
                  <a:moveTo>
                    <a:pt x="6001" y="1"/>
                  </a:moveTo>
                  <a:cubicBezTo>
                    <a:pt x="5946" y="1"/>
                    <a:pt x="5890" y="4"/>
                    <a:pt x="5835" y="10"/>
                  </a:cubicBezTo>
                  <a:cubicBezTo>
                    <a:pt x="5442" y="63"/>
                    <a:pt x="5103" y="224"/>
                    <a:pt x="4710" y="295"/>
                  </a:cubicBezTo>
                  <a:cubicBezTo>
                    <a:pt x="4652" y="303"/>
                    <a:pt x="4593" y="307"/>
                    <a:pt x="4534" y="307"/>
                  </a:cubicBezTo>
                  <a:cubicBezTo>
                    <a:pt x="4325" y="307"/>
                    <a:pt x="4113" y="262"/>
                    <a:pt x="3890" y="206"/>
                  </a:cubicBezTo>
                  <a:cubicBezTo>
                    <a:pt x="3672" y="162"/>
                    <a:pt x="3441" y="112"/>
                    <a:pt x="3204" y="112"/>
                  </a:cubicBezTo>
                  <a:cubicBezTo>
                    <a:pt x="3053" y="112"/>
                    <a:pt x="2901" y="133"/>
                    <a:pt x="2748" y="188"/>
                  </a:cubicBezTo>
                  <a:cubicBezTo>
                    <a:pt x="2141" y="402"/>
                    <a:pt x="1713" y="1116"/>
                    <a:pt x="1784" y="1776"/>
                  </a:cubicBezTo>
                  <a:cubicBezTo>
                    <a:pt x="1784" y="1794"/>
                    <a:pt x="1142" y="2151"/>
                    <a:pt x="1071" y="2204"/>
                  </a:cubicBezTo>
                  <a:cubicBezTo>
                    <a:pt x="714" y="2472"/>
                    <a:pt x="410" y="2811"/>
                    <a:pt x="143" y="3150"/>
                  </a:cubicBezTo>
                  <a:cubicBezTo>
                    <a:pt x="0" y="3346"/>
                    <a:pt x="0" y="3596"/>
                    <a:pt x="143" y="3775"/>
                  </a:cubicBezTo>
                  <a:cubicBezTo>
                    <a:pt x="357" y="4042"/>
                    <a:pt x="571" y="4310"/>
                    <a:pt x="839" y="4542"/>
                  </a:cubicBezTo>
                  <a:cubicBezTo>
                    <a:pt x="1071" y="4738"/>
                    <a:pt x="1338" y="4916"/>
                    <a:pt x="1606" y="5077"/>
                  </a:cubicBezTo>
                  <a:lnTo>
                    <a:pt x="1909" y="5880"/>
                  </a:lnTo>
                  <a:cubicBezTo>
                    <a:pt x="1981" y="6076"/>
                    <a:pt x="2070" y="6290"/>
                    <a:pt x="2213" y="6469"/>
                  </a:cubicBezTo>
                  <a:cubicBezTo>
                    <a:pt x="2468" y="6763"/>
                    <a:pt x="2833" y="6873"/>
                    <a:pt x="3203" y="6873"/>
                  </a:cubicBezTo>
                  <a:cubicBezTo>
                    <a:pt x="3350" y="6873"/>
                    <a:pt x="3498" y="6856"/>
                    <a:pt x="3640" y="6826"/>
                  </a:cubicBezTo>
                  <a:cubicBezTo>
                    <a:pt x="3818" y="6790"/>
                    <a:pt x="4015" y="6719"/>
                    <a:pt x="4122" y="6576"/>
                  </a:cubicBezTo>
                  <a:cubicBezTo>
                    <a:pt x="4282" y="6380"/>
                    <a:pt x="4229" y="6023"/>
                    <a:pt x="4175" y="5791"/>
                  </a:cubicBezTo>
                  <a:lnTo>
                    <a:pt x="4175" y="5791"/>
                  </a:lnTo>
                  <a:cubicBezTo>
                    <a:pt x="4229" y="5809"/>
                    <a:pt x="4282" y="5809"/>
                    <a:pt x="4336" y="5809"/>
                  </a:cubicBezTo>
                  <a:cubicBezTo>
                    <a:pt x="4514" y="5809"/>
                    <a:pt x="4675" y="5791"/>
                    <a:pt x="4835" y="5773"/>
                  </a:cubicBezTo>
                  <a:cubicBezTo>
                    <a:pt x="5049" y="6023"/>
                    <a:pt x="5371" y="6183"/>
                    <a:pt x="5763" y="6201"/>
                  </a:cubicBezTo>
                  <a:cubicBezTo>
                    <a:pt x="5792" y="6202"/>
                    <a:pt x="5821" y="6203"/>
                    <a:pt x="5850" y="6203"/>
                  </a:cubicBezTo>
                  <a:cubicBezTo>
                    <a:pt x="6214" y="6203"/>
                    <a:pt x="6576" y="6103"/>
                    <a:pt x="6923" y="5987"/>
                  </a:cubicBezTo>
                  <a:cubicBezTo>
                    <a:pt x="7084" y="5933"/>
                    <a:pt x="7244" y="5880"/>
                    <a:pt x="7405" y="5826"/>
                  </a:cubicBezTo>
                  <a:cubicBezTo>
                    <a:pt x="7547" y="5773"/>
                    <a:pt x="7886" y="5666"/>
                    <a:pt x="7958" y="5380"/>
                  </a:cubicBezTo>
                  <a:cubicBezTo>
                    <a:pt x="7994" y="5220"/>
                    <a:pt x="7940" y="5059"/>
                    <a:pt x="7869" y="4916"/>
                  </a:cubicBezTo>
                  <a:cubicBezTo>
                    <a:pt x="7797" y="4756"/>
                    <a:pt x="7690" y="4613"/>
                    <a:pt x="7619" y="4470"/>
                  </a:cubicBezTo>
                  <a:cubicBezTo>
                    <a:pt x="7649" y="4463"/>
                    <a:pt x="7679" y="4460"/>
                    <a:pt x="7710" y="4460"/>
                  </a:cubicBezTo>
                  <a:cubicBezTo>
                    <a:pt x="7901" y="4460"/>
                    <a:pt x="8110" y="4587"/>
                    <a:pt x="8279" y="4649"/>
                  </a:cubicBezTo>
                  <a:cubicBezTo>
                    <a:pt x="8297" y="4658"/>
                    <a:pt x="8317" y="4662"/>
                    <a:pt x="8337" y="4662"/>
                  </a:cubicBezTo>
                  <a:cubicBezTo>
                    <a:pt x="8393" y="4662"/>
                    <a:pt x="8449" y="4626"/>
                    <a:pt x="8475" y="4560"/>
                  </a:cubicBezTo>
                  <a:cubicBezTo>
                    <a:pt x="8511" y="4488"/>
                    <a:pt x="8457" y="4399"/>
                    <a:pt x="8386" y="4363"/>
                  </a:cubicBezTo>
                  <a:cubicBezTo>
                    <a:pt x="8150" y="4269"/>
                    <a:pt x="7928" y="4161"/>
                    <a:pt x="7684" y="4161"/>
                  </a:cubicBezTo>
                  <a:cubicBezTo>
                    <a:pt x="7651" y="4161"/>
                    <a:pt x="7617" y="4163"/>
                    <a:pt x="7583" y="4167"/>
                  </a:cubicBezTo>
                  <a:cubicBezTo>
                    <a:pt x="7405" y="4185"/>
                    <a:pt x="7262" y="4256"/>
                    <a:pt x="7119" y="4328"/>
                  </a:cubicBezTo>
                  <a:cubicBezTo>
                    <a:pt x="7208" y="4060"/>
                    <a:pt x="7244" y="3757"/>
                    <a:pt x="7244" y="3471"/>
                  </a:cubicBezTo>
                  <a:cubicBezTo>
                    <a:pt x="7244" y="3168"/>
                    <a:pt x="7208" y="2882"/>
                    <a:pt x="7119" y="2597"/>
                  </a:cubicBezTo>
                  <a:lnTo>
                    <a:pt x="7119" y="2597"/>
                  </a:lnTo>
                  <a:cubicBezTo>
                    <a:pt x="7262" y="2686"/>
                    <a:pt x="7405" y="2757"/>
                    <a:pt x="7583" y="2775"/>
                  </a:cubicBezTo>
                  <a:cubicBezTo>
                    <a:pt x="7615" y="2780"/>
                    <a:pt x="7647" y="2782"/>
                    <a:pt x="7678" y="2782"/>
                  </a:cubicBezTo>
                  <a:cubicBezTo>
                    <a:pt x="7878" y="2782"/>
                    <a:pt x="8074" y="2694"/>
                    <a:pt x="8243" y="2633"/>
                  </a:cubicBezTo>
                  <a:cubicBezTo>
                    <a:pt x="8529" y="2508"/>
                    <a:pt x="8814" y="2418"/>
                    <a:pt x="9118" y="2311"/>
                  </a:cubicBezTo>
                  <a:cubicBezTo>
                    <a:pt x="9195" y="2286"/>
                    <a:pt x="9286" y="2272"/>
                    <a:pt x="9380" y="2272"/>
                  </a:cubicBezTo>
                  <a:cubicBezTo>
                    <a:pt x="9545" y="2272"/>
                    <a:pt x="9717" y="2316"/>
                    <a:pt x="9831" y="2418"/>
                  </a:cubicBezTo>
                  <a:cubicBezTo>
                    <a:pt x="10010" y="2597"/>
                    <a:pt x="10028" y="2882"/>
                    <a:pt x="10170" y="3079"/>
                  </a:cubicBezTo>
                  <a:cubicBezTo>
                    <a:pt x="10224" y="3186"/>
                    <a:pt x="10402" y="3328"/>
                    <a:pt x="10384" y="3453"/>
                  </a:cubicBezTo>
                  <a:cubicBezTo>
                    <a:pt x="10367" y="3560"/>
                    <a:pt x="10349" y="3614"/>
                    <a:pt x="10260" y="3721"/>
                  </a:cubicBezTo>
                  <a:cubicBezTo>
                    <a:pt x="10117" y="3899"/>
                    <a:pt x="10063" y="4078"/>
                    <a:pt x="9992" y="4274"/>
                  </a:cubicBezTo>
                  <a:cubicBezTo>
                    <a:pt x="9873" y="4560"/>
                    <a:pt x="9667" y="4663"/>
                    <a:pt x="9432" y="4663"/>
                  </a:cubicBezTo>
                  <a:cubicBezTo>
                    <a:pt x="9314" y="4663"/>
                    <a:pt x="9189" y="4637"/>
                    <a:pt x="9064" y="4595"/>
                  </a:cubicBezTo>
                  <a:cubicBezTo>
                    <a:pt x="9049" y="4592"/>
                    <a:pt x="9034" y="4591"/>
                    <a:pt x="9020" y="4591"/>
                  </a:cubicBezTo>
                  <a:cubicBezTo>
                    <a:pt x="8947" y="4591"/>
                    <a:pt x="8883" y="4628"/>
                    <a:pt x="8868" y="4702"/>
                  </a:cubicBezTo>
                  <a:cubicBezTo>
                    <a:pt x="8832" y="4774"/>
                    <a:pt x="8886" y="4863"/>
                    <a:pt x="8957" y="4899"/>
                  </a:cubicBezTo>
                  <a:cubicBezTo>
                    <a:pt x="9103" y="4947"/>
                    <a:pt x="9257" y="4978"/>
                    <a:pt x="9408" y="4978"/>
                  </a:cubicBezTo>
                  <a:cubicBezTo>
                    <a:pt x="9588" y="4978"/>
                    <a:pt x="9765" y="4934"/>
                    <a:pt x="9921" y="4827"/>
                  </a:cubicBezTo>
                  <a:cubicBezTo>
                    <a:pt x="10277" y="4613"/>
                    <a:pt x="10277" y="4221"/>
                    <a:pt x="10509" y="3917"/>
                  </a:cubicBezTo>
                  <a:cubicBezTo>
                    <a:pt x="10599" y="3792"/>
                    <a:pt x="10723" y="3650"/>
                    <a:pt x="10706" y="3471"/>
                  </a:cubicBezTo>
                  <a:cubicBezTo>
                    <a:pt x="10723" y="3275"/>
                    <a:pt x="10599" y="3132"/>
                    <a:pt x="10509" y="3025"/>
                  </a:cubicBezTo>
                  <a:cubicBezTo>
                    <a:pt x="10384" y="2865"/>
                    <a:pt x="10349" y="2722"/>
                    <a:pt x="10277" y="2543"/>
                  </a:cubicBezTo>
                  <a:cubicBezTo>
                    <a:pt x="10170" y="2258"/>
                    <a:pt x="9956" y="2044"/>
                    <a:pt x="9671" y="1972"/>
                  </a:cubicBezTo>
                  <a:cubicBezTo>
                    <a:pt x="9597" y="1956"/>
                    <a:pt x="9521" y="1948"/>
                    <a:pt x="9445" y="1948"/>
                  </a:cubicBezTo>
                  <a:cubicBezTo>
                    <a:pt x="9114" y="1948"/>
                    <a:pt x="8765" y="2085"/>
                    <a:pt x="8475" y="2187"/>
                  </a:cubicBezTo>
                  <a:cubicBezTo>
                    <a:pt x="8221" y="2282"/>
                    <a:pt x="7994" y="2463"/>
                    <a:pt x="7721" y="2463"/>
                  </a:cubicBezTo>
                  <a:cubicBezTo>
                    <a:pt x="7687" y="2463"/>
                    <a:pt x="7654" y="2460"/>
                    <a:pt x="7619" y="2454"/>
                  </a:cubicBezTo>
                  <a:cubicBezTo>
                    <a:pt x="7458" y="2436"/>
                    <a:pt x="7333" y="2365"/>
                    <a:pt x="7208" y="2276"/>
                  </a:cubicBezTo>
                  <a:cubicBezTo>
                    <a:pt x="7440" y="1883"/>
                    <a:pt x="7512" y="1384"/>
                    <a:pt x="7369" y="955"/>
                  </a:cubicBezTo>
                  <a:cubicBezTo>
                    <a:pt x="7173" y="351"/>
                    <a:pt x="6603" y="1"/>
                    <a:pt x="6001" y="1"/>
                  </a:cubicBezTo>
                  <a:close/>
                </a:path>
              </a:pathLst>
            </a:custGeom>
            <a:solidFill>
              <a:srgbClr val="1E15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8" name="Google Shape;5298;p46"/>
            <p:cNvSpPr/>
            <p:nvPr/>
          </p:nvSpPr>
          <p:spPr>
            <a:xfrm>
              <a:off x="4301195" y="-783168"/>
              <a:ext cx="60528" cy="52921"/>
            </a:xfrm>
            <a:custGeom>
              <a:avLst/>
              <a:gdLst/>
              <a:ahLst/>
              <a:cxnLst/>
              <a:rect l="l" t="t" r="r" b="b"/>
              <a:pathLst>
                <a:path w="2053" h="1795" extrusionOk="0">
                  <a:moveTo>
                    <a:pt x="1557" y="313"/>
                  </a:moveTo>
                  <a:cubicBezTo>
                    <a:pt x="1613" y="313"/>
                    <a:pt x="1653" y="326"/>
                    <a:pt x="1678" y="351"/>
                  </a:cubicBezTo>
                  <a:cubicBezTo>
                    <a:pt x="1713" y="387"/>
                    <a:pt x="1731" y="458"/>
                    <a:pt x="1713" y="565"/>
                  </a:cubicBezTo>
                  <a:cubicBezTo>
                    <a:pt x="1713" y="601"/>
                    <a:pt x="1695" y="637"/>
                    <a:pt x="1695" y="672"/>
                  </a:cubicBezTo>
                  <a:cubicBezTo>
                    <a:pt x="1660" y="815"/>
                    <a:pt x="1660" y="958"/>
                    <a:pt x="1678" y="1118"/>
                  </a:cubicBezTo>
                  <a:cubicBezTo>
                    <a:pt x="1695" y="1261"/>
                    <a:pt x="1695" y="1350"/>
                    <a:pt x="1624" y="1422"/>
                  </a:cubicBezTo>
                  <a:cubicBezTo>
                    <a:pt x="1586" y="1460"/>
                    <a:pt x="1547" y="1490"/>
                    <a:pt x="1475" y="1490"/>
                  </a:cubicBezTo>
                  <a:cubicBezTo>
                    <a:pt x="1447" y="1490"/>
                    <a:pt x="1414" y="1485"/>
                    <a:pt x="1374" y="1475"/>
                  </a:cubicBezTo>
                  <a:cubicBezTo>
                    <a:pt x="1232" y="1457"/>
                    <a:pt x="1107" y="1386"/>
                    <a:pt x="964" y="1297"/>
                  </a:cubicBezTo>
                  <a:cubicBezTo>
                    <a:pt x="839" y="1243"/>
                    <a:pt x="732" y="1172"/>
                    <a:pt x="607" y="1136"/>
                  </a:cubicBezTo>
                  <a:cubicBezTo>
                    <a:pt x="464" y="1083"/>
                    <a:pt x="375" y="1047"/>
                    <a:pt x="304" y="1029"/>
                  </a:cubicBezTo>
                  <a:cubicBezTo>
                    <a:pt x="304" y="976"/>
                    <a:pt x="304" y="886"/>
                    <a:pt x="304" y="761"/>
                  </a:cubicBezTo>
                  <a:lnTo>
                    <a:pt x="322" y="761"/>
                  </a:lnTo>
                  <a:cubicBezTo>
                    <a:pt x="411" y="744"/>
                    <a:pt x="518" y="726"/>
                    <a:pt x="571" y="708"/>
                  </a:cubicBezTo>
                  <a:cubicBezTo>
                    <a:pt x="696" y="654"/>
                    <a:pt x="821" y="601"/>
                    <a:pt x="928" y="547"/>
                  </a:cubicBezTo>
                  <a:cubicBezTo>
                    <a:pt x="1053" y="476"/>
                    <a:pt x="1178" y="405"/>
                    <a:pt x="1303" y="369"/>
                  </a:cubicBezTo>
                  <a:cubicBezTo>
                    <a:pt x="1408" y="331"/>
                    <a:pt x="1493" y="313"/>
                    <a:pt x="1557" y="313"/>
                  </a:cubicBezTo>
                  <a:close/>
                  <a:moveTo>
                    <a:pt x="1564" y="0"/>
                  </a:moveTo>
                  <a:cubicBezTo>
                    <a:pt x="1472" y="0"/>
                    <a:pt x="1357" y="18"/>
                    <a:pt x="1214" y="66"/>
                  </a:cubicBezTo>
                  <a:cubicBezTo>
                    <a:pt x="1053" y="119"/>
                    <a:pt x="910" y="190"/>
                    <a:pt x="785" y="262"/>
                  </a:cubicBezTo>
                  <a:cubicBezTo>
                    <a:pt x="625" y="351"/>
                    <a:pt x="446" y="422"/>
                    <a:pt x="268" y="458"/>
                  </a:cubicBezTo>
                  <a:cubicBezTo>
                    <a:pt x="215" y="458"/>
                    <a:pt x="161" y="476"/>
                    <a:pt x="125" y="476"/>
                  </a:cubicBezTo>
                  <a:cubicBezTo>
                    <a:pt x="54" y="494"/>
                    <a:pt x="0" y="565"/>
                    <a:pt x="0" y="637"/>
                  </a:cubicBezTo>
                  <a:lnTo>
                    <a:pt x="0" y="1136"/>
                  </a:lnTo>
                  <a:cubicBezTo>
                    <a:pt x="0" y="1208"/>
                    <a:pt x="36" y="1279"/>
                    <a:pt x="125" y="1297"/>
                  </a:cubicBezTo>
                  <a:cubicBezTo>
                    <a:pt x="357" y="1368"/>
                    <a:pt x="589" y="1457"/>
                    <a:pt x="803" y="1564"/>
                  </a:cubicBezTo>
                  <a:cubicBezTo>
                    <a:pt x="964" y="1654"/>
                    <a:pt x="1125" y="1743"/>
                    <a:pt x="1321" y="1778"/>
                  </a:cubicBezTo>
                  <a:cubicBezTo>
                    <a:pt x="1376" y="1788"/>
                    <a:pt x="1430" y="1794"/>
                    <a:pt x="1481" y="1794"/>
                  </a:cubicBezTo>
                  <a:cubicBezTo>
                    <a:pt x="1614" y="1794"/>
                    <a:pt x="1736" y="1756"/>
                    <a:pt x="1838" y="1654"/>
                  </a:cubicBezTo>
                  <a:cubicBezTo>
                    <a:pt x="2034" y="1457"/>
                    <a:pt x="1999" y="1243"/>
                    <a:pt x="1981" y="1065"/>
                  </a:cubicBezTo>
                  <a:cubicBezTo>
                    <a:pt x="1963" y="958"/>
                    <a:pt x="1963" y="851"/>
                    <a:pt x="1999" y="726"/>
                  </a:cubicBezTo>
                  <a:cubicBezTo>
                    <a:pt x="1999" y="690"/>
                    <a:pt x="2017" y="654"/>
                    <a:pt x="2017" y="619"/>
                  </a:cubicBezTo>
                  <a:cubicBezTo>
                    <a:pt x="2052" y="405"/>
                    <a:pt x="2017" y="244"/>
                    <a:pt x="1910" y="137"/>
                  </a:cubicBezTo>
                  <a:cubicBezTo>
                    <a:pt x="1872" y="99"/>
                    <a:pt x="1781" y="0"/>
                    <a:pt x="1564" y="0"/>
                  </a:cubicBezTo>
                  <a:close/>
                </a:path>
              </a:pathLst>
            </a:custGeom>
            <a:solidFill>
              <a:srgbClr val="1E15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99" name="Google Shape;5299;p46"/>
          <p:cNvGrpSpPr/>
          <p:nvPr/>
        </p:nvGrpSpPr>
        <p:grpSpPr>
          <a:xfrm rot="120013">
            <a:off x="3361656" y="4107022"/>
            <a:ext cx="318765" cy="163672"/>
            <a:chOff x="3396406" y="-839185"/>
            <a:chExt cx="318794" cy="163687"/>
          </a:xfrm>
        </p:grpSpPr>
        <p:sp>
          <p:nvSpPr>
            <p:cNvPr id="5300" name="Google Shape;5300;p46"/>
            <p:cNvSpPr/>
            <p:nvPr/>
          </p:nvSpPr>
          <p:spPr>
            <a:xfrm>
              <a:off x="3542109" y="-719692"/>
              <a:ext cx="77893" cy="39477"/>
            </a:xfrm>
            <a:custGeom>
              <a:avLst/>
              <a:gdLst/>
              <a:ahLst/>
              <a:cxnLst/>
              <a:rect l="l" t="t" r="r" b="b"/>
              <a:pathLst>
                <a:path w="2642" h="1339" extrusionOk="0">
                  <a:moveTo>
                    <a:pt x="1571" y="0"/>
                  </a:moveTo>
                  <a:cubicBezTo>
                    <a:pt x="1107" y="143"/>
                    <a:pt x="607" y="179"/>
                    <a:pt x="108" y="196"/>
                  </a:cubicBezTo>
                  <a:cubicBezTo>
                    <a:pt x="72" y="214"/>
                    <a:pt x="36" y="214"/>
                    <a:pt x="0" y="214"/>
                  </a:cubicBezTo>
                  <a:cubicBezTo>
                    <a:pt x="375" y="714"/>
                    <a:pt x="893" y="1124"/>
                    <a:pt x="1464" y="1338"/>
                  </a:cubicBezTo>
                  <a:cubicBezTo>
                    <a:pt x="1803" y="946"/>
                    <a:pt x="2231" y="643"/>
                    <a:pt x="2641" y="357"/>
                  </a:cubicBezTo>
                  <a:cubicBezTo>
                    <a:pt x="2284" y="250"/>
                    <a:pt x="1910" y="161"/>
                    <a:pt x="1571" y="0"/>
                  </a:cubicBezTo>
                  <a:close/>
                </a:path>
              </a:pathLst>
            </a:custGeom>
            <a:solidFill>
              <a:srgbClr val="F4E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1" name="Google Shape;5301;p46"/>
            <p:cNvSpPr/>
            <p:nvPr/>
          </p:nvSpPr>
          <p:spPr>
            <a:xfrm>
              <a:off x="3568407" y="-719692"/>
              <a:ext cx="51594" cy="39477"/>
            </a:xfrm>
            <a:custGeom>
              <a:avLst/>
              <a:gdLst/>
              <a:ahLst/>
              <a:cxnLst/>
              <a:rect l="l" t="t" r="r" b="b"/>
              <a:pathLst>
                <a:path w="1750" h="1339" extrusionOk="0">
                  <a:moveTo>
                    <a:pt x="679" y="0"/>
                  </a:moveTo>
                  <a:cubicBezTo>
                    <a:pt x="465" y="72"/>
                    <a:pt x="233" y="107"/>
                    <a:pt x="1" y="143"/>
                  </a:cubicBezTo>
                  <a:cubicBezTo>
                    <a:pt x="215" y="232"/>
                    <a:pt x="447" y="303"/>
                    <a:pt x="661" y="357"/>
                  </a:cubicBezTo>
                  <a:cubicBezTo>
                    <a:pt x="804" y="411"/>
                    <a:pt x="839" y="589"/>
                    <a:pt x="714" y="660"/>
                  </a:cubicBezTo>
                  <a:cubicBezTo>
                    <a:pt x="518" y="803"/>
                    <a:pt x="322" y="964"/>
                    <a:pt x="126" y="1142"/>
                  </a:cubicBezTo>
                  <a:cubicBezTo>
                    <a:pt x="268" y="1213"/>
                    <a:pt x="429" y="1285"/>
                    <a:pt x="572" y="1338"/>
                  </a:cubicBezTo>
                  <a:cubicBezTo>
                    <a:pt x="911" y="946"/>
                    <a:pt x="1339" y="643"/>
                    <a:pt x="1749" y="357"/>
                  </a:cubicBezTo>
                  <a:cubicBezTo>
                    <a:pt x="1392" y="250"/>
                    <a:pt x="1018" y="161"/>
                    <a:pt x="679" y="0"/>
                  </a:cubicBezTo>
                  <a:close/>
                </a:path>
              </a:pathLst>
            </a:custGeom>
            <a:solidFill>
              <a:srgbClr val="EBD5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2" name="Google Shape;5302;p46"/>
            <p:cNvSpPr/>
            <p:nvPr/>
          </p:nvSpPr>
          <p:spPr>
            <a:xfrm>
              <a:off x="3401654" y="-778686"/>
              <a:ext cx="237275" cy="65658"/>
            </a:xfrm>
            <a:custGeom>
              <a:avLst/>
              <a:gdLst/>
              <a:ahLst/>
              <a:cxnLst/>
              <a:rect l="l" t="t" r="r" b="b"/>
              <a:pathLst>
                <a:path w="8048" h="2227" extrusionOk="0">
                  <a:moveTo>
                    <a:pt x="3116" y="1"/>
                  </a:moveTo>
                  <a:cubicBezTo>
                    <a:pt x="3053" y="1"/>
                    <a:pt x="2990" y="2"/>
                    <a:pt x="2927" y="3"/>
                  </a:cubicBezTo>
                  <a:cubicBezTo>
                    <a:pt x="1856" y="38"/>
                    <a:pt x="643" y="217"/>
                    <a:pt x="0" y="1091"/>
                  </a:cubicBezTo>
                  <a:lnTo>
                    <a:pt x="464" y="1216"/>
                  </a:lnTo>
                  <a:cubicBezTo>
                    <a:pt x="322" y="1323"/>
                    <a:pt x="179" y="1430"/>
                    <a:pt x="36" y="1537"/>
                  </a:cubicBezTo>
                  <a:cubicBezTo>
                    <a:pt x="554" y="1948"/>
                    <a:pt x="1249" y="2073"/>
                    <a:pt x="1927" y="2126"/>
                  </a:cubicBezTo>
                  <a:cubicBezTo>
                    <a:pt x="2557" y="2195"/>
                    <a:pt x="3186" y="2227"/>
                    <a:pt x="3815" y="2227"/>
                  </a:cubicBezTo>
                  <a:cubicBezTo>
                    <a:pt x="4167" y="2227"/>
                    <a:pt x="4519" y="2217"/>
                    <a:pt x="4872" y="2197"/>
                  </a:cubicBezTo>
                  <a:cubicBezTo>
                    <a:pt x="5407" y="2180"/>
                    <a:pt x="5960" y="2126"/>
                    <a:pt x="6477" y="1948"/>
                  </a:cubicBezTo>
                  <a:cubicBezTo>
                    <a:pt x="6947" y="1770"/>
                    <a:pt x="7416" y="1474"/>
                    <a:pt x="7899" y="1474"/>
                  </a:cubicBezTo>
                  <a:cubicBezTo>
                    <a:pt x="7948" y="1474"/>
                    <a:pt x="7998" y="1477"/>
                    <a:pt x="8048" y="1484"/>
                  </a:cubicBezTo>
                  <a:lnTo>
                    <a:pt x="8048" y="806"/>
                  </a:lnTo>
                  <a:cubicBezTo>
                    <a:pt x="7895" y="846"/>
                    <a:pt x="7738" y="864"/>
                    <a:pt x="7579" y="864"/>
                  </a:cubicBezTo>
                  <a:cubicBezTo>
                    <a:pt x="6903" y="864"/>
                    <a:pt x="6185" y="547"/>
                    <a:pt x="5550" y="360"/>
                  </a:cubicBezTo>
                  <a:cubicBezTo>
                    <a:pt x="4754" y="111"/>
                    <a:pt x="3942" y="1"/>
                    <a:pt x="3116" y="1"/>
                  </a:cubicBezTo>
                  <a:close/>
                </a:path>
              </a:pathLst>
            </a:custGeom>
            <a:solidFill>
              <a:srgbClr val="73E7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3" name="Google Shape;5303;p46"/>
            <p:cNvSpPr/>
            <p:nvPr/>
          </p:nvSpPr>
          <p:spPr>
            <a:xfrm>
              <a:off x="3402715" y="-747877"/>
              <a:ext cx="236214" cy="34848"/>
            </a:xfrm>
            <a:custGeom>
              <a:avLst/>
              <a:gdLst/>
              <a:ahLst/>
              <a:cxnLst/>
              <a:rect l="l" t="t" r="r" b="b"/>
              <a:pathLst>
                <a:path w="8012" h="1182" extrusionOk="0">
                  <a:moveTo>
                    <a:pt x="7859" y="1"/>
                  </a:moveTo>
                  <a:cubicBezTo>
                    <a:pt x="7366" y="1"/>
                    <a:pt x="6911" y="296"/>
                    <a:pt x="6441" y="474"/>
                  </a:cubicBezTo>
                  <a:cubicBezTo>
                    <a:pt x="5924" y="653"/>
                    <a:pt x="5371" y="706"/>
                    <a:pt x="4836" y="724"/>
                  </a:cubicBezTo>
                  <a:cubicBezTo>
                    <a:pt x="4521" y="741"/>
                    <a:pt x="4206" y="749"/>
                    <a:pt x="3892" y="749"/>
                  </a:cubicBezTo>
                  <a:cubicBezTo>
                    <a:pt x="3225" y="749"/>
                    <a:pt x="2558" y="713"/>
                    <a:pt x="1891" y="653"/>
                  </a:cubicBezTo>
                  <a:cubicBezTo>
                    <a:pt x="1338" y="599"/>
                    <a:pt x="785" y="510"/>
                    <a:pt x="303" y="260"/>
                  </a:cubicBezTo>
                  <a:cubicBezTo>
                    <a:pt x="196" y="350"/>
                    <a:pt x="89" y="421"/>
                    <a:pt x="0" y="492"/>
                  </a:cubicBezTo>
                  <a:cubicBezTo>
                    <a:pt x="518" y="903"/>
                    <a:pt x="1213" y="1028"/>
                    <a:pt x="1891" y="1081"/>
                  </a:cubicBezTo>
                  <a:cubicBezTo>
                    <a:pt x="2521" y="1150"/>
                    <a:pt x="3150" y="1182"/>
                    <a:pt x="3779" y="1182"/>
                  </a:cubicBezTo>
                  <a:cubicBezTo>
                    <a:pt x="4131" y="1182"/>
                    <a:pt x="4483" y="1172"/>
                    <a:pt x="4836" y="1152"/>
                  </a:cubicBezTo>
                  <a:cubicBezTo>
                    <a:pt x="5371" y="1135"/>
                    <a:pt x="5924" y="1081"/>
                    <a:pt x="6441" y="903"/>
                  </a:cubicBezTo>
                  <a:cubicBezTo>
                    <a:pt x="6911" y="725"/>
                    <a:pt x="7380" y="429"/>
                    <a:pt x="7863" y="429"/>
                  </a:cubicBezTo>
                  <a:cubicBezTo>
                    <a:pt x="7912" y="429"/>
                    <a:pt x="7962" y="432"/>
                    <a:pt x="8012" y="439"/>
                  </a:cubicBezTo>
                  <a:lnTo>
                    <a:pt x="8012" y="11"/>
                  </a:lnTo>
                  <a:cubicBezTo>
                    <a:pt x="7960" y="4"/>
                    <a:pt x="7909" y="1"/>
                    <a:pt x="7859" y="1"/>
                  </a:cubicBezTo>
                  <a:close/>
                </a:path>
              </a:pathLst>
            </a:custGeom>
            <a:solidFill>
              <a:srgbClr val="207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4" name="Google Shape;5304;p46"/>
            <p:cNvSpPr/>
            <p:nvPr/>
          </p:nvSpPr>
          <p:spPr>
            <a:xfrm>
              <a:off x="3638900" y="-781075"/>
              <a:ext cx="68429" cy="72144"/>
            </a:xfrm>
            <a:custGeom>
              <a:avLst/>
              <a:gdLst/>
              <a:ahLst/>
              <a:cxnLst/>
              <a:rect l="l" t="t" r="r" b="b"/>
              <a:pathLst>
                <a:path w="2321" h="2447" extrusionOk="0">
                  <a:moveTo>
                    <a:pt x="1842" y="1"/>
                  </a:moveTo>
                  <a:cubicBezTo>
                    <a:pt x="1490" y="1"/>
                    <a:pt x="1134" y="97"/>
                    <a:pt x="803" y="244"/>
                  </a:cubicBezTo>
                  <a:cubicBezTo>
                    <a:pt x="518" y="369"/>
                    <a:pt x="197" y="583"/>
                    <a:pt x="1" y="887"/>
                  </a:cubicBezTo>
                  <a:lnTo>
                    <a:pt x="18" y="1226"/>
                  </a:lnTo>
                  <a:lnTo>
                    <a:pt x="18" y="1565"/>
                  </a:lnTo>
                  <a:cubicBezTo>
                    <a:pt x="197" y="1868"/>
                    <a:pt x="518" y="2082"/>
                    <a:pt x="803" y="2207"/>
                  </a:cubicBezTo>
                  <a:cubicBezTo>
                    <a:pt x="1141" y="2345"/>
                    <a:pt x="1505" y="2447"/>
                    <a:pt x="1864" y="2447"/>
                  </a:cubicBezTo>
                  <a:cubicBezTo>
                    <a:pt x="2018" y="2447"/>
                    <a:pt x="2170" y="2428"/>
                    <a:pt x="2320" y="2385"/>
                  </a:cubicBezTo>
                  <a:cubicBezTo>
                    <a:pt x="1981" y="1975"/>
                    <a:pt x="1660" y="1600"/>
                    <a:pt x="1232" y="1333"/>
                  </a:cubicBezTo>
                  <a:lnTo>
                    <a:pt x="1089" y="1226"/>
                  </a:lnTo>
                  <a:lnTo>
                    <a:pt x="1232" y="1119"/>
                  </a:lnTo>
                  <a:cubicBezTo>
                    <a:pt x="1660" y="851"/>
                    <a:pt x="1981" y="476"/>
                    <a:pt x="2320" y="66"/>
                  </a:cubicBezTo>
                  <a:cubicBezTo>
                    <a:pt x="2163" y="21"/>
                    <a:pt x="2003" y="1"/>
                    <a:pt x="1842" y="1"/>
                  </a:cubicBezTo>
                  <a:close/>
                </a:path>
              </a:pathLst>
            </a:custGeom>
            <a:solidFill>
              <a:srgbClr val="F4E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5" name="Google Shape;5305;p46"/>
            <p:cNvSpPr/>
            <p:nvPr/>
          </p:nvSpPr>
          <p:spPr>
            <a:xfrm>
              <a:off x="3651518" y="-781016"/>
              <a:ext cx="55810" cy="72055"/>
            </a:xfrm>
            <a:custGeom>
              <a:avLst/>
              <a:gdLst/>
              <a:ahLst/>
              <a:cxnLst/>
              <a:rect l="l" t="t" r="r" b="b"/>
              <a:pathLst>
                <a:path w="1893" h="2444" extrusionOk="0">
                  <a:moveTo>
                    <a:pt x="1441" y="1"/>
                  </a:moveTo>
                  <a:cubicBezTo>
                    <a:pt x="1367" y="1"/>
                    <a:pt x="1291" y="4"/>
                    <a:pt x="1214" y="10"/>
                  </a:cubicBezTo>
                  <a:cubicBezTo>
                    <a:pt x="857" y="439"/>
                    <a:pt x="500" y="813"/>
                    <a:pt x="72" y="1117"/>
                  </a:cubicBezTo>
                  <a:cubicBezTo>
                    <a:pt x="1" y="1170"/>
                    <a:pt x="1" y="1277"/>
                    <a:pt x="72" y="1331"/>
                  </a:cubicBezTo>
                  <a:cubicBezTo>
                    <a:pt x="500" y="1616"/>
                    <a:pt x="857" y="2009"/>
                    <a:pt x="1214" y="2437"/>
                  </a:cubicBezTo>
                  <a:cubicBezTo>
                    <a:pt x="1272" y="2441"/>
                    <a:pt x="1329" y="2444"/>
                    <a:pt x="1385" y="2444"/>
                  </a:cubicBezTo>
                  <a:cubicBezTo>
                    <a:pt x="1554" y="2444"/>
                    <a:pt x="1718" y="2424"/>
                    <a:pt x="1892" y="2383"/>
                  </a:cubicBezTo>
                  <a:cubicBezTo>
                    <a:pt x="1553" y="1973"/>
                    <a:pt x="1232" y="1598"/>
                    <a:pt x="804" y="1331"/>
                  </a:cubicBezTo>
                  <a:lnTo>
                    <a:pt x="661" y="1224"/>
                  </a:lnTo>
                  <a:lnTo>
                    <a:pt x="804" y="1117"/>
                  </a:lnTo>
                  <a:cubicBezTo>
                    <a:pt x="1232" y="849"/>
                    <a:pt x="1553" y="474"/>
                    <a:pt x="1892" y="64"/>
                  </a:cubicBezTo>
                  <a:cubicBezTo>
                    <a:pt x="1737" y="16"/>
                    <a:pt x="1591" y="1"/>
                    <a:pt x="1441" y="1"/>
                  </a:cubicBezTo>
                  <a:close/>
                </a:path>
              </a:pathLst>
            </a:custGeom>
            <a:solidFill>
              <a:srgbClr val="EBD5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6" name="Google Shape;5306;p46"/>
            <p:cNvSpPr/>
            <p:nvPr/>
          </p:nvSpPr>
          <p:spPr>
            <a:xfrm>
              <a:off x="3472147" y="-834910"/>
              <a:ext cx="179932" cy="93135"/>
            </a:xfrm>
            <a:custGeom>
              <a:avLst/>
              <a:gdLst/>
              <a:ahLst/>
              <a:cxnLst/>
              <a:rect l="l" t="t" r="r" b="b"/>
              <a:pathLst>
                <a:path w="6103" h="3159" extrusionOk="0">
                  <a:moveTo>
                    <a:pt x="6103" y="1"/>
                  </a:moveTo>
                  <a:cubicBezTo>
                    <a:pt x="5210" y="1"/>
                    <a:pt x="3961" y="108"/>
                    <a:pt x="3123" y="375"/>
                  </a:cubicBezTo>
                  <a:cubicBezTo>
                    <a:pt x="2516" y="554"/>
                    <a:pt x="2106" y="750"/>
                    <a:pt x="1553" y="1053"/>
                  </a:cubicBezTo>
                  <a:cubicBezTo>
                    <a:pt x="1017" y="1357"/>
                    <a:pt x="393" y="1910"/>
                    <a:pt x="0" y="2374"/>
                  </a:cubicBezTo>
                  <a:lnTo>
                    <a:pt x="464" y="3159"/>
                  </a:lnTo>
                  <a:cubicBezTo>
                    <a:pt x="464" y="3159"/>
                    <a:pt x="466" y="3159"/>
                    <a:pt x="470" y="3159"/>
                  </a:cubicBezTo>
                  <a:cubicBezTo>
                    <a:pt x="593" y="3159"/>
                    <a:pt x="2540" y="3142"/>
                    <a:pt x="3266" y="2088"/>
                  </a:cubicBezTo>
                  <a:cubicBezTo>
                    <a:pt x="3266" y="2088"/>
                    <a:pt x="4051" y="1036"/>
                    <a:pt x="5032" y="607"/>
                  </a:cubicBezTo>
                  <a:lnTo>
                    <a:pt x="6103" y="1"/>
                  </a:lnTo>
                  <a:close/>
                </a:path>
              </a:pathLst>
            </a:custGeom>
            <a:solidFill>
              <a:srgbClr val="F4E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7" name="Google Shape;5307;p46"/>
            <p:cNvSpPr/>
            <p:nvPr/>
          </p:nvSpPr>
          <p:spPr>
            <a:xfrm>
              <a:off x="3472147" y="-834910"/>
              <a:ext cx="179932" cy="93135"/>
            </a:xfrm>
            <a:custGeom>
              <a:avLst/>
              <a:gdLst/>
              <a:ahLst/>
              <a:cxnLst/>
              <a:rect l="l" t="t" r="r" b="b"/>
              <a:pathLst>
                <a:path w="6103" h="3159" extrusionOk="0">
                  <a:moveTo>
                    <a:pt x="6103" y="1"/>
                  </a:moveTo>
                  <a:cubicBezTo>
                    <a:pt x="5853" y="1"/>
                    <a:pt x="5567" y="18"/>
                    <a:pt x="5264" y="36"/>
                  </a:cubicBezTo>
                  <a:lnTo>
                    <a:pt x="4747" y="322"/>
                  </a:lnTo>
                  <a:cubicBezTo>
                    <a:pt x="3890" y="696"/>
                    <a:pt x="3194" y="1642"/>
                    <a:pt x="3194" y="1642"/>
                  </a:cubicBezTo>
                  <a:cubicBezTo>
                    <a:pt x="2659" y="2392"/>
                    <a:pt x="1374" y="2534"/>
                    <a:pt x="910" y="2552"/>
                  </a:cubicBezTo>
                  <a:cubicBezTo>
                    <a:pt x="897" y="2554"/>
                    <a:pt x="883" y="2556"/>
                    <a:pt x="870" y="2556"/>
                  </a:cubicBezTo>
                  <a:cubicBezTo>
                    <a:pt x="781" y="2556"/>
                    <a:pt x="707" y="2505"/>
                    <a:pt x="661" y="2427"/>
                  </a:cubicBezTo>
                  <a:lnTo>
                    <a:pt x="393" y="1963"/>
                  </a:lnTo>
                  <a:cubicBezTo>
                    <a:pt x="250" y="2106"/>
                    <a:pt x="107" y="2249"/>
                    <a:pt x="0" y="2374"/>
                  </a:cubicBezTo>
                  <a:lnTo>
                    <a:pt x="464" y="3159"/>
                  </a:lnTo>
                  <a:cubicBezTo>
                    <a:pt x="464" y="3159"/>
                    <a:pt x="466" y="3159"/>
                    <a:pt x="470" y="3159"/>
                  </a:cubicBezTo>
                  <a:cubicBezTo>
                    <a:pt x="593" y="3159"/>
                    <a:pt x="2540" y="3142"/>
                    <a:pt x="3266" y="2088"/>
                  </a:cubicBezTo>
                  <a:cubicBezTo>
                    <a:pt x="3266" y="2088"/>
                    <a:pt x="4051" y="1036"/>
                    <a:pt x="5032" y="607"/>
                  </a:cubicBezTo>
                  <a:lnTo>
                    <a:pt x="6103" y="1"/>
                  </a:lnTo>
                  <a:close/>
                </a:path>
              </a:pathLst>
            </a:custGeom>
            <a:solidFill>
              <a:srgbClr val="EBD5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8" name="Google Shape;5308;p46"/>
            <p:cNvSpPr/>
            <p:nvPr/>
          </p:nvSpPr>
          <p:spPr>
            <a:xfrm>
              <a:off x="3401654" y="-775974"/>
              <a:ext cx="61058" cy="60498"/>
            </a:xfrm>
            <a:custGeom>
              <a:avLst/>
              <a:gdLst/>
              <a:ahLst/>
              <a:cxnLst/>
              <a:rect l="l" t="t" r="r" b="b"/>
              <a:pathLst>
                <a:path w="2071" h="2052" extrusionOk="0">
                  <a:moveTo>
                    <a:pt x="1892" y="0"/>
                  </a:moveTo>
                  <a:cubicBezTo>
                    <a:pt x="1142" y="125"/>
                    <a:pt x="429" y="410"/>
                    <a:pt x="0" y="999"/>
                  </a:cubicBezTo>
                  <a:lnTo>
                    <a:pt x="464" y="1124"/>
                  </a:lnTo>
                  <a:cubicBezTo>
                    <a:pt x="322" y="1231"/>
                    <a:pt x="179" y="1338"/>
                    <a:pt x="36" y="1445"/>
                  </a:cubicBezTo>
                  <a:cubicBezTo>
                    <a:pt x="554" y="1856"/>
                    <a:pt x="1249" y="1981"/>
                    <a:pt x="1927" y="2034"/>
                  </a:cubicBezTo>
                  <a:cubicBezTo>
                    <a:pt x="1945" y="2034"/>
                    <a:pt x="1963" y="2034"/>
                    <a:pt x="1981" y="2052"/>
                  </a:cubicBezTo>
                  <a:cubicBezTo>
                    <a:pt x="2070" y="1374"/>
                    <a:pt x="2052" y="660"/>
                    <a:pt x="1892" y="0"/>
                  </a:cubicBezTo>
                  <a:close/>
                </a:path>
              </a:pathLst>
            </a:custGeom>
            <a:solidFill>
              <a:srgbClr val="F4E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9" name="Google Shape;5309;p46"/>
            <p:cNvSpPr/>
            <p:nvPr/>
          </p:nvSpPr>
          <p:spPr>
            <a:xfrm>
              <a:off x="3402715" y="-740212"/>
              <a:ext cx="58936" cy="24736"/>
            </a:xfrm>
            <a:custGeom>
              <a:avLst/>
              <a:gdLst/>
              <a:ahLst/>
              <a:cxnLst/>
              <a:rect l="l" t="t" r="r" b="b"/>
              <a:pathLst>
                <a:path w="1999" h="839" extrusionOk="0">
                  <a:moveTo>
                    <a:pt x="303" y="0"/>
                  </a:moveTo>
                  <a:cubicBezTo>
                    <a:pt x="214" y="90"/>
                    <a:pt x="107" y="161"/>
                    <a:pt x="0" y="232"/>
                  </a:cubicBezTo>
                  <a:cubicBezTo>
                    <a:pt x="518" y="660"/>
                    <a:pt x="1213" y="768"/>
                    <a:pt x="1891" y="821"/>
                  </a:cubicBezTo>
                  <a:cubicBezTo>
                    <a:pt x="1909" y="821"/>
                    <a:pt x="1927" y="839"/>
                    <a:pt x="1945" y="839"/>
                  </a:cubicBezTo>
                  <a:cubicBezTo>
                    <a:pt x="1963" y="696"/>
                    <a:pt x="1981" y="553"/>
                    <a:pt x="1999" y="411"/>
                  </a:cubicBezTo>
                  <a:cubicBezTo>
                    <a:pt x="1963" y="393"/>
                    <a:pt x="1927" y="393"/>
                    <a:pt x="1891" y="393"/>
                  </a:cubicBezTo>
                  <a:cubicBezTo>
                    <a:pt x="1356" y="339"/>
                    <a:pt x="785" y="250"/>
                    <a:pt x="303" y="0"/>
                  </a:cubicBezTo>
                  <a:close/>
                </a:path>
              </a:pathLst>
            </a:custGeom>
            <a:solidFill>
              <a:srgbClr val="EBD5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0" name="Google Shape;5310;p46"/>
            <p:cNvSpPr/>
            <p:nvPr/>
          </p:nvSpPr>
          <p:spPr>
            <a:xfrm>
              <a:off x="3481080" y="-753184"/>
              <a:ext cx="55280" cy="16156"/>
            </a:xfrm>
            <a:custGeom>
              <a:avLst/>
              <a:gdLst/>
              <a:ahLst/>
              <a:cxnLst/>
              <a:rect l="l" t="t" r="r" b="b"/>
              <a:pathLst>
                <a:path w="1875" h="548" extrusionOk="0">
                  <a:moveTo>
                    <a:pt x="1700" y="1"/>
                  </a:moveTo>
                  <a:cubicBezTo>
                    <a:pt x="1681" y="1"/>
                    <a:pt x="1662" y="4"/>
                    <a:pt x="1642" y="12"/>
                  </a:cubicBezTo>
                  <a:cubicBezTo>
                    <a:pt x="929" y="226"/>
                    <a:pt x="197" y="226"/>
                    <a:pt x="179" y="226"/>
                  </a:cubicBezTo>
                  <a:cubicBezTo>
                    <a:pt x="126" y="226"/>
                    <a:pt x="54" y="280"/>
                    <a:pt x="36" y="333"/>
                  </a:cubicBezTo>
                  <a:cubicBezTo>
                    <a:pt x="1" y="440"/>
                    <a:pt x="90" y="547"/>
                    <a:pt x="179" y="547"/>
                  </a:cubicBezTo>
                  <a:lnTo>
                    <a:pt x="197" y="547"/>
                  </a:lnTo>
                  <a:cubicBezTo>
                    <a:pt x="268" y="547"/>
                    <a:pt x="1000" y="530"/>
                    <a:pt x="1731" y="298"/>
                  </a:cubicBezTo>
                  <a:cubicBezTo>
                    <a:pt x="1821" y="280"/>
                    <a:pt x="1874" y="191"/>
                    <a:pt x="1839" y="101"/>
                  </a:cubicBezTo>
                  <a:cubicBezTo>
                    <a:pt x="1825" y="46"/>
                    <a:pt x="1767" y="1"/>
                    <a:pt x="1700" y="1"/>
                  </a:cubicBezTo>
                  <a:close/>
                </a:path>
              </a:pathLst>
            </a:custGeom>
            <a:solidFill>
              <a:srgbClr val="1E15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1" name="Google Shape;5311;p46"/>
            <p:cNvSpPr/>
            <p:nvPr/>
          </p:nvSpPr>
          <p:spPr>
            <a:xfrm>
              <a:off x="3491605" y="-802272"/>
              <a:ext cx="83141" cy="49354"/>
            </a:xfrm>
            <a:custGeom>
              <a:avLst/>
              <a:gdLst/>
              <a:ahLst/>
              <a:cxnLst/>
              <a:rect l="l" t="t" r="r" b="b"/>
              <a:pathLst>
                <a:path w="2820" h="1674" extrusionOk="0">
                  <a:moveTo>
                    <a:pt x="2655" y="0"/>
                  </a:moveTo>
                  <a:cubicBezTo>
                    <a:pt x="2598" y="0"/>
                    <a:pt x="2541" y="28"/>
                    <a:pt x="2516" y="89"/>
                  </a:cubicBezTo>
                  <a:cubicBezTo>
                    <a:pt x="2267" y="499"/>
                    <a:pt x="1856" y="838"/>
                    <a:pt x="1410" y="999"/>
                  </a:cubicBezTo>
                  <a:cubicBezTo>
                    <a:pt x="1250" y="1070"/>
                    <a:pt x="1071" y="1106"/>
                    <a:pt x="893" y="1142"/>
                  </a:cubicBezTo>
                  <a:cubicBezTo>
                    <a:pt x="768" y="1177"/>
                    <a:pt x="643" y="1195"/>
                    <a:pt x="518" y="1231"/>
                  </a:cubicBezTo>
                  <a:cubicBezTo>
                    <a:pt x="357" y="1285"/>
                    <a:pt x="233" y="1338"/>
                    <a:pt x="125" y="1374"/>
                  </a:cubicBezTo>
                  <a:cubicBezTo>
                    <a:pt x="36" y="1409"/>
                    <a:pt x="1" y="1516"/>
                    <a:pt x="36" y="1588"/>
                  </a:cubicBezTo>
                  <a:cubicBezTo>
                    <a:pt x="65" y="1651"/>
                    <a:pt x="119" y="1673"/>
                    <a:pt x="184" y="1673"/>
                  </a:cubicBezTo>
                  <a:cubicBezTo>
                    <a:pt x="322" y="1673"/>
                    <a:pt x="510" y="1571"/>
                    <a:pt x="607" y="1534"/>
                  </a:cubicBezTo>
                  <a:cubicBezTo>
                    <a:pt x="714" y="1499"/>
                    <a:pt x="839" y="1481"/>
                    <a:pt x="964" y="1445"/>
                  </a:cubicBezTo>
                  <a:cubicBezTo>
                    <a:pt x="1143" y="1409"/>
                    <a:pt x="1339" y="1374"/>
                    <a:pt x="1517" y="1302"/>
                  </a:cubicBezTo>
                  <a:cubicBezTo>
                    <a:pt x="2035" y="1106"/>
                    <a:pt x="2499" y="731"/>
                    <a:pt x="2784" y="232"/>
                  </a:cubicBezTo>
                  <a:cubicBezTo>
                    <a:pt x="2820" y="160"/>
                    <a:pt x="2802" y="71"/>
                    <a:pt x="2731" y="18"/>
                  </a:cubicBezTo>
                  <a:cubicBezTo>
                    <a:pt x="2708" y="6"/>
                    <a:pt x="2682" y="0"/>
                    <a:pt x="2655" y="0"/>
                  </a:cubicBezTo>
                  <a:close/>
                </a:path>
              </a:pathLst>
            </a:custGeom>
            <a:solidFill>
              <a:srgbClr val="1E15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2" name="Google Shape;5312;p46"/>
            <p:cNvSpPr/>
            <p:nvPr/>
          </p:nvSpPr>
          <p:spPr>
            <a:xfrm>
              <a:off x="3484235" y="-809260"/>
              <a:ext cx="72114" cy="46464"/>
            </a:xfrm>
            <a:custGeom>
              <a:avLst/>
              <a:gdLst/>
              <a:ahLst/>
              <a:cxnLst/>
              <a:rect l="l" t="t" r="r" b="b"/>
              <a:pathLst>
                <a:path w="2446" h="1576" extrusionOk="0">
                  <a:moveTo>
                    <a:pt x="2267" y="0"/>
                  </a:moveTo>
                  <a:cubicBezTo>
                    <a:pt x="2227" y="0"/>
                    <a:pt x="2187" y="14"/>
                    <a:pt x="2160" y="41"/>
                  </a:cubicBezTo>
                  <a:cubicBezTo>
                    <a:pt x="1910" y="308"/>
                    <a:pt x="1642" y="540"/>
                    <a:pt x="1339" y="736"/>
                  </a:cubicBezTo>
                  <a:cubicBezTo>
                    <a:pt x="1143" y="861"/>
                    <a:pt x="946" y="933"/>
                    <a:pt x="714" y="1022"/>
                  </a:cubicBezTo>
                  <a:cubicBezTo>
                    <a:pt x="518" y="1093"/>
                    <a:pt x="304" y="1165"/>
                    <a:pt x="108" y="1290"/>
                  </a:cubicBezTo>
                  <a:cubicBezTo>
                    <a:pt x="36" y="1325"/>
                    <a:pt x="1" y="1432"/>
                    <a:pt x="54" y="1504"/>
                  </a:cubicBezTo>
                  <a:cubicBezTo>
                    <a:pt x="72" y="1557"/>
                    <a:pt x="126" y="1575"/>
                    <a:pt x="179" y="1575"/>
                  </a:cubicBezTo>
                  <a:cubicBezTo>
                    <a:pt x="215" y="1575"/>
                    <a:pt x="233" y="1575"/>
                    <a:pt x="268" y="1557"/>
                  </a:cubicBezTo>
                  <a:cubicBezTo>
                    <a:pt x="447" y="1450"/>
                    <a:pt x="625" y="1379"/>
                    <a:pt x="822" y="1307"/>
                  </a:cubicBezTo>
                  <a:cubicBezTo>
                    <a:pt x="1053" y="1236"/>
                    <a:pt x="1285" y="1147"/>
                    <a:pt x="1500" y="1004"/>
                  </a:cubicBezTo>
                  <a:cubicBezTo>
                    <a:pt x="1839" y="790"/>
                    <a:pt x="2124" y="540"/>
                    <a:pt x="2392" y="255"/>
                  </a:cubicBezTo>
                  <a:cubicBezTo>
                    <a:pt x="2445" y="201"/>
                    <a:pt x="2445" y="94"/>
                    <a:pt x="2374" y="41"/>
                  </a:cubicBezTo>
                  <a:cubicBezTo>
                    <a:pt x="2347" y="14"/>
                    <a:pt x="2307" y="0"/>
                    <a:pt x="2267" y="0"/>
                  </a:cubicBezTo>
                  <a:close/>
                </a:path>
              </a:pathLst>
            </a:custGeom>
            <a:solidFill>
              <a:srgbClr val="1E15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3" name="Google Shape;5313;p46"/>
            <p:cNvSpPr/>
            <p:nvPr/>
          </p:nvSpPr>
          <p:spPr>
            <a:xfrm>
              <a:off x="3430576" y="-759169"/>
              <a:ext cx="15301" cy="14771"/>
            </a:xfrm>
            <a:custGeom>
              <a:avLst/>
              <a:gdLst/>
              <a:ahLst/>
              <a:cxnLst/>
              <a:rect l="l" t="t" r="r" b="b"/>
              <a:pathLst>
                <a:path w="519" h="501" extrusionOk="0">
                  <a:moveTo>
                    <a:pt x="251" y="1"/>
                  </a:moveTo>
                  <a:cubicBezTo>
                    <a:pt x="126" y="1"/>
                    <a:pt x="1" y="108"/>
                    <a:pt x="1" y="251"/>
                  </a:cubicBezTo>
                  <a:cubicBezTo>
                    <a:pt x="1" y="394"/>
                    <a:pt x="108" y="501"/>
                    <a:pt x="251" y="501"/>
                  </a:cubicBezTo>
                  <a:cubicBezTo>
                    <a:pt x="393" y="501"/>
                    <a:pt x="500" y="394"/>
                    <a:pt x="500" y="269"/>
                  </a:cubicBezTo>
                  <a:cubicBezTo>
                    <a:pt x="518" y="126"/>
                    <a:pt x="393" y="1"/>
                    <a:pt x="251" y="1"/>
                  </a:cubicBezTo>
                  <a:close/>
                </a:path>
              </a:pathLst>
            </a:custGeom>
            <a:solidFill>
              <a:srgbClr val="1E15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4" name="Google Shape;5314;p46"/>
            <p:cNvSpPr/>
            <p:nvPr/>
          </p:nvSpPr>
          <p:spPr>
            <a:xfrm>
              <a:off x="3396406" y="-839185"/>
              <a:ext cx="318794" cy="163687"/>
            </a:xfrm>
            <a:custGeom>
              <a:avLst/>
              <a:gdLst/>
              <a:ahLst/>
              <a:cxnLst/>
              <a:rect l="l" t="t" r="r" b="b"/>
              <a:pathLst>
                <a:path w="10813" h="5552" extrusionOk="0">
                  <a:moveTo>
                    <a:pt x="1963" y="2340"/>
                  </a:moveTo>
                  <a:cubicBezTo>
                    <a:pt x="2070" y="2876"/>
                    <a:pt x="2105" y="3429"/>
                    <a:pt x="2052" y="4017"/>
                  </a:cubicBezTo>
                  <a:cubicBezTo>
                    <a:pt x="1998" y="4017"/>
                    <a:pt x="1963" y="4000"/>
                    <a:pt x="1909" y="4000"/>
                  </a:cubicBezTo>
                  <a:cubicBezTo>
                    <a:pt x="1427" y="3946"/>
                    <a:pt x="910" y="3857"/>
                    <a:pt x="500" y="3589"/>
                  </a:cubicBezTo>
                  <a:lnTo>
                    <a:pt x="749" y="3393"/>
                  </a:lnTo>
                  <a:cubicBezTo>
                    <a:pt x="803" y="3357"/>
                    <a:pt x="821" y="3304"/>
                    <a:pt x="821" y="3250"/>
                  </a:cubicBezTo>
                  <a:cubicBezTo>
                    <a:pt x="803" y="3179"/>
                    <a:pt x="767" y="3143"/>
                    <a:pt x="696" y="3125"/>
                  </a:cubicBezTo>
                  <a:lnTo>
                    <a:pt x="464" y="3054"/>
                  </a:lnTo>
                  <a:cubicBezTo>
                    <a:pt x="714" y="2786"/>
                    <a:pt x="1142" y="2501"/>
                    <a:pt x="1963" y="2340"/>
                  </a:cubicBezTo>
                  <a:close/>
                  <a:moveTo>
                    <a:pt x="10036" y="2127"/>
                  </a:moveTo>
                  <a:cubicBezTo>
                    <a:pt x="10113" y="2127"/>
                    <a:pt x="10187" y="2133"/>
                    <a:pt x="10260" y="2144"/>
                  </a:cubicBezTo>
                  <a:cubicBezTo>
                    <a:pt x="10010" y="2447"/>
                    <a:pt x="9724" y="2733"/>
                    <a:pt x="9385" y="2965"/>
                  </a:cubicBezTo>
                  <a:cubicBezTo>
                    <a:pt x="9296" y="3018"/>
                    <a:pt x="9153" y="3090"/>
                    <a:pt x="9171" y="3197"/>
                  </a:cubicBezTo>
                  <a:cubicBezTo>
                    <a:pt x="9189" y="3286"/>
                    <a:pt x="9314" y="3375"/>
                    <a:pt x="9385" y="3429"/>
                  </a:cubicBezTo>
                  <a:cubicBezTo>
                    <a:pt x="9724" y="3643"/>
                    <a:pt x="10010" y="3946"/>
                    <a:pt x="10260" y="4249"/>
                  </a:cubicBezTo>
                  <a:cubicBezTo>
                    <a:pt x="10204" y="4255"/>
                    <a:pt x="10147" y="4258"/>
                    <a:pt x="10089" y="4258"/>
                  </a:cubicBezTo>
                  <a:cubicBezTo>
                    <a:pt x="9795" y="4258"/>
                    <a:pt x="9473" y="4181"/>
                    <a:pt x="9100" y="4017"/>
                  </a:cubicBezTo>
                  <a:cubicBezTo>
                    <a:pt x="8921" y="3946"/>
                    <a:pt x="8582" y="3768"/>
                    <a:pt x="8404" y="3500"/>
                  </a:cubicBezTo>
                  <a:lnTo>
                    <a:pt x="8404" y="2893"/>
                  </a:lnTo>
                  <a:cubicBezTo>
                    <a:pt x="8582" y="2608"/>
                    <a:pt x="8921" y="2447"/>
                    <a:pt x="9100" y="2358"/>
                  </a:cubicBezTo>
                  <a:cubicBezTo>
                    <a:pt x="9450" y="2204"/>
                    <a:pt x="9757" y="2127"/>
                    <a:pt x="10036" y="2127"/>
                  </a:cubicBezTo>
                  <a:close/>
                  <a:moveTo>
                    <a:pt x="6513" y="4214"/>
                  </a:moveTo>
                  <a:cubicBezTo>
                    <a:pt x="6745" y="4321"/>
                    <a:pt x="6977" y="4392"/>
                    <a:pt x="7226" y="4464"/>
                  </a:cubicBezTo>
                  <a:cubicBezTo>
                    <a:pt x="6923" y="4696"/>
                    <a:pt x="6620" y="4927"/>
                    <a:pt x="6370" y="5213"/>
                  </a:cubicBezTo>
                  <a:cubicBezTo>
                    <a:pt x="5942" y="5035"/>
                    <a:pt x="5567" y="4749"/>
                    <a:pt x="5264" y="4410"/>
                  </a:cubicBezTo>
                  <a:cubicBezTo>
                    <a:pt x="5353" y="4410"/>
                    <a:pt x="5424" y="4410"/>
                    <a:pt x="5496" y="4392"/>
                  </a:cubicBezTo>
                  <a:cubicBezTo>
                    <a:pt x="5620" y="4553"/>
                    <a:pt x="5763" y="4696"/>
                    <a:pt x="5942" y="4803"/>
                  </a:cubicBezTo>
                  <a:cubicBezTo>
                    <a:pt x="5970" y="4824"/>
                    <a:pt x="6001" y="4834"/>
                    <a:pt x="6031" y="4834"/>
                  </a:cubicBezTo>
                  <a:cubicBezTo>
                    <a:pt x="6078" y="4834"/>
                    <a:pt x="6123" y="4810"/>
                    <a:pt x="6156" y="4767"/>
                  </a:cubicBezTo>
                  <a:cubicBezTo>
                    <a:pt x="6209" y="4696"/>
                    <a:pt x="6191" y="4606"/>
                    <a:pt x="6120" y="4553"/>
                  </a:cubicBezTo>
                  <a:cubicBezTo>
                    <a:pt x="6031" y="4499"/>
                    <a:pt x="5942" y="4428"/>
                    <a:pt x="5870" y="4356"/>
                  </a:cubicBezTo>
                  <a:cubicBezTo>
                    <a:pt x="5924" y="4339"/>
                    <a:pt x="5977" y="4339"/>
                    <a:pt x="6031" y="4321"/>
                  </a:cubicBezTo>
                  <a:cubicBezTo>
                    <a:pt x="6138" y="4446"/>
                    <a:pt x="6245" y="4535"/>
                    <a:pt x="6370" y="4606"/>
                  </a:cubicBezTo>
                  <a:cubicBezTo>
                    <a:pt x="6392" y="4618"/>
                    <a:pt x="6419" y="4624"/>
                    <a:pt x="6445" y="4624"/>
                  </a:cubicBezTo>
                  <a:cubicBezTo>
                    <a:pt x="6502" y="4624"/>
                    <a:pt x="6560" y="4596"/>
                    <a:pt x="6584" y="4535"/>
                  </a:cubicBezTo>
                  <a:cubicBezTo>
                    <a:pt x="6638" y="4464"/>
                    <a:pt x="6602" y="4374"/>
                    <a:pt x="6530" y="4321"/>
                  </a:cubicBezTo>
                  <a:cubicBezTo>
                    <a:pt x="6477" y="4303"/>
                    <a:pt x="6441" y="4285"/>
                    <a:pt x="6406" y="4249"/>
                  </a:cubicBezTo>
                  <a:cubicBezTo>
                    <a:pt x="6441" y="4232"/>
                    <a:pt x="6477" y="4232"/>
                    <a:pt x="6513" y="4214"/>
                  </a:cubicBezTo>
                  <a:close/>
                  <a:moveTo>
                    <a:pt x="8495" y="1"/>
                  </a:moveTo>
                  <a:cubicBezTo>
                    <a:pt x="7618" y="1"/>
                    <a:pt x="6452" y="111"/>
                    <a:pt x="5656" y="360"/>
                  </a:cubicBezTo>
                  <a:cubicBezTo>
                    <a:pt x="5050" y="556"/>
                    <a:pt x="4621" y="770"/>
                    <a:pt x="4068" y="1056"/>
                  </a:cubicBezTo>
                  <a:cubicBezTo>
                    <a:pt x="3693" y="1270"/>
                    <a:pt x="3301" y="1591"/>
                    <a:pt x="2962" y="1912"/>
                  </a:cubicBezTo>
                  <a:cubicBezTo>
                    <a:pt x="1998" y="1948"/>
                    <a:pt x="749" y="2144"/>
                    <a:pt x="71" y="3054"/>
                  </a:cubicBezTo>
                  <a:cubicBezTo>
                    <a:pt x="0" y="3143"/>
                    <a:pt x="54" y="3268"/>
                    <a:pt x="161" y="3304"/>
                  </a:cubicBezTo>
                  <a:lnTo>
                    <a:pt x="303" y="3339"/>
                  </a:lnTo>
                  <a:lnTo>
                    <a:pt x="125" y="3482"/>
                  </a:lnTo>
                  <a:lnTo>
                    <a:pt x="107" y="3482"/>
                  </a:lnTo>
                  <a:cubicBezTo>
                    <a:pt x="54" y="3571"/>
                    <a:pt x="71" y="3661"/>
                    <a:pt x="143" y="3714"/>
                  </a:cubicBezTo>
                  <a:cubicBezTo>
                    <a:pt x="410" y="3928"/>
                    <a:pt x="749" y="4071"/>
                    <a:pt x="1088" y="4178"/>
                  </a:cubicBezTo>
                  <a:cubicBezTo>
                    <a:pt x="1570" y="4303"/>
                    <a:pt x="2052" y="4339"/>
                    <a:pt x="2552" y="4374"/>
                  </a:cubicBezTo>
                  <a:cubicBezTo>
                    <a:pt x="2558" y="4375"/>
                    <a:pt x="2564" y="4376"/>
                    <a:pt x="2571" y="4376"/>
                  </a:cubicBezTo>
                  <a:cubicBezTo>
                    <a:pt x="2687" y="4376"/>
                    <a:pt x="2777" y="4224"/>
                    <a:pt x="2659" y="4089"/>
                  </a:cubicBezTo>
                  <a:cubicBezTo>
                    <a:pt x="2659" y="4071"/>
                    <a:pt x="2641" y="4071"/>
                    <a:pt x="2623" y="4071"/>
                  </a:cubicBezTo>
                  <a:cubicBezTo>
                    <a:pt x="2534" y="4053"/>
                    <a:pt x="2445" y="4053"/>
                    <a:pt x="2355" y="4053"/>
                  </a:cubicBezTo>
                  <a:cubicBezTo>
                    <a:pt x="2427" y="3429"/>
                    <a:pt x="2391" y="2840"/>
                    <a:pt x="2284" y="2287"/>
                  </a:cubicBezTo>
                  <a:cubicBezTo>
                    <a:pt x="2391" y="2269"/>
                    <a:pt x="2516" y="2251"/>
                    <a:pt x="2623" y="2251"/>
                  </a:cubicBezTo>
                  <a:cubicBezTo>
                    <a:pt x="2569" y="2322"/>
                    <a:pt x="2498" y="2394"/>
                    <a:pt x="2445" y="2465"/>
                  </a:cubicBezTo>
                  <a:cubicBezTo>
                    <a:pt x="2427" y="2465"/>
                    <a:pt x="2427" y="2501"/>
                    <a:pt x="2427" y="2519"/>
                  </a:cubicBezTo>
                  <a:cubicBezTo>
                    <a:pt x="2438" y="2630"/>
                    <a:pt x="2512" y="2686"/>
                    <a:pt x="2587" y="2686"/>
                  </a:cubicBezTo>
                  <a:cubicBezTo>
                    <a:pt x="2633" y="2686"/>
                    <a:pt x="2679" y="2666"/>
                    <a:pt x="2712" y="2626"/>
                  </a:cubicBezTo>
                  <a:cubicBezTo>
                    <a:pt x="3051" y="2215"/>
                    <a:pt x="3658" y="1644"/>
                    <a:pt x="4211" y="1341"/>
                  </a:cubicBezTo>
                  <a:cubicBezTo>
                    <a:pt x="4746" y="1056"/>
                    <a:pt x="5174" y="841"/>
                    <a:pt x="5745" y="663"/>
                  </a:cubicBezTo>
                  <a:cubicBezTo>
                    <a:pt x="6388" y="467"/>
                    <a:pt x="7280" y="360"/>
                    <a:pt x="8065" y="324"/>
                  </a:cubicBezTo>
                  <a:lnTo>
                    <a:pt x="8065" y="324"/>
                  </a:lnTo>
                  <a:lnTo>
                    <a:pt x="7547" y="610"/>
                  </a:lnTo>
                  <a:cubicBezTo>
                    <a:pt x="6548" y="1056"/>
                    <a:pt x="5763" y="2108"/>
                    <a:pt x="5728" y="2144"/>
                  </a:cubicBezTo>
                  <a:cubicBezTo>
                    <a:pt x="5585" y="2358"/>
                    <a:pt x="5371" y="2537"/>
                    <a:pt x="5121" y="2679"/>
                  </a:cubicBezTo>
                  <a:cubicBezTo>
                    <a:pt x="5103" y="2679"/>
                    <a:pt x="5085" y="2697"/>
                    <a:pt x="5085" y="2697"/>
                  </a:cubicBezTo>
                  <a:cubicBezTo>
                    <a:pt x="4995" y="2847"/>
                    <a:pt x="5107" y="2959"/>
                    <a:pt x="5219" y="2959"/>
                  </a:cubicBezTo>
                  <a:cubicBezTo>
                    <a:pt x="5240" y="2959"/>
                    <a:pt x="5262" y="2955"/>
                    <a:pt x="5281" y="2947"/>
                  </a:cubicBezTo>
                  <a:cubicBezTo>
                    <a:pt x="5478" y="2840"/>
                    <a:pt x="5638" y="2715"/>
                    <a:pt x="5763" y="2572"/>
                  </a:cubicBezTo>
                  <a:cubicBezTo>
                    <a:pt x="6352" y="2751"/>
                    <a:pt x="6887" y="2983"/>
                    <a:pt x="7494" y="3054"/>
                  </a:cubicBezTo>
                  <a:cubicBezTo>
                    <a:pt x="7530" y="3054"/>
                    <a:pt x="7740" y="3062"/>
                    <a:pt x="7902" y="3062"/>
                  </a:cubicBezTo>
                  <a:cubicBezTo>
                    <a:pt x="7984" y="3062"/>
                    <a:pt x="8053" y="3060"/>
                    <a:pt x="8083" y="3054"/>
                  </a:cubicBezTo>
                  <a:lnTo>
                    <a:pt x="8083" y="3375"/>
                  </a:lnTo>
                  <a:cubicBezTo>
                    <a:pt x="7547" y="3393"/>
                    <a:pt x="7101" y="3678"/>
                    <a:pt x="6620" y="3857"/>
                  </a:cubicBezTo>
                  <a:cubicBezTo>
                    <a:pt x="6156" y="4017"/>
                    <a:pt x="5674" y="4071"/>
                    <a:pt x="5067" y="4107"/>
                  </a:cubicBezTo>
                  <a:cubicBezTo>
                    <a:pt x="4773" y="4116"/>
                    <a:pt x="4479" y="4120"/>
                    <a:pt x="4184" y="4120"/>
                  </a:cubicBezTo>
                  <a:cubicBezTo>
                    <a:pt x="3890" y="4120"/>
                    <a:pt x="3595" y="4116"/>
                    <a:pt x="3301" y="4107"/>
                  </a:cubicBezTo>
                  <a:cubicBezTo>
                    <a:pt x="3158" y="4107"/>
                    <a:pt x="3069" y="4249"/>
                    <a:pt x="3176" y="4392"/>
                  </a:cubicBezTo>
                  <a:cubicBezTo>
                    <a:pt x="3194" y="4410"/>
                    <a:pt x="3212" y="4410"/>
                    <a:pt x="3230" y="4410"/>
                  </a:cubicBezTo>
                  <a:cubicBezTo>
                    <a:pt x="3533" y="4428"/>
                    <a:pt x="3836" y="4428"/>
                    <a:pt x="4140" y="4428"/>
                  </a:cubicBezTo>
                  <a:lnTo>
                    <a:pt x="4889" y="4428"/>
                  </a:lnTo>
                  <a:cubicBezTo>
                    <a:pt x="5264" y="4927"/>
                    <a:pt x="5781" y="5320"/>
                    <a:pt x="6352" y="5552"/>
                  </a:cubicBezTo>
                  <a:lnTo>
                    <a:pt x="6423" y="5552"/>
                  </a:lnTo>
                  <a:cubicBezTo>
                    <a:pt x="6459" y="5552"/>
                    <a:pt x="6513" y="5534"/>
                    <a:pt x="6530" y="5498"/>
                  </a:cubicBezTo>
                  <a:cubicBezTo>
                    <a:pt x="6852" y="5106"/>
                    <a:pt x="7280" y="4820"/>
                    <a:pt x="7690" y="4535"/>
                  </a:cubicBezTo>
                  <a:cubicBezTo>
                    <a:pt x="7762" y="4481"/>
                    <a:pt x="7779" y="4356"/>
                    <a:pt x="7690" y="4267"/>
                  </a:cubicBezTo>
                  <a:cubicBezTo>
                    <a:pt x="7672" y="4267"/>
                    <a:pt x="7672" y="4267"/>
                    <a:pt x="7655" y="4249"/>
                  </a:cubicBezTo>
                  <a:cubicBezTo>
                    <a:pt x="7423" y="4196"/>
                    <a:pt x="7191" y="4142"/>
                    <a:pt x="6959" y="4053"/>
                  </a:cubicBezTo>
                  <a:cubicBezTo>
                    <a:pt x="7030" y="4035"/>
                    <a:pt x="7084" y="4000"/>
                    <a:pt x="7155" y="3964"/>
                  </a:cubicBezTo>
                  <a:cubicBezTo>
                    <a:pt x="7475" y="3829"/>
                    <a:pt x="7778" y="3695"/>
                    <a:pt x="8096" y="3695"/>
                  </a:cubicBezTo>
                  <a:cubicBezTo>
                    <a:pt x="8115" y="3695"/>
                    <a:pt x="8135" y="3695"/>
                    <a:pt x="8154" y="3696"/>
                  </a:cubicBezTo>
                  <a:cubicBezTo>
                    <a:pt x="8386" y="4017"/>
                    <a:pt x="8761" y="4214"/>
                    <a:pt x="8975" y="4321"/>
                  </a:cubicBezTo>
                  <a:cubicBezTo>
                    <a:pt x="9317" y="4467"/>
                    <a:pt x="9701" y="4572"/>
                    <a:pt x="10081" y="4572"/>
                  </a:cubicBezTo>
                  <a:cubicBezTo>
                    <a:pt x="10256" y="4572"/>
                    <a:pt x="10430" y="4550"/>
                    <a:pt x="10599" y="4499"/>
                  </a:cubicBezTo>
                  <a:cubicBezTo>
                    <a:pt x="10706" y="4464"/>
                    <a:pt x="10741" y="4339"/>
                    <a:pt x="10670" y="4249"/>
                  </a:cubicBezTo>
                  <a:cubicBezTo>
                    <a:pt x="10367" y="3875"/>
                    <a:pt x="10028" y="3482"/>
                    <a:pt x="9599" y="3197"/>
                  </a:cubicBezTo>
                  <a:cubicBezTo>
                    <a:pt x="10028" y="2893"/>
                    <a:pt x="10367" y="2519"/>
                    <a:pt x="10670" y="2144"/>
                  </a:cubicBezTo>
                  <a:cubicBezTo>
                    <a:pt x="10813" y="1966"/>
                    <a:pt x="10545" y="1859"/>
                    <a:pt x="10420" y="1823"/>
                  </a:cubicBezTo>
                  <a:cubicBezTo>
                    <a:pt x="10313" y="1805"/>
                    <a:pt x="10205" y="1797"/>
                    <a:pt x="10096" y="1797"/>
                  </a:cubicBezTo>
                  <a:cubicBezTo>
                    <a:pt x="9551" y="1797"/>
                    <a:pt x="8996" y="2007"/>
                    <a:pt x="8565" y="2305"/>
                  </a:cubicBezTo>
                  <a:cubicBezTo>
                    <a:pt x="8404" y="2412"/>
                    <a:pt x="8243" y="2554"/>
                    <a:pt x="8136" y="2715"/>
                  </a:cubicBezTo>
                  <a:cubicBezTo>
                    <a:pt x="8015" y="2741"/>
                    <a:pt x="7892" y="2752"/>
                    <a:pt x="7767" y="2752"/>
                  </a:cubicBezTo>
                  <a:cubicBezTo>
                    <a:pt x="7284" y="2752"/>
                    <a:pt x="6773" y="2582"/>
                    <a:pt x="6263" y="2412"/>
                  </a:cubicBezTo>
                  <a:cubicBezTo>
                    <a:pt x="6174" y="2376"/>
                    <a:pt x="6084" y="2358"/>
                    <a:pt x="5995" y="2322"/>
                  </a:cubicBezTo>
                  <a:cubicBezTo>
                    <a:pt x="6084" y="2198"/>
                    <a:pt x="6816" y="1270"/>
                    <a:pt x="7690" y="895"/>
                  </a:cubicBezTo>
                  <a:lnTo>
                    <a:pt x="8761" y="288"/>
                  </a:lnTo>
                  <a:cubicBezTo>
                    <a:pt x="8832" y="253"/>
                    <a:pt x="8850" y="181"/>
                    <a:pt x="8832" y="110"/>
                  </a:cubicBezTo>
                  <a:cubicBezTo>
                    <a:pt x="8814" y="39"/>
                    <a:pt x="8761" y="3"/>
                    <a:pt x="8689" y="3"/>
                  </a:cubicBezTo>
                  <a:cubicBezTo>
                    <a:pt x="8626" y="2"/>
                    <a:pt x="8561" y="1"/>
                    <a:pt x="8495" y="1"/>
                  </a:cubicBezTo>
                  <a:close/>
                </a:path>
              </a:pathLst>
            </a:custGeom>
            <a:solidFill>
              <a:srgbClr val="1E15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15" name="Google Shape;5315;p46"/>
          <p:cNvGrpSpPr/>
          <p:nvPr/>
        </p:nvGrpSpPr>
        <p:grpSpPr>
          <a:xfrm rot="120013">
            <a:off x="2678263" y="4020591"/>
            <a:ext cx="316672" cy="288549"/>
            <a:chOff x="2712530" y="-901717"/>
            <a:chExt cx="316701" cy="288575"/>
          </a:xfrm>
        </p:grpSpPr>
        <p:sp>
          <p:nvSpPr>
            <p:cNvPr id="5316" name="Google Shape;5316;p46"/>
            <p:cNvSpPr/>
            <p:nvPr/>
          </p:nvSpPr>
          <p:spPr>
            <a:xfrm>
              <a:off x="2802186" y="-689178"/>
              <a:ext cx="51889" cy="71672"/>
            </a:xfrm>
            <a:custGeom>
              <a:avLst/>
              <a:gdLst/>
              <a:ahLst/>
              <a:cxnLst/>
              <a:rect l="l" t="t" r="r" b="b"/>
              <a:pathLst>
                <a:path w="1760" h="2431" extrusionOk="0">
                  <a:moveTo>
                    <a:pt x="46" y="0"/>
                  </a:moveTo>
                  <a:lnTo>
                    <a:pt x="46" y="0"/>
                  </a:lnTo>
                  <a:cubicBezTo>
                    <a:pt x="153" y="642"/>
                    <a:pt x="403" y="1410"/>
                    <a:pt x="100" y="2034"/>
                  </a:cubicBezTo>
                  <a:cubicBezTo>
                    <a:pt x="0" y="2217"/>
                    <a:pt x="148" y="2430"/>
                    <a:pt x="341" y="2430"/>
                  </a:cubicBezTo>
                  <a:cubicBezTo>
                    <a:pt x="356" y="2430"/>
                    <a:pt x="371" y="2429"/>
                    <a:pt x="385" y="2427"/>
                  </a:cubicBezTo>
                  <a:cubicBezTo>
                    <a:pt x="1242" y="2266"/>
                    <a:pt x="1759" y="1677"/>
                    <a:pt x="1759" y="1677"/>
                  </a:cubicBezTo>
                  <a:lnTo>
                    <a:pt x="46" y="0"/>
                  </a:lnTo>
                  <a:close/>
                </a:path>
              </a:pathLst>
            </a:custGeom>
            <a:solidFill>
              <a:srgbClr val="FEF4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7" name="Google Shape;5317;p46"/>
            <p:cNvSpPr/>
            <p:nvPr/>
          </p:nvSpPr>
          <p:spPr>
            <a:xfrm>
              <a:off x="2890339" y="-689178"/>
              <a:ext cx="51889" cy="71672"/>
            </a:xfrm>
            <a:custGeom>
              <a:avLst/>
              <a:gdLst/>
              <a:ahLst/>
              <a:cxnLst/>
              <a:rect l="l" t="t" r="r" b="b"/>
              <a:pathLst>
                <a:path w="1760" h="2431" extrusionOk="0">
                  <a:moveTo>
                    <a:pt x="1695" y="0"/>
                  </a:moveTo>
                  <a:lnTo>
                    <a:pt x="0" y="1677"/>
                  </a:lnTo>
                  <a:cubicBezTo>
                    <a:pt x="0" y="1677"/>
                    <a:pt x="500" y="2266"/>
                    <a:pt x="1374" y="2427"/>
                  </a:cubicBezTo>
                  <a:cubicBezTo>
                    <a:pt x="1389" y="2429"/>
                    <a:pt x="1404" y="2430"/>
                    <a:pt x="1418" y="2430"/>
                  </a:cubicBezTo>
                  <a:cubicBezTo>
                    <a:pt x="1612" y="2430"/>
                    <a:pt x="1759" y="2217"/>
                    <a:pt x="1660" y="2034"/>
                  </a:cubicBezTo>
                  <a:cubicBezTo>
                    <a:pt x="1356" y="1410"/>
                    <a:pt x="1588" y="625"/>
                    <a:pt x="1695" y="0"/>
                  </a:cubicBezTo>
                  <a:close/>
                </a:path>
              </a:pathLst>
            </a:custGeom>
            <a:solidFill>
              <a:srgbClr val="FEF4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8" name="Google Shape;5318;p46"/>
            <p:cNvSpPr/>
            <p:nvPr/>
          </p:nvSpPr>
          <p:spPr>
            <a:xfrm>
              <a:off x="2918731" y="-689178"/>
              <a:ext cx="23498" cy="71672"/>
            </a:xfrm>
            <a:custGeom>
              <a:avLst/>
              <a:gdLst/>
              <a:ahLst/>
              <a:cxnLst/>
              <a:rect l="l" t="t" r="r" b="b"/>
              <a:pathLst>
                <a:path w="797" h="2431" extrusionOk="0">
                  <a:moveTo>
                    <a:pt x="732" y="0"/>
                  </a:moveTo>
                  <a:lnTo>
                    <a:pt x="233" y="500"/>
                  </a:lnTo>
                  <a:cubicBezTo>
                    <a:pt x="108" y="1053"/>
                    <a:pt x="1" y="1677"/>
                    <a:pt x="251" y="2177"/>
                  </a:cubicBezTo>
                  <a:cubicBezTo>
                    <a:pt x="286" y="2248"/>
                    <a:pt x="286" y="2320"/>
                    <a:pt x="269" y="2391"/>
                  </a:cubicBezTo>
                  <a:cubicBezTo>
                    <a:pt x="322" y="2409"/>
                    <a:pt x="358" y="2409"/>
                    <a:pt x="411" y="2427"/>
                  </a:cubicBezTo>
                  <a:cubicBezTo>
                    <a:pt x="426" y="2429"/>
                    <a:pt x="441" y="2430"/>
                    <a:pt x="455" y="2430"/>
                  </a:cubicBezTo>
                  <a:cubicBezTo>
                    <a:pt x="649" y="2430"/>
                    <a:pt x="796" y="2217"/>
                    <a:pt x="697" y="2034"/>
                  </a:cubicBezTo>
                  <a:cubicBezTo>
                    <a:pt x="393" y="1410"/>
                    <a:pt x="625" y="625"/>
                    <a:pt x="732" y="0"/>
                  </a:cubicBezTo>
                  <a:close/>
                </a:path>
              </a:pathLst>
            </a:custGeom>
            <a:solidFill>
              <a:srgbClr val="FEF0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9" name="Google Shape;5319;p46"/>
            <p:cNvSpPr/>
            <p:nvPr/>
          </p:nvSpPr>
          <p:spPr>
            <a:xfrm>
              <a:off x="2717277" y="-896970"/>
              <a:ext cx="307237" cy="262984"/>
            </a:xfrm>
            <a:custGeom>
              <a:avLst/>
              <a:gdLst/>
              <a:ahLst/>
              <a:cxnLst/>
              <a:rect l="l" t="t" r="r" b="b"/>
              <a:pathLst>
                <a:path w="10421" h="8920" extrusionOk="0">
                  <a:moveTo>
                    <a:pt x="5210" y="0"/>
                  </a:moveTo>
                  <a:cubicBezTo>
                    <a:pt x="4818" y="0"/>
                    <a:pt x="4497" y="304"/>
                    <a:pt x="4461" y="696"/>
                  </a:cubicBezTo>
                  <a:cubicBezTo>
                    <a:pt x="4338" y="423"/>
                    <a:pt x="4069" y="254"/>
                    <a:pt x="3781" y="254"/>
                  </a:cubicBezTo>
                  <a:cubicBezTo>
                    <a:pt x="3693" y="254"/>
                    <a:pt x="3603" y="270"/>
                    <a:pt x="3515" y="304"/>
                  </a:cubicBezTo>
                  <a:cubicBezTo>
                    <a:pt x="3141" y="428"/>
                    <a:pt x="2944" y="839"/>
                    <a:pt x="3051" y="1214"/>
                  </a:cubicBezTo>
                  <a:cubicBezTo>
                    <a:pt x="2909" y="1061"/>
                    <a:pt x="2715" y="985"/>
                    <a:pt x="2517" y="985"/>
                  </a:cubicBezTo>
                  <a:cubicBezTo>
                    <a:pt x="2343" y="985"/>
                    <a:pt x="2166" y="1043"/>
                    <a:pt x="2016" y="1160"/>
                  </a:cubicBezTo>
                  <a:cubicBezTo>
                    <a:pt x="1767" y="1374"/>
                    <a:pt x="1695" y="1749"/>
                    <a:pt x="1820" y="2052"/>
                  </a:cubicBezTo>
                  <a:cubicBezTo>
                    <a:pt x="1710" y="1991"/>
                    <a:pt x="1591" y="1963"/>
                    <a:pt x="1473" y="1963"/>
                  </a:cubicBezTo>
                  <a:cubicBezTo>
                    <a:pt x="1211" y="1963"/>
                    <a:pt x="956" y="2104"/>
                    <a:pt x="821" y="2338"/>
                  </a:cubicBezTo>
                  <a:cubicBezTo>
                    <a:pt x="660" y="2605"/>
                    <a:pt x="696" y="2944"/>
                    <a:pt x="874" y="3176"/>
                  </a:cubicBezTo>
                  <a:cubicBezTo>
                    <a:pt x="841" y="3172"/>
                    <a:pt x="808" y="3169"/>
                    <a:pt x="775" y="3169"/>
                  </a:cubicBezTo>
                  <a:cubicBezTo>
                    <a:pt x="423" y="3169"/>
                    <a:pt x="119" y="3424"/>
                    <a:pt x="54" y="3783"/>
                  </a:cubicBezTo>
                  <a:cubicBezTo>
                    <a:pt x="0" y="4015"/>
                    <a:pt x="72" y="4247"/>
                    <a:pt x="214" y="4407"/>
                  </a:cubicBezTo>
                  <a:lnTo>
                    <a:pt x="4532" y="8618"/>
                  </a:lnTo>
                  <a:cubicBezTo>
                    <a:pt x="4735" y="8821"/>
                    <a:pt x="4995" y="8919"/>
                    <a:pt x="5253" y="8919"/>
                  </a:cubicBezTo>
                  <a:cubicBezTo>
                    <a:pt x="5517" y="8919"/>
                    <a:pt x="5779" y="8817"/>
                    <a:pt x="5977" y="8618"/>
                  </a:cubicBezTo>
                  <a:lnTo>
                    <a:pt x="10206" y="4407"/>
                  </a:lnTo>
                  <a:cubicBezTo>
                    <a:pt x="10349" y="4247"/>
                    <a:pt x="10420" y="4015"/>
                    <a:pt x="10385" y="3783"/>
                  </a:cubicBezTo>
                  <a:cubicBezTo>
                    <a:pt x="10319" y="3424"/>
                    <a:pt x="10015" y="3169"/>
                    <a:pt x="9664" y="3169"/>
                  </a:cubicBezTo>
                  <a:cubicBezTo>
                    <a:pt x="9631" y="3169"/>
                    <a:pt x="9597" y="3172"/>
                    <a:pt x="9564" y="3176"/>
                  </a:cubicBezTo>
                  <a:cubicBezTo>
                    <a:pt x="9742" y="2944"/>
                    <a:pt x="9760" y="2605"/>
                    <a:pt x="9617" y="2338"/>
                  </a:cubicBezTo>
                  <a:cubicBezTo>
                    <a:pt x="9470" y="2104"/>
                    <a:pt x="9220" y="1963"/>
                    <a:pt x="8962" y="1963"/>
                  </a:cubicBezTo>
                  <a:cubicBezTo>
                    <a:pt x="8846" y="1963"/>
                    <a:pt x="8729" y="1991"/>
                    <a:pt x="8618" y="2052"/>
                  </a:cubicBezTo>
                  <a:cubicBezTo>
                    <a:pt x="8743" y="1749"/>
                    <a:pt x="8672" y="1374"/>
                    <a:pt x="8404" y="1160"/>
                  </a:cubicBezTo>
                  <a:cubicBezTo>
                    <a:pt x="8263" y="1043"/>
                    <a:pt x="8090" y="985"/>
                    <a:pt x="7919" y="985"/>
                  </a:cubicBezTo>
                  <a:cubicBezTo>
                    <a:pt x="7723" y="985"/>
                    <a:pt x="7530" y="1061"/>
                    <a:pt x="7387" y="1214"/>
                  </a:cubicBezTo>
                  <a:cubicBezTo>
                    <a:pt x="7494" y="839"/>
                    <a:pt x="7280" y="428"/>
                    <a:pt x="6905" y="304"/>
                  </a:cubicBezTo>
                  <a:cubicBezTo>
                    <a:pt x="6822" y="270"/>
                    <a:pt x="6735" y="254"/>
                    <a:pt x="6649" y="254"/>
                  </a:cubicBezTo>
                  <a:cubicBezTo>
                    <a:pt x="6369" y="254"/>
                    <a:pt x="6096" y="423"/>
                    <a:pt x="5960" y="696"/>
                  </a:cubicBezTo>
                  <a:cubicBezTo>
                    <a:pt x="5942" y="304"/>
                    <a:pt x="5621" y="0"/>
                    <a:pt x="52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0" name="Google Shape;5320;p46"/>
            <p:cNvSpPr/>
            <p:nvPr/>
          </p:nvSpPr>
          <p:spPr>
            <a:xfrm>
              <a:off x="2712530" y="-901717"/>
              <a:ext cx="316701" cy="288575"/>
            </a:xfrm>
            <a:custGeom>
              <a:avLst/>
              <a:gdLst/>
              <a:ahLst/>
              <a:cxnLst/>
              <a:rect l="l" t="t" r="r" b="b"/>
              <a:pathLst>
                <a:path w="10742" h="9788" extrusionOk="0">
                  <a:moveTo>
                    <a:pt x="3337" y="7673"/>
                  </a:moveTo>
                  <a:lnTo>
                    <a:pt x="4568" y="8886"/>
                  </a:lnTo>
                  <a:cubicBezTo>
                    <a:pt x="4390" y="9065"/>
                    <a:pt x="3980" y="9368"/>
                    <a:pt x="3391" y="9475"/>
                  </a:cubicBezTo>
                  <a:cubicBezTo>
                    <a:pt x="3384" y="9476"/>
                    <a:pt x="3377" y="9477"/>
                    <a:pt x="3371" y="9477"/>
                  </a:cubicBezTo>
                  <a:cubicBezTo>
                    <a:pt x="3291" y="9477"/>
                    <a:pt x="3233" y="9380"/>
                    <a:pt x="3266" y="9314"/>
                  </a:cubicBezTo>
                  <a:cubicBezTo>
                    <a:pt x="3533" y="8797"/>
                    <a:pt x="3444" y="8208"/>
                    <a:pt x="3337" y="7673"/>
                  </a:cubicBezTo>
                  <a:close/>
                  <a:moveTo>
                    <a:pt x="5371" y="1"/>
                  </a:moveTo>
                  <a:cubicBezTo>
                    <a:pt x="5032" y="1"/>
                    <a:pt x="4711" y="215"/>
                    <a:pt x="4568" y="500"/>
                  </a:cubicBezTo>
                  <a:cubicBezTo>
                    <a:pt x="4395" y="339"/>
                    <a:pt x="4169" y="255"/>
                    <a:pt x="3934" y="255"/>
                  </a:cubicBezTo>
                  <a:cubicBezTo>
                    <a:pt x="3831" y="255"/>
                    <a:pt x="3726" y="271"/>
                    <a:pt x="3623" y="304"/>
                  </a:cubicBezTo>
                  <a:cubicBezTo>
                    <a:pt x="3302" y="429"/>
                    <a:pt x="3070" y="732"/>
                    <a:pt x="3034" y="1053"/>
                  </a:cubicBezTo>
                  <a:cubicBezTo>
                    <a:pt x="2926" y="1009"/>
                    <a:pt x="2809" y="987"/>
                    <a:pt x="2690" y="987"/>
                  </a:cubicBezTo>
                  <a:cubicBezTo>
                    <a:pt x="2477" y="987"/>
                    <a:pt x="2260" y="1058"/>
                    <a:pt x="2088" y="1196"/>
                  </a:cubicBezTo>
                  <a:cubicBezTo>
                    <a:pt x="1856" y="1392"/>
                    <a:pt x="1731" y="1678"/>
                    <a:pt x="1767" y="1981"/>
                  </a:cubicBezTo>
                  <a:cubicBezTo>
                    <a:pt x="1722" y="1974"/>
                    <a:pt x="1677" y="1971"/>
                    <a:pt x="1631" y="1971"/>
                  </a:cubicBezTo>
                  <a:cubicBezTo>
                    <a:pt x="1318" y="1971"/>
                    <a:pt x="1011" y="2131"/>
                    <a:pt x="839" y="2427"/>
                  </a:cubicBezTo>
                  <a:cubicBezTo>
                    <a:pt x="714" y="2659"/>
                    <a:pt x="696" y="2945"/>
                    <a:pt x="786" y="3194"/>
                  </a:cubicBezTo>
                  <a:cubicBezTo>
                    <a:pt x="411" y="3266"/>
                    <a:pt x="126" y="3551"/>
                    <a:pt x="54" y="3926"/>
                  </a:cubicBezTo>
                  <a:cubicBezTo>
                    <a:pt x="1" y="4194"/>
                    <a:pt x="90" y="4461"/>
                    <a:pt x="268" y="4675"/>
                  </a:cubicBezTo>
                  <a:cubicBezTo>
                    <a:pt x="268" y="4675"/>
                    <a:pt x="268" y="4693"/>
                    <a:pt x="268" y="4693"/>
                  </a:cubicBezTo>
                  <a:lnTo>
                    <a:pt x="1321" y="5710"/>
                  </a:lnTo>
                  <a:cubicBezTo>
                    <a:pt x="1346" y="5743"/>
                    <a:pt x="1382" y="5757"/>
                    <a:pt x="1420" y="5757"/>
                  </a:cubicBezTo>
                  <a:cubicBezTo>
                    <a:pt x="1462" y="5757"/>
                    <a:pt x="1506" y="5739"/>
                    <a:pt x="1535" y="5710"/>
                  </a:cubicBezTo>
                  <a:cubicBezTo>
                    <a:pt x="1606" y="5657"/>
                    <a:pt x="1606" y="5550"/>
                    <a:pt x="1535" y="5496"/>
                  </a:cubicBezTo>
                  <a:lnTo>
                    <a:pt x="500" y="4461"/>
                  </a:lnTo>
                  <a:cubicBezTo>
                    <a:pt x="375" y="4336"/>
                    <a:pt x="340" y="4158"/>
                    <a:pt x="357" y="3980"/>
                  </a:cubicBezTo>
                  <a:cubicBezTo>
                    <a:pt x="411" y="3694"/>
                    <a:pt x="679" y="3480"/>
                    <a:pt x="964" y="3480"/>
                  </a:cubicBezTo>
                  <a:lnTo>
                    <a:pt x="3177" y="6156"/>
                  </a:lnTo>
                  <a:cubicBezTo>
                    <a:pt x="3212" y="6192"/>
                    <a:pt x="3266" y="6210"/>
                    <a:pt x="3302" y="6210"/>
                  </a:cubicBezTo>
                  <a:cubicBezTo>
                    <a:pt x="3337" y="6210"/>
                    <a:pt x="3373" y="6210"/>
                    <a:pt x="3409" y="6174"/>
                  </a:cubicBezTo>
                  <a:cubicBezTo>
                    <a:pt x="3462" y="6121"/>
                    <a:pt x="3480" y="6031"/>
                    <a:pt x="3426" y="5960"/>
                  </a:cubicBezTo>
                  <a:lnTo>
                    <a:pt x="1160" y="3230"/>
                  </a:lnTo>
                  <a:cubicBezTo>
                    <a:pt x="1018" y="3052"/>
                    <a:pt x="1000" y="2784"/>
                    <a:pt x="1125" y="2588"/>
                  </a:cubicBezTo>
                  <a:cubicBezTo>
                    <a:pt x="1231" y="2389"/>
                    <a:pt x="1435" y="2279"/>
                    <a:pt x="1649" y="2279"/>
                  </a:cubicBezTo>
                  <a:cubicBezTo>
                    <a:pt x="1724" y="2279"/>
                    <a:pt x="1800" y="2293"/>
                    <a:pt x="1874" y="2320"/>
                  </a:cubicBezTo>
                  <a:lnTo>
                    <a:pt x="3516" y="5443"/>
                  </a:lnTo>
                  <a:cubicBezTo>
                    <a:pt x="3551" y="5496"/>
                    <a:pt x="3605" y="5532"/>
                    <a:pt x="3658" y="5532"/>
                  </a:cubicBezTo>
                  <a:cubicBezTo>
                    <a:pt x="3676" y="5532"/>
                    <a:pt x="3712" y="5514"/>
                    <a:pt x="3730" y="5496"/>
                  </a:cubicBezTo>
                  <a:cubicBezTo>
                    <a:pt x="3819" y="5460"/>
                    <a:pt x="3837" y="5371"/>
                    <a:pt x="3801" y="5300"/>
                  </a:cubicBezTo>
                  <a:lnTo>
                    <a:pt x="2124" y="2142"/>
                  </a:lnTo>
                  <a:cubicBezTo>
                    <a:pt x="2017" y="1892"/>
                    <a:pt x="2088" y="1606"/>
                    <a:pt x="2284" y="1446"/>
                  </a:cubicBezTo>
                  <a:cubicBezTo>
                    <a:pt x="2395" y="1352"/>
                    <a:pt x="2530" y="1307"/>
                    <a:pt x="2665" y="1307"/>
                  </a:cubicBezTo>
                  <a:cubicBezTo>
                    <a:pt x="2812" y="1307"/>
                    <a:pt x="2958" y="1361"/>
                    <a:pt x="3070" y="1464"/>
                  </a:cubicBezTo>
                  <a:lnTo>
                    <a:pt x="4104" y="4872"/>
                  </a:lnTo>
                  <a:cubicBezTo>
                    <a:pt x="4140" y="4943"/>
                    <a:pt x="4194" y="4979"/>
                    <a:pt x="4265" y="4979"/>
                  </a:cubicBezTo>
                  <a:lnTo>
                    <a:pt x="4319" y="4979"/>
                  </a:lnTo>
                  <a:cubicBezTo>
                    <a:pt x="4390" y="4961"/>
                    <a:pt x="4443" y="4872"/>
                    <a:pt x="4408" y="4782"/>
                  </a:cubicBezTo>
                  <a:lnTo>
                    <a:pt x="3355" y="1321"/>
                  </a:lnTo>
                  <a:cubicBezTo>
                    <a:pt x="3284" y="1035"/>
                    <a:pt x="3444" y="714"/>
                    <a:pt x="3730" y="607"/>
                  </a:cubicBezTo>
                  <a:cubicBezTo>
                    <a:pt x="3799" y="581"/>
                    <a:pt x="3870" y="569"/>
                    <a:pt x="3940" y="569"/>
                  </a:cubicBezTo>
                  <a:cubicBezTo>
                    <a:pt x="4160" y="569"/>
                    <a:pt x="4371" y="690"/>
                    <a:pt x="4479" y="893"/>
                  </a:cubicBezTo>
                  <a:lnTo>
                    <a:pt x="4818" y="4568"/>
                  </a:lnTo>
                  <a:cubicBezTo>
                    <a:pt x="4836" y="4658"/>
                    <a:pt x="4890" y="4711"/>
                    <a:pt x="4979" y="4711"/>
                  </a:cubicBezTo>
                  <a:lnTo>
                    <a:pt x="4997" y="4711"/>
                  </a:lnTo>
                  <a:cubicBezTo>
                    <a:pt x="5086" y="4711"/>
                    <a:pt x="5139" y="4622"/>
                    <a:pt x="5139" y="4533"/>
                  </a:cubicBezTo>
                  <a:lnTo>
                    <a:pt x="4782" y="857"/>
                  </a:lnTo>
                  <a:cubicBezTo>
                    <a:pt x="4818" y="554"/>
                    <a:pt x="5068" y="322"/>
                    <a:pt x="5371" y="322"/>
                  </a:cubicBezTo>
                  <a:cubicBezTo>
                    <a:pt x="5692" y="322"/>
                    <a:pt x="5942" y="554"/>
                    <a:pt x="5978" y="857"/>
                  </a:cubicBezTo>
                  <a:lnTo>
                    <a:pt x="5621" y="4533"/>
                  </a:lnTo>
                  <a:cubicBezTo>
                    <a:pt x="5603" y="4622"/>
                    <a:pt x="5675" y="4711"/>
                    <a:pt x="5764" y="4711"/>
                  </a:cubicBezTo>
                  <a:lnTo>
                    <a:pt x="5782" y="4711"/>
                  </a:lnTo>
                  <a:cubicBezTo>
                    <a:pt x="5853" y="4711"/>
                    <a:pt x="5924" y="4658"/>
                    <a:pt x="5942" y="4568"/>
                  </a:cubicBezTo>
                  <a:lnTo>
                    <a:pt x="6281" y="893"/>
                  </a:lnTo>
                  <a:cubicBezTo>
                    <a:pt x="6389" y="690"/>
                    <a:pt x="6600" y="569"/>
                    <a:pt x="6812" y="569"/>
                  </a:cubicBezTo>
                  <a:cubicBezTo>
                    <a:pt x="6880" y="569"/>
                    <a:pt x="6948" y="581"/>
                    <a:pt x="7013" y="607"/>
                  </a:cubicBezTo>
                  <a:cubicBezTo>
                    <a:pt x="7316" y="714"/>
                    <a:pt x="7477" y="1035"/>
                    <a:pt x="7387" y="1321"/>
                  </a:cubicBezTo>
                  <a:lnTo>
                    <a:pt x="6335" y="4782"/>
                  </a:lnTo>
                  <a:cubicBezTo>
                    <a:pt x="6317" y="4872"/>
                    <a:pt x="6353" y="4961"/>
                    <a:pt x="6442" y="4979"/>
                  </a:cubicBezTo>
                  <a:lnTo>
                    <a:pt x="6495" y="4979"/>
                  </a:lnTo>
                  <a:cubicBezTo>
                    <a:pt x="6549" y="4979"/>
                    <a:pt x="6620" y="4943"/>
                    <a:pt x="6638" y="4872"/>
                  </a:cubicBezTo>
                  <a:lnTo>
                    <a:pt x="7691" y="1464"/>
                  </a:lnTo>
                  <a:cubicBezTo>
                    <a:pt x="7803" y="1361"/>
                    <a:pt x="7949" y="1307"/>
                    <a:pt x="8096" y="1307"/>
                  </a:cubicBezTo>
                  <a:cubicBezTo>
                    <a:pt x="8230" y="1307"/>
                    <a:pt x="8365" y="1352"/>
                    <a:pt x="8476" y="1446"/>
                  </a:cubicBezTo>
                  <a:cubicBezTo>
                    <a:pt x="8672" y="1606"/>
                    <a:pt x="8744" y="1892"/>
                    <a:pt x="8636" y="2142"/>
                  </a:cubicBezTo>
                  <a:lnTo>
                    <a:pt x="6959" y="5300"/>
                  </a:lnTo>
                  <a:cubicBezTo>
                    <a:pt x="6906" y="5371"/>
                    <a:pt x="6941" y="5460"/>
                    <a:pt x="7013" y="5496"/>
                  </a:cubicBezTo>
                  <a:cubicBezTo>
                    <a:pt x="7048" y="5514"/>
                    <a:pt x="7066" y="5532"/>
                    <a:pt x="7102" y="5532"/>
                  </a:cubicBezTo>
                  <a:cubicBezTo>
                    <a:pt x="7156" y="5532"/>
                    <a:pt x="7209" y="5496"/>
                    <a:pt x="7227" y="5443"/>
                  </a:cubicBezTo>
                  <a:lnTo>
                    <a:pt x="8886" y="2320"/>
                  </a:lnTo>
                  <a:cubicBezTo>
                    <a:pt x="8955" y="2293"/>
                    <a:pt x="9028" y="2279"/>
                    <a:pt x="9101" y="2279"/>
                  </a:cubicBezTo>
                  <a:cubicBezTo>
                    <a:pt x="9309" y="2279"/>
                    <a:pt x="9517" y="2389"/>
                    <a:pt x="9636" y="2588"/>
                  </a:cubicBezTo>
                  <a:cubicBezTo>
                    <a:pt x="9761" y="2784"/>
                    <a:pt x="9743" y="3052"/>
                    <a:pt x="9600" y="3230"/>
                  </a:cubicBezTo>
                  <a:lnTo>
                    <a:pt x="7334" y="5960"/>
                  </a:lnTo>
                  <a:cubicBezTo>
                    <a:pt x="7280" y="6031"/>
                    <a:pt x="7280" y="6121"/>
                    <a:pt x="7352" y="6174"/>
                  </a:cubicBezTo>
                  <a:cubicBezTo>
                    <a:pt x="7387" y="6210"/>
                    <a:pt x="7423" y="6210"/>
                    <a:pt x="7459" y="6210"/>
                  </a:cubicBezTo>
                  <a:cubicBezTo>
                    <a:pt x="7495" y="6210"/>
                    <a:pt x="7548" y="6192"/>
                    <a:pt x="7566" y="6156"/>
                  </a:cubicBezTo>
                  <a:lnTo>
                    <a:pt x="9796" y="3480"/>
                  </a:lnTo>
                  <a:cubicBezTo>
                    <a:pt x="10082" y="3480"/>
                    <a:pt x="10332" y="3694"/>
                    <a:pt x="10385" y="3980"/>
                  </a:cubicBezTo>
                  <a:cubicBezTo>
                    <a:pt x="10421" y="4158"/>
                    <a:pt x="10367" y="4336"/>
                    <a:pt x="10260" y="4461"/>
                  </a:cubicBezTo>
                  <a:lnTo>
                    <a:pt x="6031" y="8672"/>
                  </a:lnTo>
                  <a:cubicBezTo>
                    <a:pt x="5862" y="8842"/>
                    <a:pt x="5639" y="8926"/>
                    <a:pt x="5416" y="8926"/>
                  </a:cubicBezTo>
                  <a:cubicBezTo>
                    <a:pt x="5193" y="8926"/>
                    <a:pt x="4970" y="8842"/>
                    <a:pt x="4800" y="8672"/>
                  </a:cubicBezTo>
                  <a:lnTo>
                    <a:pt x="2053" y="5996"/>
                  </a:lnTo>
                  <a:cubicBezTo>
                    <a:pt x="2017" y="5960"/>
                    <a:pt x="1977" y="5942"/>
                    <a:pt x="1939" y="5942"/>
                  </a:cubicBezTo>
                  <a:cubicBezTo>
                    <a:pt x="1901" y="5942"/>
                    <a:pt x="1865" y="5960"/>
                    <a:pt x="1838" y="5996"/>
                  </a:cubicBezTo>
                  <a:cubicBezTo>
                    <a:pt x="1767" y="6049"/>
                    <a:pt x="1767" y="6156"/>
                    <a:pt x="1838" y="6210"/>
                  </a:cubicBezTo>
                  <a:lnTo>
                    <a:pt x="2927" y="7280"/>
                  </a:lnTo>
                  <a:cubicBezTo>
                    <a:pt x="2945" y="7387"/>
                    <a:pt x="2980" y="7495"/>
                    <a:pt x="2998" y="7619"/>
                  </a:cubicBezTo>
                  <a:cubicBezTo>
                    <a:pt x="3105" y="8155"/>
                    <a:pt x="3230" y="8708"/>
                    <a:pt x="2998" y="9172"/>
                  </a:cubicBezTo>
                  <a:cubicBezTo>
                    <a:pt x="2927" y="9314"/>
                    <a:pt x="2927" y="9475"/>
                    <a:pt x="3034" y="9618"/>
                  </a:cubicBezTo>
                  <a:cubicBezTo>
                    <a:pt x="3108" y="9721"/>
                    <a:pt x="3230" y="9788"/>
                    <a:pt x="3361" y="9788"/>
                  </a:cubicBezTo>
                  <a:cubicBezTo>
                    <a:pt x="3388" y="9788"/>
                    <a:pt x="3416" y="9785"/>
                    <a:pt x="3444" y="9778"/>
                  </a:cubicBezTo>
                  <a:cubicBezTo>
                    <a:pt x="4158" y="9653"/>
                    <a:pt x="4640" y="9261"/>
                    <a:pt x="4836" y="9083"/>
                  </a:cubicBezTo>
                  <a:cubicBezTo>
                    <a:pt x="5014" y="9190"/>
                    <a:pt x="5211" y="9243"/>
                    <a:pt x="5407" y="9243"/>
                  </a:cubicBezTo>
                  <a:cubicBezTo>
                    <a:pt x="5621" y="9243"/>
                    <a:pt x="5817" y="9190"/>
                    <a:pt x="5996" y="9083"/>
                  </a:cubicBezTo>
                  <a:cubicBezTo>
                    <a:pt x="6174" y="9261"/>
                    <a:pt x="6656" y="9653"/>
                    <a:pt x="7370" y="9778"/>
                  </a:cubicBezTo>
                  <a:cubicBezTo>
                    <a:pt x="7398" y="9785"/>
                    <a:pt x="7426" y="9788"/>
                    <a:pt x="7455" y="9788"/>
                  </a:cubicBezTo>
                  <a:cubicBezTo>
                    <a:pt x="7590" y="9788"/>
                    <a:pt x="7724" y="9721"/>
                    <a:pt x="7798" y="9618"/>
                  </a:cubicBezTo>
                  <a:cubicBezTo>
                    <a:pt x="7887" y="9475"/>
                    <a:pt x="7905" y="9314"/>
                    <a:pt x="7834" y="9172"/>
                  </a:cubicBezTo>
                  <a:cubicBezTo>
                    <a:pt x="7762" y="9047"/>
                    <a:pt x="7726" y="8904"/>
                    <a:pt x="7709" y="8744"/>
                  </a:cubicBezTo>
                  <a:cubicBezTo>
                    <a:pt x="7693" y="8664"/>
                    <a:pt x="7634" y="8598"/>
                    <a:pt x="7558" y="8598"/>
                  </a:cubicBezTo>
                  <a:cubicBezTo>
                    <a:pt x="7549" y="8598"/>
                    <a:pt x="7540" y="8599"/>
                    <a:pt x="7530" y="8601"/>
                  </a:cubicBezTo>
                  <a:cubicBezTo>
                    <a:pt x="7441" y="8601"/>
                    <a:pt x="7387" y="8690"/>
                    <a:pt x="7387" y="8779"/>
                  </a:cubicBezTo>
                  <a:cubicBezTo>
                    <a:pt x="7423" y="8975"/>
                    <a:pt x="7477" y="9154"/>
                    <a:pt x="7548" y="9314"/>
                  </a:cubicBezTo>
                  <a:cubicBezTo>
                    <a:pt x="7598" y="9380"/>
                    <a:pt x="7525" y="9477"/>
                    <a:pt x="7443" y="9477"/>
                  </a:cubicBezTo>
                  <a:cubicBezTo>
                    <a:pt x="7437" y="9477"/>
                    <a:pt x="7430" y="9476"/>
                    <a:pt x="7423" y="9475"/>
                  </a:cubicBezTo>
                  <a:cubicBezTo>
                    <a:pt x="6852" y="9368"/>
                    <a:pt x="6442" y="9065"/>
                    <a:pt x="6246" y="8886"/>
                  </a:cubicBezTo>
                  <a:lnTo>
                    <a:pt x="7477" y="7673"/>
                  </a:lnTo>
                  <a:lnTo>
                    <a:pt x="7477" y="7673"/>
                  </a:lnTo>
                  <a:cubicBezTo>
                    <a:pt x="7459" y="7780"/>
                    <a:pt x="7441" y="7887"/>
                    <a:pt x="7423" y="7994"/>
                  </a:cubicBezTo>
                  <a:cubicBezTo>
                    <a:pt x="7405" y="8083"/>
                    <a:pt x="7477" y="8173"/>
                    <a:pt x="7548" y="8190"/>
                  </a:cubicBezTo>
                  <a:cubicBezTo>
                    <a:pt x="7637" y="8190"/>
                    <a:pt x="7726" y="8137"/>
                    <a:pt x="7726" y="8048"/>
                  </a:cubicBezTo>
                  <a:cubicBezTo>
                    <a:pt x="7762" y="7887"/>
                    <a:pt x="7798" y="7726"/>
                    <a:pt x="7816" y="7566"/>
                  </a:cubicBezTo>
                  <a:cubicBezTo>
                    <a:pt x="7834" y="7477"/>
                    <a:pt x="7869" y="7370"/>
                    <a:pt x="7869" y="7280"/>
                  </a:cubicBezTo>
                  <a:lnTo>
                    <a:pt x="10474" y="4693"/>
                  </a:lnTo>
                  <a:cubicBezTo>
                    <a:pt x="10492" y="4693"/>
                    <a:pt x="10492" y="4675"/>
                    <a:pt x="10492" y="4675"/>
                  </a:cubicBezTo>
                  <a:cubicBezTo>
                    <a:pt x="10671" y="4461"/>
                    <a:pt x="10742" y="4194"/>
                    <a:pt x="10706" y="3926"/>
                  </a:cubicBezTo>
                  <a:cubicBezTo>
                    <a:pt x="10635" y="3551"/>
                    <a:pt x="10332" y="3266"/>
                    <a:pt x="9975" y="3194"/>
                  </a:cubicBezTo>
                  <a:cubicBezTo>
                    <a:pt x="10064" y="2945"/>
                    <a:pt x="10046" y="2659"/>
                    <a:pt x="9903" y="2427"/>
                  </a:cubicBezTo>
                  <a:cubicBezTo>
                    <a:pt x="9732" y="2131"/>
                    <a:pt x="9438" y="1971"/>
                    <a:pt x="9128" y="1971"/>
                  </a:cubicBezTo>
                  <a:cubicBezTo>
                    <a:pt x="9083" y="1971"/>
                    <a:pt x="9038" y="1974"/>
                    <a:pt x="8993" y="1981"/>
                  </a:cubicBezTo>
                  <a:cubicBezTo>
                    <a:pt x="9011" y="1678"/>
                    <a:pt x="8904" y="1392"/>
                    <a:pt x="8672" y="1196"/>
                  </a:cubicBezTo>
                  <a:cubicBezTo>
                    <a:pt x="8500" y="1058"/>
                    <a:pt x="8283" y="987"/>
                    <a:pt x="8070" y="987"/>
                  </a:cubicBezTo>
                  <a:cubicBezTo>
                    <a:pt x="7952" y="987"/>
                    <a:pt x="7835" y="1009"/>
                    <a:pt x="7726" y="1053"/>
                  </a:cubicBezTo>
                  <a:cubicBezTo>
                    <a:pt x="7691" y="732"/>
                    <a:pt x="7459" y="429"/>
                    <a:pt x="7138" y="304"/>
                  </a:cubicBezTo>
                  <a:cubicBezTo>
                    <a:pt x="7034" y="271"/>
                    <a:pt x="6929" y="255"/>
                    <a:pt x="6826" y="255"/>
                  </a:cubicBezTo>
                  <a:cubicBezTo>
                    <a:pt x="6591" y="255"/>
                    <a:pt x="6366" y="339"/>
                    <a:pt x="6192" y="500"/>
                  </a:cubicBezTo>
                  <a:cubicBezTo>
                    <a:pt x="6031" y="215"/>
                    <a:pt x="5728" y="1"/>
                    <a:pt x="5371" y="1"/>
                  </a:cubicBezTo>
                  <a:close/>
                </a:path>
              </a:pathLst>
            </a:custGeom>
            <a:solidFill>
              <a:srgbClr val="1E15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21" name="Google Shape;5321;p46"/>
          <p:cNvGrpSpPr/>
          <p:nvPr/>
        </p:nvGrpSpPr>
        <p:grpSpPr>
          <a:xfrm rot="120013">
            <a:off x="1995424" y="4010778"/>
            <a:ext cx="315080" cy="260543"/>
            <a:chOff x="2029214" y="-887654"/>
            <a:chExt cx="315109" cy="260566"/>
          </a:xfrm>
        </p:grpSpPr>
        <p:sp>
          <p:nvSpPr>
            <p:cNvPr id="5322" name="Google Shape;5322;p46"/>
            <p:cNvSpPr/>
            <p:nvPr/>
          </p:nvSpPr>
          <p:spPr>
            <a:xfrm>
              <a:off x="2070667" y="-784406"/>
              <a:ext cx="36942" cy="47880"/>
            </a:xfrm>
            <a:custGeom>
              <a:avLst/>
              <a:gdLst/>
              <a:ahLst/>
              <a:cxnLst/>
              <a:rect l="l" t="t" r="r" b="b"/>
              <a:pathLst>
                <a:path w="1253" h="1624" extrusionOk="0">
                  <a:moveTo>
                    <a:pt x="1217" y="1"/>
                  </a:moveTo>
                  <a:lnTo>
                    <a:pt x="396" y="72"/>
                  </a:lnTo>
                  <a:cubicBezTo>
                    <a:pt x="414" y="482"/>
                    <a:pt x="289" y="982"/>
                    <a:pt x="75" y="1374"/>
                  </a:cubicBezTo>
                  <a:cubicBezTo>
                    <a:pt x="1" y="1493"/>
                    <a:pt x="99" y="1624"/>
                    <a:pt x="216" y="1624"/>
                  </a:cubicBezTo>
                  <a:cubicBezTo>
                    <a:pt x="240" y="1624"/>
                    <a:pt x="265" y="1618"/>
                    <a:pt x="289" y="1606"/>
                  </a:cubicBezTo>
                  <a:cubicBezTo>
                    <a:pt x="503" y="1499"/>
                    <a:pt x="699" y="1357"/>
                    <a:pt x="842" y="1178"/>
                  </a:cubicBezTo>
                  <a:cubicBezTo>
                    <a:pt x="1110" y="857"/>
                    <a:pt x="1253" y="429"/>
                    <a:pt x="1217" y="1"/>
                  </a:cubicBezTo>
                  <a:close/>
                </a:path>
              </a:pathLst>
            </a:custGeom>
            <a:solidFill>
              <a:srgbClr val="D7D0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3" name="Google Shape;5323;p46"/>
            <p:cNvSpPr/>
            <p:nvPr/>
          </p:nvSpPr>
          <p:spPr>
            <a:xfrm>
              <a:off x="2070667" y="-784406"/>
              <a:ext cx="36942" cy="47880"/>
            </a:xfrm>
            <a:custGeom>
              <a:avLst/>
              <a:gdLst/>
              <a:ahLst/>
              <a:cxnLst/>
              <a:rect l="l" t="t" r="r" b="b"/>
              <a:pathLst>
                <a:path w="1253" h="1624" extrusionOk="0">
                  <a:moveTo>
                    <a:pt x="1217" y="1"/>
                  </a:moveTo>
                  <a:lnTo>
                    <a:pt x="842" y="36"/>
                  </a:lnTo>
                  <a:cubicBezTo>
                    <a:pt x="824" y="375"/>
                    <a:pt x="699" y="714"/>
                    <a:pt x="467" y="982"/>
                  </a:cubicBezTo>
                  <a:cubicBezTo>
                    <a:pt x="360" y="1107"/>
                    <a:pt x="236" y="1214"/>
                    <a:pt x="111" y="1303"/>
                  </a:cubicBezTo>
                  <a:cubicBezTo>
                    <a:pt x="93" y="1339"/>
                    <a:pt x="75" y="1357"/>
                    <a:pt x="75" y="1374"/>
                  </a:cubicBezTo>
                  <a:cubicBezTo>
                    <a:pt x="1" y="1493"/>
                    <a:pt x="99" y="1624"/>
                    <a:pt x="216" y="1624"/>
                  </a:cubicBezTo>
                  <a:cubicBezTo>
                    <a:pt x="240" y="1624"/>
                    <a:pt x="265" y="1618"/>
                    <a:pt x="289" y="1606"/>
                  </a:cubicBezTo>
                  <a:cubicBezTo>
                    <a:pt x="503" y="1499"/>
                    <a:pt x="699" y="1357"/>
                    <a:pt x="842" y="1178"/>
                  </a:cubicBezTo>
                  <a:cubicBezTo>
                    <a:pt x="1110" y="857"/>
                    <a:pt x="1253" y="429"/>
                    <a:pt x="1217" y="1"/>
                  </a:cubicBezTo>
                  <a:close/>
                </a:path>
              </a:pathLst>
            </a:custGeom>
            <a:solidFill>
              <a:srgbClr val="C9BF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4" name="Google Shape;5324;p46"/>
            <p:cNvSpPr/>
            <p:nvPr/>
          </p:nvSpPr>
          <p:spPr>
            <a:xfrm>
              <a:off x="2034462" y="-882848"/>
              <a:ext cx="305675" cy="251014"/>
            </a:xfrm>
            <a:custGeom>
              <a:avLst/>
              <a:gdLst/>
              <a:ahLst/>
              <a:cxnLst/>
              <a:rect l="l" t="t" r="r" b="b"/>
              <a:pathLst>
                <a:path w="10368" h="8514" extrusionOk="0">
                  <a:moveTo>
                    <a:pt x="7313" y="0"/>
                  </a:moveTo>
                  <a:cubicBezTo>
                    <a:pt x="6545" y="0"/>
                    <a:pt x="5815" y="308"/>
                    <a:pt x="5193" y="806"/>
                  </a:cubicBezTo>
                  <a:cubicBezTo>
                    <a:pt x="5086" y="717"/>
                    <a:pt x="4961" y="681"/>
                    <a:pt x="4836" y="610"/>
                  </a:cubicBezTo>
                  <a:cubicBezTo>
                    <a:pt x="4308" y="369"/>
                    <a:pt x="3728" y="246"/>
                    <a:pt x="3154" y="246"/>
                  </a:cubicBezTo>
                  <a:cubicBezTo>
                    <a:pt x="2835" y="246"/>
                    <a:pt x="2518" y="283"/>
                    <a:pt x="2213" y="360"/>
                  </a:cubicBezTo>
                  <a:cubicBezTo>
                    <a:pt x="1339" y="574"/>
                    <a:pt x="536" y="1091"/>
                    <a:pt x="0" y="1805"/>
                  </a:cubicBezTo>
                  <a:cubicBezTo>
                    <a:pt x="322" y="2091"/>
                    <a:pt x="732" y="2269"/>
                    <a:pt x="1142" y="2340"/>
                  </a:cubicBezTo>
                  <a:cubicBezTo>
                    <a:pt x="910" y="2465"/>
                    <a:pt x="411" y="2644"/>
                    <a:pt x="125" y="2679"/>
                  </a:cubicBezTo>
                  <a:cubicBezTo>
                    <a:pt x="893" y="3411"/>
                    <a:pt x="1838" y="3910"/>
                    <a:pt x="2891" y="4035"/>
                  </a:cubicBezTo>
                  <a:cubicBezTo>
                    <a:pt x="3075" y="4051"/>
                    <a:pt x="3274" y="4056"/>
                    <a:pt x="3478" y="4056"/>
                  </a:cubicBezTo>
                  <a:cubicBezTo>
                    <a:pt x="3814" y="4056"/>
                    <a:pt x="4166" y="4043"/>
                    <a:pt x="4496" y="4043"/>
                  </a:cubicBezTo>
                  <a:cubicBezTo>
                    <a:pt x="4645" y="4043"/>
                    <a:pt x="4789" y="4045"/>
                    <a:pt x="4925" y="4053"/>
                  </a:cubicBezTo>
                  <a:cubicBezTo>
                    <a:pt x="5496" y="4089"/>
                    <a:pt x="5978" y="4232"/>
                    <a:pt x="6495" y="4464"/>
                  </a:cubicBezTo>
                  <a:cubicBezTo>
                    <a:pt x="6870" y="4624"/>
                    <a:pt x="7334" y="4928"/>
                    <a:pt x="7619" y="5213"/>
                  </a:cubicBezTo>
                  <a:cubicBezTo>
                    <a:pt x="7923" y="5498"/>
                    <a:pt x="8101" y="5891"/>
                    <a:pt x="8137" y="6319"/>
                  </a:cubicBezTo>
                  <a:cubicBezTo>
                    <a:pt x="8155" y="6640"/>
                    <a:pt x="8065" y="6944"/>
                    <a:pt x="7816" y="7176"/>
                  </a:cubicBezTo>
                  <a:cubicBezTo>
                    <a:pt x="7155" y="7747"/>
                    <a:pt x="7138" y="8514"/>
                    <a:pt x="7138" y="8514"/>
                  </a:cubicBezTo>
                  <a:cubicBezTo>
                    <a:pt x="8315" y="8478"/>
                    <a:pt x="8672" y="7408"/>
                    <a:pt x="8672" y="7408"/>
                  </a:cubicBezTo>
                  <a:cubicBezTo>
                    <a:pt x="8965" y="8264"/>
                    <a:pt x="9606" y="8411"/>
                    <a:pt x="10010" y="8411"/>
                  </a:cubicBezTo>
                  <a:cubicBezTo>
                    <a:pt x="10221" y="8411"/>
                    <a:pt x="10367" y="8371"/>
                    <a:pt x="10367" y="8371"/>
                  </a:cubicBezTo>
                  <a:cubicBezTo>
                    <a:pt x="10331" y="7443"/>
                    <a:pt x="9475" y="7051"/>
                    <a:pt x="9475" y="7051"/>
                  </a:cubicBezTo>
                  <a:cubicBezTo>
                    <a:pt x="9082" y="6855"/>
                    <a:pt x="8886" y="6426"/>
                    <a:pt x="8957" y="5980"/>
                  </a:cubicBezTo>
                  <a:cubicBezTo>
                    <a:pt x="9493" y="2412"/>
                    <a:pt x="6584" y="1537"/>
                    <a:pt x="6584" y="1537"/>
                  </a:cubicBezTo>
                  <a:cubicBezTo>
                    <a:pt x="6602" y="1163"/>
                    <a:pt x="6816" y="806"/>
                    <a:pt x="7048" y="520"/>
                  </a:cubicBezTo>
                  <a:cubicBezTo>
                    <a:pt x="7155" y="395"/>
                    <a:pt x="7494" y="74"/>
                    <a:pt x="7655" y="21"/>
                  </a:cubicBezTo>
                  <a:cubicBezTo>
                    <a:pt x="7540" y="7"/>
                    <a:pt x="7426" y="0"/>
                    <a:pt x="7313" y="0"/>
                  </a:cubicBezTo>
                  <a:close/>
                </a:path>
              </a:pathLst>
            </a:custGeom>
            <a:solidFill>
              <a:srgbClr val="D7D0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5" name="Google Shape;5325;p46"/>
            <p:cNvSpPr/>
            <p:nvPr/>
          </p:nvSpPr>
          <p:spPr>
            <a:xfrm>
              <a:off x="2213303" y="-883025"/>
              <a:ext cx="126834" cy="248095"/>
            </a:xfrm>
            <a:custGeom>
              <a:avLst/>
              <a:gdLst/>
              <a:ahLst/>
              <a:cxnLst/>
              <a:rect l="l" t="t" r="r" b="b"/>
              <a:pathLst>
                <a:path w="4302" h="8415" extrusionOk="0">
                  <a:moveTo>
                    <a:pt x="1241" y="0"/>
                  </a:moveTo>
                  <a:cubicBezTo>
                    <a:pt x="1125" y="0"/>
                    <a:pt x="1009" y="9"/>
                    <a:pt x="893" y="27"/>
                  </a:cubicBezTo>
                  <a:cubicBezTo>
                    <a:pt x="697" y="187"/>
                    <a:pt x="447" y="455"/>
                    <a:pt x="376" y="544"/>
                  </a:cubicBezTo>
                  <a:cubicBezTo>
                    <a:pt x="197" y="741"/>
                    <a:pt x="72" y="1062"/>
                    <a:pt x="19" y="1383"/>
                  </a:cubicBezTo>
                  <a:cubicBezTo>
                    <a:pt x="1" y="1561"/>
                    <a:pt x="90" y="1740"/>
                    <a:pt x="269" y="1793"/>
                  </a:cubicBezTo>
                  <a:cubicBezTo>
                    <a:pt x="1000" y="2079"/>
                    <a:pt x="2945" y="3114"/>
                    <a:pt x="2499" y="6022"/>
                  </a:cubicBezTo>
                  <a:cubicBezTo>
                    <a:pt x="2445" y="6450"/>
                    <a:pt x="2570" y="6950"/>
                    <a:pt x="2963" y="7164"/>
                  </a:cubicBezTo>
                  <a:cubicBezTo>
                    <a:pt x="2963" y="7164"/>
                    <a:pt x="3659" y="7449"/>
                    <a:pt x="3677" y="8395"/>
                  </a:cubicBezTo>
                  <a:lnTo>
                    <a:pt x="3659" y="8395"/>
                  </a:lnTo>
                  <a:cubicBezTo>
                    <a:pt x="3756" y="8410"/>
                    <a:pt x="3848" y="8415"/>
                    <a:pt x="3930" y="8415"/>
                  </a:cubicBezTo>
                  <a:cubicBezTo>
                    <a:pt x="4150" y="8415"/>
                    <a:pt x="4301" y="8377"/>
                    <a:pt x="4301" y="8377"/>
                  </a:cubicBezTo>
                  <a:cubicBezTo>
                    <a:pt x="4265" y="7449"/>
                    <a:pt x="3409" y="7057"/>
                    <a:pt x="3409" y="7057"/>
                  </a:cubicBezTo>
                  <a:cubicBezTo>
                    <a:pt x="3016" y="6861"/>
                    <a:pt x="2820" y="6432"/>
                    <a:pt x="2891" y="5986"/>
                  </a:cubicBezTo>
                  <a:cubicBezTo>
                    <a:pt x="3427" y="2418"/>
                    <a:pt x="518" y="1543"/>
                    <a:pt x="518" y="1543"/>
                  </a:cubicBezTo>
                  <a:cubicBezTo>
                    <a:pt x="536" y="1169"/>
                    <a:pt x="750" y="812"/>
                    <a:pt x="982" y="526"/>
                  </a:cubicBezTo>
                  <a:cubicBezTo>
                    <a:pt x="1089" y="401"/>
                    <a:pt x="1428" y="80"/>
                    <a:pt x="1589" y="27"/>
                  </a:cubicBezTo>
                  <a:cubicBezTo>
                    <a:pt x="1473" y="9"/>
                    <a:pt x="1357" y="0"/>
                    <a:pt x="1241" y="0"/>
                  </a:cubicBezTo>
                  <a:close/>
                </a:path>
              </a:pathLst>
            </a:custGeom>
            <a:solidFill>
              <a:srgbClr val="C9BF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6" name="Google Shape;5326;p46"/>
            <p:cNvSpPr/>
            <p:nvPr/>
          </p:nvSpPr>
          <p:spPr>
            <a:xfrm>
              <a:off x="2038147" y="-813859"/>
              <a:ext cx="234121" cy="101538"/>
            </a:xfrm>
            <a:custGeom>
              <a:avLst/>
              <a:gdLst/>
              <a:ahLst/>
              <a:cxnLst/>
              <a:rect l="l" t="t" r="r" b="b"/>
              <a:pathLst>
                <a:path w="7941" h="3444" extrusionOk="0">
                  <a:moveTo>
                    <a:pt x="1017" y="0"/>
                  </a:moveTo>
                  <a:cubicBezTo>
                    <a:pt x="785" y="125"/>
                    <a:pt x="286" y="304"/>
                    <a:pt x="0" y="339"/>
                  </a:cubicBezTo>
                  <a:cubicBezTo>
                    <a:pt x="768" y="1071"/>
                    <a:pt x="1713" y="1570"/>
                    <a:pt x="2766" y="1695"/>
                  </a:cubicBezTo>
                  <a:cubicBezTo>
                    <a:pt x="2950" y="1711"/>
                    <a:pt x="3149" y="1716"/>
                    <a:pt x="3353" y="1716"/>
                  </a:cubicBezTo>
                  <a:cubicBezTo>
                    <a:pt x="3689" y="1716"/>
                    <a:pt x="4041" y="1703"/>
                    <a:pt x="4371" y="1703"/>
                  </a:cubicBezTo>
                  <a:cubicBezTo>
                    <a:pt x="4520" y="1703"/>
                    <a:pt x="4664" y="1705"/>
                    <a:pt x="4800" y="1713"/>
                  </a:cubicBezTo>
                  <a:cubicBezTo>
                    <a:pt x="5371" y="1749"/>
                    <a:pt x="5853" y="1892"/>
                    <a:pt x="6370" y="2124"/>
                  </a:cubicBezTo>
                  <a:cubicBezTo>
                    <a:pt x="6745" y="2284"/>
                    <a:pt x="7209" y="2588"/>
                    <a:pt x="7494" y="2873"/>
                  </a:cubicBezTo>
                  <a:cubicBezTo>
                    <a:pt x="7655" y="3034"/>
                    <a:pt x="7798" y="3230"/>
                    <a:pt x="7887" y="3444"/>
                  </a:cubicBezTo>
                  <a:cubicBezTo>
                    <a:pt x="7940" y="3176"/>
                    <a:pt x="7940" y="2891"/>
                    <a:pt x="7851" y="2641"/>
                  </a:cubicBezTo>
                  <a:cubicBezTo>
                    <a:pt x="7512" y="1570"/>
                    <a:pt x="6424" y="910"/>
                    <a:pt x="5389" y="661"/>
                  </a:cubicBezTo>
                  <a:cubicBezTo>
                    <a:pt x="4764" y="518"/>
                    <a:pt x="4229" y="411"/>
                    <a:pt x="3605" y="357"/>
                  </a:cubicBezTo>
                  <a:cubicBezTo>
                    <a:pt x="2712" y="250"/>
                    <a:pt x="1892" y="179"/>
                    <a:pt x="1017" y="0"/>
                  </a:cubicBezTo>
                  <a:close/>
                </a:path>
              </a:pathLst>
            </a:custGeom>
            <a:solidFill>
              <a:srgbClr val="FAF7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7" name="Google Shape;5327;p46"/>
            <p:cNvSpPr/>
            <p:nvPr/>
          </p:nvSpPr>
          <p:spPr>
            <a:xfrm>
              <a:off x="2038147" y="-806488"/>
              <a:ext cx="233590" cy="94167"/>
            </a:xfrm>
            <a:custGeom>
              <a:avLst/>
              <a:gdLst/>
              <a:ahLst/>
              <a:cxnLst/>
              <a:rect l="l" t="t" r="r" b="b"/>
              <a:pathLst>
                <a:path w="7923" h="3194" extrusionOk="0">
                  <a:moveTo>
                    <a:pt x="411" y="0"/>
                  </a:moveTo>
                  <a:cubicBezTo>
                    <a:pt x="268" y="36"/>
                    <a:pt x="107" y="72"/>
                    <a:pt x="0" y="89"/>
                  </a:cubicBezTo>
                  <a:cubicBezTo>
                    <a:pt x="768" y="821"/>
                    <a:pt x="1713" y="1320"/>
                    <a:pt x="2766" y="1445"/>
                  </a:cubicBezTo>
                  <a:cubicBezTo>
                    <a:pt x="2950" y="1461"/>
                    <a:pt x="3149" y="1466"/>
                    <a:pt x="3353" y="1466"/>
                  </a:cubicBezTo>
                  <a:cubicBezTo>
                    <a:pt x="3689" y="1466"/>
                    <a:pt x="4041" y="1453"/>
                    <a:pt x="4371" y="1453"/>
                  </a:cubicBezTo>
                  <a:cubicBezTo>
                    <a:pt x="4520" y="1453"/>
                    <a:pt x="4664" y="1455"/>
                    <a:pt x="4800" y="1463"/>
                  </a:cubicBezTo>
                  <a:cubicBezTo>
                    <a:pt x="5371" y="1499"/>
                    <a:pt x="5853" y="1642"/>
                    <a:pt x="6370" y="1874"/>
                  </a:cubicBezTo>
                  <a:cubicBezTo>
                    <a:pt x="6745" y="2034"/>
                    <a:pt x="7209" y="2338"/>
                    <a:pt x="7494" y="2623"/>
                  </a:cubicBezTo>
                  <a:cubicBezTo>
                    <a:pt x="7655" y="2784"/>
                    <a:pt x="7798" y="2980"/>
                    <a:pt x="7887" y="3194"/>
                  </a:cubicBezTo>
                  <a:cubicBezTo>
                    <a:pt x="7905" y="3016"/>
                    <a:pt x="7922" y="2855"/>
                    <a:pt x="7905" y="2677"/>
                  </a:cubicBezTo>
                  <a:cubicBezTo>
                    <a:pt x="7833" y="2516"/>
                    <a:pt x="7726" y="2373"/>
                    <a:pt x="7601" y="2248"/>
                  </a:cubicBezTo>
                  <a:cubicBezTo>
                    <a:pt x="7298" y="1963"/>
                    <a:pt x="6834" y="1659"/>
                    <a:pt x="6459" y="1499"/>
                  </a:cubicBezTo>
                  <a:cubicBezTo>
                    <a:pt x="5942" y="1267"/>
                    <a:pt x="5460" y="1124"/>
                    <a:pt x="4889" y="1089"/>
                  </a:cubicBezTo>
                  <a:cubicBezTo>
                    <a:pt x="4777" y="1082"/>
                    <a:pt x="4659" y="1080"/>
                    <a:pt x="4539" y="1080"/>
                  </a:cubicBezTo>
                  <a:cubicBezTo>
                    <a:pt x="4193" y="1080"/>
                    <a:pt x="3820" y="1099"/>
                    <a:pt x="3468" y="1099"/>
                  </a:cubicBezTo>
                  <a:cubicBezTo>
                    <a:pt x="3259" y="1099"/>
                    <a:pt x="3058" y="1092"/>
                    <a:pt x="2873" y="1071"/>
                  </a:cubicBezTo>
                  <a:cubicBezTo>
                    <a:pt x="1963" y="964"/>
                    <a:pt x="1124" y="571"/>
                    <a:pt x="411" y="0"/>
                  </a:cubicBezTo>
                  <a:close/>
                </a:path>
              </a:pathLst>
            </a:custGeom>
            <a:solidFill>
              <a:srgbClr val="F3EA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8" name="Google Shape;5328;p46"/>
            <p:cNvSpPr/>
            <p:nvPr/>
          </p:nvSpPr>
          <p:spPr>
            <a:xfrm>
              <a:off x="2113888" y="-858790"/>
              <a:ext cx="55280" cy="26239"/>
            </a:xfrm>
            <a:custGeom>
              <a:avLst/>
              <a:gdLst/>
              <a:ahLst/>
              <a:cxnLst/>
              <a:rect l="l" t="t" r="r" b="b"/>
              <a:pathLst>
                <a:path w="1875" h="890" extrusionOk="0">
                  <a:moveTo>
                    <a:pt x="551" y="0"/>
                  </a:moveTo>
                  <a:cubicBezTo>
                    <a:pt x="399" y="0"/>
                    <a:pt x="241" y="28"/>
                    <a:pt x="143" y="115"/>
                  </a:cubicBezTo>
                  <a:cubicBezTo>
                    <a:pt x="19" y="240"/>
                    <a:pt x="1" y="418"/>
                    <a:pt x="72" y="561"/>
                  </a:cubicBezTo>
                  <a:cubicBezTo>
                    <a:pt x="179" y="764"/>
                    <a:pt x="617" y="890"/>
                    <a:pt x="1002" y="890"/>
                  </a:cubicBezTo>
                  <a:cubicBezTo>
                    <a:pt x="1261" y="890"/>
                    <a:pt x="1495" y="833"/>
                    <a:pt x="1589" y="704"/>
                  </a:cubicBezTo>
                  <a:cubicBezTo>
                    <a:pt x="1874" y="293"/>
                    <a:pt x="1089" y="61"/>
                    <a:pt x="821" y="26"/>
                  </a:cubicBezTo>
                  <a:cubicBezTo>
                    <a:pt x="745" y="12"/>
                    <a:pt x="649" y="0"/>
                    <a:pt x="551" y="0"/>
                  </a:cubicBezTo>
                  <a:close/>
                </a:path>
              </a:pathLst>
            </a:custGeom>
            <a:solidFill>
              <a:srgbClr val="FAF7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9" name="Google Shape;5329;p46"/>
            <p:cNvSpPr/>
            <p:nvPr/>
          </p:nvSpPr>
          <p:spPr>
            <a:xfrm>
              <a:off x="2117573" y="-856461"/>
              <a:ext cx="49472" cy="23999"/>
            </a:xfrm>
            <a:custGeom>
              <a:avLst/>
              <a:gdLst/>
              <a:ahLst/>
              <a:cxnLst/>
              <a:rect l="l" t="t" r="r" b="b"/>
              <a:pathLst>
                <a:path w="1678" h="814" extrusionOk="0">
                  <a:moveTo>
                    <a:pt x="946" y="0"/>
                  </a:moveTo>
                  <a:cubicBezTo>
                    <a:pt x="1071" y="107"/>
                    <a:pt x="1125" y="250"/>
                    <a:pt x="1018" y="410"/>
                  </a:cubicBezTo>
                  <a:cubicBezTo>
                    <a:pt x="923" y="540"/>
                    <a:pt x="682" y="599"/>
                    <a:pt x="416" y="599"/>
                  </a:cubicBezTo>
                  <a:cubicBezTo>
                    <a:pt x="278" y="599"/>
                    <a:pt x="134" y="584"/>
                    <a:pt x="1" y="553"/>
                  </a:cubicBezTo>
                  <a:lnTo>
                    <a:pt x="1" y="553"/>
                  </a:lnTo>
                  <a:cubicBezTo>
                    <a:pt x="162" y="715"/>
                    <a:pt x="542" y="814"/>
                    <a:pt x="879" y="814"/>
                  </a:cubicBezTo>
                  <a:cubicBezTo>
                    <a:pt x="1137" y="814"/>
                    <a:pt x="1371" y="756"/>
                    <a:pt x="1464" y="625"/>
                  </a:cubicBezTo>
                  <a:cubicBezTo>
                    <a:pt x="1678" y="303"/>
                    <a:pt x="1267" y="89"/>
                    <a:pt x="946" y="0"/>
                  </a:cubicBezTo>
                  <a:close/>
                </a:path>
              </a:pathLst>
            </a:custGeom>
            <a:solidFill>
              <a:srgbClr val="F3EA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0" name="Google Shape;5330;p46"/>
            <p:cNvSpPr/>
            <p:nvPr/>
          </p:nvSpPr>
          <p:spPr>
            <a:xfrm>
              <a:off x="2132845" y="-812798"/>
              <a:ext cx="61766" cy="84467"/>
            </a:xfrm>
            <a:custGeom>
              <a:avLst/>
              <a:gdLst/>
              <a:ahLst/>
              <a:cxnLst/>
              <a:rect l="l" t="t" r="r" b="b"/>
              <a:pathLst>
                <a:path w="2095" h="2865" extrusionOk="0">
                  <a:moveTo>
                    <a:pt x="54" y="0"/>
                  </a:moveTo>
                  <a:lnTo>
                    <a:pt x="54" y="0"/>
                  </a:lnTo>
                  <a:cubicBezTo>
                    <a:pt x="0" y="660"/>
                    <a:pt x="214" y="1481"/>
                    <a:pt x="625" y="1998"/>
                  </a:cubicBezTo>
                  <a:cubicBezTo>
                    <a:pt x="946" y="2391"/>
                    <a:pt x="1356" y="2694"/>
                    <a:pt x="1820" y="2855"/>
                  </a:cubicBezTo>
                  <a:cubicBezTo>
                    <a:pt x="1840" y="2862"/>
                    <a:pt x="1860" y="2865"/>
                    <a:pt x="1878" y="2865"/>
                  </a:cubicBezTo>
                  <a:cubicBezTo>
                    <a:pt x="2008" y="2865"/>
                    <a:pt x="2094" y="2714"/>
                    <a:pt x="2016" y="2605"/>
                  </a:cubicBezTo>
                  <a:cubicBezTo>
                    <a:pt x="1570" y="1945"/>
                    <a:pt x="1320" y="999"/>
                    <a:pt x="1374" y="268"/>
                  </a:cubicBezTo>
                  <a:lnTo>
                    <a:pt x="357" y="54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D7D0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1" name="Google Shape;5331;p46"/>
            <p:cNvSpPr/>
            <p:nvPr/>
          </p:nvSpPr>
          <p:spPr>
            <a:xfrm>
              <a:off x="2159173" y="-800238"/>
              <a:ext cx="35438" cy="71908"/>
            </a:xfrm>
            <a:custGeom>
              <a:avLst/>
              <a:gdLst/>
              <a:ahLst/>
              <a:cxnLst/>
              <a:rect l="l" t="t" r="r" b="b"/>
              <a:pathLst>
                <a:path w="1202" h="2439" extrusionOk="0">
                  <a:moveTo>
                    <a:pt x="293" y="1"/>
                  </a:moveTo>
                  <a:cubicBezTo>
                    <a:pt x="142" y="1"/>
                    <a:pt x="0" y="136"/>
                    <a:pt x="17" y="288"/>
                  </a:cubicBezTo>
                  <a:cubicBezTo>
                    <a:pt x="88" y="912"/>
                    <a:pt x="320" y="1608"/>
                    <a:pt x="659" y="2108"/>
                  </a:cubicBezTo>
                  <a:cubicBezTo>
                    <a:pt x="695" y="2179"/>
                    <a:pt x="695" y="2250"/>
                    <a:pt x="641" y="2304"/>
                  </a:cubicBezTo>
                  <a:cubicBezTo>
                    <a:pt x="731" y="2357"/>
                    <a:pt x="838" y="2393"/>
                    <a:pt x="927" y="2429"/>
                  </a:cubicBezTo>
                  <a:cubicBezTo>
                    <a:pt x="947" y="2436"/>
                    <a:pt x="967" y="2439"/>
                    <a:pt x="985" y="2439"/>
                  </a:cubicBezTo>
                  <a:cubicBezTo>
                    <a:pt x="1115" y="2439"/>
                    <a:pt x="1201" y="2288"/>
                    <a:pt x="1123" y="2179"/>
                  </a:cubicBezTo>
                  <a:cubicBezTo>
                    <a:pt x="713" y="1572"/>
                    <a:pt x="463" y="734"/>
                    <a:pt x="481" y="38"/>
                  </a:cubicBezTo>
                  <a:lnTo>
                    <a:pt x="320" y="2"/>
                  </a:lnTo>
                  <a:cubicBezTo>
                    <a:pt x="311" y="1"/>
                    <a:pt x="302" y="1"/>
                    <a:pt x="293" y="1"/>
                  </a:cubicBezTo>
                  <a:close/>
                </a:path>
              </a:pathLst>
            </a:custGeom>
            <a:solidFill>
              <a:srgbClr val="C9BF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2" name="Google Shape;5332;p46"/>
            <p:cNvSpPr/>
            <p:nvPr/>
          </p:nvSpPr>
          <p:spPr>
            <a:xfrm>
              <a:off x="2108640" y="-863449"/>
              <a:ext cx="59466" cy="35408"/>
            </a:xfrm>
            <a:custGeom>
              <a:avLst/>
              <a:gdLst/>
              <a:ahLst/>
              <a:cxnLst/>
              <a:rect l="l" t="t" r="r" b="b"/>
              <a:pathLst>
                <a:path w="2017" h="1201" extrusionOk="0">
                  <a:moveTo>
                    <a:pt x="726" y="306"/>
                  </a:moveTo>
                  <a:cubicBezTo>
                    <a:pt x="775" y="306"/>
                    <a:pt x="825" y="308"/>
                    <a:pt x="875" y="308"/>
                  </a:cubicBezTo>
                  <a:cubicBezTo>
                    <a:pt x="1035" y="326"/>
                    <a:pt x="1178" y="380"/>
                    <a:pt x="1338" y="433"/>
                  </a:cubicBezTo>
                  <a:cubicBezTo>
                    <a:pt x="1446" y="469"/>
                    <a:pt x="1606" y="540"/>
                    <a:pt x="1660" y="647"/>
                  </a:cubicBezTo>
                  <a:cubicBezTo>
                    <a:pt x="1731" y="844"/>
                    <a:pt x="1356" y="879"/>
                    <a:pt x="1267" y="897"/>
                  </a:cubicBezTo>
                  <a:cubicBezTo>
                    <a:pt x="1231" y="900"/>
                    <a:pt x="1195" y="902"/>
                    <a:pt x="1159" y="902"/>
                  </a:cubicBezTo>
                  <a:cubicBezTo>
                    <a:pt x="977" y="902"/>
                    <a:pt x="788" y="865"/>
                    <a:pt x="625" y="790"/>
                  </a:cubicBezTo>
                  <a:cubicBezTo>
                    <a:pt x="553" y="772"/>
                    <a:pt x="446" y="737"/>
                    <a:pt x="393" y="647"/>
                  </a:cubicBezTo>
                  <a:cubicBezTo>
                    <a:pt x="339" y="523"/>
                    <a:pt x="393" y="380"/>
                    <a:pt x="518" y="344"/>
                  </a:cubicBezTo>
                  <a:cubicBezTo>
                    <a:pt x="582" y="312"/>
                    <a:pt x="653" y="306"/>
                    <a:pt x="726" y="306"/>
                  </a:cubicBezTo>
                  <a:close/>
                  <a:moveTo>
                    <a:pt x="736" y="0"/>
                  </a:moveTo>
                  <a:cubicBezTo>
                    <a:pt x="548" y="0"/>
                    <a:pt x="355" y="37"/>
                    <a:pt x="214" y="166"/>
                  </a:cubicBezTo>
                  <a:cubicBezTo>
                    <a:pt x="54" y="308"/>
                    <a:pt x="0" y="558"/>
                    <a:pt x="125" y="790"/>
                  </a:cubicBezTo>
                  <a:cubicBezTo>
                    <a:pt x="197" y="933"/>
                    <a:pt x="321" y="1022"/>
                    <a:pt x="464" y="1076"/>
                  </a:cubicBezTo>
                  <a:cubicBezTo>
                    <a:pt x="696" y="1165"/>
                    <a:pt x="946" y="1201"/>
                    <a:pt x="1178" y="1201"/>
                  </a:cubicBezTo>
                  <a:cubicBezTo>
                    <a:pt x="1410" y="1201"/>
                    <a:pt x="1731" y="1165"/>
                    <a:pt x="1892" y="951"/>
                  </a:cubicBezTo>
                  <a:cubicBezTo>
                    <a:pt x="2016" y="772"/>
                    <a:pt x="1981" y="630"/>
                    <a:pt x="1945" y="523"/>
                  </a:cubicBezTo>
                  <a:cubicBezTo>
                    <a:pt x="1785" y="148"/>
                    <a:pt x="1017" y="23"/>
                    <a:pt x="1017" y="23"/>
                  </a:cubicBezTo>
                  <a:cubicBezTo>
                    <a:pt x="931" y="11"/>
                    <a:pt x="834" y="0"/>
                    <a:pt x="736" y="0"/>
                  </a:cubicBezTo>
                  <a:close/>
                </a:path>
              </a:pathLst>
            </a:custGeom>
            <a:solidFill>
              <a:srgbClr val="1E15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3" name="Google Shape;5333;p46"/>
            <p:cNvSpPr/>
            <p:nvPr/>
          </p:nvSpPr>
          <p:spPr>
            <a:xfrm>
              <a:off x="2071286" y="-842811"/>
              <a:ext cx="16864" cy="14859"/>
            </a:xfrm>
            <a:custGeom>
              <a:avLst/>
              <a:gdLst/>
              <a:ahLst/>
              <a:cxnLst/>
              <a:rect l="l" t="t" r="r" b="b"/>
              <a:pathLst>
                <a:path w="572" h="504" extrusionOk="0">
                  <a:moveTo>
                    <a:pt x="303" y="1"/>
                  </a:moveTo>
                  <a:cubicBezTo>
                    <a:pt x="200" y="1"/>
                    <a:pt x="95" y="65"/>
                    <a:pt x="54" y="162"/>
                  </a:cubicBezTo>
                  <a:cubicBezTo>
                    <a:pt x="0" y="286"/>
                    <a:pt x="72" y="429"/>
                    <a:pt x="197" y="483"/>
                  </a:cubicBezTo>
                  <a:cubicBezTo>
                    <a:pt x="229" y="497"/>
                    <a:pt x="264" y="503"/>
                    <a:pt x="299" y="503"/>
                  </a:cubicBezTo>
                  <a:cubicBezTo>
                    <a:pt x="397" y="503"/>
                    <a:pt x="492" y="450"/>
                    <a:pt x="518" y="358"/>
                  </a:cubicBezTo>
                  <a:cubicBezTo>
                    <a:pt x="571" y="233"/>
                    <a:pt x="518" y="72"/>
                    <a:pt x="393" y="19"/>
                  </a:cubicBezTo>
                  <a:cubicBezTo>
                    <a:pt x="364" y="7"/>
                    <a:pt x="334" y="1"/>
                    <a:pt x="303" y="1"/>
                  </a:cubicBezTo>
                  <a:close/>
                </a:path>
              </a:pathLst>
            </a:custGeom>
            <a:solidFill>
              <a:srgbClr val="1E15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4" name="Google Shape;5334;p46"/>
            <p:cNvSpPr/>
            <p:nvPr/>
          </p:nvSpPr>
          <p:spPr>
            <a:xfrm>
              <a:off x="2029214" y="-887654"/>
              <a:ext cx="315109" cy="260566"/>
            </a:xfrm>
            <a:custGeom>
              <a:avLst/>
              <a:gdLst/>
              <a:ahLst/>
              <a:cxnLst/>
              <a:rect l="l" t="t" r="r" b="b"/>
              <a:pathLst>
                <a:path w="10688" h="8838" extrusionOk="0">
                  <a:moveTo>
                    <a:pt x="1356" y="2664"/>
                  </a:moveTo>
                  <a:cubicBezTo>
                    <a:pt x="2052" y="2807"/>
                    <a:pt x="2712" y="2878"/>
                    <a:pt x="3408" y="2949"/>
                  </a:cubicBezTo>
                  <a:cubicBezTo>
                    <a:pt x="3426" y="3342"/>
                    <a:pt x="3515" y="3717"/>
                    <a:pt x="3676" y="4073"/>
                  </a:cubicBezTo>
                  <a:cubicBezTo>
                    <a:pt x="3461" y="4056"/>
                    <a:pt x="3265" y="4056"/>
                    <a:pt x="3087" y="4038"/>
                  </a:cubicBezTo>
                  <a:cubicBezTo>
                    <a:pt x="2213" y="3949"/>
                    <a:pt x="1374" y="3556"/>
                    <a:pt x="642" y="2932"/>
                  </a:cubicBezTo>
                  <a:cubicBezTo>
                    <a:pt x="874" y="2860"/>
                    <a:pt x="1356" y="2664"/>
                    <a:pt x="1356" y="2664"/>
                  </a:cubicBezTo>
                  <a:close/>
                  <a:moveTo>
                    <a:pt x="5049" y="3181"/>
                  </a:moveTo>
                  <a:lnTo>
                    <a:pt x="5049" y="3181"/>
                  </a:lnTo>
                  <a:cubicBezTo>
                    <a:pt x="5246" y="3235"/>
                    <a:pt x="5442" y="3271"/>
                    <a:pt x="5656" y="3324"/>
                  </a:cubicBezTo>
                  <a:cubicBezTo>
                    <a:pt x="6566" y="3538"/>
                    <a:pt x="7530" y="4073"/>
                    <a:pt x="7940" y="4983"/>
                  </a:cubicBezTo>
                  <a:cubicBezTo>
                    <a:pt x="7994" y="5126"/>
                    <a:pt x="8047" y="5269"/>
                    <a:pt x="8065" y="5430"/>
                  </a:cubicBezTo>
                  <a:cubicBezTo>
                    <a:pt x="8047" y="5412"/>
                    <a:pt x="8029" y="5376"/>
                    <a:pt x="8011" y="5358"/>
                  </a:cubicBezTo>
                  <a:cubicBezTo>
                    <a:pt x="7940" y="5287"/>
                    <a:pt x="7869" y="5233"/>
                    <a:pt x="7815" y="5162"/>
                  </a:cubicBezTo>
                  <a:cubicBezTo>
                    <a:pt x="7476" y="4876"/>
                    <a:pt x="7119" y="4644"/>
                    <a:pt x="6727" y="4484"/>
                  </a:cubicBezTo>
                  <a:cubicBezTo>
                    <a:pt x="6316" y="4305"/>
                    <a:pt x="5817" y="4127"/>
                    <a:pt x="5210" y="4073"/>
                  </a:cubicBezTo>
                  <a:cubicBezTo>
                    <a:pt x="5121" y="3770"/>
                    <a:pt x="5067" y="3467"/>
                    <a:pt x="5049" y="3181"/>
                  </a:cubicBezTo>
                  <a:close/>
                  <a:moveTo>
                    <a:pt x="7480" y="0"/>
                  </a:moveTo>
                  <a:cubicBezTo>
                    <a:pt x="6749" y="0"/>
                    <a:pt x="6027" y="269"/>
                    <a:pt x="5371" y="773"/>
                  </a:cubicBezTo>
                  <a:cubicBezTo>
                    <a:pt x="5370" y="774"/>
                    <a:pt x="5368" y="774"/>
                    <a:pt x="5365" y="774"/>
                  </a:cubicBezTo>
                  <a:cubicBezTo>
                    <a:pt x="5324" y="774"/>
                    <a:pt x="5101" y="648"/>
                    <a:pt x="5067" y="648"/>
                  </a:cubicBezTo>
                  <a:cubicBezTo>
                    <a:pt x="4522" y="381"/>
                    <a:pt x="3923" y="250"/>
                    <a:pt x="3321" y="250"/>
                  </a:cubicBezTo>
                  <a:cubicBezTo>
                    <a:pt x="2998" y="250"/>
                    <a:pt x="2673" y="287"/>
                    <a:pt x="2355" y="362"/>
                  </a:cubicBezTo>
                  <a:cubicBezTo>
                    <a:pt x="1427" y="594"/>
                    <a:pt x="625" y="1129"/>
                    <a:pt x="54" y="1879"/>
                  </a:cubicBezTo>
                  <a:cubicBezTo>
                    <a:pt x="0" y="1932"/>
                    <a:pt x="18" y="2022"/>
                    <a:pt x="71" y="2075"/>
                  </a:cubicBezTo>
                  <a:cubicBezTo>
                    <a:pt x="303" y="2289"/>
                    <a:pt x="553" y="2432"/>
                    <a:pt x="839" y="2539"/>
                  </a:cubicBezTo>
                  <a:cubicBezTo>
                    <a:pt x="642" y="2610"/>
                    <a:pt x="428" y="2664"/>
                    <a:pt x="286" y="2682"/>
                  </a:cubicBezTo>
                  <a:cubicBezTo>
                    <a:pt x="161" y="2700"/>
                    <a:pt x="107" y="2860"/>
                    <a:pt x="196" y="2949"/>
                  </a:cubicBezTo>
                  <a:cubicBezTo>
                    <a:pt x="642" y="3378"/>
                    <a:pt x="1124" y="3699"/>
                    <a:pt x="1624" y="3949"/>
                  </a:cubicBezTo>
                  <a:cubicBezTo>
                    <a:pt x="1588" y="4234"/>
                    <a:pt x="1481" y="4537"/>
                    <a:pt x="1338" y="4805"/>
                  </a:cubicBezTo>
                  <a:cubicBezTo>
                    <a:pt x="1205" y="5027"/>
                    <a:pt x="1391" y="5286"/>
                    <a:pt x="1622" y="5286"/>
                  </a:cubicBezTo>
                  <a:cubicBezTo>
                    <a:pt x="1669" y="5286"/>
                    <a:pt x="1718" y="5275"/>
                    <a:pt x="1766" y="5251"/>
                  </a:cubicBezTo>
                  <a:cubicBezTo>
                    <a:pt x="1856" y="5215"/>
                    <a:pt x="1927" y="5162"/>
                    <a:pt x="2016" y="5108"/>
                  </a:cubicBezTo>
                  <a:cubicBezTo>
                    <a:pt x="2088" y="5055"/>
                    <a:pt x="2105" y="4966"/>
                    <a:pt x="2052" y="4894"/>
                  </a:cubicBezTo>
                  <a:cubicBezTo>
                    <a:pt x="2020" y="4851"/>
                    <a:pt x="1974" y="4827"/>
                    <a:pt x="1927" y="4827"/>
                  </a:cubicBezTo>
                  <a:cubicBezTo>
                    <a:pt x="1897" y="4827"/>
                    <a:pt x="1866" y="4837"/>
                    <a:pt x="1838" y="4859"/>
                  </a:cubicBezTo>
                  <a:cubicBezTo>
                    <a:pt x="1766" y="4894"/>
                    <a:pt x="1695" y="4930"/>
                    <a:pt x="1624" y="4966"/>
                  </a:cubicBezTo>
                  <a:cubicBezTo>
                    <a:pt x="1624" y="4971"/>
                    <a:pt x="1622" y="4973"/>
                    <a:pt x="1620" y="4973"/>
                  </a:cubicBezTo>
                  <a:cubicBezTo>
                    <a:pt x="1615" y="4973"/>
                    <a:pt x="1606" y="4960"/>
                    <a:pt x="1606" y="4948"/>
                  </a:cubicBezTo>
                  <a:cubicBezTo>
                    <a:pt x="1766" y="4680"/>
                    <a:pt x="1873" y="4377"/>
                    <a:pt x="1927" y="4073"/>
                  </a:cubicBezTo>
                  <a:cubicBezTo>
                    <a:pt x="2070" y="4127"/>
                    <a:pt x="2213" y="4163"/>
                    <a:pt x="2355" y="4216"/>
                  </a:cubicBezTo>
                  <a:cubicBezTo>
                    <a:pt x="2320" y="4270"/>
                    <a:pt x="2302" y="4323"/>
                    <a:pt x="2266" y="4377"/>
                  </a:cubicBezTo>
                  <a:cubicBezTo>
                    <a:pt x="2230" y="4448"/>
                    <a:pt x="2248" y="4537"/>
                    <a:pt x="2337" y="4591"/>
                  </a:cubicBezTo>
                  <a:cubicBezTo>
                    <a:pt x="2357" y="4600"/>
                    <a:pt x="2377" y="4605"/>
                    <a:pt x="2398" y="4605"/>
                  </a:cubicBezTo>
                  <a:cubicBezTo>
                    <a:pt x="2454" y="4605"/>
                    <a:pt x="2512" y="4572"/>
                    <a:pt x="2552" y="4520"/>
                  </a:cubicBezTo>
                  <a:cubicBezTo>
                    <a:pt x="2587" y="4448"/>
                    <a:pt x="2623" y="4359"/>
                    <a:pt x="2659" y="4288"/>
                  </a:cubicBezTo>
                  <a:cubicBezTo>
                    <a:pt x="2783" y="4305"/>
                    <a:pt x="2926" y="4341"/>
                    <a:pt x="3051" y="4341"/>
                  </a:cubicBezTo>
                  <a:cubicBezTo>
                    <a:pt x="3301" y="4377"/>
                    <a:pt x="3569" y="4377"/>
                    <a:pt x="3836" y="4377"/>
                  </a:cubicBezTo>
                  <a:cubicBezTo>
                    <a:pt x="4175" y="4912"/>
                    <a:pt x="4693" y="5322"/>
                    <a:pt x="5299" y="5537"/>
                  </a:cubicBezTo>
                  <a:cubicBezTo>
                    <a:pt x="5334" y="5551"/>
                    <a:pt x="5369" y="5557"/>
                    <a:pt x="5403" y="5557"/>
                  </a:cubicBezTo>
                  <a:cubicBezTo>
                    <a:pt x="5629" y="5557"/>
                    <a:pt x="5811" y="5272"/>
                    <a:pt x="5656" y="5055"/>
                  </a:cubicBezTo>
                  <a:cubicBezTo>
                    <a:pt x="5531" y="4859"/>
                    <a:pt x="5424" y="4644"/>
                    <a:pt x="5335" y="4430"/>
                  </a:cubicBezTo>
                  <a:lnTo>
                    <a:pt x="5335" y="4430"/>
                  </a:lnTo>
                  <a:cubicBezTo>
                    <a:pt x="5763" y="4484"/>
                    <a:pt x="6174" y="4573"/>
                    <a:pt x="6602" y="4769"/>
                  </a:cubicBezTo>
                  <a:cubicBezTo>
                    <a:pt x="6976" y="4912"/>
                    <a:pt x="7405" y="5215"/>
                    <a:pt x="7690" y="5483"/>
                  </a:cubicBezTo>
                  <a:cubicBezTo>
                    <a:pt x="7958" y="5751"/>
                    <a:pt x="8136" y="6125"/>
                    <a:pt x="8154" y="6482"/>
                  </a:cubicBezTo>
                  <a:cubicBezTo>
                    <a:pt x="8172" y="6696"/>
                    <a:pt x="8136" y="7000"/>
                    <a:pt x="7886" y="7214"/>
                  </a:cubicBezTo>
                  <a:cubicBezTo>
                    <a:pt x="7191" y="7820"/>
                    <a:pt x="7155" y="8641"/>
                    <a:pt x="7155" y="8677"/>
                  </a:cubicBezTo>
                  <a:cubicBezTo>
                    <a:pt x="7155" y="8748"/>
                    <a:pt x="7226" y="8837"/>
                    <a:pt x="7316" y="8837"/>
                  </a:cubicBezTo>
                  <a:cubicBezTo>
                    <a:pt x="7976" y="8802"/>
                    <a:pt x="8404" y="8481"/>
                    <a:pt x="8636" y="8213"/>
                  </a:cubicBezTo>
                  <a:cubicBezTo>
                    <a:pt x="8725" y="8124"/>
                    <a:pt x="8796" y="8017"/>
                    <a:pt x="8850" y="7945"/>
                  </a:cubicBezTo>
                  <a:cubicBezTo>
                    <a:pt x="9118" y="8445"/>
                    <a:pt x="9510" y="8623"/>
                    <a:pt x="9831" y="8695"/>
                  </a:cubicBezTo>
                  <a:cubicBezTo>
                    <a:pt x="9962" y="8724"/>
                    <a:pt x="10087" y="8734"/>
                    <a:pt x="10196" y="8734"/>
                  </a:cubicBezTo>
                  <a:cubicBezTo>
                    <a:pt x="10414" y="8734"/>
                    <a:pt x="10569" y="8695"/>
                    <a:pt x="10581" y="8695"/>
                  </a:cubicBezTo>
                  <a:cubicBezTo>
                    <a:pt x="10652" y="8677"/>
                    <a:pt x="10688" y="8606"/>
                    <a:pt x="10688" y="8534"/>
                  </a:cubicBezTo>
                  <a:cubicBezTo>
                    <a:pt x="10670" y="7535"/>
                    <a:pt x="9813" y="7125"/>
                    <a:pt x="9724" y="7071"/>
                  </a:cubicBezTo>
                  <a:cubicBezTo>
                    <a:pt x="9403" y="6910"/>
                    <a:pt x="9225" y="6554"/>
                    <a:pt x="9296" y="6179"/>
                  </a:cubicBezTo>
                  <a:cubicBezTo>
                    <a:pt x="9599" y="4091"/>
                    <a:pt x="8779" y="2896"/>
                    <a:pt x="8029" y="2271"/>
                  </a:cubicBezTo>
                  <a:cubicBezTo>
                    <a:pt x="8006" y="2240"/>
                    <a:pt x="7972" y="2226"/>
                    <a:pt x="7937" y="2226"/>
                  </a:cubicBezTo>
                  <a:cubicBezTo>
                    <a:pt x="7892" y="2226"/>
                    <a:pt x="7845" y="2249"/>
                    <a:pt x="7815" y="2289"/>
                  </a:cubicBezTo>
                  <a:cubicBezTo>
                    <a:pt x="7762" y="2343"/>
                    <a:pt x="7762" y="2450"/>
                    <a:pt x="7833" y="2503"/>
                  </a:cubicBezTo>
                  <a:cubicBezTo>
                    <a:pt x="8886" y="3395"/>
                    <a:pt x="9171" y="4805"/>
                    <a:pt x="8975" y="6125"/>
                  </a:cubicBezTo>
                  <a:cubicBezTo>
                    <a:pt x="8903" y="6643"/>
                    <a:pt x="9135" y="7125"/>
                    <a:pt x="9582" y="7357"/>
                  </a:cubicBezTo>
                  <a:lnTo>
                    <a:pt x="9599" y="7357"/>
                  </a:lnTo>
                  <a:cubicBezTo>
                    <a:pt x="9599" y="7357"/>
                    <a:pt x="10277" y="7678"/>
                    <a:pt x="10367" y="8409"/>
                  </a:cubicBezTo>
                  <a:cubicBezTo>
                    <a:pt x="10322" y="8417"/>
                    <a:pt x="10266" y="8421"/>
                    <a:pt x="10202" y="8421"/>
                  </a:cubicBezTo>
                  <a:cubicBezTo>
                    <a:pt x="10112" y="8421"/>
                    <a:pt x="10007" y="8412"/>
                    <a:pt x="9903" y="8391"/>
                  </a:cubicBezTo>
                  <a:cubicBezTo>
                    <a:pt x="9474" y="8302"/>
                    <a:pt x="9171" y="7999"/>
                    <a:pt x="9011" y="7517"/>
                  </a:cubicBezTo>
                  <a:cubicBezTo>
                    <a:pt x="8984" y="7455"/>
                    <a:pt x="8921" y="7423"/>
                    <a:pt x="8859" y="7423"/>
                  </a:cubicBezTo>
                  <a:cubicBezTo>
                    <a:pt x="8796" y="7423"/>
                    <a:pt x="8734" y="7455"/>
                    <a:pt x="8707" y="7517"/>
                  </a:cubicBezTo>
                  <a:cubicBezTo>
                    <a:pt x="8707" y="7535"/>
                    <a:pt x="8404" y="8374"/>
                    <a:pt x="7494" y="8498"/>
                  </a:cubicBezTo>
                  <a:cubicBezTo>
                    <a:pt x="7547" y="8267"/>
                    <a:pt x="7672" y="7803"/>
                    <a:pt x="8083" y="7446"/>
                  </a:cubicBezTo>
                  <a:cubicBezTo>
                    <a:pt x="8368" y="7214"/>
                    <a:pt x="8493" y="6875"/>
                    <a:pt x="8475" y="6464"/>
                  </a:cubicBezTo>
                  <a:cubicBezTo>
                    <a:pt x="8457" y="6286"/>
                    <a:pt x="8422" y="6090"/>
                    <a:pt x="8350" y="5929"/>
                  </a:cubicBezTo>
                  <a:cubicBezTo>
                    <a:pt x="8404" y="5626"/>
                    <a:pt x="8386" y="5340"/>
                    <a:pt x="8315" y="5108"/>
                  </a:cubicBezTo>
                  <a:cubicBezTo>
                    <a:pt x="8136" y="4573"/>
                    <a:pt x="7797" y="4109"/>
                    <a:pt x="7280" y="3717"/>
                  </a:cubicBezTo>
                  <a:cubicBezTo>
                    <a:pt x="6691" y="3288"/>
                    <a:pt x="5959" y="3039"/>
                    <a:pt x="5246" y="2896"/>
                  </a:cubicBezTo>
                  <a:cubicBezTo>
                    <a:pt x="5170" y="2886"/>
                    <a:pt x="5030" y="2842"/>
                    <a:pt x="4914" y="2842"/>
                  </a:cubicBezTo>
                  <a:cubicBezTo>
                    <a:pt x="4811" y="2842"/>
                    <a:pt x="4728" y="2877"/>
                    <a:pt x="4728" y="3003"/>
                  </a:cubicBezTo>
                  <a:cubicBezTo>
                    <a:pt x="4728" y="3752"/>
                    <a:pt x="4978" y="4609"/>
                    <a:pt x="5406" y="5233"/>
                  </a:cubicBezTo>
                  <a:cubicBezTo>
                    <a:pt x="5406" y="5233"/>
                    <a:pt x="5406" y="5251"/>
                    <a:pt x="5388" y="5251"/>
                  </a:cubicBezTo>
                  <a:cubicBezTo>
                    <a:pt x="4960" y="5091"/>
                    <a:pt x="4550" y="4805"/>
                    <a:pt x="4264" y="4448"/>
                  </a:cubicBezTo>
                  <a:cubicBezTo>
                    <a:pt x="3961" y="4056"/>
                    <a:pt x="3783" y="3574"/>
                    <a:pt x="3729" y="3092"/>
                  </a:cubicBezTo>
                  <a:cubicBezTo>
                    <a:pt x="3711" y="2949"/>
                    <a:pt x="3765" y="2842"/>
                    <a:pt x="3658" y="2717"/>
                  </a:cubicBezTo>
                  <a:cubicBezTo>
                    <a:pt x="3533" y="2575"/>
                    <a:pt x="3212" y="2610"/>
                    <a:pt x="2962" y="2575"/>
                  </a:cubicBezTo>
                  <a:cubicBezTo>
                    <a:pt x="2587" y="2539"/>
                    <a:pt x="2213" y="2503"/>
                    <a:pt x="1856" y="2450"/>
                  </a:cubicBezTo>
                  <a:cubicBezTo>
                    <a:pt x="1517" y="2396"/>
                    <a:pt x="1178" y="2343"/>
                    <a:pt x="856" y="2218"/>
                  </a:cubicBezTo>
                  <a:cubicBezTo>
                    <a:pt x="696" y="2146"/>
                    <a:pt x="535" y="2057"/>
                    <a:pt x="393" y="1950"/>
                  </a:cubicBezTo>
                  <a:cubicBezTo>
                    <a:pt x="910" y="1308"/>
                    <a:pt x="1624" y="862"/>
                    <a:pt x="2427" y="666"/>
                  </a:cubicBezTo>
                  <a:cubicBezTo>
                    <a:pt x="2718" y="597"/>
                    <a:pt x="3016" y="564"/>
                    <a:pt x="3314" y="564"/>
                  </a:cubicBezTo>
                  <a:cubicBezTo>
                    <a:pt x="3872" y="564"/>
                    <a:pt x="4430" y="683"/>
                    <a:pt x="4942" y="915"/>
                  </a:cubicBezTo>
                  <a:cubicBezTo>
                    <a:pt x="5043" y="973"/>
                    <a:pt x="5237" y="1123"/>
                    <a:pt x="5383" y="1123"/>
                  </a:cubicBezTo>
                  <a:cubicBezTo>
                    <a:pt x="5418" y="1123"/>
                    <a:pt x="5450" y="1115"/>
                    <a:pt x="5478" y="1094"/>
                  </a:cubicBezTo>
                  <a:cubicBezTo>
                    <a:pt x="5906" y="737"/>
                    <a:pt x="6566" y="344"/>
                    <a:pt x="7369" y="327"/>
                  </a:cubicBezTo>
                  <a:lnTo>
                    <a:pt x="7369" y="327"/>
                  </a:lnTo>
                  <a:cubicBezTo>
                    <a:pt x="7244" y="434"/>
                    <a:pt x="7137" y="541"/>
                    <a:pt x="7119" y="576"/>
                  </a:cubicBezTo>
                  <a:cubicBezTo>
                    <a:pt x="6780" y="951"/>
                    <a:pt x="6620" y="1326"/>
                    <a:pt x="6602" y="1700"/>
                  </a:cubicBezTo>
                  <a:cubicBezTo>
                    <a:pt x="6602" y="1772"/>
                    <a:pt x="6637" y="1825"/>
                    <a:pt x="6709" y="1843"/>
                  </a:cubicBezTo>
                  <a:cubicBezTo>
                    <a:pt x="6709" y="1843"/>
                    <a:pt x="6941" y="1915"/>
                    <a:pt x="7262" y="2093"/>
                  </a:cubicBezTo>
                  <a:cubicBezTo>
                    <a:pt x="7286" y="2111"/>
                    <a:pt x="7312" y="2119"/>
                    <a:pt x="7337" y="2119"/>
                  </a:cubicBezTo>
                  <a:cubicBezTo>
                    <a:pt x="7389" y="2119"/>
                    <a:pt x="7440" y="2087"/>
                    <a:pt x="7476" y="2039"/>
                  </a:cubicBezTo>
                  <a:cubicBezTo>
                    <a:pt x="7512" y="1968"/>
                    <a:pt x="7494" y="1861"/>
                    <a:pt x="7405" y="1825"/>
                  </a:cubicBezTo>
                  <a:cubicBezTo>
                    <a:pt x="7208" y="1700"/>
                    <a:pt x="7030" y="1629"/>
                    <a:pt x="6923" y="1593"/>
                  </a:cubicBezTo>
                  <a:cubicBezTo>
                    <a:pt x="6959" y="1344"/>
                    <a:pt x="7101" y="1076"/>
                    <a:pt x="7351" y="790"/>
                  </a:cubicBezTo>
                  <a:cubicBezTo>
                    <a:pt x="7476" y="630"/>
                    <a:pt x="7779" y="380"/>
                    <a:pt x="7886" y="327"/>
                  </a:cubicBezTo>
                  <a:cubicBezTo>
                    <a:pt x="8029" y="291"/>
                    <a:pt x="8011" y="59"/>
                    <a:pt x="7851" y="23"/>
                  </a:cubicBezTo>
                  <a:cubicBezTo>
                    <a:pt x="7727" y="8"/>
                    <a:pt x="7604" y="0"/>
                    <a:pt x="7480" y="0"/>
                  </a:cubicBezTo>
                  <a:close/>
                </a:path>
              </a:pathLst>
            </a:custGeom>
            <a:solidFill>
              <a:srgbClr val="1E15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35" name="Google Shape;5335;p46"/>
          <p:cNvGrpSpPr/>
          <p:nvPr/>
        </p:nvGrpSpPr>
        <p:grpSpPr>
          <a:xfrm rot="120013">
            <a:off x="1310966" y="3992630"/>
            <a:ext cx="317262" cy="249046"/>
            <a:chOff x="1344277" y="-881934"/>
            <a:chExt cx="317291" cy="249068"/>
          </a:xfrm>
        </p:grpSpPr>
        <p:sp>
          <p:nvSpPr>
            <p:cNvPr id="5336" name="Google Shape;5336;p46"/>
            <p:cNvSpPr/>
            <p:nvPr/>
          </p:nvSpPr>
          <p:spPr>
            <a:xfrm>
              <a:off x="1522469" y="-819284"/>
              <a:ext cx="133792" cy="157554"/>
            </a:xfrm>
            <a:custGeom>
              <a:avLst/>
              <a:gdLst/>
              <a:ahLst/>
              <a:cxnLst/>
              <a:rect l="l" t="t" r="r" b="b"/>
              <a:pathLst>
                <a:path w="4538" h="5344" extrusionOk="0">
                  <a:moveTo>
                    <a:pt x="1800" y="1"/>
                  </a:moveTo>
                  <a:cubicBezTo>
                    <a:pt x="998" y="1"/>
                    <a:pt x="240" y="515"/>
                    <a:pt x="6" y="1362"/>
                  </a:cubicBezTo>
                  <a:cubicBezTo>
                    <a:pt x="6" y="1380"/>
                    <a:pt x="6" y="1398"/>
                    <a:pt x="6" y="1415"/>
                  </a:cubicBezTo>
                  <a:lnTo>
                    <a:pt x="6" y="1772"/>
                  </a:lnTo>
                  <a:cubicBezTo>
                    <a:pt x="6" y="1772"/>
                    <a:pt x="719" y="1933"/>
                    <a:pt x="541" y="2789"/>
                  </a:cubicBezTo>
                  <a:cubicBezTo>
                    <a:pt x="541" y="2789"/>
                    <a:pt x="1" y="5343"/>
                    <a:pt x="2577" y="5343"/>
                  </a:cubicBezTo>
                  <a:cubicBezTo>
                    <a:pt x="2849" y="5343"/>
                    <a:pt x="3156" y="5315"/>
                    <a:pt x="3503" y="5252"/>
                  </a:cubicBezTo>
                  <a:lnTo>
                    <a:pt x="2289" y="4181"/>
                  </a:lnTo>
                  <a:lnTo>
                    <a:pt x="2289" y="4181"/>
                  </a:lnTo>
                  <a:cubicBezTo>
                    <a:pt x="2289" y="4181"/>
                    <a:pt x="2454" y="4208"/>
                    <a:pt x="2689" y="4208"/>
                  </a:cubicBezTo>
                  <a:cubicBezTo>
                    <a:pt x="3141" y="4208"/>
                    <a:pt x="3852" y="4108"/>
                    <a:pt x="4145" y="3521"/>
                  </a:cubicBezTo>
                  <a:lnTo>
                    <a:pt x="4145" y="3521"/>
                  </a:lnTo>
                  <a:cubicBezTo>
                    <a:pt x="4145" y="3521"/>
                    <a:pt x="4020" y="3550"/>
                    <a:pt x="3856" y="3550"/>
                  </a:cubicBezTo>
                  <a:cubicBezTo>
                    <a:pt x="3636" y="3550"/>
                    <a:pt x="3345" y="3498"/>
                    <a:pt x="3182" y="3253"/>
                  </a:cubicBezTo>
                  <a:cubicBezTo>
                    <a:pt x="3182" y="3253"/>
                    <a:pt x="4199" y="2879"/>
                    <a:pt x="4538" y="1754"/>
                  </a:cubicBezTo>
                  <a:lnTo>
                    <a:pt x="4538" y="1754"/>
                  </a:lnTo>
                  <a:cubicBezTo>
                    <a:pt x="4538" y="1755"/>
                    <a:pt x="4212" y="2159"/>
                    <a:pt x="3795" y="2159"/>
                  </a:cubicBezTo>
                  <a:cubicBezTo>
                    <a:pt x="3586" y="2159"/>
                    <a:pt x="3354" y="2058"/>
                    <a:pt x="3128" y="1754"/>
                  </a:cubicBezTo>
                  <a:cubicBezTo>
                    <a:pt x="3128" y="1754"/>
                    <a:pt x="4252" y="1166"/>
                    <a:pt x="4002" y="274"/>
                  </a:cubicBezTo>
                  <a:lnTo>
                    <a:pt x="4002" y="274"/>
                  </a:lnTo>
                  <a:cubicBezTo>
                    <a:pt x="4002" y="274"/>
                    <a:pt x="3686" y="449"/>
                    <a:pt x="3331" y="449"/>
                  </a:cubicBezTo>
                  <a:cubicBezTo>
                    <a:pt x="3180" y="449"/>
                    <a:pt x="3022" y="418"/>
                    <a:pt x="2878" y="327"/>
                  </a:cubicBezTo>
                  <a:cubicBezTo>
                    <a:pt x="2860" y="327"/>
                    <a:pt x="2843" y="309"/>
                    <a:pt x="2825" y="291"/>
                  </a:cubicBezTo>
                  <a:cubicBezTo>
                    <a:pt x="2789" y="291"/>
                    <a:pt x="2753" y="256"/>
                    <a:pt x="2682" y="220"/>
                  </a:cubicBezTo>
                  <a:cubicBezTo>
                    <a:pt x="2398" y="71"/>
                    <a:pt x="2096" y="1"/>
                    <a:pt x="180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7" name="Google Shape;5337;p46"/>
            <p:cNvSpPr/>
            <p:nvPr/>
          </p:nvSpPr>
          <p:spPr>
            <a:xfrm>
              <a:off x="1423732" y="-876981"/>
              <a:ext cx="106815" cy="74709"/>
            </a:xfrm>
            <a:custGeom>
              <a:avLst/>
              <a:gdLst/>
              <a:ahLst/>
              <a:cxnLst/>
              <a:rect l="l" t="t" r="r" b="b"/>
              <a:pathLst>
                <a:path w="3623" h="2534" extrusionOk="0">
                  <a:moveTo>
                    <a:pt x="1410" y="0"/>
                  </a:moveTo>
                  <a:cubicBezTo>
                    <a:pt x="714" y="375"/>
                    <a:pt x="0" y="1374"/>
                    <a:pt x="214" y="2320"/>
                  </a:cubicBezTo>
                  <a:cubicBezTo>
                    <a:pt x="464" y="2213"/>
                    <a:pt x="732" y="2141"/>
                    <a:pt x="981" y="2123"/>
                  </a:cubicBezTo>
                  <a:cubicBezTo>
                    <a:pt x="1063" y="2117"/>
                    <a:pt x="1144" y="2113"/>
                    <a:pt x="1223" y="2113"/>
                  </a:cubicBezTo>
                  <a:cubicBezTo>
                    <a:pt x="1576" y="2113"/>
                    <a:pt x="1903" y="2184"/>
                    <a:pt x="2195" y="2373"/>
                  </a:cubicBezTo>
                  <a:cubicBezTo>
                    <a:pt x="2284" y="2427"/>
                    <a:pt x="2355" y="2480"/>
                    <a:pt x="2445" y="2534"/>
                  </a:cubicBezTo>
                  <a:cubicBezTo>
                    <a:pt x="2445" y="1856"/>
                    <a:pt x="2998" y="1374"/>
                    <a:pt x="3622" y="1124"/>
                  </a:cubicBezTo>
                  <a:cubicBezTo>
                    <a:pt x="3536" y="917"/>
                    <a:pt x="3365" y="642"/>
                    <a:pt x="2964" y="642"/>
                  </a:cubicBezTo>
                  <a:cubicBezTo>
                    <a:pt x="2952" y="642"/>
                    <a:pt x="2939" y="642"/>
                    <a:pt x="2926" y="643"/>
                  </a:cubicBezTo>
                  <a:cubicBezTo>
                    <a:pt x="2772" y="643"/>
                    <a:pt x="2617" y="658"/>
                    <a:pt x="2468" y="658"/>
                  </a:cubicBezTo>
                  <a:cubicBezTo>
                    <a:pt x="2393" y="658"/>
                    <a:pt x="2320" y="654"/>
                    <a:pt x="2248" y="643"/>
                  </a:cubicBezTo>
                  <a:cubicBezTo>
                    <a:pt x="1874" y="589"/>
                    <a:pt x="1552" y="339"/>
                    <a:pt x="14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8" name="Google Shape;5338;p46"/>
            <p:cNvSpPr/>
            <p:nvPr/>
          </p:nvSpPr>
          <p:spPr>
            <a:xfrm>
              <a:off x="1436881" y="-715505"/>
              <a:ext cx="69991" cy="77893"/>
            </a:xfrm>
            <a:custGeom>
              <a:avLst/>
              <a:gdLst/>
              <a:ahLst/>
              <a:cxnLst/>
              <a:rect l="l" t="t" r="r" b="b"/>
              <a:pathLst>
                <a:path w="2374" h="2642" extrusionOk="0">
                  <a:moveTo>
                    <a:pt x="1303" y="1"/>
                  </a:moveTo>
                  <a:cubicBezTo>
                    <a:pt x="1142" y="161"/>
                    <a:pt x="946" y="304"/>
                    <a:pt x="750" y="393"/>
                  </a:cubicBezTo>
                  <a:cubicBezTo>
                    <a:pt x="556" y="468"/>
                    <a:pt x="338" y="505"/>
                    <a:pt x="126" y="505"/>
                  </a:cubicBezTo>
                  <a:cubicBezTo>
                    <a:pt x="84" y="505"/>
                    <a:pt x="42" y="503"/>
                    <a:pt x="0" y="501"/>
                  </a:cubicBezTo>
                  <a:lnTo>
                    <a:pt x="0" y="501"/>
                  </a:lnTo>
                  <a:cubicBezTo>
                    <a:pt x="500" y="982"/>
                    <a:pt x="732" y="1749"/>
                    <a:pt x="1249" y="2213"/>
                  </a:cubicBezTo>
                  <a:cubicBezTo>
                    <a:pt x="1553" y="2463"/>
                    <a:pt x="1945" y="2624"/>
                    <a:pt x="2338" y="2642"/>
                  </a:cubicBezTo>
                  <a:cubicBezTo>
                    <a:pt x="2195" y="2356"/>
                    <a:pt x="2123" y="1821"/>
                    <a:pt x="2123" y="1553"/>
                  </a:cubicBezTo>
                  <a:cubicBezTo>
                    <a:pt x="2123" y="1303"/>
                    <a:pt x="2373" y="465"/>
                    <a:pt x="2373" y="465"/>
                  </a:cubicBezTo>
                  <a:cubicBezTo>
                    <a:pt x="1909" y="393"/>
                    <a:pt x="1553" y="233"/>
                    <a:pt x="130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9" name="Google Shape;5339;p46"/>
            <p:cNvSpPr/>
            <p:nvPr/>
          </p:nvSpPr>
          <p:spPr>
            <a:xfrm>
              <a:off x="1349643" y="-814685"/>
              <a:ext cx="173003" cy="114245"/>
            </a:xfrm>
            <a:custGeom>
              <a:avLst/>
              <a:gdLst/>
              <a:ahLst/>
              <a:cxnLst/>
              <a:rect l="l" t="t" r="r" b="b"/>
              <a:pathLst>
                <a:path w="5868" h="3875" extrusionOk="0">
                  <a:moveTo>
                    <a:pt x="3736" y="0"/>
                  </a:moveTo>
                  <a:cubicBezTo>
                    <a:pt x="3657" y="0"/>
                    <a:pt x="3576" y="4"/>
                    <a:pt x="3494" y="10"/>
                  </a:cubicBezTo>
                  <a:cubicBezTo>
                    <a:pt x="2941" y="46"/>
                    <a:pt x="2424" y="332"/>
                    <a:pt x="1942" y="599"/>
                  </a:cubicBezTo>
                  <a:cubicBezTo>
                    <a:pt x="1817" y="385"/>
                    <a:pt x="1603" y="189"/>
                    <a:pt x="1353" y="153"/>
                  </a:cubicBezTo>
                  <a:cubicBezTo>
                    <a:pt x="1325" y="149"/>
                    <a:pt x="1296" y="147"/>
                    <a:pt x="1267" y="147"/>
                  </a:cubicBezTo>
                  <a:cubicBezTo>
                    <a:pt x="1041" y="147"/>
                    <a:pt x="806" y="269"/>
                    <a:pt x="711" y="474"/>
                  </a:cubicBezTo>
                  <a:cubicBezTo>
                    <a:pt x="657" y="564"/>
                    <a:pt x="640" y="689"/>
                    <a:pt x="568" y="778"/>
                  </a:cubicBezTo>
                  <a:cubicBezTo>
                    <a:pt x="505" y="854"/>
                    <a:pt x="415" y="876"/>
                    <a:pt x="310" y="876"/>
                  </a:cubicBezTo>
                  <a:cubicBezTo>
                    <a:pt x="267" y="876"/>
                    <a:pt x="222" y="872"/>
                    <a:pt x="176" y="867"/>
                  </a:cubicBezTo>
                  <a:cubicBezTo>
                    <a:pt x="169" y="866"/>
                    <a:pt x="162" y="865"/>
                    <a:pt x="155" y="865"/>
                  </a:cubicBezTo>
                  <a:cubicBezTo>
                    <a:pt x="60" y="865"/>
                    <a:pt x="1" y="980"/>
                    <a:pt x="51" y="1063"/>
                  </a:cubicBezTo>
                  <a:cubicBezTo>
                    <a:pt x="87" y="1099"/>
                    <a:pt x="104" y="1135"/>
                    <a:pt x="140" y="1170"/>
                  </a:cubicBezTo>
                  <a:cubicBezTo>
                    <a:pt x="194" y="1224"/>
                    <a:pt x="247" y="1259"/>
                    <a:pt x="301" y="1295"/>
                  </a:cubicBezTo>
                  <a:cubicBezTo>
                    <a:pt x="336" y="1349"/>
                    <a:pt x="372" y="1438"/>
                    <a:pt x="336" y="1491"/>
                  </a:cubicBezTo>
                  <a:cubicBezTo>
                    <a:pt x="301" y="1545"/>
                    <a:pt x="211" y="1581"/>
                    <a:pt x="229" y="1652"/>
                  </a:cubicBezTo>
                  <a:cubicBezTo>
                    <a:pt x="247" y="1670"/>
                    <a:pt x="247" y="1688"/>
                    <a:pt x="265" y="1688"/>
                  </a:cubicBezTo>
                  <a:cubicBezTo>
                    <a:pt x="426" y="1830"/>
                    <a:pt x="622" y="1920"/>
                    <a:pt x="782" y="2062"/>
                  </a:cubicBezTo>
                  <a:cubicBezTo>
                    <a:pt x="1336" y="2526"/>
                    <a:pt x="1657" y="3240"/>
                    <a:pt x="2263" y="3650"/>
                  </a:cubicBezTo>
                  <a:cubicBezTo>
                    <a:pt x="2497" y="3803"/>
                    <a:pt x="2790" y="3874"/>
                    <a:pt x="3080" y="3874"/>
                  </a:cubicBezTo>
                  <a:cubicBezTo>
                    <a:pt x="3299" y="3874"/>
                    <a:pt x="3517" y="3834"/>
                    <a:pt x="3709" y="3757"/>
                  </a:cubicBezTo>
                  <a:cubicBezTo>
                    <a:pt x="4315" y="3490"/>
                    <a:pt x="4654" y="2847"/>
                    <a:pt x="5047" y="2348"/>
                  </a:cubicBezTo>
                  <a:cubicBezTo>
                    <a:pt x="5279" y="2062"/>
                    <a:pt x="5529" y="1777"/>
                    <a:pt x="5868" y="1616"/>
                  </a:cubicBezTo>
                  <a:lnTo>
                    <a:pt x="5868" y="1259"/>
                  </a:lnTo>
                  <a:cubicBezTo>
                    <a:pt x="5511" y="885"/>
                    <a:pt x="5154" y="528"/>
                    <a:pt x="4708" y="260"/>
                  </a:cubicBezTo>
                  <a:cubicBezTo>
                    <a:pt x="4416" y="71"/>
                    <a:pt x="4089" y="0"/>
                    <a:pt x="3736" y="0"/>
                  </a:cubicBezTo>
                  <a:close/>
                </a:path>
              </a:pathLst>
            </a:custGeom>
            <a:solidFill>
              <a:srgbClr val="FEF4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0" name="Google Shape;5340;p46"/>
            <p:cNvSpPr/>
            <p:nvPr/>
          </p:nvSpPr>
          <p:spPr>
            <a:xfrm>
              <a:off x="1349643" y="-810351"/>
              <a:ext cx="57284" cy="77539"/>
            </a:xfrm>
            <a:custGeom>
              <a:avLst/>
              <a:gdLst/>
              <a:ahLst/>
              <a:cxnLst/>
              <a:rect l="l" t="t" r="r" b="b"/>
              <a:pathLst>
                <a:path w="1943" h="2630" extrusionOk="0">
                  <a:moveTo>
                    <a:pt x="1267" y="0"/>
                  </a:moveTo>
                  <a:cubicBezTo>
                    <a:pt x="1041" y="0"/>
                    <a:pt x="806" y="122"/>
                    <a:pt x="711" y="327"/>
                  </a:cubicBezTo>
                  <a:cubicBezTo>
                    <a:pt x="657" y="417"/>
                    <a:pt x="640" y="542"/>
                    <a:pt x="568" y="631"/>
                  </a:cubicBezTo>
                  <a:cubicBezTo>
                    <a:pt x="505" y="707"/>
                    <a:pt x="415" y="729"/>
                    <a:pt x="310" y="729"/>
                  </a:cubicBezTo>
                  <a:cubicBezTo>
                    <a:pt x="267" y="729"/>
                    <a:pt x="222" y="725"/>
                    <a:pt x="176" y="720"/>
                  </a:cubicBezTo>
                  <a:cubicBezTo>
                    <a:pt x="169" y="719"/>
                    <a:pt x="162" y="718"/>
                    <a:pt x="155" y="718"/>
                  </a:cubicBezTo>
                  <a:cubicBezTo>
                    <a:pt x="60" y="718"/>
                    <a:pt x="1" y="833"/>
                    <a:pt x="51" y="916"/>
                  </a:cubicBezTo>
                  <a:cubicBezTo>
                    <a:pt x="69" y="952"/>
                    <a:pt x="104" y="988"/>
                    <a:pt x="140" y="1023"/>
                  </a:cubicBezTo>
                  <a:cubicBezTo>
                    <a:pt x="194" y="1077"/>
                    <a:pt x="247" y="1112"/>
                    <a:pt x="301" y="1148"/>
                  </a:cubicBezTo>
                  <a:cubicBezTo>
                    <a:pt x="336" y="1202"/>
                    <a:pt x="372" y="1291"/>
                    <a:pt x="336" y="1344"/>
                  </a:cubicBezTo>
                  <a:cubicBezTo>
                    <a:pt x="301" y="1398"/>
                    <a:pt x="211" y="1434"/>
                    <a:pt x="229" y="1505"/>
                  </a:cubicBezTo>
                  <a:cubicBezTo>
                    <a:pt x="229" y="1523"/>
                    <a:pt x="265" y="1541"/>
                    <a:pt x="283" y="1559"/>
                  </a:cubicBezTo>
                  <a:cubicBezTo>
                    <a:pt x="443" y="1683"/>
                    <a:pt x="622" y="1790"/>
                    <a:pt x="782" y="1915"/>
                  </a:cubicBezTo>
                  <a:cubicBezTo>
                    <a:pt x="1032" y="2112"/>
                    <a:pt x="1228" y="2361"/>
                    <a:pt x="1425" y="2629"/>
                  </a:cubicBezTo>
                  <a:cubicBezTo>
                    <a:pt x="1871" y="2040"/>
                    <a:pt x="1942" y="1202"/>
                    <a:pt x="1942" y="488"/>
                  </a:cubicBezTo>
                  <a:cubicBezTo>
                    <a:pt x="1942" y="470"/>
                    <a:pt x="1942" y="470"/>
                    <a:pt x="1942" y="452"/>
                  </a:cubicBezTo>
                  <a:cubicBezTo>
                    <a:pt x="1817" y="238"/>
                    <a:pt x="1603" y="42"/>
                    <a:pt x="1353" y="6"/>
                  </a:cubicBezTo>
                  <a:cubicBezTo>
                    <a:pt x="1325" y="2"/>
                    <a:pt x="1296" y="0"/>
                    <a:pt x="126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1" name="Google Shape;5341;p46"/>
            <p:cNvSpPr/>
            <p:nvPr/>
          </p:nvSpPr>
          <p:spPr>
            <a:xfrm>
              <a:off x="1379007" y="-794931"/>
              <a:ext cx="16864" cy="14771"/>
            </a:xfrm>
            <a:custGeom>
              <a:avLst/>
              <a:gdLst/>
              <a:ahLst/>
              <a:cxnLst/>
              <a:rect l="l" t="t" r="r" b="b"/>
              <a:pathLst>
                <a:path w="572" h="501" extrusionOk="0">
                  <a:moveTo>
                    <a:pt x="250" y="1"/>
                  </a:moveTo>
                  <a:cubicBezTo>
                    <a:pt x="108" y="1"/>
                    <a:pt x="1" y="126"/>
                    <a:pt x="1" y="250"/>
                  </a:cubicBezTo>
                  <a:cubicBezTo>
                    <a:pt x="1" y="393"/>
                    <a:pt x="108" y="500"/>
                    <a:pt x="250" y="500"/>
                  </a:cubicBezTo>
                  <a:cubicBezTo>
                    <a:pt x="464" y="500"/>
                    <a:pt x="571" y="233"/>
                    <a:pt x="411" y="72"/>
                  </a:cubicBezTo>
                  <a:cubicBezTo>
                    <a:pt x="375" y="19"/>
                    <a:pt x="304" y="1"/>
                    <a:pt x="250" y="1"/>
                  </a:cubicBezTo>
                  <a:close/>
                </a:path>
              </a:pathLst>
            </a:custGeom>
            <a:solidFill>
              <a:srgbClr val="1E15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2" name="Google Shape;5342;p46"/>
            <p:cNvSpPr/>
            <p:nvPr/>
          </p:nvSpPr>
          <p:spPr>
            <a:xfrm>
              <a:off x="1421609" y="-794931"/>
              <a:ext cx="16864" cy="23704"/>
            </a:xfrm>
            <a:custGeom>
              <a:avLst/>
              <a:gdLst/>
              <a:ahLst/>
              <a:cxnLst/>
              <a:rect l="l" t="t" r="r" b="b"/>
              <a:pathLst>
                <a:path w="572" h="804" extrusionOk="0">
                  <a:moveTo>
                    <a:pt x="161" y="1"/>
                  </a:moveTo>
                  <a:cubicBezTo>
                    <a:pt x="72" y="1"/>
                    <a:pt x="1" y="72"/>
                    <a:pt x="1" y="143"/>
                  </a:cubicBezTo>
                  <a:cubicBezTo>
                    <a:pt x="1" y="233"/>
                    <a:pt x="72" y="304"/>
                    <a:pt x="161" y="304"/>
                  </a:cubicBezTo>
                  <a:cubicBezTo>
                    <a:pt x="215" y="304"/>
                    <a:pt x="251" y="358"/>
                    <a:pt x="251" y="393"/>
                  </a:cubicBezTo>
                  <a:cubicBezTo>
                    <a:pt x="251" y="447"/>
                    <a:pt x="215" y="500"/>
                    <a:pt x="161" y="500"/>
                  </a:cubicBezTo>
                  <a:cubicBezTo>
                    <a:pt x="72" y="500"/>
                    <a:pt x="1" y="572"/>
                    <a:pt x="1" y="661"/>
                  </a:cubicBezTo>
                  <a:cubicBezTo>
                    <a:pt x="1" y="732"/>
                    <a:pt x="72" y="804"/>
                    <a:pt x="161" y="804"/>
                  </a:cubicBezTo>
                  <a:cubicBezTo>
                    <a:pt x="375" y="804"/>
                    <a:pt x="572" y="625"/>
                    <a:pt x="572" y="393"/>
                  </a:cubicBezTo>
                  <a:cubicBezTo>
                    <a:pt x="572" y="179"/>
                    <a:pt x="375" y="1"/>
                    <a:pt x="161" y="1"/>
                  </a:cubicBezTo>
                  <a:close/>
                </a:path>
              </a:pathLst>
            </a:custGeom>
            <a:solidFill>
              <a:srgbClr val="1E15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3" name="Google Shape;5343;p46"/>
            <p:cNvSpPr/>
            <p:nvPr/>
          </p:nvSpPr>
          <p:spPr>
            <a:xfrm>
              <a:off x="1421609" y="-767572"/>
              <a:ext cx="16864" cy="24235"/>
            </a:xfrm>
            <a:custGeom>
              <a:avLst/>
              <a:gdLst/>
              <a:ahLst/>
              <a:cxnLst/>
              <a:rect l="l" t="t" r="r" b="b"/>
              <a:pathLst>
                <a:path w="572" h="822" extrusionOk="0">
                  <a:moveTo>
                    <a:pt x="161" y="0"/>
                  </a:moveTo>
                  <a:cubicBezTo>
                    <a:pt x="72" y="0"/>
                    <a:pt x="1" y="72"/>
                    <a:pt x="1" y="161"/>
                  </a:cubicBezTo>
                  <a:cubicBezTo>
                    <a:pt x="1" y="250"/>
                    <a:pt x="72" y="322"/>
                    <a:pt x="161" y="322"/>
                  </a:cubicBezTo>
                  <a:cubicBezTo>
                    <a:pt x="215" y="322"/>
                    <a:pt x="251" y="357"/>
                    <a:pt x="251" y="411"/>
                  </a:cubicBezTo>
                  <a:cubicBezTo>
                    <a:pt x="251" y="464"/>
                    <a:pt x="215" y="518"/>
                    <a:pt x="161" y="518"/>
                  </a:cubicBezTo>
                  <a:cubicBezTo>
                    <a:pt x="72" y="518"/>
                    <a:pt x="1" y="589"/>
                    <a:pt x="1" y="661"/>
                  </a:cubicBezTo>
                  <a:cubicBezTo>
                    <a:pt x="1" y="750"/>
                    <a:pt x="72" y="821"/>
                    <a:pt x="161" y="821"/>
                  </a:cubicBezTo>
                  <a:cubicBezTo>
                    <a:pt x="375" y="821"/>
                    <a:pt x="572" y="643"/>
                    <a:pt x="572" y="411"/>
                  </a:cubicBezTo>
                  <a:cubicBezTo>
                    <a:pt x="572" y="197"/>
                    <a:pt x="375" y="0"/>
                    <a:pt x="161" y="0"/>
                  </a:cubicBezTo>
                  <a:close/>
                </a:path>
              </a:pathLst>
            </a:custGeom>
            <a:solidFill>
              <a:srgbClr val="1E15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4" name="Google Shape;5344;p46"/>
            <p:cNvSpPr/>
            <p:nvPr/>
          </p:nvSpPr>
          <p:spPr>
            <a:xfrm>
              <a:off x="1445284" y="-780190"/>
              <a:ext cx="16333" cy="24235"/>
            </a:xfrm>
            <a:custGeom>
              <a:avLst/>
              <a:gdLst/>
              <a:ahLst/>
              <a:cxnLst/>
              <a:rect l="l" t="t" r="r" b="b"/>
              <a:pathLst>
                <a:path w="554" h="822" extrusionOk="0">
                  <a:moveTo>
                    <a:pt x="143" y="0"/>
                  </a:moveTo>
                  <a:cubicBezTo>
                    <a:pt x="72" y="0"/>
                    <a:pt x="1" y="72"/>
                    <a:pt x="1" y="161"/>
                  </a:cubicBezTo>
                  <a:cubicBezTo>
                    <a:pt x="1" y="250"/>
                    <a:pt x="72" y="304"/>
                    <a:pt x="143" y="304"/>
                  </a:cubicBezTo>
                  <a:cubicBezTo>
                    <a:pt x="197" y="304"/>
                    <a:pt x="250" y="357"/>
                    <a:pt x="250" y="411"/>
                  </a:cubicBezTo>
                  <a:cubicBezTo>
                    <a:pt x="250" y="464"/>
                    <a:pt x="197" y="500"/>
                    <a:pt x="143" y="500"/>
                  </a:cubicBezTo>
                  <a:cubicBezTo>
                    <a:pt x="72" y="500"/>
                    <a:pt x="1" y="571"/>
                    <a:pt x="1" y="660"/>
                  </a:cubicBezTo>
                  <a:cubicBezTo>
                    <a:pt x="1" y="750"/>
                    <a:pt x="72" y="821"/>
                    <a:pt x="143" y="821"/>
                  </a:cubicBezTo>
                  <a:cubicBezTo>
                    <a:pt x="375" y="821"/>
                    <a:pt x="554" y="625"/>
                    <a:pt x="554" y="411"/>
                  </a:cubicBezTo>
                  <a:cubicBezTo>
                    <a:pt x="554" y="179"/>
                    <a:pt x="375" y="0"/>
                    <a:pt x="143" y="0"/>
                  </a:cubicBezTo>
                  <a:close/>
                </a:path>
              </a:pathLst>
            </a:custGeom>
            <a:solidFill>
              <a:srgbClr val="1E15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5" name="Google Shape;5345;p46"/>
            <p:cNvSpPr/>
            <p:nvPr/>
          </p:nvSpPr>
          <p:spPr>
            <a:xfrm>
              <a:off x="1445284" y="-752329"/>
              <a:ext cx="16333" cy="23704"/>
            </a:xfrm>
            <a:custGeom>
              <a:avLst/>
              <a:gdLst/>
              <a:ahLst/>
              <a:cxnLst/>
              <a:rect l="l" t="t" r="r" b="b"/>
              <a:pathLst>
                <a:path w="554" h="804" extrusionOk="0">
                  <a:moveTo>
                    <a:pt x="143" y="1"/>
                  </a:moveTo>
                  <a:cubicBezTo>
                    <a:pt x="72" y="1"/>
                    <a:pt x="1" y="72"/>
                    <a:pt x="1" y="144"/>
                  </a:cubicBezTo>
                  <a:cubicBezTo>
                    <a:pt x="1" y="233"/>
                    <a:pt x="72" y="304"/>
                    <a:pt x="143" y="304"/>
                  </a:cubicBezTo>
                  <a:cubicBezTo>
                    <a:pt x="197" y="304"/>
                    <a:pt x="250" y="358"/>
                    <a:pt x="250" y="411"/>
                  </a:cubicBezTo>
                  <a:cubicBezTo>
                    <a:pt x="250" y="447"/>
                    <a:pt x="197" y="501"/>
                    <a:pt x="143" y="501"/>
                  </a:cubicBezTo>
                  <a:cubicBezTo>
                    <a:pt x="72" y="501"/>
                    <a:pt x="1" y="572"/>
                    <a:pt x="1" y="661"/>
                  </a:cubicBezTo>
                  <a:cubicBezTo>
                    <a:pt x="1" y="732"/>
                    <a:pt x="72" y="804"/>
                    <a:pt x="143" y="804"/>
                  </a:cubicBezTo>
                  <a:cubicBezTo>
                    <a:pt x="375" y="804"/>
                    <a:pt x="554" y="625"/>
                    <a:pt x="554" y="411"/>
                  </a:cubicBezTo>
                  <a:cubicBezTo>
                    <a:pt x="554" y="179"/>
                    <a:pt x="375" y="1"/>
                    <a:pt x="143" y="1"/>
                  </a:cubicBezTo>
                  <a:close/>
                </a:path>
              </a:pathLst>
            </a:custGeom>
            <a:solidFill>
              <a:srgbClr val="1E15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6" name="Google Shape;5346;p46"/>
            <p:cNvSpPr/>
            <p:nvPr/>
          </p:nvSpPr>
          <p:spPr>
            <a:xfrm>
              <a:off x="1466334" y="-797555"/>
              <a:ext cx="16864" cy="24235"/>
            </a:xfrm>
            <a:custGeom>
              <a:avLst/>
              <a:gdLst/>
              <a:ahLst/>
              <a:cxnLst/>
              <a:rect l="l" t="t" r="r" b="b"/>
              <a:pathLst>
                <a:path w="572" h="822" extrusionOk="0">
                  <a:moveTo>
                    <a:pt x="161" y="0"/>
                  </a:moveTo>
                  <a:cubicBezTo>
                    <a:pt x="72" y="0"/>
                    <a:pt x="0" y="72"/>
                    <a:pt x="0" y="161"/>
                  </a:cubicBezTo>
                  <a:cubicBezTo>
                    <a:pt x="0" y="232"/>
                    <a:pt x="72" y="304"/>
                    <a:pt x="161" y="304"/>
                  </a:cubicBezTo>
                  <a:cubicBezTo>
                    <a:pt x="214" y="304"/>
                    <a:pt x="250" y="357"/>
                    <a:pt x="250" y="411"/>
                  </a:cubicBezTo>
                  <a:cubicBezTo>
                    <a:pt x="250" y="464"/>
                    <a:pt x="214" y="500"/>
                    <a:pt x="161" y="500"/>
                  </a:cubicBezTo>
                  <a:cubicBezTo>
                    <a:pt x="72" y="500"/>
                    <a:pt x="0" y="571"/>
                    <a:pt x="0" y="661"/>
                  </a:cubicBezTo>
                  <a:cubicBezTo>
                    <a:pt x="0" y="750"/>
                    <a:pt x="72" y="821"/>
                    <a:pt x="161" y="821"/>
                  </a:cubicBezTo>
                  <a:cubicBezTo>
                    <a:pt x="393" y="821"/>
                    <a:pt x="571" y="625"/>
                    <a:pt x="571" y="411"/>
                  </a:cubicBezTo>
                  <a:cubicBezTo>
                    <a:pt x="571" y="179"/>
                    <a:pt x="393" y="0"/>
                    <a:pt x="161" y="0"/>
                  </a:cubicBezTo>
                  <a:close/>
                </a:path>
              </a:pathLst>
            </a:custGeom>
            <a:solidFill>
              <a:srgbClr val="1E15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7" name="Google Shape;5347;p46"/>
            <p:cNvSpPr/>
            <p:nvPr/>
          </p:nvSpPr>
          <p:spPr>
            <a:xfrm>
              <a:off x="1487886" y="-787561"/>
              <a:ext cx="16864" cy="23704"/>
            </a:xfrm>
            <a:custGeom>
              <a:avLst/>
              <a:gdLst/>
              <a:ahLst/>
              <a:cxnLst/>
              <a:rect l="l" t="t" r="r" b="b"/>
              <a:pathLst>
                <a:path w="572" h="804" extrusionOk="0">
                  <a:moveTo>
                    <a:pt x="162" y="0"/>
                  </a:moveTo>
                  <a:cubicBezTo>
                    <a:pt x="72" y="0"/>
                    <a:pt x="1" y="72"/>
                    <a:pt x="1" y="143"/>
                  </a:cubicBezTo>
                  <a:cubicBezTo>
                    <a:pt x="1" y="232"/>
                    <a:pt x="72" y="304"/>
                    <a:pt x="162" y="304"/>
                  </a:cubicBezTo>
                  <a:cubicBezTo>
                    <a:pt x="215" y="304"/>
                    <a:pt x="251" y="357"/>
                    <a:pt x="251" y="411"/>
                  </a:cubicBezTo>
                  <a:cubicBezTo>
                    <a:pt x="251" y="464"/>
                    <a:pt x="215" y="500"/>
                    <a:pt x="162" y="500"/>
                  </a:cubicBezTo>
                  <a:cubicBezTo>
                    <a:pt x="72" y="500"/>
                    <a:pt x="1" y="571"/>
                    <a:pt x="1" y="661"/>
                  </a:cubicBezTo>
                  <a:cubicBezTo>
                    <a:pt x="1" y="750"/>
                    <a:pt x="72" y="803"/>
                    <a:pt x="162" y="803"/>
                  </a:cubicBezTo>
                  <a:cubicBezTo>
                    <a:pt x="376" y="803"/>
                    <a:pt x="572" y="625"/>
                    <a:pt x="572" y="411"/>
                  </a:cubicBezTo>
                  <a:cubicBezTo>
                    <a:pt x="572" y="179"/>
                    <a:pt x="376" y="0"/>
                    <a:pt x="162" y="0"/>
                  </a:cubicBezTo>
                  <a:close/>
                </a:path>
              </a:pathLst>
            </a:custGeom>
            <a:solidFill>
              <a:srgbClr val="1E15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8" name="Google Shape;5348;p46"/>
            <p:cNvSpPr/>
            <p:nvPr/>
          </p:nvSpPr>
          <p:spPr>
            <a:xfrm>
              <a:off x="1466334" y="-769665"/>
              <a:ext cx="16864" cy="23704"/>
            </a:xfrm>
            <a:custGeom>
              <a:avLst/>
              <a:gdLst/>
              <a:ahLst/>
              <a:cxnLst/>
              <a:rect l="l" t="t" r="r" b="b"/>
              <a:pathLst>
                <a:path w="572" h="804" extrusionOk="0">
                  <a:moveTo>
                    <a:pt x="161" y="0"/>
                  </a:moveTo>
                  <a:cubicBezTo>
                    <a:pt x="72" y="0"/>
                    <a:pt x="0" y="71"/>
                    <a:pt x="0" y="143"/>
                  </a:cubicBezTo>
                  <a:cubicBezTo>
                    <a:pt x="0" y="232"/>
                    <a:pt x="72" y="303"/>
                    <a:pt x="161" y="303"/>
                  </a:cubicBezTo>
                  <a:cubicBezTo>
                    <a:pt x="214" y="303"/>
                    <a:pt x="250" y="357"/>
                    <a:pt x="250" y="410"/>
                  </a:cubicBezTo>
                  <a:cubicBezTo>
                    <a:pt x="250" y="446"/>
                    <a:pt x="214" y="500"/>
                    <a:pt x="161" y="500"/>
                  </a:cubicBezTo>
                  <a:cubicBezTo>
                    <a:pt x="72" y="500"/>
                    <a:pt x="0" y="571"/>
                    <a:pt x="0" y="660"/>
                  </a:cubicBezTo>
                  <a:cubicBezTo>
                    <a:pt x="0" y="732"/>
                    <a:pt x="72" y="803"/>
                    <a:pt x="161" y="803"/>
                  </a:cubicBezTo>
                  <a:cubicBezTo>
                    <a:pt x="393" y="803"/>
                    <a:pt x="571" y="625"/>
                    <a:pt x="571" y="410"/>
                  </a:cubicBezTo>
                  <a:cubicBezTo>
                    <a:pt x="571" y="179"/>
                    <a:pt x="393" y="0"/>
                    <a:pt x="161" y="0"/>
                  </a:cubicBezTo>
                  <a:close/>
                </a:path>
              </a:pathLst>
            </a:custGeom>
            <a:solidFill>
              <a:srgbClr val="1E15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9" name="Google Shape;5349;p46"/>
            <p:cNvSpPr/>
            <p:nvPr/>
          </p:nvSpPr>
          <p:spPr>
            <a:xfrm>
              <a:off x="1421609" y="-739681"/>
              <a:ext cx="16864" cy="24205"/>
            </a:xfrm>
            <a:custGeom>
              <a:avLst/>
              <a:gdLst/>
              <a:ahLst/>
              <a:cxnLst/>
              <a:rect l="l" t="t" r="r" b="b"/>
              <a:pathLst>
                <a:path w="572" h="821" extrusionOk="0">
                  <a:moveTo>
                    <a:pt x="161" y="0"/>
                  </a:moveTo>
                  <a:cubicBezTo>
                    <a:pt x="72" y="0"/>
                    <a:pt x="1" y="72"/>
                    <a:pt x="1" y="161"/>
                  </a:cubicBezTo>
                  <a:cubicBezTo>
                    <a:pt x="1" y="250"/>
                    <a:pt x="72" y="321"/>
                    <a:pt x="161" y="321"/>
                  </a:cubicBezTo>
                  <a:cubicBezTo>
                    <a:pt x="215" y="321"/>
                    <a:pt x="251" y="357"/>
                    <a:pt x="251" y="411"/>
                  </a:cubicBezTo>
                  <a:cubicBezTo>
                    <a:pt x="251" y="464"/>
                    <a:pt x="215" y="500"/>
                    <a:pt x="161" y="500"/>
                  </a:cubicBezTo>
                  <a:cubicBezTo>
                    <a:pt x="72" y="500"/>
                    <a:pt x="1" y="571"/>
                    <a:pt x="1" y="660"/>
                  </a:cubicBezTo>
                  <a:cubicBezTo>
                    <a:pt x="1" y="750"/>
                    <a:pt x="72" y="821"/>
                    <a:pt x="161" y="821"/>
                  </a:cubicBezTo>
                  <a:cubicBezTo>
                    <a:pt x="375" y="821"/>
                    <a:pt x="572" y="642"/>
                    <a:pt x="572" y="411"/>
                  </a:cubicBezTo>
                  <a:cubicBezTo>
                    <a:pt x="572" y="179"/>
                    <a:pt x="375" y="0"/>
                    <a:pt x="161" y="0"/>
                  </a:cubicBezTo>
                  <a:close/>
                </a:path>
              </a:pathLst>
            </a:custGeom>
            <a:solidFill>
              <a:srgbClr val="1E15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0" name="Google Shape;5350;p46"/>
            <p:cNvSpPr/>
            <p:nvPr/>
          </p:nvSpPr>
          <p:spPr>
            <a:xfrm>
              <a:off x="1344277" y="-881934"/>
              <a:ext cx="317291" cy="249068"/>
            </a:xfrm>
            <a:custGeom>
              <a:avLst/>
              <a:gdLst/>
              <a:ahLst/>
              <a:cxnLst/>
              <a:rect l="l" t="t" r="r" b="b"/>
              <a:pathLst>
                <a:path w="10762" h="8448" extrusionOk="0">
                  <a:moveTo>
                    <a:pt x="4051" y="382"/>
                  </a:moveTo>
                  <a:cubicBezTo>
                    <a:pt x="4230" y="704"/>
                    <a:pt x="4551" y="918"/>
                    <a:pt x="4908" y="971"/>
                  </a:cubicBezTo>
                  <a:cubicBezTo>
                    <a:pt x="4981" y="976"/>
                    <a:pt x="5052" y="979"/>
                    <a:pt x="5123" y="979"/>
                  </a:cubicBezTo>
                  <a:cubicBezTo>
                    <a:pt x="5293" y="979"/>
                    <a:pt x="5457" y="966"/>
                    <a:pt x="5621" y="953"/>
                  </a:cubicBezTo>
                  <a:cubicBezTo>
                    <a:pt x="5835" y="953"/>
                    <a:pt x="5978" y="1043"/>
                    <a:pt x="6103" y="1221"/>
                  </a:cubicBezTo>
                  <a:cubicBezTo>
                    <a:pt x="5818" y="1346"/>
                    <a:pt x="5568" y="1524"/>
                    <a:pt x="5372" y="1721"/>
                  </a:cubicBezTo>
                  <a:cubicBezTo>
                    <a:pt x="5193" y="1935"/>
                    <a:pt x="5068" y="2167"/>
                    <a:pt x="5015" y="2434"/>
                  </a:cubicBezTo>
                  <a:cubicBezTo>
                    <a:pt x="4961" y="2399"/>
                    <a:pt x="4925" y="2381"/>
                    <a:pt x="4872" y="2345"/>
                  </a:cubicBezTo>
                  <a:cubicBezTo>
                    <a:pt x="4836" y="2327"/>
                    <a:pt x="4783" y="2309"/>
                    <a:pt x="4747" y="2291"/>
                  </a:cubicBezTo>
                  <a:cubicBezTo>
                    <a:pt x="4890" y="1952"/>
                    <a:pt x="5050" y="1703"/>
                    <a:pt x="5247" y="1560"/>
                  </a:cubicBezTo>
                  <a:cubicBezTo>
                    <a:pt x="5318" y="1506"/>
                    <a:pt x="5336" y="1399"/>
                    <a:pt x="5282" y="1328"/>
                  </a:cubicBezTo>
                  <a:cubicBezTo>
                    <a:pt x="5254" y="1290"/>
                    <a:pt x="5210" y="1272"/>
                    <a:pt x="5164" y="1272"/>
                  </a:cubicBezTo>
                  <a:cubicBezTo>
                    <a:pt x="5124" y="1272"/>
                    <a:pt x="5083" y="1285"/>
                    <a:pt x="5050" y="1310"/>
                  </a:cubicBezTo>
                  <a:cubicBezTo>
                    <a:pt x="4818" y="1506"/>
                    <a:pt x="4604" y="1792"/>
                    <a:pt x="4444" y="2184"/>
                  </a:cubicBezTo>
                  <a:cubicBezTo>
                    <a:pt x="4372" y="2167"/>
                    <a:pt x="4301" y="2149"/>
                    <a:pt x="4212" y="2149"/>
                  </a:cubicBezTo>
                  <a:cubicBezTo>
                    <a:pt x="4319" y="1863"/>
                    <a:pt x="4462" y="1578"/>
                    <a:pt x="4640" y="1399"/>
                  </a:cubicBezTo>
                  <a:cubicBezTo>
                    <a:pt x="4711" y="1346"/>
                    <a:pt x="4711" y="1239"/>
                    <a:pt x="4658" y="1185"/>
                  </a:cubicBezTo>
                  <a:cubicBezTo>
                    <a:pt x="4622" y="1150"/>
                    <a:pt x="4582" y="1132"/>
                    <a:pt x="4542" y="1132"/>
                  </a:cubicBezTo>
                  <a:cubicBezTo>
                    <a:pt x="4502" y="1132"/>
                    <a:pt x="4462" y="1150"/>
                    <a:pt x="4426" y="1185"/>
                  </a:cubicBezTo>
                  <a:cubicBezTo>
                    <a:pt x="4176" y="1417"/>
                    <a:pt x="4015" y="1792"/>
                    <a:pt x="3891" y="2131"/>
                  </a:cubicBezTo>
                  <a:cubicBezTo>
                    <a:pt x="3784" y="2131"/>
                    <a:pt x="3694" y="2131"/>
                    <a:pt x="3587" y="2149"/>
                  </a:cubicBezTo>
                  <a:cubicBezTo>
                    <a:pt x="3694" y="1845"/>
                    <a:pt x="3837" y="1489"/>
                    <a:pt x="4051" y="1274"/>
                  </a:cubicBezTo>
                  <a:cubicBezTo>
                    <a:pt x="4105" y="1203"/>
                    <a:pt x="4105" y="1114"/>
                    <a:pt x="4051" y="1043"/>
                  </a:cubicBezTo>
                  <a:cubicBezTo>
                    <a:pt x="4024" y="1016"/>
                    <a:pt x="3984" y="1002"/>
                    <a:pt x="3944" y="1002"/>
                  </a:cubicBezTo>
                  <a:cubicBezTo>
                    <a:pt x="3904" y="1002"/>
                    <a:pt x="3864" y="1016"/>
                    <a:pt x="3837" y="1043"/>
                  </a:cubicBezTo>
                  <a:cubicBezTo>
                    <a:pt x="3676" y="1203"/>
                    <a:pt x="3445" y="1489"/>
                    <a:pt x="3248" y="2220"/>
                  </a:cubicBezTo>
                  <a:cubicBezTo>
                    <a:pt x="3177" y="2238"/>
                    <a:pt x="3106" y="2256"/>
                    <a:pt x="3034" y="2274"/>
                  </a:cubicBezTo>
                  <a:cubicBezTo>
                    <a:pt x="3016" y="1952"/>
                    <a:pt x="3088" y="1613"/>
                    <a:pt x="3230" y="1328"/>
                  </a:cubicBezTo>
                  <a:cubicBezTo>
                    <a:pt x="3409" y="953"/>
                    <a:pt x="3694" y="614"/>
                    <a:pt x="4051" y="382"/>
                  </a:cubicBezTo>
                  <a:close/>
                  <a:moveTo>
                    <a:pt x="1430" y="2587"/>
                  </a:moveTo>
                  <a:cubicBezTo>
                    <a:pt x="1459" y="2587"/>
                    <a:pt x="1489" y="2590"/>
                    <a:pt x="1518" y="2595"/>
                  </a:cubicBezTo>
                  <a:cubicBezTo>
                    <a:pt x="1696" y="2613"/>
                    <a:pt x="1857" y="2738"/>
                    <a:pt x="1964" y="2934"/>
                  </a:cubicBezTo>
                  <a:cubicBezTo>
                    <a:pt x="1981" y="3737"/>
                    <a:pt x="1857" y="4343"/>
                    <a:pt x="1589" y="4789"/>
                  </a:cubicBezTo>
                  <a:cubicBezTo>
                    <a:pt x="1446" y="4593"/>
                    <a:pt x="1268" y="4397"/>
                    <a:pt x="1071" y="4218"/>
                  </a:cubicBezTo>
                  <a:cubicBezTo>
                    <a:pt x="964" y="4147"/>
                    <a:pt x="875" y="4076"/>
                    <a:pt x="768" y="4022"/>
                  </a:cubicBezTo>
                  <a:cubicBezTo>
                    <a:pt x="715" y="3987"/>
                    <a:pt x="661" y="3951"/>
                    <a:pt x="608" y="3897"/>
                  </a:cubicBezTo>
                  <a:cubicBezTo>
                    <a:pt x="715" y="3790"/>
                    <a:pt x="697" y="3612"/>
                    <a:pt x="590" y="3487"/>
                  </a:cubicBezTo>
                  <a:cubicBezTo>
                    <a:pt x="536" y="3416"/>
                    <a:pt x="465" y="3380"/>
                    <a:pt x="393" y="3309"/>
                  </a:cubicBezTo>
                  <a:lnTo>
                    <a:pt x="393" y="3309"/>
                  </a:lnTo>
                  <a:cubicBezTo>
                    <a:pt x="420" y="3311"/>
                    <a:pt x="446" y="3312"/>
                    <a:pt x="471" y="3312"/>
                  </a:cubicBezTo>
                  <a:cubicBezTo>
                    <a:pt x="647" y="3312"/>
                    <a:pt x="782" y="3257"/>
                    <a:pt x="875" y="3148"/>
                  </a:cubicBezTo>
                  <a:cubicBezTo>
                    <a:pt x="964" y="3059"/>
                    <a:pt x="982" y="2934"/>
                    <a:pt x="1036" y="2809"/>
                  </a:cubicBezTo>
                  <a:cubicBezTo>
                    <a:pt x="1097" y="2672"/>
                    <a:pt x="1261" y="2587"/>
                    <a:pt x="1430" y="2587"/>
                  </a:cubicBezTo>
                  <a:close/>
                  <a:moveTo>
                    <a:pt x="3676" y="2434"/>
                  </a:moveTo>
                  <a:cubicBezTo>
                    <a:pt x="3891" y="2434"/>
                    <a:pt x="4105" y="2434"/>
                    <a:pt x="4319" y="2488"/>
                  </a:cubicBezTo>
                  <a:cubicBezTo>
                    <a:pt x="4943" y="2631"/>
                    <a:pt x="5443" y="3148"/>
                    <a:pt x="5871" y="3594"/>
                  </a:cubicBezTo>
                  <a:lnTo>
                    <a:pt x="5871" y="3790"/>
                  </a:lnTo>
                  <a:cubicBezTo>
                    <a:pt x="5568" y="3987"/>
                    <a:pt x="5300" y="4272"/>
                    <a:pt x="5086" y="4540"/>
                  </a:cubicBezTo>
                  <a:cubicBezTo>
                    <a:pt x="4836" y="4879"/>
                    <a:pt x="4604" y="5253"/>
                    <a:pt x="4301" y="5539"/>
                  </a:cubicBezTo>
                  <a:cubicBezTo>
                    <a:pt x="4007" y="5833"/>
                    <a:pt x="3638" y="6007"/>
                    <a:pt x="3236" y="6007"/>
                  </a:cubicBezTo>
                  <a:cubicBezTo>
                    <a:pt x="3199" y="6007"/>
                    <a:pt x="3161" y="6006"/>
                    <a:pt x="3123" y="6003"/>
                  </a:cubicBezTo>
                  <a:cubicBezTo>
                    <a:pt x="2909" y="5985"/>
                    <a:pt x="2695" y="5914"/>
                    <a:pt x="2517" y="5789"/>
                  </a:cubicBezTo>
                  <a:cubicBezTo>
                    <a:pt x="2231" y="5610"/>
                    <a:pt x="2017" y="5343"/>
                    <a:pt x="1785" y="5039"/>
                  </a:cubicBezTo>
                  <a:cubicBezTo>
                    <a:pt x="2213" y="4415"/>
                    <a:pt x="2267" y="3576"/>
                    <a:pt x="2267" y="2970"/>
                  </a:cubicBezTo>
                  <a:cubicBezTo>
                    <a:pt x="2731" y="2720"/>
                    <a:pt x="3195" y="2488"/>
                    <a:pt x="3676" y="2434"/>
                  </a:cubicBezTo>
                  <a:close/>
                  <a:moveTo>
                    <a:pt x="4122" y="0"/>
                  </a:moveTo>
                  <a:cubicBezTo>
                    <a:pt x="4092" y="0"/>
                    <a:pt x="4062" y="8"/>
                    <a:pt x="4033" y="25"/>
                  </a:cubicBezTo>
                  <a:cubicBezTo>
                    <a:pt x="3641" y="240"/>
                    <a:pt x="3284" y="614"/>
                    <a:pt x="3034" y="1043"/>
                  </a:cubicBezTo>
                  <a:cubicBezTo>
                    <a:pt x="2784" y="1489"/>
                    <a:pt x="2677" y="1952"/>
                    <a:pt x="2731" y="2399"/>
                  </a:cubicBezTo>
                  <a:cubicBezTo>
                    <a:pt x="2659" y="2434"/>
                    <a:pt x="2570" y="2470"/>
                    <a:pt x="2481" y="2506"/>
                  </a:cubicBezTo>
                  <a:cubicBezTo>
                    <a:pt x="2374" y="2559"/>
                    <a:pt x="2285" y="2631"/>
                    <a:pt x="2178" y="2684"/>
                  </a:cubicBezTo>
                  <a:cubicBezTo>
                    <a:pt x="2178" y="2684"/>
                    <a:pt x="2088" y="2577"/>
                    <a:pt x="2071" y="2559"/>
                  </a:cubicBezTo>
                  <a:cubicBezTo>
                    <a:pt x="1928" y="2416"/>
                    <a:pt x="1767" y="2309"/>
                    <a:pt x="1553" y="2274"/>
                  </a:cubicBezTo>
                  <a:cubicBezTo>
                    <a:pt x="1517" y="2268"/>
                    <a:pt x="1481" y="2266"/>
                    <a:pt x="1446" y="2266"/>
                  </a:cubicBezTo>
                  <a:cubicBezTo>
                    <a:pt x="1112" y="2266"/>
                    <a:pt x="810" y="2486"/>
                    <a:pt x="697" y="2809"/>
                  </a:cubicBezTo>
                  <a:cubicBezTo>
                    <a:pt x="650" y="2950"/>
                    <a:pt x="575" y="3008"/>
                    <a:pt x="437" y="3008"/>
                  </a:cubicBezTo>
                  <a:cubicBezTo>
                    <a:pt x="418" y="3008"/>
                    <a:pt x="397" y="3007"/>
                    <a:pt x="376" y="3005"/>
                  </a:cubicBezTo>
                  <a:cubicBezTo>
                    <a:pt x="358" y="3002"/>
                    <a:pt x="341" y="3001"/>
                    <a:pt x="324" y="3001"/>
                  </a:cubicBezTo>
                  <a:cubicBezTo>
                    <a:pt x="235" y="3001"/>
                    <a:pt x="153" y="3040"/>
                    <a:pt x="108" y="3130"/>
                  </a:cubicBezTo>
                  <a:cubicBezTo>
                    <a:pt x="1" y="3291"/>
                    <a:pt x="90" y="3451"/>
                    <a:pt x="215" y="3576"/>
                  </a:cubicBezTo>
                  <a:cubicBezTo>
                    <a:pt x="233" y="3594"/>
                    <a:pt x="376" y="3701"/>
                    <a:pt x="376" y="3701"/>
                  </a:cubicBezTo>
                  <a:cubicBezTo>
                    <a:pt x="304" y="3772"/>
                    <a:pt x="233" y="3862"/>
                    <a:pt x="251" y="3969"/>
                  </a:cubicBezTo>
                  <a:cubicBezTo>
                    <a:pt x="286" y="4076"/>
                    <a:pt x="411" y="4147"/>
                    <a:pt x="500" y="4218"/>
                  </a:cubicBezTo>
                  <a:cubicBezTo>
                    <a:pt x="625" y="4290"/>
                    <a:pt x="750" y="4379"/>
                    <a:pt x="857" y="4468"/>
                  </a:cubicBezTo>
                  <a:cubicBezTo>
                    <a:pt x="1107" y="4665"/>
                    <a:pt x="1303" y="4914"/>
                    <a:pt x="1500" y="5164"/>
                  </a:cubicBezTo>
                  <a:cubicBezTo>
                    <a:pt x="1749" y="5485"/>
                    <a:pt x="1999" y="5824"/>
                    <a:pt x="2356" y="6056"/>
                  </a:cubicBezTo>
                  <a:cubicBezTo>
                    <a:pt x="2570" y="6199"/>
                    <a:pt x="2820" y="6288"/>
                    <a:pt x="3070" y="6306"/>
                  </a:cubicBezTo>
                  <a:cubicBezTo>
                    <a:pt x="3284" y="6520"/>
                    <a:pt x="3427" y="6770"/>
                    <a:pt x="3587" y="7038"/>
                  </a:cubicBezTo>
                  <a:cubicBezTo>
                    <a:pt x="3784" y="7377"/>
                    <a:pt x="3998" y="7716"/>
                    <a:pt x="4283" y="7965"/>
                  </a:cubicBezTo>
                  <a:cubicBezTo>
                    <a:pt x="4622" y="8251"/>
                    <a:pt x="5050" y="8429"/>
                    <a:pt x="5479" y="8447"/>
                  </a:cubicBezTo>
                  <a:cubicBezTo>
                    <a:pt x="5532" y="8447"/>
                    <a:pt x="5586" y="8412"/>
                    <a:pt x="5621" y="8376"/>
                  </a:cubicBezTo>
                  <a:cubicBezTo>
                    <a:pt x="5639" y="8322"/>
                    <a:pt x="5657" y="8269"/>
                    <a:pt x="5621" y="8215"/>
                  </a:cubicBezTo>
                  <a:cubicBezTo>
                    <a:pt x="5568" y="8126"/>
                    <a:pt x="5532" y="7983"/>
                    <a:pt x="5496" y="7841"/>
                  </a:cubicBezTo>
                  <a:cubicBezTo>
                    <a:pt x="5481" y="7763"/>
                    <a:pt x="5411" y="7712"/>
                    <a:pt x="5346" y="7712"/>
                  </a:cubicBezTo>
                  <a:cubicBezTo>
                    <a:pt x="5337" y="7712"/>
                    <a:pt x="5327" y="7713"/>
                    <a:pt x="5318" y="7716"/>
                  </a:cubicBezTo>
                  <a:cubicBezTo>
                    <a:pt x="5229" y="7733"/>
                    <a:pt x="5175" y="7823"/>
                    <a:pt x="5193" y="7894"/>
                  </a:cubicBezTo>
                  <a:cubicBezTo>
                    <a:pt x="5211" y="7965"/>
                    <a:pt x="5229" y="8037"/>
                    <a:pt x="5247" y="8108"/>
                  </a:cubicBezTo>
                  <a:cubicBezTo>
                    <a:pt x="4961" y="8037"/>
                    <a:pt x="4711" y="7912"/>
                    <a:pt x="4497" y="7733"/>
                  </a:cubicBezTo>
                  <a:cubicBezTo>
                    <a:pt x="4230" y="7502"/>
                    <a:pt x="4051" y="7198"/>
                    <a:pt x="3855" y="6877"/>
                  </a:cubicBezTo>
                  <a:cubicBezTo>
                    <a:pt x="3748" y="6681"/>
                    <a:pt x="3623" y="6485"/>
                    <a:pt x="3480" y="6306"/>
                  </a:cubicBezTo>
                  <a:cubicBezTo>
                    <a:pt x="3552" y="6288"/>
                    <a:pt x="3605" y="6288"/>
                    <a:pt x="3659" y="6270"/>
                  </a:cubicBezTo>
                  <a:cubicBezTo>
                    <a:pt x="3819" y="6395"/>
                    <a:pt x="3944" y="6592"/>
                    <a:pt x="4051" y="6770"/>
                  </a:cubicBezTo>
                  <a:cubicBezTo>
                    <a:pt x="4087" y="6824"/>
                    <a:pt x="4105" y="6859"/>
                    <a:pt x="4140" y="6913"/>
                  </a:cubicBezTo>
                  <a:cubicBezTo>
                    <a:pt x="4283" y="7127"/>
                    <a:pt x="4426" y="7270"/>
                    <a:pt x="4604" y="7323"/>
                  </a:cubicBezTo>
                  <a:cubicBezTo>
                    <a:pt x="4622" y="7323"/>
                    <a:pt x="4640" y="7341"/>
                    <a:pt x="4658" y="7341"/>
                  </a:cubicBezTo>
                  <a:cubicBezTo>
                    <a:pt x="4729" y="7341"/>
                    <a:pt x="4783" y="7287"/>
                    <a:pt x="4801" y="7234"/>
                  </a:cubicBezTo>
                  <a:cubicBezTo>
                    <a:pt x="4836" y="7145"/>
                    <a:pt x="4783" y="7055"/>
                    <a:pt x="4711" y="7020"/>
                  </a:cubicBezTo>
                  <a:cubicBezTo>
                    <a:pt x="4604" y="7002"/>
                    <a:pt x="4497" y="6895"/>
                    <a:pt x="4408" y="6734"/>
                  </a:cubicBezTo>
                  <a:cubicBezTo>
                    <a:pt x="4372" y="6699"/>
                    <a:pt x="4354" y="6663"/>
                    <a:pt x="4319" y="6609"/>
                  </a:cubicBezTo>
                  <a:cubicBezTo>
                    <a:pt x="4230" y="6449"/>
                    <a:pt x="4123" y="6288"/>
                    <a:pt x="3998" y="6163"/>
                  </a:cubicBezTo>
                  <a:cubicBezTo>
                    <a:pt x="4051" y="6128"/>
                    <a:pt x="4105" y="6092"/>
                    <a:pt x="4158" y="6074"/>
                  </a:cubicBezTo>
                  <a:cubicBezTo>
                    <a:pt x="4283" y="6342"/>
                    <a:pt x="4569" y="6538"/>
                    <a:pt x="4836" y="6574"/>
                  </a:cubicBezTo>
                  <a:cubicBezTo>
                    <a:pt x="4854" y="6574"/>
                    <a:pt x="4854" y="6592"/>
                    <a:pt x="4872" y="6592"/>
                  </a:cubicBezTo>
                  <a:cubicBezTo>
                    <a:pt x="4943" y="6592"/>
                    <a:pt x="5015" y="6538"/>
                    <a:pt x="5015" y="6449"/>
                  </a:cubicBezTo>
                  <a:cubicBezTo>
                    <a:pt x="5033" y="6377"/>
                    <a:pt x="4979" y="6288"/>
                    <a:pt x="4890" y="6270"/>
                  </a:cubicBezTo>
                  <a:cubicBezTo>
                    <a:pt x="4694" y="6235"/>
                    <a:pt x="4479" y="6074"/>
                    <a:pt x="4426" y="5878"/>
                  </a:cubicBezTo>
                  <a:cubicBezTo>
                    <a:pt x="4426" y="5860"/>
                    <a:pt x="4444" y="5860"/>
                    <a:pt x="4444" y="5860"/>
                  </a:cubicBezTo>
                  <a:cubicBezTo>
                    <a:pt x="4676" y="6021"/>
                    <a:pt x="4961" y="6163"/>
                    <a:pt x="5318" y="6235"/>
                  </a:cubicBezTo>
                  <a:cubicBezTo>
                    <a:pt x="5247" y="6485"/>
                    <a:pt x="5122" y="6931"/>
                    <a:pt x="5104" y="7145"/>
                  </a:cubicBezTo>
                  <a:cubicBezTo>
                    <a:pt x="5104" y="7234"/>
                    <a:pt x="5175" y="7305"/>
                    <a:pt x="5247" y="7305"/>
                  </a:cubicBezTo>
                  <a:cubicBezTo>
                    <a:pt x="5336" y="7305"/>
                    <a:pt x="5407" y="7252"/>
                    <a:pt x="5425" y="7163"/>
                  </a:cubicBezTo>
                  <a:cubicBezTo>
                    <a:pt x="5443" y="6948"/>
                    <a:pt x="5603" y="6360"/>
                    <a:pt x="5657" y="6163"/>
                  </a:cubicBezTo>
                  <a:cubicBezTo>
                    <a:pt x="5675" y="6110"/>
                    <a:pt x="5657" y="6074"/>
                    <a:pt x="5639" y="6021"/>
                  </a:cubicBezTo>
                  <a:cubicBezTo>
                    <a:pt x="5621" y="5985"/>
                    <a:pt x="5586" y="5967"/>
                    <a:pt x="5532" y="5949"/>
                  </a:cubicBezTo>
                  <a:cubicBezTo>
                    <a:pt x="5175" y="5896"/>
                    <a:pt x="4890" y="5789"/>
                    <a:pt x="4658" y="5628"/>
                  </a:cubicBezTo>
                  <a:cubicBezTo>
                    <a:pt x="4818" y="5467"/>
                    <a:pt x="4943" y="5271"/>
                    <a:pt x="5086" y="5093"/>
                  </a:cubicBezTo>
                  <a:cubicBezTo>
                    <a:pt x="5354" y="4718"/>
                    <a:pt x="5639" y="4290"/>
                    <a:pt x="6067" y="4058"/>
                  </a:cubicBezTo>
                  <a:cubicBezTo>
                    <a:pt x="6192" y="4111"/>
                    <a:pt x="6549" y="4308"/>
                    <a:pt x="6442" y="4879"/>
                  </a:cubicBezTo>
                  <a:cubicBezTo>
                    <a:pt x="6442" y="4897"/>
                    <a:pt x="6371" y="5218"/>
                    <a:pt x="6389" y="5646"/>
                  </a:cubicBezTo>
                  <a:cubicBezTo>
                    <a:pt x="6424" y="6217"/>
                    <a:pt x="6621" y="6699"/>
                    <a:pt x="6942" y="7020"/>
                  </a:cubicBezTo>
                  <a:cubicBezTo>
                    <a:pt x="7316" y="7412"/>
                    <a:pt x="7887" y="7626"/>
                    <a:pt x="8619" y="7626"/>
                  </a:cubicBezTo>
                  <a:cubicBezTo>
                    <a:pt x="8904" y="7626"/>
                    <a:pt x="9226" y="7591"/>
                    <a:pt x="9565" y="7519"/>
                  </a:cubicBezTo>
                  <a:cubicBezTo>
                    <a:pt x="9689" y="7502"/>
                    <a:pt x="9743" y="7341"/>
                    <a:pt x="9654" y="7252"/>
                  </a:cubicBezTo>
                  <a:cubicBezTo>
                    <a:pt x="9636" y="7252"/>
                    <a:pt x="8779" y="6485"/>
                    <a:pt x="8779" y="6485"/>
                  </a:cubicBezTo>
                  <a:cubicBezTo>
                    <a:pt x="9261" y="6485"/>
                    <a:pt x="10011" y="6360"/>
                    <a:pt x="10332" y="5717"/>
                  </a:cubicBezTo>
                  <a:cubicBezTo>
                    <a:pt x="10379" y="5607"/>
                    <a:pt x="10301" y="5497"/>
                    <a:pt x="10197" y="5497"/>
                  </a:cubicBezTo>
                  <a:cubicBezTo>
                    <a:pt x="10183" y="5497"/>
                    <a:pt x="10168" y="5499"/>
                    <a:pt x="10153" y="5503"/>
                  </a:cubicBezTo>
                  <a:cubicBezTo>
                    <a:pt x="10153" y="5503"/>
                    <a:pt x="10055" y="5521"/>
                    <a:pt x="9924" y="5521"/>
                  </a:cubicBezTo>
                  <a:cubicBezTo>
                    <a:pt x="9792" y="5521"/>
                    <a:pt x="9627" y="5503"/>
                    <a:pt x="9493" y="5432"/>
                  </a:cubicBezTo>
                  <a:cubicBezTo>
                    <a:pt x="9832" y="5236"/>
                    <a:pt x="10475" y="4789"/>
                    <a:pt x="10724" y="3933"/>
                  </a:cubicBezTo>
                  <a:cubicBezTo>
                    <a:pt x="10762" y="3821"/>
                    <a:pt x="10669" y="3736"/>
                    <a:pt x="10574" y="3736"/>
                  </a:cubicBezTo>
                  <a:cubicBezTo>
                    <a:pt x="10532" y="3736"/>
                    <a:pt x="10489" y="3752"/>
                    <a:pt x="10457" y="3790"/>
                  </a:cubicBezTo>
                  <a:cubicBezTo>
                    <a:pt x="10457" y="3790"/>
                    <a:pt x="10153" y="4129"/>
                    <a:pt x="9814" y="4129"/>
                  </a:cubicBezTo>
                  <a:cubicBezTo>
                    <a:pt x="9672" y="4129"/>
                    <a:pt x="9529" y="4058"/>
                    <a:pt x="9404" y="3915"/>
                  </a:cubicBezTo>
                  <a:cubicBezTo>
                    <a:pt x="9725" y="3701"/>
                    <a:pt x="10421" y="3148"/>
                    <a:pt x="10207" y="2363"/>
                  </a:cubicBezTo>
                  <a:cubicBezTo>
                    <a:pt x="10189" y="2309"/>
                    <a:pt x="10153" y="2274"/>
                    <a:pt x="10118" y="2256"/>
                  </a:cubicBezTo>
                  <a:cubicBezTo>
                    <a:pt x="10097" y="2249"/>
                    <a:pt x="10077" y="2246"/>
                    <a:pt x="10058" y="2246"/>
                  </a:cubicBezTo>
                  <a:cubicBezTo>
                    <a:pt x="9977" y="2246"/>
                    <a:pt x="9904" y="2298"/>
                    <a:pt x="9832" y="2327"/>
                  </a:cubicBezTo>
                  <a:cubicBezTo>
                    <a:pt x="9687" y="2388"/>
                    <a:pt x="9533" y="2424"/>
                    <a:pt x="9382" y="2424"/>
                  </a:cubicBezTo>
                  <a:cubicBezTo>
                    <a:pt x="9311" y="2424"/>
                    <a:pt x="9241" y="2416"/>
                    <a:pt x="9172" y="2399"/>
                  </a:cubicBezTo>
                  <a:cubicBezTo>
                    <a:pt x="9083" y="2363"/>
                    <a:pt x="9011" y="2327"/>
                    <a:pt x="8940" y="2291"/>
                  </a:cubicBezTo>
                  <a:cubicBezTo>
                    <a:pt x="8910" y="2274"/>
                    <a:pt x="8881" y="2266"/>
                    <a:pt x="8853" y="2266"/>
                  </a:cubicBezTo>
                  <a:cubicBezTo>
                    <a:pt x="8797" y="2266"/>
                    <a:pt x="8750" y="2297"/>
                    <a:pt x="8726" y="2345"/>
                  </a:cubicBezTo>
                  <a:cubicBezTo>
                    <a:pt x="8672" y="2470"/>
                    <a:pt x="8744" y="2541"/>
                    <a:pt x="8833" y="2595"/>
                  </a:cubicBezTo>
                  <a:cubicBezTo>
                    <a:pt x="9009" y="2699"/>
                    <a:pt x="9195" y="2735"/>
                    <a:pt x="9370" y="2735"/>
                  </a:cubicBezTo>
                  <a:cubicBezTo>
                    <a:pt x="9585" y="2735"/>
                    <a:pt x="9783" y="2680"/>
                    <a:pt x="9921" y="2631"/>
                  </a:cubicBezTo>
                  <a:lnTo>
                    <a:pt x="9921" y="2631"/>
                  </a:lnTo>
                  <a:cubicBezTo>
                    <a:pt x="9939" y="3291"/>
                    <a:pt x="9101" y="3737"/>
                    <a:pt x="9101" y="3755"/>
                  </a:cubicBezTo>
                  <a:cubicBezTo>
                    <a:pt x="9011" y="3790"/>
                    <a:pt x="8994" y="3915"/>
                    <a:pt x="9047" y="3987"/>
                  </a:cubicBezTo>
                  <a:cubicBezTo>
                    <a:pt x="9261" y="4272"/>
                    <a:pt x="9529" y="4433"/>
                    <a:pt x="9814" y="4433"/>
                  </a:cubicBezTo>
                  <a:cubicBezTo>
                    <a:pt x="9840" y="4436"/>
                    <a:pt x="9864" y="4437"/>
                    <a:pt x="9889" y="4437"/>
                  </a:cubicBezTo>
                  <a:cubicBezTo>
                    <a:pt x="10001" y="4437"/>
                    <a:pt x="10101" y="4405"/>
                    <a:pt x="10189" y="4361"/>
                  </a:cubicBezTo>
                  <a:lnTo>
                    <a:pt x="10189" y="4361"/>
                  </a:lnTo>
                  <a:cubicBezTo>
                    <a:pt x="9797" y="4986"/>
                    <a:pt x="9172" y="5236"/>
                    <a:pt x="9172" y="5236"/>
                  </a:cubicBezTo>
                  <a:cubicBezTo>
                    <a:pt x="9083" y="5271"/>
                    <a:pt x="9029" y="5378"/>
                    <a:pt x="9101" y="5467"/>
                  </a:cubicBezTo>
                  <a:cubicBezTo>
                    <a:pt x="9279" y="5753"/>
                    <a:pt x="9600" y="5824"/>
                    <a:pt x="9850" y="5824"/>
                  </a:cubicBezTo>
                  <a:cubicBezTo>
                    <a:pt x="9547" y="6116"/>
                    <a:pt x="9067" y="6179"/>
                    <a:pt x="8732" y="6179"/>
                  </a:cubicBezTo>
                  <a:cubicBezTo>
                    <a:pt x="8515" y="6179"/>
                    <a:pt x="8358" y="6153"/>
                    <a:pt x="8351" y="6146"/>
                  </a:cubicBezTo>
                  <a:cubicBezTo>
                    <a:pt x="8345" y="6145"/>
                    <a:pt x="8339" y="6144"/>
                    <a:pt x="8333" y="6144"/>
                  </a:cubicBezTo>
                  <a:cubicBezTo>
                    <a:pt x="8201" y="6144"/>
                    <a:pt x="8124" y="6329"/>
                    <a:pt x="8226" y="6431"/>
                  </a:cubicBezTo>
                  <a:lnTo>
                    <a:pt x="9190" y="7270"/>
                  </a:lnTo>
                  <a:cubicBezTo>
                    <a:pt x="8985" y="7297"/>
                    <a:pt x="8793" y="7311"/>
                    <a:pt x="8613" y="7311"/>
                  </a:cubicBezTo>
                  <a:cubicBezTo>
                    <a:pt x="7975" y="7311"/>
                    <a:pt x="7490" y="7140"/>
                    <a:pt x="7156" y="6806"/>
                  </a:cubicBezTo>
                  <a:cubicBezTo>
                    <a:pt x="6888" y="6538"/>
                    <a:pt x="6728" y="6128"/>
                    <a:pt x="6710" y="5628"/>
                  </a:cubicBezTo>
                  <a:cubicBezTo>
                    <a:pt x="6674" y="5253"/>
                    <a:pt x="6745" y="4950"/>
                    <a:pt x="6745" y="4950"/>
                  </a:cubicBezTo>
                  <a:cubicBezTo>
                    <a:pt x="6906" y="4183"/>
                    <a:pt x="6424" y="3879"/>
                    <a:pt x="6192" y="3772"/>
                  </a:cubicBezTo>
                  <a:lnTo>
                    <a:pt x="6192" y="3772"/>
                  </a:lnTo>
                  <a:cubicBezTo>
                    <a:pt x="6192" y="3772"/>
                    <a:pt x="6496" y="3790"/>
                    <a:pt x="6638" y="3826"/>
                  </a:cubicBezTo>
                  <a:cubicBezTo>
                    <a:pt x="6995" y="3933"/>
                    <a:pt x="7245" y="4236"/>
                    <a:pt x="7281" y="4593"/>
                  </a:cubicBezTo>
                  <a:cubicBezTo>
                    <a:pt x="7334" y="4986"/>
                    <a:pt x="7495" y="5253"/>
                    <a:pt x="7780" y="5396"/>
                  </a:cubicBezTo>
                  <a:cubicBezTo>
                    <a:pt x="7905" y="5467"/>
                    <a:pt x="8030" y="5503"/>
                    <a:pt x="8155" y="5503"/>
                  </a:cubicBezTo>
                  <a:cubicBezTo>
                    <a:pt x="8333" y="5503"/>
                    <a:pt x="8512" y="5432"/>
                    <a:pt x="8637" y="5307"/>
                  </a:cubicBezTo>
                  <a:cubicBezTo>
                    <a:pt x="8690" y="5253"/>
                    <a:pt x="8708" y="5146"/>
                    <a:pt x="8637" y="5093"/>
                  </a:cubicBezTo>
                  <a:cubicBezTo>
                    <a:pt x="8610" y="5057"/>
                    <a:pt x="8570" y="5039"/>
                    <a:pt x="8530" y="5039"/>
                  </a:cubicBezTo>
                  <a:cubicBezTo>
                    <a:pt x="8490" y="5039"/>
                    <a:pt x="8449" y="5057"/>
                    <a:pt x="8423" y="5093"/>
                  </a:cubicBezTo>
                  <a:cubicBezTo>
                    <a:pt x="8352" y="5154"/>
                    <a:pt x="8252" y="5186"/>
                    <a:pt x="8150" y="5186"/>
                  </a:cubicBezTo>
                  <a:cubicBezTo>
                    <a:pt x="8072" y="5186"/>
                    <a:pt x="7992" y="5167"/>
                    <a:pt x="7923" y="5128"/>
                  </a:cubicBezTo>
                  <a:cubicBezTo>
                    <a:pt x="7745" y="5021"/>
                    <a:pt x="7638" y="4843"/>
                    <a:pt x="7602" y="4558"/>
                  </a:cubicBezTo>
                  <a:cubicBezTo>
                    <a:pt x="7548" y="4165"/>
                    <a:pt x="7316" y="3826"/>
                    <a:pt x="6977" y="3630"/>
                  </a:cubicBezTo>
                  <a:cubicBezTo>
                    <a:pt x="7174" y="3594"/>
                    <a:pt x="7352" y="3558"/>
                    <a:pt x="7530" y="3558"/>
                  </a:cubicBezTo>
                  <a:cubicBezTo>
                    <a:pt x="7709" y="3558"/>
                    <a:pt x="7923" y="3630"/>
                    <a:pt x="8030" y="3808"/>
                  </a:cubicBezTo>
                  <a:cubicBezTo>
                    <a:pt x="8054" y="3856"/>
                    <a:pt x="8109" y="3879"/>
                    <a:pt x="8165" y="3879"/>
                  </a:cubicBezTo>
                  <a:cubicBezTo>
                    <a:pt x="8193" y="3879"/>
                    <a:pt x="8220" y="3874"/>
                    <a:pt x="8244" y="3862"/>
                  </a:cubicBezTo>
                  <a:cubicBezTo>
                    <a:pt x="8316" y="3808"/>
                    <a:pt x="8333" y="3719"/>
                    <a:pt x="8298" y="3648"/>
                  </a:cubicBezTo>
                  <a:cubicBezTo>
                    <a:pt x="8155" y="3398"/>
                    <a:pt x="7869" y="3255"/>
                    <a:pt x="7530" y="3237"/>
                  </a:cubicBezTo>
                  <a:cubicBezTo>
                    <a:pt x="7316" y="3237"/>
                    <a:pt x="7084" y="3291"/>
                    <a:pt x="6888" y="3344"/>
                  </a:cubicBezTo>
                  <a:cubicBezTo>
                    <a:pt x="7084" y="3201"/>
                    <a:pt x="7281" y="3041"/>
                    <a:pt x="7513" y="2952"/>
                  </a:cubicBezTo>
                  <a:cubicBezTo>
                    <a:pt x="7598" y="2926"/>
                    <a:pt x="7703" y="2905"/>
                    <a:pt x="7807" y="2905"/>
                  </a:cubicBezTo>
                  <a:cubicBezTo>
                    <a:pt x="7922" y="2905"/>
                    <a:pt x="8035" y="2931"/>
                    <a:pt x="8119" y="3005"/>
                  </a:cubicBezTo>
                  <a:cubicBezTo>
                    <a:pt x="8147" y="3026"/>
                    <a:pt x="8181" y="3036"/>
                    <a:pt x="8215" y="3036"/>
                  </a:cubicBezTo>
                  <a:cubicBezTo>
                    <a:pt x="8267" y="3036"/>
                    <a:pt x="8319" y="3013"/>
                    <a:pt x="8351" y="2970"/>
                  </a:cubicBezTo>
                  <a:cubicBezTo>
                    <a:pt x="8405" y="2916"/>
                    <a:pt x="8387" y="2809"/>
                    <a:pt x="8316" y="2755"/>
                  </a:cubicBezTo>
                  <a:cubicBezTo>
                    <a:pt x="8176" y="2648"/>
                    <a:pt x="7997" y="2592"/>
                    <a:pt x="7803" y="2592"/>
                  </a:cubicBezTo>
                  <a:cubicBezTo>
                    <a:pt x="7675" y="2592"/>
                    <a:pt x="7540" y="2617"/>
                    <a:pt x="7406" y="2666"/>
                  </a:cubicBezTo>
                  <a:cubicBezTo>
                    <a:pt x="7156" y="2755"/>
                    <a:pt x="6960" y="2898"/>
                    <a:pt x="6745" y="3041"/>
                  </a:cubicBezTo>
                  <a:cubicBezTo>
                    <a:pt x="6585" y="3166"/>
                    <a:pt x="6442" y="3291"/>
                    <a:pt x="6264" y="3362"/>
                  </a:cubicBezTo>
                  <a:cubicBezTo>
                    <a:pt x="6389" y="3005"/>
                    <a:pt x="6638" y="2720"/>
                    <a:pt x="6960" y="2523"/>
                  </a:cubicBezTo>
                  <a:cubicBezTo>
                    <a:pt x="7241" y="2363"/>
                    <a:pt x="7542" y="2283"/>
                    <a:pt x="7855" y="2283"/>
                  </a:cubicBezTo>
                  <a:cubicBezTo>
                    <a:pt x="7960" y="2283"/>
                    <a:pt x="8066" y="2291"/>
                    <a:pt x="8173" y="2309"/>
                  </a:cubicBezTo>
                  <a:cubicBezTo>
                    <a:pt x="8182" y="2312"/>
                    <a:pt x="8192" y="2313"/>
                    <a:pt x="8201" y="2313"/>
                  </a:cubicBezTo>
                  <a:cubicBezTo>
                    <a:pt x="8266" y="2313"/>
                    <a:pt x="8336" y="2262"/>
                    <a:pt x="8351" y="2184"/>
                  </a:cubicBezTo>
                  <a:cubicBezTo>
                    <a:pt x="8369" y="2113"/>
                    <a:pt x="8316" y="2024"/>
                    <a:pt x="8226" y="2006"/>
                  </a:cubicBezTo>
                  <a:cubicBezTo>
                    <a:pt x="8104" y="1983"/>
                    <a:pt x="7980" y="1972"/>
                    <a:pt x="7856" y="1972"/>
                  </a:cubicBezTo>
                  <a:cubicBezTo>
                    <a:pt x="7488" y="1972"/>
                    <a:pt x="7119" y="2069"/>
                    <a:pt x="6799" y="2256"/>
                  </a:cubicBezTo>
                  <a:cubicBezTo>
                    <a:pt x="6424" y="2488"/>
                    <a:pt x="6139" y="2827"/>
                    <a:pt x="5978" y="3237"/>
                  </a:cubicBezTo>
                  <a:cubicBezTo>
                    <a:pt x="5764" y="3023"/>
                    <a:pt x="5550" y="2809"/>
                    <a:pt x="5300" y="2631"/>
                  </a:cubicBezTo>
                  <a:cubicBezTo>
                    <a:pt x="5336" y="2131"/>
                    <a:pt x="5728" y="1685"/>
                    <a:pt x="6371" y="1435"/>
                  </a:cubicBezTo>
                  <a:cubicBezTo>
                    <a:pt x="6460" y="1399"/>
                    <a:pt x="6496" y="1310"/>
                    <a:pt x="6460" y="1221"/>
                  </a:cubicBezTo>
                  <a:cubicBezTo>
                    <a:pt x="6282" y="846"/>
                    <a:pt x="6014" y="650"/>
                    <a:pt x="5639" y="650"/>
                  </a:cubicBezTo>
                  <a:lnTo>
                    <a:pt x="5621" y="650"/>
                  </a:lnTo>
                  <a:cubicBezTo>
                    <a:pt x="5479" y="650"/>
                    <a:pt x="5328" y="666"/>
                    <a:pt x="5180" y="666"/>
                  </a:cubicBezTo>
                  <a:cubicBezTo>
                    <a:pt x="5106" y="666"/>
                    <a:pt x="5033" y="662"/>
                    <a:pt x="4961" y="650"/>
                  </a:cubicBezTo>
                  <a:cubicBezTo>
                    <a:pt x="4640" y="614"/>
                    <a:pt x="4372" y="400"/>
                    <a:pt x="4265" y="97"/>
                  </a:cubicBezTo>
                  <a:cubicBezTo>
                    <a:pt x="4241" y="36"/>
                    <a:pt x="4184" y="0"/>
                    <a:pt x="4122" y="0"/>
                  </a:cubicBezTo>
                  <a:close/>
                </a:path>
              </a:pathLst>
            </a:custGeom>
            <a:solidFill>
              <a:srgbClr val="1E15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51" name="Google Shape;5351;p46"/>
          <p:cNvGrpSpPr/>
          <p:nvPr/>
        </p:nvGrpSpPr>
        <p:grpSpPr>
          <a:xfrm rot="120013">
            <a:off x="6096610" y="3650833"/>
            <a:ext cx="315110" cy="249576"/>
            <a:chOff x="6115518" y="-1390566"/>
            <a:chExt cx="315138" cy="249599"/>
          </a:xfrm>
        </p:grpSpPr>
        <p:sp>
          <p:nvSpPr>
            <p:cNvPr id="5352" name="Google Shape;5352;p46"/>
            <p:cNvSpPr/>
            <p:nvPr/>
          </p:nvSpPr>
          <p:spPr>
            <a:xfrm>
              <a:off x="6369598" y="-1312615"/>
              <a:ext cx="56312" cy="104073"/>
            </a:xfrm>
            <a:custGeom>
              <a:avLst/>
              <a:gdLst/>
              <a:ahLst/>
              <a:cxnLst/>
              <a:rect l="l" t="t" r="r" b="b"/>
              <a:pathLst>
                <a:path w="1910" h="3530" extrusionOk="0">
                  <a:moveTo>
                    <a:pt x="1392" y="0"/>
                  </a:moveTo>
                  <a:cubicBezTo>
                    <a:pt x="1356" y="0"/>
                    <a:pt x="1318" y="12"/>
                    <a:pt x="1285" y="38"/>
                  </a:cubicBezTo>
                  <a:cubicBezTo>
                    <a:pt x="911" y="324"/>
                    <a:pt x="1" y="1037"/>
                    <a:pt x="1" y="1037"/>
                  </a:cubicBezTo>
                  <a:lnTo>
                    <a:pt x="1" y="2483"/>
                  </a:lnTo>
                  <a:lnTo>
                    <a:pt x="1303" y="3500"/>
                  </a:lnTo>
                  <a:cubicBezTo>
                    <a:pt x="1337" y="3520"/>
                    <a:pt x="1373" y="3530"/>
                    <a:pt x="1407" y="3530"/>
                  </a:cubicBezTo>
                  <a:cubicBezTo>
                    <a:pt x="1465" y="3530"/>
                    <a:pt x="1520" y="3502"/>
                    <a:pt x="1553" y="3446"/>
                  </a:cubicBezTo>
                  <a:cubicBezTo>
                    <a:pt x="1803" y="2947"/>
                    <a:pt x="1910" y="2358"/>
                    <a:pt x="1892" y="1751"/>
                  </a:cubicBezTo>
                  <a:cubicBezTo>
                    <a:pt x="1892" y="1198"/>
                    <a:pt x="1767" y="645"/>
                    <a:pt x="1571" y="181"/>
                  </a:cubicBezTo>
                  <a:cubicBezTo>
                    <a:pt x="1571" y="163"/>
                    <a:pt x="1553" y="127"/>
                    <a:pt x="1535" y="92"/>
                  </a:cubicBezTo>
                  <a:cubicBezTo>
                    <a:pt x="1513" y="35"/>
                    <a:pt x="1454" y="0"/>
                    <a:pt x="1392" y="0"/>
                  </a:cubicBezTo>
                  <a:close/>
                </a:path>
              </a:pathLst>
            </a:custGeom>
            <a:solidFill>
              <a:srgbClr val="FEF4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3" name="Google Shape;5353;p46"/>
            <p:cNvSpPr/>
            <p:nvPr/>
          </p:nvSpPr>
          <p:spPr>
            <a:xfrm>
              <a:off x="6402737" y="-1312615"/>
              <a:ext cx="23173" cy="104073"/>
            </a:xfrm>
            <a:custGeom>
              <a:avLst/>
              <a:gdLst/>
              <a:ahLst/>
              <a:cxnLst/>
              <a:rect l="l" t="t" r="r" b="b"/>
              <a:pathLst>
                <a:path w="786" h="3530" extrusionOk="0">
                  <a:moveTo>
                    <a:pt x="268" y="0"/>
                  </a:moveTo>
                  <a:cubicBezTo>
                    <a:pt x="232" y="0"/>
                    <a:pt x="194" y="12"/>
                    <a:pt x="161" y="38"/>
                  </a:cubicBezTo>
                  <a:cubicBezTo>
                    <a:pt x="126" y="74"/>
                    <a:pt x="54" y="110"/>
                    <a:pt x="1" y="163"/>
                  </a:cubicBezTo>
                  <a:cubicBezTo>
                    <a:pt x="1" y="163"/>
                    <a:pt x="1" y="181"/>
                    <a:pt x="1" y="181"/>
                  </a:cubicBezTo>
                  <a:cubicBezTo>
                    <a:pt x="197" y="645"/>
                    <a:pt x="322" y="1198"/>
                    <a:pt x="340" y="1751"/>
                  </a:cubicBezTo>
                  <a:cubicBezTo>
                    <a:pt x="340" y="2322"/>
                    <a:pt x="251" y="2893"/>
                    <a:pt x="19" y="3375"/>
                  </a:cubicBezTo>
                  <a:lnTo>
                    <a:pt x="179" y="3500"/>
                  </a:lnTo>
                  <a:cubicBezTo>
                    <a:pt x="213" y="3520"/>
                    <a:pt x="249" y="3530"/>
                    <a:pt x="283" y="3530"/>
                  </a:cubicBezTo>
                  <a:cubicBezTo>
                    <a:pt x="341" y="3530"/>
                    <a:pt x="396" y="3502"/>
                    <a:pt x="429" y="3446"/>
                  </a:cubicBezTo>
                  <a:cubicBezTo>
                    <a:pt x="679" y="2947"/>
                    <a:pt x="786" y="2358"/>
                    <a:pt x="768" y="1751"/>
                  </a:cubicBezTo>
                  <a:cubicBezTo>
                    <a:pt x="768" y="1198"/>
                    <a:pt x="643" y="645"/>
                    <a:pt x="447" y="181"/>
                  </a:cubicBezTo>
                  <a:cubicBezTo>
                    <a:pt x="447" y="163"/>
                    <a:pt x="429" y="127"/>
                    <a:pt x="411" y="92"/>
                  </a:cubicBezTo>
                  <a:cubicBezTo>
                    <a:pt x="389" y="35"/>
                    <a:pt x="330" y="0"/>
                    <a:pt x="268" y="0"/>
                  </a:cubicBezTo>
                  <a:close/>
                </a:path>
              </a:pathLst>
            </a:custGeom>
            <a:solidFill>
              <a:srgbClr val="FEF0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4" name="Google Shape;5354;p46"/>
            <p:cNvSpPr/>
            <p:nvPr/>
          </p:nvSpPr>
          <p:spPr>
            <a:xfrm>
              <a:off x="6154465" y="-1386026"/>
              <a:ext cx="210446" cy="101390"/>
            </a:xfrm>
            <a:custGeom>
              <a:avLst/>
              <a:gdLst/>
              <a:ahLst/>
              <a:cxnLst/>
              <a:rect l="l" t="t" r="r" b="b"/>
              <a:pathLst>
                <a:path w="7138" h="3439" extrusionOk="0">
                  <a:moveTo>
                    <a:pt x="5489" y="0"/>
                  </a:moveTo>
                  <a:cubicBezTo>
                    <a:pt x="5141" y="0"/>
                    <a:pt x="4786" y="104"/>
                    <a:pt x="4461" y="209"/>
                  </a:cubicBezTo>
                  <a:cubicBezTo>
                    <a:pt x="4178" y="306"/>
                    <a:pt x="3889" y="351"/>
                    <a:pt x="3598" y="351"/>
                  </a:cubicBezTo>
                  <a:cubicBezTo>
                    <a:pt x="3410" y="351"/>
                    <a:pt x="3222" y="333"/>
                    <a:pt x="3033" y="298"/>
                  </a:cubicBezTo>
                  <a:cubicBezTo>
                    <a:pt x="2736" y="250"/>
                    <a:pt x="2431" y="211"/>
                    <a:pt x="2128" y="211"/>
                  </a:cubicBezTo>
                  <a:cubicBezTo>
                    <a:pt x="1977" y="211"/>
                    <a:pt x="1826" y="221"/>
                    <a:pt x="1677" y="244"/>
                  </a:cubicBezTo>
                  <a:cubicBezTo>
                    <a:pt x="1142" y="334"/>
                    <a:pt x="749" y="583"/>
                    <a:pt x="410" y="994"/>
                  </a:cubicBezTo>
                  <a:cubicBezTo>
                    <a:pt x="196" y="1279"/>
                    <a:pt x="54" y="1636"/>
                    <a:pt x="0" y="2011"/>
                  </a:cubicBezTo>
                  <a:cubicBezTo>
                    <a:pt x="714" y="1458"/>
                    <a:pt x="1659" y="1101"/>
                    <a:pt x="2730" y="1101"/>
                  </a:cubicBezTo>
                  <a:cubicBezTo>
                    <a:pt x="4443" y="1101"/>
                    <a:pt x="5906" y="2011"/>
                    <a:pt x="6423" y="3242"/>
                  </a:cubicBezTo>
                  <a:cubicBezTo>
                    <a:pt x="6441" y="3313"/>
                    <a:pt x="6477" y="3367"/>
                    <a:pt x="6530" y="3438"/>
                  </a:cubicBezTo>
                  <a:cubicBezTo>
                    <a:pt x="6780" y="3135"/>
                    <a:pt x="6905" y="2742"/>
                    <a:pt x="7012" y="2350"/>
                  </a:cubicBezTo>
                  <a:cubicBezTo>
                    <a:pt x="7137" y="1868"/>
                    <a:pt x="7119" y="1351"/>
                    <a:pt x="6923" y="905"/>
                  </a:cubicBezTo>
                  <a:cubicBezTo>
                    <a:pt x="6727" y="458"/>
                    <a:pt x="6316" y="173"/>
                    <a:pt x="5870" y="48"/>
                  </a:cubicBezTo>
                  <a:cubicBezTo>
                    <a:pt x="5745" y="14"/>
                    <a:pt x="5617" y="0"/>
                    <a:pt x="5489" y="0"/>
                  </a:cubicBezTo>
                  <a:close/>
                </a:path>
              </a:pathLst>
            </a:custGeom>
            <a:solidFill>
              <a:srgbClr val="FEF4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5" name="Google Shape;5355;p46"/>
            <p:cNvSpPr/>
            <p:nvPr/>
          </p:nvSpPr>
          <p:spPr>
            <a:xfrm>
              <a:off x="6154465" y="-1376208"/>
              <a:ext cx="210446" cy="91573"/>
            </a:xfrm>
            <a:custGeom>
              <a:avLst/>
              <a:gdLst/>
              <a:ahLst/>
              <a:cxnLst/>
              <a:rect l="l" t="t" r="r" b="b"/>
              <a:pathLst>
                <a:path w="7138" h="3106" extrusionOk="0">
                  <a:moveTo>
                    <a:pt x="6477" y="1"/>
                  </a:moveTo>
                  <a:lnTo>
                    <a:pt x="6477" y="1"/>
                  </a:lnTo>
                  <a:cubicBezTo>
                    <a:pt x="6495" y="36"/>
                    <a:pt x="6513" y="72"/>
                    <a:pt x="6513" y="125"/>
                  </a:cubicBezTo>
                  <a:cubicBezTo>
                    <a:pt x="6638" y="411"/>
                    <a:pt x="6762" y="786"/>
                    <a:pt x="6762" y="1107"/>
                  </a:cubicBezTo>
                  <a:cubicBezTo>
                    <a:pt x="6762" y="1678"/>
                    <a:pt x="6762" y="1785"/>
                    <a:pt x="6566" y="2320"/>
                  </a:cubicBezTo>
                  <a:cubicBezTo>
                    <a:pt x="6566" y="2320"/>
                    <a:pt x="6477" y="2177"/>
                    <a:pt x="6459" y="2160"/>
                  </a:cubicBezTo>
                  <a:cubicBezTo>
                    <a:pt x="6406" y="2070"/>
                    <a:pt x="6370" y="1999"/>
                    <a:pt x="6316" y="1928"/>
                  </a:cubicBezTo>
                  <a:cubicBezTo>
                    <a:pt x="6209" y="1785"/>
                    <a:pt x="6120" y="1606"/>
                    <a:pt x="5995" y="1464"/>
                  </a:cubicBezTo>
                  <a:cubicBezTo>
                    <a:pt x="5763" y="1214"/>
                    <a:pt x="5549" y="982"/>
                    <a:pt x="5246" y="821"/>
                  </a:cubicBezTo>
                  <a:cubicBezTo>
                    <a:pt x="4443" y="429"/>
                    <a:pt x="3497" y="322"/>
                    <a:pt x="2623" y="322"/>
                  </a:cubicBezTo>
                  <a:cubicBezTo>
                    <a:pt x="1659" y="322"/>
                    <a:pt x="767" y="661"/>
                    <a:pt x="125" y="1196"/>
                  </a:cubicBezTo>
                  <a:cubicBezTo>
                    <a:pt x="71" y="1357"/>
                    <a:pt x="18" y="1517"/>
                    <a:pt x="0" y="1678"/>
                  </a:cubicBezTo>
                  <a:cubicBezTo>
                    <a:pt x="714" y="1125"/>
                    <a:pt x="1659" y="768"/>
                    <a:pt x="2730" y="768"/>
                  </a:cubicBezTo>
                  <a:cubicBezTo>
                    <a:pt x="4443" y="768"/>
                    <a:pt x="5906" y="1678"/>
                    <a:pt x="6423" y="2909"/>
                  </a:cubicBezTo>
                  <a:cubicBezTo>
                    <a:pt x="6441" y="2980"/>
                    <a:pt x="6477" y="3034"/>
                    <a:pt x="6530" y="3105"/>
                  </a:cubicBezTo>
                  <a:cubicBezTo>
                    <a:pt x="6780" y="2802"/>
                    <a:pt x="6905" y="2409"/>
                    <a:pt x="7012" y="2017"/>
                  </a:cubicBezTo>
                  <a:cubicBezTo>
                    <a:pt x="7137" y="1535"/>
                    <a:pt x="7119" y="1018"/>
                    <a:pt x="6923" y="572"/>
                  </a:cubicBezTo>
                  <a:cubicBezTo>
                    <a:pt x="6816" y="340"/>
                    <a:pt x="6655" y="161"/>
                    <a:pt x="6477" y="1"/>
                  </a:cubicBezTo>
                  <a:close/>
                </a:path>
              </a:pathLst>
            </a:custGeom>
            <a:solidFill>
              <a:srgbClr val="FEF0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6" name="Google Shape;5356;p46"/>
            <p:cNvSpPr/>
            <p:nvPr/>
          </p:nvSpPr>
          <p:spPr>
            <a:xfrm>
              <a:off x="6200752" y="-1233660"/>
              <a:ext cx="163628" cy="88035"/>
            </a:xfrm>
            <a:custGeom>
              <a:avLst/>
              <a:gdLst/>
              <a:ahLst/>
              <a:cxnLst/>
              <a:rect l="l" t="t" r="r" b="b"/>
              <a:pathLst>
                <a:path w="5550" h="2986" extrusionOk="0">
                  <a:moveTo>
                    <a:pt x="4889" y="1"/>
                  </a:moveTo>
                  <a:cubicBezTo>
                    <a:pt x="4871" y="37"/>
                    <a:pt x="4853" y="54"/>
                    <a:pt x="4853" y="72"/>
                  </a:cubicBezTo>
                  <a:cubicBezTo>
                    <a:pt x="4336" y="1321"/>
                    <a:pt x="2873" y="2213"/>
                    <a:pt x="1160" y="2213"/>
                  </a:cubicBezTo>
                  <a:cubicBezTo>
                    <a:pt x="750" y="2213"/>
                    <a:pt x="375" y="2160"/>
                    <a:pt x="0" y="2071"/>
                  </a:cubicBezTo>
                  <a:lnTo>
                    <a:pt x="0" y="2071"/>
                  </a:lnTo>
                  <a:cubicBezTo>
                    <a:pt x="18" y="2106"/>
                    <a:pt x="54" y="2142"/>
                    <a:pt x="72" y="2160"/>
                  </a:cubicBezTo>
                  <a:cubicBezTo>
                    <a:pt x="339" y="2499"/>
                    <a:pt x="660" y="2713"/>
                    <a:pt x="1089" y="2784"/>
                  </a:cubicBezTo>
                  <a:cubicBezTo>
                    <a:pt x="1214" y="2802"/>
                    <a:pt x="1338" y="2810"/>
                    <a:pt x="1463" y="2810"/>
                  </a:cubicBezTo>
                  <a:cubicBezTo>
                    <a:pt x="1711" y="2810"/>
                    <a:pt x="1957" y="2778"/>
                    <a:pt x="2195" y="2731"/>
                  </a:cubicBezTo>
                  <a:cubicBezTo>
                    <a:pt x="2346" y="2703"/>
                    <a:pt x="2500" y="2689"/>
                    <a:pt x="2653" y="2689"/>
                  </a:cubicBezTo>
                  <a:cubicBezTo>
                    <a:pt x="2898" y="2689"/>
                    <a:pt x="3142" y="2725"/>
                    <a:pt x="3372" y="2802"/>
                  </a:cubicBezTo>
                  <a:cubicBezTo>
                    <a:pt x="3634" y="2894"/>
                    <a:pt x="3925" y="2986"/>
                    <a:pt x="4216" y="2986"/>
                  </a:cubicBezTo>
                  <a:cubicBezTo>
                    <a:pt x="4322" y="2986"/>
                    <a:pt x="4428" y="2973"/>
                    <a:pt x="4532" y="2945"/>
                  </a:cubicBezTo>
                  <a:cubicBezTo>
                    <a:pt x="4889" y="2838"/>
                    <a:pt x="5228" y="2606"/>
                    <a:pt x="5389" y="2249"/>
                  </a:cubicBezTo>
                  <a:cubicBezTo>
                    <a:pt x="5549" y="1874"/>
                    <a:pt x="5549" y="1446"/>
                    <a:pt x="5460" y="1054"/>
                  </a:cubicBezTo>
                  <a:cubicBezTo>
                    <a:pt x="5353" y="661"/>
                    <a:pt x="5210" y="269"/>
                    <a:pt x="4889" y="1"/>
                  </a:cubicBezTo>
                  <a:close/>
                </a:path>
              </a:pathLst>
            </a:custGeom>
            <a:solidFill>
              <a:srgbClr val="FEF4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7" name="Google Shape;5357;p46"/>
            <p:cNvSpPr/>
            <p:nvPr/>
          </p:nvSpPr>
          <p:spPr>
            <a:xfrm>
              <a:off x="6201283" y="-1233660"/>
              <a:ext cx="163097" cy="88035"/>
            </a:xfrm>
            <a:custGeom>
              <a:avLst/>
              <a:gdLst/>
              <a:ahLst/>
              <a:cxnLst/>
              <a:rect l="l" t="t" r="r" b="b"/>
              <a:pathLst>
                <a:path w="5532" h="2986" extrusionOk="0">
                  <a:moveTo>
                    <a:pt x="4871" y="1"/>
                  </a:moveTo>
                  <a:cubicBezTo>
                    <a:pt x="4853" y="37"/>
                    <a:pt x="4835" y="54"/>
                    <a:pt x="4835" y="72"/>
                  </a:cubicBezTo>
                  <a:cubicBezTo>
                    <a:pt x="4835" y="72"/>
                    <a:pt x="4835" y="90"/>
                    <a:pt x="4835" y="90"/>
                  </a:cubicBezTo>
                  <a:cubicBezTo>
                    <a:pt x="4925" y="251"/>
                    <a:pt x="4978" y="447"/>
                    <a:pt x="5032" y="643"/>
                  </a:cubicBezTo>
                  <a:cubicBezTo>
                    <a:pt x="5121" y="1036"/>
                    <a:pt x="5121" y="1464"/>
                    <a:pt x="4960" y="1839"/>
                  </a:cubicBezTo>
                  <a:cubicBezTo>
                    <a:pt x="4800" y="2196"/>
                    <a:pt x="4461" y="2428"/>
                    <a:pt x="4086" y="2535"/>
                  </a:cubicBezTo>
                  <a:cubicBezTo>
                    <a:pt x="3986" y="2563"/>
                    <a:pt x="3884" y="2575"/>
                    <a:pt x="3781" y="2575"/>
                  </a:cubicBezTo>
                  <a:cubicBezTo>
                    <a:pt x="3497" y="2575"/>
                    <a:pt x="3206" y="2483"/>
                    <a:pt x="2944" y="2392"/>
                  </a:cubicBezTo>
                  <a:cubicBezTo>
                    <a:pt x="2714" y="2315"/>
                    <a:pt x="2470" y="2279"/>
                    <a:pt x="2225" y="2279"/>
                  </a:cubicBezTo>
                  <a:cubicBezTo>
                    <a:pt x="2072" y="2279"/>
                    <a:pt x="1918" y="2293"/>
                    <a:pt x="1766" y="2320"/>
                  </a:cubicBezTo>
                  <a:cubicBezTo>
                    <a:pt x="1533" y="2356"/>
                    <a:pt x="1292" y="2391"/>
                    <a:pt x="1048" y="2391"/>
                  </a:cubicBezTo>
                  <a:cubicBezTo>
                    <a:pt x="919" y="2391"/>
                    <a:pt x="790" y="2381"/>
                    <a:pt x="660" y="2356"/>
                  </a:cubicBezTo>
                  <a:cubicBezTo>
                    <a:pt x="410" y="2320"/>
                    <a:pt x="196" y="2231"/>
                    <a:pt x="0" y="2106"/>
                  </a:cubicBezTo>
                  <a:lnTo>
                    <a:pt x="0" y="2106"/>
                  </a:lnTo>
                  <a:cubicBezTo>
                    <a:pt x="18" y="2124"/>
                    <a:pt x="36" y="2142"/>
                    <a:pt x="54" y="2160"/>
                  </a:cubicBezTo>
                  <a:cubicBezTo>
                    <a:pt x="321" y="2499"/>
                    <a:pt x="642" y="2713"/>
                    <a:pt x="1071" y="2784"/>
                  </a:cubicBezTo>
                  <a:cubicBezTo>
                    <a:pt x="1196" y="2802"/>
                    <a:pt x="1320" y="2810"/>
                    <a:pt x="1445" y="2810"/>
                  </a:cubicBezTo>
                  <a:cubicBezTo>
                    <a:pt x="1693" y="2810"/>
                    <a:pt x="1939" y="2778"/>
                    <a:pt x="2177" y="2731"/>
                  </a:cubicBezTo>
                  <a:cubicBezTo>
                    <a:pt x="2328" y="2703"/>
                    <a:pt x="2482" y="2689"/>
                    <a:pt x="2635" y="2689"/>
                  </a:cubicBezTo>
                  <a:cubicBezTo>
                    <a:pt x="2880" y="2689"/>
                    <a:pt x="3124" y="2725"/>
                    <a:pt x="3354" y="2802"/>
                  </a:cubicBezTo>
                  <a:cubicBezTo>
                    <a:pt x="3616" y="2894"/>
                    <a:pt x="3907" y="2986"/>
                    <a:pt x="4198" y="2986"/>
                  </a:cubicBezTo>
                  <a:cubicBezTo>
                    <a:pt x="4304" y="2986"/>
                    <a:pt x="4410" y="2973"/>
                    <a:pt x="4514" y="2945"/>
                  </a:cubicBezTo>
                  <a:cubicBezTo>
                    <a:pt x="4871" y="2838"/>
                    <a:pt x="5210" y="2606"/>
                    <a:pt x="5371" y="2249"/>
                  </a:cubicBezTo>
                  <a:cubicBezTo>
                    <a:pt x="5531" y="1874"/>
                    <a:pt x="5531" y="1446"/>
                    <a:pt x="5442" y="1054"/>
                  </a:cubicBezTo>
                  <a:cubicBezTo>
                    <a:pt x="5335" y="661"/>
                    <a:pt x="5192" y="269"/>
                    <a:pt x="4871" y="1"/>
                  </a:cubicBezTo>
                  <a:close/>
                </a:path>
              </a:pathLst>
            </a:custGeom>
            <a:solidFill>
              <a:srgbClr val="FEF0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8" name="Google Shape;5358;p46"/>
            <p:cNvSpPr/>
            <p:nvPr/>
          </p:nvSpPr>
          <p:spPr>
            <a:xfrm>
              <a:off x="6120265" y="-1353595"/>
              <a:ext cx="249363" cy="185209"/>
            </a:xfrm>
            <a:custGeom>
              <a:avLst/>
              <a:gdLst/>
              <a:ahLst/>
              <a:cxnLst/>
              <a:rect l="l" t="t" r="r" b="b"/>
              <a:pathLst>
                <a:path w="8458" h="6282" extrusionOk="0">
                  <a:moveTo>
                    <a:pt x="3890" y="1"/>
                  </a:moveTo>
                  <a:cubicBezTo>
                    <a:pt x="1731" y="1"/>
                    <a:pt x="0" y="1410"/>
                    <a:pt x="0" y="3141"/>
                  </a:cubicBezTo>
                  <a:cubicBezTo>
                    <a:pt x="0" y="4872"/>
                    <a:pt x="1731" y="6281"/>
                    <a:pt x="3890" y="6281"/>
                  </a:cubicBezTo>
                  <a:cubicBezTo>
                    <a:pt x="5603" y="6281"/>
                    <a:pt x="7066" y="5389"/>
                    <a:pt x="7583" y="4140"/>
                  </a:cubicBezTo>
                  <a:cubicBezTo>
                    <a:pt x="7619" y="4051"/>
                    <a:pt x="7673" y="3962"/>
                    <a:pt x="7744" y="3890"/>
                  </a:cubicBezTo>
                  <a:cubicBezTo>
                    <a:pt x="7827" y="3794"/>
                    <a:pt x="7930" y="3730"/>
                    <a:pt x="8071" y="3730"/>
                  </a:cubicBezTo>
                  <a:cubicBezTo>
                    <a:pt x="8113" y="3730"/>
                    <a:pt x="8159" y="3735"/>
                    <a:pt x="8208" y="3748"/>
                  </a:cubicBezTo>
                  <a:cubicBezTo>
                    <a:pt x="8297" y="3783"/>
                    <a:pt x="8368" y="3819"/>
                    <a:pt x="8458" y="3855"/>
                  </a:cubicBezTo>
                  <a:lnTo>
                    <a:pt x="8458" y="2427"/>
                  </a:lnTo>
                  <a:cubicBezTo>
                    <a:pt x="8368" y="2481"/>
                    <a:pt x="8297" y="2517"/>
                    <a:pt x="8208" y="2534"/>
                  </a:cubicBezTo>
                  <a:cubicBezTo>
                    <a:pt x="8158" y="2547"/>
                    <a:pt x="8112" y="2553"/>
                    <a:pt x="8069" y="2553"/>
                  </a:cubicBezTo>
                  <a:cubicBezTo>
                    <a:pt x="7929" y="2553"/>
                    <a:pt x="7826" y="2492"/>
                    <a:pt x="7744" y="2410"/>
                  </a:cubicBezTo>
                  <a:cubicBezTo>
                    <a:pt x="7673" y="2338"/>
                    <a:pt x="7619" y="2249"/>
                    <a:pt x="7583" y="2142"/>
                  </a:cubicBezTo>
                  <a:cubicBezTo>
                    <a:pt x="7066" y="911"/>
                    <a:pt x="5603" y="1"/>
                    <a:pt x="3890" y="1"/>
                  </a:cubicBezTo>
                  <a:close/>
                </a:path>
              </a:pathLst>
            </a:custGeom>
            <a:solidFill>
              <a:srgbClr val="73E7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9" name="Google Shape;5359;p46"/>
            <p:cNvSpPr/>
            <p:nvPr/>
          </p:nvSpPr>
          <p:spPr>
            <a:xfrm>
              <a:off x="6129729" y="-1254711"/>
              <a:ext cx="239899" cy="86325"/>
            </a:xfrm>
            <a:custGeom>
              <a:avLst/>
              <a:gdLst/>
              <a:ahLst/>
              <a:cxnLst/>
              <a:rect l="l" t="t" r="r" b="b"/>
              <a:pathLst>
                <a:path w="8137" h="2928" extrusionOk="0">
                  <a:moveTo>
                    <a:pt x="7498" y="1"/>
                  </a:moveTo>
                  <a:cubicBezTo>
                    <a:pt x="7358" y="1"/>
                    <a:pt x="7255" y="62"/>
                    <a:pt x="7173" y="144"/>
                  </a:cubicBezTo>
                  <a:cubicBezTo>
                    <a:pt x="7102" y="215"/>
                    <a:pt x="7048" y="305"/>
                    <a:pt x="7013" y="412"/>
                  </a:cubicBezTo>
                  <a:cubicBezTo>
                    <a:pt x="6495" y="1643"/>
                    <a:pt x="5032" y="2553"/>
                    <a:pt x="3319" y="2553"/>
                  </a:cubicBezTo>
                  <a:cubicBezTo>
                    <a:pt x="1910" y="2553"/>
                    <a:pt x="696" y="1946"/>
                    <a:pt x="0" y="1054"/>
                  </a:cubicBezTo>
                  <a:lnTo>
                    <a:pt x="0" y="1054"/>
                  </a:lnTo>
                  <a:cubicBezTo>
                    <a:pt x="607" y="2160"/>
                    <a:pt x="1981" y="2927"/>
                    <a:pt x="3569" y="2927"/>
                  </a:cubicBezTo>
                  <a:cubicBezTo>
                    <a:pt x="5282" y="2927"/>
                    <a:pt x="6745" y="2035"/>
                    <a:pt x="7262" y="786"/>
                  </a:cubicBezTo>
                  <a:cubicBezTo>
                    <a:pt x="7298" y="697"/>
                    <a:pt x="7352" y="608"/>
                    <a:pt x="7423" y="536"/>
                  </a:cubicBezTo>
                  <a:cubicBezTo>
                    <a:pt x="7506" y="440"/>
                    <a:pt x="7609" y="376"/>
                    <a:pt x="7750" y="376"/>
                  </a:cubicBezTo>
                  <a:cubicBezTo>
                    <a:pt x="7792" y="376"/>
                    <a:pt x="7838" y="381"/>
                    <a:pt x="7887" y="394"/>
                  </a:cubicBezTo>
                  <a:cubicBezTo>
                    <a:pt x="7976" y="429"/>
                    <a:pt x="8047" y="465"/>
                    <a:pt x="8137" y="501"/>
                  </a:cubicBezTo>
                  <a:lnTo>
                    <a:pt x="8137" y="144"/>
                  </a:lnTo>
                  <a:cubicBezTo>
                    <a:pt x="7976" y="90"/>
                    <a:pt x="7691" y="37"/>
                    <a:pt x="7637" y="19"/>
                  </a:cubicBezTo>
                  <a:cubicBezTo>
                    <a:pt x="7587" y="7"/>
                    <a:pt x="7541" y="1"/>
                    <a:pt x="7498" y="1"/>
                  </a:cubicBezTo>
                  <a:close/>
                </a:path>
              </a:pathLst>
            </a:custGeom>
            <a:solidFill>
              <a:srgbClr val="207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0" name="Google Shape;5360;p46"/>
            <p:cNvSpPr/>
            <p:nvPr/>
          </p:nvSpPr>
          <p:spPr>
            <a:xfrm>
              <a:off x="6225458" y="-1298876"/>
              <a:ext cx="38976" cy="76301"/>
            </a:xfrm>
            <a:custGeom>
              <a:avLst/>
              <a:gdLst/>
              <a:ahLst/>
              <a:cxnLst/>
              <a:rect l="l" t="t" r="r" b="b"/>
              <a:pathLst>
                <a:path w="1322" h="2588" extrusionOk="0">
                  <a:moveTo>
                    <a:pt x="1089" y="0"/>
                  </a:moveTo>
                  <a:cubicBezTo>
                    <a:pt x="625" y="107"/>
                    <a:pt x="233" y="411"/>
                    <a:pt x="1" y="607"/>
                  </a:cubicBezTo>
                  <a:lnTo>
                    <a:pt x="19" y="1981"/>
                  </a:lnTo>
                  <a:cubicBezTo>
                    <a:pt x="233" y="2177"/>
                    <a:pt x="625" y="2463"/>
                    <a:pt x="1089" y="2588"/>
                  </a:cubicBezTo>
                  <a:cubicBezTo>
                    <a:pt x="1089" y="2588"/>
                    <a:pt x="1143" y="2391"/>
                    <a:pt x="1196" y="2124"/>
                  </a:cubicBezTo>
                  <a:cubicBezTo>
                    <a:pt x="1321" y="1571"/>
                    <a:pt x="1321" y="1000"/>
                    <a:pt x="1196" y="464"/>
                  </a:cubicBezTo>
                  <a:cubicBezTo>
                    <a:pt x="1143" y="197"/>
                    <a:pt x="1089" y="0"/>
                    <a:pt x="1089" y="0"/>
                  </a:cubicBezTo>
                  <a:close/>
                </a:path>
              </a:pathLst>
            </a:custGeom>
            <a:solidFill>
              <a:srgbClr val="FEF4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1" name="Google Shape;5361;p46"/>
            <p:cNvSpPr/>
            <p:nvPr/>
          </p:nvSpPr>
          <p:spPr>
            <a:xfrm>
              <a:off x="6247040" y="-1298876"/>
              <a:ext cx="17395" cy="76301"/>
            </a:xfrm>
            <a:custGeom>
              <a:avLst/>
              <a:gdLst/>
              <a:ahLst/>
              <a:cxnLst/>
              <a:rect l="l" t="t" r="r" b="b"/>
              <a:pathLst>
                <a:path w="590" h="2588" extrusionOk="0">
                  <a:moveTo>
                    <a:pt x="339" y="0"/>
                  </a:moveTo>
                  <a:cubicBezTo>
                    <a:pt x="214" y="36"/>
                    <a:pt x="107" y="72"/>
                    <a:pt x="0" y="125"/>
                  </a:cubicBezTo>
                  <a:cubicBezTo>
                    <a:pt x="18" y="215"/>
                    <a:pt x="36" y="322"/>
                    <a:pt x="72" y="464"/>
                  </a:cubicBezTo>
                  <a:cubicBezTo>
                    <a:pt x="197" y="1000"/>
                    <a:pt x="197" y="1571"/>
                    <a:pt x="72" y="2124"/>
                  </a:cubicBezTo>
                  <a:cubicBezTo>
                    <a:pt x="36" y="2249"/>
                    <a:pt x="18" y="2374"/>
                    <a:pt x="0" y="2463"/>
                  </a:cubicBezTo>
                  <a:cubicBezTo>
                    <a:pt x="107" y="2498"/>
                    <a:pt x="214" y="2552"/>
                    <a:pt x="339" y="2588"/>
                  </a:cubicBezTo>
                  <a:cubicBezTo>
                    <a:pt x="339" y="2588"/>
                    <a:pt x="393" y="2391"/>
                    <a:pt x="464" y="2124"/>
                  </a:cubicBezTo>
                  <a:cubicBezTo>
                    <a:pt x="589" y="1571"/>
                    <a:pt x="589" y="1000"/>
                    <a:pt x="464" y="464"/>
                  </a:cubicBezTo>
                  <a:cubicBezTo>
                    <a:pt x="393" y="197"/>
                    <a:pt x="339" y="0"/>
                    <a:pt x="339" y="0"/>
                  </a:cubicBezTo>
                  <a:close/>
                </a:path>
              </a:pathLst>
            </a:custGeom>
            <a:solidFill>
              <a:srgbClr val="FEF0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2" name="Google Shape;5362;p46"/>
            <p:cNvSpPr/>
            <p:nvPr/>
          </p:nvSpPr>
          <p:spPr>
            <a:xfrm>
              <a:off x="6165491" y="-1291181"/>
              <a:ext cx="15832" cy="13886"/>
            </a:xfrm>
            <a:custGeom>
              <a:avLst/>
              <a:gdLst/>
              <a:ahLst/>
              <a:cxnLst/>
              <a:rect l="l" t="t" r="r" b="b"/>
              <a:pathLst>
                <a:path w="537" h="471" extrusionOk="0">
                  <a:moveTo>
                    <a:pt x="248" y="0"/>
                  </a:moveTo>
                  <a:cubicBezTo>
                    <a:pt x="190" y="0"/>
                    <a:pt x="130" y="20"/>
                    <a:pt x="90" y="61"/>
                  </a:cubicBezTo>
                  <a:cubicBezTo>
                    <a:pt x="1" y="168"/>
                    <a:pt x="1" y="310"/>
                    <a:pt x="90" y="400"/>
                  </a:cubicBezTo>
                  <a:cubicBezTo>
                    <a:pt x="144" y="435"/>
                    <a:pt x="197" y="471"/>
                    <a:pt x="251" y="471"/>
                  </a:cubicBezTo>
                  <a:cubicBezTo>
                    <a:pt x="304" y="471"/>
                    <a:pt x="340" y="453"/>
                    <a:pt x="393" y="435"/>
                  </a:cubicBezTo>
                  <a:cubicBezTo>
                    <a:pt x="536" y="310"/>
                    <a:pt x="500" y="43"/>
                    <a:pt x="304" y="7"/>
                  </a:cubicBezTo>
                  <a:cubicBezTo>
                    <a:pt x="286" y="3"/>
                    <a:pt x="267" y="0"/>
                    <a:pt x="248" y="0"/>
                  </a:cubicBezTo>
                  <a:close/>
                </a:path>
              </a:pathLst>
            </a:custGeom>
            <a:solidFill>
              <a:srgbClr val="1E15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3" name="Google Shape;5363;p46"/>
            <p:cNvSpPr/>
            <p:nvPr/>
          </p:nvSpPr>
          <p:spPr>
            <a:xfrm>
              <a:off x="6115518" y="-1390566"/>
              <a:ext cx="315138" cy="249599"/>
            </a:xfrm>
            <a:custGeom>
              <a:avLst/>
              <a:gdLst/>
              <a:ahLst/>
              <a:cxnLst/>
              <a:rect l="l" t="t" r="r" b="b"/>
              <a:pathLst>
                <a:path w="10689" h="8466" extrusionOk="0">
                  <a:moveTo>
                    <a:pt x="4176" y="595"/>
                  </a:moveTo>
                  <a:cubicBezTo>
                    <a:pt x="4229" y="595"/>
                    <a:pt x="4265" y="612"/>
                    <a:pt x="4319" y="612"/>
                  </a:cubicBezTo>
                  <a:cubicBezTo>
                    <a:pt x="4426" y="630"/>
                    <a:pt x="4533" y="648"/>
                    <a:pt x="4640" y="648"/>
                  </a:cubicBezTo>
                  <a:cubicBezTo>
                    <a:pt x="4515" y="809"/>
                    <a:pt x="4426" y="969"/>
                    <a:pt x="4354" y="1112"/>
                  </a:cubicBezTo>
                  <a:lnTo>
                    <a:pt x="3783" y="1112"/>
                  </a:lnTo>
                  <a:cubicBezTo>
                    <a:pt x="3890" y="934"/>
                    <a:pt x="4015" y="755"/>
                    <a:pt x="4176" y="595"/>
                  </a:cubicBezTo>
                  <a:close/>
                  <a:moveTo>
                    <a:pt x="5603" y="577"/>
                  </a:moveTo>
                  <a:lnTo>
                    <a:pt x="5603" y="577"/>
                  </a:lnTo>
                  <a:cubicBezTo>
                    <a:pt x="5461" y="791"/>
                    <a:pt x="5336" y="1005"/>
                    <a:pt x="5193" y="1237"/>
                  </a:cubicBezTo>
                  <a:cubicBezTo>
                    <a:pt x="5032" y="1201"/>
                    <a:pt x="4854" y="1166"/>
                    <a:pt x="4693" y="1148"/>
                  </a:cubicBezTo>
                  <a:cubicBezTo>
                    <a:pt x="4783" y="969"/>
                    <a:pt x="4890" y="809"/>
                    <a:pt x="5032" y="666"/>
                  </a:cubicBezTo>
                  <a:cubicBezTo>
                    <a:pt x="5229" y="648"/>
                    <a:pt x="5425" y="630"/>
                    <a:pt x="5603" y="577"/>
                  </a:cubicBezTo>
                  <a:close/>
                  <a:moveTo>
                    <a:pt x="3319" y="523"/>
                  </a:moveTo>
                  <a:cubicBezTo>
                    <a:pt x="3480" y="523"/>
                    <a:pt x="3641" y="523"/>
                    <a:pt x="3801" y="541"/>
                  </a:cubicBezTo>
                  <a:cubicBezTo>
                    <a:pt x="3641" y="737"/>
                    <a:pt x="3516" y="934"/>
                    <a:pt x="3409" y="1148"/>
                  </a:cubicBezTo>
                  <a:cubicBezTo>
                    <a:pt x="3177" y="1183"/>
                    <a:pt x="2963" y="1219"/>
                    <a:pt x="2748" y="1273"/>
                  </a:cubicBezTo>
                  <a:cubicBezTo>
                    <a:pt x="2909" y="1005"/>
                    <a:pt x="3087" y="737"/>
                    <a:pt x="3319" y="523"/>
                  </a:cubicBezTo>
                  <a:close/>
                  <a:moveTo>
                    <a:pt x="6745" y="309"/>
                  </a:moveTo>
                  <a:cubicBezTo>
                    <a:pt x="6478" y="648"/>
                    <a:pt x="6210" y="1076"/>
                    <a:pt x="5978" y="1505"/>
                  </a:cubicBezTo>
                  <a:cubicBezTo>
                    <a:pt x="5835" y="1433"/>
                    <a:pt x="5675" y="1380"/>
                    <a:pt x="5514" y="1326"/>
                  </a:cubicBezTo>
                  <a:cubicBezTo>
                    <a:pt x="5693" y="987"/>
                    <a:pt x="5889" y="684"/>
                    <a:pt x="6139" y="416"/>
                  </a:cubicBezTo>
                  <a:cubicBezTo>
                    <a:pt x="6353" y="363"/>
                    <a:pt x="6549" y="309"/>
                    <a:pt x="6745" y="309"/>
                  </a:cubicBezTo>
                  <a:close/>
                  <a:moveTo>
                    <a:pt x="2838" y="595"/>
                  </a:moveTo>
                  <a:cubicBezTo>
                    <a:pt x="2641" y="844"/>
                    <a:pt x="2463" y="1130"/>
                    <a:pt x="2302" y="1415"/>
                  </a:cubicBezTo>
                  <a:cubicBezTo>
                    <a:pt x="2053" y="1522"/>
                    <a:pt x="1803" y="1647"/>
                    <a:pt x="1571" y="1790"/>
                  </a:cubicBezTo>
                  <a:cubicBezTo>
                    <a:pt x="1642" y="1594"/>
                    <a:pt x="1731" y="1398"/>
                    <a:pt x="1856" y="1255"/>
                  </a:cubicBezTo>
                  <a:cubicBezTo>
                    <a:pt x="2142" y="898"/>
                    <a:pt x="2463" y="684"/>
                    <a:pt x="2838" y="595"/>
                  </a:cubicBezTo>
                  <a:close/>
                  <a:moveTo>
                    <a:pt x="7120" y="345"/>
                  </a:moveTo>
                  <a:cubicBezTo>
                    <a:pt x="7120" y="345"/>
                    <a:pt x="7405" y="416"/>
                    <a:pt x="7548" y="523"/>
                  </a:cubicBezTo>
                  <a:cubicBezTo>
                    <a:pt x="7227" y="934"/>
                    <a:pt x="6924" y="1487"/>
                    <a:pt x="6710" y="1915"/>
                  </a:cubicBezTo>
                  <a:cubicBezTo>
                    <a:pt x="6567" y="1808"/>
                    <a:pt x="6406" y="1719"/>
                    <a:pt x="6263" y="1647"/>
                  </a:cubicBezTo>
                  <a:cubicBezTo>
                    <a:pt x="6460" y="1290"/>
                    <a:pt x="6781" y="720"/>
                    <a:pt x="7120" y="345"/>
                  </a:cubicBezTo>
                  <a:close/>
                  <a:moveTo>
                    <a:pt x="7798" y="702"/>
                  </a:moveTo>
                  <a:cubicBezTo>
                    <a:pt x="7923" y="809"/>
                    <a:pt x="8012" y="951"/>
                    <a:pt x="8083" y="1094"/>
                  </a:cubicBezTo>
                  <a:cubicBezTo>
                    <a:pt x="7816" y="1522"/>
                    <a:pt x="7548" y="2004"/>
                    <a:pt x="7316" y="2450"/>
                  </a:cubicBezTo>
                  <a:cubicBezTo>
                    <a:pt x="7281" y="2415"/>
                    <a:pt x="7245" y="2379"/>
                    <a:pt x="7227" y="2343"/>
                  </a:cubicBezTo>
                  <a:cubicBezTo>
                    <a:pt x="7138" y="2254"/>
                    <a:pt x="7049" y="2183"/>
                    <a:pt x="6959" y="2093"/>
                  </a:cubicBezTo>
                  <a:cubicBezTo>
                    <a:pt x="7173" y="1665"/>
                    <a:pt x="7477" y="1094"/>
                    <a:pt x="7798" y="702"/>
                  </a:cubicBezTo>
                  <a:close/>
                  <a:moveTo>
                    <a:pt x="8226" y="1469"/>
                  </a:moveTo>
                  <a:lnTo>
                    <a:pt x="8226" y="1469"/>
                  </a:lnTo>
                  <a:cubicBezTo>
                    <a:pt x="8298" y="1861"/>
                    <a:pt x="8244" y="2254"/>
                    <a:pt x="8137" y="2629"/>
                  </a:cubicBezTo>
                  <a:cubicBezTo>
                    <a:pt x="8083" y="2807"/>
                    <a:pt x="8030" y="2968"/>
                    <a:pt x="7959" y="3146"/>
                  </a:cubicBezTo>
                  <a:cubicBezTo>
                    <a:pt x="7923" y="3182"/>
                    <a:pt x="7905" y="3253"/>
                    <a:pt x="7869" y="3289"/>
                  </a:cubicBezTo>
                  <a:cubicBezTo>
                    <a:pt x="7869" y="3289"/>
                    <a:pt x="7851" y="3253"/>
                    <a:pt x="7851" y="3235"/>
                  </a:cubicBezTo>
                  <a:cubicBezTo>
                    <a:pt x="7762" y="3057"/>
                    <a:pt x="7655" y="2878"/>
                    <a:pt x="7530" y="2700"/>
                  </a:cubicBezTo>
                  <a:cubicBezTo>
                    <a:pt x="7744" y="2308"/>
                    <a:pt x="7976" y="1879"/>
                    <a:pt x="8226" y="1469"/>
                  </a:cubicBezTo>
                  <a:close/>
                  <a:moveTo>
                    <a:pt x="7834" y="5591"/>
                  </a:moveTo>
                  <a:cubicBezTo>
                    <a:pt x="7959" y="5751"/>
                    <a:pt x="8083" y="5983"/>
                    <a:pt x="8190" y="6411"/>
                  </a:cubicBezTo>
                  <a:cubicBezTo>
                    <a:pt x="8244" y="6590"/>
                    <a:pt x="8262" y="6750"/>
                    <a:pt x="8262" y="6911"/>
                  </a:cubicBezTo>
                  <a:cubicBezTo>
                    <a:pt x="8066" y="6572"/>
                    <a:pt x="7869" y="6215"/>
                    <a:pt x="7673" y="5876"/>
                  </a:cubicBezTo>
                  <a:cubicBezTo>
                    <a:pt x="7727" y="5787"/>
                    <a:pt x="7780" y="5680"/>
                    <a:pt x="7834" y="5591"/>
                  </a:cubicBezTo>
                  <a:close/>
                  <a:moveTo>
                    <a:pt x="7477" y="6162"/>
                  </a:moveTo>
                  <a:cubicBezTo>
                    <a:pt x="7709" y="6572"/>
                    <a:pt x="7941" y="7000"/>
                    <a:pt x="8173" y="7375"/>
                  </a:cubicBezTo>
                  <a:cubicBezTo>
                    <a:pt x="8173" y="7428"/>
                    <a:pt x="8155" y="7464"/>
                    <a:pt x="8137" y="7500"/>
                  </a:cubicBezTo>
                  <a:cubicBezTo>
                    <a:pt x="8083" y="7625"/>
                    <a:pt x="8012" y="7732"/>
                    <a:pt x="7905" y="7821"/>
                  </a:cubicBezTo>
                  <a:cubicBezTo>
                    <a:pt x="7620" y="7446"/>
                    <a:pt x="7352" y="6947"/>
                    <a:pt x="7138" y="6536"/>
                  </a:cubicBezTo>
                  <a:cubicBezTo>
                    <a:pt x="7263" y="6411"/>
                    <a:pt x="7370" y="6286"/>
                    <a:pt x="7477" y="6162"/>
                  </a:cubicBezTo>
                  <a:close/>
                  <a:moveTo>
                    <a:pt x="5443" y="7500"/>
                  </a:moveTo>
                  <a:cubicBezTo>
                    <a:pt x="5514" y="7607"/>
                    <a:pt x="5585" y="7732"/>
                    <a:pt x="5675" y="7857"/>
                  </a:cubicBezTo>
                  <a:lnTo>
                    <a:pt x="5550" y="7857"/>
                  </a:lnTo>
                  <a:cubicBezTo>
                    <a:pt x="5425" y="7857"/>
                    <a:pt x="5300" y="7874"/>
                    <a:pt x="5175" y="7892"/>
                  </a:cubicBezTo>
                  <a:cubicBezTo>
                    <a:pt x="5086" y="7803"/>
                    <a:pt x="5032" y="7714"/>
                    <a:pt x="4961" y="7607"/>
                  </a:cubicBezTo>
                  <a:cubicBezTo>
                    <a:pt x="5122" y="7589"/>
                    <a:pt x="5282" y="7535"/>
                    <a:pt x="5443" y="7500"/>
                  </a:cubicBezTo>
                  <a:close/>
                  <a:moveTo>
                    <a:pt x="3319" y="7642"/>
                  </a:moveTo>
                  <a:cubicBezTo>
                    <a:pt x="3444" y="7660"/>
                    <a:pt x="3587" y="7678"/>
                    <a:pt x="3712" y="7678"/>
                  </a:cubicBezTo>
                  <a:cubicBezTo>
                    <a:pt x="3766" y="7767"/>
                    <a:pt x="3819" y="7857"/>
                    <a:pt x="3873" y="7928"/>
                  </a:cubicBezTo>
                  <a:cubicBezTo>
                    <a:pt x="3676" y="7874"/>
                    <a:pt x="3480" y="7785"/>
                    <a:pt x="3319" y="7642"/>
                  </a:cubicBezTo>
                  <a:close/>
                  <a:moveTo>
                    <a:pt x="4622" y="7660"/>
                  </a:moveTo>
                  <a:cubicBezTo>
                    <a:pt x="4675" y="7767"/>
                    <a:pt x="4747" y="7857"/>
                    <a:pt x="4800" y="7946"/>
                  </a:cubicBezTo>
                  <a:cubicBezTo>
                    <a:pt x="4658" y="7964"/>
                    <a:pt x="4497" y="7981"/>
                    <a:pt x="4336" y="7981"/>
                  </a:cubicBezTo>
                  <a:cubicBezTo>
                    <a:pt x="4247" y="7892"/>
                    <a:pt x="4176" y="7803"/>
                    <a:pt x="4087" y="7696"/>
                  </a:cubicBezTo>
                  <a:cubicBezTo>
                    <a:pt x="4265" y="7696"/>
                    <a:pt x="4444" y="7678"/>
                    <a:pt x="4622" y="7660"/>
                  </a:cubicBezTo>
                  <a:close/>
                  <a:moveTo>
                    <a:pt x="6192" y="7196"/>
                  </a:moveTo>
                  <a:cubicBezTo>
                    <a:pt x="6371" y="7482"/>
                    <a:pt x="6567" y="7821"/>
                    <a:pt x="6799" y="8124"/>
                  </a:cubicBezTo>
                  <a:cubicBezTo>
                    <a:pt x="6638" y="8089"/>
                    <a:pt x="6478" y="8035"/>
                    <a:pt x="6317" y="7981"/>
                  </a:cubicBezTo>
                  <a:cubicBezTo>
                    <a:pt x="6246" y="7964"/>
                    <a:pt x="6174" y="7946"/>
                    <a:pt x="6103" y="7928"/>
                  </a:cubicBezTo>
                  <a:cubicBezTo>
                    <a:pt x="5960" y="7750"/>
                    <a:pt x="5853" y="7571"/>
                    <a:pt x="5746" y="7393"/>
                  </a:cubicBezTo>
                  <a:cubicBezTo>
                    <a:pt x="5907" y="7339"/>
                    <a:pt x="6049" y="7268"/>
                    <a:pt x="6192" y="7196"/>
                  </a:cubicBezTo>
                  <a:close/>
                  <a:moveTo>
                    <a:pt x="6888" y="6750"/>
                  </a:moveTo>
                  <a:cubicBezTo>
                    <a:pt x="7102" y="7143"/>
                    <a:pt x="7370" y="7625"/>
                    <a:pt x="7655" y="7999"/>
                  </a:cubicBezTo>
                  <a:cubicBezTo>
                    <a:pt x="7566" y="8053"/>
                    <a:pt x="7477" y="8089"/>
                    <a:pt x="7370" y="8106"/>
                  </a:cubicBezTo>
                  <a:cubicBezTo>
                    <a:pt x="7316" y="8124"/>
                    <a:pt x="7263" y="8142"/>
                    <a:pt x="7209" y="8142"/>
                  </a:cubicBezTo>
                  <a:cubicBezTo>
                    <a:pt x="6941" y="7821"/>
                    <a:pt x="6674" y="7411"/>
                    <a:pt x="6478" y="7036"/>
                  </a:cubicBezTo>
                  <a:cubicBezTo>
                    <a:pt x="6620" y="6947"/>
                    <a:pt x="6763" y="6857"/>
                    <a:pt x="6888" y="6750"/>
                  </a:cubicBezTo>
                  <a:close/>
                  <a:moveTo>
                    <a:pt x="6788" y="1"/>
                  </a:moveTo>
                  <a:cubicBezTo>
                    <a:pt x="6425" y="1"/>
                    <a:pt x="6063" y="106"/>
                    <a:pt x="5746" y="220"/>
                  </a:cubicBezTo>
                  <a:cubicBezTo>
                    <a:pt x="5475" y="310"/>
                    <a:pt x="5197" y="358"/>
                    <a:pt x="4902" y="358"/>
                  </a:cubicBezTo>
                  <a:cubicBezTo>
                    <a:pt x="4731" y="358"/>
                    <a:pt x="4555" y="342"/>
                    <a:pt x="4372" y="309"/>
                  </a:cubicBezTo>
                  <a:cubicBezTo>
                    <a:pt x="4099" y="262"/>
                    <a:pt x="3785" y="214"/>
                    <a:pt x="3464" y="214"/>
                  </a:cubicBezTo>
                  <a:cubicBezTo>
                    <a:pt x="3304" y="214"/>
                    <a:pt x="3141" y="226"/>
                    <a:pt x="2980" y="256"/>
                  </a:cubicBezTo>
                  <a:cubicBezTo>
                    <a:pt x="2427" y="327"/>
                    <a:pt x="1999" y="595"/>
                    <a:pt x="1624" y="1059"/>
                  </a:cubicBezTo>
                  <a:cubicBezTo>
                    <a:pt x="1392" y="1326"/>
                    <a:pt x="1250" y="1683"/>
                    <a:pt x="1178" y="2076"/>
                  </a:cubicBezTo>
                  <a:cubicBezTo>
                    <a:pt x="411" y="2700"/>
                    <a:pt x="1" y="3521"/>
                    <a:pt x="1" y="4395"/>
                  </a:cubicBezTo>
                  <a:cubicBezTo>
                    <a:pt x="1" y="5216"/>
                    <a:pt x="375" y="6019"/>
                    <a:pt x="1053" y="6625"/>
                  </a:cubicBezTo>
                  <a:cubicBezTo>
                    <a:pt x="1087" y="6650"/>
                    <a:pt x="1124" y="6664"/>
                    <a:pt x="1159" y="6664"/>
                  </a:cubicBezTo>
                  <a:cubicBezTo>
                    <a:pt x="1200" y="6664"/>
                    <a:pt x="1239" y="6646"/>
                    <a:pt x="1268" y="6608"/>
                  </a:cubicBezTo>
                  <a:cubicBezTo>
                    <a:pt x="1339" y="6536"/>
                    <a:pt x="1321" y="6447"/>
                    <a:pt x="1268" y="6393"/>
                  </a:cubicBezTo>
                  <a:cubicBezTo>
                    <a:pt x="643" y="5840"/>
                    <a:pt x="304" y="5127"/>
                    <a:pt x="304" y="4395"/>
                  </a:cubicBezTo>
                  <a:cubicBezTo>
                    <a:pt x="304" y="2754"/>
                    <a:pt x="1981" y="1415"/>
                    <a:pt x="4051" y="1415"/>
                  </a:cubicBezTo>
                  <a:cubicBezTo>
                    <a:pt x="5657" y="1415"/>
                    <a:pt x="7084" y="2236"/>
                    <a:pt x="7602" y="3467"/>
                  </a:cubicBezTo>
                  <a:cubicBezTo>
                    <a:pt x="7655" y="3574"/>
                    <a:pt x="7727" y="3699"/>
                    <a:pt x="7816" y="3788"/>
                  </a:cubicBezTo>
                  <a:cubicBezTo>
                    <a:pt x="7942" y="3902"/>
                    <a:pt x="8095" y="3962"/>
                    <a:pt x="8250" y="3962"/>
                  </a:cubicBezTo>
                  <a:cubicBezTo>
                    <a:pt x="8314" y="3962"/>
                    <a:pt x="8378" y="3952"/>
                    <a:pt x="8440" y="3931"/>
                  </a:cubicBezTo>
                  <a:lnTo>
                    <a:pt x="8440" y="4877"/>
                  </a:lnTo>
                  <a:cubicBezTo>
                    <a:pt x="8381" y="4847"/>
                    <a:pt x="8312" y="4834"/>
                    <a:pt x="8240" y="4834"/>
                  </a:cubicBezTo>
                  <a:cubicBezTo>
                    <a:pt x="8181" y="4834"/>
                    <a:pt x="8122" y="4843"/>
                    <a:pt x="8066" y="4859"/>
                  </a:cubicBezTo>
                  <a:cubicBezTo>
                    <a:pt x="7851" y="4930"/>
                    <a:pt x="7691" y="5144"/>
                    <a:pt x="7602" y="5341"/>
                  </a:cubicBezTo>
                  <a:cubicBezTo>
                    <a:pt x="7084" y="6572"/>
                    <a:pt x="5657" y="7393"/>
                    <a:pt x="4051" y="7393"/>
                  </a:cubicBezTo>
                  <a:cubicBezTo>
                    <a:pt x="3248" y="7393"/>
                    <a:pt x="2463" y="7179"/>
                    <a:pt x="1821" y="6786"/>
                  </a:cubicBezTo>
                  <a:cubicBezTo>
                    <a:pt x="1797" y="6774"/>
                    <a:pt x="1769" y="6768"/>
                    <a:pt x="1741" y="6768"/>
                  </a:cubicBezTo>
                  <a:cubicBezTo>
                    <a:pt x="1686" y="6768"/>
                    <a:pt x="1630" y="6792"/>
                    <a:pt x="1607" y="6840"/>
                  </a:cubicBezTo>
                  <a:cubicBezTo>
                    <a:pt x="1553" y="6929"/>
                    <a:pt x="1589" y="7018"/>
                    <a:pt x="1660" y="7054"/>
                  </a:cubicBezTo>
                  <a:cubicBezTo>
                    <a:pt x="2017" y="7268"/>
                    <a:pt x="2392" y="7428"/>
                    <a:pt x="2802" y="7535"/>
                  </a:cubicBezTo>
                  <a:cubicBezTo>
                    <a:pt x="3016" y="7839"/>
                    <a:pt x="3337" y="8089"/>
                    <a:pt x="3694" y="8196"/>
                  </a:cubicBezTo>
                  <a:cubicBezTo>
                    <a:pt x="3819" y="8231"/>
                    <a:pt x="3926" y="8249"/>
                    <a:pt x="4051" y="8267"/>
                  </a:cubicBezTo>
                  <a:cubicBezTo>
                    <a:pt x="4164" y="8279"/>
                    <a:pt x="4281" y="8285"/>
                    <a:pt x="4399" y="8285"/>
                  </a:cubicBezTo>
                  <a:cubicBezTo>
                    <a:pt x="4636" y="8285"/>
                    <a:pt x="4878" y="8261"/>
                    <a:pt x="5104" y="8213"/>
                  </a:cubicBezTo>
                  <a:cubicBezTo>
                    <a:pt x="5238" y="8180"/>
                    <a:pt x="5381" y="8164"/>
                    <a:pt x="5525" y="8164"/>
                  </a:cubicBezTo>
                  <a:cubicBezTo>
                    <a:pt x="5763" y="8164"/>
                    <a:pt x="6006" y="8207"/>
                    <a:pt x="6228" y="8285"/>
                  </a:cubicBezTo>
                  <a:cubicBezTo>
                    <a:pt x="6495" y="8374"/>
                    <a:pt x="6710" y="8445"/>
                    <a:pt x="7013" y="8463"/>
                  </a:cubicBezTo>
                  <a:cubicBezTo>
                    <a:pt x="7040" y="8465"/>
                    <a:pt x="7067" y="8466"/>
                    <a:pt x="7095" y="8466"/>
                  </a:cubicBezTo>
                  <a:cubicBezTo>
                    <a:pt x="7341" y="8466"/>
                    <a:pt x="7607" y="8395"/>
                    <a:pt x="7816" y="8267"/>
                  </a:cubicBezTo>
                  <a:cubicBezTo>
                    <a:pt x="8440" y="7874"/>
                    <a:pt x="8672" y="7036"/>
                    <a:pt x="8494" y="6340"/>
                  </a:cubicBezTo>
                  <a:cubicBezTo>
                    <a:pt x="8405" y="5965"/>
                    <a:pt x="8280" y="5591"/>
                    <a:pt x="7976" y="5305"/>
                  </a:cubicBezTo>
                  <a:cubicBezTo>
                    <a:pt x="8047" y="5206"/>
                    <a:pt x="8130" y="5151"/>
                    <a:pt x="8241" y="5151"/>
                  </a:cubicBezTo>
                  <a:cubicBezTo>
                    <a:pt x="8270" y="5151"/>
                    <a:pt x="8300" y="5155"/>
                    <a:pt x="8333" y="5162"/>
                  </a:cubicBezTo>
                  <a:cubicBezTo>
                    <a:pt x="8494" y="5198"/>
                    <a:pt x="9475" y="5983"/>
                    <a:pt x="9832" y="6269"/>
                  </a:cubicBezTo>
                  <a:cubicBezTo>
                    <a:pt x="9885" y="6315"/>
                    <a:pt x="9950" y="6337"/>
                    <a:pt x="10016" y="6337"/>
                  </a:cubicBezTo>
                  <a:cubicBezTo>
                    <a:pt x="10127" y="6337"/>
                    <a:pt x="10240" y="6274"/>
                    <a:pt x="10296" y="6162"/>
                  </a:cubicBezTo>
                  <a:cubicBezTo>
                    <a:pt x="10564" y="5662"/>
                    <a:pt x="10688" y="5055"/>
                    <a:pt x="10671" y="4395"/>
                  </a:cubicBezTo>
                  <a:cubicBezTo>
                    <a:pt x="10671" y="4235"/>
                    <a:pt x="10653" y="4074"/>
                    <a:pt x="10635" y="3913"/>
                  </a:cubicBezTo>
                  <a:cubicBezTo>
                    <a:pt x="10619" y="3850"/>
                    <a:pt x="10560" y="3786"/>
                    <a:pt x="10484" y="3786"/>
                  </a:cubicBezTo>
                  <a:cubicBezTo>
                    <a:pt x="10475" y="3786"/>
                    <a:pt x="10466" y="3787"/>
                    <a:pt x="10456" y="3788"/>
                  </a:cubicBezTo>
                  <a:cubicBezTo>
                    <a:pt x="10367" y="3788"/>
                    <a:pt x="10314" y="3878"/>
                    <a:pt x="10332" y="3967"/>
                  </a:cubicBezTo>
                  <a:cubicBezTo>
                    <a:pt x="10349" y="4110"/>
                    <a:pt x="10349" y="4252"/>
                    <a:pt x="10367" y="4395"/>
                  </a:cubicBezTo>
                  <a:cubicBezTo>
                    <a:pt x="10367" y="5020"/>
                    <a:pt x="10260" y="5573"/>
                    <a:pt x="10028" y="6019"/>
                  </a:cubicBezTo>
                  <a:lnTo>
                    <a:pt x="10010" y="6019"/>
                  </a:lnTo>
                  <a:cubicBezTo>
                    <a:pt x="10010" y="6019"/>
                    <a:pt x="8761" y="5037"/>
                    <a:pt x="8761" y="5037"/>
                  </a:cubicBezTo>
                  <a:lnTo>
                    <a:pt x="8761" y="4895"/>
                  </a:lnTo>
                  <a:cubicBezTo>
                    <a:pt x="8976" y="4966"/>
                    <a:pt x="9332" y="5144"/>
                    <a:pt x="9636" y="5430"/>
                  </a:cubicBezTo>
                  <a:cubicBezTo>
                    <a:pt x="9661" y="5455"/>
                    <a:pt x="9697" y="5468"/>
                    <a:pt x="9734" y="5468"/>
                  </a:cubicBezTo>
                  <a:cubicBezTo>
                    <a:pt x="9777" y="5468"/>
                    <a:pt x="9821" y="5450"/>
                    <a:pt x="9850" y="5412"/>
                  </a:cubicBezTo>
                  <a:cubicBezTo>
                    <a:pt x="9921" y="5359"/>
                    <a:pt x="9921" y="5252"/>
                    <a:pt x="9850" y="5198"/>
                  </a:cubicBezTo>
                  <a:cubicBezTo>
                    <a:pt x="9457" y="4823"/>
                    <a:pt x="8976" y="4627"/>
                    <a:pt x="8761" y="4538"/>
                  </a:cubicBezTo>
                  <a:lnTo>
                    <a:pt x="9921" y="4538"/>
                  </a:lnTo>
                  <a:cubicBezTo>
                    <a:pt x="9931" y="4540"/>
                    <a:pt x="9939" y="4541"/>
                    <a:pt x="9948" y="4541"/>
                  </a:cubicBezTo>
                  <a:cubicBezTo>
                    <a:pt x="10021" y="4541"/>
                    <a:pt x="10064" y="4475"/>
                    <a:pt x="10064" y="4395"/>
                  </a:cubicBezTo>
                  <a:cubicBezTo>
                    <a:pt x="10064" y="4324"/>
                    <a:pt x="10010" y="4252"/>
                    <a:pt x="9921" y="4252"/>
                  </a:cubicBezTo>
                  <a:lnTo>
                    <a:pt x="8761" y="4252"/>
                  </a:lnTo>
                  <a:cubicBezTo>
                    <a:pt x="8976" y="4181"/>
                    <a:pt x="9457" y="3985"/>
                    <a:pt x="9850" y="3592"/>
                  </a:cubicBezTo>
                  <a:cubicBezTo>
                    <a:pt x="9921" y="3539"/>
                    <a:pt x="9921" y="3449"/>
                    <a:pt x="9850" y="3378"/>
                  </a:cubicBezTo>
                  <a:cubicBezTo>
                    <a:pt x="9823" y="3351"/>
                    <a:pt x="9783" y="3338"/>
                    <a:pt x="9743" y="3338"/>
                  </a:cubicBezTo>
                  <a:cubicBezTo>
                    <a:pt x="9703" y="3338"/>
                    <a:pt x="9663" y="3351"/>
                    <a:pt x="9636" y="3378"/>
                  </a:cubicBezTo>
                  <a:cubicBezTo>
                    <a:pt x="9332" y="3664"/>
                    <a:pt x="8976" y="3824"/>
                    <a:pt x="8761" y="3913"/>
                  </a:cubicBezTo>
                  <a:lnTo>
                    <a:pt x="8761" y="3753"/>
                  </a:lnTo>
                  <a:cubicBezTo>
                    <a:pt x="8761" y="3753"/>
                    <a:pt x="9993" y="2807"/>
                    <a:pt x="9993" y="2789"/>
                  </a:cubicBezTo>
                  <a:cubicBezTo>
                    <a:pt x="10010" y="2789"/>
                    <a:pt x="10010" y="2789"/>
                    <a:pt x="10010" y="2807"/>
                  </a:cubicBezTo>
                  <a:cubicBezTo>
                    <a:pt x="10082" y="2950"/>
                    <a:pt x="10135" y="3110"/>
                    <a:pt x="10189" y="3271"/>
                  </a:cubicBezTo>
                  <a:cubicBezTo>
                    <a:pt x="10203" y="3341"/>
                    <a:pt x="10261" y="3389"/>
                    <a:pt x="10329" y="3389"/>
                  </a:cubicBezTo>
                  <a:cubicBezTo>
                    <a:pt x="10347" y="3389"/>
                    <a:pt x="10366" y="3386"/>
                    <a:pt x="10385" y="3378"/>
                  </a:cubicBezTo>
                  <a:cubicBezTo>
                    <a:pt x="10456" y="3360"/>
                    <a:pt x="10510" y="3271"/>
                    <a:pt x="10474" y="3182"/>
                  </a:cubicBezTo>
                  <a:cubicBezTo>
                    <a:pt x="10439" y="3021"/>
                    <a:pt x="10367" y="2843"/>
                    <a:pt x="10296" y="2682"/>
                  </a:cubicBezTo>
                  <a:cubicBezTo>
                    <a:pt x="10260" y="2593"/>
                    <a:pt x="10171" y="2522"/>
                    <a:pt x="10082" y="2504"/>
                  </a:cubicBezTo>
                  <a:cubicBezTo>
                    <a:pt x="10052" y="2492"/>
                    <a:pt x="10020" y="2486"/>
                    <a:pt x="9989" y="2486"/>
                  </a:cubicBezTo>
                  <a:cubicBezTo>
                    <a:pt x="9925" y="2486"/>
                    <a:pt x="9862" y="2510"/>
                    <a:pt x="9814" y="2557"/>
                  </a:cubicBezTo>
                  <a:lnTo>
                    <a:pt x="8529" y="3557"/>
                  </a:lnTo>
                  <a:cubicBezTo>
                    <a:pt x="8446" y="3612"/>
                    <a:pt x="8341" y="3657"/>
                    <a:pt x="8247" y="3657"/>
                  </a:cubicBezTo>
                  <a:cubicBezTo>
                    <a:pt x="8221" y="3657"/>
                    <a:pt x="8196" y="3654"/>
                    <a:pt x="8173" y="3646"/>
                  </a:cubicBezTo>
                  <a:cubicBezTo>
                    <a:pt x="8155" y="3646"/>
                    <a:pt x="8030" y="3592"/>
                    <a:pt x="8048" y="3574"/>
                  </a:cubicBezTo>
                  <a:cubicBezTo>
                    <a:pt x="8280" y="3253"/>
                    <a:pt x="8405" y="2878"/>
                    <a:pt x="8494" y="2539"/>
                  </a:cubicBezTo>
                  <a:cubicBezTo>
                    <a:pt x="8619" y="1986"/>
                    <a:pt x="8583" y="1433"/>
                    <a:pt x="8387" y="987"/>
                  </a:cubicBezTo>
                  <a:cubicBezTo>
                    <a:pt x="8190" y="541"/>
                    <a:pt x="7780" y="202"/>
                    <a:pt x="7227" y="59"/>
                  </a:cubicBezTo>
                  <a:cubicBezTo>
                    <a:pt x="7082" y="18"/>
                    <a:pt x="6935" y="1"/>
                    <a:pt x="6788" y="1"/>
                  </a:cubicBezTo>
                  <a:close/>
                </a:path>
              </a:pathLst>
            </a:custGeom>
            <a:solidFill>
              <a:srgbClr val="1E15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4" name="Google Shape;5364;p46"/>
            <p:cNvSpPr/>
            <p:nvPr/>
          </p:nvSpPr>
          <p:spPr>
            <a:xfrm>
              <a:off x="6187072" y="-1322432"/>
              <a:ext cx="82079" cy="122883"/>
            </a:xfrm>
            <a:custGeom>
              <a:avLst/>
              <a:gdLst/>
              <a:ahLst/>
              <a:cxnLst/>
              <a:rect l="l" t="t" r="r" b="b"/>
              <a:pathLst>
                <a:path w="2784" h="4168" extrusionOk="0">
                  <a:moveTo>
                    <a:pt x="2266" y="996"/>
                  </a:moveTo>
                  <a:cubicBezTo>
                    <a:pt x="2284" y="1067"/>
                    <a:pt x="2320" y="1174"/>
                    <a:pt x="2338" y="1299"/>
                  </a:cubicBezTo>
                  <a:cubicBezTo>
                    <a:pt x="2463" y="1816"/>
                    <a:pt x="2463" y="2370"/>
                    <a:pt x="2338" y="2887"/>
                  </a:cubicBezTo>
                  <a:cubicBezTo>
                    <a:pt x="2320" y="2994"/>
                    <a:pt x="2284" y="3101"/>
                    <a:pt x="2266" y="3190"/>
                  </a:cubicBezTo>
                  <a:cubicBezTo>
                    <a:pt x="1945" y="3083"/>
                    <a:pt x="1660" y="2887"/>
                    <a:pt x="1481" y="2726"/>
                  </a:cubicBezTo>
                  <a:cubicBezTo>
                    <a:pt x="1517" y="2655"/>
                    <a:pt x="1535" y="2566"/>
                    <a:pt x="1535" y="2477"/>
                  </a:cubicBezTo>
                  <a:cubicBezTo>
                    <a:pt x="1678" y="2512"/>
                    <a:pt x="1802" y="2566"/>
                    <a:pt x="1909" y="2619"/>
                  </a:cubicBezTo>
                  <a:cubicBezTo>
                    <a:pt x="1945" y="2619"/>
                    <a:pt x="1963" y="2637"/>
                    <a:pt x="1981" y="2637"/>
                  </a:cubicBezTo>
                  <a:cubicBezTo>
                    <a:pt x="2034" y="2637"/>
                    <a:pt x="2088" y="2602"/>
                    <a:pt x="2124" y="2548"/>
                  </a:cubicBezTo>
                  <a:cubicBezTo>
                    <a:pt x="2159" y="2477"/>
                    <a:pt x="2124" y="2370"/>
                    <a:pt x="2052" y="2334"/>
                  </a:cubicBezTo>
                  <a:cubicBezTo>
                    <a:pt x="1909" y="2263"/>
                    <a:pt x="1749" y="2209"/>
                    <a:pt x="1570" y="2173"/>
                  </a:cubicBezTo>
                  <a:cubicBezTo>
                    <a:pt x="1570" y="2138"/>
                    <a:pt x="1570" y="2048"/>
                    <a:pt x="1570" y="2013"/>
                  </a:cubicBezTo>
                  <a:cubicBezTo>
                    <a:pt x="1749" y="1977"/>
                    <a:pt x="1909" y="1906"/>
                    <a:pt x="2052" y="1834"/>
                  </a:cubicBezTo>
                  <a:cubicBezTo>
                    <a:pt x="2124" y="1799"/>
                    <a:pt x="2159" y="1709"/>
                    <a:pt x="2124" y="1638"/>
                  </a:cubicBezTo>
                  <a:cubicBezTo>
                    <a:pt x="2099" y="1577"/>
                    <a:pt x="2050" y="1549"/>
                    <a:pt x="1993" y="1549"/>
                  </a:cubicBezTo>
                  <a:cubicBezTo>
                    <a:pt x="1966" y="1549"/>
                    <a:pt x="1938" y="1555"/>
                    <a:pt x="1909" y="1567"/>
                  </a:cubicBezTo>
                  <a:cubicBezTo>
                    <a:pt x="1802" y="1620"/>
                    <a:pt x="1678" y="1674"/>
                    <a:pt x="1535" y="1709"/>
                  </a:cubicBezTo>
                  <a:cubicBezTo>
                    <a:pt x="1517" y="1620"/>
                    <a:pt x="1499" y="1531"/>
                    <a:pt x="1481" y="1442"/>
                  </a:cubicBezTo>
                  <a:cubicBezTo>
                    <a:pt x="1660" y="1299"/>
                    <a:pt x="1945" y="1103"/>
                    <a:pt x="2266" y="996"/>
                  </a:cubicBezTo>
                  <a:close/>
                  <a:moveTo>
                    <a:pt x="182" y="1"/>
                  </a:moveTo>
                  <a:cubicBezTo>
                    <a:pt x="118" y="1"/>
                    <a:pt x="62" y="37"/>
                    <a:pt x="36" y="104"/>
                  </a:cubicBezTo>
                  <a:cubicBezTo>
                    <a:pt x="0" y="175"/>
                    <a:pt x="36" y="264"/>
                    <a:pt x="107" y="300"/>
                  </a:cubicBezTo>
                  <a:cubicBezTo>
                    <a:pt x="821" y="621"/>
                    <a:pt x="1267" y="1335"/>
                    <a:pt x="1267" y="2102"/>
                  </a:cubicBezTo>
                  <a:cubicBezTo>
                    <a:pt x="1267" y="2477"/>
                    <a:pt x="1160" y="2851"/>
                    <a:pt x="964" y="3155"/>
                  </a:cubicBezTo>
                  <a:cubicBezTo>
                    <a:pt x="768" y="3476"/>
                    <a:pt x="482" y="3708"/>
                    <a:pt x="161" y="3868"/>
                  </a:cubicBezTo>
                  <a:cubicBezTo>
                    <a:pt x="72" y="3904"/>
                    <a:pt x="54" y="4011"/>
                    <a:pt x="90" y="4082"/>
                  </a:cubicBezTo>
                  <a:cubicBezTo>
                    <a:pt x="116" y="4135"/>
                    <a:pt x="170" y="4168"/>
                    <a:pt x="226" y="4168"/>
                  </a:cubicBezTo>
                  <a:cubicBezTo>
                    <a:pt x="246" y="4168"/>
                    <a:pt x="267" y="4163"/>
                    <a:pt x="286" y="4154"/>
                  </a:cubicBezTo>
                  <a:cubicBezTo>
                    <a:pt x="678" y="3975"/>
                    <a:pt x="982" y="3690"/>
                    <a:pt x="1214" y="3333"/>
                  </a:cubicBezTo>
                  <a:cubicBezTo>
                    <a:pt x="1285" y="3226"/>
                    <a:pt x="1321" y="3137"/>
                    <a:pt x="1374" y="3048"/>
                  </a:cubicBezTo>
                  <a:cubicBezTo>
                    <a:pt x="1624" y="3226"/>
                    <a:pt x="1963" y="3440"/>
                    <a:pt x="2338" y="3529"/>
                  </a:cubicBezTo>
                  <a:cubicBezTo>
                    <a:pt x="2347" y="3532"/>
                    <a:pt x="2357" y="3533"/>
                    <a:pt x="2367" y="3533"/>
                  </a:cubicBezTo>
                  <a:cubicBezTo>
                    <a:pt x="2431" y="3533"/>
                    <a:pt x="2501" y="3484"/>
                    <a:pt x="2516" y="3422"/>
                  </a:cubicBezTo>
                  <a:cubicBezTo>
                    <a:pt x="2748" y="2709"/>
                    <a:pt x="2784" y="1959"/>
                    <a:pt x="2641" y="1228"/>
                  </a:cubicBezTo>
                  <a:cubicBezTo>
                    <a:pt x="2605" y="1067"/>
                    <a:pt x="2570" y="906"/>
                    <a:pt x="2516" y="764"/>
                  </a:cubicBezTo>
                  <a:cubicBezTo>
                    <a:pt x="2501" y="689"/>
                    <a:pt x="2437" y="652"/>
                    <a:pt x="2374" y="652"/>
                  </a:cubicBezTo>
                  <a:cubicBezTo>
                    <a:pt x="2362" y="652"/>
                    <a:pt x="2350" y="654"/>
                    <a:pt x="2338" y="657"/>
                  </a:cubicBezTo>
                  <a:cubicBezTo>
                    <a:pt x="1963" y="746"/>
                    <a:pt x="1624" y="942"/>
                    <a:pt x="1356" y="1138"/>
                  </a:cubicBezTo>
                  <a:cubicBezTo>
                    <a:pt x="1142" y="657"/>
                    <a:pt x="750" y="246"/>
                    <a:pt x="250" y="14"/>
                  </a:cubicBezTo>
                  <a:cubicBezTo>
                    <a:pt x="227" y="5"/>
                    <a:pt x="204" y="1"/>
                    <a:pt x="182" y="1"/>
                  </a:cubicBezTo>
                  <a:close/>
                </a:path>
              </a:pathLst>
            </a:custGeom>
            <a:solidFill>
              <a:srgbClr val="1E15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65" name="Google Shape;5365;p46"/>
          <p:cNvGrpSpPr/>
          <p:nvPr/>
        </p:nvGrpSpPr>
        <p:grpSpPr>
          <a:xfrm rot="120013">
            <a:off x="6141407" y="3118988"/>
            <a:ext cx="259865" cy="314550"/>
            <a:chOff x="6142878" y="-1922755"/>
            <a:chExt cx="259888" cy="314578"/>
          </a:xfrm>
        </p:grpSpPr>
        <p:sp>
          <p:nvSpPr>
            <p:cNvPr id="5366" name="Google Shape;5366;p46"/>
            <p:cNvSpPr/>
            <p:nvPr/>
          </p:nvSpPr>
          <p:spPr>
            <a:xfrm>
              <a:off x="6262813" y="-1890678"/>
              <a:ext cx="19488" cy="28952"/>
            </a:xfrm>
            <a:custGeom>
              <a:avLst/>
              <a:gdLst/>
              <a:ahLst/>
              <a:cxnLst/>
              <a:rect l="l" t="t" r="r" b="b"/>
              <a:pathLst>
                <a:path w="661" h="982" extrusionOk="0">
                  <a:moveTo>
                    <a:pt x="161" y="0"/>
                  </a:moveTo>
                  <a:cubicBezTo>
                    <a:pt x="72" y="0"/>
                    <a:pt x="1" y="72"/>
                    <a:pt x="1" y="161"/>
                  </a:cubicBezTo>
                  <a:lnTo>
                    <a:pt x="1" y="982"/>
                  </a:lnTo>
                  <a:lnTo>
                    <a:pt x="661" y="982"/>
                  </a:lnTo>
                  <a:lnTo>
                    <a:pt x="661" y="161"/>
                  </a:lnTo>
                  <a:cubicBezTo>
                    <a:pt x="661" y="72"/>
                    <a:pt x="589" y="0"/>
                    <a:pt x="500" y="0"/>
                  </a:cubicBezTo>
                  <a:close/>
                </a:path>
              </a:pathLst>
            </a:custGeom>
            <a:solidFill>
              <a:srgbClr val="D7D0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7" name="Google Shape;5367;p46"/>
            <p:cNvSpPr/>
            <p:nvPr/>
          </p:nvSpPr>
          <p:spPr>
            <a:xfrm>
              <a:off x="6268591" y="-1890678"/>
              <a:ext cx="14240" cy="28952"/>
            </a:xfrm>
            <a:custGeom>
              <a:avLst/>
              <a:gdLst/>
              <a:ahLst/>
              <a:cxnLst/>
              <a:rect l="l" t="t" r="r" b="b"/>
              <a:pathLst>
                <a:path w="483" h="982" extrusionOk="0">
                  <a:moveTo>
                    <a:pt x="1" y="0"/>
                  </a:moveTo>
                  <a:cubicBezTo>
                    <a:pt x="90" y="0"/>
                    <a:pt x="162" y="72"/>
                    <a:pt x="162" y="161"/>
                  </a:cubicBezTo>
                  <a:lnTo>
                    <a:pt x="162" y="982"/>
                  </a:lnTo>
                  <a:lnTo>
                    <a:pt x="483" y="982"/>
                  </a:lnTo>
                  <a:lnTo>
                    <a:pt x="483" y="161"/>
                  </a:lnTo>
                  <a:cubicBezTo>
                    <a:pt x="483" y="72"/>
                    <a:pt x="411" y="0"/>
                    <a:pt x="322" y="0"/>
                  </a:cubicBezTo>
                  <a:close/>
                </a:path>
              </a:pathLst>
            </a:custGeom>
            <a:solidFill>
              <a:srgbClr val="C9BF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8" name="Google Shape;5368;p46"/>
            <p:cNvSpPr/>
            <p:nvPr/>
          </p:nvSpPr>
          <p:spPr>
            <a:xfrm>
              <a:off x="6147094" y="-1863849"/>
              <a:ext cx="250955" cy="250955"/>
            </a:xfrm>
            <a:custGeom>
              <a:avLst/>
              <a:gdLst/>
              <a:ahLst/>
              <a:cxnLst/>
              <a:rect l="l" t="t" r="r" b="b"/>
              <a:pathLst>
                <a:path w="8512" h="8512" extrusionOk="0">
                  <a:moveTo>
                    <a:pt x="4265" y="0"/>
                  </a:moveTo>
                  <a:cubicBezTo>
                    <a:pt x="1909" y="0"/>
                    <a:pt x="0" y="1910"/>
                    <a:pt x="0" y="4247"/>
                  </a:cubicBezTo>
                  <a:cubicBezTo>
                    <a:pt x="0" y="6602"/>
                    <a:pt x="1909" y="8511"/>
                    <a:pt x="4265" y="8511"/>
                  </a:cubicBezTo>
                  <a:cubicBezTo>
                    <a:pt x="6620" y="8511"/>
                    <a:pt x="8511" y="6602"/>
                    <a:pt x="8511" y="4247"/>
                  </a:cubicBezTo>
                  <a:cubicBezTo>
                    <a:pt x="8511" y="1910"/>
                    <a:pt x="6620" y="0"/>
                    <a:pt x="4265" y="0"/>
                  </a:cubicBezTo>
                  <a:close/>
                </a:path>
              </a:pathLst>
            </a:custGeom>
            <a:solidFill>
              <a:srgbClr val="FEF4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9" name="Google Shape;5369;p46"/>
            <p:cNvSpPr/>
            <p:nvPr/>
          </p:nvSpPr>
          <p:spPr>
            <a:xfrm>
              <a:off x="6222304" y="-1857540"/>
              <a:ext cx="175745" cy="244646"/>
            </a:xfrm>
            <a:custGeom>
              <a:avLst/>
              <a:gdLst/>
              <a:ahLst/>
              <a:cxnLst/>
              <a:rect l="l" t="t" r="r" b="b"/>
              <a:pathLst>
                <a:path w="5961" h="8298" extrusionOk="0">
                  <a:moveTo>
                    <a:pt x="3070" y="1"/>
                  </a:moveTo>
                  <a:lnTo>
                    <a:pt x="3070" y="1"/>
                  </a:lnTo>
                  <a:cubicBezTo>
                    <a:pt x="4568" y="661"/>
                    <a:pt x="5603" y="2160"/>
                    <a:pt x="5603" y="3908"/>
                  </a:cubicBezTo>
                  <a:cubicBezTo>
                    <a:pt x="5603" y="6245"/>
                    <a:pt x="3712" y="8155"/>
                    <a:pt x="1357" y="8155"/>
                  </a:cubicBezTo>
                  <a:cubicBezTo>
                    <a:pt x="875" y="8155"/>
                    <a:pt x="429" y="8083"/>
                    <a:pt x="1" y="7941"/>
                  </a:cubicBezTo>
                  <a:lnTo>
                    <a:pt x="1" y="7941"/>
                  </a:lnTo>
                  <a:cubicBezTo>
                    <a:pt x="518" y="8172"/>
                    <a:pt x="1107" y="8297"/>
                    <a:pt x="1714" y="8297"/>
                  </a:cubicBezTo>
                  <a:cubicBezTo>
                    <a:pt x="4069" y="8297"/>
                    <a:pt x="5960" y="6388"/>
                    <a:pt x="5960" y="4033"/>
                  </a:cubicBezTo>
                  <a:cubicBezTo>
                    <a:pt x="5960" y="2160"/>
                    <a:pt x="4747" y="572"/>
                    <a:pt x="3070" y="1"/>
                  </a:cubicBezTo>
                  <a:close/>
                </a:path>
              </a:pathLst>
            </a:custGeom>
            <a:solidFill>
              <a:srgbClr val="FEF0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0" name="Google Shape;5370;p46"/>
            <p:cNvSpPr/>
            <p:nvPr/>
          </p:nvSpPr>
          <p:spPr>
            <a:xfrm>
              <a:off x="6169176" y="-1842268"/>
              <a:ext cx="207291" cy="207793"/>
            </a:xfrm>
            <a:custGeom>
              <a:avLst/>
              <a:gdLst/>
              <a:ahLst/>
              <a:cxnLst/>
              <a:rect l="l" t="t" r="r" b="b"/>
              <a:pathLst>
                <a:path w="7031" h="7048" extrusionOk="0">
                  <a:moveTo>
                    <a:pt x="3516" y="0"/>
                  </a:moveTo>
                  <a:cubicBezTo>
                    <a:pt x="1571" y="0"/>
                    <a:pt x="1" y="1570"/>
                    <a:pt x="1" y="3515"/>
                  </a:cubicBezTo>
                  <a:cubicBezTo>
                    <a:pt x="1" y="5460"/>
                    <a:pt x="1571" y="7048"/>
                    <a:pt x="3516" y="7048"/>
                  </a:cubicBezTo>
                  <a:cubicBezTo>
                    <a:pt x="5461" y="7048"/>
                    <a:pt x="7031" y="5460"/>
                    <a:pt x="7031" y="3515"/>
                  </a:cubicBezTo>
                  <a:cubicBezTo>
                    <a:pt x="7031" y="1570"/>
                    <a:pt x="5461" y="0"/>
                    <a:pt x="3516" y="0"/>
                  </a:cubicBezTo>
                  <a:close/>
                </a:path>
              </a:pathLst>
            </a:custGeom>
            <a:solidFill>
              <a:srgbClr val="FAF7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1" name="Google Shape;5371;p46"/>
            <p:cNvSpPr/>
            <p:nvPr/>
          </p:nvSpPr>
          <p:spPr>
            <a:xfrm>
              <a:off x="6259127" y="-1842268"/>
              <a:ext cx="117340" cy="207793"/>
            </a:xfrm>
            <a:custGeom>
              <a:avLst/>
              <a:gdLst/>
              <a:ahLst/>
              <a:cxnLst/>
              <a:rect l="l" t="t" r="r" b="b"/>
              <a:pathLst>
                <a:path w="3980" h="7048" extrusionOk="0">
                  <a:moveTo>
                    <a:pt x="536" y="0"/>
                  </a:moveTo>
                  <a:cubicBezTo>
                    <a:pt x="2249" y="232"/>
                    <a:pt x="3587" y="1713"/>
                    <a:pt x="3587" y="3497"/>
                  </a:cubicBezTo>
                  <a:cubicBezTo>
                    <a:pt x="3587" y="5442"/>
                    <a:pt x="2017" y="7012"/>
                    <a:pt x="72" y="7012"/>
                  </a:cubicBezTo>
                  <a:lnTo>
                    <a:pt x="1" y="7012"/>
                  </a:lnTo>
                  <a:cubicBezTo>
                    <a:pt x="143" y="7030"/>
                    <a:pt x="304" y="7048"/>
                    <a:pt x="465" y="7048"/>
                  </a:cubicBezTo>
                  <a:cubicBezTo>
                    <a:pt x="2410" y="7048"/>
                    <a:pt x="3980" y="5460"/>
                    <a:pt x="3980" y="3515"/>
                  </a:cubicBezTo>
                  <a:cubicBezTo>
                    <a:pt x="3980" y="1606"/>
                    <a:pt x="2445" y="36"/>
                    <a:pt x="536" y="0"/>
                  </a:cubicBezTo>
                  <a:close/>
                </a:path>
              </a:pathLst>
            </a:custGeom>
            <a:solidFill>
              <a:srgbClr val="F3EA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2" name="Google Shape;5372;p46"/>
            <p:cNvSpPr/>
            <p:nvPr/>
          </p:nvSpPr>
          <p:spPr>
            <a:xfrm>
              <a:off x="6257565" y="-1802289"/>
              <a:ext cx="30544" cy="63152"/>
            </a:xfrm>
            <a:custGeom>
              <a:avLst/>
              <a:gdLst/>
              <a:ahLst/>
              <a:cxnLst/>
              <a:rect l="l" t="t" r="r" b="b"/>
              <a:pathLst>
                <a:path w="1036" h="2142" extrusionOk="0">
                  <a:moveTo>
                    <a:pt x="518" y="0"/>
                  </a:moveTo>
                  <a:lnTo>
                    <a:pt x="0" y="1570"/>
                  </a:lnTo>
                  <a:lnTo>
                    <a:pt x="321" y="2141"/>
                  </a:lnTo>
                  <a:lnTo>
                    <a:pt x="714" y="2141"/>
                  </a:lnTo>
                  <a:lnTo>
                    <a:pt x="1035" y="1570"/>
                  </a:lnTo>
                  <a:lnTo>
                    <a:pt x="518" y="0"/>
                  </a:lnTo>
                  <a:close/>
                </a:path>
              </a:pathLst>
            </a:custGeom>
            <a:solidFill>
              <a:srgbClr val="B2CB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3" name="Google Shape;5373;p46"/>
            <p:cNvSpPr/>
            <p:nvPr/>
          </p:nvSpPr>
          <p:spPr>
            <a:xfrm>
              <a:off x="6257565" y="-1737605"/>
              <a:ext cx="30544" cy="63152"/>
            </a:xfrm>
            <a:custGeom>
              <a:avLst/>
              <a:gdLst/>
              <a:ahLst/>
              <a:cxnLst/>
              <a:rect l="l" t="t" r="r" b="b"/>
              <a:pathLst>
                <a:path w="1036" h="2142" extrusionOk="0">
                  <a:moveTo>
                    <a:pt x="321" y="1"/>
                  </a:moveTo>
                  <a:lnTo>
                    <a:pt x="0" y="572"/>
                  </a:lnTo>
                  <a:lnTo>
                    <a:pt x="518" y="2142"/>
                  </a:lnTo>
                  <a:lnTo>
                    <a:pt x="1035" y="572"/>
                  </a:lnTo>
                  <a:lnTo>
                    <a:pt x="714" y="1"/>
                  </a:lnTo>
                  <a:close/>
                </a:path>
              </a:pathLst>
            </a:custGeom>
            <a:solidFill>
              <a:srgbClr val="B2CB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4" name="Google Shape;5374;p46"/>
            <p:cNvSpPr/>
            <p:nvPr/>
          </p:nvSpPr>
          <p:spPr>
            <a:xfrm>
              <a:off x="6257565" y="-1753909"/>
              <a:ext cx="30544" cy="31075"/>
            </a:xfrm>
            <a:custGeom>
              <a:avLst/>
              <a:gdLst/>
              <a:ahLst/>
              <a:cxnLst/>
              <a:rect l="l" t="t" r="r" b="b"/>
              <a:pathLst>
                <a:path w="1036" h="1054" extrusionOk="0">
                  <a:moveTo>
                    <a:pt x="518" y="1"/>
                  </a:moveTo>
                  <a:cubicBezTo>
                    <a:pt x="232" y="1"/>
                    <a:pt x="0" y="233"/>
                    <a:pt x="0" y="518"/>
                  </a:cubicBezTo>
                  <a:cubicBezTo>
                    <a:pt x="0" y="821"/>
                    <a:pt x="232" y="1053"/>
                    <a:pt x="518" y="1053"/>
                  </a:cubicBezTo>
                  <a:cubicBezTo>
                    <a:pt x="803" y="1053"/>
                    <a:pt x="1035" y="821"/>
                    <a:pt x="1035" y="518"/>
                  </a:cubicBezTo>
                  <a:cubicBezTo>
                    <a:pt x="1035" y="233"/>
                    <a:pt x="803" y="1"/>
                    <a:pt x="518" y="1"/>
                  </a:cubicBezTo>
                  <a:close/>
                </a:path>
              </a:pathLst>
            </a:custGeom>
            <a:solidFill>
              <a:srgbClr val="A79B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5" name="Google Shape;5375;p46"/>
            <p:cNvSpPr/>
            <p:nvPr/>
          </p:nvSpPr>
          <p:spPr>
            <a:xfrm>
              <a:off x="6261250" y="-1753909"/>
              <a:ext cx="26859" cy="31075"/>
            </a:xfrm>
            <a:custGeom>
              <a:avLst/>
              <a:gdLst/>
              <a:ahLst/>
              <a:cxnLst/>
              <a:rect l="l" t="t" r="r" b="b"/>
              <a:pathLst>
                <a:path w="911" h="1054" extrusionOk="0">
                  <a:moveTo>
                    <a:pt x="428" y="1"/>
                  </a:moveTo>
                  <a:lnTo>
                    <a:pt x="428" y="1"/>
                  </a:lnTo>
                  <a:cubicBezTo>
                    <a:pt x="500" y="90"/>
                    <a:pt x="553" y="215"/>
                    <a:pt x="553" y="340"/>
                  </a:cubicBezTo>
                  <a:cubicBezTo>
                    <a:pt x="553" y="625"/>
                    <a:pt x="303" y="857"/>
                    <a:pt x="18" y="857"/>
                  </a:cubicBezTo>
                  <a:lnTo>
                    <a:pt x="0" y="857"/>
                  </a:lnTo>
                  <a:cubicBezTo>
                    <a:pt x="89" y="982"/>
                    <a:pt x="232" y="1053"/>
                    <a:pt x="393" y="1053"/>
                  </a:cubicBezTo>
                  <a:cubicBezTo>
                    <a:pt x="678" y="1053"/>
                    <a:pt x="910" y="821"/>
                    <a:pt x="910" y="518"/>
                  </a:cubicBezTo>
                  <a:cubicBezTo>
                    <a:pt x="910" y="250"/>
                    <a:pt x="696" y="18"/>
                    <a:pt x="428" y="1"/>
                  </a:cubicBezTo>
                  <a:close/>
                </a:path>
              </a:pathLst>
            </a:custGeom>
            <a:solidFill>
              <a:srgbClr val="9182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6" name="Google Shape;5376;p46"/>
            <p:cNvSpPr/>
            <p:nvPr/>
          </p:nvSpPr>
          <p:spPr>
            <a:xfrm>
              <a:off x="6142878" y="-1922755"/>
              <a:ext cx="259888" cy="314578"/>
            </a:xfrm>
            <a:custGeom>
              <a:avLst/>
              <a:gdLst/>
              <a:ahLst/>
              <a:cxnLst/>
              <a:rect l="l" t="t" r="r" b="b"/>
              <a:pathLst>
                <a:path w="8815" h="10670" extrusionOk="0">
                  <a:moveTo>
                    <a:pt x="4413" y="303"/>
                  </a:moveTo>
                  <a:cubicBezTo>
                    <a:pt x="4423" y="303"/>
                    <a:pt x="4433" y="303"/>
                    <a:pt x="4443" y="303"/>
                  </a:cubicBezTo>
                  <a:cubicBezTo>
                    <a:pt x="4747" y="321"/>
                    <a:pt x="4996" y="589"/>
                    <a:pt x="5014" y="892"/>
                  </a:cubicBezTo>
                  <a:cubicBezTo>
                    <a:pt x="5014" y="1017"/>
                    <a:pt x="4979" y="1160"/>
                    <a:pt x="4907" y="1249"/>
                  </a:cubicBezTo>
                  <a:cubicBezTo>
                    <a:pt x="4907" y="1088"/>
                    <a:pt x="4765" y="946"/>
                    <a:pt x="4586" y="946"/>
                  </a:cubicBezTo>
                  <a:lnTo>
                    <a:pt x="4229" y="946"/>
                  </a:lnTo>
                  <a:cubicBezTo>
                    <a:pt x="4051" y="946"/>
                    <a:pt x="3908" y="1088"/>
                    <a:pt x="3908" y="1249"/>
                  </a:cubicBezTo>
                  <a:cubicBezTo>
                    <a:pt x="3855" y="1160"/>
                    <a:pt x="3801" y="1035"/>
                    <a:pt x="3801" y="910"/>
                  </a:cubicBezTo>
                  <a:cubicBezTo>
                    <a:pt x="3801" y="581"/>
                    <a:pt x="4087" y="303"/>
                    <a:pt x="4413" y="303"/>
                  </a:cubicBezTo>
                  <a:close/>
                  <a:moveTo>
                    <a:pt x="4586" y="1249"/>
                  </a:moveTo>
                  <a:lnTo>
                    <a:pt x="4586" y="1856"/>
                  </a:lnTo>
                  <a:cubicBezTo>
                    <a:pt x="4533" y="1838"/>
                    <a:pt x="4461" y="1838"/>
                    <a:pt x="4408" y="1838"/>
                  </a:cubicBezTo>
                  <a:cubicBezTo>
                    <a:pt x="4354" y="1838"/>
                    <a:pt x="4283" y="1838"/>
                    <a:pt x="4229" y="1856"/>
                  </a:cubicBezTo>
                  <a:lnTo>
                    <a:pt x="4229" y="1249"/>
                  </a:lnTo>
                  <a:close/>
                  <a:moveTo>
                    <a:pt x="4408" y="2159"/>
                  </a:moveTo>
                  <a:cubicBezTo>
                    <a:pt x="6674" y="2159"/>
                    <a:pt x="8511" y="3997"/>
                    <a:pt x="8511" y="6245"/>
                  </a:cubicBezTo>
                  <a:cubicBezTo>
                    <a:pt x="8511" y="8511"/>
                    <a:pt x="6674" y="10349"/>
                    <a:pt x="4408" y="10349"/>
                  </a:cubicBezTo>
                  <a:cubicBezTo>
                    <a:pt x="2142" y="10349"/>
                    <a:pt x="304" y="8511"/>
                    <a:pt x="304" y="6245"/>
                  </a:cubicBezTo>
                  <a:cubicBezTo>
                    <a:pt x="304" y="3997"/>
                    <a:pt x="2142" y="2159"/>
                    <a:pt x="4408" y="2159"/>
                  </a:cubicBezTo>
                  <a:close/>
                  <a:moveTo>
                    <a:pt x="4408" y="0"/>
                  </a:moveTo>
                  <a:cubicBezTo>
                    <a:pt x="3908" y="0"/>
                    <a:pt x="3498" y="410"/>
                    <a:pt x="3498" y="910"/>
                  </a:cubicBezTo>
                  <a:cubicBezTo>
                    <a:pt x="3498" y="1231"/>
                    <a:pt x="3658" y="1517"/>
                    <a:pt x="3926" y="1677"/>
                  </a:cubicBezTo>
                  <a:lnTo>
                    <a:pt x="3926" y="1874"/>
                  </a:lnTo>
                  <a:cubicBezTo>
                    <a:pt x="1713" y="2123"/>
                    <a:pt x="1" y="3979"/>
                    <a:pt x="1" y="6245"/>
                  </a:cubicBezTo>
                  <a:cubicBezTo>
                    <a:pt x="1" y="8689"/>
                    <a:pt x="1981" y="10670"/>
                    <a:pt x="4408" y="10670"/>
                  </a:cubicBezTo>
                  <a:cubicBezTo>
                    <a:pt x="6834" y="10670"/>
                    <a:pt x="8815" y="8689"/>
                    <a:pt x="8815" y="6245"/>
                  </a:cubicBezTo>
                  <a:cubicBezTo>
                    <a:pt x="8815" y="3979"/>
                    <a:pt x="7102" y="2123"/>
                    <a:pt x="4907" y="1874"/>
                  </a:cubicBezTo>
                  <a:lnTo>
                    <a:pt x="4889" y="1874"/>
                  </a:lnTo>
                  <a:lnTo>
                    <a:pt x="4889" y="1677"/>
                  </a:lnTo>
                  <a:cubicBezTo>
                    <a:pt x="5157" y="1517"/>
                    <a:pt x="5318" y="1231"/>
                    <a:pt x="5318" y="910"/>
                  </a:cubicBezTo>
                  <a:cubicBezTo>
                    <a:pt x="5318" y="410"/>
                    <a:pt x="4907" y="0"/>
                    <a:pt x="4408" y="0"/>
                  </a:cubicBezTo>
                  <a:close/>
                </a:path>
              </a:pathLst>
            </a:custGeom>
            <a:solidFill>
              <a:srgbClr val="1E15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7" name="Google Shape;5377;p46"/>
            <p:cNvSpPr/>
            <p:nvPr/>
          </p:nvSpPr>
          <p:spPr>
            <a:xfrm>
              <a:off x="6164459" y="-1847014"/>
              <a:ext cx="216755" cy="216755"/>
            </a:xfrm>
            <a:custGeom>
              <a:avLst/>
              <a:gdLst/>
              <a:ahLst/>
              <a:cxnLst/>
              <a:rect l="l" t="t" r="r" b="b"/>
              <a:pathLst>
                <a:path w="7352" h="7352" extrusionOk="0">
                  <a:moveTo>
                    <a:pt x="3676" y="0"/>
                  </a:moveTo>
                  <a:cubicBezTo>
                    <a:pt x="3354" y="0"/>
                    <a:pt x="3033" y="54"/>
                    <a:pt x="2730" y="125"/>
                  </a:cubicBezTo>
                  <a:cubicBezTo>
                    <a:pt x="2659" y="143"/>
                    <a:pt x="2605" y="232"/>
                    <a:pt x="2623" y="322"/>
                  </a:cubicBezTo>
                  <a:cubicBezTo>
                    <a:pt x="2638" y="396"/>
                    <a:pt x="2702" y="433"/>
                    <a:pt x="2775" y="433"/>
                  </a:cubicBezTo>
                  <a:cubicBezTo>
                    <a:pt x="2789" y="433"/>
                    <a:pt x="2804" y="432"/>
                    <a:pt x="2819" y="429"/>
                  </a:cubicBezTo>
                  <a:cubicBezTo>
                    <a:pt x="3087" y="357"/>
                    <a:pt x="3390" y="322"/>
                    <a:pt x="3676" y="322"/>
                  </a:cubicBezTo>
                  <a:cubicBezTo>
                    <a:pt x="5531" y="322"/>
                    <a:pt x="7048" y="1820"/>
                    <a:pt x="7048" y="3676"/>
                  </a:cubicBezTo>
                  <a:cubicBezTo>
                    <a:pt x="7048" y="5532"/>
                    <a:pt x="5531" y="7048"/>
                    <a:pt x="3676" y="7048"/>
                  </a:cubicBezTo>
                  <a:cubicBezTo>
                    <a:pt x="1820" y="7048"/>
                    <a:pt x="303" y="5532"/>
                    <a:pt x="303" y="3676"/>
                  </a:cubicBezTo>
                  <a:cubicBezTo>
                    <a:pt x="303" y="3052"/>
                    <a:pt x="482" y="2427"/>
                    <a:pt x="821" y="1892"/>
                  </a:cubicBezTo>
                  <a:cubicBezTo>
                    <a:pt x="1160" y="1374"/>
                    <a:pt x="1624" y="946"/>
                    <a:pt x="2177" y="678"/>
                  </a:cubicBezTo>
                  <a:cubicBezTo>
                    <a:pt x="2248" y="643"/>
                    <a:pt x="2284" y="536"/>
                    <a:pt x="2230" y="464"/>
                  </a:cubicBezTo>
                  <a:cubicBezTo>
                    <a:pt x="2204" y="412"/>
                    <a:pt x="2149" y="379"/>
                    <a:pt x="2094" y="379"/>
                  </a:cubicBezTo>
                  <a:cubicBezTo>
                    <a:pt x="2074" y="379"/>
                    <a:pt x="2053" y="383"/>
                    <a:pt x="2034" y="393"/>
                  </a:cubicBezTo>
                  <a:cubicBezTo>
                    <a:pt x="1427" y="696"/>
                    <a:pt x="928" y="1160"/>
                    <a:pt x="571" y="1731"/>
                  </a:cubicBezTo>
                  <a:cubicBezTo>
                    <a:pt x="196" y="2320"/>
                    <a:pt x="0" y="2980"/>
                    <a:pt x="0" y="3676"/>
                  </a:cubicBezTo>
                  <a:cubicBezTo>
                    <a:pt x="0" y="5710"/>
                    <a:pt x="1642" y="7352"/>
                    <a:pt x="3676" y="7352"/>
                  </a:cubicBezTo>
                  <a:cubicBezTo>
                    <a:pt x="5710" y="7352"/>
                    <a:pt x="7351" y="5710"/>
                    <a:pt x="7351" y="3676"/>
                  </a:cubicBezTo>
                  <a:cubicBezTo>
                    <a:pt x="7351" y="1660"/>
                    <a:pt x="5710" y="0"/>
                    <a:pt x="3676" y="0"/>
                  </a:cubicBezTo>
                  <a:close/>
                </a:path>
              </a:pathLst>
            </a:custGeom>
            <a:solidFill>
              <a:srgbClr val="1E15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8" name="Google Shape;5378;p46"/>
            <p:cNvSpPr/>
            <p:nvPr/>
          </p:nvSpPr>
          <p:spPr>
            <a:xfrm>
              <a:off x="6268090" y="-1830799"/>
              <a:ext cx="9493" cy="14859"/>
            </a:xfrm>
            <a:custGeom>
              <a:avLst/>
              <a:gdLst/>
              <a:ahLst/>
              <a:cxnLst/>
              <a:rect l="l" t="t" r="r" b="b"/>
              <a:pathLst>
                <a:path w="322" h="504" extrusionOk="0">
                  <a:moveTo>
                    <a:pt x="163" y="1"/>
                  </a:moveTo>
                  <a:cubicBezTo>
                    <a:pt x="72" y="1"/>
                    <a:pt x="0" y="66"/>
                    <a:pt x="0" y="146"/>
                  </a:cubicBezTo>
                  <a:lnTo>
                    <a:pt x="0" y="343"/>
                  </a:lnTo>
                  <a:cubicBezTo>
                    <a:pt x="0" y="432"/>
                    <a:pt x="71" y="503"/>
                    <a:pt x="161" y="503"/>
                  </a:cubicBezTo>
                  <a:cubicBezTo>
                    <a:pt x="250" y="503"/>
                    <a:pt x="321" y="432"/>
                    <a:pt x="321" y="343"/>
                  </a:cubicBezTo>
                  <a:lnTo>
                    <a:pt x="321" y="164"/>
                  </a:lnTo>
                  <a:cubicBezTo>
                    <a:pt x="321" y="75"/>
                    <a:pt x="268" y="21"/>
                    <a:pt x="196" y="4"/>
                  </a:cubicBezTo>
                  <a:cubicBezTo>
                    <a:pt x="185" y="2"/>
                    <a:pt x="174" y="1"/>
                    <a:pt x="163" y="1"/>
                  </a:cubicBezTo>
                  <a:close/>
                </a:path>
              </a:pathLst>
            </a:custGeom>
            <a:solidFill>
              <a:srgbClr val="1E15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9" name="Google Shape;5379;p46"/>
            <p:cNvSpPr/>
            <p:nvPr/>
          </p:nvSpPr>
          <p:spPr>
            <a:xfrm>
              <a:off x="6268090" y="-1660803"/>
              <a:ext cx="9493" cy="14859"/>
            </a:xfrm>
            <a:custGeom>
              <a:avLst/>
              <a:gdLst/>
              <a:ahLst/>
              <a:cxnLst/>
              <a:rect l="l" t="t" r="r" b="b"/>
              <a:pathLst>
                <a:path w="322" h="504" extrusionOk="0">
                  <a:moveTo>
                    <a:pt x="161" y="1"/>
                  </a:moveTo>
                  <a:cubicBezTo>
                    <a:pt x="71" y="1"/>
                    <a:pt x="0" y="72"/>
                    <a:pt x="0" y="161"/>
                  </a:cubicBezTo>
                  <a:lnTo>
                    <a:pt x="0" y="340"/>
                  </a:lnTo>
                  <a:cubicBezTo>
                    <a:pt x="0" y="411"/>
                    <a:pt x="54" y="482"/>
                    <a:pt x="125" y="500"/>
                  </a:cubicBezTo>
                  <a:cubicBezTo>
                    <a:pt x="136" y="502"/>
                    <a:pt x="147" y="503"/>
                    <a:pt x="158" y="503"/>
                  </a:cubicBezTo>
                  <a:cubicBezTo>
                    <a:pt x="250" y="503"/>
                    <a:pt x="321" y="437"/>
                    <a:pt x="321" y="358"/>
                  </a:cubicBezTo>
                  <a:lnTo>
                    <a:pt x="321" y="161"/>
                  </a:lnTo>
                  <a:cubicBezTo>
                    <a:pt x="321" y="72"/>
                    <a:pt x="250" y="1"/>
                    <a:pt x="161" y="1"/>
                  </a:cubicBezTo>
                  <a:close/>
                </a:path>
              </a:pathLst>
            </a:custGeom>
            <a:solidFill>
              <a:srgbClr val="1E15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0" name="Google Shape;5380;p46"/>
            <p:cNvSpPr/>
            <p:nvPr/>
          </p:nvSpPr>
          <p:spPr>
            <a:xfrm>
              <a:off x="6223365" y="-1819124"/>
              <a:ext cx="13709" cy="14211"/>
            </a:xfrm>
            <a:custGeom>
              <a:avLst/>
              <a:gdLst/>
              <a:ahLst/>
              <a:cxnLst/>
              <a:rect l="l" t="t" r="r" b="b"/>
              <a:pathLst>
                <a:path w="465" h="482" extrusionOk="0">
                  <a:moveTo>
                    <a:pt x="187" y="0"/>
                  </a:moveTo>
                  <a:cubicBezTo>
                    <a:pt x="159" y="0"/>
                    <a:pt x="131" y="6"/>
                    <a:pt x="108" y="18"/>
                  </a:cubicBezTo>
                  <a:cubicBezTo>
                    <a:pt x="36" y="71"/>
                    <a:pt x="0" y="161"/>
                    <a:pt x="54" y="232"/>
                  </a:cubicBezTo>
                  <a:lnTo>
                    <a:pt x="143" y="393"/>
                  </a:lnTo>
                  <a:cubicBezTo>
                    <a:pt x="179" y="446"/>
                    <a:pt x="232" y="482"/>
                    <a:pt x="286" y="482"/>
                  </a:cubicBezTo>
                  <a:cubicBezTo>
                    <a:pt x="304" y="482"/>
                    <a:pt x="339" y="464"/>
                    <a:pt x="357" y="464"/>
                  </a:cubicBezTo>
                  <a:cubicBezTo>
                    <a:pt x="429" y="410"/>
                    <a:pt x="464" y="321"/>
                    <a:pt x="411" y="250"/>
                  </a:cubicBezTo>
                  <a:lnTo>
                    <a:pt x="322" y="71"/>
                  </a:lnTo>
                  <a:cubicBezTo>
                    <a:pt x="298" y="24"/>
                    <a:pt x="242" y="0"/>
                    <a:pt x="187" y="0"/>
                  </a:cubicBezTo>
                  <a:close/>
                </a:path>
              </a:pathLst>
            </a:custGeom>
            <a:solidFill>
              <a:srgbClr val="1E15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1" name="Google Shape;5381;p46"/>
            <p:cNvSpPr/>
            <p:nvPr/>
          </p:nvSpPr>
          <p:spPr>
            <a:xfrm>
              <a:off x="6308570" y="-1671829"/>
              <a:ext cx="13709" cy="14211"/>
            </a:xfrm>
            <a:custGeom>
              <a:avLst/>
              <a:gdLst/>
              <a:ahLst/>
              <a:cxnLst/>
              <a:rect l="l" t="t" r="r" b="b"/>
              <a:pathLst>
                <a:path w="465" h="482" extrusionOk="0">
                  <a:moveTo>
                    <a:pt x="183" y="0"/>
                  </a:moveTo>
                  <a:cubicBezTo>
                    <a:pt x="158" y="0"/>
                    <a:pt x="132" y="6"/>
                    <a:pt x="108" y="18"/>
                  </a:cubicBezTo>
                  <a:cubicBezTo>
                    <a:pt x="37" y="71"/>
                    <a:pt x="1" y="161"/>
                    <a:pt x="54" y="232"/>
                  </a:cubicBezTo>
                  <a:lnTo>
                    <a:pt x="144" y="410"/>
                  </a:lnTo>
                  <a:cubicBezTo>
                    <a:pt x="179" y="446"/>
                    <a:pt x="233" y="482"/>
                    <a:pt x="286" y="482"/>
                  </a:cubicBezTo>
                  <a:cubicBezTo>
                    <a:pt x="304" y="482"/>
                    <a:pt x="340" y="482"/>
                    <a:pt x="358" y="464"/>
                  </a:cubicBezTo>
                  <a:cubicBezTo>
                    <a:pt x="429" y="410"/>
                    <a:pt x="465" y="321"/>
                    <a:pt x="411" y="250"/>
                  </a:cubicBezTo>
                  <a:lnTo>
                    <a:pt x="322" y="71"/>
                  </a:lnTo>
                  <a:cubicBezTo>
                    <a:pt x="286" y="24"/>
                    <a:pt x="235" y="0"/>
                    <a:pt x="183" y="0"/>
                  </a:cubicBezTo>
                  <a:close/>
                </a:path>
              </a:pathLst>
            </a:custGeom>
            <a:solidFill>
              <a:srgbClr val="1E15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2" name="Google Shape;5382;p46"/>
            <p:cNvSpPr/>
            <p:nvPr/>
          </p:nvSpPr>
          <p:spPr>
            <a:xfrm>
              <a:off x="6191288" y="-1787047"/>
              <a:ext cx="15803" cy="12117"/>
            </a:xfrm>
            <a:custGeom>
              <a:avLst/>
              <a:gdLst/>
              <a:ahLst/>
              <a:cxnLst/>
              <a:rect l="l" t="t" r="r" b="b"/>
              <a:pathLst>
                <a:path w="536" h="411" extrusionOk="0">
                  <a:moveTo>
                    <a:pt x="180" y="0"/>
                  </a:moveTo>
                  <a:cubicBezTo>
                    <a:pt x="125" y="0"/>
                    <a:pt x="77" y="24"/>
                    <a:pt x="54" y="72"/>
                  </a:cubicBezTo>
                  <a:cubicBezTo>
                    <a:pt x="0" y="161"/>
                    <a:pt x="36" y="250"/>
                    <a:pt x="107" y="286"/>
                  </a:cubicBezTo>
                  <a:lnTo>
                    <a:pt x="268" y="393"/>
                  </a:lnTo>
                  <a:cubicBezTo>
                    <a:pt x="303" y="411"/>
                    <a:pt x="321" y="411"/>
                    <a:pt x="357" y="411"/>
                  </a:cubicBezTo>
                  <a:cubicBezTo>
                    <a:pt x="410" y="411"/>
                    <a:pt x="464" y="375"/>
                    <a:pt x="482" y="339"/>
                  </a:cubicBezTo>
                  <a:cubicBezTo>
                    <a:pt x="535" y="250"/>
                    <a:pt x="500" y="161"/>
                    <a:pt x="428" y="125"/>
                  </a:cubicBezTo>
                  <a:lnTo>
                    <a:pt x="268" y="18"/>
                  </a:lnTo>
                  <a:cubicBezTo>
                    <a:pt x="238" y="6"/>
                    <a:pt x="208" y="0"/>
                    <a:pt x="180" y="0"/>
                  </a:cubicBezTo>
                  <a:close/>
                </a:path>
              </a:pathLst>
            </a:custGeom>
            <a:solidFill>
              <a:srgbClr val="1E15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3" name="Google Shape;5383;p46"/>
            <p:cNvSpPr/>
            <p:nvPr/>
          </p:nvSpPr>
          <p:spPr>
            <a:xfrm>
              <a:off x="6338553" y="-1701843"/>
              <a:ext cx="15832" cy="12147"/>
            </a:xfrm>
            <a:custGeom>
              <a:avLst/>
              <a:gdLst/>
              <a:ahLst/>
              <a:cxnLst/>
              <a:rect l="l" t="t" r="r" b="b"/>
              <a:pathLst>
                <a:path w="537" h="412" extrusionOk="0">
                  <a:moveTo>
                    <a:pt x="189" y="1"/>
                  </a:moveTo>
                  <a:cubicBezTo>
                    <a:pt x="134" y="1"/>
                    <a:pt x="78" y="25"/>
                    <a:pt x="55" y="72"/>
                  </a:cubicBezTo>
                  <a:cubicBezTo>
                    <a:pt x="1" y="144"/>
                    <a:pt x="37" y="251"/>
                    <a:pt x="108" y="286"/>
                  </a:cubicBezTo>
                  <a:lnTo>
                    <a:pt x="269" y="394"/>
                  </a:lnTo>
                  <a:cubicBezTo>
                    <a:pt x="304" y="394"/>
                    <a:pt x="322" y="411"/>
                    <a:pt x="358" y="411"/>
                  </a:cubicBezTo>
                  <a:cubicBezTo>
                    <a:pt x="411" y="411"/>
                    <a:pt x="465" y="376"/>
                    <a:pt x="483" y="322"/>
                  </a:cubicBezTo>
                  <a:cubicBezTo>
                    <a:pt x="536" y="251"/>
                    <a:pt x="501" y="162"/>
                    <a:pt x="429" y="108"/>
                  </a:cubicBezTo>
                  <a:lnTo>
                    <a:pt x="269" y="19"/>
                  </a:lnTo>
                  <a:cubicBezTo>
                    <a:pt x="245" y="7"/>
                    <a:pt x="217" y="1"/>
                    <a:pt x="189" y="1"/>
                  </a:cubicBezTo>
                  <a:close/>
                </a:path>
              </a:pathLst>
            </a:custGeom>
            <a:solidFill>
              <a:srgbClr val="1E15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4" name="Google Shape;5384;p46"/>
            <p:cNvSpPr/>
            <p:nvPr/>
          </p:nvSpPr>
          <p:spPr>
            <a:xfrm>
              <a:off x="6179702" y="-1743383"/>
              <a:ext cx="15803" cy="9493"/>
            </a:xfrm>
            <a:custGeom>
              <a:avLst/>
              <a:gdLst/>
              <a:ahLst/>
              <a:cxnLst/>
              <a:rect l="l" t="t" r="r" b="b"/>
              <a:pathLst>
                <a:path w="536" h="322" extrusionOk="0">
                  <a:moveTo>
                    <a:pt x="179" y="0"/>
                  </a:moveTo>
                  <a:cubicBezTo>
                    <a:pt x="108" y="0"/>
                    <a:pt x="36" y="54"/>
                    <a:pt x="18" y="125"/>
                  </a:cubicBezTo>
                  <a:cubicBezTo>
                    <a:pt x="1" y="232"/>
                    <a:pt x="72" y="322"/>
                    <a:pt x="179" y="322"/>
                  </a:cubicBezTo>
                  <a:lnTo>
                    <a:pt x="375" y="322"/>
                  </a:lnTo>
                  <a:cubicBezTo>
                    <a:pt x="464" y="322"/>
                    <a:pt x="536" y="232"/>
                    <a:pt x="518" y="125"/>
                  </a:cubicBezTo>
                  <a:cubicBezTo>
                    <a:pt x="500" y="54"/>
                    <a:pt x="447" y="0"/>
                    <a:pt x="357" y="0"/>
                  </a:cubicBezTo>
                  <a:close/>
                </a:path>
              </a:pathLst>
            </a:custGeom>
            <a:solidFill>
              <a:srgbClr val="1E15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5" name="Google Shape;5385;p46"/>
            <p:cNvSpPr/>
            <p:nvPr/>
          </p:nvSpPr>
          <p:spPr>
            <a:xfrm>
              <a:off x="6350140" y="-1743383"/>
              <a:ext cx="15803" cy="9493"/>
            </a:xfrm>
            <a:custGeom>
              <a:avLst/>
              <a:gdLst/>
              <a:ahLst/>
              <a:cxnLst/>
              <a:rect l="l" t="t" r="r" b="b"/>
              <a:pathLst>
                <a:path w="536" h="322" extrusionOk="0">
                  <a:moveTo>
                    <a:pt x="161" y="0"/>
                  </a:moveTo>
                  <a:cubicBezTo>
                    <a:pt x="72" y="0"/>
                    <a:pt x="1" y="90"/>
                    <a:pt x="18" y="197"/>
                  </a:cubicBezTo>
                  <a:cubicBezTo>
                    <a:pt x="36" y="268"/>
                    <a:pt x="90" y="322"/>
                    <a:pt x="179" y="322"/>
                  </a:cubicBezTo>
                  <a:lnTo>
                    <a:pt x="357" y="322"/>
                  </a:lnTo>
                  <a:cubicBezTo>
                    <a:pt x="429" y="322"/>
                    <a:pt x="500" y="268"/>
                    <a:pt x="518" y="197"/>
                  </a:cubicBezTo>
                  <a:cubicBezTo>
                    <a:pt x="536" y="90"/>
                    <a:pt x="464" y="0"/>
                    <a:pt x="357" y="0"/>
                  </a:cubicBezTo>
                  <a:close/>
                </a:path>
              </a:pathLst>
            </a:custGeom>
            <a:solidFill>
              <a:srgbClr val="1E15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6" name="Google Shape;5386;p46"/>
            <p:cNvSpPr/>
            <p:nvPr/>
          </p:nvSpPr>
          <p:spPr>
            <a:xfrm>
              <a:off x="6191288" y="-1701843"/>
              <a:ext cx="15803" cy="12147"/>
            </a:xfrm>
            <a:custGeom>
              <a:avLst/>
              <a:gdLst/>
              <a:ahLst/>
              <a:cxnLst/>
              <a:rect l="l" t="t" r="r" b="b"/>
              <a:pathLst>
                <a:path w="536" h="412" extrusionOk="0">
                  <a:moveTo>
                    <a:pt x="347" y="1"/>
                  </a:moveTo>
                  <a:cubicBezTo>
                    <a:pt x="319" y="1"/>
                    <a:pt x="291" y="7"/>
                    <a:pt x="268" y="19"/>
                  </a:cubicBezTo>
                  <a:lnTo>
                    <a:pt x="107" y="108"/>
                  </a:lnTo>
                  <a:cubicBezTo>
                    <a:pt x="36" y="162"/>
                    <a:pt x="0" y="251"/>
                    <a:pt x="54" y="322"/>
                  </a:cubicBezTo>
                  <a:cubicBezTo>
                    <a:pt x="71" y="376"/>
                    <a:pt x="125" y="411"/>
                    <a:pt x="178" y="411"/>
                  </a:cubicBezTo>
                  <a:cubicBezTo>
                    <a:pt x="214" y="411"/>
                    <a:pt x="232" y="394"/>
                    <a:pt x="268" y="394"/>
                  </a:cubicBezTo>
                  <a:lnTo>
                    <a:pt x="428" y="286"/>
                  </a:lnTo>
                  <a:cubicBezTo>
                    <a:pt x="500" y="251"/>
                    <a:pt x="535" y="144"/>
                    <a:pt x="482" y="72"/>
                  </a:cubicBezTo>
                  <a:cubicBezTo>
                    <a:pt x="458" y="25"/>
                    <a:pt x="403" y="1"/>
                    <a:pt x="347" y="1"/>
                  </a:cubicBezTo>
                  <a:close/>
                </a:path>
              </a:pathLst>
            </a:custGeom>
            <a:solidFill>
              <a:srgbClr val="1E15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7" name="Google Shape;5387;p46"/>
            <p:cNvSpPr/>
            <p:nvPr/>
          </p:nvSpPr>
          <p:spPr>
            <a:xfrm>
              <a:off x="6338553" y="-1787047"/>
              <a:ext cx="15832" cy="12117"/>
            </a:xfrm>
            <a:custGeom>
              <a:avLst/>
              <a:gdLst/>
              <a:ahLst/>
              <a:cxnLst/>
              <a:rect l="l" t="t" r="r" b="b"/>
              <a:pathLst>
                <a:path w="537" h="411" extrusionOk="0">
                  <a:moveTo>
                    <a:pt x="356" y="0"/>
                  </a:moveTo>
                  <a:cubicBezTo>
                    <a:pt x="328" y="0"/>
                    <a:pt x="298" y="6"/>
                    <a:pt x="269" y="18"/>
                  </a:cubicBezTo>
                  <a:lnTo>
                    <a:pt x="108" y="125"/>
                  </a:lnTo>
                  <a:cubicBezTo>
                    <a:pt x="37" y="161"/>
                    <a:pt x="1" y="250"/>
                    <a:pt x="55" y="339"/>
                  </a:cubicBezTo>
                  <a:cubicBezTo>
                    <a:pt x="72" y="375"/>
                    <a:pt x="126" y="411"/>
                    <a:pt x="179" y="411"/>
                  </a:cubicBezTo>
                  <a:cubicBezTo>
                    <a:pt x="215" y="411"/>
                    <a:pt x="233" y="411"/>
                    <a:pt x="269" y="393"/>
                  </a:cubicBezTo>
                  <a:lnTo>
                    <a:pt x="429" y="286"/>
                  </a:lnTo>
                  <a:cubicBezTo>
                    <a:pt x="501" y="250"/>
                    <a:pt x="536" y="161"/>
                    <a:pt x="483" y="72"/>
                  </a:cubicBezTo>
                  <a:cubicBezTo>
                    <a:pt x="459" y="24"/>
                    <a:pt x="411" y="0"/>
                    <a:pt x="356" y="0"/>
                  </a:cubicBezTo>
                  <a:close/>
                </a:path>
              </a:pathLst>
            </a:custGeom>
            <a:solidFill>
              <a:srgbClr val="1E15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8" name="Google Shape;5388;p46"/>
            <p:cNvSpPr/>
            <p:nvPr/>
          </p:nvSpPr>
          <p:spPr>
            <a:xfrm>
              <a:off x="6223365" y="-1671829"/>
              <a:ext cx="13709" cy="14211"/>
            </a:xfrm>
            <a:custGeom>
              <a:avLst/>
              <a:gdLst/>
              <a:ahLst/>
              <a:cxnLst/>
              <a:rect l="l" t="t" r="r" b="b"/>
              <a:pathLst>
                <a:path w="465" h="482" extrusionOk="0">
                  <a:moveTo>
                    <a:pt x="282" y="0"/>
                  </a:moveTo>
                  <a:cubicBezTo>
                    <a:pt x="230" y="0"/>
                    <a:pt x="179" y="24"/>
                    <a:pt x="143" y="71"/>
                  </a:cubicBezTo>
                  <a:lnTo>
                    <a:pt x="54" y="250"/>
                  </a:lnTo>
                  <a:cubicBezTo>
                    <a:pt x="0" y="321"/>
                    <a:pt x="36" y="410"/>
                    <a:pt x="108" y="464"/>
                  </a:cubicBezTo>
                  <a:cubicBezTo>
                    <a:pt x="125" y="482"/>
                    <a:pt x="161" y="482"/>
                    <a:pt x="179" y="482"/>
                  </a:cubicBezTo>
                  <a:cubicBezTo>
                    <a:pt x="232" y="482"/>
                    <a:pt x="286" y="446"/>
                    <a:pt x="322" y="410"/>
                  </a:cubicBezTo>
                  <a:lnTo>
                    <a:pt x="411" y="232"/>
                  </a:lnTo>
                  <a:cubicBezTo>
                    <a:pt x="464" y="161"/>
                    <a:pt x="429" y="71"/>
                    <a:pt x="357" y="18"/>
                  </a:cubicBezTo>
                  <a:cubicBezTo>
                    <a:pt x="334" y="6"/>
                    <a:pt x="308" y="0"/>
                    <a:pt x="282" y="0"/>
                  </a:cubicBezTo>
                  <a:close/>
                </a:path>
              </a:pathLst>
            </a:custGeom>
            <a:solidFill>
              <a:srgbClr val="1E15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9" name="Google Shape;5389;p46"/>
            <p:cNvSpPr/>
            <p:nvPr/>
          </p:nvSpPr>
          <p:spPr>
            <a:xfrm>
              <a:off x="6308570" y="-1819124"/>
              <a:ext cx="13709" cy="14211"/>
            </a:xfrm>
            <a:custGeom>
              <a:avLst/>
              <a:gdLst/>
              <a:ahLst/>
              <a:cxnLst/>
              <a:rect l="l" t="t" r="r" b="b"/>
              <a:pathLst>
                <a:path w="465" h="482" extrusionOk="0">
                  <a:moveTo>
                    <a:pt x="279" y="0"/>
                  </a:moveTo>
                  <a:cubicBezTo>
                    <a:pt x="223" y="0"/>
                    <a:pt x="167" y="24"/>
                    <a:pt x="144" y="71"/>
                  </a:cubicBezTo>
                  <a:lnTo>
                    <a:pt x="54" y="250"/>
                  </a:lnTo>
                  <a:cubicBezTo>
                    <a:pt x="1" y="321"/>
                    <a:pt x="37" y="410"/>
                    <a:pt x="108" y="464"/>
                  </a:cubicBezTo>
                  <a:cubicBezTo>
                    <a:pt x="126" y="464"/>
                    <a:pt x="162" y="482"/>
                    <a:pt x="179" y="482"/>
                  </a:cubicBezTo>
                  <a:cubicBezTo>
                    <a:pt x="233" y="482"/>
                    <a:pt x="286" y="446"/>
                    <a:pt x="322" y="393"/>
                  </a:cubicBezTo>
                  <a:lnTo>
                    <a:pt x="411" y="232"/>
                  </a:lnTo>
                  <a:cubicBezTo>
                    <a:pt x="465" y="161"/>
                    <a:pt x="429" y="71"/>
                    <a:pt x="358" y="18"/>
                  </a:cubicBezTo>
                  <a:cubicBezTo>
                    <a:pt x="334" y="6"/>
                    <a:pt x="306" y="0"/>
                    <a:pt x="279" y="0"/>
                  </a:cubicBezTo>
                  <a:close/>
                </a:path>
              </a:pathLst>
            </a:custGeom>
            <a:solidFill>
              <a:srgbClr val="1E15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0" name="Google Shape;5390;p46"/>
            <p:cNvSpPr/>
            <p:nvPr/>
          </p:nvSpPr>
          <p:spPr>
            <a:xfrm>
              <a:off x="6252818" y="-1807036"/>
              <a:ext cx="40008" cy="137329"/>
            </a:xfrm>
            <a:custGeom>
              <a:avLst/>
              <a:gdLst/>
              <a:ahLst/>
              <a:cxnLst/>
              <a:rect l="l" t="t" r="r" b="b"/>
              <a:pathLst>
                <a:path w="1357" h="4658" extrusionOk="0">
                  <a:moveTo>
                    <a:pt x="679" y="643"/>
                  </a:moveTo>
                  <a:lnTo>
                    <a:pt x="1036" y="1713"/>
                  </a:lnTo>
                  <a:lnTo>
                    <a:pt x="1018" y="1731"/>
                  </a:lnTo>
                  <a:cubicBezTo>
                    <a:pt x="911" y="1678"/>
                    <a:pt x="804" y="1642"/>
                    <a:pt x="679" y="1642"/>
                  </a:cubicBezTo>
                  <a:cubicBezTo>
                    <a:pt x="554" y="1642"/>
                    <a:pt x="447" y="1678"/>
                    <a:pt x="340" y="1731"/>
                  </a:cubicBezTo>
                  <a:lnTo>
                    <a:pt x="322" y="1713"/>
                  </a:lnTo>
                  <a:lnTo>
                    <a:pt x="679" y="643"/>
                  </a:lnTo>
                  <a:close/>
                  <a:moveTo>
                    <a:pt x="679" y="1963"/>
                  </a:moveTo>
                  <a:cubicBezTo>
                    <a:pt x="777" y="1963"/>
                    <a:pt x="875" y="1999"/>
                    <a:pt x="946" y="2070"/>
                  </a:cubicBezTo>
                  <a:cubicBezTo>
                    <a:pt x="1143" y="2284"/>
                    <a:pt x="1018" y="2659"/>
                    <a:pt x="714" y="2695"/>
                  </a:cubicBezTo>
                  <a:cubicBezTo>
                    <a:pt x="700" y="2696"/>
                    <a:pt x="687" y="2697"/>
                    <a:pt x="673" y="2697"/>
                  </a:cubicBezTo>
                  <a:cubicBezTo>
                    <a:pt x="360" y="2697"/>
                    <a:pt x="189" y="2310"/>
                    <a:pt x="411" y="2070"/>
                  </a:cubicBezTo>
                  <a:cubicBezTo>
                    <a:pt x="482" y="1999"/>
                    <a:pt x="581" y="1963"/>
                    <a:pt x="679" y="1963"/>
                  </a:cubicBezTo>
                  <a:close/>
                  <a:moveTo>
                    <a:pt x="679" y="0"/>
                  </a:moveTo>
                  <a:cubicBezTo>
                    <a:pt x="607" y="0"/>
                    <a:pt x="554" y="36"/>
                    <a:pt x="536" y="108"/>
                  </a:cubicBezTo>
                  <a:lnTo>
                    <a:pt x="1" y="1678"/>
                  </a:lnTo>
                  <a:cubicBezTo>
                    <a:pt x="1" y="1713"/>
                    <a:pt x="1" y="1767"/>
                    <a:pt x="18" y="1803"/>
                  </a:cubicBezTo>
                  <a:lnTo>
                    <a:pt x="108" y="1963"/>
                  </a:lnTo>
                  <a:cubicBezTo>
                    <a:pt x="36" y="2070"/>
                    <a:pt x="1" y="2195"/>
                    <a:pt x="1" y="2320"/>
                  </a:cubicBezTo>
                  <a:cubicBezTo>
                    <a:pt x="1" y="2463"/>
                    <a:pt x="36" y="2588"/>
                    <a:pt x="108" y="2695"/>
                  </a:cubicBezTo>
                  <a:lnTo>
                    <a:pt x="18" y="2855"/>
                  </a:lnTo>
                  <a:cubicBezTo>
                    <a:pt x="1" y="2891"/>
                    <a:pt x="1" y="2944"/>
                    <a:pt x="1" y="2980"/>
                  </a:cubicBezTo>
                  <a:lnTo>
                    <a:pt x="536" y="4550"/>
                  </a:lnTo>
                  <a:cubicBezTo>
                    <a:pt x="554" y="4622"/>
                    <a:pt x="607" y="4657"/>
                    <a:pt x="679" y="4657"/>
                  </a:cubicBezTo>
                  <a:cubicBezTo>
                    <a:pt x="750" y="4657"/>
                    <a:pt x="804" y="4622"/>
                    <a:pt x="821" y="4550"/>
                  </a:cubicBezTo>
                  <a:lnTo>
                    <a:pt x="1036" y="3944"/>
                  </a:lnTo>
                  <a:cubicBezTo>
                    <a:pt x="1053" y="3872"/>
                    <a:pt x="1018" y="3783"/>
                    <a:pt x="946" y="3747"/>
                  </a:cubicBezTo>
                  <a:cubicBezTo>
                    <a:pt x="923" y="3738"/>
                    <a:pt x="900" y="3734"/>
                    <a:pt x="878" y="3734"/>
                  </a:cubicBezTo>
                  <a:cubicBezTo>
                    <a:pt x="815" y="3734"/>
                    <a:pt x="759" y="3770"/>
                    <a:pt x="732" y="3837"/>
                  </a:cubicBezTo>
                  <a:lnTo>
                    <a:pt x="679" y="4015"/>
                  </a:lnTo>
                  <a:lnTo>
                    <a:pt x="322" y="2944"/>
                  </a:lnTo>
                  <a:lnTo>
                    <a:pt x="340" y="2927"/>
                  </a:lnTo>
                  <a:cubicBezTo>
                    <a:pt x="447" y="2980"/>
                    <a:pt x="554" y="2998"/>
                    <a:pt x="679" y="2998"/>
                  </a:cubicBezTo>
                  <a:cubicBezTo>
                    <a:pt x="804" y="2998"/>
                    <a:pt x="911" y="2980"/>
                    <a:pt x="1018" y="2927"/>
                  </a:cubicBezTo>
                  <a:lnTo>
                    <a:pt x="1036" y="2944"/>
                  </a:lnTo>
                  <a:lnTo>
                    <a:pt x="964" y="3141"/>
                  </a:lnTo>
                  <a:cubicBezTo>
                    <a:pt x="946" y="3212"/>
                    <a:pt x="982" y="3301"/>
                    <a:pt x="1053" y="3337"/>
                  </a:cubicBezTo>
                  <a:cubicBezTo>
                    <a:pt x="1072" y="3346"/>
                    <a:pt x="1093" y="3351"/>
                    <a:pt x="1114" y="3351"/>
                  </a:cubicBezTo>
                  <a:cubicBezTo>
                    <a:pt x="1175" y="3351"/>
                    <a:pt x="1241" y="3314"/>
                    <a:pt x="1267" y="3248"/>
                  </a:cubicBezTo>
                  <a:lnTo>
                    <a:pt x="1357" y="2980"/>
                  </a:lnTo>
                  <a:cubicBezTo>
                    <a:pt x="1357" y="2944"/>
                    <a:pt x="1357" y="2891"/>
                    <a:pt x="1339" y="2855"/>
                  </a:cubicBezTo>
                  <a:lnTo>
                    <a:pt x="1250" y="2695"/>
                  </a:lnTo>
                  <a:cubicBezTo>
                    <a:pt x="1321" y="2588"/>
                    <a:pt x="1357" y="2463"/>
                    <a:pt x="1357" y="2320"/>
                  </a:cubicBezTo>
                  <a:cubicBezTo>
                    <a:pt x="1357" y="2195"/>
                    <a:pt x="1321" y="2070"/>
                    <a:pt x="1250" y="1963"/>
                  </a:cubicBezTo>
                  <a:lnTo>
                    <a:pt x="1339" y="1803"/>
                  </a:lnTo>
                  <a:cubicBezTo>
                    <a:pt x="1357" y="1767"/>
                    <a:pt x="1357" y="1713"/>
                    <a:pt x="1357" y="1678"/>
                  </a:cubicBezTo>
                  <a:lnTo>
                    <a:pt x="821" y="108"/>
                  </a:lnTo>
                  <a:cubicBezTo>
                    <a:pt x="804" y="36"/>
                    <a:pt x="750" y="0"/>
                    <a:pt x="679" y="0"/>
                  </a:cubicBezTo>
                  <a:close/>
                </a:path>
              </a:pathLst>
            </a:custGeom>
            <a:solidFill>
              <a:srgbClr val="1E15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91" name="Google Shape;5391;p46"/>
          <p:cNvGrpSpPr/>
          <p:nvPr/>
        </p:nvGrpSpPr>
        <p:grpSpPr>
          <a:xfrm rot="120013">
            <a:off x="6131805" y="2644210"/>
            <a:ext cx="315110" cy="247365"/>
            <a:chOff x="6115518" y="-2397895"/>
            <a:chExt cx="315138" cy="247388"/>
          </a:xfrm>
        </p:grpSpPr>
        <p:sp>
          <p:nvSpPr>
            <p:cNvPr id="5392" name="Google Shape;5392;p46"/>
            <p:cNvSpPr/>
            <p:nvPr/>
          </p:nvSpPr>
          <p:spPr>
            <a:xfrm>
              <a:off x="6119734" y="-2392942"/>
              <a:ext cx="242523" cy="237924"/>
            </a:xfrm>
            <a:custGeom>
              <a:avLst/>
              <a:gdLst/>
              <a:ahLst/>
              <a:cxnLst/>
              <a:rect l="l" t="t" r="r" b="b"/>
              <a:pathLst>
                <a:path w="8226" h="8070" extrusionOk="0">
                  <a:moveTo>
                    <a:pt x="6889" y="1"/>
                  </a:moveTo>
                  <a:cubicBezTo>
                    <a:pt x="6193" y="1"/>
                    <a:pt x="5501" y="191"/>
                    <a:pt x="4836" y="407"/>
                  </a:cubicBezTo>
                  <a:cubicBezTo>
                    <a:pt x="4122" y="657"/>
                    <a:pt x="3426" y="925"/>
                    <a:pt x="2784" y="1281"/>
                  </a:cubicBezTo>
                  <a:cubicBezTo>
                    <a:pt x="2159" y="1620"/>
                    <a:pt x="1553" y="2031"/>
                    <a:pt x="875" y="2245"/>
                  </a:cubicBezTo>
                  <a:cubicBezTo>
                    <a:pt x="714" y="2298"/>
                    <a:pt x="571" y="2316"/>
                    <a:pt x="411" y="2316"/>
                  </a:cubicBezTo>
                  <a:cubicBezTo>
                    <a:pt x="250" y="2316"/>
                    <a:pt x="72" y="2406"/>
                    <a:pt x="36" y="2566"/>
                  </a:cubicBezTo>
                  <a:cubicBezTo>
                    <a:pt x="0" y="2691"/>
                    <a:pt x="72" y="2834"/>
                    <a:pt x="179" y="2869"/>
                  </a:cubicBezTo>
                  <a:cubicBezTo>
                    <a:pt x="197" y="2869"/>
                    <a:pt x="215" y="2905"/>
                    <a:pt x="179" y="2923"/>
                  </a:cubicBezTo>
                  <a:cubicBezTo>
                    <a:pt x="72" y="2959"/>
                    <a:pt x="0" y="3048"/>
                    <a:pt x="18" y="3173"/>
                  </a:cubicBezTo>
                  <a:cubicBezTo>
                    <a:pt x="36" y="3316"/>
                    <a:pt x="161" y="3423"/>
                    <a:pt x="286" y="3458"/>
                  </a:cubicBezTo>
                  <a:cubicBezTo>
                    <a:pt x="447" y="3512"/>
                    <a:pt x="643" y="3512"/>
                    <a:pt x="768" y="3619"/>
                  </a:cubicBezTo>
                  <a:cubicBezTo>
                    <a:pt x="893" y="3744"/>
                    <a:pt x="964" y="3940"/>
                    <a:pt x="1000" y="4101"/>
                  </a:cubicBezTo>
                  <a:cubicBezTo>
                    <a:pt x="1071" y="4368"/>
                    <a:pt x="1089" y="4636"/>
                    <a:pt x="1142" y="4903"/>
                  </a:cubicBezTo>
                  <a:cubicBezTo>
                    <a:pt x="1232" y="5350"/>
                    <a:pt x="1428" y="5778"/>
                    <a:pt x="1678" y="6135"/>
                  </a:cubicBezTo>
                  <a:cubicBezTo>
                    <a:pt x="2124" y="6777"/>
                    <a:pt x="2837" y="7241"/>
                    <a:pt x="3515" y="7580"/>
                  </a:cubicBezTo>
                  <a:cubicBezTo>
                    <a:pt x="4195" y="7912"/>
                    <a:pt x="4969" y="8069"/>
                    <a:pt x="5722" y="8069"/>
                  </a:cubicBezTo>
                  <a:cubicBezTo>
                    <a:pt x="5898" y="8069"/>
                    <a:pt x="6073" y="8061"/>
                    <a:pt x="6245" y="8044"/>
                  </a:cubicBezTo>
                  <a:cubicBezTo>
                    <a:pt x="6959" y="7955"/>
                    <a:pt x="7762" y="7526"/>
                    <a:pt x="7869" y="6759"/>
                  </a:cubicBezTo>
                  <a:cubicBezTo>
                    <a:pt x="7940" y="6170"/>
                    <a:pt x="7762" y="5599"/>
                    <a:pt x="7619" y="5046"/>
                  </a:cubicBezTo>
                  <a:cubicBezTo>
                    <a:pt x="7494" y="4547"/>
                    <a:pt x="7387" y="4029"/>
                    <a:pt x="7352" y="3512"/>
                  </a:cubicBezTo>
                  <a:cubicBezTo>
                    <a:pt x="7334" y="3316"/>
                    <a:pt x="7352" y="3119"/>
                    <a:pt x="7352" y="2923"/>
                  </a:cubicBezTo>
                  <a:cubicBezTo>
                    <a:pt x="7405" y="2406"/>
                    <a:pt x="7584" y="1888"/>
                    <a:pt x="7940" y="1513"/>
                  </a:cubicBezTo>
                  <a:cubicBezTo>
                    <a:pt x="8137" y="1317"/>
                    <a:pt x="8226" y="1032"/>
                    <a:pt x="8172" y="764"/>
                  </a:cubicBezTo>
                  <a:cubicBezTo>
                    <a:pt x="8119" y="496"/>
                    <a:pt x="7940" y="247"/>
                    <a:pt x="7708" y="122"/>
                  </a:cubicBezTo>
                  <a:cubicBezTo>
                    <a:pt x="7548" y="50"/>
                    <a:pt x="7387" y="32"/>
                    <a:pt x="7209" y="15"/>
                  </a:cubicBezTo>
                  <a:cubicBezTo>
                    <a:pt x="7102" y="5"/>
                    <a:pt x="6996" y="1"/>
                    <a:pt x="6889" y="1"/>
                  </a:cubicBezTo>
                  <a:close/>
                </a:path>
              </a:pathLst>
            </a:custGeom>
            <a:solidFill>
              <a:srgbClr val="207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3" name="Google Shape;5393;p46"/>
            <p:cNvSpPr/>
            <p:nvPr/>
          </p:nvSpPr>
          <p:spPr>
            <a:xfrm>
              <a:off x="6119734" y="-2306263"/>
              <a:ext cx="232528" cy="151245"/>
            </a:xfrm>
            <a:custGeom>
              <a:avLst/>
              <a:gdLst/>
              <a:ahLst/>
              <a:cxnLst/>
              <a:rect l="l" t="t" r="r" b="b"/>
              <a:pathLst>
                <a:path w="7887" h="5130" extrusionOk="0">
                  <a:moveTo>
                    <a:pt x="143" y="1"/>
                  </a:moveTo>
                  <a:cubicBezTo>
                    <a:pt x="54" y="54"/>
                    <a:pt x="0" y="126"/>
                    <a:pt x="18" y="233"/>
                  </a:cubicBezTo>
                  <a:cubicBezTo>
                    <a:pt x="18" y="376"/>
                    <a:pt x="143" y="483"/>
                    <a:pt x="286" y="518"/>
                  </a:cubicBezTo>
                  <a:cubicBezTo>
                    <a:pt x="447" y="572"/>
                    <a:pt x="643" y="572"/>
                    <a:pt x="768" y="679"/>
                  </a:cubicBezTo>
                  <a:cubicBezTo>
                    <a:pt x="893" y="804"/>
                    <a:pt x="964" y="1000"/>
                    <a:pt x="1000" y="1161"/>
                  </a:cubicBezTo>
                  <a:cubicBezTo>
                    <a:pt x="1071" y="1428"/>
                    <a:pt x="1089" y="1696"/>
                    <a:pt x="1142" y="1963"/>
                  </a:cubicBezTo>
                  <a:cubicBezTo>
                    <a:pt x="1232" y="2410"/>
                    <a:pt x="1428" y="2838"/>
                    <a:pt x="1678" y="3195"/>
                  </a:cubicBezTo>
                  <a:cubicBezTo>
                    <a:pt x="2124" y="3837"/>
                    <a:pt x="2837" y="4301"/>
                    <a:pt x="3515" y="4640"/>
                  </a:cubicBezTo>
                  <a:cubicBezTo>
                    <a:pt x="4195" y="4972"/>
                    <a:pt x="4969" y="5129"/>
                    <a:pt x="5722" y="5129"/>
                  </a:cubicBezTo>
                  <a:cubicBezTo>
                    <a:pt x="5898" y="5129"/>
                    <a:pt x="6073" y="5121"/>
                    <a:pt x="6245" y="5104"/>
                  </a:cubicBezTo>
                  <a:cubicBezTo>
                    <a:pt x="6959" y="5015"/>
                    <a:pt x="7762" y="4586"/>
                    <a:pt x="7869" y="3819"/>
                  </a:cubicBezTo>
                  <a:cubicBezTo>
                    <a:pt x="7887" y="3641"/>
                    <a:pt x="7887" y="3462"/>
                    <a:pt x="7869" y="3302"/>
                  </a:cubicBezTo>
                  <a:cubicBezTo>
                    <a:pt x="7869" y="3320"/>
                    <a:pt x="7869" y="3337"/>
                    <a:pt x="7869" y="3355"/>
                  </a:cubicBezTo>
                  <a:cubicBezTo>
                    <a:pt x="7762" y="4140"/>
                    <a:pt x="6959" y="4569"/>
                    <a:pt x="6245" y="4640"/>
                  </a:cubicBezTo>
                  <a:cubicBezTo>
                    <a:pt x="6061" y="4662"/>
                    <a:pt x="5873" y="4672"/>
                    <a:pt x="5685" y="4672"/>
                  </a:cubicBezTo>
                  <a:cubicBezTo>
                    <a:pt x="4943" y="4672"/>
                    <a:pt x="4184" y="4507"/>
                    <a:pt x="3515" y="4194"/>
                  </a:cubicBezTo>
                  <a:cubicBezTo>
                    <a:pt x="2837" y="3855"/>
                    <a:pt x="2445" y="3391"/>
                    <a:pt x="1999" y="2749"/>
                  </a:cubicBezTo>
                  <a:cubicBezTo>
                    <a:pt x="1749" y="2374"/>
                    <a:pt x="1553" y="1963"/>
                    <a:pt x="1464" y="1517"/>
                  </a:cubicBezTo>
                  <a:cubicBezTo>
                    <a:pt x="1392" y="1161"/>
                    <a:pt x="1392" y="750"/>
                    <a:pt x="1125" y="483"/>
                  </a:cubicBezTo>
                  <a:cubicBezTo>
                    <a:pt x="910" y="268"/>
                    <a:pt x="589" y="144"/>
                    <a:pt x="286" y="72"/>
                  </a:cubicBezTo>
                  <a:cubicBezTo>
                    <a:pt x="232" y="54"/>
                    <a:pt x="197" y="36"/>
                    <a:pt x="143" y="1"/>
                  </a:cubicBezTo>
                  <a:close/>
                </a:path>
              </a:pathLst>
            </a:custGeom>
            <a:solidFill>
              <a:srgbClr val="5960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4" name="Google Shape;5394;p46"/>
            <p:cNvSpPr/>
            <p:nvPr/>
          </p:nvSpPr>
          <p:spPr>
            <a:xfrm>
              <a:off x="6145502" y="-2392942"/>
              <a:ext cx="216755" cy="128750"/>
            </a:xfrm>
            <a:custGeom>
              <a:avLst/>
              <a:gdLst/>
              <a:ahLst/>
              <a:cxnLst/>
              <a:rect l="l" t="t" r="r" b="b"/>
              <a:pathLst>
                <a:path w="7352" h="4367" extrusionOk="0">
                  <a:moveTo>
                    <a:pt x="6015" y="1"/>
                  </a:moveTo>
                  <a:cubicBezTo>
                    <a:pt x="5319" y="1"/>
                    <a:pt x="4627" y="191"/>
                    <a:pt x="3962" y="407"/>
                  </a:cubicBezTo>
                  <a:cubicBezTo>
                    <a:pt x="3248" y="657"/>
                    <a:pt x="2552" y="925"/>
                    <a:pt x="1910" y="1281"/>
                  </a:cubicBezTo>
                  <a:cubicBezTo>
                    <a:pt x="1285" y="1620"/>
                    <a:pt x="679" y="2031"/>
                    <a:pt x="1" y="2245"/>
                  </a:cubicBezTo>
                  <a:cubicBezTo>
                    <a:pt x="304" y="2423"/>
                    <a:pt x="590" y="2691"/>
                    <a:pt x="839" y="2941"/>
                  </a:cubicBezTo>
                  <a:cubicBezTo>
                    <a:pt x="1637" y="3787"/>
                    <a:pt x="2375" y="4367"/>
                    <a:pt x="3529" y="4367"/>
                  </a:cubicBezTo>
                  <a:cubicBezTo>
                    <a:pt x="3639" y="4367"/>
                    <a:pt x="3754" y="4361"/>
                    <a:pt x="3873" y="4350"/>
                  </a:cubicBezTo>
                  <a:cubicBezTo>
                    <a:pt x="4479" y="4297"/>
                    <a:pt x="5104" y="4190"/>
                    <a:pt x="5693" y="3958"/>
                  </a:cubicBezTo>
                  <a:cubicBezTo>
                    <a:pt x="5960" y="3851"/>
                    <a:pt x="6228" y="3690"/>
                    <a:pt x="6478" y="3512"/>
                  </a:cubicBezTo>
                  <a:cubicBezTo>
                    <a:pt x="6460" y="3316"/>
                    <a:pt x="6478" y="3119"/>
                    <a:pt x="6478" y="2923"/>
                  </a:cubicBezTo>
                  <a:cubicBezTo>
                    <a:pt x="6531" y="2406"/>
                    <a:pt x="6710" y="1888"/>
                    <a:pt x="7066" y="1513"/>
                  </a:cubicBezTo>
                  <a:cubicBezTo>
                    <a:pt x="7263" y="1317"/>
                    <a:pt x="7352" y="1032"/>
                    <a:pt x="7298" y="764"/>
                  </a:cubicBezTo>
                  <a:cubicBezTo>
                    <a:pt x="7245" y="496"/>
                    <a:pt x="7066" y="247"/>
                    <a:pt x="6834" y="122"/>
                  </a:cubicBezTo>
                  <a:cubicBezTo>
                    <a:pt x="6674" y="50"/>
                    <a:pt x="6513" y="32"/>
                    <a:pt x="6335" y="15"/>
                  </a:cubicBezTo>
                  <a:cubicBezTo>
                    <a:pt x="6228" y="5"/>
                    <a:pt x="6122" y="1"/>
                    <a:pt x="6015" y="1"/>
                  </a:cubicBezTo>
                  <a:close/>
                </a:path>
              </a:pathLst>
            </a:custGeom>
            <a:solidFill>
              <a:srgbClr val="73E7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5" name="Google Shape;5395;p46"/>
            <p:cNvSpPr/>
            <p:nvPr/>
          </p:nvSpPr>
          <p:spPr>
            <a:xfrm>
              <a:off x="6145502" y="-2331500"/>
              <a:ext cx="190988" cy="67309"/>
            </a:xfrm>
            <a:custGeom>
              <a:avLst/>
              <a:gdLst/>
              <a:ahLst/>
              <a:cxnLst/>
              <a:rect l="l" t="t" r="r" b="b"/>
              <a:pathLst>
                <a:path w="6478" h="2283" extrusionOk="0">
                  <a:moveTo>
                    <a:pt x="429" y="0"/>
                  </a:moveTo>
                  <a:cubicBezTo>
                    <a:pt x="286" y="54"/>
                    <a:pt x="143" y="107"/>
                    <a:pt x="1" y="161"/>
                  </a:cubicBezTo>
                  <a:cubicBezTo>
                    <a:pt x="304" y="339"/>
                    <a:pt x="590" y="607"/>
                    <a:pt x="839" y="857"/>
                  </a:cubicBezTo>
                  <a:cubicBezTo>
                    <a:pt x="1637" y="1703"/>
                    <a:pt x="2375" y="2283"/>
                    <a:pt x="3529" y="2283"/>
                  </a:cubicBezTo>
                  <a:cubicBezTo>
                    <a:pt x="3639" y="2283"/>
                    <a:pt x="3754" y="2277"/>
                    <a:pt x="3873" y="2266"/>
                  </a:cubicBezTo>
                  <a:cubicBezTo>
                    <a:pt x="4479" y="2213"/>
                    <a:pt x="5104" y="2106"/>
                    <a:pt x="5693" y="1874"/>
                  </a:cubicBezTo>
                  <a:cubicBezTo>
                    <a:pt x="5960" y="1767"/>
                    <a:pt x="6228" y="1606"/>
                    <a:pt x="6478" y="1428"/>
                  </a:cubicBezTo>
                  <a:cubicBezTo>
                    <a:pt x="6478" y="1303"/>
                    <a:pt x="6478" y="1178"/>
                    <a:pt x="6478" y="1035"/>
                  </a:cubicBezTo>
                  <a:cubicBezTo>
                    <a:pt x="6246" y="1196"/>
                    <a:pt x="5996" y="1339"/>
                    <a:pt x="5746" y="1446"/>
                  </a:cubicBezTo>
                  <a:cubicBezTo>
                    <a:pt x="5157" y="1678"/>
                    <a:pt x="4533" y="1785"/>
                    <a:pt x="3926" y="1838"/>
                  </a:cubicBezTo>
                  <a:cubicBezTo>
                    <a:pt x="3807" y="1849"/>
                    <a:pt x="3693" y="1854"/>
                    <a:pt x="3582" y="1854"/>
                  </a:cubicBezTo>
                  <a:cubicBezTo>
                    <a:pt x="2429" y="1854"/>
                    <a:pt x="1691" y="1275"/>
                    <a:pt x="893" y="429"/>
                  </a:cubicBezTo>
                  <a:cubicBezTo>
                    <a:pt x="750" y="286"/>
                    <a:pt x="590" y="125"/>
                    <a:pt x="429" y="0"/>
                  </a:cubicBezTo>
                  <a:close/>
                </a:path>
              </a:pathLst>
            </a:custGeom>
            <a:solidFill>
              <a:srgbClr val="99E6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6" name="Google Shape;5396;p46"/>
            <p:cNvSpPr/>
            <p:nvPr/>
          </p:nvSpPr>
          <p:spPr>
            <a:xfrm>
              <a:off x="6227050" y="-2234709"/>
              <a:ext cx="89450" cy="58611"/>
            </a:xfrm>
            <a:custGeom>
              <a:avLst/>
              <a:gdLst/>
              <a:ahLst/>
              <a:cxnLst/>
              <a:rect l="l" t="t" r="r" b="b"/>
              <a:pathLst>
                <a:path w="3034" h="1988" extrusionOk="0">
                  <a:moveTo>
                    <a:pt x="0" y="0"/>
                  </a:moveTo>
                  <a:lnTo>
                    <a:pt x="0" y="0"/>
                  </a:lnTo>
                  <a:cubicBezTo>
                    <a:pt x="143" y="393"/>
                    <a:pt x="411" y="803"/>
                    <a:pt x="696" y="1124"/>
                  </a:cubicBezTo>
                  <a:cubicBezTo>
                    <a:pt x="982" y="1481"/>
                    <a:pt x="1446" y="1838"/>
                    <a:pt x="1892" y="1981"/>
                  </a:cubicBezTo>
                  <a:cubicBezTo>
                    <a:pt x="1914" y="1985"/>
                    <a:pt x="1936" y="1988"/>
                    <a:pt x="1958" y="1988"/>
                  </a:cubicBezTo>
                  <a:cubicBezTo>
                    <a:pt x="2024" y="1988"/>
                    <a:pt x="2088" y="1968"/>
                    <a:pt x="2141" y="1927"/>
                  </a:cubicBezTo>
                  <a:cubicBezTo>
                    <a:pt x="2498" y="1642"/>
                    <a:pt x="2837" y="1285"/>
                    <a:pt x="2980" y="857"/>
                  </a:cubicBezTo>
                  <a:cubicBezTo>
                    <a:pt x="3034" y="696"/>
                    <a:pt x="2927" y="536"/>
                    <a:pt x="2766" y="518"/>
                  </a:cubicBezTo>
                  <a:cubicBezTo>
                    <a:pt x="2338" y="464"/>
                    <a:pt x="1963" y="429"/>
                    <a:pt x="1517" y="357"/>
                  </a:cubicBezTo>
                  <a:cubicBezTo>
                    <a:pt x="1285" y="322"/>
                    <a:pt x="910" y="232"/>
                    <a:pt x="661" y="179"/>
                  </a:cubicBezTo>
                  <a:cubicBezTo>
                    <a:pt x="482" y="125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73E7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7" name="Google Shape;5397;p46"/>
            <p:cNvSpPr/>
            <p:nvPr/>
          </p:nvSpPr>
          <p:spPr>
            <a:xfrm>
              <a:off x="6227050" y="-2234709"/>
              <a:ext cx="88919" cy="58611"/>
            </a:xfrm>
            <a:custGeom>
              <a:avLst/>
              <a:gdLst/>
              <a:ahLst/>
              <a:cxnLst/>
              <a:rect l="l" t="t" r="r" b="b"/>
              <a:pathLst>
                <a:path w="3016" h="1988" extrusionOk="0">
                  <a:moveTo>
                    <a:pt x="0" y="0"/>
                  </a:moveTo>
                  <a:lnTo>
                    <a:pt x="0" y="0"/>
                  </a:lnTo>
                  <a:cubicBezTo>
                    <a:pt x="143" y="393"/>
                    <a:pt x="411" y="803"/>
                    <a:pt x="696" y="1124"/>
                  </a:cubicBezTo>
                  <a:cubicBezTo>
                    <a:pt x="982" y="1481"/>
                    <a:pt x="1446" y="1838"/>
                    <a:pt x="1892" y="1981"/>
                  </a:cubicBezTo>
                  <a:cubicBezTo>
                    <a:pt x="1914" y="1985"/>
                    <a:pt x="1936" y="1988"/>
                    <a:pt x="1958" y="1988"/>
                  </a:cubicBezTo>
                  <a:cubicBezTo>
                    <a:pt x="2024" y="1988"/>
                    <a:pt x="2088" y="1968"/>
                    <a:pt x="2141" y="1927"/>
                  </a:cubicBezTo>
                  <a:cubicBezTo>
                    <a:pt x="2498" y="1642"/>
                    <a:pt x="2837" y="1285"/>
                    <a:pt x="2980" y="857"/>
                  </a:cubicBezTo>
                  <a:cubicBezTo>
                    <a:pt x="3016" y="732"/>
                    <a:pt x="2962" y="607"/>
                    <a:pt x="2855" y="554"/>
                  </a:cubicBezTo>
                  <a:cubicBezTo>
                    <a:pt x="2677" y="857"/>
                    <a:pt x="2409" y="1124"/>
                    <a:pt x="2141" y="1356"/>
                  </a:cubicBezTo>
                  <a:cubicBezTo>
                    <a:pt x="2095" y="1391"/>
                    <a:pt x="2042" y="1411"/>
                    <a:pt x="1986" y="1411"/>
                  </a:cubicBezTo>
                  <a:cubicBezTo>
                    <a:pt x="1955" y="1411"/>
                    <a:pt x="1923" y="1405"/>
                    <a:pt x="1892" y="1392"/>
                  </a:cubicBezTo>
                  <a:cubicBezTo>
                    <a:pt x="1446" y="1267"/>
                    <a:pt x="982" y="893"/>
                    <a:pt x="696" y="536"/>
                  </a:cubicBezTo>
                  <a:cubicBezTo>
                    <a:pt x="571" y="411"/>
                    <a:pt x="464" y="250"/>
                    <a:pt x="357" y="90"/>
                  </a:cubicBezTo>
                  <a:cubicBezTo>
                    <a:pt x="161" y="54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9E6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8" name="Google Shape;5398;p46"/>
            <p:cNvSpPr/>
            <p:nvPr/>
          </p:nvSpPr>
          <p:spPr>
            <a:xfrm>
              <a:off x="6221390" y="-2239102"/>
              <a:ext cx="98796" cy="67751"/>
            </a:xfrm>
            <a:custGeom>
              <a:avLst/>
              <a:gdLst/>
              <a:ahLst/>
              <a:cxnLst/>
              <a:rect l="l" t="t" r="r" b="b"/>
              <a:pathLst>
                <a:path w="3351" h="2298" extrusionOk="0">
                  <a:moveTo>
                    <a:pt x="184" y="0"/>
                  </a:moveTo>
                  <a:cubicBezTo>
                    <a:pt x="80" y="0"/>
                    <a:pt x="0" y="109"/>
                    <a:pt x="32" y="203"/>
                  </a:cubicBezTo>
                  <a:cubicBezTo>
                    <a:pt x="121" y="417"/>
                    <a:pt x="228" y="613"/>
                    <a:pt x="335" y="810"/>
                  </a:cubicBezTo>
                  <a:cubicBezTo>
                    <a:pt x="514" y="1077"/>
                    <a:pt x="710" y="1345"/>
                    <a:pt x="942" y="1559"/>
                  </a:cubicBezTo>
                  <a:cubicBezTo>
                    <a:pt x="970" y="1597"/>
                    <a:pt x="1014" y="1615"/>
                    <a:pt x="1057" y="1615"/>
                  </a:cubicBezTo>
                  <a:cubicBezTo>
                    <a:pt x="1095" y="1615"/>
                    <a:pt x="1131" y="1602"/>
                    <a:pt x="1156" y="1577"/>
                  </a:cubicBezTo>
                  <a:cubicBezTo>
                    <a:pt x="1227" y="1505"/>
                    <a:pt x="1227" y="1416"/>
                    <a:pt x="1156" y="1345"/>
                  </a:cubicBezTo>
                  <a:cubicBezTo>
                    <a:pt x="1102" y="1291"/>
                    <a:pt x="1049" y="1238"/>
                    <a:pt x="995" y="1184"/>
                  </a:cubicBezTo>
                  <a:cubicBezTo>
                    <a:pt x="781" y="917"/>
                    <a:pt x="585" y="649"/>
                    <a:pt x="460" y="381"/>
                  </a:cubicBezTo>
                  <a:lnTo>
                    <a:pt x="460" y="381"/>
                  </a:lnTo>
                  <a:cubicBezTo>
                    <a:pt x="656" y="435"/>
                    <a:pt x="853" y="471"/>
                    <a:pt x="1049" y="524"/>
                  </a:cubicBezTo>
                  <a:cubicBezTo>
                    <a:pt x="1513" y="631"/>
                    <a:pt x="1977" y="703"/>
                    <a:pt x="2458" y="756"/>
                  </a:cubicBezTo>
                  <a:cubicBezTo>
                    <a:pt x="2619" y="774"/>
                    <a:pt x="2780" y="792"/>
                    <a:pt x="2940" y="810"/>
                  </a:cubicBezTo>
                  <a:cubicBezTo>
                    <a:pt x="2994" y="827"/>
                    <a:pt x="3047" y="899"/>
                    <a:pt x="3011" y="952"/>
                  </a:cubicBezTo>
                  <a:cubicBezTo>
                    <a:pt x="2904" y="1291"/>
                    <a:pt x="2655" y="1612"/>
                    <a:pt x="2244" y="1969"/>
                  </a:cubicBezTo>
                  <a:cubicBezTo>
                    <a:pt x="2209" y="1987"/>
                    <a:pt x="2173" y="1987"/>
                    <a:pt x="2137" y="1987"/>
                  </a:cubicBezTo>
                  <a:cubicBezTo>
                    <a:pt x="1994" y="1934"/>
                    <a:pt x="1852" y="1862"/>
                    <a:pt x="1691" y="1773"/>
                  </a:cubicBezTo>
                  <a:cubicBezTo>
                    <a:pt x="1667" y="1755"/>
                    <a:pt x="1640" y="1747"/>
                    <a:pt x="1612" y="1747"/>
                  </a:cubicBezTo>
                  <a:cubicBezTo>
                    <a:pt x="1556" y="1747"/>
                    <a:pt x="1501" y="1779"/>
                    <a:pt x="1477" y="1827"/>
                  </a:cubicBezTo>
                  <a:cubicBezTo>
                    <a:pt x="1423" y="1898"/>
                    <a:pt x="1459" y="1987"/>
                    <a:pt x="1531" y="2041"/>
                  </a:cubicBezTo>
                  <a:cubicBezTo>
                    <a:pt x="1709" y="2148"/>
                    <a:pt x="1870" y="2237"/>
                    <a:pt x="2048" y="2273"/>
                  </a:cubicBezTo>
                  <a:cubicBezTo>
                    <a:pt x="2088" y="2290"/>
                    <a:pt x="2132" y="2298"/>
                    <a:pt x="2176" y="2298"/>
                  </a:cubicBezTo>
                  <a:cubicBezTo>
                    <a:pt x="2270" y="2298"/>
                    <a:pt x="2368" y="2262"/>
                    <a:pt x="2441" y="2201"/>
                  </a:cubicBezTo>
                  <a:cubicBezTo>
                    <a:pt x="2904" y="1809"/>
                    <a:pt x="3190" y="1434"/>
                    <a:pt x="3315" y="1059"/>
                  </a:cubicBezTo>
                  <a:cubicBezTo>
                    <a:pt x="3350" y="934"/>
                    <a:pt x="3350" y="810"/>
                    <a:pt x="3279" y="703"/>
                  </a:cubicBezTo>
                  <a:cubicBezTo>
                    <a:pt x="3208" y="595"/>
                    <a:pt x="3101" y="524"/>
                    <a:pt x="2976" y="506"/>
                  </a:cubicBezTo>
                  <a:cubicBezTo>
                    <a:pt x="2655" y="471"/>
                    <a:pt x="2333" y="435"/>
                    <a:pt x="2030" y="399"/>
                  </a:cubicBezTo>
                  <a:cubicBezTo>
                    <a:pt x="1798" y="364"/>
                    <a:pt x="1566" y="328"/>
                    <a:pt x="1334" y="274"/>
                  </a:cubicBezTo>
                  <a:cubicBezTo>
                    <a:pt x="1192" y="239"/>
                    <a:pt x="1031" y="203"/>
                    <a:pt x="888" y="167"/>
                  </a:cubicBezTo>
                  <a:cubicBezTo>
                    <a:pt x="710" y="132"/>
                    <a:pt x="228" y="7"/>
                    <a:pt x="228" y="7"/>
                  </a:cubicBezTo>
                  <a:cubicBezTo>
                    <a:pt x="213" y="2"/>
                    <a:pt x="199" y="0"/>
                    <a:pt x="184" y="0"/>
                  </a:cubicBezTo>
                  <a:close/>
                </a:path>
              </a:pathLst>
            </a:custGeom>
            <a:solidFill>
              <a:srgbClr val="1E15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9" name="Google Shape;5399;p46"/>
            <p:cNvSpPr/>
            <p:nvPr/>
          </p:nvSpPr>
          <p:spPr>
            <a:xfrm>
              <a:off x="6318564" y="-2338871"/>
              <a:ext cx="106845" cy="108908"/>
            </a:xfrm>
            <a:custGeom>
              <a:avLst/>
              <a:gdLst/>
              <a:ahLst/>
              <a:cxnLst/>
              <a:rect l="l" t="t" r="r" b="b"/>
              <a:pathLst>
                <a:path w="3624" h="3694" extrusionOk="0">
                  <a:moveTo>
                    <a:pt x="947" y="1"/>
                  </a:moveTo>
                  <a:cubicBezTo>
                    <a:pt x="750" y="90"/>
                    <a:pt x="501" y="429"/>
                    <a:pt x="376" y="625"/>
                  </a:cubicBezTo>
                  <a:cubicBezTo>
                    <a:pt x="144" y="1000"/>
                    <a:pt x="1" y="1392"/>
                    <a:pt x="37" y="1838"/>
                  </a:cubicBezTo>
                  <a:cubicBezTo>
                    <a:pt x="72" y="2284"/>
                    <a:pt x="144" y="2695"/>
                    <a:pt x="376" y="3069"/>
                  </a:cubicBezTo>
                  <a:cubicBezTo>
                    <a:pt x="501" y="3266"/>
                    <a:pt x="786" y="3587"/>
                    <a:pt x="982" y="3694"/>
                  </a:cubicBezTo>
                  <a:cubicBezTo>
                    <a:pt x="1000" y="3676"/>
                    <a:pt x="982" y="3462"/>
                    <a:pt x="1000" y="3337"/>
                  </a:cubicBezTo>
                  <a:cubicBezTo>
                    <a:pt x="1054" y="3105"/>
                    <a:pt x="1072" y="2713"/>
                    <a:pt x="1339" y="2606"/>
                  </a:cubicBezTo>
                  <a:cubicBezTo>
                    <a:pt x="1397" y="2583"/>
                    <a:pt x="1453" y="2573"/>
                    <a:pt x="1507" y="2573"/>
                  </a:cubicBezTo>
                  <a:cubicBezTo>
                    <a:pt x="1706" y="2573"/>
                    <a:pt x="1885" y="2704"/>
                    <a:pt x="2053" y="2802"/>
                  </a:cubicBezTo>
                  <a:cubicBezTo>
                    <a:pt x="2289" y="2920"/>
                    <a:pt x="2563" y="2989"/>
                    <a:pt x="2832" y="2989"/>
                  </a:cubicBezTo>
                  <a:cubicBezTo>
                    <a:pt x="2888" y="2989"/>
                    <a:pt x="2943" y="2986"/>
                    <a:pt x="2999" y="2980"/>
                  </a:cubicBezTo>
                  <a:cubicBezTo>
                    <a:pt x="3088" y="2962"/>
                    <a:pt x="3623" y="2820"/>
                    <a:pt x="3623" y="2820"/>
                  </a:cubicBezTo>
                  <a:cubicBezTo>
                    <a:pt x="3355" y="2035"/>
                    <a:pt x="2445" y="1874"/>
                    <a:pt x="2285" y="1838"/>
                  </a:cubicBezTo>
                  <a:cubicBezTo>
                    <a:pt x="2445" y="1821"/>
                    <a:pt x="3355" y="1660"/>
                    <a:pt x="3623" y="857"/>
                  </a:cubicBezTo>
                  <a:cubicBezTo>
                    <a:pt x="3623" y="857"/>
                    <a:pt x="3088" y="714"/>
                    <a:pt x="2999" y="714"/>
                  </a:cubicBezTo>
                  <a:cubicBezTo>
                    <a:pt x="2936" y="707"/>
                    <a:pt x="2872" y="704"/>
                    <a:pt x="2808" y="704"/>
                  </a:cubicBezTo>
                  <a:cubicBezTo>
                    <a:pt x="2546" y="704"/>
                    <a:pt x="2282" y="764"/>
                    <a:pt x="2053" y="893"/>
                  </a:cubicBezTo>
                  <a:cubicBezTo>
                    <a:pt x="1885" y="991"/>
                    <a:pt x="1706" y="1122"/>
                    <a:pt x="1507" y="1122"/>
                  </a:cubicBezTo>
                  <a:cubicBezTo>
                    <a:pt x="1453" y="1122"/>
                    <a:pt x="1397" y="1112"/>
                    <a:pt x="1339" y="1089"/>
                  </a:cubicBezTo>
                  <a:cubicBezTo>
                    <a:pt x="1072" y="982"/>
                    <a:pt x="1054" y="589"/>
                    <a:pt x="1000" y="340"/>
                  </a:cubicBezTo>
                  <a:cubicBezTo>
                    <a:pt x="982" y="233"/>
                    <a:pt x="964" y="108"/>
                    <a:pt x="947" y="1"/>
                  </a:cubicBezTo>
                  <a:close/>
                </a:path>
              </a:pathLst>
            </a:custGeom>
            <a:solidFill>
              <a:srgbClr val="D7D0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0" name="Google Shape;5400;p46"/>
            <p:cNvSpPr/>
            <p:nvPr/>
          </p:nvSpPr>
          <p:spPr>
            <a:xfrm>
              <a:off x="6368036" y="-2317820"/>
              <a:ext cx="57373" cy="66306"/>
            </a:xfrm>
            <a:custGeom>
              <a:avLst/>
              <a:gdLst/>
              <a:ahLst/>
              <a:cxnLst/>
              <a:rect l="l" t="t" r="r" b="b"/>
              <a:pathLst>
                <a:path w="1946" h="2249" extrusionOk="0">
                  <a:moveTo>
                    <a:pt x="1374" y="0"/>
                  </a:moveTo>
                  <a:cubicBezTo>
                    <a:pt x="1124" y="660"/>
                    <a:pt x="482" y="946"/>
                    <a:pt x="72" y="1071"/>
                  </a:cubicBezTo>
                  <a:cubicBezTo>
                    <a:pt x="0" y="1089"/>
                    <a:pt x="0" y="1178"/>
                    <a:pt x="72" y="1196"/>
                  </a:cubicBezTo>
                  <a:cubicBezTo>
                    <a:pt x="482" y="1303"/>
                    <a:pt x="1124" y="1588"/>
                    <a:pt x="1374" y="2248"/>
                  </a:cubicBezTo>
                  <a:cubicBezTo>
                    <a:pt x="1535" y="2213"/>
                    <a:pt x="1945" y="2106"/>
                    <a:pt x="1945" y="2106"/>
                  </a:cubicBezTo>
                  <a:cubicBezTo>
                    <a:pt x="1677" y="1321"/>
                    <a:pt x="767" y="1160"/>
                    <a:pt x="607" y="1124"/>
                  </a:cubicBezTo>
                  <a:cubicBezTo>
                    <a:pt x="767" y="1107"/>
                    <a:pt x="1677" y="946"/>
                    <a:pt x="1945" y="143"/>
                  </a:cubicBezTo>
                  <a:cubicBezTo>
                    <a:pt x="1945" y="143"/>
                    <a:pt x="1535" y="36"/>
                    <a:pt x="1374" y="0"/>
                  </a:cubicBezTo>
                  <a:close/>
                </a:path>
              </a:pathLst>
            </a:custGeom>
            <a:solidFill>
              <a:srgbClr val="C9BF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1" name="Google Shape;5401;p46"/>
            <p:cNvSpPr/>
            <p:nvPr/>
          </p:nvSpPr>
          <p:spPr>
            <a:xfrm>
              <a:off x="6194443" y="-2330527"/>
              <a:ext cx="16864" cy="14918"/>
            </a:xfrm>
            <a:custGeom>
              <a:avLst/>
              <a:gdLst/>
              <a:ahLst/>
              <a:cxnLst/>
              <a:rect l="l" t="t" r="r" b="b"/>
              <a:pathLst>
                <a:path w="572" h="506" extrusionOk="0">
                  <a:moveTo>
                    <a:pt x="277" y="1"/>
                  </a:moveTo>
                  <a:cubicBezTo>
                    <a:pt x="183" y="1"/>
                    <a:pt x="93" y="57"/>
                    <a:pt x="54" y="164"/>
                  </a:cubicBezTo>
                  <a:cubicBezTo>
                    <a:pt x="0" y="289"/>
                    <a:pt x="54" y="431"/>
                    <a:pt x="179" y="485"/>
                  </a:cubicBezTo>
                  <a:cubicBezTo>
                    <a:pt x="210" y="498"/>
                    <a:pt x="245" y="505"/>
                    <a:pt x="279" y="505"/>
                  </a:cubicBezTo>
                  <a:cubicBezTo>
                    <a:pt x="378" y="505"/>
                    <a:pt x="478" y="448"/>
                    <a:pt x="518" y="342"/>
                  </a:cubicBezTo>
                  <a:cubicBezTo>
                    <a:pt x="571" y="217"/>
                    <a:pt x="500" y="74"/>
                    <a:pt x="375" y="21"/>
                  </a:cubicBezTo>
                  <a:cubicBezTo>
                    <a:pt x="343" y="7"/>
                    <a:pt x="310" y="1"/>
                    <a:pt x="277" y="1"/>
                  </a:cubicBezTo>
                  <a:close/>
                </a:path>
              </a:pathLst>
            </a:custGeom>
            <a:solidFill>
              <a:srgbClr val="1E15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2" name="Google Shape;5402;p46"/>
            <p:cNvSpPr/>
            <p:nvPr/>
          </p:nvSpPr>
          <p:spPr>
            <a:xfrm>
              <a:off x="6115518" y="-2397895"/>
              <a:ext cx="315138" cy="247388"/>
            </a:xfrm>
            <a:custGeom>
              <a:avLst/>
              <a:gdLst/>
              <a:ahLst/>
              <a:cxnLst/>
              <a:rect l="l" t="t" r="r" b="b"/>
              <a:pathLst>
                <a:path w="10689" h="8391" extrusionOk="0">
                  <a:moveTo>
                    <a:pt x="7031" y="325"/>
                  </a:moveTo>
                  <a:cubicBezTo>
                    <a:pt x="7281" y="325"/>
                    <a:pt x="7530" y="343"/>
                    <a:pt x="7762" y="432"/>
                  </a:cubicBezTo>
                  <a:cubicBezTo>
                    <a:pt x="8173" y="629"/>
                    <a:pt x="8315" y="1217"/>
                    <a:pt x="7976" y="1574"/>
                  </a:cubicBezTo>
                  <a:cubicBezTo>
                    <a:pt x="7869" y="1664"/>
                    <a:pt x="7798" y="1771"/>
                    <a:pt x="7727" y="1878"/>
                  </a:cubicBezTo>
                  <a:cubicBezTo>
                    <a:pt x="7477" y="2020"/>
                    <a:pt x="7227" y="2377"/>
                    <a:pt x="7138" y="2538"/>
                  </a:cubicBezTo>
                  <a:cubicBezTo>
                    <a:pt x="7102" y="2609"/>
                    <a:pt x="7049" y="2681"/>
                    <a:pt x="7013" y="2752"/>
                  </a:cubicBezTo>
                  <a:cubicBezTo>
                    <a:pt x="6834" y="3109"/>
                    <a:pt x="6745" y="3501"/>
                    <a:pt x="6781" y="3930"/>
                  </a:cubicBezTo>
                  <a:cubicBezTo>
                    <a:pt x="6727" y="3947"/>
                    <a:pt x="6692" y="3965"/>
                    <a:pt x="6638" y="3983"/>
                  </a:cubicBezTo>
                  <a:cubicBezTo>
                    <a:pt x="6156" y="4179"/>
                    <a:pt x="5585" y="4304"/>
                    <a:pt x="4872" y="4376"/>
                  </a:cubicBezTo>
                  <a:cubicBezTo>
                    <a:pt x="4763" y="4385"/>
                    <a:pt x="4659" y="4390"/>
                    <a:pt x="4557" y="4390"/>
                  </a:cubicBezTo>
                  <a:cubicBezTo>
                    <a:pt x="3489" y="4390"/>
                    <a:pt x="2778" y="3882"/>
                    <a:pt x="1963" y="3002"/>
                  </a:cubicBezTo>
                  <a:cubicBezTo>
                    <a:pt x="1749" y="2788"/>
                    <a:pt x="1553" y="2591"/>
                    <a:pt x="1357" y="2449"/>
                  </a:cubicBezTo>
                  <a:cubicBezTo>
                    <a:pt x="1392" y="2449"/>
                    <a:pt x="1410" y="2431"/>
                    <a:pt x="1446" y="2431"/>
                  </a:cubicBezTo>
                  <a:cubicBezTo>
                    <a:pt x="1981" y="2199"/>
                    <a:pt x="2481" y="1878"/>
                    <a:pt x="2998" y="1592"/>
                  </a:cubicBezTo>
                  <a:cubicBezTo>
                    <a:pt x="3569" y="1271"/>
                    <a:pt x="4247" y="986"/>
                    <a:pt x="5014" y="736"/>
                  </a:cubicBezTo>
                  <a:cubicBezTo>
                    <a:pt x="5621" y="522"/>
                    <a:pt x="6335" y="325"/>
                    <a:pt x="7031" y="325"/>
                  </a:cubicBezTo>
                  <a:close/>
                  <a:moveTo>
                    <a:pt x="1000" y="2574"/>
                  </a:moveTo>
                  <a:cubicBezTo>
                    <a:pt x="1232" y="2734"/>
                    <a:pt x="1464" y="2930"/>
                    <a:pt x="1731" y="3216"/>
                  </a:cubicBezTo>
                  <a:cubicBezTo>
                    <a:pt x="2374" y="3894"/>
                    <a:pt x="3105" y="4518"/>
                    <a:pt x="4033" y="4661"/>
                  </a:cubicBezTo>
                  <a:cubicBezTo>
                    <a:pt x="4194" y="4685"/>
                    <a:pt x="4352" y="4695"/>
                    <a:pt x="4509" y="4695"/>
                  </a:cubicBezTo>
                  <a:cubicBezTo>
                    <a:pt x="4700" y="4695"/>
                    <a:pt x="4890" y="4681"/>
                    <a:pt x="5086" y="4661"/>
                  </a:cubicBezTo>
                  <a:cubicBezTo>
                    <a:pt x="5693" y="4608"/>
                    <a:pt x="6263" y="4483"/>
                    <a:pt x="6817" y="4251"/>
                  </a:cubicBezTo>
                  <a:cubicBezTo>
                    <a:pt x="6870" y="4536"/>
                    <a:pt x="6959" y="4857"/>
                    <a:pt x="7138" y="5161"/>
                  </a:cubicBezTo>
                  <a:cubicBezTo>
                    <a:pt x="7227" y="5303"/>
                    <a:pt x="7495" y="5642"/>
                    <a:pt x="7744" y="5803"/>
                  </a:cubicBezTo>
                  <a:cubicBezTo>
                    <a:pt x="7834" y="6160"/>
                    <a:pt x="7905" y="6535"/>
                    <a:pt x="7851" y="6909"/>
                  </a:cubicBezTo>
                  <a:cubicBezTo>
                    <a:pt x="7798" y="7302"/>
                    <a:pt x="7548" y="7552"/>
                    <a:pt x="7334" y="7694"/>
                  </a:cubicBezTo>
                  <a:cubicBezTo>
                    <a:pt x="7066" y="7891"/>
                    <a:pt x="6727" y="8016"/>
                    <a:pt x="6371" y="8051"/>
                  </a:cubicBezTo>
                  <a:cubicBezTo>
                    <a:pt x="6197" y="8068"/>
                    <a:pt x="6022" y="8077"/>
                    <a:pt x="5847" y="8077"/>
                  </a:cubicBezTo>
                  <a:cubicBezTo>
                    <a:pt x="5105" y="8077"/>
                    <a:pt x="4365" y="7923"/>
                    <a:pt x="3730" y="7605"/>
                  </a:cubicBezTo>
                  <a:cubicBezTo>
                    <a:pt x="2713" y="7106"/>
                    <a:pt x="2195" y="6570"/>
                    <a:pt x="1946" y="6213"/>
                  </a:cubicBezTo>
                  <a:cubicBezTo>
                    <a:pt x="1642" y="5767"/>
                    <a:pt x="1482" y="5268"/>
                    <a:pt x="1392" y="4750"/>
                  </a:cubicBezTo>
                  <a:cubicBezTo>
                    <a:pt x="1339" y="4393"/>
                    <a:pt x="1285" y="3947"/>
                    <a:pt x="1018" y="3680"/>
                  </a:cubicBezTo>
                  <a:cubicBezTo>
                    <a:pt x="893" y="3555"/>
                    <a:pt x="732" y="3537"/>
                    <a:pt x="590" y="3501"/>
                  </a:cubicBezTo>
                  <a:cubicBezTo>
                    <a:pt x="500" y="3484"/>
                    <a:pt x="322" y="3466"/>
                    <a:pt x="322" y="3323"/>
                  </a:cubicBezTo>
                  <a:cubicBezTo>
                    <a:pt x="304" y="3269"/>
                    <a:pt x="358" y="3252"/>
                    <a:pt x="393" y="3234"/>
                  </a:cubicBezTo>
                  <a:cubicBezTo>
                    <a:pt x="465" y="3198"/>
                    <a:pt x="500" y="3127"/>
                    <a:pt x="500" y="3055"/>
                  </a:cubicBezTo>
                  <a:cubicBezTo>
                    <a:pt x="500" y="2984"/>
                    <a:pt x="465" y="2930"/>
                    <a:pt x="393" y="2895"/>
                  </a:cubicBezTo>
                  <a:cubicBezTo>
                    <a:pt x="358" y="2859"/>
                    <a:pt x="304" y="2841"/>
                    <a:pt x="322" y="2770"/>
                  </a:cubicBezTo>
                  <a:cubicBezTo>
                    <a:pt x="340" y="2698"/>
                    <a:pt x="465" y="2645"/>
                    <a:pt x="554" y="2645"/>
                  </a:cubicBezTo>
                  <a:cubicBezTo>
                    <a:pt x="697" y="2645"/>
                    <a:pt x="839" y="2627"/>
                    <a:pt x="1000" y="2574"/>
                  </a:cubicBezTo>
                  <a:close/>
                  <a:moveTo>
                    <a:pt x="6991" y="1"/>
                  </a:moveTo>
                  <a:cubicBezTo>
                    <a:pt x="6534" y="1"/>
                    <a:pt x="5907" y="92"/>
                    <a:pt x="4925" y="432"/>
                  </a:cubicBezTo>
                  <a:cubicBezTo>
                    <a:pt x="4122" y="700"/>
                    <a:pt x="3444" y="986"/>
                    <a:pt x="2856" y="1307"/>
                  </a:cubicBezTo>
                  <a:cubicBezTo>
                    <a:pt x="2695" y="1396"/>
                    <a:pt x="2517" y="1503"/>
                    <a:pt x="2356" y="1592"/>
                  </a:cubicBezTo>
                  <a:cubicBezTo>
                    <a:pt x="1910" y="1842"/>
                    <a:pt x="1446" y="2110"/>
                    <a:pt x="964" y="2252"/>
                  </a:cubicBezTo>
                  <a:cubicBezTo>
                    <a:pt x="821" y="2306"/>
                    <a:pt x="697" y="2324"/>
                    <a:pt x="554" y="2324"/>
                  </a:cubicBezTo>
                  <a:cubicBezTo>
                    <a:pt x="340" y="2324"/>
                    <a:pt x="72" y="2466"/>
                    <a:pt x="19" y="2698"/>
                  </a:cubicBezTo>
                  <a:cubicBezTo>
                    <a:pt x="1" y="2823"/>
                    <a:pt x="19" y="2966"/>
                    <a:pt x="108" y="3055"/>
                  </a:cubicBezTo>
                  <a:cubicBezTo>
                    <a:pt x="36" y="3144"/>
                    <a:pt x="1" y="3234"/>
                    <a:pt x="1" y="3359"/>
                  </a:cubicBezTo>
                  <a:cubicBezTo>
                    <a:pt x="19" y="3555"/>
                    <a:pt x="179" y="3733"/>
                    <a:pt x="393" y="3787"/>
                  </a:cubicBezTo>
                  <a:cubicBezTo>
                    <a:pt x="447" y="3805"/>
                    <a:pt x="500" y="3805"/>
                    <a:pt x="536" y="3823"/>
                  </a:cubicBezTo>
                  <a:cubicBezTo>
                    <a:pt x="643" y="3840"/>
                    <a:pt x="750" y="3858"/>
                    <a:pt x="804" y="3912"/>
                  </a:cubicBezTo>
                  <a:cubicBezTo>
                    <a:pt x="911" y="4019"/>
                    <a:pt x="964" y="4197"/>
                    <a:pt x="1000" y="4322"/>
                  </a:cubicBezTo>
                  <a:cubicBezTo>
                    <a:pt x="1036" y="4465"/>
                    <a:pt x="1071" y="4625"/>
                    <a:pt x="1089" y="4786"/>
                  </a:cubicBezTo>
                  <a:cubicBezTo>
                    <a:pt x="1107" y="4893"/>
                    <a:pt x="1125" y="5000"/>
                    <a:pt x="1143" y="5089"/>
                  </a:cubicBezTo>
                  <a:cubicBezTo>
                    <a:pt x="1232" y="5553"/>
                    <a:pt x="1428" y="5999"/>
                    <a:pt x="1696" y="6392"/>
                  </a:cubicBezTo>
                  <a:cubicBezTo>
                    <a:pt x="1963" y="6784"/>
                    <a:pt x="2517" y="7355"/>
                    <a:pt x="3605" y="7891"/>
                  </a:cubicBezTo>
                  <a:cubicBezTo>
                    <a:pt x="4265" y="8212"/>
                    <a:pt x="5050" y="8390"/>
                    <a:pt x="5817" y="8390"/>
                  </a:cubicBezTo>
                  <a:cubicBezTo>
                    <a:pt x="6763" y="8390"/>
                    <a:pt x="8012" y="8051"/>
                    <a:pt x="8155" y="6945"/>
                  </a:cubicBezTo>
                  <a:cubicBezTo>
                    <a:pt x="8226" y="6499"/>
                    <a:pt x="8137" y="6071"/>
                    <a:pt x="8030" y="5660"/>
                  </a:cubicBezTo>
                  <a:cubicBezTo>
                    <a:pt x="8030" y="5535"/>
                    <a:pt x="8048" y="5411"/>
                    <a:pt x="8066" y="5286"/>
                  </a:cubicBezTo>
                  <a:cubicBezTo>
                    <a:pt x="8101" y="5089"/>
                    <a:pt x="8137" y="4804"/>
                    <a:pt x="8280" y="4750"/>
                  </a:cubicBezTo>
                  <a:cubicBezTo>
                    <a:pt x="8313" y="4738"/>
                    <a:pt x="8346" y="4732"/>
                    <a:pt x="8381" y="4732"/>
                  </a:cubicBezTo>
                  <a:cubicBezTo>
                    <a:pt x="8493" y="4732"/>
                    <a:pt x="8615" y="4793"/>
                    <a:pt x="8779" y="4875"/>
                  </a:cubicBezTo>
                  <a:cubicBezTo>
                    <a:pt x="9070" y="5059"/>
                    <a:pt x="9400" y="5151"/>
                    <a:pt x="9735" y="5151"/>
                  </a:cubicBezTo>
                  <a:cubicBezTo>
                    <a:pt x="9791" y="5151"/>
                    <a:pt x="9847" y="5148"/>
                    <a:pt x="9903" y="5143"/>
                  </a:cubicBezTo>
                  <a:cubicBezTo>
                    <a:pt x="9993" y="5125"/>
                    <a:pt x="10421" y="5018"/>
                    <a:pt x="10564" y="4982"/>
                  </a:cubicBezTo>
                  <a:cubicBezTo>
                    <a:pt x="10635" y="4947"/>
                    <a:pt x="10688" y="4857"/>
                    <a:pt x="10671" y="4768"/>
                  </a:cubicBezTo>
                  <a:cubicBezTo>
                    <a:pt x="10546" y="4411"/>
                    <a:pt x="10260" y="4108"/>
                    <a:pt x="9868" y="3912"/>
                  </a:cubicBezTo>
                  <a:cubicBezTo>
                    <a:pt x="9832" y="3876"/>
                    <a:pt x="9778" y="3858"/>
                    <a:pt x="9743" y="3840"/>
                  </a:cubicBezTo>
                  <a:cubicBezTo>
                    <a:pt x="9778" y="3823"/>
                    <a:pt x="9832" y="3805"/>
                    <a:pt x="9868" y="3787"/>
                  </a:cubicBezTo>
                  <a:cubicBezTo>
                    <a:pt x="10260" y="3591"/>
                    <a:pt x="10546" y="3287"/>
                    <a:pt x="10671" y="2913"/>
                  </a:cubicBezTo>
                  <a:cubicBezTo>
                    <a:pt x="10688" y="2823"/>
                    <a:pt x="10635" y="2734"/>
                    <a:pt x="10564" y="2716"/>
                  </a:cubicBezTo>
                  <a:cubicBezTo>
                    <a:pt x="10255" y="2639"/>
                    <a:pt x="9960" y="2549"/>
                    <a:pt x="9643" y="2549"/>
                  </a:cubicBezTo>
                  <a:cubicBezTo>
                    <a:pt x="9594" y="2549"/>
                    <a:pt x="9544" y="2551"/>
                    <a:pt x="9493" y="2556"/>
                  </a:cubicBezTo>
                  <a:cubicBezTo>
                    <a:pt x="9404" y="2574"/>
                    <a:pt x="9350" y="2645"/>
                    <a:pt x="9350" y="2734"/>
                  </a:cubicBezTo>
                  <a:cubicBezTo>
                    <a:pt x="9368" y="2823"/>
                    <a:pt x="9439" y="2877"/>
                    <a:pt x="9529" y="2877"/>
                  </a:cubicBezTo>
                  <a:cubicBezTo>
                    <a:pt x="9636" y="2859"/>
                    <a:pt x="9761" y="2859"/>
                    <a:pt x="9868" y="2859"/>
                  </a:cubicBezTo>
                  <a:cubicBezTo>
                    <a:pt x="9903" y="2877"/>
                    <a:pt x="10100" y="2913"/>
                    <a:pt x="10296" y="2966"/>
                  </a:cubicBezTo>
                  <a:cubicBezTo>
                    <a:pt x="9993" y="3555"/>
                    <a:pt x="9243" y="3680"/>
                    <a:pt x="9136" y="3698"/>
                  </a:cubicBezTo>
                  <a:cubicBezTo>
                    <a:pt x="9065" y="3698"/>
                    <a:pt x="9011" y="3769"/>
                    <a:pt x="9011" y="3840"/>
                  </a:cubicBezTo>
                  <a:cubicBezTo>
                    <a:pt x="9011" y="3930"/>
                    <a:pt x="9065" y="3983"/>
                    <a:pt x="9136" y="4001"/>
                  </a:cubicBezTo>
                  <a:cubicBezTo>
                    <a:pt x="9243" y="4019"/>
                    <a:pt x="9993" y="4126"/>
                    <a:pt x="10296" y="4715"/>
                  </a:cubicBezTo>
                  <a:cubicBezTo>
                    <a:pt x="10100" y="4768"/>
                    <a:pt x="9903" y="4822"/>
                    <a:pt x="9868" y="4822"/>
                  </a:cubicBezTo>
                  <a:cubicBezTo>
                    <a:pt x="9818" y="4827"/>
                    <a:pt x="9768" y="4830"/>
                    <a:pt x="9720" y="4830"/>
                  </a:cubicBezTo>
                  <a:cubicBezTo>
                    <a:pt x="9440" y="4830"/>
                    <a:pt x="9183" y="4744"/>
                    <a:pt x="8940" y="4608"/>
                  </a:cubicBezTo>
                  <a:cubicBezTo>
                    <a:pt x="8781" y="4528"/>
                    <a:pt x="8593" y="4419"/>
                    <a:pt x="8390" y="4419"/>
                  </a:cubicBezTo>
                  <a:cubicBezTo>
                    <a:pt x="8319" y="4419"/>
                    <a:pt x="8246" y="4433"/>
                    <a:pt x="8173" y="4465"/>
                  </a:cubicBezTo>
                  <a:cubicBezTo>
                    <a:pt x="7816" y="4590"/>
                    <a:pt x="7762" y="5071"/>
                    <a:pt x="7727" y="5393"/>
                  </a:cubicBezTo>
                  <a:cubicBezTo>
                    <a:pt x="7602" y="5268"/>
                    <a:pt x="7477" y="5107"/>
                    <a:pt x="7405" y="4982"/>
                  </a:cubicBezTo>
                  <a:cubicBezTo>
                    <a:pt x="6977" y="4322"/>
                    <a:pt x="6995" y="3359"/>
                    <a:pt x="7405" y="2698"/>
                  </a:cubicBezTo>
                  <a:cubicBezTo>
                    <a:pt x="7512" y="2538"/>
                    <a:pt x="7620" y="2377"/>
                    <a:pt x="7727" y="2288"/>
                  </a:cubicBezTo>
                  <a:cubicBezTo>
                    <a:pt x="7780" y="2609"/>
                    <a:pt x="7798" y="3091"/>
                    <a:pt x="8173" y="3234"/>
                  </a:cubicBezTo>
                  <a:cubicBezTo>
                    <a:pt x="8244" y="3260"/>
                    <a:pt x="8314" y="3272"/>
                    <a:pt x="8383" y="3272"/>
                  </a:cubicBezTo>
                  <a:cubicBezTo>
                    <a:pt x="8587" y="3272"/>
                    <a:pt x="8775" y="3171"/>
                    <a:pt x="8922" y="3091"/>
                  </a:cubicBezTo>
                  <a:cubicBezTo>
                    <a:pt x="8993" y="3037"/>
                    <a:pt x="9029" y="2948"/>
                    <a:pt x="8976" y="2877"/>
                  </a:cubicBezTo>
                  <a:cubicBezTo>
                    <a:pt x="8952" y="2829"/>
                    <a:pt x="8896" y="2798"/>
                    <a:pt x="8841" y="2798"/>
                  </a:cubicBezTo>
                  <a:cubicBezTo>
                    <a:pt x="8813" y="2798"/>
                    <a:pt x="8785" y="2805"/>
                    <a:pt x="8761" y="2823"/>
                  </a:cubicBezTo>
                  <a:cubicBezTo>
                    <a:pt x="8654" y="2877"/>
                    <a:pt x="8512" y="2966"/>
                    <a:pt x="8369" y="2966"/>
                  </a:cubicBezTo>
                  <a:cubicBezTo>
                    <a:pt x="8101" y="2948"/>
                    <a:pt x="8083" y="2591"/>
                    <a:pt x="8066" y="2395"/>
                  </a:cubicBezTo>
                  <a:lnTo>
                    <a:pt x="7994" y="2038"/>
                  </a:lnTo>
                  <a:cubicBezTo>
                    <a:pt x="8048" y="1949"/>
                    <a:pt x="8119" y="1860"/>
                    <a:pt x="8190" y="1788"/>
                  </a:cubicBezTo>
                  <a:cubicBezTo>
                    <a:pt x="8422" y="1556"/>
                    <a:pt x="8529" y="1217"/>
                    <a:pt x="8476" y="896"/>
                  </a:cubicBezTo>
                  <a:cubicBezTo>
                    <a:pt x="8422" y="593"/>
                    <a:pt x="8208" y="308"/>
                    <a:pt x="7923" y="165"/>
                  </a:cubicBezTo>
                  <a:cubicBezTo>
                    <a:pt x="7727" y="58"/>
                    <a:pt x="7530" y="40"/>
                    <a:pt x="7370" y="22"/>
                  </a:cubicBezTo>
                  <a:cubicBezTo>
                    <a:pt x="7256" y="9"/>
                    <a:pt x="7132" y="1"/>
                    <a:pt x="6991" y="1"/>
                  </a:cubicBezTo>
                  <a:close/>
                </a:path>
              </a:pathLst>
            </a:custGeom>
            <a:solidFill>
              <a:srgbClr val="1E15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03" name="Google Shape;5403;p46"/>
          <p:cNvGrpSpPr/>
          <p:nvPr/>
        </p:nvGrpSpPr>
        <p:grpSpPr>
          <a:xfrm rot="120013">
            <a:off x="6181027" y="2120703"/>
            <a:ext cx="250402" cy="314049"/>
            <a:chOff x="6147625" y="-2921740"/>
            <a:chExt cx="250424" cy="314077"/>
          </a:xfrm>
        </p:grpSpPr>
        <p:sp>
          <p:nvSpPr>
            <p:cNvPr id="5404" name="Google Shape;5404;p46"/>
            <p:cNvSpPr/>
            <p:nvPr/>
          </p:nvSpPr>
          <p:spPr>
            <a:xfrm>
              <a:off x="6214432" y="-2917524"/>
              <a:ext cx="116810" cy="57904"/>
            </a:xfrm>
            <a:custGeom>
              <a:avLst/>
              <a:gdLst/>
              <a:ahLst/>
              <a:cxnLst/>
              <a:rect l="l" t="t" r="r" b="b"/>
              <a:pathLst>
                <a:path w="3962" h="1964" extrusionOk="0">
                  <a:moveTo>
                    <a:pt x="286" y="1"/>
                  </a:moveTo>
                  <a:cubicBezTo>
                    <a:pt x="286" y="1"/>
                    <a:pt x="0" y="1910"/>
                    <a:pt x="1981" y="1963"/>
                  </a:cubicBezTo>
                  <a:cubicBezTo>
                    <a:pt x="3961" y="1910"/>
                    <a:pt x="3676" y="1"/>
                    <a:pt x="3676" y="1"/>
                  </a:cubicBezTo>
                  <a:close/>
                </a:path>
              </a:pathLst>
            </a:custGeom>
            <a:solidFill>
              <a:srgbClr val="A79B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5" name="Google Shape;5405;p46"/>
            <p:cNvSpPr/>
            <p:nvPr/>
          </p:nvSpPr>
          <p:spPr>
            <a:xfrm>
              <a:off x="6246509" y="-2917524"/>
              <a:ext cx="84733" cy="57904"/>
            </a:xfrm>
            <a:custGeom>
              <a:avLst/>
              <a:gdLst/>
              <a:ahLst/>
              <a:cxnLst/>
              <a:rect l="l" t="t" r="r" b="b"/>
              <a:pathLst>
                <a:path w="2874" h="1964" extrusionOk="0">
                  <a:moveTo>
                    <a:pt x="2231" y="1"/>
                  </a:moveTo>
                  <a:cubicBezTo>
                    <a:pt x="2249" y="447"/>
                    <a:pt x="2159" y="1785"/>
                    <a:pt x="518" y="1821"/>
                  </a:cubicBezTo>
                  <a:cubicBezTo>
                    <a:pt x="322" y="1821"/>
                    <a:pt x="143" y="1803"/>
                    <a:pt x="1" y="1767"/>
                  </a:cubicBezTo>
                  <a:lnTo>
                    <a:pt x="1" y="1767"/>
                  </a:lnTo>
                  <a:cubicBezTo>
                    <a:pt x="232" y="1874"/>
                    <a:pt x="518" y="1963"/>
                    <a:pt x="893" y="1963"/>
                  </a:cubicBezTo>
                  <a:cubicBezTo>
                    <a:pt x="2873" y="1910"/>
                    <a:pt x="2588" y="1"/>
                    <a:pt x="2588" y="1"/>
                  </a:cubicBezTo>
                  <a:close/>
                </a:path>
              </a:pathLst>
            </a:custGeom>
            <a:solidFill>
              <a:srgbClr val="9182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6" name="Google Shape;5406;p46"/>
            <p:cNvSpPr/>
            <p:nvPr/>
          </p:nvSpPr>
          <p:spPr>
            <a:xfrm>
              <a:off x="6272277" y="-2917524"/>
              <a:ext cx="108407" cy="305675"/>
            </a:xfrm>
            <a:custGeom>
              <a:avLst/>
              <a:gdLst/>
              <a:ahLst/>
              <a:cxnLst/>
              <a:rect l="l" t="t" r="r" b="b"/>
              <a:pathLst>
                <a:path w="3677" h="10368" extrusionOk="0">
                  <a:moveTo>
                    <a:pt x="1714" y="1"/>
                  </a:moveTo>
                  <a:lnTo>
                    <a:pt x="1714" y="1"/>
                  </a:lnTo>
                  <a:cubicBezTo>
                    <a:pt x="1714" y="1"/>
                    <a:pt x="1981" y="1910"/>
                    <a:pt x="1" y="1963"/>
                  </a:cubicBezTo>
                  <a:lnTo>
                    <a:pt x="1" y="10367"/>
                  </a:lnTo>
                  <a:lnTo>
                    <a:pt x="3676" y="10367"/>
                  </a:lnTo>
                  <a:lnTo>
                    <a:pt x="3676" y="3730"/>
                  </a:lnTo>
                  <a:cubicBezTo>
                    <a:pt x="3676" y="3641"/>
                    <a:pt x="3641" y="3551"/>
                    <a:pt x="3569" y="3516"/>
                  </a:cubicBezTo>
                  <a:cubicBezTo>
                    <a:pt x="3266" y="3266"/>
                    <a:pt x="2463" y="2427"/>
                    <a:pt x="2856" y="465"/>
                  </a:cubicBezTo>
                  <a:cubicBezTo>
                    <a:pt x="2891" y="322"/>
                    <a:pt x="2784" y="161"/>
                    <a:pt x="2624" y="143"/>
                  </a:cubicBezTo>
                  <a:lnTo>
                    <a:pt x="1714" y="1"/>
                  </a:lnTo>
                  <a:close/>
                </a:path>
              </a:pathLst>
            </a:custGeom>
            <a:solidFill>
              <a:srgbClr val="FEF4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7" name="Google Shape;5407;p46"/>
            <p:cNvSpPr/>
            <p:nvPr/>
          </p:nvSpPr>
          <p:spPr>
            <a:xfrm>
              <a:off x="6164960" y="-2917524"/>
              <a:ext cx="108407" cy="305675"/>
            </a:xfrm>
            <a:custGeom>
              <a:avLst/>
              <a:gdLst/>
              <a:ahLst/>
              <a:cxnLst/>
              <a:rect l="l" t="t" r="r" b="b"/>
              <a:pathLst>
                <a:path w="3677" h="10368" extrusionOk="0">
                  <a:moveTo>
                    <a:pt x="1964" y="1"/>
                  </a:moveTo>
                  <a:lnTo>
                    <a:pt x="1054" y="143"/>
                  </a:lnTo>
                  <a:cubicBezTo>
                    <a:pt x="893" y="161"/>
                    <a:pt x="786" y="322"/>
                    <a:pt x="822" y="465"/>
                  </a:cubicBezTo>
                  <a:cubicBezTo>
                    <a:pt x="1214" y="2427"/>
                    <a:pt x="411" y="3266"/>
                    <a:pt x="108" y="3516"/>
                  </a:cubicBezTo>
                  <a:cubicBezTo>
                    <a:pt x="37" y="3551"/>
                    <a:pt x="1" y="3641"/>
                    <a:pt x="1" y="3730"/>
                  </a:cubicBezTo>
                  <a:lnTo>
                    <a:pt x="1" y="10367"/>
                  </a:lnTo>
                  <a:lnTo>
                    <a:pt x="3677" y="10367"/>
                  </a:lnTo>
                  <a:lnTo>
                    <a:pt x="3677" y="1963"/>
                  </a:lnTo>
                  <a:cubicBezTo>
                    <a:pt x="1696" y="1910"/>
                    <a:pt x="1964" y="1"/>
                    <a:pt x="1964" y="1"/>
                  </a:cubicBezTo>
                  <a:close/>
                </a:path>
              </a:pathLst>
            </a:custGeom>
            <a:solidFill>
              <a:srgbClr val="FEF4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8" name="Google Shape;5408;p46"/>
            <p:cNvSpPr/>
            <p:nvPr/>
          </p:nvSpPr>
          <p:spPr>
            <a:xfrm>
              <a:off x="6152873" y="-2788626"/>
              <a:ext cx="240960" cy="23173"/>
            </a:xfrm>
            <a:custGeom>
              <a:avLst/>
              <a:gdLst/>
              <a:ahLst/>
              <a:cxnLst/>
              <a:rect l="l" t="t" r="r" b="b"/>
              <a:pathLst>
                <a:path w="8173" h="786" extrusionOk="0">
                  <a:moveTo>
                    <a:pt x="54" y="0"/>
                  </a:moveTo>
                  <a:cubicBezTo>
                    <a:pt x="18" y="0"/>
                    <a:pt x="1" y="36"/>
                    <a:pt x="1" y="71"/>
                  </a:cubicBezTo>
                  <a:lnTo>
                    <a:pt x="1" y="714"/>
                  </a:lnTo>
                  <a:cubicBezTo>
                    <a:pt x="1" y="750"/>
                    <a:pt x="18" y="785"/>
                    <a:pt x="54" y="785"/>
                  </a:cubicBezTo>
                  <a:lnTo>
                    <a:pt x="8101" y="785"/>
                  </a:lnTo>
                  <a:cubicBezTo>
                    <a:pt x="8137" y="785"/>
                    <a:pt x="8172" y="750"/>
                    <a:pt x="8172" y="714"/>
                  </a:cubicBezTo>
                  <a:lnTo>
                    <a:pt x="8172" y="71"/>
                  </a:lnTo>
                  <a:cubicBezTo>
                    <a:pt x="8172" y="36"/>
                    <a:pt x="8137" y="0"/>
                    <a:pt x="8101" y="0"/>
                  </a:cubicBezTo>
                  <a:close/>
                </a:path>
              </a:pathLst>
            </a:custGeom>
            <a:solidFill>
              <a:srgbClr val="D7D0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9" name="Google Shape;5409;p46"/>
            <p:cNvSpPr/>
            <p:nvPr/>
          </p:nvSpPr>
          <p:spPr>
            <a:xfrm>
              <a:off x="6152873" y="-2727627"/>
              <a:ext cx="240960" cy="22672"/>
            </a:xfrm>
            <a:custGeom>
              <a:avLst/>
              <a:gdLst/>
              <a:ahLst/>
              <a:cxnLst/>
              <a:rect l="l" t="t" r="r" b="b"/>
              <a:pathLst>
                <a:path w="8173" h="769" extrusionOk="0">
                  <a:moveTo>
                    <a:pt x="54" y="1"/>
                  </a:moveTo>
                  <a:cubicBezTo>
                    <a:pt x="18" y="1"/>
                    <a:pt x="1" y="37"/>
                    <a:pt x="1" y="54"/>
                  </a:cubicBezTo>
                  <a:lnTo>
                    <a:pt x="1" y="715"/>
                  </a:lnTo>
                  <a:cubicBezTo>
                    <a:pt x="1" y="750"/>
                    <a:pt x="18" y="768"/>
                    <a:pt x="54" y="768"/>
                  </a:cubicBezTo>
                  <a:lnTo>
                    <a:pt x="8101" y="768"/>
                  </a:lnTo>
                  <a:cubicBezTo>
                    <a:pt x="8137" y="768"/>
                    <a:pt x="8172" y="750"/>
                    <a:pt x="8172" y="715"/>
                  </a:cubicBezTo>
                  <a:lnTo>
                    <a:pt x="8172" y="54"/>
                  </a:lnTo>
                  <a:cubicBezTo>
                    <a:pt x="8172" y="37"/>
                    <a:pt x="8137" y="1"/>
                    <a:pt x="8101" y="1"/>
                  </a:cubicBezTo>
                  <a:close/>
                </a:path>
              </a:pathLst>
            </a:custGeom>
            <a:solidFill>
              <a:srgbClr val="D7D0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0" name="Google Shape;5410;p46"/>
            <p:cNvSpPr/>
            <p:nvPr/>
          </p:nvSpPr>
          <p:spPr>
            <a:xfrm>
              <a:off x="6152873" y="-2666068"/>
              <a:ext cx="240960" cy="22643"/>
            </a:xfrm>
            <a:custGeom>
              <a:avLst/>
              <a:gdLst/>
              <a:ahLst/>
              <a:cxnLst/>
              <a:rect l="l" t="t" r="r" b="b"/>
              <a:pathLst>
                <a:path w="8173" h="768" extrusionOk="0">
                  <a:moveTo>
                    <a:pt x="54" y="0"/>
                  </a:moveTo>
                  <a:cubicBezTo>
                    <a:pt x="18" y="0"/>
                    <a:pt x="1" y="18"/>
                    <a:pt x="1" y="54"/>
                  </a:cubicBezTo>
                  <a:lnTo>
                    <a:pt x="1" y="714"/>
                  </a:lnTo>
                  <a:cubicBezTo>
                    <a:pt x="1" y="750"/>
                    <a:pt x="18" y="768"/>
                    <a:pt x="54" y="768"/>
                  </a:cubicBezTo>
                  <a:lnTo>
                    <a:pt x="8101" y="768"/>
                  </a:lnTo>
                  <a:cubicBezTo>
                    <a:pt x="8137" y="768"/>
                    <a:pt x="8172" y="750"/>
                    <a:pt x="8172" y="714"/>
                  </a:cubicBezTo>
                  <a:lnTo>
                    <a:pt x="8172" y="54"/>
                  </a:lnTo>
                  <a:cubicBezTo>
                    <a:pt x="8172" y="18"/>
                    <a:pt x="8137" y="0"/>
                    <a:pt x="8101" y="0"/>
                  </a:cubicBezTo>
                  <a:close/>
                </a:path>
              </a:pathLst>
            </a:custGeom>
            <a:solidFill>
              <a:srgbClr val="D7D0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1" name="Google Shape;5411;p46"/>
            <p:cNvSpPr/>
            <p:nvPr/>
          </p:nvSpPr>
          <p:spPr>
            <a:xfrm>
              <a:off x="6152873" y="-2788626"/>
              <a:ext cx="240960" cy="23173"/>
            </a:xfrm>
            <a:custGeom>
              <a:avLst/>
              <a:gdLst/>
              <a:ahLst/>
              <a:cxnLst/>
              <a:rect l="l" t="t" r="r" b="b"/>
              <a:pathLst>
                <a:path w="8173" h="786" extrusionOk="0">
                  <a:moveTo>
                    <a:pt x="7744" y="0"/>
                  </a:moveTo>
                  <a:lnTo>
                    <a:pt x="7744" y="393"/>
                  </a:lnTo>
                  <a:cubicBezTo>
                    <a:pt x="7744" y="428"/>
                    <a:pt x="7726" y="446"/>
                    <a:pt x="7691" y="446"/>
                  </a:cubicBezTo>
                  <a:lnTo>
                    <a:pt x="1" y="446"/>
                  </a:lnTo>
                  <a:lnTo>
                    <a:pt x="1" y="714"/>
                  </a:lnTo>
                  <a:cubicBezTo>
                    <a:pt x="1" y="750"/>
                    <a:pt x="18" y="785"/>
                    <a:pt x="54" y="785"/>
                  </a:cubicBezTo>
                  <a:lnTo>
                    <a:pt x="8101" y="785"/>
                  </a:lnTo>
                  <a:cubicBezTo>
                    <a:pt x="8137" y="785"/>
                    <a:pt x="8172" y="750"/>
                    <a:pt x="8172" y="714"/>
                  </a:cubicBezTo>
                  <a:lnTo>
                    <a:pt x="8172" y="71"/>
                  </a:lnTo>
                  <a:cubicBezTo>
                    <a:pt x="8172" y="36"/>
                    <a:pt x="8137" y="0"/>
                    <a:pt x="8101" y="0"/>
                  </a:cubicBezTo>
                  <a:close/>
                </a:path>
              </a:pathLst>
            </a:custGeom>
            <a:solidFill>
              <a:srgbClr val="C9BF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2" name="Google Shape;5412;p46"/>
            <p:cNvSpPr/>
            <p:nvPr/>
          </p:nvSpPr>
          <p:spPr>
            <a:xfrm>
              <a:off x="6152873" y="-2727627"/>
              <a:ext cx="240960" cy="22672"/>
            </a:xfrm>
            <a:custGeom>
              <a:avLst/>
              <a:gdLst/>
              <a:ahLst/>
              <a:cxnLst/>
              <a:rect l="l" t="t" r="r" b="b"/>
              <a:pathLst>
                <a:path w="8173" h="769" extrusionOk="0">
                  <a:moveTo>
                    <a:pt x="7744" y="1"/>
                  </a:moveTo>
                  <a:lnTo>
                    <a:pt x="7744" y="376"/>
                  </a:lnTo>
                  <a:cubicBezTo>
                    <a:pt x="7744" y="411"/>
                    <a:pt x="7726" y="447"/>
                    <a:pt x="7691" y="447"/>
                  </a:cubicBezTo>
                  <a:lnTo>
                    <a:pt x="1" y="447"/>
                  </a:lnTo>
                  <a:lnTo>
                    <a:pt x="1" y="715"/>
                  </a:lnTo>
                  <a:cubicBezTo>
                    <a:pt x="1" y="750"/>
                    <a:pt x="18" y="768"/>
                    <a:pt x="54" y="768"/>
                  </a:cubicBezTo>
                  <a:lnTo>
                    <a:pt x="8101" y="768"/>
                  </a:lnTo>
                  <a:cubicBezTo>
                    <a:pt x="8137" y="768"/>
                    <a:pt x="8172" y="750"/>
                    <a:pt x="8172" y="715"/>
                  </a:cubicBezTo>
                  <a:lnTo>
                    <a:pt x="8172" y="54"/>
                  </a:lnTo>
                  <a:cubicBezTo>
                    <a:pt x="8172" y="37"/>
                    <a:pt x="8137" y="1"/>
                    <a:pt x="8101" y="1"/>
                  </a:cubicBezTo>
                  <a:close/>
                </a:path>
              </a:pathLst>
            </a:custGeom>
            <a:solidFill>
              <a:srgbClr val="C9BF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3" name="Google Shape;5413;p46"/>
            <p:cNvSpPr/>
            <p:nvPr/>
          </p:nvSpPr>
          <p:spPr>
            <a:xfrm>
              <a:off x="6152873" y="-2666068"/>
              <a:ext cx="240960" cy="22643"/>
            </a:xfrm>
            <a:custGeom>
              <a:avLst/>
              <a:gdLst/>
              <a:ahLst/>
              <a:cxnLst/>
              <a:rect l="l" t="t" r="r" b="b"/>
              <a:pathLst>
                <a:path w="8173" h="768" extrusionOk="0">
                  <a:moveTo>
                    <a:pt x="7744" y="0"/>
                  </a:moveTo>
                  <a:lnTo>
                    <a:pt x="7744" y="375"/>
                  </a:lnTo>
                  <a:cubicBezTo>
                    <a:pt x="7744" y="411"/>
                    <a:pt x="7726" y="429"/>
                    <a:pt x="7691" y="429"/>
                  </a:cubicBezTo>
                  <a:lnTo>
                    <a:pt x="1" y="429"/>
                  </a:lnTo>
                  <a:lnTo>
                    <a:pt x="1" y="714"/>
                  </a:lnTo>
                  <a:cubicBezTo>
                    <a:pt x="1" y="750"/>
                    <a:pt x="18" y="768"/>
                    <a:pt x="54" y="768"/>
                  </a:cubicBezTo>
                  <a:lnTo>
                    <a:pt x="8101" y="768"/>
                  </a:lnTo>
                  <a:cubicBezTo>
                    <a:pt x="8137" y="768"/>
                    <a:pt x="8172" y="750"/>
                    <a:pt x="8172" y="714"/>
                  </a:cubicBezTo>
                  <a:lnTo>
                    <a:pt x="8172" y="54"/>
                  </a:lnTo>
                  <a:cubicBezTo>
                    <a:pt x="8172" y="18"/>
                    <a:pt x="8137" y="0"/>
                    <a:pt x="8101" y="0"/>
                  </a:cubicBezTo>
                  <a:close/>
                </a:path>
              </a:pathLst>
            </a:custGeom>
            <a:solidFill>
              <a:srgbClr val="C9BF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4" name="Google Shape;5414;p46"/>
            <p:cNvSpPr/>
            <p:nvPr/>
          </p:nvSpPr>
          <p:spPr>
            <a:xfrm>
              <a:off x="6262282" y="-2860711"/>
              <a:ext cx="22141" cy="248862"/>
            </a:xfrm>
            <a:custGeom>
              <a:avLst/>
              <a:gdLst/>
              <a:ahLst/>
              <a:cxnLst/>
              <a:rect l="l" t="t" r="r" b="b"/>
              <a:pathLst>
                <a:path w="751" h="8441" extrusionOk="0">
                  <a:moveTo>
                    <a:pt x="1" y="1"/>
                  </a:moveTo>
                  <a:lnTo>
                    <a:pt x="1" y="8440"/>
                  </a:lnTo>
                  <a:lnTo>
                    <a:pt x="750" y="8440"/>
                  </a:lnTo>
                  <a:lnTo>
                    <a:pt x="750" y="1"/>
                  </a:lnTo>
                  <a:cubicBezTo>
                    <a:pt x="625" y="19"/>
                    <a:pt x="500" y="36"/>
                    <a:pt x="376" y="36"/>
                  </a:cubicBezTo>
                  <a:cubicBezTo>
                    <a:pt x="233" y="36"/>
                    <a:pt x="108" y="19"/>
                    <a:pt x="1" y="1"/>
                  </a:cubicBezTo>
                  <a:close/>
                </a:path>
              </a:pathLst>
            </a:custGeom>
            <a:solidFill>
              <a:srgbClr val="FAF7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5" name="Google Shape;5415;p46"/>
            <p:cNvSpPr/>
            <p:nvPr/>
          </p:nvSpPr>
          <p:spPr>
            <a:xfrm>
              <a:off x="6273338" y="-2860711"/>
              <a:ext cx="11085" cy="248862"/>
            </a:xfrm>
            <a:custGeom>
              <a:avLst/>
              <a:gdLst/>
              <a:ahLst/>
              <a:cxnLst/>
              <a:rect l="l" t="t" r="r" b="b"/>
              <a:pathLst>
                <a:path w="376" h="8441" extrusionOk="0">
                  <a:moveTo>
                    <a:pt x="375" y="1"/>
                  </a:moveTo>
                  <a:cubicBezTo>
                    <a:pt x="250" y="19"/>
                    <a:pt x="125" y="36"/>
                    <a:pt x="1" y="36"/>
                  </a:cubicBezTo>
                  <a:lnTo>
                    <a:pt x="1" y="8440"/>
                  </a:lnTo>
                  <a:lnTo>
                    <a:pt x="375" y="8440"/>
                  </a:lnTo>
                  <a:lnTo>
                    <a:pt x="375" y="1"/>
                  </a:lnTo>
                  <a:close/>
                </a:path>
              </a:pathLst>
            </a:custGeom>
            <a:solidFill>
              <a:srgbClr val="F3EA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6" name="Google Shape;5416;p46"/>
            <p:cNvSpPr/>
            <p:nvPr/>
          </p:nvSpPr>
          <p:spPr>
            <a:xfrm>
              <a:off x="6244917" y="-2794936"/>
              <a:ext cx="56341" cy="35261"/>
            </a:xfrm>
            <a:custGeom>
              <a:avLst/>
              <a:gdLst/>
              <a:ahLst/>
              <a:cxnLst/>
              <a:rect l="l" t="t" r="r" b="b"/>
              <a:pathLst>
                <a:path w="1911" h="1196" extrusionOk="0">
                  <a:moveTo>
                    <a:pt x="126" y="0"/>
                  </a:moveTo>
                  <a:cubicBezTo>
                    <a:pt x="55" y="0"/>
                    <a:pt x="1" y="54"/>
                    <a:pt x="1" y="125"/>
                  </a:cubicBezTo>
                  <a:lnTo>
                    <a:pt x="1" y="1071"/>
                  </a:lnTo>
                  <a:cubicBezTo>
                    <a:pt x="1" y="1142"/>
                    <a:pt x="55" y="1195"/>
                    <a:pt x="126" y="1195"/>
                  </a:cubicBezTo>
                  <a:lnTo>
                    <a:pt x="1785" y="1195"/>
                  </a:lnTo>
                  <a:cubicBezTo>
                    <a:pt x="1857" y="1195"/>
                    <a:pt x="1910" y="1142"/>
                    <a:pt x="1910" y="1071"/>
                  </a:cubicBezTo>
                  <a:lnTo>
                    <a:pt x="1910" y="125"/>
                  </a:lnTo>
                  <a:cubicBezTo>
                    <a:pt x="1910" y="54"/>
                    <a:pt x="1857" y="0"/>
                    <a:pt x="178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7" name="Google Shape;5417;p46"/>
            <p:cNvSpPr/>
            <p:nvPr/>
          </p:nvSpPr>
          <p:spPr>
            <a:xfrm>
              <a:off x="6244917" y="-2733936"/>
              <a:ext cx="56341" cy="35821"/>
            </a:xfrm>
            <a:custGeom>
              <a:avLst/>
              <a:gdLst/>
              <a:ahLst/>
              <a:cxnLst/>
              <a:rect l="l" t="t" r="r" b="b"/>
              <a:pathLst>
                <a:path w="1911" h="1215" extrusionOk="0">
                  <a:moveTo>
                    <a:pt x="126" y="1"/>
                  </a:moveTo>
                  <a:cubicBezTo>
                    <a:pt x="55" y="1"/>
                    <a:pt x="1" y="72"/>
                    <a:pt x="1" y="143"/>
                  </a:cubicBezTo>
                  <a:lnTo>
                    <a:pt x="1" y="1089"/>
                  </a:lnTo>
                  <a:cubicBezTo>
                    <a:pt x="1" y="1161"/>
                    <a:pt x="55" y="1214"/>
                    <a:pt x="126" y="1214"/>
                  </a:cubicBezTo>
                  <a:lnTo>
                    <a:pt x="1785" y="1214"/>
                  </a:lnTo>
                  <a:cubicBezTo>
                    <a:pt x="1857" y="1214"/>
                    <a:pt x="1910" y="1161"/>
                    <a:pt x="1910" y="1089"/>
                  </a:cubicBezTo>
                  <a:lnTo>
                    <a:pt x="1910" y="143"/>
                  </a:lnTo>
                  <a:cubicBezTo>
                    <a:pt x="1910" y="72"/>
                    <a:pt x="1857" y="1"/>
                    <a:pt x="178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8" name="Google Shape;5418;p46"/>
            <p:cNvSpPr/>
            <p:nvPr/>
          </p:nvSpPr>
          <p:spPr>
            <a:xfrm>
              <a:off x="6244917" y="-2672908"/>
              <a:ext cx="56341" cy="35792"/>
            </a:xfrm>
            <a:custGeom>
              <a:avLst/>
              <a:gdLst/>
              <a:ahLst/>
              <a:cxnLst/>
              <a:rect l="l" t="t" r="r" b="b"/>
              <a:pathLst>
                <a:path w="1911" h="1214" extrusionOk="0">
                  <a:moveTo>
                    <a:pt x="126" y="0"/>
                  </a:moveTo>
                  <a:cubicBezTo>
                    <a:pt x="55" y="0"/>
                    <a:pt x="1" y="54"/>
                    <a:pt x="1" y="125"/>
                  </a:cubicBezTo>
                  <a:lnTo>
                    <a:pt x="1" y="1089"/>
                  </a:lnTo>
                  <a:cubicBezTo>
                    <a:pt x="1" y="1160"/>
                    <a:pt x="55" y="1214"/>
                    <a:pt x="126" y="1214"/>
                  </a:cubicBezTo>
                  <a:lnTo>
                    <a:pt x="1785" y="1214"/>
                  </a:lnTo>
                  <a:cubicBezTo>
                    <a:pt x="1857" y="1214"/>
                    <a:pt x="1910" y="1160"/>
                    <a:pt x="1910" y="1089"/>
                  </a:cubicBezTo>
                  <a:lnTo>
                    <a:pt x="1910" y="125"/>
                  </a:lnTo>
                  <a:cubicBezTo>
                    <a:pt x="1910" y="54"/>
                    <a:pt x="1857" y="0"/>
                    <a:pt x="178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9" name="Google Shape;5419;p46"/>
            <p:cNvSpPr/>
            <p:nvPr/>
          </p:nvSpPr>
          <p:spPr>
            <a:xfrm>
              <a:off x="6147625" y="-2921740"/>
              <a:ext cx="250424" cy="314077"/>
            </a:xfrm>
            <a:custGeom>
              <a:avLst/>
              <a:gdLst/>
              <a:ahLst/>
              <a:cxnLst/>
              <a:rect l="l" t="t" r="r" b="b"/>
              <a:pathLst>
                <a:path w="8494" h="10653" extrusionOk="0">
                  <a:moveTo>
                    <a:pt x="5799" y="322"/>
                  </a:moveTo>
                  <a:cubicBezTo>
                    <a:pt x="5799" y="554"/>
                    <a:pt x="5781" y="1089"/>
                    <a:pt x="5460" y="1464"/>
                  </a:cubicBezTo>
                  <a:cubicBezTo>
                    <a:pt x="5164" y="1816"/>
                    <a:pt x="4713" y="1957"/>
                    <a:pt x="4273" y="1957"/>
                  </a:cubicBezTo>
                  <a:cubicBezTo>
                    <a:pt x="4155" y="1957"/>
                    <a:pt x="4038" y="1947"/>
                    <a:pt x="3925" y="1928"/>
                  </a:cubicBezTo>
                  <a:cubicBezTo>
                    <a:pt x="3551" y="1874"/>
                    <a:pt x="3247" y="1714"/>
                    <a:pt x="3033" y="1464"/>
                  </a:cubicBezTo>
                  <a:cubicBezTo>
                    <a:pt x="2712" y="1089"/>
                    <a:pt x="2694" y="554"/>
                    <a:pt x="2694" y="322"/>
                  </a:cubicBezTo>
                  <a:close/>
                  <a:moveTo>
                    <a:pt x="2391" y="340"/>
                  </a:moveTo>
                  <a:lnTo>
                    <a:pt x="2391" y="340"/>
                  </a:lnTo>
                  <a:cubicBezTo>
                    <a:pt x="2373" y="643"/>
                    <a:pt x="2427" y="1214"/>
                    <a:pt x="2801" y="1660"/>
                  </a:cubicBezTo>
                  <a:cubicBezTo>
                    <a:pt x="3016" y="1928"/>
                    <a:pt x="3337" y="2106"/>
                    <a:pt x="3711" y="2196"/>
                  </a:cubicBezTo>
                  <a:lnTo>
                    <a:pt x="3711" y="4140"/>
                  </a:lnTo>
                  <a:lnTo>
                    <a:pt x="3426" y="4140"/>
                  </a:lnTo>
                  <a:cubicBezTo>
                    <a:pt x="3283" y="4158"/>
                    <a:pt x="3176" y="4247"/>
                    <a:pt x="3140" y="4355"/>
                  </a:cubicBezTo>
                  <a:lnTo>
                    <a:pt x="750" y="4355"/>
                  </a:lnTo>
                  <a:lnTo>
                    <a:pt x="750" y="3873"/>
                  </a:lnTo>
                  <a:cubicBezTo>
                    <a:pt x="750" y="3837"/>
                    <a:pt x="767" y="3801"/>
                    <a:pt x="785" y="3784"/>
                  </a:cubicBezTo>
                  <a:cubicBezTo>
                    <a:pt x="946" y="3659"/>
                    <a:pt x="1249" y="3355"/>
                    <a:pt x="1463" y="2838"/>
                  </a:cubicBezTo>
                  <a:cubicBezTo>
                    <a:pt x="1695" y="2213"/>
                    <a:pt x="1731" y="1464"/>
                    <a:pt x="1552" y="590"/>
                  </a:cubicBezTo>
                  <a:cubicBezTo>
                    <a:pt x="1552" y="554"/>
                    <a:pt x="1552" y="518"/>
                    <a:pt x="1570" y="501"/>
                  </a:cubicBezTo>
                  <a:cubicBezTo>
                    <a:pt x="1588" y="465"/>
                    <a:pt x="1624" y="447"/>
                    <a:pt x="1659" y="447"/>
                  </a:cubicBezTo>
                  <a:lnTo>
                    <a:pt x="2391" y="340"/>
                  </a:lnTo>
                  <a:close/>
                  <a:moveTo>
                    <a:pt x="6102" y="322"/>
                  </a:moveTo>
                  <a:lnTo>
                    <a:pt x="6816" y="429"/>
                  </a:lnTo>
                  <a:cubicBezTo>
                    <a:pt x="6852" y="447"/>
                    <a:pt x="6870" y="447"/>
                    <a:pt x="6887" y="465"/>
                  </a:cubicBezTo>
                  <a:cubicBezTo>
                    <a:pt x="6923" y="501"/>
                    <a:pt x="6941" y="536"/>
                    <a:pt x="6923" y="572"/>
                  </a:cubicBezTo>
                  <a:cubicBezTo>
                    <a:pt x="6745" y="1446"/>
                    <a:pt x="6780" y="2213"/>
                    <a:pt x="7030" y="2838"/>
                  </a:cubicBezTo>
                  <a:cubicBezTo>
                    <a:pt x="7226" y="3355"/>
                    <a:pt x="7530" y="3641"/>
                    <a:pt x="7690" y="3766"/>
                  </a:cubicBezTo>
                  <a:cubicBezTo>
                    <a:pt x="7726" y="3784"/>
                    <a:pt x="7744" y="3819"/>
                    <a:pt x="7744" y="3855"/>
                  </a:cubicBezTo>
                  <a:lnTo>
                    <a:pt x="7744" y="4355"/>
                  </a:lnTo>
                  <a:lnTo>
                    <a:pt x="5353" y="4355"/>
                  </a:lnTo>
                  <a:cubicBezTo>
                    <a:pt x="5317" y="4230"/>
                    <a:pt x="5210" y="4140"/>
                    <a:pt x="5067" y="4140"/>
                  </a:cubicBezTo>
                  <a:lnTo>
                    <a:pt x="4782" y="4140"/>
                  </a:lnTo>
                  <a:lnTo>
                    <a:pt x="4782" y="3641"/>
                  </a:lnTo>
                  <a:cubicBezTo>
                    <a:pt x="4782" y="3552"/>
                    <a:pt x="4728" y="3480"/>
                    <a:pt x="4639" y="3480"/>
                  </a:cubicBezTo>
                  <a:cubicBezTo>
                    <a:pt x="4630" y="3478"/>
                    <a:pt x="4621" y="3477"/>
                    <a:pt x="4611" y="3477"/>
                  </a:cubicBezTo>
                  <a:cubicBezTo>
                    <a:pt x="4532" y="3477"/>
                    <a:pt x="4461" y="3543"/>
                    <a:pt x="4461" y="3623"/>
                  </a:cubicBezTo>
                  <a:lnTo>
                    <a:pt x="4461" y="4140"/>
                  </a:lnTo>
                  <a:lnTo>
                    <a:pt x="4033" y="4140"/>
                  </a:lnTo>
                  <a:lnTo>
                    <a:pt x="4033" y="2249"/>
                  </a:lnTo>
                  <a:lnTo>
                    <a:pt x="4086" y="2249"/>
                  </a:lnTo>
                  <a:cubicBezTo>
                    <a:pt x="4175" y="2267"/>
                    <a:pt x="4265" y="2267"/>
                    <a:pt x="4372" y="2267"/>
                  </a:cubicBezTo>
                  <a:cubicBezTo>
                    <a:pt x="4389" y="2249"/>
                    <a:pt x="4425" y="2249"/>
                    <a:pt x="4461" y="2249"/>
                  </a:cubicBezTo>
                  <a:lnTo>
                    <a:pt x="4461" y="2891"/>
                  </a:lnTo>
                  <a:cubicBezTo>
                    <a:pt x="4461" y="2963"/>
                    <a:pt x="4514" y="3034"/>
                    <a:pt x="4586" y="3052"/>
                  </a:cubicBezTo>
                  <a:cubicBezTo>
                    <a:pt x="4597" y="3054"/>
                    <a:pt x="4608" y="3055"/>
                    <a:pt x="4618" y="3055"/>
                  </a:cubicBezTo>
                  <a:cubicBezTo>
                    <a:pt x="4710" y="3055"/>
                    <a:pt x="4782" y="2987"/>
                    <a:pt x="4782" y="2891"/>
                  </a:cubicBezTo>
                  <a:lnTo>
                    <a:pt x="4782" y="2196"/>
                  </a:lnTo>
                  <a:cubicBezTo>
                    <a:pt x="5157" y="2106"/>
                    <a:pt x="5460" y="1928"/>
                    <a:pt x="5692" y="1642"/>
                  </a:cubicBezTo>
                  <a:cubicBezTo>
                    <a:pt x="6067" y="1196"/>
                    <a:pt x="6120" y="625"/>
                    <a:pt x="6102" y="322"/>
                  </a:cubicBezTo>
                  <a:close/>
                  <a:moveTo>
                    <a:pt x="3140" y="4676"/>
                  </a:moveTo>
                  <a:lnTo>
                    <a:pt x="3140" y="5122"/>
                  </a:lnTo>
                  <a:lnTo>
                    <a:pt x="321" y="5122"/>
                  </a:lnTo>
                  <a:lnTo>
                    <a:pt x="321" y="4676"/>
                  </a:lnTo>
                  <a:close/>
                  <a:moveTo>
                    <a:pt x="8172" y="4676"/>
                  </a:moveTo>
                  <a:lnTo>
                    <a:pt x="8172" y="5122"/>
                  </a:lnTo>
                  <a:lnTo>
                    <a:pt x="5353" y="5122"/>
                  </a:lnTo>
                  <a:lnTo>
                    <a:pt x="5353" y="4676"/>
                  </a:lnTo>
                  <a:close/>
                  <a:moveTo>
                    <a:pt x="5050" y="4462"/>
                  </a:moveTo>
                  <a:lnTo>
                    <a:pt x="5050" y="5354"/>
                  </a:lnTo>
                  <a:lnTo>
                    <a:pt x="3444" y="5354"/>
                  </a:lnTo>
                  <a:lnTo>
                    <a:pt x="3444" y="4462"/>
                  </a:lnTo>
                  <a:close/>
                  <a:moveTo>
                    <a:pt x="4461" y="5675"/>
                  </a:moveTo>
                  <a:lnTo>
                    <a:pt x="4461" y="6228"/>
                  </a:lnTo>
                  <a:lnTo>
                    <a:pt x="4033" y="6228"/>
                  </a:lnTo>
                  <a:lnTo>
                    <a:pt x="4033" y="5675"/>
                  </a:lnTo>
                  <a:close/>
                  <a:moveTo>
                    <a:pt x="3140" y="5461"/>
                  </a:moveTo>
                  <a:cubicBezTo>
                    <a:pt x="3176" y="5586"/>
                    <a:pt x="3283" y="5675"/>
                    <a:pt x="3426" y="5675"/>
                  </a:cubicBezTo>
                  <a:lnTo>
                    <a:pt x="3711" y="5675"/>
                  </a:lnTo>
                  <a:lnTo>
                    <a:pt x="3711" y="6228"/>
                  </a:lnTo>
                  <a:lnTo>
                    <a:pt x="3426" y="6228"/>
                  </a:lnTo>
                  <a:cubicBezTo>
                    <a:pt x="3283" y="6228"/>
                    <a:pt x="3176" y="6317"/>
                    <a:pt x="3140" y="6442"/>
                  </a:cubicBezTo>
                  <a:lnTo>
                    <a:pt x="750" y="6442"/>
                  </a:lnTo>
                  <a:lnTo>
                    <a:pt x="750" y="5461"/>
                  </a:lnTo>
                  <a:close/>
                  <a:moveTo>
                    <a:pt x="7744" y="5461"/>
                  </a:moveTo>
                  <a:lnTo>
                    <a:pt x="7744" y="6442"/>
                  </a:lnTo>
                  <a:lnTo>
                    <a:pt x="5335" y="6442"/>
                  </a:lnTo>
                  <a:cubicBezTo>
                    <a:pt x="5317" y="6317"/>
                    <a:pt x="5210" y="6228"/>
                    <a:pt x="5067" y="6228"/>
                  </a:cubicBezTo>
                  <a:lnTo>
                    <a:pt x="4782" y="6228"/>
                  </a:lnTo>
                  <a:lnTo>
                    <a:pt x="4782" y="5675"/>
                  </a:lnTo>
                  <a:lnTo>
                    <a:pt x="5067" y="5675"/>
                  </a:lnTo>
                  <a:cubicBezTo>
                    <a:pt x="5210" y="5675"/>
                    <a:pt x="5317" y="5586"/>
                    <a:pt x="5335" y="5461"/>
                  </a:cubicBezTo>
                  <a:close/>
                  <a:moveTo>
                    <a:pt x="8172" y="6745"/>
                  </a:moveTo>
                  <a:lnTo>
                    <a:pt x="8172" y="7209"/>
                  </a:lnTo>
                  <a:lnTo>
                    <a:pt x="5353" y="7209"/>
                  </a:lnTo>
                  <a:lnTo>
                    <a:pt x="5353" y="6745"/>
                  </a:lnTo>
                  <a:close/>
                  <a:moveTo>
                    <a:pt x="5050" y="6531"/>
                  </a:moveTo>
                  <a:lnTo>
                    <a:pt x="5050" y="7423"/>
                  </a:lnTo>
                  <a:lnTo>
                    <a:pt x="3444" y="7423"/>
                  </a:lnTo>
                  <a:lnTo>
                    <a:pt x="3444" y="6531"/>
                  </a:lnTo>
                  <a:close/>
                  <a:moveTo>
                    <a:pt x="4461" y="7727"/>
                  </a:moveTo>
                  <a:lnTo>
                    <a:pt x="4461" y="8298"/>
                  </a:lnTo>
                  <a:lnTo>
                    <a:pt x="4033" y="8298"/>
                  </a:lnTo>
                  <a:lnTo>
                    <a:pt x="4033" y="7727"/>
                  </a:lnTo>
                  <a:close/>
                  <a:moveTo>
                    <a:pt x="3140" y="6745"/>
                  </a:moveTo>
                  <a:lnTo>
                    <a:pt x="3140" y="7209"/>
                  </a:lnTo>
                  <a:lnTo>
                    <a:pt x="2159" y="7209"/>
                  </a:lnTo>
                  <a:cubicBezTo>
                    <a:pt x="2088" y="7209"/>
                    <a:pt x="2016" y="7263"/>
                    <a:pt x="1998" y="7334"/>
                  </a:cubicBezTo>
                  <a:cubicBezTo>
                    <a:pt x="1981" y="7441"/>
                    <a:pt x="2052" y="7531"/>
                    <a:pt x="2159" y="7531"/>
                  </a:cubicBezTo>
                  <a:lnTo>
                    <a:pt x="3158" y="7531"/>
                  </a:lnTo>
                  <a:cubicBezTo>
                    <a:pt x="3194" y="7638"/>
                    <a:pt x="3301" y="7727"/>
                    <a:pt x="3426" y="7727"/>
                  </a:cubicBezTo>
                  <a:lnTo>
                    <a:pt x="3711" y="7727"/>
                  </a:lnTo>
                  <a:lnTo>
                    <a:pt x="3711" y="8298"/>
                  </a:lnTo>
                  <a:lnTo>
                    <a:pt x="3426" y="8298"/>
                  </a:lnTo>
                  <a:cubicBezTo>
                    <a:pt x="3283" y="8298"/>
                    <a:pt x="3176" y="8387"/>
                    <a:pt x="3140" y="8512"/>
                  </a:cubicBezTo>
                  <a:lnTo>
                    <a:pt x="750" y="8512"/>
                  </a:lnTo>
                  <a:lnTo>
                    <a:pt x="750" y="7531"/>
                  </a:lnTo>
                  <a:lnTo>
                    <a:pt x="1463" y="7531"/>
                  </a:lnTo>
                  <a:cubicBezTo>
                    <a:pt x="1535" y="7531"/>
                    <a:pt x="1588" y="7477"/>
                    <a:pt x="1606" y="7406"/>
                  </a:cubicBezTo>
                  <a:cubicBezTo>
                    <a:pt x="1642" y="7299"/>
                    <a:pt x="1552" y="7209"/>
                    <a:pt x="1463" y="7209"/>
                  </a:cubicBezTo>
                  <a:lnTo>
                    <a:pt x="321" y="7209"/>
                  </a:lnTo>
                  <a:lnTo>
                    <a:pt x="321" y="6745"/>
                  </a:lnTo>
                  <a:close/>
                  <a:moveTo>
                    <a:pt x="7744" y="7531"/>
                  </a:moveTo>
                  <a:lnTo>
                    <a:pt x="7744" y="8512"/>
                  </a:lnTo>
                  <a:lnTo>
                    <a:pt x="5335" y="8512"/>
                  </a:lnTo>
                  <a:cubicBezTo>
                    <a:pt x="5317" y="8387"/>
                    <a:pt x="5210" y="8298"/>
                    <a:pt x="5067" y="8298"/>
                  </a:cubicBezTo>
                  <a:lnTo>
                    <a:pt x="4782" y="8298"/>
                  </a:lnTo>
                  <a:lnTo>
                    <a:pt x="4782" y="7727"/>
                  </a:lnTo>
                  <a:lnTo>
                    <a:pt x="5067" y="7727"/>
                  </a:lnTo>
                  <a:cubicBezTo>
                    <a:pt x="5210" y="7727"/>
                    <a:pt x="5317" y="7638"/>
                    <a:pt x="5335" y="7531"/>
                  </a:cubicBezTo>
                  <a:close/>
                  <a:moveTo>
                    <a:pt x="3140" y="8815"/>
                  </a:moveTo>
                  <a:lnTo>
                    <a:pt x="3140" y="9279"/>
                  </a:lnTo>
                  <a:lnTo>
                    <a:pt x="321" y="9279"/>
                  </a:lnTo>
                  <a:lnTo>
                    <a:pt x="321" y="8815"/>
                  </a:lnTo>
                  <a:close/>
                  <a:moveTo>
                    <a:pt x="8172" y="8815"/>
                  </a:moveTo>
                  <a:lnTo>
                    <a:pt x="8172" y="9279"/>
                  </a:lnTo>
                  <a:lnTo>
                    <a:pt x="5353" y="9279"/>
                  </a:lnTo>
                  <a:lnTo>
                    <a:pt x="5353" y="8815"/>
                  </a:lnTo>
                  <a:close/>
                  <a:moveTo>
                    <a:pt x="5050" y="8601"/>
                  </a:moveTo>
                  <a:lnTo>
                    <a:pt x="5050" y="9511"/>
                  </a:lnTo>
                  <a:lnTo>
                    <a:pt x="3444" y="9511"/>
                  </a:lnTo>
                  <a:lnTo>
                    <a:pt x="3444" y="8601"/>
                  </a:lnTo>
                  <a:close/>
                  <a:moveTo>
                    <a:pt x="7744" y="9582"/>
                  </a:moveTo>
                  <a:lnTo>
                    <a:pt x="7744" y="10332"/>
                  </a:lnTo>
                  <a:lnTo>
                    <a:pt x="4782" y="10332"/>
                  </a:lnTo>
                  <a:lnTo>
                    <a:pt x="4782" y="9797"/>
                  </a:lnTo>
                  <a:lnTo>
                    <a:pt x="5067" y="9797"/>
                  </a:lnTo>
                  <a:cubicBezTo>
                    <a:pt x="5192" y="9797"/>
                    <a:pt x="5299" y="9707"/>
                    <a:pt x="5335" y="9582"/>
                  </a:cubicBezTo>
                  <a:close/>
                  <a:moveTo>
                    <a:pt x="3158" y="9582"/>
                  </a:moveTo>
                  <a:cubicBezTo>
                    <a:pt x="3194" y="9725"/>
                    <a:pt x="3301" y="9814"/>
                    <a:pt x="3426" y="9814"/>
                  </a:cubicBezTo>
                  <a:lnTo>
                    <a:pt x="3711" y="9814"/>
                  </a:lnTo>
                  <a:lnTo>
                    <a:pt x="3711" y="10368"/>
                  </a:lnTo>
                  <a:lnTo>
                    <a:pt x="750" y="10368"/>
                  </a:lnTo>
                  <a:lnTo>
                    <a:pt x="750" y="9582"/>
                  </a:lnTo>
                  <a:close/>
                  <a:moveTo>
                    <a:pt x="4461" y="9814"/>
                  </a:moveTo>
                  <a:lnTo>
                    <a:pt x="4461" y="10368"/>
                  </a:lnTo>
                  <a:lnTo>
                    <a:pt x="4033" y="10368"/>
                  </a:lnTo>
                  <a:lnTo>
                    <a:pt x="4033" y="9814"/>
                  </a:lnTo>
                  <a:close/>
                  <a:moveTo>
                    <a:pt x="2569" y="1"/>
                  </a:moveTo>
                  <a:lnTo>
                    <a:pt x="1642" y="144"/>
                  </a:lnTo>
                  <a:cubicBezTo>
                    <a:pt x="1517" y="162"/>
                    <a:pt x="1410" y="233"/>
                    <a:pt x="1338" y="322"/>
                  </a:cubicBezTo>
                  <a:cubicBezTo>
                    <a:pt x="1285" y="429"/>
                    <a:pt x="1249" y="536"/>
                    <a:pt x="1285" y="661"/>
                  </a:cubicBezTo>
                  <a:cubicBezTo>
                    <a:pt x="1445" y="1464"/>
                    <a:pt x="1410" y="2178"/>
                    <a:pt x="1196" y="2731"/>
                  </a:cubicBezTo>
                  <a:cubicBezTo>
                    <a:pt x="999" y="3195"/>
                    <a:pt x="750" y="3427"/>
                    <a:pt x="607" y="3534"/>
                  </a:cubicBezTo>
                  <a:cubicBezTo>
                    <a:pt x="500" y="3623"/>
                    <a:pt x="446" y="3748"/>
                    <a:pt x="446" y="3873"/>
                  </a:cubicBezTo>
                  <a:lnTo>
                    <a:pt x="446" y="4372"/>
                  </a:lnTo>
                  <a:lnTo>
                    <a:pt x="214" y="4372"/>
                  </a:lnTo>
                  <a:cubicBezTo>
                    <a:pt x="107" y="4372"/>
                    <a:pt x="0" y="4479"/>
                    <a:pt x="0" y="4586"/>
                  </a:cubicBezTo>
                  <a:lnTo>
                    <a:pt x="0" y="5247"/>
                  </a:lnTo>
                  <a:cubicBezTo>
                    <a:pt x="0" y="5372"/>
                    <a:pt x="107" y="5461"/>
                    <a:pt x="214" y="5461"/>
                  </a:cubicBezTo>
                  <a:lnTo>
                    <a:pt x="446" y="5461"/>
                  </a:lnTo>
                  <a:lnTo>
                    <a:pt x="446" y="6442"/>
                  </a:lnTo>
                  <a:lnTo>
                    <a:pt x="214" y="6442"/>
                  </a:lnTo>
                  <a:cubicBezTo>
                    <a:pt x="107" y="6442"/>
                    <a:pt x="0" y="6531"/>
                    <a:pt x="0" y="6656"/>
                  </a:cubicBezTo>
                  <a:lnTo>
                    <a:pt x="0" y="7316"/>
                  </a:lnTo>
                  <a:cubicBezTo>
                    <a:pt x="0" y="7423"/>
                    <a:pt x="107" y="7531"/>
                    <a:pt x="214" y="7531"/>
                  </a:cubicBezTo>
                  <a:lnTo>
                    <a:pt x="446" y="7531"/>
                  </a:lnTo>
                  <a:lnTo>
                    <a:pt x="446" y="8512"/>
                  </a:lnTo>
                  <a:lnTo>
                    <a:pt x="214" y="8512"/>
                  </a:lnTo>
                  <a:cubicBezTo>
                    <a:pt x="107" y="8512"/>
                    <a:pt x="0" y="8601"/>
                    <a:pt x="0" y="8726"/>
                  </a:cubicBezTo>
                  <a:lnTo>
                    <a:pt x="0" y="9368"/>
                  </a:lnTo>
                  <a:cubicBezTo>
                    <a:pt x="0" y="9493"/>
                    <a:pt x="107" y="9582"/>
                    <a:pt x="214" y="9582"/>
                  </a:cubicBezTo>
                  <a:lnTo>
                    <a:pt x="446" y="9582"/>
                  </a:lnTo>
                  <a:lnTo>
                    <a:pt x="446" y="10492"/>
                  </a:lnTo>
                  <a:cubicBezTo>
                    <a:pt x="446" y="10582"/>
                    <a:pt x="518" y="10653"/>
                    <a:pt x="607" y="10653"/>
                  </a:cubicBezTo>
                  <a:lnTo>
                    <a:pt x="7887" y="10653"/>
                  </a:lnTo>
                  <a:cubicBezTo>
                    <a:pt x="7976" y="10653"/>
                    <a:pt x="8047" y="10582"/>
                    <a:pt x="8047" y="10492"/>
                  </a:cubicBezTo>
                  <a:lnTo>
                    <a:pt x="8047" y="9582"/>
                  </a:lnTo>
                  <a:lnTo>
                    <a:pt x="8279" y="9582"/>
                  </a:lnTo>
                  <a:cubicBezTo>
                    <a:pt x="8386" y="9582"/>
                    <a:pt x="8493" y="9493"/>
                    <a:pt x="8493" y="9368"/>
                  </a:cubicBezTo>
                  <a:lnTo>
                    <a:pt x="8493" y="8726"/>
                  </a:lnTo>
                  <a:cubicBezTo>
                    <a:pt x="8493" y="8601"/>
                    <a:pt x="8386" y="8512"/>
                    <a:pt x="8279" y="8512"/>
                  </a:cubicBezTo>
                  <a:lnTo>
                    <a:pt x="8047" y="8512"/>
                  </a:lnTo>
                  <a:lnTo>
                    <a:pt x="8047" y="7531"/>
                  </a:lnTo>
                  <a:lnTo>
                    <a:pt x="8279" y="7531"/>
                  </a:lnTo>
                  <a:cubicBezTo>
                    <a:pt x="8386" y="7531"/>
                    <a:pt x="8493" y="7423"/>
                    <a:pt x="8493" y="7316"/>
                  </a:cubicBezTo>
                  <a:lnTo>
                    <a:pt x="8493" y="6656"/>
                  </a:lnTo>
                  <a:cubicBezTo>
                    <a:pt x="8493" y="6531"/>
                    <a:pt x="8386" y="6442"/>
                    <a:pt x="8279" y="6442"/>
                  </a:cubicBezTo>
                  <a:lnTo>
                    <a:pt x="8047" y="6442"/>
                  </a:lnTo>
                  <a:lnTo>
                    <a:pt x="8047" y="5461"/>
                  </a:lnTo>
                  <a:lnTo>
                    <a:pt x="8279" y="5461"/>
                  </a:lnTo>
                  <a:cubicBezTo>
                    <a:pt x="8386" y="5461"/>
                    <a:pt x="8493" y="5372"/>
                    <a:pt x="8493" y="5247"/>
                  </a:cubicBezTo>
                  <a:lnTo>
                    <a:pt x="8493" y="4586"/>
                  </a:lnTo>
                  <a:cubicBezTo>
                    <a:pt x="8493" y="4479"/>
                    <a:pt x="8386" y="4372"/>
                    <a:pt x="8279" y="4372"/>
                  </a:cubicBezTo>
                  <a:lnTo>
                    <a:pt x="8047" y="4372"/>
                  </a:lnTo>
                  <a:lnTo>
                    <a:pt x="8047" y="3873"/>
                  </a:lnTo>
                  <a:cubicBezTo>
                    <a:pt x="8047" y="3748"/>
                    <a:pt x="7994" y="3623"/>
                    <a:pt x="7887" y="3534"/>
                  </a:cubicBezTo>
                  <a:cubicBezTo>
                    <a:pt x="7744" y="3427"/>
                    <a:pt x="7494" y="3195"/>
                    <a:pt x="7298" y="2731"/>
                  </a:cubicBezTo>
                  <a:cubicBezTo>
                    <a:pt x="7084" y="2178"/>
                    <a:pt x="7048" y="1464"/>
                    <a:pt x="7209" y="661"/>
                  </a:cubicBezTo>
                  <a:cubicBezTo>
                    <a:pt x="7244" y="536"/>
                    <a:pt x="7209" y="429"/>
                    <a:pt x="7155" y="322"/>
                  </a:cubicBezTo>
                  <a:cubicBezTo>
                    <a:pt x="7084" y="233"/>
                    <a:pt x="6977" y="162"/>
                    <a:pt x="6852" y="144"/>
                  </a:cubicBezTo>
                  <a:lnTo>
                    <a:pt x="5906" y="1"/>
                  </a:lnTo>
                  <a:close/>
                </a:path>
              </a:pathLst>
            </a:custGeom>
            <a:solidFill>
              <a:srgbClr val="1E15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20" name="Google Shape;5420;p46"/>
          <p:cNvGrpSpPr/>
          <p:nvPr/>
        </p:nvGrpSpPr>
        <p:grpSpPr>
          <a:xfrm rot="120013">
            <a:off x="5432694" y="3594714"/>
            <a:ext cx="293000" cy="314668"/>
            <a:chOff x="5451130" y="-1423115"/>
            <a:chExt cx="293027" cy="314696"/>
          </a:xfrm>
        </p:grpSpPr>
        <p:sp>
          <p:nvSpPr>
            <p:cNvPr id="5421" name="Google Shape;5421;p46"/>
            <p:cNvSpPr/>
            <p:nvPr/>
          </p:nvSpPr>
          <p:spPr>
            <a:xfrm>
              <a:off x="5455346" y="-1418811"/>
              <a:ext cx="283563" cy="234651"/>
            </a:xfrm>
            <a:custGeom>
              <a:avLst/>
              <a:gdLst/>
              <a:ahLst/>
              <a:cxnLst/>
              <a:rect l="l" t="t" r="r" b="b"/>
              <a:pathLst>
                <a:path w="9618" h="7959" extrusionOk="0">
                  <a:moveTo>
                    <a:pt x="4282" y="0"/>
                  </a:moveTo>
                  <a:cubicBezTo>
                    <a:pt x="4279" y="0"/>
                    <a:pt x="4276" y="1"/>
                    <a:pt x="4273" y="2"/>
                  </a:cubicBezTo>
                  <a:lnTo>
                    <a:pt x="4273" y="2"/>
                  </a:lnTo>
                  <a:cubicBezTo>
                    <a:pt x="4279" y="1"/>
                    <a:pt x="4282" y="0"/>
                    <a:pt x="4282" y="0"/>
                  </a:cubicBezTo>
                  <a:close/>
                  <a:moveTo>
                    <a:pt x="5353" y="0"/>
                  </a:moveTo>
                  <a:cubicBezTo>
                    <a:pt x="5353" y="0"/>
                    <a:pt x="5353" y="18"/>
                    <a:pt x="5371" y="18"/>
                  </a:cubicBezTo>
                  <a:cubicBezTo>
                    <a:pt x="5692" y="321"/>
                    <a:pt x="5460" y="875"/>
                    <a:pt x="5014" y="875"/>
                  </a:cubicBezTo>
                  <a:lnTo>
                    <a:pt x="4604" y="875"/>
                  </a:lnTo>
                  <a:cubicBezTo>
                    <a:pt x="4158" y="875"/>
                    <a:pt x="3926" y="321"/>
                    <a:pt x="4247" y="18"/>
                  </a:cubicBezTo>
                  <a:cubicBezTo>
                    <a:pt x="4261" y="18"/>
                    <a:pt x="4264" y="7"/>
                    <a:pt x="4273" y="2"/>
                  </a:cubicBezTo>
                  <a:lnTo>
                    <a:pt x="4273" y="2"/>
                  </a:lnTo>
                  <a:cubicBezTo>
                    <a:pt x="4157" y="30"/>
                    <a:pt x="3008" y="337"/>
                    <a:pt x="3194" y="1642"/>
                  </a:cubicBezTo>
                  <a:cubicBezTo>
                    <a:pt x="3194" y="1642"/>
                    <a:pt x="660" y="2159"/>
                    <a:pt x="125" y="4871"/>
                  </a:cubicBezTo>
                  <a:cubicBezTo>
                    <a:pt x="125" y="4871"/>
                    <a:pt x="0" y="5728"/>
                    <a:pt x="125" y="6299"/>
                  </a:cubicBezTo>
                  <a:cubicBezTo>
                    <a:pt x="125" y="6299"/>
                    <a:pt x="671" y="6143"/>
                    <a:pt x="1404" y="6143"/>
                  </a:cubicBezTo>
                  <a:cubicBezTo>
                    <a:pt x="2221" y="6143"/>
                    <a:pt x="3270" y="6337"/>
                    <a:pt x="4050" y="7155"/>
                  </a:cubicBezTo>
                  <a:cubicBezTo>
                    <a:pt x="4050" y="7155"/>
                    <a:pt x="3604" y="7316"/>
                    <a:pt x="3587" y="7958"/>
                  </a:cubicBezTo>
                  <a:lnTo>
                    <a:pt x="6049" y="7958"/>
                  </a:lnTo>
                  <a:cubicBezTo>
                    <a:pt x="6031" y="7316"/>
                    <a:pt x="5585" y="7155"/>
                    <a:pt x="5585" y="7155"/>
                  </a:cubicBezTo>
                  <a:cubicBezTo>
                    <a:pt x="6366" y="6337"/>
                    <a:pt x="7415" y="6143"/>
                    <a:pt x="8232" y="6143"/>
                  </a:cubicBezTo>
                  <a:cubicBezTo>
                    <a:pt x="8964" y="6143"/>
                    <a:pt x="9510" y="6299"/>
                    <a:pt x="9510" y="6299"/>
                  </a:cubicBezTo>
                  <a:cubicBezTo>
                    <a:pt x="9617" y="5728"/>
                    <a:pt x="9510" y="4871"/>
                    <a:pt x="9510" y="4871"/>
                  </a:cubicBezTo>
                  <a:cubicBezTo>
                    <a:pt x="8957" y="2159"/>
                    <a:pt x="6441" y="1642"/>
                    <a:pt x="6441" y="1642"/>
                  </a:cubicBezTo>
                  <a:cubicBezTo>
                    <a:pt x="6638" y="268"/>
                    <a:pt x="5353" y="0"/>
                    <a:pt x="5353" y="0"/>
                  </a:cubicBezTo>
                  <a:close/>
                </a:path>
              </a:pathLst>
            </a:custGeom>
            <a:solidFill>
              <a:srgbClr val="D7D0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2" name="Google Shape;5422;p46"/>
            <p:cNvSpPr/>
            <p:nvPr/>
          </p:nvSpPr>
          <p:spPr>
            <a:xfrm>
              <a:off x="5608419" y="-1237906"/>
              <a:ext cx="83141" cy="53747"/>
            </a:xfrm>
            <a:custGeom>
              <a:avLst/>
              <a:gdLst/>
              <a:ahLst/>
              <a:cxnLst/>
              <a:rect l="l" t="t" r="r" b="b"/>
              <a:pathLst>
                <a:path w="2820" h="1823" extrusionOk="0">
                  <a:moveTo>
                    <a:pt x="2680" y="1"/>
                  </a:moveTo>
                  <a:cubicBezTo>
                    <a:pt x="1892" y="1"/>
                    <a:pt x="863" y="154"/>
                    <a:pt x="72" y="894"/>
                  </a:cubicBezTo>
                  <a:cubicBezTo>
                    <a:pt x="0" y="948"/>
                    <a:pt x="0" y="1055"/>
                    <a:pt x="72" y="1108"/>
                  </a:cubicBezTo>
                  <a:cubicBezTo>
                    <a:pt x="215" y="1198"/>
                    <a:pt x="393" y="1412"/>
                    <a:pt x="411" y="1822"/>
                  </a:cubicBezTo>
                  <a:lnTo>
                    <a:pt x="857" y="1822"/>
                  </a:lnTo>
                  <a:cubicBezTo>
                    <a:pt x="839" y="1180"/>
                    <a:pt x="393" y="1019"/>
                    <a:pt x="393" y="1019"/>
                  </a:cubicBezTo>
                  <a:cubicBezTo>
                    <a:pt x="1107" y="270"/>
                    <a:pt x="2034" y="38"/>
                    <a:pt x="2820" y="2"/>
                  </a:cubicBezTo>
                  <a:cubicBezTo>
                    <a:pt x="2774" y="1"/>
                    <a:pt x="2728" y="1"/>
                    <a:pt x="2680" y="1"/>
                  </a:cubicBezTo>
                  <a:close/>
                </a:path>
              </a:pathLst>
            </a:custGeom>
            <a:solidFill>
              <a:srgbClr val="C9BF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3" name="Google Shape;5423;p46"/>
            <p:cNvSpPr/>
            <p:nvPr/>
          </p:nvSpPr>
          <p:spPr>
            <a:xfrm>
              <a:off x="5613136" y="-1418811"/>
              <a:ext cx="126303" cy="185710"/>
            </a:xfrm>
            <a:custGeom>
              <a:avLst/>
              <a:gdLst/>
              <a:ahLst/>
              <a:cxnLst/>
              <a:rect l="l" t="t" r="r" b="b"/>
              <a:pathLst>
                <a:path w="4284" h="6299" extrusionOk="0">
                  <a:moveTo>
                    <a:pt x="1" y="0"/>
                  </a:moveTo>
                  <a:cubicBezTo>
                    <a:pt x="1" y="0"/>
                    <a:pt x="19" y="18"/>
                    <a:pt x="19" y="18"/>
                  </a:cubicBezTo>
                  <a:cubicBezTo>
                    <a:pt x="144" y="143"/>
                    <a:pt x="179" y="286"/>
                    <a:pt x="162" y="429"/>
                  </a:cubicBezTo>
                  <a:cubicBezTo>
                    <a:pt x="447" y="714"/>
                    <a:pt x="697" y="1142"/>
                    <a:pt x="643" y="1767"/>
                  </a:cubicBezTo>
                  <a:cubicBezTo>
                    <a:pt x="643" y="1820"/>
                    <a:pt x="697" y="1892"/>
                    <a:pt x="750" y="1909"/>
                  </a:cubicBezTo>
                  <a:cubicBezTo>
                    <a:pt x="1268" y="1999"/>
                    <a:pt x="3230" y="2516"/>
                    <a:pt x="3712" y="4871"/>
                  </a:cubicBezTo>
                  <a:cubicBezTo>
                    <a:pt x="3712" y="4871"/>
                    <a:pt x="3819" y="5656"/>
                    <a:pt x="3712" y="6210"/>
                  </a:cubicBezTo>
                  <a:cubicBezTo>
                    <a:pt x="3998" y="6263"/>
                    <a:pt x="4158" y="6299"/>
                    <a:pt x="4158" y="6299"/>
                  </a:cubicBezTo>
                  <a:cubicBezTo>
                    <a:pt x="4283" y="5728"/>
                    <a:pt x="4158" y="4871"/>
                    <a:pt x="4158" y="4871"/>
                  </a:cubicBezTo>
                  <a:cubicBezTo>
                    <a:pt x="3623" y="2159"/>
                    <a:pt x="1089" y="1642"/>
                    <a:pt x="1089" y="1642"/>
                  </a:cubicBezTo>
                  <a:cubicBezTo>
                    <a:pt x="1286" y="268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C9BF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4" name="Google Shape;5424;p46"/>
            <p:cNvSpPr/>
            <p:nvPr/>
          </p:nvSpPr>
          <p:spPr>
            <a:xfrm>
              <a:off x="5451130" y="-1330304"/>
              <a:ext cx="210446" cy="221885"/>
            </a:xfrm>
            <a:custGeom>
              <a:avLst/>
              <a:gdLst/>
              <a:ahLst/>
              <a:cxnLst/>
              <a:rect l="l" t="t" r="r" b="b"/>
              <a:pathLst>
                <a:path w="7138" h="7526" extrusionOk="0">
                  <a:moveTo>
                    <a:pt x="1030" y="0"/>
                  </a:moveTo>
                  <a:cubicBezTo>
                    <a:pt x="980" y="0"/>
                    <a:pt x="932" y="24"/>
                    <a:pt x="910" y="67"/>
                  </a:cubicBezTo>
                  <a:cubicBezTo>
                    <a:pt x="518" y="567"/>
                    <a:pt x="268" y="1173"/>
                    <a:pt x="125" y="1834"/>
                  </a:cubicBezTo>
                  <a:cubicBezTo>
                    <a:pt x="125" y="1834"/>
                    <a:pt x="125" y="1852"/>
                    <a:pt x="125" y="1852"/>
                  </a:cubicBezTo>
                  <a:cubicBezTo>
                    <a:pt x="125" y="1887"/>
                    <a:pt x="0" y="2744"/>
                    <a:pt x="125" y="3332"/>
                  </a:cubicBezTo>
                  <a:cubicBezTo>
                    <a:pt x="141" y="3410"/>
                    <a:pt x="224" y="3461"/>
                    <a:pt x="292" y="3461"/>
                  </a:cubicBezTo>
                  <a:cubicBezTo>
                    <a:pt x="303" y="3461"/>
                    <a:pt x="312" y="3460"/>
                    <a:pt x="322" y="3457"/>
                  </a:cubicBezTo>
                  <a:cubicBezTo>
                    <a:pt x="322" y="3457"/>
                    <a:pt x="872" y="3296"/>
                    <a:pt x="1572" y="3296"/>
                  </a:cubicBezTo>
                  <a:cubicBezTo>
                    <a:pt x="1607" y="3296"/>
                    <a:pt x="1642" y="3296"/>
                    <a:pt x="1678" y="3297"/>
                  </a:cubicBezTo>
                  <a:cubicBezTo>
                    <a:pt x="2605" y="3332"/>
                    <a:pt x="3373" y="3600"/>
                    <a:pt x="3944" y="4135"/>
                  </a:cubicBezTo>
                  <a:cubicBezTo>
                    <a:pt x="3783" y="4260"/>
                    <a:pt x="3587" y="4510"/>
                    <a:pt x="3569" y="4956"/>
                  </a:cubicBezTo>
                  <a:cubicBezTo>
                    <a:pt x="3569" y="4974"/>
                    <a:pt x="3569" y="4992"/>
                    <a:pt x="3587" y="5010"/>
                  </a:cubicBezTo>
                  <a:cubicBezTo>
                    <a:pt x="3605" y="5081"/>
                    <a:pt x="3658" y="5117"/>
                    <a:pt x="3730" y="5117"/>
                  </a:cubicBezTo>
                  <a:lnTo>
                    <a:pt x="4800" y="5117"/>
                  </a:lnTo>
                  <a:lnTo>
                    <a:pt x="4800" y="6883"/>
                  </a:lnTo>
                  <a:cubicBezTo>
                    <a:pt x="4800" y="7222"/>
                    <a:pt x="5068" y="7508"/>
                    <a:pt x="5407" y="7525"/>
                  </a:cubicBezTo>
                  <a:cubicBezTo>
                    <a:pt x="5764" y="7525"/>
                    <a:pt x="6049" y="7240"/>
                    <a:pt x="6049" y="6883"/>
                  </a:cubicBezTo>
                  <a:lnTo>
                    <a:pt x="6049" y="6169"/>
                  </a:lnTo>
                  <a:cubicBezTo>
                    <a:pt x="6049" y="6134"/>
                    <a:pt x="6103" y="6080"/>
                    <a:pt x="6156" y="6080"/>
                  </a:cubicBezTo>
                  <a:lnTo>
                    <a:pt x="6995" y="6080"/>
                  </a:lnTo>
                  <a:cubicBezTo>
                    <a:pt x="7138" y="5937"/>
                    <a:pt x="7048" y="5777"/>
                    <a:pt x="6923" y="5777"/>
                  </a:cubicBezTo>
                  <a:lnTo>
                    <a:pt x="5906" y="5777"/>
                  </a:lnTo>
                  <a:cubicBezTo>
                    <a:pt x="5817" y="5777"/>
                    <a:pt x="5746" y="5848"/>
                    <a:pt x="5746" y="5937"/>
                  </a:cubicBezTo>
                  <a:lnTo>
                    <a:pt x="5746" y="6883"/>
                  </a:lnTo>
                  <a:cubicBezTo>
                    <a:pt x="5746" y="7044"/>
                    <a:pt x="5621" y="7186"/>
                    <a:pt x="5460" y="7204"/>
                  </a:cubicBezTo>
                  <a:cubicBezTo>
                    <a:pt x="5450" y="7205"/>
                    <a:pt x="5440" y="7206"/>
                    <a:pt x="5430" y="7206"/>
                  </a:cubicBezTo>
                  <a:cubicBezTo>
                    <a:pt x="5264" y="7206"/>
                    <a:pt x="5121" y="7069"/>
                    <a:pt x="5121" y="6901"/>
                  </a:cubicBezTo>
                  <a:lnTo>
                    <a:pt x="5121" y="5117"/>
                  </a:lnTo>
                  <a:lnTo>
                    <a:pt x="6174" y="5117"/>
                  </a:lnTo>
                  <a:cubicBezTo>
                    <a:pt x="6263" y="5117"/>
                    <a:pt x="6335" y="5045"/>
                    <a:pt x="6335" y="4956"/>
                  </a:cubicBezTo>
                  <a:cubicBezTo>
                    <a:pt x="6317" y="4510"/>
                    <a:pt x="6120" y="4260"/>
                    <a:pt x="5978" y="4135"/>
                  </a:cubicBezTo>
                  <a:cubicBezTo>
                    <a:pt x="6156" y="3957"/>
                    <a:pt x="6370" y="3814"/>
                    <a:pt x="6602" y="3689"/>
                  </a:cubicBezTo>
                  <a:cubicBezTo>
                    <a:pt x="6674" y="3654"/>
                    <a:pt x="6709" y="3582"/>
                    <a:pt x="6691" y="3511"/>
                  </a:cubicBezTo>
                  <a:cubicBezTo>
                    <a:pt x="6678" y="3431"/>
                    <a:pt x="6614" y="3390"/>
                    <a:pt x="6546" y="3390"/>
                  </a:cubicBezTo>
                  <a:cubicBezTo>
                    <a:pt x="6523" y="3390"/>
                    <a:pt x="6500" y="3395"/>
                    <a:pt x="6477" y="3404"/>
                  </a:cubicBezTo>
                  <a:cubicBezTo>
                    <a:pt x="6156" y="3564"/>
                    <a:pt x="5853" y="3796"/>
                    <a:pt x="5621" y="4046"/>
                  </a:cubicBezTo>
                  <a:cubicBezTo>
                    <a:pt x="5585" y="4082"/>
                    <a:pt x="5567" y="4118"/>
                    <a:pt x="5567" y="4171"/>
                  </a:cubicBezTo>
                  <a:cubicBezTo>
                    <a:pt x="5567" y="4225"/>
                    <a:pt x="5603" y="4278"/>
                    <a:pt x="5674" y="4314"/>
                  </a:cubicBezTo>
                  <a:cubicBezTo>
                    <a:pt x="5674" y="4314"/>
                    <a:pt x="5942" y="4421"/>
                    <a:pt x="6013" y="4813"/>
                  </a:cubicBezTo>
                  <a:lnTo>
                    <a:pt x="3908" y="4813"/>
                  </a:lnTo>
                  <a:cubicBezTo>
                    <a:pt x="3979" y="4421"/>
                    <a:pt x="4229" y="4314"/>
                    <a:pt x="4247" y="4314"/>
                  </a:cubicBezTo>
                  <a:cubicBezTo>
                    <a:pt x="4301" y="4296"/>
                    <a:pt x="4336" y="4242"/>
                    <a:pt x="4354" y="4189"/>
                  </a:cubicBezTo>
                  <a:cubicBezTo>
                    <a:pt x="4354" y="4153"/>
                    <a:pt x="4336" y="4100"/>
                    <a:pt x="4301" y="4046"/>
                  </a:cubicBezTo>
                  <a:cubicBezTo>
                    <a:pt x="3676" y="3386"/>
                    <a:pt x="2766" y="3011"/>
                    <a:pt x="1695" y="2993"/>
                  </a:cubicBezTo>
                  <a:cubicBezTo>
                    <a:pt x="1645" y="2992"/>
                    <a:pt x="1595" y="2991"/>
                    <a:pt x="1546" y="2991"/>
                  </a:cubicBezTo>
                  <a:cubicBezTo>
                    <a:pt x="1041" y="2991"/>
                    <a:pt x="622" y="3070"/>
                    <a:pt x="411" y="3118"/>
                  </a:cubicBezTo>
                  <a:cubicBezTo>
                    <a:pt x="339" y="2601"/>
                    <a:pt x="429" y="1959"/>
                    <a:pt x="429" y="1887"/>
                  </a:cubicBezTo>
                  <a:cubicBezTo>
                    <a:pt x="554" y="1281"/>
                    <a:pt x="803" y="727"/>
                    <a:pt x="1142" y="246"/>
                  </a:cubicBezTo>
                  <a:cubicBezTo>
                    <a:pt x="1196" y="192"/>
                    <a:pt x="1196" y="85"/>
                    <a:pt x="1125" y="32"/>
                  </a:cubicBezTo>
                  <a:cubicBezTo>
                    <a:pt x="1096" y="10"/>
                    <a:pt x="1063" y="0"/>
                    <a:pt x="1030" y="0"/>
                  </a:cubicBezTo>
                  <a:close/>
                </a:path>
              </a:pathLst>
            </a:custGeom>
            <a:solidFill>
              <a:srgbClr val="1E15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5" name="Google Shape;5425;p46"/>
            <p:cNvSpPr/>
            <p:nvPr/>
          </p:nvSpPr>
          <p:spPr>
            <a:xfrm>
              <a:off x="5489516" y="-1423115"/>
              <a:ext cx="254640" cy="195823"/>
            </a:xfrm>
            <a:custGeom>
              <a:avLst/>
              <a:gdLst/>
              <a:ahLst/>
              <a:cxnLst/>
              <a:rect l="l" t="t" r="r" b="b"/>
              <a:pathLst>
                <a:path w="8637" h="6642" extrusionOk="0">
                  <a:moveTo>
                    <a:pt x="3115" y="1"/>
                  </a:moveTo>
                  <a:cubicBezTo>
                    <a:pt x="3106" y="1"/>
                    <a:pt x="3097" y="2"/>
                    <a:pt x="3088" y="4"/>
                  </a:cubicBezTo>
                  <a:cubicBezTo>
                    <a:pt x="3070" y="4"/>
                    <a:pt x="2713" y="75"/>
                    <a:pt x="2392" y="343"/>
                  </a:cubicBezTo>
                  <a:cubicBezTo>
                    <a:pt x="2106" y="575"/>
                    <a:pt x="1785" y="985"/>
                    <a:pt x="1857" y="1681"/>
                  </a:cubicBezTo>
                  <a:cubicBezTo>
                    <a:pt x="1535" y="1770"/>
                    <a:pt x="786" y="2038"/>
                    <a:pt x="72" y="2680"/>
                  </a:cubicBezTo>
                  <a:cubicBezTo>
                    <a:pt x="19" y="2733"/>
                    <a:pt x="1" y="2805"/>
                    <a:pt x="37" y="2876"/>
                  </a:cubicBezTo>
                  <a:cubicBezTo>
                    <a:pt x="68" y="2928"/>
                    <a:pt x="123" y="2956"/>
                    <a:pt x="178" y="2956"/>
                  </a:cubicBezTo>
                  <a:cubicBezTo>
                    <a:pt x="218" y="2956"/>
                    <a:pt x="257" y="2942"/>
                    <a:pt x="286" y="2912"/>
                  </a:cubicBezTo>
                  <a:cubicBezTo>
                    <a:pt x="1107" y="2163"/>
                    <a:pt x="2035" y="1948"/>
                    <a:pt x="2053" y="1948"/>
                  </a:cubicBezTo>
                  <a:cubicBezTo>
                    <a:pt x="2124" y="1931"/>
                    <a:pt x="2178" y="1859"/>
                    <a:pt x="2178" y="1770"/>
                  </a:cubicBezTo>
                  <a:cubicBezTo>
                    <a:pt x="2071" y="1003"/>
                    <a:pt x="2463" y="628"/>
                    <a:pt x="2784" y="450"/>
                  </a:cubicBezTo>
                  <a:lnTo>
                    <a:pt x="2784" y="450"/>
                  </a:lnTo>
                  <a:cubicBezTo>
                    <a:pt x="2767" y="557"/>
                    <a:pt x="2784" y="664"/>
                    <a:pt x="2820" y="771"/>
                  </a:cubicBezTo>
                  <a:cubicBezTo>
                    <a:pt x="2927" y="1021"/>
                    <a:pt x="3159" y="1181"/>
                    <a:pt x="3445" y="1181"/>
                  </a:cubicBezTo>
                  <a:lnTo>
                    <a:pt x="3855" y="1181"/>
                  </a:lnTo>
                  <a:cubicBezTo>
                    <a:pt x="4140" y="1181"/>
                    <a:pt x="4372" y="1021"/>
                    <a:pt x="4479" y="771"/>
                  </a:cubicBezTo>
                  <a:cubicBezTo>
                    <a:pt x="4515" y="664"/>
                    <a:pt x="4533" y="557"/>
                    <a:pt x="4515" y="450"/>
                  </a:cubicBezTo>
                  <a:lnTo>
                    <a:pt x="4515" y="450"/>
                  </a:lnTo>
                  <a:cubicBezTo>
                    <a:pt x="4836" y="628"/>
                    <a:pt x="5229" y="1003"/>
                    <a:pt x="5122" y="1770"/>
                  </a:cubicBezTo>
                  <a:cubicBezTo>
                    <a:pt x="5122" y="1859"/>
                    <a:pt x="5175" y="1931"/>
                    <a:pt x="5247" y="1948"/>
                  </a:cubicBezTo>
                  <a:cubicBezTo>
                    <a:pt x="5247" y="1948"/>
                    <a:pt x="5871" y="2091"/>
                    <a:pt x="6549" y="2537"/>
                  </a:cubicBezTo>
                  <a:cubicBezTo>
                    <a:pt x="7423" y="3144"/>
                    <a:pt x="7994" y="3982"/>
                    <a:pt x="8209" y="5071"/>
                  </a:cubicBezTo>
                  <a:cubicBezTo>
                    <a:pt x="8209" y="5124"/>
                    <a:pt x="8298" y="5785"/>
                    <a:pt x="8226" y="6284"/>
                  </a:cubicBezTo>
                  <a:cubicBezTo>
                    <a:pt x="8008" y="6232"/>
                    <a:pt x="7589" y="6162"/>
                    <a:pt x="7084" y="6162"/>
                  </a:cubicBezTo>
                  <a:cubicBezTo>
                    <a:pt x="6722" y="6162"/>
                    <a:pt x="6316" y="6198"/>
                    <a:pt x="5907" y="6302"/>
                  </a:cubicBezTo>
                  <a:cubicBezTo>
                    <a:pt x="5818" y="6338"/>
                    <a:pt x="5764" y="6409"/>
                    <a:pt x="5782" y="6498"/>
                  </a:cubicBezTo>
                  <a:cubicBezTo>
                    <a:pt x="5810" y="6568"/>
                    <a:pt x="5860" y="6617"/>
                    <a:pt x="5924" y="6617"/>
                  </a:cubicBezTo>
                  <a:cubicBezTo>
                    <a:pt x="5941" y="6617"/>
                    <a:pt x="5959" y="6613"/>
                    <a:pt x="5978" y="6605"/>
                  </a:cubicBezTo>
                  <a:cubicBezTo>
                    <a:pt x="6356" y="6508"/>
                    <a:pt x="6730" y="6475"/>
                    <a:pt x="7064" y="6475"/>
                  </a:cubicBezTo>
                  <a:cubicBezTo>
                    <a:pt x="7773" y="6475"/>
                    <a:pt x="8304" y="6623"/>
                    <a:pt x="8316" y="6623"/>
                  </a:cubicBezTo>
                  <a:cubicBezTo>
                    <a:pt x="8333" y="6623"/>
                    <a:pt x="8351" y="6641"/>
                    <a:pt x="8351" y="6641"/>
                  </a:cubicBezTo>
                  <a:cubicBezTo>
                    <a:pt x="8387" y="6641"/>
                    <a:pt x="8423" y="6623"/>
                    <a:pt x="8441" y="6605"/>
                  </a:cubicBezTo>
                  <a:cubicBezTo>
                    <a:pt x="8476" y="6588"/>
                    <a:pt x="8512" y="6552"/>
                    <a:pt x="8512" y="6516"/>
                  </a:cubicBezTo>
                  <a:cubicBezTo>
                    <a:pt x="8637" y="5909"/>
                    <a:pt x="8512" y="5053"/>
                    <a:pt x="8512" y="5017"/>
                  </a:cubicBezTo>
                  <a:cubicBezTo>
                    <a:pt x="8226" y="3554"/>
                    <a:pt x="7370" y="2716"/>
                    <a:pt x="6710" y="2270"/>
                  </a:cubicBezTo>
                  <a:cubicBezTo>
                    <a:pt x="6175" y="1913"/>
                    <a:pt x="5675" y="1752"/>
                    <a:pt x="5443" y="1681"/>
                  </a:cubicBezTo>
                  <a:cubicBezTo>
                    <a:pt x="5514" y="985"/>
                    <a:pt x="5193" y="575"/>
                    <a:pt x="4908" y="343"/>
                  </a:cubicBezTo>
                  <a:cubicBezTo>
                    <a:pt x="4587" y="75"/>
                    <a:pt x="4230" y="4"/>
                    <a:pt x="4212" y="4"/>
                  </a:cubicBezTo>
                  <a:cubicBezTo>
                    <a:pt x="4203" y="2"/>
                    <a:pt x="4193" y="1"/>
                    <a:pt x="4184" y="1"/>
                  </a:cubicBezTo>
                  <a:cubicBezTo>
                    <a:pt x="4105" y="1"/>
                    <a:pt x="4033" y="68"/>
                    <a:pt x="4033" y="164"/>
                  </a:cubicBezTo>
                  <a:cubicBezTo>
                    <a:pt x="4033" y="200"/>
                    <a:pt x="4051" y="236"/>
                    <a:pt x="4087" y="271"/>
                  </a:cubicBezTo>
                  <a:cubicBezTo>
                    <a:pt x="4087" y="271"/>
                    <a:pt x="4105" y="289"/>
                    <a:pt x="4105" y="289"/>
                  </a:cubicBezTo>
                  <a:cubicBezTo>
                    <a:pt x="4212" y="378"/>
                    <a:pt x="4230" y="521"/>
                    <a:pt x="4176" y="646"/>
                  </a:cubicBezTo>
                  <a:cubicBezTo>
                    <a:pt x="4140" y="753"/>
                    <a:pt x="4033" y="878"/>
                    <a:pt x="3855" y="878"/>
                  </a:cubicBezTo>
                  <a:lnTo>
                    <a:pt x="3445" y="878"/>
                  </a:lnTo>
                  <a:cubicBezTo>
                    <a:pt x="3266" y="878"/>
                    <a:pt x="3159" y="753"/>
                    <a:pt x="3123" y="646"/>
                  </a:cubicBezTo>
                  <a:cubicBezTo>
                    <a:pt x="3070" y="521"/>
                    <a:pt x="3088" y="378"/>
                    <a:pt x="3195" y="289"/>
                  </a:cubicBezTo>
                  <a:cubicBezTo>
                    <a:pt x="3195" y="289"/>
                    <a:pt x="3213" y="271"/>
                    <a:pt x="3213" y="271"/>
                  </a:cubicBezTo>
                  <a:cubicBezTo>
                    <a:pt x="3248" y="236"/>
                    <a:pt x="3266" y="200"/>
                    <a:pt x="3266" y="164"/>
                  </a:cubicBezTo>
                  <a:cubicBezTo>
                    <a:pt x="3266" y="68"/>
                    <a:pt x="3194" y="1"/>
                    <a:pt x="3115" y="1"/>
                  </a:cubicBezTo>
                  <a:close/>
                </a:path>
              </a:pathLst>
            </a:custGeom>
            <a:solidFill>
              <a:srgbClr val="1E15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6" name="Google Shape;5426;p46"/>
            <p:cNvSpPr/>
            <p:nvPr/>
          </p:nvSpPr>
          <p:spPr>
            <a:xfrm>
              <a:off x="5538457" y="-1330039"/>
              <a:ext cx="28952" cy="26446"/>
            </a:xfrm>
            <a:custGeom>
              <a:avLst/>
              <a:gdLst/>
              <a:ahLst/>
              <a:cxnLst/>
              <a:rect l="l" t="t" r="r" b="b"/>
              <a:pathLst>
                <a:path w="982" h="897" extrusionOk="0">
                  <a:moveTo>
                    <a:pt x="794" y="0"/>
                  </a:moveTo>
                  <a:cubicBezTo>
                    <a:pt x="779" y="0"/>
                    <a:pt x="765" y="2"/>
                    <a:pt x="750" y="5"/>
                  </a:cubicBezTo>
                  <a:cubicBezTo>
                    <a:pt x="429" y="112"/>
                    <a:pt x="125" y="397"/>
                    <a:pt x="18" y="683"/>
                  </a:cubicBezTo>
                  <a:cubicBezTo>
                    <a:pt x="0" y="772"/>
                    <a:pt x="36" y="861"/>
                    <a:pt x="107" y="879"/>
                  </a:cubicBezTo>
                  <a:cubicBezTo>
                    <a:pt x="125" y="897"/>
                    <a:pt x="143" y="897"/>
                    <a:pt x="161" y="897"/>
                  </a:cubicBezTo>
                  <a:cubicBezTo>
                    <a:pt x="232" y="897"/>
                    <a:pt x="286" y="861"/>
                    <a:pt x="321" y="790"/>
                  </a:cubicBezTo>
                  <a:cubicBezTo>
                    <a:pt x="393" y="594"/>
                    <a:pt x="625" y="379"/>
                    <a:pt x="857" y="308"/>
                  </a:cubicBezTo>
                  <a:cubicBezTo>
                    <a:pt x="928" y="272"/>
                    <a:pt x="982" y="183"/>
                    <a:pt x="946" y="112"/>
                  </a:cubicBezTo>
                  <a:cubicBezTo>
                    <a:pt x="931" y="37"/>
                    <a:pt x="867" y="0"/>
                    <a:pt x="794" y="0"/>
                  </a:cubicBezTo>
                  <a:close/>
                </a:path>
              </a:pathLst>
            </a:custGeom>
            <a:solidFill>
              <a:srgbClr val="1E15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7" name="Google Shape;5427;p46"/>
            <p:cNvSpPr/>
            <p:nvPr/>
          </p:nvSpPr>
          <p:spPr>
            <a:xfrm>
              <a:off x="5547390" y="-1311642"/>
              <a:ext cx="28952" cy="26475"/>
            </a:xfrm>
            <a:custGeom>
              <a:avLst/>
              <a:gdLst/>
              <a:ahLst/>
              <a:cxnLst/>
              <a:rect l="l" t="t" r="r" b="b"/>
              <a:pathLst>
                <a:path w="982" h="898" extrusionOk="0">
                  <a:moveTo>
                    <a:pt x="805" y="1"/>
                  </a:moveTo>
                  <a:cubicBezTo>
                    <a:pt x="792" y="1"/>
                    <a:pt x="780" y="2"/>
                    <a:pt x="768" y="5"/>
                  </a:cubicBezTo>
                  <a:cubicBezTo>
                    <a:pt x="447" y="112"/>
                    <a:pt x="143" y="398"/>
                    <a:pt x="36" y="683"/>
                  </a:cubicBezTo>
                  <a:cubicBezTo>
                    <a:pt x="1" y="772"/>
                    <a:pt x="54" y="862"/>
                    <a:pt x="126" y="880"/>
                  </a:cubicBezTo>
                  <a:cubicBezTo>
                    <a:pt x="143" y="897"/>
                    <a:pt x="161" y="897"/>
                    <a:pt x="179" y="897"/>
                  </a:cubicBezTo>
                  <a:cubicBezTo>
                    <a:pt x="250" y="897"/>
                    <a:pt x="304" y="862"/>
                    <a:pt x="322" y="790"/>
                  </a:cubicBezTo>
                  <a:cubicBezTo>
                    <a:pt x="411" y="594"/>
                    <a:pt x="625" y="380"/>
                    <a:pt x="857" y="309"/>
                  </a:cubicBezTo>
                  <a:cubicBezTo>
                    <a:pt x="946" y="273"/>
                    <a:pt x="982" y="184"/>
                    <a:pt x="964" y="112"/>
                  </a:cubicBezTo>
                  <a:cubicBezTo>
                    <a:pt x="934" y="38"/>
                    <a:pt x="868" y="1"/>
                    <a:pt x="805" y="1"/>
                  </a:cubicBezTo>
                  <a:close/>
                </a:path>
              </a:pathLst>
            </a:custGeom>
            <a:solidFill>
              <a:srgbClr val="1E15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8" name="Google Shape;5428;p46"/>
            <p:cNvSpPr/>
            <p:nvPr/>
          </p:nvSpPr>
          <p:spPr>
            <a:xfrm>
              <a:off x="5556854" y="-1293215"/>
              <a:ext cx="28981" cy="26446"/>
            </a:xfrm>
            <a:custGeom>
              <a:avLst/>
              <a:gdLst/>
              <a:ahLst/>
              <a:cxnLst/>
              <a:rect l="l" t="t" r="r" b="b"/>
              <a:pathLst>
                <a:path w="983" h="897" extrusionOk="0">
                  <a:moveTo>
                    <a:pt x="794" y="0"/>
                  </a:moveTo>
                  <a:cubicBezTo>
                    <a:pt x="780" y="0"/>
                    <a:pt x="765" y="2"/>
                    <a:pt x="750" y="5"/>
                  </a:cubicBezTo>
                  <a:cubicBezTo>
                    <a:pt x="429" y="130"/>
                    <a:pt x="144" y="397"/>
                    <a:pt x="37" y="683"/>
                  </a:cubicBezTo>
                  <a:cubicBezTo>
                    <a:pt x="1" y="772"/>
                    <a:pt x="37" y="861"/>
                    <a:pt x="126" y="897"/>
                  </a:cubicBezTo>
                  <a:lnTo>
                    <a:pt x="179" y="897"/>
                  </a:lnTo>
                  <a:cubicBezTo>
                    <a:pt x="233" y="897"/>
                    <a:pt x="304" y="861"/>
                    <a:pt x="322" y="790"/>
                  </a:cubicBezTo>
                  <a:cubicBezTo>
                    <a:pt x="393" y="594"/>
                    <a:pt x="625" y="379"/>
                    <a:pt x="857" y="308"/>
                  </a:cubicBezTo>
                  <a:cubicBezTo>
                    <a:pt x="946" y="272"/>
                    <a:pt x="982" y="201"/>
                    <a:pt x="946" y="112"/>
                  </a:cubicBezTo>
                  <a:cubicBezTo>
                    <a:pt x="932" y="37"/>
                    <a:pt x="867" y="0"/>
                    <a:pt x="794" y="0"/>
                  </a:cubicBezTo>
                  <a:close/>
                </a:path>
              </a:pathLst>
            </a:custGeom>
            <a:solidFill>
              <a:srgbClr val="1E15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9" name="Google Shape;5429;p46"/>
            <p:cNvSpPr/>
            <p:nvPr/>
          </p:nvSpPr>
          <p:spPr>
            <a:xfrm>
              <a:off x="5627347" y="-1330039"/>
              <a:ext cx="28981" cy="26446"/>
            </a:xfrm>
            <a:custGeom>
              <a:avLst/>
              <a:gdLst/>
              <a:ahLst/>
              <a:cxnLst/>
              <a:rect l="l" t="t" r="r" b="b"/>
              <a:pathLst>
                <a:path w="983" h="897" extrusionOk="0">
                  <a:moveTo>
                    <a:pt x="178" y="0"/>
                  </a:moveTo>
                  <a:cubicBezTo>
                    <a:pt x="115" y="0"/>
                    <a:pt x="48" y="37"/>
                    <a:pt x="19" y="112"/>
                  </a:cubicBezTo>
                  <a:cubicBezTo>
                    <a:pt x="1" y="183"/>
                    <a:pt x="36" y="272"/>
                    <a:pt x="126" y="308"/>
                  </a:cubicBezTo>
                  <a:cubicBezTo>
                    <a:pt x="358" y="379"/>
                    <a:pt x="572" y="594"/>
                    <a:pt x="661" y="790"/>
                  </a:cubicBezTo>
                  <a:cubicBezTo>
                    <a:pt x="679" y="861"/>
                    <a:pt x="732" y="897"/>
                    <a:pt x="804" y="897"/>
                  </a:cubicBezTo>
                  <a:cubicBezTo>
                    <a:pt x="821" y="897"/>
                    <a:pt x="839" y="897"/>
                    <a:pt x="857" y="879"/>
                  </a:cubicBezTo>
                  <a:cubicBezTo>
                    <a:pt x="929" y="861"/>
                    <a:pt x="982" y="772"/>
                    <a:pt x="946" y="683"/>
                  </a:cubicBezTo>
                  <a:cubicBezTo>
                    <a:pt x="839" y="397"/>
                    <a:pt x="536" y="112"/>
                    <a:pt x="215" y="5"/>
                  </a:cubicBezTo>
                  <a:cubicBezTo>
                    <a:pt x="203" y="2"/>
                    <a:pt x="191" y="0"/>
                    <a:pt x="178" y="0"/>
                  </a:cubicBezTo>
                  <a:close/>
                </a:path>
              </a:pathLst>
            </a:custGeom>
            <a:solidFill>
              <a:srgbClr val="1E15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0" name="Google Shape;5430;p46"/>
            <p:cNvSpPr/>
            <p:nvPr/>
          </p:nvSpPr>
          <p:spPr>
            <a:xfrm>
              <a:off x="5617883" y="-1311642"/>
              <a:ext cx="28952" cy="26475"/>
            </a:xfrm>
            <a:custGeom>
              <a:avLst/>
              <a:gdLst/>
              <a:ahLst/>
              <a:cxnLst/>
              <a:rect l="l" t="t" r="r" b="b"/>
              <a:pathLst>
                <a:path w="982" h="898" extrusionOk="0">
                  <a:moveTo>
                    <a:pt x="188" y="1"/>
                  </a:moveTo>
                  <a:cubicBezTo>
                    <a:pt x="115" y="1"/>
                    <a:pt x="48" y="38"/>
                    <a:pt x="18" y="112"/>
                  </a:cubicBezTo>
                  <a:cubicBezTo>
                    <a:pt x="1" y="184"/>
                    <a:pt x="36" y="273"/>
                    <a:pt x="125" y="309"/>
                  </a:cubicBezTo>
                  <a:cubicBezTo>
                    <a:pt x="357" y="380"/>
                    <a:pt x="589" y="594"/>
                    <a:pt x="661" y="790"/>
                  </a:cubicBezTo>
                  <a:cubicBezTo>
                    <a:pt x="679" y="862"/>
                    <a:pt x="750" y="897"/>
                    <a:pt x="803" y="897"/>
                  </a:cubicBezTo>
                  <a:cubicBezTo>
                    <a:pt x="821" y="897"/>
                    <a:pt x="839" y="897"/>
                    <a:pt x="857" y="880"/>
                  </a:cubicBezTo>
                  <a:cubicBezTo>
                    <a:pt x="946" y="862"/>
                    <a:pt x="982" y="772"/>
                    <a:pt x="946" y="683"/>
                  </a:cubicBezTo>
                  <a:cubicBezTo>
                    <a:pt x="839" y="398"/>
                    <a:pt x="554" y="112"/>
                    <a:pt x="233" y="5"/>
                  </a:cubicBezTo>
                  <a:cubicBezTo>
                    <a:pt x="218" y="2"/>
                    <a:pt x="203" y="1"/>
                    <a:pt x="188" y="1"/>
                  </a:cubicBezTo>
                  <a:close/>
                </a:path>
              </a:pathLst>
            </a:custGeom>
            <a:solidFill>
              <a:srgbClr val="1E15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1" name="Google Shape;5431;p46"/>
            <p:cNvSpPr/>
            <p:nvPr/>
          </p:nvSpPr>
          <p:spPr>
            <a:xfrm>
              <a:off x="5608419" y="-1293215"/>
              <a:ext cx="28952" cy="26446"/>
            </a:xfrm>
            <a:custGeom>
              <a:avLst/>
              <a:gdLst/>
              <a:ahLst/>
              <a:cxnLst/>
              <a:rect l="l" t="t" r="r" b="b"/>
              <a:pathLst>
                <a:path w="982" h="897" extrusionOk="0">
                  <a:moveTo>
                    <a:pt x="188" y="0"/>
                  </a:moveTo>
                  <a:cubicBezTo>
                    <a:pt x="115" y="0"/>
                    <a:pt x="51" y="37"/>
                    <a:pt x="36" y="112"/>
                  </a:cubicBezTo>
                  <a:cubicBezTo>
                    <a:pt x="0" y="201"/>
                    <a:pt x="54" y="272"/>
                    <a:pt x="125" y="308"/>
                  </a:cubicBezTo>
                  <a:cubicBezTo>
                    <a:pt x="357" y="379"/>
                    <a:pt x="589" y="594"/>
                    <a:pt x="661" y="790"/>
                  </a:cubicBezTo>
                  <a:cubicBezTo>
                    <a:pt x="696" y="861"/>
                    <a:pt x="750" y="897"/>
                    <a:pt x="803" y="897"/>
                  </a:cubicBezTo>
                  <a:lnTo>
                    <a:pt x="857" y="897"/>
                  </a:lnTo>
                  <a:cubicBezTo>
                    <a:pt x="946" y="861"/>
                    <a:pt x="982" y="772"/>
                    <a:pt x="964" y="683"/>
                  </a:cubicBezTo>
                  <a:cubicBezTo>
                    <a:pt x="857" y="397"/>
                    <a:pt x="554" y="130"/>
                    <a:pt x="232" y="5"/>
                  </a:cubicBezTo>
                  <a:cubicBezTo>
                    <a:pt x="217" y="2"/>
                    <a:pt x="203" y="0"/>
                    <a:pt x="188" y="0"/>
                  </a:cubicBezTo>
                  <a:close/>
                </a:path>
              </a:pathLst>
            </a:custGeom>
            <a:solidFill>
              <a:srgbClr val="1E15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2" name="Google Shape;5432;p46"/>
            <p:cNvSpPr/>
            <p:nvPr/>
          </p:nvSpPr>
          <p:spPr>
            <a:xfrm>
              <a:off x="5575281" y="-1376208"/>
              <a:ext cx="13179" cy="13179"/>
            </a:xfrm>
            <a:custGeom>
              <a:avLst/>
              <a:gdLst/>
              <a:ahLst/>
              <a:cxnLst/>
              <a:rect l="l" t="t" r="r" b="b"/>
              <a:pathLst>
                <a:path w="447" h="447" extrusionOk="0">
                  <a:moveTo>
                    <a:pt x="214" y="1"/>
                  </a:moveTo>
                  <a:cubicBezTo>
                    <a:pt x="107" y="1"/>
                    <a:pt x="0" y="108"/>
                    <a:pt x="0" y="215"/>
                  </a:cubicBezTo>
                  <a:cubicBezTo>
                    <a:pt x="0" y="340"/>
                    <a:pt x="107" y="447"/>
                    <a:pt x="214" y="447"/>
                  </a:cubicBezTo>
                  <a:cubicBezTo>
                    <a:pt x="339" y="447"/>
                    <a:pt x="446" y="340"/>
                    <a:pt x="446" y="215"/>
                  </a:cubicBezTo>
                  <a:cubicBezTo>
                    <a:pt x="446" y="108"/>
                    <a:pt x="339" y="1"/>
                    <a:pt x="214" y="1"/>
                  </a:cubicBezTo>
                  <a:close/>
                </a:path>
              </a:pathLst>
            </a:custGeom>
            <a:solidFill>
              <a:srgbClr val="1E15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3" name="Google Shape;5433;p46"/>
            <p:cNvSpPr/>
            <p:nvPr/>
          </p:nvSpPr>
          <p:spPr>
            <a:xfrm>
              <a:off x="5606326" y="-1376208"/>
              <a:ext cx="12648" cy="13179"/>
            </a:xfrm>
            <a:custGeom>
              <a:avLst/>
              <a:gdLst/>
              <a:ahLst/>
              <a:cxnLst/>
              <a:rect l="l" t="t" r="r" b="b"/>
              <a:pathLst>
                <a:path w="429" h="447" extrusionOk="0">
                  <a:moveTo>
                    <a:pt x="214" y="1"/>
                  </a:moveTo>
                  <a:cubicBezTo>
                    <a:pt x="89" y="1"/>
                    <a:pt x="0" y="108"/>
                    <a:pt x="0" y="215"/>
                  </a:cubicBezTo>
                  <a:cubicBezTo>
                    <a:pt x="0" y="340"/>
                    <a:pt x="89" y="447"/>
                    <a:pt x="214" y="447"/>
                  </a:cubicBezTo>
                  <a:cubicBezTo>
                    <a:pt x="339" y="447"/>
                    <a:pt x="428" y="340"/>
                    <a:pt x="428" y="215"/>
                  </a:cubicBezTo>
                  <a:cubicBezTo>
                    <a:pt x="428" y="108"/>
                    <a:pt x="339" y="1"/>
                    <a:pt x="214" y="1"/>
                  </a:cubicBezTo>
                  <a:close/>
                </a:path>
              </a:pathLst>
            </a:custGeom>
            <a:solidFill>
              <a:srgbClr val="1E15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34" name="Google Shape;5434;p46"/>
          <p:cNvGrpSpPr/>
          <p:nvPr/>
        </p:nvGrpSpPr>
        <p:grpSpPr>
          <a:xfrm rot="120013">
            <a:off x="5439611" y="3097969"/>
            <a:ext cx="314579" cy="309391"/>
            <a:chOff x="5440605" y="-1920219"/>
            <a:chExt cx="314608" cy="309419"/>
          </a:xfrm>
        </p:grpSpPr>
        <p:sp>
          <p:nvSpPr>
            <p:cNvPr id="5435" name="Google Shape;5435;p46"/>
            <p:cNvSpPr/>
            <p:nvPr/>
          </p:nvSpPr>
          <p:spPr>
            <a:xfrm>
              <a:off x="5516345" y="-1850169"/>
              <a:ext cx="162596" cy="99975"/>
            </a:xfrm>
            <a:custGeom>
              <a:avLst/>
              <a:gdLst/>
              <a:ahLst/>
              <a:cxnLst/>
              <a:rect l="l" t="t" r="r" b="b"/>
              <a:pathLst>
                <a:path w="5515" h="3391" extrusionOk="0">
                  <a:moveTo>
                    <a:pt x="2767" y="0"/>
                  </a:moveTo>
                  <a:cubicBezTo>
                    <a:pt x="1232" y="0"/>
                    <a:pt x="1" y="1232"/>
                    <a:pt x="1" y="2766"/>
                  </a:cubicBezTo>
                  <a:lnTo>
                    <a:pt x="1642" y="3390"/>
                  </a:lnTo>
                  <a:lnTo>
                    <a:pt x="3623" y="3390"/>
                  </a:lnTo>
                  <a:lnTo>
                    <a:pt x="5514" y="2766"/>
                  </a:lnTo>
                  <a:cubicBezTo>
                    <a:pt x="5514" y="1232"/>
                    <a:pt x="4283" y="0"/>
                    <a:pt x="2767" y="0"/>
                  </a:cubicBezTo>
                  <a:close/>
                </a:path>
              </a:pathLst>
            </a:custGeom>
            <a:solidFill>
              <a:srgbClr val="FEF4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6" name="Google Shape;5436;p46"/>
            <p:cNvSpPr/>
            <p:nvPr/>
          </p:nvSpPr>
          <p:spPr>
            <a:xfrm>
              <a:off x="5591585" y="-1850169"/>
              <a:ext cx="87357" cy="81047"/>
            </a:xfrm>
            <a:custGeom>
              <a:avLst/>
              <a:gdLst/>
              <a:ahLst/>
              <a:cxnLst/>
              <a:rect l="l" t="t" r="r" b="b"/>
              <a:pathLst>
                <a:path w="2963" h="2749" extrusionOk="0">
                  <a:moveTo>
                    <a:pt x="0" y="0"/>
                  </a:moveTo>
                  <a:cubicBezTo>
                    <a:pt x="1428" y="107"/>
                    <a:pt x="2570" y="1303"/>
                    <a:pt x="2570" y="2748"/>
                  </a:cubicBezTo>
                  <a:lnTo>
                    <a:pt x="2962" y="2748"/>
                  </a:lnTo>
                  <a:cubicBezTo>
                    <a:pt x="2962" y="1232"/>
                    <a:pt x="1731" y="0"/>
                    <a:pt x="215" y="0"/>
                  </a:cubicBezTo>
                  <a:close/>
                </a:path>
              </a:pathLst>
            </a:custGeom>
            <a:solidFill>
              <a:srgbClr val="FEF0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7" name="Google Shape;5437;p46"/>
            <p:cNvSpPr/>
            <p:nvPr/>
          </p:nvSpPr>
          <p:spPr>
            <a:xfrm>
              <a:off x="5444821" y="-1777583"/>
              <a:ext cx="305645" cy="37914"/>
            </a:xfrm>
            <a:custGeom>
              <a:avLst/>
              <a:gdLst/>
              <a:ahLst/>
              <a:cxnLst/>
              <a:rect l="l" t="t" r="r" b="b"/>
              <a:pathLst>
                <a:path w="10367" h="1286" extrusionOk="0">
                  <a:moveTo>
                    <a:pt x="0" y="1"/>
                  </a:moveTo>
                  <a:lnTo>
                    <a:pt x="0" y="911"/>
                  </a:lnTo>
                  <a:cubicBezTo>
                    <a:pt x="643" y="911"/>
                    <a:pt x="643" y="1285"/>
                    <a:pt x="1303" y="1285"/>
                  </a:cubicBezTo>
                  <a:cubicBezTo>
                    <a:pt x="1945" y="1285"/>
                    <a:pt x="1945" y="911"/>
                    <a:pt x="2588" y="911"/>
                  </a:cubicBezTo>
                  <a:cubicBezTo>
                    <a:pt x="3230" y="911"/>
                    <a:pt x="3230" y="1285"/>
                    <a:pt x="3890" y="1285"/>
                  </a:cubicBezTo>
                  <a:cubicBezTo>
                    <a:pt x="4532" y="1285"/>
                    <a:pt x="4532" y="911"/>
                    <a:pt x="5175" y="911"/>
                  </a:cubicBezTo>
                  <a:cubicBezTo>
                    <a:pt x="5835" y="911"/>
                    <a:pt x="5835" y="1285"/>
                    <a:pt x="6477" y="1285"/>
                  </a:cubicBezTo>
                  <a:cubicBezTo>
                    <a:pt x="7120" y="1285"/>
                    <a:pt x="7120" y="911"/>
                    <a:pt x="7762" y="911"/>
                  </a:cubicBezTo>
                  <a:cubicBezTo>
                    <a:pt x="8422" y="911"/>
                    <a:pt x="8422" y="1285"/>
                    <a:pt x="9064" y="1285"/>
                  </a:cubicBezTo>
                  <a:cubicBezTo>
                    <a:pt x="9707" y="1285"/>
                    <a:pt x="9707" y="911"/>
                    <a:pt x="10367" y="911"/>
                  </a:cubicBezTo>
                  <a:lnTo>
                    <a:pt x="10367" y="1"/>
                  </a:lnTo>
                  <a:cubicBezTo>
                    <a:pt x="9707" y="1"/>
                    <a:pt x="9707" y="375"/>
                    <a:pt x="9064" y="375"/>
                  </a:cubicBezTo>
                  <a:cubicBezTo>
                    <a:pt x="8422" y="375"/>
                    <a:pt x="8422" y="1"/>
                    <a:pt x="7762" y="1"/>
                  </a:cubicBezTo>
                  <a:cubicBezTo>
                    <a:pt x="7120" y="1"/>
                    <a:pt x="7120" y="375"/>
                    <a:pt x="6477" y="375"/>
                  </a:cubicBezTo>
                  <a:cubicBezTo>
                    <a:pt x="5835" y="375"/>
                    <a:pt x="5835" y="1"/>
                    <a:pt x="5175" y="1"/>
                  </a:cubicBezTo>
                  <a:cubicBezTo>
                    <a:pt x="4532" y="1"/>
                    <a:pt x="4532" y="375"/>
                    <a:pt x="3890" y="375"/>
                  </a:cubicBezTo>
                  <a:cubicBezTo>
                    <a:pt x="3230" y="375"/>
                    <a:pt x="3230" y="1"/>
                    <a:pt x="2588" y="1"/>
                  </a:cubicBezTo>
                  <a:cubicBezTo>
                    <a:pt x="1945" y="1"/>
                    <a:pt x="1945" y="375"/>
                    <a:pt x="1303" y="375"/>
                  </a:cubicBezTo>
                  <a:cubicBezTo>
                    <a:pt x="643" y="375"/>
                    <a:pt x="643" y="1"/>
                    <a:pt x="0" y="1"/>
                  </a:cubicBezTo>
                  <a:close/>
                </a:path>
              </a:pathLst>
            </a:custGeom>
            <a:solidFill>
              <a:srgbClr val="73E7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8" name="Google Shape;5438;p46"/>
            <p:cNvSpPr/>
            <p:nvPr/>
          </p:nvSpPr>
          <p:spPr>
            <a:xfrm>
              <a:off x="5444821" y="-1750754"/>
              <a:ext cx="305645" cy="35792"/>
            </a:xfrm>
            <a:custGeom>
              <a:avLst/>
              <a:gdLst/>
              <a:ahLst/>
              <a:cxnLst/>
              <a:rect l="l" t="t" r="r" b="b"/>
              <a:pathLst>
                <a:path w="10367" h="1214" extrusionOk="0">
                  <a:moveTo>
                    <a:pt x="0" y="1"/>
                  </a:moveTo>
                  <a:lnTo>
                    <a:pt x="0" y="839"/>
                  </a:lnTo>
                  <a:cubicBezTo>
                    <a:pt x="643" y="839"/>
                    <a:pt x="643" y="1214"/>
                    <a:pt x="1303" y="1214"/>
                  </a:cubicBezTo>
                  <a:cubicBezTo>
                    <a:pt x="1945" y="1214"/>
                    <a:pt x="1945" y="839"/>
                    <a:pt x="2588" y="839"/>
                  </a:cubicBezTo>
                  <a:cubicBezTo>
                    <a:pt x="3230" y="839"/>
                    <a:pt x="3230" y="1214"/>
                    <a:pt x="3890" y="1214"/>
                  </a:cubicBezTo>
                  <a:cubicBezTo>
                    <a:pt x="4532" y="1214"/>
                    <a:pt x="4532" y="839"/>
                    <a:pt x="5175" y="839"/>
                  </a:cubicBezTo>
                  <a:cubicBezTo>
                    <a:pt x="5835" y="839"/>
                    <a:pt x="5835" y="1214"/>
                    <a:pt x="6477" y="1214"/>
                  </a:cubicBezTo>
                  <a:cubicBezTo>
                    <a:pt x="7120" y="1214"/>
                    <a:pt x="7120" y="839"/>
                    <a:pt x="7762" y="839"/>
                  </a:cubicBezTo>
                  <a:cubicBezTo>
                    <a:pt x="8422" y="839"/>
                    <a:pt x="8422" y="1214"/>
                    <a:pt x="9064" y="1214"/>
                  </a:cubicBezTo>
                  <a:cubicBezTo>
                    <a:pt x="9707" y="1214"/>
                    <a:pt x="9707" y="839"/>
                    <a:pt x="10367" y="839"/>
                  </a:cubicBezTo>
                  <a:lnTo>
                    <a:pt x="10367" y="1"/>
                  </a:lnTo>
                  <a:cubicBezTo>
                    <a:pt x="9707" y="1"/>
                    <a:pt x="9707" y="375"/>
                    <a:pt x="9064" y="375"/>
                  </a:cubicBezTo>
                  <a:cubicBezTo>
                    <a:pt x="8422" y="375"/>
                    <a:pt x="8422" y="1"/>
                    <a:pt x="7762" y="1"/>
                  </a:cubicBezTo>
                  <a:cubicBezTo>
                    <a:pt x="7120" y="1"/>
                    <a:pt x="7120" y="375"/>
                    <a:pt x="6477" y="375"/>
                  </a:cubicBezTo>
                  <a:cubicBezTo>
                    <a:pt x="5835" y="375"/>
                    <a:pt x="5835" y="1"/>
                    <a:pt x="5175" y="1"/>
                  </a:cubicBezTo>
                  <a:cubicBezTo>
                    <a:pt x="4532" y="1"/>
                    <a:pt x="4532" y="375"/>
                    <a:pt x="3890" y="375"/>
                  </a:cubicBezTo>
                  <a:cubicBezTo>
                    <a:pt x="3230" y="375"/>
                    <a:pt x="3230" y="1"/>
                    <a:pt x="2588" y="1"/>
                  </a:cubicBezTo>
                  <a:cubicBezTo>
                    <a:pt x="1945" y="1"/>
                    <a:pt x="1945" y="375"/>
                    <a:pt x="1303" y="375"/>
                  </a:cubicBezTo>
                  <a:cubicBezTo>
                    <a:pt x="643" y="375"/>
                    <a:pt x="643" y="1"/>
                    <a:pt x="0" y="1"/>
                  </a:cubicBezTo>
                  <a:close/>
                </a:path>
              </a:pathLst>
            </a:custGeom>
            <a:solidFill>
              <a:srgbClr val="207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9" name="Google Shape;5439;p46"/>
            <p:cNvSpPr/>
            <p:nvPr/>
          </p:nvSpPr>
          <p:spPr>
            <a:xfrm>
              <a:off x="5593147" y="-1920219"/>
              <a:ext cx="8992" cy="49118"/>
            </a:xfrm>
            <a:custGeom>
              <a:avLst/>
              <a:gdLst/>
              <a:ahLst/>
              <a:cxnLst/>
              <a:rect l="l" t="t" r="r" b="b"/>
              <a:pathLst>
                <a:path w="305" h="1666" extrusionOk="0">
                  <a:moveTo>
                    <a:pt x="152" y="1"/>
                  </a:moveTo>
                  <a:cubicBezTo>
                    <a:pt x="73" y="1"/>
                    <a:pt x="1" y="66"/>
                    <a:pt x="1" y="146"/>
                  </a:cubicBezTo>
                  <a:lnTo>
                    <a:pt x="1" y="1502"/>
                  </a:lnTo>
                  <a:cubicBezTo>
                    <a:pt x="1" y="1598"/>
                    <a:pt x="73" y="1665"/>
                    <a:pt x="152" y="1665"/>
                  </a:cubicBezTo>
                  <a:cubicBezTo>
                    <a:pt x="161" y="1665"/>
                    <a:pt x="170" y="1664"/>
                    <a:pt x="179" y="1663"/>
                  </a:cubicBezTo>
                  <a:cubicBezTo>
                    <a:pt x="251" y="1645"/>
                    <a:pt x="304" y="1573"/>
                    <a:pt x="304" y="1502"/>
                  </a:cubicBezTo>
                  <a:lnTo>
                    <a:pt x="304" y="164"/>
                  </a:lnTo>
                  <a:cubicBezTo>
                    <a:pt x="304" y="93"/>
                    <a:pt x="251" y="21"/>
                    <a:pt x="179" y="3"/>
                  </a:cubicBezTo>
                  <a:cubicBezTo>
                    <a:pt x="170" y="1"/>
                    <a:pt x="161" y="1"/>
                    <a:pt x="152" y="1"/>
                  </a:cubicBezTo>
                  <a:close/>
                </a:path>
              </a:pathLst>
            </a:custGeom>
            <a:solidFill>
              <a:srgbClr val="1E15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0" name="Google Shape;5440;p46"/>
            <p:cNvSpPr/>
            <p:nvPr/>
          </p:nvSpPr>
          <p:spPr>
            <a:xfrm>
              <a:off x="5504788" y="-1888349"/>
              <a:ext cx="35792" cy="39860"/>
            </a:xfrm>
            <a:custGeom>
              <a:avLst/>
              <a:gdLst/>
              <a:ahLst/>
              <a:cxnLst/>
              <a:rect l="l" t="t" r="r" b="b"/>
              <a:pathLst>
                <a:path w="1214" h="1352" extrusionOk="0">
                  <a:moveTo>
                    <a:pt x="171" y="1"/>
                  </a:moveTo>
                  <a:cubicBezTo>
                    <a:pt x="138" y="1"/>
                    <a:pt x="103" y="15"/>
                    <a:pt x="72" y="46"/>
                  </a:cubicBezTo>
                  <a:cubicBezTo>
                    <a:pt x="0" y="100"/>
                    <a:pt x="0" y="189"/>
                    <a:pt x="54" y="260"/>
                  </a:cubicBezTo>
                  <a:cubicBezTo>
                    <a:pt x="54" y="260"/>
                    <a:pt x="928" y="1295"/>
                    <a:pt x="928" y="1295"/>
                  </a:cubicBezTo>
                  <a:cubicBezTo>
                    <a:pt x="957" y="1334"/>
                    <a:pt x="996" y="1351"/>
                    <a:pt x="1037" y="1351"/>
                  </a:cubicBezTo>
                  <a:cubicBezTo>
                    <a:pt x="1072" y="1351"/>
                    <a:pt x="1109" y="1338"/>
                    <a:pt x="1142" y="1313"/>
                  </a:cubicBezTo>
                  <a:cubicBezTo>
                    <a:pt x="1214" y="1260"/>
                    <a:pt x="1214" y="1153"/>
                    <a:pt x="1160" y="1099"/>
                  </a:cubicBezTo>
                  <a:lnTo>
                    <a:pt x="286" y="64"/>
                  </a:lnTo>
                  <a:cubicBezTo>
                    <a:pt x="256" y="24"/>
                    <a:pt x="215" y="1"/>
                    <a:pt x="171" y="1"/>
                  </a:cubicBezTo>
                  <a:close/>
                </a:path>
              </a:pathLst>
            </a:custGeom>
            <a:solidFill>
              <a:srgbClr val="1E15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1" name="Google Shape;5441;p46"/>
            <p:cNvSpPr/>
            <p:nvPr/>
          </p:nvSpPr>
          <p:spPr>
            <a:xfrm>
              <a:off x="5457970" y="-1807125"/>
              <a:ext cx="49472" cy="15891"/>
            </a:xfrm>
            <a:custGeom>
              <a:avLst/>
              <a:gdLst/>
              <a:ahLst/>
              <a:cxnLst/>
              <a:rect l="l" t="t" r="r" b="b"/>
              <a:pathLst>
                <a:path w="1678" h="539" extrusionOk="0">
                  <a:moveTo>
                    <a:pt x="168" y="0"/>
                  </a:moveTo>
                  <a:cubicBezTo>
                    <a:pt x="103" y="0"/>
                    <a:pt x="34" y="51"/>
                    <a:pt x="18" y="128"/>
                  </a:cubicBezTo>
                  <a:cubicBezTo>
                    <a:pt x="0" y="200"/>
                    <a:pt x="54" y="289"/>
                    <a:pt x="143" y="307"/>
                  </a:cubicBezTo>
                  <a:cubicBezTo>
                    <a:pt x="143" y="307"/>
                    <a:pt x="1499" y="539"/>
                    <a:pt x="1499" y="539"/>
                  </a:cubicBezTo>
                  <a:cubicBezTo>
                    <a:pt x="1571" y="539"/>
                    <a:pt x="1642" y="485"/>
                    <a:pt x="1660" y="414"/>
                  </a:cubicBezTo>
                  <a:cubicBezTo>
                    <a:pt x="1678" y="325"/>
                    <a:pt x="1624" y="253"/>
                    <a:pt x="1535" y="235"/>
                  </a:cubicBezTo>
                  <a:lnTo>
                    <a:pt x="197" y="3"/>
                  </a:lnTo>
                  <a:cubicBezTo>
                    <a:pt x="187" y="1"/>
                    <a:pt x="178" y="0"/>
                    <a:pt x="168" y="0"/>
                  </a:cubicBezTo>
                  <a:close/>
                </a:path>
              </a:pathLst>
            </a:custGeom>
            <a:solidFill>
              <a:srgbClr val="1E15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2" name="Google Shape;5442;p46"/>
            <p:cNvSpPr/>
            <p:nvPr/>
          </p:nvSpPr>
          <p:spPr>
            <a:xfrm>
              <a:off x="5688376" y="-1807125"/>
              <a:ext cx="48941" cy="15891"/>
            </a:xfrm>
            <a:custGeom>
              <a:avLst/>
              <a:gdLst/>
              <a:ahLst/>
              <a:cxnLst/>
              <a:rect l="l" t="t" r="r" b="b"/>
              <a:pathLst>
                <a:path w="1660" h="539" extrusionOk="0">
                  <a:moveTo>
                    <a:pt x="1497" y="0"/>
                  </a:moveTo>
                  <a:cubicBezTo>
                    <a:pt x="1486" y="0"/>
                    <a:pt x="1475" y="1"/>
                    <a:pt x="1464" y="3"/>
                  </a:cubicBezTo>
                  <a:lnTo>
                    <a:pt x="125" y="235"/>
                  </a:lnTo>
                  <a:cubicBezTo>
                    <a:pt x="54" y="253"/>
                    <a:pt x="0" y="325"/>
                    <a:pt x="0" y="414"/>
                  </a:cubicBezTo>
                  <a:cubicBezTo>
                    <a:pt x="18" y="485"/>
                    <a:pt x="90" y="539"/>
                    <a:pt x="161" y="539"/>
                  </a:cubicBezTo>
                  <a:lnTo>
                    <a:pt x="197" y="539"/>
                  </a:lnTo>
                  <a:lnTo>
                    <a:pt x="1517" y="307"/>
                  </a:lnTo>
                  <a:cubicBezTo>
                    <a:pt x="1606" y="289"/>
                    <a:pt x="1660" y="200"/>
                    <a:pt x="1642" y="128"/>
                  </a:cubicBezTo>
                  <a:cubicBezTo>
                    <a:pt x="1626" y="51"/>
                    <a:pt x="1570" y="0"/>
                    <a:pt x="1497" y="0"/>
                  </a:cubicBezTo>
                  <a:close/>
                </a:path>
              </a:pathLst>
            </a:custGeom>
            <a:solidFill>
              <a:srgbClr val="1E15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3" name="Google Shape;5443;p46"/>
            <p:cNvSpPr/>
            <p:nvPr/>
          </p:nvSpPr>
          <p:spPr>
            <a:xfrm>
              <a:off x="5654707" y="-1888349"/>
              <a:ext cx="35792" cy="39772"/>
            </a:xfrm>
            <a:custGeom>
              <a:avLst/>
              <a:gdLst/>
              <a:ahLst/>
              <a:cxnLst/>
              <a:rect l="l" t="t" r="r" b="b"/>
              <a:pathLst>
                <a:path w="1214" h="1349" extrusionOk="0">
                  <a:moveTo>
                    <a:pt x="1050" y="1"/>
                  </a:moveTo>
                  <a:cubicBezTo>
                    <a:pt x="1005" y="1"/>
                    <a:pt x="958" y="24"/>
                    <a:pt x="928" y="64"/>
                  </a:cubicBezTo>
                  <a:lnTo>
                    <a:pt x="54" y="1099"/>
                  </a:lnTo>
                  <a:cubicBezTo>
                    <a:pt x="1" y="1153"/>
                    <a:pt x="18" y="1260"/>
                    <a:pt x="72" y="1313"/>
                  </a:cubicBezTo>
                  <a:cubicBezTo>
                    <a:pt x="108" y="1331"/>
                    <a:pt x="143" y="1349"/>
                    <a:pt x="179" y="1349"/>
                  </a:cubicBezTo>
                  <a:cubicBezTo>
                    <a:pt x="233" y="1349"/>
                    <a:pt x="268" y="1331"/>
                    <a:pt x="304" y="1295"/>
                  </a:cubicBezTo>
                  <a:lnTo>
                    <a:pt x="1160" y="260"/>
                  </a:lnTo>
                  <a:cubicBezTo>
                    <a:pt x="1214" y="189"/>
                    <a:pt x="1214" y="100"/>
                    <a:pt x="1142" y="46"/>
                  </a:cubicBezTo>
                  <a:cubicBezTo>
                    <a:pt x="1119" y="15"/>
                    <a:pt x="1085" y="1"/>
                    <a:pt x="1050" y="1"/>
                  </a:cubicBezTo>
                  <a:close/>
                </a:path>
              </a:pathLst>
            </a:custGeom>
            <a:solidFill>
              <a:srgbClr val="1E15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4" name="Google Shape;5444;p46"/>
            <p:cNvSpPr/>
            <p:nvPr/>
          </p:nvSpPr>
          <p:spPr>
            <a:xfrm>
              <a:off x="5553700" y="-1889499"/>
              <a:ext cx="16333" cy="24235"/>
            </a:xfrm>
            <a:custGeom>
              <a:avLst/>
              <a:gdLst/>
              <a:ahLst/>
              <a:cxnLst/>
              <a:rect l="l" t="t" r="r" b="b"/>
              <a:pathLst>
                <a:path w="554" h="822" extrusionOk="0">
                  <a:moveTo>
                    <a:pt x="194" y="0"/>
                  </a:moveTo>
                  <a:cubicBezTo>
                    <a:pt x="172" y="0"/>
                    <a:pt x="149" y="5"/>
                    <a:pt x="126" y="14"/>
                  </a:cubicBezTo>
                  <a:cubicBezTo>
                    <a:pt x="54" y="32"/>
                    <a:pt x="1" y="121"/>
                    <a:pt x="36" y="210"/>
                  </a:cubicBezTo>
                  <a:cubicBezTo>
                    <a:pt x="36" y="210"/>
                    <a:pt x="215" y="710"/>
                    <a:pt x="215" y="710"/>
                  </a:cubicBezTo>
                  <a:cubicBezTo>
                    <a:pt x="245" y="784"/>
                    <a:pt x="312" y="821"/>
                    <a:pt x="385" y="821"/>
                  </a:cubicBezTo>
                  <a:cubicBezTo>
                    <a:pt x="399" y="821"/>
                    <a:pt x="414" y="820"/>
                    <a:pt x="429" y="817"/>
                  </a:cubicBezTo>
                  <a:cubicBezTo>
                    <a:pt x="500" y="781"/>
                    <a:pt x="554" y="692"/>
                    <a:pt x="518" y="603"/>
                  </a:cubicBezTo>
                  <a:lnTo>
                    <a:pt x="340" y="103"/>
                  </a:lnTo>
                  <a:cubicBezTo>
                    <a:pt x="313" y="37"/>
                    <a:pt x="257" y="0"/>
                    <a:pt x="194" y="0"/>
                  </a:cubicBezTo>
                  <a:close/>
                </a:path>
              </a:pathLst>
            </a:custGeom>
            <a:solidFill>
              <a:srgbClr val="1E15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5" name="Google Shape;5445;p46"/>
            <p:cNvSpPr/>
            <p:nvPr/>
          </p:nvSpPr>
          <p:spPr>
            <a:xfrm>
              <a:off x="5494794" y="-1839880"/>
              <a:ext cx="24235" cy="17100"/>
            </a:xfrm>
            <a:custGeom>
              <a:avLst/>
              <a:gdLst/>
              <a:ahLst/>
              <a:cxnLst/>
              <a:rect l="l" t="t" r="r" b="b"/>
              <a:pathLst>
                <a:path w="822" h="580" extrusionOk="0">
                  <a:moveTo>
                    <a:pt x="175" y="0"/>
                  </a:moveTo>
                  <a:cubicBezTo>
                    <a:pt x="123" y="0"/>
                    <a:pt x="72" y="32"/>
                    <a:pt x="36" y="80"/>
                  </a:cubicBezTo>
                  <a:cubicBezTo>
                    <a:pt x="0" y="151"/>
                    <a:pt x="18" y="240"/>
                    <a:pt x="107" y="294"/>
                  </a:cubicBezTo>
                  <a:cubicBezTo>
                    <a:pt x="107" y="294"/>
                    <a:pt x="571" y="561"/>
                    <a:pt x="571" y="561"/>
                  </a:cubicBezTo>
                  <a:cubicBezTo>
                    <a:pt x="595" y="573"/>
                    <a:pt x="621" y="579"/>
                    <a:pt x="647" y="579"/>
                  </a:cubicBezTo>
                  <a:cubicBezTo>
                    <a:pt x="698" y="579"/>
                    <a:pt x="750" y="555"/>
                    <a:pt x="785" y="508"/>
                  </a:cubicBezTo>
                  <a:cubicBezTo>
                    <a:pt x="821" y="419"/>
                    <a:pt x="803" y="329"/>
                    <a:pt x="732" y="294"/>
                  </a:cubicBezTo>
                  <a:lnTo>
                    <a:pt x="250" y="26"/>
                  </a:lnTo>
                  <a:cubicBezTo>
                    <a:pt x="226" y="8"/>
                    <a:pt x="201" y="0"/>
                    <a:pt x="175" y="0"/>
                  </a:cubicBezTo>
                  <a:close/>
                </a:path>
              </a:pathLst>
            </a:custGeom>
            <a:solidFill>
              <a:srgbClr val="1E15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6" name="Google Shape;5446;p46"/>
            <p:cNvSpPr/>
            <p:nvPr/>
          </p:nvSpPr>
          <p:spPr>
            <a:xfrm>
              <a:off x="5676288" y="-1839880"/>
              <a:ext cx="24205" cy="17100"/>
            </a:xfrm>
            <a:custGeom>
              <a:avLst/>
              <a:gdLst/>
              <a:ahLst/>
              <a:cxnLst/>
              <a:rect l="l" t="t" r="r" b="b"/>
              <a:pathLst>
                <a:path w="821" h="580" extrusionOk="0">
                  <a:moveTo>
                    <a:pt x="646" y="0"/>
                  </a:moveTo>
                  <a:cubicBezTo>
                    <a:pt x="621" y="0"/>
                    <a:pt x="595" y="8"/>
                    <a:pt x="571" y="26"/>
                  </a:cubicBezTo>
                  <a:lnTo>
                    <a:pt x="107" y="294"/>
                  </a:lnTo>
                  <a:cubicBezTo>
                    <a:pt x="36" y="329"/>
                    <a:pt x="0" y="419"/>
                    <a:pt x="54" y="508"/>
                  </a:cubicBezTo>
                  <a:cubicBezTo>
                    <a:pt x="71" y="543"/>
                    <a:pt x="125" y="579"/>
                    <a:pt x="179" y="579"/>
                  </a:cubicBezTo>
                  <a:cubicBezTo>
                    <a:pt x="214" y="579"/>
                    <a:pt x="232" y="579"/>
                    <a:pt x="268" y="561"/>
                  </a:cubicBezTo>
                  <a:lnTo>
                    <a:pt x="732" y="294"/>
                  </a:lnTo>
                  <a:cubicBezTo>
                    <a:pt x="803" y="240"/>
                    <a:pt x="821" y="151"/>
                    <a:pt x="785" y="80"/>
                  </a:cubicBezTo>
                  <a:cubicBezTo>
                    <a:pt x="749" y="32"/>
                    <a:pt x="698" y="0"/>
                    <a:pt x="646" y="0"/>
                  </a:cubicBezTo>
                  <a:close/>
                </a:path>
              </a:pathLst>
            </a:custGeom>
            <a:solidFill>
              <a:srgbClr val="1E15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7" name="Google Shape;5447;p46"/>
            <p:cNvSpPr/>
            <p:nvPr/>
          </p:nvSpPr>
          <p:spPr>
            <a:xfrm>
              <a:off x="5625784" y="-1889499"/>
              <a:ext cx="15803" cy="24087"/>
            </a:xfrm>
            <a:custGeom>
              <a:avLst/>
              <a:gdLst/>
              <a:ahLst/>
              <a:cxnLst/>
              <a:rect l="l" t="t" r="r" b="b"/>
              <a:pathLst>
                <a:path w="536" h="817" extrusionOk="0">
                  <a:moveTo>
                    <a:pt x="343" y="0"/>
                  </a:moveTo>
                  <a:cubicBezTo>
                    <a:pt x="280" y="0"/>
                    <a:pt x="228" y="37"/>
                    <a:pt x="214" y="103"/>
                  </a:cubicBezTo>
                  <a:lnTo>
                    <a:pt x="18" y="603"/>
                  </a:lnTo>
                  <a:cubicBezTo>
                    <a:pt x="0" y="692"/>
                    <a:pt x="36" y="781"/>
                    <a:pt x="125" y="817"/>
                  </a:cubicBezTo>
                  <a:lnTo>
                    <a:pt x="179" y="817"/>
                  </a:lnTo>
                  <a:cubicBezTo>
                    <a:pt x="232" y="817"/>
                    <a:pt x="304" y="781"/>
                    <a:pt x="321" y="710"/>
                  </a:cubicBezTo>
                  <a:lnTo>
                    <a:pt x="500" y="210"/>
                  </a:lnTo>
                  <a:cubicBezTo>
                    <a:pt x="535" y="121"/>
                    <a:pt x="500" y="32"/>
                    <a:pt x="411" y="14"/>
                  </a:cubicBezTo>
                  <a:cubicBezTo>
                    <a:pt x="388" y="5"/>
                    <a:pt x="364" y="0"/>
                    <a:pt x="343" y="0"/>
                  </a:cubicBezTo>
                  <a:close/>
                </a:path>
              </a:pathLst>
            </a:custGeom>
            <a:solidFill>
              <a:srgbClr val="1E15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8" name="Google Shape;5448;p46"/>
            <p:cNvSpPr/>
            <p:nvPr/>
          </p:nvSpPr>
          <p:spPr>
            <a:xfrm>
              <a:off x="5444821" y="-1726018"/>
              <a:ext cx="305645" cy="37885"/>
            </a:xfrm>
            <a:custGeom>
              <a:avLst/>
              <a:gdLst/>
              <a:ahLst/>
              <a:cxnLst/>
              <a:rect l="l" t="t" r="r" b="b"/>
              <a:pathLst>
                <a:path w="10367" h="1285" extrusionOk="0">
                  <a:moveTo>
                    <a:pt x="0" y="0"/>
                  </a:moveTo>
                  <a:lnTo>
                    <a:pt x="0" y="910"/>
                  </a:lnTo>
                  <a:cubicBezTo>
                    <a:pt x="643" y="910"/>
                    <a:pt x="643" y="1285"/>
                    <a:pt x="1303" y="1285"/>
                  </a:cubicBezTo>
                  <a:cubicBezTo>
                    <a:pt x="1945" y="1285"/>
                    <a:pt x="1945" y="910"/>
                    <a:pt x="2588" y="910"/>
                  </a:cubicBezTo>
                  <a:cubicBezTo>
                    <a:pt x="3230" y="910"/>
                    <a:pt x="3230" y="1285"/>
                    <a:pt x="3890" y="1285"/>
                  </a:cubicBezTo>
                  <a:cubicBezTo>
                    <a:pt x="4532" y="1285"/>
                    <a:pt x="4532" y="910"/>
                    <a:pt x="5175" y="910"/>
                  </a:cubicBezTo>
                  <a:cubicBezTo>
                    <a:pt x="5835" y="910"/>
                    <a:pt x="5835" y="1285"/>
                    <a:pt x="6477" y="1285"/>
                  </a:cubicBezTo>
                  <a:cubicBezTo>
                    <a:pt x="7120" y="1285"/>
                    <a:pt x="7120" y="910"/>
                    <a:pt x="7762" y="910"/>
                  </a:cubicBezTo>
                  <a:cubicBezTo>
                    <a:pt x="8422" y="910"/>
                    <a:pt x="8422" y="1285"/>
                    <a:pt x="9064" y="1285"/>
                  </a:cubicBezTo>
                  <a:cubicBezTo>
                    <a:pt x="9707" y="1285"/>
                    <a:pt x="9707" y="910"/>
                    <a:pt x="10367" y="910"/>
                  </a:cubicBezTo>
                  <a:lnTo>
                    <a:pt x="10367" y="0"/>
                  </a:lnTo>
                  <a:cubicBezTo>
                    <a:pt x="9707" y="0"/>
                    <a:pt x="9707" y="375"/>
                    <a:pt x="9064" y="375"/>
                  </a:cubicBezTo>
                  <a:cubicBezTo>
                    <a:pt x="8422" y="375"/>
                    <a:pt x="8422" y="0"/>
                    <a:pt x="7762" y="0"/>
                  </a:cubicBezTo>
                  <a:cubicBezTo>
                    <a:pt x="7120" y="0"/>
                    <a:pt x="7120" y="375"/>
                    <a:pt x="6477" y="375"/>
                  </a:cubicBezTo>
                  <a:cubicBezTo>
                    <a:pt x="5835" y="375"/>
                    <a:pt x="5835" y="0"/>
                    <a:pt x="5175" y="0"/>
                  </a:cubicBezTo>
                  <a:cubicBezTo>
                    <a:pt x="4532" y="0"/>
                    <a:pt x="4532" y="375"/>
                    <a:pt x="3890" y="375"/>
                  </a:cubicBezTo>
                  <a:cubicBezTo>
                    <a:pt x="3230" y="375"/>
                    <a:pt x="3230" y="0"/>
                    <a:pt x="2588" y="0"/>
                  </a:cubicBezTo>
                  <a:cubicBezTo>
                    <a:pt x="1945" y="0"/>
                    <a:pt x="1945" y="375"/>
                    <a:pt x="1303" y="375"/>
                  </a:cubicBezTo>
                  <a:cubicBezTo>
                    <a:pt x="643" y="375"/>
                    <a:pt x="643" y="0"/>
                    <a:pt x="0" y="0"/>
                  </a:cubicBezTo>
                  <a:close/>
                </a:path>
              </a:pathLst>
            </a:custGeom>
            <a:solidFill>
              <a:srgbClr val="73E7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9" name="Google Shape;5449;p46"/>
            <p:cNvSpPr/>
            <p:nvPr/>
          </p:nvSpPr>
          <p:spPr>
            <a:xfrm>
              <a:off x="5444821" y="-1699189"/>
              <a:ext cx="305645" cy="88389"/>
            </a:xfrm>
            <a:custGeom>
              <a:avLst/>
              <a:gdLst/>
              <a:ahLst/>
              <a:cxnLst/>
              <a:rect l="l" t="t" r="r" b="b"/>
              <a:pathLst>
                <a:path w="10367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10367" y="2998"/>
                  </a:lnTo>
                  <a:lnTo>
                    <a:pt x="10367" y="0"/>
                  </a:lnTo>
                  <a:cubicBezTo>
                    <a:pt x="9707" y="0"/>
                    <a:pt x="9707" y="375"/>
                    <a:pt x="9064" y="375"/>
                  </a:cubicBezTo>
                  <a:cubicBezTo>
                    <a:pt x="8422" y="375"/>
                    <a:pt x="8422" y="0"/>
                    <a:pt x="7762" y="0"/>
                  </a:cubicBezTo>
                  <a:cubicBezTo>
                    <a:pt x="7120" y="0"/>
                    <a:pt x="7120" y="375"/>
                    <a:pt x="6477" y="375"/>
                  </a:cubicBezTo>
                  <a:cubicBezTo>
                    <a:pt x="5835" y="375"/>
                    <a:pt x="5835" y="0"/>
                    <a:pt x="5175" y="0"/>
                  </a:cubicBezTo>
                  <a:cubicBezTo>
                    <a:pt x="4532" y="0"/>
                    <a:pt x="4532" y="375"/>
                    <a:pt x="3890" y="375"/>
                  </a:cubicBezTo>
                  <a:cubicBezTo>
                    <a:pt x="3230" y="375"/>
                    <a:pt x="3230" y="0"/>
                    <a:pt x="2588" y="0"/>
                  </a:cubicBezTo>
                  <a:cubicBezTo>
                    <a:pt x="1945" y="0"/>
                    <a:pt x="1945" y="375"/>
                    <a:pt x="1303" y="375"/>
                  </a:cubicBezTo>
                  <a:cubicBezTo>
                    <a:pt x="643" y="375"/>
                    <a:pt x="643" y="0"/>
                    <a:pt x="0" y="0"/>
                  </a:cubicBezTo>
                  <a:close/>
                </a:path>
              </a:pathLst>
            </a:custGeom>
            <a:solidFill>
              <a:srgbClr val="207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0" name="Google Shape;5450;p46"/>
            <p:cNvSpPr/>
            <p:nvPr/>
          </p:nvSpPr>
          <p:spPr>
            <a:xfrm>
              <a:off x="5440605" y="-1854916"/>
              <a:ext cx="314608" cy="93135"/>
            </a:xfrm>
            <a:custGeom>
              <a:avLst/>
              <a:gdLst/>
              <a:ahLst/>
              <a:cxnLst/>
              <a:rect l="l" t="t" r="r" b="b"/>
              <a:pathLst>
                <a:path w="10671" h="3159" extrusionOk="0">
                  <a:moveTo>
                    <a:pt x="5336" y="1"/>
                  </a:moveTo>
                  <a:cubicBezTo>
                    <a:pt x="4729" y="1"/>
                    <a:pt x="4140" y="179"/>
                    <a:pt x="3658" y="518"/>
                  </a:cubicBezTo>
                  <a:cubicBezTo>
                    <a:pt x="3587" y="572"/>
                    <a:pt x="3569" y="679"/>
                    <a:pt x="3623" y="732"/>
                  </a:cubicBezTo>
                  <a:cubicBezTo>
                    <a:pt x="3658" y="780"/>
                    <a:pt x="3710" y="804"/>
                    <a:pt x="3761" y="804"/>
                  </a:cubicBezTo>
                  <a:cubicBezTo>
                    <a:pt x="3787" y="804"/>
                    <a:pt x="3813" y="798"/>
                    <a:pt x="3837" y="786"/>
                  </a:cubicBezTo>
                  <a:cubicBezTo>
                    <a:pt x="4283" y="465"/>
                    <a:pt x="4782" y="304"/>
                    <a:pt x="5336" y="304"/>
                  </a:cubicBezTo>
                  <a:cubicBezTo>
                    <a:pt x="6620" y="304"/>
                    <a:pt x="7673" y="1250"/>
                    <a:pt x="7905" y="2463"/>
                  </a:cubicBezTo>
                  <a:cubicBezTo>
                    <a:pt x="7548" y="2463"/>
                    <a:pt x="7352" y="2570"/>
                    <a:pt x="7191" y="2677"/>
                  </a:cubicBezTo>
                  <a:cubicBezTo>
                    <a:pt x="7031" y="2766"/>
                    <a:pt x="6906" y="2838"/>
                    <a:pt x="6620" y="2838"/>
                  </a:cubicBezTo>
                  <a:cubicBezTo>
                    <a:pt x="6335" y="2838"/>
                    <a:pt x="6210" y="2766"/>
                    <a:pt x="6049" y="2677"/>
                  </a:cubicBezTo>
                  <a:cubicBezTo>
                    <a:pt x="5889" y="2570"/>
                    <a:pt x="5692" y="2463"/>
                    <a:pt x="5336" y="2463"/>
                  </a:cubicBezTo>
                  <a:cubicBezTo>
                    <a:pt x="4961" y="2463"/>
                    <a:pt x="4765" y="2570"/>
                    <a:pt x="4604" y="2677"/>
                  </a:cubicBezTo>
                  <a:cubicBezTo>
                    <a:pt x="4443" y="2766"/>
                    <a:pt x="4319" y="2838"/>
                    <a:pt x="4033" y="2838"/>
                  </a:cubicBezTo>
                  <a:cubicBezTo>
                    <a:pt x="3748" y="2838"/>
                    <a:pt x="3623" y="2766"/>
                    <a:pt x="3462" y="2677"/>
                  </a:cubicBezTo>
                  <a:cubicBezTo>
                    <a:pt x="3301" y="2570"/>
                    <a:pt x="3105" y="2463"/>
                    <a:pt x="2766" y="2463"/>
                  </a:cubicBezTo>
                  <a:cubicBezTo>
                    <a:pt x="2838" y="2017"/>
                    <a:pt x="3034" y="1589"/>
                    <a:pt x="3319" y="1250"/>
                  </a:cubicBezTo>
                  <a:cubicBezTo>
                    <a:pt x="3391" y="1178"/>
                    <a:pt x="3373" y="1089"/>
                    <a:pt x="3301" y="1018"/>
                  </a:cubicBezTo>
                  <a:cubicBezTo>
                    <a:pt x="3280" y="997"/>
                    <a:pt x="3251" y="987"/>
                    <a:pt x="3220" y="987"/>
                  </a:cubicBezTo>
                  <a:cubicBezTo>
                    <a:pt x="3172" y="987"/>
                    <a:pt x="3120" y="1010"/>
                    <a:pt x="3087" y="1053"/>
                  </a:cubicBezTo>
                  <a:cubicBezTo>
                    <a:pt x="2748" y="1464"/>
                    <a:pt x="2516" y="1963"/>
                    <a:pt x="2445" y="2499"/>
                  </a:cubicBezTo>
                  <a:cubicBezTo>
                    <a:pt x="2249" y="2534"/>
                    <a:pt x="2124" y="2606"/>
                    <a:pt x="2017" y="2677"/>
                  </a:cubicBezTo>
                  <a:cubicBezTo>
                    <a:pt x="1856" y="2766"/>
                    <a:pt x="1731" y="2838"/>
                    <a:pt x="1446" y="2838"/>
                  </a:cubicBezTo>
                  <a:cubicBezTo>
                    <a:pt x="1160" y="2838"/>
                    <a:pt x="1035" y="2766"/>
                    <a:pt x="875" y="2677"/>
                  </a:cubicBezTo>
                  <a:cubicBezTo>
                    <a:pt x="714" y="2570"/>
                    <a:pt x="518" y="2463"/>
                    <a:pt x="143" y="2463"/>
                  </a:cubicBezTo>
                  <a:cubicBezTo>
                    <a:pt x="72" y="2463"/>
                    <a:pt x="1" y="2534"/>
                    <a:pt x="1" y="2624"/>
                  </a:cubicBezTo>
                  <a:cubicBezTo>
                    <a:pt x="1" y="2713"/>
                    <a:pt x="72" y="2784"/>
                    <a:pt x="143" y="2784"/>
                  </a:cubicBezTo>
                  <a:cubicBezTo>
                    <a:pt x="429" y="2784"/>
                    <a:pt x="572" y="2856"/>
                    <a:pt x="714" y="2945"/>
                  </a:cubicBezTo>
                  <a:cubicBezTo>
                    <a:pt x="893" y="3034"/>
                    <a:pt x="1071" y="3159"/>
                    <a:pt x="1446" y="3159"/>
                  </a:cubicBezTo>
                  <a:cubicBezTo>
                    <a:pt x="1803" y="3159"/>
                    <a:pt x="1999" y="3034"/>
                    <a:pt x="2177" y="2945"/>
                  </a:cubicBezTo>
                  <a:cubicBezTo>
                    <a:pt x="2320" y="2856"/>
                    <a:pt x="2463" y="2784"/>
                    <a:pt x="2748" y="2784"/>
                  </a:cubicBezTo>
                  <a:cubicBezTo>
                    <a:pt x="3016" y="2784"/>
                    <a:pt x="3159" y="2856"/>
                    <a:pt x="3301" y="2945"/>
                  </a:cubicBezTo>
                  <a:cubicBezTo>
                    <a:pt x="3480" y="3034"/>
                    <a:pt x="3676" y="3159"/>
                    <a:pt x="4033" y="3159"/>
                  </a:cubicBezTo>
                  <a:cubicBezTo>
                    <a:pt x="4408" y="3159"/>
                    <a:pt x="4586" y="3034"/>
                    <a:pt x="4765" y="2945"/>
                  </a:cubicBezTo>
                  <a:cubicBezTo>
                    <a:pt x="4907" y="2856"/>
                    <a:pt x="5050" y="2784"/>
                    <a:pt x="5336" y="2784"/>
                  </a:cubicBezTo>
                  <a:cubicBezTo>
                    <a:pt x="5603" y="2784"/>
                    <a:pt x="5746" y="2856"/>
                    <a:pt x="5907" y="2945"/>
                  </a:cubicBezTo>
                  <a:cubicBezTo>
                    <a:pt x="6067" y="3034"/>
                    <a:pt x="6263" y="3159"/>
                    <a:pt x="6620" y="3159"/>
                  </a:cubicBezTo>
                  <a:cubicBezTo>
                    <a:pt x="6995" y="3159"/>
                    <a:pt x="7173" y="3034"/>
                    <a:pt x="7352" y="2945"/>
                  </a:cubicBezTo>
                  <a:cubicBezTo>
                    <a:pt x="7512" y="2856"/>
                    <a:pt x="7637" y="2784"/>
                    <a:pt x="7923" y="2784"/>
                  </a:cubicBezTo>
                  <a:cubicBezTo>
                    <a:pt x="8208" y="2784"/>
                    <a:pt x="8333" y="2856"/>
                    <a:pt x="8494" y="2945"/>
                  </a:cubicBezTo>
                  <a:cubicBezTo>
                    <a:pt x="8654" y="3034"/>
                    <a:pt x="8851" y="3159"/>
                    <a:pt x="9207" y="3159"/>
                  </a:cubicBezTo>
                  <a:cubicBezTo>
                    <a:pt x="9582" y="3159"/>
                    <a:pt x="9778" y="3034"/>
                    <a:pt x="9939" y="2945"/>
                  </a:cubicBezTo>
                  <a:cubicBezTo>
                    <a:pt x="10100" y="2856"/>
                    <a:pt x="10224" y="2784"/>
                    <a:pt x="10510" y="2784"/>
                  </a:cubicBezTo>
                  <a:cubicBezTo>
                    <a:pt x="10599" y="2784"/>
                    <a:pt x="10670" y="2713"/>
                    <a:pt x="10670" y="2624"/>
                  </a:cubicBezTo>
                  <a:cubicBezTo>
                    <a:pt x="10670" y="2534"/>
                    <a:pt x="10599" y="2463"/>
                    <a:pt x="10510" y="2463"/>
                  </a:cubicBezTo>
                  <a:cubicBezTo>
                    <a:pt x="10135" y="2463"/>
                    <a:pt x="9957" y="2570"/>
                    <a:pt x="9778" y="2677"/>
                  </a:cubicBezTo>
                  <a:cubicBezTo>
                    <a:pt x="9636" y="2766"/>
                    <a:pt x="9493" y="2838"/>
                    <a:pt x="9207" y="2838"/>
                  </a:cubicBezTo>
                  <a:cubicBezTo>
                    <a:pt x="8940" y="2838"/>
                    <a:pt x="8797" y="2766"/>
                    <a:pt x="8636" y="2677"/>
                  </a:cubicBezTo>
                  <a:cubicBezTo>
                    <a:pt x="8529" y="2606"/>
                    <a:pt x="8404" y="2534"/>
                    <a:pt x="8226" y="2499"/>
                  </a:cubicBezTo>
                  <a:cubicBezTo>
                    <a:pt x="8012" y="1089"/>
                    <a:pt x="6799" y="1"/>
                    <a:pt x="5336" y="1"/>
                  </a:cubicBezTo>
                  <a:close/>
                </a:path>
              </a:pathLst>
            </a:custGeom>
            <a:solidFill>
              <a:srgbClr val="1E15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1" name="Google Shape;5451;p46"/>
            <p:cNvSpPr/>
            <p:nvPr/>
          </p:nvSpPr>
          <p:spPr>
            <a:xfrm>
              <a:off x="5440605" y="-1730765"/>
              <a:ext cx="314608" cy="20019"/>
            </a:xfrm>
            <a:custGeom>
              <a:avLst/>
              <a:gdLst/>
              <a:ahLst/>
              <a:cxnLst/>
              <a:rect l="l" t="t" r="r" b="b"/>
              <a:pathLst>
                <a:path w="10671" h="679" extrusionOk="0">
                  <a:moveTo>
                    <a:pt x="143" y="1"/>
                  </a:moveTo>
                  <a:cubicBezTo>
                    <a:pt x="72" y="1"/>
                    <a:pt x="1" y="72"/>
                    <a:pt x="1" y="161"/>
                  </a:cubicBezTo>
                  <a:cubicBezTo>
                    <a:pt x="1" y="233"/>
                    <a:pt x="72" y="304"/>
                    <a:pt x="143" y="304"/>
                  </a:cubicBezTo>
                  <a:cubicBezTo>
                    <a:pt x="429" y="304"/>
                    <a:pt x="572" y="393"/>
                    <a:pt x="714" y="482"/>
                  </a:cubicBezTo>
                  <a:cubicBezTo>
                    <a:pt x="893" y="572"/>
                    <a:pt x="1071" y="679"/>
                    <a:pt x="1446" y="679"/>
                  </a:cubicBezTo>
                  <a:cubicBezTo>
                    <a:pt x="1803" y="679"/>
                    <a:pt x="1999" y="572"/>
                    <a:pt x="2177" y="482"/>
                  </a:cubicBezTo>
                  <a:cubicBezTo>
                    <a:pt x="2320" y="393"/>
                    <a:pt x="2463" y="304"/>
                    <a:pt x="2748" y="304"/>
                  </a:cubicBezTo>
                  <a:cubicBezTo>
                    <a:pt x="3016" y="304"/>
                    <a:pt x="3159" y="393"/>
                    <a:pt x="3301" y="482"/>
                  </a:cubicBezTo>
                  <a:cubicBezTo>
                    <a:pt x="3480" y="572"/>
                    <a:pt x="3676" y="679"/>
                    <a:pt x="4033" y="679"/>
                  </a:cubicBezTo>
                  <a:cubicBezTo>
                    <a:pt x="4408" y="679"/>
                    <a:pt x="4586" y="572"/>
                    <a:pt x="4765" y="482"/>
                  </a:cubicBezTo>
                  <a:cubicBezTo>
                    <a:pt x="4907" y="393"/>
                    <a:pt x="5050" y="304"/>
                    <a:pt x="5336" y="304"/>
                  </a:cubicBezTo>
                  <a:cubicBezTo>
                    <a:pt x="5603" y="304"/>
                    <a:pt x="5746" y="393"/>
                    <a:pt x="5907" y="482"/>
                  </a:cubicBezTo>
                  <a:cubicBezTo>
                    <a:pt x="6067" y="572"/>
                    <a:pt x="6263" y="679"/>
                    <a:pt x="6620" y="679"/>
                  </a:cubicBezTo>
                  <a:cubicBezTo>
                    <a:pt x="6995" y="679"/>
                    <a:pt x="7173" y="572"/>
                    <a:pt x="7352" y="482"/>
                  </a:cubicBezTo>
                  <a:cubicBezTo>
                    <a:pt x="7512" y="393"/>
                    <a:pt x="7637" y="304"/>
                    <a:pt x="7923" y="304"/>
                  </a:cubicBezTo>
                  <a:cubicBezTo>
                    <a:pt x="8208" y="304"/>
                    <a:pt x="8333" y="393"/>
                    <a:pt x="8494" y="482"/>
                  </a:cubicBezTo>
                  <a:cubicBezTo>
                    <a:pt x="8654" y="572"/>
                    <a:pt x="8851" y="679"/>
                    <a:pt x="9207" y="679"/>
                  </a:cubicBezTo>
                  <a:cubicBezTo>
                    <a:pt x="9582" y="679"/>
                    <a:pt x="9778" y="572"/>
                    <a:pt x="9939" y="482"/>
                  </a:cubicBezTo>
                  <a:cubicBezTo>
                    <a:pt x="10100" y="393"/>
                    <a:pt x="10224" y="304"/>
                    <a:pt x="10510" y="304"/>
                  </a:cubicBezTo>
                  <a:cubicBezTo>
                    <a:pt x="10599" y="304"/>
                    <a:pt x="10670" y="233"/>
                    <a:pt x="10670" y="161"/>
                  </a:cubicBezTo>
                  <a:cubicBezTo>
                    <a:pt x="10670" y="72"/>
                    <a:pt x="10599" y="1"/>
                    <a:pt x="10510" y="1"/>
                  </a:cubicBezTo>
                  <a:cubicBezTo>
                    <a:pt x="10135" y="1"/>
                    <a:pt x="9957" y="108"/>
                    <a:pt x="9778" y="215"/>
                  </a:cubicBezTo>
                  <a:cubicBezTo>
                    <a:pt x="9636" y="304"/>
                    <a:pt x="9493" y="375"/>
                    <a:pt x="9207" y="375"/>
                  </a:cubicBezTo>
                  <a:cubicBezTo>
                    <a:pt x="8940" y="375"/>
                    <a:pt x="8797" y="304"/>
                    <a:pt x="8636" y="215"/>
                  </a:cubicBezTo>
                  <a:cubicBezTo>
                    <a:pt x="8476" y="108"/>
                    <a:pt x="8280" y="1"/>
                    <a:pt x="7923" y="1"/>
                  </a:cubicBezTo>
                  <a:cubicBezTo>
                    <a:pt x="7548" y="1"/>
                    <a:pt x="7370" y="108"/>
                    <a:pt x="7191" y="215"/>
                  </a:cubicBezTo>
                  <a:cubicBezTo>
                    <a:pt x="7031" y="304"/>
                    <a:pt x="6906" y="375"/>
                    <a:pt x="6620" y="375"/>
                  </a:cubicBezTo>
                  <a:cubicBezTo>
                    <a:pt x="6335" y="375"/>
                    <a:pt x="6210" y="304"/>
                    <a:pt x="6049" y="215"/>
                  </a:cubicBezTo>
                  <a:cubicBezTo>
                    <a:pt x="5889" y="108"/>
                    <a:pt x="5692" y="1"/>
                    <a:pt x="5336" y="1"/>
                  </a:cubicBezTo>
                  <a:cubicBezTo>
                    <a:pt x="4961" y="1"/>
                    <a:pt x="4765" y="108"/>
                    <a:pt x="4604" y="215"/>
                  </a:cubicBezTo>
                  <a:cubicBezTo>
                    <a:pt x="4443" y="304"/>
                    <a:pt x="4319" y="375"/>
                    <a:pt x="4033" y="375"/>
                  </a:cubicBezTo>
                  <a:cubicBezTo>
                    <a:pt x="3748" y="375"/>
                    <a:pt x="3623" y="304"/>
                    <a:pt x="3462" y="215"/>
                  </a:cubicBezTo>
                  <a:cubicBezTo>
                    <a:pt x="3301" y="108"/>
                    <a:pt x="3105" y="1"/>
                    <a:pt x="2748" y="1"/>
                  </a:cubicBezTo>
                  <a:cubicBezTo>
                    <a:pt x="2374" y="1"/>
                    <a:pt x="2177" y="108"/>
                    <a:pt x="2017" y="215"/>
                  </a:cubicBezTo>
                  <a:cubicBezTo>
                    <a:pt x="1856" y="304"/>
                    <a:pt x="1731" y="375"/>
                    <a:pt x="1446" y="375"/>
                  </a:cubicBezTo>
                  <a:cubicBezTo>
                    <a:pt x="1160" y="375"/>
                    <a:pt x="1035" y="304"/>
                    <a:pt x="875" y="215"/>
                  </a:cubicBezTo>
                  <a:cubicBezTo>
                    <a:pt x="714" y="108"/>
                    <a:pt x="518" y="1"/>
                    <a:pt x="143" y="1"/>
                  </a:cubicBezTo>
                  <a:close/>
                </a:path>
              </a:pathLst>
            </a:custGeom>
            <a:solidFill>
              <a:srgbClr val="1E15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2" name="Google Shape;5452;p46"/>
            <p:cNvSpPr/>
            <p:nvPr/>
          </p:nvSpPr>
          <p:spPr>
            <a:xfrm>
              <a:off x="5440605" y="-1755471"/>
              <a:ext cx="314608" cy="20520"/>
            </a:xfrm>
            <a:custGeom>
              <a:avLst/>
              <a:gdLst/>
              <a:ahLst/>
              <a:cxnLst/>
              <a:rect l="l" t="t" r="r" b="b"/>
              <a:pathLst>
                <a:path w="10671" h="696" extrusionOk="0">
                  <a:moveTo>
                    <a:pt x="143" y="0"/>
                  </a:moveTo>
                  <a:cubicBezTo>
                    <a:pt x="72" y="0"/>
                    <a:pt x="1" y="71"/>
                    <a:pt x="1" y="161"/>
                  </a:cubicBezTo>
                  <a:cubicBezTo>
                    <a:pt x="1" y="250"/>
                    <a:pt x="72" y="321"/>
                    <a:pt x="143" y="321"/>
                  </a:cubicBezTo>
                  <a:cubicBezTo>
                    <a:pt x="429" y="321"/>
                    <a:pt x="572" y="393"/>
                    <a:pt x="714" y="482"/>
                  </a:cubicBezTo>
                  <a:cubicBezTo>
                    <a:pt x="893" y="571"/>
                    <a:pt x="1071" y="696"/>
                    <a:pt x="1446" y="696"/>
                  </a:cubicBezTo>
                  <a:cubicBezTo>
                    <a:pt x="1803" y="696"/>
                    <a:pt x="1999" y="571"/>
                    <a:pt x="2177" y="482"/>
                  </a:cubicBezTo>
                  <a:cubicBezTo>
                    <a:pt x="2320" y="393"/>
                    <a:pt x="2463" y="321"/>
                    <a:pt x="2748" y="321"/>
                  </a:cubicBezTo>
                  <a:cubicBezTo>
                    <a:pt x="3016" y="321"/>
                    <a:pt x="3159" y="393"/>
                    <a:pt x="3301" y="482"/>
                  </a:cubicBezTo>
                  <a:cubicBezTo>
                    <a:pt x="3480" y="571"/>
                    <a:pt x="3676" y="696"/>
                    <a:pt x="4033" y="696"/>
                  </a:cubicBezTo>
                  <a:cubicBezTo>
                    <a:pt x="4408" y="696"/>
                    <a:pt x="4586" y="571"/>
                    <a:pt x="4765" y="482"/>
                  </a:cubicBezTo>
                  <a:cubicBezTo>
                    <a:pt x="4907" y="393"/>
                    <a:pt x="5050" y="321"/>
                    <a:pt x="5336" y="321"/>
                  </a:cubicBezTo>
                  <a:cubicBezTo>
                    <a:pt x="5603" y="321"/>
                    <a:pt x="5746" y="393"/>
                    <a:pt x="5907" y="482"/>
                  </a:cubicBezTo>
                  <a:cubicBezTo>
                    <a:pt x="6067" y="571"/>
                    <a:pt x="6263" y="696"/>
                    <a:pt x="6620" y="696"/>
                  </a:cubicBezTo>
                  <a:cubicBezTo>
                    <a:pt x="6995" y="696"/>
                    <a:pt x="7173" y="571"/>
                    <a:pt x="7352" y="482"/>
                  </a:cubicBezTo>
                  <a:cubicBezTo>
                    <a:pt x="7512" y="393"/>
                    <a:pt x="7637" y="321"/>
                    <a:pt x="7923" y="321"/>
                  </a:cubicBezTo>
                  <a:cubicBezTo>
                    <a:pt x="8208" y="321"/>
                    <a:pt x="8333" y="393"/>
                    <a:pt x="8494" y="482"/>
                  </a:cubicBezTo>
                  <a:cubicBezTo>
                    <a:pt x="8654" y="571"/>
                    <a:pt x="8851" y="696"/>
                    <a:pt x="9207" y="696"/>
                  </a:cubicBezTo>
                  <a:cubicBezTo>
                    <a:pt x="9582" y="696"/>
                    <a:pt x="9778" y="571"/>
                    <a:pt x="9939" y="482"/>
                  </a:cubicBezTo>
                  <a:cubicBezTo>
                    <a:pt x="10100" y="393"/>
                    <a:pt x="10224" y="321"/>
                    <a:pt x="10510" y="321"/>
                  </a:cubicBezTo>
                  <a:cubicBezTo>
                    <a:pt x="10599" y="321"/>
                    <a:pt x="10670" y="250"/>
                    <a:pt x="10670" y="161"/>
                  </a:cubicBezTo>
                  <a:cubicBezTo>
                    <a:pt x="10670" y="71"/>
                    <a:pt x="10599" y="0"/>
                    <a:pt x="10510" y="0"/>
                  </a:cubicBezTo>
                  <a:cubicBezTo>
                    <a:pt x="10135" y="0"/>
                    <a:pt x="9957" y="107"/>
                    <a:pt x="9778" y="214"/>
                  </a:cubicBezTo>
                  <a:cubicBezTo>
                    <a:pt x="9636" y="303"/>
                    <a:pt x="9493" y="375"/>
                    <a:pt x="9207" y="375"/>
                  </a:cubicBezTo>
                  <a:cubicBezTo>
                    <a:pt x="8940" y="375"/>
                    <a:pt x="8797" y="303"/>
                    <a:pt x="8636" y="214"/>
                  </a:cubicBezTo>
                  <a:cubicBezTo>
                    <a:pt x="8476" y="107"/>
                    <a:pt x="8280" y="0"/>
                    <a:pt x="7923" y="0"/>
                  </a:cubicBezTo>
                  <a:cubicBezTo>
                    <a:pt x="7548" y="0"/>
                    <a:pt x="7370" y="107"/>
                    <a:pt x="7191" y="214"/>
                  </a:cubicBezTo>
                  <a:cubicBezTo>
                    <a:pt x="7031" y="303"/>
                    <a:pt x="6906" y="375"/>
                    <a:pt x="6620" y="375"/>
                  </a:cubicBezTo>
                  <a:cubicBezTo>
                    <a:pt x="6335" y="375"/>
                    <a:pt x="6210" y="303"/>
                    <a:pt x="6049" y="214"/>
                  </a:cubicBezTo>
                  <a:cubicBezTo>
                    <a:pt x="5889" y="107"/>
                    <a:pt x="5692" y="0"/>
                    <a:pt x="5336" y="0"/>
                  </a:cubicBezTo>
                  <a:cubicBezTo>
                    <a:pt x="4961" y="0"/>
                    <a:pt x="4765" y="107"/>
                    <a:pt x="4604" y="214"/>
                  </a:cubicBezTo>
                  <a:cubicBezTo>
                    <a:pt x="4443" y="303"/>
                    <a:pt x="4319" y="375"/>
                    <a:pt x="4033" y="375"/>
                  </a:cubicBezTo>
                  <a:cubicBezTo>
                    <a:pt x="3748" y="375"/>
                    <a:pt x="3623" y="303"/>
                    <a:pt x="3462" y="214"/>
                  </a:cubicBezTo>
                  <a:cubicBezTo>
                    <a:pt x="3301" y="107"/>
                    <a:pt x="3105" y="0"/>
                    <a:pt x="2748" y="0"/>
                  </a:cubicBezTo>
                  <a:cubicBezTo>
                    <a:pt x="2374" y="0"/>
                    <a:pt x="2177" y="107"/>
                    <a:pt x="2017" y="214"/>
                  </a:cubicBezTo>
                  <a:cubicBezTo>
                    <a:pt x="1856" y="303"/>
                    <a:pt x="1731" y="375"/>
                    <a:pt x="1446" y="375"/>
                  </a:cubicBezTo>
                  <a:cubicBezTo>
                    <a:pt x="1160" y="375"/>
                    <a:pt x="1035" y="303"/>
                    <a:pt x="875" y="214"/>
                  </a:cubicBezTo>
                  <a:cubicBezTo>
                    <a:pt x="714" y="107"/>
                    <a:pt x="518" y="0"/>
                    <a:pt x="143" y="0"/>
                  </a:cubicBezTo>
                  <a:close/>
                </a:path>
              </a:pathLst>
            </a:custGeom>
            <a:solidFill>
              <a:srgbClr val="1E15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3" name="Google Shape;5453;p46"/>
            <p:cNvSpPr/>
            <p:nvPr/>
          </p:nvSpPr>
          <p:spPr>
            <a:xfrm>
              <a:off x="5440605" y="-1703936"/>
              <a:ext cx="314608" cy="20549"/>
            </a:xfrm>
            <a:custGeom>
              <a:avLst/>
              <a:gdLst/>
              <a:ahLst/>
              <a:cxnLst/>
              <a:rect l="l" t="t" r="r" b="b"/>
              <a:pathLst>
                <a:path w="10671" h="697" extrusionOk="0">
                  <a:moveTo>
                    <a:pt x="143" y="1"/>
                  </a:moveTo>
                  <a:cubicBezTo>
                    <a:pt x="72" y="1"/>
                    <a:pt x="1" y="72"/>
                    <a:pt x="1" y="161"/>
                  </a:cubicBezTo>
                  <a:cubicBezTo>
                    <a:pt x="1" y="250"/>
                    <a:pt x="72" y="322"/>
                    <a:pt x="143" y="322"/>
                  </a:cubicBezTo>
                  <a:cubicBezTo>
                    <a:pt x="429" y="322"/>
                    <a:pt x="572" y="393"/>
                    <a:pt x="714" y="482"/>
                  </a:cubicBezTo>
                  <a:cubicBezTo>
                    <a:pt x="893" y="589"/>
                    <a:pt x="1071" y="696"/>
                    <a:pt x="1446" y="696"/>
                  </a:cubicBezTo>
                  <a:cubicBezTo>
                    <a:pt x="1803" y="696"/>
                    <a:pt x="1999" y="589"/>
                    <a:pt x="2177" y="482"/>
                  </a:cubicBezTo>
                  <a:cubicBezTo>
                    <a:pt x="2320" y="393"/>
                    <a:pt x="2463" y="322"/>
                    <a:pt x="2748" y="322"/>
                  </a:cubicBezTo>
                  <a:cubicBezTo>
                    <a:pt x="3016" y="322"/>
                    <a:pt x="3159" y="393"/>
                    <a:pt x="3301" y="482"/>
                  </a:cubicBezTo>
                  <a:cubicBezTo>
                    <a:pt x="3480" y="589"/>
                    <a:pt x="3676" y="696"/>
                    <a:pt x="4033" y="696"/>
                  </a:cubicBezTo>
                  <a:cubicBezTo>
                    <a:pt x="4408" y="696"/>
                    <a:pt x="4586" y="589"/>
                    <a:pt x="4765" y="482"/>
                  </a:cubicBezTo>
                  <a:cubicBezTo>
                    <a:pt x="4907" y="393"/>
                    <a:pt x="5050" y="322"/>
                    <a:pt x="5336" y="322"/>
                  </a:cubicBezTo>
                  <a:cubicBezTo>
                    <a:pt x="5603" y="322"/>
                    <a:pt x="5746" y="393"/>
                    <a:pt x="5907" y="482"/>
                  </a:cubicBezTo>
                  <a:cubicBezTo>
                    <a:pt x="6067" y="589"/>
                    <a:pt x="6263" y="696"/>
                    <a:pt x="6620" y="696"/>
                  </a:cubicBezTo>
                  <a:cubicBezTo>
                    <a:pt x="6995" y="696"/>
                    <a:pt x="7173" y="589"/>
                    <a:pt x="7352" y="482"/>
                  </a:cubicBezTo>
                  <a:cubicBezTo>
                    <a:pt x="7512" y="393"/>
                    <a:pt x="7637" y="322"/>
                    <a:pt x="7923" y="322"/>
                  </a:cubicBezTo>
                  <a:cubicBezTo>
                    <a:pt x="8208" y="322"/>
                    <a:pt x="8333" y="393"/>
                    <a:pt x="8494" y="482"/>
                  </a:cubicBezTo>
                  <a:cubicBezTo>
                    <a:pt x="8654" y="589"/>
                    <a:pt x="8851" y="696"/>
                    <a:pt x="9207" y="696"/>
                  </a:cubicBezTo>
                  <a:cubicBezTo>
                    <a:pt x="9582" y="696"/>
                    <a:pt x="9778" y="589"/>
                    <a:pt x="9939" y="482"/>
                  </a:cubicBezTo>
                  <a:cubicBezTo>
                    <a:pt x="10100" y="393"/>
                    <a:pt x="10224" y="322"/>
                    <a:pt x="10510" y="322"/>
                  </a:cubicBezTo>
                  <a:cubicBezTo>
                    <a:pt x="10599" y="322"/>
                    <a:pt x="10670" y="250"/>
                    <a:pt x="10670" y="161"/>
                  </a:cubicBezTo>
                  <a:cubicBezTo>
                    <a:pt x="10670" y="72"/>
                    <a:pt x="10599" y="1"/>
                    <a:pt x="10510" y="1"/>
                  </a:cubicBezTo>
                  <a:cubicBezTo>
                    <a:pt x="10135" y="1"/>
                    <a:pt x="9957" y="126"/>
                    <a:pt x="9778" y="215"/>
                  </a:cubicBezTo>
                  <a:cubicBezTo>
                    <a:pt x="9636" y="304"/>
                    <a:pt x="9493" y="375"/>
                    <a:pt x="9207" y="375"/>
                  </a:cubicBezTo>
                  <a:cubicBezTo>
                    <a:pt x="8940" y="375"/>
                    <a:pt x="8797" y="304"/>
                    <a:pt x="8636" y="215"/>
                  </a:cubicBezTo>
                  <a:cubicBezTo>
                    <a:pt x="8476" y="126"/>
                    <a:pt x="8280" y="1"/>
                    <a:pt x="7923" y="1"/>
                  </a:cubicBezTo>
                  <a:cubicBezTo>
                    <a:pt x="7548" y="1"/>
                    <a:pt x="7370" y="126"/>
                    <a:pt x="7191" y="215"/>
                  </a:cubicBezTo>
                  <a:cubicBezTo>
                    <a:pt x="7031" y="304"/>
                    <a:pt x="6906" y="375"/>
                    <a:pt x="6620" y="375"/>
                  </a:cubicBezTo>
                  <a:cubicBezTo>
                    <a:pt x="6335" y="375"/>
                    <a:pt x="6210" y="304"/>
                    <a:pt x="6049" y="215"/>
                  </a:cubicBezTo>
                  <a:cubicBezTo>
                    <a:pt x="5889" y="126"/>
                    <a:pt x="5692" y="1"/>
                    <a:pt x="5336" y="1"/>
                  </a:cubicBezTo>
                  <a:cubicBezTo>
                    <a:pt x="4961" y="1"/>
                    <a:pt x="4765" y="126"/>
                    <a:pt x="4604" y="215"/>
                  </a:cubicBezTo>
                  <a:cubicBezTo>
                    <a:pt x="4443" y="304"/>
                    <a:pt x="4319" y="375"/>
                    <a:pt x="4033" y="375"/>
                  </a:cubicBezTo>
                  <a:cubicBezTo>
                    <a:pt x="3748" y="375"/>
                    <a:pt x="3623" y="304"/>
                    <a:pt x="3462" y="215"/>
                  </a:cubicBezTo>
                  <a:cubicBezTo>
                    <a:pt x="3301" y="126"/>
                    <a:pt x="3105" y="1"/>
                    <a:pt x="2748" y="1"/>
                  </a:cubicBezTo>
                  <a:cubicBezTo>
                    <a:pt x="2374" y="1"/>
                    <a:pt x="2177" y="126"/>
                    <a:pt x="2017" y="215"/>
                  </a:cubicBezTo>
                  <a:cubicBezTo>
                    <a:pt x="1856" y="304"/>
                    <a:pt x="1731" y="375"/>
                    <a:pt x="1446" y="375"/>
                  </a:cubicBezTo>
                  <a:cubicBezTo>
                    <a:pt x="1160" y="375"/>
                    <a:pt x="1035" y="304"/>
                    <a:pt x="875" y="215"/>
                  </a:cubicBezTo>
                  <a:cubicBezTo>
                    <a:pt x="714" y="126"/>
                    <a:pt x="518" y="1"/>
                    <a:pt x="143" y="1"/>
                  </a:cubicBezTo>
                  <a:close/>
                </a:path>
              </a:pathLst>
            </a:custGeom>
            <a:solidFill>
              <a:srgbClr val="1E15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54" name="Google Shape;5454;p46"/>
          <p:cNvGrpSpPr/>
          <p:nvPr/>
        </p:nvGrpSpPr>
        <p:grpSpPr>
          <a:xfrm rot="120013">
            <a:off x="5456300" y="2652613"/>
            <a:ext cx="315640" cy="183541"/>
            <a:chOff x="5439543" y="-2365906"/>
            <a:chExt cx="315669" cy="183558"/>
          </a:xfrm>
        </p:grpSpPr>
        <p:sp>
          <p:nvSpPr>
            <p:cNvPr id="5455" name="Google Shape;5455;p46"/>
            <p:cNvSpPr/>
            <p:nvPr/>
          </p:nvSpPr>
          <p:spPr>
            <a:xfrm>
              <a:off x="5563164" y="-2361484"/>
              <a:ext cx="43192" cy="59466"/>
            </a:xfrm>
            <a:custGeom>
              <a:avLst/>
              <a:gdLst/>
              <a:ahLst/>
              <a:cxnLst/>
              <a:rect l="l" t="t" r="r" b="b"/>
              <a:pathLst>
                <a:path w="1465" h="2017" extrusionOk="0">
                  <a:moveTo>
                    <a:pt x="1214" y="0"/>
                  </a:moveTo>
                  <a:lnTo>
                    <a:pt x="1214" y="0"/>
                  </a:lnTo>
                  <a:cubicBezTo>
                    <a:pt x="697" y="393"/>
                    <a:pt x="144" y="1303"/>
                    <a:pt x="1" y="2017"/>
                  </a:cubicBezTo>
                  <a:lnTo>
                    <a:pt x="1464" y="2017"/>
                  </a:lnTo>
                  <a:cubicBezTo>
                    <a:pt x="1375" y="2017"/>
                    <a:pt x="1232" y="1553"/>
                    <a:pt x="1196" y="1463"/>
                  </a:cubicBezTo>
                  <a:cubicBezTo>
                    <a:pt x="1071" y="1124"/>
                    <a:pt x="1107" y="785"/>
                    <a:pt x="1143" y="446"/>
                  </a:cubicBezTo>
                  <a:cubicBezTo>
                    <a:pt x="1179" y="286"/>
                    <a:pt x="1196" y="143"/>
                    <a:pt x="1214" y="0"/>
                  </a:cubicBezTo>
                  <a:close/>
                </a:path>
              </a:pathLst>
            </a:custGeom>
            <a:solidFill>
              <a:srgbClr val="D7D0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6" name="Google Shape;5456;p46"/>
            <p:cNvSpPr/>
            <p:nvPr/>
          </p:nvSpPr>
          <p:spPr>
            <a:xfrm>
              <a:off x="5583683" y="-2361484"/>
              <a:ext cx="22672" cy="59466"/>
            </a:xfrm>
            <a:custGeom>
              <a:avLst/>
              <a:gdLst/>
              <a:ahLst/>
              <a:cxnLst/>
              <a:rect l="l" t="t" r="r" b="b"/>
              <a:pathLst>
                <a:path w="769" h="2017" extrusionOk="0">
                  <a:moveTo>
                    <a:pt x="518" y="0"/>
                  </a:moveTo>
                  <a:lnTo>
                    <a:pt x="518" y="0"/>
                  </a:lnTo>
                  <a:cubicBezTo>
                    <a:pt x="375" y="107"/>
                    <a:pt x="233" y="250"/>
                    <a:pt x="90" y="429"/>
                  </a:cubicBezTo>
                  <a:cubicBezTo>
                    <a:pt x="90" y="464"/>
                    <a:pt x="72" y="518"/>
                    <a:pt x="72" y="553"/>
                  </a:cubicBezTo>
                  <a:cubicBezTo>
                    <a:pt x="19" y="910"/>
                    <a:pt x="1" y="1249"/>
                    <a:pt x="126" y="1588"/>
                  </a:cubicBezTo>
                  <a:cubicBezTo>
                    <a:pt x="144" y="1642"/>
                    <a:pt x="215" y="1874"/>
                    <a:pt x="304" y="2017"/>
                  </a:cubicBezTo>
                  <a:lnTo>
                    <a:pt x="768" y="2017"/>
                  </a:lnTo>
                  <a:cubicBezTo>
                    <a:pt x="679" y="2017"/>
                    <a:pt x="536" y="1553"/>
                    <a:pt x="500" y="1463"/>
                  </a:cubicBezTo>
                  <a:cubicBezTo>
                    <a:pt x="375" y="1124"/>
                    <a:pt x="411" y="785"/>
                    <a:pt x="447" y="446"/>
                  </a:cubicBezTo>
                  <a:cubicBezTo>
                    <a:pt x="483" y="304"/>
                    <a:pt x="500" y="143"/>
                    <a:pt x="518" y="0"/>
                  </a:cubicBezTo>
                  <a:close/>
                </a:path>
              </a:pathLst>
            </a:custGeom>
            <a:solidFill>
              <a:srgbClr val="C9BF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7" name="Google Shape;5457;p46"/>
            <p:cNvSpPr/>
            <p:nvPr/>
          </p:nvSpPr>
          <p:spPr>
            <a:xfrm>
              <a:off x="5444821" y="-2326783"/>
              <a:ext cx="305645" cy="128721"/>
            </a:xfrm>
            <a:custGeom>
              <a:avLst/>
              <a:gdLst/>
              <a:ahLst/>
              <a:cxnLst/>
              <a:rect l="l" t="t" r="r" b="b"/>
              <a:pathLst>
                <a:path w="10367" h="4366" extrusionOk="0">
                  <a:moveTo>
                    <a:pt x="10367" y="1"/>
                  </a:moveTo>
                  <a:lnTo>
                    <a:pt x="10367" y="1"/>
                  </a:lnTo>
                  <a:cubicBezTo>
                    <a:pt x="10099" y="72"/>
                    <a:pt x="9832" y="197"/>
                    <a:pt x="9689" y="447"/>
                  </a:cubicBezTo>
                  <a:cubicBezTo>
                    <a:pt x="9582" y="608"/>
                    <a:pt x="9546" y="822"/>
                    <a:pt x="9493" y="1018"/>
                  </a:cubicBezTo>
                  <a:cubicBezTo>
                    <a:pt x="9439" y="1303"/>
                    <a:pt x="9296" y="1571"/>
                    <a:pt x="9082" y="1750"/>
                  </a:cubicBezTo>
                  <a:cubicBezTo>
                    <a:pt x="8932" y="1869"/>
                    <a:pt x="8780" y="1916"/>
                    <a:pt x="8629" y="1916"/>
                  </a:cubicBezTo>
                  <a:cubicBezTo>
                    <a:pt x="8260" y="1916"/>
                    <a:pt x="7895" y="1636"/>
                    <a:pt x="7566" y="1446"/>
                  </a:cubicBezTo>
                  <a:cubicBezTo>
                    <a:pt x="7191" y="1232"/>
                    <a:pt x="6781" y="1054"/>
                    <a:pt x="6370" y="947"/>
                  </a:cubicBezTo>
                  <a:cubicBezTo>
                    <a:pt x="5924" y="804"/>
                    <a:pt x="5442" y="732"/>
                    <a:pt x="4961" y="697"/>
                  </a:cubicBezTo>
                  <a:cubicBezTo>
                    <a:pt x="4863" y="692"/>
                    <a:pt x="4767" y="690"/>
                    <a:pt x="4671" y="690"/>
                  </a:cubicBezTo>
                  <a:cubicBezTo>
                    <a:pt x="3356" y="690"/>
                    <a:pt x="2147" y="1135"/>
                    <a:pt x="1000" y="1767"/>
                  </a:cubicBezTo>
                  <a:cubicBezTo>
                    <a:pt x="964" y="1785"/>
                    <a:pt x="857" y="1857"/>
                    <a:pt x="714" y="1946"/>
                  </a:cubicBezTo>
                  <a:cubicBezTo>
                    <a:pt x="411" y="2124"/>
                    <a:pt x="0" y="2392"/>
                    <a:pt x="0" y="2410"/>
                  </a:cubicBezTo>
                  <a:cubicBezTo>
                    <a:pt x="429" y="2891"/>
                    <a:pt x="839" y="3266"/>
                    <a:pt x="1392" y="3552"/>
                  </a:cubicBezTo>
                  <a:cubicBezTo>
                    <a:pt x="1945" y="3837"/>
                    <a:pt x="2534" y="3998"/>
                    <a:pt x="3123" y="4087"/>
                  </a:cubicBezTo>
                  <a:cubicBezTo>
                    <a:pt x="3367" y="4128"/>
                    <a:pt x="3610" y="4147"/>
                    <a:pt x="3853" y="4147"/>
                  </a:cubicBezTo>
                  <a:cubicBezTo>
                    <a:pt x="4553" y="4147"/>
                    <a:pt x="5244" y="3991"/>
                    <a:pt x="5906" y="3766"/>
                  </a:cubicBezTo>
                  <a:cubicBezTo>
                    <a:pt x="6442" y="3587"/>
                    <a:pt x="7012" y="3427"/>
                    <a:pt x="7530" y="3195"/>
                  </a:cubicBezTo>
                  <a:cubicBezTo>
                    <a:pt x="7833" y="3052"/>
                    <a:pt x="8190" y="2963"/>
                    <a:pt x="8547" y="2963"/>
                  </a:cubicBezTo>
                  <a:cubicBezTo>
                    <a:pt x="8743" y="2963"/>
                    <a:pt x="8939" y="3052"/>
                    <a:pt x="9100" y="3177"/>
                  </a:cubicBezTo>
                  <a:cubicBezTo>
                    <a:pt x="9207" y="3266"/>
                    <a:pt x="9332" y="3373"/>
                    <a:pt x="9403" y="3498"/>
                  </a:cubicBezTo>
                  <a:cubicBezTo>
                    <a:pt x="9510" y="3694"/>
                    <a:pt x="9600" y="3855"/>
                    <a:pt x="9707" y="4069"/>
                  </a:cubicBezTo>
                  <a:cubicBezTo>
                    <a:pt x="9835" y="4297"/>
                    <a:pt x="9998" y="4366"/>
                    <a:pt x="10168" y="4366"/>
                  </a:cubicBezTo>
                  <a:cubicBezTo>
                    <a:pt x="10210" y="4366"/>
                    <a:pt x="10253" y="4362"/>
                    <a:pt x="10296" y="4355"/>
                  </a:cubicBezTo>
                  <a:cubicBezTo>
                    <a:pt x="10153" y="4140"/>
                    <a:pt x="10135" y="3998"/>
                    <a:pt x="10117" y="3926"/>
                  </a:cubicBezTo>
                  <a:cubicBezTo>
                    <a:pt x="10081" y="3712"/>
                    <a:pt x="10099" y="3605"/>
                    <a:pt x="10117" y="3391"/>
                  </a:cubicBezTo>
                  <a:cubicBezTo>
                    <a:pt x="10117" y="3391"/>
                    <a:pt x="10117" y="3373"/>
                    <a:pt x="10117" y="3373"/>
                  </a:cubicBezTo>
                  <a:cubicBezTo>
                    <a:pt x="10153" y="3177"/>
                    <a:pt x="10206" y="2981"/>
                    <a:pt x="10224" y="2767"/>
                  </a:cubicBezTo>
                  <a:cubicBezTo>
                    <a:pt x="10242" y="2588"/>
                    <a:pt x="10171" y="2356"/>
                    <a:pt x="10064" y="2196"/>
                  </a:cubicBezTo>
                  <a:cubicBezTo>
                    <a:pt x="10171" y="1999"/>
                    <a:pt x="10260" y="1785"/>
                    <a:pt x="10260" y="1571"/>
                  </a:cubicBezTo>
                  <a:cubicBezTo>
                    <a:pt x="10260" y="1411"/>
                    <a:pt x="10188" y="1268"/>
                    <a:pt x="10171" y="1125"/>
                  </a:cubicBezTo>
                  <a:cubicBezTo>
                    <a:pt x="10099" y="750"/>
                    <a:pt x="10224" y="358"/>
                    <a:pt x="10367" y="1"/>
                  </a:cubicBezTo>
                  <a:close/>
                </a:path>
              </a:pathLst>
            </a:custGeom>
            <a:solidFill>
              <a:srgbClr val="D7D0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8" name="Google Shape;5458;p46"/>
            <p:cNvSpPr/>
            <p:nvPr/>
          </p:nvSpPr>
          <p:spPr>
            <a:xfrm>
              <a:off x="5444821" y="-2276810"/>
              <a:ext cx="303552" cy="78512"/>
            </a:xfrm>
            <a:custGeom>
              <a:avLst/>
              <a:gdLst/>
              <a:ahLst/>
              <a:cxnLst/>
              <a:rect l="l" t="t" r="r" b="b"/>
              <a:pathLst>
                <a:path w="10296" h="2663" extrusionOk="0">
                  <a:moveTo>
                    <a:pt x="1124" y="1"/>
                  </a:moveTo>
                  <a:cubicBezTo>
                    <a:pt x="1089" y="19"/>
                    <a:pt x="1035" y="37"/>
                    <a:pt x="1000" y="72"/>
                  </a:cubicBezTo>
                  <a:cubicBezTo>
                    <a:pt x="732" y="215"/>
                    <a:pt x="464" y="394"/>
                    <a:pt x="214" y="572"/>
                  </a:cubicBezTo>
                  <a:cubicBezTo>
                    <a:pt x="90" y="643"/>
                    <a:pt x="0" y="697"/>
                    <a:pt x="0" y="715"/>
                  </a:cubicBezTo>
                  <a:cubicBezTo>
                    <a:pt x="429" y="1196"/>
                    <a:pt x="839" y="1571"/>
                    <a:pt x="1392" y="1857"/>
                  </a:cubicBezTo>
                  <a:cubicBezTo>
                    <a:pt x="1945" y="2142"/>
                    <a:pt x="2534" y="2303"/>
                    <a:pt x="3123" y="2392"/>
                  </a:cubicBezTo>
                  <a:cubicBezTo>
                    <a:pt x="3367" y="2433"/>
                    <a:pt x="3610" y="2452"/>
                    <a:pt x="3853" y="2452"/>
                  </a:cubicBezTo>
                  <a:cubicBezTo>
                    <a:pt x="4553" y="2452"/>
                    <a:pt x="5244" y="2296"/>
                    <a:pt x="5906" y="2071"/>
                  </a:cubicBezTo>
                  <a:cubicBezTo>
                    <a:pt x="6442" y="1892"/>
                    <a:pt x="7012" y="1732"/>
                    <a:pt x="7530" y="1500"/>
                  </a:cubicBezTo>
                  <a:cubicBezTo>
                    <a:pt x="7833" y="1357"/>
                    <a:pt x="8190" y="1268"/>
                    <a:pt x="8547" y="1268"/>
                  </a:cubicBezTo>
                  <a:cubicBezTo>
                    <a:pt x="8743" y="1268"/>
                    <a:pt x="8939" y="1357"/>
                    <a:pt x="9100" y="1482"/>
                  </a:cubicBezTo>
                  <a:cubicBezTo>
                    <a:pt x="9207" y="1571"/>
                    <a:pt x="9332" y="1678"/>
                    <a:pt x="9403" y="1803"/>
                  </a:cubicBezTo>
                  <a:cubicBezTo>
                    <a:pt x="9510" y="1999"/>
                    <a:pt x="9600" y="2160"/>
                    <a:pt x="9707" y="2374"/>
                  </a:cubicBezTo>
                  <a:cubicBezTo>
                    <a:pt x="9828" y="2589"/>
                    <a:pt x="9979" y="2663"/>
                    <a:pt x="10139" y="2663"/>
                  </a:cubicBezTo>
                  <a:cubicBezTo>
                    <a:pt x="10190" y="2663"/>
                    <a:pt x="10243" y="2655"/>
                    <a:pt x="10296" y="2642"/>
                  </a:cubicBezTo>
                  <a:cubicBezTo>
                    <a:pt x="10188" y="2499"/>
                    <a:pt x="10153" y="2374"/>
                    <a:pt x="10135" y="2303"/>
                  </a:cubicBezTo>
                  <a:cubicBezTo>
                    <a:pt x="10117" y="2267"/>
                    <a:pt x="10117" y="2249"/>
                    <a:pt x="10117" y="2231"/>
                  </a:cubicBezTo>
                  <a:cubicBezTo>
                    <a:pt x="10081" y="2017"/>
                    <a:pt x="10099" y="1910"/>
                    <a:pt x="10117" y="1696"/>
                  </a:cubicBezTo>
                  <a:cubicBezTo>
                    <a:pt x="10117" y="1696"/>
                    <a:pt x="10117" y="1678"/>
                    <a:pt x="10117" y="1678"/>
                  </a:cubicBezTo>
                  <a:cubicBezTo>
                    <a:pt x="10153" y="1500"/>
                    <a:pt x="10188" y="1339"/>
                    <a:pt x="10224" y="1161"/>
                  </a:cubicBezTo>
                  <a:cubicBezTo>
                    <a:pt x="10010" y="1018"/>
                    <a:pt x="9742" y="875"/>
                    <a:pt x="9600" y="768"/>
                  </a:cubicBezTo>
                  <a:cubicBezTo>
                    <a:pt x="9134" y="433"/>
                    <a:pt x="8624" y="326"/>
                    <a:pt x="8104" y="326"/>
                  </a:cubicBezTo>
                  <a:cubicBezTo>
                    <a:pt x="7627" y="326"/>
                    <a:pt x="7142" y="415"/>
                    <a:pt x="6673" y="501"/>
                  </a:cubicBezTo>
                  <a:cubicBezTo>
                    <a:pt x="6370" y="554"/>
                    <a:pt x="6067" y="625"/>
                    <a:pt x="5764" y="697"/>
                  </a:cubicBezTo>
                  <a:cubicBezTo>
                    <a:pt x="5285" y="784"/>
                    <a:pt x="4807" y="857"/>
                    <a:pt x="4329" y="857"/>
                  </a:cubicBezTo>
                  <a:cubicBezTo>
                    <a:pt x="4022" y="857"/>
                    <a:pt x="3715" y="827"/>
                    <a:pt x="3408" y="750"/>
                  </a:cubicBezTo>
                  <a:cubicBezTo>
                    <a:pt x="2623" y="572"/>
                    <a:pt x="1892" y="233"/>
                    <a:pt x="1124" y="1"/>
                  </a:cubicBezTo>
                  <a:close/>
                </a:path>
              </a:pathLst>
            </a:custGeom>
            <a:solidFill>
              <a:srgbClr val="C9BF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9" name="Google Shape;5459;p46"/>
            <p:cNvSpPr/>
            <p:nvPr/>
          </p:nvSpPr>
          <p:spPr>
            <a:xfrm>
              <a:off x="5444821" y="-2269440"/>
              <a:ext cx="303552" cy="71377"/>
            </a:xfrm>
            <a:custGeom>
              <a:avLst/>
              <a:gdLst/>
              <a:ahLst/>
              <a:cxnLst/>
              <a:rect l="l" t="t" r="r" b="b"/>
              <a:pathLst>
                <a:path w="10296" h="2421" extrusionOk="0">
                  <a:moveTo>
                    <a:pt x="714" y="1"/>
                  </a:moveTo>
                  <a:cubicBezTo>
                    <a:pt x="411" y="179"/>
                    <a:pt x="0" y="447"/>
                    <a:pt x="0" y="465"/>
                  </a:cubicBezTo>
                  <a:cubicBezTo>
                    <a:pt x="429" y="946"/>
                    <a:pt x="839" y="1321"/>
                    <a:pt x="1392" y="1607"/>
                  </a:cubicBezTo>
                  <a:cubicBezTo>
                    <a:pt x="1945" y="1892"/>
                    <a:pt x="2534" y="2053"/>
                    <a:pt x="3123" y="2142"/>
                  </a:cubicBezTo>
                  <a:cubicBezTo>
                    <a:pt x="3367" y="2183"/>
                    <a:pt x="3610" y="2202"/>
                    <a:pt x="3853" y="2202"/>
                  </a:cubicBezTo>
                  <a:cubicBezTo>
                    <a:pt x="4553" y="2202"/>
                    <a:pt x="5244" y="2046"/>
                    <a:pt x="5906" y="1821"/>
                  </a:cubicBezTo>
                  <a:cubicBezTo>
                    <a:pt x="6442" y="1642"/>
                    <a:pt x="7012" y="1482"/>
                    <a:pt x="7530" y="1250"/>
                  </a:cubicBezTo>
                  <a:cubicBezTo>
                    <a:pt x="7833" y="1107"/>
                    <a:pt x="8190" y="1018"/>
                    <a:pt x="8547" y="1018"/>
                  </a:cubicBezTo>
                  <a:cubicBezTo>
                    <a:pt x="8743" y="1018"/>
                    <a:pt x="8939" y="1107"/>
                    <a:pt x="9100" y="1232"/>
                  </a:cubicBezTo>
                  <a:cubicBezTo>
                    <a:pt x="9207" y="1321"/>
                    <a:pt x="9332" y="1428"/>
                    <a:pt x="9403" y="1553"/>
                  </a:cubicBezTo>
                  <a:cubicBezTo>
                    <a:pt x="9510" y="1749"/>
                    <a:pt x="9600" y="1910"/>
                    <a:pt x="9707" y="2124"/>
                  </a:cubicBezTo>
                  <a:cubicBezTo>
                    <a:pt x="9835" y="2352"/>
                    <a:pt x="9998" y="2421"/>
                    <a:pt x="10168" y="2421"/>
                  </a:cubicBezTo>
                  <a:cubicBezTo>
                    <a:pt x="10210" y="2421"/>
                    <a:pt x="10253" y="2417"/>
                    <a:pt x="10296" y="2410"/>
                  </a:cubicBezTo>
                  <a:cubicBezTo>
                    <a:pt x="10153" y="2195"/>
                    <a:pt x="10135" y="2053"/>
                    <a:pt x="10117" y="1981"/>
                  </a:cubicBezTo>
                  <a:cubicBezTo>
                    <a:pt x="10081" y="1767"/>
                    <a:pt x="10099" y="1660"/>
                    <a:pt x="10117" y="1446"/>
                  </a:cubicBezTo>
                  <a:cubicBezTo>
                    <a:pt x="9957" y="1268"/>
                    <a:pt x="9814" y="1036"/>
                    <a:pt x="9600" y="875"/>
                  </a:cubicBezTo>
                  <a:cubicBezTo>
                    <a:pt x="9134" y="549"/>
                    <a:pt x="8624" y="442"/>
                    <a:pt x="8104" y="442"/>
                  </a:cubicBezTo>
                  <a:cubicBezTo>
                    <a:pt x="7628" y="442"/>
                    <a:pt x="7142" y="532"/>
                    <a:pt x="6673" y="625"/>
                  </a:cubicBezTo>
                  <a:cubicBezTo>
                    <a:pt x="6370" y="679"/>
                    <a:pt x="6067" y="750"/>
                    <a:pt x="5764" y="804"/>
                  </a:cubicBezTo>
                  <a:cubicBezTo>
                    <a:pt x="5237" y="911"/>
                    <a:pt x="4702" y="1019"/>
                    <a:pt x="4165" y="1019"/>
                  </a:cubicBezTo>
                  <a:cubicBezTo>
                    <a:pt x="3901" y="1019"/>
                    <a:pt x="3637" y="993"/>
                    <a:pt x="3373" y="929"/>
                  </a:cubicBezTo>
                  <a:cubicBezTo>
                    <a:pt x="2463" y="714"/>
                    <a:pt x="1624" y="197"/>
                    <a:pt x="714" y="1"/>
                  </a:cubicBezTo>
                  <a:close/>
                </a:path>
              </a:pathLst>
            </a:custGeom>
            <a:solidFill>
              <a:srgbClr val="FAF7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0" name="Google Shape;5460;p46"/>
            <p:cNvSpPr/>
            <p:nvPr/>
          </p:nvSpPr>
          <p:spPr>
            <a:xfrm>
              <a:off x="5444821" y="-2259976"/>
              <a:ext cx="303552" cy="61677"/>
            </a:xfrm>
            <a:custGeom>
              <a:avLst/>
              <a:gdLst/>
              <a:ahLst/>
              <a:cxnLst/>
              <a:rect l="l" t="t" r="r" b="b"/>
              <a:pathLst>
                <a:path w="10296" h="2092" extrusionOk="0">
                  <a:moveTo>
                    <a:pt x="197" y="1"/>
                  </a:moveTo>
                  <a:cubicBezTo>
                    <a:pt x="90" y="72"/>
                    <a:pt x="0" y="126"/>
                    <a:pt x="0" y="144"/>
                  </a:cubicBezTo>
                  <a:cubicBezTo>
                    <a:pt x="429" y="625"/>
                    <a:pt x="839" y="1000"/>
                    <a:pt x="1392" y="1286"/>
                  </a:cubicBezTo>
                  <a:cubicBezTo>
                    <a:pt x="1945" y="1571"/>
                    <a:pt x="2534" y="1732"/>
                    <a:pt x="3123" y="1821"/>
                  </a:cubicBezTo>
                  <a:cubicBezTo>
                    <a:pt x="3367" y="1862"/>
                    <a:pt x="3610" y="1881"/>
                    <a:pt x="3853" y="1881"/>
                  </a:cubicBezTo>
                  <a:cubicBezTo>
                    <a:pt x="4553" y="1881"/>
                    <a:pt x="5244" y="1725"/>
                    <a:pt x="5906" y="1500"/>
                  </a:cubicBezTo>
                  <a:cubicBezTo>
                    <a:pt x="6442" y="1321"/>
                    <a:pt x="7012" y="1161"/>
                    <a:pt x="7530" y="929"/>
                  </a:cubicBezTo>
                  <a:cubicBezTo>
                    <a:pt x="7833" y="786"/>
                    <a:pt x="8190" y="697"/>
                    <a:pt x="8547" y="697"/>
                  </a:cubicBezTo>
                  <a:cubicBezTo>
                    <a:pt x="8743" y="697"/>
                    <a:pt x="8939" y="786"/>
                    <a:pt x="9100" y="911"/>
                  </a:cubicBezTo>
                  <a:cubicBezTo>
                    <a:pt x="9207" y="1000"/>
                    <a:pt x="9332" y="1107"/>
                    <a:pt x="9403" y="1232"/>
                  </a:cubicBezTo>
                  <a:cubicBezTo>
                    <a:pt x="9510" y="1428"/>
                    <a:pt x="9600" y="1589"/>
                    <a:pt x="9707" y="1803"/>
                  </a:cubicBezTo>
                  <a:cubicBezTo>
                    <a:pt x="9828" y="2018"/>
                    <a:pt x="9979" y="2092"/>
                    <a:pt x="10139" y="2092"/>
                  </a:cubicBezTo>
                  <a:cubicBezTo>
                    <a:pt x="10190" y="2092"/>
                    <a:pt x="10243" y="2084"/>
                    <a:pt x="10296" y="2071"/>
                  </a:cubicBezTo>
                  <a:cubicBezTo>
                    <a:pt x="10171" y="1892"/>
                    <a:pt x="10135" y="1767"/>
                    <a:pt x="10117" y="1678"/>
                  </a:cubicBezTo>
                  <a:cubicBezTo>
                    <a:pt x="10046" y="1642"/>
                    <a:pt x="9957" y="1571"/>
                    <a:pt x="9903" y="1446"/>
                  </a:cubicBezTo>
                  <a:cubicBezTo>
                    <a:pt x="9796" y="1250"/>
                    <a:pt x="9689" y="1072"/>
                    <a:pt x="9582" y="875"/>
                  </a:cubicBezTo>
                  <a:cubicBezTo>
                    <a:pt x="9510" y="750"/>
                    <a:pt x="9386" y="643"/>
                    <a:pt x="9279" y="554"/>
                  </a:cubicBezTo>
                  <a:cubicBezTo>
                    <a:pt x="9100" y="429"/>
                    <a:pt x="8850" y="233"/>
                    <a:pt x="8654" y="233"/>
                  </a:cubicBezTo>
                  <a:cubicBezTo>
                    <a:pt x="8297" y="233"/>
                    <a:pt x="7887" y="376"/>
                    <a:pt x="7566" y="518"/>
                  </a:cubicBezTo>
                  <a:cubicBezTo>
                    <a:pt x="7048" y="750"/>
                    <a:pt x="6531" y="857"/>
                    <a:pt x="5978" y="1054"/>
                  </a:cubicBezTo>
                  <a:cubicBezTo>
                    <a:pt x="5275" y="1288"/>
                    <a:pt x="4563" y="1458"/>
                    <a:pt x="3839" y="1458"/>
                  </a:cubicBezTo>
                  <a:cubicBezTo>
                    <a:pt x="3625" y="1458"/>
                    <a:pt x="3410" y="1443"/>
                    <a:pt x="3194" y="1411"/>
                  </a:cubicBezTo>
                  <a:cubicBezTo>
                    <a:pt x="2588" y="1303"/>
                    <a:pt x="1981" y="1214"/>
                    <a:pt x="1428" y="929"/>
                  </a:cubicBezTo>
                  <a:cubicBezTo>
                    <a:pt x="946" y="679"/>
                    <a:pt x="571" y="376"/>
                    <a:pt x="197" y="1"/>
                  </a:cubicBezTo>
                  <a:close/>
                </a:path>
              </a:pathLst>
            </a:custGeom>
            <a:solidFill>
              <a:srgbClr val="F3EA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1" name="Google Shape;5461;p46"/>
            <p:cNvSpPr/>
            <p:nvPr/>
          </p:nvSpPr>
          <p:spPr>
            <a:xfrm>
              <a:off x="5509004" y="-2278373"/>
              <a:ext cx="13709" cy="13709"/>
            </a:xfrm>
            <a:custGeom>
              <a:avLst/>
              <a:gdLst/>
              <a:ahLst/>
              <a:cxnLst/>
              <a:rect l="l" t="t" r="r" b="b"/>
              <a:pathLst>
                <a:path w="465" h="465" extrusionOk="0">
                  <a:moveTo>
                    <a:pt x="232" y="0"/>
                  </a:moveTo>
                  <a:cubicBezTo>
                    <a:pt x="107" y="0"/>
                    <a:pt x="0" y="108"/>
                    <a:pt x="0" y="232"/>
                  </a:cubicBezTo>
                  <a:cubicBezTo>
                    <a:pt x="0" y="357"/>
                    <a:pt x="107" y="464"/>
                    <a:pt x="232" y="464"/>
                  </a:cubicBezTo>
                  <a:cubicBezTo>
                    <a:pt x="357" y="464"/>
                    <a:pt x="464" y="357"/>
                    <a:pt x="464" y="232"/>
                  </a:cubicBezTo>
                  <a:cubicBezTo>
                    <a:pt x="464" y="108"/>
                    <a:pt x="357" y="0"/>
                    <a:pt x="232" y="0"/>
                  </a:cubicBezTo>
                  <a:close/>
                </a:path>
              </a:pathLst>
            </a:custGeom>
            <a:solidFill>
              <a:srgbClr val="1E15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2" name="Google Shape;5462;p46"/>
            <p:cNvSpPr/>
            <p:nvPr/>
          </p:nvSpPr>
          <p:spPr>
            <a:xfrm>
              <a:off x="5579497" y="-2227250"/>
              <a:ext cx="83141" cy="39919"/>
            </a:xfrm>
            <a:custGeom>
              <a:avLst/>
              <a:gdLst/>
              <a:ahLst/>
              <a:cxnLst/>
              <a:rect l="l" t="t" r="r" b="b"/>
              <a:pathLst>
                <a:path w="2820" h="1354" extrusionOk="0">
                  <a:moveTo>
                    <a:pt x="801" y="1"/>
                  </a:moveTo>
                  <a:cubicBezTo>
                    <a:pt x="775" y="1"/>
                    <a:pt x="746" y="5"/>
                    <a:pt x="714" y="15"/>
                  </a:cubicBezTo>
                  <a:cubicBezTo>
                    <a:pt x="535" y="69"/>
                    <a:pt x="357" y="158"/>
                    <a:pt x="178" y="211"/>
                  </a:cubicBezTo>
                  <a:cubicBezTo>
                    <a:pt x="107" y="247"/>
                    <a:pt x="0" y="301"/>
                    <a:pt x="36" y="390"/>
                  </a:cubicBezTo>
                  <a:cubicBezTo>
                    <a:pt x="36" y="408"/>
                    <a:pt x="36" y="425"/>
                    <a:pt x="54" y="443"/>
                  </a:cubicBezTo>
                  <a:cubicBezTo>
                    <a:pt x="321" y="854"/>
                    <a:pt x="874" y="1068"/>
                    <a:pt x="1320" y="1210"/>
                  </a:cubicBezTo>
                  <a:cubicBezTo>
                    <a:pt x="1588" y="1282"/>
                    <a:pt x="1874" y="1353"/>
                    <a:pt x="2141" y="1353"/>
                  </a:cubicBezTo>
                  <a:lnTo>
                    <a:pt x="2516" y="1353"/>
                  </a:lnTo>
                  <a:cubicBezTo>
                    <a:pt x="2569" y="1353"/>
                    <a:pt x="2641" y="1335"/>
                    <a:pt x="2730" y="1300"/>
                  </a:cubicBezTo>
                  <a:cubicBezTo>
                    <a:pt x="2819" y="1264"/>
                    <a:pt x="2819" y="1139"/>
                    <a:pt x="2730" y="1103"/>
                  </a:cubicBezTo>
                  <a:cubicBezTo>
                    <a:pt x="2444" y="961"/>
                    <a:pt x="1891" y="693"/>
                    <a:pt x="1713" y="604"/>
                  </a:cubicBezTo>
                  <a:cubicBezTo>
                    <a:pt x="1481" y="497"/>
                    <a:pt x="1285" y="336"/>
                    <a:pt x="1071" y="176"/>
                  </a:cubicBezTo>
                  <a:cubicBezTo>
                    <a:pt x="969" y="88"/>
                    <a:pt x="914" y="1"/>
                    <a:pt x="801" y="1"/>
                  </a:cubicBezTo>
                  <a:close/>
                </a:path>
              </a:pathLst>
            </a:custGeom>
            <a:solidFill>
              <a:srgbClr val="D7D0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3" name="Google Shape;5463;p46"/>
            <p:cNvSpPr/>
            <p:nvPr/>
          </p:nvSpPr>
          <p:spPr>
            <a:xfrm>
              <a:off x="5588961" y="-2227250"/>
              <a:ext cx="73677" cy="39919"/>
            </a:xfrm>
            <a:custGeom>
              <a:avLst/>
              <a:gdLst/>
              <a:ahLst/>
              <a:cxnLst/>
              <a:rect l="l" t="t" r="r" b="b"/>
              <a:pathLst>
                <a:path w="2499" h="1354" extrusionOk="0">
                  <a:moveTo>
                    <a:pt x="480" y="1"/>
                  </a:moveTo>
                  <a:cubicBezTo>
                    <a:pt x="454" y="1"/>
                    <a:pt x="425" y="5"/>
                    <a:pt x="393" y="15"/>
                  </a:cubicBezTo>
                  <a:cubicBezTo>
                    <a:pt x="268" y="69"/>
                    <a:pt x="125" y="104"/>
                    <a:pt x="0" y="158"/>
                  </a:cubicBezTo>
                  <a:cubicBezTo>
                    <a:pt x="107" y="176"/>
                    <a:pt x="161" y="247"/>
                    <a:pt x="250" y="336"/>
                  </a:cubicBezTo>
                  <a:cubicBezTo>
                    <a:pt x="464" y="497"/>
                    <a:pt x="660" y="657"/>
                    <a:pt x="892" y="764"/>
                  </a:cubicBezTo>
                  <a:cubicBezTo>
                    <a:pt x="1071" y="854"/>
                    <a:pt x="1624" y="1121"/>
                    <a:pt x="1909" y="1264"/>
                  </a:cubicBezTo>
                  <a:cubicBezTo>
                    <a:pt x="1945" y="1282"/>
                    <a:pt x="1981" y="1318"/>
                    <a:pt x="1981" y="1353"/>
                  </a:cubicBezTo>
                  <a:lnTo>
                    <a:pt x="2195" y="1353"/>
                  </a:lnTo>
                  <a:cubicBezTo>
                    <a:pt x="2248" y="1353"/>
                    <a:pt x="2320" y="1335"/>
                    <a:pt x="2409" y="1300"/>
                  </a:cubicBezTo>
                  <a:cubicBezTo>
                    <a:pt x="2498" y="1264"/>
                    <a:pt x="2498" y="1139"/>
                    <a:pt x="2409" y="1103"/>
                  </a:cubicBezTo>
                  <a:cubicBezTo>
                    <a:pt x="2123" y="961"/>
                    <a:pt x="1570" y="693"/>
                    <a:pt x="1392" y="604"/>
                  </a:cubicBezTo>
                  <a:cubicBezTo>
                    <a:pt x="1160" y="497"/>
                    <a:pt x="964" y="336"/>
                    <a:pt x="750" y="176"/>
                  </a:cubicBezTo>
                  <a:cubicBezTo>
                    <a:pt x="648" y="88"/>
                    <a:pt x="593" y="1"/>
                    <a:pt x="480" y="1"/>
                  </a:cubicBezTo>
                  <a:close/>
                </a:path>
              </a:pathLst>
            </a:custGeom>
            <a:solidFill>
              <a:srgbClr val="C9BF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4" name="Google Shape;5464;p46"/>
            <p:cNvSpPr/>
            <p:nvPr/>
          </p:nvSpPr>
          <p:spPr>
            <a:xfrm>
              <a:off x="5439543" y="-2365906"/>
              <a:ext cx="315669" cy="183558"/>
            </a:xfrm>
            <a:custGeom>
              <a:avLst/>
              <a:gdLst/>
              <a:ahLst/>
              <a:cxnLst/>
              <a:rect l="l" t="t" r="r" b="b"/>
              <a:pathLst>
                <a:path w="10707" h="6226" extrusionOk="0">
                  <a:moveTo>
                    <a:pt x="5193" y="579"/>
                  </a:moveTo>
                  <a:lnTo>
                    <a:pt x="5193" y="579"/>
                  </a:lnTo>
                  <a:cubicBezTo>
                    <a:pt x="5140" y="900"/>
                    <a:pt x="5104" y="1292"/>
                    <a:pt x="5247" y="1667"/>
                  </a:cubicBezTo>
                  <a:cubicBezTo>
                    <a:pt x="5264" y="1738"/>
                    <a:pt x="5300" y="1810"/>
                    <a:pt x="5318" y="1881"/>
                  </a:cubicBezTo>
                  <a:cubicBezTo>
                    <a:pt x="5264" y="1881"/>
                    <a:pt x="5211" y="1881"/>
                    <a:pt x="5157" y="1863"/>
                  </a:cubicBezTo>
                  <a:cubicBezTo>
                    <a:pt x="4908" y="1863"/>
                    <a:pt x="4676" y="1863"/>
                    <a:pt x="4444" y="1881"/>
                  </a:cubicBezTo>
                  <a:cubicBezTo>
                    <a:pt x="4586" y="1417"/>
                    <a:pt x="4872" y="918"/>
                    <a:pt x="5193" y="579"/>
                  </a:cubicBezTo>
                  <a:close/>
                  <a:moveTo>
                    <a:pt x="5531" y="4859"/>
                  </a:moveTo>
                  <a:cubicBezTo>
                    <a:pt x="5599" y="4859"/>
                    <a:pt x="5679" y="4954"/>
                    <a:pt x="5728" y="5004"/>
                  </a:cubicBezTo>
                  <a:cubicBezTo>
                    <a:pt x="5925" y="5146"/>
                    <a:pt x="6139" y="5325"/>
                    <a:pt x="6389" y="5450"/>
                  </a:cubicBezTo>
                  <a:cubicBezTo>
                    <a:pt x="6549" y="5539"/>
                    <a:pt x="6995" y="5735"/>
                    <a:pt x="7299" y="5896"/>
                  </a:cubicBezTo>
                  <a:lnTo>
                    <a:pt x="6888" y="5896"/>
                  </a:lnTo>
                  <a:cubicBezTo>
                    <a:pt x="6621" y="5896"/>
                    <a:pt x="6335" y="5824"/>
                    <a:pt x="6103" y="5753"/>
                  </a:cubicBezTo>
                  <a:cubicBezTo>
                    <a:pt x="5532" y="5592"/>
                    <a:pt x="5140" y="5360"/>
                    <a:pt x="4943" y="5075"/>
                  </a:cubicBezTo>
                  <a:lnTo>
                    <a:pt x="4943" y="5075"/>
                  </a:lnTo>
                  <a:cubicBezTo>
                    <a:pt x="4945" y="5076"/>
                    <a:pt x="4947" y="5077"/>
                    <a:pt x="4951" y="5077"/>
                  </a:cubicBezTo>
                  <a:cubicBezTo>
                    <a:pt x="4993" y="5077"/>
                    <a:pt x="5177" y="4986"/>
                    <a:pt x="5193" y="4986"/>
                  </a:cubicBezTo>
                  <a:cubicBezTo>
                    <a:pt x="5300" y="4950"/>
                    <a:pt x="5407" y="4896"/>
                    <a:pt x="5514" y="4861"/>
                  </a:cubicBezTo>
                  <a:cubicBezTo>
                    <a:pt x="5520" y="4859"/>
                    <a:pt x="5525" y="4859"/>
                    <a:pt x="5531" y="4859"/>
                  </a:cubicBezTo>
                  <a:close/>
                  <a:moveTo>
                    <a:pt x="5402" y="0"/>
                  </a:moveTo>
                  <a:cubicBezTo>
                    <a:pt x="5373" y="0"/>
                    <a:pt x="5344" y="8"/>
                    <a:pt x="5318" y="25"/>
                  </a:cubicBezTo>
                  <a:cubicBezTo>
                    <a:pt x="4818" y="400"/>
                    <a:pt x="4301" y="1203"/>
                    <a:pt x="4105" y="1899"/>
                  </a:cubicBezTo>
                  <a:cubicBezTo>
                    <a:pt x="3908" y="1935"/>
                    <a:pt x="3712" y="1952"/>
                    <a:pt x="3534" y="2006"/>
                  </a:cubicBezTo>
                  <a:cubicBezTo>
                    <a:pt x="2320" y="2256"/>
                    <a:pt x="1268" y="2827"/>
                    <a:pt x="233" y="3505"/>
                  </a:cubicBezTo>
                  <a:cubicBezTo>
                    <a:pt x="144" y="3558"/>
                    <a:pt x="1" y="3630"/>
                    <a:pt x="37" y="3755"/>
                  </a:cubicBezTo>
                  <a:cubicBezTo>
                    <a:pt x="37" y="3790"/>
                    <a:pt x="54" y="3808"/>
                    <a:pt x="72" y="3826"/>
                  </a:cubicBezTo>
                  <a:cubicBezTo>
                    <a:pt x="536" y="4379"/>
                    <a:pt x="982" y="4736"/>
                    <a:pt x="1500" y="5021"/>
                  </a:cubicBezTo>
                  <a:cubicBezTo>
                    <a:pt x="1642" y="5075"/>
                    <a:pt x="1767" y="5146"/>
                    <a:pt x="1910" y="5200"/>
                  </a:cubicBezTo>
                  <a:cubicBezTo>
                    <a:pt x="1929" y="5206"/>
                    <a:pt x="1948" y="5209"/>
                    <a:pt x="1966" y="5209"/>
                  </a:cubicBezTo>
                  <a:cubicBezTo>
                    <a:pt x="2052" y="5209"/>
                    <a:pt x="2124" y="5145"/>
                    <a:pt x="2124" y="5057"/>
                  </a:cubicBezTo>
                  <a:cubicBezTo>
                    <a:pt x="2124" y="4986"/>
                    <a:pt x="2088" y="4932"/>
                    <a:pt x="2017" y="4914"/>
                  </a:cubicBezTo>
                  <a:cubicBezTo>
                    <a:pt x="1892" y="4861"/>
                    <a:pt x="1767" y="4807"/>
                    <a:pt x="1642" y="4736"/>
                  </a:cubicBezTo>
                  <a:cubicBezTo>
                    <a:pt x="1535" y="4682"/>
                    <a:pt x="1410" y="4611"/>
                    <a:pt x="1303" y="4540"/>
                  </a:cubicBezTo>
                  <a:cubicBezTo>
                    <a:pt x="1571" y="4504"/>
                    <a:pt x="1839" y="4433"/>
                    <a:pt x="2071" y="4236"/>
                  </a:cubicBezTo>
                  <a:cubicBezTo>
                    <a:pt x="2124" y="4183"/>
                    <a:pt x="2142" y="4111"/>
                    <a:pt x="2106" y="4040"/>
                  </a:cubicBezTo>
                  <a:cubicBezTo>
                    <a:pt x="2075" y="3988"/>
                    <a:pt x="2026" y="3960"/>
                    <a:pt x="1976" y="3960"/>
                  </a:cubicBezTo>
                  <a:cubicBezTo>
                    <a:pt x="1940" y="3960"/>
                    <a:pt x="1904" y="3975"/>
                    <a:pt x="1874" y="4004"/>
                  </a:cubicBezTo>
                  <a:cubicBezTo>
                    <a:pt x="1589" y="4236"/>
                    <a:pt x="929" y="4254"/>
                    <a:pt x="929" y="4254"/>
                  </a:cubicBezTo>
                  <a:cubicBezTo>
                    <a:pt x="750" y="4111"/>
                    <a:pt x="590" y="3951"/>
                    <a:pt x="411" y="3755"/>
                  </a:cubicBezTo>
                  <a:cubicBezTo>
                    <a:pt x="536" y="3665"/>
                    <a:pt x="750" y="3540"/>
                    <a:pt x="911" y="3433"/>
                  </a:cubicBezTo>
                  <a:cubicBezTo>
                    <a:pt x="1357" y="3540"/>
                    <a:pt x="1785" y="3719"/>
                    <a:pt x="2213" y="3897"/>
                  </a:cubicBezTo>
                  <a:cubicBezTo>
                    <a:pt x="2552" y="4040"/>
                    <a:pt x="2909" y="4183"/>
                    <a:pt x="3284" y="4290"/>
                  </a:cubicBezTo>
                  <a:cubicBezTo>
                    <a:pt x="3284" y="4361"/>
                    <a:pt x="3302" y="4415"/>
                    <a:pt x="3302" y="4450"/>
                  </a:cubicBezTo>
                  <a:cubicBezTo>
                    <a:pt x="3337" y="4504"/>
                    <a:pt x="3391" y="4540"/>
                    <a:pt x="3445" y="4540"/>
                  </a:cubicBezTo>
                  <a:cubicBezTo>
                    <a:pt x="3534" y="4540"/>
                    <a:pt x="3605" y="4468"/>
                    <a:pt x="3605" y="4379"/>
                  </a:cubicBezTo>
                  <a:cubicBezTo>
                    <a:pt x="3694" y="4397"/>
                    <a:pt x="3766" y="4415"/>
                    <a:pt x="3855" y="4415"/>
                  </a:cubicBezTo>
                  <a:cubicBezTo>
                    <a:pt x="3855" y="4433"/>
                    <a:pt x="3855" y="4450"/>
                    <a:pt x="3873" y="4450"/>
                  </a:cubicBezTo>
                  <a:cubicBezTo>
                    <a:pt x="3897" y="4511"/>
                    <a:pt x="3954" y="4547"/>
                    <a:pt x="4011" y="4547"/>
                  </a:cubicBezTo>
                  <a:cubicBezTo>
                    <a:pt x="4037" y="4547"/>
                    <a:pt x="4064" y="4539"/>
                    <a:pt x="4087" y="4522"/>
                  </a:cubicBezTo>
                  <a:cubicBezTo>
                    <a:pt x="4105" y="4522"/>
                    <a:pt x="4158" y="4450"/>
                    <a:pt x="4158" y="4450"/>
                  </a:cubicBezTo>
                  <a:lnTo>
                    <a:pt x="4408" y="4450"/>
                  </a:lnTo>
                  <a:cubicBezTo>
                    <a:pt x="4426" y="4450"/>
                    <a:pt x="4426" y="4450"/>
                    <a:pt x="4426" y="4468"/>
                  </a:cubicBezTo>
                  <a:cubicBezTo>
                    <a:pt x="4444" y="4522"/>
                    <a:pt x="4515" y="4557"/>
                    <a:pt x="4569" y="4557"/>
                  </a:cubicBezTo>
                  <a:cubicBezTo>
                    <a:pt x="4640" y="4557"/>
                    <a:pt x="4711" y="4504"/>
                    <a:pt x="4711" y="4433"/>
                  </a:cubicBezTo>
                  <a:cubicBezTo>
                    <a:pt x="4747" y="4433"/>
                    <a:pt x="4783" y="4415"/>
                    <a:pt x="4818" y="4415"/>
                  </a:cubicBezTo>
                  <a:cubicBezTo>
                    <a:pt x="5300" y="4361"/>
                    <a:pt x="5800" y="4254"/>
                    <a:pt x="6282" y="4165"/>
                  </a:cubicBezTo>
                  <a:cubicBezTo>
                    <a:pt x="6897" y="4034"/>
                    <a:pt x="7586" y="3857"/>
                    <a:pt x="8249" y="3857"/>
                  </a:cubicBezTo>
                  <a:cubicBezTo>
                    <a:pt x="8760" y="3857"/>
                    <a:pt x="9255" y="3962"/>
                    <a:pt x="9689" y="4272"/>
                  </a:cubicBezTo>
                  <a:cubicBezTo>
                    <a:pt x="9868" y="4415"/>
                    <a:pt x="9993" y="4611"/>
                    <a:pt x="10136" y="4772"/>
                  </a:cubicBezTo>
                  <a:cubicBezTo>
                    <a:pt x="10118" y="4932"/>
                    <a:pt x="10100" y="5057"/>
                    <a:pt x="10136" y="5271"/>
                  </a:cubicBezTo>
                  <a:cubicBezTo>
                    <a:pt x="10153" y="5325"/>
                    <a:pt x="10171" y="5396"/>
                    <a:pt x="10207" y="5503"/>
                  </a:cubicBezTo>
                  <a:cubicBezTo>
                    <a:pt x="10136" y="5485"/>
                    <a:pt x="10082" y="5414"/>
                    <a:pt x="10028" y="5325"/>
                  </a:cubicBezTo>
                  <a:cubicBezTo>
                    <a:pt x="9850" y="4986"/>
                    <a:pt x="9672" y="4611"/>
                    <a:pt x="9368" y="4379"/>
                  </a:cubicBezTo>
                  <a:cubicBezTo>
                    <a:pt x="9149" y="4207"/>
                    <a:pt x="8892" y="4141"/>
                    <a:pt x="8628" y="4141"/>
                  </a:cubicBezTo>
                  <a:cubicBezTo>
                    <a:pt x="8289" y="4141"/>
                    <a:pt x="7938" y="4249"/>
                    <a:pt x="7638" y="4379"/>
                  </a:cubicBezTo>
                  <a:cubicBezTo>
                    <a:pt x="7263" y="4557"/>
                    <a:pt x="6835" y="4682"/>
                    <a:pt x="6442" y="4825"/>
                  </a:cubicBezTo>
                  <a:cubicBezTo>
                    <a:pt x="6335" y="4861"/>
                    <a:pt x="6228" y="4879"/>
                    <a:pt x="6139" y="4914"/>
                  </a:cubicBezTo>
                  <a:cubicBezTo>
                    <a:pt x="6032" y="4843"/>
                    <a:pt x="5943" y="4772"/>
                    <a:pt x="5853" y="4700"/>
                  </a:cubicBezTo>
                  <a:cubicBezTo>
                    <a:pt x="5784" y="4631"/>
                    <a:pt x="5694" y="4552"/>
                    <a:pt x="5550" y="4552"/>
                  </a:cubicBezTo>
                  <a:cubicBezTo>
                    <a:pt x="5508" y="4552"/>
                    <a:pt x="5460" y="4559"/>
                    <a:pt x="5407" y="4575"/>
                  </a:cubicBezTo>
                  <a:cubicBezTo>
                    <a:pt x="5282" y="4611"/>
                    <a:pt x="4925" y="4754"/>
                    <a:pt x="4872" y="4772"/>
                  </a:cubicBezTo>
                  <a:cubicBezTo>
                    <a:pt x="4694" y="4843"/>
                    <a:pt x="4551" y="5039"/>
                    <a:pt x="4676" y="5235"/>
                  </a:cubicBezTo>
                  <a:cubicBezTo>
                    <a:pt x="4676" y="5253"/>
                    <a:pt x="4694" y="5253"/>
                    <a:pt x="4694" y="5271"/>
                  </a:cubicBezTo>
                  <a:cubicBezTo>
                    <a:pt x="4470" y="5304"/>
                    <a:pt x="4253" y="5318"/>
                    <a:pt x="4041" y="5318"/>
                  </a:cubicBezTo>
                  <a:cubicBezTo>
                    <a:pt x="3797" y="5318"/>
                    <a:pt x="3558" y="5300"/>
                    <a:pt x="3320" y="5271"/>
                  </a:cubicBezTo>
                  <a:cubicBezTo>
                    <a:pt x="3106" y="5235"/>
                    <a:pt x="2891" y="5182"/>
                    <a:pt x="2695" y="5128"/>
                  </a:cubicBezTo>
                  <a:cubicBezTo>
                    <a:pt x="2686" y="5126"/>
                    <a:pt x="2676" y="5125"/>
                    <a:pt x="2667" y="5125"/>
                  </a:cubicBezTo>
                  <a:cubicBezTo>
                    <a:pt x="2602" y="5125"/>
                    <a:pt x="2532" y="5176"/>
                    <a:pt x="2517" y="5253"/>
                  </a:cubicBezTo>
                  <a:cubicBezTo>
                    <a:pt x="2499" y="5325"/>
                    <a:pt x="2535" y="5414"/>
                    <a:pt x="2624" y="5432"/>
                  </a:cubicBezTo>
                  <a:cubicBezTo>
                    <a:pt x="2838" y="5485"/>
                    <a:pt x="3052" y="5539"/>
                    <a:pt x="3284" y="5574"/>
                  </a:cubicBezTo>
                  <a:cubicBezTo>
                    <a:pt x="3508" y="5613"/>
                    <a:pt x="3741" y="5632"/>
                    <a:pt x="3982" y="5632"/>
                  </a:cubicBezTo>
                  <a:cubicBezTo>
                    <a:pt x="4298" y="5632"/>
                    <a:pt x="4627" y="5600"/>
                    <a:pt x="4961" y="5539"/>
                  </a:cubicBezTo>
                  <a:cubicBezTo>
                    <a:pt x="5354" y="5824"/>
                    <a:pt x="5782" y="6003"/>
                    <a:pt x="6246" y="6110"/>
                  </a:cubicBezTo>
                  <a:cubicBezTo>
                    <a:pt x="6492" y="6174"/>
                    <a:pt x="6751" y="6225"/>
                    <a:pt x="7011" y="6225"/>
                  </a:cubicBezTo>
                  <a:cubicBezTo>
                    <a:pt x="7185" y="6225"/>
                    <a:pt x="7359" y="6203"/>
                    <a:pt x="7531" y="6145"/>
                  </a:cubicBezTo>
                  <a:cubicBezTo>
                    <a:pt x="7745" y="6074"/>
                    <a:pt x="7762" y="5771"/>
                    <a:pt x="7548" y="5664"/>
                  </a:cubicBezTo>
                  <a:cubicBezTo>
                    <a:pt x="7245" y="5521"/>
                    <a:pt x="6710" y="5271"/>
                    <a:pt x="6531" y="5182"/>
                  </a:cubicBezTo>
                  <a:cubicBezTo>
                    <a:pt x="6513" y="5164"/>
                    <a:pt x="6496" y="5146"/>
                    <a:pt x="6460" y="5128"/>
                  </a:cubicBezTo>
                  <a:cubicBezTo>
                    <a:pt x="6906" y="4986"/>
                    <a:pt x="7352" y="4861"/>
                    <a:pt x="7762" y="4665"/>
                  </a:cubicBezTo>
                  <a:cubicBezTo>
                    <a:pt x="8084" y="4522"/>
                    <a:pt x="8405" y="4450"/>
                    <a:pt x="8708" y="4450"/>
                  </a:cubicBezTo>
                  <a:lnTo>
                    <a:pt x="8726" y="4450"/>
                  </a:lnTo>
                  <a:cubicBezTo>
                    <a:pt x="8869" y="4450"/>
                    <a:pt x="9047" y="4504"/>
                    <a:pt x="9190" y="4611"/>
                  </a:cubicBezTo>
                  <a:cubicBezTo>
                    <a:pt x="9458" y="4825"/>
                    <a:pt x="9600" y="5164"/>
                    <a:pt x="9761" y="5467"/>
                  </a:cubicBezTo>
                  <a:cubicBezTo>
                    <a:pt x="9886" y="5717"/>
                    <a:pt x="10082" y="5842"/>
                    <a:pt x="10332" y="5842"/>
                  </a:cubicBezTo>
                  <a:cubicBezTo>
                    <a:pt x="10439" y="5842"/>
                    <a:pt x="10582" y="5842"/>
                    <a:pt x="10617" y="5717"/>
                  </a:cubicBezTo>
                  <a:cubicBezTo>
                    <a:pt x="10635" y="5664"/>
                    <a:pt x="10617" y="5628"/>
                    <a:pt x="10599" y="5592"/>
                  </a:cubicBezTo>
                  <a:cubicBezTo>
                    <a:pt x="10296" y="5111"/>
                    <a:pt x="10528" y="4611"/>
                    <a:pt x="10564" y="4111"/>
                  </a:cubicBezTo>
                  <a:cubicBezTo>
                    <a:pt x="10582" y="3915"/>
                    <a:pt x="10528" y="3701"/>
                    <a:pt x="10421" y="3505"/>
                  </a:cubicBezTo>
                  <a:cubicBezTo>
                    <a:pt x="10510" y="3326"/>
                    <a:pt x="10599" y="3112"/>
                    <a:pt x="10599" y="2880"/>
                  </a:cubicBezTo>
                  <a:cubicBezTo>
                    <a:pt x="10582" y="2630"/>
                    <a:pt x="10457" y="2399"/>
                    <a:pt x="10475" y="2149"/>
                  </a:cubicBezTo>
                  <a:cubicBezTo>
                    <a:pt x="10492" y="1881"/>
                    <a:pt x="10599" y="1631"/>
                    <a:pt x="10689" y="1381"/>
                  </a:cubicBezTo>
                  <a:cubicBezTo>
                    <a:pt x="10706" y="1310"/>
                    <a:pt x="10689" y="1257"/>
                    <a:pt x="10653" y="1221"/>
                  </a:cubicBezTo>
                  <a:cubicBezTo>
                    <a:pt x="10626" y="1181"/>
                    <a:pt x="10589" y="1161"/>
                    <a:pt x="10550" y="1161"/>
                  </a:cubicBezTo>
                  <a:cubicBezTo>
                    <a:pt x="10537" y="1161"/>
                    <a:pt x="10524" y="1163"/>
                    <a:pt x="10510" y="1167"/>
                  </a:cubicBezTo>
                  <a:cubicBezTo>
                    <a:pt x="10136" y="1274"/>
                    <a:pt x="9868" y="1453"/>
                    <a:pt x="9725" y="1685"/>
                  </a:cubicBezTo>
                  <a:cubicBezTo>
                    <a:pt x="9475" y="2095"/>
                    <a:pt x="9565" y="2630"/>
                    <a:pt x="9172" y="2952"/>
                  </a:cubicBezTo>
                  <a:cubicBezTo>
                    <a:pt x="9055" y="3045"/>
                    <a:pt x="8932" y="3082"/>
                    <a:pt x="8807" y="3082"/>
                  </a:cubicBezTo>
                  <a:cubicBezTo>
                    <a:pt x="8456" y="3082"/>
                    <a:pt x="8092" y="2788"/>
                    <a:pt x="7816" y="2630"/>
                  </a:cubicBezTo>
                  <a:cubicBezTo>
                    <a:pt x="7655" y="2541"/>
                    <a:pt x="7495" y="2452"/>
                    <a:pt x="7316" y="2381"/>
                  </a:cubicBezTo>
                  <a:cubicBezTo>
                    <a:pt x="7294" y="2372"/>
                    <a:pt x="7272" y="2367"/>
                    <a:pt x="7250" y="2367"/>
                  </a:cubicBezTo>
                  <a:cubicBezTo>
                    <a:pt x="7186" y="2367"/>
                    <a:pt x="7129" y="2407"/>
                    <a:pt x="7102" y="2488"/>
                  </a:cubicBezTo>
                  <a:cubicBezTo>
                    <a:pt x="7084" y="2559"/>
                    <a:pt x="7120" y="2630"/>
                    <a:pt x="7191" y="2666"/>
                  </a:cubicBezTo>
                  <a:cubicBezTo>
                    <a:pt x="7352" y="2738"/>
                    <a:pt x="7513" y="2827"/>
                    <a:pt x="7655" y="2898"/>
                  </a:cubicBezTo>
                  <a:cubicBezTo>
                    <a:pt x="7941" y="3059"/>
                    <a:pt x="8209" y="3237"/>
                    <a:pt x="8512" y="3344"/>
                  </a:cubicBezTo>
                  <a:cubicBezTo>
                    <a:pt x="8617" y="3376"/>
                    <a:pt x="8716" y="3391"/>
                    <a:pt x="8809" y="3391"/>
                  </a:cubicBezTo>
                  <a:cubicBezTo>
                    <a:pt x="9396" y="3391"/>
                    <a:pt x="9745" y="2808"/>
                    <a:pt x="9868" y="2238"/>
                  </a:cubicBezTo>
                  <a:cubicBezTo>
                    <a:pt x="9886" y="2095"/>
                    <a:pt x="9921" y="1952"/>
                    <a:pt x="9993" y="1845"/>
                  </a:cubicBezTo>
                  <a:cubicBezTo>
                    <a:pt x="10046" y="1738"/>
                    <a:pt x="10153" y="1649"/>
                    <a:pt x="10296" y="1578"/>
                  </a:cubicBezTo>
                  <a:lnTo>
                    <a:pt x="10296" y="1578"/>
                  </a:lnTo>
                  <a:cubicBezTo>
                    <a:pt x="10189" y="1881"/>
                    <a:pt x="10136" y="2184"/>
                    <a:pt x="10189" y="2470"/>
                  </a:cubicBezTo>
                  <a:cubicBezTo>
                    <a:pt x="10225" y="2613"/>
                    <a:pt x="10278" y="2755"/>
                    <a:pt x="10278" y="2898"/>
                  </a:cubicBezTo>
                  <a:cubicBezTo>
                    <a:pt x="10296" y="3077"/>
                    <a:pt x="10189" y="3273"/>
                    <a:pt x="10100" y="3451"/>
                  </a:cubicBezTo>
                  <a:cubicBezTo>
                    <a:pt x="10082" y="3505"/>
                    <a:pt x="10082" y="3558"/>
                    <a:pt x="10118" y="3612"/>
                  </a:cubicBezTo>
                  <a:cubicBezTo>
                    <a:pt x="10207" y="3755"/>
                    <a:pt x="10260" y="3933"/>
                    <a:pt x="10260" y="4094"/>
                  </a:cubicBezTo>
                  <a:cubicBezTo>
                    <a:pt x="10243" y="4183"/>
                    <a:pt x="10225" y="4272"/>
                    <a:pt x="10207" y="4361"/>
                  </a:cubicBezTo>
                  <a:cubicBezTo>
                    <a:pt x="10100" y="4236"/>
                    <a:pt x="9993" y="4129"/>
                    <a:pt x="9868" y="4022"/>
                  </a:cubicBezTo>
                  <a:cubicBezTo>
                    <a:pt x="9350" y="3665"/>
                    <a:pt x="8726" y="3523"/>
                    <a:pt x="8101" y="3523"/>
                  </a:cubicBezTo>
                  <a:cubicBezTo>
                    <a:pt x="6977" y="3540"/>
                    <a:pt x="5907" y="3986"/>
                    <a:pt x="4801" y="4111"/>
                  </a:cubicBezTo>
                  <a:lnTo>
                    <a:pt x="4747" y="4111"/>
                  </a:lnTo>
                  <a:cubicBezTo>
                    <a:pt x="4747" y="4076"/>
                    <a:pt x="4765" y="4040"/>
                    <a:pt x="4783" y="3986"/>
                  </a:cubicBezTo>
                  <a:cubicBezTo>
                    <a:pt x="4908" y="3719"/>
                    <a:pt x="4854" y="3558"/>
                    <a:pt x="4801" y="3398"/>
                  </a:cubicBezTo>
                  <a:cubicBezTo>
                    <a:pt x="4747" y="3291"/>
                    <a:pt x="4729" y="3184"/>
                    <a:pt x="4747" y="3077"/>
                  </a:cubicBezTo>
                  <a:cubicBezTo>
                    <a:pt x="4765" y="3023"/>
                    <a:pt x="4765" y="2934"/>
                    <a:pt x="4747" y="2845"/>
                  </a:cubicBezTo>
                  <a:cubicBezTo>
                    <a:pt x="4747" y="2783"/>
                    <a:pt x="4680" y="2734"/>
                    <a:pt x="4604" y="2734"/>
                  </a:cubicBezTo>
                  <a:cubicBezTo>
                    <a:pt x="4592" y="2734"/>
                    <a:pt x="4580" y="2735"/>
                    <a:pt x="4569" y="2738"/>
                  </a:cubicBezTo>
                  <a:cubicBezTo>
                    <a:pt x="4497" y="2738"/>
                    <a:pt x="4426" y="2827"/>
                    <a:pt x="4444" y="2916"/>
                  </a:cubicBezTo>
                  <a:cubicBezTo>
                    <a:pt x="4462" y="2934"/>
                    <a:pt x="4444" y="2969"/>
                    <a:pt x="4444" y="3023"/>
                  </a:cubicBezTo>
                  <a:cubicBezTo>
                    <a:pt x="4408" y="3184"/>
                    <a:pt x="4444" y="3344"/>
                    <a:pt x="4497" y="3505"/>
                  </a:cubicBezTo>
                  <a:cubicBezTo>
                    <a:pt x="4551" y="3630"/>
                    <a:pt x="4569" y="3719"/>
                    <a:pt x="4515" y="3862"/>
                  </a:cubicBezTo>
                  <a:cubicBezTo>
                    <a:pt x="4462" y="3969"/>
                    <a:pt x="4426" y="4058"/>
                    <a:pt x="4408" y="4129"/>
                  </a:cubicBezTo>
                  <a:lnTo>
                    <a:pt x="4176" y="4129"/>
                  </a:lnTo>
                  <a:cubicBezTo>
                    <a:pt x="4194" y="4076"/>
                    <a:pt x="4212" y="4040"/>
                    <a:pt x="4230" y="3969"/>
                  </a:cubicBezTo>
                  <a:cubicBezTo>
                    <a:pt x="4355" y="3719"/>
                    <a:pt x="4283" y="3540"/>
                    <a:pt x="4230" y="3398"/>
                  </a:cubicBezTo>
                  <a:cubicBezTo>
                    <a:pt x="4194" y="3291"/>
                    <a:pt x="4176" y="3184"/>
                    <a:pt x="4194" y="3059"/>
                  </a:cubicBezTo>
                  <a:cubicBezTo>
                    <a:pt x="4194" y="3005"/>
                    <a:pt x="4212" y="2934"/>
                    <a:pt x="4194" y="2845"/>
                  </a:cubicBezTo>
                  <a:cubicBezTo>
                    <a:pt x="4178" y="2767"/>
                    <a:pt x="4122" y="2716"/>
                    <a:pt x="4049" y="2716"/>
                  </a:cubicBezTo>
                  <a:cubicBezTo>
                    <a:pt x="4038" y="2716"/>
                    <a:pt x="4027" y="2717"/>
                    <a:pt x="4016" y="2720"/>
                  </a:cubicBezTo>
                  <a:cubicBezTo>
                    <a:pt x="3926" y="2738"/>
                    <a:pt x="3873" y="2809"/>
                    <a:pt x="3891" y="2898"/>
                  </a:cubicBezTo>
                  <a:cubicBezTo>
                    <a:pt x="3891" y="2934"/>
                    <a:pt x="3891" y="2969"/>
                    <a:pt x="3891" y="3005"/>
                  </a:cubicBezTo>
                  <a:cubicBezTo>
                    <a:pt x="3855" y="3184"/>
                    <a:pt x="3891" y="3344"/>
                    <a:pt x="3944" y="3487"/>
                  </a:cubicBezTo>
                  <a:cubicBezTo>
                    <a:pt x="3998" y="3630"/>
                    <a:pt x="4016" y="3701"/>
                    <a:pt x="3944" y="3844"/>
                  </a:cubicBezTo>
                  <a:cubicBezTo>
                    <a:pt x="3908" y="3951"/>
                    <a:pt x="3873" y="4040"/>
                    <a:pt x="3855" y="4111"/>
                  </a:cubicBezTo>
                  <a:cubicBezTo>
                    <a:pt x="3784" y="4094"/>
                    <a:pt x="3712" y="4076"/>
                    <a:pt x="3641" y="4058"/>
                  </a:cubicBezTo>
                  <a:cubicBezTo>
                    <a:pt x="3641" y="4040"/>
                    <a:pt x="3659" y="4004"/>
                    <a:pt x="3676" y="3969"/>
                  </a:cubicBezTo>
                  <a:cubicBezTo>
                    <a:pt x="3801" y="3701"/>
                    <a:pt x="3730" y="3540"/>
                    <a:pt x="3676" y="3380"/>
                  </a:cubicBezTo>
                  <a:cubicBezTo>
                    <a:pt x="3659" y="3291"/>
                    <a:pt x="3623" y="3219"/>
                    <a:pt x="3623" y="3130"/>
                  </a:cubicBezTo>
                  <a:cubicBezTo>
                    <a:pt x="3623" y="3041"/>
                    <a:pt x="3659" y="2952"/>
                    <a:pt x="3641" y="2862"/>
                  </a:cubicBezTo>
                  <a:cubicBezTo>
                    <a:pt x="3641" y="2773"/>
                    <a:pt x="3552" y="2702"/>
                    <a:pt x="3462" y="2702"/>
                  </a:cubicBezTo>
                  <a:cubicBezTo>
                    <a:pt x="3373" y="2720"/>
                    <a:pt x="3320" y="2809"/>
                    <a:pt x="3337" y="2898"/>
                  </a:cubicBezTo>
                  <a:cubicBezTo>
                    <a:pt x="3337" y="2916"/>
                    <a:pt x="3337" y="2952"/>
                    <a:pt x="3320" y="3005"/>
                  </a:cubicBezTo>
                  <a:cubicBezTo>
                    <a:pt x="3302" y="3166"/>
                    <a:pt x="3337" y="3326"/>
                    <a:pt x="3391" y="3487"/>
                  </a:cubicBezTo>
                  <a:cubicBezTo>
                    <a:pt x="3427" y="3612"/>
                    <a:pt x="3462" y="3683"/>
                    <a:pt x="3391" y="3844"/>
                  </a:cubicBezTo>
                  <a:cubicBezTo>
                    <a:pt x="3373" y="3897"/>
                    <a:pt x="3355" y="3933"/>
                    <a:pt x="3337" y="3986"/>
                  </a:cubicBezTo>
                  <a:cubicBezTo>
                    <a:pt x="2998" y="3879"/>
                    <a:pt x="2659" y="3737"/>
                    <a:pt x="2338" y="3612"/>
                  </a:cubicBezTo>
                  <a:cubicBezTo>
                    <a:pt x="1981" y="3469"/>
                    <a:pt x="1642" y="3326"/>
                    <a:pt x="1286" y="3219"/>
                  </a:cubicBezTo>
                  <a:cubicBezTo>
                    <a:pt x="1410" y="3130"/>
                    <a:pt x="1678" y="3005"/>
                    <a:pt x="1767" y="2952"/>
                  </a:cubicBezTo>
                  <a:cubicBezTo>
                    <a:pt x="2517" y="2595"/>
                    <a:pt x="3320" y="2309"/>
                    <a:pt x="4176" y="2220"/>
                  </a:cubicBezTo>
                  <a:cubicBezTo>
                    <a:pt x="4398" y="2195"/>
                    <a:pt x="4622" y="2183"/>
                    <a:pt x="4847" y="2183"/>
                  </a:cubicBezTo>
                  <a:cubicBezTo>
                    <a:pt x="5419" y="2183"/>
                    <a:pt x="5993" y="2263"/>
                    <a:pt x="6531" y="2416"/>
                  </a:cubicBezTo>
                  <a:cubicBezTo>
                    <a:pt x="6550" y="2424"/>
                    <a:pt x="6569" y="2428"/>
                    <a:pt x="6588" y="2428"/>
                  </a:cubicBezTo>
                  <a:cubicBezTo>
                    <a:pt x="6655" y="2428"/>
                    <a:pt x="6714" y="2379"/>
                    <a:pt x="6728" y="2309"/>
                  </a:cubicBezTo>
                  <a:cubicBezTo>
                    <a:pt x="6745" y="2238"/>
                    <a:pt x="6710" y="2149"/>
                    <a:pt x="6621" y="2131"/>
                  </a:cubicBezTo>
                  <a:cubicBezTo>
                    <a:pt x="6317" y="2024"/>
                    <a:pt x="5996" y="1970"/>
                    <a:pt x="5675" y="1917"/>
                  </a:cubicBezTo>
                  <a:cubicBezTo>
                    <a:pt x="5407" y="1328"/>
                    <a:pt x="5461" y="793"/>
                    <a:pt x="5568" y="186"/>
                  </a:cubicBezTo>
                  <a:cubicBezTo>
                    <a:pt x="5581" y="78"/>
                    <a:pt x="5492" y="0"/>
                    <a:pt x="5402" y="0"/>
                  </a:cubicBezTo>
                  <a:close/>
                </a:path>
              </a:pathLst>
            </a:custGeom>
            <a:solidFill>
              <a:srgbClr val="1E15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65" name="Google Shape;5465;p46"/>
          <p:cNvGrpSpPr/>
          <p:nvPr/>
        </p:nvGrpSpPr>
        <p:grpSpPr>
          <a:xfrm rot="120013">
            <a:off x="5474253" y="2093013"/>
            <a:ext cx="318264" cy="305087"/>
            <a:chOff x="5440074" y="-2925926"/>
            <a:chExt cx="318293" cy="305114"/>
          </a:xfrm>
        </p:grpSpPr>
        <p:sp>
          <p:nvSpPr>
            <p:cNvPr id="5466" name="Google Shape;5466;p46"/>
            <p:cNvSpPr/>
            <p:nvPr/>
          </p:nvSpPr>
          <p:spPr>
            <a:xfrm>
              <a:off x="5575812" y="-2675532"/>
              <a:ext cx="61559" cy="50002"/>
            </a:xfrm>
            <a:custGeom>
              <a:avLst/>
              <a:gdLst/>
              <a:ahLst/>
              <a:cxnLst/>
              <a:rect l="l" t="t" r="r" b="b"/>
              <a:pathLst>
                <a:path w="2088" h="1696" extrusionOk="0">
                  <a:moveTo>
                    <a:pt x="0" y="0"/>
                  </a:moveTo>
                  <a:cubicBezTo>
                    <a:pt x="0" y="0"/>
                    <a:pt x="72" y="571"/>
                    <a:pt x="571" y="839"/>
                  </a:cubicBezTo>
                  <a:cubicBezTo>
                    <a:pt x="72" y="1124"/>
                    <a:pt x="0" y="1695"/>
                    <a:pt x="0" y="1695"/>
                  </a:cubicBezTo>
                  <a:lnTo>
                    <a:pt x="1178" y="1695"/>
                  </a:lnTo>
                  <a:cubicBezTo>
                    <a:pt x="1909" y="1695"/>
                    <a:pt x="2088" y="1303"/>
                    <a:pt x="2088" y="1303"/>
                  </a:cubicBezTo>
                  <a:lnTo>
                    <a:pt x="2088" y="839"/>
                  </a:lnTo>
                  <a:lnTo>
                    <a:pt x="2088" y="375"/>
                  </a:lnTo>
                  <a:cubicBezTo>
                    <a:pt x="2088" y="375"/>
                    <a:pt x="1909" y="0"/>
                    <a:pt x="1178" y="0"/>
                  </a:cubicBezTo>
                  <a:close/>
                </a:path>
              </a:pathLst>
            </a:custGeom>
            <a:solidFill>
              <a:srgbClr val="FEF4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7" name="Google Shape;5467;p46"/>
            <p:cNvSpPr/>
            <p:nvPr/>
          </p:nvSpPr>
          <p:spPr>
            <a:xfrm>
              <a:off x="5543174" y="-2830727"/>
              <a:ext cx="210977" cy="194142"/>
            </a:xfrm>
            <a:custGeom>
              <a:avLst/>
              <a:gdLst/>
              <a:ahLst/>
              <a:cxnLst/>
              <a:rect l="l" t="t" r="r" b="b"/>
              <a:pathLst>
                <a:path w="7156" h="6585" extrusionOk="0">
                  <a:moveTo>
                    <a:pt x="1" y="1"/>
                  </a:moveTo>
                  <a:lnTo>
                    <a:pt x="1" y="1892"/>
                  </a:lnTo>
                  <a:lnTo>
                    <a:pt x="3498" y="1892"/>
                  </a:lnTo>
                  <a:cubicBezTo>
                    <a:pt x="4426" y="1892"/>
                    <a:pt x="5175" y="2641"/>
                    <a:pt x="5175" y="3551"/>
                  </a:cubicBezTo>
                  <a:lnTo>
                    <a:pt x="5175" y="3676"/>
                  </a:lnTo>
                  <a:cubicBezTo>
                    <a:pt x="5175" y="4533"/>
                    <a:pt x="4462" y="5229"/>
                    <a:pt x="3605" y="5229"/>
                  </a:cubicBezTo>
                  <a:cubicBezTo>
                    <a:pt x="3373" y="5229"/>
                    <a:pt x="3195" y="5425"/>
                    <a:pt x="3195" y="5639"/>
                  </a:cubicBezTo>
                  <a:lnTo>
                    <a:pt x="3195" y="6585"/>
                  </a:lnTo>
                  <a:lnTo>
                    <a:pt x="3730" y="6585"/>
                  </a:lnTo>
                  <a:cubicBezTo>
                    <a:pt x="5621" y="6585"/>
                    <a:pt x="7156" y="4997"/>
                    <a:pt x="7031" y="3087"/>
                  </a:cubicBezTo>
                  <a:cubicBezTo>
                    <a:pt x="6942" y="1375"/>
                    <a:pt x="5425" y="1"/>
                    <a:pt x="3730" y="1"/>
                  </a:cubicBezTo>
                  <a:close/>
                </a:path>
              </a:pathLst>
            </a:custGeom>
            <a:solidFill>
              <a:srgbClr val="FEF4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8" name="Google Shape;5468;p46"/>
            <p:cNvSpPr/>
            <p:nvPr/>
          </p:nvSpPr>
          <p:spPr>
            <a:xfrm>
              <a:off x="5495855" y="-2836506"/>
              <a:ext cx="98383" cy="68399"/>
            </a:xfrm>
            <a:custGeom>
              <a:avLst/>
              <a:gdLst/>
              <a:ahLst/>
              <a:cxnLst/>
              <a:rect l="l" t="t" r="r" b="b"/>
              <a:pathLst>
                <a:path w="3337" h="2320" extrusionOk="0">
                  <a:moveTo>
                    <a:pt x="0" y="0"/>
                  </a:moveTo>
                  <a:lnTo>
                    <a:pt x="0" y="250"/>
                  </a:lnTo>
                  <a:cubicBezTo>
                    <a:pt x="0" y="1392"/>
                    <a:pt x="928" y="2320"/>
                    <a:pt x="2070" y="2320"/>
                  </a:cubicBezTo>
                  <a:lnTo>
                    <a:pt x="2944" y="2320"/>
                  </a:lnTo>
                  <a:cubicBezTo>
                    <a:pt x="3158" y="2320"/>
                    <a:pt x="3337" y="2142"/>
                    <a:pt x="3337" y="1927"/>
                  </a:cubicBezTo>
                  <a:lnTo>
                    <a:pt x="3337" y="393"/>
                  </a:lnTo>
                  <a:cubicBezTo>
                    <a:pt x="3337" y="179"/>
                    <a:pt x="3158" y="0"/>
                    <a:pt x="2944" y="0"/>
                  </a:cubicBezTo>
                  <a:close/>
                </a:path>
              </a:pathLst>
            </a:custGeom>
            <a:solidFill>
              <a:srgbClr val="FEF4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9" name="Google Shape;5469;p46"/>
            <p:cNvSpPr/>
            <p:nvPr/>
          </p:nvSpPr>
          <p:spPr>
            <a:xfrm>
              <a:off x="5440074" y="-2925926"/>
              <a:ext cx="318293" cy="305114"/>
            </a:xfrm>
            <a:custGeom>
              <a:avLst/>
              <a:gdLst/>
              <a:ahLst/>
              <a:cxnLst/>
              <a:rect l="l" t="t" r="r" b="b"/>
              <a:pathLst>
                <a:path w="10796" h="10349" extrusionOk="0">
                  <a:moveTo>
                    <a:pt x="375" y="2801"/>
                  </a:moveTo>
                  <a:cubicBezTo>
                    <a:pt x="607" y="3033"/>
                    <a:pt x="929" y="3176"/>
                    <a:pt x="1285" y="3176"/>
                  </a:cubicBezTo>
                  <a:lnTo>
                    <a:pt x="1731" y="3176"/>
                  </a:lnTo>
                  <a:lnTo>
                    <a:pt x="1731" y="3265"/>
                  </a:lnTo>
                  <a:cubicBezTo>
                    <a:pt x="1731" y="3569"/>
                    <a:pt x="1785" y="3872"/>
                    <a:pt x="1910" y="4140"/>
                  </a:cubicBezTo>
                  <a:lnTo>
                    <a:pt x="1303" y="4140"/>
                  </a:lnTo>
                  <a:cubicBezTo>
                    <a:pt x="839" y="4140"/>
                    <a:pt x="429" y="3819"/>
                    <a:pt x="340" y="3372"/>
                  </a:cubicBezTo>
                  <a:cubicBezTo>
                    <a:pt x="286" y="3176"/>
                    <a:pt x="304" y="2980"/>
                    <a:pt x="375" y="2801"/>
                  </a:cubicBezTo>
                  <a:close/>
                  <a:moveTo>
                    <a:pt x="6710" y="3390"/>
                  </a:moveTo>
                  <a:cubicBezTo>
                    <a:pt x="6959" y="3872"/>
                    <a:pt x="6959" y="4479"/>
                    <a:pt x="6727" y="4978"/>
                  </a:cubicBezTo>
                  <a:lnTo>
                    <a:pt x="5371" y="4978"/>
                  </a:lnTo>
                  <a:cubicBezTo>
                    <a:pt x="5371" y="4960"/>
                    <a:pt x="5371" y="4960"/>
                    <a:pt x="5371" y="4943"/>
                  </a:cubicBezTo>
                  <a:lnTo>
                    <a:pt x="5371" y="3426"/>
                  </a:lnTo>
                  <a:cubicBezTo>
                    <a:pt x="5371" y="3408"/>
                    <a:pt x="5371" y="3408"/>
                    <a:pt x="5371" y="3390"/>
                  </a:cubicBezTo>
                  <a:close/>
                  <a:moveTo>
                    <a:pt x="7245" y="3390"/>
                  </a:moveTo>
                  <a:cubicBezTo>
                    <a:pt x="7762" y="3390"/>
                    <a:pt x="8262" y="3515"/>
                    <a:pt x="8690" y="3747"/>
                  </a:cubicBezTo>
                  <a:cubicBezTo>
                    <a:pt x="8869" y="4318"/>
                    <a:pt x="8654" y="4960"/>
                    <a:pt x="8173" y="5407"/>
                  </a:cubicBezTo>
                  <a:cubicBezTo>
                    <a:pt x="7869" y="5157"/>
                    <a:pt x="7495" y="4996"/>
                    <a:pt x="7084" y="4978"/>
                  </a:cubicBezTo>
                  <a:cubicBezTo>
                    <a:pt x="7281" y="4479"/>
                    <a:pt x="7263" y="3890"/>
                    <a:pt x="7066" y="3390"/>
                  </a:cubicBezTo>
                  <a:close/>
                  <a:moveTo>
                    <a:pt x="9065" y="3961"/>
                  </a:moveTo>
                  <a:lnTo>
                    <a:pt x="9065" y="3961"/>
                  </a:lnTo>
                  <a:cubicBezTo>
                    <a:pt x="9654" y="4389"/>
                    <a:pt x="10082" y="5014"/>
                    <a:pt x="10278" y="5728"/>
                  </a:cubicBezTo>
                  <a:cubicBezTo>
                    <a:pt x="10082" y="5977"/>
                    <a:pt x="9886" y="6138"/>
                    <a:pt x="9707" y="6245"/>
                  </a:cubicBezTo>
                  <a:cubicBezTo>
                    <a:pt x="9422" y="6406"/>
                    <a:pt x="9136" y="6477"/>
                    <a:pt x="8779" y="6477"/>
                  </a:cubicBezTo>
                  <a:cubicBezTo>
                    <a:pt x="8726" y="6156"/>
                    <a:pt x="8583" y="5870"/>
                    <a:pt x="8387" y="5621"/>
                  </a:cubicBezTo>
                  <a:cubicBezTo>
                    <a:pt x="8869" y="5175"/>
                    <a:pt x="9118" y="4550"/>
                    <a:pt x="9065" y="3961"/>
                  </a:cubicBezTo>
                  <a:close/>
                  <a:moveTo>
                    <a:pt x="8547" y="7815"/>
                  </a:moveTo>
                  <a:cubicBezTo>
                    <a:pt x="8851" y="8154"/>
                    <a:pt x="9297" y="8351"/>
                    <a:pt x="9761" y="8368"/>
                  </a:cubicBezTo>
                  <a:cubicBezTo>
                    <a:pt x="9564" y="8654"/>
                    <a:pt x="9315" y="8886"/>
                    <a:pt x="9029" y="9100"/>
                  </a:cubicBezTo>
                  <a:cubicBezTo>
                    <a:pt x="8922" y="9171"/>
                    <a:pt x="8797" y="9225"/>
                    <a:pt x="8690" y="9296"/>
                  </a:cubicBezTo>
                  <a:cubicBezTo>
                    <a:pt x="8280" y="9189"/>
                    <a:pt x="7941" y="8850"/>
                    <a:pt x="7834" y="8458"/>
                  </a:cubicBezTo>
                  <a:cubicBezTo>
                    <a:pt x="8119" y="8315"/>
                    <a:pt x="8369" y="8083"/>
                    <a:pt x="8547" y="7815"/>
                  </a:cubicBezTo>
                  <a:close/>
                  <a:moveTo>
                    <a:pt x="7548" y="8565"/>
                  </a:moveTo>
                  <a:cubicBezTo>
                    <a:pt x="7655" y="8957"/>
                    <a:pt x="7923" y="9278"/>
                    <a:pt x="8280" y="9475"/>
                  </a:cubicBezTo>
                  <a:cubicBezTo>
                    <a:pt x="7941" y="9582"/>
                    <a:pt x="7602" y="9653"/>
                    <a:pt x="7245" y="9653"/>
                  </a:cubicBezTo>
                  <a:lnTo>
                    <a:pt x="7245" y="9635"/>
                  </a:lnTo>
                  <a:lnTo>
                    <a:pt x="7227" y="9653"/>
                  </a:lnTo>
                  <a:lnTo>
                    <a:pt x="6834" y="9653"/>
                  </a:lnTo>
                  <a:lnTo>
                    <a:pt x="6834" y="8886"/>
                  </a:lnTo>
                  <a:lnTo>
                    <a:pt x="6852" y="8886"/>
                  </a:lnTo>
                  <a:lnTo>
                    <a:pt x="6852" y="8868"/>
                  </a:lnTo>
                  <a:cubicBezTo>
                    <a:pt x="6834" y="8743"/>
                    <a:pt x="6942" y="8618"/>
                    <a:pt x="7084" y="8618"/>
                  </a:cubicBezTo>
                  <a:cubicBezTo>
                    <a:pt x="7245" y="8618"/>
                    <a:pt x="7405" y="8600"/>
                    <a:pt x="7548" y="8565"/>
                  </a:cubicBezTo>
                  <a:close/>
                  <a:moveTo>
                    <a:pt x="5764" y="8654"/>
                  </a:moveTo>
                  <a:cubicBezTo>
                    <a:pt x="6281" y="8654"/>
                    <a:pt x="6460" y="8850"/>
                    <a:pt x="6513" y="8922"/>
                  </a:cubicBezTo>
                  <a:lnTo>
                    <a:pt x="6513" y="9760"/>
                  </a:lnTo>
                  <a:cubicBezTo>
                    <a:pt x="6478" y="9831"/>
                    <a:pt x="6281" y="10046"/>
                    <a:pt x="5746" y="10046"/>
                  </a:cubicBezTo>
                  <a:lnTo>
                    <a:pt x="4800" y="10046"/>
                  </a:lnTo>
                  <a:cubicBezTo>
                    <a:pt x="4854" y="9867"/>
                    <a:pt x="4979" y="9635"/>
                    <a:pt x="5246" y="9492"/>
                  </a:cubicBezTo>
                  <a:cubicBezTo>
                    <a:pt x="5282" y="9475"/>
                    <a:pt x="5318" y="9439"/>
                    <a:pt x="5318" y="9403"/>
                  </a:cubicBezTo>
                  <a:cubicBezTo>
                    <a:pt x="5354" y="9332"/>
                    <a:pt x="5318" y="9243"/>
                    <a:pt x="5246" y="9207"/>
                  </a:cubicBezTo>
                  <a:cubicBezTo>
                    <a:pt x="4979" y="9064"/>
                    <a:pt x="4854" y="8832"/>
                    <a:pt x="4800" y="8654"/>
                  </a:cubicBezTo>
                  <a:close/>
                  <a:moveTo>
                    <a:pt x="4961" y="0"/>
                  </a:moveTo>
                  <a:cubicBezTo>
                    <a:pt x="4890" y="0"/>
                    <a:pt x="4818" y="36"/>
                    <a:pt x="4800" y="107"/>
                  </a:cubicBezTo>
                  <a:cubicBezTo>
                    <a:pt x="4783" y="214"/>
                    <a:pt x="4854" y="304"/>
                    <a:pt x="4961" y="304"/>
                  </a:cubicBezTo>
                  <a:lnTo>
                    <a:pt x="5693" y="304"/>
                  </a:lnTo>
                  <a:cubicBezTo>
                    <a:pt x="5764" y="304"/>
                    <a:pt x="5835" y="357"/>
                    <a:pt x="5853" y="446"/>
                  </a:cubicBezTo>
                  <a:cubicBezTo>
                    <a:pt x="5871" y="535"/>
                    <a:pt x="5782" y="625"/>
                    <a:pt x="5693" y="625"/>
                  </a:cubicBezTo>
                  <a:lnTo>
                    <a:pt x="1303" y="625"/>
                  </a:lnTo>
                  <a:cubicBezTo>
                    <a:pt x="590" y="625"/>
                    <a:pt x="19" y="1196"/>
                    <a:pt x="19" y="1909"/>
                  </a:cubicBezTo>
                  <a:cubicBezTo>
                    <a:pt x="19" y="2123"/>
                    <a:pt x="72" y="2355"/>
                    <a:pt x="179" y="2534"/>
                  </a:cubicBezTo>
                  <a:cubicBezTo>
                    <a:pt x="72" y="2730"/>
                    <a:pt x="1" y="2962"/>
                    <a:pt x="19" y="3194"/>
                  </a:cubicBezTo>
                  <a:cubicBezTo>
                    <a:pt x="36" y="3908"/>
                    <a:pt x="625" y="4443"/>
                    <a:pt x="1321" y="4443"/>
                  </a:cubicBezTo>
                  <a:lnTo>
                    <a:pt x="2070" y="4443"/>
                  </a:lnTo>
                  <a:cubicBezTo>
                    <a:pt x="2463" y="5085"/>
                    <a:pt x="3159" y="5496"/>
                    <a:pt x="3944" y="5496"/>
                  </a:cubicBezTo>
                  <a:lnTo>
                    <a:pt x="4836" y="5496"/>
                  </a:lnTo>
                  <a:lnTo>
                    <a:pt x="5264" y="5264"/>
                  </a:lnTo>
                  <a:lnTo>
                    <a:pt x="5621" y="5264"/>
                  </a:lnTo>
                  <a:lnTo>
                    <a:pt x="5621" y="5853"/>
                  </a:lnTo>
                  <a:cubicBezTo>
                    <a:pt x="5621" y="5888"/>
                    <a:pt x="5621" y="5924"/>
                    <a:pt x="5639" y="5942"/>
                  </a:cubicBezTo>
                  <a:lnTo>
                    <a:pt x="5817" y="6227"/>
                  </a:lnTo>
                  <a:cubicBezTo>
                    <a:pt x="5853" y="6263"/>
                    <a:pt x="5907" y="6299"/>
                    <a:pt x="5960" y="6299"/>
                  </a:cubicBezTo>
                  <a:cubicBezTo>
                    <a:pt x="6067" y="6299"/>
                    <a:pt x="6156" y="6156"/>
                    <a:pt x="6085" y="6049"/>
                  </a:cubicBezTo>
                  <a:lnTo>
                    <a:pt x="5942" y="5817"/>
                  </a:lnTo>
                  <a:lnTo>
                    <a:pt x="5942" y="5282"/>
                  </a:lnTo>
                  <a:lnTo>
                    <a:pt x="6317" y="5282"/>
                  </a:lnTo>
                  <a:lnTo>
                    <a:pt x="6317" y="5870"/>
                  </a:lnTo>
                  <a:cubicBezTo>
                    <a:pt x="6317" y="5888"/>
                    <a:pt x="6317" y="5924"/>
                    <a:pt x="6335" y="5942"/>
                  </a:cubicBezTo>
                  <a:lnTo>
                    <a:pt x="6513" y="6227"/>
                  </a:lnTo>
                  <a:cubicBezTo>
                    <a:pt x="6549" y="6263"/>
                    <a:pt x="6585" y="6299"/>
                    <a:pt x="6638" y="6299"/>
                  </a:cubicBezTo>
                  <a:cubicBezTo>
                    <a:pt x="6763" y="6299"/>
                    <a:pt x="6834" y="6156"/>
                    <a:pt x="6781" y="6049"/>
                  </a:cubicBezTo>
                  <a:lnTo>
                    <a:pt x="6620" y="5817"/>
                  </a:lnTo>
                  <a:lnTo>
                    <a:pt x="6620" y="5282"/>
                  </a:lnTo>
                  <a:lnTo>
                    <a:pt x="6995" y="5282"/>
                  </a:lnTo>
                  <a:lnTo>
                    <a:pt x="6995" y="5853"/>
                  </a:lnTo>
                  <a:cubicBezTo>
                    <a:pt x="6995" y="5853"/>
                    <a:pt x="7013" y="5924"/>
                    <a:pt x="7031" y="5942"/>
                  </a:cubicBezTo>
                  <a:lnTo>
                    <a:pt x="7209" y="6227"/>
                  </a:lnTo>
                  <a:cubicBezTo>
                    <a:pt x="7245" y="6263"/>
                    <a:pt x="7298" y="6299"/>
                    <a:pt x="7334" y="6299"/>
                  </a:cubicBezTo>
                  <a:cubicBezTo>
                    <a:pt x="7459" y="6299"/>
                    <a:pt x="7548" y="6156"/>
                    <a:pt x="7477" y="6049"/>
                  </a:cubicBezTo>
                  <a:lnTo>
                    <a:pt x="7334" y="5817"/>
                  </a:lnTo>
                  <a:lnTo>
                    <a:pt x="7334" y="5317"/>
                  </a:lnTo>
                  <a:cubicBezTo>
                    <a:pt x="7762" y="5424"/>
                    <a:pt x="8155" y="5728"/>
                    <a:pt x="8351" y="6138"/>
                  </a:cubicBezTo>
                  <a:cubicBezTo>
                    <a:pt x="8654" y="6798"/>
                    <a:pt x="8494" y="7655"/>
                    <a:pt x="7887" y="8065"/>
                  </a:cubicBezTo>
                  <a:cubicBezTo>
                    <a:pt x="7655" y="8226"/>
                    <a:pt x="7370" y="8315"/>
                    <a:pt x="7084" y="8315"/>
                  </a:cubicBezTo>
                  <a:cubicBezTo>
                    <a:pt x="6888" y="8315"/>
                    <a:pt x="6710" y="8422"/>
                    <a:pt x="6603" y="8582"/>
                  </a:cubicBezTo>
                  <a:cubicBezTo>
                    <a:pt x="6460" y="8458"/>
                    <a:pt x="6192" y="8351"/>
                    <a:pt x="5782" y="8351"/>
                  </a:cubicBezTo>
                  <a:lnTo>
                    <a:pt x="4622" y="8351"/>
                  </a:lnTo>
                  <a:cubicBezTo>
                    <a:pt x="4568" y="8351"/>
                    <a:pt x="4533" y="8368"/>
                    <a:pt x="4497" y="8404"/>
                  </a:cubicBezTo>
                  <a:cubicBezTo>
                    <a:pt x="4479" y="8422"/>
                    <a:pt x="4461" y="8475"/>
                    <a:pt x="4461" y="8511"/>
                  </a:cubicBezTo>
                  <a:cubicBezTo>
                    <a:pt x="4461" y="8547"/>
                    <a:pt x="4515" y="9011"/>
                    <a:pt x="4907" y="9350"/>
                  </a:cubicBezTo>
                  <a:cubicBezTo>
                    <a:pt x="4515" y="9671"/>
                    <a:pt x="4461" y="10135"/>
                    <a:pt x="4461" y="10170"/>
                  </a:cubicBezTo>
                  <a:cubicBezTo>
                    <a:pt x="4461" y="10206"/>
                    <a:pt x="4479" y="10260"/>
                    <a:pt x="4497" y="10278"/>
                  </a:cubicBezTo>
                  <a:cubicBezTo>
                    <a:pt x="4533" y="10313"/>
                    <a:pt x="4622" y="10349"/>
                    <a:pt x="4622" y="10349"/>
                  </a:cubicBezTo>
                  <a:lnTo>
                    <a:pt x="5764" y="10349"/>
                  </a:lnTo>
                  <a:cubicBezTo>
                    <a:pt x="6371" y="10349"/>
                    <a:pt x="6656" y="10117"/>
                    <a:pt x="6763" y="9974"/>
                  </a:cubicBezTo>
                  <a:lnTo>
                    <a:pt x="7370" y="9974"/>
                  </a:lnTo>
                  <a:cubicBezTo>
                    <a:pt x="7959" y="9939"/>
                    <a:pt x="8547" y="9778"/>
                    <a:pt x="9047" y="9457"/>
                  </a:cubicBezTo>
                  <a:cubicBezTo>
                    <a:pt x="9636" y="9082"/>
                    <a:pt x="10118" y="8547"/>
                    <a:pt x="10403" y="7904"/>
                  </a:cubicBezTo>
                  <a:cubicBezTo>
                    <a:pt x="10421" y="7869"/>
                    <a:pt x="10439" y="7815"/>
                    <a:pt x="10457" y="7780"/>
                  </a:cubicBezTo>
                  <a:cubicBezTo>
                    <a:pt x="10474" y="7708"/>
                    <a:pt x="10439" y="7601"/>
                    <a:pt x="10367" y="7583"/>
                  </a:cubicBezTo>
                  <a:cubicBezTo>
                    <a:pt x="10344" y="7574"/>
                    <a:pt x="10321" y="7570"/>
                    <a:pt x="10299" y="7570"/>
                  </a:cubicBezTo>
                  <a:cubicBezTo>
                    <a:pt x="10236" y="7570"/>
                    <a:pt x="10180" y="7606"/>
                    <a:pt x="10153" y="7673"/>
                  </a:cubicBezTo>
                  <a:cubicBezTo>
                    <a:pt x="10100" y="7797"/>
                    <a:pt x="10046" y="7940"/>
                    <a:pt x="9975" y="8065"/>
                  </a:cubicBezTo>
                  <a:cubicBezTo>
                    <a:pt x="9926" y="8071"/>
                    <a:pt x="9876" y="8073"/>
                    <a:pt x="9827" y="8073"/>
                  </a:cubicBezTo>
                  <a:cubicBezTo>
                    <a:pt x="9393" y="8073"/>
                    <a:pt x="8962" y="7866"/>
                    <a:pt x="8690" y="7530"/>
                  </a:cubicBezTo>
                  <a:cubicBezTo>
                    <a:pt x="8761" y="7334"/>
                    <a:pt x="8815" y="7119"/>
                    <a:pt x="8815" y="6905"/>
                  </a:cubicBezTo>
                  <a:lnTo>
                    <a:pt x="8815" y="6798"/>
                  </a:lnTo>
                  <a:cubicBezTo>
                    <a:pt x="9208" y="6798"/>
                    <a:pt x="9547" y="6709"/>
                    <a:pt x="9868" y="6513"/>
                  </a:cubicBezTo>
                  <a:cubicBezTo>
                    <a:pt x="10028" y="6424"/>
                    <a:pt x="10189" y="6299"/>
                    <a:pt x="10349" y="6120"/>
                  </a:cubicBezTo>
                  <a:cubicBezTo>
                    <a:pt x="10367" y="6263"/>
                    <a:pt x="10367" y="6388"/>
                    <a:pt x="10367" y="6531"/>
                  </a:cubicBezTo>
                  <a:cubicBezTo>
                    <a:pt x="10367" y="6691"/>
                    <a:pt x="10349" y="6870"/>
                    <a:pt x="10332" y="7030"/>
                  </a:cubicBezTo>
                  <a:cubicBezTo>
                    <a:pt x="10314" y="7119"/>
                    <a:pt x="10367" y="7191"/>
                    <a:pt x="10457" y="7209"/>
                  </a:cubicBezTo>
                  <a:cubicBezTo>
                    <a:pt x="10466" y="7210"/>
                    <a:pt x="10475" y="7211"/>
                    <a:pt x="10484" y="7211"/>
                  </a:cubicBezTo>
                  <a:cubicBezTo>
                    <a:pt x="10560" y="7211"/>
                    <a:pt x="10619" y="7148"/>
                    <a:pt x="10635" y="7084"/>
                  </a:cubicBezTo>
                  <a:cubicBezTo>
                    <a:pt x="10796" y="6085"/>
                    <a:pt x="10510" y="5050"/>
                    <a:pt x="9850" y="4282"/>
                  </a:cubicBezTo>
                  <a:cubicBezTo>
                    <a:pt x="9636" y="4033"/>
                    <a:pt x="9386" y="3819"/>
                    <a:pt x="9100" y="3640"/>
                  </a:cubicBezTo>
                  <a:cubicBezTo>
                    <a:pt x="8547" y="3283"/>
                    <a:pt x="7887" y="3069"/>
                    <a:pt x="7227" y="3069"/>
                  </a:cubicBezTo>
                  <a:lnTo>
                    <a:pt x="5264" y="3069"/>
                  </a:lnTo>
                  <a:cubicBezTo>
                    <a:pt x="5157" y="2944"/>
                    <a:pt x="4997" y="2873"/>
                    <a:pt x="4818" y="2873"/>
                  </a:cubicBezTo>
                  <a:lnTo>
                    <a:pt x="4515" y="2873"/>
                  </a:lnTo>
                  <a:cubicBezTo>
                    <a:pt x="4444" y="2873"/>
                    <a:pt x="4372" y="2909"/>
                    <a:pt x="4354" y="2998"/>
                  </a:cubicBezTo>
                  <a:cubicBezTo>
                    <a:pt x="4337" y="3087"/>
                    <a:pt x="4408" y="3176"/>
                    <a:pt x="4497" y="3176"/>
                  </a:cubicBezTo>
                  <a:lnTo>
                    <a:pt x="4818" y="3176"/>
                  </a:lnTo>
                  <a:cubicBezTo>
                    <a:pt x="4961" y="3176"/>
                    <a:pt x="5050" y="3283"/>
                    <a:pt x="5050" y="3408"/>
                  </a:cubicBezTo>
                  <a:lnTo>
                    <a:pt x="5050" y="4943"/>
                  </a:lnTo>
                  <a:cubicBezTo>
                    <a:pt x="5050" y="5068"/>
                    <a:pt x="4961" y="5175"/>
                    <a:pt x="4818" y="5175"/>
                  </a:cubicBezTo>
                  <a:lnTo>
                    <a:pt x="3962" y="5175"/>
                  </a:lnTo>
                  <a:cubicBezTo>
                    <a:pt x="3658" y="5175"/>
                    <a:pt x="3373" y="5121"/>
                    <a:pt x="3123" y="4996"/>
                  </a:cubicBezTo>
                  <a:cubicBezTo>
                    <a:pt x="2392" y="4657"/>
                    <a:pt x="2017" y="3943"/>
                    <a:pt x="2017" y="3176"/>
                  </a:cubicBezTo>
                  <a:lnTo>
                    <a:pt x="3766" y="3176"/>
                  </a:lnTo>
                  <a:cubicBezTo>
                    <a:pt x="3855" y="3176"/>
                    <a:pt x="3908" y="3123"/>
                    <a:pt x="3926" y="3051"/>
                  </a:cubicBezTo>
                  <a:cubicBezTo>
                    <a:pt x="3962" y="2962"/>
                    <a:pt x="3873" y="2873"/>
                    <a:pt x="3783" y="2873"/>
                  </a:cubicBezTo>
                  <a:lnTo>
                    <a:pt x="1303" y="2873"/>
                  </a:lnTo>
                  <a:cubicBezTo>
                    <a:pt x="1000" y="2873"/>
                    <a:pt x="732" y="2730"/>
                    <a:pt x="554" y="2516"/>
                  </a:cubicBezTo>
                  <a:cubicBezTo>
                    <a:pt x="732" y="2320"/>
                    <a:pt x="1000" y="2177"/>
                    <a:pt x="1303" y="2177"/>
                  </a:cubicBezTo>
                  <a:lnTo>
                    <a:pt x="5693" y="2177"/>
                  </a:lnTo>
                  <a:cubicBezTo>
                    <a:pt x="5925" y="2177"/>
                    <a:pt x="6139" y="1999"/>
                    <a:pt x="6156" y="1749"/>
                  </a:cubicBezTo>
                  <a:cubicBezTo>
                    <a:pt x="6192" y="1481"/>
                    <a:pt x="5960" y="1249"/>
                    <a:pt x="5693" y="1249"/>
                  </a:cubicBezTo>
                  <a:lnTo>
                    <a:pt x="4961" y="1249"/>
                  </a:lnTo>
                  <a:cubicBezTo>
                    <a:pt x="4890" y="1249"/>
                    <a:pt x="4818" y="1285"/>
                    <a:pt x="4800" y="1356"/>
                  </a:cubicBezTo>
                  <a:cubicBezTo>
                    <a:pt x="4783" y="1463"/>
                    <a:pt x="4854" y="1553"/>
                    <a:pt x="4961" y="1553"/>
                  </a:cubicBezTo>
                  <a:lnTo>
                    <a:pt x="5693" y="1553"/>
                  </a:lnTo>
                  <a:cubicBezTo>
                    <a:pt x="5764" y="1553"/>
                    <a:pt x="5817" y="1588"/>
                    <a:pt x="5835" y="1660"/>
                  </a:cubicBezTo>
                  <a:cubicBezTo>
                    <a:pt x="5889" y="1767"/>
                    <a:pt x="5800" y="1892"/>
                    <a:pt x="5693" y="1892"/>
                  </a:cubicBezTo>
                  <a:lnTo>
                    <a:pt x="1303" y="1892"/>
                  </a:lnTo>
                  <a:cubicBezTo>
                    <a:pt x="946" y="1892"/>
                    <a:pt x="625" y="2034"/>
                    <a:pt x="393" y="2266"/>
                  </a:cubicBezTo>
                  <a:cubicBezTo>
                    <a:pt x="322" y="2088"/>
                    <a:pt x="304" y="1892"/>
                    <a:pt x="340" y="1695"/>
                  </a:cubicBezTo>
                  <a:cubicBezTo>
                    <a:pt x="447" y="1249"/>
                    <a:pt x="857" y="928"/>
                    <a:pt x="1303" y="928"/>
                  </a:cubicBezTo>
                  <a:lnTo>
                    <a:pt x="5693" y="928"/>
                  </a:lnTo>
                  <a:cubicBezTo>
                    <a:pt x="5925" y="928"/>
                    <a:pt x="6139" y="750"/>
                    <a:pt x="6156" y="500"/>
                  </a:cubicBezTo>
                  <a:cubicBezTo>
                    <a:pt x="6192" y="232"/>
                    <a:pt x="5960" y="0"/>
                    <a:pt x="5693" y="0"/>
                  </a:cubicBezTo>
                  <a:close/>
                </a:path>
              </a:pathLst>
            </a:custGeom>
            <a:solidFill>
              <a:srgbClr val="1E15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0" name="Google Shape;5470;p46"/>
            <p:cNvSpPr/>
            <p:nvPr/>
          </p:nvSpPr>
          <p:spPr>
            <a:xfrm>
              <a:off x="5530556" y="-2822266"/>
              <a:ext cx="14771" cy="15242"/>
            </a:xfrm>
            <a:custGeom>
              <a:avLst/>
              <a:gdLst/>
              <a:ahLst/>
              <a:cxnLst/>
              <a:rect l="l" t="t" r="r" b="b"/>
              <a:pathLst>
                <a:path w="501" h="517" extrusionOk="0">
                  <a:moveTo>
                    <a:pt x="261" y="0"/>
                  </a:moveTo>
                  <a:cubicBezTo>
                    <a:pt x="223" y="0"/>
                    <a:pt x="183" y="11"/>
                    <a:pt x="143" y="35"/>
                  </a:cubicBezTo>
                  <a:cubicBezTo>
                    <a:pt x="72" y="71"/>
                    <a:pt x="1" y="160"/>
                    <a:pt x="1" y="267"/>
                  </a:cubicBezTo>
                  <a:cubicBezTo>
                    <a:pt x="1" y="392"/>
                    <a:pt x="126" y="517"/>
                    <a:pt x="250" y="517"/>
                  </a:cubicBezTo>
                  <a:cubicBezTo>
                    <a:pt x="393" y="517"/>
                    <a:pt x="500" y="392"/>
                    <a:pt x="500" y="267"/>
                  </a:cubicBezTo>
                  <a:cubicBezTo>
                    <a:pt x="500" y="128"/>
                    <a:pt x="393" y="0"/>
                    <a:pt x="261" y="0"/>
                  </a:cubicBezTo>
                  <a:close/>
                </a:path>
              </a:pathLst>
            </a:custGeom>
            <a:solidFill>
              <a:srgbClr val="1E15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71" name="Google Shape;5471;p46"/>
          <p:cNvGrpSpPr/>
          <p:nvPr/>
        </p:nvGrpSpPr>
        <p:grpSpPr>
          <a:xfrm rot="120013">
            <a:off x="4738270" y="3650074"/>
            <a:ext cx="319296" cy="156361"/>
            <a:chOff x="4756228" y="-1343954"/>
            <a:chExt cx="319325" cy="156375"/>
          </a:xfrm>
        </p:grpSpPr>
        <p:sp>
          <p:nvSpPr>
            <p:cNvPr id="5472" name="Google Shape;5472;p46"/>
            <p:cNvSpPr/>
            <p:nvPr/>
          </p:nvSpPr>
          <p:spPr>
            <a:xfrm>
              <a:off x="4874570" y="-1239970"/>
              <a:ext cx="48970" cy="47909"/>
            </a:xfrm>
            <a:custGeom>
              <a:avLst/>
              <a:gdLst/>
              <a:ahLst/>
              <a:cxnLst/>
              <a:rect l="l" t="t" r="r" b="b"/>
              <a:pathLst>
                <a:path w="1661" h="1625" extrusionOk="0">
                  <a:moveTo>
                    <a:pt x="1660" y="1"/>
                  </a:moveTo>
                  <a:cubicBezTo>
                    <a:pt x="1446" y="54"/>
                    <a:pt x="1232" y="108"/>
                    <a:pt x="1018" y="161"/>
                  </a:cubicBezTo>
                  <a:cubicBezTo>
                    <a:pt x="715" y="251"/>
                    <a:pt x="429" y="322"/>
                    <a:pt x="144" y="393"/>
                  </a:cubicBezTo>
                  <a:cubicBezTo>
                    <a:pt x="90" y="393"/>
                    <a:pt x="37" y="411"/>
                    <a:pt x="1" y="429"/>
                  </a:cubicBezTo>
                  <a:cubicBezTo>
                    <a:pt x="126" y="839"/>
                    <a:pt x="304" y="1250"/>
                    <a:pt x="536" y="1624"/>
                  </a:cubicBezTo>
                  <a:cubicBezTo>
                    <a:pt x="750" y="1303"/>
                    <a:pt x="1018" y="1054"/>
                    <a:pt x="1250" y="786"/>
                  </a:cubicBezTo>
                  <a:cubicBezTo>
                    <a:pt x="1446" y="554"/>
                    <a:pt x="1607" y="286"/>
                    <a:pt x="1660" y="1"/>
                  </a:cubicBezTo>
                  <a:close/>
                </a:path>
              </a:pathLst>
            </a:custGeom>
            <a:solidFill>
              <a:srgbClr val="D7D0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3" name="Google Shape;5473;p46"/>
            <p:cNvSpPr/>
            <p:nvPr/>
          </p:nvSpPr>
          <p:spPr>
            <a:xfrm>
              <a:off x="4884565" y="-1239970"/>
              <a:ext cx="38976" cy="47909"/>
            </a:xfrm>
            <a:custGeom>
              <a:avLst/>
              <a:gdLst/>
              <a:ahLst/>
              <a:cxnLst/>
              <a:rect l="l" t="t" r="r" b="b"/>
              <a:pathLst>
                <a:path w="1322" h="1625" extrusionOk="0">
                  <a:moveTo>
                    <a:pt x="1321" y="1"/>
                  </a:moveTo>
                  <a:lnTo>
                    <a:pt x="1321" y="1"/>
                  </a:lnTo>
                  <a:cubicBezTo>
                    <a:pt x="1161" y="36"/>
                    <a:pt x="1000" y="72"/>
                    <a:pt x="857" y="126"/>
                  </a:cubicBezTo>
                  <a:cubicBezTo>
                    <a:pt x="786" y="340"/>
                    <a:pt x="643" y="536"/>
                    <a:pt x="501" y="715"/>
                  </a:cubicBezTo>
                  <a:cubicBezTo>
                    <a:pt x="340" y="893"/>
                    <a:pt x="161" y="1071"/>
                    <a:pt x="1" y="1268"/>
                  </a:cubicBezTo>
                  <a:cubicBezTo>
                    <a:pt x="72" y="1393"/>
                    <a:pt x="126" y="1500"/>
                    <a:pt x="197" y="1624"/>
                  </a:cubicBezTo>
                  <a:cubicBezTo>
                    <a:pt x="411" y="1303"/>
                    <a:pt x="679" y="1054"/>
                    <a:pt x="911" y="786"/>
                  </a:cubicBezTo>
                  <a:cubicBezTo>
                    <a:pt x="1107" y="554"/>
                    <a:pt x="1268" y="286"/>
                    <a:pt x="1321" y="1"/>
                  </a:cubicBezTo>
                  <a:close/>
                </a:path>
              </a:pathLst>
            </a:custGeom>
            <a:solidFill>
              <a:srgbClr val="C9BF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4" name="Google Shape;5474;p46"/>
            <p:cNvSpPr/>
            <p:nvPr/>
          </p:nvSpPr>
          <p:spPr>
            <a:xfrm>
              <a:off x="4936660" y="-1247841"/>
              <a:ext cx="53688" cy="51034"/>
            </a:xfrm>
            <a:custGeom>
              <a:avLst/>
              <a:gdLst/>
              <a:ahLst/>
              <a:cxnLst/>
              <a:rect l="l" t="t" r="r" b="b"/>
              <a:pathLst>
                <a:path w="1821" h="1731" extrusionOk="0">
                  <a:moveTo>
                    <a:pt x="1820" y="0"/>
                  </a:moveTo>
                  <a:lnTo>
                    <a:pt x="1820" y="0"/>
                  </a:lnTo>
                  <a:cubicBezTo>
                    <a:pt x="1267" y="18"/>
                    <a:pt x="661" y="36"/>
                    <a:pt x="250" y="107"/>
                  </a:cubicBezTo>
                  <a:cubicBezTo>
                    <a:pt x="161" y="125"/>
                    <a:pt x="90" y="143"/>
                    <a:pt x="18" y="161"/>
                  </a:cubicBezTo>
                  <a:cubicBezTo>
                    <a:pt x="0" y="482"/>
                    <a:pt x="90" y="785"/>
                    <a:pt x="268" y="1071"/>
                  </a:cubicBezTo>
                  <a:cubicBezTo>
                    <a:pt x="446" y="1356"/>
                    <a:pt x="714" y="1606"/>
                    <a:pt x="1035" y="1731"/>
                  </a:cubicBezTo>
                  <a:cubicBezTo>
                    <a:pt x="1071" y="1428"/>
                    <a:pt x="1178" y="1106"/>
                    <a:pt x="1339" y="839"/>
                  </a:cubicBezTo>
                  <a:cubicBezTo>
                    <a:pt x="1463" y="625"/>
                    <a:pt x="1606" y="446"/>
                    <a:pt x="1713" y="232"/>
                  </a:cubicBezTo>
                  <a:cubicBezTo>
                    <a:pt x="1749" y="161"/>
                    <a:pt x="1785" y="72"/>
                    <a:pt x="1820" y="0"/>
                  </a:cubicBezTo>
                  <a:close/>
                </a:path>
              </a:pathLst>
            </a:custGeom>
            <a:solidFill>
              <a:srgbClr val="D7D0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5" name="Google Shape;5475;p46"/>
            <p:cNvSpPr/>
            <p:nvPr/>
          </p:nvSpPr>
          <p:spPr>
            <a:xfrm>
              <a:off x="4956119" y="-1247841"/>
              <a:ext cx="34229" cy="51034"/>
            </a:xfrm>
            <a:custGeom>
              <a:avLst/>
              <a:gdLst/>
              <a:ahLst/>
              <a:cxnLst/>
              <a:rect l="l" t="t" r="r" b="b"/>
              <a:pathLst>
                <a:path w="1161" h="1731" extrusionOk="0">
                  <a:moveTo>
                    <a:pt x="1160" y="0"/>
                  </a:moveTo>
                  <a:cubicBezTo>
                    <a:pt x="1000" y="0"/>
                    <a:pt x="857" y="0"/>
                    <a:pt x="714" y="18"/>
                  </a:cubicBezTo>
                  <a:cubicBezTo>
                    <a:pt x="696" y="36"/>
                    <a:pt x="696" y="54"/>
                    <a:pt x="679" y="72"/>
                  </a:cubicBezTo>
                  <a:cubicBezTo>
                    <a:pt x="571" y="286"/>
                    <a:pt x="429" y="464"/>
                    <a:pt x="304" y="678"/>
                  </a:cubicBezTo>
                  <a:cubicBezTo>
                    <a:pt x="161" y="928"/>
                    <a:pt x="54" y="1231"/>
                    <a:pt x="1" y="1517"/>
                  </a:cubicBezTo>
                  <a:cubicBezTo>
                    <a:pt x="125" y="1606"/>
                    <a:pt x="232" y="1677"/>
                    <a:pt x="375" y="1731"/>
                  </a:cubicBezTo>
                  <a:cubicBezTo>
                    <a:pt x="411" y="1428"/>
                    <a:pt x="518" y="1106"/>
                    <a:pt x="679" y="839"/>
                  </a:cubicBezTo>
                  <a:cubicBezTo>
                    <a:pt x="803" y="625"/>
                    <a:pt x="946" y="446"/>
                    <a:pt x="1053" y="232"/>
                  </a:cubicBezTo>
                  <a:cubicBezTo>
                    <a:pt x="1089" y="161"/>
                    <a:pt x="1125" y="72"/>
                    <a:pt x="1160" y="0"/>
                  </a:cubicBezTo>
                  <a:close/>
                </a:path>
              </a:pathLst>
            </a:custGeom>
            <a:solidFill>
              <a:srgbClr val="C9BF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6" name="Google Shape;5476;p46"/>
            <p:cNvSpPr/>
            <p:nvPr/>
          </p:nvSpPr>
          <p:spPr>
            <a:xfrm>
              <a:off x="4903522" y="-1339414"/>
              <a:ext cx="62090" cy="57402"/>
            </a:xfrm>
            <a:custGeom>
              <a:avLst/>
              <a:gdLst/>
              <a:ahLst/>
              <a:cxnLst/>
              <a:rect l="l" t="t" r="r" b="b"/>
              <a:pathLst>
                <a:path w="2106" h="1947" extrusionOk="0">
                  <a:moveTo>
                    <a:pt x="1578" y="0"/>
                  </a:moveTo>
                  <a:cubicBezTo>
                    <a:pt x="1575" y="0"/>
                    <a:pt x="1573" y="1"/>
                    <a:pt x="1570" y="2"/>
                  </a:cubicBezTo>
                  <a:cubicBezTo>
                    <a:pt x="1463" y="37"/>
                    <a:pt x="1374" y="91"/>
                    <a:pt x="1267" y="144"/>
                  </a:cubicBezTo>
                  <a:cubicBezTo>
                    <a:pt x="1196" y="180"/>
                    <a:pt x="1106" y="251"/>
                    <a:pt x="1035" y="305"/>
                  </a:cubicBezTo>
                  <a:cubicBezTo>
                    <a:pt x="589" y="608"/>
                    <a:pt x="89" y="1072"/>
                    <a:pt x="0" y="1643"/>
                  </a:cubicBezTo>
                  <a:cubicBezTo>
                    <a:pt x="0" y="1643"/>
                    <a:pt x="1892" y="1946"/>
                    <a:pt x="1892" y="1946"/>
                  </a:cubicBezTo>
                  <a:cubicBezTo>
                    <a:pt x="1927" y="1946"/>
                    <a:pt x="1999" y="1750"/>
                    <a:pt x="1999" y="1732"/>
                  </a:cubicBezTo>
                  <a:cubicBezTo>
                    <a:pt x="2106" y="1358"/>
                    <a:pt x="2088" y="912"/>
                    <a:pt x="1945" y="555"/>
                  </a:cubicBezTo>
                  <a:cubicBezTo>
                    <a:pt x="1909" y="430"/>
                    <a:pt x="1838" y="323"/>
                    <a:pt x="1767" y="234"/>
                  </a:cubicBezTo>
                  <a:cubicBezTo>
                    <a:pt x="1750" y="182"/>
                    <a:pt x="1635" y="0"/>
                    <a:pt x="1578" y="0"/>
                  </a:cubicBezTo>
                  <a:close/>
                </a:path>
              </a:pathLst>
            </a:custGeom>
            <a:solidFill>
              <a:srgbClr val="D7D0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7" name="Google Shape;5477;p46"/>
            <p:cNvSpPr/>
            <p:nvPr/>
          </p:nvSpPr>
          <p:spPr>
            <a:xfrm>
              <a:off x="4941908" y="-1339414"/>
              <a:ext cx="23704" cy="57402"/>
            </a:xfrm>
            <a:custGeom>
              <a:avLst/>
              <a:gdLst/>
              <a:ahLst/>
              <a:cxnLst/>
              <a:rect l="l" t="t" r="r" b="b"/>
              <a:pathLst>
                <a:path w="804" h="1947" extrusionOk="0">
                  <a:moveTo>
                    <a:pt x="275" y="1"/>
                  </a:moveTo>
                  <a:cubicBezTo>
                    <a:pt x="273" y="1"/>
                    <a:pt x="271" y="1"/>
                    <a:pt x="268" y="2"/>
                  </a:cubicBezTo>
                  <a:cubicBezTo>
                    <a:pt x="161" y="37"/>
                    <a:pt x="90" y="91"/>
                    <a:pt x="1" y="126"/>
                  </a:cubicBezTo>
                  <a:cubicBezTo>
                    <a:pt x="36" y="180"/>
                    <a:pt x="72" y="234"/>
                    <a:pt x="72" y="251"/>
                  </a:cubicBezTo>
                  <a:cubicBezTo>
                    <a:pt x="144" y="341"/>
                    <a:pt x="215" y="465"/>
                    <a:pt x="251" y="573"/>
                  </a:cubicBezTo>
                  <a:cubicBezTo>
                    <a:pt x="393" y="929"/>
                    <a:pt x="411" y="1393"/>
                    <a:pt x="304" y="1750"/>
                  </a:cubicBezTo>
                  <a:cubicBezTo>
                    <a:pt x="304" y="1768"/>
                    <a:pt x="286" y="1839"/>
                    <a:pt x="251" y="1893"/>
                  </a:cubicBezTo>
                  <a:cubicBezTo>
                    <a:pt x="465" y="1929"/>
                    <a:pt x="590" y="1946"/>
                    <a:pt x="590" y="1946"/>
                  </a:cubicBezTo>
                  <a:cubicBezTo>
                    <a:pt x="625" y="1946"/>
                    <a:pt x="697" y="1768"/>
                    <a:pt x="697" y="1732"/>
                  </a:cubicBezTo>
                  <a:cubicBezTo>
                    <a:pt x="804" y="1358"/>
                    <a:pt x="786" y="912"/>
                    <a:pt x="643" y="555"/>
                  </a:cubicBezTo>
                  <a:cubicBezTo>
                    <a:pt x="607" y="430"/>
                    <a:pt x="536" y="323"/>
                    <a:pt x="465" y="234"/>
                  </a:cubicBezTo>
                  <a:cubicBezTo>
                    <a:pt x="448" y="199"/>
                    <a:pt x="332" y="1"/>
                    <a:pt x="275" y="1"/>
                  </a:cubicBezTo>
                  <a:close/>
                </a:path>
              </a:pathLst>
            </a:custGeom>
            <a:solidFill>
              <a:srgbClr val="C9BF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8" name="Google Shape;5478;p46"/>
            <p:cNvSpPr/>
            <p:nvPr/>
          </p:nvSpPr>
          <p:spPr>
            <a:xfrm>
              <a:off x="4759382" y="-1300026"/>
              <a:ext cx="268821" cy="76065"/>
            </a:xfrm>
            <a:custGeom>
              <a:avLst/>
              <a:gdLst/>
              <a:ahLst/>
              <a:cxnLst/>
              <a:rect l="l" t="t" r="r" b="b"/>
              <a:pathLst>
                <a:path w="9118" h="2580" extrusionOk="0">
                  <a:moveTo>
                    <a:pt x="3410" y="1"/>
                  </a:moveTo>
                  <a:cubicBezTo>
                    <a:pt x="2970" y="1"/>
                    <a:pt x="2530" y="48"/>
                    <a:pt x="2070" y="182"/>
                  </a:cubicBezTo>
                  <a:cubicBezTo>
                    <a:pt x="1856" y="254"/>
                    <a:pt x="1660" y="307"/>
                    <a:pt x="1446" y="378"/>
                  </a:cubicBezTo>
                  <a:cubicBezTo>
                    <a:pt x="1249" y="450"/>
                    <a:pt x="1053" y="521"/>
                    <a:pt x="875" y="610"/>
                  </a:cubicBezTo>
                  <a:lnTo>
                    <a:pt x="197" y="1003"/>
                  </a:lnTo>
                  <a:cubicBezTo>
                    <a:pt x="18" y="1092"/>
                    <a:pt x="0" y="1342"/>
                    <a:pt x="161" y="1449"/>
                  </a:cubicBezTo>
                  <a:cubicBezTo>
                    <a:pt x="411" y="1645"/>
                    <a:pt x="696" y="1859"/>
                    <a:pt x="1017" y="2038"/>
                  </a:cubicBezTo>
                  <a:cubicBezTo>
                    <a:pt x="1267" y="2198"/>
                    <a:pt x="1535" y="2323"/>
                    <a:pt x="1802" y="2430"/>
                  </a:cubicBezTo>
                  <a:cubicBezTo>
                    <a:pt x="1856" y="2448"/>
                    <a:pt x="1910" y="2466"/>
                    <a:pt x="1945" y="2466"/>
                  </a:cubicBezTo>
                  <a:cubicBezTo>
                    <a:pt x="2225" y="2547"/>
                    <a:pt x="2518" y="2579"/>
                    <a:pt x="2812" y="2579"/>
                  </a:cubicBezTo>
                  <a:cubicBezTo>
                    <a:pt x="3230" y="2579"/>
                    <a:pt x="3653" y="2514"/>
                    <a:pt x="4051" y="2430"/>
                  </a:cubicBezTo>
                  <a:cubicBezTo>
                    <a:pt x="4336" y="2359"/>
                    <a:pt x="4622" y="2288"/>
                    <a:pt x="4925" y="2198"/>
                  </a:cubicBezTo>
                  <a:cubicBezTo>
                    <a:pt x="5353" y="2091"/>
                    <a:pt x="5799" y="1966"/>
                    <a:pt x="6263" y="1877"/>
                  </a:cubicBezTo>
                  <a:cubicBezTo>
                    <a:pt x="6941" y="1770"/>
                    <a:pt x="8065" y="1752"/>
                    <a:pt x="8743" y="1752"/>
                  </a:cubicBezTo>
                  <a:lnTo>
                    <a:pt x="9118" y="1342"/>
                  </a:lnTo>
                  <a:lnTo>
                    <a:pt x="8743" y="949"/>
                  </a:lnTo>
                  <a:cubicBezTo>
                    <a:pt x="8244" y="789"/>
                    <a:pt x="7655" y="646"/>
                    <a:pt x="7048" y="503"/>
                  </a:cubicBezTo>
                  <a:cubicBezTo>
                    <a:pt x="6335" y="343"/>
                    <a:pt x="5585" y="218"/>
                    <a:pt x="4943" y="129"/>
                  </a:cubicBezTo>
                  <a:cubicBezTo>
                    <a:pt x="4412" y="62"/>
                    <a:pt x="3911" y="1"/>
                    <a:pt x="3410" y="1"/>
                  </a:cubicBezTo>
                  <a:close/>
                </a:path>
              </a:pathLst>
            </a:custGeom>
            <a:solidFill>
              <a:srgbClr val="B2CB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9" name="Google Shape;5479;p46"/>
            <p:cNvSpPr/>
            <p:nvPr/>
          </p:nvSpPr>
          <p:spPr>
            <a:xfrm>
              <a:off x="4789366" y="-1274906"/>
              <a:ext cx="115218" cy="50946"/>
            </a:xfrm>
            <a:custGeom>
              <a:avLst/>
              <a:gdLst/>
              <a:ahLst/>
              <a:cxnLst/>
              <a:rect l="l" t="t" r="r" b="b"/>
              <a:pathLst>
                <a:path w="3908" h="1728" extrusionOk="0">
                  <a:moveTo>
                    <a:pt x="1167" y="1"/>
                  </a:moveTo>
                  <a:cubicBezTo>
                    <a:pt x="1082" y="1"/>
                    <a:pt x="996" y="4"/>
                    <a:pt x="910" y="8"/>
                  </a:cubicBezTo>
                  <a:cubicBezTo>
                    <a:pt x="821" y="26"/>
                    <a:pt x="732" y="26"/>
                    <a:pt x="661" y="80"/>
                  </a:cubicBezTo>
                  <a:cubicBezTo>
                    <a:pt x="589" y="115"/>
                    <a:pt x="554" y="187"/>
                    <a:pt x="500" y="258"/>
                  </a:cubicBezTo>
                  <a:cubicBezTo>
                    <a:pt x="339" y="508"/>
                    <a:pt x="179" y="793"/>
                    <a:pt x="54" y="1079"/>
                  </a:cubicBezTo>
                  <a:cubicBezTo>
                    <a:pt x="36" y="1114"/>
                    <a:pt x="18" y="1150"/>
                    <a:pt x="0" y="1186"/>
                  </a:cubicBezTo>
                  <a:cubicBezTo>
                    <a:pt x="250" y="1346"/>
                    <a:pt x="518" y="1471"/>
                    <a:pt x="785" y="1578"/>
                  </a:cubicBezTo>
                  <a:cubicBezTo>
                    <a:pt x="839" y="1596"/>
                    <a:pt x="893" y="1614"/>
                    <a:pt x="928" y="1614"/>
                  </a:cubicBezTo>
                  <a:cubicBezTo>
                    <a:pt x="1208" y="1695"/>
                    <a:pt x="1501" y="1727"/>
                    <a:pt x="1795" y="1727"/>
                  </a:cubicBezTo>
                  <a:cubicBezTo>
                    <a:pt x="2213" y="1727"/>
                    <a:pt x="2636" y="1662"/>
                    <a:pt x="3034" y="1578"/>
                  </a:cubicBezTo>
                  <a:cubicBezTo>
                    <a:pt x="3319" y="1507"/>
                    <a:pt x="3605" y="1436"/>
                    <a:pt x="3908" y="1346"/>
                  </a:cubicBezTo>
                  <a:cubicBezTo>
                    <a:pt x="3301" y="1132"/>
                    <a:pt x="2748" y="811"/>
                    <a:pt x="2266" y="401"/>
                  </a:cubicBezTo>
                  <a:cubicBezTo>
                    <a:pt x="2159" y="312"/>
                    <a:pt x="2052" y="222"/>
                    <a:pt x="1927" y="169"/>
                  </a:cubicBezTo>
                  <a:cubicBezTo>
                    <a:pt x="1697" y="33"/>
                    <a:pt x="1436" y="1"/>
                    <a:pt x="1167" y="1"/>
                  </a:cubicBezTo>
                  <a:close/>
                </a:path>
              </a:pathLst>
            </a:custGeom>
            <a:solidFill>
              <a:srgbClr val="73E7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0" name="Google Shape;5480;p46"/>
            <p:cNvSpPr/>
            <p:nvPr/>
          </p:nvSpPr>
          <p:spPr>
            <a:xfrm>
              <a:off x="4789366" y="-1249434"/>
              <a:ext cx="115218" cy="25473"/>
            </a:xfrm>
            <a:custGeom>
              <a:avLst/>
              <a:gdLst/>
              <a:ahLst/>
              <a:cxnLst/>
              <a:rect l="l" t="t" r="r" b="b"/>
              <a:pathLst>
                <a:path w="3908" h="864" extrusionOk="0">
                  <a:moveTo>
                    <a:pt x="161" y="1"/>
                  </a:moveTo>
                  <a:cubicBezTo>
                    <a:pt x="125" y="72"/>
                    <a:pt x="90" y="143"/>
                    <a:pt x="54" y="215"/>
                  </a:cubicBezTo>
                  <a:cubicBezTo>
                    <a:pt x="36" y="250"/>
                    <a:pt x="18" y="286"/>
                    <a:pt x="0" y="322"/>
                  </a:cubicBezTo>
                  <a:cubicBezTo>
                    <a:pt x="250" y="482"/>
                    <a:pt x="518" y="607"/>
                    <a:pt x="785" y="714"/>
                  </a:cubicBezTo>
                  <a:cubicBezTo>
                    <a:pt x="839" y="732"/>
                    <a:pt x="893" y="750"/>
                    <a:pt x="928" y="750"/>
                  </a:cubicBezTo>
                  <a:cubicBezTo>
                    <a:pt x="1208" y="831"/>
                    <a:pt x="1501" y="863"/>
                    <a:pt x="1795" y="863"/>
                  </a:cubicBezTo>
                  <a:cubicBezTo>
                    <a:pt x="2213" y="863"/>
                    <a:pt x="2636" y="798"/>
                    <a:pt x="3034" y="714"/>
                  </a:cubicBezTo>
                  <a:cubicBezTo>
                    <a:pt x="3319" y="643"/>
                    <a:pt x="3605" y="572"/>
                    <a:pt x="3908" y="482"/>
                  </a:cubicBezTo>
                  <a:cubicBezTo>
                    <a:pt x="3694" y="411"/>
                    <a:pt x="3498" y="322"/>
                    <a:pt x="3301" y="215"/>
                  </a:cubicBezTo>
                  <a:cubicBezTo>
                    <a:pt x="3212" y="250"/>
                    <a:pt x="3123" y="268"/>
                    <a:pt x="3034" y="286"/>
                  </a:cubicBezTo>
                  <a:cubicBezTo>
                    <a:pt x="2621" y="373"/>
                    <a:pt x="2181" y="447"/>
                    <a:pt x="1748" y="447"/>
                  </a:cubicBezTo>
                  <a:cubicBezTo>
                    <a:pt x="1469" y="447"/>
                    <a:pt x="1193" y="416"/>
                    <a:pt x="928" y="340"/>
                  </a:cubicBezTo>
                  <a:cubicBezTo>
                    <a:pt x="893" y="322"/>
                    <a:pt x="839" y="304"/>
                    <a:pt x="785" y="286"/>
                  </a:cubicBezTo>
                  <a:cubicBezTo>
                    <a:pt x="571" y="215"/>
                    <a:pt x="357" y="108"/>
                    <a:pt x="161" y="1"/>
                  </a:cubicBezTo>
                  <a:close/>
                </a:path>
              </a:pathLst>
            </a:custGeom>
            <a:solidFill>
              <a:srgbClr val="207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1" name="Google Shape;5481;p46"/>
            <p:cNvSpPr/>
            <p:nvPr/>
          </p:nvSpPr>
          <p:spPr>
            <a:xfrm>
              <a:off x="5017148" y="-1307308"/>
              <a:ext cx="58405" cy="106314"/>
            </a:xfrm>
            <a:custGeom>
              <a:avLst/>
              <a:gdLst/>
              <a:ahLst/>
              <a:cxnLst/>
              <a:rect l="l" t="t" r="r" b="b"/>
              <a:pathLst>
                <a:path w="1981" h="3606" extrusionOk="0">
                  <a:moveTo>
                    <a:pt x="1660" y="1"/>
                  </a:moveTo>
                  <a:lnTo>
                    <a:pt x="1660" y="1"/>
                  </a:lnTo>
                  <a:cubicBezTo>
                    <a:pt x="1659" y="1"/>
                    <a:pt x="536" y="162"/>
                    <a:pt x="0" y="1196"/>
                  </a:cubicBezTo>
                  <a:cubicBezTo>
                    <a:pt x="0" y="1196"/>
                    <a:pt x="179" y="1571"/>
                    <a:pt x="0" y="1999"/>
                  </a:cubicBezTo>
                  <a:cubicBezTo>
                    <a:pt x="0" y="1999"/>
                    <a:pt x="339" y="3480"/>
                    <a:pt x="1570" y="3605"/>
                  </a:cubicBezTo>
                  <a:cubicBezTo>
                    <a:pt x="1570" y="3605"/>
                    <a:pt x="1981" y="2356"/>
                    <a:pt x="1142" y="1785"/>
                  </a:cubicBezTo>
                  <a:cubicBezTo>
                    <a:pt x="1142" y="1785"/>
                    <a:pt x="1785" y="1072"/>
                    <a:pt x="1660" y="1"/>
                  </a:cubicBezTo>
                  <a:close/>
                </a:path>
              </a:pathLst>
            </a:custGeom>
            <a:solidFill>
              <a:srgbClr val="D7D0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2" name="Google Shape;5482;p46"/>
            <p:cNvSpPr/>
            <p:nvPr/>
          </p:nvSpPr>
          <p:spPr>
            <a:xfrm>
              <a:off x="5038699" y="-1307308"/>
              <a:ext cx="36853" cy="106314"/>
            </a:xfrm>
            <a:custGeom>
              <a:avLst/>
              <a:gdLst/>
              <a:ahLst/>
              <a:cxnLst/>
              <a:rect l="l" t="t" r="r" b="b"/>
              <a:pathLst>
                <a:path w="1250" h="3606" extrusionOk="0">
                  <a:moveTo>
                    <a:pt x="929" y="1"/>
                  </a:moveTo>
                  <a:cubicBezTo>
                    <a:pt x="929" y="1"/>
                    <a:pt x="732" y="37"/>
                    <a:pt x="465" y="144"/>
                  </a:cubicBezTo>
                  <a:cubicBezTo>
                    <a:pt x="518" y="875"/>
                    <a:pt x="215" y="1428"/>
                    <a:pt x="36" y="1660"/>
                  </a:cubicBezTo>
                  <a:cubicBezTo>
                    <a:pt x="1" y="1732"/>
                    <a:pt x="1" y="1821"/>
                    <a:pt x="72" y="1874"/>
                  </a:cubicBezTo>
                  <a:cubicBezTo>
                    <a:pt x="607" y="2356"/>
                    <a:pt x="483" y="3213"/>
                    <a:pt x="411" y="3498"/>
                  </a:cubicBezTo>
                  <a:cubicBezTo>
                    <a:pt x="536" y="3552"/>
                    <a:pt x="679" y="3587"/>
                    <a:pt x="839" y="3605"/>
                  </a:cubicBezTo>
                  <a:cubicBezTo>
                    <a:pt x="839" y="3605"/>
                    <a:pt x="1250" y="2338"/>
                    <a:pt x="411" y="1785"/>
                  </a:cubicBezTo>
                  <a:cubicBezTo>
                    <a:pt x="411" y="1785"/>
                    <a:pt x="1054" y="1072"/>
                    <a:pt x="929" y="1"/>
                  </a:cubicBezTo>
                  <a:close/>
                </a:path>
              </a:pathLst>
            </a:custGeom>
            <a:solidFill>
              <a:srgbClr val="C9BF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3" name="Google Shape;5483;p46"/>
            <p:cNvSpPr/>
            <p:nvPr/>
          </p:nvSpPr>
          <p:spPr>
            <a:xfrm>
              <a:off x="4801984" y="-1300026"/>
              <a:ext cx="165220" cy="34583"/>
            </a:xfrm>
            <a:custGeom>
              <a:avLst/>
              <a:gdLst/>
              <a:ahLst/>
              <a:cxnLst/>
              <a:rect l="l" t="t" r="r" b="b"/>
              <a:pathLst>
                <a:path w="5604" h="1173" extrusionOk="0">
                  <a:moveTo>
                    <a:pt x="1972" y="1"/>
                  </a:moveTo>
                  <a:cubicBezTo>
                    <a:pt x="1529" y="1"/>
                    <a:pt x="1085" y="48"/>
                    <a:pt x="625" y="182"/>
                  </a:cubicBezTo>
                  <a:cubicBezTo>
                    <a:pt x="411" y="254"/>
                    <a:pt x="215" y="307"/>
                    <a:pt x="1" y="378"/>
                  </a:cubicBezTo>
                  <a:cubicBezTo>
                    <a:pt x="90" y="593"/>
                    <a:pt x="197" y="789"/>
                    <a:pt x="393" y="914"/>
                  </a:cubicBezTo>
                  <a:cubicBezTo>
                    <a:pt x="536" y="1003"/>
                    <a:pt x="714" y="1056"/>
                    <a:pt x="893" y="1092"/>
                  </a:cubicBezTo>
                  <a:cubicBezTo>
                    <a:pt x="1275" y="1154"/>
                    <a:pt x="1649" y="1173"/>
                    <a:pt x="2031" y="1173"/>
                  </a:cubicBezTo>
                  <a:cubicBezTo>
                    <a:pt x="2203" y="1173"/>
                    <a:pt x="2376" y="1169"/>
                    <a:pt x="2552" y="1164"/>
                  </a:cubicBezTo>
                  <a:cubicBezTo>
                    <a:pt x="3123" y="1146"/>
                    <a:pt x="3694" y="1146"/>
                    <a:pt x="4265" y="1039"/>
                  </a:cubicBezTo>
                  <a:cubicBezTo>
                    <a:pt x="4729" y="932"/>
                    <a:pt x="5193" y="771"/>
                    <a:pt x="5603" y="503"/>
                  </a:cubicBezTo>
                  <a:cubicBezTo>
                    <a:pt x="4890" y="343"/>
                    <a:pt x="4140" y="218"/>
                    <a:pt x="3498" y="129"/>
                  </a:cubicBezTo>
                  <a:cubicBezTo>
                    <a:pt x="2976" y="62"/>
                    <a:pt x="2474" y="1"/>
                    <a:pt x="1972" y="1"/>
                  </a:cubicBezTo>
                  <a:close/>
                </a:path>
              </a:pathLst>
            </a:custGeom>
            <a:solidFill>
              <a:srgbClr val="73E7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4" name="Google Shape;5484;p46"/>
            <p:cNvSpPr/>
            <p:nvPr/>
          </p:nvSpPr>
          <p:spPr>
            <a:xfrm>
              <a:off x="4801984" y="-1290974"/>
              <a:ext cx="165220" cy="25532"/>
            </a:xfrm>
            <a:custGeom>
              <a:avLst/>
              <a:gdLst/>
              <a:ahLst/>
              <a:cxnLst/>
              <a:rect l="l" t="t" r="r" b="b"/>
              <a:pathLst>
                <a:path w="5604" h="866" extrusionOk="0">
                  <a:moveTo>
                    <a:pt x="215" y="0"/>
                  </a:moveTo>
                  <a:cubicBezTo>
                    <a:pt x="143" y="18"/>
                    <a:pt x="72" y="54"/>
                    <a:pt x="1" y="71"/>
                  </a:cubicBezTo>
                  <a:cubicBezTo>
                    <a:pt x="90" y="286"/>
                    <a:pt x="197" y="482"/>
                    <a:pt x="393" y="607"/>
                  </a:cubicBezTo>
                  <a:cubicBezTo>
                    <a:pt x="536" y="696"/>
                    <a:pt x="714" y="749"/>
                    <a:pt x="893" y="785"/>
                  </a:cubicBezTo>
                  <a:cubicBezTo>
                    <a:pt x="1275" y="847"/>
                    <a:pt x="1649" y="866"/>
                    <a:pt x="2031" y="866"/>
                  </a:cubicBezTo>
                  <a:cubicBezTo>
                    <a:pt x="2203" y="866"/>
                    <a:pt x="2376" y="862"/>
                    <a:pt x="2552" y="857"/>
                  </a:cubicBezTo>
                  <a:cubicBezTo>
                    <a:pt x="3123" y="839"/>
                    <a:pt x="3694" y="839"/>
                    <a:pt x="4265" y="732"/>
                  </a:cubicBezTo>
                  <a:cubicBezTo>
                    <a:pt x="4729" y="625"/>
                    <a:pt x="5193" y="464"/>
                    <a:pt x="5603" y="196"/>
                  </a:cubicBezTo>
                  <a:cubicBezTo>
                    <a:pt x="5407" y="161"/>
                    <a:pt x="5211" y="107"/>
                    <a:pt x="5014" y="71"/>
                  </a:cubicBezTo>
                  <a:cubicBezTo>
                    <a:pt x="4765" y="179"/>
                    <a:pt x="4515" y="250"/>
                    <a:pt x="4265" y="286"/>
                  </a:cubicBezTo>
                  <a:cubicBezTo>
                    <a:pt x="3694" y="410"/>
                    <a:pt x="3123" y="410"/>
                    <a:pt x="2552" y="428"/>
                  </a:cubicBezTo>
                  <a:cubicBezTo>
                    <a:pt x="2387" y="433"/>
                    <a:pt x="2226" y="437"/>
                    <a:pt x="2066" y="437"/>
                  </a:cubicBezTo>
                  <a:cubicBezTo>
                    <a:pt x="1677" y="437"/>
                    <a:pt x="1298" y="415"/>
                    <a:pt x="893" y="339"/>
                  </a:cubicBezTo>
                  <a:cubicBezTo>
                    <a:pt x="714" y="321"/>
                    <a:pt x="536" y="268"/>
                    <a:pt x="393" y="179"/>
                  </a:cubicBezTo>
                  <a:cubicBezTo>
                    <a:pt x="322" y="125"/>
                    <a:pt x="268" y="71"/>
                    <a:pt x="215" y="0"/>
                  </a:cubicBezTo>
                  <a:close/>
                </a:path>
              </a:pathLst>
            </a:custGeom>
            <a:solidFill>
              <a:srgbClr val="99E6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5" name="Google Shape;5485;p46"/>
            <p:cNvSpPr/>
            <p:nvPr/>
          </p:nvSpPr>
          <p:spPr>
            <a:xfrm>
              <a:off x="4759913" y="-1294660"/>
              <a:ext cx="65775" cy="67368"/>
            </a:xfrm>
            <a:custGeom>
              <a:avLst/>
              <a:gdLst/>
              <a:ahLst/>
              <a:cxnLst/>
              <a:rect l="l" t="t" r="r" b="b"/>
              <a:pathLst>
                <a:path w="2231" h="2285" extrusionOk="0">
                  <a:moveTo>
                    <a:pt x="2052" y="0"/>
                  </a:moveTo>
                  <a:cubicBezTo>
                    <a:pt x="1660" y="125"/>
                    <a:pt x="1231" y="250"/>
                    <a:pt x="857" y="428"/>
                  </a:cubicBezTo>
                  <a:lnTo>
                    <a:pt x="179" y="821"/>
                  </a:lnTo>
                  <a:cubicBezTo>
                    <a:pt x="0" y="910"/>
                    <a:pt x="0" y="1160"/>
                    <a:pt x="143" y="1267"/>
                  </a:cubicBezTo>
                  <a:cubicBezTo>
                    <a:pt x="607" y="1642"/>
                    <a:pt x="1196" y="2034"/>
                    <a:pt x="1784" y="2248"/>
                  </a:cubicBezTo>
                  <a:cubicBezTo>
                    <a:pt x="1838" y="2266"/>
                    <a:pt x="1892" y="2284"/>
                    <a:pt x="1927" y="2284"/>
                  </a:cubicBezTo>
                  <a:cubicBezTo>
                    <a:pt x="2195" y="1552"/>
                    <a:pt x="2231" y="750"/>
                    <a:pt x="2052" y="0"/>
                  </a:cubicBezTo>
                  <a:close/>
                </a:path>
              </a:pathLst>
            </a:custGeom>
            <a:solidFill>
              <a:srgbClr val="207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6" name="Google Shape;5486;p46"/>
            <p:cNvSpPr/>
            <p:nvPr/>
          </p:nvSpPr>
          <p:spPr>
            <a:xfrm>
              <a:off x="4759913" y="-1269953"/>
              <a:ext cx="60528" cy="42661"/>
            </a:xfrm>
            <a:custGeom>
              <a:avLst/>
              <a:gdLst/>
              <a:ahLst/>
              <a:cxnLst/>
              <a:rect l="l" t="t" r="r" b="b"/>
              <a:pathLst>
                <a:path w="2053" h="1447" extrusionOk="0">
                  <a:moveTo>
                    <a:pt x="143" y="1"/>
                  </a:moveTo>
                  <a:cubicBezTo>
                    <a:pt x="143" y="1"/>
                    <a:pt x="143" y="19"/>
                    <a:pt x="143" y="19"/>
                  </a:cubicBezTo>
                  <a:cubicBezTo>
                    <a:pt x="0" y="126"/>
                    <a:pt x="0" y="322"/>
                    <a:pt x="143" y="429"/>
                  </a:cubicBezTo>
                  <a:cubicBezTo>
                    <a:pt x="607" y="804"/>
                    <a:pt x="1196" y="1196"/>
                    <a:pt x="1784" y="1410"/>
                  </a:cubicBezTo>
                  <a:cubicBezTo>
                    <a:pt x="1838" y="1428"/>
                    <a:pt x="1892" y="1446"/>
                    <a:pt x="1927" y="1446"/>
                  </a:cubicBezTo>
                  <a:cubicBezTo>
                    <a:pt x="1981" y="1321"/>
                    <a:pt x="2016" y="1196"/>
                    <a:pt x="2052" y="1053"/>
                  </a:cubicBezTo>
                  <a:cubicBezTo>
                    <a:pt x="2016" y="1053"/>
                    <a:pt x="1981" y="1036"/>
                    <a:pt x="1927" y="1036"/>
                  </a:cubicBezTo>
                  <a:cubicBezTo>
                    <a:pt x="1892" y="1018"/>
                    <a:pt x="1838" y="1000"/>
                    <a:pt x="1784" y="982"/>
                  </a:cubicBezTo>
                  <a:cubicBezTo>
                    <a:pt x="1570" y="911"/>
                    <a:pt x="1356" y="804"/>
                    <a:pt x="1160" y="697"/>
                  </a:cubicBezTo>
                  <a:cubicBezTo>
                    <a:pt x="1106" y="661"/>
                    <a:pt x="1053" y="625"/>
                    <a:pt x="999" y="590"/>
                  </a:cubicBezTo>
                  <a:cubicBezTo>
                    <a:pt x="678" y="411"/>
                    <a:pt x="393" y="197"/>
                    <a:pt x="143" y="1"/>
                  </a:cubicBezTo>
                  <a:close/>
                </a:path>
              </a:pathLst>
            </a:custGeom>
            <a:solidFill>
              <a:srgbClr val="5960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7" name="Google Shape;5487;p46"/>
            <p:cNvSpPr/>
            <p:nvPr/>
          </p:nvSpPr>
          <p:spPr>
            <a:xfrm>
              <a:off x="4798299" y="-1278356"/>
              <a:ext cx="16333" cy="14889"/>
            </a:xfrm>
            <a:custGeom>
              <a:avLst/>
              <a:gdLst/>
              <a:ahLst/>
              <a:cxnLst/>
              <a:rect l="l" t="t" r="r" b="b"/>
              <a:pathLst>
                <a:path w="554" h="505" extrusionOk="0">
                  <a:moveTo>
                    <a:pt x="304" y="0"/>
                  </a:moveTo>
                  <a:cubicBezTo>
                    <a:pt x="233" y="0"/>
                    <a:pt x="161" y="36"/>
                    <a:pt x="108" y="90"/>
                  </a:cubicBezTo>
                  <a:cubicBezTo>
                    <a:pt x="1" y="197"/>
                    <a:pt x="36" y="429"/>
                    <a:pt x="197" y="482"/>
                  </a:cubicBezTo>
                  <a:cubicBezTo>
                    <a:pt x="231" y="497"/>
                    <a:pt x="266" y="504"/>
                    <a:pt x="301" y="504"/>
                  </a:cubicBezTo>
                  <a:cubicBezTo>
                    <a:pt x="432" y="504"/>
                    <a:pt x="554" y="405"/>
                    <a:pt x="554" y="250"/>
                  </a:cubicBezTo>
                  <a:cubicBezTo>
                    <a:pt x="554" y="125"/>
                    <a:pt x="447" y="0"/>
                    <a:pt x="304" y="0"/>
                  </a:cubicBezTo>
                  <a:close/>
                </a:path>
              </a:pathLst>
            </a:custGeom>
            <a:solidFill>
              <a:srgbClr val="1E15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8" name="Google Shape;5488;p46"/>
            <p:cNvSpPr/>
            <p:nvPr/>
          </p:nvSpPr>
          <p:spPr>
            <a:xfrm>
              <a:off x="4756228" y="-1343954"/>
              <a:ext cx="317232" cy="156375"/>
            </a:xfrm>
            <a:custGeom>
              <a:avLst/>
              <a:gdLst/>
              <a:ahLst/>
              <a:cxnLst/>
              <a:rect l="l" t="t" r="r" b="b"/>
              <a:pathLst>
                <a:path w="10760" h="5304" extrusionOk="0">
                  <a:moveTo>
                    <a:pt x="6545" y="333"/>
                  </a:moveTo>
                  <a:cubicBezTo>
                    <a:pt x="6547" y="333"/>
                    <a:pt x="6548" y="333"/>
                    <a:pt x="6549" y="334"/>
                  </a:cubicBezTo>
                  <a:cubicBezTo>
                    <a:pt x="6638" y="459"/>
                    <a:pt x="6745" y="602"/>
                    <a:pt x="6798" y="762"/>
                  </a:cubicBezTo>
                  <a:cubicBezTo>
                    <a:pt x="6923" y="1083"/>
                    <a:pt x="6941" y="1458"/>
                    <a:pt x="6870" y="1779"/>
                  </a:cubicBezTo>
                  <a:cubicBezTo>
                    <a:pt x="6781" y="1761"/>
                    <a:pt x="6691" y="1744"/>
                    <a:pt x="6602" y="1726"/>
                  </a:cubicBezTo>
                  <a:cubicBezTo>
                    <a:pt x="6656" y="1440"/>
                    <a:pt x="6638" y="1119"/>
                    <a:pt x="6549" y="851"/>
                  </a:cubicBezTo>
                  <a:cubicBezTo>
                    <a:pt x="6535" y="781"/>
                    <a:pt x="6476" y="733"/>
                    <a:pt x="6409" y="733"/>
                  </a:cubicBezTo>
                  <a:cubicBezTo>
                    <a:pt x="6390" y="733"/>
                    <a:pt x="6371" y="737"/>
                    <a:pt x="6352" y="744"/>
                  </a:cubicBezTo>
                  <a:cubicBezTo>
                    <a:pt x="6281" y="762"/>
                    <a:pt x="6227" y="851"/>
                    <a:pt x="6263" y="941"/>
                  </a:cubicBezTo>
                  <a:cubicBezTo>
                    <a:pt x="6334" y="1173"/>
                    <a:pt x="6334" y="1422"/>
                    <a:pt x="6299" y="1654"/>
                  </a:cubicBezTo>
                  <a:cubicBezTo>
                    <a:pt x="6227" y="1654"/>
                    <a:pt x="6138" y="1636"/>
                    <a:pt x="6067" y="1619"/>
                  </a:cubicBezTo>
                  <a:cubicBezTo>
                    <a:pt x="6085" y="1476"/>
                    <a:pt x="6085" y="1315"/>
                    <a:pt x="6049" y="1173"/>
                  </a:cubicBezTo>
                  <a:cubicBezTo>
                    <a:pt x="6033" y="1095"/>
                    <a:pt x="5964" y="1044"/>
                    <a:pt x="5887" y="1044"/>
                  </a:cubicBezTo>
                  <a:cubicBezTo>
                    <a:pt x="5876" y="1044"/>
                    <a:pt x="5864" y="1045"/>
                    <a:pt x="5853" y="1048"/>
                  </a:cubicBezTo>
                  <a:cubicBezTo>
                    <a:pt x="5781" y="1066"/>
                    <a:pt x="5728" y="1155"/>
                    <a:pt x="5746" y="1226"/>
                  </a:cubicBezTo>
                  <a:cubicBezTo>
                    <a:pt x="5763" y="1351"/>
                    <a:pt x="5763" y="1458"/>
                    <a:pt x="5763" y="1565"/>
                  </a:cubicBezTo>
                  <a:cubicBezTo>
                    <a:pt x="5585" y="1547"/>
                    <a:pt x="5424" y="1512"/>
                    <a:pt x="5264" y="1494"/>
                  </a:cubicBezTo>
                  <a:cubicBezTo>
                    <a:pt x="5317" y="1369"/>
                    <a:pt x="5389" y="1244"/>
                    <a:pt x="5496" y="1137"/>
                  </a:cubicBezTo>
                  <a:cubicBezTo>
                    <a:pt x="5656" y="941"/>
                    <a:pt x="5871" y="762"/>
                    <a:pt x="6120" y="584"/>
                  </a:cubicBezTo>
                  <a:cubicBezTo>
                    <a:pt x="6138" y="567"/>
                    <a:pt x="6504" y="333"/>
                    <a:pt x="6545" y="333"/>
                  </a:cubicBezTo>
                  <a:close/>
                  <a:moveTo>
                    <a:pt x="3547" y="1659"/>
                  </a:moveTo>
                  <a:cubicBezTo>
                    <a:pt x="4044" y="1659"/>
                    <a:pt x="4538" y="1719"/>
                    <a:pt x="5050" y="1779"/>
                  </a:cubicBezTo>
                  <a:cubicBezTo>
                    <a:pt x="5532" y="1833"/>
                    <a:pt x="6727" y="2065"/>
                    <a:pt x="6727" y="2065"/>
                  </a:cubicBezTo>
                  <a:cubicBezTo>
                    <a:pt x="6709" y="2083"/>
                    <a:pt x="6602" y="2118"/>
                    <a:pt x="6584" y="2136"/>
                  </a:cubicBezTo>
                  <a:cubicBezTo>
                    <a:pt x="6424" y="2207"/>
                    <a:pt x="6263" y="2261"/>
                    <a:pt x="6085" y="2297"/>
                  </a:cubicBezTo>
                  <a:cubicBezTo>
                    <a:pt x="5746" y="2386"/>
                    <a:pt x="5407" y="2439"/>
                    <a:pt x="5050" y="2457"/>
                  </a:cubicBezTo>
                  <a:cubicBezTo>
                    <a:pt x="4978" y="2475"/>
                    <a:pt x="4907" y="2546"/>
                    <a:pt x="4907" y="2636"/>
                  </a:cubicBezTo>
                  <a:cubicBezTo>
                    <a:pt x="4925" y="2725"/>
                    <a:pt x="4996" y="2778"/>
                    <a:pt x="5085" y="2778"/>
                  </a:cubicBezTo>
                  <a:cubicBezTo>
                    <a:pt x="5763" y="2725"/>
                    <a:pt x="6459" y="2582"/>
                    <a:pt x="7066" y="2243"/>
                  </a:cubicBezTo>
                  <a:cubicBezTo>
                    <a:pt x="7102" y="2225"/>
                    <a:pt x="7137" y="2190"/>
                    <a:pt x="7191" y="2172"/>
                  </a:cubicBezTo>
                  <a:cubicBezTo>
                    <a:pt x="7726" y="2297"/>
                    <a:pt x="8261" y="2422"/>
                    <a:pt x="8743" y="2564"/>
                  </a:cubicBezTo>
                  <a:cubicBezTo>
                    <a:pt x="8761" y="2654"/>
                    <a:pt x="8815" y="2850"/>
                    <a:pt x="8743" y="3082"/>
                  </a:cubicBezTo>
                  <a:cubicBezTo>
                    <a:pt x="8029" y="3100"/>
                    <a:pt x="6995" y="3117"/>
                    <a:pt x="6352" y="3224"/>
                  </a:cubicBezTo>
                  <a:cubicBezTo>
                    <a:pt x="5906" y="3296"/>
                    <a:pt x="5460" y="3421"/>
                    <a:pt x="5032" y="3528"/>
                  </a:cubicBezTo>
                  <a:cubicBezTo>
                    <a:pt x="4568" y="3349"/>
                    <a:pt x="4140" y="3117"/>
                    <a:pt x="3729" y="2814"/>
                  </a:cubicBezTo>
                  <a:lnTo>
                    <a:pt x="4336" y="2814"/>
                  </a:lnTo>
                  <a:cubicBezTo>
                    <a:pt x="4425" y="2796"/>
                    <a:pt x="4514" y="2743"/>
                    <a:pt x="4514" y="2654"/>
                  </a:cubicBezTo>
                  <a:cubicBezTo>
                    <a:pt x="4514" y="2546"/>
                    <a:pt x="4425" y="2493"/>
                    <a:pt x="4318" y="2493"/>
                  </a:cubicBezTo>
                  <a:cubicBezTo>
                    <a:pt x="4122" y="2493"/>
                    <a:pt x="3908" y="2511"/>
                    <a:pt x="3712" y="2511"/>
                  </a:cubicBezTo>
                  <a:lnTo>
                    <a:pt x="3283" y="2511"/>
                  </a:lnTo>
                  <a:cubicBezTo>
                    <a:pt x="2998" y="2493"/>
                    <a:pt x="2712" y="2475"/>
                    <a:pt x="2445" y="2422"/>
                  </a:cubicBezTo>
                  <a:cubicBezTo>
                    <a:pt x="2427" y="2207"/>
                    <a:pt x="2409" y="1993"/>
                    <a:pt x="2373" y="1797"/>
                  </a:cubicBezTo>
                  <a:cubicBezTo>
                    <a:pt x="2772" y="1695"/>
                    <a:pt x="3160" y="1659"/>
                    <a:pt x="3547" y="1659"/>
                  </a:cubicBezTo>
                  <a:close/>
                  <a:moveTo>
                    <a:pt x="2070" y="1868"/>
                  </a:moveTo>
                  <a:cubicBezTo>
                    <a:pt x="2177" y="2493"/>
                    <a:pt x="2159" y="3153"/>
                    <a:pt x="1963" y="3760"/>
                  </a:cubicBezTo>
                  <a:cubicBezTo>
                    <a:pt x="1963" y="3760"/>
                    <a:pt x="1089" y="3332"/>
                    <a:pt x="821" y="3153"/>
                  </a:cubicBezTo>
                  <a:cubicBezTo>
                    <a:pt x="660" y="3046"/>
                    <a:pt x="518" y="2939"/>
                    <a:pt x="375" y="2814"/>
                  </a:cubicBezTo>
                  <a:cubicBezTo>
                    <a:pt x="304" y="2778"/>
                    <a:pt x="304" y="2671"/>
                    <a:pt x="375" y="2636"/>
                  </a:cubicBezTo>
                  <a:cubicBezTo>
                    <a:pt x="785" y="2404"/>
                    <a:pt x="1178" y="2172"/>
                    <a:pt x="1606" y="2011"/>
                  </a:cubicBezTo>
                  <a:cubicBezTo>
                    <a:pt x="1642" y="2011"/>
                    <a:pt x="2070" y="1868"/>
                    <a:pt x="2070" y="1868"/>
                  </a:cubicBezTo>
                  <a:close/>
                  <a:moveTo>
                    <a:pt x="2445" y="2725"/>
                  </a:moveTo>
                  <a:cubicBezTo>
                    <a:pt x="2712" y="2778"/>
                    <a:pt x="2962" y="2796"/>
                    <a:pt x="3230" y="2814"/>
                  </a:cubicBezTo>
                  <a:cubicBezTo>
                    <a:pt x="3230" y="2814"/>
                    <a:pt x="3783" y="3242"/>
                    <a:pt x="4086" y="3421"/>
                  </a:cubicBezTo>
                  <a:cubicBezTo>
                    <a:pt x="4229" y="3510"/>
                    <a:pt x="4390" y="3581"/>
                    <a:pt x="4550" y="3671"/>
                  </a:cubicBezTo>
                  <a:cubicBezTo>
                    <a:pt x="4407" y="3706"/>
                    <a:pt x="4265" y="3724"/>
                    <a:pt x="4122" y="3760"/>
                  </a:cubicBezTo>
                  <a:cubicBezTo>
                    <a:pt x="3768" y="3842"/>
                    <a:pt x="3352" y="3917"/>
                    <a:pt x="2925" y="3917"/>
                  </a:cubicBezTo>
                  <a:cubicBezTo>
                    <a:pt x="2706" y="3917"/>
                    <a:pt x="2484" y="3897"/>
                    <a:pt x="2266" y="3849"/>
                  </a:cubicBezTo>
                  <a:cubicBezTo>
                    <a:pt x="2373" y="3492"/>
                    <a:pt x="2427" y="3117"/>
                    <a:pt x="2445" y="2725"/>
                  </a:cubicBezTo>
                  <a:close/>
                  <a:moveTo>
                    <a:pt x="7690" y="3421"/>
                  </a:moveTo>
                  <a:cubicBezTo>
                    <a:pt x="7690" y="3421"/>
                    <a:pt x="7601" y="3581"/>
                    <a:pt x="7548" y="3671"/>
                  </a:cubicBezTo>
                  <a:cubicBezTo>
                    <a:pt x="7476" y="3778"/>
                    <a:pt x="7387" y="3903"/>
                    <a:pt x="7334" y="4010"/>
                  </a:cubicBezTo>
                  <a:cubicBezTo>
                    <a:pt x="7191" y="4259"/>
                    <a:pt x="7102" y="4509"/>
                    <a:pt x="7030" y="4759"/>
                  </a:cubicBezTo>
                  <a:cubicBezTo>
                    <a:pt x="6816" y="4634"/>
                    <a:pt x="6638" y="4456"/>
                    <a:pt x="6513" y="4242"/>
                  </a:cubicBezTo>
                  <a:cubicBezTo>
                    <a:pt x="6388" y="4027"/>
                    <a:pt x="6317" y="3795"/>
                    <a:pt x="6299" y="3546"/>
                  </a:cubicBezTo>
                  <a:cubicBezTo>
                    <a:pt x="6299" y="3546"/>
                    <a:pt x="6495" y="3510"/>
                    <a:pt x="6513" y="3510"/>
                  </a:cubicBezTo>
                  <a:cubicBezTo>
                    <a:pt x="6513" y="3778"/>
                    <a:pt x="6584" y="4063"/>
                    <a:pt x="6745" y="4259"/>
                  </a:cubicBezTo>
                  <a:cubicBezTo>
                    <a:pt x="6771" y="4299"/>
                    <a:pt x="6813" y="4317"/>
                    <a:pt x="6855" y="4317"/>
                  </a:cubicBezTo>
                  <a:cubicBezTo>
                    <a:pt x="6927" y="4317"/>
                    <a:pt x="7001" y="4266"/>
                    <a:pt x="7012" y="4188"/>
                  </a:cubicBezTo>
                  <a:cubicBezTo>
                    <a:pt x="7030" y="4152"/>
                    <a:pt x="7012" y="4099"/>
                    <a:pt x="6995" y="4063"/>
                  </a:cubicBezTo>
                  <a:cubicBezTo>
                    <a:pt x="6870" y="3920"/>
                    <a:pt x="6816" y="3688"/>
                    <a:pt x="6816" y="3474"/>
                  </a:cubicBezTo>
                  <a:cubicBezTo>
                    <a:pt x="6870" y="3474"/>
                    <a:pt x="6905" y="3456"/>
                    <a:pt x="6959" y="3456"/>
                  </a:cubicBezTo>
                  <a:cubicBezTo>
                    <a:pt x="6959" y="3563"/>
                    <a:pt x="6977" y="3688"/>
                    <a:pt x="7012" y="3795"/>
                  </a:cubicBezTo>
                  <a:cubicBezTo>
                    <a:pt x="7039" y="3862"/>
                    <a:pt x="7105" y="3898"/>
                    <a:pt x="7166" y="3898"/>
                  </a:cubicBezTo>
                  <a:cubicBezTo>
                    <a:pt x="7187" y="3898"/>
                    <a:pt x="7208" y="3894"/>
                    <a:pt x="7227" y="3885"/>
                  </a:cubicBezTo>
                  <a:cubicBezTo>
                    <a:pt x="7298" y="3849"/>
                    <a:pt x="7334" y="3760"/>
                    <a:pt x="7298" y="3671"/>
                  </a:cubicBezTo>
                  <a:cubicBezTo>
                    <a:pt x="7280" y="3617"/>
                    <a:pt x="7262" y="3528"/>
                    <a:pt x="7262" y="3439"/>
                  </a:cubicBezTo>
                  <a:cubicBezTo>
                    <a:pt x="7405" y="3439"/>
                    <a:pt x="7548" y="3421"/>
                    <a:pt x="7690" y="3421"/>
                  </a:cubicBezTo>
                  <a:close/>
                  <a:moveTo>
                    <a:pt x="5442" y="3742"/>
                  </a:moveTo>
                  <a:lnTo>
                    <a:pt x="5442" y="3742"/>
                  </a:lnTo>
                  <a:cubicBezTo>
                    <a:pt x="5371" y="3885"/>
                    <a:pt x="5282" y="4045"/>
                    <a:pt x="5157" y="4206"/>
                  </a:cubicBezTo>
                  <a:cubicBezTo>
                    <a:pt x="4961" y="4438"/>
                    <a:pt x="4746" y="4634"/>
                    <a:pt x="4568" y="4866"/>
                  </a:cubicBezTo>
                  <a:cubicBezTo>
                    <a:pt x="4425" y="4616"/>
                    <a:pt x="4300" y="4349"/>
                    <a:pt x="4211" y="4063"/>
                  </a:cubicBezTo>
                  <a:cubicBezTo>
                    <a:pt x="4265" y="4045"/>
                    <a:pt x="4318" y="4045"/>
                    <a:pt x="4372" y="4027"/>
                  </a:cubicBezTo>
                  <a:cubicBezTo>
                    <a:pt x="4407" y="4117"/>
                    <a:pt x="4443" y="4206"/>
                    <a:pt x="4461" y="4295"/>
                  </a:cubicBezTo>
                  <a:cubicBezTo>
                    <a:pt x="4476" y="4380"/>
                    <a:pt x="4542" y="4418"/>
                    <a:pt x="4609" y="4418"/>
                  </a:cubicBezTo>
                  <a:cubicBezTo>
                    <a:pt x="4696" y="4418"/>
                    <a:pt x="4785" y="4353"/>
                    <a:pt x="4764" y="4242"/>
                  </a:cubicBezTo>
                  <a:cubicBezTo>
                    <a:pt x="4746" y="4134"/>
                    <a:pt x="4729" y="4045"/>
                    <a:pt x="4675" y="3956"/>
                  </a:cubicBezTo>
                  <a:cubicBezTo>
                    <a:pt x="4711" y="3938"/>
                    <a:pt x="4746" y="3938"/>
                    <a:pt x="4782" y="3920"/>
                  </a:cubicBezTo>
                  <a:cubicBezTo>
                    <a:pt x="4800" y="3956"/>
                    <a:pt x="4818" y="4010"/>
                    <a:pt x="4836" y="4045"/>
                  </a:cubicBezTo>
                  <a:cubicBezTo>
                    <a:pt x="4858" y="4126"/>
                    <a:pt x="4922" y="4162"/>
                    <a:pt x="4987" y="4162"/>
                  </a:cubicBezTo>
                  <a:cubicBezTo>
                    <a:pt x="5079" y="4162"/>
                    <a:pt x="5170" y="4089"/>
                    <a:pt x="5139" y="3974"/>
                  </a:cubicBezTo>
                  <a:cubicBezTo>
                    <a:pt x="5121" y="3920"/>
                    <a:pt x="5103" y="3885"/>
                    <a:pt x="5085" y="3831"/>
                  </a:cubicBezTo>
                  <a:cubicBezTo>
                    <a:pt x="5210" y="3813"/>
                    <a:pt x="5317" y="3778"/>
                    <a:pt x="5442" y="3742"/>
                  </a:cubicBezTo>
                  <a:close/>
                  <a:moveTo>
                    <a:pt x="6578" y="1"/>
                  </a:moveTo>
                  <a:cubicBezTo>
                    <a:pt x="6557" y="1"/>
                    <a:pt x="6535" y="5"/>
                    <a:pt x="6513" y="13"/>
                  </a:cubicBezTo>
                  <a:cubicBezTo>
                    <a:pt x="6299" y="66"/>
                    <a:pt x="6120" y="209"/>
                    <a:pt x="5942" y="316"/>
                  </a:cubicBezTo>
                  <a:cubicBezTo>
                    <a:pt x="5424" y="673"/>
                    <a:pt x="5085" y="1066"/>
                    <a:pt x="4925" y="1458"/>
                  </a:cubicBezTo>
                  <a:cubicBezTo>
                    <a:pt x="4457" y="1391"/>
                    <a:pt x="3983" y="1338"/>
                    <a:pt x="3506" y="1338"/>
                  </a:cubicBezTo>
                  <a:cubicBezTo>
                    <a:pt x="3218" y="1338"/>
                    <a:pt x="2930" y="1358"/>
                    <a:pt x="2641" y="1405"/>
                  </a:cubicBezTo>
                  <a:cubicBezTo>
                    <a:pt x="2231" y="1476"/>
                    <a:pt x="1820" y="1601"/>
                    <a:pt x="1428" y="1761"/>
                  </a:cubicBezTo>
                  <a:cubicBezTo>
                    <a:pt x="1124" y="1886"/>
                    <a:pt x="821" y="2011"/>
                    <a:pt x="536" y="2190"/>
                  </a:cubicBezTo>
                  <a:cubicBezTo>
                    <a:pt x="429" y="2243"/>
                    <a:pt x="339" y="2297"/>
                    <a:pt x="232" y="2350"/>
                  </a:cubicBezTo>
                  <a:cubicBezTo>
                    <a:pt x="107" y="2422"/>
                    <a:pt x="18" y="2564"/>
                    <a:pt x="18" y="2689"/>
                  </a:cubicBezTo>
                  <a:cubicBezTo>
                    <a:pt x="0" y="2832"/>
                    <a:pt x="72" y="2975"/>
                    <a:pt x="179" y="3064"/>
                  </a:cubicBezTo>
                  <a:cubicBezTo>
                    <a:pt x="464" y="3296"/>
                    <a:pt x="768" y="3492"/>
                    <a:pt x="1035" y="3671"/>
                  </a:cubicBezTo>
                  <a:cubicBezTo>
                    <a:pt x="1339" y="3831"/>
                    <a:pt x="1606" y="3974"/>
                    <a:pt x="1874" y="4063"/>
                  </a:cubicBezTo>
                  <a:cubicBezTo>
                    <a:pt x="2211" y="4185"/>
                    <a:pt x="2568" y="4233"/>
                    <a:pt x="2930" y="4233"/>
                  </a:cubicBezTo>
                  <a:cubicBezTo>
                    <a:pt x="3256" y="4233"/>
                    <a:pt x="3586" y="4194"/>
                    <a:pt x="3908" y="4134"/>
                  </a:cubicBezTo>
                  <a:cubicBezTo>
                    <a:pt x="4033" y="4509"/>
                    <a:pt x="4211" y="4884"/>
                    <a:pt x="4425" y="5223"/>
                  </a:cubicBezTo>
                  <a:cubicBezTo>
                    <a:pt x="4452" y="5276"/>
                    <a:pt x="4501" y="5303"/>
                    <a:pt x="4552" y="5303"/>
                  </a:cubicBezTo>
                  <a:cubicBezTo>
                    <a:pt x="4604" y="5303"/>
                    <a:pt x="4657" y="5276"/>
                    <a:pt x="4693" y="5223"/>
                  </a:cubicBezTo>
                  <a:cubicBezTo>
                    <a:pt x="4889" y="4920"/>
                    <a:pt x="5157" y="4688"/>
                    <a:pt x="5389" y="4402"/>
                  </a:cubicBezTo>
                  <a:cubicBezTo>
                    <a:pt x="5603" y="4152"/>
                    <a:pt x="5746" y="3903"/>
                    <a:pt x="5799" y="3653"/>
                  </a:cubicBezTo>
                  <a:cubicBezTo>
                    <a:pt x="5871" y="3635"/>
                    <a:pt x="5924" y="3617"/>
                    <a:pt x="5978" y="3617"/>
                  </a:cubicBezTo>
                  <a:cubicBezTo>
                    <a:pt x="6013" y="3885"/>
                    <a:pt x="6102" y="4170"/>
                    <a:pt x="6245" y="4402"/>
                  </a:cubicBezTo>
                  <a:cubicBezTo>
                    <a:pt x="6442" y="4723"/>
                    <a:pt x="6745" y="4991"/>
                    <a:pt x="7084" y="5134"/>
                  </a:cubicBezTo>
                  <a:cubicBezTo>
                    <a:pt x="7105" y="5146"/>
                    <a:pt x="7127" y="5152"/>
                    <a:pt x="7149" y="5152"/>
                  </a:cubicBezTo>
                  <a:cubicBezTo>
                    <a:pt x="7219" y="5152"/>
                    <a:pt x="7284" y="5095"/>
                    <a:pt x="7298" y="5027"/>
                  </a:cubicBezTo>
                  <a:cubicBezTo>
                    <a:pt x="7351" y="4723"/>
                    <a:pt x="7459" y="4438"/>
                    <a:pt x="7601" y="4170"/>
                  </a:cubicBezTo>
                  <a:cubicBezTo>
                    <a:pt x="7708" y="3974"/>
                    <a:pt x="7851" y="3778"/>
                    <a:pt x="7958" y="3563"/>
                  </a:cubicBezTo>
                  <a:cubicBezTo>
                    <a:pt x="7994" y="3510"/>
                    <a:pt x="8012" y="3456"/>
                    <a:pt x="8047" y="3403"/>
                  </a:cubicBezTo>
                  <a:lnTo>
                    <a:pt x="8743" y="3403"/>
                  </a:lnTo>
                  <a:cubicBezTo>
                    <a:pt x="8779" y="3546"/>
                    <a:pt x="8886" y="3813"/>
                    <a:pt x="9047" y="4081"/>
                  </a:cubicBezTo>
                  <a:cubicBezTo>
                    <a:pt x="9386" y="4634"/>
                    <a:pt x="9849" y="4955"/>
                    <a:pt x="10403" y="5009"/>
                  </a:cubicBezTo>
                  <a:cubicBezTo>
                    <a:pt x="10474" y="5009"/>
                    <a:pt x="10545" y="4955"/>
                    <a:pt x="10581" y="4902"/>
                  </a:cubicBezTo>
                  <a:cubicBezTo>
                    <a:pt x="10581" y="4884"/>
                    <a:pt x="10652" y="4652"/>
                    <a:pt x="10670" y="4349"/>
                  </a:cubicBezTo>
                  <a:cubicBezTo>
                    <a:pt x="10670" y="4259"/>
                    <a:pt x="10617" y="4188"/>
                    <a:pt x="10527" y="4188"/>
                  </a:cubicBezTo>
                  <a:cubicBezTo>
                    <a:pt x="10518" y="4186"/>
                    <a:pt x="10509" y="4185"/>
                    <a:pt x="10500" y="4185"/>
                  </a:cubicBezTo>
                  <a:cubicBezTo>
                    <a:pt x="10424" y="4185"/>
                    <a:pt x="10367" y="4251"/>
                    <a:pt x="10367" y="4331"/>
                  </a:cubicBezTo>
                  <a:cubicBezTo>
                    <a:pt x="10349" y="4473"/>
                    <a:pt x="10331" y="4581"/>
                    <a:pt x="10313" y="4670"/>
                  </a:cubicBezTo>
                  <a:cubicBezTo>
                    <a:pt x="9903" y="4598"/>
                    <a:pt x="9582" y="4349"/>
                    <a:pt x="9314" y="3920"/>
                  </a:cubicBezTo>
                  <a:cubicBezTo>
                    <a:pt x="9136" y="3635"/>
                    <a:pt x="9047" y="3349"/>
                    <a:pt x="9029" y="3242"/>
                  </a:cubicBezTo>
                  <a:cubicBezTo>
                    <a:pt x="9154" y="2903"/>
                    <a:pt x="9082" y="2582"/>
                    <a:pt x="9029" y="2439"/>
                  </a:cubicBezTo>
                  <a:cubicBezTo>
                    <a:pt x="9403" y="1761"/>
                    <a:pt x="10064" y="1529"/>
                    <a:pt x="10367" y="1440"/>
                  </a:cubicBezTo>
                  <a:lnTo>
                    <a:pt x="10367" y="1440"/>
                  </a:lnTo>
                  <a:cubicBezTo>
                    <a:pt x="10403" y="2332"/>
                    <a:pt x="9885" y="2921"/>
                    <a:pt x="9885" y="2921"/>
                  </a:cubicBezTo>
                  <a:cubicBezTo>
                    <a:pt x="9849" y="2957"/>
                    <a:pt x="9832" y="3010"/>
                    <a:pt x="9849" y="3046"/>
                  </a:cubicBezTo>
                  <a:cubicBezTo>
                    <a:pt x="9849" y="3100"/>
                    <a:pt x="9867" y="3135"/>
                    <a:pt x="9903" y="3153"/>
                  </a:cubicBezTo>
                  <a:cubicBezTo>
                    <a:pt x="10081" y="3278"/>
                    <a:pt x="10224" y="3456"/>
                    <a:pt x="10296" y="3671"/>
                  </a:cubicBezTo>
                  <a:cubicBezTo>
                    <a:pt x="10309" y="3726"/>
                    <a:pt x="10367" y="3771"/>
                    <a:pt x="10434" y="3771"/>
                  </a:cubicBezTo>
                  <a:cubicBezTo>
                    <a:pt x="10453" y="3771"/>
                    <a:pt x="10472" y="3768"/>
                    <a:pt x="10492" y="3760"/>
                  </a:cubicBezTo>
                  <a:cubicBezTo>
                    <a:pt x="10563" y="3742"/>
                    <a:pt x="10617" y="3653"/>
                    <a:pt x="10581" y="3563"/>
                  </a:cubicBezTo>
                  <a:cubicBezTo>
                    <a:pt x="10510" y="3349"/>
                    <a:pt x="10385" y="3153"/>
                    <a:pt x="10224" y="3010"/>
                  </a:cubicBezTo>
                  <a:cubicBezTo>
                    <a:pt x="10403" y="2743"/>
                    <a:pt x="10759" y="2100"/>
                    <a:pt x="10670" y="1226"/>
                  </a:cubicBezTo>
                  <a:cubicBezTo>
                    <a:pt x="10654" y="1162"/>
                    <a:pt x="10595" y="1098"/>
                    <a:pt x="10519" y="1098"/>
                  </a:cubicBezTo>
                  <a:cubicBezTo>
                    <a:pt x="10510" y="1098"/>
                    <a:pt x="10501" y="1099"/>
                    <a:pt x="10492" y="1101"/>
                  </a:cubicBezTo>
                  <a:cubicBezTo>
                    <a:pt x="10438" y="1101"/>
                    <a:pt x="9350" y="1262"/>
                    <a:pt x="8779" y="2243"/>
                  </a:cubicBezTo>
                  <a:cubicBezTo>
                    <a:pt x="8297" y="2100"/>
                    <a:pt x="7173" y="1851"/>
                    <a:pt x="7173" y="1833"/>
                  </a:cubicBezTo>
                  <a:cubicBezTo>
                    <a:pt x="7244" y="1565"/>
                    <a:pt x="7227" y="1262"/>
                    <a:pt x="7173" y="958"/>
                  </a:cubicBezTo>
                  <a:cubicBezTo>
                    <a:pt x="7137" y="744"/>
                    <a:pt x="7048" y="530"/>
                    <a:pt x="6923" y="334"/>
                  </a:cubicBezTo>
                  <a:cubicBezTo>
                    <a:pt x="6860" y="223"/>
                    <a:pt x="6741" y="1"/>
                    <a:pt x="6578" y="1"/>
                  </a:cubicBezTo>
                  <a:close/>
                </a:path>
              </a:pathLst>
            </a:custGeom>
            <a:solidFill>
              <a:srgbClr val="1E15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89" name="Google Shape;5489;p46"/>
          <p:cNvGrpSpPr/>
          <p:nvPr/>
        </p:nvGrpSpPr>
        <p:grpSpPr>
          <a:xfrm rot="120013">
            <a:off x="4790361" y="2131137"/>
            <a:ext cx="315640" cy="180711"/>
            <a:chOff x="4755697" y="-2863866"/>
            <a:chExt cx="315669" cy="180728"/>
          </a:xfrm>
        </p:grpSpPr>
        <p:sp>
          <p:nvSpPr>
            <p:cNvPr id="5490" name="Google Shape;5490;p46"/>
            <p:cNvSpPr/>
            <p:nvPr/>
          </p:nvSpPr>
          <p:spPr>
            <a:xfrm>
              <a:off x="4941378" y="-2859149"/>
              <a:ext cx="125242" cy="171293"/>
            </a:xfrm>
            <a:custGeom>
              <a:avLst/>
              <a:gdLst/>
              <a:ahLst/>
              <a:cxnLst/>
              <a:rect l="l" t="t" r="r" b="b"/>
              <a:pathLst>
                <a:path w="4248" h="5810" extrusionOk="0">
                  <a:moveTo>
                    <a:pt x="2844" y="0"/>
                  </a:moveTo>
                  <a:cubicBezTo>
                    <a:pt x="2714" y="0"/>
                    <a:pt x="2583" y="25"/>
                    <a:pt x="2463" y="55"/>
                  </a:cubicBezTo>
                  <a:cubicBezTo>
                    <a:pt x="1803" y="251"/>
                    <a:pt x="1428" y="768"/>
                    <a:pt x="929" y="1232"/>
                  </a:cubicBezTo>
                  <a:cubicBezTo>
                    <a:pt x="590" y="1536"/>
                    <a:pt x="286" y="1839"/>
                    <a:pt x="1" y="2160"/>
                  </a:cubicBezTo>
                  <a:lnTo>
                    <a:pt x="108" y="2410"/>
                  </a:lnTo>
                  <a:cubicBezTo>
                    <a:pt x="162" y="2571"/>
                    <a:pt x="197" y="2731"/>
                    <a:pt x="197" y="2910"/>
                  </a:cubicBezTo>
                  <a:cubicBezTo>
                    <a:pt x="197" y="3070"/>
                    <a:pt x="162" y="3231"/>
                    <a:pt x="108" y="3391"/>
                  </a:cubicBezTo>
                  <a:lnTo>
                    <a:pt x="1" y="3641"/>
                  </a:lnTo>
                  <a:cubicBezTo>
                    <a:pt x="286" y="3980"/>
                    <a:pt x="590" y="4283"/>
                    <a:pt x="929" y="4569"/>
                  </a:cubicBezTo>
                  <a:cubicBezTo>
                    <a:pt x="1428" y="5033"/>
                    <a:pt x="1803" y="5550"/>
                    <a:pt x="2463" y="5747"/>
                  </a:cubicBezTo>
                  <a:cubicBezTo>
                    <a:pt x="2583" y="5787"/>
                    <a:pt x="2715" y="5810"/>
                    <a:pt x="2845" y="5810"/>
                  </a:cubicBezTo>
                  <a:cubicBezTo>
                    <a:pt x="2947" y="5810"/>
                    <a:pt x="3047" y="5796"/>
                    <a:pt x="3141" y="5764"/>
                  </a:cubicBezTo>
                  <a:cubicBezTo>
                    <a:pt x="3516" y="5622"/>
                    <a:pt x="3712" y="5229"/>
                    <a:pt x="3587" y="4837"/>
                  </a:cubicBezTo>
                  <a:lnTo>
                    <a:pt x="3516" y="4676"/>
                  </a:lnTo>
                  <a:lnTo>
                    <a:pt x="3641" y="4676"/>
                  </a:lnTo>
                  <a:cubicBezTo>
                    <a:pt x="3980" y="4676"/>
                    <a:pt x="4247" y="4408"/>
                    <a:pt x="4247" y="4069"/>
                  </a:cubicBezTo>
                  <a:cubicBezTo>
                    <a:pt x="4247" y="3802"/>
                    <a:pt x="4069" y="3570"/>
                    <a:pt x="3837" y="3498"/>
                  </a:cubicBezTo>
                  <a:cubicBezTo>
                    <a:pt x="3855" y="3481"/>
                    <a:pt x="3891" y="3463"/>
                    <a:pt x="3908" y="3463"/>
                  </a:cubicBezTo>
                  <a:cubicBezTo>
                    <a:pt x="3944" y="3445"/>
                    <a:pt x="3962" y="3427"/>
                    <a:pt x="3998" y="3409"/>
                  </a:cubicBezTo>
                  <a:cubicBezTo>
                    <a:pt x="4051" y="3373"/>
                    <a:pt x="4087" y="3320"/>
                    <a:pt x="4123" y="3266"/>
                  </a:cubicBezTo>
                  <a:cubicBezTo>
                    <a:pt x="4212" y="3159"/>
                    <a:pt x="4247" y="3034"/>
                    <a:pt x="4247" y="2892"/>
                  </a:cubicBezTo>
                  <a:cubicBezTo>
                    <a:pt x="4247" y="2713"/>
                    <a:pt x="4158" y="2535"/>
                    <a:pt x="4016" y="2428"/>
                  </a:cubicBezTo>
                  <a:cubicBezTo>
                    <a:pt x="3998" y="2392"/>
                    <a:pt x="3962" y="2374"/>
                    <a:pt x="3926" y="2356"/>
                  </a:cubicBezTo>
                  <a:cubicBezTo>
                    <a:pt x="3908" y="2356"/>
                    <a:pt x="3855" y="2321"/>
                    <a:pt x="3837" y="2321"/>
                  </a:cubicBezTo>
                  <a:cubicBezTo>
                    <a:pt x="4069" y="2232"/>
                    <a:pt x="4230" y="2000"/>
                    <a:pt x="4230" y="1732"/>
                  </a:cubicBezTo>
                  <a:cubicBezTo>
                    <a:pt x="4230" y="1393"/>
                    <a:pt x="3980" y="1125"/>
                    <a:pt x="3641" y="1125"/>
                  </a:cubicBezTo>
                  <a:lnTo>
                    <a:pt x="3516" y="1125"/>
                  </a:lnTo>
                  <a:lnTo>
                    <a:pt x="3587" y="965"/>
                  </a:lnTo>
                  <a:cubicBezTo>
                    <a:pt x="3712" y="590"/>
                    <a:pt x="3516" y="180"/>
                    <a:pt x="3141" y="55"/>
                  </a:cubicBezTo>
                  <a:cubicBezTo>
                    <a:pt x="3047" y="15"/>
                    <a:pt x="2946" y="0"/>
                    <a:pt x="2844" y="0"/>
                  </a:cubicBezTo>
                  <a:close/>
                </a:path>
              </a:pathLst>
            </a:custGeom>
            <a:solidFill>
              <a:srgbClr val="FEF4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1" name="Google Shape;5491;p46"/>
            <p:cNvSpPr/>
            <p:nvPr/>
          </p:nvSpPr>
          <p:spPr>
            <a:xfrm>
              <a:off x="4941378" y="-2857026"/>
              <a:ext cx="77893" cy="167313"/>
            </a:xfrm>
            <a:custGeom>
              <a:avLst/>
              <a:gdLst/>
              <a:ahLst/>
              <a:cxnLst/>
              <a:rect l="l" t="t" r="r" b="b"/>
              <a:pathLst>
                <a:path w="2642" h="5675" extrusionOk="0">
                  <a:moveTo>
                    <a:pt x="2445" y="1"/>
                  </a:moveTo>
                  <a:cubicBezTo>
                    <a:pt x="1785" y="197"/>
                    <a:pt x="1410" y="714"/>
                    <a:pt x="929" y="1160"/>
                  </a:cubicBezTo>
                  <a:cubicBezTo>
                    <a:pt x="590" y="1464"/>
                    <a:pt x="286" y="1767"/>
                    <a:pt x="1" y="2088"/>
                  </a:cubicBezTo>
                  <a:lnTo>
                    <a:pt x="108" y="2338"/>
                  </a:lnTo>
                  <a:cubicBezTo>
                    <a:pt x="162" y="2499"/>
                    <a:pt x="197" y="2659"/>
                    <a:pt x="197" y="2838"/>
                  </a:cubicBezTo>
                  <a:cubicBezTo>
                    <a:pt x="197" y="2998"/>
                    <a:pt x="162" y="3159"/>
                    <a:pt x="108" y="3319"/>
                  </a:cubicBezTo>
                  <a:lnTo>
                    <a:pt x="1" y="3569"/>
                  </a:lnTo>
                  <a:cubicBezTo>
                    <a:pt x="286" y="3908"/>
                    <a:pt x="590" y="4211"/>
                    <a:pt x="929" y="4497"/>
                  </a:cubicBezTo>
                  <a:cubicBezTo>
                    <a:pt x="1410" y="4961"/>
                    <a:pt x="1785" y="5460"/>
                    <a:pt x="2445" y="5675"/>
                  </a:cubicBezTo>
                  <a:cubicBezTo>
                    <a:pt x="2570" y="5550"/>
                    <a:pt x="2642" y="5389"/>
                    <a:pt x="2642" y="5211"/>
                  </a:cubicBezTo>
                  <a:cubicBezTo>
                    <a:pt x="2642" y="4925"/>
                    <a:pt x="2445" y="4693"/>
                    <a:pt x="2178" y="4622"/>
                  </a:cubicBezTo>
                  <a:cubicBezTo>
                    <a:pt x="2445" y="4550"/>
                    <a:pt x="2642" y="4318"/>
                    <a:pt x="2642" y="4033"/>
                  </a:cubicBezTo>
                  <a:cubicBezTo>
                    <a:pt x="2642" y="3748"/>
                    <a:pt x="2445" y="3498"/>
                    <a:pt x="2178" y="3426"/>
                  </a:cubicBezTo>
                  <a:cubicBezTo>
                    <a:pt x="2445" y="3355"/>
                    <a:pt x="2642" y="3123"/>
                    <a:pt x="2642" y="2838"/>
                  </a:cubicBezTo>
                  <a:cubicBezTo>
                    <a:pt x="2642" y="2552"/>
                    <a:pt x="2445" y="2302"/>
                    <a:pt x="2178" y="2231"/>
                  </a:cubicBezTo>
                  <a:cubicBezTo>
                    <a:pt x="2445" y="2160"/>
                    <a:pt x="2642" y="1928"/>
                    <a:pt x="2642" y="1642"/>
                  </a:cubicBezTo>
                  <a:cubicBezTo>
                    <a:pt x="2642" y="1357"/>
                    <a:pt x="2445" y="1107"/>
                    <a:pt x="2178" y="1035"/>
                  </a:cubicBezTo>
                  <a:cubicBezTo>
                    <a:pt x="2445" y="964"/>
                    <a:pt x="2642" y="732"/>
                    <a:pt x="2642" y="447"/>
                  </a:cubicBezTo>
                  <a:cubicBezTo>
                    <a:pt x="2642" y="268"/>
                    <a:pt x="2570" y="108"/>
                    <a:pt x="2445" y="1"/>
                  </a:cubicBezTo>
                  <a:close/>
                </a:path>
              </a:pathLst>
            </a:custGeom>
            <a:solidFill>
              <a:srgbClr val="207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2" name="Google Shape;5492;p46"/>
            <p:cNvSpPr/>
            <p:nvPr/>
          </p:nvSpPr>
          <p:spPr>
            <a:xfrm>
              <a:off x="4990849" y="-2857026"/>
              <a:ext cx="28421" cy="167313"/>
            </a:xfrm>
            <a:custGeom>
              <a:avLst/>
              <a:gdLst/>
              <a:ahLst/>
              <a:cxnLst/>
              <a:rect l="l" t="t" r="r" b="b"/>
              <a:pathLst>
                <a:path w="964" h="5675" extrusionOk="0">
                  <a:moveTo>
                    <a:pt x="767" y="1"/>
                  </a:moveTo>
                  <a:cubicBezTo>
                    <a:pt x="571" y="54"/>
                    <a:pt x="411" y="125"/>
                    <a:pt x="268" y="233"/>
                  </a:cubicBezTo>
                  <a:cubicBezTo>
                    <a:pt x="303" y="304"/>
                    <a:pt x="303" y="375"/>
                    <a:pt x="303" y="447"/>
                  </a:cubicBezTo>
                  <a:cubicBezTo>
                    <a:pt x="303" y="643"/>
                    <a:pt x="214" y="821"/>
                    <a:pt x="71" y="928"/>
                  </a:cubicBezTo>
                  <a:cubicBezTo>
                    <a:pt x="0" y="1000"/>
                    <a:pt x="0" y="1089"/>
                    <a:pt x="71" y="1143"/>
                  </a:cubicBezTo>
                  <a:cubicBezTo>
                    <a:pt x="214" y="1267"/>
                    <a:pt x="303" y="1446"/>
                    <a:pt x="303" y="1642"/>
                  </a:cubicBezTo>
                  <a:cubicBezTo>
                    <a:pt x="303" y="1838"/>
                    <a:pt x="214" y="2017"/>
                    <a:pt x="71" y="2124"/>
                  </a:cubicBezTo>
                  <a:cubicBezTo>
                    <a:pt x="0" y="2177"/>
                    <a:pt x="0" y="2284"/>
                    <a:pt x="71" y="2338"/>
                  </a:cubicBezTo>
                  <a:cubicBezTo>
                    <a:pt x="214" y="2463"/>
                    <a:pt x="303" y="2641"/>
                    <a:pt x="303" y="2838"/>
                  </a:cubicBezTo>
                  <a:cubicBezTo>
                    <a:pt x="303" y="3034"/>
                    <a:pt x="214" y="3212"/>
                    <a:pt x="71" y="3319"/>
                  </a:cubicBezTo>
                  <a:cubicBezTo>
                    <a:pt x="0" y="3373"/>
                    <a:pt x="0" y="3480"/>
                    <a:pt x="71" y="3533"/>
                  </a:cubicBezTo>
                  <a:cubicBezTo>
                    <a:pt x="214" y="3640"/>
                    <a:pt x="303" y="3819"/>
                    <a:pt x="303" y="4033"/>
                  </a:cubicBezTo>
                  <a:cubicBezTo>
                    <a:pt x="303" y="4229"/>
                    <a:pt x="214" y="4408"/>
                    <a:pt x="71" y="4515"/>
                  </a:cubicBezTo>
                  <a:cubicBezTo>
                    <a:pt x="0" y="4568"/>
                    <a:pt x="0" y="4675"/>
                    <a:pt x="71" y="4729"/>
                  </a:cubicBezTo>
                  <a:cubicBezTo>
                    <a:pt x="214" y="4836"/>
                    <a:pt x="303" y="5014"/>
                    <a:pt x="303" y="5211"/>
                  </a:cubicBezTo>
                  <a:cubicBezTo>
                    <a:pt x="303" y="5300"/>
                    <a:pt x="303" y="5371"/>
                    <a:pt x="268" y="5443"/>
                  </a:cubicBezTo>
                  <a:cubicBezTo>
                    <a:pt x="411" y="5532"/>
                    <a:pt x="571" y="5621"/>
                    <a:pt x="767" y="5675"/>
                  </a:cubicBezTo>
                  <a:cubicBezTo>
                    <a:pt x="892" y="5550"/>
                    <a:pt x="964" y="5389"/>
                    <a:pt x="964" y="5211"/>
                  </a:cubicBezTo>
                  <a:cubicBezTo>
                    <a:pt x="964" y="4925"/>
                    <a:pt x="767" y="4693"/>
                    <a:pt x="500" y="4622"/>
                  </a:cubicBezTo>
                  <a:cubicBezTo>
                    <a:pt x="767" y="4550"/>
                    <a:pt x="964" y="4318"/>
                    <a:pt x="964" y="4033"/>
                  </a:cubicBezTo>
                  <a:cubicBezTo>
                    <a:pt x="964" y="3748"/>
                    <a:pt x="767" y="3498"/>
                    <a:pt x="500" y="3426"/>
                  </a:cubicBezTo>
                  <a:cubicBezTo>
                    <a:pt x="767" y="3355"/>
                    <a:pt x="964" y="3123"/>
                    <a:pt x="964" y="2838"/>
                  </a:cubicBezTo>
                  <a:cubicBezTo>
                    <a:pt x="964" y="2552"/>
                    <a:pt x="767" y="2302"/>
                    <a:pt x="500" y="2231"/>
                  </a:cubicBezTo>
                  <a:cubicBezTo>
                    <a:pt x="767" y="2160"/>
                    <a:pt x="964" y="1928"/>
                    <a:pt x="964" y="1642"/>
                  </a:cubicBezTo>
                  <a:cubicBezTo>
                    <a:pt x="964" y="1357"/>
                    <a:pt x="767" y="1107"/>
                    <a:pt x="500" y="1035"/>
                  </a:cubicBezTo>
                  <a:cubicBezTo>
                    <a:pt x="767" y="964"/>
                    <a:pt x="964" y="732"/>
                    <a:pt x="964" y="447"/>
                  </a:cubicBezTo>
                  <a:cubicBezTo>
                    <a:pt x="964" y="268"/>
                    <a:pt x="892" y="108"/>
                    <a:pt x="767" y="1"/>
                  </a:cubicBezTo>
                  <a:close/>
                </a:path>
              </a:pathLst>
            </a:custGeom>
            <a:solidFill>
              <a:srgbClr val="5960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3" name="Google Shape;5493;p46"/>
            <p:cNvSpPr/>
            <p:nvPr/>
          </p:nvSpPr>
          <p:spPr>
            <a:xfrm>
              <a:off x="4757790" y="-2799358"/>
              <a:ext cx="189425" cy="52833"/>
            </a:xfrm>
            <a:custGeom>
              <a:avLst/>
              <a:gdLst/>
              <a:ahLst/>
              <a:cxnLst/>
              <a:rect l="l" t="t" r="r" b="b"/>
              <a:pathLst>
                <a:path w="6425" h="1792" extrusionOk="0">
                  <a:moveTo>
                    <a:pt x="2833" y="1"/>
                  </a:moveTo>
                  <a:cubicBezTo>
                    <a:pt x="2510" y="1"/>
                    <a:pt x="2189" y="20"/>
                    <a:pt x="1874" y="61"/>
                  </a:cubicBezTo>
                  <a:cubicBezTo>
                    <a:pt x="1535" y="114"/>
                    <a:pt x="1178" y="168"/>
                    <a:pt x="857" y="275"/>
                  </a:cubicBezTo>
                  <a:cubicBezTo>
                    <a:pt x="590" y="364"/>
                    <a:pt x="197" y="507"/>
                    <a:pt x="126" y="810"/>
                  </a:cubicBezTo>
                  <a:cubicBezTo>
                    <a:pt x="1" y="1310"/>
                    <a:pt x="697" y="1506"/>
                    <a:pt x="1054" y="1613"/>
                  </a:cubicBezTo>
                  <a:cubicBezTo>
                    <a:pt x="1589" y="1774"/>
                    <a:pt x="2160" y="1792"/>
                    <a:pt x="2695" y="1792"/>
                  </a:cubicBezTo>
                  <a:cubicBezTo>
                    <a:pt x="3409" y="1792"/>
                    <a:pt x="4122" y="1702"/>
                    <a:pt x="4818" y="1560"/>
                  </a:cubicBezTo>
                  <a:cubicBezTo>
                    <a:pt x="4961" y="1524"/>
                    <a:pt x="5104" y="1488"/>
                    <a:pt x="5264" y="1453"/>
                  </a:cubicBezTo>
                  <a:cubicBezTo>
                    <a:pt x="5313" y="1436"/>
                    <a:pt x="5524" y="1361"/>
                    <a:pt x="5602" y="1361"/>
                  </a:cubicBezTo>
                  <a:cubicBezTo>
                    <a:pt x="5610" y="1361"/>
                    <a:pt x="5616" y="1362"/>
                    <a:pt x="5621" y="1363"/>
                  </a:cubicBezTo>
                  <a:lnTo>
                    <a:pt x="6210" y="1631"/>
                  </a:lnTo>
                  <a:lnTo>
                    <a:pt x="6335" y="1381"/>
                  </a:lnTo>
                  <a:cubicBezTo>
                    <a:pt x="6389" y="1221"/>
                    <a:pt x="6424" y="1042"/>
                    <a:pt x="6424" y="882"/>
                  </a:cubicBezTo>
                  <a:cubicBezTo>
                    <a:pt x="6424" y="703"/>
                    <a:pt x="6389" y="543"/>
                    <a:pt x="6335" y="382"/>
                  </a:cubicBezTo>
                  <a:lnTo>
                    <a:pt x="6210" y="132"/>
                  </a:lnTo>
                  <a:lnTo>
                    <a:pt x="5621" y="400"/>
                  </a:lnTo>
                  <a:cubicBezTo>
                    <a:pt x="4732" y="161"/>
                    <a:pt x="3773" y="1"/>
                    <a:pt x="2833" y="1"/>
                  </a:cubicBezTo>
                  <a:close/>
                </a:path>
              </a:pathLst>
            </a:custGeom>
            <a:solidFill>
              <a:srgbClr val="D7D0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4" name="Google Shape;5494;p46"/>
            <p:cNvSpPr/>
            <p:nvPr/>
          </p:nvSpPr>
          <p:spPr>
            <a:xfrm>
              <a:off x="4757790" y="-2778632"/>
              <a:ext cx="187302" cy="32106"/>
            </a:xfrm>
            <a:custGeom>
              <a:avLst/>
              <a:gdLst/>
              <a:ahLst/>
              <a:cxnLst/>
              <a:rect l="l" t="t" r="r" b="b"/>
              <a:pathLst>
                <a:path w="6353" h="1089" extrusionOk="0">
                  <a:moveTo>
                    <a:pt x="161" y="0"/>
                  </a:moveTo>
                  <a:cubicBezTo>
                    <a:pt x="144" y="36"/>
                    <a:pt x="144" y="72"/>
                    <a:pt x="126" y="107"/>
                  </a:cubicBezTo>
                  <a:cubicBezTo>
                    <a:pt x="1" y="607"/>
                    <a:pt x="697" y="803"/>
                    <a:pt x="1054" y="910"/>
                  </a:cubicBezTo>
                  <a:cubicBezTo>
                    <a:pt x="1589" y="1071"/>
                    <a:pt x="2160" y="1089"/>
                    <a:pt x="2695" y="1089"/>
                  </a:cubicBezTo>
                  <a:cubicBezTo>
                    <a:pt x="3409" y="1089"/>
                    <a:pt x="4122" y="999"/>
                    <a:pt x="4818" y="857"/>
                  </a:cubicBezTo>
                  <a:cubicBezTo>
                    <a:pt x="4961" y="821"/>
                    <a:pt x="5104" y="785"/>
                    <a:pt x="5264" y="750"/>
                  </a:cubicBezTo>
                  <a:cubicBezTo>
                    <a:pt x="5313" y="733"/>
                    <a:pt x="5524" y="658"/>
                    <a:pt x="5602" y="658"/>
                  </a:cubicBezTo>
                  <a:cubicBezTo>
                    <a:pt x="5610" y="658"/>
                    <a:pt x="5616" y="659"/>
                    <a:pt x="5621" y="660"/>
                  </a:cubicBezTo>
                  <a:lnTo>
                    <a:pt x="6210" y="928"/>
                  </a:lnTo>
                  <a:lnTo>
                    <a:pt x="6335" y="678"/>
                  </a:lnTo>
                  <a:cubicBezTo>
                    <a:pt x="6335" y="660"/>
                    <a:pt x="6335" y="642"/>
                    <a:pt x="6353" y="625"/>
                  </a:cubicBezTo>
                  <a:lnTo>
                    <a:pt x="5621" y="250"/>
                  </a:lnTo>
                  <a:cubicBezTo>
                    <a:pt x="5614" y="245"/>
                    <a:pt x="5602" y="243"/>
                    <a:pt x="5588" y="243"/>
                  </a:cubicBezTo>
                  <a:cubicBezTo>
                    <a:pt x="5501" y="243"/>
                    <a:pt x="5310" y="324"/>
                    <a:pt x="5264" y="339"/>
                  </a:cubicBezTo>
                  <a:cubicBezTo>
                    <a:pt x="5104" y="375"/>
                    <a:pt x="4961" y="411"/>
                    <a:pt x="4818" y="428"/>
                  </a:cubicBezTo>
                  <a:cubicBezTo>
                    <a:pt x="4122" y="589"/>
                    <a:pt x="3409" y="660"/>
                    <a:pt x="2695" y="660"/>
                  </a:cubicBezTo>
                  <a:cubicBezTo>
                    <a:pt x="2160" y="660"/>
                    <a:pt x="1589" y="642"/>
                    <a:pt x="1054" y="500"/>
                  </a:cubicBezTo>
                  <a:cubicBezTo>
                    <a:pt x="786" y="411"/>
                    <a:pt x="322" y="286"/>
                    <a:pt x="161" y="0"/>
                  </a:cubicBezTo>
                  <a:close/>
                </a:path>
              </a:pathLst>
            </a:custGeom>
            <a:solidFill>
              <a:srgbClr val="C9BF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5" name="Google Shape;5495;p46"/>
            <p:cNvSpPr/>
            <p:nvPr/>
          </p:nvSpPr>
          <p:spPr>
            <a:xfrm>
              <a:off x="4807763" y="-2785147"/>
              <a:ext cx="22141" cy="23498"/>
            </a:xfrm>
            <a:custGeom>
              <a:avLst/>
              <a:gdLst/>
              <a:ahLst/>
              <a:cxnLst/>
              <a:rect l="l" t="t" r="r" b="b"/>
              <a:pathLst>
                <a:path w="751" h="797" extrusionOk="0">
                  <a:moveTo>
                    <a:pt x="547" y="0"/>
                  </a:moveTo>
                  <a:cubicBezTo>
                    <a:pt x="509" y="0"/>
                    <a:pt x="473" y="17"/>
                    <a:pt x="447" y="43"/>
                  </a:cubicBezTo>
                  <a:cubicBezTo>
                    <a:pt x="304" y="150"/>
                    <a:pt x="126" y="257"/>
                    <a:pt x="1" y="382"/>
                  </a:cubicBezTo>
                  <a:lnTo>
                    <a:pt x="1" y="400"/>
                  </a:lnTo>
                  <a:cubicBezTo>
                    <a:pt x="126" y="542"/>
                    <a:pt x="304" y="649"/>
                    <a:pt x="447" y="756"/>
                  </a:cubicBezTo>
                  <a:cubicBezTo>
                    <a:pt x="476" y="771"/>
                    <a:pt x="516" y="797"/>
                    <a:pt x="559" y="797"/>
                  </a:cubicBezTo>
                  <a:cubicBezTo>
                    <a:pt x="569" y="797"/>
                    <a:pt x="579" y="796"/>
                    <a:pt x="590" y="792"/>
                  </a:cubicBezTo>
                  <a:cubicBezTo>
                    <a:pt x="608" y="792"/>
                    <a:pt x="625" y="774"/>
                    <a:pt x="643" y="739"/>
                  </a:cubicBezTo>
                  <a:cubicBezTo>
                    <a:pt x="715" y="649"/>
                    <a:pt x="750" y="524"/>
                    <a:pt x="750" y="400"/>
                  </a:cubicBezTo>
                  <a:cubicBezTo>
                    <a:pt x="750" y="275"/>
                    <a:pt x="715" y="150"/>
                    <a:pt x="643" y="43"/>
                  </a:cubicBezTo>
                  <a:cubicBezTo>
                    <a:pt x="625" y="25"/>
                    <a:pt x="608" y="7"/>
                    <a:pt x="590" y="7"/>
                  </a:cubicBezTo>
                  <a:cubicBezTo>
                    <a:pt x="575" y="2"/>
                    <a:pt x="561" y="0"/>
                    <a:pt x="547" y="0"/>
                  </a:cubicBezTo>
                  <a:close/>
                </a:path>
              </a:pathLst>
            </a:custGeom>
            <a:solidFill>
              <a:srgbClr val="FEF4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6" name="Google Shape;5496;p46"/>
            <p:cNvSpPr/>
            <p:nvPr/>
          </p:nvSpPr>
          <p:spPr>
            <a:xfrm>
              <a:off x="4757790" y="-2796528"/>
              <a:ext cx="48970" cy="47909"/>
            </a:xfrm>
            <a:custGeom>
              <a:avLst/>
              <a:gdLst/>
              <a:ahLst/>
              <a:cxnLst/>
              <a:rect l="l" t="t" r="r" b="b"/>
              <a:pathLst>
                <a:path w="1661" h="1625" extrusionOk="0">
                  <a:moveTo>
                    <a:pt x="1589" y="0"/>
                  </a:moveTo>
                  <a:cubicBezTo>
                    <a:pt x="1339" y="54"/>
                    <a:pt x="1089" y="90"/>
                    <a:pt x="857" y="179"/>
                  </a:cubicBezTo>
                  <a:cubicBezTo>
                    <a:pt x="590" y="268"/>
                    <a:pt x="197" y="411"/>
                    <a:pt x="126" y="714"/>
                  </a:cubicBezTo>
                  <a:cubicBezTo>
                    <a:pt x="1" y="1214"/>
                    <a:pt x="697" y="1410"/>
                    <a:pt x="1054" y="1517"/>
                  </a:cubicBezTo>
                  <a:cubicBezTo>
                    <a:pt x="1232" y="1571"/>
                    <a:pt x="1393" y="1606"/>
                    <a:pt x="1571" y="1624"/>
                  </a:cubicBezTo>
                  <a:cubicBezTo>
                    <a:pt x="1642" y="1285"/>
                    <a:pt x="1642" y="928"/>
                    <a:pt x="1660" y="589"/>
                  </a:cubicBezTo>
                  <a:cubicBezTo>
                    <a:pt x="1660" y="393"/>
                    <a:pt x="1625" y="197"/>
                    <a:pt x="1589" y="0"/>
                  </a:cubicBezTo>
                  <a:close/>
                </a:path>
              </a:pathLst>
            </a:custGeom>
            <a:solidFill>
              <a:srgbClr val="FAF7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7" name="Google Shape;5497;p46"/>
            <p:cNvSpPr/>
            <p:nvPr/>
          </p:nvSpPr>
          <p:spPr>
            <a:xfrm>
              <a:off x="4758851" y="-2778632"/>
              <a:ext cx="47378" cy="30013"/>
            </a:xfrm>
            <a:custGeom>
              <a:avLst/>
              <a:gdLst/>
              <a:ahLst/>
              <a:cxnLst/>
              <a:rect l="l" t="t" r="r" b="b"/>
              <a:pathLst>
                <a:path w="1607" h="1018" extrusionOk="0">
                  <a:moveTo>
                    <a:pt x="125" y="0"/>
                  </a:moveTo>
                  <a:cubicBezTo>
                    <a:pt x="125" y="18"/>
                    <a:pt x="125" y="18"/>
                    <a:pt x="125" y="36"/>
                  </a:cubicBezTo>
                  <a:cubicBezTo>
                    <a:pt x="108" y="54"/>
                    <a:pt x="90" y="107"/>
                    <a:pt x="90" y="125"/>
                  </a:cubicBezTo>
                  <a:cubicBezTo>
                    <a:pt x="1" y="607"/>
                    <a:pt x="679" y="821"/>
                    <a:pt x="1018" y="910"/>
                  </a:cubicBezTo>
                  <a:cubicBezTo>
                    <a:pt x="1196" y="964"/>
                    <a:pt x="1357" y="999"/>
                    <a:pt x="1535" y="1017"/>
                  </a:cubicBezTo>
                  <a:cubicBezTo>
                    <a:pt x="1571" y="892"/>
                    <a:pt x="1589" y="750"/>
                    <a:pt x="1606" y="607"/>
                  </a:cubicBezTo>
                  <a:cubicBezTo>
                    <a:pt x="1410" y="589"/>
                    <a:pt x="1214" y="553"/>
                    <a:pt x="1018" y="500"/>
                  </a:cubicBezTo>
                  <a:cubicBezTo>
                    <a:pt x="750" y="411"/>
                    <a:pt x="286" y="286"/>
                    <a:pt x="125" y="0"/>
                  </a:cubicBezTo>
                  <a:close/>
                </a:path>
              </a:pathLst>
            </a:custGeom>
            <a:solidFill>
              <a:srgbClr val="F3EA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8" name="Google Shape;5498;p46"/>
            <p:cNvSpPr/>
            <p:nvPr/>
          </p:nvSpPr>
          <p:spPr>
            <a:xfrm>
              <a:off x="4779371" y="-2782848"/>
              <a:ext cx="16864" cy="14800"/>
            </a:xfrm>
            <a:custGeom>
              <a:avLst/>
              <a:gdLst/>
              <a:ahLst/>
              <a:cxnLst/>
              <a:rect l="l" t="t" r="r" b="b"/>
              <a:pathLst>
                <a:path w="572" h="502" extrusionOk="0">
                  <a:moveTo>
                    <a:pt x="322" y="0"/>
                  </a:moveTo>
                  <a:cubicBezTo>
                    <a:pt x="232" y="0"/>
                    <a:pt x="161" y="36"/>
                    <a:pt x="107" y="107"/>
                  </a:cubicBezTo>
                  <a:cubicBezTo>
                    <a:pt x="0" y="268"/>
                    <a:pt x="90" y="482"/>
                    <a:pt x="268" y="500"/>
                  </a:cubicBezTo>
                  <a:cubicBezTo>
                    <a:pt x="278" y="501"/>
                    <a:pt x="289" y="502"/>
                    <a:pt x="299" y="502"/>
                  </a:cubicBezTo>
                  <a:cubicBezTo>
                    <a:pt x="446" y="502"/>
                    <a:pt x="571" y="384"/>
                    <a:pt x="571" y="250"/>
                  </a:cubicBezTo>
                  <a:cubicBezTo>
                    <a:pt x="571" y="107"/>
                    <a:pt x="446" y="0"/>
                    <a:pt x="322" y="0"/>
                  </a:cubicBezTo>
                  <a:close/>
                </a:path>
              </a:pathLst>
            </a:custGeom>
            <a:solidFill>
              <a:srgbClr val="1E15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9" name="Google Shape;5499;p46"/>
            <p:cNvSpPr/>
            <p:nvPr/>
          </p:nvSpPr>
          <p:spPr>
            <a:xfrm>
              <a:off x="4755697" y="-2863866"/>
              <a:ext cx="315669" cy="180728"/>
            </a:xfrm>
            <a:custGeom>
              <a:avLst/>
              <a:gdLst/>
              <a:ahLst/>
              <a:cxnLst/>
              <a:rect l="l" t="t" r="r" b="b"/>
              <a:pathLst>
                <a:path w="10707" h="6130" extrusionOk="0">
                  <a:moveTo>
                    <a:pt x="2302" y="2855"/>
                  </a:moveTo>
                  <a:cubicBezTo>
                    <a:pt x="2338" y="2909"/>
                    <a:pt x="2356" y="2998"/>
                    <a:pt x="2356" y="3070"/>
                  </a:cubicBezTo>
                  <a:cubicBezTo>
                    <a:pt x="2356" y="3141"/>
                    <a:pt x="2338" y="3230"/>
                    <a:pt x="2302" y="3284"/>
                  </a:cubicBezTo>
                  <a:cubicBezTo>
                    <a:pt x="2249" y="3248"/>
                    <a:pt x="2195" y="3212"/>
                    <a:pt x="2159" y="3194"/>
                  </a:cubicBezTo>
                  <a:cubicBezTo>
                    <a:pt x="2106" y="3141"/>
                    <a:pt x="2035" y="3105"/>
                    <a:pt x="1981" y="3070"/>
                  </a:cubicBezTo>
                  <a:cubicBezTo>
                    <a:pt x="2035" y="3034"/>
                    <a:pt x="2106" y="2998"/>
                    <a:pt x="2159" y="2945"/>
                  </a:cubicBezTo>
                  <a:cubicBezTo>
                    <a:pt x="2195" y="2909"/>
                    <a:pt x="2249" y="2891"/>
                    <a:pt x="2302" y="2855"/>
                  </a:cubicBezTo>
                  <a:close/>
                  <a:moveTo>
                    <a:pt x="1535" y="2463"/>
                  </a:moveTo>
                  <a:cubicBezTo>
                    <a:pt x="1571" y="2677"/>
                    <a:pt x="1571" y="2891"/>
                    <a:pt x="1571" y="3087"/>
                  </a:cubicBezTo>
                  <a:cubicBezTo>
                    <a:pt x="1571" y="3302"/>
                    <a:pt x="1553" y="3516"/>
                    <a:pt x="1517" y="3730"/>
                  </a:cubicBezTo>
                  <a:cubicBezTo>
                    <a:pt x="1410" y="3712"/>
                    <a:pt x="1285" y="3694"/>
                    <a:pt x="1160" y="3658"/>
                  </a:cubicBezTo>
                  <a:cubicBezTo>
                    <a:pt x="518" y="3462"/>
                    <a:pt x="286" y="3284"/>
                    <a:pt x="357" y="3034"/>
                  </a:cubicBezTo>
                  <a:cubicBezTo>
                    <a:pt x="411" y="2802"/>
                    <a:pt x="821" y="2659"/>
                    <a:pt x="982" y="2606"/>
                  </a:cubicBezTo>
                  <a:cubicBezTo>
                    <a:pt x="1125" y="2552"/>
                    <a:pt x="1535" y="2463"/>
                    <a:pt x="1535" y="2463"/>
                  </a:cubicBezTo>
                  <a:close/>
                  <a:moveTo>
                    <a:pt x="2927" y="2356"/>
                  </a:moveTo>
                  <a:cubicBezTo>
                    <a:pt x="3765" y="2356"/>
                    <a:pt x="4675" y="2481"/>
                    <a:pt x="5657" y="2731"/>
                  </a:cubicBezTo>
                  <a:cubicBezTo>
                    <a:pt x="5663" y="2733"/>
                    <a:pt x="5672" y="2735"/>
                    <a:pt x="5682" y="2735"/>
                  </a:cubicBezTo>
                  <a:cubicBezTo>
                    <a:pt x="5804" y="2735"/>
                    <a:pt x="6144" y="2551"/>
                    <a:pt x="6210" y="2534"/>
                  </a:cubicBezTo>
                  <a:cubicBezTo>
                    <a:pt x="6281" y="2695"/>
                    <a:pt x="6352" y="2873"/>
                    <a:pt x="6352" y="3070"/>
                  </a:cubicBezTo>
                  <a:cubicBezTo>
                    <a:pt x="6352" y="3266"/>
                    <a:pt x="6281" y="3444"/>
                    <a:pt x="6210" y="3605"/>
                  </a:cubicBezTo>
                  <a:cubicBezTo>
                    <a:pt x="5889" y="3480"/>
                    <a:pt x="5781" y="3426"/>
                    <a:pt x="5746" y="3409"/>
                  </a:cubicBezTo>
                  <a:cubicBezTo>
                    <a:pt x="5714" y="3395"/>
                    <a:pt x="5682" y="3389"/>
                    <a:pt x="5650" y="3389"/>
                  </a:cubicBezTo>
                  <a:cubicBezTo>
                    <a:pt x="5557" y="3389"/>
                    <a:pt x="5464" y="3436"/>
                    <a:pt x="5371" y="3462"/>
                  </a:cubicBezTo>
                  <a:cubicBezTo>
                    <a:pt x="5193" y="3516"/>
                    <a:pt x="5032" y="3551"/>
                    <a:pt x="4854" y="3587"/>
                  </a:cubicBezTo>
                  <a:cubicBezTo>
                    <a:pt x="4104" y="3748"/>
                    <a:pt x="3426" y="3819"/>
                    <a:pt x="2784" y="3819"/>
                  </a:cubicBezTo>
                  <a:lnTo>
                    <a:pt x="2766" y="3819"/>
                  </a:lnTo>
                  <a:cubicBezTo>
                    <a:pt x="2481" y="3819"/>
                    <a:pt x="2159" y="3819"/>
                    <a:pt x="1838" y="3783"/>
                  </a:cubicBezTo>
                  <a:cubicBezTo>
                    <a:pt x="1838" y="3783"/>
                    <a:pt x="1856" y="3462"/>
                    <a:pt x="1874" y="3373"/>
                  </a:cubicBezTo>
                  <a:cubicBezTo>
                    <a:pt x="1910" y="3391"/>
                    <a:pt x="1945" y="3426"/>
                    <a:pt x="1981" y="3444"/>
                  </a:cubicBezTo>
                  <a:cubicBezTo>
                    <a:pt x="2082" y="3517"/>
                    <a:pt x="2195" y="3624"/>
                    <a:pt x="2320" y="3624"/>
                  </a:cubicBezTo>
                  <a:cubicBezTo>
                    <a:pt x="2349" y="3624"/>
                    <a:pt x="2379" y="3618"/>
                    <a:pt x="2409" y="3605"/>
                  </a:cubicBezTo>
                  <a:cubicBezTo>
                    <a:pt x="2463" y="3587"/>
                    <a:pt x="2498" y="3551"/>
                    <a:pt x="2534" y="3516"/>
                  </a:cubicBezTo>
                  <a:cubicBezTo>
                    <a:pt x="2730" y="3248"/>
                    <a:pt x="2713" y="2891"/>
                    <a:pt x="2534" y="2623"/>
                  </a:cubicBezTo>
                  <a:cubicBezTo>
                    <a:pt x="2482" y="2559"/>
                    <a:pt x="2403" y="2513"/>
                    <a:pt x="2322" y="2513"/>
                  </a:cubicBezTo>
                  <a:cubicBezTo>
                    <a:pt x="2291" y="2513"/>
                    <a:pt x="2260" y="2520"/>
                    <a:pt x="2231" y="2534"/>
                  </a:cubicBezTo>
                  <a:cubicBezTo>
                    <a:pt x="2142" y="2570"/>
                    <a:pt x="1910" y="2748"/>
                    <a:pt x="1874" y="2766"/>
                  </a:cubicBezTo>
                  <a:cubicBezTo>
                    <a:pt x="1874" y="2766"/>
                    <a:pt x="1838" y="2427"/>
                    <a:pt x="1838" y="2427"/>
                  </a:cubicBezTo>
                  <a:cubicBezTo>
                    <a:pt x="1892" y="2427"/>
                    <a:pt x="1927" y="2409"/>
                    <a:pt x="1981" y="2409"/>
                  </a:cubicBezTo>
                  <a:cubicBezTo>
                    <a:pt x="2284" y="2374"/>
                    <a:pt x="2605" y="2356"/>
                    <a:pt x="2927" y="2356"/>
                  </a:cubicBezTo>
                  <a:close/>
                  <a:moveTo>
                    <a:pt x="9122" y="315"/>
                  </a:moveTo>
                  <a:cubicBezTo>
                    <a:pt x="9219" y="315"/>
                    <a:pt x="9307" y="331"/>
                    <a:pt x="9386" y="357"/>
                  </a:cubicBezTo>
                  <a:cubicBezTo>
                    <a:pt x="9689" y="465"/>
                    <a:pt x="9832" y="768"/>
                    <a:pt x="9743" y="1071"/>
                  </a:cubicBezTo>
                  <a:lnTo>
                    <a:pt x="9671" y="1214"/>
                  </a:lnTo>
                  <a:cubicBezTo>
                    <a:pt x="9653" y="1267"/>
                    <a:pt x="9653" y="1321"/>
                    <a:pt x="9689" y="1375"/>
                  </a:cubicBezTo>
                  <a:cubicBezTo>
                    <a:pt x="9725" y="1422"/>
                    <a:pt x="9776" y="1430"/>
                    <a:pt x="9833" y="1430"/>
                  </a:cubicBezTo>
                  <a:cubicBezTo>
                    <a:pt x="9862" y="1430"/>
                    <a:pt x="9891" y="1428"/>
                    <a:pt x="9921" y="1428"/>
                  </a:cubicBezTo>
                  <a:cubicBezTo>
                    <a:pt x="10171" y="1446"/>
                    <a:pt x="10367" y="1642"/>
                    <a:pt x="10367" y="1892"/>
                  </a:cubicBezTo>
                  <a:cubicBezTo>
                    <a:pt x="10367" y="2106"/>
                    <a:pt x="10260" y="2267"/>
                    <a:pt x="10082" y="2338"/>
                  </a:cubicBezTo>
                  <a:cubicBezTo>
                    <a:pt x="10010" y="2356"/>
                    <a:pt x="9975" y="2409"/>
                    <a:pt x="9975" y="2481"/>
                  </a:cubicBezTo>
                  <a:cubicBezTo>
                    <a:pt x="9975" y="2623"/>
                    <a:pt x="10117" y="2623"/>
                    <a:pt x="10206" y="2695"/>
                  </a:cubicBezTo>
                  <a:cubicBezTo>
                    <a:pt x="10385" y="2838"/>
                    <a:pt x="10438" y="3141"/>
                    <a:pt x="10296" y="3337"/>
                  </a:cubicBezTo>
                  <a:cubicBezTo>
                    <a:pt x="10260" y="3391"/>
                    <a:pt x="10206" y="3444"/>
                    <a:pt x="10135" y="3480"/>
                  </a:cubicBezTo>
                  <a:cubicBezTo>
                    <a:pt x="10135" y="3480"/>
                    <a:pt x="10099" y="3498"/>
                    <a:pt x="10064" y="3498"/>
                  </a:cubicBezTo>
                  <a:cubicBezTo>
                    <a:pt x="10010" y="3533"/>
                    <a:pt x="9975" y="3587"/>
                    <a:pt x="9975" y="3658"/>
                  </a:cubicBezTo>
                  <a:cubicBezTo>
                    <a:pt x="9975" y="3712"/>
                    <a:pt x="10010" y="3783"/>
                    <a:pt x="10082" y="3801"/>
                  </a:cubicBezTo>
                  <a:cubicBezTo>
                    <a:pt x="10260" y="3855"/>
                    <a:pt x="10385" y="4033"/>
                    <a:pt x="10385" y="4229"/>
                  </a:cubicBezTo>
                  <a:cubicBezTo>
                    <a:pt x="10385" y="4479"/>
                    <a:pt x="10189" y="4693"/>
                    <a:pt x="9939" y="4693"/>
                  </a:cubicBezTo>
                  <a:cubicBezTo>
                    <a:pt x="9921" y="4693"/>
                    <a:pt x="9850" y="4675"/>
                    <a:pt x="9832" y="4675"/>
                  </a:cubicBezTo>
                  <a:cubicBezTo>
                    <a:pt x="9778" y="4675"/>
                    <a:pt x="9725" y="4693"/>
                    <a:pt x="9689" y="4747"/>
                  </a:cubicBezTo>
                  <a:cubicBezTo>
                    <a:pt x="9671" y="4782"/>
                    <a:pt x="9653" y="4836"/>
                    <a:pt x="9671" y="4890"/>
                  </a:cubicBezTo>
                  <a:lnTo>
                    <a:pt x="9725" y="5050"/>
                  </a:lnTo>
                  <a:cubicBezTo>
                    <a:pt x="9832" y="5353"/>
                    <a:pt x="9689" y="5675"/>
                    <a:pt x="9386" y="5782"/>
                  </a:cubicBezTo>
                  <a:cubicBezTo>
                    <a:pt x="9323" y="5803"/>
                    <a:pt x="9254" y="5811"/>
                    <a:pt x="9179" y="5811"/>
                  </a:cubicBezTo>
                  <a:cubicBezTo>
                    <a:pt x="9126" y="5811"/>
                    <a:pt x="9070" y="5807"/>
                    <a:pt x="9011" y="5799"/>
                  </a:cubicBezTo>
                  <a:cubicBezTo>
                    <a:pt x="9065" y="5692"/>
                    <a:pt x="9100" y="5568"/>
                    <a:pt x="9100" y="5443"/>
                  </a:cubicBezTo>
                  <a:cubicBezTo>
                    <a:pt x="9100" y="5211"/>
                    <a:pt x="8993" y="4997"/>
                    <a:pt x="8815" y="4854"/>
                  </a:cubicBezTo>
                  <a:cubicBezTo>
                    <a:pt x="8993" y="4711"/>
                    <a:pt x="9100" y="4497"/>
                    <a:pt x="9100" y="4265"/>
                  </a:cubicBezTo>
                  <a:cubicBezTo>
                    <a:pt x="9100" y="4015"/>
                    <a:pt x="8993" y="3801"/>
                    <a:pt x="8815" y="3658"/>
                  </a:cubicBezTo>
                  <a:cubicBezTo>
                    <a:pt x="8993" y="3516"/>
                    <a:pt x="9100" y="3302"/>
                    <a:pt x="9100" y="3070"/>
                  </a:cubicBezTo>
                  <a:cubicBezTo>
                    <a:pt x="9100" y="2838"/>
                    <a:pt x="8993" y="2606"/>
                    <a:pt x="8815" y="2463"/>
                  </a:cubicBezTo>
                  <a:cubicBezTo>
                    <a:pt x="8993" y="2320"/>
                    <a:pt x="9100" y="2106"/>
                    <a:pt x="9100" y="1874"/>
                  </a:cubicBezTo>
                  <a:cubicBezTo>
                    <a:pt x="9100" y="1642"/>
                    <a:pt x="8993" y="1428"/>
                    <a:pt x="8815" y="1267"/>
                  </a:cubicBezTo>
                  <a:cubicBezTo>
                    <a:pt x="8993" y="1125"/>
                    <a:pt x="9100" y="911"/>
                    <a:pt x="9100" y="679"/>
                  </a:cubicBezTo>
                  <a:cubicBezTo>
                    <a:pt x="9100" y="554"/>
                    <a:pt x="9065" y="429"/>
                    <a:pt x="9011" y="322"/>
                  </a:cubicBezTo>
                  <a:cubicBezTo>
                    <a:pt x="9049" y="317"/>
                    <a:pt x="9086" y="315"/>
                    <a:pt x="9122" y="315"/>
                  </a:cubicBezTo>
                  <a:close/>
                  <a:moveTo>
                    <a:pt x="9154" y="1"/>
                  </a:moveTo>
                  <a:cubicBezTo>
                    <a:pt x="8476" y="1"/>
                    <a:pt x="7905" y="500"/>
                    <a:pt x="7459" y="946"/>
                  </a:cubicBezTo>
                  <a:cubicBezTo>
                    <a:pt x="7352" y="1053"/>
                    <a:pt x="7227" y="1178"/>
                    <a:pt x="7120" y="1285"/>
                  </a:cubicBezTo>
                  <a:cubicBezTo>
                    <a:pt x="6763" y="1589"/>
                    <a:pt x="6460" y="1892"/>
                    <a:pt x="6210" y="2177"/>
                  </a:cubicBezTo>
                  <a:lnTo>
                    <a:pt x="5674" y="2409"/>
                  </a:lnTo>
                  <a:cubicBezTo>
                    <a:pt x="5621" y="2409"/>
                    <a:pt x="5567" y="2392"/>
                    <a:pt x="5514" y="2374"/>
                  </a:cubicBezTo>
                  <a:cubicBezTo>
                    <a:pt x="5514" y="2374"/>
                    <a:pt x="5175" y="2302"/>
                    <a:pt x="5175" y="2302"/>
                  </a:cubicBezTo>
                  <a:cubicBezTo>
                    <a:pt x="4451" y="2131"/>
                    <a:pt x="3657" y="2015"/>
                    <a:pt x="2870" y="2015"/>
                  </a:cubicBezTo>
                  <a:cubicBezTo>
                    <a:pt x="2181" y="2015"/>
                    <a:pt x="1499" y="2104"/>
                    <a:pt x="875" y="2320"/>
                  </a:cubicBezTo>
                  <a:cubicBezTo>
                    <a:pt x="661" y="2392"/>
                    <a:pt x="143" y="2552"/>
                    <a:pt x="54" y="2963"/>
                  </a:cubicBezTo>
                  <a:cubicBezTo>
                    <a:pt x="0" y="3159"/>
                    <a:pt x="18" y="3444"/>
                    <a:pt x="393" y="3676"/>
                  </a:cubicBezTo>
                  <a:cubicBezTo>
                    <a:pt x="714" y="3872"/>
                    <a:pt x="1107" y="3980"/>
                    <a:pt x="1464" y="4051"/>
                  </a:cubicBezTo>
                  <a:cubicBezTo>
                    <a:pt x="1856" y="4122"/>
                    <a:pt x="2249" y="4140"/>
                    <a:pt x="2641" y="4140"/>
                  </a:cubicBezTo>
                  <a:cubicBezTo>
                    <a:pt x="3034" y="4140"/>
                    <a:pt x="3426" y="4122"/>
                    <a:pt x="3819" y="4087"/>
                  </a:cubicBezTo>
                  <a:cubicBezTo>
                    <a:pt x="4176" y="4033"/>
                    <a:pt x="4532" y="3980"/>
                    <a:pt x="4889" y="3908"/>
                  </a:cubicBezTo>
                  <a:cubicBezTo>
                    <a:pt x="5014" y="3872"/>
                    <a:pt x="5657" y="3712"/>
                    <a:pt x="5657" y="3712"/>
                  </a:cubicBezTo>
                  <a:cubicBezTo>
                    <a:pt x="5746" y="3748"/>
                    <a:pt x="6138" y="3926"/>
                    <a:pt x="6210" y="3962"/>
                  </a:cubicBezTo>
                  <a:cubicBezTo>
                    <a:pt x="6460" y="4229"/>
                    <a:pt x="7102" y="4836"/>
                    <a:pt x="7102" y="4836"/>
                  </a:cubicBezTo>
                  <a:cubicBezTo>
                    <a:pt x="7127" y="4861"/>
                    <a:pt x="7163" y="4874"/>
                    <a:pt x="7200" y="4874"/>
                  </a:cubicBezTo>
                  <a:cubicBezTo>
                    <a:pt x="7243" y="4874"/>
                    <a:pt x="7287" y="4856"/>
                    <a:pt x="7316" y="4818"/>
                  </a:cubicBezTo>
                  <a:cubicBezTo>
                    <a:pt x="7369" y="4765"/>
                    <a:pt x="7369" y="4658"/>
                    <a:pt x="7298" y="4604"/>
                  </a:cubicBezTo>
                  <a:cubicBezTo>
                    <a:pt x="7298" y="4604"/>
                    <a:pt x="6709" y="4033"/>
                    <a:pt x="6477" y="3783"/>
                  </a:cubicBezTo>
                  <a:lnTo>
                    <a:pt x="6549" y="3623"/>
                  </a:lnTo>
                  <a:cubicBezTo>
                    <a:pt x="6656" y="3373"/>
                    <a:pt x="6691" y="3070"/>
                    <a:pt x="6638" y="2802"/>
                  </a:cubicBezTo>
                  <a:cubicBezTo>
                    <a:pt x="6602" y="2641"/>
                    <a:pt x="6531" y="2499"/>
                    <a:pt x="6477" y="2356"/>
                  </a:cubicBezTo>
                  <a:cubicBezTo>
                    <a:pt x="6727" y="2088"/>
                    <a:pt x="8279" y="572"/>
                    <a:pt x="8690" y="411"/>
                  </a:cubicBezTo>
                  <a:cubicBezTo>
                    <a:pt x="8743" y="482"/>
                    <a:pt x="8779" y="589"/>
                    <a:pt x="8779" y="679"/>
                  </a:cubicBezTo>
                  <a:cubicBezTo>
                    <a:pt x="8779" y="893"/>
                    <a:pt x="8636" y="1071"/>
                    <a:pt x="8440" y="1125"/>
                  </a:cubicBezTo>
                  <a:cubicBezTo>
                    <a:pt x="8369" y="1143"/>
                    <a:pt x="8315" y="1214"/>
                    <a:pt x="8315" y="1267"/>
                  </a:cubicBezTo>
                  <a:cubicBezTo>
                    <a:pt x="8315" y="1339"/>
                    <a:pt x="8369" y="1410"/>
                    <a:pt x="8440" y="1428"/>
                  </a:cubicBezTo>
                  <a:cubicBezTo>
                    <a:pt x="8636" y="1482"/>
                    <a:pt x="8779" y="1660"/>
                    <a:pt x="8779" y="1874"/>
                  </a:cubicBezTo>
                  <a:cubicBezTo>
                    <a:pt x="8779" y="2088"/>
                    <a:pt x="8636" y="2267"/>
                    <a:pt x="8440" y="2320"/>
                  </a:cubicBezTo>
                  <a:cubicBezTo>
                    <a:pt x="8369" y="2338"/>
                    <a:pt x="8315" y="2392"/>
                    <a:pt x="8315" y="2463"/>
                  </a:cubicBezTo>
                  <a:cubicBezTo>
                    <a:pt x="8315" y="2534"/>
                    <a:pt x="8369" y="2606"/>
                    <a:pt x="8440" y="2623"/>
                  </a:cubicBezTo>
                  <a:cubicBezTo>
                    <a:pt x="8636" y="2677"/>
                    <a:pt x="8779" y="2855"/>
                    <a:pt x="8779" y="3070"/>
                  </a:cubicBezTo>
                  <a:cubicBezTo>
                    <a:pt x="8779" y="3266"/>
                    <a:pt x="8636" y="3462"/>
                    <a:pt x="8440" y="3516"/>
                  </a:cubicBezTo>
                  <a:cubicBezTo>
                    <a:pt x="8369" y="3533"/>
                    <a:pt x="8315" y="3587"/>
                    <a:pt x="8315" y="3658"/>
                  </a:cubicBezTo>
                  <a:cubicBezTo>
                    <a:pt x="8315" y="3730"/>
                    <a:pt x="8369" y="3801"/>
                    <a:pt x="8440" y="3819"/>
                  </a:cubicBezTo>
                  <a:cubicBezTo>
                    <a:pt x="8636" y="3872"/>
                    <a:pt x="8779" y="4051"/>
                    <a:pt x="8779" y="4265"/>
                  </a:cubicBezTo>
                  <a:cubicBezTo>
                    <a:pt x="8779" y="4461"/>
                    <a:pt x="8636" y="4640"/>
                    <a:pt x="8440" y="4711"/>
                  </a:cubicBezTo>
                  <a:cubicBezTo>
                    <a:pt x="8369" y="4729"/>
                    <a:pt x="8315" y="4782"/>
                    <a:pt x="8315" y="4854"/>
                  </a:cubicBezTo>
                  <a:cubicBezTo>
                    <a:pt x="8315" y="4925"/>
                    <a:pt x="8369" y="4979"/>
                    <a:pt x="8440" y="4997"/>
                  </a:cubicBezTo>
                  <a:cubicBezTo>
                    <a:pt x="8636" y="5050"/>
                    <a:pt x="8779" y="5246"/>
                    <a:pt x="8779" y="5443"/>
                  </a:cubicBezTo>
                  <a:cubicBezTo>
                    <a:pt x="8779" y="5550"/>
                    <a:pt x="8743" y="5639"/>
                    <a:pt x="8690" y="5728"/>
                  </a:cubicBezTo>
                  <a:cubicBezTo>
                    <a:pt x="8369" y="5603"/>
                    <a:pt x="8119" y="5389"/>
                    <a:pt x="7833" y="5121"/>
                  </a:cubicBezTo>
                  <a:cubicBezTo>
                    <a:pt x="7798" y="5086"/>
                    <a:pt x="7758" y="5068"/>
                    <a:pt x="7720" y="5068"/>
                  </a:cubicBezTo>
                  <a:cubicBezTo>
                    <a:pt x="7682" y="5068"/>
                    <a:pt x="7646" y="5086"/>
                    <a:pt x="7619" y="5121"/>
                  </a:cubicBezTo>
                  <a:cubicBezTo>
                    <a:pt x="7548" y="5175"/>
                    <a:pt x="7548" y="5282"/>
                    <a:pt x="7619" y="5336"/>
                  </a:cubicBezTo>
                  <a:cubicBezTo>
                    <a:pt x="7762" y="5478"/>
                    <a:pt x="7923" y="5621"/>
                    <a:pt x="8083" y="5746"/>
                  </a:cubicBezTo>
                  <a:cubicBezTo>
                    <a:pt x="8380" y="5948"/>
                    <a:pt x="8758" y="6130"/>
                    <a:pt x="9132" y="6130"/>
                  </a:cubicBezTo>
                  <a:cubicBezTo>
                    <a:pt x="9254" y="6130"/>
                    <a:pt x="9375" y="6111"/>
                    <a:pt x="9493" y="6067"/>
                  </a:cubicBezTo>
                  <a:cubicBezTo>
                    <a:pt x="9939" y="5907"/>
                    <a:pt x="10171" y="5443"/>
                    <a:pt x="10046" y="4997"/>
                  </a:cubicBezTo>
                  <a:cubicBezTo>
                    <a:pt x="10421" y="4943"/>
                    <a:pt x="10706" y="4622"/>
                    <a:pt x="10706" y="4229"/>
                  </a:cubicBezTo>
                  <a:cubicBezTo>
                    <a:pt x="10706" y="3997"/>
                    <a:pt x="10599" y="3801"/>
                    <a:pt x="10438" y="3658"/>
                  </a:cubicBezTo>
                  <a:cubicBezTo>
                    <a:pt x="10474" y="3605"/>
                    <a:pt x="10528" y="3569"/>
                    <a:pt x="10563" y="3516"/>
                  </a:cubicBezTo>
                  <a:cubicBezTo>
                    <a:pt x="10653" y="3391"/>
                    <a:pt x="10706" y="3230"/>
                    <a:pt x="10706" y="3052"/>
                  </a:cubicBezTo>
                  <a:cubicBezTo>
                    <a:pt x="10688" y="2838"/>
                    <a:pt x="10599" y="2623"/>
                    <a:pt x="10438" y="2481"/>
                  </a:cubicBezTo>
                  <a:cubicBezTo>
                    <a:pt x="10581" y="2338"/>
                    <a:pt x="10670" y="2124"/>
                    <a:pt x="10670" y="1892"/>
                  </a:cubicBezTo>
                  <a:cubicBezTo>
                    <a:pt x="10670" y="1499"/>
                    <a:pt x="10403" y="1196"/>
                    <a:pt x="10046" y="1143"/>
                  </a:cubicBezTo>
                  <a:cubicBezTo>
                    <a:pt x="10171" y="679"/>
                    <a:pt x="9939" y="215"/>
                    <a:pt x="9493" y="54"/>
                  </a:cubicBezTo>
                  <a:cubicBezTo>
                    <a:pt x="9386" y="18"/>
                    <a:pt x="9261" y="1"/>
                    <a:pt x="9154" y="1"/>
                  </a:cubicBezTo>
                  <a:close/>
                </a:path>
              </a:pathLst>
            </a:custGeom>
            <a:solidFill>
              <a:srgbClr val="1E15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00" name="Google Shape;5500;p46"/>
          <p:cNvGrpSpPr/>
          <p:nvPr/>
        </p:nvGrpSpPr>
        <p:grpSpPr>
          <a:xfrm rot="120013">
            <a:off x="4756245" y="3071361"/>
            <a:ext cx="314579" cy="314756"/>
            <a:chOff x="4756758" y="-1922961"/>
            <a:chExt cx="314608" cy="314785"/>
          </a:xfrm>
        </p:grpSpPr>
        <p:sp>
          <p:nvSpPr>
            <p:cNvPr id="5501" name="Google Shape;5501;p46"/>
            <p:cNvSpPr/>
            <p:nvPr/>
          </p:nvSpPr>
          <p:spPr>
            <a:xfrm>
              <a:off x="4758321" y="-1735246"/>
              <a:ext cx="84733" cy="57108"/>
            </a:xfrm>
            <a:custGeom>
              <a:avLst/>
              <a:gdLst/>
              <a:ahLst/>
              <a:cxnLst/>
              <a:rect l="l" t="t" r="r" b="b"/>
              <a:pathLst>
                <a:path w="2874" h="1937" extrusionOk="0">
                  <a:moveTo>
                    <a:pt x="806" y="1"/>
                  </a:moveTo>
                  <a:cubicBezTo>
                    <a:pt x="732" y="1"/>
                    <a:pt x="661" y="28"/>
                    <a:pt x="607" y="81"/>
                  </a:cubicBezTo>
                  <a:lnTo>
                    <a:pt x="375" y="331"/>
                  </a:lnTo>
                  <a:cubicBezTo>
                    <a:pt x="1" y="688"/>
                    <a:pt x="1" y="1295"/>
                    <a:pt x="375" y="1669"/>
                  </a:cubicBezTo>
                  <a:cubicBezTo>
                    <a:pt x="563" y="1848"/>
                    <a:pt x="804" y="1937"/>
                    <a:pt x="1044" y="1937"/>
                  </a:cubicBezTo>
                  <a:cubicBezTo>
                    <a:pt x="1285" y="1937"/>
                    <a:pt x="1526" y="1848"/>
                    <a:pt x="1714" y="1669"/>
                  </a:cubicBezTo>
                  <a:lnTo>
                    <a:pt x="2873" y="492"/>
                  </a:lnTo>
                  <a:lnTo>
                    <a:pt x="2481" y="99"/>
                  </a:lnTo>
                  <a:lnTo>
                    <a:pt x="1321" y="1259"/>
                  </a:lnTo>
                  <a:cubicBezTo>
                    <a:pt x="1241" y="1339"/>
                    <a:pt x="1143" y="1379"/>
                    <a:pt x="1044" y="1379"/>
                  </a:cubicBezTo>
                  <a:cubicBezTo>
                    <a:pt x="946" y="1379"/>
                    <a:pt x="848" y="1339"/>
                    <a:pt x="768" y="1259"/>
                  </a:cubicBezTo>
                  <a:cubicBezTo>
                    <a:pt x="625" y="1116"/>
                    <a:pt x="625" y="866"/>
                    <a:pt x="768" y="724"/>
                  </a:cubicBezTo>
                  <a:lnTo>
                    <a:pt x="1018" y="492"/>
                  </a:lnTo>
                  <a:cubicBezTo>
                    <a:pt x="1125" y="385"/>
                    <a:pt x="1125" y="188"/>
                    <a:pt x="1018" y="81"/>
                  </a:cubicBezTo>
                  <a:cubicBezTo>
                    <a:pt x="955" y="28"/>
                    <a:pt x="879" y="1"/>
                    <a:pt x="806" y="1"/>
                  </a:cubicBezTo>
                  <a:close/>
                </a:path>
              </a:pathLst>
            </a:custGeom>
            <a:solidFill>
              <a:srgbClr val="FEF4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2" name="Google Shape;5502;p46"/>
            <p:cNvSpPr/>
            <p:nvPr/>
          </p:nvSpPr>
          <p:spPr>
            <a:xfrm>
              <a:off x="4770939" y="-1734981"/>
              <a:ext cx="20549" cy="33168"/>
            </a:xfrm>
            <a:custGeom>
              <a:avLst/>
              <a:gdLst/>
              <a:ahLst/>
              <a:cxnLst/>
              <a:rect l="l" t="t" r="r" b="b"/>
              <a:pathLst>
                <a:path w="697" h="1125" extrusionOk="0">
                  <a:moveTo>
                    <a:pt x="447" y="1"/>
                  </a:moveTo>
                  <a:cubicBezTo>
                    <a:pt x="483" y="90"/>
                    <a:pt x="447" y="197"/>
                    <a:pt x="376" y="269"/>
                  </a:cubicBezTo>
                  <a:lnTo>
                    <a:pt x="144" y="500"/>
                  </a:lnTo>
                  <a:cubicBezTo>
                    <a:pt x="1" y="661"/>
                    <a:pt x="1" y="893"/>
                    <a:pt x="144" y="1054"/>
                  </a:cubicBezTo>
                  <a:cubicBezTo>
                    <a:pt x="179" y="1089"/>
                    <a:pt x="215" y="1107"/>
                    <a:pt x="269" y="1125"/>
                  </a:cubicBezTo>
                  <a:cubicBezTo>
                    <a:pt x="215" y="1000"/>
                    <a:pt x="233" y="822"/>
                    <a:pt x="340" y="715"/>
                  </a:cubicBezTo>
                  <a:lnTo>
                    <a:pt x="590" y="483"/>
                  </a:lnTo>
                  <a:cubicBezTo>
                    <a:pt x="697" y="376"/>
                    <a:pt x="697" y="179"/>
                    <a:pt x="590" y="72"/>
                  </a:cubicBezTo>
                  <a:cubicBezTo>
                    <a:pt x="536" y="37"/>
                    <a:pt x="500" y="19"/>
                    <a:pt x="447" y="1"/>
                  </a:cubicBezTo>
                  <a:close/>
                </a:path>
              </a:pathLst>
            </a:custGeom>
            <a:solidFill>
              <a:srgbClr val="FEF4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3" name="Google Shape;5503;p46"/>
            <p:cNvSpPr/>
            <p:nvPr/>
          </p:nvSpPr>
          <p:spPr>
            <a:xfrm>
              <a:off x="4766753" y="-1726549"/>
              <a:ext cx="76301" cy="48410"/>
            </a:xfrm>
            <a:custGeom>
              <a:avLst/>
              <a:gdLst/>
              <a:ahLst/>
              <a:cxnLst/>
              <a:rect l="l" t="t" r="r" b="b"/>
              <a:pathLst>
                <a:path w="2588" h="1642" extrusionOk="0">
                  <a:moveTo>
                    <a:pt x="2391" y="0"/>
                  </a:moveTo>
                  <a:lnTo>
                    <a:pt x="1231" y="1160"/>
                  </a:lnTo>
                  <a:cubicBezTo>
                    <a:pt x="1042" y="1350"/>
                    <a:pt x="791" y="1444"/>
                    <a:pt x="544" y="1444"/>
                  </a:cubicBezTo>
                  <a:cubicBezTo>
                    <a:pt x="350" y="1444"/>
                    <a:pt x="158" y="1385"/>
                    <a:pt x="0" y="1267"/>
                  </a:cubicBezTo>
                  <a:lnTo>
                    <a:pt x="0" y="1267"/>
                  </a:lnTo>
                  <a:cubicBezTo>
                    <a:pt x="18" y="1303"/>
                    <a:pt x="54" y="1339"/>
                    <a:pt x="89" y="1374"/>
                  </a:cubicBezTo>
                  <a:cubicBezTo>
                    <a:pt x="277" y="1553"/>
                    <a:pt x="518" y="1642"/>
                    <a:pt x="758" y="1642"/>
                  </a:cubicBezTo>
                  <a:cubicBezTo>
                    <a:pt x="999" y="1642"/>
                    <a:pt x="1240" y="1553"/>
                    <a:pt x="1428" y="1374"/>
                  </a:cubicBezTo>
                  <a:lnTo>
                    <a:pt x="2587" y="197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rgbClr val="FEF4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4" name="Google Shape;5504;p46"/>
            <p:cNvSpPr/>
            <p:nvPr/>
          </p:nvSpPr>
          <p:spPr>
            <a:xfrm>
              <a:off x="4823566" y="-1695003"/>
              <a:ext cx="60528" cy="81961"/>
            </a:xfrm>
            <a:custGeom>
              <a:avLst/>
              <a:gdLst/>
              <a:ahLst/>
              <a:cxnLst/>
              <a:rect l="l" t="t" r="r" b="b"/>
              <a:pathLst>
                <a:path w="2053" h="2780" extrusionOk="0">
                  <a:moveTo>
                    <a:pt x="1535" y="1"/>
                  </a:moveTo>
                  <a:lnTo>
                    <a:pt x="375" y="1161"/>
                  </a:lnTo>
                  <a:cubicBezTo>
                    <a:pt x="0" y="1535"/>
                    <a:pt x="0" y="2142"/>
                    <a:pt x="375" y="2499"/>
                  </a:cubicBezTo>
                  <a:cubicBezTo>
                    <a:pt x="553" y="2686"/>
                    <a:pt x="794" y="2780"/>
                    <a:pt x="1037" y="2780"/>
                  </a:cubicBezTo>
                  <a:cubicBezTo>
                    <a:pt x="1280" y="2780"/>
                    <a:pt x="1526" y="2686"/>
                    <a:pt x="1713" y="2499"/>
                  </a:cubicBezTo>
                  <a:lnTo>
                    <a:pt x="1945" y="2267"/>
                  </a:lnTo>
                  <a:cubicBezTo>
                    <a:pt x="2052" y="2160"/>
                    <a:pt x="2052" y="1981"/>
                    <a:pt x="1945" y="1874"/>
                  </a:cubicBezTo>
                  <a:cubicBezTo>
                    <a:pt x="1891" y="1821"/>
                    <a:pt x="1820" y="1794"/>
                    <a:pt x="1749" y="1794"/>
                  </a:cubicBezTo>
                  <a:cubicBezTo>
                    <a:pt x="1677" y="1794"/>
                    <a:pt x="1606" y="1821"/>
                    <a:pt x="1552" y="1874"/>
                  </a:cubicBezTo>
                  <a:lnTo>
                    <a:pt x="1303" y="2106"/>
                  </a:lnTo>
                  <a:cubicBezTo>
                    <a:pt x="1231" y="2178"/>
                    <a:pt x="1133" y="2213"/>
                    <a:pt x="1035" y="2213"/>
                  </a:cubicBezTo>
                  <a:cubicBezTo>
                    <a:pt x="937" y="2213"/>
                    <a:pt x="839" y="2178"/>
                    <a:pt x="767" y="2106"/>
                  </a:cubicBezTo>
                  <a:cubicBezTo>
                    <a:pt x="625" y="1964"/>
                    <a:pt x="625" y="1714"/>
                    <a:pt x="767" y="1571"/>
                  </a:cubicBezTo>
                  <a:lnTo>
                    <a:pt x="1927" y="393"/>
                  </a:lnTo>
                  <a:lnTo>
                    <a:pt x="1535" y="1"/>
                  </a:lnTo>
                  <a:close/>
                </a:path>
              </a:pathLst>
            </a:custGeom>
            <a:solidFill>
              <a:srgbClr val="FEF4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5" name="Google Shape;5505;p46"/>
            <p:cNvSpPr/>
            <p:nvPr/>
          </p:nvSpPr>
          <p:spPr>
            <a:xfrm>
              <a:off x="4836184" y="-1689195"/>
              <a:ext cx="44224" cy="52626"/>
            </a:xfrm>
            <a:custGeom>
              <a:avLst/>
              <a:gdLst/>
              <a:ahLst/>
              <a:cxnLst/>
              <a:rect l="l" t="t" r="r" b="b"/>
              <a:pathLst>
                <a:path w="1500" h="1785" extrusionOk="0">
                  <a:moveTo>
                    <a:pt x="1303" y="0"/>
                  </a:moveTo>
                  <a:lnTo>
                    <a:pt x="143" y="1160"/>
                  </a:lnTo>
                  <a:cubicBezTo>
                    <a:pt x="0" y="1321"/>
                    <a:pt x="0" y="1553"/>
                    <a:pt x="143" y="1713"/>
                  </a:cubicBezTo>
                  <a:cubicBezTo>
                    <a:pt x="179" y="1749"/>
                    <a:pt x="215" y="1767"/>
                    <a:pt x="268" y="1784"/>
                  </a:cubicBezTo>
                  <a:cubicBezTo>
                    <a:pt x="197" y="1642"/>
                    <a:pt x="232" y="1481"/>
                    <a:pt x="339" y="1374"/>
                  </a:cubicBezTo>
                  <a:lnTo>
                    <a:pt x="1499" y="196"/>
                  </a:lnTo>
                  <a:lnTo>
                    <a:pt x="1303" y="0"/>
                  </a:lnTo>
                  <a:close/>
                </a:path>
              </a:pathLst>
            </a:custGeom>
            <a:solidFill>
              <a:srgbClr val="FEF4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6" name="Google Shape;5506;p46"/>
            <p:cNvSpPr/>
            <p:nvPr/>
          </p:nvSpPr>
          <p:spPr>
            <a:xfrm>
              <a:off x="4831437" y="-1641846"/>
              <a:ext cx="52656" cy="28804"/>
            </a:xfrm>
            <a:custGeom>
              <a:avLst/>
              <a:gdLst/>
              <a:ahLst/>
              <a:cxnLst/>
              <a:rect l="l" t="t" r="r" b="b"/>
              <a:pathLst>
                <a:path w="1786" h="977" extrusionOk="0">
                  <a:moveTo>
                    <a:pt x="1553" y="0"/>
                  </a:moveTo>
                  <a:cubicBezTo>
                    <a:pt x="1571" y="89"/>
                    <a:pt x="1553" y="196"/>
                    <a:pt x="1482" y="268"/>
                  </a:cubicBezTo>
                  <a:lnTo>
                    <a:pt x="1250" y="500"/>
                  </a:lnTo>
                  <a:cubicBezTo>
                    <a:pt x="1063" y="686"/>
                    <a:pt x="818" y="781"/>
                    <a:pt x="572" y="781"/>
                  </a:cubicBezTo>
                  <a:cubicBezTo>
                    <a:pt x="371" y="781"/>
                    <a:pt x="169" y="717"/>
                    <a:pt x="1" y="589"/>
                  </a:cubicBezTo>
                  <a:lnTo>
                    <a:pt x="1" y="589"/>
                  </a:lnTo>
                  <a:cubicBezTo>
                    <a:pt x="36" y="625"/>
                    <a:pt x="72" y="660"/>
                    <a:pt x="108" y="696"/>
                  </a:cubicBezTo>
                  <a:cubicBezTo>
                    <a:pt x="286" y="883"/>
                    <a:pt x="527" y="977"/>
                    <a:pt x="770" y="977"/>
                  </a:cubicBezTo>
                  <a:cubicBezTo>
                    <a:pt x="1013" y="977"/>
                    <a:pt x="1259" y="883"/>
                    <a:pt x="1446" y="696"/>
                  </a:cubicBezTo>
                  <a:lnTo>
                    <a:pt x="1678" y="464"/>
                  </a:lnTo>
                  <a:cubicBezTo>
                    <a:pt x="1785" y="357"/>
                    <a:pt x="1785" y="178"/>
                    <a:pt x="1678" y="71"/>
                  </a:cubicBezTo>
                  <a:cubicBezTo>
                    <a:pt x="1642" y="36"/>
                    <a:pt x="1607" y="0"/>
                    <a:pt x="1553" y="0"/>
                  </a:cubicBezTo>
                  <a:close/>
                </a:path>
              </a:pathLst>
            </a:custGeom>
            <a:solidFill>
              <a:srgbClr val="FEF4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7" name="Google Shape;5507;p46"/>
            <p:cNvSpPr/>
            <p:nvPr/>
          </p:nvSpPr>
          <p:spPr>
            <a:xfrm>
              <a:off x="4791459" y="-1770743"/>
              <a:ext cx="114716" cy="127335"/>
            </a:xfrm>
            <a:custGeom>
              <a:avLst/>
              <a:gdLst/>
              <a:ahLst/>
              <a:cxnLst/>
              <a:rect l="l" t="t" r="r" b="b"/>
              <a:pathLst>
                <a:path w="3891" h="4319" extrusionOk="0">
                  <a:moveTo>
                    <a:pt x="3462" y="1"/>
                  </a:moveTo>
                  <a:lnTo>
                    <a:pt x="268" y="3177"/>
                  </a:lnTo>
                  <a:lnTo>
                    <a:pt x="1" y="4319"/>
                  </a:lnTo>
                  <a:lnTo>
                    <a:pt x="3890" y="429"/>
                  </a:lnTo>
                  <a:lnTo>
                    <a:pt x="3462" y="1"/>
                  </a:lnTo>
                  <a:close/>
                </a:path>
              </a:pathLst>
            </a:custGeom>
            <a:solidFill>
              <a:srgbClr val="FEF4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8" name="Google Shape;5508;p46"/>
            <p:cNvSpPr/>
            <p:nvPr/>
          </p:nvSpPr>
          <p:spPr>
            <a:xfrm>
              <a:off x="4791459" y="-1764434"/>
              <a:ext cx="114716" cy="121026"/>
            </a:xfrm>
            <a:custGeom>
              <a:avLst/>
              <a:gdLst/>
              <a:ahLst/>
              <a:cxnLst/>
              <a:rect l="l" t="t" r="r" b="b"/>
              <a:pathLst>
                <a:path w="3891" h="4105" extrusionOk="0">
                  <a:moveTo>
                    <a:pt x="3676" y="1"/>
                  </a:moveTo>
                  <a:lnTo>
                    <a:pt x="144" y="3534"/>
                  </a:lnTo>
                  <a:lnTo>
                    <a:pt x="1" y="4105"/>
                  </a:lnTo>
                  <a:lnTo>
                    <a:pt x="3890" y="215"/>
                  </a:lnTo>
                  <a:lnTo>
                    <a:pt x="3676" y="1"/>
                  </a:lnTo>
                  <a:close/>
                </a:path>
              </a:pathLst>
            </a:custGeom>
            <a:solidFill>
              <a:srgbClr val="FEF4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9" name="Google Shape;5509;p46"/>
            <p:cNvSpPr/>
            <p:nvPr/>
          </p:nvSpPr>
          <p:spPr>
            <a:xfrm>
              <a:off x="4791459" y="-1758125"/>
              <a:ext cx="127335" cy="114716"/>
            </a:xfrm>
            <a:custGeom>
              <a:avLst/>
              <a:gdLst/>
              <a:ahLst/>
              <a:cxnLst/>
              <a:rect l="l" t="t" r="r" b="b"/>
              <a:pathLst>
                <a:path w="4319" h="3891" extrusionOk="0">
                  <a:moveTo>
                    <a:pt x="3890" y="1"/>
                  </a:moveTo>
                  <a:lnTo>
                    <a:pt x="1" y="3891"/>
                  </a:lnTo>
                  <a:lnTo>
                    <a:pt x="1143" y="3623"/>
                  </a:lnTo>
                  <a:lnTo>
                    <a:pt x="4319" y="447"/>
                  </a:lnTo>
                  <a:lnTo>
                    <a:pt x="3890" y="1"/>
                  </a:lnTo>
                  <a:close/>
                </a:path>
              </a:pathLst>
            </a:custGeom>
            <a:solidFill>
              <a:srgbClr val="FEF4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0" name="Google Shape;5510;p46"/>
            <p:cNvSpPr/>
            <p:nvPr/>
          </p:nvSpPr>
          <p:spPr>
            <a:xfrm>
              <a:off x="4808294" y="-1751815"/>
              <a:ext cx="110500" cy="104722"/>
            </a:xfrm>
            <a:custGeom>
              <a:avLst/>
              <a:gdLst/>
              <a:ahLst/>
              <a:cxnLst/>
              <a:rect l="l" t="t" r="r" b="b"/>
              <a:pathLst>
                <a:path w="3748" h="3552" extrusionOk="0">
                  <a:moveTo>
                    <a:pt x="3534" y="1"/>
                  </a:moveTo>
                  <a:lnTo>
                    <a:pt x="1" y="3552"/>
                  </a:lnTo>
                  <a:lnTo>
                    <a:pt x="572" y="3409"/>
                  </a:lnTo>
                  <a:lnTo>
                    <a:pt x="3748" y="233"/>
                  </a:lnTo>
                  <a:lnTo>
                    <a:pt x="3534" y="1"/>
                  </a:lnTo>
                  <a:close/>
                </a:path>
              </a:pathLst>
            </a:custGeom>
            <a:solidFill>
              <a:srgbClr val="FEF4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1" name="Google Shape;5511;p46"/>
            <p:cNvSpPr/>
            <p:nvPr/>
          </p:nvSpPr>
          <p:spPr>
            <a:xfrm>
              <a:off x="4786211" y="-1802967"/>
              <a:ext cx="107346" cy="82492"/>
            </a:xfrm>
            <a:custGeom>
              <a:avLst/>
              <a:gdLst/>
              <a:ahLst/>
              <a:cxnLst/>
              <a:rect l="l" t="t" r="r" b="b"/>
              <a:pathLst>
                <a:path w="3641" h="2798" extrusionOk="0">
                  <a:moveTo>
                    <a:pt x="1142" y="1"/>
                  </a:moveTo>
                  <a:cubicBezTo>
                    <a:pt x="924" y="1"/>
                    <a:pt x="705" y="85"/>
                    <a:pt x="536" y="255"/>
                  </a:cubicBezTo>
                  <a:lnTo>
                    <a:pt x="125" y="665"/>
                  </a:lnTo>
                  <a:cubicBezTo>
                    <a:pt x="0" y="772"/>
                    <a:pt x="0" y="951"/>
                    <a:pt x="125" y="1076"/>
                  </a:cubicBezTo>
                  <a:cubicBezTo>
                    <a:pt x="179" y="1129"/>
                    <a:pt x="250" y="1156"/>
                    <a:pt x="324" y="1156"/>
                  </a:cubicBezTo>
                  <a:cubicBezTo>
                    <a:pt x="397" y="1156"/>
                    <a:pt x="473" y="1129"/>
                    <a:pt x="536" y="1076"/>
                  </a:cubicBezTo>
                  <a:lnTo>
                    <a:pt x="946" y="665"/>
                  </a:lnTo>
                  <a:cubicBezTo>
                    <a:pt x="1000" y="612"/>
                    <a:pt x="1071" y="585"/>
                    <a:pt x="1142" y="585"/>
                  </a:cubicBezTo>
                  <a:cubicBezTo>
                    <a:pt x="1214" y="585"/>
                    <a:pt x="1285" y="612"/>
                    <a:pt x="1339" y="665"/>
                  </a:cubicBezTo>
                  <a:cubicBezTo>
                    <a:pt x="1463" y="772"/>
                    <a:pt x="1463" y="951"/>
                    <a:pt x="1339" y="1076"/>
                  </a:cubicBezTo>
                  <a:lnTo>
                    <a:pt x="1017" y="1397"/>
                  </a:lnTo>
                  <a:cubicBezTo>
                    <a:pt x="696" y="1718"/>
                    <a:pt x="696" y="2236"/>
                    <a:pt x="1017" y="2557"/>
                  </a:cubicBezTo>
                  <a:cubicBezTo>
                    <a:pt x="1178" y="2717"/>
                    <a:pt x="1388" y="2798"/>
                    <a:pt x="1597" y="2798"/>
                  </a:cubicBezTo>
                  <a:cubicBezTo>
                    <a:pt x="1807" y="2798"/>
                    <a:pt x="2017" y="2717"/>
                    <a:pt x="2177" y="2557"/>
                  </a:cubicBezTo>
                  <a:lnTo>
                    <a:pt x="3640" y="1094"/>
                  </a:lnTo>
                  <a:lnTo>
                    <a:pt x="3230" y="683"/>
                  </a:lnTo>
                  <a:lnTo>
                    <a:pt x="1767" y="2146"/>
                  </a:lnTo>
                  <a:cubicBezTo>
                    <a:pt x="1713" y="2191"/>
                    <a:pt x="1651" y="2213"/>
                    <a:pt x="1591" y="2213"/>
                  </a:cubicBezTo>
                  <a:cubicBezTo>
                    <a:pt x="1530" y="2213"/>
                    <a:pt x="1472" y="2191"/>
                    <a:pt x="1428" y="2146"/>
                  </a:cubicBezTo>
                  <a:cubicBezTo>
                    <a:pt x="1339" y="2057"/>
                    <a:pt x="1339" y="1914"/>
                    <a:pt x="1428" y="1807"/>
                  </a:cubicBezTo>
                  <a:lnTo>
                    <a:pt x="1749" y="1486"/>
                  </a:lnTo>
                  <a:cubicBezTo>
                    <a:pt x="2088" y="1147"/>
                    <a:pt x="2088" y="594"/>
                    <a:pt x="1749" y="255"/>
                  </a:cubicBezTo>
                  <a:cubicBezTo>
                    <a:pt x="1579" y="85"/>
                    <a:pt x="1361" y="1"/>
                    <a:pt x="1142" y="1"/>
                  </a:cubicBezTo>
                  <a:close/>
                </a:path>
              </a:pathLst>
            </a:custGeom>
            <a:solidFill>
              <a:srgbClr val="FEF4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2" name="Google Shape;5512;p46"/>
            <p:cNvSpPr/>
            <p:nvPr/>
          </p:nvSpPr>
          <p:spPr>
            <a:xfrm>
              <a:off x="4787273" y="-1792059"/>
              <a:ext cx="34730" cy="23203"/>
            </a:xfrm>
            <a:custGeom>
              <a:avLst/>
              <a:gdLst/>
              <a:ahLst/>
              <a:cxnLst/>
              <a:rect l="l" t="t" r="r" b="b"/>
              <a:pathLst>
                <a:path w="1178" h="787" extrusionOk="0">
                  <a:moveTo>
                    <a:pt x="892" y="1"/>
                  </a:moveTo>
                  <a:cubicBezTo>
                    <a:pt x="821" y="1"/>
                    <a:pt x="749" y="28"/>
                    <a:pt x="696" y="81"/>
                  </a:cubicBezTo>
                  <a:lnTo>
                    <a:pt x="286" y="492"/>
                  </a:lnTo>
                  <a:cubicBezTo>
                    <a:pt x="231" y="546"/>
                    <a:pt x="156" y="569"/>
                    <a:pt x="75" y="569"/>
                  </a:cubicBezTo>
                  <a:cubicBezTo>
                    <a:pt x="51" y="569"/>
                    <a:pt x="25" y="567"/>
                    <a:pt x="0" y="563"/>
                  </a:cubicBezTo>
                  <a:lnTo>
                    <a:pt x="0" y="563"/>
                  </a:lnTo>
                  <a:cubicBezTo>
                    <a:pt x="18" y="617"/>
                    <a:pt x="36" y="670"/>
                    <a:pt x="89" y="706"/>
                  </a:cubicBezTo>
                  <a:cubicBezTo>
                    <a:pt x="143" y="759"/>
                    <a:pt x="214" y="786"/>
                    <a:pt x="288" y="786"/>
                  </a:cubicBezTo>
                  <a:cubicBezTo>
                    <a:pt x="361" y="786"/>
                    <a:pt x="437" y="759"/>
                    <a:pt x="500" y="706"/>
                  </a:cubicBezTo>
                  <a:lnTo>
                    <a:pt x="910" y="295"/>
                  </a:lnTo>
                  <a:cubicBezTo>
                    <a:pt x="962" y="243"/>
                    <a:pt x="1024" y="210"/>
                    <a:pt x="1095" y="210"/>
                  </a:cubicBezTo>
                  <a:cubicBezTo>
                    <a:pt x="1122" y="210"/>
                    <a:pt x="1149" y="214"/>
                    <a:pt x="1178" y="224"/>
                  </a:cubicBezTo>
                  <a:cubicBezTo>
                    <a:pt x="1160" y="170"/>
                    <a:pt x="1124" y="117"/>
                    <a:pt x="1088" y="81"/>
                  </a:cubicBezTo>
                  <a:cubicBezTo>
                    <a:pt x="1035" y="28"/>
                    <a:pt x="964" y="1"/>
                    <a:pt x="892" y="1"/>
                  </a:cubicBezTo>
                  <a:close/>
                </a:path>
              </a:pathLst>
            </a:custGeom>
            <a:solidFill>
              <a:srgbClr val="FEF4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3" name="Google Shape;5513;p46"/>
            <p:cNvSpPr/>
            <p:nvPr/>
          </p:nvSpPr>
          <p:spPr>
            <a:xfrm>
              <a:off x="4819350" y="-1798634"/>
              <a:ext cx="28421" cy="54749"/>
            </a:xfrm>
            <a:custGeom>
              <a:avLst/>
              <a:gdLst/>
              <a:ahLst/>
              <a:cxnLst/>
              <a:rect l="l" t="t" r="r" b="b"/>
              <a:pathLst>
                <a:path w="964" h="1857" extrusionOk="0">
                  <a:moveTo>
                    <a:pt x="518" y="1"/>
                  </a:moveTo>
                  <a:lnTo>
                    <a:pt x="518" y="1"/>
                  </a:lnTo>
                  <a:cubicBezTo>
                    <a:pt x="750" y="340"/>
                    <a:pt x="714" y="822"/>
                    <a:pt x="411" y="1125"/>
                  </a:cubicBezTo>
                  <a:lnTo>
                    <a:pt x="90" y="1446"/>
                  </a:lnTo>
                  <a:cubicBezTo>
                    <a:pt x="0" y="1535"/>
                    <a:pt x="0" y="1696"/>
                    <a:pt x="90" y="1785"/>
                  </a:cubicBezTo>
                  <a:cubicBezTo>
                    <a:pt x="125" y="1821"/>
                    <a:pt x="179" y="1857"/>
                    <a:pt x="232" y="1857"/>
                  </a:cubicBezTo>
                  <a:cubicBezTo>
                    <a:pt x="232" y="1785"/>
                    <a:pt x="250" y="1714"/>
                    <a:pt x="304" y="1660"/>
                  </a:cubicBezTo>
                  <a:lnTo>
                    <a:pt x="625" y="1339"/>
                  </a:lnTo>
                  <a:cubicBezTo>
                    <a:pt x="964" y="1000"/>
                    <a:pt x="964" y="447"/>
                    <a:pt x="625" y="108"/>
                  </a:cubicBezTo>
                  <a:cubicBezTo>
                    <a:pt x="589" y="72"/>
                    <a:pt x="554" y="37"/>
                    <a:pt x="518" y="1"/>
                  </a:cubicBezTo>
                  <a:close/>
                </a:path>
              </a:pathLst>
            </a:custGeom>
            <a:solidFill>
              <a:srgbClr val="FEF4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4" name="Google Shape;5514;p46"/>
            <p:cNvSpPr/>
            <p:nvPr/>
          </p:nvSpPr>
          <p:spPr>
            <a:xfrm>
              <a:off x="4813040" y="-1777052"/>
              <a:ext cx="80517" cy="56577"/>
            </a:xfrm>
            <a:custGeom>
              <a:avLst/>
              <a:gdLst/>
              <a:ahLst/>
              <a:cxnLst/>
              <a:rect l="l" t="t" r="r" b="b"/>
              <a:pathLst>
                <a:path w="2731" h="1919" extrusionOk="0">
                  <a:moveTo>
                    <a:pt x="2516" y="0"/>
                  </a:moveTo>
                  <a:lnTo>
                    <a:pt x="1053" y="1464"/>
                  </a:lnTo>
                  <a:cubicBezTo>
                    <a:pt x="890" y="1627"/>
                    <a:pt x="674" y="1708"/>
                    <a:pt x="460" y="1708"/>
                  </a:cubicBezTo>
                  <a:cubicBezTo>
                    <a:pt x="299" y="1708"/>
                    <a:pt x="138" y="1662"/>
                    <a:pt x="0" y="1571"/>
                  </a:cubicBezTo>
                  <a:lnTo>
                    <a:pt x="0" y="1571"/>
                  </a:lnTo>
                  <a:cubicBezTo>
                    <a:pt x="36" y="1606"/>
                    <a:pt x="72" y="1642"/>
                    <a:pt x="107" y="1678"/>
                  </a:cubicBezTo>
                  <a:cubicBezTo>
                    <a:pt x="268" y="1838"/>
                    <a:pt x="478" y="1919"/>
                    <a:pt x="687" y="1919"/>
                  </a:cubicBezTo>
                  <a:cubicBezTo>
                    <a:pt x="897" y="1919"/>
                    <a:pt x="1107" y="1838"/>
                    <a:pt x="1267" y="1678"/>
                  </a:cubicBezTo>
                  <a:lnTo>
                    <a:pt x="2730" y="215"/>
                  </a:lnTo>
                  <a:lnTo>
                    <a:pt x="2516" y="0"/>
                  </a:lnTo>
                  <a:close/>
                </a:path>
              </a:pathLst>
            </a:custGeom>
            <a:solidFill>
              <a:srgbClr val="FEF4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5" name="Google Shape;5515;p46"/>
            <p:cNvSpPr/>
            <p:nvPr/>
          </p:nvSpPr>
          <p:spPr>
            <a:xfrm>
              <a:off x="4866168" y="-1744975"/>
              <a:ext cx="87357" cy="106049"/>
            </a:xfrm>
            <a:custGeom>
              <a:avLst/>
              <a:gdLst/>
              <a:ahLst/>
              <a:cxnLst/>
              <a:rect l="l" t="t" r="r" b="b"/>
              <a:pathLst>
                <a:path w="2963" h="3597" extrusionOk="0">
                  <a:moveTo>
                    <a:pt x="1785" y="1"/>
                  </a:moveTo>
                  <a:lnTo>
                    <a:pt x="322" y="1464"/>
                  </a:lnTo>
                  <a:cubicBezTo>
                    <a:pt x="0" y="1785"/>
                    <a:pt x="0" y="2303"/>
                    <a:pt x="322" y="2624"/>
                  </a:cubicBezTo>
                  <a:cubicBezTo>
                    <a:pt x="482" y="2784"/>
                    <a:pt x="692" y="2865"/>
                    <a:pt x="901" y="2865"/>
                  </a:cubicBezTo>
                  <a:cubicBezTo>
                    <a:pt x="1111" y="2865"/>
                    <a:pt x="1321" y="2784"/>
                    <a:pt x="1481" y="2624"/>
                  </a:cubicBezTo>
                  <a:lnTo>
                    <a:pt x="1820" y="2285"/>
                  </a:lnTo>
                  <a:cubicBezTo>
                    <a:pt x="1874" y="2231"/>
                    <a:pt x="1945" y="2204"/>
                    <a:pt x="2017" y="2204"/>
                  </a:cubicBezTo>
                  <a:cubicBezTo>
                    <a:pt x="2088" y="2204"/>
                    <a:pt x="2159" y="2231"/>
                    <a:pt x="2213" y="2285"/>
                  </a:cubicBezTo>
                  <a:cubicBezTo>
                    <a:pt x="2338" y="2392"/>
                    <a:pt x="2338" y="2570"/>
                    <a:pt x="2213" y="2695"/>
                  </a:cubicBezTo>
                  <a:lnTo>
                    <a:pt x="1820" y="3106"/>
                  </a:lnTo>
                  <a:cubicBezTo>
                    <a:pt x="1695" y="3213"/>
                    <a:pt x="1695" y="3391"/>
                    <a:pt x="1820" y="3516"/>
                  </a:cubicBezTo>
                  <a:cubicBezTo>
                    <a:pt x="1874" y="3569"/>
                    <a:pt x="1945" y="3596"/>
                    <a:pt x="2019" y="3596"/>
                  </a:cubicBezTo>
                  <a:cubicBezTo>
                    <a:pt x="2092" y="3596"/>
                    <a:pt x="2168" y="3569"/>
                    <a:pt x="2231" y="3516"/>
                  </a:cubicBezTo>
                  <a:lnTo>
                    <a:pt x="2623" y="3106"/>
                  </a:lnTo>
                  <a:cubicBezTo>
                    <a:pt x="2962" y="2766"/>
                    <a:pt x="2962" y="2213"/>
                    <a:pt x="2623" y="1874"/>
                  </a:cubicBezTo>
                  <a:cubicBezTo>
                    <a:pt x="2454" y="1705"/>
                    <a:pt x="2235" y="1620"/>
                    <a:pt x="2017" y="1620"/>
                  </a:cubicBezTo>
                  <a:cubicBezTo>
                    <a:pt x="1798" y="1620"/>
                    <a:pt x="1579" y="1705"/>
                    <a:pt x="1410" y="1874"/>
                  </a:cubicBezTo>
                  <a:lnTo>
                    <a:pt x="1071" y="2213"/>
                  </a:lnTo>
                  <a:cubicBezTo>
                    <a:pt x="1026" y="2258"/>
                    <a:pt x="964" y="2280"/>
                    <a:pt x="901" y="2280"/>
                  </a:cubicBezTo>
                  <a:cubicBezTo>
                    <a:pt x="839" y="2280"/>
                    <a:pt x="777" y="2258"/>
                    <a:pt x="732" y="2213"/>
                  </a:cubicBezTo>
                  <a:cubicBezTo>
                    <a:pt x="643" y="2106"/>
                    <a:pt x="643" y="1964"/>
                    <a:pt x="732" y="1874"/>
                  </a:cubicBezTo>
                  <a:lnTo>
                    <a:pt x="2195" y="411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rgbClr val="FEF4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6" name="Google Shape;5516;p46"/>
            <p:cNvSpPr/>
            <p:nvPr/>
          </p:nvSpPr>
          <p:spPr>
            <a:xfrm>
              <a:off x="4878786" y="-1739698"/>
              <a:ext cx="52125" cy="55250"/>
            </a:xfrm>
            <a:custGeom>
              <a:avLst/>
              <a:gdLst/>
              <a:ahLst/>
              <a:cxnLst/>
              <a:rect l="l" t="t" r="r" b="b"/>
              <a:pathLst>
                <a:path w="1768" h="1874" extrusionOk="0">
                  <a:moveTo>
                    <a:pt x="1553" y="0"/>
                  </a:moveTo>
                  <a:lnTo>
                    <a:pt x="90" y="1481"/>
                  </a:lnTo>
                  <a:cubicBezTo>
                    <a:pt x="1" y="1570"/>
                    <a:pt x="1" y="1713"/>
                    <a:pt x="90" y="1802"/>
                  </a:cubicBezTo>
                  <a:cubicBezTo>
                    <a:pt x="126" y="1856"/>
                    <a:pt x="179" y="1874"/>
                    <a:pt x="233" y="1874"/>
                  </a:cubicBezTo>
                  <a:cubicBezTo>
                    <a:pt x="233" y="1802"/>
                    <a:pt x="250" y="1749"/>
                    <a:pt x="304" y="1695"/>
                  </a:cubicBezTo>
                  <a:lnTo>
                    <a:pt x="1767" y="232"/>
                  </a:lnTo>
                  <a:lnTo>
                    <a:pt x="1553" y="0"/>
                  </a:lnTo>
                  <a:close/>
                </a:path>
              </a:pathLst>
            </a:custGeom>
            <a:solidFill>
              <a:srgbClr val="FEF4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7" name="Google Shape;5517;p46"/>
            <p:cNvSpPr/>
            <p:nvPr/>
          </p:nvSpPr>
          <p:spPr>
            <a:xfrm>
              <a:off x="4873008" y="-1686305"/>
              <a:ext cx="54720" cy="25797"/>
            </a:xfrm>
            <a:custGeom>
              <a:avLst/>
              <a:gdLst/>
              <a:ahLst/>
              <a:cxnLst/>
              <a:rect l="l" t="t" r="r" b="b"/>
              <a:pathLst>
                <a:path w="1856" h="875" extrusionOk="0">
                  <a:moveTo>
                    <a:pt x="1571" y="0"/>
                  </a:moveTo>
                  <a:cubicBezTo>
                    <a:pt x="1499" y="0"/>
                    <a:pt x="1428" y="27"/>
                    <a:pt x="1374" y="81"/>
                  </a:cubicBezTo>
                  <a:lnTo>
                    <a:pt x="1035" y="402"/>
                  </a:lnTo>
                  <a:cubicBezTo>
                    <a:pt x="872" y="565"/>
                    <a:pt x="662" y="647"/>
                    <a:pt x="453" y="647"/>
                  </a:cubicBezTo>
                  <a:cubicBezTo>
                    <a:pt x="295" y="647"/>
                    <a:pt x="138" y="601"/>
                    <a:pt x="0" y="509"/>
                  </a:cubicBezTo>
                  <a:lnTo>
                    <a:pt x="0" y="509"/>
                  </a:lnTo>
                  <a:cubicBezTo>
                    <a:pt x="18" y="545"/>
                    <a:pt x="54" y="598"/>
                    <a:pt x="90" y="634"/>
                  </a:cubicBezTo>
                  <a:cubicBezTo>
                    <a:pt x="250" y="794"/>
                    <a:pt x="460" y="875"/>
                    <a:pt x="669" y="875"/>
                  </a:cubicBezTo>
                  <a:cubicBezTo>
                    <a:pt x="879" y="875"/>
                    <a:pt x="1089" y="794"/>
                    <a:pt x="1249" y="634"/>
                  </a:cubicBezTo>
                  <a:lnTo>
                    <a:pt x="1588" y="295"/>
                  </a:lnTo>
                  <a:cubicBezTo>
                    <a:pt x="1643" y="240"/>
                    <a:pt x="1708" y="217"/>
                    <a:pt x="1783" y="217"/>
                  </a:cubicBezTo>
                  <a:cubicBezTo>
                    <a:pt x="1806" y="217"/>
                    <a:pt x="1831" y="219"/>
                    <a:pt x="1856" y="223"/>
                  </a:cubicBezTo>
                  <a:cubicBezTo>
                    <a:pt x="1838" y="170"/>
                    <a:pt x="1802" y="116"/>
                    <a:pt x="1767" y="81"/>
                  </a:cubicBezTo>
                  <a:cubicBezTo>
                    <a:pt x="1713" y="27"/>
                    <a:pt x="1642" y="0"/>
                    <a:pt x="1571" y="0"/>
                  </a:cubicBezTo>
                  <a:close/>
                </a:path>
              </a:pathLst>
            </a:custGeom>
            <a:solidFill>
              <a:srgbClr val="FEF4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8" name="Google Shape;5518;p46"/>
            <p:cNvSpPr/>
            <p:nvPr/>
          </p:nvSpPr>
          <p:spPr>
            <a:xfrm>
              <a:off x="4917202" y="-1692880"/>
              <a:ext cx="36322" cy="53953"/>
            </a:xfrm>
            <a:custGeom>
              <a:avLst/>
              <a:gdLst/>
              <a:ahLst/>
              <a:cxnLst/>
              <a:rect l="l" t="t" r="r" b="b"/>
              <a:pathLst>
                <a:path w="1232" h="1830" extrusionOk="0">
                  <a:moveTo>
                    <a:pt x="785" y="0"/>
                  </a:moveTo>
                  <a:lnTo>
                    <a:pt x="785" y="0"/>
                  </a:lnTo>
                  <a:cubicBezTo>
                    <a:pt x="1017" y="339"/>
                    <a:pt x="982" y="821"/>
                    <a:pt x="678" y="1124"/>
                  </a:cubicBezTo>
                  <a:lnTo>
                    <a:pt x="268" y="1535"/>
                  </a:lnTo>
                  <a:cubicBezTo>
                    <a:pt x="213" y="1589"/>
                    <a:pt x="148" y="1613"/>
                    <a:pt x="73" y="1613"/>
                  </a:cubicBezTo>
                  <a:cubicBezTo>
                    <a:pt x="50" y="1613"/>
                    <a:pt x="25" y="1610"/>
                    <a:pt x="0" y="1606"/>
                  </a:cubicBezTo>
                  <a:lnTo>
                    <a:pt x="0" y="1606"/>
                  </a:lnTo>
                  <a:cubicBezTo>
                    <a:pt x="18" y="1660"/>
                    <a:pt x="36" y="1695"/>
                    <a:pt x="89" y="1749"/>
                  </a:cubicBezTo>
                  <a:cubicBezTo>
                    <a:pt x="143" y="1802"/>
                    <a:pt x="214" y="1829"/>
                    <a:pt x="288" y="1829"/>
                  </a:cubicBezTo>
                  <a:cubicBezTo>
                    <a:pt x="361" y="1829"/>
                    <a:pt x="437" y="1802"/>
                    <a:pt x="500" y="1749"/>
                  </a:cubicBezTo>
                  <a:lnTo>
                    <a:pt x="892" y="1339"/>
                  </a:lnTo>
                  <a:cubicBezTo>
                    <a:pt x="1231" y="999"/>
                    <a:pt x="1231" y="446"/>
                    <a:pt x="892" y="107"/>
                  </a:cubicBezTo>
                  <a:cubicBezTo>
                    <a:pt x="857" y="72"/>
                    <a:pt x="821" y="36"/>
                    <a:pt x="785" y="0"/>
                  </a:cubicBezTo>
                  <a:close/>
                </a:path>
              </a:pathLst>
            </a:custGeom>
            <a:solidFill>
              <a:srgbClr val="FEF4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9" name="Google Shape;5519;p46"/>
            <p:cNvSpPr/>
            <p:nvPr/>
          </p:nvSpPr>
          <p:spPr>
            <a:xfrm>
              <a:off x="4980324" y="-1918568"/>
              <a:ext cx="86295" cy="86325"/>
            </a:xfrm>
            <a:custGeom>
              <a:avLst/>
              <a:gdLst/>
              <a:ahLst/>
              <a:cxnLst/>
              <a:rect l="l" t="t" r="r" b="b"/>
              <a:pathLst>
                <a:path w="2927" h="2928" extrusionOk="0">
                  <a:moveTo>
                    <a:pt x="2926" y="1"/>
                  </a:moveTo>
                  <a:lnTo>
                    <a:pt x="0" y="268"/>
                  </a:lnTo>
                  <a:lnTo>
                    <a:pt x="214" y="2713"/>
                  </a:lnTo>
                  <a:lnTo>
                    <a:pt x="2677" y="2927"/>
                  </a:lnTo>
                  <a:lnTo>
                    <a:pt x="2926" y="1"/>
                  </a:lnTo>
                  <a:close/>
                </a:path>
              </a:pathLst>
            </a:custGeom>
            <a:solidFill>
              <a:srgbClr val="FEF4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0" name="Google Shape;5520;p46"/>
            <p:cNvSpPr/>
            <p:nvPr/>
          </p:nvSpPr>
          <p:spPr>
            <a:xfrm>
              <a:off x="5044507" y="-1918568"/>
              <a:ext cx="22112" cy="86325"/>
            </a:xfrm>
            <a:custGeom>
              <a:avLst/>
              <a:gdLst/>
              <a:ahLst/>
              <a:cxnLst/>
              <a:rect l="l" t="t" r="r" b="b"/>
              <a:pathLst>
                <a:path w="750" h="2928" extrusionOk="0">
                  <a:moveTo>
                    <a:pt x="749" y="1"/>
                  </a:moveTo>
                  <a:lnTo>
                    <a:pt x="250" y="54"/>
                  </a:lnTo>
                  <a:lnTo>
                    <a:pt x="0" y="2891"/>
                  </a:lnTo>
                  <a:lnTo>
                    <a:pt x="500" y="2927"/>
                  </a:lnTo>
                  <a:lnTo>
                    <a:pt x="749" y="1"/>
                  </a:lnTo>
                  <a:close/>
                </a:path>
              </a:pathLst>
            </a:custGeom>
            <a:solidFill>
              <a:srgbClr val="FEF4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1" name="Google Shape;5521;p46"/>
            <p:cNvSpPr/>
            <p:nvPr/>
          </p:nvSpPr>
          <p:spPr>
            <a:xfrm>
              <a:off x="4877725" y="-1888732"/>
              <a:ext cx="168375" cy="158409"/>
            </a:xfrm>
            <a:custGeom>
              <a:avLst/>
              <a:gdLst/>
              <a:ahLst/>
              <a:cxnLst/>
              <a:rect l="l" t="t" r="r" b="b"/>
              <a:pathLst>
                <a:path w="5711" h="5373" extrusionOk="0">
                  <a:moveTo>
                    <a:pt x="4828" y="0"/>
                  </a:moveTo>
                  <a:cubicBezTo>
                    <a:pt x="4228" y="0"/>
                    <a:pt x="3216" y="144"/>
                    <a:pt x="2356" y="969"/>
                  </a:cubicBezTo>
                  <a:lnTo>
                    <a:pt x="90" y="3253"/>
                  </a:lnTo>
                  <a:cubicBezTo>
                    <a:pt x="1" y="3325"/>
                    <a:pt x="1" y="3467"/>
                    <a:pt x="90" y="3557"/>
                  </a:cubicBezTo>
                  <a:lnTo>
                    <a:pt x="964" y="4431"/>
                  </a:lnTo>
                  <a:lnTo>
                    <a:pt x="1839" y="5305"/>
                  </a:lnTo>
                  <a:cubicBezTo>
                    <a:pt x="1883" y="5350"/>
                    <a:pt x="1941" y="5372"/>
                    <a:pt x="1999" y="5372"/>
                  </a:cubicBezTo>
                  <a:cubicBezTo>
                    <a:pt x="2057" y="5372"/>
                    <a:pt x="2115" y="5350"/>
                    <a:pt x="2160" y="5305"/>
                  </a:cubicBezTo>
                  <a:lnTo>
                    <a:pt x="4426" y="3039"/>
                  </a:lnTo>
                  <a:cubicBezTo>
                    <a:pt x="5711" y="1719"/>
                    <a:pt x="5354" y="42"/>
                    <a:pt x="5354" y="42"/>
                  </a:cubicBezTo>
                  <a:cubicBezTo>
                    <a:pt x="5354" y="42"/>
                    <a:pt x="5150" y="0"/>
                    <a:pt x="4828" y="0"/>
                  </a:cubicBezTo>
                  <a:close/>
                </a:path>
              </a:pathLst>
            </a:custGeom>
            <a:solidFill>
              <a:srgbClr val="B2CB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2" name="Google Shape;5522;p46"/>
            <p:cNvSpPr/>
            <p:nvPr/>
          </p:nvSpPr>
          <p:spPr>
            <a:xfrm>
              <a:off x="4756758" y="-1922961"/>
              <a:ext cx="314608" cy="314785"/>
            </a:xfrm>
            <a:custGeom>
              <a:avLst/>
              <a:gdLst/>
              <a:ahLst/>
              <a:cxnLst/>
              <a:rect l="l" t="t" r="r" b="b"/>
              <a:pathLst>
                <a:path w="10671" h="10677" extrusionOk="0">
                  <a:moveTo>
                    <a:pt x="10331" y="328"/>
                  </a:moveTo>
                  <a:lnTo>
                    <a:pt x="10117" y="2898"/>
                  </a:lnTo>
                  <a:lnTo>
                    <a:pt x="9492" y="2844"/>
                  </a:lnTo>
                  <a:cubicBezTo>
                    <a:pt x="9564" y="2630"/>
                    <a:pt x="9599" y="2416"/>
                    <a:pt x="9635" y="2220"/>
                  </a:cubicBezTo>
                  <a:cubicBezTo>
                    <a:pt x="9707" y="1631"/>
                    <a:pt x="9617" y="1185"/>
                    <a:pt x="9617" y="1167"/>
                  </a:cubicBezTo>
                  <a:cubicBezTo>
                    <a:pt x="9599" y="1113"/>
                    <a:pt x="9564" y="1060"/>
                    <a:pt x="9492" y="1042"/>
                  </a:cubicBezTo>
                  <a:cubicBezTo>
                    <a:pt x="9474" y="1042"/>
                    <a:pt x="9265" y="1004"/>
                    <a:pt x="8945" y="1004"/>
                  </a:cubicBezTo>
                  <a:cubicBezTo>
                    <a:pt x="8645" y="1004"/>
                    <a:pt x="8247" y="1037"/>
                    <a:pt x="7815" y="1167"/>
                  </a:cubicBezTo>
                  <a:lnTo>
                    <a:pt x="7762" y="560"/>
                  </a:lnTo>
                  <a:lnTo>
                    <a:pt x="10331" y="328"/>
                  </a:lnTo>
                  <a:close/>
                  <a:moveTo>
                    <a:pt x="2141" y="4218"/>
                  </a:moveTo>
                  <a:cubicBezTo>
                    <a:pt x="2324" y="4218"/>
                    <a:pt x="2507" y="4289"/>
                    <a:pt x="2641" y="4432"/>
                  </a:cubicBezTo>
                  <a:cubicBezTo>
                    <a:pt x="2926" y="4718"/>
                    <a:pt x="2926" y="5164"/>
                    <a:pt x="2641" y="5449"/>
                  </a:cubicBezTo>
                  <a:lnTo>
                    <a:pt x="2320" y="5770"/>
                  </a:lnTo>
                  <a:cubicBezTo>
                    <a:pt x="2230" y="5842"/>
                    <a:pt x="2195" y="5949"/>
                    <a:pt x="2195" y="6056"/>
                  </a:cubicBezTo>
                  <a:cubicBezTo>
                    <a:pt x="2195" y="6163"/>
                    <a:pt x="2230" y="6252"/>
                    <a:pt x="2320" y="6323"/>
                  </a:cubicBezTo>
                  <a:cubicBezTo>
                    <a:pt x="2391" y="6404"/>
                    <a:pt x="2489" y="6444"/>
                    <a:pt x="2590" y="6444"/>
                  </a:cubicBezTo>
                  <a:cubicBezTo>
                    <a:pt x="2690" y="6444"/>
                    <a:pt x="2793" y="6404"/>
                    <a:pt x="2873" y="6323"/>
                  </a:cubicBezTo>
                  <a:lnTo>
                    <a:pt x="4229" y="4967"/>
                  </a:lnTo>
                  <a:lnTo>
                    <a:pt x="4407" y="5164"/>
                  </a:lnTo>
                  <a:lnTo>
                    <a:pt x="3051" y="6520"/>
                  </a:lnTo>
                  <a:cubicBezTo>
                    <a:pt x="2926" y="6645"/>
                    <a:pt x="2766" y="6716"/>
                    <a:pt x="2587" y="6716"/>
                  </a:cubicBezTo>
                  <a:cubicBezTo>
                    <a:pt x="2409" y="6716"/>
                    <a:pt x="2248" y="6645"/>
                    <a:pt x="2123" y="6520"/>
                  </a:cubicBezTo>
                  <a:cubicBezTo>
                    <a:pt x="1856" y="6270"/>
                    <a:pt x="1856" y="5842"/>
                    <a:pt x="2123" y="5574"/>
                  </a:cubicBezTo>
                  <a:lnTo>
                    <a:pt x="2445" y="5253"/>
                  </a:lnTo>
                  <a:cubicBezTo>
                    <a:pt x="2534" y="5164"/>
                    <a:pt x="2587" y="5057"/>
                    <a:pt x="2587" y="4932"/>
                  </a:cubicBezTo>
                  <a:cubicBezTo>
                    <a:pt x="2587" y="4825"/>
                    <a:pt x="2534" y="4700"/>
                    <a:pt x="2445" y="4628"/>
                  </a:cubicBezTo>
                  <a:cubicBezTo>
                    <a:pt x="2373" y="4539"/>
                    <a:pt x="2266" y="4503"/>
                    <a:pt x="2141" y="4503"/>
                  </a:cubicBezTo>
                  <a:cubicBezTo>
                    <a:pt x="2016" y="4503"/>
                    <a:pt x="1909" y="4539"/>
                    <a:pt x="1820" y="4628"/>
                  </a:cubicBezTo>
                  <a:lnTo>
                    <a:pt x="1428" y="5039"/>
                  </a:lnTo>
                  <a:cubicBezTo>
                    <a:pt x="1401" y="5065"/>
                    <a:pt x="1365" y="5079"/>
                    <a:pt x="1329" y="5079"/>
                  </a:cubicBezTo>
                  <a:cubicBezTo>
                    <a:pt x="1294" y="5079"/>
                    <a:pt x="1258" y="5065"/>
                    <a:pt x="1231" y="5039"/>
                  </a:cubicBezTo>
                  <a:cubicBezTo>
                    <a:pt x="1196" y="5003"/>
                    <a:pt x="1196" y="4967"/>
                    <a:pt x="1196" y="4932"/>
                  </a:cubicBezTo>
                  <a:cubicBezTo>
                    <a:pt x="1196" y="4896"/>
                    <a:pt x="1196" y="4860"/>
                    <a:pt x="1231" y="4842"/>
                  </a:cubicBezTo>
                  <a:lnTo>
                    <a:pt x="1642" y="4432"/>
                  </a:lnTo>
                  <a:cubicBezTo>
                    <a:pt x="1775" y="4289"/>
                    <a:pt x="1958" y="4218"/>
                    <a:pt x="2141" y="4218"/>
                  </a:cubicBezTo>
                  <a:close/>
                  <a:moveTo>
                    <a:pt x="857" y="6520"/>
                  </a:moveTo>
                  <a:cubicBezTo>
                    <a:pt x="892" y="6520"/>
                    <a:pt x="928" y="6537"/>
                    <a:pt x="946" y="6555"/>
                  </a:cubicBezTo>
                  <a:cubicBezTo>
                    <a:pt x="981" y="6591"/>
                    <a:pt x="981" y="6627"/>
                    <a:pt x="981" y="6662"/>
                  </a:cubicBezTo>
                  <a:cubicBezTo>
                    <a:pt x="981" y="6680"/>
                    <a:pt x="981" y="6716"/>
                    <a:pt x="946" y="6752"/>
                  </a:cubicBezTo>
                  <a:lnTo>
                    <a:pt x="714" y="6984"/>
                  </a:lnTo>
                  <a:cubicBezTo>
                    <a:pt x="500" y="7198"/>
                    <a:pt x="500" y="7537"/>
                    <a:pt x="714" y="7733"/>
                  </a:cubicBezTo>
                  <a:cubicBezTo>
                    <a:pt x="821" y="7840"/>
                    <a:pt x="946" y="7894"/>
                    <a:pt x="1106" y="7894"/>
                  </a:cubicBezTo>
                  <a:cubicBezTo>
                    <a:pt x="1249" y="7894"/>
                    <a:pt x="1374" y="7840"/>
                    <a:pt x="1481" y="7733"/>
                  </a:cubicBezTo>
                  <a:lnTo>
                    <a:pt x="2248" y="6966"/>
                  </a:lnTo>
                  <a:cubicBezTo>
                    <a:pt x="2355" y="7001"/>
                    <a:pt x="2445" y="7019"/>
                    <a:pt x="2552" y="7019"/>
                  </a:cubicBezTo>
                  <a:lnTo>
                    <a:pt x="1660" y="7929"/>
                  </a:lnTo>
                  <a:cubicBezTo>
                    <a:pt x="1508" y="8081"/>
                    <a:pt x="1303" y="8157"/>
                    <a:pt x="1097" y="8157"/>
                  </a:cubicBezTo>
                  <a:cubicBezTo>
                    <a:pt x="892" y="8157"/>
                    <a:pt x="687" y="8081"/>
                    <a:pt x="535" y="7929"/>
                  </a:cubicBezTo>
                  <a:cubicBezTo>
                    <a:pt x="393" y="7769"/>
                    <a:pt x="303" y="7572"/>
                    <a:pt x="303" y="7358"/>
                  </a:cubicBezTo>
                  <a:cubicBezTo>
                    <a:pt x="303" y="7144"/>
                    <a:pt x="393" y="6948"/>
                    <a:pt x="535" y="6805"/>
                  </a:cubicBezTo>
                  <a:lnTo>
                    <a:pt x="767" y="6555"/>
                  </a:lnTo>
                  <a:cubicBezTo>
                    <a:pt x="803" y="6537"/>
                    <a:pt x="839" y="6520"/>
                    <a:pt x="857" y="6520"/>
                  </a:cubicBezTo>
                  <a:close/>
                  <a:moveTo>
                    <a:pt x="4639" y="5378"/>
                  </a:moveTo>
                  <a:lnTo>
                    <a:pt x="4853" y="5592"/>
                  </a:lnTo>
                  <a:lnTo>
                    <a:pt x="1463" y="8982"/>
                  </a:lnTo>
                  <a:lnTo>
                    <a:pt x="1588" y="8429"/>
                  </a:lnTo>
                  <a:lnTo>
                    <a:pt x="4639" y="5378"/>
                  </a:lnTo>
                  <a:close/>
                  <a:moveTo>
                    <a:pt x="5067" y="5824"/>
                  </a:moveTo>
                  <a:lnTo>
                    <a:pt x="5282" y="6038"/>
                  </a:lnTo>
                  <a:lnTo>
                    <a:pt x="2230" y="9071"/>
                  </a:lnTo>
                  <a:lnTo>
                    <a:pt x="1677" y="9214"/>
                  </a:lnTo>
                  <a:lnTo>
                    <a:pt x="1767" y="9107"/>
                  </a:lnTo>
                  <a:lnTo>
                    <a:pt x="5067" y="5824"/>
                  </a:lnTo>
                  <a:close/>
                  <a:moveTo>
                    <a:pt x="3640" y="8108"/>
                  </a:moveTo>
                  <a:cubicBezTo>
                    <a:pt x="3640" y="8215"/>
                    <a:pt x="3658" y="8322"/>
                    <a:pt x="3694" y="8411"/>
                  </a:cubicBezTo>
                  <a:lnTo>
                    <a:pt x="2926" y="9178"/>
                  </a:lnTo>
                  <a:cubicBezTo>
                    <a:pt x="2819" y="9285"/>
                    <a:pt x="2766" y="9428"/>
                    <a:pt x="2766" y="9571"/>
                  </a:cubicBezTo>
                  <a:cubicBezTo>
                    <a:pt x="2766" y="9713"/>
                    <a:pt x="2819" y="9838"/>
                    <a:pt x="2926" y="9945"/>
                  </a:cubicBezTo>
                  <a:cubicBezTo>
                    <a:pt x="3033" y="10052"/>
                    <a:pt x="3172" y="10106"/>
                    <a:pt x="3310" y="10106"/>
                  </a:cubicBezTo>
                  <a:cubicBezTo>
                    <a:pt x="3448" y="10106"/>
                    <a:pt x="3587" y="10052"/>
                    <a:pt x="3694" y="9945"/>
                  </a:cubicBezTo>
                  <a:lnTo>
                    <a:pt x="3926" y="9713"/>
                  </a:lnTo>
                  <a:cubicBezTo>
                    <a:pt x="3952" y="9687"/>
                    <a:pt x="3984" y="9673"/>
                    <a:pt x="4015" y="9673"/>
                  </a:cubicBezTo>
                  <a:cubicBezTo>
                    <a:pt x="4046" y="9673"/>
                    <a:pt x="4077" y="9687"/>
                    <a:pt x="4104" y="9713"/>
                  </a:cubicBezTo>
                  <a:cubicBezTo>
                    <a:pt x="4122" y="9731"/>
                    <a:pt x="4140" y="9767"/>
                    <a:pt x="4140" y="9803"/>
                  </a:cubicBezTo>
                  <a:cubicBezTo>
                    <a:pt x="4140" y="9838"/>
                    <a:pt x="4122" y="9874"/>
                    <a:pt x="4104" y="9892"/>
                  </a:cubicBezTo>
                  <a:lnTo>
                    <a:pt x="3872" y="10124"/>
                  </a:lnTo>
                  <a:cubicBezTo>
                    <a:pt x="3711" y="10284"/>
                    <a:pt x="3506" y="10365"/>
                    <a:pt x="3303" y="10365"/>
                  </a:cubicBezTo>
                  <a:cubicBezTo>
                    <a:pt x="3100" y="10365"/>
                    <a:pt x="2900" y="10284"/>
                    <a:pt x="2748" y="10124"/>
                  </a:cubicBezTo>
                  <a:cubicBezTo>
                    <a:pt x="2427" y="9821"/>
                    <a:pt x="2427" y="9321"/>
                    <a:pt x="2748" y="9000"/>
                  </a:cubicBezTo>
                  <a:lnTo>
                    <a:pt x="3640" y="8108"/>
                  </a:lnTo>
                  <a:close/>
                  <a:moveTo>
                    <a:pt x="10531" y="0"/>
                  </a:moveTo>
                  <a:cubicBezTo>
                    <a:pt x="10519" y="0"/>
                    <a:pt x="10506" y="2"/>
                    <a:pt x="10492" y="7"/>
                  </a:cubicBezTo>
                  <a:cubicBezTo>
                    <a:pt x="10492" y="7"/>
                    <a:pt x="7583" y="257"/>
                    <a:pt x="7583" y="257"/>
                  </a:cubicBezTo>
                  <a:cubicBezTo>
                    <a:pt x="7494" y="257"/>
                    <a:pt x="7423" y="346"/>
                    <a:pt x="7441" y="417"/>
                  </a:cubicBezTo>
                  <a:lnTo>
                    <a:pt x="7512" y="1274"/>
                  </a:lnTo>
                  <a:cubicBezTo>
                    <a:pt x="7262" y="1363"/>
                    <a:pt x="7012" y="1506"/>
                    <a:pt x="6763" y="1684"/>
                  </a:cubicBezTo>
                  <a:cubicBezTo>
                    <a:pt x="6691" y="1738"/>
                    <a:pt x="6673" y="1827"/>
                    <a:pt x="6727" y="1898"/>
                  </a:cubicBezTo>
                  <a:cubicBezTo>
                    <a:pt x="6759" y="1942"/>
                    <a:pt x="6805" y="1965"/>
                    <a:pt x="6851" y="1965"/>
                  </a:cubicBezTo>
                  <a:cubicBezTo>
                    <a:pt x="6882" y="1965"/>
                    <a:pt x="6913" y="1955"/>
                    <a:pt x="6941" y="1934"/>
                  </a:cubicBezTo>
                  <a:cubicBezTo>
                    <a:pt x="7660" y="1424"/>
                    <a:pt x="8427" y="1317"/>
                    <a:pt x="8919" y="1317"/>
                  </a:cubicBezTo>
                  <a:cubicBezTo>
                    <a:pt x="9098" y="1317"/>
                    <a:pt x="9241" y="1331"/>
                    <a:pt x="9332" y="1345"/>
                  </a:cubicBezTo>
                  <a:cubicBezTo>
                    <a:pt x="9350" y="1488"/>
                    <a:pt x="9368" y="1809"/>
                    <a:pt x="9314" y="2202"/>
                  </a:cubicBezTo>
                  <a:cubicBezTo>
                    <a:pt x="9225" y="2933"/>
                    <a:pt x="8921" y="3576"/>
                    <a:pt x="8422" y="4093"/>
                  </a:cubicBezTo>
                  <a:lnTo>
                    <a:pt x="6138" y="6359"/>
                  </a:lnTo>
                  <a:cubicBezTo>
                    <a:pt x="6129" y="6377"/>
                    <a:pt x="6116" y="6386"/>
                    <a:pt x="6100" y="6386"/>
                  </a:cubicBezTo>
                  <a:cubicBezTo>
                    <a:pt x="6084" y="6386"/>
                    <a:pt x="6067" y="6377"/>
                    <a:pt x="6049" y="6359"/>
                  </a:cubicBezTo>
                  <a:lnTo>
                    <a:pt x="4336" y="4646"/>
                  </a:lnTo>
                  <a:lnTo>
                    <a:pt x="4300" y="4610"/>
                  </a:lnTo>
                  <a:cubicBezTo>
                    <a:pt x="4282" y="4593"/>
                    <a:pt x="4282" y="4539"/>
                    <a:pt x="4300" y="4521"/>
                  </a:cubicBezTo>
                  <a:lnTo>
                    <a:pt x="6424" y="2398"/>
                  </a:lnTo>
                  <a:cubicBezTo>
                    <a:pt x="6495" y="2327"/>
                    <a:pt x="6495" y="2237"/>
                    <a:pt x="6424" y="2166"/>
                  </a:cubicBezTo>
                  <a:cubicBezTo>
                    <a:pt x="6397" y="2139"/>
                    <a:pt x="6357" y="2126"/>
                    <a:pt x="6316" y="2126"/>
                  </a:cubicBezTo>
                  <a:cubicBezTo>
                    <a:pt x="6276" y="2126"/>
                    <a:pt x="6236" y="2139"/>
                    <a:pt x="6209" y="2166"/>
                  </a:cubicBezTo>
                  <a:lnTo>
                    <a:pt x="4086" y="4307"/>
                  </a:lnTo>
                  <a:cubicBezTo>
                    <a:pt x="4015" y="4361"/>
                    <a:pt x="3961" y="4468"/>
                    <a:pt x="3961" y="4557"/>
                  </a:cubicBezTo>
                  <a:cubicBezTo>
                    <a:pt x="3961" y="4628"/>
                    <a:pt x="3979" y="4682"/>
                    <a:pt x="4015" y="4735"/>
                  </a:cubicBezTo>
                  <a:lnTo>
                    <a:pt x="2641" y="6109"/>
                  </a:lnTo>
                  <a:cubicBezTo>
                    <a:pt x="2632" y="6127"/>
                    <a:pt x="2614" y="6136"/>
                    <a:pt x="2594" y="6136"/>
                  </a:cubicBezTo>
                  <a:cubicBezTo>
                    <a:pt x="2574" y="6136"/>
                    <a:pt x="2552" y="6127"/>
                    <a:pt x="2534" y="6109"/>
                  </a:cubicBezTo>
                  <a:cubicBezTo>
                    <a:pt x="2516" y="6091"/>
                    <a:pt x="2516" y="6056"/>
                    <a:pt x="2516" y="6056"/>
                  </a:cubicBezTo>
                  <a:cubicBezTo>
                    <a:pt x="2516" y="6038"/>
                    <a:pt x="2516" y="6020"/>
                    <a:pt x="2534" y="6002"/>
                  </a:cubicBezTo>
                  <a:lnTo>
                    <a:pt x="2873" y="5663"/>
                  </a:lnTo>
                  <a:cubicBezTo>
                    <a:pt x="3265" y="5271"/>
                    <a:pt x="3265" y="4610"/>
                    <a:pt x="2873" y="4218"/>
                  </a:cubicBezTo>
                  <a:cubicBezTo>
                    <a:pt x="2668" y="4013"/>
                    <a:pt x="2404" y="3910"/>
                    <a:pt x="2141" y="3910"/>
                  </a:cubicBezTo>
                  <a:cubicBezTo>
                    <a:pt x="1878" y="3910"/>
                    <a:pt x="1615" y="4013"/>
                    <a:pt x="1410" y="4218"/>
                  </a:cubicBezTo>
                  <a:lnTo>
                    <a:pt x="999" y="4628"/>
                  </a:lnTo>
                  <a:cubicBezTo>
                    <a:pt x="928" y="4700"/>
                    <a:pt x="874" y="4825"/>
                    <a:pt x="874" y="4932"/>
                  </a:cubicBezTo>
                  <a:cubicBezTo>
                    <a:pt x="874" y="5057"/>
                    <a:pt x="928" y="5164"/>
                    <a:pt x="999" y="5253"/>
                  </a:cubicBezTo>
                  <a:cubicBezTo>
                    <a:pt x="1089" y="5342"/>
                    <a:pt x="1205" y="5387"/>
                    <a:pt x="1321" y="5387"/>
                  </a:cubicBezTo>
                  <a:cubicBezTo>
                    <a:pt x="1436" y="5387"/>
                    <a:pt x="1552" y="5342"/>
                    <a:pt x="1642" y="5253"/>
                  </a:cubicBezTo>
                  <a:lnTo>
                    <a:pt x="2052" y="4842"/>
                  </a:lnTo>
                  <a:cubicBezTo>
                    <a:pt x="2070" y="4825"/>
                    <a:pt x="2106" y="4807"/>
                    <a:pt x="2141" y="4807"/>
                  </a:cubicBezTo>
                  <a:cubicBezTo>
                    <a:pt x="2213" y="4807"/>
                    <a:pt x="2266" y="4860"/>
                    <a:pt x="2266" y="4932"/>
                  </a:cubicBezTo>
                  <a:cubicBezTo>
                    <a:pt x="2266" y="4967"/>
                    <a:pt x="2266" y="5003"/>
                    <a:pt x="2230" y="5021"/>
                  </a:cubicBezTo>
                  <a:lnTo>
                    <a:pt x="1909" y="5360"/>
                  </a:lnTo>
                  <a:cubicBezTo>
                    <a:pt x="1713" y="5538"/>
                    <a:pt x="1624" y="5788"/>
                    <a:pt x="1624" y="6056"/>
                  </a:cubicBezTo>
                  <a:cubicBezTo>
                    <a:pt x="1624" y="6306"/>
                    <a:pt x="1713" y="6555"/>
                    <a:pt x="1909" y="6734"/>
                  </a:cubicBezTo>
                  <a:cubicBezTo>
                    <a:pt x="1927" y="6769"/>
                    <a:pt x="1945" y="6787"/>
                    <a:pt x="1981" y="6805"/>
                  </a:cubicBezTo>
                  <a:lnTo>
                    <a:pt x="1267" y="7519"/>
                  </a:lnTo>
                  <a:cubicBezTo>
                    <a:pt x="1213" y="7555"/>
                    <a:pt x="1160" y="7590"/>
                    <a:pt x="1106" y="7590"/>
                  </a:cubicBezTo>
                  <a:cubicBezTo>
                    <a:pt x="910" y="7590"/>
                    <a:pt x="803" y="7340"/>
                    <a:pt x="946" y="7198"/>
                  </a:cubicBezTo>
                  <a:cubicBezTo>
                    <a:pt x="946" y="7198"/>
                    <a:pt x="1178" y="6966"/>
                    <a:pt x="1178" y="6966"/>
                  </a:cubicBezTo>
                  <a:cubicBezTo>
                    <a:pt x="1249" y="6876"/>
                    <a:pt x="1303" y="6769"/>
                    <a:pt x="1303" y="6662"/>
                  </a:cubicBezTo>
                  <a:cubicBezTo>
                    <a:pt x="1303" y="6537"/>
                    <a:pt x="1249" y="6430"/>
                    <a:pt x="1178" y="6341"/>
                  </a:cubicBezTo>
                  <a:cubicBezTo>
                    <a:pt x="1089" y="6261"/>
                    <a:pt x="977" y="6221"/>
                    <a:pt x="866" y="6221"/>
                  </a:cubicBezTo>
                  <a:cubicBezTo>
                    <a:pt x="754" y="6221"/>
                    <a:pt x="642" y="6261"/>
                    <a:pt x="553" y="6341"/>
                  </a:cubicBezTo>
                  <a:lnTo>
                    <a:pt x="321" y="6573"/>
                  </a:lnTo>
                  <a:cubicBezTo>
                    <a:pt x="107" y="6787"/>
                    <a:pt x="0" y="7073"/>
                    <a:pt x="0" y="7358"/>
                  </a:cubicBezTo>
                  <a:cubicBezTo>
                    <a:pt x="0" y="7662"/>
                    <a:pt x="107" y="7929"/>
                    <a:pt x="321" y="8143"/>
                  </a:cubicBezTo>
                  <a:cubicBezTo>
                    <a:pt x="535" y="8357"/>
                    <a:pt x="821" y="8464"/>
                    <a:pt x="1106" y="8464"/>
                  </a:cubicBezTo>
                  <a:cubicBezTo>
                    <a:pt x="1160" y="8464"/>
                    <a:pt x="1213" y="8464"/>
                    <a:pt x="1267" y="8447"/>
                  </a:cubicBezTo>
                  <a:lnTo>
                    <a:pt x="1267" y="8447"/>
                  </a:lnTo>
                  <a:lnTo>
                    <a:pt x="1017" y="9446"/>
                  </a:lnTo>
                  <a:cubicBezTo>
                    <a:pt x="1001" y="9560"/>
                    <a:pt x="1089" y="9644"/>
                    <a:pt x="1200" y="9644"/>
                  </a:cubicBezTo>
                  <a:cubicBezTo>
                    <a:pt x="1210" y="9644"/>
                    <a:pt x="1221" y="9644"/>
                    <a:pt x="1231" y="9642"/>
                  </a:cubicBezTo>
                  <a:cubicBezTo>
                    <a:pt x="1267" y="9624"/>
                    <a:pt x="1927" y="9464"/>
                    <a:pt x="2213" y="9392"/>
                  </a:cubicBezTo>
                  <a:lnTo>
                    <a:pt x="2213" y="9392"/>
                  </a:lnTo>
                  <a:cubicBezTo>
                    <a:pt x="2159" y="9731"/>
                    <a:pt x="2266" y="10088"/>
                    <a:pt x="2516" y="10356"/>
                  </a:cubicBezTo>
                  <a:cubicBezTo>
                    <a:pt x="2748" y="10570"/>
                    <a:pt x="3016" y="10677"/>
                    <a:pt x="3301" y="10677"/>
                  </a:cubicBezTo>
                  <a:cubicBezTo>
                    <a:pt x="3587" y="10677"/>
                    <a:pt x="3872" y="10570"/>
                    <a:pt x="4086" y="10356"/>
                  </a:cubicBezTo>
                  <a:lnTo>
                    <a:pt x="4318" y="10106"/>
                  </a:lnTo>
                  <a:cubicBezTo>
                    <a:pt x="4407" y="10035"/>
                    <a:pt x="4443" y="9928"/>
                    <a:pt x="4443" y="9803"/>
                  </a:cubicBezTo>
                  <a:cubicBezTo>
                    <a:pt x="4443" y="9678"/>
                    <a:pt x="4407" y="9571"/>
                    <a:pt x="4318" y="9499"/>
                  </a:cubicBezTo>
                  <a:cubicBezTo>
                    <a:pt x="4238" y="9410"/>
                    <a:pt x="4126" y="9366"/>
                    <a:pt x="4013" y="9366"/>
                  </a:cubicBezTo>
                  <a:cubicBezTo>
                    <a:pt x="3899" y="9366"/>
                    <a:pt x="3783" y="9410"/>
                    <a:pt x="3694" y="9499"/>
                  </a:cubicBezTo>
                  <a:lnTo>
                    <a:pt x="3462" y="9731"/>
                  </a:lnTo>
                  <a:cubicBezTo>
                    <a:pt x="3416" y="9777"/>
                    <a:pt x="3362" y="9797"/>
                    <a:pt x="3309" y="9797"/>
                  </a:cubicBezTo>
                  <a:cubicBezTo>
                    <a:pt x="3195" y="9797"/>
                    <a:pt x="3087" y="9705"/>
                    <a:pt x="3087" y="9571"/>
                  </a:cubicBezTo>
                  <a:cubicBezTo>
                    <a:pt x="3087" y="9499"/>
                    <a:pt x="3105" y="9446"/>
                    <a:pt x="3140" y="9410"/>
                  </a:cubicBezTo>
                  <a:lnTo>
                    <a:pt x="3854" y="8696"/>
                  </a:lnTo>
                  <a:cubicBezTo>
                    <a:pt x="3872" y="8714"/>
                    <a:pt x="3908" y="8750"/>
                    <a:pt x="3926" y="8768"/>
                  </a:cubicBezTo>
                  <a:cubicBezTo>
                    <a:pt x="4104" y="8946"/>
                    <a:pt x="4354" y="9053"/>
                    <a:pt x="4621" y="9053"/>
                  </a:cubicBezTo>
                  <a:cubicBezTo>
                    <a:pt x="4871" y="9053"/>
                    <a:pt x="5121" y="8946"/>
                    <a:pt x="5299" y="8768"/>
                  </a:cubicBezTo>
                  <a:lnTo>
                    <a:pt x="5638" y="8429"/>
                  </a:lnTo>
                  <a:cubicBezTo>
                    <a:pt x="5665" y="8402"/>
                    <a:pt x="5696" y="8389"/>
                    <a:pt x="5728" y="8389"/>
                  </a:cubicBezTo>
                  <a:cubicBezTo>
                    <a:pt x="5759" y="8389"/>
                    <a:pt x="5790" y="8402"/>
                    <a:pt x="5817" y="8429"/>
                  </a:cubicBezTo>
                  <a:cubicBezTo>
                    <a:pt x="5870" y="8482"/>
                    <a:pt x="5870" y="8572"/>
                    <a:pt x="5817" y="8625"/>
                  </a:cubicBezTo>
                  <a:lnTo>
                    <a:pt x="5406" y="9018"/>
                  </a:lnTo>
                  <a:cubicBezTo>
                    <a:pt x="5335" y="9107"/>
                    <a:pt x="5282" y="9214"/>
                    <a:pt x="5282" y="9339"/>
                  </a:cubicBezTo>
                  <a:cubicBezTo>
                    <a:pt x="5282" y="9464"/>
                    <a:pt x="5335" y="9571"/>
                    <a:pt x="5406" y="9660"/>
                  </a:cubicBezTo>
                  <a:cubicBezTo>
                    <a:pt x="5496" y="9749"/>
                    <a:pt x="5621" y="9785"/>
                    <a:pt x="5728" y="9785"/>
                  </a:cubicBezTo>
                  <a:cubicBezTo>
                    <a:pt x="5835" y="9785"/>
                    <a:pt x="5960" y="9749"/>
                    <a:pt x="6049" y="9660"/>
                  </a:cubicBezTo>
                  <a:lnTo>
                    <a:pt x="6120" y="9589"/>
                  </a:lnTo>
                  <a:cubicBezTo>
                    <a:pt x="6174" y="9517"/>
                    <a:pt x="6174" y="9428"/>
                    <a:pt x="6120" y="9357"/>
                  </a:cubicBezTo>
                  <a:cubicBezTo>
                    <a:pt x="6084" y="9330"/>
                    <a:pt x="6044" y="9316"/>
                    <a:pt x="6004" y="9316"/>
                  </a:cubicBezTo>
                  <a:cubicBezTo>
                    <a:pt x="5964" y="9316"/>
                    <a:pt x="5924" y="9330"/>
                    <a:pt x="5888" y="9357"/>
                  </a:cubicBezTo>
                  <a:lnTo>
                    <a:pt x="5817" y="9428"/>
                  </a:lnTo>
                  <a:cubicBezTo>
                    <a:pt x="5792" y="9458"/>
                    <a:pt x="5758" y="9472"/>
                    <a:pt x="5722" y="9472"/>
                  </a:cubicBezTo>
                  <a:cubicBezTo>
                    <a:pt x="5654" y="9472"/>
                    <a:pt x="5585" y="9421"/>
                    <a:pt x="5585" y="9339"/>
                  </a:cubicBezTo>
                  <a:cubicBezTo>
                    <a:pt x="5585" y="9303"/>
                    <a:pt x="5603" y="9267"/>
                    <a:pt x="5638" y="9250"/>
                  </a:cubicBezTo>
                  <a:lnTo>
                    <a:pt x="6049" y="8839"/>
                  </a:lnTo>
                  <a:cubicBezTo>
                    <a:pt x="6209" y="8661"/>
                    <a:pt x="6209" y="8393"/>
                    <a:pt x="6049" y="8215"/>
                  </a:cubicBezTo>
                  <a:cubicBezTo>
                    <a:pt x="5960" y="8125"/>
                    <a:pt x="5844" y="8081"/>
                    <a:pt x="5728" y="8081"/>
                  </a:cubicBezTo>
                  <a:cubicBezTo>
                    <a:pt x="5612" y="8081"/>
                    <a:pt x="5496" y="8125"/>
                    <a:pt x="5406" y="8215"/>
                  </a:cubicBezTo>
                  <a:lnTo>
                    <a:pt x="5085" y="8536"/>
                  </a:lnTo>
                  <a:cubicBezTo>
                    <a:pt x="4960" y="8661"/>
                    <a:pt x="4800" y="8732"/>
                    <a:pt x="4621" y="8732"/>
                  </a:cubicBezTo>
                  <a:cubicBezTo>
                    <a:pt x="4247" y="8732"/>
                    <a:pt x="3943" y="8429"/>
                    <a:pt x="3943" y="8072"/>
                  </a:cubicBezTo>
                  <a:cubicBezTo>
                    <a:pt x="3943" y="7894"/>
                    <a:pt x="4015" y="7733"/>
                    <a:pt x="4140" y="7608"/>
                  </a:cubicBezTo>
                  <a:lnTo>
                    <a:pt x="5496" y="6252"/>
                  </a:lnTo>
                  <a:lnTo>
                    <a:pt x="5692" y="6448"/>
                  </a:lnTo>
                  <a:cubicBezTo>
                    <a:pt x="5692" y="6448"/>
                    <a:pt x="4336" y="7786"/>
                    <a:pt x="4336" y="7804"/>
                  </a:cubicBezTo>
                  <a:cubicBezTo>
                    <a:pt x="4193" y="7947"/>
                    <a:pt x="4193" y="8197"/>
                    <a:pt x="4336" y="8357"/>
                  </a:cubicBezTo>
                  <a:cubicBezTo>
                    <a:pt x="4416" y="8429"/>
                    <a:pt x="4519" y="8464"/>
                    <a:pt x="4619" y="8464"/>
                  </a:cubicBezTo>
                  <a:cubicBezTo>
                    <a:pt x="4720" y="8464"/>
                    <a:pt x="4818" y="8429"/>
                    <a:pt x="4889" y="8357"/>
                  </a:cubicBezTo>
                  <a:lnTo>
                    <a:pt x="5228" y="8018"/>
                  </a:lnTo>
                  <a:cubicBezTo>
                    <a:pt x="5353" y="7894"/>
                    <a:pt x="5531" y="7804"/>
                    <a:pt x="5728" y="7804"/>
                  </a:cubicBezTo>
                  <a:cubicBezTo>
                    <a:pt x="5817" y="7804"/>
                    <a:pt x="5924" y="7840"/>
                    <a:pt x="6013" y="7876"/>
                  </a:cubicBezTo>
                  <a:cubicBezTo>
                    <a:pt x="6388" y="8036"/>
                    <a:pt x="6548" y="8518"/>
                    <a:pt x="6352" y="8875"/>
                  </a:cubicBezTo>
                  <a:cubicBezTo>
                    <a:pt x="6299" y="8964"/>
                    <a:pt x="6334" y="9053"/>
                    <a:pt x="6406" y="9089"/>
                  </a:cubicBezTo>
                  <a:cubicBezTo>
                    <a:pt x="6429" y="9107"/>
                    <a:pt x="6455" y="9115"/>
                    <a:pt x="6481" y="9115"/>
                  </a:cubicBezTo>
                  <a:cubicBezTo>
                    <a:pt x="6533" y="9115"/>
                    <a:pt x="6584" y="9083"/>
                    <a:pt x="6620" y="9035"/>
                  </a:cubicBezTo>
                  <a:cubicBezTo>
                    <a:pt x="6852" y="8643"/>
                    <a:pt x="6780" y="8125"/>
                    <a:pt x="6459" y="7804"/>
                  </a:cubicBezTo>
                  <a:cubicBezTo>
                    <a:pt x="6254" y="7599"/>
                    <a:pt x="5991" y="7497"/>
                    <a:pt x="5728" y="7497"/>
                  </a:cubicBezTo>
                  <a:cubicBezTo>
                    <a:pt x="5464" y="7497"/>
                    <a:pt x="5201" y="7599"/>
                    <a:pt x="4996" y="7804"/>
                  </a:cubicBezTo>
                  <a:lnTo>
                    <a:pt x="4675" y="8125"/>
                  </a:lnTo>
                  <a:cubicBezTo>
                    <a:pt x="4657" y="8143"/>
                    <a:pt x="4635" y="8151"/>
                    <a:pt x="4614" y="8151"/>
                  </a:cubicBezTo>
                  <a:cubicBezTo>
                    <a:pt x="4572" y="8151"/>
                    <a:pt x="4532" y="8120"/>
                    <a:pt x="4532" y="8072"/>
                  </a:cubicBezTo>
                  <a:cubicBezTo>
                    <a:pt x="4532" y="8054"/>
                    <a:pt x="4532" y="8036"/>
                    <a:pt x="4550" y="8018"/>
                  </a:cubicBezTo>
                  <a:lnTo>
                    <a:pt x="5924" y="6645"/>
                  </a:lnTo>
                  <a:cubicBezTo>
                    <a:pt x="5977" y="6680"/>
                    <a:pt x="6031" y="6698"/>
                    <a:pt x="6102" y="6698"/>
                  </a:cubicBezTo>
                  <a:cubicBezTo>
                    <a:pt x="6209" y="6698"/>
                    <a:pt x="6299" y="6662"/>
                    <a:pt x="6370" y="6591"/>
                  </a:cubicBezTo>
                  <a:lnTo>
                    <a:pt x="8636" y="4307"/>
                  </a:lnTo>
                  <a:lnTo>
                    <a:pt x="8654" y="4307"/>
                  </a:lnTo>
                  <a:cubicBezTo>
                    <a:pt x="9011" y="3932"/>
                    <a:pt x="9243" y="3540"/>
                    <a:pt x="9385" y="3147"/>
                  </a:cubicBezTo>
                  <a:lnTo>
                    <a:pt x="10242" y="3237"/>
                  </a:lnTo>
                  <a:lnTo>
                    <a:pt x="10260" y="3237"/>
                  </a:lnTo>
                  <a:cubicBezTo>
                    <a:pt x="10331" y="3237"/>
                    <a:pt x="10402" y="3165"/>
                    <a:pt x="10402" y="3094"/>
                  </a:cubicBezTo>
                  <a:lnTo>
                    <a:pt x="10670" y="168"/>
                  </a:lnTo>
                  <a:cubicBezTo>
                    <a:pt x="10670" y="114"/>
                    <a:pt x="10652" y="78"/>
                    <a:pt x="10617" y="43"/>
                  </a:cubicBezTo>
                  <a:cubicBezTo>
                    <a:pt x="10590" y="17"/>
                    <a:pt x="10564" y="0"/>
                    <a:pt x="10531" y="0"/>
                  </a:cubicBezTo>
                  <a:close/>
                </a:path>
              </a:pathLst>
            </a:custGeom>
            <a:solidFill>
              <a:srgbClr val="1E15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3" name="Google Shape;5523;p46"/>
            <p:cNvSpPr/>
            <p:nvPr/>
          </p:nvSpPr>
          <p:spPr>
            <a:xfrm>
              <a:off x="4908239" y="-1837167"/>
              <a:ext cx="53157" cy="52243"/>
            </a:xfrm>
            <a:custGeom>
              <a:avLst/>
              <a:gdLst/>
              <a:ahLst/>
              <a:cxnLst/>
              <a:rect l="l" t="t" r="r" b="b"/>
              <a:pathLst>
                <a:path w="1803" h="1772" extrusionOk="0">
                  <a:moveTo>
                    <a:pt x="1625" y="1"/>
                  </a:moveTo>
                  <a:cubicBezTo>
                    <a:pt x="1584" y="1"/>
                    <a:pt x="1544" y="14"/>
                    <a:pt x="1517" y="41"/>
                  </a:cubicBezTo>
                  <a:lnTo>
                    <a:pt x="54" y="1504"/>
                  </a:lnTo>
                  <a:cubicBezTo>
                    <a:pt x="1" y="1558"/>
                    <a:pt x="1" y="1665"/>
                    <a:pt x="54" y="1718"/>
                  </a:cubicBezTo>
                  <a:cubicBezTo>
                    <a:pt x="81" y="1754"/>
                    <a:pt x="121" y="1772"/>
                    <a:pt x="161" y="1772"/>
                  </a:cubicBezTo>
                  <a:cubicBezTo>
                    <a:pt x="202" y="1772"/>
                    <a:pt x="242" y="1754"/>
                    <a:pt x="268" y="1718"/>
                  </a:cubicBezTo>
                  <a:lnTo>
                    <a:pt x="1732" y="255"/>
                  </a:lnTo>
                  <a:cubicBezTo>
                    <a:pt x="1803" y="202"/>
                    <a:pt x="1803" y="95"/>
                    <a:pt x="1732" y="41"/>
                  </a:cubicBezTo>
                  <a:cubicBezTo>
                    <a:pt x="1705" y="14"/>
                    <a:pt x="1665" y="1"/>
                    <a:pt x="1625" y="1"/>
                  </a:cubicBezTo>
                  <a:close/>
                </a:path>
              </a:pathLst>
            </a:custGeom>
            <a:solidFill>
              <a:srgbClr val="1E15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4" name="Google Shape;5524;p46"/>
            <p:cNvSpPr/>
            <p:nvPr/>
          </p:nvSpPr>
          <p:spPr>
            <a:xfrm>
              <a:off x="4920357" y="-1824932"/>
              <a:ext cx="53157" cy="52243"/>
            </a:xfrm>
            <a:custGeom>
              <a:avLst/>
              <a:gdLst/>
              <a:ahLst/>
              <a:cxnLst/>
              <a:rect l="l" t="t" r="r" b="b"/>
              <a:pathLst>
                <a:path w="1803" h="1772" extrusionOk="0">
                  <a:moveTo>
                    <a:pt x="1633" y="1"/>
                  </a:moveTo>
                  <a:cubicBezTo>
                    <a:pt x="1593" y="1"/>
                    <a:pt x="1553" y="19"/>
                    <a:pt x="1517" y="54"/>
                  </a:cubicBezTo>
                  <a:lnTo>
                    <a:pt x="54" y="1500"/>
                  </a:lnTo>
                  <a:cubicBezTo>
                    <a:pt x="0" y="1571"/>
                    <a:pt x="0" y="1660"/>
                    <a:pt x="54" y="1732"/>
                  </a:cubicBezTo>
                  <a:cubicBezTo>
                    <a:pt x="89" y="1758"/>
                    <a:pt x="130" y="1772"/>
                    <a:pt x="170" y="1772"/>
                  </a:cubicBezTo>
                  <a:cubicBezTo>
                    <a:pt x="210" y="1772"/>
                    <a:pt x="250" y="1758"/>
                    <a:pt x="286" y="1732"/>
                  </a:cubicBezTo>
                  <a:lnTo>
                    <a:pt x="1749" y="268"/>
                  </a:lnTo>
                  <a:cubicBezTo>
                    <a:pt x="1802" y="215"/>
                    <a:pt x="1802" y="108"/>
                    <a:pt x="1749" y="54"/>
                  </a:cubicBezTo>
                  <a:cubicBezTo>
                    <a:pt x="1713" y="19"/>
                    <a:pt x="1673" y="1"/>
                    <a:pt x="1633" y="1"/>
                  </a:cubicBezTo>
                  <a:close/>
                </a:path>
              </a:pathLst>
            </a:custGeom>
            <a:solidFill>
              <a:srgbClr val="1E15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5" name="Google Shape;5525;p46"/>
            <p:cNvSpPr/>
            <p:nvPr/>
          </p:nvSpPr>
          <p:spPr>
            <a:xfrm>
              <a:off x="4932975" y="-1812431"/>
              <a:ext cx="53157" cy="52243"/>
            </a:xfrm>
            <a:custGeom>
              <a:avLst/>
              <a:gdLst/>
              <a:ahLst/>
              <a:cxnLst/>
              <a:rect l="l" t="t" r="r" b="b"/>
              <a:pathLst>
                <a:path w="1803" h="1772" extrusionOk="0">
                  <a:moveTo>
                    <a:pt x="1624" y="1"/>
                  </a:moveTo>
                  <a:cubicBezTo>
                    <a:pt x="1584" y="1"/>
                    <a:pt x="1544" y="14"/>
                    <a:pt x="1517" y="41"/>
                  </a:cubicBezTo>
                  <a:lnTo>
                    <a:pt x="54" y="1504"/>
                  </a:lnTo>
                  <a:cubicBezTo>
                    <a:pt x="0" y="1557"/>
                    <a:pt x="0" y="1664"/>
                    <a:pt x="54" y="1718"/>
                  </a:cubicBezTo>
                  <a:cubicBezTo>
                    <a:pt x="81" y="1754"/>
                    <a:pt x="121" y="1771"/>
                    <a:pt x="161" y="1771"/>
                  </a:cubicBezTo>
                  <a:cubicBezTo>
                    <a:pt x="201" y="1771"/>
                    <a:pt x="241" y="1754"/>
                    <a:pt x="268" y="1718"/>
                  </a:cubicBezTo>
                  <a:lnTo>
                    <a:pt x="1731" y="255"/>
                  </a:lnTo>
                  <a:cubicBezTo>
                    <a:pt x="1803" y="201"/>
                    <a:pt x="1803" y="112"/>
                    <a:pt x="1731" y="41"/>
                  </a:cubicBezTo>
                  <a:cubicBezTo>
                    <a:pt x="1704" y="14"/>
                    <a:pt x="1664" y="1"/>
                    <a:pt x="1624" y="1"/>
                  </a:cubicBezTo>
                  <a:close/>
                </a:path>
              </a:pathLst>
            </a:custGeom>
            <a:solidFill>
              <a:srgbClr val="1E15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26" name="Google Shape;5526;p46"/>
          <p:cNvGrpSpPr/>
          <p:nvPr/>
        </p:nvGrpSpPr>
        <p:grpSpPr>
          <a:xfrm rot="120013">
            <a:off x="4058147" y="3077424"/>
            <a:ext cx="329290" cy="254087"/>
            <a:chOff x="4058170" y="-1892771"/>
            <a:chExt cx="329320" cy="254110"/>
          </a:xfrm>
        </p:grpSpPr>
        <p:sp>
          <p:nvSpPr>
            <p:cNvPr id="5527" name="Google Shape;5527;p46"/>
            <p:cNvSpPr/>
            <p:nvPr/>
          </p:nvSpPr>
          <p:spPr>
            <a:xfrm>
              <a:off x="4234918" y="-1706029"/>
              <a:ext cx="115218" cy="62768"/>
            </a:xfrm>
            <a:custGeom>
              <a:avLst/>
              <a:gdLst/>
              <a:ahLst/>
              <a:cxnLst/>
              <a:rect l="l" t="t" r="r" b="b"/>
              <a:pathLst>
                <a:path w="3908" h="2129" extrusionOk="0">
                  <a:moveTo>
                    <a:pt x="0" y="0"/>
                  </a:moveTo>
                  <a:lnTo>
                    <a:pt x="0" y="1374"/>
                  </a:lnTo>
                  <a:cubicBezTo>
                    <a:pt x="391" y="1880"/>
                    <a:pt x="1004" y="2128"/>
                    <a:pt x="1630" y="2128"/>
                  </a:cubicBezTo>
                  <a:cubicBezTo>
                    <a:pt x="1777" y="2128"/>
                    <a:pt x="1925" y="2115"/>
                    <a:pt x="2070" y="2088"/>
                  </a:cubicBezTo>
                  <a:cubicBezTo>
                    <a:pt x="2391" y="2034"/>
                    <a:pt x="2712" y="1909"/>
                    <a:pt x="2980" y="1731"/>
                  </a:cubicBezTo>
                  <a:cubicBezTo>
                    <a:pt x="3444" y="1428"/>
                    <a:pt x="3801" y="928"/>
                    <a:pt x="3908" y="375"/>
                  </a:cubicBezTo>
                  <a:lnTo>
                    <a:pt x="3908" y="0"/>
                  </a:lnTo>
                  <a:close/>
                </a:path>
              </a:pathLst>
            </a:custGeom>
            <a:solidFill>
              <a:srgbClr val="FEF4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8" name="Google Shape;5528;p46"/>
            <p:cNvSpPr/>
            <p:nvPr/>
          </p:nvSpPr>
          <p:spPr>
            <a:xfrm>
              <a:off x="4058170" y="-1888054"/>
              <a:ext cx="324602" cy="242700"/>
            </a:xfrm>
            <a:custGeom>
              <a:avLst/>
              <a:gdLst/>
              <a:ahLst/>
              <a:cxnLst/>
              <a:rect l="l" t="t" r="r" b="b"/>
              <a:pathLst>
                <a:path w="11010" h="8232" extrusionOk="0">
                  <a:moveTo>
                    <a:pt x="5977" y="1"/>
                  </a:moveTo>
                  <a:cubicBezTo>
                    <a:pt x="5977" y="1"/>
                    <a:pt x="5442" y="286"/>
                    <a:pt x="5192" y="429"/>
                  </a:cubicBezTo>
                  <a:cubicBezTo>
                    <a:pt x="4889" y="590"/>
                    <a:pt x="4229" y="946"/>
                    <a:pt x="4229" y="946"/>
                  </a:cubicBezTo>
                  <a:lnTo>
                    <a:pt x="4104" y="1000"/>
                  </a:lnTo>
                  <a:cubicBezTo>
                    <a:pt x="4050" y="821"/>
                    <a:pt x="3997" y="625"/>
                    <a:pt x="3908" y="429"/>
                  </a:cubicBezTo>
                  <a:cubicBezTo>
                    <a:pt x="3890" y="429"/>
                    <a:pt x="2962" y="875"/>
                    <a:pt x="2891" y="911"/>
                  </a:cubicBezTo>
                  <a:cubicBezTo>
                    <a:pt x="928" y="1981"/>
                    <a:pt x="0" y="4783"/>
                    <a:pt x="1160" y="6727"/>
                  </a:cubicBezTo>
                  <a:cubicBezTo>
                    <a:pt x="1728" y="7695"/>
                    <a:pt x="2878" y="8231"/>
                    <a:pt x="3995" y="8231"/>
                  </a:cubicBezTo>
                  <a:cubicBezTo>
                    <a:pt x="5020" y="8231"/>
                    <a:pt x="6018" y="7780"/>
                    <a:pt x="6513" y="6799"/>
                  </a:cubicBezTo>
                  <a:cubicBezTo>
                    <a:pt x="6584" y="6620"/>
                    <a:pt x="6655" y="6442"/>
                    <a:pt x="6709" y="6263"/>
                  </a:cubicBezTo>
                  <a:lnTo>
                    <a:pt x="6762" y="6281"/>
                  </a:lnTo>
                  <a:cubicBezTo>
                    <a:pt x="7211" y="6456"/>
                    <a:pt x="8025" y="6541"/>
                    <a:pt x="8830" y="6541"/>
                  </a:cubicBezTo>
                  <a:cubicBezTo>
                    <a:pt x="9753" y="6541"/>
                    <a:pt x="10666" y="6429"/>
                    <a:pt x="11009" y="6210"/>
                  </a:cubicBezTo>
                  <a:cubicBezTo>
                    <a:pt x="10724" y="5924"/>
                    <a:pt x="10652" y="4586"/>
                    <a:pt x="10563" y="4176"/>
                  </a:cubicBezTo>
                  <a:cubicBezTo>
                    <a:pt x="10509" y="3980"/>
                    <a:pt x="10438" y="3783"/>
                    <a:pt x="10349" y="3623"/>
                  </a:cubicBezTo>
                  <a:lnTo>
                    <a:pt x="10331" y="3587"/>
                  </a:lnTo>
                  <a:cubicBezTo>
                    <a:pt x="10509" y="3462"/>
                    <a:pt x="10670" y="3319"/>
                    <a:pt x="10831" y="3159"/>
                  </a:cubicBezTo>
                  <a:cubicBezTo>
                    <a:pt x="10670" y="3105"/>
                    <a:pt x="10028" y="2392"/>
                    <a:pt x="9903" y="2267"/>
                  </a:cubicBezTo>
                  <a:cubicBezTo>
                    <a:pt x="9689" y="1999"/>
                    <a:pt x="9510" y="1714"/>
                    <a:pt x="9296" y="1464"/>
                  </a:cubicBezTo>
                  <a:cubicBezTo>
                    <a:pt x="9100" y="1214"/>
                    <a:pt x="8832" y="1018"/>
                    <a:pt x="8529" y="911"/>
                  </a:cubicBezTo>
                  <a:lnTo>
                    <a:pt x="8458" y="893"/>
                  </a:lnTo>
                  <a:cubicBezTo>
                    <a:pt x="8475" y="679"/>
                    <a:pt x="8475" y="465"/>
                    <a:pt x="8440" y="304"/>
                  </a:cubicBezTo>
                  <a:cubicBezTo>
                    <a:pt x="8170" y="376"/>
                    <a:pt x="7829" y="401"/>
                    <a:pt x="7478" y="401"/>
                  </a:cubicBezTo>
                  <a:cubicBezTo>
                    <a:pt x="7042" y="401"/>
                    <a:pt x="6591" y="361"/>
                    <a:pt x="6245" y="322"/>
                  </a:cubicBezTo>
                  <a:lnTo>
                    <a:pt x="6138" y="304"/>
                  </a:lnTo>
                  <a:cubicBezTo>
                    <a:pt x="6084" y="179"/>
                    <a:pt x="6031" y="90"/>
                    <a:pt x="5977" y="1"/>
                  </a:cubicBezTo>
                  <a:close/>
                </a:path>
              </a:pathLst>
            </a:custGeom>
            <a:solidFill>
              <a:srgbClr val="FEF4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9" name="Google Shape;5529;p46"/>
            <p:cNvSpPr/>
            <p:nvPr/>
          </p:nvSpPr>
          <p:spPr>
            <a:xfrm>
              <a:off x="4155993" y="-1875435"/>
              <a:ext cx="27389" cy="82639"/>
            </a:xfrm>
            <a:custGeom>
              <a:avLst/>
              <a:gdLst/>
              <a:ahLst/>
              <a:cxnLst/>
              <a:rect l="l" t="t" r="r" b="b"/>
              <a:pathLst>
                <a:path w="929" h="2803" extrusionOk="0">
                  <a:moveTo>
                    <a:pt x="572" y="1"/>
                  </a:moveTo>
                  <a:cubicBezTo>
                    <a:pt x="393" y="72"/>
                    <a:pt x="233" y="162"/>
                    <a:pt x="54" y="251"/>
                  </a:cubicBezTo>
                  <a:cubicBezTo>
                    <a:pt x="37" y="251"/>
                    <a:pt x="19" y="269"/>
                    <a:pt x="1" y="269"/>
                  </a:cubicBezTo>
                  <a:lnTo>
                    <a:pt x="144" y="1214"/>
                  </a:lnTo>
                  <a:cubicBezTo>
                    <a:pt x="179" y="1339"/>
                    <a:pt x="197" y="1464"/>
                    <a:pt x="197" y="1589"/>
                  </a:cubicBezTo>
                  <a:cubicBezTo>
                    <a:pt x="233" y="2106"/>
                    <a:pt x="197" y="2445"/>
                    <a:pt x="215" y="2802"/>
                  </a:cubicBezTo>
                  <a:cubicBezTo>
                    <a:pt x="411" y="2731"/>
                    <a:pt x="715" y="2642"/>
                    <a:pt x="929" y="2606"/>
                  </a:cubicBezTo>
                  <a:lnTo>
                    <a:pt x="911" y="1767"/>
                  </a:lnTo>
                  <a:cubicBezTo>
                    <a:pt x="893" y="1321"/>
                    <a:pt x="875" y="661"/>
                    <a:pt x="57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0" name="Google Shape;5530;p46"/>
            <p:cNvSpPr/>
            <p:nvPr/>
          </p:nvSpPr>
          <p:spPr>
            <a:xfrm>
              <a:off x="4206497" y="-1888054"/>
              <a:ext cx="40538" cy="97351"/>
            </a:xfrm>
            <a:custGeom>
              <a:avLst/>
              <a:gdLst/>
              <a:ahLst/>
              <a:cxnLst/>
              <a:rect l="l" t="t" r="r" b="b"/>
              <a:pathLst>
                <a:path w="1375" h="3302" extrusionOk="0">
                  <a:moveTo>
                    <a:pt x="946" y="1"/>
                  </a:moveTo>
                  <a:lnTo>
                    <a:pt x="268" y="358"/>
                  </a:lnTo>
                  <a:cubicBezTo>
                    <a:pt x="268" y="358"/>
                    <a:pt x="822" y="946"/>
                    <a:pt x="465" y="1892"/>
                  </a:cubicBezTo>
                  <a:cubicBezTo>
                    <a:pt x="465" y="1892"/>
                    <a:pt x="1" y="3087"/>
                    <a:pt x="19" y="3087"/>
                  </a:cubicBezTo>
                  <a:cubicBezTo>
                    <a:pt x="251" y="3159"/>
                    <a:pt x="393" y="3195"/>
                    <a:pt x="572" y="3302"/>
                  </a:cubicBezTo>
                  <a:cubicBezTo>
                    <a:pt x="911" y="2677"/>
                    <a:pt x="1161" y="2035"/>
                    <a:pt x="1161" y="2035"/>
                  </a:cubicBezTo>
                  <a:cubicBezTo>
                    <a:pt x="1375" y="1464"/>
                    <a:pt x="1268" y="429"/>
                    <a:pt x="9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1" name="Google Shape;5531;p46"/>
            <p:cNvSpPr/>
            <p:nvPr/>
          </p:nvSpPr>
          <p:spPr>
            <a:xfrm>
              <a:off x="4234918" y="-1879091"/>
              <a:ext cx="76831" cy="109970"/>
            </a:xfrm>
            <a:custGeom>
              <a:avLst/>
              <a:gdLst/>
              <a:ahLst/>
              <a:cxnLst/>
              <a:rect l="l" t="t" r="r" b="b"/>
              <a:pathLst>
                <a:path w="2606" h="3730" extrusionOk="0">
                  <a:moveTo>
                    <a:pt x="2445" y="0"/>
                  </a:moveTo>
                  <a:lnTo>
                    <a:pt x="2445" y="0"/>
                  </a:lnTo>
                  <a:cubicBezTo>
                    <a:pt x="2231" y="54"/>
                    <a:pt x="1963" y="89"/>
                    <a:pt x="1695" y="89"/>
                  </a:cubicBezTo>
                  <a:lnTo>
                    <a:pt x="1660" y="321"/>
                  </a:lnTo>
                  <a:cubicBezTo>
                    <a:pt x="1606" y="946"/>
                    <a:pt x="1374" y="1570"/>
                    <a:pt x="999" y="2088"/>
                  </a:cubicBezTo>
                  <a:cubicBezTo>
                    <a:pt x="660" y="2569"/>
                    <a:pt x="250" y="3015"/>
                    <a:pt x="0" y="3283"/>
                  </a:cubicBezTo>
                  <a:cubicBezTo>
                    <a:pt x="143" y="3408"/>
                    <a:pt x="286" y="3569"/>
                    <a:pt x="393" y="3729"/>
                  </a:cubicBezTo>
                  <a:lnTo>
                    <a:pt x="1517" y="2552"/>
                  </a:lnTo>
                  <a:cubicBezTo>
                    <a:pt x="2231" y="1838"/>
                    <a:pt x="2605" y="660"/>
                    <a:pt x="244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2" name="Google Shape;5532;p46"/>
            <p:cNvSpPr/>
            <p:nvPr/>
          </p:nvSpPr>
          <p:spPr>
            <a:xfrm>
              <a:off x="4251222" y="-1814407"/>
              <a:ext cx="126274" cy="70522"/>
            </a:xfrm>
            <a:custGeom>
              <a:avLst/>
              <a:gdLst/>
              <a:ahLst/>
              <a:cxnLst/>
              <a:rect l="l" t="t" r="r" b="b"/>
              <a:pathLst>
                <a:path w="4283" h="2392" extrusionOk="0">
                  <a:moveTo>
                    <a:pt x="3569" y="1"/>
                  </a:moveTo>
                  <a:lnTo>
                    <a:pt x="3176" y="358"/>
                  </a:lnTo>
                  <a:cubicBezTo>
                    <a:pt x="2730" y="750"/>
                    <a:pt x="2231" y="1071"/>
                    <a:pt x="1678" y="1321"/>
                  </a:cubicBezTo>
                  <a:cubicBezTo>
                    <a:pt x="1053" y="1589"/>
                    <a:pt x="357" y="1714"/>
                    <a:pt x="0" y="1821"/>
                  </a:cubicBezTo>
                  <a:cubicBezTo>
                    <a:pt x="72" y="1981"/>
                    <a:pt x="161" y="2213"/>
                    <a:pt x="197" y="2392"/>
                  </a:cubicBezTo>
                  <a:lnTo>
                    <a:pt x="1428" y="2124"/>
                  </a:lnTo>
                  <a:cubicBezTo>
                    <a:pt x="2052" y="1963"/>
                    <a:pt x="2588" y="1785"/>
                    <a:pt x="3087" y="1535"/>
                  </a:cubicBezTo>
                  <a:cubicBezTo>
                    <a:pt x="3319" y="1428"/>
                    <a:pt x="3515" y="1303"/>
                    <a:pt x="3694" y="1160"/>
                  </a:cubicBezTo>
                  <a:cubicBezTo>
                    <a:pt x="3729" y="1125"/>
                    <a:pt x="3765" y="1107"/>
                    <a:pt x="3801" y="1089"/>
                  </a:cubicBezTo>
                  <a:cubicBezTo>
                    <a:pt x="3961" y="946"/>
                    <a:pt x="4122" y="804"/>
                    <a:pt x="4283" y="661"/>
                  </a:cubicBezTo>
                  <a:cubicBezTo>
                    <a:pt x="4176" y="625"/>
                    <a:pt x="3819" y="250"/>
                    <a:pt x="35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3" name="Google Shape;5533;p46"/>
            <p:cNvSpPr/>
            <p:nvPr/>
          </p:nvSpPr>
          <p:spPr>
            <a:xfrm>
              <a:off x="4255939" y="-1727080"/>
              <a:ext cx="126834" cy="31900"/>
            </a:xfrm>
            <a:custGeom>
              <a:avLst/>
              <a:gdLst/>
              <a:ahLst/>
              <a:cxnLst/>
              <a:rect l="l" t="t" r="r" b="b"/>
              <a:pathLst>
                <a:path w="4302" h="1082" extrusionOk="0">
                  <a:moveTo>
                    <a:pt x="4051" y="1"/>
                  </a:moveTo>
                  <a:cubicBezTo>
                    <a:pt x="4051" y="1"/>
                    <a:pt x="2811" y="340"/>
                    <a:pt x="1488" y="340"/>
                  </a:cubicBezTo>
                  <a:cubicBezTo>
                    <a:pt x="1015" y="340"/>
                    <a:pt x="532" y="296"/>
                    <a:pt x="90" y="179"/>
                  </a:cubicBezTo>
                  <a:cubicBezTo>
                    <a:pt x="90" y="393"/>
                    <a:pt x="54" y="607"/>
                    <a:pt x="1" y="803"/>
                  </a:cubicBezTo>
                  <a:lnTo>
                    <a:pt x="54" y="821"/>
                  </a:lnTo>
                  <a:cubicBezTo>
                    <a:pt x="503" y="996"/>
                    <a:pt x="1317" y="1081"/>
                    <a:pt x="2122" y="1081"/>
                  </a:cubicBezTo>
                  <a:cubicBezTo>
                    <a:pt x="3045" y="1081"/>
                    <a:pt x="3958" y="969"/>
                    <a:pt x="4301" y="750"/>
                  </a:cubicBezTo>
                  <a:cubicBezTo>
                    <a:pt x="4194" y="643"/>
                    <a:pt x="4105" y="340"/>
                    <a:pt x="40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4" name="Google Shape;5534;p46"/>
            <p:cNvSpPr/>
            <p:nvPr/>
          </p:nvSpPr>
          <p:spPr>
            <a:xfrm>
              <a:off x="4068165" y="-1892771"/>
              <a:ext cx="319325" cy="254110"/>
            </a:xfrm>
            <a:custGeom>
              <a:avLst/>
              <a:gdLst/>
              <a:ahLst/>
              <a:cxnLst/>
              <a:rect l="l" t="t" r="r" b="b"/>
              <a:pathLst>
                <a:path w="10831" h="8619" extrusionOk="0">
                  <a:moveTo>
                    <a:pt x="4925" y="714"/>
                  </a:moveTo>
                  <a:cubicBezTo>
                    <a:pt x="5032" y="910"/>
                    <a:pt x="5246" y="1356"/>
                    <a:pt x="5014" y="1998"/>
                  </a:cubicBezTo>
                  <a:cubicBezTo>
                    <a:pt x="5014" y="1998"/>
                    <a:pt x="4889" y="2284"/>
                    <a:pt x="4782" y="2587"/>
                  </a:cubicBezTo>
                  <a:cubicBezTo>
                    <a:pt x="4728" y="2748"/>
                    <a:pt x="4675" y="2891"/>
                    <a:pt x="4621" y="2998"/>
                  </a:cubicBezTo>
                  <a:cubicBezTo>
                    <a:pt x="4621" y="3033"/>
                    <a:pt x="4604" y="3051"/>
                    <a:pt x="4604" y="3069"/>
                  </a:cubicBezTo>
                  <a:cubicBezTo>
                    <a:pt x="4425" y="3033"/>
                    <a:pt x="4247" y="3033"/>
                    <a:pt x="4050" y="3033"/>
                  </a:cubicBezTo>
                  <a:lnTo>
                    <a:pt x="4050" y="2355"/>
                  </a:lnTo>
                  <a:cubicBezTo>
                    <a:pt x="4033" y="2106"/>
                    <a:pt x="4033" y="1695"/>
                    <a:pt x="3943" y="1249"/>
                  </a:cubicBezTo>
                  <a:lnTo>
                    <a:pt x="4925" y="714"/>
                  </a:lnTo>
                  <a:close/>
                  <a:moveTo>
                    <a:pt x="3479" y="785"/>
                  </a:moveTo>
                  <a:cubicBezTo>
                    <a:pt x="3711" y="1338"/>
                    <a:pt x="3729" y="1891"/>
                    <a:pt x="3747" y="2355"/>
                  </a:cubicBezTo>
                  <a:lnTo>
                    <a:pt x="3747" y="3069"/>
                  </a:lnTo>
                  <a:cubicBezTo>
                    <a:pt x="3622" y="3087"/>
                    <a:pt x="3479" y="3123"/>
                    <a:pt x="3355" y="3176"/>
                  </a:cubicBezTo>
                  <a:cubicBezTo>
                    <a:pt x="3355" y="3105"/>
                    <a:pt x="3355" y="3051"/>
                    <a:pt x="3355" y="2980"/>
                  </a:cubicBezTo>
                  <a:cubicBezTo>
                    <a:pt x="3355" y="2748"/>
                    <a:pt x="3372" y="2498"/>
                    <a:pt x="3337" y="2177"/>
                  </a:cubicBezTo>
                  <a:cubicBezTo>
                    <a:pt x="3337" y="2034"/>
                    <a:pt x="3319" y="1909"/>
                    <a:pt x="3301" y="1767"/>
                  </a:cubicBezTo>
                  <a:lnTo>
                    <a:pt x="3158" y="946"/>
                  </a:lnTo>
                  <a:cubicBezTo>
                    <a:pt x="3194" y="928"/>
                    <a:pt x="3408" y="821"/>
                    <a:pt x="3479" y="785"/>
                  </a:cubicBezTo>
                  <a:close/>
                  <a:moveTo>
                    <a:pt x="5585" y="357"/>
                  </a:moveTo>
                  <a:cubicBezTo>
                    <a:pt x="5585" y="375"/>
                    <a:pt x="5621" y="446"/>
                    <a:pt x="5621" y="446"/>
                  </a:cubicBezTo>
                  <a:cubicBezTo>
                    <a:pt x="5710" y="642"/>
                    <a:pt x="5763" y="874"/>
                    <a:pt x="5781" y="1089"/>
                  </a:cubicBezTo>
                  <a:cubicBezTo>
                    <a:pt x="5817" y="1320"/>
                    <a:pt x="5817" y="1570"/>
                    <a:pt x="5781" y="1802"/>
                  </a:cubicBezTo>
                  <a:cubicBezTo>
                    <a:pt x="5763" y="1909"/>
                    <a:pt x="5745" y="2034"/>
                    <a:pt x="5710" y="2141"/>
                  </a:cubicBezTo>
                  <a:cubicBezTo>
                    <a:pt x="5710" y="2141"/>
                    <a:pt x="5496" y="2694"/>
                    <a:pt x="5192" y="3247"/>
                  </a:cubicBezTo>
                  <a:cubicBezTo>
                    <a:pt x="5103" y="3212"/>
                    <a:pt x="5014" y="3176"/>
                    <a:pt x="4907" y="3140"/>
                  </a:cubicBezTo>
                  <a:cubicBezTo>
                    <a:pt x="4996" y="2908"/>
                    <a:pt x="5174" y="2427"/>
                    <a:pt x="5299" y="2106"/>
                  </a:cubicBezTo>
                  <a:cubicBezTo>
                    <a:pt x="5585" y="1356"/>
                    <a:pt x="5353" y="821"/>
                    <a:pt x="5192" y="571"/>
                  </a:cubicBezTo>
                  <a:cubicBezTo>
                    <a:pt x="5192" y="571"/>
                    <a:pt x="5585" y="357"/>
                    <a:pt x="5585" y="357"/>
                  </a:cubicBezTo>
                  <a:close/>
                  <a:moveTo>
                    <a:pt x="6013" y="642"/>
                  </a:moveTo>
                  <a:lnTo>
                    <a:pt x="6013" y="642"/>
                  </a:lnTo>
                  <a:cubicBezTo>
                    <a:pt x="6334" y="678"/>
                    <a:pt x="6762" y="714"/>
                    <a:pt x="7173" y="714"/>
                  </a:cubicBezTo>
                  <a:lnTo>
                    <a:pt x="7173" y="767"/>
                  </a:lnTo>
                  <a:cubicBezTo>
                    <a:pt x="7101" y="1374"/>
                    <a:pt x="6887" y="1963"/>
                    <a:pt x="6531" y="2462"/>
                  </a:cubicBezTo>
                  <a:cubicBezTo>
                    <a:pt x="6245" y="2855"/>
                    <a:pt x="5924" y="3230"/>
                    <a:pt x="5674" y="3497"/>
                  </a:cubicBezTo>
                  <a:cubicBezTo>
                    <a:pt x="5656" y="3515"/>
                    <a:pt x="5656" y="3515"/>
                    <a:pt x="5656" y="3533"/>
                  </a:cubicBezTo>
                  <a:cubicBezTo>
                    <a:pt x="5585" y="3479"/>
                    <a:pt x="5531" y="3444"/>
                    <a:pt x="5478" y="3408"/>
                  </a:cubicBezTo>
                  <a:cubicBezTo>
                    <a:pt x="5781" y="2837"/>
                    <a:pt x="5977" y="2284"/>
                    <a:pt x="5995" y="2248"/>
                  </a:cubicBezTo>
                  <a:cubicBezTo>
                    <a:pt x="6102" y="1963"/>
                    <a:pt x="6156" y="1535"/>
                    <a:pt x="6102" y="1106"/>
                  </a:cubicBezTo>
                  <a:cubicBezTo>
                    <a:pt x="6084" y="946"/>
                    <a:pt x="6067" y="785"/>
                    <a:pt x="6013" y="642"/>
                  </a:cubicBezTo>
                  <a:close/>
                  <a:moveTo>
                    <a:pt x="7976" y="642"/>
                  </a:moveTo>
                  <a:cubicBezTo>
                    <a:pt x="7976" y="767"/>
                    <a:pt x="7976" y="892"/>
                    <a:pt x="7958" y="1035"/>
                  </a:cubicBezTo>
                  <a:cubicBezTo>
                    <a:pt x="7887" y="1713"/>
                    <a:pt x="7548" y="2427"/>
                    <a:pt x="7066" y="2908"/>
                  </a:cubicBezTo>
                  <a:lnTo>
                    <a:pt x="7048" y="2908"/>
                  </a:lnTo>
                  <a:lnTo>
                    <a:pt x="6067" y="3943"/>
                  </a:lnTo>
                  <a:cubicBezTo>
                    <a:pt x="6013" y="3872"/>
                    <a:pt x="5942" y="3801"/>
                    <a:pt x="5888" y="3729"/>
                  </a:cubicBezTo>
                  <a:cubicBezTo>
                    <a:pt x="5888" y="3729"/>
                    <a:pt x="5888" y="3711"/>
                    <a:pt x="5906" y="3711"/>
                  </a:cubicBezTo>
                  <a:cubicBezTo>
                    <a:pt x="6138" y="3444"/>
                    <a:pt x="6495" y="3051"/>
                    <a:pt x="6798" y="2641"/>
                  </a:cubicBezTo>
                  <a:cubicBezTo>
                    <a:pt x="7173" y="2106"/>
                    <a:pt x="7405" y="1463"/>
                    <a:pt x="7476" y="803"/>
                  </a:cubicBezTo>
                  <a:lnTo>
                    <a:pt x="7494" y="696"/>
                  </a:lnTo>
                  <a:cubicBezTo>
                    <a:pt x="7619" y="678"/>
                    <a:pt x="7762" y="678"/>
                    <a:pt x="7904" y="660"/>
                  </a:cubicBezTo>
                  <a:cubicBezTo>
                    <a:pt x="7922" y="660"/>
                    <a:pt x="7940" y="660"/>
                    <a:pt x="7976" y="642"/>
                  </a:cubicBezTo>
                  <a:close/>
                  <a:moveTo>
                    <a:pt x="8243" y="1267"/>
                  </a:moveTo>
                  <a:cubicBezTo>
                    <a:pt x="8475" y="1356"/>
                    <a:pt x="8689" y="1517"/>
                    <a:pt x="8850" y="1713"/>
                  </a:cubicBezTo>
                  <a:cubicBezTo>
                    <a:pt x="8939" y="1838"/>
                    <a:pt x="9029" y="1945"/>
                    <a:pt x="9118" y="2070"/>
                  </a:cubicBezTo>
                  <a:cubicBezTo>
                    <a:pt x="9225" y="2230"/>
                    <a:pt x="9332" y="2373"/>
                    <a:pt x="9457" y="2516"/>
                  </a:cubicBezTo>
                  <a:cubicBezTo>
                    <a:pt x="9457" y="2534"/>
                    <a:pt x="9492" y="2569"/>
                    <a:pt x="9564" y="2641"/>
                  </a:cubicBezTo>
                  <a:lnTo>
                    <a:pt x="9278" y="2908"/>
                  </a:lnTo>
                  <a:cubicBezTo>
                    <a:pt x="8868" y="3265"/>
                    <a:pt x="8440" y="3551"/>
                    <a:pt x="7958" y="3765"/>
                  </a:cubicBezTo>
                  <a:cubicBezTo>
                    <a:pt x="7887" y="3801"/>
                    <a:pt x="7851" y="3908"/>
                    <a:pt x="7887" y="3979"/>
                  </a:cubicBezTo>
                  <a:cubicBezTo>
                    <a:pt x="7913" y="4031"/>
                    <a:pt x="7968" y="4064"/>
                    <a:pt x="8030" y="4064"/>
                  </a:cubicBezTo>
                  <a:cubicBezTo>
                    <a:pt x="8053" y="4064"/>
                    <a:pt x="8077" y="4060"/>
                    <a:pt x="8101" y="4050"/>
                  </a:cubicBezTo>
                  <a:cubicBezTo>
                    <a:pt x="8725" y="3747"/>
                    <a:pt x="9260" y="3337"/>
                    <a:pt x="9778" y="2873"/>
                  </a:cubicBezTo>
                  <a:cubicBezTo>
                    <a:pt x="9974" y="3087"/>
                    <a:pt x="10135" y="3230"/>
                    <a:pt x="10242" y="3337"/>
                  </a:cubicBezTo>
                  <a:cubicBezTo>
                    <a:pt x="10242" y="3337"/>
                    <a:pt x="9956" y="3586"/>
                    <a:pt x="9921" y="3622"/>
                  </a:cubicBezTo>
                  <a:cubicBezTo>
                    <a:pt x="9707" y="3783"/>
                    <a:pt x="9475" y="3943"/>
                    <a:pt x="9243" y="4050"/>
                  </a:cubicBezTo>
                  <a:cubicBezTo>
                    <a:pt x="8779" y="4265"/>
                    <a:pt x="8297" y="4443"/>
                    <a:pt x="7601" y="4621"/>
                  </a:cubicBezTo>
                  <a:lnTo>
                    <a:pt x="6513" y="4871"/>
                  </a:lnTo>
                  <a:cubicBezTo>
                    <a:pt x="6495" y="4764"/>
                    <a:pt x="6459" y="4675"/>
                    <a:pt x="6423" y="4586"/>
                  </a:cubicBezTo>
                  <a:cubicBezTo>
                    <a:pt x="6477" y="4568"/>
                    <a:pt x="6531" y="4568"/>
                    <a:pt x="6602" y="4550"/>
                  </a:cubicBezTo>
                  <a:cubicBezTo>
                    <a:pt x="6816" y="4496"/>
                    <a:pt x="7101" y="4425"/>
                    <a:pt x="7405" y="4318"/>
                  </a:cubicBezTo>
                  <a:cubicBezTo>
                    <a:pt x="7476" y="4300"/>
                    <a:pt x="7530" y="4211"/>
                    <a:pt x="7512" y="4122"/>
                  </a:cubicBezTo>
                  <a:cubicBezTo>
                    <a:pt x="7484" y="4066"/>
                    <a:pt x="7424" y="4021"/>
                    <a:pt x="7364" y="4021"/>
                  </a:cubicBezTo>
                  <a:cubicBezTo>
                    <a:pt x="7348" y="4021"/>
                    <a:pt x="7331" y="4025"/>
                    <a:pt x="7316" y="4033"/>
                  </a:cubicBezTo>
                  <a:cubicBezTo>
                    <a:pt x="7030" y="4122"/>
                    <a:pt x="6745" y="4193"/>
                    <a:pt x="6513" y="4247"/>
                  </a:cubicBezTo>
                  <a:cubicBezTo>
                    <a:pt x="6441" y="4265"/>
                    <a:pt x="6370" y="4282"/>
                    <a:pt x="6299" y="4300"/>
                  </a:cubicBezTo>
                  <a:cubicBezTo>
                    <a:pt x="6281" y="4265"/>
                    <a:pt x="6263" y="4247"/>
                    <a:pt x="6245" y="4211"/>
                  </a:cubicBezTo>
                  <a:lnTo>
                    <a:pt x="7280" y="3123"/>
                  </a:lnTo>
                  <a:cubicBezTo>
                    <a:pt x="7637" y="2766"/>
                    <a:pt x="7922" y="2284"/>
                    <a:pt x="8101" y="1767"/>
                  </a:cubicBezTo>
                  <a:cubicBezTo>
                    <a:pt x="8172" y="1588"/>
                    <a:pt x="8208" y="1428"/>
                    <a:pt x="8243" y="1267"/>
                  </a:cubicBezTo>
                  <a:close/>
                  <a:moveTo>
                    <a:pt x="9938" y="3979"/>
                  </a:moveTo>
                  <a:cubicBezTo>
                    <a:pt x="9992" y="4104"/>
                    <a:pt x="10046" y="4247"/>
                    <a:pt x="10081" y="4372"/>
                  </a:cubicBezTo>
                  <a:cubicBezTo>
                    <a:pt x="10099" y="4496"/>
                    <a:pt x="10117" y="4693"/>
                    <a:pt x="10153" y="4907"/>
                  </a:cubicBezTo>
                  <a:cubicBezTo>
                    <a:pt x="10188" y="5121"/>
                    <a:pt x="10206" y="5335"/>
                    <a:pt x="10242" y="5513"/>
                  </a:cubicBezTo>
                  <a:cubicBezTo>
                    <a:pt x="9881" y="5591"/>
                    <a:pt x="8867" y="5808"/>
                    <a:pt x="7815" y="5808"/>
                  </a:cubicBezTo>
                  <a:cubicBezTo>
                    <a:pt x="7411" y="5808"/>
                    <a:pt x="7001" y="5776"/>
                    <a:pt x="6620" y="5692"/>
                  </a:cubicBezTo>
                  <a:cubicBezTo>
                    <a:pt x="6620" y="5513"/>
                    <a:pt x="6602" y="5335"/>
                    <a:pt x="6584" y="5174"/>
                  </a:cubicBezTo>
                  <a:cubicBezTo>
                    <a:pt x="7530" y="4960"/>
                    <a:pt x="8475" y="4764"/>
                    <a:pt x="9368" y="4336"/>
                  </a:cubicBezTo>
                  <a:cubicBezTo>
                    <a:pt x="9564" y="4247"/>
                    <a:pt x="9742" y="4140"/>
                    <a:pt x="9938" y="3979"/>
                  </a:cubicBezTo>
                  <a:close/>
                  <a:moveTo>
                    <a:pt x="10295" y="5817"/>
                  </a:moveTo>
                  <a:lnTo>
                    <a:pt x="10295" y="5817"/>
                  </a:lnTo>
                  <a:cubicBezTo>
                    <a:pt x="10280" y="5824"/>
                    <a:pt x="10420" y="6316"/>
                    <a:pt x="10438" y="6316"/>
                  </a:cubicBezTo>
                  <a:cubicBezTo>
                    <a:pt x="10188" y="6406"/>
                    <a:pt x="9921" y="6459"/>
                    <a:pt x="9653" y="6495"/>
                  </a:cubicBezTo>
                  <a:cubicBezTo>
                    <a:pt x="9314" y="6531"/>
                    <a:pt x="8975" y="6548"/>
                    <a:pt x="8654" y="6548"/>
                  </a:cubicBezTo>
                  <a:cubicBezTo>
                    <a:pt x="8297" y="6548"/>
                    <a:pt x="7958" y="6548"/>
                    <a:pt x="7601" y="6513"/>
                  </a:cubicBezTo>
                  <a:cubicBezTo>
                    <a:pt x="7316" y="6495"/>
                    <a:pt x="7012" y="6441"/>
                    <a:pt x="6727" y="6370"/>
                  </a:cubicBezTo>
                  <a:cubicBezTo>
                    <a:pt x="6691" y="6370"/>
                    <a:pt x="6655" y="6352"/>
                    <a:pt x="6620" y="6352"/>
                  </a:cubicBezTo>
                  <a:lnTo>
                    <a:pt x="6548" y="6316"/>
                  </a:lnTo>
                  <a:cubicBezTo>
                    <a:pt x="6566" y="6209"/>
                    <a:pt x="6584" y="6102"/>
                    <a:pt x="6602" y="5995"/>
                  </a:cubicBezTo>
                  <a:cubicBezTo>
                    <a:pt x="6975" y="6074"/>
                    <a:pt x="7396" y="6114"/>
                    <a:pt x="7860" y="6114"/>
                  </a:cubicBezTo>
                  <a:cubicBezTo>
                    <a:pt x="8240" y="6114"/>
                    <a:pt x="8648" y="6087"/>
                    <a:pt x="9082" y="6031"/>
                  </a:cubicBezTo>
                  <a:cubicBezTo>
                    <a:pt x="9635" y="5960"/>
                    <a:pt x="10063" y="5870"/>
                    <a:pt x="10295" y="5817"/>
                  </a:cubicBezTo>
                  <a:close/>
                  <a:moveTo>
                    <a:pt x="6477" y="6620"/>
                  </a:moveTo>
                  <a:cubicBezTo>
                    <a:pt x="6981" y="6793"/>
                    <a:pt x="7762" y="6855"/>
                    <a:pt x="8417" y="6855"/>
                  </a:cubicBezTo>
                  <a:cubicBezTo>
                    <a:pt x="8504" y="6855"/>
                    <a:pt x="8590" y="6854"/>
                    <a:pt x="8672" y="6852"/>
                  </a:cubicBezTo>
                  <a:cubicBezTo>
                    <a:pt x="8814" y="6852"/>
                    <a:pt x="9064" y="6852"/>
                    <a:pt x="9368" y="6834"/>
                  </a:cubicBezTo>
                  <a:lnTo>
                    <a:pt x="9368" y="6834"/>
                  </a:lnTo>
                  <a:cubicBezTo>
                    <a:pt x="9243" y="7280"/>
                    <a:pt x="8957" y="7690"/>
                    <a:pt x="8565" y="7940"/>
                  </a:cubicBezTo>
                  <a:cubicBezTo>
                    <a:pt x="8315" y="8101"/>
                    <a:pt x="8011" y="8208"/>
                    <a:pt x="7708" y="8261"/>
                  </a:cubicBezTo>
                  <a:cubicBezTo>
                    <a:pt x="7568" y="8289"/>
                    <a:pt x="7428" y="8303"/>
                    <a:pt x="7291" y="8303"/>
                  </a:cubicBezTo>
                  <a:cubicBezTo>
                    <a:pt x="6726" y="8303"/>
                    <a:pt x="6197" y="8074"/>
                    <a:pt x="5853" y="7672"/>
                  </a:cubicBezTo>
                  <a:cubicBezTo>
                    <a:pt x="6031" y="7494"/>
                    <a:pt x="6174" y="7262"/>
                    <a:pt x="6299" y="7030"/>
                  </a:cubicBezTo>
                  <a:cubicBezTo>
                    <a:pt x="6370" y="6887"/>
                    <a:pt x="6423" y="6762"/>
                    <a:pt x="6477" y="6620"/>
                  </a:cubicBezTo>
                  <a:close/>
                  <a:moveTo>
                    <a:pt x="5620" y="0"/>
                  </a:moveTo>
                  <a:cubicBezTo>
                    <a:pt x="5598" y="0"/>
                    <a:pt x="5574" y="6"/>
                    <a:pt x="5549" y="18"/>
                  </a:cubicBezTo>
                  <a:cubicBezTo>
                    <a:pt x="5549" y="36"/>
                    <a:pt x="3854" y="946"/>
                    <a:pt x="3854" y="946"/>
                  </a:cubicBezTo>
                  <a:cubicBezTo>
                    <a:pt x="3818" y="803"/>
                    <a:pt x="3765" y="660"/>
                    <a:pt x="3711" y="518"/>
                  </a:cubicBezTo>
                  <a:cubicBezTo>
                    <a:pt x="3685" y="465"/>
                    <a:pt x="3621" y="432"/>
                    <a:pt x="3560" y="432"/>
                  </a:cubicBezTo>
                  <a:cubicBezTo>
                    <a:pt x="3538" y="432"/>
                    <a:pt x="3516" y="437"/>
                    <a:pt x="3497" y="446"/>
                  </a:cubicBezTo>
                  <a:cubicBezTo>
                    <a:pt x="3265" y="535"/>
                    <a:pt x="3033" y="660"/>
                    <a:pt x="2801" y="767"/>
                  </a:cubicBezTo>
                  <a:cubicBezTo>
                    <a:pt x="1891" y="1213"/>
                    <a:pt x="1160" y="1909"/>
                    <a:pt x="696" y="2801"/>
                  </a:cubicBezTo>
                  <a:cubicBezTo>
                    <a:pt x="660" y="2873"/>
                    <a:pt x="678" y="2980"/>
                    <a:pt x="767" y="3016"/>
                  </a:cubicBezTo>
                  <a:cubicBezTo>
                    <a:pt x="786" y="3025"/>
                    <a:pt x="807" y="3030"/>
                    <a:pt x="827" y="3030"/>
                  </a:cubicBezTo>
                  <a:cubicBezTo>
                    <a:pt x="883" y="3030"/>
                    <a:pt x="938" y="2996"/>
                    <a:pt x="964" y="2944"/>
                  </a:cubicBezTo>
                  <a:cubicBezTo>
                    <a:pt x="1356" y="2195"/>
                    <a:pt x="1945" y="1588"/>
                    <a:pt x="2623" y="1213"/>
                  </a:cubicBezTo>
                  <a:cubicBezTo>
                    <a:pt x="2641" y="1196"/>
                    <a:pt x="2730" y="1142"/>
                    <a:pt x="2855" y="1089"/>
                  </a:cubicBezTo>
                  <a:cubicBezTo>
                    <a:pt x="2962" y="1731"/>
                    <a:pt x="3051" y="2337"/>
                    <a:pt x="3033" y="2980"/>
                  </a:cubicBezTo>
                  <a:cubicBezTo>
                    <a:pt x="3033" y="3087"/>
                    <a:pt x="3033" y="3194"/>
                    <a:pt x="3033" y="3283"/>
                  </a:cubicBezTo>
                  <a:cubicBezTo>
                    <a:pt x="2855" y="3372"/>
                    <a:pt x="2694" y="3479"/>
                    <a:pt x="2534" y="3604"/>
                  </a:cubicBezTo>
                  <a:cubicBezTo>
                    <a:pt x="2284" y="3783"/>
                    <a:pt x="2088" y="4033"/>
                    <a:pt x="1963" y="4300"/>
                  </a:cubicBezTo>
                  <a:cubicBezTo>
                    <a:pt x="1552" y="5067"/>
                    <a:pt x="1642" y="6031"/>
                    <a:pt x="2266" y="6673"/>
                  </a:cubicBezTo>
                  <a:cubicBezTo>
                    <a:pt x="2611" y="7030"/>
                    <a:pt x="3078" y="7194"/>
                    <a:pt x="3545" y="7194"/>
                  </a:cubicBezTo>
                  <a:cubicBezTo>
                    <a:pt x="4454" y="7194"/>
                    <a:pt x="5359" y="6569"/>
                    <a:pt x="5335" y="5531"/>
                  </a:cubicBezTo>
                  <a:cubicBezTo>
                    <a:pt x="5317" y="4943"/>
                    <a:pt x="4943" y="4389"/>
                    <a:pt x="4372" y="4193"/>
                  </a:cubicBezTo>
                  <a:cubicBezTo>
                    <a:pt x="4266" y="4159"/>
                    <a:pt x="4156" y="4143"/>
                    <a:pt x="4046" y="4143"/>
                  </a:cubicBezTo>
                  <a:cubicBezTo>
                    <a:pt x="3360" y="4143"/>
                    <a:pt x="2680" y="4773"/>
                    <a:pt x="3033" y="5496"/>
                  </a:cubicBezTo>
                  <a:cubicBezTo>
                    <a:pt x="3163" y="5777"/>
                    <a:pt x="3462" y="5974"/>
                    <a:pt x="3758" y="5974"/>
                  </a:cubicBezTo>
                  <a:cubicBezTo>
                    <a:pt x="3912" y="5974"/>
                    <a:pt x="4065" y="5921"/>
                    <a:pt x="4193" y="5799"/>
                  </a:cubicBezTo>
                  <a:cubicBezTo>
                    <a:pt x="4265" y="5728"/>
                    <a:pt x="4265" y="5638"/>
                    <a:pt x="4193" y="5567"/>
                  </a:cubicBezTo>
                  <a:cubicBezTo>
                    <a:pt x="4166" y="5540"/>
                    <a:pt x="4131" y="5527"/>
                    <a:pt x="4093" y="5527"/>
                  </a:cubicBezTo>
                  <a:cubicBezTo>
                    <a:pt x="4055" y="5527"/>
                    <a:pt x="4015" y="5540"/>
                    <a:pt x="3979" y="5567"/>
                  </a:cubicBezTo>
                  <a:cubicBezTo>
                    <a:pt x="3902" y="5639"/>
                    <a:pt x="3817" y="5669"/>
                    <a:pt x="3732" y="5669"/>
                  </a:cubicBezTo>
                  <a:cubicBezTo>
                    <a:pt x="3521" y="5669"/>
                    <a:pt x="3316" y="5480"/>
                    <a:pt x="3265" y="5264"/>
                  </a:cubicBezTo>
                  <a:cubicBezTo>
                    <a:pt x="3194" y="4978"/>
                    <a:pt x="3319" y="4728"/>
                    <a:pt x="3569" y="4568"/>
                  </a:cubicBezTo>
                  <a:cubicBezTo>
                    <a:pt x="3711" y="4479"/>
                    <a:pt x="3862" y="4440"/>
                    <a:pt x="4009" y="4440"/>
                  </a:cubicBezTo>
                  <a:cubicBezTo>
                    <a:pt x="4399" y="4440"/>
                    <a:pt x="4770" y="4715"/>
                    <a:pt x="4925" y="5103"/>
                  </a:cubicBezTo>
                  <a:cubicBezTo>
                    <a:pt x="5085" y="5478"/>
                    <a:pt x="5050" y="5888"/>
                    <a:pt x="4835" y="6245"/>
                  </a:cubicBezTo>
                  <a:cubicBezTo>
                    <a:pt x="4621" y="6620"/>
                    <a:pt x="4229" y="6852"/>
                    <a:pt x="3783" y="6905"/>
                  </a:cubicBezTo>
                  <a:cubicBezTo>
                    <a:pt x="3733" y="6910"/>
                    <a:pt x="3683" y="6912"/>
                    <a:pt x="3634" y="6912"/>
                  </a:cubicBezTo>
                  <a:cubicBezTo>
                    <a:pt x="2704" y="6912"/>
                    <a:pt x="1966" y="6123"/>
                    <a:pt x="2034" y="5157"/>
                  </a:cubicBezTo>
                  <a:cubicBezTo>
                    <a:pt x="2107" y="4059"/>
                    <a:pt x="3129" y="3357"/>
                    <a:pt x="4164" y="3357"/>
                  </a:cubicBezTo>
                  <a:cubicBezTo>
                    <a:pt x="4390" y="3357"/>
                    <a:pt x="4617" y="3391"/>
                    <a:pt x="4835" y="3462"/>
                  </a:cubicBezTo>
                  <a:cubicBezTo>
                    <a:pt x="6138" y="3872"/>
                    <a:pt x="6602" y="5442"/>
                    <a:pt x="6138" y="6638"/>
                  </a:cubicBezTo>
                  <a:cubicBezTo>
                    <a:pt x="5745" y="7619"/>
                    <a:pt x="4782" y="8208"/>
                    <a:pt x="3765" y="8243"/>
                  </a:cubicBezTo>
                  <a:cubicBezTo>
                    <a:pt x="3728" y="8245"/>
                    <a:pt x="3691" y="8245"/>
                    <a:pt x="3654" y="8245"/>
                  </a:cubicBezTo>
                  <a:cubicBezTo>
                    <a:pt x="2583" y="8245"/>
                    <a:pt x="1498" y="7747"/>
                    <a:pt x="946" y="6816"/>
                  </a:cubicBezTo>
                  <a:cubicBezTo>
                    <a:pt x="411" y="5906"/>
                    <a:pt x="321" y="4728"/>
                    <a:pt x="696" y="3604"/>
                  </a:cubicBezTo>
                  <a:cubicBezTo>
                    <a:pt x="714" y="3515"/>
                    <a:pt x="678" y="3426"/>
                    <a:pt x="589" y="3408"/>
                  </a:cubicBezTo>
                  <a:cubicBezTo>
                    <a:pt x="574" y="3400"/>
                    <a:pt x="558" y="3397"/>
                    <a:pt x="541" y="3397"/>
                  </a:cubicBezTo>
                  <a:cubicBezTo>
                    <a:pt x="482" y="3397"/>
                    <a:pt x="421" y="3445"/>
                    <a:pt x="393" y="3515"/>
                  </a:cubicBezTo>
                  <a:cubicBezTo>
                    <a:pt x="0" y="4711"/>
                    <a:pt x="89" y="5977"/>
                    <a:pt x="678" y="6977"/>
                  </a:cubicBezTo>
                  <a:cubicBezTo>
                    <a:pt x="1285" y="7994"/>
                    <a:pt x="2480" y="8547"/>
                    <a:pt x="3640" y="8547"/>
                  </a:cubicBezTo>
                  <a:cubicBezTo>
                    <a:pt x="4193" y="8547"/>
                    <a:pt x="4746" y="8422"/>
                    <a:pt x="5228" y="8154"/>
                  </a:cubicBezTo>
                  <a:cubicBezTo>
                    <a:pt x="5371" y="8083"/>
                    <a:pt x="5496" y="7994"/>
                    <a:pt x="5621" y="7887"/>
                  </a:cubicBezTo>
                  <a:cubicBezTo>
                    <a:pt x="6013" y="8350"/>
                    <a:pt x="6638" y="8618"/>
                    <a:pt x="7298" y="8618"/>
                  </a:cubicBezTo>
                  <a:cubicBezTo>
                    <a:pt x="8386" y="8618"/>
                    <a:pt x="9457" y="7887"/>
                    <a:pt x="9707" y="6798"/>
                  </a:cubicBezTo>
                  <a:cubicBezTo>
                    <a:pt x="10099" y="6745"/>
                    <a:pt x="10527" y="6655"/>
                    <a:pt x="10759" y="6513"/>
                  </a:cubicBezTo>
                  <a:cubicBezTo>
                    <a:pt x="10795" y="6477"/>
                    <a:pt x="10813" y="6441"/>
                    <a:pt x="10831" y="6388"/>
                  </a:cubicBezTo>
                  <a:cubicBezTo>
                    <a:pt x="10831" y="6352"/>
                    <a:pt x="10813" y="6299"/>
                    <a:pt x="10777" y="6263"/>
                  </a:cubicBezTo>
                  <a:cubicBezTo>
                    <a:pt x="10616" y="6102"/>
                    <a:pt x="10527" y="5335"/>
                    <a:pt x="10456" y="4871"/>
                  </a:cubicBezTo>
                  <a:cubicBezTo>
                    <a:pt x="10438" y="4639"/>
                    <a:pt x="10402" y="4443"/>
                    <a:pt x="10385" y="4318"/>
                  </a:cubicBezTo>
                  <a:cubicBezTo>
                    <a:pt x="10331" y="4122"/>
                    <a:pt x="10277" y="3943"/>
                    <a:pt x="10188" y="3783"/>
                  </a:cubicBezTo>
                  <a:cubicBezTo>
                    <a:pt x="10224" y="3765"/>
                    <a:pt x="10492" y="3533"/>
                    <a:pt x="10599" y="3444"/>
                  </a:cubicBezTo>
                  <a:cubicBezTo>
                    <a:pt x="10688" y="3372"/>
                    <a:pt x="10670" y="3230"/>
                    <a:pt x="10563" y="3176"/>
                  </a:cubicBezTo>
                  <a:cubicBezTo>
                    <a:pt x="10438" y="3123"/>
                    <a:pt x="9867" y="2534"/>
                    <a:pt x="9689" y="2320"/>
                  </a:cubicBezTo>
                  <a:cubicBezTo>
                    <a:pt x="9475" y="2070"/>
                    <a:pt x="9296" y="1784"/>
                    <a:pt x="9082" y="1517"/>
                  </a:cubicBezTo>
                  <a:cubicBezTo>
                    <a:pt x="8868" y="1249"/>
                    <a:pt x="8582" y="1053"/>
                    <a:pt x="8279" y="946"/>
                  </a:cubicBezTo>
                  <a:cubicBezTo>
                    <a:pt x="8297" y="750"/>
                    <a:pt x="8279" y="571"/>
                    <a:pt x="8243" y="428"/>
                  </a:cubicBezTo>
                  <a:cubicBezTo>
                    <a:pt x="8230" y="348"/>
                    <a:pt x="8166" y="308"/>
                    <a:pt x="8098" y="308"/>
                  </a:cubicBezTo>
                  <a:cubicBezTo>
                    <a:pt x="8075" y="308"/>
                    <a:pt x="8052" y="312"/>
                    <a:pt x="8029" y="321"/>
                  </a:cubicBezTo>
                  <a:cubicBezTo>
                    <a:pt x="7752" y="388"/>
                    <a:pt x="7488" y="406"/>
                    <a:pt x="7217" y="406"/>
                  </a:cubicBezTo>
                  <a:cubicBezTo>
                    <a:pt x="7052" y="406"/>
                    <a:pt x="6884" y="399"/>
                    <a:pt x="6709" y="393"/>
                  </a:cubicBezTo>
                  <a:cubicBezTo>
                    <a:pt x="6441" y="375"/>
                    <a:pt x="6174" y="357"/>
                    <a:pt x="5906" y="321"/>
                  </a:cubicBezTo>
                  <a:cubicBezTo>
                    <a:pt x="5860" y="214"/>
                    <a:pt x="5761" y="0"/>
                    <a:pt x="5620" y="0"/>
                  </a:cubicBezTo>
                  <a:close/>
                </a:path>
              </a:pathLst>
            </a:custGeom>
            <a:solidFill>
              <a:srgbClr val="1E15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5" name="Google Shape;5535;p46"/>
            <p:cNvSpPr/>
            <p:nvPr/>
          </p:nvSpPr>
          <p:spPr>
            <a:xfrm>
              <a:off x="4182292" y="-1839644"/>
              <a:ext cx="29" cy="2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6" name="Google Shape;5536;p46"/>
            <p:cNvSpPr/>
            <p:nvPr/>
          </p:nvSpPr>
          <p:spPr>
            <a:xfrm>
              <a:off x="4243851" y="-1858070"/>
              <a:ext cx="29" cy="2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37" name="Google Shape;5537;p46"/>
          <p:cNvGrpSpPr/>
          <p:nvPr/>
        </p:nvGrpSpPr>
        <p:grpSpPr>
          <a:xfrm rot="120013">
            <a:off x="4816593" y="2563173"/>
            <a:ext cx="229353" cy="314638"/>
            <a:chOff x="4799360" y="-2431505"/>
            <a:chExt cx="229374" cy="314667"/>
          </a:xfrm>
        </p:grpSpPr>
        <p:sp>
          <p:nvSpPr>
            <p:cNvPr id="5538" name="Google Shape;5538;p46"/>
            <p:cNvSpPr/>
            <p:nvPr/>
          </p:nvSpPr>
          <p:spPr>
            <a:xfrm>
              <a:off x="4803576" y="-2354644"/>
              <a:ext cx="98383" cy="233059"/>
            </a:xfrm>
            <a:custGeom>
              <a:avLst/>
              <a:gdLst/>
              <a:ahLst/>
              <a:cxnLst/>
              <a:rect l="l" t="t" r="r" b="b"/>
              <a:pathLst>
                <a:path w="3337" h="7905" extrusionOk="0">
                  <a:moveTo>
                    <a:pt x="874" y="0"/>
                  </a:moveTo>
                  <a:cubicBezTo>
                    <a:pt x="874" y="268"/>
                    <a:pt x="803" y="518"/>
                    <a:pt x="678" y="750"/>
                  </a:cubicBezTo>
                  <a:lnTo>
                    <a:pt x="179" y="1660"/>
                  </a:lnTo>
                  <a:cubicBezTo>
                    <a:pt x="72" y="1892"/>
                    <a:pt x="0" y="2141"/>
                    <a:pt x="0" y="2391"/>
                  </a:cubicBezTo>
                  <a:lnTo>
                    <a:pt x="0" y="7905"/>
                  </a:lnTo>
                  <a:lnTo>
                    <a:pt x="1035" y="7905"/>
                  </a:lnTo>
                  <a:lnTo>
                    <a:pt x="1035" y="7227"/>
                  </a:lnTo>
                  <a:cubicBezTo>
                    <a:pt x="1035" y="7227"/>
                    <a:pt x="1089" y="7262"/>
                    <a:pt x="1178" y="7298"/>
                  </a:cubicBezTo>
                  <a:cubicBezTo>
                    <a:pt x="1338" y="7378"/>
                    <a:pt x="1508" y="7418"/>
                    <a:pt x="1677" y="7418"/>
                  </a:cubicBezTo>
                  <a:cubicBezTo>
                    <a:pt x="1847" y="7418"/>
                    <a:pt x="2016" y="7378"/>
                    <a:pt x="2177" y="7298"/>
                  </a:cubicBezTo>
                  <a:cubicBezTo>
                    <a:pt x="2266" y="7262"/>
                    <a:pt x="2320" y="7227"/>
                    <a:pt x="2320" y="7227"/>
                  </a:cubicBezTo>
                  <a:lnTo>
                    <a:pt x="2320" y="7905"/>
                  </a:lnTo>
                  <a:lnTo>
                    <a:pt x="3337" y="7905"/>
                  </a:lnTo>
                  <a:lnTo>
                    <a:pt x="3337" y="2391"/>
                  </a:lnTo>
                  <a:cubicBezTo>
                    <a:pt x="3337" y="2141"/>
                    <a:pt x="3265" y="1892"/>
                    <a:pt x="3140" y="1660"/>
                  </a:cubicBezTo>
                  <a:lnTo>
                    <a:pt x="2659" y="750"/>
                  </a:lnTo>
                  <a:cubicBezTo>
                    <a:pt x="2534" y="518"/>
                    <a:pt x="2462" y="268"/>
                    <a:pt x="2462" y="0"/>
                  </a:cubicBezTo>
                  <a:close/>
                </a:path>
              </a:pathLst>
            </a:custGeom>
            <a:solidFill>
              <a:srgbClr val="73E7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9" name="Google Shape;5539;p46"/>
            <p:cNvSpPr/>
            <p:nvPr/>
          </p:nvSpPr>
          <p:spPr>
            <a:xfrm>
              <a:off x="4863544" y="-2354644"/>
              <a:ext cx="38416" cy="233059"/>
            </a:xfrm>
            <a:custGeom>
              <a:avLst/>
              <a:gdLst/>
              <a:ahLst/>
              <a:cxnLst/>
              <a:rect l="l" t="t" r="r" b="b"/>
              <a:pathLst>
                <a:path w="1303" h="7905" extrusionOk="0">
                  <a:moveTo>
                    <a:pt x="0" y="0"/>
                  </a:moveTo>
                  <a:cubicBezTo>
                    <a:pt x="0" y="268"/>
                    <a:pt x="72" y="518"/>
                    <a:pt x="196" y="750"/>
                  </a:cubicBezTo>
                  <a:lnTo>
                    <a:pt x="696" y="1660"/>
                  </a:lnTo>
                  <a:cubicBezTo>
                    <a:pt x="821" y="1892"/>
                    <a:pt x="892" y="2141"/>
                    <a:pt x="892" y="2391"/>
                  </a:cubicBezTo>
                  <a:lnTo>
                    <a:pt x="892" y="7905"/>
                  </a:lnTo>
                  <a:lnTo>
                    <a:pt x="1303" y="7905"/>
                  </a:lnTo>
                  <a:lnTo>
                    <a:pt x="1303" y="2391"/>
                  </a:lnTo>
                  <a:cubicBezTo>
                    <a:pt x="1303" y="2141"/>
                    <a:pt x="1231" y="1892"/>
                    <a:pt x="1106" y="1660"/>
                  </a:cubicBezTo>
                  <a:lnTo>
                    <a:pt x="607" y="750"/>
                  </a:lnTo>
                  <a:cubicBezTo>
                    <a:pt x="482" y="518"/>
                    <a:pt x="428" y="268"/>
                    <a:pt x="428" y="0"/>
                  </a:cubicBezTo>
                  <a:close/>
                </a:path>
              </a:pathLst>
            </a:custGeom>
            <a:solidFill>
              <a:srgbClr val="99E6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0" name="Google Shape;5540;p46"/>
            <p:cNvSpPr/>
            <p:nvPr/>
          </p:nvSpPr>
          <p:spPr>
            <a:xfrm>
              <a:off x="4829344" y="-2393060"/>
              <a:ext cx="46848" cy="70522"/>
            </a:xfrm>
            <a:custGeom>
              <a:avLst/>
              <a:gdLst/>
              <a:ahLst/>
              <a:cxnLst/>
              <a:rect l="l" t="t" r="r" b="b"/>
              <a:pathLst>
                <a:path w="1589" h="2392" extrusionOk="0">
                  <a:moveTo>
                    <a:pt x="0" y="1"/>
                  </a:moveTo>
                  <a:lnTo>
                    <a:pt x="0" y="1535"/>
                  </a:lnTo>
                  <a:lnTo>
                    <a:pt x="357" y="2392"/>
                  </a:lnTo>
                  <a:lnTo>
                    <a:pt x="1232" y="2392"/>
                  </a:lnTo>
                  <a:lnTo>
                    <a:pt x="1588" y="1535"/>
                  </a:lnTo>
                  <a:lnTo>
                    <a:pt x="1588" y="1"/>
                  </a:lnTo>
                  <a:close/>
                </a:path>
              </a:pathLst>
            </a:custGeom>
            <a:solidFill>
              <a:srgbClr val="D7D0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1" name="Google Shape;5541;p46"/>
            <p:cNvSpPr/>
            <p:nvPr/>
          </p:nvSpPr>
          <p:spPr>
            <a:xfrm>
              <a:off x="4853019" y="-2393060"/>
              <a:ext cx="23704" cy="70522"/>
            </a:xfrm>
            <a:custGeom>
              <a:avLst/>
              <a:gdLst/>
              <a:ahLst/>
              <a:cxnLst/>
              <a:rect l="l" t="t" r="r" b="b"/>
              <a:pathLst>
                <a:path w="804" h="2392" extrusionOk="0">
                  <a:moveTo>
                    <a:pt x="357" y="1"/>
                  </a:moveTo>
                  <a:lnTo>
                    <a:pt x="357" y="1535"/>
                  </a:lnTo>
                  <a:lnTo>
                    <a:pt x="0" y="2392"/>
                  </a:lnTo>
                  <a:lnTo>
                    <a:pt x="446" y="2392"/>
                  </a:lnTo>
                  <a:lnTo>
                    <a:pt x="803" y="1535"/>
                  </a:lnTo>
                  <a:lnTo>
                    <a:pt x="803" y="1"/>
                  </a:lnTo>
                  <a:close/>
                </a:path>
              </a:pathLst>
            </a:custGeom>
            <a:solidFill>
              <a:srgbClr val="C9BF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2" name="Google Shape;5542;p46"/>
            <p:cNvSpPr/>
            <p:nvPr/>
          </p:nvSpPr>
          <p:spPr>
            <a:xfrm>
              <a:off x="4829344" y="-2426729"/>
              <a:ext cx="46848" cy="64744"/>
            </a:xfrm>
            <a:custGeom>
              <a:avLst/>
              <a:gdLst/>
              <a:ahLst/>
              <a:cxnLst/>
              <a:rect l="l" t="t" r="r" b="b"/>
              <a:pathLst>
                <a:path w="1589" h="2196" extrusionOk="0">
                  <a:moveTo>
                    <a:pt x="815" y="0"/>
                  </a:moveTo>
                  <a:cubicBezTo>
                    <a:pt x="805" y="0"/>
                    <a:pt x="795" y="0"/>
                    <a:pt x="786" y="1"/>
                  </a:cubicBezTo>
                  <a:cubicBezTo>
                    <a:pt x="339" y="1"/>
                    <a:pt x="0" y="358"/>
                    <a:pt x="0" y="786"/>
                  </a:cubicBezTo>
                  <a:lnTo>
                    <a:pt x="0" y="1393"/>
                  </a:lnTo>
                  <a:cubicBezTo>
                    <a:pt x="0" y="1821"/>
                    <a:pt x="339" y="2178"/>
                    <a:pt x="786" y="2195"/>
                  </a:cubicBezTo>
                  <a:cubicBezTo>
                    <a:pt x="1214" y="2195"/>
                    <a:pt x="1588" y="1821"/>
                    <a:pt x="1588" y="1375"/>
                  </a:cubicBezTo>
                  <a:lnTo>
                    <a:pt x="1588" y="804"/>
                  </a:lnTo>
                  <a:cubicBezTo>
                    <a:pt x="1588" y="368"/>
                    <a:pt x="1231" y="0"/>
                    <a:pt x="815" y="0"/>
                  </a:cubicBezTo>
                  <a:close/>
                </a:path>
              </a:pathLst>
            </a:custGeom>
            <a:solidFill>
              <a:srgbClr val="A79B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3" name="Google Shape;5543;p46"/>
            <p:cNvSpPr/>
            <p:nvPr/>
          </p:nvSpPr>
          <p:spPr>
            <a:xfrm>
              <a:off x="4846709" y="-2426198"/>
              <a:ext cx="29482" cy="63682"/>
            </a:xfrm>
            <a:custGeom>
              <a:avLst/>
              <a:gdLst/>
              <a:ahLst/>
              <a:cxnLst/>
              <a:rect l="l" t="t" r="r" b="b"/>
              <a:pathLst>
                <a:path w="1000" h="2160" extrusionOk="0">
                  <a:moveTo>
                    <a:pt x="227" y="0"/>
                  </a:moveTo>
                  <a:cubicBezTo>
                    <a:pt x="217" y="0"/>
                    <a:pt x="207" y="0"/>
                    <a:pt x="197" y="1"/>
                  </a:cubicBezTo>
                  <a:cubicBezTo>
                    <a:pt x="125" y="1"/>
                    <a:pt x="54" y="1"/>
                    <a:pt x="0" y="36"/>
                  </a:cubicBezTo>
                  <a:cubicBezTo>
                    <a:pt x="321" y="126"/>
                    <a:pt x="553" y="429"/>
                    <a:pt x="553" y="768"/>
                  </a:cubicBezTo>
                  <a:lnTo>
                    <a:pt x="553" y="1375"/>
                  </a:lnTo>
                  <a:cubicBezTo>
                    <a:pt x="553" y="1731"/>
                    <a:pt x="321" y="2035"/>
                    <a:pt x="0" y="2124"/>
                  </a:cubicBezTo>
                  <a:cubicBezTo>
                    <a:pt x="89" y="2142"/>
                    <a:pt x="179" y="2160"/>
                    <a:pt x="268" y="2160"/>
                  </a:cubicBezTo>
                  <a:cubicBezTo>
                    <a:pt x="678" y="2124"/>
                    <a:pt x="999" y="1767"/>
                    <a:pt x="999" y="1357"/>
                  </a:cubicBezTo>
                  <a:lnTo>
                    <a:pt x="999" y="786"/>
                  </a:lnTo>
                  <a:cubicBezTo>
                    <a:pt x="999" y="367"/>
                    <a:pt x="659" y="0"/>
                    <a:pt x="227" y="0"/>
                  </a:cubicBezTo>
                  <a:close/>
                </a:path>
              </a:pathLst>
            </a:custGeom>
            <a:solidFill>
              <a:srgbClr val="9182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4" name="Google Shape;5544;p46"/>
            <p:cNvSpPr/>
            <p:nvPr/>
          </p:nvSpPr>
          <p:spPr>
            <a:xfrm>
              <a:off x="4925074" y="-2354644"/>
              <a:ext cx="98413" cy="233059"/>
            </a:xfrm>
            <a:custGeom>
              <a:avLst/>
              <a:gdLst/>
              <a:ahLst/>
              <a:cxnLst/>
              <a:rect l="l" t="t" r="r" b="b"/>
              <a:pathLst>
                <a:path w="3338" h="7905" extrusionOk="0">
                  <a:moveTo>
                    <a:pt x="875" y="0"/>
                  </a:moveTo>
                  <a:cubicBezTo>
                    <a:pt x="875" y="268"/>
                    <a:pt x="804" y="518"/>
                    <a:pt x="679" y="750"/>
                  </a:cubicBezTo>
                  <a:lnTo>
                    <a:pt x="197" y="1660"/>
                  </a:lnTo>
                  <a:cubicBezTo>
                    <a:pt x="72" y="1892"/>
                    <a:pt x="1" y="2141"/>
                    <a:pt x="1" y="2391"/>
                  </a:cubicBezTo>
                  <a:lnTo>
                    <a:pt x="1" y="7905"/>
                  </a:lnTo>
                  <a:lnTo>
                    <a:pt x="1036" y="7905"/>
                  </a:lnTo>
                  <a:lnTo>
                    <a:pt x="1036" y="7227"/>
                  </a:lnTo>
                  <a:cubicBezTo>
                    <a:pt x="1036" y="7227"/>
                    <a:pt x="1071" y="7262"/>
                    <a:pt x="1161" y="7298"/>
                  </a:cubicBezTo>
                  <a:cubicBezTo>
                    <a:pt x="1321" y="7378"/>
                    <a:pt x="1491" y="7418"/>
                    <a:pt x="1660" y="7418"/>
                  </a:cubicBezTo>
                  <a:cubicBezTo>
                    <a:pt x="1830" y="7418"/>
                    <a:pt x="1999" y="7378"/>
                    <a:pt x="2160" y="7298"/>
                  </a:cubicBezTo>
                  <a:cubicBezTo>
                    <a:pt x="2249" y="7262"/>
                    <a:pt x="2302" y="7227"/>
                    <a:pt x="2302" y="7227"/>
                  </a:cubicBezTo>
                  <a:lnTo>
                    <a:pt x="2302" y="7905"/>
                  </a:lnTo>
                  <a:lnTo>
                    <a:pt x="3337" y="7905"/>
                  </a:lnTo>
                  <a:lnTo>
                    <a:pt x="3337" y="2391"/>
                  </a:lnTo>
                  <a:cubicBezTo>
                    <a:pt x="3337" y="2141"/>
                    <a:pt x="3284" y="1892"/>
                    <a:pt x="3159" y="1660"/>
                  </a:cubicBezTo>
                  <a:lnTo>
                    <a:pt x="2659" y="750"/>
                  </a:lnTo>
                  <a:cubicBezTo>
                    <a:pt x="2534" y="518"/>
                    <a:pt x="2481" y="268"/>
                    <a:pt x="2481" y="0"/>
                  </a:cubicBezTo>
                  <a:close/>
                </a:path>
              </a:pathLst>
            </a:custGeom>
            <a:solidFill>
              <a:srgbClr val="73E7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5" name="Google Shape;5545;p46"/>
            <p:cNvSpPr/>
            <p:nvPr/>
          </p:nvSpPr>
          <p:spPr>
            <a:xfrm>
              <a:off x="4985041" y="-2354644"/>
              <a:ext cx="38445" cy="233059"/>
            </a:xfrm>
            <a:custGeom>
              <a:avLst/>
              <a:gdLst/>
              <a:ahLst/>
              <a:cxnLst/>
              <a:rect l="l" t="t" r="r" b="b"/>
              <a:pathLst>
                <a:path w="1304" h="7905" extrusionOk="0">
                  <a:moveTo>
                    <a:pt x="1" y="0"/>
                  </a:moveTo>
                  <a:cubicBezTo>
                    <a:pt x="1" y="268"/>
                    <a:pt x="72" y="518"/>
                    <a:pt x="197" y="750"/>
                  </a:cubicBezTo>
                  <a:lnTo>
                    <a:pt x="697" y="1660"/>
                  </a:lnTo>
                  <a:cubicBezTo>
                    <a:pt x="822" y="1892"/>
                    <a:pt x="893" y="2141"/>
                    <a:pt x="893" y="2391"/>
                  </a:cubicBezTo>
                  <a:lnTo>
                    <a:pt x="893" y="7905"/>
                  </a:lnTo>
                  <a:lnTo>
                    <a:pt x="1303" y="7905"/>
                  </a:lnTo>
                  <a:lnTo>
                    <a:pt x="1303" y="2391"/>
                  </a:lnTo>
                  <a:cubicBezTo>
                    <a:pt x="1303" y="2141"/>
                    <a:pt x="1232" y="1892"/>
                    <a:pt x="1125" y="1660"/>
                  </a:cubicBezTo>
                  <a:lnTo>
                    <a:pt x="608" y="750"/>
                  </a:lnTo>
                  <a:cubicBezTo>
                    <a:pt x="483" y="518"/>
                    <a:pt x="429" y="268"/>
                    <a:pt x="429" y="0"/>
                  </a:cubicBezTo>
                  <a:close/>
                </a:path>
              </a:pathLst>
            </a:custGeom>
            <a:solidFill>
              <a:srgbClr val="99E6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6" name="Google Shape;5546;p46"/>
            <p:cNvSpPr/>
            <p:nvPr/>
          </p:nvSpPr>
          <p:spPr>
            <a:xfrm>
              <a:off x="4950871" y="-2393060"/>
              <a:ext cx="46848" cy="70522"/>
            </a:xfrm>
            <a:custGeom>
              <a:avLst/>
              <a:gdLst/>
              <a:ahLst/>
              <a:cxnLst/>
              <a:rect l="l" t="t" r="r" b="b"/>
              <a:pathLst>
                <a:path w="1589" h="2392" extrusionOk="0">
                  <a:moveTo>
                    <a:pt x="0" y="1"/>
                  </a:moveTo>
                  <a:lnTo>
                    <a:pt x="0" y="1535"/>
                  </a:lnTo>
                  <a:lnTo>
                    <a:pt x="375" y="2392"/>
                  </a:lnTo>
                  <a:lnTo>
                    <a:pt x="1231" y="2392"/>
                  </a:lnTo>
                  <a:lnTo>
                    <a:pt x="1588" y="1535"/>
                  </a:lnTo>
                  <a:lnTo>
                    <a:pt x="1588" y="1"/>
                  </a:lnTo>
                  <a:close/>
                </a:path>
              </a:pathLst>
            </a:custGeom>
            <a:solidFill>
              <a:srgbClr val="D7D0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7" name="Google Shape;5547;p46"/>
            <p:cNvSpPr/>
            <p:nvPr/>
          </p:nvSpPr>
          <p:spPr>
            <a:xfrm>
              <a:off x="4974015" y="-2393060"/>
              <a:ext cx="23704" cy="70522"/>
            </a:xfrm>
            <a:custGeom>
              <a:avLst/>
              <a:gdLst/>
              <a:ahLst/>
              <a:cxnLst/>
              <a:rect l="l" t="t" r="r" b="b"/>
              <a:pathLst>
                <a:path w="804" h="2392" extrusionOk="0">
                  <a:moveTo>
                    <a:pt x="375" y="1"/>
                  </a:moveTo>
                  <a:lnTo>
                    <a:pt x="375" y="1535"/>
                  </a:lnTo>
                  <a:lnTo>
                    <a:pt x="0" y="2392"/>
                  </a:lnTo>
                  <a:lnTo>
                    <a:pt x="446" y="2392"/>
                  </a:lnTo>
                  <a:lnTo>
                    <a:pt x="803" y="1535"/>
                  </a:lnTo>
                  <a:lnTo>
                    <a:pt x="803" y="1"/>
                  </a:lnTo>
                  <a:close/>
                </a:path>
              </a:pathLst>
            </a:custGeom>
            <a:solidFill>
              <a:srgbClr val="C9BF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8" name="Google Shape;5548;p46"/>
            <p:cNvSpPr/>
            <p:nvPr/>
          </p:nvSpPr>
          <p:spPr>
            <a:xfrm>
              <a:off x="4950871" y="-2426729"/>
              <a:ext cx="46848" cy="64744"/>
            </a:xfrm>
            <a:custGeom>
              <a:avLst/>
              <a:gdLst/>
              <a:ahLst/>
              <a:cxnLst/>
              <a:rect l="l" t="t" r="r" b="b"/>
              <a:pathLst>
                <a:path w="1589" h="2196" extrusionOk="0">
                  <a:moveTo>
                    <a:pt x="816" y="0"/>
                  </a:moveTo>
                  <a:cubicBezTo>
                    <a:pt x="806" y="0"/>
                    <a:pt x="795" y="0"/>
                    <a:pt x="785" y="1"/>
                  </a:cubicBezTo>
                  <a:cubicBezTo>
                    <a:pt x="357" y="1"/>
                    <a:pt x="0" y="358"/>
                    <a:pt x="0" y="786"/>
                  </a:cubicBezTo>
                  <a:lnTo>
                    <a:pt x="0" y="1393"/>
                  </a:lnTo>
                  <a:cubicBezTo>
                    <a:pt x="0" y="1821"/>
                    <a:pt x="357" y="2178"/>
                    <a:pt x="785" y="2195"/>
                  </a:cubicBezTo>
                  <a:cubicBezTo>
                    <a:pt x="1231" y="2195"/>
                    <a:pt x="1588" y="1821"/>
                    <a:pt x="1588" y="1375"/>
                  </a:cubicBezTo>
                  <a:lnTo>
                    <a:pt x="1588" y="804"/>
                  </a:lnTo>
                  <a:cubicBezTo>
                    <a:pt x="1588" y="368"/>
                    <a:pt x="1247" y="0"/>
                    <a:pt x="816" y="0"/>
                  </a:cubicBezTo>
                  <a:close/>
                </a:path>
              </a:pathLst>
            </a:custGeom>
            <a:solidFill>
              <a:srgbClr val="A79B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9" name="Google Shape;5549;p46"/>
            <p:cNvSpPr/>
            <p:nvPr/>
          </p:nvSpPr>
          <p:spPr>
            <a:xfrm>
              <a:off x="4968207" y="-2426198"/>
              <a:ext cx="29512" cy="63682"/>
            </a:xfrm>
            <a:custGeom>
              <a:avLst/>
              <a:gdLst/>
              <a:ahLst/>
              <a:cxnLst/>
              <a:rect l="l" t="t" r="r" b="b"/>
              <a:pathLst>
                <a:path w="1001" h="2160" extrusionOk="0">
                  <a:moveTo>
                    <a:pt x="244" y="0"/>
                  </a:moveTo>
                  <a:cubicBezTo>
                    <a:pt x="235" y="0"/>
                    <a:pt x="225" y="0"/>
                    <a:pt x="215" y="1"/>
                  </a:cubicBezTo>
                  <a:cubicBezTo>
                    <a:pt x="144" y="1"/>
                    <a:pt x="72" y="1"/>
                    <a:pt x="1" y="36"/>
                  </a:cubicBezTo>
                  <a:cubicBezTo>
                    <a:pt x="322" y="126"/>
                    <a:pt x="572" y="429"/>
                    <a:pt x="572" y="768"/>
                  </a:cubicBezTo>
                  <a:lnTo>
                    <a:pt x="572" y="1375"/>
                  </a:lnTo>
                  <a:cubicBezTo>
                    <a:pt x="572" y="1731"/>
                    <a:pt x="322" y="2035"/>
                    <a:pt x="1" y="2124"/>
                  </a:cubicBezTo>
                  <a:cubicBezTo>
                    <a:pt x="90" y="2142"/>
                    <a:pt x="179" y="2160"/>
                    <a:pt x="269" y="2160"/>
                  </a:cubicBezTo>
                  <a:cubicBezTo>
                    <a:pt x="679" y="2124"/>
                    <a:pt x="1000" y="1767"/>
                    <a:pt x="1000" y="1357"/>
                  </a:cubicBezTo>
                  <a:lnTo>
                    <a:pt x="1000" y="786"/>
                  </a:lnTo>
                  <a:cubicBezTo>
                    <a:pt x="1000" y="367"/>
                    <a:pt x="659" y="0"/>
                    <a:pt x="244" y="0"/>
                  </a:cubicBezTo>
                  <a:close/>
                </a:path>
              </a:pathLst>
            </a:custGeom>
            <a:solidFill>
              <a:srgbClr val="9182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0" name="Google Shape;5550;p46"/>
            <p:cNvSpPr/>
            <p:nvPr/>
          </p:nvSpPr>
          <p:spPr>
            <a:xfrm>
              <a:off x="4799360" y="-2431446"/>
              <a:ext cx="107346" cy="314608"/>
            </a:xfrm>
            <a:custGeom>
              <a:avLst/>
              <a:gdLst/>
              <a:ahLst/>
              <a:cxnLst/>
              <a:rect l="l" t="t" r="r" b="b"/>
              <a:pathLst>
                <a:path w="3641" h="10671" extrusionOk="0">
                  <a:moveTo>
                    <a:pt x="1806" y="321"/>
                  </a:moveTo>
                  <a:cubicBezTo>
                    <a:pt x="1817" y="321"/>
                    <a:pt x="1828" y="321"/>
                    <a:pt x="1838" y="321"/>
                  </a:cubicBezTo>
                  <a:cubicBezTo>
                    <a:pt x="2177" y="321"/>
                    <a:pt x="2463" y="625"/>
                    <a:pt x="2463" y="964"/>
                  </a:cubicBezTo>
                  <a:lnTo>
                    <a:pt x="2463" y="1535"/>
                  </a:lnTo>
                  <a:cubicBezTo>
                    <a:pt x="2463" y="1892"/>
                    <a:pt x="2177" y="2177"/>
                    <a:pt x="1838" y="2195"/>
                  </a:cubicBezTo>
                  <a:cubicBezTo>
                    <a:pt x="1481" y="2195"/>
                    <a:pt x="1178" y="1909"/>
                    <a:pt x="1178" y="1553"/>
                  </a:cubicBezTo>
                  <a:lnTo>
                    <a:pt x="1178" y="946"/>
                  </a:lnTo>
                  <a:cubicBezTo>
                    <a:pt x="1178" y="600"/>
                    <a:pt x="1464" y="321"/>
                    <a:pt x="1806" y="321"/>
                  </a:cubicBezTo>
                  <a:close/>
                  <a:moveTo>
                    <a:pt x="2463" y="2248"/>
                  </a:moveTo>
                  <a:lnTo>
                    <a:pt x="2463" y="2802"/>
                  </a:lnTo>
                  <a:lnTo>
                    <a:pt x="2142" y="3533"/>
                  </a:lnTo>
                  <a:lnTo>
                    <a:pt x="1499" y="3533"/>
                  </a:lnTo>
                  <a:lnTo>
                    <a:pt x="1178" y="2802"/>
                  </a:lnTo>
                  <a:lnTo>
                    <a:pt x="1178" y="2248"/>
                  </a:lnTo>
                  <a:cubicBezTo>
                    <a:pt x="1356" y="2409"/>
                    <a:pt x="1571" y="2498"/>
                    <a:pt x="1820" y="2498"/>
                  </a:cubicBezTo>
                  <a:cubicBezTo>
                    <a:pt x="2070" y="2498"/>
                    <a:pt x="2284" y="2409"/>
                    <a:pt x="2463" y="2248"/>
                  </a:cubicBezTo>
                  <a:close/>
                  <a:moveTo>
                    <a:pt x="1820" y="0"/>
                  </a:moveTo>
                  <a:cubicBezTo>
                    <a:pt x="1285" y="0"/>
                    <a:pt x="875" y="428"/>
                    <a:pt x="875" y="946"/>
                  </a:cubicBezTo>
                  <a:cubicBezTo>
                    <a:pt x="875" y="946"/>
                    <a:pt x="857" y="2641"/>
                    <a:pt x="857" y="2641"/>
                  </a:cubicBezTo>
                  <a:cubicBezTo>
                    <a:pt x="857" y="2855"/>
                    <a:pt x="803" y="3069"/>
                    <a:pt x="696" y="3283"/>
                  </a:cubicBezTo>
                  <a:lnTo>
                    <a:pt x="197" y="4193"/>
                  </a:lnTo>
                  <a:cubicBezTo>
                    <a:pt x="72" y="4443"/>
                    <a:pt x="0" y="4711"/>
                    <a:pt x="0" y="4996"/>
                  </a:cubicBezTo>
                  <a:lnTo>
                    <a:pt x="0" y="7940"/>
                  </a:lnTo>
                  <a:cubicBezTo>
                    <a:pt x="0" y="8012"/>
                    <a:pt x="54" y="8083"/>
                    <a:pt x="125" y="8083"/>
                  </a:cubicBezTo>
                  <a:cubicBezTo>
                    <a:pt x="139" y="8088"/>
                    <a:pt x="153" y="8091"/>
                    <a:pt x="166" y="8091"/>
                  </a:cubicBezTo>
                  <a:cubicBezTo>
                    <a:pt x="240" y="8091"/>
                    <a:pt x="304" y="8016"/>
                    <a:pt x="304" y="7940"/>
                  </a:cubicBezTo>
                  <a:lnTo>
                    <a:pt x="304" y="5014"/>
                  </a:lnTo>
                  <a:cubicBezTo>
                    <a:pt x="304" y="4782"/>
                    <a:pt x="375" y="4550"/>
                    <a:pt x="482" y="4354"/>
                  </a:cubicBezTo>
                  <a:lnTo>
                    <a:pt x="964" y="3444"/>
                  </a:lnTo>
                  <a:cubicBezTo>
                    <a:pt x="1000" y="3390"/>
                    <a:pt x="1017" y="3337"/>
                    <a:pt x="1035" y="3283"/>
                  </a:cubicBezTo>
                  <a:lnTo>
                    <a:pt x="1249" y="3765"/>
                  </a:lnTo>
                  <a:cubicBezTo>
                    <a:pt x="1267" y="3819"/>
                    <a:pt x="1321" y="3854"/>
                    <a:pt x="1392" y="3854"/>
                  </a:cubicBezTo>
                  <a:lnTo>
                    <a:pt x="2266" y="3854"/>
                  </a:lnTo>
                  <a:cubicBezTo>
                    <a:pt x="2320" y="3854"/>
                    <a:pt x="2373" y="3819"/>
                    <a:pt x="2409" y="3765"/>
                  </a:cubicBezTo>
                  <a:lnTo>
                    <a:pt x="2605" y="3301"/>
                  </a:lnTo>
                  <a:cubicBezTo>
                    <a:pt x="2623" y="3337"/>
                    <a:pt x="2641" y="3390"/>
                    <a:pt x="2677" y="3444"/>
                  </a:cubicBezTo>
                  <a:lnTo>
                    <a:pt x="3159" y="4354"/>
                  </a:lnTo>
                  <a:cubicBezTo>
                    <a:pt x="3266" y="4550"/>
                    <a:pt x="3337" y="4782"/>
                    <a:pt x="3337" y="5014"/>
                  </a:cubicBezTo>
                  <a:lnTo>
                    <a:pt x="3337" y="10367"/>
                  </a:lnTo>
                  <a:lnTo>
                    <a:pt x="2605" y="10367"/>
                  </a:lnTo>
                  <a:lnTo>
                    <a:pt x="2605" y="8583"/>
                  </a:lnTo>
                  <a:lnTo>
                    <a:pt x="2909" y="6763"/>
                  </a:lnTo>
                  <a:cubicBezTo>
                    <a:pt x="2927" y="6673"/>
                    <a:pt x="2873" y="6584"/>
                    <a:pt x="2784" y="6584"/>
                  </a:cubicBezTo>
                  <a:cubicBezTo>
                    <a:pt x="2772" y="6582"/>
                    <a:pt x="2761" y="6581"/>
                    <a:pt x="2750" y="6581"/>
                  </a:cubicBezTo>
                  <a:cubicBezTo>
                    <a:pt x="2677" y="6581"/>
                    <a:pt x="2621" y="6631"/>
                    <a:pt x="2605" y="6709"/>
                  </a:cubicBezTo>
                  <a:lnTo>
                    <a:pt x="2284" y="8529"/>
                  </a:lnTo>
                  <a:cubicBezTo>
                    <a:pt x="2284" y="8547"/>
                    <a:pt x="2284" y="9760"/>
                    <a:pt x="2284" y="9760"/>
                  </a:cubicBezTo>
                  <a:cubicBezTo>
                    <a:pt x="2142" y="9840"/>
                    <a:pt x="1976" y="9881"/>
                    <a:pt x="1811" y="9881"/>
                  </a:cubicBezTo>
                  <a:cubicBezTo>
                    <a:pt x="1646" y="9881"/>
                    <a:pt x="1481" y="9840"/>
                    <a:pt x="1339" y="9760"/>
                  </a:cubicBezTo>
                  <a:cubicBezTo>
                    <a:pt x="1339" y="9760"/>
                    <a:pt x="1339" y="8547"/>
                    <a:pt x="1339" y="8529"/>
                  </a:cubicBezTo>
                  <a:lnTo>
                    <a:pt x="1017" y="6709"/>
                  </a:lnTo>
                  <a:cubicBezTo>
                    <a:pt x="1002" y="6631"/>
                    <a:pt x="946" y="6581"/>
                    <a:pt x="873" y="6581"/>
                  </a:cubicBezTo>
                  <a:cubicBezTo>
                    <a:pt x="862" y="6581"/>
                    <a:pt x="851" y="6582"/>
                    <a:pt x="839" y="6584"/>
                  </a:cubicBezTo>
                  <a:cubicBezTo>
                    <a:pt x="750" y="6584"/>
                    <a:pt x="696" y="6673"/>
                    <a:pt x="714" y="6763"/>
                  </a:cubicBezTo>
                  <a:lnTo>
                    <a:pt x="1017" y="8583"/>
                  </a:lnTo>
                  <a:lnTo>
                    <a:pt x="1017" y="10367"/>
                  </a:lnTo>
                  <a:lnTo>
                    <a:pt x="304" y="10367"/>
                  </a:lnTo>
                  <a:lnTo>
                    <a:pt x="304" y="8636"/>
                  </a:lnTo>
                  <a:cubicBezTo>
                    <a:pt x="304" y="8565"/>
                    <a:pt x="268" y="8493"/>
                    <a:pt x="197" y="8476"/>
                  </a:cubicBezTo>
                  <a:cubicBezTo>
                    <a:pt x="186" y="8474"/>
                    <a:pt x="175" y="8473"/>
                    <a:pt x="164" y="8473"/>
                  </a:cubicBezTo>
                  <a:cubicBezTo>
                    <a:pt x="72" y="8473"/>
                    <a:pt x="0" y="8540"/>
                    <a:pt x="0" y="8636"/>
                  </a:cubicBezTo>
                  <a:lnTo>
                    <a:pt x="0" y="10510"/>
                  </a:lnTo>
                  <a:cubicBezTo>
                    <a:pt x="0" y="10599"/>
                    <a:pt x="72" y="10670"/>
                    <a:pt x="161" y="10670"/>
                  </a:cubicBezTo>
                  <a:lnTo>
                    <a:pt x="1178" y="10670"/>
                  </a:lnTo>
                  <a:cubicBezTo>
                    <a:pt x="1267" y="10670"/>
                    <a:pt x="1339" y="10599"/>
                    <a:pt x="1339" y="10510"/>
                  </a:cubicBezTo>
                  <a:lnTo>
                    <a:pt x="1339" y="10099"/>
                  </a:lnTo>
                  <a:cubicBezTo>
                    <a:pt x="1490" y="10162"/>
                    <a:pt x="1651" y="10193"/>
                    <a:pt x="1811" y="10193"/>
                  </a:cubicBezTo>
                  <a:cubicBezTo>
                    <a:pt x="1972" y="10193"/>
                    <a:pt x="2133" y="10162"/>
                    <a:pt x="2284" y="10099"/>
                  </a:cubicBezTo>
                  <a:lnTo>
                    <a:pt x="2284" y="10510"/>
                  </a:lnTo>
                  <a:cubicBezTo>
                    <a:pt x="2284" y="10599"/>
                    <a:pt x="2356" y="10670"/>
                    <a:pt x="2445" y="10670"/>
                  </a:cubicBezTo>
                  <a:lnTo>
                    <a:pt x="3480" y="10670"/>
                  </a:lnTo>
                  <a:cubicBezTo>
                    <a:pt x="3569" y="10670"/>
                    <a:pt x="3640" y="10599"/>
                    <a:pt x="3640" y="10510"/>
                  </a:cubicBezTo>
                  <a:lnTo>
                    <a:pt x="3640" y="5014"/>
                  </a:lnTo>
                  <a:cubicBezTo>
                    <a:pt x="3640" y="4729"/>
                    <a:pt x="3569" y="4443"/>
                    <a:pt x="3444" y="4193"/>
                  </a:cubicBezTo>
                  <a:lnTo>
                    <a:pt x="2944" y="3283"/>
                  </a:lnTo>
                  <a:cubicBezTo>
                    <a:pt x="2837" y="3087"/>
                    <a:pt x="2766" y="2855"/>
                    <a:pt x="2766" y="2623"/>
                  </a:cubicBezTo>
                  <a:lnTo>
                    <a:pt x="2766" y="946"/>
                  </a:lnTo>
                  <a:cubicBezTo>
                    <a:pt x="2766" y="428"/>
                    <a:pt x="2338" y="0"/>
                    <a:pt x="1820" y="0"/>
                  </a:cubicBezTo>
                  <a:close/>
                </a:path>
              </a:pathLst>
            </a:custGeom>
            <a:solidFill>
              <a:srgbClr val="1E15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1" name="Google Shape;5551;p46"/>
            <p:cNvSpPr/>
            <p:nvPr/>
          </p:nvSpPr>
          <p:spPr>
            <a:xfrm>
              <a:off x="4920887" y="-2431505"/>
              <a:ext cx="107847" cy="314667"/>
            </a:xfrm>
            <a:custGeom>
              <a:avLst/>
              <a:gdLst/>
              <a:ahLst/>
              <a:cxnLst/>
              <a:rect l="l" t="t" r="r" b="b"/>
              <a:pathLst>
                <a:path w="3658" h="10673" extrusionOk="0">
                  <a:moveTo>
                    <a:pt x="1806" y="323"/>
                  </a:moveTo>
                  <a:cubicBezTo>
                    <a:pt x="1817" y="323"/>
                    <a:pt x="1827" y="323"/>
                    <a:pt x="1838" y="323"/>
                  </a:cubicBezTo>
                  <a:cubicBezTo>
                    <a:pt x="2195" y="323"/>
                    <a:pt x="2462" y="627"/>
                    <a:pt x="2462" y="966"/>
                  </a:cubicBezTo>
                  <a:lnTo>
                    <a:pt x="2462" y="1537"/>
                  </a:lnTo>
                  <a:cubicBezTo>
                    <a:pt x="2462" y="1894"/>
                    <a:pt x="2195" y="2179"/>
                    <a:pt x="1838" y="2197"/>
                  </a:cubicBezTo>
                  <a:cubicBezTo>
                    <a:pt x="1481" y="2197"/>
                    <a:pt x="1196" y="1911"/>
                    <a:pt x="1196" y="1555"/>
                  </a:cubicBezTo>
                  <a:lnTo>
                    <a:pt x="1196" y="948"/>
                  </a:lnTo>
                  <a:cubicBezTo>
                    <a:pt x="1196" y="602"/>
                    <a:pt x="1464" y="323"/>
                    <a:pt x="1806" y="323"/>
                  </a:cubicBezTo>
                  <a:close/>
                  <a:moveTo>
                    <a:pt x="2462" y="2250"/>
                  </a:moveTo>
                  <a:lnTo>
                    <a:pt x="2462" y="2804"/>
                  </a:lnTo>
                  <a:lnTo>
                    <a:pt x="2159" y="3535"/>
                  </a:lnTo>
                  <a:lnTo>
                    <a:pt x="1499" y="3535"/>
                  </a:lnTo>
                  <a:lnTo>
                    <a:pt x="1196" y="2804"/>
                  </a:lnTo>
                  <a:lnTo>
                    <a:pt x="1196" y="2250"/>
                  </a:lnTo>
                  <a:cubicBezTo>
                    <a:pt x="1356" y="2411"/>
                    <a:pt x="1588" y="2500"/>
                    <a:pt x="1820" y="2500"/>
                  </a:cubicBezTo>
                  <a:cubicBezTo>
                    <a:pt x="2070" y="2500"/>
                    <a:pt x="2302" y="2411"/>
                    <a:pt x="2462" y="2250"/>
                  </a:cubicBezTo>
                  <a:close/>
                  <a:moveTo>
                    <a:pt x="1813" y="0"/>
                  </a:moveTo>
                  <a:cubicBezTo>
                    <a:pt x="1304" y="0"/>
                    <a:pt x="874" y="433"/>
                    <a:pt x="874" y="966"/>
                  </a:cubicBezTo>
                  <a:lnTo>
                    <a:pt x="874" y="2750"/>
                  </a:lnTo>
                  <a:cubicBezTo>
                    <a:pt x="857" y="2946"/>
                    <a:pt x="785" y="3125"/>
                    <a:pt x="696" y="3285"/>
                  </a:cubicBezTo>
                  <a:lnTo>
                    <a:pt x="214" y="4195"/>
                  </a:lnTo>
                  <a:cubicBezTo>
                    <a:pt x="71" y="4445"/>
                    <a:pt x="0" y="4731"/>
                    <a:pt x="0" y="5016"/>
                  </a:cubicBezTo>
                  <a:lnTo>
                    <a:pt x="0" y="10512"/>
                  </a:lnTo>
                  <a:cubicBezTo>
                    <a:pt x="0" y="10601"/>
                    <a:pt x="71" y="10672"/>
                    <a:pt x="161" y="10672"/>
                  </a:cubicBezTo>
                  <a:lnTo>
                    <a:pt x="1178" y="10672"/>
                  </a:lnTo>
                  <a:cubicBezTo>
                    <a:pt x="1267" y="10672"/>
                    <a:pt x="1338" y="10601"/>
                    <a:pt x="1338" y="10512"/>
                  </a:cubicBezTo>
                  <a:lnTo>
                    <a:pt x="1338" y="10101"/>
                  </a:lnTo>
                  <a:cubicBezTo>
                    <a:pt x="1490" y="10164"/>
                    <a:pt x="1651" y="10195"/>
                    <a:pt x="1813" y="10195"/>
                  </a:cubicBezTo>
                  <a:cubicBezTo>
                    <a:pt x="1976" y="10195"/>
                    <a:pt x="2141" y="10164"/>
                    <a:pt x="2302" y="10101"/>
                  </a:cubicBezTo>
                  <a:lnTo>
                    <a:pt x="2302" y="10512"/>
                  </a:lnTo>
                  <a:cubicBezTo>
                    <a:pt x="2302" y="10601"/>
                    <a:pt x="2373" y="10672"/>
                    <a:pt x="2444" y="10672"/>
                  </a:cubicBezTo>
                  <a:lnTo>
                    <a:pt x="3479" y="10672"/>
                  </a:lnTo>
                  <a:cubicBezTo>
                    <a:pt x="3551" y="10672"/>
                    <a:pt x="3622" y="10601"/>
                    <a:pt x="3622" y="10512"/>
                  </a:cubicBezTo>
                  <a:lnTo>
                    <a:pt x="3622" y="6211"/>
                  </a:lnTo>
                  <a:cubicBezTo>
                    <a:pt x="3622" y="6140"/>
                    <a:pt x="3586" y="6069"/>
                    <a:pt x="3497" y="6051"/>
                  </a:cubicBezTo>
                  <a:cubicBezTo>
                    <a:pt x="3488" y="6049"/>
                    <a:pt x="3479" y="6048"/>
                    <a:pt x="3470" y="6048"/>
                  </a:cubicBezTo>
                  <a:cubicBezTo>
                    <a:pt x="3391" y="6048"/>
                    <a:pt x="3319" y="6115"/>
                    <a:pt x="3319" y="6211"/>
                  </a:cubicBezTo>
                  <a:lnTo>
                    <a:pt x="3319" y="10369"/>
                  </a:lnTo>
                  <a:lnTo>
                    <a:pt x="2605" y="10369"/>
                  </a:lnTo>
                  <a:lnTo>
                    <a:pt x="2605" y="8585"/>
                  </a:lnTo>
                  <a:lnTo>
                    <a:pt x="2908" y="6765"/>
                  </a:lnTo>
                  <a:cubicBezTo>
                    <a:pt x="2926" y="6693"/>
                    <a:pt x="2891" y="6622"/>
                    <a:pt x="2819" y="6586"/>
                  </a:cubicBezTo>
                  <a:cubicBezTo>
                    <a:pt x="2801" y="6579"/>
                    <a:pt x="2781" y="6575"/>
                    <a:pt x="2762" y="6575"/>
                  </a:cubicBezTo>
                  <a:cubicBezTo>
                    <a:pt x="2689" y="6575"/>
                    <a:pt x="2619" y="6626"/>
                    <a:pt x="2605" y="6711"/>
                  </a:cubicBezTo>
                  <a:cubicBezTo>
                    <a:pt x="2605" y="6711"/>
                    <a:pt x="2302" y="8549"/>
                    <a:pt x="2302" y="8567"/>
                  </a:cubicBezTo>
                  <a:lnTo>
                    <a:pt x="2302" y="9744"/>
                  </a:lnTo>
                  <a:cubicBezTo>
                    <a:pt x="2150" y="9825"/>
                    <a:pt x="1981" y="9865"/>
                    <a:pt x="1813" y="9865"/>
                  </a:cubicBezTo>
                  <a:cubicBezTo>
                    <a:pt x="1646" y="9865"/>
                    <a:pt x="1481" y="9825"/>
                    <a:pt x="1338" y="9744"/>
                  </a:cubicBezTo>
                  <a:lnTo>
                    <a:pt x="1338" y="8567"/>
                  </a:lnTo>
                  <a:cubicBezTo>
                    <a:pt x="1338" y="8549"/>
                    <a:pt x="1017" y="6693"/>
                    <a:pt x="1017" y="6693"/>
                  </a:cubicBezTo>
                  <a:cubicBezTo>
                    <a:pt x="1017" y="6629"/>
                    <a:pt x="946" y="6566"/>
                    <a:pt x="867" y="6566"/>
                  </a:cubicBezTo>
                  <a:cubicBezTo>
                    <a:pt x="857" y="6566"/>
                    <a:pt x="848" y="6566"/>
                    <a:pt x="839" y="6568"/>
                  </a:cubicBezTo>
                  <a:cubicBezTo>
                    <a:pt x="767" y="6586"/>
                    <a:pt x="696" y="6658"/>
                    <a:pt x="714" y="6747"/>
                  </a:cubicBezTo>
                  <a:lnTo>
                    <a:pt x="1017" y="8567"/>
                  </a:lnTo>
                  <a:lnTo>
                    <a:pt x="1017" y="10369"/>
                  </a:lnTo>
                  <a:lnTo>
                    <a:pt x="286" y="10369"/>
                  </a:lnTo>
                  <a:lnTo>
                    <a:pt x="286" y="5016"/>
                  </a:lnTo>
                  <a:cubicBezTo>
                    <a:pt x="286" y="4784"/>
                    <a:pt x="357" y="4552"/>
                    <a:pt x="464" y="4356"/>
                  </a:cubicBezTo>
                  <a:lnTo>
                    <a:pt x="964" y="3446"/>
                  </a:lnTo>
                  <a:cubicBezTo>
                    <a:pt x="981" y="3392"/>
                    <a:pt x="1017" y="3339"/>
                    <a:pt x="1035" y="3285"/>
                  </a:cubicBezTo>
                  <a:lnTo>
                    <a:pt x="1231" y="3767"/>
                  </a:lnTo>
                  <a:cubicBezTo>
                    <a:pt x="1267" y="3821"/>
                    <a:pt x="1320" y="3856"/>
                    <a:pt x="1392" y="3856"/>
                  </a:cubicBezTo>
                  <a:lnTo>
                    <a:pt x="2248" y="3856"/>
                  </a:lnTo>
                  <a:cubicBezTo>
                    <a:pt x="2248" y="3856"/>
                    <a:pt x="2373" y="3803"/>
                    <a:pt x="2391" y="3749"/>
                  </a:cubicBezTo>
                  <a:lnTo>
                    <a:pt x="2587" y="3285"/>
                  </a:lnTo>
                  <a:cubicBezTo>
                    <a:pt x="2623" y="3339"/>
                    <a:pt x="2641" y="3375"/>
                    <a:pt x="2659" y="3428"/>
                  </a:cubicBezTo>
                  <a:lnTo>
                    <a:pt x="3158" y="4338"/>
                  </a:lnTo>
                  <a:cubicBezTo>
                    <a:pt x="3265" y="4552"/>
                    <a:pt x="3319" y="4766"/>
                    <a:pt x="3319" y="4998"/>
                  </a:cubicBezTo>
                  <a:lnTo>
                    <a:pt x="3319" y="5480"/>
                  </a:lnTo>
                  <a:cubicBezTo>
                    <a:pt x="3319" y="5569"/>
                    <a:pt x="3390" y="5641"/>
                    <a:pt x="3479" y="5641"/>
                  </a:cubicBezTo>
                  <a:cubicBezTo>
                    <a:pt x="3569" y="5641"/>
                    <a:pt x="3658" y="5480"/>
                    <a:pt x="3658" y="5480"/>
                  </a:cubicBezTo>
                  <a:lnTo>
                    <a:pt x="3658" y="5016"/>
                  </a:lnTo>
                  <a:cubicBezTo>
                    <a:pt x="3658" y="4731"/>
                    <a:pt x="3569" y="4445"/>
                    <a:pt x="3444" y="4195"/>
                  </a:cubicBezTo>
                  <a:lnTo>
                    <a:pt x="2944" y="3267"/>
                  </a:lnTo>
                  <a:cubicBezTo>
                    <a:pt x="2837" y="3071"/>
                    <a:pt x="2784" y="2839"/>
                    <a:pt x="2766" y="2607"/>
                  </a:cubicBezTo>
                  <a:lnTo>
                    <a:pt x="2766" y="948"/>
                  </a:lnTo>
                  <a:cubicBezTo>
                    <a:pt x="2766" y="448"/>
                    <a:pt x="2373" y="38"/>
                    <a:pt x="1874" y="2"/>
                  </a:cubicBezTo>
                  <a:cubicBezTo>
                    <a:pt x="1853" y="1"/>
                    <a:pt x="1833" y="0"/>
                    <a:pt x="1813" y="0"/>
                  </a:cubicBezTo>
                  <a:close/>
                </a:path>
              </a:pathLst>
            </a:custGeom>
            <a:solidFill>
              <a:srgbClr val="1E15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52" name="Google Shape;5552;p46"/>
          <p:cNvGrpSpPr/>
          <p:nvPr/>
        </p:nvGrpSpPr>
        <p:grpSpPr>
          <a:xfrm rot="120013">
            <a:off x="4090597" y="2539365"/>
            <a:ext cx="314579" cy="314579"/>
            <a:chOff x="4072882" y="-2431446"/>
            <a:chExt cx="314608" cy="314608"/>
          </a:xfrm>
        </p:grpSpPr>
        <p:sp>
          <p:nvSpPr>
            <p:cNvPr id="5553" name="Google Shape;5553;p46"/>
            <p:cNvSpPr/>
            <p:nvPr/>
          </p:nvSpPr>
          <p:spPr>
            <a:xfrm>
              <a:off x="4077098" y="-2426729"/>
              <a:ext cx="305675" cy="305144"/>
            </a:xfrm>
            <a:custGeom>
              <a:avLst/>
              <a:gdLst/>
              <a:ahLst/>
              <a:cxnLst/>
              <a:rect l="l" t="t" r="r" b="b"/>
              <a:pathLst>
                <a:path w="10368" h="10350" extrusionOk="0">
                  <a:moveTo>
                    <a:pt x="5193" y="1"/>
                  </a:moveTo>
                  <a:cubicBezTo>
                    <a:pt x="2320" y="1"/>
                    <a:pt x="0" y="2320"/>
                    <a:pt x="0" y="5175"/>
                  </a:cubicBezTo>
                  <a:cubicBezTo>
                    <a:pt x="0" y="8030"/>
                    <a:pt x="2320" y="10350"/>
                    <a:pt x="5193" y="10350"/>
                  </a:cubicBezTo>
                  <a:cubicBezTo>
                    <a:pt x="8047" y="10350"/>
                    <a:pt x="10367" y="8030"/>
                    <a:pt x="10367" y="5175"/>
                  </a:cubicBezTo>
                  <a:cubicBezTo>
                    <a:pt x="10367" y="2320"/>
                    <a:pt x="8047" y="1"/>
                    <a:pt x="5193" y="1"/>
                  </a:cubicBezTo>
                  <a:close/>
                </a:path>
              </a:pathLst>
            </a:custGeom>
            <a:solidFill>
              <a:srgbClr val="A79B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4" name="Google Shape;5554;p46"/>
            <p:cNvSpPr/>
            <p:nvPr/>
          </p:nvSpPr>
          <p:spPr>
            <a:xfrm>
              <a:off x="4163895" y="-2417235"/>
              <a:ext cx="218878" cy="295651"/>
            </a:xfrm>
            <a:custGeom>
              <a:avLst/>
              <a:gdLst/>
              <a:ahLst/>
              <a:cxnLst/>
              <a:rect l="l" t="t" r="r" b="b"/>
              <a:pathLst>
                <a:path w="7424" h="10028" extrusionOk="0">
                  <a:moveTo>
                    <a:pt x="4069" y="0"/>
                  </a:moveTo>
                  <a:lnTo>
                    <a:pt x="4069" y="0"/>
                  </a:lnTo>
                  <a:cubicBezTo>
                    <a:pt x="5799" y="839"/>
                    <a:pt x="7013" y="2623"/>
                    <a:pt x="7013" y="4675"/>
                  </a:cubicBezTo>
                  <a:cubicBezTo>
                    <a:pt x="7013" y="7530"/>
                    <a:pt x="4693" y="9849"/>
                    <a:pt x="1820" y="9849"/>
                  </a:cubicBezTo>
                  <a:cubicBezTo>
                    <a:pt x="1178" y="9849"/>
                    <a:pt x="571" y="9742"/>
                    <a:pt x="0" y="9528"/>
                  </a:cubicBezTo>
                  <a:lnTo>
                    <a:pt x="0" y="9528"/>
                  </a:lnTo>
                  <a:cubicBezTo>
                    <a:pt x="679" y="9849"/>
                    <a:pt x="1446" y="10028"/>
                    <a:pt x="2249" y="10028"/>
                  </a:cubicBezTo>
                  <a:cubicBezTo>
                    <a:pt x="5103" y="10028"/>
                    <a:pt x="7423" y="7708"/>
                    <a:pt x="7423" y="4853"/>
                  </a:cubicBezTo>
                  <a:cubicBezTo>
                    <a:pt x="7423" y="2641"/>
                    <a:pt x="6031" y="749"/>
                    <a:pt x="4069" y="0"/>
                  </a:cubicBezTo>
                  <a:close/>
                </a:path>
              </a:pathLst>
            </a:custGeom>
            <a:solidFill>
              <a:srgbClr val="9182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5" name="Google Shape;5555;p46"/>
            <p:cNvSpPr/>
            <p:nvPr/>
          </p:nvSpPr>
          <p:spPr>
            <a:xfrm>
              <a:off x="4103927" y="-2400430"/>
              <a:ext cx="252518" cy="252547"/>
            </a:xfrm>
            <a:custGeom>
              <a:avLst/>
              <a:gdLst/>
              <a:ahLst/>
              <a:cxnLst/>
              <a:rect l="l" t="t" r="r" b="b"/>
              <a:pathLst>
                <a:path w="8565" h="8566" extrusionOk="0">
                  <a:moveTo>
                    <a:pt x="4283" y="1"/>
                  </a:moveTo>
                  <a:cubicBezTo>
                    <a:pt x="1910" y="1"/>
                    <a:pt x="0" y="1910"/>
                    <a:pt x="0" y="4283"/>
                  </a:cubicBezTo>
                  <a:cubicBezTo>
                    <a:pt x="0" y="6656"/>
                    <a:pt x="1910" y="8565"/>
                    <a:pt x="4283" y="8565"/>
                  </a:cubicBezTo>
                  <a:cubicBezTo>
                    <a:pt x="6638" y="8565"/>
                    <a:pt x="8565" y="6656"/>
                    <a:pt x="8565" y="4283"/>
                  </a:cubicBezTo>
                  <a:cubicBezTo>
                    <a:pt x="8565" y="1910"/>
                    <a:pt x="6638" y="1"/>
                    <a:pt x="4283" y="1"/>
                  </a:cubicBezTo>
                  <a:close/>
                </a:path>
              </a:pathLst>
            </a:custGeom>
            <a:solidFill>
              <a:srgbClr val="D7D0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6" name="Google Shape;5556;p46"/>
            <p:cNvSpPr/>
            <p:nvPr/>
          </p:nvSpPr>
          <p:spPr>
            <a:xfrm>
              <a:off x="4191785" y="-2397777"/>
              <a:ext cx="164660" cy="249894"/>
            </a:xfrm>
            <a:custGeom>
              <a:avLst/>
              <a:gdLst/>
              <a:ahLst/>
              <a:cxnLst/>
              <a:rect l="l" t="t" r="r" b="b"/>
              <a:pathLst>
                <a:path w="5585" h="8476" extrusionOk="0">
                  <a:moveTo>
                    <a:pt x="2177" y="0"/>
                  </a:moveTo>
                  <a:cubicBezTo>
                    <a:pt x="3908" y="553"/>
                    <a:pt x="5157" y="2177"/>
                    <a:pt x="5157" y="4086"/>
                  </a:cubicBezTo>
                  <a:cubicBezTo>
                    <a:pt x="5157" y="6459"/>
                    <a:pt x="3248" y="8368"/>
                    <a:pt x="874" y="8368"/>
                  </a:cubicBezTo>
                  <a:cubicBezTo>
                    <a:pt x="589" y="8368"/>
                    <a:pt x="286" y="8333"/>
                    <a:pt x="0" y="8279"/>
                  </a:cubicBezTo>
                  <a:lnTo>
                    <a:pt x="0" y="8279"/>
                  </a:lnTo>
                  <a:cubicBezTo>
                    <a:pt x="411" y="8404"/>
                    <a:pt x="839" y="8475"/>
                    <a:pt x="1303" y="8475"/>
                  </a:cubicBezTo>
                  <a:cubicBezTo>
                    <a:pt x="3658" y="8475"/>
                    <a:pt x="5585" y="6566"/>
                    <a:pt x="5585" y="4193"/>
                  </a:cubicBezTo>
                  <a:cubicBezTo>
                    <a:pt x="5585" y="2123"/>
                    <a:pt x="4122" y="411"/>
                    <a:pt x="2177" y="0"/>
                  </a:cubicBezTo>
                  <a:close/>
                </a:path>
              </a:pathLst>
            </a:custGeom>
            <a:solidFill>
              <a:srgbClr val="C9BF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7" name="Google Shape;5557;p46"/>
            <p:cNvSpPr/>
            <p:nvPr/>
          </p:nvSpPr>
          <p:spPr>
            <a:xfrm>
              <a:off x="4122855" y="-2381473"/>
              <a:ext cx="214131" cy="214662"/>
            </a:xfrm>
            <a:custGeom>
              <a:avLst/>
              <a:gdLst/>
              <a:ahLst/>
              <a:cxnLst/>
              <a:rect l="l" t="t" r="r" b="b"/>
              <a:pathLst>
                <a:path w="7263" h="7281" extrusionOk="0">
                  <a:moveTo>
                    <a:pt x="3641" y="0"/>
                  </a:moveTo>
                  <a:cubicBezTo>
                    <a:pt x="1624" y="0"/>
                    <a:pt x="1" y="1642"/>
                    <a:pt x="1" y="3640"/>
                  </a:cubicBezTo>
                  <a:cubicBezTo>
                    <a:pt x="1" y="5639"/>
                    <a:pt x="1624" y="7280"/>
                    <a:pt x="3641" y="7280"/>
                  </a:cubicBezTo>
                  <a:cubicBezTo>
                    <a:pt x="5639" y="7280"/>
                    <a:pt x="7263" y="5639"/>
                    <a:pt x="7263" y="3640"/>
                  </a:cubicBezTo>
                  <a:cubicBezTo>
                    <a:pt x="7263" y="1642"/>
                    <a:pt x="5639" y="0"/>
                    <a:pt x="3641" y="0"/>
                  </a:cubicBezTo>
                  <a:close/>
                </a:path>
              </a:pathLst>
            </a:custGeom>
            <a:solidFill>
              <a:srgbClr val="FAF7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8" name="Google Shape;5558;p46"/>
            <p:cNvSpPr/>
            <p:nvPr/>
          </p:nvSpPr>
          <p:spPr>
            <a:xfrm>
              <a:off x="4195972" y="-2379380"/>
              <a:ext cx="141015" cy="212569"/>
            </a:xfrm>
            <a:custGeom>
              <a:avLst/>
              <a:gdLst/>
              <a:ahLst/>
              <a:cxnLst/>
              <a:rect l="l" t="t" r="r" b="b"/>
              <a:pathLst>
                <a:path w="4783" h="7210" extrusionOk="0">
                  <a:moveTo>
                    <a:pt x="1839" y="1"/>
                  </a:moveTo>
                  <a:lnTo>
                    <a:pt x="1839" y="1"/>
                  </a:lnTo>
                  <a:cubicBezTo>
                    <a:pt x="3284" y="482"/>
                    <a:pt x="4319" y="1838"/>
                    <a:pt x="4319" y="3444"/>
                  </a:cubicBezTo>
                  <a:cubicBezTo>
                    <a:pt x="4319" y="5461"/>
                    <a:pt x="2695" y="7084"/>
                    <a:pt x="679" y="7084"/>
                  </a:cubicBezTo>
                  <a:cubicBezTo>
                    <a:pt x="447" y="7084"/>
                    <a:pt x="233" y="7049"/>
                    <a:pt x="1" y="7013"/>
                  </a:cubicBezTo>
                  <a:lnTo>
                    <a:pt x="1" y="7013"/>
                  </a:lnTo>
                  <a:cubicBezTo>
                    <a:pt x="358" y="7138"/>
                    <a:pt x="750" y="7209"/>
                    <a:pt x="1161" y="7209"/>
                  </a:cubicBezTo>
                  <a:cubicBezTo>
                    <a:pt x="3159" y="7209"/>
                    <a:pt x="4783" y="5568"/>
                    <a:pt x="4783" y="3569"/>
                  </a:cubicBezTo>
                  <a:cubicBezTo>
                    <a:pt x="4783" y="1803"/>
                    <a:pt x="3516" y="322"/>
                    <a:pt x="1839" y="1"/>
                  </a:cubicBezTo>
                  <a:close/>
                </a:path>
              </a:pathLst>
            </a:custGeom>
            <a:solidFill>
              <a:srgbClr val="F3EA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9" name="Google Shape;5559;p46"/>
            <p:cNvSpPr/>
            <p:nvPr/>
          </p:nvSpPr>
          <p:spPr>
            <a:xfrm>
              <a:off x="4136004" y="-2231555"/>
              <a:ext cx="187833" cy="36322"/>
            </a:xfrm>
            <a:custGeom>
              <a:avLst/>
              <a:gdLst/>
              <a:ahLst/>
              <a:cxnLst/>
              <a:rect l="l" t="t" r="r" b="b"/>
              <a:pathLst>
                <a:path w="6371" h="1232" extrusionOk="0">
                  <a:moveTo>
                    <a:pt x="875" y="0"/>
                  </a:moveTo>
                  <a:cubicBezTo>
                    <a:pt x="411" y="0"/>
                    <a:pt x="322" y="215"/>
                    <a:pt x="1" y="304"/>
                  </a:cubicBezTo>
                  <a:cubicBezTo>
                    <a:pt x="144" y="554"/>
                    <a:pt x="304" y="768"/>
                    <a:pt x="483" y="982"/>
                  </a:cubicBezTo>
                  <a:cubicBezTo>
                    <a:pt x="572" y="928"/>
                    <a:pt x="697" y="910"/>
                    <a:pt x="875" y="910"/>
                  </a:cubicBezTo>
                  <a:cubicBezTo>
                    <a:pt x="1446" y="910"/>
                    <a:pt x="1446" y="1232"/>
                    <a:pt x="2035" y="1232"/>
                  </a:cubicBezTo>
                  <a:cubicBezTo>
                    <a:pt x="2606" y="1232"/>
                    <a:pt x="2606" y="910"/>
                    <a:pt x="3195" y="910"/>
                  </a:cubicBezTo>
                  <a:cubicBezTo>
                    <a:pt x="3766" y="910"/>
                    <a:pt x="3766" y="1232"/>
                    <a:pt x="4354" y="1232"/>
                  </a:cubicBezTo>
                  <a:cubicBezTo>
                    <a:pt x="4925" y="1232"/>
                    <a:pt x="4925" y="910"/>
                    <a:pt x="5514" y="910"/>
                  </a:cubicBezTo>
                  <a:cubicBezTo>
                    <a:pt x="5675" y="910"/>
                    <a:pt x="5800" y="928"/>
                    <a:pt x="5889" y="982"/>
                  </a:cubicBezTo>
                  <a:cubicBezTo>
                    <a:pt x="6085" y="768"/>
                    <a:pt x="6246" y="554"/>
                    <a:pt x="6371" y="304"/>
                  </a:cubicBezTo>
                  <a:cubicBezTo>
                    <a:pt x="6067" y="215"/>
                    <a:pt x="5960" y="0"/>
                    <a:pt x="5514" y="0"/>
                  </a:cubicBezTo>
                  <a:cubicBezTo>
                    <a:pt x="4925" y="0"/>
                    <a:pt x="4925" y="339"/>
                    <a:pt x="4354" y="339"/>
                  </a:cubicBezTo>
                  <a:cubicBezTo>
                    <a:pt x="3766" y="339"/>
                    <a:pt x="3766" y="0"/>
                    <a:pt x="3195" y="0"/>
                  </a:cubicBezTo>
                  <a:cubicBezTo>
                    <a:pt x="2606" y="0"/>
                    <a:pt x="2606" y="339"/>
                    <a:pt x="2035" y="339"/>
                  </a:cubicBezTo>
                  <a:cubicBezTo>
                    <a:pt x="1446" y="339"/>
                    <a:pt x="1446" y="0"/>
                    <a:pt x="875" y="0"/>
                  </a:cubicBezTo>
                  <a:close/>
                </a:path>
              </a:pathLst>
            </a:custGeom>
            <a:solidFill>
              <a:srgbClr val="73E7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0" name="Google Shape;5560;p46"/>
            <p:cNvSpPr/>
            <p:nvPr/>
          </p:nvSpPr>
          <p:spPr>
            <a:xfrm>
              <a:off x="4294355" y="-2228931"/>
              <a:ext cx="29482" cy="26328"/>
            </a:xfrm>
            <a:custGeom>
              <a:avLst/>
              <a:gdLst/>
              <a:ahLst/>
              <a:cxnLst/>
              <a:rect l="l" t="t" r="r" b="b"/>
              <a:pathLst>
                <a:path w="1000" h="893" extrusionOk="0">
                  <a:moveTo>
                    <a:pt x="571" y="1"/>
                  </a:moveTo>
                  <a:cubicBezTo>
                    <a:pt x="429" y="304"/>
                    <a:pt x="232" y="572"/>
                    <a:pt x="0" y="821"/>
                  </a:cubicBezTo>
                  <a:lnTo>
                    <a:pt x="143" y="821"/>
                  </a:lnTo>
                  <a:cubicBezTo>
                    <a:pt x="304" y="821"/>
                    <a:pt x="429" y="839"/>
                    <a:pt x="518" y="893"/>
                  </a:cubicBezTo>
                  <a:cubicBezTo>
                    <a:pt x="714" y="679"/>
                    <a:pt x="875" y="465"/>
                    <a:pt x="1000" y="215"/>
                  </a:cubicBezTo>
                  <a:cubicBezTo>
                    <a:pt x="821" y="161"/>
                    <a:pt x="714" y="72"/>
                    <a:pt x="571" y="1"/>
                  </a:cubicBezTo>
                  <a:close/>
                </a:path>
              </a:pathLst>
            </a:custGeom>
            <a:solidFill>
              <a:srgbClr val="99E6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1" name="Google Shape;5561;p46"/>
            <p:cNvSpPr/>
            <p:nvPr/>
          </p:nvSpPr>
          <p:spPr>
            <a:xfrm>
              <a:off x="4126010" y="-2257853"/>
              <a:ext cx="207822" cy="36322"/>
            </a:xfrm>
            <a:custGeom>
              <a:avLst/>
              <a:gdLst/>
              <a:ahLst/>
              <a:cxnLst/>
              <a:rect l="l" t="t" r="r" b="b"/>
              <a:pathLst>
                <a:path w="7049" h="1232" extrusionOk="0">
                  <a:moveTo>
                    <a:pt x="1214" y="0"/>
                  </a:moveTo>
                  <a:cubicBezTo>
                    <a:pt x="625" y="0"/>
                    <a:pt x="625" y="339"/>
                    <a:pt x="54" y="339"/>
                  </a:cubicBezTo>
                  <a:lnTo>
                    <a:pt x="1" y="339"/>
                  </a:lnTo>
                  <a:cubicBezTo>
                    <a:pt x="90" y="643"/>
                    <a:pt x="197" y="928"/>
                    <a:pt x="340" y="1196"/>
                  </a:cubicBezTo>
                  <a:cubicBezTo>
                    <a:pt x="661" y="1107"/>
                    <a:pt x="750" y="892"/>
                    <a:pt x="1214" y="892"/>
                  </a:cubicBezTo>
                  <a:cubicBezTo>
                    <a:pt x="1785" y="892"/>
                    <a:pt x="1785" y="1231"/>
                    <a:pt x="2374" y="1231"/>
                  </a:cubicBezTo>
                  <a:cubicBezTo>
                    <a:pt x="2945" y="1231"/>
                    <a:pt x="2945" y="892"/>
                    <a:pt x="3534" y="892"/>
                  </a:cubicBezTo>
                  <a:cubicBezTo>
                    <a:pt x="4105" y="892"/>
                    <a:pt x="4105" y="1231"/>
                    <a:pt x="4693" y="1231"/>
                  </a:cubicBezTo>
                  <a:cubicBezTo>
                    <a:pt x="5264" y="1231"/>
                    <a:pt x="5264" y="892"/>
                    <a:pt x="5853" y="892"/>
                  </a:cubicBezTo>
                  <a:cubicBezTo>
                    <a:pt x="6299" y="892"/>
                    <a:pt x="6406" y="1107"/>
                    <a:pt x="6710" y="1196"/>
                  </a:cubicBezTo>
                  <a:cubicBezTo>
                    <a:pt x="6852" y="928"/>
                    <a:pt x="6977" y="643"/>
                    <a:pt x="7049" y="339"/>
                  </a:cubicBezTo>
                  <a:lnTo>
                    <a:pt x="7013" y="339"/>
                  </a:lnTo>
                  <a:cubicBezTo>
                    <a:pt x="6424" y="339"/>
                    <a:pt x="6424" y="0"/>
                    <a:pt x="5853" y="0"/>
                  </a:cubicBezTo>
                  <a:cubicBezTo>
                    <a:pt x="5264" y="0"/>
                    <a:pt x="5264" y="339"/>
                    <a:pt x="4693" y="339"/>
                  </a:cubicBezTo>
                  <a:cubicBezTo>
                    <a:pt x="4105" y="339"/>
                    <a:pt x="4105" y="0"/>
                    <a:pt x="3534" y="0"/>
                  </a:cubicBezTo>
                  <a:cubicBezTo>
                    <a:pt x="2945" y="0"/>
                    <a:pt x="2945" y="339"/>
                    <a:pt x="2374" y="339"/>
                  </a:cubicBezTo>
                  <a:cubicBezTo>
                    <a:pt x="1785" y="339"/>
                    <a:pt x="1785" y="0"/>
                    <a:pt x="1214" y="0"/>
                  </a:cubicBezTo>
                  <a:close/>
                </a:path>
              </a:pathLst>
            </a:custGeom>
            <a:solidFill>
              <a:srgbClr val="207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2" name="Google Shape;5562;p46"/>
            <p:cNvSpPr/>
            <p:nvPr/>
          </p:nvSpPr>
          <p:spPr>
            <a:xfrm>
              <a:off x="4311189" y="-2250482"/>
              <a:ext cx="22643" cy="27890"/>
            </a:xfrm>
            <a:custGeom>
              <a:avLst/>
              <a:gdLst/>
              <a:ahLst/>
              <a:cxnLst/>
              <a:rect l="l" t="t" r="r" b="b"/>
              <a:pathLst>
                <a:path w="768" h="946" extrusionOk="0">
                  <a:moveTo>
                    <a:pt x="286" y="0"/>
                  </a:moveTo>
                  <a:cubicBezTo>
                    <a:pt x="232" y="250"/>
                    <a:pt x="125" y="500"/>
                    <a:pt x="0" y="732"/>
                  </a:cubicBezTo>
                  <a:cubicBezTo>
                    <a:pt x="143" y="803"/>
                    <a:pt x="250" y="892"/>
                    <a:pt x="429" y="946"/>
                  </a:cubicBezTo>
                  <a:cubicBezTo>
                    <a:pt x="571" y="678"/>
                    <a:pt x="696" y="393"/>
                    <a:pt x="768" y="89"/>
                  </a:cubicBezTo>
                  <a:lnTo>
                    <a:pt x="732" y="89"/>
                  </a:lnTo>
                  <a:cubicBezTo>
                    <a:pt x="536" y="89"/>
                    <a:pt x="393" y="54"/>
                    <a:pt x="286" y="0"/>
                  </a:cubicBezTo>
                  <a:close/>
                </a:path>
              </a:pathLst>
            </a:custGeom>
            <a:solidFill>
              <a:srgbClr val="5960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3" name="Google Shape;5563;p46"/>
            <p:cNvSpPr/>
            <p:nvPr/>
          </p:nvSpPr>
          <p:spPr>
            <a:xfrm>
              <a:off x="4240166" y="-2307413"/>
              <a:ext cx="64213" cy="29070"/>
            </a:xfrm>
            <a:custGeom>
              <a:avLst/>
              <a:gdLst/>
              <a:ahLst/>
              <a:cxnLst/>
              <a:rect l="l" t="t" r="r" b="b"/>
              <a:pathLst>
                <a:path w="2178" h="986" extrusionOk="0">
                  <a:moveTo>
                    <a:pt x="770" y="0"/>
                  </a:moveTo>
                  <a:cubicBezTo>
                    <a:pt x="746" y="0"/>
                    <a:pt x="721" y="2"/>
                    <a:pt x="697" y="4"/>
                  </a:cubicBezTo>
                  <a:cubicBezTo>
                    <a:pt x="322" y="22"/>
                    <a:pt x="36" y="307"/>
                    <a:pt x="19" y="682"/>
                  </a:cubicBezTo>
                  <a:cubicBezTo>
                    <a:pt x="1" y="789"/>
                    <a:pt x="19" y="896"/>
                    <a:pt x="54" y="985"/>
                  </a:cubicBezTo>
                  <a:lnTo>
                    <a:pt x="2142" y="985"/>
                  </a:lnTo>
                  <a:cubicBezTo>
                    <a:pt x="2177" y="896"/>
                    <a:pt x="2177" y="789"/>
                    <a:pt x="2142" y="700"/>
                  </a:cubicBezTo>
                  <a:cubicBezTo>
                    <a:pt x="2088" y="593"/>
                    <a:pt x="1981" y="468"/>
                    <a:pt x="1874" y="432"/>
                  </a:cubicBezTo>
                  <a:cubicBezTo>
                    <a:pt x="1814" y="412"/>
                    <a:pt x="1754" y="402"/>
                    <a:pt x="1695" y="402"/>
                  </a:cubicBezTo>
                  <a:cubicBezTo>
                    <a:pt x="1598" y="402"/>
                    <a:pt x="1506" y="430"/>
                    <a:pt x="1428" y="486"/>
                  </a:cubicBezTo>
                  <a:cubicBezTo>
                    <a:pt x="1329" y="205"/>
                    <a:pt x="1076" y="0"/>
                    <a:pt x="770" y="0"/>
                  </a:cubicBezTo>
                  <a:close/>
                </a:path>
              </a:pathLst>
            </a:custGeom>
            <a:solidFill>
              <a:srgbClr val="73E7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4" name="Google Shape;5564;p46"/>
            <p:cNvSpPr/>
            <p:nvPr/>
          </p:nvSpPr>
          <p:spPr>
            <a:xfrm>
              <a:off x="4241758" y="-2307295"/>
              <a:ext cx="62090" cy="28952"/>
            </a:xfrm>
            <a:custGeom>
              <a:avLst/>
              <a:gdLst/>
              <a:ahLst/>
              <a:cxnLst/>
              <a:rect l="l" t="t" r="r" b="b"/>
              <a:pathLst>
                <a:path w="2106" h="982" extrusionOk="0">
                  <a:moveTo>
                    <a:pt x="678" y="0"/>
                  </a:moveTo>
                  <a:cubicBezTo>
                    <a:pt x="375" y="0"/>
                    <a:pt x="89" y="196"/>
                    <a:pt x="0" y="482"/>
                  </a:cubicBezTo>
                  <a:cubicBezTo>
                    <a:pt x="125" y="393"/>
                    <a:pt x="286" y="321"/>
                    <a:pt x="446" y="321"/>
                  </a:cubicBezTo>
                  <a:cubicBezTo>
                    <a:pt x="767" y="321"/>
                    <a:pt x="1035" y="535"/>
                    <a:pt x="1142" y="821"/>
                  </a:cubicBezTo>
                  <a:cubicBezTo>
                    <a:pt x="1213" y="767"/>
                    <a:pt x="1303" y="732"/>
                    <a:pt x="1410" y="732"/>
                  </a:cubicBezTo>
                  <a:cubicBezTo>
                    <a:pt x="1588" y="732"/>
                    <a:pt x="1749" y="839"/>
                    <a:pt x="1820" y="981"/>
                  </a:cubicBezTo>
                  <a:lnTo>
                    <a:pt x="2088" y="981"/>
                  </a:lnTo>
                  <a:cubicBezTo>
                    <a:pt x="2106" y="946"/>
                    <a:pt x="2106" y="910"/>
                    <a:pt x="2106" y="857"/>
                  </a:cubicBezTo>
                  <a:cubicBezTo>
                    <a:pt x="2106" y="607"/>
                    <a:pt x="1909" y="393"/>
                    <a:pt x="1642" y="393"/>
                  </a:cubicBezTo>
                  <a:cubicBezTo>
                    <a:pt x="1553" y="393"/>
                    <a:pt x="1445" y="428"/>
                    <a:pt x="1374" y="482"/>
                  </a:cubicBezTo>
                  <a:cubicBezTo>
                    <a:pt x="1285" y="196"/>
                    <a:pt x="999" y="0"/>
                    <a:pt x="678" y="0"/>
                  </a:cubicBezTo>
                  <a:close/>
                </a:path>
              </a:pathLst>
            </a:custGeom>
            <a:solidFill>
              <a:srgbClr val="99E6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5" name="Google Shape;5565;p46"/>
            <p:cNvSpPr/>
            <p:nvPr/>
          </p:nvSpPr>
          <p:spPr>
            <a:xfrm>
              <a:off x="4169673" y="-2355293"/>
              <a:ext cx="64213" cy="29070"/>
            </a:xfrm>
            <a:custGeom>
              <a:avLst/>
              <a:gdLst/>
              <a:ahLst/>
              <a:cxnLst/>
              <a:rect l="l" t="t" r="r" b="b"/>
              <a:pathLst>
                <a:path w="2178" h="986" extrusionOk="0">
                  <a:moveTo>
                    <a:pt x="1408" y="1"/>
                  </a:moveTo>
                  <a:cubicBezTo>
                    <a:pt x="1102" y="1"/>
                    <a:pt x="849" y="205"/>
                    <a:pt x="750" y="486"/>
                  </a:cubicBezTo>
                  <a:cubicBezTo>
                    <a:pt x="671" y="430"/>
                    <a:pt x="578" y="395"/>
                    <a:pt x="479" y="395"/>
                  </a:cubicBezTo>
                  <a:cubicBezTo>
                    <a:pt x="422" y="395"/>
                    <a:pt x="363" y="406"/>
                    <a:pt x="304" y="433"/>
                  </a:cubicBezTo>
                  <a:cubicBezTo>
                    <a:pt x="197" y="468"/>
                    <a:pt x="72" y="593"/>
                    <a:pt x="36" y="682"/>
                  </a:cubicBezTo>
                  <a:cubicBezTo>
                    <a:pt x="1" y="790"/>
                    <a:pt x="1" y="897"/>
                    <a:pt x="19" y="986"/>
                  </a:cubicBezTo>
                  <a:lnTo>
                    <a:pt x="2124" y="986"/>
                  </a:lnTo>
                  <a:cubicBezTo>
                    <a:pt x="2160" y="897"/>
                    <a:pt x="2178" y="790"/>
                    <a:pt x="2160" y="665"/>
                  </a:cubicBezTo>
                  <a:cubicBezTo>
                    <a:pt x="2142" y="308"/>
                    <a:pt x="1856" y="22"/>
                    <a:pt x="1482" y="4"/>
                  </a:cubicBezTo>
                  <a:cubicBezTo>
                    <a:pt x="1457" y="2"/>
                    <a:pt x="1432" y="1"/>
                    <a:pt x="1408" y="1"/>
                  </a:cubicBezTo>
                  <a:close/>
                </a:path>
              </a:pathLst>
            </a:custGeom>
            <a:solidFill>
              <a:srgbClr val="73E7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6" name="Google Shape;5566;p46"/>
            <p:cNvSpPr/>
            <p:nvPr/>
          </p:nvSpPr>
          <p:spPr>
            <a:xfrm>
              <a:off x="4195470" y="-2355705"/>
              <a:ext cx="37885" cy="29483"/>
            </a:xfrm>
            <a:custGeom>
              <a:avLst/>
              <a:gdLst/>
              <a:ahLst/>
              <a:cxnLst/>
              <a:rect l="l" t="t" r="r" b="b"/>
              <a:pathLst>
                <a:path w="1285" h="1000" extrusionOk="0">
                  <a:moveTo>
                    <a:pt x="553" y="1"/>
                  </a:moveTo>
                  <a:cubicBezTo>
                    <a:pt x="339" y="1"/>
                    <a:pt x="125" y="108"/>
                    <a:pt x="0" y="286"/>
                  </a:cubicBezTo>
                  <a:cubicBezTo>
                    <a:pt x="71" y="250"/>
                    <a:pt x="178" y="250"/>
                    <a:pt x="268" y="250"/>
                  </a:cubicBezTo>
                  <a:cubicBezTo>
                    <a:pt x="607" y="286"/>
                    <a:pt x="874" y="554"/>
                    <a:pt x="928" y="893"/>
                  </a:cubicBezTo>
                  <a:cubicBezTo>
                    <a:pt x="928" y="946"/>
                    <a:pt x="928" y="964"/>
                    <a:pt x="928" y="1000"/>
                  </a:cubicBezTo>
                  <a:lnTo>
                    <a:pt x="1249" y="1000"/>
                  </a:lnTo>
                  <a:cubicBezTo>
                    <a:pt x="1267" y="928"/>
                    <a:pt x="1285" y="839"/>
                    <a:pt x="1285" y="732"/>
                  </a:cubicBezTo>
                  <a:cubicBezTo>
                    <a:pt x="1285" y="340"/>
                    <a:pt x="964" y="1"/>
                    <a:pt x="553" y="1"/>
                  </a:cubicBezTo>
                  <a:close/>
                </a:path>
              </a:pathLst>
            </a:custGeom>
            <a:solidFill>
              <a:srgbClr val="99E6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7" name="Google Shape;5567;p46"/>
            <p:cNvSpPr/>
            <p:nvPr/>
          </p:nvSpPr>
          <p:spPr>
            <a:xfrm>
              <a:off x="4150215" y="-2204726"/>
              <a:ext cx="159412" cy="37914"/>
            </a:xfrm>
            <a:custGeom>
              <a:avLst/>
              <a:gdLst/>
              <a:ahLst/>
              <a:cxnLst/>
              <a:rect l="l" t="t" r="r" b="b"/>
              <a:pathLst>
                <a:path w="5407" h="1286" extrusionOk="0">
                  <a:moveTo>
                    <a:pt x="393" y="0"/>
                  </a:moveTo>
                  <a:cubicBezTo>
                    <a:pt x="215" y="0"/>
                    <a:pt x="90" y="18"/>
                    <a:pt x="1" y="72"/>
                  </a:cubicBezTo>
                  <a:cubicBezTo>
                    <a:pt x="661" y="803"/>
                    <a:pt x="1624" y="1285"/>
                    <a:pt x="2713" y="1285"/>
                  </a:cubicBezTo>
                  <a:cubicBezTo>
                    <a:pt x="3783" y="1285"/>
                    <a:pt x="4747" y="803"/>
                    <a:pt x="5407" y="72"/>
                  </a:cubicBezTo>
                  <a:cubicBezTo>
                    <a:pt x="5318" y="18"/>
                    <a:pt x="5193" y="0"/>
                    <a:pt x="5032" y="0"/>
                  </a:cubicBezTo>
                  <a:cubicBezTo>
                    <a:pt x="4443" y="0"/>
                    <a:pt x="4443" y="322"/>
                    <a:pt x="3872" y="322"/>
                  </a:cubicBezTo>
                  <a:cubicBezTo>
                    <a:pt x="3284" y="322"/>
                    <a:pt x="3284" y="0"/>
                    <a:pt x="2713" y="0"/>
                  </a:cubicBezTo>
                  <a:cubicBezTo>
                    <a:pt x="2124" y="0"/>
                    <a:pt x="2124" y="322"/>
                    <a:pt x="1553" y="322"/>
                  </a:cubicBezTo>
                  <a:cubicBezTo>
                    <a:pt x="964" y="322"/>
                    <a:pt x="964" y="0"/>
                    <a:pt x="393" y="0"/>
                  </a:cubicBezTo>
                  <a:close/>
                </a:path>
              </a:pathLst>
            </a:custGeom>
            <a:solidFill>
              <a:srgbClr val="207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8" name="Google Shape;5568;p46"/>
            <p:cNvSpPr/>
            <p:nvPr/>
          </p:nvSpPr>
          <p:spPr>
            <a:xfrm>
              <a:off x="4195972" y="-2204726"/>
              <a:ext cx="113655" cy="37914"/>
            </a:xfrm>
            <a:custGeom>
              <a:avLst/>
              <a:gdLst/>
              <a:ahLst/>
              <a:cxnLst/>
              <a:rect l="l" t="t" r="r" b="b"/>
              <a:pathLst>
                <a:path w="3855" h="1286" extrusionOk="0">
                  <a:moveTo>
                    <a:pt x="3337" y="0"/>
                  </a:moveTo>
                  <a:cubicBezTo>
                    <a:pt x="2677" y="714"/>
                    <a:pt x="1732" y="1160"/>
                    <a:pt x="679" y="1160"/>
                  </a:cubicBezTo>
                  <a:cubicBezTo>
                    <a:pt x="447" y="1160"/>
                    <a:pt x="233" y="1125"/>
                    <a:pt x="1" y="1089"/>
                  </a:cubicBezTo>
                  <a:lnTo>
                    <a:pt x="1" y="1089"/>
                  </a:lnTo>
                  <a:cubicBezTo>
                    <a:pt x="358" y="1214"/>
                    <a:pt x="750" y="1285"/>
                    <a:pt x="1161" y="1285"/>
                  </a:cubicBezTo>
                  <a:cubicBezTo>
                    <a:pt x="2231" y="1285"/>
                    <a:pt x="3195" y="803"/>
                    <a:pt x="3855" y="72"/>
                  </a:cubicBezTo>
                  <a:cubicBezTo>
                    <a:pt x="3766" y="18"/>
                    <a:pt x="3641" y="0"/>
                    <a:pt x="3480" y="0"/>
                  </a:cubicBezTo>
                  <a:close/>
                </a:path>
              </a:pathLst>
            </a:custGeom>
            <a:solidFill>
              <a:srgbClr val="5960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9" name="Google Shape;5569;p46"/>
            <p:cNvSpPr/>
            <p:nvPr/>
          </p:nvSpPr>
          <p:spPr>
            <a:xfrm>
              <a:off x="4228078" y="-2312042"/>
              <a:ext cx="88389" cy="38946"/>
            </a:xfrm>
            <a:custGeom>
              <a:avLst/>
              <a:gdLst/>
              <a:ahLst/>
              <a:cxnLst/>
              <a:rect l="l" t="t" r="r" b="b"/>
              <a:pathLst>
                <a:path w="2998" h="1321" extrusionOk="0">
                  <a:moveTo>
                    <a:pt x="1089" y="1"/>
                  </a:moveTo>
                  <a:cubicBezTo>
                    <a:pt x="625" y="36"/>
                    <a:pt x="268" y="411"/>
                    <a:pt x="268" y="893"/>
                  </a:cubicBezTo>
                  <a:cubicBezTo>
                    <a:pt x="268" y="928"/>
                    <a:pt x="268" y="982"/>
                    <a:pt x="268" y="982"/>
                  </a:cubicBezTo>
                  <a:lnTo>
                    <a:pt x="197" y="982"/>
                  </a:lnTo>
                  <a:cubicBezTo>
                    <a:pt x="125" y="982"/>
                    <a:pt x="54" y="1018"/>
                    <a:pt x="36" y="1089"/>
                  </a:cubicBezTo>
                  <a:cubicBezTo>
                    <a:pt x="0" y="1214"/>
                    <a:pt x="90" y="1321"/>
                    <a:pt x="179" y="1321"/>
                  </a:cubicBezTo>
                  <a:lnTo>
                    <a:pt x="2802" y="1321"/>
                  </a:lnTo>
                  <a:cubicBezTo>
                    <a:pt x="2873" y="1321"/>
                    <a:pt x="2944" y="1267"/>
                    <a:pt x="2962" y="1196"/>
                  </a:cubicBezTo>
                  <a:cubicBezTo>
                    <a:pt x="2998" y="1089"/>
                    <a:pt x="2909" y="982"/>
                    <a:pt x="2819" y="982"/>
                  </a:cubicBezTo>
                  <a:lnTo>
                    <a:pt x="2730" y="982"/>
                  </a:lnTo>
                  <a:cubicBezTo>
                    <a:pt x="2730" y="982"/>
                    <a:pt x="2445" y="411"/>
                    <a:pt x="2106" y="411"/>
                  </a:cubicBezTo>
                  <a:cubicBezTo>
                    <a:pt x="2034" y="411"/>
                    <a:pt x="1981" y="411"/>
                    <a:pt x="1909" y="429"/>
                  </a:cubicBezTo>
                  <a:cubicBezTo>
                    <a:pt x="1892" y="411"/>
                    <a:pt x="1874" y="375"/>
                    <a:pt x="1856" y="357"/>
                  </a:cubicBezTo>
                  <a:cubicBezTo>
                    <a:pt x="1824" y="314"/>
                    <a:pt x="1778" y="291"/>
                    <a:pt x="1731" y="291"/>
                  </a:cubicBezTo>
                  <a:cubicBezTo>
                    <a:pt x="1701" y="291"/>
                    <a:pt x="1670" y="301"/>
                    <a:pt x="1642" y="322"/>
                  </a:cubicBezTo>
                  <a:cubicBezTo>
                    <a:pt x="1570" y="375"/>
                    <a:pt x="1553" y="464"/>
                    <a:pt x="1606" y="536"/>
                  </a:cubicBezTo>
                  <a:cubicBezTo>
                    <a:pt x="1642" y="589"/>
                    <a:pt x="1677" y="643"/>
                    <a:pt x="1695" y="696"/>
                  </a:cubicBezTo>
                  <a:cubicBezTo>
                    <a:pt x="1713" y="750"/>
                    <a:pt x="1749" y="786"/>
                    <a:pt x="1785" y="786"/>
                  </a:cubicBezTo>
                  <a:cubicBezTo>
                    <a:pt x="1807" y="793"/>
                    <a:pt x="1829" y="797"/>
                    <a:pt x="1850" y="797"/>
                  </a:cubicBezTo>
                  <a:cubicBezTo>
                    <a:pt x="1879" y="797"/>
                    <a:pt x="1906" y="789"/>
                    <a:pt x="1927" y="768"/>
                  </a:cubicBezTo>
                  <a:cubicBezTo>
                    <a:pt x="1981" y="732"/>
                    <a:pt x="2052" y="714"/>
                    <a:pt x="2106" y="714"/>
                  </a:cubicBezTo>
                  <a:cubicBezTo>
                    <a:pt x="2266" y="714"/>
                    <a:pt x="2409" y="839"/>
                    <a:pt x="2427" y="1000"/>
                  </a:cubicBezTo>
                  <a:lnTo>
                    <a:pt x="589" y="1000"/>
                  </a:lnTo>
                  <a:cubicBezTo>
                    <a:pt x="589" y="964"/>
                    <a:pt x="571" y="928"/>
                    <a:pt x="571" y="893"/>
                  </a:cubicBezTo>
                  <a:cubicBezTo>
                    <a:pt x="571" y="589"/>
                    <a:pt x="821" y="340"/>
                    <a:pt x="1107" y="322"/>
                  </a:cubicBezTo>
                  <a:cubicBezTo>
                    <a:pt x="1196" y="304"/>
                    <a:pt x="1267" y="232"/>
                    <a:pt x="1267" y="143"/>
                  </a:cubicBezTo>
                  <a:cubicBezTo>
                    <a:pt x="1249" y="54"/>
                    <a:pt x="1178" y="1"/>
                    <a:pt x="1089" y="1"/>
                  </a:cubicBezTo>
                  <a:close/>
                </a:path>
              </a:pathLst>
            </a:custGeom>
            <a:solidFill>
              <a:srgbClr val="1E15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0" name="Google Shape;5570;p46"/>
            <p:cNvSpPr/>
            <p:nvPr/>
          </p:nvSpPr>
          <p:spPr>
            <a:xfrm>
              <a:off x="4156524" y="-2359921"/>
              <a:ext cx="89981" cy="38445"/>
            </a:xfrm>
            <a:custGeom>
              <a:avLst/>
              <a:gdLst/>
              <a:ahLst/>
              <a:cxnLst/>
              <a:rect l="l" t="t" r="r" b="b"/>
              <a:pathLst>
                <a:path w="3052" h="1304" extrusionOk="0">
                  <a:moveTo>
                    <a:pt x="1879" y="312"/>
                  </a:moveTo>
                  <a:cubicBezTo>
                    <a:pt x="1913" y="312"/>
                    <a:pt x="1947" y="316"/>
                    <a:pt x="1981" y="322"/>
                  </a:cubicBezTo>
                  <a:cubicBezTo>
                    <a:pt x="2249" y="376"/>
                    <a:pt x="2463" y="608"/>
                    <a:pt x="2463" y="893"/>
                  </a:cubicBezTo>
                  <a:cubicBezTo>
                    <a:pt x="2463" y="929"/>
                    <a:pt x="2445" y="964"/>
                    <a:pt x="2445" y="1000"/>
                  </a:cubicBezTo>
                  <a:lnTo>
                    <a:pt x="607" y="1000"/>
                  </a:lnTo>
                  <a:cubicBezTo>
                    <a:pt x="625" y="839"/>
                    <a:pt x="768" y="715"/>
                    <a:pt x="929" y="715"/>
                  </a:cubicBezTo>
                  <a:cubicBezTo>
                    <a:pt x="982" y="715"/>
                    <a:pt x="1053" y="750"/>
                    <a:pt x="1107" y="786"/>
                  </a:cubicBezTo>
                  <a:cubicBezTo>
                    <a:pt x="1125" y="804"/>
                    <a:pt x="1160" y="804"/>
                    <a:pt x="1196" y="804"/>
                  </a:cubicBezTo>
                  <a:cubicBezTo>
                    <a:pt x="1268" y="804"/>
                    <a:pt x="1321" y="768"/>
                    <a:pt x="1339" y="697"/>
                  </a:cubicBezTo>
                  <a:cubicBezTo>
                    <a:pt x="1417" y="477"/>
                    <a:pt x="1634" y="312"/>
                    <a:pt x="1879" y="312"/>
                  </a:cubicBezTo>
                  <a:close/>
                  <a:moveTo>
                    <a:pt x="1874" y="1"/>
                  </a:moveTo>
                  <a:cubicBezTo>
                    <a:pt x="1571" y="1"/>
                    <a:pt x="1268" y="179"/>
                    <a:pt x="1125" y="447"/>
                  </a:cubicBezTo>
                  <a:cubicBezTo>
                    <a:pt x="1053" y="411"/>
                    <a:pt x="982" y="411"/>
                    <a:pt x="929" y="411"/>
                  </a:cubicBezTo>
                  <a:cubicBezTo>
                    <a:pt x="589" y="411"/>
                    <a:pt x="322" y="679"/>
                    <a:pt x="304" y="1000"/>
                  </a:cubicBezTo>
                  <a:lnTo>
                    <a:pt x="197" y="1000"/>
                  </a:lnTo>
                  <a:cubicBezTo>
                    <a:pt x="161" y="1000"/>
                    <a:pt x="126" y="1018"/>
                    <a:pt x="90" y="1054"/>
                  </a:cubicBezTo>
                  <a:cubicBezTo>
                    <a:pt x="1" y="1178"/>
                    <a:pt x="90" y="1303"/>
                    <a:pt x="215" y="1303"/>
                  </a:cubicBezTo>
                  <a:lnTo>
                    <a:pt x="2873" y="1303"/>
                  </a:lnTo>
                  <a:cubicBezTo>
                    <a:pt x="2909" y="1303"/>
                    <a:pt x="2945" y="1286"/>
                    <a:pt x="2980" y="1268"/>
                  </a:cubicBezTo>
                  <a:cubicBezTo>
                    <a:pt x="3052" y="1143"/>
                    <a:pt x="2980" y="1000"/>
                    <a:pt x="2856" y="1000"/>
                  </a:cubicBezTo>
                  <a:lnTo>
                    <a:pt x="2766" y="1000"/>
                  </a:lnTo>
                  <a:cubicBezTo>
                    <a:pt x="2766" y="964"/>
                    <a:pt x="2766" y="929"/>
                    <a:pt x="2766" y="893"/>
                  </a:cubicBezTo>
                  <a:cubicBezTo>
                    <a:pt x="2766" y="393"/>
                    <a:pt x="2374" y="1"/>
                    <a:pt x="1874" y="1"/>
                  </a:cubicBezTo>
                  <a:close/>
                </a:path>
              </a:pathLst>
            </a:custGeom>
            <a:solidFill>
              <a:srgbClr val="1E15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1" name="Google Shape;5571;p46"/>
            <p:cNvSpPr/>
            <p:nvPr/>
          </p:nvSpPr>
          <p:spPr>
            <a:xfrm>
              <a:off x="4072882" y="-2431446"/>
              <a:ext cx="314608" cy="314608"/>
            </a:xfrm>
            <a:custGeom>
              <a:avLst/>
              <a:gdLst/>
              <a:ahLst/>
              <a:cxnLst/>
              <a:rect l="l" t="t" r="r" b="b"/>
              <a:pathLst>
                <a:path w="10671" h="10671" extrusionOk="0">
                  <a:moveTo>
                    <a:pt x="5336" y="0"/>
                  </a:moveTo>
                  <a:cubicBezTo>
                    <a:pt x="3908" y="0"/>
                    <a:pt x="2570" y="553"/>
                    <a:pt x="1553" y="1570"/>
                  </a:cubicBezTo>
                  <a:cubicBezTo>
                    <a:pt x="554" y="2570"/>
                    <a:pt x="1" y="3908"/>
                    <a:pt x="1" y="5335"/>
                  </a:cubicBezTo>
                  <a:cubicBezTo>
                    <a:pt x="1" y="6013"/>
                    <a:pt x="126" y="6673"/>
                    <a:pt x="375" y="7298"/>
                  </a:cubicBezTo>
                  <a:cubicBezTo>
                    <a:pt x="389" y="7364"/>
                    <a:pt x="451" y="7401"/>
                    <a:pt x="511" y="7401"/>
                  </a:cubicBezTo>
                  <a:cubicBezTo>
                    <a:pt x="532" y="7401"/>
                    <a:pt x="553" y="7396"/>
                    <a:pt x="572" y="7387"/>
                  </a:cubicBezTo>
                  <a:cubicBezTo>
                    <a:pt x="661" y="7369"/>
                    <a:pt x="697" y="7262"/>
                    <a:pt x="661" y="7191"/>
                  </a:cubicBezTo>
                  <a:cubicBezTo>
                    <a:pt x="429" y="6602"/>
                    <a:pt x="304" y="5978"/>
                    <a:pt x="304" y="5335"/>
                  </a:cubicBezTo>
                  <a:cubicBezTo>
                    <a:pt x="304" y="3997"/>
                    <a:pt x="821" y="2730"/>
                    <a:pt x="1785" y="1785"/>
                  </a:cubicBezTo>
                  <a:cubicBezTo>
                    <a:pt x="2731" y="839"/>
                    <a:pt x="3980" y="304"/>
                    <a:pt x="5336" y="304"/>
                  </a:cubicBezTo>
                  <a:cubicBezTo>
                    <a:pt x="6674" y="304"/>
                    <a:pt x="7941" y="839"/>
                    <a:pt x="8886" y="1785"/>
                  </a:cubicBezTo>
                  <a:cubicBezTo>
                    <a:pt x="9832" y="2730"/>
                    <a:pt x="10349" y="3997"/>
                    <a:pt x="10349" y="5335"/>
                  </a:cubicBezTo>
                  <a:cubicBezTo>
                    <a:pt x="10349" y="6673"/>
                    <a:pt x="9832" y="7940"/>
                    <a:pt x="8886" y="8886"/>
                  </a:cubicBezTo>
                  <a:cubicBezTo>
                    <a:pt x="7941" y="9832"/>
                    <a:pt x="6674" y="10367"/>
                    <a:pt x="5336" y="10367"/>
                  </a:cubicBezTo>
                  <a:cubicBezTo>
                    <a:pt x="4426" y="10367"/>
                    <a:pt x="3551" y="10117"/>
                    <a:pt x="2784" y="9653"/>
                  </a:cubicBezTo>
                  <a:cubicBezTo>
                    <a:pt x="2035" y="9225"/>
                    <a:pt x="1410" y="8583"/>
                    <a:pt x="964" y="7833"/>
                  </a:cubicBezTo>
                  <a:cubicBezTo>
                    <a:pt x="940" y="7786"/>
                    <a:pt x="893" y="7754"/>
                    <a:pt x="837" y="7754"/>
                  </a:cubicBezTo>
                  <a:cubicBezTo>
                    <a:pt x="810" y="7754"/>
                    <a:pt x="780" y="7762"/>
                    <a:pt x="750" y="7780"/>
                  </a:cubicBezTo>
                  <a:cubicBezTo>
                    <a:pt x="679" y="7815"/>
                    <a:pt x="661" y="7922"/>
                    <a:pt x="697" y="7994"/>
                  </a:cubicBezTo>
                  <a:cubicBezTo>
                    <a:pt x="1160" y="8797"/>
                    <a:pt x="1821" y="9457"/>
                    <a:pt x="2624" y="9939"/>
                  </a:cubicBezTo>
                  <a:cubicBezTo>
                    <a:pt x="3444" y="10420"/>
                    <a:pt x="4372" y="10670"/>
                    <a:pt x="5336" y="10670"/>
                  </a:cubicBezTo>
                  <a:cubicBezTo>
                    <a:pt x="6763" y="10670"/>
                    <a:pt x="8101" y="10117"/>
                    <a:pt x="9100" y="9100"/>
                  </a:cubicBezTo>
                  <a:cubicBezTo>
                    <a:pt x="10117" y="8101"/>
                    <a:pt x="10671" y="6763"/>
                    <a:pt x="10671" y="5335"/>
                  </a:cubicBezTo>
                  <a:cubicBezTo>
                    <a:pt x="10671" y="3908"/>
                    <a:pt x="10117" y="2570"/>
                    <a:pt x="9100" y="1570"/>
                  </a:cubicBezTo>
                  <a:cubicBezTo>
                    <a:pt x="8101" y="553"/>
                    <a:pt x="6763" y="0"/>
                    <a:pt x="5336" y="0"/>
                  </a:cubicBezTo>
                  <a:close/>
                </a:path>
              </a:pathLst>
            </a:custGeom>
            <a:solidFill>
              <a:srgbClr val="1E15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2" name="Google Shape;5572;p46"/>
            <p:cNvSpPr/>
            <p:nvPr/>
          </p:nvSpPr>
          <p:spPr>
            <a:xfrm>
              <a:off x="4099181" y="-2405148"/>
              <a:ext cx="262011" cy="262011"/>
            </a:xfrm>
            <a:custGeom>
              <a:avLst/>
              <a:gdLst/>
              <a:ahLst/>
              <a:cxnLst/>
              <a:rect l="l" t="t" r="r" b="b"/>
              <a:pathLst>
                <a:path w="8887" h="8887" extrusionOk="0">
                  <a:moveTo>
                    <a:pt x="4444" y="322"/>
                  </a:moveTo>
                  <a:cubicBezTo>
                    <a:pt x="6710" y="322"/>
                    <a:pt x="8565" y="2159"/>
                    <a:pt x="8565" y="4443"/>
                  </a:cubicBezTo>
                  <a:cubicBezTo>
                    <a:pt x="8565" y="6727"/>
                    <a:pt x="6710" y="8565"/>
                    <a:pt x="4444" y="8565"/>
                  </a:cubicBezTo>
                  <a:cubicBezTo>
                    <a:pt x="2160" y="8565"/>
                    <a:pt x="304" y="6727"/>
                    <a:pt x="304" y="4443"/>
                  </a:cubicBezTo>
                  <a:cubicBezTo>
                    <a:pt x="304" y="2159"/>
                    <a:pt x="2160" y="322"/>
                    <a:pt x="4444" y="322"/>
                  </a:cubicBezTo>
                  <a:close/>
                  <a:moveTo>
                    <a:pt x="4444" y="0"/>
                  </a:moveTo>
                  <a:cubicBezTo>
                    <a:pt x="3248" y="0"/>
                    <a:pt x="2142" y="464"/>
                    <a:pt x="1303" y="1303"/>
                  </a:cubicBezTo>
                  <a:cubicBezTo>
                    <a:pt x="465" y="2142"/>
                    <a:pt x="1" y="3266"/>
                    <a:pt x="1" y="4443"/>
                  </a:cubicBezTo>
                  <a:cubicBezTo>
                    <a:pt x="1" y="6888"/>
                    <a:pt x="1981" y="8886"/>
                    <a:pt x="4444" y="8886"/>
                  </a:cubicBezTo>
                  <a:cubicBezTo>
                    <a:pt x="6888" y="8886"/>
                    <a:pt x="8886" y="6888"/>
                    <a:pt x="8886" y="4443"/>
                  </a:cubicBezTo>
                  <a:cubicBezTo>
                    <a:pt x="8886" y="1999"/>
                    <a:pt x="6888" y="0"/>
                    <a:pt x="4444" y="0"/>
                  </a:cubicBezTo>
                  <a:close/>
                </a:path>
              </a:pathLst>
            </a:custGeom>
            <a:solidFill>
              <a:srgbClr val="1E15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3" name="Google Shape;5573;p46"/>
            <p:cNvSpPr/>
            <p:nvPr/>
          </p:nvSpPr>
          <p:spPr>
            <a:xfrm>
              <a:off x="4118138" y="-2385689"/>
              <a:ext cx="223595" cy="223065"/>
            </a:xfrm>
            <a:custGeom>
              <a:avLst/>
              <a:gdLst/>
              <a:ahLst/>
              <a:cxnLst/>
              <a:rect l="l" t="t" r="r" b="b"/>
              <a:pathLst>
                <a:path w="7584" h="7566" extrusionOk="0">
                  <a:moveTo>
                    <a:pt x="3801" y="304"/>
                  </a:moveTo>
                  <a:cubicBezTo>
                    <a:pt x="5710" y="304"/>
                    <a:pt x="7262" y="1874"/>
                    <a:pt x="7262" y="3783"/>
                  </a:cubicBezTo>
                  <a:cubicBezTo>
                    <a:pt x="7262" y="4033"/>
                    <a:pt x="7244" y="4283"/>
                    <a:pt x="7191" y="4515"/>
                  </a:cubicBezTo>
                  <a:cubicBezTo>
                    <a:pt x="6994" y="4497"/>
                    <a:pt x="6887" y="4443"/>
                    <a:pt x="6763" y="4372"/>
                  </a:cubicBezTo>
                  <a:cubicBezTo>
                    <a:pt x="6548" y="4247"/>
                    <a:pt x="6330" y="4185"/>
                    <a:pt x="6111" y="4185"/>
                  </a:cubicBezTo>
                  <a:cubicBezTo>
                    <a:pt x="5893" y="4185"/>
                    <a:pt x="5674" y="4247"/>
                    <a:pt x="5460" y="4372"/>
                  </a:cubicBezTo>
                  <a:cubicBezTo>
                    <a:pt x="5317" y="4443"/>
                    <a:pt x="5192" y="4515"/>
                    <a:pt x="4960" y="4515"/>
                  </a:cubicBezTo>
                  <a:cubicBezTo>
                    <a:pt x="4711" y="4515"/>
                    <a:pt x="4586" y="4443"/>
                    <a:pt x="4461" y="4372"/>
                  </a:cubicBezTo>
                  <a:cubicBezTo>
                    <a:pt x="4247" y="4247"/>
                    <a:pt x="4019" y="4185"/>
                    <a:pt x="3794" y="4185"/>
                  </a:cubicBezTo>
                  <a:cubicBezTo>
                    <a:pt x="3569" y="4185"/>
                    <a:pt x="3346" y="4247"/>
                    <a:pt x="3140" y="4372"/>
                  </a:cubicBezTo>
                  <a:cubicBezTo>
                    <a:pt x="2998" y="4443"/>
                    <a:pt x="2891" y="4515"/>
                    <a:pt x="2641" y="4515"/>
                  </a:cubicBezTo>
                  <a:cubicBezTo>
                    <a:pt x="2391" y="4515"/>
                    <a:pt x="2266" y="4443"/>
                    <a:pt x="2141" y="4372"/>
                  </a:cubicBezTo>
                  <a:cubicBezTo>
                    <a:pt x="1981" y="4283"/>
                    <a:pt x="1802" y="4176"/>
                    <a:pt x="1481" y="4176"/>
                  </a:cubicBezTo>
                  <a:cubicBezTo>
                    <a:pt x="1142" y="4176"/>
                    <a:pt x="964" y="4283"/>
                    <a:pt x="821" y="4372"/>
                  </a:cubicBezTo>
                  <a:cubicBezTo>
                    <a:pt x="696" y="4443"/>
                    <a:pt x="589" y="4497"/>
                    <a:pt x="393" y="4515"/>
                  </a:cubicBezTo>
                  <a:cubicBezTo>
                    <a:pt x="339" y="4283"/>
                    <a:pt x="321" y="4033"/>
                    <a:pt x="321" y="3783"/>
                  </a:cubicBezTo>
                  <a:cubicBezTo>
                    <a:pt x="321" y="1874"/>
                    <a:pt x="1874" y="304"/>
                    <a:pt x="3801" y="304"/>
                  </a:cubicBezTo>
                  <a:close/>
                  <a:moveTo>
                    <a:pt x="3801" y="4492"/>
                  </a:moveTo>
                  <a:cubicBezTo>
                    <a:pt x="3970" y="4492"/>
                    <a:pt x="4140" y="4542"/>
                    <a:pt x="4300" y="4640"/>
                  </a:cubicBezTo>
                  <a:cubicBezTo>
                    <a:pt x="4443" y="4729"/>
                    <a:pt x="4621" y="4818"/>
                    <a:pt x="4960" y="4818"/>
                  </a:cubicBezTo>
                  <a:cubicBezTo>
                    <a:pt x="5282" y="4818"/>
                    <a:pt x="5460" y="4729"/>
                    <a:pt x="5603" y="4640"/>
                  </a:cubicBezTo>
                  <a:cubicBezTo>
                    <a:pt x="5746" y="4550"/>
                    <a:pt x="5870" y="4497"/>
                    <a:pt x="6120" y="4497"/>
                  </a:cubicBezTo>
                  <a:cubicBezTo>
                    <a:pt x="6352" y="4497"/>
                    <a:pt x="6477" y="4550"/>
                    <a:pt x="6620" y="4640"/>
                  </a:cubicBezTo>
                  <a:cubicBezTo>
                    <a:pt x="6745" y="4711"/>
                    <a:pt x="6887" y="4782"/>
                    <a:pt x="7119" y="4818"/>
                  </a:cubicBezTo>
                  <a:cubicBezTo>
                    <a:pt x="7048" y="4997"/>
                    <a:pt x="6994" y="5175"/>
                    <a:pt x="6905" y="5336"/>
                  </a:cubicBezTo>
                  <a:cubicBezTo>
                    <a:pt x="6905" y="5336"/>
                    <a:pt x="6780" y="5264"/>
                    <a:pt x="6763" y="5264"/>
                  </a:cubicBezTo>
                  <a:cubicBezTo>
                    <a:pt x="6620" y="5175"/>
                    <a:pt x="6441" y="5068"/>
                    <a:pt x="6120" y="5068"/>
                  </a:cubicBezTo>
                  <a:cubicBezTo>
                    <a:pt x="5781" y="5068"/>
                    <a:pt x="5603" y="5175"/>
                    <a:pt x="5460" y="5264"/>
                  </a:cubicBezTo>
                  <a:cubicBezTo>
                    <a:pt x="5317" y="5336"/>
                    <a:pt x="5192" y="5407"/>
                    <a:pt x="4960" y="5407"/>
                  </a:cubicBezTo>
                  <a:cubicBezTo>
                    <a:pt x="4711" y="5407"/>
                    <a:pt x="4586" y="5336"/>
                    <a:pt x="4461" y="5264"/>
                  </a:cubicBezTo>
                  <a:cubicBezTo>
                    <a:pt x="4251" y="5147"/>
                    <a:pt x="4017" y="5076"/>
                    <a:pt x="3781" y="5076"/>
                  </a:cubicBezTo>
                  <a:cubicBezTo>
                    <a:pt x="3657" y="5076"/>
                    <a:pt x="3531" y="5096"/>
                    <a:pt x="3408" y="5139"/>
                  </a:cubicBezTo>
                  <a:cubicBezTo>
                    <a:pt x="3319" y="5175"/>
                    <a:pt x="3230" y="5211"/>
                    <a:pt x="3140" y="5264"/>
                  </a:cubicBezTo>
                  <a:cubicBezTo>
                    <a:pt x="2998" y="5336"/>
                    <a:pt x="2891" y="5407"/>
                    <a:pt x="2641" y="5407"/>
                  </a:cubicBezTo>
                  <a:cubicBezTo>
                    <a:pt x="2391" y="5407"/>
                    <a:pt x="2266" y="5336"/>
                    <a:pt x="2141" y="5264"/>
                  </a:cubicBezTo>
                  <a:cubicBezTo>
                    <a:pt x="1981" y="5175"/>
                    <a:pt x="1802" y="5068"/>
                    <a:pt x="1481" y="5068"/>
                  </a:cubicBezTo>
                  <a:cubicBezTo>
                    <a:pt x="1142" y="5068"/>
                    <a:pt x="964" y="5175"/>
                    <a:pt x="821" y="5264"/>
                  </a:cubicBezTo>
                  <a:cubicBezTo>
                    <a:pt x="803" y="5264"/>
                    <a:pt x="696" y="5336"/>
                    <a:pt x="678" y="5336"/>
                  </a:cubicBezTo>
                  <a:cubicBezTo>
                    <a:pt x="607" y="5175"/>
                    <a:pt x="535" y="4997"/>
                    <a:pt x="482" y="4818"/>
                  </a:cubicBezTo>
                  <a:cubicBezTo>
                    <a:pt x="714" y="4782"/>
                    <a:pt x="857" y="4711"/>
                    <a:pt x="982" y="4640"/>
                  </a:cubicBezTo>
                  <a:cubicBezTo>
                    <a:pt x="1106" y="4550"/>
                    <a:pt x="1231" y="4497"/>
                    <a:pt x="1481" y="4497"/>
                  </a:cubicBezTo>
                  <a:cubicBezTo>
                    <a:pt x="1731" y="4497"/>
                    <a:pt x="1838" y="4550"/>
                    <a:pt x="1981" y="4640"/>
                  </a:cubicBezTo>
                  <a:cubicBezTo>
                    <a:pt x="2123" y="4729"/>
                    <a:pt x="2302" y="4818"/>
                    <a:pt x="2641" y="4818"/>
                  </a:cubicBezTo>
                  <a:cubicBezTo>
                    <a:pt x="2962" y="4818"/>
                    <a:pt x="3140" y="4729"/>
                    <a:pt x="3301" y="4640"/>
                  </a:cubicBezTo>
                  <a:cubicBezTo>
                    <a:pt x="3462" y="4542"/>
                    <a:pt x="3631" y="4492"/>
                    <a:pt x="3801" y="4492"/>
                  </a:cubicBezTo>
                  <a:close/>
                  <a:moveTo>
                    <a:pt x="3801" y="5389"/>
                  </a:moveTo>
                  <a:cubicBezTo>
                    <a:pt x="4050" y="5389"/>
                    <a:pt x="4158" y="5460"/>
                    <a:pt x="4300" y="5532"/>
                  </a:cubicBezTo>
                  <a:cubicBezTo>
                    <a:pt x="4443" y="5621"/>
                    <a:pt x="4621" y="5728"/>
                    <a:pt x="4960" y="5728"/>
                  </a:cubicBezTo>
                  <a:cubicBezTo>
                    <a:pt x="5282" y="5728"/>
                    <a:pt x="5460" y="5621"/>
                    <a:pt x="5603" y="5532"/>
                  </a:cubicBezTo>
                  <a:cubicBezTo>
                    <a:pt x="5772" y="5443"/>
                    <a:pt x="5942" y="5398"/>
                    <a:pt x="6111" y="5398"/>
                  </a:cubicBezTo>
                  <a:cubicBezTo>
                    <a:pt x="6281" y="5398"/>
                    <a:pt x="6450" y="5443"/>
                    <a:pt x="6620" y="5532"/>
                  </a:cubicBezTo>
                  <a:cubicBezTo>
                    <a:pt x="6655" y="5567"/>
                    <a:pt x="6709" y="5585"/>
                    <a:pt x="6745" y="5603"/>
                  </a:cubicBezTo>
                  <a:cubicBezTo>
                    <a:pt x="6655" y="5746"/>
                    <a:pt x="6566" y="5889"/>
                    <a:pt x="6459" y="6014"/>
                  </a:cubicBezTo>
                  <a:cubicBezTo>
                    <a:pt x="6352" y="5996"/>
                    <a:pt x="6245" y="5978"/>
                    <a:pt x="6120" y="5978"/>
                  </a:cubicBezTo>
                  <a:cubicBezTo>
                    <a:pt x="5781" y="5978"/>
                    <a:pt x="5603" y="6085"/>
                    <a:pt x="5460" y="6156"/>
                  </a:cubicBezTo>
                  <a:cubicBezTo>
                    <a:pt x="5317" y="6245"/>
                    <a:pt x="5192" y="6317"/>
                    <a:pt x="4960" y="6317"/>
                  </a:cubicBezTo>
                  <a:cubicBezTo>
                    <a:pt x="4711" y="6317"/>
                    <a:pt x="4586" y="6245"/>
                    <a:pt x="4461" y="6156"/>
                  </a:cubicBezTo>
                  <a:cubicBezTo>
                    <a:pt x="4300" y="6067"/>
                    <a:pt x="4122" y="5978"/>
                    <a:pt x="3801" y="5978"/>
                  </a:cubicBezTo>
                  <a:cubicBezTo>
                    <a:pt x="3462" y="5978"/>
                    <a:pt x="3283" y="6085"/>
                    <a:pt x="3140" y="6156"/>
                  </a:cubicBezTo>
                  <a:cubicBezTo>
                    <a:pt x="2998" y="6245"/>
                    <a:pt x="2891" y="6317"/>
                    <a:pt x="2641" y="6317"/>
                  </a:cubicBezTo>
                  <a:cubicBezTo>
                    <a:pt x="2391" y="6317"/>
                    <a:pt x="2266" y="6245"/>
                    <a:pt x="2141" y="6156"/>
                  </a:cubicBezTo>
                  <a:cubicBezTo>
                    <a:pt x="1981" y="6067"/>
                    <a:pt x="1802" y="5978"/>
                    <a:pt x="1481" y="5978"/>
                  </a:cubicBezTo>
                  <a:cubicBezTo>
                    <a:pt x="1356" y="5978"/>
                    <a:pt x="1249" y="5996"/>
                    <a:pt x="1142" y="6014"/>
                  </a:cubicBezTo>
                  <a:cubicBezTo>
                    <a:pt x="1035" y="5889"/>
                    <a:pt x="928" y="5746"/>
                    <a:pt x="839" y="5603"/>
                  </a:cubicBezTo>
                  <a:cubicBezTo>
                    <a:pt x="874" y="5585"/>
                    <a:pt x="892" y="5585"/>
                    <a:pt x="928" y="5567"/>
                  </a:cubicBezTo>
                  <a:cubicBezTo>
                    <a:pt x="1017" y="5514"/>
                    <a:pt x="1106" y="5460"/>
                    <a:pt x="1196" y="5425"/>
                  </a:cubicBezTo>
                  <a:cubicBezTo>
                    <a:pt x="1285" y="5389"/>
                    <a:pt x="1374" y="5389"/>
                    <a:pt x="1481" y="5389"/>
                  </a:cubicBezTo>
                  <a:cubicBezTo>
                    <a:pt x="1731" y="5389"/>
                    <a:pt x="1838" y="5460"/>
                    <a:pt x="1981" y="5532"/>
                  </a:cubicBezTo>
                  <a:cubicBezTo>
                    <a:pt x="2123" y="5621"/>
                    <a:pt x="2302" y="5728"/>
                    <a:pt x="2641" y="5728"/>
                  </a:cubicBezTo>
                  <a:cubicBezTo>
                    <a:pt x="2962" y="5728"/>
                    <a:pt x="3140" y="5621"/>
                    <a:pt x="3301" y="5532"/>
                  </a:cubicBezTo>
                  <a:cubicBezTo>
                    <a:pt x="3426" y="5460"/>
                    <a:pt x="3551" y="5389"/>
                    <a:pt x="3801" y="5389"/>
                  </a:cubicBezTo>
                  <a:close/>
                  <a:moveTo>
                    <a:pt x="6120" y="6281"/>
                  </a:moveTo>
                  <a:cubicBezTo>
                    <a:pt x="6138" y="6281"/>
                    <a:pt x="6174" y="6281"/>
                    <a:pt x="6192" y="6299"/>
                  </a:cubicBezTo>
                  <a:cubicBezTo>
                    <a:pt x="5567" y="6888"/>
                    <a:pt x="4728" y="7263"/>
                    <a:pt x="3801" y="7263"/>
                  </a:cubicBezTo>
                  <a:cubicBezTo>
                    <a:pt x="2855" y="7263"/>
                    <a:pt x="2016" y="6888"/>
                    <a:pt x="1392" y="6299"/>
                  </a:cubicBezTo>
                  <a:cubicBezTo>
                    <a:pt x="1410" y="6281"/>
                    <a:pt x="1445" y="6281"/>
                    <a:pt x="1481" y="6281"/>
                  </a:cubicBezTo>
                  <a:cubicBezTo>
                    <a:pt x="1660" y="6281"/>
                    <a:pt x="1820" y="6335"/>
                    <a:pt x="1981" y="6442"/>
                  </a:cubicBezTo>
                  <a:cubicBezTo>
                    <a:pt x="2123" y="6531"/>
                    <a:pt x="2302" y="6620"/>
                    <a:pt x="2641" y="6620"/>
                  </a:cubicBezTo>
                  <a:cubicBezTo>
                    <a:pt x="2962" y="6620"/>
                    <a:pt x="3140" y="6531"/>
                    <a:pt x="3301" y="6442"/>
                  </a:cubicBezTo>
                  <a:cubicBezTo>
                    <a:pt x="3449" y="6346"/>
                    <a:pt x="3614" y="6301"/>
                    <a:pt x="3782" y="6301"/>
                  </a:cubicBezTo>
                  <a:cubicBezTo>
                    <a:pt x="3957" y="6301"/>
                    <a:pt x="4136" y="6350"/>
                    <a:pt x="4300" y="6442"/>
                  </a:cubicBezTo>
                  <a:cubicBezTo>
                    <a:pt x="4443" y="6531"/>
                    <a:pt x="4621" y="6620"/>
                    <a:pt x="4960" y="6620"/>
                  </a:cubicBezTo>
                  <a:cubicBezTo>
                    <a:pt x="5282" y="6620"/>
                    <a:pt x="5460" y="6531"/>
                    <a:pt x="5603" y="6442"/>
                  </a:cubicBezTo>
                  <a:cubicBezTo>
                    <a:pt x="5746" y="6353"/>
                    <a:pt x="5870" y="6281"/>
                    <a:pt x="6120" y="6281"/>
                  </a:cubicBezTo>
                  <a:close/>
                  <a:moveTo>
                    <a:pt x="3801" y="1"/>
                  </a:moveTo>
                  <a:cubicBezTo>
                    <a:pt x="1713" y="1"/>
                    <a:pt x="0" y="1696"/>
                    <a:pt x="0" y="3783"/>
                  </a:cubicBezTo>
                  <a:cubicBezTo>
                    <a:pt x="0" y="5871"/>
                    <a:pt x="1713" y="7566"/>
                    <a:pt x="3801" y="7566"/>
                  </a:cubicBezTo>
                  <a:cubicBezTo>
                    <a:pt x="5888" y="7566"/>
                    <a:pt x="7583" y="5871"/>
                    <a:pt x="7583" y="3783"/>
                  </a:cubicBezTo>
                  <a:cubicBezTo>
                    <a:pt x="7583" y="1696"/>
                    <a:pt x="5888" y="1"/>
                    <a:pt x="3801" y="1"/>
                  </a:cubicBezTo>
                  <a:close/>
                </a:path>
              </a:pathLst>
            </a:custGeom>
            <a:solidFill>
              <a:srgbClr val="1E15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74" name="Google Shape;5574;p46"/>
          <p:cNvGrpSpPr/>
          <p:nvPr/>
        </p:nvGrpSpPr>
        <p:grpSpPr>
          <a:xfrm rot="120013">
            <a:off x="4107602" y="2058973"/>
            <a:ext cx="316142" cy="242442"/>
            <a:chOff x="4071850" y="-2912188"/>
            <a:chExt cx="316170" cy="242464"/>
          </a:xfrm>
        </p:grpSpPr>
        <p:sp>
          <p:nvSpPr>
            <p:cNvPr id="5575" name="Google Shape;5575;p46"/>
            <p:cNvSpPr/>
            <p:nvPr/>
          </p:nvSpPr>
          <p:spPr>
            <a:xfrm>
              <a:off x="4153900" y="-2907529"/>
              <a:ext cx="161535" cy="65274"/>
            </a:xfrm>
            <a:custGeom>
              <a:avLst/>
              <a:gdLst/>
              <a:ahLst/>
              <a:cxnLst/>
              <a:rect l="l" t="t" r="r" b="b"/>
              <a:pathLst>
                <a:path w="5479" h="2214" extrusionOk="0">
                  <a:moveTo>
                    <a:pt x="2035" y="1"/>
                  </a:moveTo>
                  <a:cubicBezTo>
                    <a:pt x="1874" y="1"/>
                    <a:pt x="1696" y="1"/>
                    <a:pt x="1517" y="19"/>
                  </a:cubicBezTo>
                  <a:cubicBezTo>
                    <a:pt x="928" y="90"/>
                    <a:pt x="0" y="375"/>
                    <a:pt x="0" y="375"/>
                  </a:cubicBezTo>
                  <a:cubicBezTo>
                    <a:pt x="18" y="482"/>
                    <a:pt x="90" y="839"/>
                    <a:pt x="143" y="1125"/>
                  </a:cubicBezTo>
                  <a:cubicBezTo>
                    <a:pt x="607" y="946"/>
                    <a:pt x="1107" y="857"/>
                    <a:pt x="1642" y="857"/>
                  </a:cubicBezTo>
                  <a:cubicBezTo>
                    <a:pt x="2945" y="857"/>
                    <a:pt x="4104" y="1392"/>
                    <a:pt x="4764" y="2213"/>
                  </a:cubicBezTo>
                  <a:cubicBezTo>
                    <a:pt x="4996" y="1981"/>
                    <a:pt x="5478" y="1499"/>
                    <a:pt x="5478" y="1499"/>
                  </a:cubicBezTo>
                  <a:cubicBezTo>
                    <a:pt x="5478" y="1499"/>
                    <a:pt x="5246" y="1250"/>
                    <a:pt x="5228" y="1232"/>
                  </a:cubicBezTo>
                  <a:cubicBezTo>
                    <a:pt x="4336" y="411"/>
                    <a:pt x="3230" y="1"/>
                    <a:pt x="2035" y="1"/>
                  </a:cubicBezTo>
                  <a:close/>
                </a:path>
              </a:pathLst>
            </a:custGeom>
            <a:solidFill>
              <a:srgbClr val="FEF4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6" name="Google Shape;5576;p46"/>
            <p:cNvSpPr/>
            <p:nvPr/>
          </p:nvSpPr>
          <p:spPr>
            <a:xfrm>
              <a:off x="4155993" y="-2893024"/>
              <a:ext cx="159441" cy="50769"/>
            </a:xfrm>
            <a:custGeom>
              <a:avLst/>
              <a:gdLst/>
              <a:ahLst/>
              <a:cxnLst/>
              <a:rect l="l" t="t" r="r" b="b"/>
              <a:pathLst>
                <a:path w="5408" h="1722" extrusionOk="0">
                  <a:moveTo>
                    <a:pt x="1942" y="1"/>
                  </a:moveTo>
                  <a:cubicBezTo>
                    <a:pt x="1813" y="1"/>
                    <a:pt x="1678" y="3"/>
                    <a:pt x="1535" y="8"/>
                  </a:cubicBezTo>
                  <a:cubicBezTo>
                    <a:pt x="1161" y="26"/>
                    <a:pt x="465" y="133"/>
                    <a:pt x="1" y="276"/>
                  </a:cubicBezTo>
                  <a:cubicBezTo>
                    <a:pt x="19" y="383"/>
                    <a:pt x="54" y="508"/>
                    <a:pt x="72" y="633"/>
                  </a:cubicBezTo>
                  <a:cubicBezTo>
                    <a:pt x="536" y="454"/>
                    <a:pt x="1036" y="365"/>
                    <a:pt x="1571" y="365"/>
                  </a:cubicBezTo>
                  <a:cubicBezTo>
                    <a:pt x="2874" y="365"/>
                    <a:pt x="4033" y="900"/>
                    <a:pt x="4693" y="1721"/>
                  </a:cubicBezTo>
                  <a:cubicBezTo>
                    <a:pt x="4925" y="1489"/>
                    <a:pt x="5407" y="1007"/>
                    <a:pt x="5407" y="1007"/>
                  </a:cubicBezTo>
                  <a:cubicBezTo>
                    <a:pt x="5407" y="1007"/>
                    <a:pt x="5175" y="758"/>
                    <a:pt x="5157" y="740"/>
                  </a:cubicBezTo>
                  <a:cubicBezTo>
                    <a:pt x="5140" y="722"/>
                    <a:pt x="5122" y="722"/>
                    <a:pt x="5104" y="704"/>
                  </a:cubicBezTo>
                  <a:cubicBezTo>
                    <a:pt x="5015" y="793"/>
                    <a:pt x="4925" y="883"/>
                    <a:pt x="4836" y="972"/>
                  </a:cubicBezTo>
                  <a:cubicBezTo>
                    <a:pt x="4792" y="1016"/>
                    <a:pt x="4734" y="1039"/>
                    <a:pt x="4676" y="1039"/>
                  </a:cubicBezTo>
                  <a:cubicBezTo>
                    <a:pt x="4618" y="1039"/>
                    <a:pt x="4560" y="1016"/>
                    <a:pt x="4515" y="972"/>
                  </a:cubicBezTo>
                  <a:cubicBezTo>
                    <a:pt x="3833" y="257"/>
                    <a:pt x="3240" y="1"/>
                    <a:pt x="1942" y="1"/>
                  </a:cubicBezTo>
                  <a:close/>
                </a:path>
              </a:pathLst>
            </a:custGeom>
            <a:solidFill>
              <a:srgbClr val="FEF0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7" name="Google Shape;5577;p46"/>
            <p:cNvSpPr/>
            <p:nvPr/>
          </p:nvSpPr>
          <p:spPr>
            <a:xfrm>
              <a:off x="4076567" y="-2882263"/>
              <a:ext cx="306205" cy="176777"/>
            </a:xfrm>
            <a:custGeom>
              <a:avLst/>
              <a:gdLst/>
              <a:ahLst/>
              <a:cxnLst/>
              <a:rect l="l" t="t" r="r" b="b"/>
              <a:pathLst>
                <a:path w="10386" h="5996" extrusionOk="0">
                  <a:moveTo>
                    <a:pt x="4265" y="0"/>
                  </a:moveTo>
                  <a:cubicBezTo>
                    <a:pt x="3123" y="0"/>
                    <a:pt x="2088" y="428"/>
                    <a:pt x="1250" y="1196"/>
                  </a:cubicBezTo>
                  <a:cubicBezTo>
                    <a:pt x="1107" y="1320"/>
                    <a:pt x="982" y="1463"/>
                    <a:pt x="857" y="1606"/>
                  </a:cubicBezTo>
                  <a:cubicBezTo>
                    <a:pt x="572" y="1927"/>
                    <a:pt x="322" y="2284"/>
                    <a:pt x="108" y="2659"/>
                  </a:cubicBezTo>
                  <a:cubicBezTo>
                    <a:pt x="1" y="2873"/>
                    <a:pt x="1" y="3123"/>
                    <a:pt x="108" y="3337"/>
                  </a:cubicBezTo>
                  <a:cubicBezTo>
                    <a:pt x="679" y="4389"/>
                    <a:pt x="1464" y="4978"/>
                    <a:pt x="1535" y="5032"/>
                  </a:cubicBezTo>
                  <a:cubicBezTo>
                    <a:pt x="2213" y="5638"/>
                    <a:pt x="3194" y="5995"/>
                    <a:pt x="4265" y="5995"/>
                  </a:cubicBezTo>
                  <a:cubicBezTo>
                    <a:pt x="5907" y="5995"/>
                    <a:pt x="7298" y="5139"/>
                    <a:pt x="7798" y="3961"/>
                  </a:cubicBezTo>
                  <a:cubicBezTo>
                    <a:pt x="7834" y="3872"/>
                    <a:pt x="7887" y="3783"/>
                    <a:pt x="7958" y="3711"/>
                  </a:cubicBezTo>
                  <a:cubicBezTo>
                    <a:pt x="8047" y="3623"/>
                    <a:pt x="8147" y="3559"/>
                    <a:pt x="8289" y="3559"/>
                  </a:cubicBezTo>
                  <a:cubicBezTo>
                    <a:pt x="8319" y="3559"/>
                    <a:pt x="8352" y="3562"/>
                    <a:pt x="8387" y="3569"/>
                  </a:cubicBezTo>
                  <a:cubicBezTo>
                    <a:pt x="8476" y="3604"/>
                    <a:pt x="8547" y="3640"/>
                    <a:pt x="8636" y="3676"/>
                  </a:cubicBezTo>
                  <a:cubicBezTo>
                    <a:pt x="8904" y="3854"/>
                    <a:pt x="9172" y="4033"/>
                    <a:pt x="9439" y="4211"/>
                  </a:cubicBezTo>
                  <a:cubicBezTo>
                    <a:pt x="9529" y="4282"/>
                    <a:pt x="9618" y="4336"/>
                    <a:pt x="9725" y="4336"/>
                  </a:cubicBezTo>
                  <a:cubicBezTo>
                    <a:pt x="9737" y="4337"/>
                    <a:pt x="9749" y="4338"/>
                    <a:pt x="9761" y="4338"/>
                  </a:cubicBezTo>
                  <a:cubicBezTo>
                    <a:pt x="9889" y="4338"/>
                    <a:pt x="9999" y="4254"/>
                    <a:pt x="10064" y="4140"/>
                  </a:cubicBezTo>
                  <a:cubicBezTo>
                    <a:pt x="10296" y="3818"/>
                    <a:pt x="10367" y="3372"/>
                    <a:pt x="10385" y="2998"/>
                  </a:cubicBezTo>
                  <a:cubicBezTo>
                    <a:pt x="10367" y="2623"/>
                    <a:pt x="10296" y="2177"/>
                    <a:pt x="10064" y="1856"/>
                  </a:cubicBezTo>
                  <a:cubicBezTo>
                    <a:pt x="9999" y="1742"/>
                    <a:pt x="9889" y="1657"/>
                    <a:pt x="9761" y="1657"/>
                  </a:cubicBezTo>
                  <a:cubicBezTo>
                    <a:pt x="9749" y="1657"/>
                    <a:pt x="9737" y="1658"/>
                    <a:pt x="9725" y="1659"/>
                  </a:cubicBezTo>
                  <a:cubicBezTo>
                    <a:pt x="9618" y="1659"/>
                    <a:pt x="9529" y="1713"/>
                    <a:pt x="9439" y="1784"/>
                  </a:cubicBezTo>
                  <a:cubicBezTo>
                    <a:pt x="9172" y="1963"/>
                    <a:pt x="8904" y="2141"/>
                    <a:pt x="8636" y="2320"/>
                  </a:cubicBezTo>
                  <a:cubicBezTo>
                    <a:pt x="8547" y="2355"/>
                    <a:pt x="8476" y="2391"/>
                    <a:pt x="8387" y="2427"/>
                  </a:cubicBezTo>
                  <a:cubicBezTo>
                    <a:pt x="8352" y="2433"/>
                    <a:pt x="8319" y="2436"/>
                    <a:pt x="8289" y="2436"/>
                  </a:cubicBezTo>
                  <a:cubicBezTo>
                    <a:pt x="8147" y="2436"/>
                    <a:pt x="8047" y="2372"/>
                    <a:pt x="7958" y="2284"/>
                  </a:cubicBezTo>
                  <a:cubicBezTo>
                    <a:pt x="7887" y="2213"/>
                    <a:pt x="7834" y="2123"/>
                    <a:pt x="7798" y="2034"/>
                  </a:cubicBezTo>
                  <a:cubicBezTo>
                    <a:pt x="7298" y="857"/>
                    <a:pt x="5907" y="0"/>
                    <a:pt x="4265" y="0"/>
                  </a:cubicBezTo>
                  <a:close/>
                </a:path>
              </a:pathLst>
            </a:custGeom>
            <a:solidFill>
              <a:srgbClr val="207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8" name="Google Shape;5578;p46"/>
            <p:cNvSpPr/>
            <p:nvPr/>
          </p:nvSpPr>
          <p:spPr>
            <a:xfrm>
              <a:off x="4077098" y="-2820733"/>
              <a:ext cx="305675" cy="115247"/>
            </a:xfrm>
            <a:custGeom>
              <a:avLst/>
              <a:gdLst/>
              <a:ahLst/>
              <a:cxnLst/>
              <a:rect l="l" t="t" r="r" b="b"/>
              <a:pathLst>
                <a:path w="10368" h="3909" extrusionOk="0">
                  <a:moveTo>
                    <a:pt x="10189" y="1"/>
                  </a:moveTo>
                  <a:lnTo>
                    <a:pt x="10189" y="1"/>
                  </a:lnTo>
                  <a:cubicBezTo>
                    <a:pt x="10206" y="126"/>
                    <a:pt x="10224" y="268"/>
                    <a:pt x="10224" y="375"/>
                  </a:cubicBezTo>
                  <a:cubicBezTo>
                    <a:pt x="10206" y="768"/>
                    <a:pt x="10117" y="1196"/>
                    <a:pt x="9903" y="1535"/>
                  </a:cubicBezTo>
                  <a:cubicBezTo>
                    <a:pt x="9832" y="1642"/>
                    <a:pt x="9689" y="1731"/>
                    <a:pt x="9546" y="1731"/>
                  </a:cubicBezTo>
                  <a:cubicBezTo>
                    <a:pt x="9439" y="1714"/>
                    <a:pt x="9350" y="1660"/>
                    <a:pt x="9279" y="1607"/>
                  </a:cubicBezTo>
                  <a:cubicBezTo>
                    <a:pt x="8993" y="1428"/>
                    <a:pt x="8726" y="1250"/>
                    <a:pt x="8458" y="1071"/>
                  </a:cubicBezTo>
                  <a:cubicBezTo>
                    <a:pt x="8386" y="1018"/>
                    <a:pt x="8315" y="982"/>
                    <a:pt x="8226" y="964"/>
                  </a:cubicBezTo>
                  <a:cubicBezTo>
                    <a:pt x="8176" y="952"/>
                    <a:pt x="8131" y="946"/>
                    <a:pt x="8090" y="946"/>
                  </a:cubicBezTo>
                  <a:cubicBezTo>
                    <a:pt x="7955" y="946"/>
                    <a:pt x="7866" y="1007"/>
                    <a:pt x="7798" y="1089"/>
                  </a:cubicBezTo>
                  <a:cubicBezTo>
                    <a:pt x="7726" y="1160"/>
                    <a:pt x="7673" y="1250"/>
                    <a:pt x="7637" y="1339"/>
                  </a:cubicBezTo>
                  <a:cubicBezTo>
                    <a:pt x="7138" y="2534"/>
                    <a:pt x="5746" y="3391"/>
                    <a:pt x="4104" y="3391"/>
                  </a:cubicBezTo>
                  <a:cubicBezTo>
                    <a:pt x="3016" y="3391"/>
                    <a:pt x="2052" y="3016"/>
                    <a:pt x="1374" y="2427"/>
                  </a:cubicBezTo>
                  <a:cubicBezTo>
                    <a:pt x="1303" y="2374"/>
                    <a:pt x="571" y="1821"/>
                    <a:pt x="18" y="839"/>
                  </a:cubicBezTo>
                  <a:lnTo>
                    <a:pt x="18" y="839"/>
                  </a:lnTo>
                  <a:cubicBezTo>
                    <a:pt x="0" y="982"/>
                    <a:pt x="18" y="1125"/>
                    <a:pt x="90" y="1250"/>
                  </a:cubicBezTo>
                  <a:cubicBezTo>
                    <a:pt x="661" y="2302"/>
                    <a:pt x="1446" y="2891"/>
                    <a:pt x="1517" y="2945"/>
                  </a:cubicBezTo>
                  <a:cubicBezTo>
                    <a:pt x="2195" y="3551"/>
                    <a:pt x="3176" y="3908"/>
                    <a:pt x="4247" y="3908"/>
                  </a:cubicBezTo>
                  <a:cubicBezTo>
                    <a:pt x="5889" y="3908"/>
                    <a:pt x="7280" y="3052"/>
                    <a:pt x="7780" y="1874"/>
                  </a:cubicBezTo>
                  <a:cubicBezTo>
                    <a:pt x="7816" y="1785"/>
                    <a:pt x="7869" y="1696"/>
                    <a:pt x="7940" y="1624"/>
                  </a:cubicBezTo>
                  <a:cubicBezTo>
                    <a:pt x="8029" y="1536"/>
                    <a:pt x="8129" y="1472"/>
                    <a:pt x="8271" y="1472"/>
                  </a:cubicBezTo>
                  <a:cubicBezTo>
                    <a:pt x="8301" y="1472"/>
                    <a:pt x="8334" y="1475"/>
                    <a:pt x="8369" y="1482"/>
                  </a:cubicBezTo>
                  <a:cubicBezTo>
                    <a:pt x="8458" y="1517"/>
                    <a:pt x="8529" y="1553"/>
                    <a:pt x="8618" y="1589"/>
                  </a:cubicBezTo>
                  <a:cubicBezTo>
                    <a:pt x="8886" y="1767"/>
                    <a:pt x="9154" y="1946"/>
                    <a:pt x="9421" y="2124"/>
                  </a:cubicBezTo>
                  <a:cubicBezTo>
                    <a:pt x="9511" y="2195"/>
                    <a:pt x="9600" y="2249"/>
                    <a:pt x="9707" y="2249"/>
                  </a:cubicBezTo>
                  <a:cubicBezTo>
                    <a:pt x="9719" y="2250"/>
                    <a:pt x="9731" y="2251"/>
                    <a:pt x="9743" y="2251"/>
                  </a:cubicBezTo>
                  <a:cubicBezTo>
                    <a:pt x="9871" y="2251"/>
                    <a:pt x="9981" y="2167"/>
                    <a:pt x="10046" y="2053"/>
                  </a:cubicBezTo>
                  <a:cubicBezTo>
                    <a:pt x="10260" y="1731"/>
                    <a:pt x="10349" y="1285"/>
                    <a:pt x="10367" y="911"/>
                  </a:cubicBezTo>
                  <a:cubicBezTo>
                    <a:pt x="10349" y="625"/>
                    <a:pt x="10296" y="286"/>
                    <a:pt x="10189" y="1"/>
                  </a:cubicBezTo>
                  <a:close/>
                </a:path>
              </a:pathLst>
            </a:custGeom>
            <a:solidFill>
              <a:srgbClr val="5960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9" name="Google Shape;5579;p46"/>
            <p:cNvSpPr/>
            <p:nvPr/>
          </p:nvSpPr>
          <p:spPr>
            <a:xfrm>
              <a:off x="4193878" y="-2830639"/>
              <a:ext cx="41600" cy="73529"/>
            </a:xfrm>
            <a:custGeom>
              <a:avLst/>
              <a:gdLst/>
              <a:ahLst/>
              <a:cxnLst/>
              <a:rect l="l" t="t" r="r" b="b"/>
              <a:pathLst>
                <a:path w="1411" h="2494" extrusionOk="0">
                  <a:moveTo>
                    <a:pt x="819" y="0"/>
                  </a:moveTo>
                  <a:cubicBezTo>
                    <a:pt x="520" y="0"/>
                    <a:pt x="169" y="360"/>
                    <a:pt x="1" y="497"/>
                  </a:cubicBezTo>
                  <a:lnTo>
                    <a:pt x="1" y="1068"/>
                  </a:lnTo>
                  <a:lnTo>
                    <a:pt x="1" y="1425"/>
                  </a:lnTo>
                  <a:lnTo>
                    <a:pt x="1" y="1996"/>
                  </a:lnTo>
                  <a:cubicBezTo>
                    <a:pt x="169" y="2134"/>
                    <a:pt x="520" y="2493"/>
                    <a:pt x="819" y="2493"/>
                  </a:cubicBezTo>
                  <a:cubicBezTo>
                    <a:pt x="869" y="2493"/>
                    <a:pt x="918" y="2483"/>
                    <a:pt x="964" y="2460"/>
                  </a:cubicBezTo>
                  <a:cubicBezTo>
                    <a:pt x="1267" y="2317"/>
                    <a:pt x="1339" y="1889"/>
                    <a:pt x="1374" y="1639"/>
                  </a:cubicBezTo>
                  <a:cubicBezTo>
                    <a:pt x="1410" y="1247"/>
                    <a:pt x="1392" y="854"/>
                    <a:pt x="1267" y="462"/>
                  </a:cubicBezTo>
                  <a:cubicBezTo>
                    <a:pt x="1232" y="301"/>
                    <a:pt x="1142" y="123"/>
                    <a:pt x="964" y="33"/>
                  </a:cubicBezTo>
                  <a:cubicBezTo>
                    <a:pt x="918" y="10"/>
                    <a:pt x="869" y="0"/>
                    <a:pt x="819" y="0"/>
                  </a:cubicBezTo>
                  <a:close/>
                </a:path>
              </a:pathLst>
            </a:custGeom>
            <a:solidFill>
              <a:srgbClr val="FEF4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0" name="Google Shape;5580;p46"/>
            <p:cNvSpPr/>
            <p:nvPr/>
          </p:nvSpPr>
          <p:spPr>
            <a:xfrm>
              <a:off x="4209121" y="-2830668"/>
              <a:ext cx="25827" cy="73677"/>
            </a:xfrm>
            <a:custGeom>
              <a:avLst/>
              <a:gdLst/>
              <a:ahLst/>
              <a:cxnLst/>
              <a:rect l="l" t="t" r="r" b="b"/>
              <a:pathLst>
                <a:path w="876" h="2499" extrusionOk="0">
                  <a:moveTo>
                    <a:pt x="302" y="1"/>
                  </a:moveTo>
                  <a:cubicBezTo>
                    <a:pt x="243" y="1"/>
                    <a:pt x="185" y="15"/>
                    <a:pt x="126" y="34"/>
                  </a:cubicBezTo>
                  <a:cubicBezTo>
                    <a:pt x="233" y="124"/>
                    <a:pt x="304" y="266"/>
                    <a:pt x="340" y="409"/>
                  </a:cubicBezTo>
                  <a:cubicBezTo>
                    <a:pt x="447" y="802"/>
                    <a:pt x="483" y="1176"/>
                    <a:pt x="429" y="1587"/>
                  </a:cubicBezTo>
                  <a:cubicBezTo>
                    <a:pt x="411" y="1837"/>
                    <a:pt x="322" y="2265"/>
                    <a:pt x="37" y="2407"/>
                  </a:cubicBezTo>
                  <a:lnTo>
                    <a:pt x="1" y="2407"/>
                  </a:lnTo>
                  <a:cubicBezTo>
                    <a:pt x="103" y="2464"/>
                    <a:pt x="197" y="2499"/>
                    <a:pt x="289" y="2499"/>
                  </a:cubicBezTo>
                  <a:cubicBezTo>
                    <a:pt x="342" y="2499"/>
                    <a:pt x="395" y="2487"/>
                    <a:pt x="447" y="2461"/>
                  </a:cubicBezTo>
                  <a:cubicBezTo>
                    <a:pt x="733" y="2318"/>
                    <a:pt x="822" y="1890"/>
                    <a:pt x="840" y="1640"/>
                  </a:cubicBezTo>
                  <a:cubicBezTo>
                    <a:pt x="875" y="1248"/>
                    <a:pt x="857" y="855"/>
                    <a:pt x="750" y="463"/>
                  </a:cubicBezTo>
                  <a:cubicBezTo>
                    <a:pt x="697" y="302"/>
                    <a:pt x="625" y="124"/>
                    <a:pt x="447" y="34"/>
                  </a:cubicBezTo>
                  <a:cubicBezTo>
                    <a:pt x="399" y="10"/>
                    <a:pt x="350" y="1"/>
                    <a:pt x="302" y="1"/>
                  </a:cubicBezTo>
                  <a:close/>
                </a:path>
              </a:pathLst>
            </a:custGeom>
            <a:solidFill>
              <a:srgbClr val="FEF0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1" name="Google Shape;5581;p46"/>
            <p:cNvSpPr/>
            <p:nvPr/>
          </p:nvSpPr>
          <p:spPr>
            <a:xfrm>
              <a:off x="4170735" y="-2709201"/>
              <a:ext cx="42013" cy="34819"/>
            </a:xfrm>
            <a:custGeom>
              <a:avLst/>
              <a:gdLst/>
              <a:ahLst/>
              <a:cxnLst/>
              <a:rect l="l" t="t" r="r" b="b"/>
              <a:pathLst>
                <a:path w="1425" h="1181" extrusionOk="0">
                  <a:moveTo>
                    <a:pt x="0" y="0"/>
                  </a:moveTo>
                  <a:lnTo>
                    <a:pt x="0" y="0"/>
                  </a:lnTo>
                  <a:cubicBezTo>
                    <a:pt x="107" y="339"/>
                    <a:pt x="411" y="964"/>
                    <a:pt x="1232" y="1178"/>
                  </a:cubicBezTo>
                  <a:cubicBezTo>
                    <a:pt x="1241" y="1180"/>
                    <a:pt x="1250" y="1180"/>
                    <a:pt x="1259" y="1180"/>
                  </a:cubicBezTo>
                  <a:cubicBezTo>
                    <a:pt x="1353" y="1180"/>
                    <a:pt x="1425" y="1097"/>
                    <a:pt x="1392" y="1000"/>
                  </a:cubicBezTo>
                  <a:cubicBezTo>
                    <a:pt x="1321" y="785"/>
                    <a:pt x="1214" y="446"/>
                    <a:pt x="1196" y="125"/>
                  </a:cubicBezTo>
                  <a:lnTo>
                    <a:pt x="1071" y="125"/>
                  </a:lnTo>
                  <a:cubicBezTo>
                    <a:pt x="696" y="125"/>
                    <a:pt x="339" y="90"/>
                    <a:pt x="0" y="0"/>
                  </a:cubicBezTo>
                  <a:close/>
                </a:path>
              </a:pathLst>
            </a:custGeom>
            <a:solidFill>
              <a:srgbClr val="FEF4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2" name="Google Shape;5582;p46"/>
            <p:cNvSpPr/>
            <p:nvPr/>
          </p:nvSpPr>
          <p:spPr>
            <a:xfrm>
              <a:off x="4193348" y="-2705515"/>
              <a:ext cx="19399" cy="31134"/>
            </a:xfrm>
            <a:custGeom>
              <a:avLst/>
              <a:gdLst/>
              <a:ahLst/>
              <a:cxnLst/>
              <a:rect l="l" t="t" r="r" b="b"/>
              <a:pathLst>
                <a:path w="658" h="1056" extrusionOk="0">
                  <a:moveTo>
                    <a:pt x="1" y="0"/>
                  </a:moveTo>
                  <a:cubicBezTo>
                    <a:pt x="36" y="304"/>
                    <a:pt x="126" y="625"/>
                    <a:pt x="197" y="821"/>
                  </a:cubicBezTo>
                  <a:cubicBezTo>
                    <a:pt x="215" y="875"/>
                    <a:pt x="197" y="910"/>
                    <a:pt x="161" y="946"/>
                  </a:cubicBezTo>
                  <a:cubicBezTo>
                    <a:pt x="250" y="982"/>
                    <a:pt x="358" y="1017"/>
                    <a:pt x="465" y="1053"/>
                  </a:cubicBezTo>
                  <a:cubicBezTo>
                    <a:pt x="474" y="1055"/>
                    <a:pt x="483" y="1055"/>
                    <a:pt x="492" y="1055"/>
                  </a:cubicBezTo>
                  <a:cubicBezTo>
                    <a:pt x="586" y="1055"/>
                    <a:pt x="658" y="972"/>
                    <a:pt x="625" y="875"/>
                  </a:cubicBezTo>
                  <a:cubicBezTo>
                    <a:pt x="554" y="660"/>
                    <a:pt x="447" y="321"/>
                    <a:pt x="429" y="0"/>
                  </a:cubicBezTo>
                  <a:close/>
                </a:path>
              </a:pathLst>
            </a:custGeom>
            <a:solidFill>
              <a:srgbClr val="FEF0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3" name="Google Shape;5583;p46"/>
            <p:cNvSpPr/>
            <p:nvPr/>
          </p:nvSpPr>
          <p:spPr>
            <a:xfrm>
              <a:off x="4336426" y="-2815367"/>
              <a:ext cx="26859" cy="18338"/>
            </a:xfrm>
            <a:custGeom>
              <a:avLst/>
              <a:gdLst/>
              <a:ahLst/>
              <a:cxnLst/>
              <a:rect l="l" t="t" r="r" b="b"/>
              <a:pathLst>
                <a:path w="911" h="622" extrusionOk="0">
                  <a:moveTo>
                    <a:pt x="738" y="1"/>
                  </a:moveTo>
                  <a:cubicBezTo>
                    <a:pt x="706" y="1"/>
                    <a:pt x="673" y="10"/>
                    <a:pt x="643" y="33"/>
                  </a:cubicBezTo>
                  <a:cubicBezTo>
                    <a:pt x="536" y="122"/>
                    <a:pt x="233" y="265"/>
                    <a:pt x="108" y="318"/>
                  </a:cubicBezTo>
                  <a:cubicBezTo>
                    <a:pt x="37" y="354"/>
                    <a:pt x="1" y="443"/>
                    <a:pt x="37" y="532"/>
                  </a:cubicBezTo>
                  <a:cubicBezTo>
                    <a:pt x="72" y="586"/>
                    <a:pt x="126" y="622"/>
                    <a:pt x="179" y="622"/>
                  </a:cubicBezTo>
                  <a:cubicBezTo>
                    <a:pt x="197" y="622"/>
                    <a:pt x="233" y="604"/>
                    <a:pt x="251" y="604"/>
                  </a:cubicBezTo>
                  <a:cubicBezTo>
                    <a:pt x="286" y="586"/>
                    <a:pt x="679" y="390"/>
                    <a:pt x="839" y="283"/>
                  </a:cubicBezTo>
                  <a:cubicBezTo>
                    <a:pt x="911" y="229"/>
                    <a:pt x="911" y="122"/>
                    <a:pt x="857" y="51"/>
                  </a:cubicBezTo>
                  <a:cubicBezTo>
                    <a:pt x="826" y="20"/>
                    <a:pt x="783" y="1"/>
                    <a:pt x="738" y="1"/>
                  </a:cubicBezTo>
                  <a:close/>
                </a:path>
              </a:pathLst>
            </a:custGeom>
            <a:solidFill>
              <a:srgbClr val="1E15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4" name="Google Shape;5584;p46"/>
            <p:cNvSpPr/>
            <p:nvPr/>
          </p:nvSpPr>
          <p:spPr>
            <a:xfrm>
              <a:off x="4336426" y="-2792724"/>
              <a:ext cx="26859" cy="18309"/>
            </a:xfrm>
            <a:custGeom>
              <a:avLst/>
              <a:gdLst/>
              <a:ahLst/>
              <a:cxnLst/>
              <a:rect l="l" t="t" r="r" b="b"/>
              <a:pathLst>
                <a:path w="911" h="621" extrusionOk="0">
                  <a:moveTo>
                    <a:pt x="182" y="1"/>
                  </a:moveTo>
                  <a:cubicBezTo>
                    <a:pt x="119" y="1"/>
                    <a:pt x="63" y="37"/>
                    <a:pt x="37" y="103"/>
                  </a:cubicBezTo>
                  <a:cubicBezTo>
                    <a:pt x="1" y="175"/>
                    <a:pt x="37" y="264"/>
                    <a:pt x="108" y="300"/>
                  </a:cubicBezTo>
                  <a:cubicBezTo>
                    <a:pt x="233" y="353"/>
                    <a:pt x="536" y="514"/>
                    <a:pt x="643" y="585"/>
                  </a:cubicBezTo>
                  <a:cubicBezTo>
                    <a:pt x="661" y="621"/>
                    <a:pt x="697" y="621"/>
                    <a:pt x="732" y="621"/>
                  </a:cubicBezTo>
                  <a:cubicBezTo>
                    <a:pt x="786" y="621"/>
                    <a:pt x="822" y="603"/>
                    <a:pt x="857" y="567"/>
                  </a:cubicBezTo>
                  <a:cubicBezTo>
                    <a:pt x="911" y="496"/>
                    <a:pt x="911" y="407"/>
                    <a:pt x="839" y="353"/>
                  </a:cubicBezTo>
                  <a:cubicBezTo>
                    <a:pt x="679" y="228"/>
                    <a:pt x="286" y="50"/>
                    <a:pt x="251" y="14"/>
                  </a:cubicBezTo>
                  <a:cubicBezTo>
                    <a:pt x="228" y="5"/>
                    <a:pt x="205" y="1"/>
                    <a:pt x="182" y="1"/>
                  </a:cubicBezTo>
                  <a:close/>
                </a:path>
              </a:pathLst>
            </a:custGeom>
            <a:solidFill>
              <a:srgbClr val="1E15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5" name="Google Shape;5585;p46"/>
            <p:cNvSpPr/>
            <p:nvPr/>
          </p:nvSpPr>
          <p:spPr>
            <a:xfrm>
              <a:off x="4123916" y="-2824418"/>
              <a:ext cx="13709" cy="13709"/>
            </a:xfrm>
            <a:custGeom>
              <a:avLst/>
              <a:gdLst/>
              <a:ahLst/>
              <a:cxnLst/>
              <a:rect l="l" t="t" r="r" b="b"/>
              <a:pathLst>
                <a:path w="465" h="465" extrusionOk="0">
                  <a:moveTo>
                    <a:pt x="232" y="1"/>
                  </a:moveTo>
                  <a:cubicBezTo>
                    <a:pt x="108" y="1"/>
                    <a:pt x="0" y="108"/>
                    <a:pt x="0" y="233"/>
                  </a:cubicBezTo>
                  <a:cubicBezTo>
                    <a:pt x="0" y="358"/>
                    <a:pt x="108" y="465"/>
                    <a:pt x="232" y="465"/>
                  </a:cubicBezTo>
                  <a:cubicBezTo>
                    <a:pt x="357" y="465"/>
                    <a:pt x="464" y="358"/>
                    <a:pt x="464" y="233"/>
                  </a:cubicBezTo>
                  <a:cubicBezTo>
                    <a:pt x="464" y="108"/>
                    <a:pt x="357" y="1"/>
                    <a:pt x="232" y="1"/>
                  </a:cubicBezTo>
                  <a:close/>
                </a:path>
              </a:pathLst>
            </a:custGeom>
            <a:solidFill>
              <a:srgbClr val="1E15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6" name="Google Shape;5586;p46"/>
            <p:cNvSpPr/>
            <p:nvPr/>
          </p:nvSpPr>
          <p:spPr>
            <a:xfrm>
              <a:off x="4071850" y="-2912188"/>
              <a:ext cx="316170" cy="242464"/>
            </a:xfrm>
            <a:custGeom>
              <a:avLst/>
              <a:gdLst/>
              <a:ahLst/>
              <a:cxnLst/>
              <a:rect l="l" t="t" r="r" b="b"/>
              <a:pathLst>
                <a:path w="10724" h="8224" extrusionOk="0">
                  <a:moveTo>
                    <a:pt x="3640" y="7099"/>
                  </a:moveTo>
                  <a:cubicBezTo>
                    <a:pt x="3729" y="7117"/>
                    <a:pt x="3818" y="7135"/>
                    <a:pt x="3908" y="7135"/>
                  </a:cubicBezTo>
                  <a:cubicBezTo>
                    <a:pt x="4032" y="7153"/>
                    <a:pt x="4157" y="7171"/>
                    <a:pt x="4282" y="7171"/>
                  </a:cubicBezTo>
                  <a:lnTo>
                    <a:pt x="4407" y="7171"/>
                  </a:lnTo>
                  <a:cubicBezTo>
                    <a:pt x="4443" y="7438"/>
                    <a:pt x="4514" y="7706"/>
                    <a:pt x="4586" y="7902"/>
                  </a:cubicBezTo>
                  <a:cubicBezTo>
                    <a:pt x="4050" y="7760"/>
                    <a:pt x="3765" y="7403"/>
                    <a:pt x="3604" y="7099"/>
                  </a:cubicBezTo>
                  <a:close/>
                  <a:moveTo>
                    <a:pt x="4855" y="1"/>
                  </a:moveTo>
                  <a:cubicBezTo>
                    <a:pt x="4663" y="1"/>
                    <a:pt x="4472" y="12"/>
                    <a:pt x="4282" y="34"/>
                  </a:cubicBezTo>
                  <a:cubicBezTo>
                    <a:pt x="3676" y="87"/>
                    <a:pt x="2783" y="373"/>
                    <a:pt x="2730" y="391"/>
                  </a:cubicBezTo>
                  <a:cubicBezTo>
                    <a:pt x="2659" y="408"/>
                    <a:pt x="2623" y="480"/>
                    <a:pt x="2623" y="551"/>
                  </a:cubicBezTo>
                  <a:cubicBezTo>
                    <a:pt x="2641" y="658"/>
                    <a:pt x="2694" y="962"/>
                    <a:pt x="2748" y="1176"/>
                  </a:cubicBezTo>
                  <a:cubicBezTo>
                    <a:pt x="2230" y="1390"/>
                    <a:pt x="1749" y="1693"/>
                    <a:pt x="1303" y="2104"/>
                  </a:cubicBezTo>
                  <a:cubicBezTo>
                    <a:pt x="1160" y="2228"/>
                    <a:pt x="1035" y="2371"/>
                    <a:pt x="892" y="2514"/>
                  </a:cubicBezTo>
                  <a:cubicBezTo>
                    <a:pt x="589" y="2853"/>
                    <a:pt x="339" y="3210"/>
                    <a:pt x="143" y="3602"/>
                  </a:cubicBezTo>
                  <a:cubicBezTo>
                    <a:pt x="0" y="3852"/>
                    <a:pt x="0" y="4173"/>
                    <a:pt x="143" y="4423"/>
                  </a:cubicBezTo>
                  <a:cubicBezTo>
                    <a:pt x="696" y="5440"/>
                    <a:pt x="1445" y="6047"/>
                    <a:pt x="1588" y="6154"/>
                  </a:cubicBezTo>
                  <a:cubicBezTo>
                    <a:pt x="1613" y="6179"/>
                    <a:pt x="1649" y="6192"/>
                    <a:pt x="1686" y="6192"/>
                  </a:cubicBezTo>
                  <a:cubicBezTo>
                    <a:pt x="1729" y="6192"/>
                    <a:pt x="1773" y="6174"/>
                    <a:pt x="1802" y="6136"/>
                  </a:cubicBezTo>
                  <a:cubicBezTo>
                    <a:pt x="1856" y="6065"/>
                    <a:pt x="1838" y="5975"/>
                    <a:pt x="1766" y="5922"/>
                  </a:cubicBezTo>
                  <a:cubicBezTo>
                    <a:pt x="1642" y="5815"/>
                    <a:pt x="928" y="5244"/>
                    <a:pt x="410" y="4280"/>
                  </a:cubicBezTo>
                  <a:cubicBezTo>
                    <a:pt x="321" y="4120"/>
                    <a:pt x="321" y="3906"/>
                    <a:pt x="410" y="3745"/>
                  </a:cubicBezTo>
                  <a:cubicBezTo>
                    <a:pt x="607" y="3388"/>
                    <a:pt x="839" y="3049"/>
                    <a:pt x="1124" y="2728"/>
                  </a:cubicBezTo>
                  <a:cubicBezTo>
                    <a:pt x="1338" y="2478"/>
                    <a:pt x="1570" y="2264"/>
                    <a:pt x="1820" y="2068"/>
                  </a:cubicBezTo>
                  <a:cubicBezTo>
                    <a:pt x="2569" y="1497"/>
                    <a:pt x="3479" y="1158"/>
                    <a:pt x="4425" y="1158"/>
                  </a:cubicBezTo>
                  <a:cubicBezTo>
                    <a:pt x="5959" y="1158"/>
                    <a:pt x="7333" y="1943"/>
                    <a:pt x="7815" y="3121"/>
                  </a:cubicBezTo>
                  <a:cubicBezTo>
                    <a:pt x="7869" y="3228"/>
                    <a:pt x="7922" y="3335"/>
                    <a:pt x="8011" y="3406"/>
                  </a:cubicBezTo>
                  <a:cubicBezTo>
                    <a:pt x="8130" y="3543"/>
                    <a:pt x="8280" y="3600"/>
                    <a:pt x="8435" y="3600"/>
                  </a:cubicBezTo>
                  <a:cubicBezTo>
                    <a:pt x="8584" y="3600"/>
                    <a:pt x="8737" y="3547"/>
                    <a:pt x="8868" y="3460"/>
                  </a:cubicBezTo>
                  <a:lnTo>
                    <a:pt x="9689" y="2924"/>
                  </a:lnTo>
                  <a:cubicBezTo>
                    <a:pt x="9760" y="2871"/>
                    <a:pt x="9831" y="2835"/>
                    <a:pt x="9885" y="2817"/>
                  </a:cubicBezTo>
                  <a:cubicBezTo>
                    <a:pt x="9974" y="2817"/>
                    <a:pt x="10063" y="2889"/>
                    <a:pt x="10099" y="2960"/>
                  </a:cubicBezTo>
                  <a:cubicBezTo>
                    <a:pt x="10260" y="3210"/>
                    <a:pt x="10367" y="3584"/>
                    <a:pt x="10384" y="4013"/>
                  </a:cubicBezTo>
                  <a:cubicBezTo>
                    <a:pt x="10367" y="4441"/>
                    <a:pt x="10260" y="4816"/>
                    <a:pt x="10099" y="5065"/>
                  </a:cubicBezTo>
                  <a:cubicBezTo>
                    <a:pt x="10063" y="5137"/>
                    <a:pt x="9974" y="5208"/>
                    <a:pt x="9885" y="5208"/>
                  </a:cubicBezTo>
                  <a:cubicBezTo>
                    <a:pt x="9831" y="5190"/>
                    <a:pt x="9760" y="5155"/>
                    <a:pt x="9689" y="5101"/>
                  </a:cubicBezTo>
                  <a:lnTo>
                    <a:pt x="8868" y="4566"/>
                  </a:lnTo>
                  <a:cubicBezTo>
                    <a:pt x="8734" y="4477"/>
                    <a:pt x="8578" y="4423"/>
                    <a:pt x="8426" y="4423"/>
                  </a:cubicBezTo>
                  <a:cubicBezTo>
                    <a:pt x="8275" y="4423"/>
                    <a:pt x="8127" y="4477"/>
                    <a:pt x="8011" y="4602"/>
                  </a:cubicBezTo>
                  <a:cubicBezTo>
                    <a:pt x="7922" y="4691"/>
                    <a:pt x="7869" y="4798"/>
                    <a:pt x="7815" y="4905"/>
                  </a:cubicBezTo>
                  <a:cubicBezTo>
                    <a:pt x="7333" y="6082"/>
                    <a:pt x="5959" y="6868"/>
                    <a:pt x="4425" y="6868"/>
                  </a:cubicBezTo>
                  <a:cubicBezTo>
                    <a:pt x="3676" y="6868"/>
                    <a:pt x="2944" y="6671"/>
                    <a:pt x="2337" y="6314"/>
                  </a:cubicBezTo>
                  <a:cubicBezTo>
                    <a:pt x="2314" y="6302"/>
                    <a:pt x="2286" y="6297"/>
                    <a:pt x="2258" y="6297"/>
                  </a:cubicBezTo>
                  <a:cubicBezTo>
                    <a:pt x="2203" y="6297"/>
                    <a:pt x="2147" y="6320"/>
                    <a:pt x="2123" y="6368"/>
                  </a:cubicBezTo>
                  <a:cubicBezTo>
                    <a:pt x="2070" y="6457"/>
                    <a:pt x="2105" y="6546"/>
                    <a:pt x="2177" y="6582"/>
                  </a:cubicBezTo>
                  <a:cubicBezTo>
                    <a:pt x="2498" y="6778"/>
                    <a:pt x="2855" y="6921"/>
                    <a:pt x="3230" y="7028"/>
                  </a:cubicBezTo>
                  <a:cubicBezTo>
                    <a:pt x="3372" y="7403"/>
                    <a:pt x="3729" y="8009"/>
                    <a:pt x="4550" y="8206"/>
                  </a:cubicBezTo>
                  <a:cubicBezTo>
                    <a:pt x="4568" y="8224"/>
                    <a:pt x="4586" y="8224"/>
                    <a:pt x="4621" y="8224"/>
                  </a:cubicBezTo>
                  <a:cubicBezTo>
                    <a:pt x="4693" y="8224"/>
                    <a:pt x="4764" y="8188"/>
                    <a:pt x="4835" y="8134"/>
                  </a:cubicBezTo>
                  <a:cubicBezTo>
                    <a:pt x="4907" y="8045"/>
                    <a:pt x="4925" y="7938"/>
                    <a:pt x="4889" y="7831"/>
                  </a:cubicBezTo>
                  <a:cubicBezTo>
                    <a:pt x="4835" y="7653"/>
                    <a:pt x="4764" y="7421"/>
                    <a:pt x="4728" y="7153"/>
                  </a:cubicBezTo>
                  <a:cubicBezTo>
                    <a:pt x="6263" y="7064"/>
                    <a:pt x="7601" y="6243"/>
                    <a:pt x="8101" y="5030"/>
                  </a:cubicBezTo>
                  <a:cubicBezTo>
                    <a:pt x="8136" y="4941"/>
                    <a:pt x="8190" y="4887"/>
                    <a:pt x="8225" y="4833"/>
                  </a:cubicBezTo>
                  <a:cubicBezTo>
                    <a:pt x="8290" y="4761"/>
                    <a:pt x="8362" y="4732"/>
                    <a:pt x="8436" y="4732"/>
                  </a:cubicBezTo>
                  <a:cubicBezTo>
                    <a:pt x="8526" y="4732"/>
                    <a:pt x="8619" y="4775"/>
                    <a:pt x="8707" y="4833"/>
                  </a:cubicBezTo>
                  <a:lnTo>
                    <a:pt x="9510" y="5369"/>
                  </a:lnTo>
                  <a:cubicBezTo>
                    <a:pt x="9599" y="5422"/>
                    <a:pt x="9724" y="5494"/>
                    <a:pt x="9867" y="5511"/>
                  </a:cubicBezTo>
                  <a:cubicBezTo>
                    <a:pt x="9880" y="5513"/>
                    <a:pt x="9893" y="5513"/>
                    <a:pt x="9906" y="5513"/>
                  </a:cubicBezTo>
                  <a:cubicBezTo>
                    <a:pt x="10074" y="5513"/>
                    <a:pt x="10251" y="5409"/>
                    <a:pt x="10367" y="5244"/>
                  </a:cubicBezTo>
                  <a:cubicBezTo>
                    <a:pt x="10402" y="5172"/>
                    <a:pt x="10438" y="5119"/>
                    <a:pt x="10474" y="5048"/>
                  </a:cubicBezTo>
                  <a:cubicBezTo>
                    <a:pt x="10599" y="4798"/>
                    <a:pt x="10652" y="4530"/>
                    <a:pt x="10688" y="4262"/>
                  </a:cubicBezTo>
                  <a:cubicBezTo>
                    <a:pt x="10723" y="3977"/>
                    <a:pt x="10688" y="3709"/>
                    <a:pt x="10616" y="3424"/>
                  </a:cubicBezTo>
                  <a:cubicBezTo>
                    <a:pt x="10563" y="3192"/>
                    <a:pt x="10491" y="2978"/>
                    <a:pt x="10367" y="2782"/>
                  </a:cubicBezTo>
                  <a:cubicBezTo>
                    <a:pt x="10251" y="2616"/>
                    <a:pt x="10074" y="2512"/>
                    <a:pt x="9906" y="2512"/>
                  </a:cubicBezTo>
                  <a:cubicBezTo>
                    <a:pt x="9893" y="2512"/>
                    <a:pt x="9880" y="2513"/>
                    <a:pt x="9867" y="2514"/>
                  </a:cubicBezTo>
                  <a:cubicBezTo>
                    <a:pt x="9724" y="2532"/>
                    <a:pt x="9599" y="2603"/>
                    <a:pt x="9510" y="2657"/>
                  </a:cubicBezTo>
                  <a:lnTo>
                    <a:pt x="8707" y="3192"/>
                  </a:lnTo>
                  <a:cubicBezTo>
                    <a:pt x="8636" y="3245"/>
                    <a:pt x="8582" y="3263"/>
                    <a:pt x="8511" y="3281"/>
                  </a:cubicBezTo>
                  <a:cubicBezTo>
                    <a:pt x="8474" y="3290"/>
                    <a:pt x="8442" y="3295"/>
                    <a:pt x="8413" y="3295"/>
                  </a:cubicBezTo>
                  <a:cubicBezTo>
                    <a:pt x="8331" y="3295"/>
                    <a:pt x="8278" y="3258"/>
                    <a:pt x="8225" y="3192"/>
                  </a:cubicBezTo>
                  <a:cubicBezTo>
                    <a:pt x="8190" y="3138"/>
                    <a:pt x="8136" y="3085"/>
                    <a:pt x="8101" y="2996"/>
                  </a:cubicBezTo>
                  <a:cubicBezTo>
                    <a:pt x="8011" y="2782"/>
                    <a:pt x="7904" y="2567"/>
                    <a:pt x="7762" y="2389"/>
                  </a:cubicBezTo>
                  <a:cubicBezTo>
                    <a:pt x="7994" y="2139"/>
                    <a:pt x="8350" y="1782"/>
                    <a:pt x="8368" y="1765"/>
                  </a:cubicBezTo>
                  <a:cubicBezTo>
                    <a:pt x="8440" y="1711"/>
                    <a:pt x="8440" y="1622"/>
                    <a:pt x="8368" y="1550"/>
                  </a:cubicBezTo>
                  <a:cubicBezTo>
                    <a:pt x="8279" y="1461"/>
                    <a:pt x="8136" y="1301"/>
                    <a:pt x="8118" y="1283"/>
                  </a:cubicBezTo>
                  <a:cubicBezTo>
                    <a:pt x="7851" y="1033"/>
                    <a:pt x="7547" y="801"/>
                    <a:pt x="7244" y="623"/>
                  </a:cubicBezTo>
                  <a:cubicBezTo>
                    <a:pt x="7216" y="611"/>
                    <a:pt x="7188" y="605"/>
                    <a:pt x="7161" y="605"/>
                  </a:cubicBezTo>
                  <a:cubicBezTo>
                    <a:pt x="7104" y="605"/>
                    <a:pt x="7054" y="633"/>
                    <a:pt x="7030" y="694"/>
                  </a:cubicBezTo>
                  <a:cubicBezTo>
                    <a:pt x="6976" y="765"/>
                    <a:pt x="7012" y="855"/>
                    <a:pt x="7084" y="908"/>
                  </a:cubicBezTo>
                  <a:cubicBezTo>
                    <a:pt x="7369" y="1069"/>
                    <a:pt x="7655" y="1265"/>
                    <a:pt x="7904" y="1497"/>
                  </a:cubicBezTo>
                  <a:cubicBezTo>
                    <a:pt x="7904" y="1515"/>
                    <a:pt x="7976" y="1586"/>
                    <a:pt x="8047" y="1657"/>
                  </a:cubicBezTo>
                  <a:cubicBezTo>
                    <a:pt x="8011" y="1693"/>
                    <a:pt x="7958" y="1747"/>
                    <a:pt x="7886" y="1818"/>
                  </a:cubicBezTo>
                  <a:cubicBezTo>
                    <a:pt x="7779" y="1925"/>
                    <a:pt x="7655" y="2050"/>
                    <a:pt x="7565" y="2139"/>
                  </a:cubicBezTo>
                  <a:cubicBezTo>
                    <a:pt x="7494" y="2086"/>
                    <a:pt x="7440" y="2014"/>
                    <a:pt x="7369" y="1961"/>
                  </a:cubicBezTo>
                  <a:lnTo>
                    <a:pt x="7565" y="1711"/>
                  </a:lnTo>
                  <a:cubicBezTo>
                    <a:pt x="7601" y="1640"/>
                    <a:pt x="7601" y="1550"/>
                    <a:pt x="7530" y="1497"/>
                  </a:cubicBezTo>
                  <a:cubicBezTo>
                    <a:pt x="7500" y="1474"/>
                    <a:pt x="7467" y="1465"/>
                    <a:pt x="7434" y="1465"/>
                  </a:cubicBezTo>
                  <a:cubicBezTo>
                    <a:pt x="7390" y="1465"/>
                    <a:pt x="7347" y="1484"/>
                    <a:pt x="7316" y="1515"/>
                  </a:cubicBezTo>
                  <a:lnTo>
                    <a:pt x="7137" y="1747"/>
                  </a:lnTo>
                  <a:cubicBezTo>
                    <a:pt x="7119" y="1747"/>
                    <a:pt x="7119" y="1729"/>
                    <a:pt x="7101" y="1729"/>
                  </a:cubicBezTo>
                  <a:cubicBezTo>
                    <a:pt x="7012" y="1657"/>
                    <a:pt x="6923" y="1586"/>
                    <a:pt x="6834" y="1533"/>
                  </a:cubicBezTo>
                  <a:lnTo>
                    <a:pt x="6976" y="1318"/>
                  </a:lnTo>
                  <a:cubicBezTo>
                    <a:pt x="7030" y="1247"/>
                    <a:pt x="7012" y="1158"/>
                    <a:pt x="6941" y="1104"/>
                  </a:cubicBezTo>
                  <a:cubicBezTo>
                    <a:pt x="6913" y="1083"/>
                    <a:pt x="6879" y="1073"/>
                    <a:pt x="6846" y="1073"/>
                  </a:cubicBezTo>
                  <a:cubicBezTo>
                    <a:pt x="6796" y="1073"/>
                    <a:pt x="6748" y="1097"/>
                    <a:pt x="6727" y="1140"/>
                  </a:cubicBezTo>
                  <a:lnTo>
                    <a:pt x="6566" y="1372"/>
                  </a:lnTo>
                  <a:cubicBezTo>
                    <a:pt x="6548" y="1372"/>
                    <a:pt x="6530" y="1354"/>
                    <a:pt x="6495" y="1336"/>
                  </a:cubicBezTo>
                  <a:cubicBezTo>
                    <a:pt x="6441" y="1318"/>
                    <a:pt x="6370" y="1283"/>
                    <a:pt x="6316" y="1247"/>
                  </a:cubicBezTo>
                  <a:lnTo>
                    <a:pt x="6388" y="997"/>
                  </a:lnTo>
                  <a:cubicBezTo>
                    <a:pt x="6423" y="926"/>
                    <a:pt x="6388" y="837"/>
                    <a:pt x="6298" y="801"/>
                  </a:cubicBezTo>
                  <a:cubicBezTo>
                    <a:pt x="6279" y="793"/>
                    <a:pt x="6259" y="790"/>
                    <a:pt x="6241" y="790"/>
                  </a:cubicBezTo>
                  <a:cubicBezTo>
                    <a:pt x="6174" y="790"/>
                    <a:pt x="6116" y="835"/>
                    <a:pt x="6102" y="890"/>
                  </a:cubicBezTo>
                  <a:lnTo>
                    <a:pt x="6013" y="1140"/>
                  </a:lnTo>
                  <a:cubicBezTo>
                    <a:pt x="5924" y="1087"/>
                    <a:pt x="5817" y="1069"/>
                    <a:pt x="5710" y="1033"/>
                  </a:cubicBezTo>
                  <a:lnTo>
                    <a:pt x="5781" y="783"/>
                  </a:lnTo>
                  <a:cubicBezTo>
                    <a:pt x="5799" y="694"/>
                    <a:pt x="5745" y="605"/>
                    <a:pt x="5656" y="587"/>
                  </a:cubicBezTo>
                  <a:cubicBezTo>
                    <a:pt x="5647" y="585"/>
                    <a:pt x="5637" y="583"/>
                    <a:pt x="5627" y="583"/>
                  </a:cubicBezTo>
                  <a:cubicBezTo>
                    <a:pt x="5563" y="583"/>
                    <a:pt x="5493" y="632"/>
                    <a:pt x="5478" y="694"/>
                  </a:cubicBezTo>
                  <a:lnTo>
                    <a:pt x="5406" y="962"/>
                  </a:lnTo>
                  <a:cubicBezTo>
                    <a:pt x="5317" y="926"/>
                    <a:pt x="5210" y="908"/>
                    <a:pt x="5103" y="908"/>
                  </a:cubicBezTo>
                  <a:cubicBezTo>
                    <a:pt x="5103" y="908"/>
                    <a:pt x="5085" y="890"/>
                    <a:pt x="5067" y="890"/>
                  </a:cubicBezTo>
                  <a:lnTo>
                    <a:pt x="5103" y="694"/>
                  </a:lnTo>
                  <a:cubicBezTo>
                    <a:pt x="5121" y="605"/>
                    <a:pt x="5067" y="516"/>
                    <a:pt x="4978" y="516"/>
                  </a:cubicBezTo>
                  <a:cubicBezTo>
                    <a:pt x="4967" y="513"/>
                    <a:pt x="4955" y="512"/>
                    <a:pt x="4945" y="512"/>
                  </a:cubicBezTo>
                  <a:cubicBezTo>
                    <a:pt x="4871" y="512"/>
                    <a:pt x="4815" y="563"/>
                    <a:pt x="4800" y="640"/>
                  </a:cubicBezTo>
                  <a:lnTo>
                    <a:pt x="4764" y="872"/>
                  </a:lnTo>
                  <a:cubicBezTo>
                    <a:pt x="4639" y="855"/>
                    <a:pt x="4514" y="855"/>
                    <a:pt x="4407" y="855"/>
                  </a:cubicBezTo>
                  <a:lnTo>
                    <a:pt x="4389" y="658"/>
                  </a:lnTo>
                  <a:cubicBezTo>
                    <a:pt x="4389" y="578"/>
                    <a:pt x="4318" y="513"/>
                    <a:pt x="4252" y="513"/>
                  </a:cubicBezTo>
                  <a:cubicBezTo>
                    <a:pt x="4244" y="513"/>
                    <a:pt x="4236" y="514"/>
                    <a:pt x="4229" y="516"/>
                  </a:cubicBezTo>
                  <a:cubicBezTo>
                    <a:pt x="4140" y="516"/>
                    <a:pt x="4068" y="587"/>
                    <a:pt x="4068" y="676"/>
                  </a:cubicBezTo>
                  <a:lnTo>
                    <a:pt x="4086" y="872"/>
                  </a:lnTo>
                  <a:cubicBezTo>
                    <a:pt x="3961" y="872"/>
                    <a:pt x="3854" y="890"/>
                    <a:pt x="3729" y="908"/>
                  </a:cubicBezTo>
                  <a:lnTo>
                    <a:pt x="3711" y="747"/>
                  </a:lnTo>
                  <a:cubicBezTo>
                    <a:pt x="3695" y="684"/>
                    <a:pt x="3637" y="620"/>
                    <a:pt x="3560" y="620"/>
                  </a:cubicBezTo>
                  <a:cubicBezTo>
                    <a:pt x="3552" y="620"/>
                    <a:pt x="3542" y="621"/>
                    <a:pt x="3533" y="623"/>
                  </a:cubicBezTo>
                  <a:cubicBezTo>
                    <a:pt x="3444" y="623"/>
                    <a:pt x="3390" y="712"/>
                    <a:pt x="3390" y="801"/>
                  </a:cubicBezTo>
                  <a:lnTo>
                    <a:pt x="3426" y="962"/>
                  </a:lnTo>
                  <a:cubicBezTo>
                    <a:pt x="3301" y="997"/>
                    <a:pt x="3158" y="1033"/>
                    <a:pt x="3051" y="1069"/>
                  </a:cubicBezTo>
                  <a:cubicBezTo>
                    <a:pt x="3015" y="908"/>
                    <a:pt x="2980" y="747"/>
                    <a:pt x="2962" y="640"/>
                  </a:cubicBezTo>
                  <a:cubicBezTo>
                    <a:pt x="3230" y="569"/>
                    <a:pt x="3872" y="373"/>
                    <a:pt x="4318" y="337"/>
                  </a:cubicBezTo>
                  <a:cubicBezTo>
                    <a:pt x="4479" y="319"/>
                    <a:pt x="4657" y="319"/>
                    <a:pt x="4818" y="319"/>
                  </a:cubicBezTo>
                  <a:cubicBezTo>
                    <a:pt x="5406" y="319"/>
                    <a:pt x="5942" y="408"/>
                    <a:pt x="6459" y="605"/>
                  </a:cubicBezTo>
                  <a:cubicBezTo>
                    <a:pt x="6475" y="613"/>
                    <a:pt x="6491" y="616"/>
                    <a:pt x="6508" y="616"/>
                  </a:cubicBezTo>
                  <a:cubicBezTo>
                    <a:pt x="6567" y="616"/>
                    <a:pt x="6627" y="571"/>
                    <a:pt x="6655" y="516"/>
                  </a:cubicBezTo>
                  <a:cubicBezTo>
                    <a:pt x="6691" y="426"/>
                    <a:pt x="6655" y="337"/>
                    <a:pt x="6566" y="319"/>
                  </a:cubicBezTo>
                  <a:cubicBezTo>
                    <a:pt x="6029" y="104"/>
                    <a:pt x="5441" y="1"/>
                    <a:pt x="4855" y="1"/>
                  </a:cubicBezTo>
                  <a:close/>
                </a:path>
              </a:pathLst>
            </a:custGeom>
            <a:solidFill>
              <a:srgbClr val="1E15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7" name="Google Shape;5587;p46"/>
            <p:cNvSpPr/>
            <p:nvPr/>
          </p:nvSpPr>
          <p:spPr>
            <a:xfrm>
              <a:off x="4156524" y="-2852692"/>
              <a:ext cx="83141" cy="117753"/>
            </a:xfrm>
            <a:custGeom>
              <a:avLst/>
              <a:gdLst/>
              <a:ahLst/>
              <a:cxnLst/>
              <a:rect l="l" t="t" r="r" b="b"/>
              <a:pathLst>
                <a:path w="2820" h="3994" extrusionOk="0">
                  <a:moveTo>
                    <a:pt x="2070" y="903"/>
                  </a:moveTo>
                  <a:cubicBezTo>
                    <a:pt x="2102" y="903"/>
                    <a:pt x="2133" y="909"/>
                    <a:pt x="2160" y="924"/>
                  </a:cubicBezTo>
                  <a:cubicBezTo>
                    <a:pt x="2249" y="960"/>
                    <a:pt x="2320" y="1067"/>
                    <a:pt x="2374" y="1263"/>
                  </a:cubicBezTo>
                  <a:cubicBezTo>
                    <a:pt x="2481" y="1602"/>
                    <a:pt x="2517" y="1977"/>
                    <a:pt x="2463" y="2369"/>
                  </a:cubicBezTo>
                  <a:cubicBezTo>
                    <a:pt x="2427" y="2744"/>
                    <a:pt x="2320" y="2994"/>
                    <a:pt x="2160" y="3065"/>
                  </a:cubicBezTo>
                  <a:cubicBezTo>
                    <a:pt x="2133" y="3080"/>
                    <a:pt x="2102" y="3087"/>
                    <a:pt x="2070" y="3087"/>
                  </a:cubicBezTo>
                  <a:cubicBezTo>
                    <a:pt x="1868" y="3087"/>
                    <a:pt x="1582" y="2829"/>
                    <a:pt x="1428" y="2691"/>
                  </a:cubicBezTo>
                  <a:cubicBezTo>
                    <a:pt x="1428" y="2691"/>
                    <a:pt x="1428" y="2673"/>
                    <a:pt x="1410" y="2673"/>
                  </a:cubicBezTo>
                  <a:cubicBezTo>
                    <a:pt x="1446" y="2584"/>
                    <a:pt x="1464" y="2476"/>
                    <a:pt x="1482" y="2387"/>
                  </a:cubicBezTo>
                  <a:cubicBezTo>
                    <a:pt x="1624" y="2423"/>
                    <a:pt x="1767" y="2459"/>
                    <a:pt x="1892" y="2530"/>
                  </a:cubicBezTo>
                  <a:cubicBezTo>
                    <a:pt x="1910" y="2530"/>
                    <a:pt x="1928" y="2548"/>
                    <a:pt x="1946" y="2548"/>
                  </a:cubicBezTo>
                  <a:cubicBezTo>
                    <a:pt x="2017" y="2548"/>
                    <a:pt x="2070" y="2512"/>
                    <a:pt x="2088" y="2459"/>
                  </a:cubicBezTo>
                  <a:cubicBezTo>
                    <a:pt x="2124" y="2369"/>
                    <a:pt x="2106" y="2280"/>
                    <a:pt x="2017" y="2244"/>
                  </a:cubicBezTo>
                  <a:cubicBezTo>
                    <a:pt x="1856" y="2173"/>
                    <a:pt x="1696" y="2102"/>
                    <a:pt x="1517" y="2066"/>
                  </a:cubicBezTo>
                  <a:cubicBezTo>
                    <a:pt x="1517" y="2048"/>
                    <a:pt x="1517" y="1959"/>
                    <a:pt x="1517" y="1923"/>
                  </a:cubicBezTo>
                  <a:cubicBezTo>
                    <a:pt x="1696" y="1888"/>
                    <a:pt x="1856" y="1816"/>
                    <a:pt x="2017" y="1745"/>
                  </a:cubicBezTo>
                  <a:cubicBezTo>
                    <a:pt x="2106" y="1709"/>
                    <a:pt x="2124" y="1620"/>
                    <a:pt x="2088" y="1531"/>
                  </a:cubicBezTo>
                  <a:cubicBezTo>
                    <a:pt x="2062" y="1479"/>
                    <a:pt x="2007" y="1445"/>
                    <a:pt x="1952" y="1445"/>
                  </a:cubicBezTo>
                  <a:cubicBezTo>
                    <a:pt x="1932" y="1445"/>
                    <a:pt x="1911" y="1450"/>
                    <a:pt x="1892" y="1459"/>
                  </a:cubicBezTo>
                  <a:cubicBezTo>
                    <a:pt x="1767" y="1531"/>
                    <a:pt x="1624" y="1566"/>
                    <a:pt x="1482" y="1620"/>
                  </a:cubicBezTo>
                  <a:cubicBezTo>
                    <a:pt x="1464" y="1513"/>
                    <a:pt x="1446" y="1424"/>
                    <a:pt x="1410" y="1317"/>
                  </a:cubicBezTo>
                  <a:cubicBezTo>
                    <a:pt x="1410" y="1317"/>
                    <a:pt x="1428" y="1299"/>
                    <a:pt x="1428" y="1299"/>
                  </a:cubicBezTo>
                  <a:cubicBezTo>
                    <a:pt x="1582" y="1160"/>
                    <a:pt x="1868" y="903"/>
                    <a:pt x="2070" y="903"/>
                  </a:cubicBezTo>
                  <a:close/>
                  <a:moveTo>
                    <a:pt x="173" y="0"/>
                  </a:moveTo>
                  <a:cubicBezTo>
                    <a:pt x="117" y="0"/>
                    <a:pt x="62" y="33"/>
                    <a:pt x="36" y="86"/>
                  </a:cubicBezTo>
                  <a:cubicBezTo>
                    <a:pt x="1" y="175"/>
                    <a:pt x="36" y="264"/>
                    <a:pt x="108" y="300"/>
                  </a:cubicBezTo>
                  <a:cubicBezTo>
                    <a:pt x="768" y="603"/>
                    <a:pt x="1196" y="1263"/>
                    <a:pt x="1196" y="2013"/>
                  </a:cubicBezTo>
                  <a:cubicBezTo>
                    <a:pt x="1196" y="2726"/>
                    <a:pt x="804" y="3386"/>
                    <a:pt x="143" y="3690"/>
                  </a:cubicBezTo>
                  <a:cubicBezTo>
                    <a:pt x="72" y="3725"/>
                    <a:pt x="36" y="3832"/>
                    <a:pt x="72" y="3904"/>
                  </a:cubicBezTo>
                  <a:cubicBezTo>
                    <a:pt x="108" y="3957"/>
                    <a:pt x="161" y="3993"/>
                    <a:pt x="215" y="3993"/>
                  </a:cubicBezTo>
                  <a:cubicBezTo>
                    <a:pt x="233" y="3993"/>
                    <a:pt x="268" y="3993"/>
                    <a:pt x="286" y="3975"/>
                  </a:cubicBezTo>
                  <a:cubicBezTo>
                    <a:pt x="643" y="3797"/>
                    <a:pt x="964" y="3529"/>
                    <a:pt x="1178" y="3190"/>
                  </a:cubicBezTo>
                  <a:cubicBezTo>
                    <a:pt x="1214" y="3119"/>
                    <a:pt x="1250" y="3047"/>
                    <a:pt x="1285" y="2976"/>
                  </a:cubicBezTo>
                  <a:cubicBezTo>
                    <a:pt x="1482" y="3154"/>
                    <a:pt x="1785" y="3404"/>
                    <a:pt x="2070" y="3404"/>
                  </a:cubicBezTo>
                  <a:cubicBezTo>
                    <a:pt x="2160" y="3404"/>
                    <a:pt x="2231" y="3386"/>
                    <a:pt x="2302" y="3351"/>
                  </a:cubicBezTo>
                  <a:cubicBezTo>
                    <a:pt x="2570" y="3208"/>
                    <a:pt x="2731" y="2905"/>
                    <a:pt x="2784" y="2405"/>
                  </a:cubicBezTo>
                  <a:cubicBezTo>
                    <a:pt x="2820" y="1959"/>
                    <a:pt x="2802" y="1549"/>
                    <a:pt x="2677" y="1174"/>
                  </a:cubicBezTo>
                  <a:cubicBezTo>
                    <a:pt x="2624" y="996"/>
                    <a:pt x="2534" y="764"/>
                    <a:pt x="2302" y="639"/>
                  </a:cubicBezTo>
                  <a:cubicBezTo>
                    <a:pt x="2229" y="604"/>
                    <a:pt x="2155" y="589"/>
                    <a:pt x="2081" y="589"/>
                  </a:cubicBezTo>
                  <a:cubicBezTo>
                    <a:pt x="1779" y="589"/>
                    <a:pt x="1486" y="841"/>
                    <a:pt x="1285" y="1013"/>
                  </a:cubicBezTo>
                  <a:cubicBezTo>
                    <a:pt x="1053" y="585"/>
                    <a:pt x="697" y="228"/>
                    <a:pt x="233" y="14"/>
                  </a:cubicBezTo>
                  <a:cubicBezTo>
                    <a:pt x="214" y="5"/>
                    <a:pt x="193" y="0"/>
                    <a:pt x="173" y="0"/>
                  </a:cubicBezTo>
                  <a:close/>
                </a:path>
              </a:pathLst>
            </a:custGeom>
            <a:solidFill>
              <a:srgbClr val="1E15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88" name="Google Shape;5588;p46"/>
          <p:cNvGrpSpPr/>
          <p:nvPr/>
        </p:nvGrpSpPr>
        <p:grpSpPr>
          <a:xfrm rot="120013">
            <a:off x="4052257" y="3575488"/>
            <a:ext cx="320357" cy="257241"/>
            <a:chOff x="4069728" y="-1394605"/>
            <a:chExt cx="320386" cy="257264"/>
          </a:xfrm>
        </p:grpSpPr>
        <p:sp>
          <p:nvSpPr>
            <p:cNvPr id="5589" name="Google Shape;5589;p46"/>
            <p:cNvSpPr/>
            <p:nvPr/>
          </p:nvSpPr>
          <p:spPr>
            <a:xfrm>
              <a:off x="4075005" y="-1389947"/>
              <a:ext cx="182556" cy="158822"/>
            </a:xfrm>
            <a:custGeom>
              <a:avLst/>
              <a:gdLst/>
              <a:ahLst/>
              <a:cxnLst/>
              <a:rect l="l" t="t" r="r" b="b"/>
              <a:pathLst>
                <a:path w="6192" h="5387" extrusionOk="0">
                  <a:moveTo>
                    <a:pt x="3104" y="0"/>
                  </a:moveTo>
                  <a:cubicBezTo>
                    <a:pt x="2125" y="0"/>
                    <a:pt x="1144" y="384"/>
                    <a:pt x="446" y="1145"/>
                  </a:cubicBezTo>
                  <a:cubicBezTo>
                    <a:pt x="107" y="1501"/>
                    <a:pt x="0" y="2019"/>
                    <a:pt x="143" y="2483"/>
                  </a:cubicBezTo>
                  <a:cubicBezTo>
                    <a:pt x="410" y="3339"/>
                    <a:pt x="1106" y="4856"/>
                    <a:pt x="2980" y="5373"/>
                  </a:cubicBezTo>
                  <a:cubicBezTo>
                    <a:pt x="3015" y="5382"/>
                    <a:pt x="3056" y="5387"/>
                    <a:pt x="3096" y="5387"/>
                  </a:cubicBezTo>
                  <a:cubicBezTo>
                    <a:pt x="3136" y="5387"/>
                    <a:pt x="3176" y="5382"/>
                    <a:pt x="3212" y="5373"/>
                  </a:cubicBezTo>
                  <a:cubicBezTo>
                    <a:pt x="5085" y="4856"/>
                    <a:pt x="5781" y="3339"/>
                    <a:pt x="6049" y="2483"/>
                  </a:cubicBezTo>
                  <a:cubicBezTo>
                    <a:pt x="6191" y="2019"/>
                    <a:pt x="6084" y="1501"/>
                    <a:pt x="5745" y="1145"/>
                  </a:cubicBezTo>
                  <a:cubicBezTo>
                    <a:pt x="5052" y="380"/>
                    <a:pt x="4078" y="0"/>
                    <a:pt x="3104" y="0"/>
                  </a:cubicBezTo>
                  <a:close/>
                </a:path>
              </a:pathLst>
            </a:custGeom>
            <a:solidFill>
              <a:srgbClr val="FEF4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0" name="Google Shape;5590;p46"/>
            <p:cNvSpPr/>
            <p:nvPr/>
          </p:nvSpPr>
          <p:spPr>
            <a:xfrm>
              <a:off x="4080783" y="-1352210"/>
              <a:ext cx="170999" cy="61265"/>
            </a:xfrm>
            <a:custGeom>
              <a:avLst/>
              <a:gdLst/>
              <a:ahLst/>
              <a:cxnLst/>
              <a:rect l="l" t="t" r="r" b="b"/>
              <a:pathLst>
                <a:path w="5800" h="2078" extrusionOk="0">
                  <a:moveTo>
                    <a:pt x="2911" y="1"/>
                  </a:moveTo>
                  <a:cubicBezTo>
                    <a:pt x="1888" y="1"/>
                    <a:pt x="868" y="398"/>
                    <a:pt x="143" y="1185"/>
                  </a:cubicBezTo>
                  <a:cubicBezTo>
                    <a:pt x="90" y="1256"/>
                    <a:pt x="54" y="1310"/>
                    <a:pt x="0" y="1381"/>
                  </a:cubicBezTo>
                  <a:cubicBezTo>
                    <a:pt x="72" y="1595"/>
                    <a:pt x="179" y="1827"/>
                    <a:pt x="304" y="2077"/>
                  </a:cubicBezTo>
                  <a:cubicBezTo>
                    <a:pt x="357" y="1970"/>
                    <a:pt x="429" y="1863"/>
                    <a:pt x="518" y="1774"/>
                  </a:cubicBezTo>
                  <a:cubicBezTo>
                    <a:pt x="1142" y="1087"/>
                    <a:pt x="2021" y="743"/>
                    <a:pt x="2902" y="743"/>
                  </a:cubicBezTo>
                  <a:cubicBezTo>
                    <a:pt x="3783" y="743"/>
                    <a:pt x="4666" y="1087"/>
                    <a:pt x="5300" y="1774"/>
                  </a:cubicBezTo>
                  <a:cubicBezTo>
                    <a:pt x="5389" y="1863"/>
                    <a:pt x="5442" y="1952"/>
                    <a:pt x="5496" y="2059"/>
                  </a:cubicBezTo>
                  <a:cubicBezTo>
                    <a:pt x="5639" y="1809"/>
                    <a:pt x="5728" y="1577"/>
                    <a:pt x="5799" y="1363"/>
                  </a:cubicBezTo>
                  <a:cubicBezTo>
                    <a:pt x="5764" y="1310"/>
                    <a:pt x="5710" y="1238"/>
                    <a:pt x="5674" y="1185"/>
                  </a:cubicBezTo>
                  <a:cubicBezTo>
                    <a:pt x="4945" y="393"/>
                    <a:pt x="3927" y="1"/>
                    <a:pt x="2911" y="1"/>
                  </a:cubicBezTo>
                  <a:close/>
                </a:path>
              </a:pathLst>
            </a:custGeom>
            <a:solidFill>
              <a:srgbClr val="FAF7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1" name="Google Shape;5591;p46"/>
            <p:cNvSpPr/>
            <p:nvPr/>
          </p:nvSpPr>
          <p:spPr>
            <a:xfrm>
              <a:off x="4104458" y="-1299731"/>
              <a:ext cx="123650" cy="44017"/>
            </a:xfrm>
            <a:custGeom>
              <a:avLst/>
              <a:gdLst/>
              <a:ahLst/>
              <a:cxnLst/>
              <a:rect l="l" t="t" r="r" b="b"/>
              <a:pathLst>
                <a:path w="4194" h="1493" extrusionOk="0">
                  <a:moveTo>
                    <a:pt x="2099" y="0"/>
                  </a:moveTo>
                  <a:cubicBezTo>
                    <a:pt x="1375" y="0"/>
                    <a:pt x="654" y="286"/>
                    <a:pt x="143" y="850"/>
                  </a:cubicBezTo>
                  <a:cubicBezTo>
                    <a:pt x="89" y="904"/>
                    <a:pt x="36" y="975"/>
                    <a:pt x="0" y="1046"/>
                  </a:cubicBezTo>
                  <a:cubicBezTo>
                    <a:pt x="125" y="1207"/>
                    <a:pt x="286" y="1350"/>
                    <a:pt x="446" y="1493"/>
                  </a:cubicBezTo>
                  <a:cubicBezTo>
                    <a:pt x="464" y="1475"/>
                    <a:pt x="482" y="1457"/>
                    <a:pt x="500" y="1439"/>
                  </a:cubicBezTo>
                  <a:cubicBezTo>
                    <a:pt x="921" y="982"/>
                    <a:pt x="1514" y="750"/>
                    <a:pt x="2105" y="750"/>
                  </a:cubicBezTo>
                  <a:cubicBezTo>
                    <a:pt x="2691" y="750"/>
                    <a:pt x="3276" y="977"/>
                    <a:pt x="3694" y="1439"/>
                  </a:cubicBezTo>
                  <a:cubicBezTo>
                    <a:pt x="3712" y="1457"/>
                    <a:pt x="3729" y="1475"/>
                    <a:pt x="3747" y="1493"/>
                  </a:cubicBezTo>
                  <a:cubicBezTo>
                    <a:pt x="3908" y="1350"/>
                    <a:pt x="4068" y="1207"/>
                    <a:pt x="4193" y="1046"/>
                  </a:cubicBezTo>
                  <a:cubicBezTo>
                    <a:pt x="4158" y="975"/>
                    <a:pt x="4104" y="904"/>
                    <a:pt x="4051" y="850"/>
                  </a:cubicBezTo>
                  <a:cubicBezTo>
                    <a:pt x="3535" y="281"/>
                    <a:pt x="2816" y="0"/>
                    <a:pt x="2099" y="0"/>
                  </a:cubicBezTo>
                  <a:close/>
                </a:path>
              </a:pathLst>
            </a:custGeom>
            <a:solidFill>
              <a:srgbClr val="FAF7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2" name="Google Shape;5592;p46"/>
            <p:cNvSpPr/>
            <p:nvPr/>
          </p:nvSpPr>
          <p:spPr>
            <a:xfrm>
              <a:off x="4233857" y="-1323612"/>
              <a:ext cx="17925" cy="32136"/>
            </a:xfrm>
            <a:custGeom>
              <a:avLst/>
              <a:gdLst/>
              <a:ahLst/>
              <a:cxnLst/>
              <a:rect l="l" t="t" r="r" b="b"/>
              <a:pathLst>
                <a:path w="608" h="1090" extrusionOk="0">
                  <a:moveTo>
                    <a:pt x="250" y="1"/>
                  </a:moveTo>
                  <a:cubicBezTo>
                    <a:pt x="250" y="37"/>
                    <a:pt x="250" y="54"/>
                    <a:pt x="233" y="90"/>
                  </a:cubicBezTo>
                  <a:cubicBezTo>
                    <a:pt x="179" y="268"/>
                    <a:pt x="108" y="465"/>
                    <a:pt x="1" y="697"/>
                  </a:cubicBezTo>
                  <a:cubicBezTo>
                    <a:pt x="36" y="732"/>
                    <a:pt x="72" y="768"/>
                    <a:pt x="108" y="804"/>
                  </a:cubicBezTo>
                  <a:cubicBezTo>
                    <a:pt x="197" y="893"/>
                    <a:pt x="250" y="982"/>
                    <a:pt x="304" y="1089"/>
                  </a:cubicBezTo>
                  <a:cubicBezTo>
                    <a:pt x="447" y="839"/>
                    <a:pt x="536" y="607"/>
                    <a:pt x="607" y="393"/>
                  </a:cubicBezTo>
                  <a:cubicBezTo>
                    <a:pt x="572" y="340"/>
                    <a:pt x="518" y="268"/>
                    <a:pt x="482" y="215"/>
                  </a:cubicBezTo>
                  <a:cubicBezTo>
                    <a:pt x="411" y="144"/>
                    <a:pt x="340" y="72"/>
                    <a:pt x="250" y="1"/>
                  </a:cubicBezTo>
                  <a:close/>
                </a:path>
              </a:pathLst>
            </a:custGeom>
            <a:solidFill>
              <a:srgbClr val="F3EA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3" name="Google Shape;5593;p46"/>
            <p:cNvSpPr/>
            <p:nvPr/>
          </p:nvSpPr>
          <p:spPr>
            <a:xfrm>
              <a:off x="4207028" y="-1278887"/>
              <a:ext cx="21080" cy="23173"/>
            </a:xfrm>
            <a:custGeom>
              <a:avLst/>
              <a:gdLst/>
              <a:ahLst/>
              <a:cxnLst/>
              <a:rect l="l" t="t" r="r" b="b"/>
              <a:pathLst>
                <a:path w="715" h="786" extrusionOk="0">
                  <a:moveTo>
                    <a:pt x="447" y="0"/>
                  </a:moveTo>
                  <a:cubicBezTo>
                    <a:pt x="322" y="179"/>
                    <a:pt x="161" y="357"/>
                    <a:pt x="1" y="518"/>
                  </a:cubicBezTo>
                  <a:cubicBezTo>
                    <a:pt x="72" y="589"/>
                    <a:pt x="143" y="661"/>
                    <a:pt x="215" y="732"/>
                  </a:cubicBezTo>
                  <a:cubicBezTo>
                    <a:pt x="233" y="750"/>
                    <a:pt x="250" y="768"/>
                    <a:pt x="268" y="786"/>
                  </a:cubicBezTo>
                  <a:cubicBezTo>
                    <a:pt x="429" y="643"/>
                    <a:pt x="589" y="500"/>
                    <a:pt x="714" y="339"/>
                  </a:cubicBezTo>
                  <a:cubicBezTo>
                    <a:pt x="679" y="268"/>
                    <a:pt x="625" y="197"/>
                    <a:pt x="572" y="143"/>
                  </a:cubicBezTo>
                  <a:cubicBezTo>
                    <a:pt x="536" y="90"/>
                    <a:pt x="482" y="54"/>
                    <a:pt x="447" y="0"/>
                  </a:cubicBezTo>
                  <a:close/>
                </a:path>
              </a:pathLst>
            </a:custGeom>
            <a:solidFill>
              <a:srgbClr val="F3EA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4" name="Google Shape;5594;p46"/>
            <p:cNvSpPr/>
            <p:nvPr/>
          </p:nvSpPr>
          <p:spPr>
            <a:xfrm>
              <a:off x="4202281" y="-1301057"/>
              <a:ext cx="183116" cy="158852"/>
            </a:xfrm>
            <a:custGeom>
              <a:avLst/>
              <a:gdLst/>
              <a:ahLst/>
              <a:cxnLst/>
              <a:rect l="l" t="t" r="r" b="b"/>
              <a:pathLst>
                <a:path w="6211" h="5388" extrusionOk="0">
                  <a:moveTo>
                    <a:pt x="3108" y="1"/>
                  </a:moveTo>
                  <a:cubicBezTo>
                    <a:pt x="2126" y="1"/>
                    <a:pt x="1145" y="384"/>
                    <a:pt x="447" y="1145"/>
                  </a:cubicBezTo>
                  <a:cubicBezTo>
                    <a:pt x="108" y="1502"/>
                    <a:pt x="1" y="2019"/>
                    <a:pt x="144" y="2501"/>
                  </a:cubicBezTo>
                  <a:cubicBezTo>
                    <a:pt x="411" y="3340"/>
                    <a:pt x="1107" y="4856"/>
                    <a:pt x="2981" y="5374"/>
                  </a:cubicBezTo>
                  <a:cubicBezTo>
                    <a:pt x="3025" y="5383"/>
                    <a:pt x="3065" y="5387"/>
                    <a:pt x="3106" y="5387"/>
                  </a:cubicBezTo>
                  <a:cubicBezTo>
                    <a:pt x="3146" y="5387"/>
                    <a:pt x="3186" y="5383"/>
                    <a:pt x="3231" y="5374"/>
                  </a:cubicBezTo>
                  <a:cubicBezTo>
                    <a:pt x="5086" y="4856"/>
                    <a:pt x="5800" y="3340"/>
                    <a:pt x="6050" y="2501"/>
                  </a:cubicBezTo>
                  <a:cubicBezTo>
                    <a:pt x="6210" y="2019"/>
                    <a:pt x="6085" y="1502"/>
                    <a:pt x="5764" y="1145"/>
                  </a:cubicBezTo>
                  <a:cubicBezTo>
                    <a:pt x="5061" y="380"/>
                    <a:pt x="4084" y="1"/>
                    <a:pt x="3108" y="1"/>
                  </a:cubicBezTo>
                  <a:close/>
                </a:path>
              </a:pathLst>
            </a:custGeom>
            <a:solidFill>
              <a:srgbClr val="FEF4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5" name="Google Shape;5595;p46"/>
            <p:cNvSpPr/>
            <p:nvPr/>
          </p:nvSpPr>
          <p:spPr>
            <a:xfrm>
              <a:off x="4208620" y="-1262966"/>
              <a:ext cx="170969" cy="61442"/>
            </a:xfrm>
            <a:custGeom>
              <a:avLst/>
              <a:gdLst/>
              <a:ahLst/>
              <a:cxnLst/>
              <a:rect l="l" t="t" r="r" b="b"/>
              <a:pathLst>
                <a:path w="5799" h="2084" extrusionOk="0">
                  <a:moveTo>
                    <a:pt x="2893" y="0"/>
                  </a:moveTo>
                  <a:cubicBezTo>
                    <a:pt x="1878" y="0"/>
                    <a:pt x="865" y="397"/>
                    <a:pt x="143" y="1191"/>
                  </a:cubicBezTo>
                  <a:cubicBezTo>
                    <a:pt x="89" y="1245"/>
                    <a:pt x="36" y="1316"/>
                    <a:pt x="0" y="1370"/>
                  </a:cubicBezTo>
                  <a:cubicBezTo>
                    <a:pt x="71" y="1584"/>
                    <a:pt x="161" y="1834"/>
                    <a:pt x="303" y="2083"/>
                  </a:cubicBezTo>
                  <a:cubicBezTo>
                    <a:pt x="339" y="1958"/>
                    <a:pt x="410" y="1869"/>
                    <a:pt x="500" y="1780"/>
                  </a:cubicBezTo>
                  <a:cubicBezTo>
                    <a:pt x="1126" y="1091"/>
                    <a:pt x="2013" y="743"/>
                    <a:pt x="2901" y="743"/>
                  </a:cubicBezTo>
                  <a:cubicBezTo>
                    <a:pt x="3784" y="743"/>
                    <a:pt x="4668" y="1086"/>
                    <a:pt x="5299" y="1780"/>
                  </a:cubicBezTo>
                  <a:cubicBezTo>
                    <a:pt x="5371" y="1851"/>
                    <a:pt x="5442" y="1958"/>
                    <a:pt x="5496" y="2065"/>
                  </a:cubicBezTo>
                  <a:cubicBezTo>
                    <a:pt x="5621" y="1816"/>
                    <a:pt x="5710" y="1566"/>
                    <a:pt x="5799" y="1352"/>
                  </a:cubicBezTo>
                  <a:cubicBezTo>
                    <a:pt x="5745" y="1298"/>
                    <a:pt x="5710" y="1245"/>
                    <a:pt x="5656" y="1191"/>
                  </a:cubicBezTo>
                  <a:cubicBezTo>
                    <a:pt x="4925" y="397"/>
                    <a:pt x="3908" y="0"/>
                    <a:pt x="2893" y="0"/>
                  </a:cubicBezTo>
                  <a:close/>
                </a:path>
              </a:pathLst>
            </a:custGeom>
            <a:solidFill>
              <a:srgbClr val="FAF7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6" name="Google Shape;5596;p46"/>
            <p:cNvSpPr/>
            <p:nvPr/>
          </p:nvSpPr>
          <p:spPr>
            <a:xfrm>
              <a:off x="4231763" y="-1210635"/>
              <a:ext cx="124180" cy="44342"/>
            </a:xfrm>
            <a:custGeom>
              <a:avLst/>
              <a:gdLst/>
              <a:ahLst/>
              <a:cxnLst/>
              <a:rect l="l" t="t" r="r" b="b"/>
              <a:pathLst>
                <a:path w="4212" h="1504" extrusionOk="0">
                  <a:moveTo>
                    <a:pt x="2106" y="1"/>
                  </a:moveTo>
                  <a:cubicBezTo>
                    <a:pt x="1383" y="1"/>
                    <a:pt x="660" y="282"/>
                    <a:pt x="143" y="844"/>
                  </a:cubicBezTo>
                  <a:cubicBezTo>
                    <a:pt x="89" y="897"/>
                    <a:pt x="36" y="968"/>
                    <a:pt x="0" y="1040"/>
                  </a:cubicBezTo>
                  <a:cubicBezTo>
                    <a:pt x="143" y="1200"/>
                    <a:pt x="286" y="1361"/>
                    <a:pt x="446" y="1504"/>
                  </a:cubicBezTo>
                  <a:cubicBezTo>
                    <a:pt x="464" y="1486"/>
                    <a:pt x="482" y="1450"/>
                    <a:pt x="518" y="1432"/>
                  </a:cubicBezTo>
                  <a:cubicBezTo>
                    <a:pt x="928" y="977"/>
                    <a:pt x="1512" y="750"/>
                    <a:pt x="2099" y="750"/>
                  </a:cubicBezTo>
                  <a:cubicBezTo>
                    <a:pt x="2686" y="750"/>
                    <a:pt x="3274" y="977"/>
                    <a:pt x="3694" y="1432"/>
                  </a:cubicBezTo>
                  <a:cubicBezTo>
                    <a:pt x="3711" y="1450"/>
                    <a:pt x="3729" y="1486"/>
                    <a:pt x="3747" y="1504"/>
                  </a:cubicBezTo>
                  <a:cubicBezTo>
                    <a:pt x="3926" y="1361"/>
                    <a:pt x="4068" y="1200"/>
                    <a:pt x="4211" y="1040"/>
                  </a:cubicBezTo>
                  <a:cubicBezTo>
                    <a:pt x="4158" y="968"/>
                    <a:pt x="4122" y="897"/>
                    <a:pt x="4068" y="844"/>
                  </a:cubicBezTo>
                  <a:cubicBezTo>
                    <a:pt x="3551" y="282"/>
                    <a:pt x="2828" y="1"/>
                    <a:pt x="2106" y="1"/>
                  </a:cubicBezTo>
                  <a:close/>
                </a:path>
              </a:pathLst>
            </a:custGeom>
            <a:solidFill>
              <a:srgbClr val="FAF7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7" name="Google Shape;5597;p46"/>
            <p:cNvSpPr/>
            <p:nvPr/>
          </p:nvSpPr>
          <p:spPr>
            <a:xfrm>
              <a:off x="4361693" y="-1234162"/>
              <a:ext cx="17896" cy="32106"/>
            </a:xfrm>
            <a:custGeom>
              <a:avLst/>
              <a:gdLst/>
              <a:ahLst/>
              <a:cxnLst/>
              <a:rect l="l" t="t" r="r" b="b"/>
              <a:pathLst>
                <a:path w="607" h="1089" extrusionOk="0">
                  <a:moveTo>
                    <a:pt x="250" y="0"/>
                  </a:moveTo>
                  <a:cubicBezTo>
                    <a:pt x="232" y="18"/>
                    <a:pt x="232" y="54"/>
                    <a:pt x="214" y="71"/>
                  </a:cubicBezTo>
                  <a:cubicBezTo>
                    <a:pt x="161" y="250"/>
                    <a:pt x="90" y="464"/>
                    <a:pt x="0" y="678"/>
                  </a:cubicBezTo>
                  <a:cubicBezTo>
                    <a:pt x="36" y="714"/>
                    <a:pt x="72" y="749"/>
                    <a:pt x="107" y="803"/>
                  </a:cubicBezTo>
                  <a:cubicBezTo>
                    <a:pt x="179" y="874"/>
                    <a:pt x="250" y="981"/>
                    <a:pt x="304" y="1088"/>
                  </a:cubicBezTo>
                  <a:cubicBezTo>
                    <a:pt x="429" y="839"/>
                    <a:pt x="518" y="589"/>
                    <a:pt x="607" y="375"/>
                  </a:cubicBezTo>
                  <a:cubicBezTo>
                    <a:pt x="553" y="321"/>
                    <a:pt x="518" y="268"/>
                    <a:pt x="464" y="214"/>
                  </a:cubicBezTo>
                  <a:cubicBezTo>
                    <a:pt x="393" y="143"/>
                    <a:pt x="321" y="71"/>
                    <a:pt x="250" y="0"/>
                  </a:cubicBezTo>
                  <a:close/>
                </a:path>
              </a:pathLst>
            </a:custGeom>
            <a:solidFill>
              <a:srgbClr val="F3EA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8" name="Google Shape;5598;p46"/>
            <p:cNvSpPr/>
            <p:nvPr/>
          </p:nvSpPr>
          <p:spPr>
            <a:xfrm>
              <a:off x="4334333" y="-1189466"/>
              <a:ext cx="21611" cy="23173"/>
            </a:xfrm>
            <a:custGeom>
              <a:avLst/>
              <a:gdLst/>
              <a:ahLst/>
              <a:cxnLst/>
              <a:rect l="l" t="t" r="r" b="b"/>
              <a:pathLst>
                <a:path w="733" h="786" extrusionOk="0">
                  <a:moveTo>
                    <a:pt x="447" y="1"/>
                  </a:moveTo>
                  <a:cubicBezTo>
                    <a:pt x="322" y="179"/>
                    <a:pt x="179" y="340"/>
                    <a:pt x="1" y="518"/>
                  </a:cubicBezTo>
                  <a:cubicBezTo>
                    <a:pt x="90" y="572"/>
                    <a:pt x="143" y="643"/>
                    <a:pt x="215" y="714"/>
                  </a:cubicBezTo>
                  <a:cubicBezTo>
                    <a:pt x="232" y="732"/>
                    <a:pt x="250" y="768"/>
                    <a:pt x="268" y="786"/>
                  </a:cubicBezTo>
                  <a:cubicBezTo>
                    <a:pt x="447" y="643"/>
                    <a:pt x="589" y="482"/>
                    <a:pt x="732" y="322"/>
                  </a:cubicBezTo>
                  <a:cubicBezTo>
                    <a:pt x="679" y="250"/>
                    <a:pt x="643" y="179"/>
                    <a:pt x="589" y="126"/>
                  </a:cubicBezTo>
                  <a:cubicBezTo>
                    <a:pt x="536" y="72"/>
                    <a:pt x="500" y="36"/>
                    <a:pt x="447" y="1"/>
                  </a:cubicBezTo>
                  <a:close/>
                </a:path>
              </a:pathLst>
            </a:custGeom>
            <a:solidFill>
              <a:srgbClr val="F3EA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9" name="Google Shape;5599;p46"/>
            <p:cNvSpPr/>
            <p:nvPr/>
          </p:nvSpPr>
          <p:spPr>
            <a:xfrm>
              <a:off x="4069728" y="-1394605"/>
              <a:ext cx="320386" cy="257264"/>
            </a:xfrm>
            <a:custGeom>
              <a:avLst/>
              <a:gdLst/>
              <a:ahLst/>
              <a:cxnLst/>
              <a:rect l="l" t="t" r="r" b="b"/>
              <a:pathLst>
                <a:path w="10867" h="8726" extrusionOk="0">
                  <a:moveTo>
                    <a:pt x="3284" y="321"/>
                  </a:moveTo>
                  <a:cubicBezTo>
                    <a:pt x="4247" y="321"/>
                    <a:pt x="5175" y="714"/>
                    <a:pt x="5817" y="1410"/>
                  </a:cubicBezTo>
                  <a:cubicBezTo>
                    <a:pt x="6085" y="1695"/>
                    <a:pt x="6192" y="2106"/>
                    <a:pt x="6103" y="2480"/>
                  </a:cubicBezTo>
                  <a:cubicBezTo>
                    <a:pt x="5389" y="1731"/>
                    <a:pt x="4372" y="1303"/>
                    <a:pt x="3284" y="1303"/>
                  </a:cubicBezTo>
                  <a:cubicBezTo>
                    <a:pt x="2195" y="1303"/>
                    <a:pt x="1160" y="1731"/>
                    <a:pt x="447" y="2498"/>
                  </a:cubicBezTo>
                  <a:cubicBezTo>
                    <a:pt x="358" y="2106"/>
                    <a:pt x="465" y="1713"/>
                    <a:pt x="732" y="1410"/>
                  </a:cubicBezTo>
                  <a:cubicBezTo>
                    <a:pt x="1375" y="714"/>
                    <a:pt x="2302" y="321"/>
                    <a:pt x="3284" y="321"/>
                  </a:cubicBezTo>
                  <a:close/>
                  <a:moveTo>
                    <a:pt x="3284" y="1606"/>
                  </a:moveTo>
                  <a:cubicBezTo>
                    <a:pt x="4301" y="1606"/>
                    <a:pt x="5264" y="2016"/>
                    <a:pt x="5924" y="2730"/>
                  </a:cubicBezTo>
                  <a:cubicBezTo>
                    <a:pt x="5960" y="2766"/>
                    <a:pt x="5978" y="2801"/>
                    <a:pt x="5996" y="2819"/>
                  </a:cubicBezTo>
                  <a:cubicBezTo>
                    <a:pt x="5996" y="2837"/>
                    <a:pt x="5996" y="2855"/>
                    <a:pt x="5978" y="2873"/>
                  </a:cubicBezTo>
                  <a:cubicBezTo>
                    <a:pt x="5942" y="2980"/>
                    <a:pt x="5907" y="3087"/>
                    <a:pt x="5853" y="3176"/>
                  </a:cubicBezTo>
                  <a:cubicBezTo>
                    <a:pt x="5835" y="3158"/>
                    <a:pt x="5817" y="3140"/>
                    <a:pt x="5800" y="3105"/>
                  </a:cubicBezTo>
                  <a:cubicBezTo>
                    <a:pt x="5353" y="2641"/>
                    <a:pt x="4800" y="2302"/>
                    <a:pt x="4176" y="2141"/>
                  </a:cubicBezTo>
                  <a:cubicBezTo>
                    <a:pt x="3880" y="2063"/>
                    <a:pt x="3577" y="2023"/>
                    <a:pt x="3273" y="2023"/>
                  </a:cubicBezTo>
                  <a:cubicBezTo>
                    <a:pt x="2952" y="2023"/>
                    <a:pt x="2632" y="2067"/>
                    <a:pt x="2320" y="2159"/>
                  </a:cubicBezTo>
                  <a:cubicBezTo>
                    <a:pt x="2231" y="2177"/>
                    <a:pt x="2195" y="2266"/>
                    <a:pt x="2213" y="2355"/>
                  </a:cubicBezTo>
                  <a:cubicBezTo>
                    <a:pt x="2229" y="2417"/>
                    <a:pt x="2298" y="2466"/>
                    <a:pt x="2374" y="2466"/>
                  </a:cubicBezTo>
                  <a:cubicBezTo>
                    <a:pt x="2386" y="2466"/>
                    <a:pt x="2398" y="2465"/>
                    <a:pt x="2409" y="2462"/>
                  </a:cubicBezTo>
                  <a:cubicBezTo>
                    <a:pt x="2696" y="2382"/>
                    <a:pt x="2988" y="2343"/>
                    <a:pt x="3277" y="2343"/>
                  </a:cubicBezTo>
                  <a:cubicBezTo>
                    <a:pt x="4141" y="2343"/>
                    <a:pt x="4979" y="2691"/>
                    <a:pt x="5568" y="3319"/>
                  </a:cubicBezTo>
                  <a:cubicBezTo>
                    <a:pt x="5621" y="3372"/>
                    <a:pt x="5657" y="3444"/>
                    <a:pt x="5692" y="3497"/>
                  </a:cubicBezTo>
                  <a:cubicBezTo>
                    <a:pt x="5692" y="3515"/>
                    <a:pt x="5692" y="3515"/>
                    <a:pt x="5675" y="3533"/>
                  </a:cubicBezTo>
                  <a:cubicBezTo>
                    <a:pt x="5532" y="3622"/>
                    <a:pt x="5371" y="3729"/>
                    <a:pt x="5229" y="3836"/>
                  </a:cubicBezTo>
                  <a:cubicBezTo>
                    <a:pt x="4711" y="3337"/>
                    <a:pt x="4015" y="3069"/>
                    <a:pt x="3284" y="3069"/>
                  </a:cubicBezTo>
                  <a:cubicBezTo>
                    <a:pt x="2481" y="3069"/>
                    <a:pt x="1714" y="3390"/>
                    <a:pt x="1196" y="3961"/>
                  </a:cubicBezTo>
                  <a:cubicBezTo>
                    <a:pt x="1196" y="3961"/>
                    <a:pt x="1178" y="3979"/>
                    <a:pt x="1160" y="3997"/>
                  </a:cubicBezTo>
                  <a:cubicBezTo>
                    <a:pt x="1053" y="3836"/>
                    <a:pt x="946" y="3676"/>
                    <a:pt x="857" y="3515"/>
                  </a:cubicBezTo>
                  <a:cubicBezTo>
                    <a:pt x="893" y="3444"/>
                    <a:pt x="946" y="3372"/>
                    <a:pt x="1000" y="3319"/>
                  </a:cubicBezTo>
                  <a:cubicBezTo>
                    <a:pt x="1214" y="3069"/>
                    <a:pt x="1482" y="2873"/>
                    <a:pt x="1767" y="2712"/>
                  </a:cubicBezTo>
                  <a:cubicBezTo>
                    <a:pt x="1856" y="2676"/>
                    <a:pt x="1874" y="2587"/>
                    <a:pt x="1838" y="2498"/>
                  </a:cubicBezTo>
                  <a:cubicBezTo>
                    <a:pt x="1815" y="2450"/>
                    <a:pt x="1759" y="2427"/>
                    <a:pt x="1704" y="2427"/>
                  </a:cubicBezTo>
                  <a:cubicBezTo>
                    <a:pt x="1676" y="2427"/>
                    <a:pt x="1648" y="2433"/>
                    <a:pt x="1624" y="2445"/>
                  </a:cubicBezTo>
                  <a:cubicBezTo>
                    <a:pt x="1303" y="2623"/>
                    <a:pt x="1018" y="2837"/>
                    <a:pt x="768" y="3105"/>
                  </a:cubicBezTo>
                  <a:cubicBezTo>
                    <a:pt x="750" y="3140"/>
                    <a:pt x="714" y="3158"/>
                    <a:pt x="697" y="3194"/>
                  </a:cubicBezTo>
                  <a:cubicBezTo>
                    <a:pt x="643" y="3087"/>
                    <a:pt x="607" y="2962"/>
                    <a:pt x="554" y="2855"/>
                  </a:cubicBezTo>
                  <a:cubicBezTo>
                    <a:pt x="554" y="2855"/>
                    <a:pt x="554" y="2837"/>
                    <a:pt x="554" y="2837"/>
                  </a:cubicBezTo>
                  <a:cubicBezTo>
                    <a:pt x="572" y="2801"/>
                    <a:pt x="607" y="2766"/>
                    <a:pt x="643" y="2730"/>
                  </a:cubicBezTo>
                  <a:cubicBezTo>
                    <a:pt x="1303" y="2016"/>
                    <a:pt x="2267" y="1606"/>
                    <a:pt x="3284" y="1606"/>
                  </a:cubicBezTo>
                  <a:close/>
                  <a:moveTo>
                    <a:pt x="3284" y="3372"/>
                  </a:moveTo>
                  <a:cubicBezTo>
                    <a:pt x="3926" y="3372"/>
                    <a:pt x="4533" y="3622"/>
                    <a:pt x="4997" y="4050"/>
                  </a:cubicBezTo>
                  <a:cubicBezTo>
                    <a:pt x="4943" y="4104"/>
                    <a:pt x="4890" y="4157"/>
                    <a:pt x="4836" y="4211"/>
                  </a:cubicBezTo>
                  <a:cubicBezTo>
                    <a:pt x="4800" y="4247"/>
                    <a:pt x="4765" y="4282"/>
                    <a:pt x="4747" y="4318"/>
                  </a:cubicBezTo>
                  <a:cubicBezTo>
                    <a:pt x="4336" y="3997"/>
                    <a:pt x="3819" y="3801"/>
                    <a:pt x="3266" y="3801"/>
                  </a:cubicBezTo>
                  <a:cubicBezTo>
                    <a:pt x="2641" y="3801"/>
                    <a:pt x="2035" y="4050"/>
                    <a:pt x="1606" y="4496"/>
                  </a:cubicBezTo>
                  <a:cubicBezTo>
                    <a:pt x="1606" y="4496"/>
                    <a:pt x="1517" y="4407"/>
                    <a:pt x="1464" y="4354"/>
                  </a:cubicBezTo>
                  <a:cubicBezTo>
                    <a:pt x="1464" y="4354"/>
                    <a:pt x="1375" y="4247"/>
                    <a:pt x="1375" y="4247"/>
                  </a:cubicBezTo>
                  <a:cubicBezTo>
                    <a:pt x="1392" y="4211"/>
                    <a:pt x="1410" y="4193"/>
                    <a:pt x="1428" y="4175"/>
                  </a:cubicBezTo>
                  <a:cubicBezTo>
                    <a:pt x="1892" y="3658"/>
                    <a:pt x="2570" y="3372"/>
                    <a:pt x="3284" y="3372"/>
                  </a:cubicBezTo>
                  <a:close/>
                  <a:moveTo>
                    <a:pt x="3284" y="4104"/>
                  </a:moveTo>
                  <a:cubicBezTo>
                    <a:pt x="3765" y="4104"/>
                    <a:pt x="4229" y="4282"/>
                    <a:pt x="4568" y="4586"/>
                  </a:cubicBezTo>
                  <a:cubicBezTo>
                    <a:pt x="4533" y="4675"/>
                    <a:pt x="4497" y="4764"/>
                    <a:pt x="4479" y="4853"/>
                  </a:cubicBezTo>
                  <a:cubicBezTo>
                    <a:pt x="4140" y="5085"/>
                    <a:pt x="3765" y="5246"/>
                    <a:pt x="3355" y="5371"/>
                  </a:cubicBezTo>
                  <a:lnTo>
                    <a:pt x="3194" y="5371"/>
                  </a:lnTo>
                  <a:cubicBezTo>
                    <a:pt x="2695" y="5228"/>
                    <a:pt x="2231" y="4996"/>
                    <a:pt x="1856" y="4693"/>
                  </a:cubicBezTo>
                  <a:cubicBezTo>
                    <a:pt x="2213" y="4318"/>
                    <a:pt x="2731" y="4104"/>
                    <a:pt x="3266" y="4104"/>
                  </a:cubicBezTo>
                  <a:close/>
                  <a:moveTo>
                    <a:pt x="7602" y="3337"/>
                  </a:moveTo>
                  <a:cubicBezTo>
                    <a:pt x="8583" y="3337"/>
                    <a:pt x="9511" y="3747"/>
                    <a:pt x="10135" y="4443"/>
                  </a:cubicBezTo>
                  <a:cubicBezTo>
                    <a:pt x="10403" y="4728"/>
                    <a:pt x="10510" y="5121"/>
                    <a:pt x="10439" y="5513"/>
                  </a:cubicBezTo>
                  <a:cubicBezTo>
                    <a:pt x="9707" y="4746"/>
                    <a:pt x="8690" y="4318"/>
                    <a:pt x="7602" y="4318"/>
                  </a:cubicBezTo>
                  <a:cubicBezTo>
                    <a:pt x="6513" y="4318"/>
                    <a:pt x="5478" y="4764"/>
                    <a:pt x="4765" y="5513"/>
                  </a:cubicBezTo>
                  <a:cubicBezTo>
                    <a:pt x="4693" y="5139"/>
                    <a:pt x="4800" y="4728"/>
                    <a:pt x="5068" y="4443"/>
                  </a:cubicBezTo>
                  <a:cubicBezTo>
                    <a:pt x="5692" y="3747"/>
                    <a:pt x="6620" y="3337"/>
                    <a:pt x="7602" y="3337"/>
                  </a:cubicBezTo>
                  <a:close/>
                  <a:moveTo>
                    <a:pt x="7602" y="4621"/>
                  </a:moveTo>
                  <a:cubicBezTo>
                    <a:pt x="8619" y="4621"/>
                    <a:pt x="9582" y="5032"/>
                    <a:pt x="10242" y="5763"/>
                  </a:cubicBezTo>
                  <a:cubicBezTo>
                    <a:pt x="10278" y="5781"/>
                    <a:pt x="10296" y="5817"/>
                    <a:pt x="10332" y="5852"/>
                  </a:cubicBezTo>
                  <a:cubicBezTo>
                    <a:pt x="10332" y="5852"/>
                    <a:pt x="10314" y="5870"/>
                    <a:pt x="10314" y="5870"/>
                  </a:cubicBezTo>
                  <a:cubicBezTo>
                    <a:pt x="10314" y="5888"/>
                    <a:pt x="10224" y="6084"/>
                    <a:pt x="10189" y="6174"/>
                  </a:cubicBezTo>
                  <a:cubicBezTo>
                    <a:pt x="10189" y="6191"/>
                    <a:pt x="10189" y="6191"/>
                    <a:pt x="10189" y="6209"/>
                  </a:cubicBezTo>
                  <a:cubicBezTo>
                    <a:pt x="10153" y="6174"/>
                    <a:pt x="10135" y="6156"/>
                    <a:pt x="10117" y="6138"/>
                  </a:cubicBezTo>
                  <a:cubicBezTo>
                    <a:pt x="9493" y="5442"/>
                    <a:pt x="8565" y="5050"/>
                    <a:pt x="7602" y="5050"/>
                  </a:cubicBezTo>
                  <a:cubicBezTo>
                    <a:pt x="6638" y="5050"/>
                    <a:pt x="5728" y="5442"/>
                    <a:pt x="5104" y="6138"/>
                  </a:cubicBezTo>
                  <a:cubicBezTo>
                    <a:pt x="5068" y="6156"/>
                    <a:pt x="5050" y="6191"/>
                    <a:pt x="5014" y="6209"/>
                  </a:cubicBezTo>
                  <a:cubicBezTo>
                    <a:pt x="4979" y="6102"/>
                    <a:pt x="4872" y="5870"/>
                    <a:pt x="4872" y="5870"/>
                  </a:cubicBezTo>
                  <a:cubicBezTo>
                    <a:pt x="4907" y="5835"/>
                    <a:pt x="4925" y="5799"/>
                    <a:pt x="4961" y="5763"/>
                  </a:cubicBezTo>
                  <a:cubicBezTo>
                    <a:pt x="5621" y="5032"/>
                    <a:pt x="6585" y="4621"/>
                    <a:pt x="7602" y="4621"/>
                  </a:cubicBezTo>
                  <a:close/>
                  <a:moveTo>
                    <a:pt x="7602" y="5371"/>
                  </a:moveTo>
                  <a:cubicBezTo>
                    <a:pt x="8494" y="5371"/>
                    <a:pt x="9315" y="5728"/>
                    <a:pt x="9885" y="6334"/>
                  </a:cubicBezTo>
                  <a:cubicBezTo>
                    <a:pt x="9939" y="6406"/>
                    <a:pt x="9975" y="6459"/>
                    <a:pt x="10028" y="6530"/>
                  </a:cubicBezTo>
                  <a:cubicBezTo>
                    <a:pt x="9939" y="6691"/>
                    <a:pt x="9832" y="6852"/>
                    <a:pt x="9707" y="7012"/>
                  </a:cubicBezTo>
                  <a:cubicBezTo>
                    <a:pt x="9689" y="7012"/>
                    <a:pt x="9689" y="6994"/>
                    <a:pt x="9671" y="6977"/>
                  </a:cubicBezTo>
                  <a:cubicBezTo>
                    <a:pt x="9154" y="6406"/>
                    <a:pt x="8405" y="6084"/>
                    <a:pt x="7602" y="6084"/>
                  </a:cubicBezTo>
                  <a:cubicBezTo>
                    <a:pt x="6799" y="6084"/>
                    <a:pt x="6049" y="6406"/>
                    <a:pt x="5532" y="6977"/>
                  </a:cubicBezTo>
                  <a:cubicBezTo>
                    <a:pt x="5514" y="6994"/>
                    <a:pt x="5496" y="7012"/>
                    <a:pt x="5496" y="7012"/>
                  </a:cubicBezTo>
                  <a:cubicBezTo>
                    <a:pt x="5389" y="6869"/>
                    <a:pt x="5282" y="6709"/>
                    <a:pt x="5193" y="6530"/>
                  </a:cubicBezTo>
                  <a:cubicBezTo>
                    <a:pt x="5229" y="6477"/>
                    <a:pt x="5264" y="6406"/>
                    <a:pt x="5318" y="6334"/>
                  </a:cubicBezTo>
                  <a:cubicBezTo>
                    <a:pt x="5907" y="5728"/>
                    <a:pt x="6727" y="5371"/>
                    <a:pt x="7602" y="5371"/>
                  </a:cubicBezTo>
                  <a:close/>
                  <a:moveTo>
                    <a:pt x="7602" y="6406"/>
                  </a:moveTo>
                  <a:cubicBezTo>
                    <a:pt x="8315" y="6406"/>
                    <a:pt x="8976" y="6691"/>
                    <a:pt x="9439" y="7191"/>
                  </a:cubicBezTo>
                  <a:cubicBezTo>
                    <a:pt x="9457" y="7208"/>
                    <a:pt x="9493" y="7244"/>
                    <a:pt x="9511" y="7262"/>
                  </a:cubicBezTo>
                  <a:cubicBezTo>
                    <a:pt x="9493" y="7262"/>
                    <a:pt x="9279" y="7512"/>
                    <a:pt x="9261" y="7512"/>
                  </a:cubicBezTo>
                  <a:cubicBezTo>
                    <a:pt x="8833" y="7084"/>
                    <a:pt x="8226" y="6834"/>
                    <a:pt x="7602" y="6834"/>
                  </a:cubicBezTo>
                  <a:cubicBezTo>
                    <a:pt x="6959" y="6834"/>
                    <a:pt x="6370" y="7084"/>
                    <a:pt x="5942" y="7512"/>
                  </a:cubicBezTo>
                  <a:cubicBezTo>
                    <a:pt x="5942" y="7512"/>
                    <a:pt x="5817" y="7405"/>
                    <a:pt x="5764" y="7351"/>
                  </a:cubicBezTo>
                  <a:cubicBezTo>
                    <a:pt x="5746" y="7316"/>
                    <a:pt x="5710" y="7298"/>
                    <a:pt x="5692" y="7262"/>
                  </a:cubicBezTo>
                  <a:cubicBezTo>
                    <a:pt x="5710" y="7244"/>
                    <a:pt x="5728" y="7208"/>
                    <a:pt x="5764" y="7191"/>
                  </a:cubicBezTo>
                  <a:cubicBezTo>
                    <a:pt x="6210" y="6691"/>
                    <a:pt x="6888" y="6406"/>
                    <a:pt x="7602" y="6406"/>
                  </a:cubicBezTo>
                  <a:close/>
                  <a:moveTo>
                    <a:pt x="3266" y="0"/>
                  </a:moveTo>
                  <a:cubicBezTo>
                    <a:pt x="2213" y="0"/>
                    <a:pt x="1196" y="428"/>
                    <a:pt x="500" y="1196"/>
                  </a:cubicBezTo>
                  <a:cubicBezTo>
                    <a:pt x="126" y="1606"/>
                    <a:pt x="1" y="2177"/>
                    <a:pt x="161" y="2694"/>
                  </a:cubicBezTo>
                  <a:cubicBezTo>
                    <a:pt x="358" y="3319"/>
                    <a:pt x="643" y="3854"/>
                    <a:pt x="1018" y="4318"/>
                  </a:cubicBezTo>
                  <a:cubicBezTo>
                    <a:pt x="1553" y="4996"/>
                    <a:pt x="2267" y="5442"/>
                    <a:pt x="3105" y="5692"/>
                  </a:cubicBezTo>
                  <a:cubicBezTo>
                    <a:pt x="3159" y="5692"/>
                    <a:pt x="3212" y="5710"/>
                    <a:pt x="3266" y="5710"/>
                  </a:cubicBezTo>
                  <a:cubicBezTo>
                    <a:pt x="3319" y="5710"/>
                    <a:pt x="3391" y="5692"/>
                    <a:pt x="3426" y="5692"/>
                  </a:cubicBezTo>
                  <a:cubicBezTo>
                    <a:pt x="3783" y="5585"/>
                    <a:pt x="4122" y="5442"/>
                    <a:pt x="4426" y="5264"/>
                  </a:cubicBezTo>
                  <a:cubicBezTo>
                    <a:pt x="4426" y="5424"/>
                    <a:pt x="4443" y="5567"/>
                    <a:pt x="4497" y="5728"/>
                  </a:cubicBezTo>
                  <a:cubicBezTo>
                    <a:pt x="4693" y="6334"/>
                    <a:pt x="4979" y="6887"/>
                    <a:pt x="5336" y="7333"/>
                  </a:cubicBezTo>
                  <a:cubicBezTo>
                    <a:pt x="5889" y="8011"/>
                    <a:pt x="6585" y="8475"/>
                    <a:pt x="7441" y="8707"/>
                  </a:cubicBezTo>
                  <a:cubicBezTo>
                    <a:pt x="7495" y="8725"/>
                    <a:pt x="7548" y="8725"/>
                    <a:pt x="7602" y="8725"/>
                  </a:cubicBezTo>
                  <a:cubicBezTo>
                    <a:pt x="7655" y="8725"/>
                    <a:pt x="7709" y="8725"/>
                    <a:pt x="7762" y="8707"/>
                  </a:cubicBezTo>
                  <a:cubicBezTo>
                    <a:pt x="7958" y="8654"/>
                    <a:pt x="8155" y="8582"/>
                    <a:pt x="8333" y="8511"/>
                  </a:cubicBezTo>
                  <a:cubicBezTo>
                    <a:pt x="8405" y="8475"/>
                    <a:pt x="8440" y="8404"/>
                    <a:pt x="8422" y="8333"/>
                  </a:cubicBezTo>
                  <a:cubicBezTo>
                    <a:pt x="8409" y="8252"/>
                    <a:pt x="8345" y="8212"/>
                    <a:pt x="8277" y="8212"/>
                  </a:cubicBezTo>
                  <a:cubicBezTo>
                    <a:pt x="8254" y="8212"/>
                    <a:pt x="8231" y="8217"/>
                    <a:pt x="8208" y="8226"/>
                  </a:cubicBezTo>
                  <a:cubicBezTo>
                    <a:pt x="8048" y="8297"/>
                    <a:pt x="7869" y="8350"/>
                    <a:pt x="7673" y="8404"/>
                  </a:cubicBezTo>
                  <a:cubicBezTo>
                    <a:pt x="7655" y="8413"/>
                    <a:pt x="7628" y="8417"/>
                    <a:pt x="7599" y="8417"/>
                  </a:cubicBezTo>
                  <a:cubicBezTo>
                    <a:pt x="7570" y="8417"/>
                    <a:pt x="7539" y="8413"/>
                    <a:pt x="7512" y="8404"/>
                  </a:cubicBezTo>
                  <a:cubicBezTo>
                    <a:pt x="7013" y="8261"/>
                    <a:pt x="6567" y="8047"/>
                    <a:pt x="6174" y="7726"/>
                  </a:cubicBezTo>
                  <a:cubicBezTo>
                    <a:pt x="6549" y="7369"/>
                    <a:pt x="7066" y="7155"/>
                    <a:pt x="7602" y="7155"/>
                  </a:cubicBezTo>
                  <a:cubicBezTo>
                    <a:pt x="8137" y="7155"/>
                    <a:pt x="8654" y="7369"/>
                    <a:pt x="9029" y="7726"/>
                  </a:cubicBezTo>
                  <a:cubicBezTo>
                    <a:pt x="8958" y="7779"/>
                    <a:pt x="8904" y="7833"/>
                    <a:pt x="8833" y="7887"/>
                  </a:cubicBezTo>
                  <a:cubicBezTo>
                    <a:pt x="8761" y="7922"/>
                    <a:pt x="8744" y="8011"/>
                    <a:pt x="8761" y="8065"/>
                  </a:cubicBezTo>
                  <a:cubicBezTo>
                    <a:pt x="8784" y="8134"/>
                    <a:pt x="8845" y="8173"/>
                    <a:pt x="8904" y="8173"/>
                  </a:cubicBezTo>
                  <a:cubicBezTo>
                    <a:pt x="8936" y="8173"/>
                    <a:pt x="8968" y="8162"/>
                    <a:pt x="8993" y="8136"/>
                  </a:cubicBezTo>
                  <a:cubicBezTo>
                    <a:pt x="9993" y="7458"/>
                    <a:pt x="10474" y="6441"/>
                    <a:pt x="10706" y="5728"/>
                  </a:cubicBezTo>
                  <a:cubicBezTo>
                    <a:pt x="10867" y="5192"/>
                    <a:pt x="10742" y="4621"/>
                    <a:pt x="10367" y="4229"/>
                  </a:cubicBezTo>
                  <a:cubicBezTo>
                    <a:pt x="9671" y="3462"/>
                    <a:pt x="8672" y="3033"/>
                    <a:pt x="7602" y="3033"/>
                  </a:cubicBezTo>
                  <a:cubicBezTo>
                    <a:pt x="7102" y="3033"/>
                    <a:pt x="6602" y="3123"/>
                    <a:pt x="6139" y="3301"/>
                  </a:cubicBezTo>
                  <a:cubicBezTo>
                    <a:pt x="6228" y="3123"/>
                    <a:pt x="6317" y="2908"/>
                    <a:pt x="6370" y="2694"/>
                  </a:cubicBezTo>
                  <a:cubicBezTo>
                    <a:pt x="6549" y="2177"/>
                    <a:pt x="6406" y="1606"/>
                    <a:pt x="6049" y="1196"/>
                  </a:cubicBezTo>
                  <a:cubicBezTo>
                    <a:pt x="5353" y="428"/>
                    <a:pt x="4336" y="0"/>
                    <a:pt x="3266" y="0"/>
                  </a:cubicBezTo>
                  <a:close/>
                </a:path>
              </a:pathLst>
            </a:custGeom>
            <a:solidFill>
              <a:srgbClr val="1E15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00" name="Google Shape;5600;p46"/>
          <p:cNvGrpSpPr/>
          <p:nvPr/>
        </p:nvGrpSpPr>
        <p:grpSpPr>
          <a:xfrm rot="120013">
            <a:off x="3408853" y="3523345"/>
            <a:ext cx="260395" cy="314786"/>
            <a:chOff x="3425859" y="-1423233"/>
            <a:chExt cx="260419" cy="314814"/>
          </a:xfrm>
        </p:grpSpPr>
        <p:sp>
          <p:nvSpPr>
            <p:cNvPr id="5601" name="Google Shape;5601;p46"/>
            <p:cNvSpPr/>
            <p:nvPr/>
          </p:nvSpPr>
          <p:spPr>
            <a:xfrm>
              <a:off x="3431107" y="-1299406"/>
              <a:ext cx="101567" cy="170999"/>
            </a:xfrm>
            <a:custGeom>
              <a:avLst/>
              <a:gdLst/>
              <a:ahLst/>
              <a:cxnLst/>
              <a:rect l="l" t="t" r="r" b="b"/>
              <a:pathLst>
                <a:path w="3445" h="5800" extrusionOk="0">
                  <a:moveTo>
                    <a:pt x="1" y="1"/>
                  </a:moveTo>
                  <a:lnTo>
                    <a:pt x="1" y="1"/>
                  </a:lnTo>
                  <a:cubicBezTo>
                    <a:pt x="179" y="197"/>
                    <a:pt x="304" y="482"/>
                    <a:pt x="304" y="768"/>
                  </a:cubicBezTo>
                  <a:cubicBezTo>
                    <a:pt x="286" y="1303"/>
                    <a:pt x="482" y="1785"/>
                    <a:pt x="928" y="2106"/>
                  </a:cubicBezTo>
                  <a:cubicBezTo>
                    <a:pt x="1196" y="2284"/>
                    <a:pt x="1535" y="2409"/>
                    <a:pt x="1660" y="2713"/>
                  </a:cubicBezTo>
                  <a:cubicBezTo>
                    <a:pt x="1803" y="3087"/>
                    <a:pt x="1517" y="3480"/>
                    <a:pt x="1553" y="3872"/>
                  </a:cubicBezTo>
                  <a:cubicBezTo>
                    <a:pt x="1571" y="4122"/>
                    <a:pt x="1714" y="4354"/>
                    <a:pt x="1928" y="4479"/>
                  </a:cubicBezTo>
                  <a:cubicBezTo>
                    <a:pt x="2088" y="4550"/>
                    <a:pt x="2249" y="4586"/>
                    <a:pt x="2392" y="4640"/>
                  </a:cubicBezTo>
                  <a:cubicBezTo>
                    <a:pt x="2820" y="4836"/>
                    <a:pt x="3052" y="5353"/>
                    <a:pt x="2927" y="5799"/>
                  </a:cubicBezTo>
                  <a:cubicBezTo>
                    <a:pt x="3337" y="5407"/>
                    <a:pt x="3444" y="4747"/>
                    <a:pt x="3141" y="4265"/>
                  </a:cubicBezTo>
                  <a:cubicBezTo>
                    <a:pt x="3034" y="4104"/>
                    <a:pt x="2909" y="3962"/>
                    <a:pt x="2838" y="3783"/>
                  </a:cubicBezTo>
                  <a:cubicBezTo>
                    <a:pt x="2731" y="3409"/>
                    <a:pt x="3016" y="3034"/>
                    <a:pt x="3070" y="2641"/>
                  </a:cubicBezTo>
                  <a:cubicBezTo>
                    <a:pt x="3123" y="2142"/>
                    <a:pt x="2784" y="1731"/>
                    <a:pt x="2320" y="1660"/>
                  </a:cubicBezTo>
                  <a:cubicBezTo>
                    <a:pt x="2160" y="1624"/>
                    <a:pt x="1999" y="1624"/>
                    <a:pt x="1838" y="1553"/>
                  </a:cubicBezTo>
                  <a:cubicBezTo>
                    <a:pt x="1642" y="1464"/>
                    <a:pt x="1464" y="1321"/>
                    <a:pt x="1357" y="1143"/>
                  </a:cubicBezTo>
                  <a:cubicBezTo>
                    <a:pt x="1285" y="1018"/>
                    <a:pt x="1232" y="875"/>
                    <a:pt x="1160" y="750"/>
                  </a:cubicBezTo>
                  <a:cubicBezTo>
                    <a:pt x="964" y="447"/>
                    <a:pt x="643" y="268"/>
                    <a:pt x="340" y="125"/>
                  </a:cubicBezTo>
                  <a:cubicBezTo>
                    <a:pt x="250" y="72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73E7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2" name="Google Shape;5602;p46"/>
            <p:cNvSpPr/>
            <p:nvPr/>
          </p:nvSpPr>
          <p:spPr>
            <a:xfrm>
              <a:off x="3431107" y="-1299406"/>
              <a:ext cx="101567" cy="170999"/>
            </a:xfrm>
            <a:custGeom>
              <a:avLst/>
              <a:gdLst/>
              <a:ahLst/>
              <a:cxnLst/>
              <a:rect l="l" t="t" r="r" b="b"/>
              <a:pathLst>
                <a:path w="3445" h="5800" extrusionOk="0">
                  <a:moveTo>
                    <a:pt x="1" y="1"/>
                  </a:moveTo>
                  <a:cubicBezTo>
                    <a:pt x="72" y="72"/>
                    <a:pt x="126" y="161"/>
                    <a:pt x="179" y="250"/>
                  </a:cubicBezTo>
                  <a:cubicBezTo>
                    <a:pt x="393" y="375"/>
                    <a:pt x="607" y="518"/>
                    <a:pt x="750" y="750"/>
                  </a:cubicBezTo>
                  <a:cubicBezTo>
                    <a:pt x="821" y="875"/>
                    <a:pt x="875" y="1018"/>
                    <a:pt x="946" y="1143"/>
                  </a:cubicBezTo>
                  <a:cubicBezTo>
                    <a:pt x="1125" y="1428"/>
                    <a:pt x="1428" y="1678"/>
                    <a:pt x="1749" y="1767"/>
                  </a:cubicBezTo>
                  <a:cubicBezTo>
                    <a:pt x="1946" y="1821"/>
                    <a:pt x="2124" y="1856"/>
                    <a:pt x="2285" y="1945"/>
                  </a:cubicBezTo>
                  <a:cubicBezTo>
                    <a:pt x="2409" y="2017"/>
                    <a:pt x="2499" y="2124"/>
                    <a:pt x="2570" y="2249"/>
                  </a:cubicBezTo>
                  <a:cubicBezTo>
                    <a:pt x="2855" y="2766"/>
                    <a:pt x="2285" y="3248"/>
                    <a:pt x="2427" y="3783"/>
                  </a:cubicBezTo>
                  <a:cubicBezTo>
                    <a:pt x="2481" y="3962"/>
                    <a:pt x="2624" y="4104"/>
                    <a:pt x="2731" y="4265"/>
                  </a:cubicBezTo>
                  <a:cubicBezTo>
                    <a:pt x="2891" y="4533"/>
                    <a:pt x="2945" y="4854"/>
                    <a:pt x="2873" y="5157"/>
                  </a:cubicBezTo>
                  <a:cubicBezTo>
                    <a:pt x="2963" y="5353"/>
                    <a:pt x="2980" y="5585"/>
                    <a:pt x="2927" y="5799"/>
                  </a:cubicBezTo>
                  <a:cubicBezTo>
                    <a:pt x="3337" y="5407"/>
                    <a:pt x="3444" y="4747"/>
                    <a:pt x="3141" y="4265"/>
                  </a:cubicBezTo>
                  <a:cubicBezTo>
                    <a:pt x="3034" y="4104"/>
                    <a:pt x="2909" y="3962"/>
                    <a:pt x="2838" y="3783"/>
                  </a:cubicBezTo>
                  <a:cubicBezTo>
                    <a:pt x="2731" y="3409"/>
                    <a:pt x="3016" y="3034"/>
                    <a:pt x="3070" y="2641"/>
                  </a:cubicBezTo>
                  <a:cubicBezTo>
                    <a:pt x="3123" y="2142"/>
                    <a:pt x="2784" y="1731"/>
                    <a:pt x="2320" y="1660"/>
                  </a:cubicBezTo>
                  <a:cubicBezTo>
                    <a:pt x="2160" y="1624"/>
                    <a:pt x="1999" y="1624"/>
                    <a:pt x="1838" y="1553"/>
                  </a:cubicBezTo>
                  <a:cubicBezTo>
                    <a:pt x="1642" y="1464"/>
                    <a:pt x="1464" y="1321"/>
                    <a:pt x="1357" y="1143"/>
                  </a:cubicBezTo>
                  <a:cubicBezTo>
                    <a:pt x="1285" y="1018"/>
                    <a:pt x="1232" y="875"/>
                    <a:pt x="1160" y="750"/>
                  </a:cubicBezTo>
                  <a:cubicBezTo>
                    <a:pt x="964" y="447"/>
                    <a:pt x="643" y="268"/>
                    <a:pt x="340" y="125"/>
                  </a:cubicBezTo>
                  <a:cubicBezTo>
                    <a:pt x="250" y="72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207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3" name="Google Shape;5603;p46"/>
            <p:cNvSpPr/>
            <p:nvPr/>
          </p:nvSpPr>
          <p:spPr>
            <a:xfrm>
              <a:off x="3522120" y="-1418811"/>
              <a:ext cx="77893" cy="287248"/>
            </a:xfrm>
            <a:custGeom>
              <a:avLst/>
              <a:gdLst/>
              <a:ahLst/>
              <a:cxnLst/>
              <a:rect l="l" t="t" r="r" b="b"/>
              <a:pathLst>
                <a:path w="2642" h="9743" extrusionOk="0">
                  <a:moveTo>
                    <a:pt x="2320" y="0"/>
                  </a:moveTo>
                  <a:cubicBezTo>
                    <a:pt x="1696" y="143"/>
                    <a:pt x="1017" y="482"/>
                    <a:pt x="714" y="1214"/>
                  </a:cubicBezTo>
                  <a:cubicBezTo>
                    <a:pt x="589" y="1535"/>
                    <a:pt x="607" y="1856"/>
                    <a:pt x="714" y="2159"/>
                  </a:cubicBezTo>
                  <a:cubicBezTo>
                    <a:pt x="839" y="2552"/>
                    <a:pt x="768" y="3051"/>
                    <a:pt x="589" y="3408"/>
                  </a:cubicBezTo>
                  <a:cubicBezTo>
                    <a:pt x="286" y="4033"/>
                    <a:pt x="0" y="4586"/>
                    <a:pt x="304" y="5317"/>
                  </a:cubicBezTo>
                  <a:cubicBezTo>
                    <a:pt x="429" y="5639"/>
                    <a:pt x="643" y="5817"/>
                    <a:pt x="839" y="6085"/>
                  </a:cubicBezTo>
                  <a:cubicBezTo>
                    <a:pt x="1160" y="6549"/>
                    <a:pt x="928" y="7173"/>
                    <a:pt x="732" y="7619"/>
                  </a:cubicBezTo>
                  <a:cubicBezTo>
                    <a:pt x="571" y="7994"/>
                    <a:pt x="643" y="8458"/>
                    <a:pt x="786" y="8815"/>
                  </a:cubicBezTo>
                  <a:cubicBezTo>
                    <a:pt x="928" y="9189"/>
                    <a:pt x="1196" y="9475"/>
                    <a:pt x="1464" y="9742"/>
                  </a:cubicBezTo>
                  <a:cubicBezTo>
                    <a:pt x="1339" y="9118"/>
                    <a:pt x="1481" y="8297"/>
                    <a:pt x="1820" y="7815"/>
                  </a:cubicBezTo>
                  <a:cubicBezTo>
                    <a:pt x="2124" y="7369"/>
                    <a:pt x="2516" y="6852"/>
                    <a:pt x="2498" y="6245"/>
                  </a:cubicBezTo>
                  <a:cubicBezTo>
                    <a:pt x="2498" y="5603"/>
                    <a:pt x="1874" y="5032"/>
                    <a:pt x="2106" y="4372"/>
                  </a:cubicBezTo>
                  <a:cubicBezTo>
                    <a:pt x="2231" y="4033"/>
                    <a:pt x="2516" y="3836"/>
                    <a:pt x="2570" y="3426"/>
                  </a:cubicBezTo>
                  <a:cubicBezTo>
                    <a:pt x="2641" y="3016"/>
                    <a:pt x="2516" y="2605"/>
                    <a:pt x="2266" y="2302"/>
                  </a:cubicBezTo>
                  <a:cubicBezTo>
                    <a:pt x="1927" y="1909"/>
                    <a:pt x="1856" y="1463"/>
                    <a:pt x="1945" y="910"/>
                  </a:cubicBezTo>
                  <a:cubicBezTo>
                    <a:pt x="1963" y="732"/>
                    <a:pt x="2017" y="571"/>
                    <a:pt x="2088" y="411"/>
                  </a:cubicBezTo>
                  <a:cubicBezTo>
                    <a:pt x="2106" y="393"/>
                    <a:pt x="2249" y="90"/>
                    <a:pt x="2320" y="0"/>
                  </a:cubicBezTo>
                  <a:close/>
                </a:path>
              </a:pathLst>
            </a:custGeom>
            <a:solidFill>
              <a:srgbClr val="73E7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4" name="Google Shape;5604;p46"/>
            <p:cNvSpPr/>
            <p:nvPr/>
          </p:nvSpPr>
          <p:spPr>
            <a:xfrm>
              <a:off x="3552103" y="-1418811"/>
              <a:ext cx="47909" cy="287248"/>
            </a:xfrm>
            <a:custGeom>
              <a:avLst/>
              <a:gdLst/>
              <a:ahLst/>
              <a:cxnLst/>
              <a:rect l="l" t="t" r="r" b="b"/>
              <a:pathLst>
                <a:path w="1625" h="9743" extrusionOk="0">
                  <a:moveTo>
                    <a:pt x="1303" y="0"/>
                  </a:moveTo>
                  <a:cubicBezTo>
                    <a:pt x="1142" y="36"/>
                    <a:pt x="964" y="90"/>
                    <a:pt x="803" y="161"/>
                  </a:cubicBezTo>
                  <a:cubicBezTo>
                    <a:pt x="750" y="268"/>
                    <a:pt x="679" y="411"/>
                    <a:pt x="661" y="411"/>
                  </a:cubicBezTo>
                  <a:cubicBezTo>
                    <a:pt x="607" y="571"/>
                    <a:pt x="554" y="732"/>
                    <a:pt x="518" y="910"/>
                  </a:cubicBezTo>
                  <a:cubicBezTo>
                    <a:pt x="447" y="1463"/>
                    <a:pt x="518" y="1909"/>
                    <a:pt x="857" y="2302"/>
                  </a:cubicBezTo>
                  <a:cubicBezTo>
                    <a:pt x="1089" y="2605"/>
                    <a:pt x="1214" y="3016"/>
                    <a:pt x="1142" y="3426"/>
                  </a:cubicBezTo>
                  <a:cubicBezTo>
                    <a:pt x="1089" y="3836"/>
                    <a:pt x="821" y="4033"/>
                    <a:pt x="696" y="4372"/>
                  </a:cubicBezTo>
                  <a:cubicBezTo>
                    <a:pt x="464" y="5032"/>
                    <a:pt x="1071" y="5603"/>
                    <a:pt x="1089" y="6245"/>
                  </a:cubicBezTo>
                  <a:cubicBezTo>
                    <a:pt x="1089" y="6852"/>
                    <a:pt x="714" y="7369"/>
                    <a:pt x="411" y="7815"/>
                  </a:cubicBezTo>
                  <a:cubicBezTo>
                    <a:pt x="161" y="8172"/>
                    <a:pt x="0" y="8725"/>
                    <a:pt x="0" y="9243"/>
                  </a:cubicBezTo>
                  <a:cubicBezTo>
                    <a:pt x="125" y="9421"/>
                    <a:pt x="286" y="9582"/>
                    <a:pt x="447" y="9742"/>
                  </a:cubicBezTo>
                  <a:cubicBezTo>
                    <a:pt x="322" y="9118"/>
                    <a:pt x="464" y="8297"/>
                    <a:pt x="803" y="7815"/>
                  </a:cubicBezTo>
                  <a:cubicBezTo>
                    <a:pt x="1107" y="7369"/>
                    <a:pt x="1499" y="6852"/>
                    <a:pt x="1481" y="6245"/>
                  </a:cubicBezTo>
                  <a:cubicBezTo>
                    <a:pt x="1481" y="5603"/>
                    <a:pt x="857" y="5032"/>
                    <a:pt x="1089" y="4372"/>
                  </a:cubicBezTo>
                  <a:cubicBezTo>
                    <a:pt x="1214" y="4033"/>
                    <a:pt x="1499" y="3836"/>
                    <a:pt x="1553" y="3426"/>
                  </a:cubicBezTo>
                  <a:cubicBezTo>
                    <a:pt x="1624" y="3016"/>
                    <a:pt x="1499" y="2605"/>
                    <a:pt x="1249" y="2302"/>
                  </a:cubicBezTo>
                  <a:cubicBezTo>
                    <a:pt x="910" y="1909"/>
                    <a:pt x="857" y="1463"/>
                    <a:pt x="928" y="910"/>
                  </a:cubicBezTo>
                  <a:cubicBezTo>
                    <a:pt x="946" y="732"/>
                    <a:pt x="1000" y="571"/>
                    <a:pt x="1071" y="411"/>
                  </a:cubicBezTo>
                  <a:cubicBezTo>
                    <a:pt x="1089" y="393"/>
                    <a:pt x="1232" y="90"/>
                    <a:pt x="1303" y="0"/>
                  </a:cubicBezTo>
                  <a:close/>
                </a:path>
              </a:pathLst>
            </a:custGeom>
            <a:solidFill>
              <a:srgbClr val="207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5" name="Google Shape;5605;p46"/>
            <p:cNvSpPr/>
            <p:nvPr/>
          </p:nvSpPr>
          <p:spPr>
            <a:xfrm>
              <a:off x="3576839" y="-1352534"/>
              <a:ext cx="109439" cy="225689"/>
            </a:xfrm>
            <a:custGeom>
              <a:avLst/>
              <a:gdLst/>
              <a:ahLst/>
              <a:cxnLst/>
              <a:rect l="l" t="t" r="r" b="b"/>
              <a:pathLst>
                <a:path w="3712" h="7655" extrusionOk="0">
                  <a:moveTo>
                    <a:pt x="2748" y="0"/>
                  </a:moveTo>
                  <a:lnTo>
                    <a:pt x="2748" y="0"/>
                  </a:lnTo>
                  <a:cubicBezTo>
                    <a:pt x="2801" y="393"/>
                    <a:pt x="2855" y="750"/>
                    <a:pt x="2623" y="1125"/>
                  </a:cubicBezTo>
                  <a:cubicBezTo>
                    <a:pt x="2427" y="1428"/>
                    <a:pt x="2123" y="1642"/>
                    <a:pt x="1856" y="1892"/>
                  </a:cubicBezTo>
                  <a:cubicBezTo>
                    <a:pt x="1588" y="2124"/>
                    <a:pt x="1356" y="2463"/>
                    <a:pt x="1374" y="2820"/>
                  </a:cubicBezTo>
                  <a:cubicBezTo>
                    <a:pt x="1410" y="3248"/>
                    <a:pt x="1784" y="3587"/>
                    <a:pt x="1802" y="4015"/>
                  </a:cubicBezTo>
                  <a:cubicBezTo>
                    <a:pt x="1820" y="4283"/>
                    <a:pt x="1677" y="4533"/>
                    <a:pt x="1517" y="4747"/>
                  </a:cubicBezTo>
                  <a:cubicBezTo>
                    <a:pt x="1196" y="5211"/>
                    <a:pt x="767" y="5585"/>
                    <a:pt x="464" y="6049"/>
                  </a:cubicBezTo>
                  <a:cubicBezTo>
                    <a:pt x="161" y="6531"/>
                    <a:pt x="0" y="7173"/>
                    <a:pt x="303" y="7655"/>
                  </a:cubicBezTo>
                  <a:cubicBezTo>
                    <a:pt x="321" y="7048"/>
                    <a:pt x="696" y="6477"/>
                    <a:pt x="1249" y="6228"/>
                  </a:cubicBezTo>
                  <a:cubicBezTo>
                    <a:pt x="1445" y="6121"/>
                    <a:pt x="1659" y="6067"/>
                    <a:pt x="1874" y="5996"/>
                  </a:cubicBezTo>
                  <a:cubicBezTo>
                    <a:pt x="2873" y="5603"/>
                    <a:pt x="3711" y="4568"/>
                    <a:pt x="3408" y="3444"/>
                  </a:cubicBezTo>
                  <a:cubicBezTo>
                    <a:pt x="3301" y="3034"/>
                    <a:pt x="3123" y="2606"/>
                    <a:pt x="3212" y="2177"/>
                  </a:cubicBezTo>
                  <a:cubicBezTo>
                    <a:pt x="3265" y="1927"/>
                    <a:pt x="3355" y="1696"/>
                    <a:pt x="3337" y="1446"/>
                  </a:cubicBezTo>
                  <a:cubicBezTo>
                    <a:pt x="3319" y="910"/>
                    <a:pt x="3176" y="339"/>
                    <a:pt x="2748" y="0"/>
                  </a:cubicBezTo>
                  <a:close/>
                </a:path>
              </a:pathLst>
            </a:custGeom>
            <a:solidFill>
              <a:srgbClr val="73E7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6" name="Google Shape;5606;p46"/>
            <p:cNvSpPr/>
            <p:nvPr/>
          </p:nvSpPr>
          <p:spPr>
            <a:xfrm>
              <a:off x="3579994" y="-1352534"/>
              <a:ext cx="106284" cy="225689"/>
            </a:xfrm>
            <a:custGeom>
              <a:avLst/>
              <a:gdLst/>
              <a:ahLst/>
              <a:cxnLst/>
              <a:rect l="l" t="t" r="r" b="b"/>
              <a:pathLst>
                <a:path w="3605" h="7655" extrusionOk="0">
                  <a:moveTo>
                    <a:pt x="2641" y="0"/>
                  </a:moveTo>
                  <a:lnTo>
                    <a:pt x="2641" y="0"/>
                  </a:lnTo>
                  <a:cubicBezTo>
                    <a:pt x="2677" y="232"/>
                    <a:pt x="2712" y="447"/>
                    <a:pt x="2677" y="661"/>
                  </a:cubicBezTo>
                  <a:cubicBezTo>
                    <a:pt x="2766" y="910"/>
                    <a:pt x="2801" y="1196"/>
                    <a:pt x="2819" y="1446"/>
                  </a:cubicBezTo>
                  <a:cubicBezTo>
                    <a:pt x="2819" y="1696"/>
                    <a:pt x="2730" y="1927"/>
                    <a:pt x="2694" y="2177"/>
                  </a:cubicBezTo>
                  <a:cubicBezTo>
                    <a:pt x="2605" y="2606"/>
                    <a:pt x="2766" y="3016"/>
                    <a:pt x="2873" y="3444"/>
                  </a:cubicBezTo>
                  <a:cubicBezTo>
                    <a:pt x="3176" y="4568"/>
                    <a:pt x="2320" y="5407"/>
                    <a:pt x="1338" y="5799"/>
                  </a:cubicBezTo>
                  <a:cubicBezTo>
                    <a:pt x="1124" y="5889"/>
                    <a:pt x="910" y="5924"/>
                    <a:pt x="696" y="6031"/>
                  </a:cubicBezTo>
                  <a:cubicBezTo>
                    <a:pt x="464" y="6138"/>
                    <a:pt x="250" y="6352"/>
                    <a:pt x="107" y="6620"/>
                  </a:cubicBezTo>
                  <a:cubicBezTo>
                    <a:pt x="0" y="6959"/>
                    <a:pt x="0" y="7334"/>
                    <a:pt x="196" y="7655"/>
                  </a:cubicBezTo>
                  <a:cubicBezTo>
                    <a:pt x="214" y="7048"/>
                    <a:pt x="589" y="6477"/>
                    <a:pt x="1142" y="6210"/>
                  </a:cubicBezTo>
                  <a:cubicBezTo>
                    <a:pt x="1338" y="6121"/>
                    <a:pt x="1552" y="6067"/>
                    <a:pt x="1767" y="5996"/>
                  </a:cubicBezTo>
                  <a:cubicBezTo>
                    <a:pt x="2766" y="5603"/>
                    <a:pt x="3604" y="4568"/>
                    <a:pt x="3301" y="3444"/>
                  </a:cubicBezTo>
                  <a:cubicBezTo>
                    <a:pt x="3176" y="3016"/>
                    <a:pt x="3016" y="2606"/>
                    <a:pt x="3105" y="2177"/>
                  </a:cubicBezTo>
                  <a:cubicBezTo>
                    <a:pt x="3158" y="1927"/>
                    <a:pt x="3248" y="1696"/>
                    <a:pt x="3230" y="1446"/>
                  </a:cubicBezTo>
                  <a:cubicBezTo>
                    <a:pt x="3212" y="910"/>
                    <a:pt x="3069" y="339"/>
                    <a:pt x="2641" y="0"/>
                  </a:cubicBezTo>
                  <a:close/>
                </a:path>
              </a:pathLst>
            </a:custGeom>
            <a:solidFill>
              <a:srgbClr val="207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7" name="Google Shape;5607;p46"/>
            <p:cNvSpPr/>
            <p:nvPr/>
          </p:nvSpPr>
          <p:spPr>
            <a:xfrm>
              <a:off x="3465307" y="-1136869"/>
              <a:ext cx="179932" cy="23704"/>
            </a:xfrm>
            <a:custGeom>
              <a:avLst/>
              <a:gdLst/>
              <a:ahLst/>
              <a:cxnLst/>
              <a:rect l="l" t="t" r="r" b="b"/>
              <a:pathLst>
                <a:path w="6103" h="804" extrusionOk="0">
                  <a:moveTo>
                    <a:pt x="500" y="1"/>
                  </a:moveTo>
                  <a:cubicBezTo>
                    <a:pt x="215" y="1"/>
                    <a:pt x="0" y="233"/>
                    <a:pt x="0" y="518"/>
                  </a:cubicBezTo>
                  <a:lnTo>
                    <a:pt x="0" y="804"/>
                  </a:lnTo>
                  <a:lnTo>
                    <a:pt x="6103" y="804"/>
                  </a:lnTo>
                  <a:lnTo>
                    <a:pt x="6103" y="518"/>
                  </a:lnTo>
                  <a:cubicBezTo>
                    <a:pt x="6103" y="233"/>
                    <a:pt x="5871" y="1"/>
                    <a:pt x="5585" y="1"/>
                  </a:cubicBezTo>
                  <a:close/>
                </a:path>
              </a:pathLst>
            </a:custGeom>
            <a:solidFill>
              <a:srgbClr val="FEF4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8" name="Google Shape;5608;p46"/>
            <p:cNvSpPr/>
            <p:nvPr/>
          </p:nvSpPr>
          <p:spPr>
            <a:xfrm>
              <a:off x="3617849" y="-1136869"/>
              <a:ext cx="27389" cy="23704"/>
            </a:xfrm>
            <a:custGeom>
              <a:avLst/>
              <a:gdLst/>
              <a:ahLst/>
              <a:cxnLst/>
              <a:rect l="l" t="t" r="r" b="b"/>
              <a:pathLst>
                <a:path w="929" h="804" extrusionOk="0">
                  <a:moveTo>
                    <a:pt x="1" y="1"/>
                  </a:moveTo>
                  <a:cubicBezTo>
                    <a:pt x="286" y="1"/>
                    <a:pt x="500" y="233"/>
                    <a:pt x="500" y="518"/>
                  </a:cubicBezTo>
                  <a:lnTo>
                    <a:pt x="500" y="804"/>
                  </a:lnTo>
                  <a:lnTo>
                    <a:pt x="929" y="804"/>
                  </a:lnTo>
                  <a:lnTo>
                    <a:pt x="929" y="518"/>
                  </a:lnTo>
                  <a:cubicBezTo>
                    <a:pt x="929" y="233"/>
                    <a:pt x="697" y="1"/>
                    <a:pt x="411" y="1"/>
                  </a:cubicBezTo>
                  <a:close/>
                </a:path>
              </a:pathLst>
            </a:custGeom>
            <a:solidFill>
              <a:srgbClr val="FEF4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9" name="Google Shape;5609;p46"/>
            <p:cNvSpPr/>
            <p:nvPr/>
          </p:nvSpPr>
          <p:spPr>
            <a:xfrm>
              <a:off x="3425859" y="-1423233"/>
              <a:ext cx="260419" cy="314814"/>
            </a:xfrm>
            <a:custGeom>
              <a:avLst/>
              <a:gdLst/>
              <a:ahLst/>
              <a:cxnLst/>
              <a:rect l="l" t="t" r="r" b="b"/>
              <a:pathLst>
                <a:path w="8833" h="10678" extrusionOk="0">
                  <a:moveTo>
                    <a:pt x="4836" y="614"/>
                  </a:moveTo>
                  <a:lnTo>
                    <a:pt x="4836" y="614"/>
                  </a:lnTo>
                  <a:cubicBezTo>
                    <a:pt x="4479" y="1096"/>
                    <a:pt x="4354" y="1631"/>
                    <a:pt x="4479" y="2184"/>
                  </a:cubicBezTo>
                  <a:cubicBezTo>
                    <a:pt x="4514" y="2327"/>
                    <a:pt x="4568" y="2452"/>
                    <a:pt x="4604" y="2577"/>
                  </a:cubicBezTo>
                  <a:cubicBezTo>
                    <a:pt x="4675" y="2737"/>
                    <a:pt x="4746" y="2898"/>
                    <a:pt x="4746" y="3077"/>
                  </a:cubicBezTo>
                  <a:cubicBezTo>
                    <a:pt x="4782" y="3398"/>
                    <a:pt x="4621" y="3630"/>
                    <a:pt x="4461" y="3879"/>
                  </a:cubicBezTo>
                  <a:cubicBezTo>
                    <a:pt x="4354" y="4022"/>
                    <a:pt x="4265" y="4183"/>
                    <a:pt x="4193" y="4361"/>
                  </a:cubicBezTo>
                  <a:cubicBezTo>
                    <a:pt x="3961" y="4932"/>
                    <a:pt x="4229" y="5378"/>
                    <a:pt x="4532" y="5771"/>
                  </a:cubicBezTo>
                  <a:cubicBezTo>
                    <a:pt x="4675" y="5949"/>
                    <a:pt x="4836" y="6145"/>
                    <a:pt x="4853" y="6377"/>
                  </a:cubicBezTo>
                  <a:cubicBezTo>
                    <a:pt x="4871" y="6645"/>
                    <a:pt x="4800" y="6895"/>
                    <a:pt x="4693" y="7127"/>
                  </a:cubicBezTo>
                  <a:cubicBezTo>
                    <a:pt x="4657" y="7216"/>
                    <a:pt x="4711" y="7305"/>
                    <a:pt x="4782" y="7341"/>
                  </a:cubicBezTo>
                  <a:cubicBezTo>
                    <a:pt x="4794" y="7344"/>
                    <a:pt x="4808" y="7345"/>
                    <a:pt x="4821" y="7345"/>
                  </a:cubicBezTo>
                  <a:cubicBezTo>
                    <a:pt x="4888" y="7345"/>
                    <a:pt x="4964" y="7311"/>
                    <a:pt x="4978" y="7252"/>
                  </a:cubicBezTo>
                  <a:cubicBezTo>
                    <a:pt x="5085" y="6984"/>
                    <a:pt x="5192" y="6699"/>
                    <a:pt x="5157" y="6360"/>
                  </a:cubicBezTo>
                  <a:cubicBezTo>
                    <a:pt x="5139" y="6056"/>
                    <a:pt x="4961" y="5806"/>
                    <a:pt x="4782" y="5592"/>
                  </a:cubicBezTo>
                  <a:cubicBezTo>
                    <a:pt x="4479" y="5200"/>
                    <a:pt x="4318" y="4879"/>
                    <a:pt x="4479" y="4468"/>
                  </a:cubicBezTo>
                  <a:cubicBezTo>
                    <a:pt x="4532" y="4325"/>
                    <a:pt x="4621" y="4201"/>
                    <a:pt x="4711" y="4058"/>
                  </a:cubicBezTo>
                  <a:cubicBezTo>
                    <a:pt x="4907" y="3772"/>
                    <a:pt x="5085" y="3487"/>
                    <a:pt x="5068" y="3041"/>
                  </a:cubicBezTo>
                  <a:cubicBezTo>
                    <a:pt x="5050" y="2827"/>
                    <a:pt x="4978" y="2648"/>
                    <a:pt x="4907" y="2452"/>
                  </a:cubicBezTo>
                  <a:cubicBezTo>
                    <a:pt x="4853" y="2345"/>
                    <a:pt x="4818" y="2238"/>
                    <a:pt x="4782" y="2113"/>
                  </a:cubicBezTo>
                  <a:cubicBezTo>
                    <a:pt x="4675" y="1649"/>
                    <a:pt x="4782" y="1203"/>
                    <a:pt x="5103" y="775"/>
                  </a:cubicBezTo>
                  <a:lnTo>
                    <a:pt x="5103" y="775"/>
                  </a:lnTo>
                  <a:cubicBezTo>
                    <a:pt x="5085" y="864"/>
                    <a:pt x="5068" y="953"/>
                    <a:pt x="5050" y="1042"/>
                  </a:cubicBezTo>
                  <a:cubicBezTo>
                    <a:pt x="4961" y="1685"/>
                    <a:pt x="5068" y="2149"/>
                    <a:pt x="5407" y="2559"/>
                  </a:cubicBezTo>
                  <a:cubicBezTo>
                    <a:pt x="5639" y="2827"/>
                    <a:pt x="5728" y="3201"/>
                    <a:pt x="5674" y="3558"/>
                  </a:cubicBezTo>
                  <a:cubicBezTo>
                    <a:pt x="5621" y="3915"/>
                    <a:pt x="5335" y="4147"/>
                    <a:pt x="5228" y="4468"/>
                  </a:cubicBezTo>
                  <a:cubicBezTo>
                    <a:pt x="5068" y="4914"/>
                    <a:pt x="5246" y="5307"/>
                    <a:pt x="5407" y="5682"/>
                  </a:cubicBezTo>
                  <a:cubicBezTo>
                    <a:pt x="5514" y="5913"/>
                    <a:pt x="5603" y="6145"/>
                    <a:pt x="5621" y="6395"/>
                  </a:cubicBezTo>
                  <a:cubicBezTo>
                    <a:pt x="5621" y="6948"/>
                    <a:pt x="5264" y="7430"/>
                    <a:pt x="4961" y="7876"/>
                  </a:cubicBezTo>
                  <a:cubicBezTo>
                    <a:pt x="4675" y="8269"/>
                    <a:pt x="4532" y="8893"/>
                    <a:pt x="4532" y="9446"/>
                  </a:cubicBezTo>
                  <a:cubicBezTo>
                    <a:pt x="4372" y="9268"/>
                    <a:pt x="4265" y="9089"/>
                    <a:pt x="4193" y="8893"/>
                  </a:cubicBezTo>
                  <a:cubicBezTo>
                    <a:pt x="4068" y="8626"/>
                    <a:pt x="3997" y="8179"/>
                    <a:pt x="4140" y="7840"/>
                  </a:cubicBezTo>
                  <a:cubicBezTo>
                    <a:pt x="4390" y="7287"/>
                    <a:pt x="4586" y="6645"/>
                    <a:pt x="4229" y="6145"/>
                  </a:cubicBezTo>
                  <a:cubicBezTo>
                    <a:pt x="4158" y="6056"/>
                    <a:pt x="4104" y="5985"/>
                    <a:pt x="4033" y="5896"/>
                  </a:cubicBezTo>
                  <a:cubicBezTo>
                    <a:pt x="3908" y="5753"/>
                    <a:pt x="3783" y="5610"/>
                    <a:pt x="3712" y="5414"/>
                  </a:cubicBezTo>
                  <a:cubicBezTo>
                    <a:pt x="3426" y="4754"/>
                    <a:pt x="3694" y="4236"/>
                    <a:pt x="3997" y="3630"/>
                  </a:cubicBezTo>
                  <a:lnTo>
                    <a:pt x="3997" y="3612"/>
                  </a:lnTo>
                  <a:cubicBezTo>
                    <a:pt x="4175" y="3273"/>
                    <a:pt x="4282" y="2720"/>
                    <a:pt x="4122" y="2274"/>
                  </a:cubicBezTo>
                  <a:cubicBezTo>
                    <a:pt x="4015" y="1970"/>
                    <a:pt x="4015" y="1703"/>
                    <a:pt x="4122" y="1417"/>
                  </a:cubicBezTo>
                  <a:cubicBezTo>
                    <a:pt x="4282" y="1042"/>
                    <a:pt x="4550" y="793"/>
                    <a:pt x="4836" y="614"/>
                  </a:cubicBezTo>
                  <a:close/>
                  <a:moveTo>
                    <a:pt x="6941" y="9875"/>
                  </a:moveTo>
                  <a:cubicBezTo>
                    <a:pt x="7137" y="9875"/>
                    <a:pt x="7298" y="10035"/>
                    <a:pt x="7298" y="10231"/>
                  </a:cubicBezTo>
                  <a:lnTo>
                    <a:pt x="7298" y="10356"/>
                  </a:lnTo>
                  <a:lnTo>
                    <a:pt x="1481" y="10356"/>
                  </a:lnTo>
                  <a:lnTo>
                    <a:pt x="1481" y="10231"/>
                  </a:lnTo>
                  <a:cubicBezTo>
                    <a:pt x="1481" y="10035"/>
                    <a:pt x="1642" y="9875"/>
                    <a:pt x="1820" y="9875"/>
                  </a:cubicBezTo>
                  <a:close/>
                  <a:moveTo>
                    <a:pt x="5592" y="1"/>
                  </a:moveTo>
                  <a:cubicBezTo>
                    <a:pt x="5577" y="1"/>
                    <a:pt x="5563" y="3"/>
                    <a:pt x="5549" y="8"/>
                  </a:cubicBezTo>
                  <a:cubicBezTo>
                    <a:pt x="5068" y="115"/>
                    <a:pt x="4193" y="418"/>
                    <a:pt x="3836" y="1310"/>
                  </a:cubicBezTo>
                  <a:cubicBezTo>
                    <a:pt x="3712" y="1649"/>
                    <a:pt x="3694" y="1988"/>
                    <a:pt x="3836" y="2363"/>
                  </a:cubicBezTo>
                  <a:cubicBezTo>
                    <a:pt x="3943" y="2684"/>
                    <a:pt x="3890" y="3130"/>
                    <a:pt x="3712" y="3487"/>
                  </a:cubicBezTo>
                  <a:cubicBezTo>
                    <a:pt x="3390" y="4129"/>
                    <a:pt x="3087" y="4736"/>
                    <a:pt x="3426" y="5521"/>
                  </a:cubicBezTo>
                  <a:cubicBezTo>
                    <a:pt x="3515" y="5771"/>
                    <a:pt x="3658" y="5931"/>
                    <a:pt x="3801" y="6092"/>
                  </a:cubicBezTo>
                  <a:cubicBezTo>
                    <a:pt x="3854" y="6163"/>
                    <a:pt x="3908" y="6252"/>
                    <a:pt x="3961" y="6324"/>
                  </a:cubicBezTo>
                  <a:cubicBezTo>
                    <a:pt x="4229" y="6699"/>
                    <a:pt x="4068" y="7234"/>
                    <a:pt x="3854" y="7716"/>
                  </a:cubicBezTo>
                  <a:cubicBezTo>
                    <a:pt x="3676" y="8144"/>
                    <a:pt x="3765" y="8661"/>
                    <a:pt x="3908" y="9018"/>
                  </a:cubicBezTo>
                  <a:cubicBezTo>
                    <a:pt x="3979" y="9214"/>
                    <a:pt x="4086" y="9393"/>
                    <a:pt x="4211" y="9553"/>
                  </a:cubicBezTo>
                  <a:lnTo>
                    <a:pt x="3569" y="9553"/>
                  </a:lnTo>
                  <a:cubicBezTo>
                    <a:pt x="3694" y="9179"/>
                    <a:pt x="3676" y="8733"/>
                    <a:pt x="3462" y="8376"/>
                  </a:cubicBezTo>
                  <a:cubicBezTo>
                    <a:pt x="3355" y="8233"/>
                    <a:pt x="3230" y="8108"/>
                    <a:pt x="3176" y="7930"/>
                  </a:cubicBezTo>
                  <a:cubicBezTo>
                    <a:pt x="3123" y="7751"/>
                    <a:pt x="3194" y="7537"/>
                    <a:pt x="3265" y="7323"/>
                  </a:cubicBezTo>
                  <a:cubicBezTo>
                    <a:pt x="3319" y="7180"/>
                    <a:pt x="3373" y="7020"/>
                    <a:pt x="3390" y="6859"/>
                  </a:cubicBezTo>
                  <a:cubicBezTo>
                    <a:pt x="3462" y="6306"/>
                    <a:pt x="3087" y="5806"/>
                    <a:pt x="2534" y="5699"/>
                  </a:cubicBezTo>
                  <a:cubicBezTo>
                    <a:pt x="2373" y="5664"/>
                    <a:pt x="2213" y="5664"/>
                    <a:pt x="2070" y="5610"/>
                  </a:cubicBezTo>
                  <a:cubicBezTo>
                    <a:pt x="1731" y="5467"/>
                    <a:pt x="1642" y="5146"/>
                    <a:pt x="1481" y="4861"/>
                  </a:cubicBezTo>
                  <a:cubicBezTo>
                    <a:pt x="1249" y="4522"/>
                    <a:pt x="892" y="4343"/>
                    <a:pt x="589" y="4183"/>
                  </a:cubicBezTo>
                  <a:cubicBezTo>
                    <a:pt x="500" y="4129"/>
                    <a:pt x="268" y="4058"/>
                    <a:pt x="214" y="4040"/>
                  </a:cubicBezTo>
                  <a:cubicBezTo>
                    <a:pt x="202" y="4037"/>
                    <a:pt x="189" y="4035"/>
                    <a:pt x="177" y="4035"/>
                  </a:cubicBezTo>
                  <a:cubicBezTo>
                    <a:pt x="119" y="4035"/>
                    <a:pt x="65" y="4067"/>
                    <a:pt x="36" y="4111"/>
                  </a:cubicBezTo>
                  <a:cubicBezTo>
                    <a:pt x="0" y="4165"/>
                    <a:pt x="0" y="4254"/>
                    <a:pt x="54" y="4308"/>
                  </a:cubicBezTo>
                  <a:cubicBezTo>
                    <a:pt x="232" y="4486"/>
                    <a:pt x="321" y="4718"/>
                    <a:pt x="321" y="4968"/>
                  </a:cubicBezTo>
                  <a:cubicBezTo>
                    <a:pt x="321" y="5467"/>
                    <a:pt x="482" y="5913"/>
                    <a:pt x="785" y="6217"/>
                  </a:cubicBezTo>
                  <a:cubicBezTo>
                    <a:pt x="814" y="6255"/>
                    <a:pt x="858" y="6273"/>
                    <a:pt x="901" y="6273"/>
                  </a:cubicBezTo>
                  <a:cubicBezTo>
                    <a:pt x="938" y="6273"/>
                    <a:pt x="975" y="6259"/>
                    <a:pt x="999" y="6235"/>
                  </a:cubicBezTo>
                  <a:cubicBezTo>
                    <a:pt x="1071" y="6163"/>
                    <a:pt x="1071" y="6074"/>
                    <a:pt x="999" y="6003"/>
                  </a:cubicBezTo>
                  <a:cubicBezTo>
                    <a:pt x="785" y="5789"/>
                    <a:pt x="660" y="5485"/>
                    <a:pt x="643" y="5128"/>
                  </a:cubicBezTo>
                  <a:lnTo>
                    <a:pt x="643" y="5128"/>
                  </a:lnTo>
                  <a:cubicBezTo>
                    <a:pt x="696" y="5218"/>
                    <a:pt x="750" y="5325"/>
                    <a:pt x="821" y="5414"/>
                  </a:cubicBezTo>
                  <a:cubicBezTo>
                    <a:pt x="1035" y="5717"/>
                    <a:pt x="1321" y="6128"/>
                    <a:pt x="1749" y="6306"/>
                  </a:cubicBezTo>
                  <a:cubicBezTo>
                    <a:pt x="1909" y="6377"/>
                    <a:pt x="2106" y="6413"/>
                    <a:pt x="2231" y="6538"/>
                  </a:cubicBezTo>
                  <a:cubicBezTo>
                    <a:pt x="2355" y="6663"/>
                    <a:pt x="2409" y="6841"/>
                    <a:pt x="2373" y="7127"/>
                  </a:cubicBezTo>
                  <a:cubicBezTo>
                    <a:pt x="2373" y="7216"/>
                    <a:pt x="2338" y="7323"/>
                    <a:pt x="2320" y="7430"/>
                  </a:cubicBezTo>
                  <a:cubicBezTo>
                    <a:pt x="2284" y="7609"/>
                    <a:pt x="2248" y="7787"/>
                    <a:pt x="2266" y="7965"/>
                  </a:cubicBezTo>
                  <a:cubicBezTo>
                    <a:pt x="2282" y="8055"/>
                    <a:pt x="2354" y="8096"/>
                    <a:pt x="2424" y="8096"/>
                  </a:cubicBezTo>
                  <a:cubicBezTo>
                    <a:pt x="2508" y="8096"/>
                    <a:pt x="2589" y="8037"/>
                    <a:pt x="2570" y="7930"/>
                  </a:cubicBezTo>
                  <a:cubicBezTo>
                    <a:pt x="2552" y="7662"/>
                    <a:pt x="2659" y="7412"/>
                    <a:pt x="2694" y="7145"/>
                  </a:cubicBezTo>
                  <a:cubicBezTo>
                    <a:pt x="2712" y="6913"/>
                    <a:pt x="2712" y="6556"/>
                    <a:pt x="2445" y="6324"/>
                  </a:cubicBezTo>
                  <a:cubicBezTo>
                    <a:pt x="2284" y="6163"/>
                    <a:pt x="2070" y="6110"/>
                    <a:pt x="1874" y="6021"/>
                  </a:cubicBezTo>
                  <a:cubicBezTo>
                    <a:pt x="1535" y="5878"/>
                    <a:pt x="1285" y="5521"/>
                    <a:pt x="1071" y="5235"/>
                  </a:cubicBezTo>
                  <a:cubicBezTo>
                    <a:pt x="928" y="5021"/>
                    <a:pt x="803" y="4807"/>
                    <a:pt x="732" y="4611"/>
                  </a:cubicBezTo>
                  <a:lnTo>
                    <a:pt x="732" y="4611"/>
                  </a:lnTo>
                  <a:cubicBezTo>
                    <a:pt x="910" y="4718"/>
                    <a:pt x="1089" y="4843"/>
                    <a:pt x="1214" y="5039"/>
                  </a:cubicBezTo>
                  <a:cubicBezTo>
                    <a:pt x="1285" y="5146"/>
                    <a:pt x="1338" y="5289"/>
                    <a:pt x="1410" y="5414"/>
                  </a:cubicBezTo>
                  <a:cubicBezTo>
                    <a:pt x="1535" y="5628"/>
                    <a:pt x="1713" y="5806"/>
                    <a:pt x="1963" y="5896"/>
                  </a:cubicBezTo>
                  <a:cubicBezTo>
                    <a:pt x="2088" y="5949"/>
                    <a:pt x="2213" y="5967"/>
                    <a:pt x="2338" y="5985"/>
                  </a:cubicBezTo>
                  <a:cubicBezTo>
                    <a:pt x="2766" y="6056"/>
                    <a:pt x="3141" y="6342"/>
                    <a:pt x="3087" y="6823"/>
                  </a:cubicBezTo>
                  <a:cubicBezTo>
                    <a:pt x="3069" y="6948"/>
                    <a:pt x="3016" y="7091"/>
                    <a:pt x="2980" y="7216"/>
                  </a:cubicBezTo>
                  <a:cubicBezTo>
                    <a:pt x="2891" y="7484"/>
                    <a:pt x="2784" y="7733"/>
                    <a:pt x="2873" y="8019"/>
                  </a:cubicBezTo>
                  <a:cubicBezTo>
                    <a:pt x="2926" y="8233"/>
                    <a:pt x="3087" y="8376"/>
                    <a:pt x="3194" y="8554"/>
                  </a:cubicBezTo>
                  <a:cubicBezTo>
                    <a:pt x="3373" y="8822"/>
                    <a:pt x="3373" y="9179"/>
                    <a:pt x="3265" y="9482"/>
                  </a:cubicBezTo>
                  <a:cubicBezTo>
                    <a:pt x="3176" y="9143"/>
                    <a:pt x="2962" y="8840"/>
                    <a:pt x="2641" y="8697"/>
                  </a:cubicBezTo>
                  <a:cubicBezTo>
                    <a:pt x="2320" y="8554"/>
                    <a:pt x="1927" y="8501"/>
                    <a:pt x="1892" y="8072"/>
                  </a:cubicBezTo>
                  <a:cubicBezTo>
                    <a:pt x="1874" y="7930"/>
                    <a:pt x="1909" y="7769"/>
                    <a:pt x="1963" y="7609"/>
                  </a:cubicBezTo>
                  <a:cubicBezTo>
                    <a:pt x="2016" y="7359"/>
                    <a:pt x="2088" y="7109"/>
                    <a:pt x="1981" y="6859"/>
                  </a:cubicBezTo>
                  <a:cubicBezTo>
                    <a:pt x="1892" y="6627"/>
                    <a:pt x="1713" y="6502"/>
                    <a:pt x="1570" y="6395"/>
                  </a:cubicBezTo>
                  <a:cubicBezTo>
                    <a:pt x="1547" y="6383"/>
                    <a:pt x="1519" y="6377"/>
                    <a:pt x="1491" y="6377"/>
                  </a:cubicBezTo>
                  <a:cubicBezTo>
                    <a:pt x="1436" y="6377"/>
                    <a:pt x="1380" y="6401"/>
                    <a:pt x="1356" y="6449"/>
                  </a:cubicBezTo>
                  <a:cubicBezTo>
                    <a:pt x="1303" y="6520"/>
                    <a:pt x="1321" y="6609"/>
                    <a:pt x="1392" y="6663"/>
                  </a:cubicBezTo>
                  <a:cubicBezTo>
                    <a:pt x="1570" y="6770"/>
                    <a:pt x="1642" y="6859"/>
                    <a:pt x="1695" y="6966"/>
                  </a:cubicBezTo>
                  <a:cubicBezTo>
                    <a:pt x="1749" y="7127"/>
                    <a:pt x="1713" y="7323"/>
                    <a:pt x="1660" y="7537"/>
                  </a:cubicBezTo>
                  <a:cubicBezTo>
                    <a:pt x="1606" y="7716"/>
                    <a:pt x="1570" y="7894"/>
                    <a:pt x="1570" y="8090"/>
                  </a:cubicBezTo>
                  <a:cubicBezTo>
                    <a:pt x="1606" y="8394"/>
                    <a:pt x="1785" y="8661"/>
                    <a:pt x="2034" y="8804"/>
                  </a:cubicBezTo>
                  <a:cubicBezTo>
                    <a:pt x="2195" y="8893"/>
                    <a:pt x="2355" y="8911"/>
                    <a:pt x="2516" y="8982"/>
                  </a:cubicBezTo>
                  <a:cubicBezTo>
                    <a:pt x="2730" y="9089"/>
                    <a:pt x="2962" y="9571"/>
                    <a:pt x="2962" y="9571"/>
                  </a:cubicBezTo>
                  <a:lnTo>
                    <a:pt x="1820" y="9571"/>
                  </a:lnTo>
                  <a:cubicBezTo>
                    <a:pt x="1463" y="9571"/>
                    <a:pt x="1160" y="9875"/>
                    <a:pt x="1160" y="10231"/>
                  </a:cubicBezTo>
                  <a:lnTo>
                    <a:pt x="1160" y="10517"/>
                  </a:lnTo>
                  <a:cubicBezTo>
                    <a:pt x="1160" y="10606"/>
                    <a:pt x="1231" y="10677"/>
                    <a:pt x="1321" y="10677"/>
                  </a:cubicBezTo>
                  <a:lnTo>
                    <a:pt x="7423" y="10677"/>
                  </a:lnTo>
                  <a:cubicBezTo>
                    <a:pt x="7512" y="10677"/>
                    <a:pt x="7583" y="10606"/>
                    <a:pt x="7583" y="10517"/>
                  </a:cubicBezTo>
                  <a:lnTo>
                    <a:pt x="7583" y="10231"/>
                  </a:lnTo>
                  <a:cubicBezTo>
                    <a:pt x="7583" y="10231"/>
                    <a:pt x="7305" y="9571"/>
                    <a:pt x="6938" y="9571"/>
                  </a:cubicBezTo>
                  <a:cubicBezTo>
                    <a:pt x="6933" y="9571"/>
                    <a:pt x="6928" y="9571"/>
                    <a:pt x="6923" y="9571"/>
                  </a:cubicBezTo>
                  <a:lnTo>
                    <a:pt x="5692" y="9571"/>
                  </a:lnTo>
                  <a:cubicBezTo>
                    <a:pt x="5835" y="9214"/>
                    <a:pt x="6102" y="8911"/>
                    <a:pt x="6424" y="8750"/>
                  </a:cubicBezTo>
                  <a:cubicBezTo>
                    <a:pt x="6620" y="8661"/>
                    <a:pt x="6852" y="8608"/>
                    <a:pt x="7048" y="8536"/>
                  </a:cubicBezTo>
                  <a:cubicBezTo>
                    <a:pt x="7583" y="8322"/>
                    <a:pt x="8065" y="7930"/>
                    <a:pt x="8368" y="7484"/>
                  </a:cubicBezTo>
                  <a:cubicBezTo>
                    <a:pt x="8725" y="6948"/>
                    <a:pt x="8832" y="6377"/>
                    <a:pt x="8672" y="5789"/>
                  </a:cubicBezTo>
                  <a:cubicBezTo>
                    <a:pt x="8565" y="5414"/>
                    <a:pt x="8404" y="5004"/>
                    <a:pt x="8476" y="4611"/>
                  </a:cubicBezTo>
                  <a:cubicBezTo>
                    <a:pt x="8529" y="4343"/>
                    <a:pt x="8618" y="4111"/>
                    <a:pt x="8618" y="3844"/>
                  </a:cubicBezTo>
                  <a:cubicBezTo>
                    <a:pt x="8600" y="3362"/>
                    <a:pt x="8476" y="2702"/>
                    <a:pt x="7976" y="2274"/>
                  </a:cubicBezTo>
                  <a:cubicBezTo>
                    <a:pt x="7943" y="2252"/>
                    <a:pt x="7903" y="2236"/>
                    <a:pt x="7865" y="2236"/>
                  </a:cubicBezTo>
                  <a:cubicBezTo>
                    <a:pt x="7841" y="2236"/>
                    <a:pt x="7818" y="2242"/>
                    <a:pt x="7797" y="2256"/>
                  </a:cubicBezTo>
                  <a:cubicBezTo>
                    <a:pt x="7744" y="2291"/>
                    <a:pt x="7708" y="2345"/>
                    <a:pt x="7708" y="2416"/>
                  </a:cubicBezTo>
                  <a:cubicBezTo>
                    <a:pt x="7780" y="2809"/>
                    <a:pt x="7797" y="3130"/>
                    <a:pt x="7619" y="3433"/>
                  </a:cubicBezTo>
                  <a:cubicBezTo>
                    <a:pt x="7494" y="3647"/>
                    <a:pt x="7298" y="3808"/>
                    <a:pt x="7102" y="3969"/>
                  </a:cubicBezTo>
                  <a:cubicBezTo>
                    <a:pt x="7030" y="4040"/>
                    <a:pt x="6941" y="4094"/>
                    <a:pt x="6870" y="4165"/>
                  </a:cubicBezTo>
                  <a:cubicBezTo>
                    <a:pt x="6495" y="4522"/>
                    <a:pt x="6317" y="4879"/>
                    <a:pt x="6352" y="5235"/>
                  </a:cubicBezTo>
                  <a:cubicBezTo>
                    <a:pt x="6352" y="5467"/>
                    <a:pt x="6459" y="5682"/>
                    <a:pt x="6566" y="5878"/>
                  </a:cubicBezTo>
                  <a:cubicBezTo>
                    <a:pt x="6673" y="6056"/>
                    <a:pt x="6763" y="6235"/>
                    <a:pt x="6763" y="6413"/>
                  </a:cubicBezTo>
                  <a:cubicBezTo>
                    <a:pt x="6763" y="6502"/>
                    <a:pt x="6763" y="6592"/>
                    <a:pt x="6727" y="6699"/>
                  </a:cubicBezTo>
                  <a:cubicBezTo>
                    <a:pt x="6691" y="6788"/>
                    <a:pt x="6727" y="6877"/>
                    <a:pt x="6816" y="6895"/>
                  </a:cubicBezTo>
                  <a:cubicBezTo>
                    <a:pt x="6835" y="6904"/>
                    <a:pt x="6854" y="6909"/>
                    <a:pt x="6874" y="6909"/>
                  </a:cubicBezTo>
                  <a:cubicBezTo>
                    <a:pt x="6930" y="6909"/>
                    <a:pt x="6986" y="6872"/>
                    <a:pt x="7012" y="6806"/>
                  </a:cubicBezTo>
                  <a:cubicBezTo>
                    <a:pt x="7066" y="6663"/>
                    <a:pt x="7084" y="6538"/>
                    <a:pt x="7084" y="6395"/>
                  </a:cubicBezTo>
                  <a:cubicBezTo>
                    <a:pt x="7066" y="6163"/>
                    <a:pt x="6959" y="5967"/>
                    <a:pt x="6870" y="5753"/>
                  </a:cubicBezTo>
                  <a:cubicBezTo>
                    <a:pt x="6798" y="5592"/>
                    <a:pt x="6673" y="5378"/>
                    <a:pt x="6656" y="5200"/>
                  </a:cubicBezTo>
                  <a:cubicBezTo>
                    <a:pt x="6638" y="4879"/>
                    <a:pt x="6888" y="4593"/>
                    <a:pt x="7084" y="4397"/>
                  </a:cubicBezTo>
                  <a:cubicBezTo>
                    <a:pt x="7369" y="4147"/>
                    <a:pt x="7673" y="3933"/>
                    <a:pt x="7887" y="3612"/>
                  </a:cubicBezTo>
                  <a:cubicBezTo>
                    <a:pt x="7905" y="3576"/>
                    <a:pt x="7922" y="3540"/>
                    <a:pt x="7940" y="3505"/>
                  </a:cubicBezTo>
                  <a:lnTo>
                    <a:pt x="7940" y="3505"/>
                  </a:lnTo>
                  <a:cubicBezTo>
                    <a:pt x="7905" y="3862"/>
                    <a:pt x="7690" y="4147"/>
                    <a:pt x="7494" y="4433"/>
                  </a:cubicBezTo>
                  <a:cubicBezTo>
                    <a:pt x="7316" y="4718"/>
                    <a:pt x="7102" y="5093"/>
                    <a:pt x="7155" y="5485"/>
                  </a:cubicBezTo>
                  <a:cubicBezTo>
                    <a:pt x="7173" y="5699"/>
                    <a:pt x="7280" y="5896"/>
                    <a:pt x="7369" y="6074"/>
                  </a:cubicBezTo>
                  <a:cubicBezTo>
                    <a:pt x="7476" y="6235"/>
                    <a:pt x="7548" y="6395"/>
                    <a:pt x="7548" y="6592"/>
                  </a:cubicBezTo>
                  <a:cubicBezTo>
                    <a:pt x="7548" y="6788"/>
                    <a:pt x="7441" y="6966"/>
                    <a:pt x="7316" y="7109"/>
                  </a:cubicBezTo>
                  <a:cubicBezTo>
                    <a:pt x="7155" y="7287"/>
                    <a:pt x="6995" y="7430"/>
                    <a:pt x="6816" y="7573"/>
                  </a:cubicBezTo>
                  <a:cubicBezTo>
                    <a:pt x="6745" y="7626"/>
                    <a:pt x="6745" y="7716"/>
                    <a:pt x="6798" y="7787"/>
                  </a:cubicBezTo>
                  <a:cubicBezTo>
                    <a:pt x="6834" y="7823"/>
                    <a:pt x="6870" y="7840"/>
                    <a:pt x="6923" y="7840"/>
                  </a:cubicBezTo>
                  <a:cubicBezTo>
                    <a:pt x="6959" y="7840"/>
                    <a:pt x="6977" y="7840"/>
                    <a:pt x="7012" y="7823"/>
                  </a:cubicBezTo>
                  <a:cubicBezTo>
                    <a:pt x="7191" y="7662"/>
                    <a:pt x="7369" y="7501"/>
                    <a:pt x="7530" y="7323"/>
                  </a:cubicBezTo>
                  <a:cubicBezTo>
                    <a:pt x="7887" y="6966"/>
                    <a:pt x="7958" y="6520"/>
                    <a:pt x="7744" y="6092"/>
                  </a:cubicBezTo>
                  <a:cubicBezTo>
                    <a:pt x="7655" y="5896"/>
                    <a:pt x="7494" y="5682"/>
                    <a:pt x="7458" y="5450"/>
                  </a:cubicBezTo>
                  <a:cubicBezTo>
                    <a:pt x="7423" y="5093"/>
                    <a:pt x="7637" y="4772"/>
                    <a:pt x="7833" y="4504"/>
                  </a:cubicBezTo>
                  <a:cubicBezTo>
                    <a:pt x="8012" y="4236"/>
                    <a:pt x="8190" y="3951"/>
                    <a:pt x="8244" y="3594"/>
                  </a:cubicBezTo>
                  <a:cubicBezTo>
                    <a:pt x="8244" y="3540"/>
                    <a:pt x="8244" y="3469"/>
                    <a:pt x="8261" y="3416"/>
                  </a:cubicBezTo>
                  <a:cubicBezTo>
                    <a:pt x="8279" y="3576"/>
                    <a:pt x="8297" y="3719"/>
                    <a:pt x="8297" y="3862"/>
                  </a:cubicBezTo>
                  <a:cubicBezTo>
                    <a:pt x="8315" y="4004"/>
                    <a:pt x="8261" y="4165"/>
                    <a:pt x="8226" y="4325"/>
                  </a:cubicBezTo>
                  <a:cubicBezTo>
                    <a:pt x="8172" y="4540"/>
                    <a:pt x="8136" y="4754"/>
                    <a:pt x="8154" y="4968"/>
                  </a:cubicBezTo>
                  <a:cubicBezTo>
                    <a:pt x="8172" y="5093"/>
                    <a:pt x="8190" y="5218"/>
                    <a:pt x="8226" y="5325"/>
                  </a:cubicBezTo>
                  <a:cubicBezTo>
                    <a:pt x="8261" y="5521"/>
                    <a:pt x="8315" y="5699"/>
                    <a:pt x="8368" y="5878"/>
                  </a:cubicBezTo>
                  <a:cubicBezTo>
                    <a:pt x="8529" y="6484"/>
                    <a:pt x="8315" y="6984"/>
                    <a:pt x="8119" y="7305"/>
                  </a:cubicBezTo>
                  <a:cubicBezTo>
                    <a:pt x="7851" y="7716"/>
                    <a:pt x="7405" y="8055"/>
                    <a:pt x="6941" y="8251"/>
                  </a:cubicBezTo>
                  <a:cubicBezTo>
                    <a:pt x="6727" y="8322"/>
                    <a:pt x="6495" y="8376"/>
                    <a:pt x="6299" y="8483"/>
                  </a:cubicBezTo>
                  <a:cubicBezTo>
                    <a:pt x="5906" y="8661"/>
                    <a:pt x="5603" y="8982"/>
                    <a:pt x="5424" y="9375"/>
                  </a:cubicBezTo>
                  <a:cubicBezTo>
                    <a:pt x="5460" y="8768"/>
                    <a:pt x="5888" y="8287"/>
                    <a:pt x="6281" y="7840"/>
                  </a:cubicBezTo>
                  <a:cubicBezTo>
                    <a:pt x="6388" y="7716"/>
                    <a:pt x="6495" y="7591"/>
                    <a:pt x="6602" y="7466"/>
                  </a:cubicBezTo>
                  <a:cubicBezTo>
                    <a:pt x="6656" y="7394"/>
                    <a:pt x="6638" y="7305"/>
                    <a:pt x="6584" y="7252"/>
                  </a:cubicBezTo>
                  <a:cubicBezTo>
                    <a:pt x="6551" y="7227"/>
                    <a:pt x="6510" y="7214"/>
                    <a:pt x="6471" y="7214"/>
                  </a:cubicBezTo>
                  <a:cubicBezTo>
                    <a:pt x="6425" y="7214"/>
                    <a:pt x="6381" y="7231"/>
                    <a:pt x="6352" y="7270"/>
                  </a:cubicBezTo>
                  <a:cubicBezTo>
                    <a:pt x="6263" y="7394"/>
                    <a:pt x="6156" y="7519"/>
                    <a:pt x="6049" y="7626"/>
                  </a:cubicBezTo>
                  <a:cubicBezTo>
                    <a:pt x="5835" y="7858"/>
                    <a:pt x="5621" y="8108"/>
                    <a:pt x="5460" y="8376"/>
                  </a:cubicBezTo>
                  <a:cubicBezTo>
                    <a:pt x="5282" y="8643"/>
                    <a:pt x="5175" y="8929"/>
                    <a:pt x="5121" y="9232"/>
                  </a:cubicBezTo>
                  <a:cubicBezTo>
                    <a:pt x="5103" y="9339"/>
                    <a:pt x="5103" y="9553"/>
                    <a:pt x="5103" y="9553"/>
                  </a:cubicBezTo>
                  <a:lnTo>
                    <a:pt x="4853" y="9553"/>
                  </a:lnTo>
                  <a:cubicBezTo>
                    <a:pt x="4853" y="9553"/>
                    <a:pt x="4961" y="8429"/>
                    <a:pt x="5210" y="8055"/>
                  </a:cubicBezTo>
                  <a:cubicBezTo>
                    <a:pt x="5567" y="7555"/>
                    <a:pt x="5942" y="7020"/>
                    <a:pt x="5924" y="6377"/>
                  </a:cubicBezTo>
                  <a:cubicBezTo>
                    <a:pt x="5924" y="6092"/>
                    <a:pt x="5799" y="5806"/>
                    <a:pt x="5692" y="5557"/>
                  </a:cubicBezTo>
                  <a:cubicBezTo>
                    <a:pt x="5549" y="5218"/>
                    <a:pt x="5407" y="4896"/>
                    <a:pt x="5514" y="4575"/>
                  </a:cubicBezTo>
                  <a:cubicBezTo>
                    <a:pt x="5639" y="4236"/>
                    <a:pt x="5924" y="3969"/>
                    <a:pt x="5995" y="3594"/>
                  </a:cubicBezTo>
                  <a:cubicBezTo>
                    <a:pt x="6049" y="3148"/>
                    <a:pt x="5942" y="2702"/>
                    <a:pt x="5656" y="2363"/>
                  </a:cubicBezTo>
                  <a:cubicBezTo>
                    <a:pt x="5371" y="2024"/>
                    <a:pt x="5282" y="1649"/>
                    <a:pt x="5353" y="1078"/>
                  </a:cubicBezTo>
                  <a:cubicBezTo>
                    <a:pt x="5389" y="935"/>
                    <a:pt x="5424" y="793"/>
                    <a:pt x="5496" y="632"/>
                  </a:cubicBezTo>
                  <a:cubicBezTo>
                    <a:pt x="5514" y="596"/>
                    <a:pt x="5656" y="329"/>
                    <a:pt x="5710" y="240"/>
                  </a:cubicBezTo>
                  <a:cubicBezTo>
                    <a:pt x="5746" y="186"/>
                    <a:pt x="5746" y="115"/>
                    <a:pt x="5710" y="61"/>
                  </a:cubicBezTo>
                  <a:cubicBezTo>
                    <a:pt x="5683" y="21"/>
                    <a:pt x="5636" y="1"/>
                    <a:pt x="5592" y="1"/>
                  </a:cubicBezTo>
                  <a:close/>
                </a:path>
              </a:pathLst>
            </a:custGeom>
            <a:solidFill>
              <a:srgbClr val="1E15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10" name="Google Shape;5610;p46"/>
          <p:cNvGrpSpPr/>
          <p:nvPr/>
        </p:nvGrpSpPr>
        <p:grpSpPr>
          <a:xfrm rot="120013">
            <a:off x="2013666" y="3514704"/>
            <a:ext cx="315640" cy="236752"/>
            <a:chOff x="2029715" y="-1384110"/>
            <a:chExt cx="315669" cy="236774"/>
          </a:xfrm>
        </p:grpSpPr>
        <p:sp>
          <p:nvSpPr>
            <p:cNvPr id="5611" name="Google Shape;5611;p46"/>
            <p:cNvSpPr/>
            <p:nvPr/>
          </p:nvSpPr>
          <p:spPr>
            <a:xfrm>
              <a:off x="2084435" y="-1379628"/>
              <a:ext cx="207822" cy="97617"/>
            </a:xfrm>
            <a:custGeom>
              <a:avLst/>
              <a:gdLst/>
              <a:ahLst/>
              <a:cxnLst/>
              <a:rect l="l" t="t" r="r" b="b"/>
              <a:pathLst>
                <a:path w="7049" h="3311" extrusionOk="0">
                  <a:moveTo>
                    <a:pt x="4228" y="1"/>
                  </a:moveTo>
                  <a:cubicBezTo>
                    <a:pt x="3360" y="1"/>
                    <a:pt x="2445" y="109"/>
                    <a:pt x="1678" y="438"/>
                  </a:cubicBezTo>
                  <a:cubicBezTo>
                    <a:pt x="1464" y="527"/>
                    <a:pt x="1267" y="634"/>
                    <a:pt x="1071" y="777"/>
                  </a:cubicBezTo>
                  <a:cubicBezTo>
                    <a:pt x="714" y="1027"/>
                    <a:pt x="357" y="1366"/>
                    <a:pt x="179" y="1776"/>
                  </a:cubicBezTo>
                  <a:cubicBezTo>
                    <a:pt x="54" y="2079"/>
                    <a:pt x="0" y="2418"/>
                    <a:pt x="108" y="2722"/>
                  </a:cubicBezTo>
                  <a:cubicBezTo>
                    <a:pt x="518" y="2222"/>
                    <a:pt x="964" y="1758"/>
                    <a:pt x="1535" y="1437"/>
                  </a:cubicBezTo>
                  <a:cubicBezTo>
                    <a:pt x="2093" y="1117"/>
                    <a:pt x="2873" y="910"/>
                    <a:pt x="3637" y="910"/>
                  </a:cubicBezTo>
                  <a:cubicBezTo>
                    <a:pt x="4534" y="910"/>
                    <a:pt x="5408" y="1196"/>
                    <a:pt x="5871" y="1919"/>
                  </a:cubicBezTo>
                  <a:cubicBezTo>
                    <a:pt x="6138" y="2329"/>
                    <a:pt x="6263" y="2829"/>
                    <a:pt x="6281" y="3310"/>
                  </a:cubicBezTo>
                  <a:lnTo>
                    <a:pt x="6584" y="3132"/>
                  </a:lnTo>
                  <a:cubicBezTo>
                    <a:pt x="6888" y="2454"/>
                    <a:pt x="7048" y="1598"/>
                    <a:pt x="6691" y="919"/>
                  </a:cubicBezTo>
                  <a:cubicBezTo>
                    <a:pt x="6352" y="224"/>
                    <a:pt x="5746" y="63"/>
                    <a:pt x="4996" y="27"/>
                  </a:cubicBezTo>
                  <a:cubicBezTo>
                    <a:pt x="4748" y="11"/>
                    <a:pt x="4490" y="1"/>
                    <a:pt x="4228" y="1"/>
                  </a:cubicBezTo>
                  <a:close/>
                </a:path>
              </a:pathLst>
            </a:custGeom>
            <a:solidFill>
              <a:srgbClr val="FEF4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2" name="Google Shape;5612;p46"/>
            <p:cNvSpPr/>
            <p:nvPr/>
          </p:nvSpPr>
          <p:spPr>
            <a:xfrm>
              <a:off x="2085496" y="-1367776"/>
              <a:ext cx="206761" cy="85765"/>
            </a:xfrm>
            <a:custGeom>
              <a:avLst/>
              <a:gdLst/>
              <a:ahLst/>
              <a:cxnLst/>
              <a:rect l="l" t="t" r="r" b="b"/>
              <a:pathLst>
                <a:path w="7013" h="2909" extrusionOk="0">
                  <a:moveTo>
                    <a:pt x="6245" y="0"/>
                  </a:moveTo>
                  <a:cubicBezTo>
                    <a:pt x="6245" y="18"/>
                    <a:pt x="6245" y="18"/>
                    <a:pt x="6263" y="36"/>
                  </a:cubicBezTo>
                  <a:cubicBezTo>
                    <a:pt x="6406" y="357"/>
                    <a:pt x="6495" y="1035"/>
                    <a:pt x="6477" y="1499"/>
                  </a:cubicBezTo>
                  <a:cubicBezTo>
                    <a:pt x="6477" y="1539"/>
                    <a:pt x="6449" y="1562"/>
                    <a:pt x="6418" y="1562"/>
                  </a:cubicBezTo>
                  <a:cubicBezTo>
                    <a:pt x="6394" y="1562"/>
                    <a:pt x="6368" y="1548"/>
                    <a:pt x="6352" y="1517"/>
                  </a:cubicBezTo>
                  <a:cubicBezTo>
                    <a:pt x="6209" y="1124"/>
                    <a:pt x="5977" y="803"/>
                    <a:pt x="5746" y="642"/>
                  </a:cubicBezTo>
                  <a:cubicBezTo>
                    <a:pt x="5371" y="375"/>
                    <a:pt x="4782" y="214"/>
                    <a:pt x="4336" y="143"/>
                  </a:cubicBezTo>
                  <a:cubicBezTo>
                    <a:pt x="4113" y="107"/>
                    <a:pt x="3903" y="94"/>
                    <a:pt x="3691" y="94"/>
                  </a:cubicBezTo>
                  <a:cubicBezTo>
                    <a:pt x="3479" y="94"/>
                    <a:pt x="3265" y="107"/>
                    <a:pt x="3033" y="125"/>
                  </a:cubicBezTo>
                  <a:cubicBezTo>
                    <a:pt x="2498" y="178"/>
                    <a:pt x="1820" y="393"/>
                    <a:pt x="1338" y="678"/>
                  </a:cubicBezTo>
                  <a:cubicBezTo>
                    <a:pt x="821" y="981"/>
                    <a:pt x="411" y="1303"/>
                    <a:pt x="18" y="1784"/>
                  </a:cubicBezTo>
                  <a:cubicBezTo>
                    <a:pt x="0" y="1963"/>
                    <a:pt x="18" y="2141"/>
                    <a:pt x="72" y="2320"/>
                  </a:cubicBezTo>
                  <a:cubicBezTo>
                    <a:pt x="482" y="1820"/>
                    <a:pt x="928" y="1356"/>
                    <a:pt x="1499" y="1035"/>
                  </a:cubicBezTo>
                  <a:cubicBezTo>
                    <a:pt x="2057" y="715"/>
                    <a:pt x="2837" y="508"/>
                    <a:pt x="3601" y="508"/>
                  </a:cubicBezTo>
                  <a:cubicBezTo>
                    <a:pt x="4498" y="508"/>
                    <a:pt x="5372" y="794"/>
                    <a:pt x="5835" y="1517"/>
                  </a:cubicBezTo>
                  <a:cubicBezTo>
                    <a:pt x="6102" y="1927"/>
                    <a:pt x="6227" y="2427"/>
                    <a:pt x="6245" y="2908"/>
                  </a:cubicBezTo>
                  <a:lnTo>
                    <a:pt x="6548" y="2730"/>
                  </a:lnTo>
                  <a:cubicBezTo>
                    <a:pt x="6852" y="2052"/>
                    <a:pt x="7012" y="1196"/>
                    <a:pt x="6655" y="517"/>
                  </a:cubicBezTo>
                  <a:cubicBezTo>
                    <a:pt x="6548" y="303"/>
                    <a:pt x="6406" y="125"/>
                    <a:pt x="6245" y="0"/>
                  </a:cubicBezTo>
                  <a:close/>
                </a:path>
              </a:pathLst>
            </a:custGeom>
            <a:solidFill>
              <a:srgbClr val="FEF0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3" name="Google Shape;5613;p46"/>
            <p:cNvSpPr/>
            <p:nvPr/>
          </p:nvSpPr>
          <p:spPr>
            <a:xfrm>
              <a:off x="2121789" y="-1195245"/>
              <a:ext cx="65775" cy="43162"/>
            </a:xfrm>
            <a:custGeom>
              <a:avLst/>
              <a:gdLst/>
              <a:ahLst/>
              <a:cxnLst/>
              <a:rect l="l" t="t" r="r" b="b"/>
              <a:pathLst>
                <a:path w="2231" h="1464" extrusionOk="0">
                  <a:moveTo>
                    <a:pt x="0" y="0"/>
                  </a:moveTo>
                  <a:lnTo>
                    <a:pt x="0" y="0"/>
                  </a:lnTo>
                  <a:cubicBezTo>
                    <a:pt x="536" y="803"/>
                    <a:pt x="1339" y="1356"/>
                    <a:pt x="2231" y="1464"/>
                  </a:cubicBezTo>
                  <a:cubicBezTo>
                    <a:pt x="2070" y="1142"/>
                    <a:pt x="1963" y="786"/>
                    <a:pt x="1909" y="411"/>
                  </a:cubicBezTo>
                  <a:cubicBezTo>
                    <a:pt x="1267" y="375"/>
                    <a:pt x="607" y="215"/>
                    <a:pt x="0" y="0"/>
                  </a:cubicBezTo>
                  <a:close/>
                </a:path>
              </a:pathLst>
            </a:custGeom>
            <a:solidFill>
              <a:srgbClr val="FEF4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4" name="Google Shape;5614;p46"/>
            <p:cNvSpPr/>
            <p:nvPr/>
          </p:nvSpPr>
          <p:spPr>
            <a:xfrm>
              <a:off x="2163861" y="-1184719"/>
              <a:ext cx="23704" cy="32637"/>
            </a:xfrm>
            <a:custGeom>
              <a:avLst/>
              <a:gdLst/>
              <a:ahLst/>
              <a:cxnLst/>
              <a:rect l="l" t="t" r="r" b="b"/>
              <a:pathLst>
                <a:path w="804" h="1107" extrusionOk="0">
                  <a:moveTo>
                    <a:pt x="1" y="0"/>
                  </a:moveTo>
                  <a:lnTo>
                    <a:pt x="1" y="0"/>
                  </a:lnTo>
                  <a:cubicBezTo>
                    <a:pt x="54" y="357"/>
                    <a:pt x="143" y="696"/>
                    <a:pt x="286" y="982"/>
                  </a:cubicBezTo>
                  <a:cubicBezTo>
                    <a:pt x="465" y="1053"/>
                    <a:pt x="625" y="1089"/>
                    <a:pt x="804" y="1107"/>
                  </a:cubicBezTo>
                  <a:cubicBezTo>
                    <a:pt x="643" y="785"/>
                    <a:pt x="536" y="429"/>
                    <a:pt x="482" y="54"/>
                  </a:cubicBezTo>
                  <a:cubicBezTo>
                    <a:pt x="322" y="54"/>
                    <a:pt x="161" y="36"/>
                    <a:pt x="1" y="0"/>
                  </a:cubicBezTo>
                  <a:close/>
                </a:path>
              </a:pathLst>
            </a:custGeom>
            <a:solidFill>
              <a:srgbClr val="FEF0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5" name="Google Shape;5615;p46"/>
            <p:cNvSpPr/>
            <p:nvPr/>
          </p:nvSpPr>
          <p:spPr>
            <a:xfrm>
              <a:off x="2033401" y="-1352799"/>
              <a:ext cx="307237" cy="170114"/>
            </a:xfrm>
            <a:custGeom>
              <a:avLst/>
              <a:gdLst/>
              <a:ahLst/>
              <a:cxnLst/>
              <a:rect l="l" t="t" r="r" b="b"/>
              <a:pathLst>
                <a:path w="10421" h="5770" extrusionOk="0">
                  <a:moveTo>
                    <a:pt x="5368" y="0"/>
                  </a:moveTo>
                  <a:cubicBezTo>
                    <a:pt x="4604" y="0"/>
                    <a:pt x="3824" y="207"/>
                    <a:pt x="3266" y="527"/>
                  </a:cubicBezTo>
                  <a:cubicBezTo>
                    <a:pt x="2445" y="991"/>
                    <a:pt x="1874" y="1776"/>
                    <a:pt x="1285" y="2472"/>
                  </a:cubicBezTo>
                  <a:cubicBezTo>
                    <a:pt x="946" y="2882"/>
                    <a:pt x="483" y="3150"/>
                    <a:pt x="36" y="3417"/>
                  </a:cubicBezTo>
                  <a:cubicBezTo>
                    <a:pt x="1" y="3453"/>
                    <a:pt x="1214" y="4434"/>
                    <a:pt x="1500" y="4631"/>
                  </a:cubicBezTo>
                  <a:cubicBezTo>
                    <a:pt x="2377" y="5204"/>
                    <a:pt x="3890" y="5769"/>
                    <a:pt x="5236" y="5769"/>
                  </a:cubicBezTo>
                  <a:cubicBezTo>
                    <a:pt x="5943" y="5769"/>
                    <a:pt x="6604" y="5613"/>
                    <a:pt x="7102" y="5220"/>
                  </a:cubicBezTo>
                  <a:cubicBezTo>
                    <a:pt x="7673" y="4773"/>
                    <a:pt x="7941" y="4310"/>
                    <a:pt x="8083" y="3596"/>
                  </a:cubicBezTo>
                  <a:lnTo>
                    <a:pt x="9725" y="4898"/>
                  </a:lnTo>
                  <a:cubicBezTo>
                    <a:pt x="10349" y="4256"/>
                    <a:pt x="10385" y="3114"/>
                    <a:pt x="10385" y="3114"/>
                  </a:cubicBezTo>
                  <a:cubicBezTo>
                    <a:pt x="10421" y="1919"/>
                    <a:pt x="9921" y="1134"/>
                    <a:pt x="9921" y="1134"/>
                  </a:cubicBezTo>
                  <a:lnTo>
                    <a:pt x="8012" y="2400"/>
                  </a:lnTo>
                  <a:cubicBezTo>
                    <a:pt x="7994" y="1919"/>
                    <a:pt x="7869" y="1419"/>
                    <a:pt x="7602" y="1009"/>
                  </a:cubicBezTo>
                  <a:cubicBezTo>
                    <a:pt x="7139" y="286"/>
                    <a:pt x="6265" y="0"/>
                    <a:pt x="5368" y="0"/>
                  </a:cubicBezTo>
                  <a:close/>
                </a:path>
              </a:pathLst>
            </a:custGeom>
            <a:solidFill>
              <a:srgbClr val="FAF7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6" name="Google Shape;5616;p46"/>
            <p:cNvSpPr/>
            <p:nvPr/>
          </p:nvSpPr>
          <p:spPr>
            <a:xfrm>
              <a:off x="2033401" y="-1270484"/>
              <a:ext cx="306736" cy="87799"/>
            </a:xfrm>
            <a:custGeom>
              <a:avLst/>
              <a:gdLst/>
              <a:ahLst/>
              <a:cxnLst/>
              <a:rect l="l" t="t" r="r" b="b"/>
              <a:pathLst>
                <a:path w="10404" h="2978" extrusionOk="0">
                  <a:moveTo>
                    <a:pt x="10385" y="1"/>
                  </a:moveTo>
                  <a:cubicBezTo>
                    <a:pt x="10367" y="215"/>
                    <a:pt x="10296" y="822"/>
                    <a:pt x="9939" y="1321"/>
                  </a:cubicBezTo>
                  <a:cubicBezTo>
                    <a:pt x="9884" y="1399"/>
                    <a:pt x="9793" y="1442"/>
                    <a:pt x="9703" y="1442"/>
                  </a:cubicBezTo>
                  <a:cubicBezTo>
                    <a:pt x="9649" y="1442"/>
                    <a:pt x="9594" y="1426"/>
                    <a:pt x="9547" y="1393"/>
                  </a:cubicBezTo>
                  <a:lnTo>
                    <a:pt x="8066" y="358"/>
                  </a:lnTo>
                  <a:cubicBezTo>
                    <a:pt x="8027" y="325"/>
                    <a:pt x="7984" y="311"/>
                    <a:pt x="7942" y="311"/>
                  </a:cubicBezTo>
                  <a:cubicBezTo>
                    <a:pt x="7846" y="311"/>
                    <a:pt x="7757" y="384"/>
                    <a:pt x="7744" y="483"/>
                  </a:cubicBezTo>
                  <a:cubicBezTo>
                    <a:pt x="7637" y="1089"/>
                    <a:pt x="7513" y="1642"/>
                    <a:pt x="7049" y="2017"/>
                  </a:cubicBezTo>
                  <a:cubicBezTo>
                    <a:pt x="6572" y="2394"/>
                    <a:pt x="5966" y="2543"/>
                    <a:pt x="5319" y="2543"/>
                  </a:cubicBezTo>
                  <a:cubicBezTo>
                    <a:pt x="4006" y="2543"/>
                    <a:pt x="2527" y="1925"/>
                    <a:pt x="1642" y="1339"/>
                  </a:cubicBezTo>
                  <a:cubicBezTo>
                    <a:pt x="1446" y="1214"/>
                    <a:pt x="750" y="732"/>
                    <a:pt x="340" y="447"/>
                  </a:cubicBezTo>
                  <a:cubicBezTo>
                    <a:pt x="233" y="518"/>
                    <a:pt x="144" y="572"/>
                    <a:pt x="36" y="625"/>
                  </a:cubicBezTo>
                  <a:cubicBezTo>
                    <a:pt x="1" y="661"/>
                    <a:pt x="1214" y="1642"/>
                    <a:pt x="1500" y="1839"/>
                  </a:cubicBezTo>
                  <a:cubicBezTo>
                    <a:pt x="2377" y="2412"/>
                    <a:pt x="3890" y="2977"/>
                    <a:pt x="5236" y="2977"/>
                  </a:cubicBezTo>
                  <a:cubicBezTo>
                    <a:pt x="5943" y="2977"/>
                    <a:pt x="6604" y="2821"/>
                    <a:pt x="7102" y="2428"/>
                  </a:cubicBezTo>
                  <a:cubicBezTo>
                    <a:pt x="7673" y="1981"/>
                    <a:pt x="7941" y="1518"/>
                    <a:pt x="8083" y="804"/>
                  </a:cubicBezTo>
                  <a:lnTo>
                    <a:pt x="9725" y="2106"/>
                  </a:lnTo>
                  <a:cubicBezTo>
                    <a:pt x="10349" y="1464"/>
                    <a:pt x="10403" y="322"/>
                    <a:pt x="10403" y="322"/>
                  </a:cubicBezTo>
                  <a:cubicBezTo>
                    <a:pt x="10403" y="215"/>
                    <a:pt x="10403" y="90"/>
                    <a:pt x="10385" y="1"/>
                  </a:cubicBezTo>
                  <a:close/>
                </a:path>
              </a:pathLst>
            </a:custGeom>
            <a:solidFill>
              <a:srgbClr val="F3EA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7" name="Google Shape;5617;p46"/>
            <p:cNvSpPr/>
            <p:nvPr/>
          </p:nvSpPr>
          <p:spPr>
            <a:xfrm>
              <a:off x="2109171" y="-1344131"/>
              <a:ext cx="37354" cy="95789"/>
            </a:xfrm>
            <a:custGeom>
              <a:avLst/>
              <a:gdLst/>
              <a:ahLst/>
              <a:cxnLst/>
              <a:rect l="l" t="t" r="r" b="b"/>
              <a:pathLst>
                <a:path w="1267" h="3249" extrusionOk="0">
                  <a:moveTo>
                    <a:pt x="1196" y="1"/>
                  </a:moveTo>
                  <a:cubicBezTo>
                    <a:pt x="1017" y="72"/>
                    <a:pt x="857" y="144"/>
                    <a:pt x="696" y="233"/>
                  </a:cubicBezTo>
                  <a:cubicBezTo>
                    <a:pt x="518" y="340"/>
                    <a:pt x="339" y="465"/>
                    <a:pt x="161" y="608"/>
                  </a:cubicBezTo>
                  <a:cubicBezTo>
                    <a:pt x="161" y="947"/>
                    <a:pt x="143" y="1286"/>
                    <a:pt x="89" y="1625"/>
                  </a:cubicBezTo>
                  <a:cubicBezTo>
                    <a:pt x="54" y="1839"/>
                    <a:pt x="0" y="2071"/>
                    <a:pt x="0" y="2285"/>
                  </a:cubicBezTo>
                  <a:cubicBezTo>
                    <a:pt x="18" y="2642"/>
                    <a:pt x="161" y="2999"/>
                    <a:pt x="428" y="3248"/>
                  </a:cubicBezTo>
                  <a:cubicBezTo>
                    <a:pt x="732" y="2463"/>
                    <a:pt x="1160" y="1714"/>
                    <a:pt x="1231" y="875"/>
                  </a:cubicBezTo>
                  <a:cubicBezTo>
                    <a:pt x="1267" y="625"/>
                    <a:pt x="1249" y="304"/>
                    <a:pt x="1196" y="1"/>
                  </a:cubicBezTo>
                  <a:close/>
                </a:path>
              </a:pathLst>
            </a:custGeom>
            <a:solidFill>
              <a:srgbClr val="D7D0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8" name="Google Shape;5618;p46"/>
            <p:cNvSpPr/>
            <p:nvPr/>
          </p:nvSpPr>
          <p:spPr>
            <a:xfrm>
              <a:off x="2132845" y="-1352740"/>
              <a:ext cx="78394" cy="168581"/>
            </a:xfrm>
            <a:custGeom>
              <a:avLst/>
              <a:gdLst/>
              <a:ahLst/>
              <a:cxnLst/>
              <a:rect l="l" t="t" r="r" b="b"/>
              <a:pathLst>
                <a:path w="2659" h="5718" extrusionOk="0">
                  <a:moveTo>
                    <a:pt x="2059" y="0"/>
                  </a:moveTo>
                  <a:cubicBezTo>
                    <a:pt x="1895" y="0"/>
                    <a:pt x="1731" y="9"/>
                    <a:pt x="1570" y="25"/>
                  </a:cubicBezTo>
                  <a:cubicBezTo>
                    <a:pt x="1534" y="222"/>
                    <a:pt x="1499" y="418"/>
                    <a:pt x="1481" y="454"/>
                  </a:cubicBezTo>
                  <a:cubicBezTo>
                    <a:pt x="1392" y="864"/>
                    <a:pt x="1231" y="1221"/>
                    <a:pt x="1178" y="1649"/>
                  </a:cubicBezTo>
                  <a:cubicBezTo>
                    <a:pt x="1142" y="1934"/>
                    <a:pt x="1178" y="2220"/>
                    <a:pt x="1124" y="2505"/>
                  </a:cubicBezTo>
                  <a:cubicBezTo>
                    <a:pt x="1035" y="3059"/>
                    <a:pt x="482" y="3415"/>
                    <a:pt x="232" y="3933"/>
                  </a:cubicBezTo>
                  <a:cubicBezTo>
                    <a:pt x="0" y="4415"/>
                    <a:pt x="54" y="4986"/>
                    <a:pt x="161" y="5521"/>
                  </a:cubicBezTo>
                  <a:cubicBezTo>
                    <a:pt x="446" y="5592"/>
                    <a:pt x="767" y="5664"/>
                    <a:pt x="1071" y="5717"/>
                  </a:cubicBezTo>
                  <a:cubicBezTo>
                    <a:pt x="928" y="5128"/>
                    <a:pt x="892" y="4771"/>
                    <a:pt x="1249" y="4236"/>
                  </a:cubicBezTo>
                  <a:cubicBezTo>
                    <a:pt x="1356" y="4076"/>
                    <a:pt x="1481" y="3915"/>
                    <a:pt x="1606" y="3754"/>
                  </a:cubicBezTo>
                  <a:cubicBezTo>
                    <a:pt x="1642" y="3701"/>
                    <a:pt x="1677" y="3647"/>
                    <a:pt x="1731" y="3594"/>
                  </a:cubicBezTo>
                  <a:cubicBezTo>
                    <a:pt x="2016" y="3201"/>
                    <a:pt x="2123" y="2737"/>
                    <a:pt x="2177" y="2274"/>
                  </a:cubicBezTo>
                  <a:cubicBezTo>
                    <a:pt x="2248" y="1613"/>
                    <a:pt x="2248" y="935"/>
                    <a:pt x="2534" y="311"/>
                  </a:cubicBezTo>
                  <a:cubicBezTo>
                    <a:pt x="2552" y="293"/>
                    <a:pt x="2605" y="168"/>
                    <a:pt x="2659" y="43"/>
                  </a:cubicBezTo>
                  <a:cubicBezTo>
                    <a:pt x="2462" y="14"/>
                    <a:pt x="2260" y="0"/>
                    <a:pt x="2059" y="0"/>
                  </a:cubicBezTo>
                  <a:close/>
                </a:path>
              </a:pathLst>
            </a:custGeom>
            <a:solidFill>
              <a:srgbClr val="D7D0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9" name="Google Shape;5619;p46"/>
            <p:cNvSpPr/>
            <p:nvPr/>
          </p:nvSpPr>
          <p:spPr>
            <a:xfrm>
              <a:off x="2134938" y="-1205239"/>
              <a:ext cx="29483" cy="21080"/>
            </a:xfrm>
            <a:custGeom>
              <a:avLst/>
              <a:gdLst/>
              <a:ahLst/>
              <a:cxnLst/>
              <a:rect l="l" t="t" r="r" b="b"/>
              <a:pathLst>
                <a:path w="1000" h="715" extrusionOk="0">
                  <a:moveTo>
                    <a:pt x="0" y="0"/>
                  </a:moveTo>
                  <a:lnTo>
                    <a:pt x="0" y="0"/>
                  </a:lnTo>
                  <a:cubicBezTo>
                    <a:pt x="18" y="161"/>
                    <a:pt x="54" y="339"/>
                    <a:pt x="90" y="518"/>
                  </a:cubicBezTo>
                  <a:cubicBezTo>
                    <a:pt x="375" y="589"/>
                    <a:pt x="696" y="661"/>
                    <a:pt x="1000" y="714"/>
                  </a:cubicBezTo>
                  <a:cubicBezTo>
                    <a:pt x="946" y="536"/>
                    <a:pt x="910" y="375"/>
                    <a:pt x="910" y="232"/>
                  </a:cubicBezTo>
                  <a:cubicBezTo>
                    <a:pt x="607" y="179"/>
                    <a:pt x="304" y="90"/>
                    <a:pt x="0" y="0"/>
                  </a:cubicBezTo>
                  <a:close/>
                </a:path>
              </a:pathLst>
            </a:custGeom>
            <a:solidFill>
              <a:srgbClr val="C9BF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0" name="Google Shape;5620;p46"/>
            <p:cNvSpPr/>
            <p:nvPr/>
          </p:nvSpPr>
          <p:spPr>
            <a:xfrm>
              <a:off x="2200154" y="-1341478"/>
              <a:ext cx="65805" cy="116338"/>
            </a:xfrm>
            <a:custGeom>
              <a:avLst/>
              <a:gdLst/>
              <a:ahLst/>
              <a:cxnLst/>
              <a:rect l="l" t="t" r="r" b="b"/>
              <a:pathLst>
                <a:path w="2232" h="3946" extrusionOk="0">
                  <a:moveTo>
                    <a:pt x="1303" y="0"/>
                  </a:moveTo>
                  <a:cubicBezTo>
                    <a:pt x="1054" y="571"/>
                    <a:pt x="911" y="1178"/>
                    <a:pt x="893" y="1802"/>
                  </a:cubicBezTo>
                  <a:cubicBezTo>
                    <a:pt x="893" y="1981"/>
                    <a:pt x="893" y="2177"/>
                    <a:pt x="857" y="2373"/>
                  </a:cubicBezTo>
                  <a:cubicBezTo>
                    <a:pt x="804" y="2659"/>
                    <a:pt x="679" y="2926"/>
                    <a:pt x="536" y="3194"/>
                  </a:cubicBezTo>
                  <a:cubicBezTo>
                    <a:pt x="393" y="3462"/>
                    <a:pt x="197" y="3729"/>
                    <a:pt x="1" y="3943"/>
                  </a:cubicBezTo>
                  <a:cubicBezTo>
                    <a:pt x="20" y="3945"/>
                    <a:pt x="40" y="3945"/>
                    <a:pt x="59" y="3945"/>
                  </a:cubicBezTo>
                  <a:cubicBezTo>
                    <a:pt x="300" y="3945"/>
                    <a:pt x="500" y="3842"/>
                    <a:pt x="715" y="3694"/>
                  </a:cubicBezTo>
                  <a:cubicBezTo>
                    <a:pt x="947" y="3533"/>
                    <a:pt x="1125" y="3319"/>
                    <a:pt x="1303" y="3105"/>
                  </a:cubicBezTo>
                  <a:cubicBezTo>
                    <a:pt x="1428" y="2980"/>
                    <a:pt x="1535" y="2837"/>
                    <a:pt x="1642" y="2694"/>
                  </a:cubicBezTo>
                  <a:cubicBezTo>
                    <a:pt x="1857" y="2373"/>
                    <a:pt x="1964" y="1963"/>
                    <a:pt x="2088" y="1588"/>
                  </a:cubicBezTo>
                  <a:cubicBezTo>
                    <a:pt x="2124" y="1481"/>
                    <a:pt x="2178" y="1356"/>
                    <a:pt x="2231" y="1249"/>
                  </a:cubicBezTo>
                  <a:cubicBezTo>
                    <a:pt x="2160" y="1035"/>
                    <a:pt x="2071" y="821"/>
                    <a:pt x="1946" y="625"/>
                  </a:cubicBezTo>
                  <a:cubicBezTo>
                    <a:pt x="1785" y="357"/>
                    <a:pt x="1553" y="143"/>
                    <a:pt x="1303" y="0"/>
                  </a:cubicBezTo>
                  <a:close/>
                </a:path>
              </a:pathLst>
            </a:custGeom>
            <a:solidFill>
              <a:srgbClr val="D7D0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1" name="Google Shape;5621;p46"/>
            <p:cNvSpPr/>
            <p:nvPr/>
          </p:nvSpPr>
          <p:spPr>
            <a:xfrm>
              <a:off x="2113357" y="-1344131"/>
              <a:ext cx="33168" cy="95789"/>
            </a:xfrm>
            <a:custGeom>
              <a:avLst/>
              <a:gdLst/>
              <a:ahLst/>
              <a:cxnLst/>
              <a:rect l="l" t="t" r="r" b="b"/>
              <a:pathLst>
                <a:path w="1125" h="3249" extrusionOk="0">
                  <a:moveTo>
                    <a:pt x="1054" y="1"/>
                  </a:moveTo>
                  <a:cubicBezTo>
                    <a:pt x="947" y="54"/>
                    <a:pt x="822" y="90"/>
                    <a:pt x="715" y="144"/>
                  </a:cubicBezTo>
                  <a:cubicBezTo>
                    <a:pt x="732" y="358"/>
                    <a:pt x="732" y="554"/>
                    <a:pt x="715" y="733"/>
                  </a:cubicBezTo>
                  <a:cubicBezTo>
                    <a:pt x="643" y="1482"/>
                    <a:pt x="286" y="2160"/>
                    <a:pt x="1" y="2856"/>
                  </a:cubicBezTo>
                  <a:cubicBezTo>
                    <a:pt x="72" y="2999"/>
                    <a:pt x="161" y="3141"/>
                    <a:pt x="286" y="3248"/>
                  </a:cubicBezTo>
                  <a:cubicBezTo>
                    <a:pt x="590" y="2463"/>
                    <a:pt x="1018" y="1714"/>
                    <a:pt x="1089" y="875"/>
                  </a:cubicBezTo>
                  <a:cubicBezTo>
                    <a:pt x="1125" y="625"/>
                    <a:pt x="1107" y="304"/>
                    <a:pt x="1054" y="1"/>
                  </a:cubicBezTo>
                  <a:close/>
                </a:path>
              </a:pathLst>
            </a:custGeom>
            <a:solidFill>
              <a:srgbClr val="C9BF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2" name="Google Shape;5622;p46"/>
            <p:cNvSpPr/>
            <p:nvPr/>
          </p:nvSpPr>
          <p:spPr>
            <a:xfrm>
              <a:off x="2200154" y="-1318865"/>
              <a:ext cx="65805" cy="93725"/>
            </a:xfrm>
            <a:custGeom>
              <a:avLst/>
              <a:gdLst/>
              <a:ahLst/>
              <a:cxnLst/>
              <a:rect l="l" t="t" r="r" b="b"/>
              <a:pathLst>
                <a:path w="2232" h="3179" extrusionOk="0">
                  <a:moveTo>
                    <a:pt x="2035" y="0"/>
                  </a:moveTo>
                  <a:cubicBezTo>
                    <a:pt x="1964" y="125"/>
                    <a:pt x="1839" y="304"/>
                    <a:pt x="1821" y="393"/>
                  </a:cubicBezTo>
                  <a:cubicBezTo>
                    <a:pt x="1696" y="750"/>
                    <a:pt x="1589" y="1160"/>
                    <a:pt x="1357" y="1481"/>
                  </a:cubicBezTo>
                  <a:cubicBezTo>
                    <a:pt x="1268" y="1624"/>
                    <a:pt x="1161" y="1767"/>
                    <a:pt x="1036" y="1892"/>
                  </a:cubicBezTo>
                  <a:cubicBezTo>
                    <a:pt x="893" y="2070"/>
                    <a:pt x="732" y="2249"/>
                    <a:pt x="554" y="2409"/>
                  </a:cubicBezTo>
                  <a:cubicBezTo>
                    <a:pt x="536" y="2409"/>
                    <a:pt x="536" y="2409"/>
                    <a:pt x="536" y="2427"/>
                  </a:cubicBezTo>
                  <a:cubicBezTo>
                    <a:pt x="393" y="2695"/>
                    <a:pt x="197" y="2962"/>
                    <a:pt x="1" y="3176"/>
                  </a:cubicBezTo>
                  <a:cubicBezTo>
                    <a:pt x="20" y="3178"/>
                    <a:pt x="40" y="3178"/>
                    <a:pt x="59" y="3178"/>
                  </a:cubicBezTo>
                  <a:cubicBezTo>
                    <a:pt x="300" y="3178"/>
                    <a:pt x="500" y="3075"/>
                    <a:pt x="715" y="2927"/>
                  </a:cubicBezTo>
                  <a:cubicBezTo>
                    <a:pt x="947" y="2766"/>
                    <a:pt x="1125" y="2552"/>
                    <a:pt x="1303" y="2338"/>
                  </a:cubicBezTo>
                  <a:cubicBezTo>
                    <a:pt x="1428" y="2213"/>
                    <a:pt x="1535" y="2070"/>
                    <a:pt x="1642" y="1927"/>
                  </a:cubicBezTo>
                  <a:cubicBezTo>
                    <a:pt x="1857" y="1606"/>
                    <a:pt x="1964" y="1196"/>
                    <a:pt x="2088" y="821"/>
                  </a:cubicBezTo>
                  <a:cubicBezTo>
                    <a:pt x="2124" y="714"/>
                    <a:pt x="2178" y="589"/>
                    <a:pt x="2231" y="482"/>
                  </a:cubicBezTo>
                  <a:cubicBezTo>
                    <a:pt x="2178" y="322"/>
                    <a:pt x="2124" y="161"/>
                    <a:pt x="2035" y="0"/>
                  </a:cubicBezTo>
                  <a:close/>
                </a:path>
              </a:pathLst>
            </a:custGeom>
            <a:solidFill>
              <a:srgbClr val="C9BF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3" name="Google Shape;5623;p46"/>
            <p:cNvSpPr/>
            <p:nvPr/>
          </p:nvSpPr>
          <p:spPr>
            <a:xfrm>
              <a:off x="2290105" y="-1310462"/>
              <a:ext cx="26357" cy="90511"/>
            </a:xfrm>
            <a:custGeom>
              <a:avLst/>
              <a:gdLst/>
              <a:ahLst/>
              <a:cxnLst/>
              <a:rect l="l" t="t" r="r" b="b"/>
              <a:pathLst>
                <a:path w="894" h="3070" extrusionOk="0">
                  <a:moveTo>
                    <a:pt x="750" y="1"/>
                  </a:moveTo>
                  <a:lnTo>
                    <a:pt x="108" y="429"/>
                  </a:lnTo>
                  <a:cubicBezTo>
                    <a:pt x="108" y="608"/>
                    <a:pt x="108" y="768"/>
                    <a:pt x="108" y="947"/>
                  </a:cubicBezTo>
                  <a:cubicBezTo>
                    <a:pt x="126" y="1321"/>
                    <a:pt x="90" y="1678"/>
                    <a:pt x="72" y="2071"/>
                  </a:cubicBezTo>
                  <a:cubicBezTo>
                    <a:pt x="54" y="2249"/>
                    <a:pt x="37" y="2427"/>
                    <a:pt x="1" y="2624"/>
                  </a:cubicBezTo>
                  <a:cubicBezTo>
                    <a:pt x="1" y="2624"/>
                    <a:pt x="1" y="2642"/>
                    <a:pt x="1" y="2659"/>
                  </a:cubicBezTo>
                  <a:lnTo>
                    <a:pt x="518" y="3070"/>
                  </a:lnTo>
                  <a:cubicBezTo>
                    <a:pt x="572" y="2749"/>
                    <a:pt x="697" y="2463"/>
                    <a:pt x="768" y="2142"/>
                  </a:cubicBezTo>
                  <a:cubicBezTo>
                    <a:pt x="875" y="1660"/>
                    <a:pt x="893" y="1071"/>
                    <a:pt x="840" y="590"/>
                  </a:cubicBezTo>
                  <a:cubicBezTo>
                    <a:pt x="822" y="393"/>
                    <a:pt x="786" y="197"/>
                    <a:pt x="750" y="1"/>
                  </a:cubicBezTo>
                  <a:close/>
                </a:path>
              </a:pathLst>
            </a:custGeom>
            <a:solidFill>
              <a:srgbClr val="D7D0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4" name="Google Shape;5624;p46"/>
            <p:cNvSpPr/>
            <p:nvPr/>
          </p:nvSpPr>
          <p:spPr>
            <a:xfrm>
              <a:off x="2290105" y="-1245748"/>
              <a:ext cx="18987" cy="25797"/>
            </a:xfrm>
            <a:custGeom>
              <a:avLst/>
              <a:gdLst/>
              <a:ahLst/>
              <a:cxnLst/>
              <a:rect l="l" t="t" r="r" b="b"/>
              <a:pathLst>
                <a:path w="644" h="875" extrusionOk="0">
                  <a:moveTo>
                    <a:pt x="54" y="1"/>
                  </a:moveTo>
                  <a:cubicBezTo>
                    <a:pt x="37" y="143"/>
                    <a:pt x="37" y="286"/>
                    <a:pt x="1" y="429"/>
                  </a:cubicBezTo>
                  <a:cubicBezTo>
                    <a:pt x="1" y="429"/>
                    <a:pt x="1" y="447"/>
                    <a:pt x="1" y="464"/>
                  </a:cubicBezTo>
                  <a:lnTo>
                    <a:pt x="518" y="875"/>
                  </a:lnTo>
                  <a:cubicBezTo>
                    <a:pt x="536" y="714"/>
                    <a:pt x="590" y="554"/>
                    <a:pt x="643" y="411"/>
                  </a:cubicBezTo>
                  <a:lnTo>
                    <a:pt x="54" y="1"/>
                  </a:lnTo>
                  <a:close/>
                </a:path>
              </a:pathLst>
            </a:custGeom>
            <a:solidFill>
              <a:srgbClr val="C9BF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5" name="Google Shape;5625;p46"/>
            <p:cNvSpPr/>
            <p:nvPr/>
          </p:nvSpPr>
          <p:spPr>
            <a:xfrm>
              <a:off x="2081811" y="-1279417"/>
              <a:ext cx="13709" cy="13709"/>
            </a:xfrm>
            <a:custGeom>
              <a:avLst/>
              <a:gdLst/>
              <a:ahLst/>
              <a:cxnLst/>
              <a:rect l="l" t="t" r="r" b="b"/>
              <a:pathLst>
                <a:path w="465" h="465" extrusionOk="0">
                  <a:moveTo>
                    <a:pt x="232" y="1"/>
                  </a:moveTo>
                  <a:cubicBezTo>
                    <a:pt x="107" y="1"/>
                    <a:pt x="0" y="108"/>
                    <a:pt x="0" y="233"/>
                  </a:cubicBezTo>
                  <a:cubicBezTo>
                    <a:pt x="0" y="357"/>
                    <a:pt x="107" y="465"/>
                    <a:pt x="232" y="465"/>
                  </a:cubicBezTo>
                  <a:cubicBezTo>
                    <a:pt x="357" y="465"/>
                    <a:pt x="464" y="357"/>
                    <a:pt x="464" y="233"/>
                  </a:cubicBezTo>
                  <a:cubicBezTo>
                    <a:pt x="464" y="108"/>
                    <a:pt x="357" y="1"/>
                    <a:pt x="232" y="1"/>
                  </a:cubicBezTo>
                  <a:close/>
                </a:path>
              </a:pathLst>
            </a:custGeom>
            <a:solidFill>
              <a:srgbClr val="1E15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6" name="Google Shape;5626;p46"/>
            <p:cNvSpPr/>
            <p:nvPr/>
          </p:nvSpPr>
          <p:spPr>
            <a:xfrm>
              <a:off x="2029715" y="-1384110"/>
              <a:ext cx="315669" cy="236774"/>
            </a:xfrm>
            <a:custGeom>
              <a:avLst/>
              <a:gdLst/>
              <a:ahLst/>
              <a:cxnLst/>
              <a:rect l="l" t="t" r="r" b="b"/>
              <a:pathLst>
                <a:path w="10707" h="8031" extrusionOk="0">
                  <a:moveTo>
                    <a:pt x="6123" y="306"/>
                  </a:moveTo>
                  <a:cubicBezTo>
                    <a:pt x="6365" y="306"/>
                    <a:pt x="6603" y="312"/>
                    <a:pt x="6835" y="322"/>
                  </a:cubicBezTo>
                  <a:cubicBezTo>
                    <a:pt x="7548" y="358"/>
                    <a:pt x="8084" y="518"/>
                    <a:pt x="8423" y="1143"/>
                  </a:cubicBezTo>
                  <a:cubicBezTo>
                    <a:pt x="8547" y="1410"/>
                    <a:pt x="8797" y="2106"/>
                    <a:pt x="8316" y="3177"/>
                  </a:cubicBezTo>
                  <a:lnTo>
                    <a:pt x="8280" y="3195"/>
                  </a:lnTo>
                  <a:cubicBezTo>
                    <a:pt x="8280" y="3195"/>
                    <a:pt x="8280" y="3159"/>
                    <a:pt x="8280" y="3159"/>
                  </a:cubicBezTo>
                  <a:cubicBezTo>
                    <a:pt x="8262" y="3123"/>
                    <a:pt x="8262" y="3070"/>
                    <a:pt x="8244" y="3034"/>
                  </a:cubicBezTo>
                  <a:cubicBezTo>
                    <a:pt x="8191" y="2659"/>
                    <a:pt x="8066" y="2303"/>
                    <a:pt x="7869" y="1981"/>
                  </a:cubicBezTo>
                  <a:cubicBezTo>
                    <a:pt x="7602" y="1571"/>
                    <a:pt x="7209" y="1286"/>
                    <a:pt x="6763" y="1125"/>
                  </a:cubicBezTo>
                  <a:cubicBezTo>
                    <a:pt x="6355" y="969"/>
                    <a:pt x="5914" y="902"/>
                    <a:pt x="5479" y="902"/>
                  </a:cubicBezTo>
                  <a:cubicBezTo>
                    <a:pt x="5268" y="902"/>
                    <a:pt x="5058" y="917"/>
                    <a:pt x="4854" y="947"/>
                  </a:cubicBezTo>
                  <a:cubicBezTo>
                    <a:pt x="3980" y="1071"/>
                    <a:pt x="3213" y="1428"/>
                    <a:pt x="2570" y="1999"/>
                  </a:cubicBezTo>
                  <a:cubicBezTo>
                    <a:pt x="2392" y="2160"/>
                    <a:pt x="2231" y="2338"/>
                    <a:pt x="2071" y="2499"/>
                  </a:cubicBezTo>
                  <a:cubicBezTo>
                    <a:pt x="2071" y="2517"/>
                    <a:pt x="2071" y="2517"/>
                    <a:pt x="2053" y="2517"/>
                  </a:cubicBezTo>
                  <a:cubicBezTo>
                    <a:pt x="2053" y="2356"/>
                    <a:pt x="2106" y="2160"/>
                    <a:pt x="2178" y="1999"/>
                  </a:cubicBezTo>
                  <a:cubicBezTo>
                    <a:pt x="2320" y="1642"/>
                    <a:pt x="2606" y="1339"/>
                    <a:pt x="3016" y="1054"/>
                  </a:cubicBezTo>
                  <a:cubicBezTo>
                    <a:pt x="3906" y="441"/>
                    <a:pt x="5045" y="306"/>
                    <a:pt x="6123" y="306"/>
                  </a:cubicBezTo>
                  <a:close/>
                  <a:moveTo>
                    <a:pt x="3766" y="1589"/>
                  </a:moveTo>
                  <a:cubicBezTo>
                    <a:pt x="3784" y="1803"/>
                    <a:pt x="3801" y="2035"/>
                    <a:pt x="3766" y="2231"/>
                  </a:cubicBezTo>
                  <a:cubicBezTo>
                    <a:pt x="3694" y="2963"/>
                    <a:pt x="3355" y="3641"/>
                    <a:pt x="3070" y="4301"/>
                  </a:cubicBezTo>
                  <a:cubicBezTo>
                    <a:pt x="2945" y="4105"/>
                    <a:pt x="2856" y="3873"/>
                    <a:pt x="2856" y="3641"/>
                  </a:cubicBezTo>
                  <a:cubicBezTo>
                    <a:pt x="2856" y="3427"/>
                    <a:pt x="2891" y="3213"/>
                    <a:pt x="2927" y="3016"/>
                  </a:cubicBezTo>
                  <a:cubicBezTo>
                    <a:pt x="2981" y="2695"/>
                    <a:pt x="3016" y="2356"/>
                    <a:pt x="3016" y="2035"/>
                  </a:cubicBezTo>
                  <a:cubicBezTo>
                    <a:pt x="3105" y="1964"/>
                    <a:pt x="3195" y="1910"/>
                    <a:pt x="3284" y="1839"/>
                  </a:cubicBezTo>
                  <a:cubicBezTo>
                    <a:pt x="3409" y="1767"/>
                    <a:pt x="3534" y="1696"/>
                    <a:pt x="3659" y="1625"/>
                  </a:cubicBezTo>
                  <a:cubicBezTo>
                    <a:pt x="3694" y="1607"/>
                    <a:pt x="3730" y="1589"/>
                    <a:pt x="3766" y="1589"/>
                  </a:cubicBezTo>
                  <a:close/>
                  <a:moveTo>
                    <a:pt x="9475" y="2767"/>
                  </a:moveTo>
                  <a:cubicBezTo>
                    <a:pt x="9493" y="2874"/>
                    <a:pt x="9511" y="2981"/>
                    <a:pt x="9511" y="3106"/>
                  </a:cubicBezTo>
                  <a:cubicBezTo>
                    <a:pt x="9565" y="3659"/>
                    <a:pt x="9547" y="4212"/>
                    <a:pt x="9457" y="4604"/>
                  </a:cubicBezTo>
                  <a:cubicBezTo>
                    <a:pt x="9422" y="4729"/>
                    <a:pt x="9386" y="4854"/>
                    <a:pt x="9333" y="4997"/>
                  </a:cubicBezTo>
                  <a:cubicBezTo>
                    <a:pt x="9315" y="5086"/>
                    <a:pt x="9279" y="5193"/>
                    <a:pt x="9243" y="5282"/>
                  </a:cubicBezTo>
                  <a:lnTo>
                    <a:pt x="8994" y="5086"/>
                  </a:lnTo>
                  <a:cubicBezTo>
                    <a:pt x="9029" y="4908"/>
                    <a:pt x="9047" y="4747"/>
                    <a:pt x="9047" y="4569"/>
                  </a:cubicBezTo>
                  <a:cubicBezTo>
                    <a:pt x="9083" y="4194"/>
                    <a:pt x="9118" y="3819"/>
                    <a:pt x="9101" y="3445"/>
                  </a:cubicBezTo>
                  <a:cubicBezTo>
                    <a:pt x="9101" y="3302"/>
                    <a:pt x="9101" y="3159"/>
                    <a:pt x="9101" y="3016"/>
                  </a:cubicBezTo>
                  <a:lnTo>
                    <a:pt x="9475" y="2767"/>
                  </a:lnTo>
                  <a:close/>
                  <a:moveTo>
                    <a:pt x="9993" y="2428"/>
                  </a:moveTo>
                  <a:cubicBezTo>
                    <a:pt x="10118" y="2695"/>
                    <a:pt x="10385" y="3320"/>
                    <a:pt x="10367" y="4176"/>
                  </a:cubicBezTo>
                  <a:cubicBezTo>
                    <a:pt x="10367" y="4212"/>
                    <a:pt x="10314" y="5157"/>
                    <a:pt x="9832" y="5746"/>
                  </a:cubicBezTo>
                  <a:lnTo>
                    <a:pt x="9511" y="5496"/>
                  </a:lnTo>
                  <a:cubicBezTo>
                    <a:pt x="9547" y="5372"/>
                    <a:pt x="9600" y="5229"/>
                    <a:pt x="9636" y="5086"/>
                  </a:cubicBezTo>
                  <a:cubicBezTo>
                    <a:pt x="9689" y="4961"/>
                    <a:pt x="9725" y="4818"/>
                    <a:pt x="9761" y="4676"/>
                  </a:cubicBezTo>
                  <a:cubicBezTo>
                    <a:pt x="9850" y="4247"/>
                    <a:pt x="9886" y="3659"/>
                    <a:pt x="9832" y="3070"/>
                  </a:cubicBezTo>
                  <a:cubicBezTo>
                    <a:pt x="9814" y="2891"/>
                    <a:pt x="9796" y="2731"/>
                    <a:pt x="9761" y="2570"/>
                  </a:cubicBezTo>
                  <a:lnTo>
                    <a:pt x="9993" y="2428"/>
                  </a:lnTo>
                  <a:close/>
                  <a:moveTo>
                    <a:pt x="5530" y="1219"/>
                  </a:moveTo>
                  <a:cubicBezTo>
                    <a:pt x="5639" y="1219"/>
                    <a:pt x="5746" y="1223"/>
                    <a:pt x="5853" y="1232"/>
                  </a:cubicBezTo>
                  <a:cubicBezTo>
                    <a:pt x="5853" y="1232"/>
                    <a:pt x="5925" y="1250"/>
                    <a:pt x="5925" y="1250"/>
                  </a:cubicBezTo>
                  <a:cubicBezTo>
                    <a:pt x="5853" y="1393"/>
                    <a:pt x="5800" y="1535"/>
                    <a:pt x="5746" y="1696"/>
                  </a:cubicBezTo>
                  <a:cubicBezTo>
                    <a:pt x="5621" y="2089"/>
                    <a:pt x="5586" y="2499"/>
                    <a:pt x="5568" y="2909"/>
                  </a:cubicBezTo>
                  <a:cubicBezTo>
                    <a:pt x="5514" y="3480"/>
                    <a:pt x="5443" y="4087"/>
                    <a:pt x="5104" y="4569"/>
                  </a:cubicBezTo>
                  <a:cubicBezTo>
                    <a:pt x="4943" y="4783"/>
                    <a:pt x="4765" y="4979"/>
                    <a:pt x="4604" y="5211"/>
                  </a:cubicBezTo>
                  <a:cubicBezTo>
                    <a:pt x="4265" y="5746"/>
                    <a:pt x="4265" y="6121"/>
                    <a:pt x="4354" y="6585"/>
                  </a:cubicBezTo>
                  <a:cubicBezTo>
                    <a:pt x="4354" y="6585"/>
                    <a:pt x="3980" y="6496"/>
                    <a:pt x="3784" y="6460"/>
                  </a:cubicBezTo>
                  <a:cubicBezTo>
                    <a:pt x="3694" y="5996"/>
                    <a:pt x="3659" y="5496"/>
                    <a:pt x="3873" y="5068"/>
                  </a:cubicBezTo>
                  <a:cubicBezTo>
                    <a:pt x="4123" y="4551"/>
                    <a:pt x="4676" y="4194"/>
                    <a:pt x="4783" y="3605"/>
                  </a:cubicBezTo>
                  <a:cubicBezTo>
                    <a:pt x="4836" y="3320"/>
                    <a:pt x="4801" y="3016"/>
                    <a:pt x="4836" y="2731"/>
                  </a:cubicBezTo>
                  <a:cubicBezTo>
                    <a:pt x="4872" y="2320"/>
                    <a:pt x="5050" y="1946"/>
                    <a:pt x="5140" y="1553"/>
                  </a:cubicBezTo>
                  <a:cubicBezTo>
                    <a:pt x="5140" y="1518"/>
                    <a:pt x="5175" y="1393"/>
                    <a:pt x="5193" y="1232"/>
                  </a:cubicBezTo>
                  <a:cubicBezTo>
                    <a:pt x="5309" y="1223"/>
                    <a:pt x="5421" y="1219"/>
                    <a:pt x="5530" y="1219"/>
                  </a:cubicBezTo>
                  <a:close/>
                  <a:moveTo>
                    <a:pt x="6246" y="1286"/>
                  </a:moveTo>
                  <a:cubicBezTo>
                    <a:pt x="6478" y="1339"/>
                    <a:pt x="6692" y="1410"/>
                    <a:pt x="6888" y="1518"/>
                  </a:cubicBezTo>
                  <a:cubicBezTo>
                    <a:pt x="6656" y="2053"/>
                    <a:pt x="6531" y="2659"/>
                    <a:pt x="6513" y="3248"/>
                  </a:cubicBezTo>
                  <a:cubicBezTo>
                    <a:pt x="6513" y="3427"/>
                    <a:pt x="6513" y="3605"/>
                    <a:pt x="6478" y="3784"/>
                  </a:cubicBezTo>
                  <a:cubicBezTo>
                    <a:pt x="6442" y="4069"/>
                    <a:pt x="6317" y="4319"/>
                    <a:pt x="6174" y="4569"/>
                  </a:cubicBezTo>
                  <a:cubicBezTo>
                    <a:pt x="6050" y="4801"/>
                    <a:pt x="5853" y="5068"/>
                    <a:pt x="5657" y="5282"/>
                  </a:cubicBezTo>
                  <a:cubicBezTo>
                    <a:pt x="5621" y="5336"/>
                    <a:pt x="5603" y="5389"/>
                    <a:pt x="5621" y="5443"/>
                  </a:cubicBezTo>
                  <a:cubicBezTo>
                    <a:pt x="5661" y="5532"/>
                    <a:pt x="5755" y="5555"/>
                    <a:pt x="5853" y="5555"/>
                  </a:cubicBezTo>
                  <a:cubicBezTo>
                    <a:pt x="5931" y="5555"/>
                    <a:pt x="6012" y="5540"/>
                    <a:pt x="6067" y="5532"/>
                  </a:cubicBezTo>
                  <a:cubicBezTo>
                    <a:pt x="6513" y="5407"/>
                    <a:pt x="6870" y="5050"/>
                    <a:pt x="7156" y="4711"/>
                  </a:cubicBezTo>
                  <a:cubicBezTo>
                    <a:pt x="7227" y="4640"/>
                    <a:pt x="7209" y="4551"/>
                    <a:pt x="7156" y="4479"/>
                  </a:cubicBezTo>
                  <a:cubicBezTo>
                    <a:pt x="7126" y="4457"/>
                    <a:pt x="7090" y="4447"/>
                    <a:pt x="7054" y="4447"/>
                  </a:cubicBezTo>
                  <a:cubicBezTo>
                    <a:pt x="7004" y="4447"/>
                    <a:pt x="6955" y="4466"/>
                    <a:pt x="6924" y="4497"/>
                  </a:cubicBezTo>
                  <a:cubicBezTo>
                    <a:pt x="6763" y="4694"/>
                    <a:pt x="6603" y="4872"/>
                    <a:pt x="6406" y="4997"/>
                  </a:cubicBezTo>
                  <a:cubicBezTo>
                    <a:pt x="6317" y="5068"/>
                    <a:pt x="6246" y="5122"/>
                    <a:pt x="6174" y="5157"/>
                  </a:cubicBezTo>
                  <a:cubicBezTo>
                    <a:pt x="6281" y="5015"/>
                    <a:pt x="6371" y="4854"/>
                    <a:pt x="6460" y="4711"/>
                  </a:cubicBezTo>
                  <a:cubicBezTo>
                    <a:pt x="6585" y="4462"/>
                    <a:pt x="6745" y="4176"/>
                    <a:pt x="6799" y="3837"/>
                  </a:cubicBezTo>
                  <a:cubicBezTo>
                    <a:pt x="6835" y="3641"/>
                    <a:pt x="6817" y="3445"/>
                    <a:pt x="6835" y="3248"/>
                  </a:cubicBezTo>
                  <a:cubicBezTo>
                    <a:pt x="6852" y="2713"/>
                    <a:pt x="6959" y="2178"/>
                    <a:pt x="7156" y="1678"/>
                  </a:cubicBezTo>
                  <a:cubicBezTo>
                    <a:pt x="7334" y="1803"/>
                    <a:pt x="7477" y="1964"/>
                    <a:pt x="7602" y="2142"/>
                  </a:cubicBezTo>
                  <a:cubicBezTo>
                    <a:pt x="7691" y="2303"/>
                    <a:pt x="7780" y="2481"/>
                    <a:pt x="7852" y="2677"/>
                  </a:cubicBezTo>
                  <a:cubicBezTo>
                    <a:pt x="7798" y="2784"/>
                    <a:pt x="7762" y="2874"/>
                    <a:pt x="7727" y="2981"/>
                  </a:cubicBezTo>
                  <a:cubicBezTo>
                    <a:pt x="7620" y="3302"/>
                    <a:pt x="7530" y="3641"/>
                    <a:pt x="7352" y="3944"/>
                  </a:cubicBezTo>
                  <a:cubicBezTo>
                    <a:pt x="7278" y="4068"/>
                    <a:pt x="7392" y="4175"/>
                    <a:pt x="7500" y="4175"/>
                  </a:cubicBezTo>
                  <a:cubicBezTo>
                    <a:pt x="7547" y="4175"/>
                    <a:pt x="7592" y="4154"/>
                    <a:pt x="7620" y="4105"/>
                  </a:cubicBezTo>
                  <a:cubicBezTo>
                    <a:pt x="7762" y="3855"/>
                    <a:pt x="7959" y="3266"/>
                    <a:pt x="7959" y="3248"/>
                  </a:cubicBezTo>
                  <a:cubicBezTo>
                    <a:pt x="7977" y="3320"/>
                    <a:pt x="7977" y="3391"/>
                    <a:pt x="7994" y="3480"/>
                  </a:cubicBezTo>
                  <a:cubicBezTo>
                    <a:pt x="7994" y="3572"/>
                    <a:pt x="8072" y="3626"/>
                    <a:pt x="8149" y="3626"/>
                  </a:cubicBezTo>
                  <a:cubicBezTo>
                    <a:pt x="8176" y="3626"/>
                    <a:pt x="8203" y="3619"/>
                    <a:pt x="8226" y="3605"/>
                  </a:cubicBezTo>
                  <a:lnTo>
                    <a:pt x="8779" y="3230"/>
                  </a:lnTo>
                  <a:lnTo>
                    <a:pt x="8779" y="3230"/>
                  </a:lnTo>
                  <a:cubicBezTo>
                    <a:pt x="8797" y="3677"/>
                    <a:pt x="8779" y="4105"/>
                    <a:pt x="8744" y="4551"/>
                  </a:cubicBezTo>
                  <a:cubicBezTo>
                    <a:pt x="8726" y="4658"/>
                    <a:pt x="8726" y="4747"/>
                    <a:pt x="8708" y="4854"/>
                  </a:cubicBezTo>
                  <a:lnTo>
                    <a:pt x="8298" y="4533"/>
                  </a:lnTo>
                  <a:cubicBezTo>
                    <a:pt x="8270" y="4511"/>
                    <a:pt x="8236" y="4500"/>
                    <a:pt x="8203" y="4500"/>
                  </a:cubicBezTo>
                  <a:cubicBezTo>
                    <a:pt x="8131" y="4500"/>
                    <a:pt x="8060" y="4549"/>
                    <a:pt x="8048" y="4622"/>
                  </a:cubicBezTo>
                  <a:cubicBezTo>
                    <a:pt x="7923" y="5300"/>
                    <a:pt x="7655" y="5746"/>
                    <a:pt x="7138" y="6157"/>
                  </a:cubicBezTo>
                  <a:cubicBezTo>
                    <a:pt x="6803" y="6419"/>
                    <a:pt x="6254" y="6681"/>
                    <a:pt x="5354" y="6681"/>
                  </a:cubicBezTo>
                  <a:cubicBezTo>
                    <a:pt x="5152" y="6681"/>
                    <a:pt x="4932" y="6668"/>
                    <a:pt x="4693" y="6638"/>
                  </a:cubicBezTo>
                  <a:cubicBezTo>
                    <a:pt x="4586" y="6139"/>
                    <a:pt x="4569" y="5853"/>
                    <a:pt x="4872" y="5389"/>
                  </a:cubicBezTo>
                  <a:cubicBezTo>
                    <a:pt x="5015" y="5157"/>
                    <a:pt x="5193" y="4961"/>
                    <a:pt x="5354" y="4747"/>
                  </a:cubicBezTo>
                  <a:cubicBezTo>
                    <a:pt x="5621" y="4372"/>
                    <a:pt x="5764" y="3944"/>
                    <a:pt x="5835" y="3355"/>
                  </a:cubicBezTo>
                  <a:cubicBezTo>
                    <a:pt x="5907" y="2713"/>
                    <a:pt x="5889" y="2053"/>
                    <a:pt x="6174" y="1446"/>
                  </a:cubicBezTo>
                  <a:cubicBezTo>
                    <a:pt x="6192" y="1393"/>
                    <a:pt x="6228" y="1339"/>
                    <a:pt x="6246" y="1286"/>
                  </a:cubicBezTo>
                  <a:close/>
                  <a:moveTo>
                    <a:pt x="3552" y="6710"/>
                  </a:moveTo>
                  <a:lnTo>
                    <a:pt x="3552" y="6710"/>
                  </a:lnTo>
                  <a:cubicBezTo>
                    <a:pt x="3766" y="6781"/>
                    <a:pt x="3962" y="6817"/>
                    <a:pt x="4158" y="6870"/>
                  </a:cubicBezTo>
                  <a:cubicBezTo>
                    <a:pt x="4408" y="6906"/>
                    <a:pt x="4640" y="6942"/>
                    <a:pt x="4890" y="6977"/>
                  </a:cubicBezTo>
                  <a:cubicBezTo>
                    <a:pt x="4943" y="7209"/>
                    <a:pt x="4997" y="7441"/>
                    <a:pt x="5086" y="7655"/>
                  </a:cubicBezTo>
                  <a:cubicBezTo>
                    <a:pt x="4515" y="7513"/>
                    <a:pt x="3980" y="7192"/>
                    <a:pt x="3552" y="6710"/>
                  </a:cubicBezTo>
                  <a:close/>
                  <a:moveTo>
                    <a:pt x="6210" y="1"/>
                  </a:moveTo>
                  <a:cubicBezTo>
                    <a:pt x="5764" y="1"/>
                    <a:pt x="5318" y="19"/>
                    <a:pt x="4872" y="72"/>
                  </a:cubicBezTo>
                  <a:cubicBezTo>
                    <a:pt x="3730" y="233"/>
                    <a:pt x="2392" y="732"/>
                    <a:pt x="1892" y="1874"/>
                  </a:cubicBezTo>
                  <a:cubicBezTo>
                    <a:pt x="1749" y="2196"/>
                    <a:pt x="1714" y="2535"/>
                    <a:pt x="1785" y="2838"/>
                  </a:cubicBezTo>
                  <a:cubicBezTo>
                    <a:pt x="1625" y="3034"/>
                    <a:pt x="1446" y="3230"/>
                    <a:pt x="1286" y="3445"/>
                  </a:cubicBezTo>
                  <a:cubicBezTo>
                    <a:pt x="964" y="3819"/>
                    <a:pt x="518" y="4087"/>
                    <a:pt x="90" y="4355"/>
                  </a:cubicBezTo>
                  <a:cubicBezTo>
                    <a:pt x="37" y="4372"/>
                    <a:pt x="19" y="4426"/>
                    <a:pt x="1" y="4479"/>
                  </a:cubicBezTo>
                  <a:cubicBezTo>
                    <a:pt x="1" y="4569"/>
                    <a:pt x="37" y="4604"/>
                    <a:pt x="304" y="4836"/>
                  </a:cubicBezTo>
                  <a:cubicBezTo>
                    <a:pt x="447" y="4961"/>
                    <a:pt x="643" y="5122"/>
                    <a:pt x="857" y="5300"/>
                  </a:cubicBezTo>
                  <a:cubicBezTo>
                    <a:pt x="885" y="5321"/>
                    <a:pt x="916" y="5331"/>
                    <a:pt x="947" y="5331"/>
                  </a:cubicBezTo>
                  <a:cubicBezTo>
                    <a:pt x="994" y="5331"/>
                    <a:pt x="1039" y="5308"/>
                    <a:pt x="1071" y="5265"/>
                  </a:cubicBezTo>
                  <a:cubicBezTo>
                    <a:pt x="1125" y="5193"/>
                    <a:pt x="1125" y="5104"/>
                    <a:pt x="1054" y="5050"/>
                  </a:cubicBezTo>
                  <a:cubicBezTo>
                    <a:pt x="768" y="4818"/>
                    <a:pt x="554" y="4640"/>
                    <a:pt x="411" y="4515"/>
                  </a:cubicBezTo>
                  <a:cubicBezTo>
                    <a:pt x="804" y="4283"/>
                    <a:pt x="1214" y="3998"/>
                    <a:pt x="1517" y="3641"/>
                  </a:cubicBezTo>
                  <a:cubicBezTo>
                    <a:pt x="1892" y="3195"/>
                    <a:pt x="2267" y="2713"/>
                    <a:pt x="2695" y="2320"/>
                  </a:cubicBezTo>
                  <a:lnTo>
                    <a:pt x="2695" y="2320"/>
                  </a:lnTo>
                  <a:cubicBezTo>
                    <a:pt x="2677" y="2535"/>
                    <a:pt x="2659" y="2749"/>
                    <a:pt x="2624" y="2963"/>
                  </a:cubicBezTo>
                  <a:cubicBezTo>
                    <a:pt x="2588" y="3195"/>
                    <a:pt x="2535" y="3409"/>
                    <a:pt x="2535" y="3641"/>
                  </a:cubicBezTo>
                  <a:cubicBezTo>
                    <a:pt x="2552" y="4051"/>
                    <a:pt x="2731" y="4444"/>
                    <a:pt x="3016" y="4711"/>
                  </a:cubicBezTo>
                  <a:cubicBezTo>
                    <a:pt x="3052" y="4740"/>
                    <a:pt x="3093" y="4754"/>
                    <a:pt x="3132" y="4754"/>
                  </a:cubicBezTo>
                  <a:cubicBezTo>
                    <a:pt x="3191" y="4754"/>
                    <a:pt x="3245" y="4722"/>
                    <a:pt x="3266" y="4658"/>
                  </a:cubicBezTo>
                  <a:cubicBezTo>
                    <a:pt x="3355" y="4462"/>
                    <a:pt x="3444" y="4247"/>
                    <a:pt x="3516" y="4051"/>
                  </a:cubicBezTo>
                  <a:cubicBezTo>
                    <a:pt x="3766" y="3480"/>
                    <a:pt x="4015" y="2891"/>
                    <a:pt x="4087" y="2249"/>
                  </a:cubicBezTo>
                  <a:cubicBezTo>
                    <a:pt x="4105" y="2017"/>
                    <a:pt x="4105" y="1732"/>
                    <a:pt x="4069" y="1464"/>
                  </a:cubicBezTo>
                  <a:cubicBezTo>
                    <a:pt x="4319" y="1375"/>
                    <a:pt x="4604" y="1303"/>
                    <a:pt x="4872" y="1268"/>
                  </a:cubicBezTo>
                  <a:lnTo>
                    <a:pt x="4872" y="1268"/>
                  </a:lnTo>
                  <a:cubicBezTo>
                    <a:pt x="4854" y="1375"/>
                    <a:pt x="4836" y="1464"/>
                    <a:pt x="4836" y="1482"/>
                  </a:cubicBezTo>
                  <a:cubicBezTo>
                    <a:pt x="4747" y="1892"/>
                    <a:pt x="4569" y="2267"/>
                    <a:pt x="4515" y="2695"/>
                  </a:cubicBezTo>
                  <a:cubicBezTo>
                    <a:pt x="4479" y="2981"/>
                    <a:pt x="4515" y="3266"/>
                    <a:pt x="4462" y="3552"/>
                  </a:cubicBezTo>
                  <a:cubicBezTo>
                    <a:pt x="4426" y="3837"/>
                    <a:pt x="4230" y="4087"/>
                    <a:pt x="4015" y="4337"/>
                  </a:cubicBezTo>
                  <a:cubicBezTo>
                    <a:pt x="3855" y="4515"/>
                    <a:pt x="3694" y="4694"/>
                    <a:pt x="3587" y="4925"/>
                  </a:cubicBezTo>
                  <a:cubicBezTo>
                    <a:pt x="3355" y="5389"/>
                    <a:pt x="3373" y="5889"/>
                    <a:pt x="3462" y="6353"/>
                  </a:cubicBezTo>
                  <a:cubicBezTo>
                    <a:pt x="2820" y="6157"/>
                    <a:pt x="2160" y="5889"/>
                    <a:pt x="1625" y="5496"/>
                  </a:cubicBezTo>
                  <a:cubicBezTo>
                    <a:pt x="1596" y="5475"/>
                    <a:pt x="1563" y="5465"/>
                    <a:pt x="1529" y="5465"/>
                  </a:cubicBezTo>
                  <a:cubicBezTo>
                    <a:pt x="1477" y="5465"/>
                    <a:pt x="1425" y="5489"/>
                    <a:pt x="1393" y="5532"/>
                  </a:cubicBezTo>
                  <a:cubicBezTo>
                    <a:pt x="1357" y="5604"/>
                    <a:pt x="1357" y="5693"/>
                    <a:pt x="1428" y="5746"/>
                  </a:cubicBezTo>
                  <a:cubicBezTo>
                    <a:pt x="1714" y="5960"/>
                    <a:pt x="2035" y="6121"/>
                    <a:pt x="2356" y="6264"/>
                  </a:cubicBezTo>
                  <a:cubicBezTo>
                    <a:pt x="2570" y="6371"/>
                    <a:pt x="2802" y="6460"/>
                    <a:pt x="3016" y="6549"/>
                  </a:cubicBezTo>
                  <a:cubicBezTo>
                    <a:pt x="3605" y="7370"/>
                    <a:pt x="4444" y="7905"/>
                    <a:pt x="5318" y="8030"/>
                  </a:cubicBezTo>
                  <a:cubicBezTo>
                    <a:pt x="5443" y="8030"/>
                    <a:pt x="5532" y="7905"/>
                    <a:pt x="5479" y="7798"/>
                  </a:cubicBezTo>
                  <a:cubicBezTo>
                    <a:pt x="5371" y="7548"/>
                    <a:pt x="5264" y="7281"/>
                    <a:pt x="5211" y="6995"/>
                  </a:cubicBezTo>
                  <a:lnTo>
                    <a:pt x="5371" y="6995"/>
                  </a:lnTo>
                  <a:cubicBezTo>
                    <a:pt x="6353" y="6995"/>
                    <a:pt x="6959" y="6692"/>
                    <a:pt x="7334" y="6406"/>
                  </a:cubicBezTo>
                  <a:cubicBezTo>
                    <a:pt x="7852" y="5996"/>
                    <a:pt x="8137" y="5550"/>
                    <a:pt x="8298" y="4925"/>
                  </a:cubicBezTo>
                  <a:lnTo>
                    <a:pt x="9743" y="6085"/>
                  </a:lnTo>
                  <a:cubicBezTo>
                    <a:pt x="9773" y="6108"/>
                    <a:pt x="9806" y="6118"/>
                    <a:pt x="9838" y="6118"/>
                  </a:cubicBezTo>
                  <a:cubicBezTo>
                    <a:pt x="9883" y="6118"/>
                    <a:pt x="9926" y="6099"/>
                    <a:pt x="9957" y="6067"/>
                  </a:cubicBezTo>
                  <a:cubicBezTo>
                    <a:pt x="10617" y="5407"/>
                    <a:pt x="10671" y="4230"/>
                    <a:pt x="10671" y="4176"/>
                  </a:cubicBezTo>
                  <a:cubicBezTo>
                    <a:pt x="10706" y="2945"/>
                    <a:pt x="10189" y="2142"/>
                    <a:pt x="10171" y="2106"/>
                  </a:cubicBezTo>
                  <a:cubicBezTo>
                    <a:pt x="10139" y="2063"/>
                    <a:pt x="10093" y="2040"/>
                    <a:pt x="10047" y="2040"/>
                  </a:cubicBezTo>
                  <a:cubicBezTo>
                    <a:pt x="10016" y="2040"/>
                    <a:pt x="9985" y="2050"/>
                    <a:pt x="9957" y="2071"/>
                  </a:cubicBezTo>
                  <a:cubicBezTo>
                    <a:pt x="9957" y="2071"/>
                    <a:pt x="8762" y="2874"/>
                    <a:pt x="8762" y="2874"/>
                  </a:cubicBezTo>
                  <a:cubicBezTo>
                    <a:pt x="8922" y="2374"/>
                    <a:pt x="9029" y="1660"/>
                    <a:pt x="8690" y="1000"/>
                  </a:cubicBezTo>
                  <a:cubicBezTo>
                    <a:pt x="8512" y="643"/>
                    <a:pt x="8262" y="393"/>
                    <a:pt x="7923" y="233"/>
                  </a:cubicBezTo>
                  <a:cubicBezTo>
                    <a:pt x="7638" y="108"/>
                    <a:pt x="7316" y="37"/>
                    <a:pt x="6852" y="19"/>
                  </a:cubicBezTo>
                  <a:cubicBezTo>
                    <a:pt x="6638" y="1"/>
                    <a:pt x="6424" y="1"/>
                    <a:pt x="6210" y="1"/>
                  </a:cubicBezTo>
                  <a:close/>
                </a:path>
              </a:pathLst>
            </a:custGeom>
            <a:solidFill>
              <a:srgbClr val="1E15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27" name="Google Shape;5627;p46"/>
          <p:cNvGrpSpPr/>
          <p:nvPr/>
        </p:nvGrpSpPr>
        <p:grpSpPr>
          <a:xfrm rot="120013">
            <a:off x="2734423" y="3499667"/>
            <a:ext cx="241440" cy="314078"/>
            <a:chOff x="2750946" y="-1423027"/>
            <a:chExt cx="241462" cy="314107"/>
          </a:xfrm>
        </p:grpSpPr>
        <p:sp>
          <p:nvSpPr>
            <p:cNvPr id="5628" name="Google Shape;5628;p46"/>
            <p:cNvSpPr/>
            <p:nvPr/>
          </p:nvSpPr>
          <p:spPr>
            <a:xfrm>
              <a:off x="2754631" y="-1418811"/>
              <a:ext cx="232528" cy="305144"/>
            </a:xfrm>
            <a:custGeom>
              <a:avLst/>
              <a:gdLst/>
              <a:ahLst/>
              <a:cxnLst/>
              <a:rect l="l" t="t" r="r" b="b"/>
              <a:pathLst>
                <a:path w="7887" h="10350" extrusionOk="0">
                  <a:moveTo>
                    <a:pt x="3943" y="768"/>
                  </a:moveTo>
                  <a:cubicBezTo>
                    <a:pt x="4229" y="768"/>
                    <a:pt x="4461" y="1000"/>
                    <a:pt x="4461" y="1285"/>
                  </a:cubicBezTo>
                  <a:cubicBezTo>
                    <a:pt x="4461" y="1570"/>
                    <a:pt x="4229" y="1802"/>
                    <a:pt x="3943" y="1802"/>
                  </a:cubicBezTo>
                  <a:cubicBezTo>
                    <a:pt x="3658" y="1802"/>
                    <a:pt x="3426" y="1570"/>
                    <a:pt x="3426" y="1285"/>
                  </a:cubicBezTo>
                  <a:cubicBezTo>
                    <a:pt x="3426" y="1000"/>
                    <a:pt x="3658" y="768"/>
                    <a:pt x="3943" y="768"/>
                  </a:cubicBezTo>
                  <a:close/>
                  <a:moveTo>
                    <a:pt x="3943" y="0"/>
                  </a:moveTo>
                  <a:cubicBezTo>
                    <a:pt x="3230" y="0"/>
                    <a:pt x="2659" y="571"/>
                    <a:pt x="2659" y="1285"/>
                  </a:cubicBezTo>
                  <a:cubicBezTo>
                    <a:pt x="2659" y="1856"/>
                    <a:pt x="3551" y="2516"/>
                    <a:pt x="3551" y="2516"/>
                  </a:cubicBezTo>
                  <a:lnTo>
                    <a:pt x="3551" y="3337"/>
                  </a:lnTo>
                  <a:lnTo>
                    <a:pt x="2552" y="3337"/>
                  </a:lnTo>
                  <a:cubicBezTo>
                    <a:pt x="2337" y="3337"/>
                    <a:pt x="2159" y="3515"/>
                    <a:pt x="2159" y="3729"/>
                  </a:cubicBezTo>
                  <a:cubicBezTo>
                    <a:pt x="2159" y="3944"/>
                    <a:pt x="2337" y="4104"/>
                    <a:pt x="2552" y="4104"/>
                  </a:cubicBezTo>
                  <a:lnTo>
                    <a:pt x="3551" y="4104"/>
                  </a:lnTo>
                  <a:lnTo>
                    <a:pt x="3551" y="8565"/>
                  </a:lnTo>
                  <a:cubicBezTo>
                    <a:pt x="2676" y="8440"/>
                    <a:pt x="1909" y="7887"/>
                    <a:pt x="1499" y="7102"/>
                  </a:cubicBezTo>
                  <a:lnTo>
                    <a:pt x="1499" y="7102"/>
                  </a:lnTo>
                  <a:lnTo>
                    <a:pt x="1659" y="7173"/>
                  </a:lnTo>
                  <a:cubicBezTo>
                    <a:pt x="1711" y="7197"/>
                    <a:pt x="1764" y="7208"/>
                    <a:pt x="1816" y="7208"/>
                  </a:cubicBezTo>
                  <a:cubicBezTo>
                    <a:pt x="1960" y="7208"/>
                    <a:pt x="2093" y="7121"/>
                    <a:pt x="2159" y="6977"/>
                  </a:cubicBezTo>
                  <a:cubicBezTo>
                    <a:pt x="2248" y="6781"/>
                    <a:pt x="2159" y="6549"/>
                    <a:pt x="1963" y="6459"/>
                  </a:cubicBezTo>
                  <a:lnTo>
                    <a:pt x="821" y="5960"/>
                  </a:lnTo>
                  <a:cubicBezTo>
                    <a:pt x="773" y="5944"/>
                    <a:pt x="721" y="5935"/>
                    <a:pt x="669" y="5935"/>
                  </a:cubicBezTo>
                  <a:cubicBezTo>
                    <a:pt x="605" y="5935"/>
                    <a:pt x="541" y="5948"/>
                    <a:pt x="482" y="5978"/>
                  </a:cubicBezTo>
                  <a:cubicBezTo>
                    <a:pt x="375" y="6031"/>
                    <a:pt x="303" y="6138"/>
                    <a:pt x="286" y="6245"/>
                  </a:cubicBezTo>
                  <a:lnTo>
                    <a:pt x="54" y="7530"/>
                  </a:lnTo>
                  <a:cubicBezTo>
                    <a:pt x="0" y="7744"/>
                    <a:pt x="143" y="7940"/>
                    <a:pt x="357" y="7994"/>
                  </a:cubicBezTo>
                  <a:lnTo>
                    <a:pt x="428" y="7994"/>
                  </a:lnTo>
                  <a:cubicBezTo>
                    <a:pt x="607" y="7994"/>
                    <a:pt x="767" y="7869"/>
                    <a:pt x="803" y="7673"/>
                  </a:cubicBezTo>
                  <a:lnTo>
                    <a:pt x="839" y="7512"/>
                  </a:lnTo>
                  <a:cubicBezTo>
                    <a:pt x="1392" y="8529"/>
                    <a:pt x="3569" y="9350"/>
                    <a:pt x="3569" y="9350"/>
                  </a:cubicBezTo>
                  <a:lnTo>
                    <a:pt x="3569" y="9974"/>
                  </a:lnTo>
                  <a:cubicBezTo>
                    <a:pt x="3569" y="10171"/>
                    <a:pt x="3729" y="10349"/>
                    <a:pt x="3943" y="10349"/>
                  </a:cubicBezTo>
                  <a:cubicBezTo>
                    <a:pt x="4157" y="10349"/>
                    <a:pt x="4318" y="10188"/>
                    <a:pt x="4318" y="9974"/>
                  </a:cubicBezTo>
                  <a:lnTo>
                    <a:pt x="4318" y="9350"/>
                  </a:lnTo>
                  <a:cubicBezTo>
                    <a:pt x="4318" y="9350"/>
                    <a:pt x="6513" y="8529"/>
                    <a:pt x="7048" y="7512"/>
                  </a:cubicBezTo>
                  <a:lnTo>
                    <a:pt x="7084" y="7673"/>
                  </a:lnTo>
                  <a:cubicBezTo>
                    <a:pt x="7119" y="7869"/>
                    <a:pt x="7280" y="7994"/>
                    <a:pt x="7458" y="7994"/>
                  </a:cubicBezTo>
                  <a:lnTo>
                    <a:pt x="7530" y="7994"/>
                  </a:lnTo>
                  <a:cubicBezTo>
                    <a:pt x="7744" y="7940"/>
                    <a:pt x="7886" y="7744"/>
                    <a:pt x="7851" y="7530"/>
                  </a:cubicBezTo>
                  <a:lnTo>
                    <a:pt x="7601" y="6245"/>
                  </a:lnTo>
                  <a:cubicBezTo>
                    <a:pt x="7583" y="6138"/>
                    <a:pt x="7512" y="6031"/>
                    <a:pt x="7405" y="5978"/>
                  </a:cubicBezTo>
                  <a:cubicBezTo>
                    <a:pt x="7346" y="5948"/>
                    <a:pt x="7281" y="5935"/>
                    <a:pt x="7218" y="5935"/>
                  </a:cubicBezTo>
                  <a:cubicBezTo>
                    <a:pt x="7166" y="5935"/>
                    <a:pt x="7114" y="5944"/>
                    <a:pt x="7066" y="5960"/>
                  </a:cubicBezTo>
                  <a:lnTo>
                    <a:pt x="5924" y="6459"/>
                  </a:lnTo>
                  <a:cubicBezTo>
                    <a:pt x="5728" y="6549"/>
                    <a:pt x="5638" y="6781"/>
                    <a:pt x="5728" y="6977"/>
                  </a:cubicBezTo>
                  <a:cubicBezTo>
                    <a:pt x="5793" y="7121"/>
                    <a:pt x="5936" y="7208"/>
                    <a:pt x="6085" y="7208"/>
                  </a:cubicBezTo>
                  <a:cubicBezTo>
                    <a:pt x="6139" y="7208"/>
                    <a:pt x="6193" y="7197"/>
                    <a:pt x="6245" y="7173"/>
                  </a:cubicBezTo>
                  <a:lnTo>
                    <a:pt x="6388" y="7102"/>
                  </a:lnTo>
                  <a:lnTo>
                    <a:pt x="6388" y="7102"/>
                  </a:lnTo>
                  <a:cubicBezTo>
                    <a:pt x="5977" y="7887"/>
                    <a:pt x="4354" y="8565"/>
                    <a:pt x="4354" y="8565"/>
                  </a:cubicBezTo>
                  <a:lnTo>
                    <a:pt x="4354" y="4104"/>
                  </a:lnTo>
                  <a:lnTo>
                    <a:pt x="5353" y="4104"/>
                  </a:lnTo>
                  <a:cubicBezTo>
                    <a:pt x="5567" y="4104"/>
                    <a:pt x="5728" y="3944"/>
                    <a:pt x="5728" y="3729"/>
                  </a:cubicBezTo>
                  <a:cubicBezTo>
                    <a:pt x="5728" y="3515"/>
                    <a:pt x="5567" y="3337"/>
                    <a:pt x="5353" y="3337"/>
                  </a:cubicBezTo>
                  <a:lnTo>
                    <a:pt x="4354" y="3337"/>
                  </a:lnTo>
                  <a:lnTo>
                    <a:pt x="4354" y="2516"/>
                  </a:lnTo>
                  <a:cubicBezTo>
                    <a:pt x="4853" y="2356"/>
                    <a:pt x="5228" y="1856"/>
                    <a:pt x="5228" y="1285"/>
                  </a:cubicBezTo>
                  <a:cubicBezTo>
                    <a:pt x="5228" y="571"/>
                    <a:pt x="4657" y="0"/>
                    <a:pt x="3943" y="0"/>
                  </a:cubicBezTo>
                  <a:close/>
                </a:path>
              </a:pathLst>
            </a:custGeom>
            <a:solidFill>
              <a:srgbClr val="A79B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9" name="Google Shape;5629;p46"/>
            <p:cNvSpPr/>
            <p:nvPr/>
          </p:nvSpPr>
          <p:spPr>
            <a:xfrm>
              <a:off x="2768282" y="-1418811"/>
              <a:ext cx="218878" cy="305851"/>
            </a:xfrm>
            <a:custGeom>
              <a:avLst/>
              <a:gdLst/>
              <a:ahLst/>
              <a:cxnLst/>
              <a:rect l="l" t="t" r="r" b="b"/>
              <a:pathLst>
                <a:path w="7424" h="10374" extrusionOk="0">
                  <a:moveTo>
                    <a:pt x="3462" y="0"/>
                  </a:moveTo>
                  <a:cubicBezTo>
                    <a:pt x="3409" y="0"/>
                    <a:pt x="3338" y="0"/>
                    <a:pt x="3266" y="18"/>
                  </a:cubicBezTo>
                  <a:cubicBezTo>
                    <a:pt x="3891" y="107"/>
                    <a:pt x="4372" y="643"/>
                    <a:pt x="4372" y="1285"/>
                  </a:cubicBezTo>
                  <a:cubicBezTo>
                    <a:pt x="4372" y="1838"/>
                    <a:pt x="4016" y="2124"/>
                    <a:pt x="3516" y="2284"/>
                  </a:cubicBezTo>
                  <a:cubicBezTo>
                    <a:pt x="3480" y="2302"/>
                    <a:pt x="3462" y="2320"/>
                    <a:pt x="3462" y="2338"/>
                  </a:cubicBezTo>
                  <a:lnTo>
                    <a:pt x="3462" y="3248"/>
                  </a:lnTo>
                  <a:cubicBezTo>
                    <a:pt x="3462" y="3283"/>
                    <a:pt x="3498" y="3337"/>
                    <a:pt x="3552" y="3337"/>
                  </a:cubicBezTo>
                  <a:lnTo>
                    <a:pt x="3855" y="3337"/>
                  </a:lnTo>
                  <a:lnTo>
                    <a:pt x="3855" y="2516"/>
                  </a:lnTo>
                  <a:cubicBezTo>
                    <a:pt x="4390" y="2356"/>
                    <a:pt x="4765" y="1856"/>
                    <a:pt x="4765" y="1285"/>
                  </a:cubicBezTo>
                  <a:cubicBezTo>
                    <a:pt x="4765" y="571"/>
                    <a:pt x="4194" y="0"/>
                    <a:pt x="3462" y="0"/>
                  </a:cubicBezTo>
                  <a:close/>
                  <a:moveTo>
                    <a:pt x="4497" y="3337"/>
                  </a:moveTo>
                  <a:cubicBezTo>
                    <a:pt x="4711" y="3337"/>
                    <a:pt x="4872" y="3497"/>
                    <a:pt x="4872" y="3712"/>
                  </a:cubicBezTo>
                  <a:cubicBezTo>
                    <a:pt x="4872" y="3926"/>
                    <a:pt x="4711" y="4104"/>
                    <a:pt x="4497" y="4104"/>
                  </a:cubicBezTo>
                  <a:lnTo>
                    <a:pt x="4890" y="4104"/>
                  </a:lnTo>
                  <a:cubicBezTo>
                    <a:pt x="5086" y="4104"/>
                    <a:pt x="5265" y="3926"/>
                    <a:pt x="5265" y="3712"/>
                  </a:cubicBezTo>
                  <a:cubicBezTo>
                    <a:pt x="5265" y="3497"/>
                    <a:pt x="5086" y="3337"/>
                    <a:pt x="4890" y="3337"/>
                  </a:cubicBezTo>
                  <a:close/>
                  <a:moveTo>
                    <a:pt x="206" y="5935"/>
                  </a:moveTo>
                  <a:cubicBezTo>
                    <a:pt x="142" y="5935"/>
                    <a:pt x="78" y="5948"/>
                    <a:pt x="19" y="5978"/>
                  </a:cubicBezTo>
                  <a:lnTo>
                    <a:pt x="1" y="5995"/>
                  </a:lnTo>
                  <a:lnTo>
                    <a:pt x="1107" y="6459"/>
                  </a:lnTo>
                  <a:cubicBezTo>
                    <a:pt x="1303" y="6549"/>
                    <a:pt x="1393" y="6781"/>
                    <a:pt x="1303" y="6977"/>
                  </a:cubicBezTo>
                  <a:cubicBezTo>
                    <a:pt x="1268" y="7048"/>
                    <a:pt x="1214" y="7120"/>
                    <a:pt x="1143" y="7155"/>
                  </a:cubicBezTo>
                  <a:lnTo>
                    <a:pt x="1196" y="7173"/>
                  </a:lnTo>
                  <a:cubicBezTo>
                    <a:pt x="1248" y="7197"/>
                    <a:pt x="1301" y="7208"/>
                    <a:pt x="1353" y="7208"/>
                  </a:cubicBezTo>
                  <a:cubicBezTo>
                    <a:pt x="1497" y="7208"/>
                    <a:pt x="1630" y="7121"/>
                    <a:pt x="1696" y="6977"/>
                  </a:cubicBezTo>
                  <a:cubicBezTo>
                    <a:pt x="1785" y="6781"/>
                    <a:pt x="1696" y="6549"/>
                    <a:pt x="1500" y="6459"/>
                  </a:cubicBezTo>
                  <a:lnTo>
                    <a:pt x="358" y="5960"/>
                  </a:lnTo>
                  <a:cubicBezTo>
                    <a:pt x="310" y="5944"/>
                    <a:pt x="258" y="5935"/>
                    <a:pt x="206" y="5935"/>
                  </a:cubicBezTo>
                  <a:close/>
                  <a:moveTo>
                    <a:pt x="6755" y="5935"/>
                  </a:moveTo>
                  <a:cubicBezTo>
                    <a:pt x="6703" y="5935"/>
                    <a:pt x="6651" y="5944"/>
                    <a:pt x="6603" y="5960"/>
                  </a:cubicBezTo>
                  <a:lnTo>
                    <a:pt x="6567" y="5995"/>
                  </a:lnTo>
                  <a:cubicBezTo>
                    <a:pt x="6656" y="6049"/>
                    <a:pt x="6728" y="6138"/>
                    <a:pt x="6745" y="6245"/>
                  </a:cubicBezTo>
                  <a:lnTo>
                    <a:pt x="6995" y="7530"/>
                  </a:lnTo>
                  <a:cubicBezTo>
                    <a:pt x="7013" y="7690"/>
                    <a:pt x="6942" y="7851"/>
                    <a:pt x="6799" y="7940"/>
                  </a:cubicBezTo>
                  <a:cubicBezTo>
                    <a:pt x="6870" y="7976"/>
                    <a:pt x="6924" y="7994"/>
                    <a:pt x="6995" y="7994"/>
                  </a:cubicBezTo>
                  <a:lnTo>
                    <a:pt x="7067" y="7994"/>
                  </a:lnTo>
                  <a:cubicBezTo>
                    <a:pt x="7281" y="7940"/>
                    <a:pt x="7423" y="7744"/>
                    <a:pt x="7388" y="7530"/>
                  </a:cubicBezTo>
                  <a:lnTo>
                    <a:pt x="7138" y="6245"/>
                  </a:lnTo>
                  <a:cubicBezTo>
                    <a:pt x="7120" y="6138"/>
                    <a:pt x="7049" y="6031"/>
                    <a:pt x="6942" y="5978"/>
                  </a:cubicBezTo>
                  <a:cubicBezTo>
                    <a:pt x="6883" y="5948"/>
                    <a:pt x="6818" y="5935"/>
                    <a:pt x="6755" y="5935"/>
                  </a:cubicBezTo>
                  <a:close/>
                  <a:moveTo>
                    <a:pt x="3534" y="4104"/>
                  </a:moveTo>
                  <a:cubicBezTo>
                    <a:pt x="3498" y="4104"/>
                    <a:pt x="3462" y="4122"/>
                    <a:pt x="3462" y="4158"/>
                  </a:cubicBezTo>
                  <a:lnTo>
                    <a:pt x="3462" y="8493"/>
                  </a:lnTo>
                  <a:cubicBezTo>
                    <a:pt x="3462" y="8529"/>
                    <a:pt x="3498" y="8547"/>
                    <a:pt x="3534" y="8547"/>
                  </a:cubicBezTo>
                  <a:cubicBezTo>
                    <a:pt x="3641" y="8529"/>
                    <a:pt x="3748" y="8511"/>
                    <a:pt x="3855" y="8476"/>
                  </a:cubicBezTo>
                  <a:lnTo>
                    <a:pt x="3855" y="4104"/>
                  </a:lnTo>
                  <a:close/>
                  <a:moveTo>
                    <a:pt x="6168" y="7618"/>
                  </a:moveTo>
                  <a:cubicBezTo>
                    <a:pt x="6151" y="7618"/>
                    <a:pt x="6134" y="7624"/>
                    <a:pt x="6121" y="7637"/>
                  </a:cubicBezTo>
                  <a:cubicBezTo>
                    <a:pt x="5568" y="8547"/>
                    <a:pt x="4604" y="9011"/>
                    <a:pt x="3516" y="9154"/>
                  </a:cubicBezTo>
                  <a:cubicBezTo>
                    <a:pt x="3480" y="9154"/>
                    <a:pt x="3462" y="9171"/>
                    <a:pt x="3462" y="9207"/>
                  </a:cubicBezTo>
                  <a:lnTo>
                    <a:pt x="3462" y="9974"/>
                  </a:lnTo>
                  <a:cubicBezTo>
                    <a:pt x="3462" y="10117"/>
                    <a:pt x="3391" y="10242"/>
                    <a:pt x="3266" y="10313"/>
                  </a:cubicBezTo>
                  <a:cubicBezTo>
                    <a:pt x="3333" y="10354"/>
                    <a:pt x="3400" y="10374"/>
                    <a:pt x="3474" y="10374"/>
                  </a:cubicBezTo>
                  <a:cubicBezTo>
                    <a:pt x="3499" y="10374"/>
                    <a:pt x="3525" y="10371"/>
                    <a:pt x="3552" y="10367"/>
                  </a:cubicBezTo>
                  <a:cubicBezTo>
                    <a:pt x="3730" y="10331"/>
                    <a:pt x="3855" y="10153"/>
                    <a:pt x="3855" y="9974"/>
                  </a:cubicBezTo>
                  <a:lnTo>
                    <a:pt x="3855" y="9350"/>
                  </a:lnTo>
                  <a:cubicBezTo>
                    <a:pt x="4872" y="9243"/>
                    <a:pt x="5782" y="8690"/>
                    <a:pt x="6371" y="7887"/>
                  </a:cubicBezTo>
                  <a:cubicBezTo>
                    <a:pt x="6299" y="7833"/>
                    <a:pt x="6246" y="7762"/>
                    <a:pt x="6246" y="7673"/>
                  </a:cubicBezTo>
                  <a:cubicBezTo>
                    <a:pt x="6234" y="7638"/>
                    <a:pt x="6201" y="7618"/>
                    <a:pt x="6168" y="7618"/>
                  </a:cubicBezTo>
                  <a:close/>
                </a:path>
              </a:pathLst>
            </a:custGeom>
            <a:solidFill>
              <a:srgbClr val="9182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0" name="Google Shape;5630;p46"/>
            <p:cNvSpPr/>
            <p:nvPr/>
          </p:nvSpPr>
          <p:spPr>
            <a:xfrm>
              <a:off x="2750946" y="-1423027"/>
              <a:ext cx="149417" cy="265166"/>
            </a:xfrm>
            <a:custGeom>
              <a:avLst/>
              <a:gdLst/>
              <a:ahLst/>
              <a:cxnLst/>
              <a:rect l="l" t="t" r="r" b="b"/>
              <a:pathLst>
                <a:path w="5068" h="8994" extrusionOk="0">
                  <a:moveTo>
                    <a:pt x="4086" y="1"/>
                  </a:moveTo>
                  <a:cubicBezTo>
                    <a:pt x="3283" y="1"/>
                    <a:pt x="2641" y="661"/>
                    <a:pt x="2641" y="1446"/>
                  </a:cubicBezTo>
                  <a:cubicBezTo>
                    <a:pt x="2641" y="2035"/>
                    <a:pt x="2998" y="2552"/>
                    <a:pt x="3533" y="2784"/>
                  </a:cubicBezTo>
                  <a:lnTo>
                    <a:pt x="3533" y="3319"/>
                  </a:lnTo>
                  <a:lnTo>
                    <a:pt x="2694" y="3319"/>
                  </a:lnTo>
                  <a:cubicBezTo>
                    <a:pt x="2391" y="3319"/>
                    <a:pt x="2141" y="3551"/>
                    <a:pt x="2141" y="3855"/>
                  </a:cubicBezTo>
                  <a:cubicBezTo>
                    <a:pt x="2123" y="4158"/>
                    <a:pt x="2373" y="4408"/>
                    <a:pt x="2677" y="4408"/>
                  </a:cubicBezTo>
                  <a:lnTo>
                    <a:pt x="3533" y="4408"/>
                  </a:lnTo>
                  <a:lnTo>
                    <a:pt x="3533" y="8512"/>
                  </a:lnTo>
                  <a:cubicBezTo>
                    <a:pt x="2908" y="8369"/>
                    <a:pt x="2355" y="8012"/>
                    <a:pt x="1981" y="7494"/>
                  </a:cubicBezTo>
                  <a:cubicBezTo>
                    <a:pt x="2034" y="7494"/>
                    <a:pt x="2088" y="7477"/>
                    <a:pt x="2141" y="7459"/>
                  </a:cubicBezTo>
                  <a:cubicBezTo>
                    <a:pt x="2409" y="7352"/>
                    <a:pt x="2552" y="7031"/>
                    <a:pt x="2445" y="6763"/>
                  </a:cubicBezTo>
                  <a:cubicBezTo>
                    <a:pt x="2391" y="6620"/>
                    <a:pt x="2284" y="6513"/>
                    <a:pt x="2159" y="6460"/>
                  </a:cubicBezTo>
                  <a:lnTo>
                    <a:pt x="1017" y="5960"/>
                  </a:lnTo>
                  <a:cubicBezTo>
                    <a:pt x="951" y="5934"/>
                    <a:pt x="882" y="5922"/>
                    <a:pt x="815" y="5922"/>
                  </a:cubicBezTo>
                  <a:cubicBezTo>
                    <a:pt x="555" y="5922"/>
                    <a:pt x="310" y="6101"/>
                    <a:pt x="268" y="6370"/>
                  </a:cubicBezTo>
                  <a:cubicBezTo>
                    <a:pt x="268" y="6370"/>
                    <a:pt x="18" y="7637"/>
                    <a:pt x="18" y="7637"/>
                  </a:cubicBezTo>
                  <a:cubicBezTo>
                    <a:pt x="0" y="7780"/>
                    <a:pt x="36" y="7923"/>
                    <a:pt x="107" y="8048"/>
                  </a:cubicBezTo>
                  <a:cubicBezTo>
                    <a:pt x="214" y="8190"/>
                    <a:pt x="375" y="8280"/>
                    <a:pt x="553" y="8280"/>
                  </a:cubicBezTo>
                  <a:cubicBezTo>
                    <a:pt x="750" y="8280"/>
                    <a:pt x="928" y="8172"/>
                    <a:pt x="1017" y="8030"/>
                  </a:cubicBezTo>
                  <a:cubicBezTo>
                    <a:pt x="1267" y="8387"/>
                    <a:pt x="1570" y="8708"/>
                    <a:pt x="1927" y="8958"/>
                  </a:cubicBezTo>
                  <a:cubicBezTo>
                    <a:pt x="1963" y="8975"/>
                    <a:pt x="1999" y="8993"/>
                    <a:pt x="2016" y="8993"/>
                  </a:cubicBezTo>
                  <a:cubicBezTo>
                    <a:pt x="2070" y="8993"/>
                    <a:pt x="2123" y="8975"/>
                    <a:pt x="2159" y="8922"/>
                  </a:cubicBezTo>
                  <a:cubicBezTo>
                    <a:pt x="2195" y="8868"/>
                    <a:pt x="2177" y="8779"/>
                    <a:pt x="2123" y="8726"/>
                  </a:cubicBezTo>
                  <a:lnTo>
                    <a:pt x="2106" y="8708"/>
                  </a:lnTo>
                  <a:cubicBezTo>
                    <a:pt x="1695" y="8404"/>
                    <a:pt x="1356" y="8030"/>
                    <a:pt x="1106" y="7584"/>
                  </a:cubicBezTo>
                  <a:cubicBezTo>
                    <a:pt x="1077" y="7525"/>
                    <a:pt x="1035" y="7490"/>
                    <a:pt x="981" y="7490"/>
                  </a:cubicBezTo>
                  <a:cubicBezTo>
                    <a:pt x="970" y="7490"/>
                    <a:pt x="958" y="7491"/>
                    <a:pt x="946" y="7494"/>
                  </a:cubicBezTo>
                  <a:cubicBezTo>
                    <a:pt x="874" y="7512"/>
                    <a:pt x="839" y="7548"/>
                    <a:pt x="821" y="7619"/>
                  </a:cubicBezTo>
                  <a:lnTo>
                    <a:pt x="785" y="7780"/>
                  </a:lnTo>
                  <a:cubicBezTo>
                    <a:pt x="762" y="7904"/>
                    <a:pt x="665" y="7960"/>
                    <a:pt x="567" y="7960"/>
                  </a:cubicBezTo>
                  <a:cubicBezTo>
                    <a:pt x="439" y="7960"/>
                    <a:pt x="309" y="7863"/>
                    <a:pt x="339" y="7691"/>
                  </a:cubicBezTo>
                  <a:cubicBezTo>
                    <a:pt x="339" y="7691"/>
                    <a:pt x="571" y="6424"/>
                    <a:pt x="571" y="6424"/>
                  </a:cubicBezTo>
                  <a:cubicBezTo>
                    <a:pt x="600" y="6310"/>
                    <a:pt x="697" y="6230"/>
                    <a:pt x="807" y="6230"/>
                  </a:cubicBezTo>
                  <a:cubicBezTo>
                    <a:pt x="835" y="6230"/>
                    <a:pt x="864" y="6235"/>
                    <a:pt x="892" y="6245"/>
                  </a:cubicBezTo>
                  <a:cubicBezTo>
                    <a:pt x="892" y="6245"/>
                    <a:pt x="2034" y="6745"/>
                    <a:pt x="2034" y="6745"/>
                  </a:cubicBezTo>
                  <a:cubicBezTo>
                    <a:pt x="2213" y="6816"/>
                    <a:pt x="2213" y="7102"/>
                    <a:pt x="2016" y="7173"/>
                  </a:cubicBezTo>
                  <a:cubicBezTo>
                    <a:pt x="1992" y="7181"/>
                    <a:pt x="1968" y="7185"/>
                    <a:pt x="1944" y="7185"/>
                  </a:cubicBezTo>
                  <a:cubicBezTo>
                    <a:pt x="1861" y="7185"/>
                    <a:pt x="1778" y="7143"/>
                    <a:pt x="1695" y="7102"/>
                  </a:cubicBezTo>
                  <a:cubicBezTo>
                    <a:pt x="1677" y="7093"/>
                    <a:pt x="1655" y="7089"/>
                    <a:pt x="1631" y="7089"/>
                  </a:cubicBezTo>
                  <a:cubicBezTo>
                    <a:pt x="1606" y="7089"/>
                    <a:pt x="1579" y="7093"/>
                    <a:pt x="1552" y="7102"/>
                  </a:cubicBezTo>
                  <a:cubicBezTo>
                    <a:pt x="1481" y="7155"/>
                    <a:pt x="1463" y="7245"/>
                    <a:pt x="1499" y="7316"/>
                  </a:cubicBezTo>
                  <a:cubicBezTo>
                    <a:pt x="1927" y="8137"/>
                    <a:pt x="2748" y="8708"/>
                    <a:pt x="3676" y="8851"/>
                  </a:cubicBezTo>
                  <a:cubicBezTo>
                    <a:pt x="3729" y="8851"/>
                    <a:pt x="3801" y="8815"/>
                    <a:pt x="3836" y="8761"/>
                  </a:cubicBezTo>
                  <a:cubicBezTo>
                    <a:pt x="3836" y="8743"/>
                    <a:pt x="3854" y="8708"/>
                    <a:pt x="3854" y="8690"/>
                  </a:cubicBezTo>
                  <a:lnTo>
                    <a:pt x="3854" y="4247"/>
                  </a:lnTo>
                  <a:cubicBezTo>
                    <a:pt x="3854" y="4176"/>
                    <a:pt x="3783" y="4104"/>
                    <a:pt x="3694" y="4104"/>
                  </a:cubicBezTo>
                  <a:lnTo>
                    <a:pt x="2694" y="4104"/>
                  </a:lnTo>
                  <a:cubicBezTo>
                    <a:pt x="2569" y="4104"/>
                    <a:pt x="2480" y="4015"/>
                    <a:pt x="2462" y="3890"/>
                  </a:cubicBezTo>
                  <a:cubicBezTo>
                    <a:pt x="2445" y="3748"/>
                    <a:pt x="2552" y="3640"/>
                    <a:pt x="2694" y="3640"/>
                  </a:cubicBezTo>
                  <a:lnTo>
                    <a:pt x="3694" y="3640"/>
                  </a:lnTo>
                  <a:cubicBezTo>
                    <a:pt x="3783" y="3640"/>
                    <a:pt x="3854" y="3569"/>
                    <a:pt x="3854" y="3480"/>
                  </a:cubicBezTo>
                  <a:lnTo>
                    <a:pt x="3854" y="2677"/>
                  </a:lnTo>
                  <a:cubicBezTo>
                    <a:pt x="3854" y="2606"/>
                    <a:pt x="3801" y="2534"/>
                    <a:pt x="3729" y="2516"/>
                  </a:cubicBezTo>
                  <a:cubicBezTo>
                    <a:pt x="3265" y="2374"/>
                    <a:pt x="2944" y="1945"/>
                    <a:pt x="2944" y="1446"/>
                  </a:cubicBezTo>
                  <a:cubicBezTo>
                    <a:pt x="2944" y="821"/>
                    <a:pt x="3462" y="322"/>
                    <a:pt x="4086" y="322"/>
                  </a:cubicBezTo>
                  <a:cubicBezTo>
                    <a:pt x="4336" y="322"/>
                    <a:pt x="4586" y="411"/>
                    <a:pt x="4800" y="572"/>
                  </a:cubicBezTo>
                  <a:cubicBezTo>
                    <a:pt x="4827" y="598"/>
                    <a:pt x="4858" y="612"/>
                    <a:pt x="4891" y="612"/>
                  </a:cubicBezTo>
                  <a:cubicBezTo>
                    <a:pt x="4925" y="612"/>
                    <a:pt x="4960" y="598"/>
                    <a:pt x="4996" y="572"/>
                  </a:cubicBezTo>
                  <a:cubicBezTo>
                    <a:pt x="5067" y="518"/>
                    <a:pt x="5067" y="393"/>
                    <a:pt x="4996" y="340"/>
                  </a:cubicBezTo>
                  <a:cubicBezTo>
                    <a:pt x="4728" y="125"/>
                    <a:pt x="4407" y="1"/>
                    <a:pt x="4086" y="1"/>
                  </a:cubicBezTo>
                  <a:close/>
                </a:path>
              </a:pathLst>
            </a:custGeom>
            <a:solidFill>
              <a:srgbClr val="1E15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1" name="Google Shape;5631;p46"/>
            <p:cNvSpPr/>
            <p:nvPr/>
          </p:nvSpPr>
          <p:spPr>
            <a:xfrm>
              <a:off x="2851422" y="-1400413"/>
              <a:ext cx="39477" cy="39477"/>
            </a:xfrm>
            <a:custGeom>
              <a:avLst/>
              <a:gdLst/>
              <a:ahLst/>
              <a:cxnLst/>
              <a:rect l="l" t="t" r="r" b="b"/>
              <a:pathLst>
                <a:path w="1339" h="1339" extrusionOk="0">
                  <a:moveTo>
                    <a:pt x="660" y="304"/>
                  </a:moveTo>
                  <a:cubicBezTo>
                    <a:pt x="857" y="304"/>
                    <a:pt x="1017" y="465"/>
                    <a:pt x="1017" y="661"/>
                  </a:cubicBezTo>
                  <a:cubicBezTo>
                    <a:pt x="1017" y="857"/>
                    <a:pt x="857" y="1018"/>
                    <a:pt x="660" y="1018"/>
                  </a:cubicBezTo>
                  <a:cubicBezTo>
                    <a:pt x="464" y="1018"/>
                    <a:pt x="303" y="857"/>
                    <a:pt x="303" y="661"/>
                  </a:cubicBezTo>
                  <a:cubicBezTo>
                    <a:pt x="303" y="465"/>
                    <a:pt x="464" y="304"/>
                    <a:pt x="660" y="304"/>
                  </a:cubicBezTo>
                  <a:close/>
                  <a:moveTo>
                    <a:pt x="660" y="1"/>
                  </a:moveTo>
                  <a:cubicBezTo>
                    <a:pt x="286" y="1"/>
                    <a:pt x="0" y="286"/>
                    <a:pt x="0" y="661"/>
                  </a:cubicBezTo>
                  <a:cubicBezTo>
                    <a:pt x="0" y="1036"/>
                    <a:pt x="286" y="1339"/>
                    <a:pt x="660" y="1339"/>
                  </a:cubicBezTo>
                  <a:cubicBezTo>
                    <a:pt x="1035" y="1339"/>
                    <a:pt x="1338" y="1036"/>
                    <a:pt x="1338" y="661"/>
                  </a:cubicBezTo>
                  <a:cubicBezTo>
                    <a:pt x="1338" y="286"/>
                    <a:pt x="1035" y="1"/>
                    <a:pt x="660" y="1"/>
                  </a:cubicBezTo>
                  <a:close/>
                </a:path>
              </a:pathLst>
            </a:custGeom>
            <a:solidFill>
              <a:srgbClr val="1E15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2" name="Google Shape;5632;p46"/>
            <p:cNvSpPr/>
            <p:nvPr/>
          </p:nvSpPr>
          <p:spPr>
            <a:xfrm>
              <a:off x="2824593" y="-1396728"/>
              <a:ext cx="167814" cy="287808"/>
            </a:xfrm>
            <a:custGeom>
              <a:avLst/>
              <a:gdLst/>
              <a:ahLst/>
              <a:cxnLst/>
              <a:rect l="l" t="t" r="r" b="b"/>
              <a:pathLst>
                <a:path w="5692" h="9762" extrusionOk="0">
                  <a:moveTo>
                    <a:pt x="2784" y="1"/>
                  </a:moveTo>
                  <a:cubicBezTo>
                    <a:pt x="2676" y="19"/>
                    <a:pt x="2623" y="126"/>
                    <a:pt x="2659" y="215"/>
                  </a:cubicBezTo>
                  <a:cubicBezTo>
                    <a:pt x="2694" y="322"/>
                    <a:pt x="2712" y="447"/>
                    <a:pt x="2712" y="554"/>
                  </a:cubicBezTo>
                  <a:cubicBezTo>
                    <a:pt x="2712" y="1053"/>
                    <a:pt x="2391" y="1482"/>
                    <a:pt x="1909" y="1624"/>
                  </a:cubicBezTo>
                  <a:cubicBezTo>
                    <a:pt x="1856" y="1642"/>
                    <a:pt x="1802" y="1714"/>
                    <a:pt x="1802" y="1785"/>
                  </a:cubicBezTo>
                  <a:lnTo>
                    <a:pt x="1802" y="2588"/>
                  </a:lnTo>
                  <a:cubicBezTo>
                    <a:pt x="1802" y="2588"/>
                    <a:pt x="1874" y="2748"/>
                    <a:pt x="1963" y="2748"/>
                  </a:cubicBezTo>
                  <a:lnTo>
                    <a:pt x="2980" y="2748"/>
                  </a:lnTo>
                  <a:cubicBezTo>
                    <a:pt x="3105" y="2748"/>
                    <a:pt x="3212" y="2838"/>
                    <a:pt x="3212" y="2980"/>
                  </a:cubicBezTo>
                  <a:cubicBezTo>
                    <a:pt x="3212" y="3105"/>
                    <a:pt x="3105" y="3212"/>
                    <a:pt x="2980" y="3212"/>
                  </a:cubicBezTo>
                  <a:lnTo>
                    <a:pt x="1963" y="3212"/>
                  </a:lnTo>
                  <a:cubicBezTo>
                    <a:pt x="1874" y="3212"/>
                    <a:pt x="1802" y="3266"/>
                    <a:pt x="1802" y="3355"/>
                  </a:cubicBezTo>
                  <a:lnTo>
                    <a:pt x="1802" y="7816"/>
                  </a:lnTo>
                  <a:cubicBezTo>
                    <a:pt x="1802" y="7912"/>
                    <a:pt x="1874" y="7979"/>
                    <a:pt x="1953" y="7979"/>
                  </a:cubicBezTo>
                  <a:cubicBezTo>
                    <a:pt x="1962" y="7979"/>
                    <a:pt x="1971" y="7978"/>
                    <a:pt x="1981" y="7976"/>
                  </a:cubicBezTo>
                  <a:cubicBezTo>
                    <a:pt x="2908" y="7834"/>
                    <a:pt x="3729" y="7263"/>
                    <a:pt x="4157" y="6424"/>
                  </a:cubicBezTo>
                  <a:cubicBezTo>
                    <a:pt x="4218" y="6318"/>
                    <a:pt x="4124" y="6198"/>
                    <a:pt x="4017" y="6198"/>
                  </a:cubicBezTo>
                  <a:cubicBezTo>
                    <a:pt x="3999" y="6198"/>
                    <a:pt x="3980" y="6202"/>
                    <a:pt x="3961" y="6210"/>
                  </a:cubicBezTo>
                  <a:cubicBezTo>
                    <a:pt x="3961" y="6210"/>
                    <a:pt x="3801" y="6281"/>
                    <a:pt x="3801" y="6281"/>
                  </a:cubicBezTo>
                  <a:cubicBezTo>
                    <a:pt x="3773" y="6295"/>
                    <a:pt x="3742" y="6302"/>
                    <a:pt x="3712" y="6302"/>
                  </a:cubicBezTo>
                  <a:cubicBezTo>
                    <a:pt x="3625" y="6302"/>
                    <a:pt x="3537" y="6249"/>
                    <a:pt x="3497" y="6156"/>
                  </a:cubicBezTo>
                  <a:cubicBezTo>
                    <a:pt x="3444" y="6049"/>
                    <a:pt x="3497" y="5907"/>
                    <a:pt x="3622" y="5853"/>
                  </a:cubicBezTo>
                  <a:cubicBezTo>
                    <a:pt x="3622" y="5853"/>
                    <a:pt x="4764" y="5371"/>
                    <a:pt x="4764" y="5371"/>
                  </a:cubicBezTo>
                  <a:cubicBezTo>
                    <a:pt x="4794" y="5354"/>
                    <a:pt x="4827" y="5346"/>
                    <a:pt x="4859" y="5346"/>
                  </a:cubicBezTo>
                  <a:cubicBezTo>
                    <a:pt x="4959" y="5346"/>
                    <a:pt x="5058" y="5424"/>
                    <a:pt x="5085" y="5532"/>
                  </a:cubicBezTo>
                  <a:lnTo>
                    <a:pt x="5317" y="6817"/>
                  </a:lnTo>
                  <a:cubicBezTo>
                    <a:pt x="5335" y="6959"/>
                    <a:pt x="5228" y="7084"/>
                    <a:pt x="5085" y="7084"/>
                  </a:cubicBezTo>
                  <a:cubicBezTo>
                    <a:pt x="4978" y="7084"/>
                    <a:pt x="4889" y="7013"/>
                    <a:pt x="4853" y="6906"/>
                  </a:cubicBezTo>
                  <a:lnTo>
                    <a:pt x="4835" y="6745"/>
                  </a:lnTo>
                  <a:cubicBezTo>
                    <a:pt x="4815" y="6662"/>
                    <a:pt x="4746" y="6615"/>
                    <a:pt x="4677" y="6615"/>
                  </a:cubicBezTo>
                  <a:cubicBezTo>
                    <a:pt x="4628" y="6615"/>
                    <a:pt x="4580" y="6639"/>
                    <a:pt x="4550" y="6692"/>
                  </a:cubicBezTo>
                  <a:cubicBezTo>
                    <a:pt x="4015" y="7673"/>
                    <a:pt x="3051" y="8315"/>
                    <a:pt x="1945" y="8440"/>
                  </a:cubicBezTo>
                  <a:cubicBezTo>
                    <a:pt x="1856" y="8458"/>
                    <a:pt x="1802" y="8512"/>
                    <a:pt x="1802" y="8601"/>
                  </a:cubicBezTo>
                  <a:lnTo>
                    <a:pt x="1802" y="9225"/>
                  </a:lnTo>
                  <a:cubicBezTo>
                    <a:pt x="1802" y="9350"/>
                    <a:pt x="1695" y="9457"/>
                    <a:pt x="1570" y="9457"/>
                  </a:cubicBezTo>
                  <a:cubicBezTo>
                    <a:pt x="1445" y="9457"/>
                    <a:pt x="1356" y="9225"/>
                    <a:pt x="1356" y="9225"/>
                  </a:cubicBezTo>
                  <a:lnTo>
                    <a:pt x="1356" y="8601"/>
                  </a:lnTo>
                  <a:cubicBezTo>
                    <a:pt x="1356" y="8512"/>
                    <a:pt x="1285" y="8458"/>
                    <a:pt x="1213" y="8440"/>
                  </a:cubicBezTo>
                  <a:cubicBezTo>
                    <a:pt x="874" y="8405"/>
                    <a:pt x="535" y="8315"/>
                    <a:pt x="232" y="8173"/>
                  </a:cubicBezTo>
                  <a:cubicBezTo>
                    <a:pt x="213" y="8165"/>
                    <a:pt x="194" y="8162"/>
                    <a:pt x="175" y="8162"/>
                  </a:cubicBezTo>
                  <a:cubicBezTo>
                    <a:pt x="102" y="8162"/>
                    <a:pt x="32" y="8213"/>
                    <a:pt x="18" y="8298"/>
                  </a:cubicBezTo>
                  <a:cubicBezTo>
                    <a:pt x="0" y="8369"/>
                    <a:pt x="36" y="8440"/>
                    <a:pt x="107" y="8476"/>
                  </a:cubicBezTo>
                  <a:cubicBezTo>
                    <a:pt x="410" y="8601"/>
                    <a:pt x="714" y="8690"/>
                    <a:pt x="1035" y="8744"/>
                  </a:cubicBezTo>
                  <a:lnTo>
                    <a:pt x="1035" y="9208"/>
                  </a:lnTo>
                  <a:cubicBezTo>
                    <a:pt x="1035" y="9518"/>
                    <a:pt x="1285" y="9762"/>
                    <a:pt x="1575" y="9762"/>
                  </a:cubicBezTo>
                  <a:cubicBezTo>
                    <a:pt x="1586" y="9762"/>
                    <a:pt x="1596" y="9761"/>
                    <a:pt x="1606" y="9761"/>
                  </a:cubicBezTo>
                  <a:cubicBezTo>
                    <a:pt x="1874" y="9743"/>
                    <a:pt x="2106" y="9511"/>
                    <a:pt x="2106" y="9225"/>
                  </a:cubicBezTo>
                  <a:lnTo>
                    <a:pt x="2106" y="8744"/>
                  </a:lnTo>
                  <a:cubicBezTo>
                    <a:pt x="2106" y="8744"/>
                    <a:pt x="4050" y="8012"/>
                    <a:pt x="4639" y="7156"/>
                  </a:cubicBezTo>
                  <a:cubicBezTo>
                    <a:pt x="4728" y="7298"/>
                    <a:pt x="4907" y="7405"/>
                    <a:pt x="5085" y="7405"/>
                  </a:cubicBezTo>
                  <a:cubicBezTo>
                    <a:pt x="5424" y="7405"/>
                    <a:pt x="5692" y="7084"/>
                    <a:pt x="5621" y="6763"/>
                  </a:cubicBezTo>
                  <a:lnTo>
                    <a:pt x="5389" y="5478"/>
                  </a:lnTo>
                  <a:cubicBezTo>
                    <a:pt x="5319" y="5212"/>
                    <a:pt x="5095" y="5023"/>
                    <a:pt x="4846" y="5023"/>
                  </a:cubicBezTo>
                  <a:cubicBezTo>
                    <a:pt x="4778" y="5023"/>
                    <a:pt x="4708" y="5037"/>
                    <a:pt x="4639" y="5068"/>
                  </a:cubicBezTo>
                  <a:cubicBezTo>
                    <a:pt x="4639" y="5068"/>
                    <a:pt x="3497" y="5568"/>
                    <a:pt x="3497" y="5568"/>
                  </a:cubicBezTo>
                  <a:cubicBezTo>
                    <a:pt x="3051" y="5764"/>
                    <a:pt x="3069" y="6406"/>
                    <a:pt x="3515" y="6585"/>
                  </a:cubicBezTo>
                  <a:cubicBezTo>
                    <a:pt x="3569" y="6602"/>
                    <a:pt x="3622" y="6602"/>
                    <a:pt x="3676" y="6620"/>
                  </a:cubicBezTo>
                  <a:cubicBezTo>
                    <a:pt x="3301" y="7138"/>
                    <a:pt x="2123" y="7637"/>
                    <a:pt x="2123" y="7637"/>
                  </a:cubicBezTo>
                  <a:lnTo>
                    <a:pt x="2123" y="3516"/>
                  </a:lnTo>
                  <a:lnTo>
                    <a:pt x="2962" y="3516"/>
                  </a:lnTo>
                  <a:cubicBezTo>
                    <a:pt x="3265" y="3516"/>
                    <a:pt x="3515" y="3284"/>
                    <a:pt x="3515" y="2998"/>
                  </a:cubicBezTo>
                  <a:cubicBezTo>
                    <a:pt x="3533" y="2695"/>
                    <a:pt x="3283" y="2427"/>
                    <a:pt x="2980" y="2427"/>
                  </a:cubicBezTo>
                  <a:lnTo>
                    <a:pt x="2123" y="2427"/>
                  </a:lnTo>
                  <a:lnTo>
                    <a:pt x="2123" y="1892"/>
                  </a:lnTo>
                  <a:cubicBezTo>
                    <a:pt x="2659" y="1660"/>
                    <a:pt x="3016" y="1143"/>
                    <a:pt x="3016" y="554"/>
                  </a:cubicBezTo>
                  <a:cubicBezTo>
                    <a:pt x="3016" y="411"/>
                    <a:pt x="2998" y="268"/>
                    <a:pt x="2944" y="126"/>
                  </a:cubicBezTo>
                  <a:cubicBezTo>
                    <a:pt x="2926" y="54"/>
                    <a:pt x="2855" y="1"/>
                    <a:pt x="2784" y="1"/>
                  </a:cubicBezTo>
                  <a:close/>
                </a:path>
              </a:pathLst>
            </a:custGeom>
            <a:solidFill>
              <a:srgbClr val="1E15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33" name="Google Shape;5633;p46"/>
          <p:cNvGrpSpPr/>
          <p:nvPr/>
        </p:nvGrpSpPr>
        <p:grpSpPr>
          <a:xfrm rot="120013">
            <a:off x="1328211" y="3533095"/>
            <a:ext cx="317203" cy="151821"/>
            <a:chOff x="1343776" y="-1341802"/>
            <a:chExt cx="317232" cy="151835"/>
          </a:xfrm>
        </p:grpSpPr>
        <p:sp>
          <p:nvSpPr>
            <p:cNvPr id="5634" name="Google Shape;5634;p46"/>
            <p:cNvSpPr/>
            <p:nvPr/>
          </p:nvSpPr>
          <p:spPr>
            <a:xfrm>
              <a:off x="1486323" y="-1233660"/>
              <a:ext cx="32106" cy="38976"/>
            </a:xfrm>
            <a:custGeom>
              <a:avLst/>
              <a:gdLst/>
              <a:ahLst/>
              <a:cxnLst/>
              <a:rect l="l" t="t" r="r" b="b"/>
              <a:pathLst>
                <a:path w="1089" h="1322" extrusionOk="0">
                  <a:moveTo>
                    <a:pt x="1089" y="1"/>
                  </a:moveTo>
                  <a:lnTo>
                    <a:pt x="1089" y="1"/>
                  </a:lnTo>
                  <a:cubicBezTo>
                    <a:pt x="928" y="54"/>
                    <a:pt x="750" y="108"/>
                    <a:pt x="571" y="144"/>
                  </a:cubicBezTo>
                  <a:cubicBezTo>
                    <a:pt x="393" y="179"/>
                    <a:pt x="197" y="215"/>
                    <a:pt x="0" y="233"/>
                  </a:cubicBezTo>
                  <a:cubicBezTo>
                    <a:pt x="125" y="340"/>
                    <a:pt x="571" y="1089"/>
                    <a:pt x="1035" y="1321"/>
                  </a:cubicBezTo>
                  <a:cubicBezTo>
                    <a:pt x="1035" y="1321"/>
                    <a:pt x="1053" y="501"/>
                    <a:pt x="1089" y="1"/>
                  </a:cubicBezTo>
                  <a:close/>
                </a:path>
              </a:pathLst>
            </a:custGeom>
            <a:solidFill>
              <a:srgbClr val="D7D0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5" name="Google Shape;5635;p46"/>
            <p:cNvSpPr/>
            <p:nvPr/>
          </p:nvSpPr>
          <p:spPr>
            <a:xfrm>
              <a:off x="1505782" y="-1233660"/>
              <a:ext cx="12648" cy="38976"/>
            </a:xfrm>
            <a:custGeom>
              <a:avLst/>
              <a:gdLst/>
              <a:ahLst/>
              <a:cxnLst/>
              <a:rect l="l" t="t" r="r" b="b"/>
              <a:pathLst>
                <a:path w="429" h="1322" extrusionOk="0">
                  <a:moveTo>
                    <a:pt x="429" y="1"/>
                  </a:moveTo>
                  <a:lnTo>
                    <a:pt x="429" y="1"/>
                  </a:lnTo>
                  <a:cubicBezTo>
                    <a:pt x="304" y="37"/>
                    <a:pt x="161" y="72"/>
                    <a:pt x="36" y="108"/>
                  </a:cubicBezTo>
                  <a:cubicBezTo>
                    <a:pt x="18" y="447"/>
                    <a:pt x="1" y="822"/>
                    <a:pt x="1" y="1036"/>
                  </a:cubicBezTo>
                  <a:cubicBezTo>
                    <a:pt x="108" y="1161"/>
                    <a:pt x="250" y="1250"/>
                    <a:pt x="375" y="1321"/>
                  </a:cubicBezTo>
                  <a:cubicBezTo>
                    <a:pt x="375" y="1321"/>
                    <a:pt x="393" y="501"/>
                    <a:pt x="429" y="1"/>
                  </a:cubicBezTo>
                  <a:close/>
                </a:path>
              </a:pathLst>
            </a:custGeom>
            <a:solidFill>
              <a:srgbClr val="C9BF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6" name="Google Shape;5636;p46"/>
            <p:cNvSpPr/>
            <p:nvPr/>
          </p:nvSpPr>
          <p:spPr>
            <a:xfrm>
              <a:off x="1471582" y="-1337291"/>
              <a:ext cx="56312" cy="36352"/>
            </a:xfrm>
            <a:custGeom>
              <a:avLst/>
              <a:gdLst/>
              <a:ahLst/>
              <a:cxnLst/>
              <a:rect l="l" t="t" r="r" b="b"/>
              <a:pathLst>
                <a:path w="1910" h="1233" extrusionOk="0">
                  <a:moveTo>
                    <a:pt x="1250" y="1"/>
                  </a:moveTo>
                  <a:cubicBezTo>
                    <a:pt x="822" y="197"/>
                    <a:pt x="429" y="501"/>
                    <a:pt x="108" y="857"/>
                  </a:cubicBezTo>
                  <a:lnTo>
                    <a:pt x="1" y="1018"/>
                  </a:lnTo>
                  <a:cubicBezTo>
                    <a:pt x="161" y="1036"/>
                    <a:pt x="304" y="1036"/>
                    <a:pt x="465" y="1054"/>
                  </a:cubicBezTo>
                  <a:cubicBezTo>
                    <a:pt x="679" y="1054"/>
                    <a:pt x="875" y="1071"/>
                    <a:pt x="1071" y="1089"/>
                  </a:cubicBezTo>
                  <a:cubicBezTo>
                    <a:pt x="1357" y="1125"/>
                    <a:pt x="1642" y="1179"/>
                    <a:pt x="1910" y="1232"/>
                  </a:cubicBezTo>
                  <a:cubicBezTo>
                    <a:pt x="1874" y="1036"/>
                    <a:pt x="1839" y="840"/>
                    <a:pt x="1749" y="661"/>
                  </a:cubicBezTo>
                  <a:cubicBezTo>
                    <a:pt x="1624" y="411"/>
                    <a:pt x="1446" y="197"/>
                    <a:pt x="1250" y="1"/>
                  </a:cubicBezTo>
                  <a:close/>
                </a:path>
              </a:pathLst>
            </a:custGeom>
            <a:solidFill>
              <a:srgbClr val="D7D0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7" name="Google Shape;5637;p46"/>
            <p:cNvSpPr/>
            <p:nvPr/>
          </p:nvSpPr>
          <p:spPr>
            <a:xfrm>
              <a:off x="1471582" y="-1337291"/>
              <a:ext cx="56312" cy="36352"/>
            </a:xfrm>
            <a:custGeom>
              <a:avLst/>
              <a:gdLst/>
              <a:ahLst/>
              <a:cxnLst/>
              <a:rect l="l" t="t" r="r" b="b"/>
              <a:pathLst>
                <a:path w="1910" h="1233" extrusionOk="0">
                  <a:moveTo>
                    <a:pt x="1250" y="1"/>
                  </a:moveTo>
                  <a:cubicBezTo>
                    <a:pt x="1178" y="37"/>
                    <a:pt x="1089" y="72"/>
                    <a:pt x="1018" y="126"/>
                  </a:cubicBezTo>
                  <a:cubicBezTo>
                    <a:pt x="1071" y="179"/>
                    <a:pt x="1107" y="251"/>
                    <a:pt x="1143" y="304"/>
                  </a:cubicBezTo>
                  <a:cubicBezTo>
                    <a:pt x="1196" y="411"/>
                    <a:pt x="1250" y="501"/>
                    <a:pt x="1303" y="608"/>
                  </a:cubicBezTo>
                  <a:cubicBezTo>
                    <a:pt x="1336" y="690"/>
                    <a:pt x="1278" y="788"/>
                    <a:pt x="1184" y="788"/>
                  </a:cubicBezTo>
                  <a:cubicBezTo>
                    <a:pt x="1176" y="788"/>
                    <a:pt x="1169" y="787"/>
                    <a:pt x="1161" y="786"/>
                  </a:cubicBezTo>
                  <a:cubicBezTo>
                    <a:pt x="964" y="750"/>
                    <a:pt x="750" y="732"/>
                    <a:pt x="536" y="697"/>
                  </a:cubicBezTo>
                  <a:cubicBezTo>
                    <a:pt x="447" y="697"/>
                    <a:pt x="358" y="679"/>
                    <a:pt x="286" y="679"/>
                  </a:cubicBezTo>
                  <a:cubicBezTo>
                    <a:pt x="215" y="732"/>
                    <a:pt x="161" y="804"/>
                    <a:pt x="108" y="857"/>
                  </a:cubicBezTo>
                  <a:lnTo>
                    <a:pt x="1" y="1018"/>
                  </a:lnTo>
                  <a:cubicBezTo>
                    <a:pt x="161" y="1036"/>
                    <a:pt x="304" y="1036"/>
                    <a:pt x="465" y="1054"/>
                  </a:cubicBezTo>
                  <a:cubicBezTo>
                    <a:pt x="679" y="1054"/>
                    <a:pt x="875" y="1071"/>
                    <a:pt x="1071" y="1089"/>
                  </a:cubicBezTo>
                  <a:cubicBezTo>
                    <a:pt x="1357" y="1125"/>
                    <a:pt x="1642" y="1179"/>
                    <a:pt x="1910" y="1232"/>
                  </a:cubicBezTo>
                  <a:cubicBezTo>
                    <a:pt x="1874" y="1036"/>
                    <a:pt x="1839" y="840"/>
                    <a:pt x="1749" y="661"/>
                  </a:cubicBezTo>
                  <a:cubicBezTo>
                    <a:pt x="1624" y="411"/>
                    <a:pt x="1446" y="197"/>
                    <a:pt x="1250" y="1"/>
                  </a:cubicBezTo>
                  <a:close/>
                </a:path>
              </a:pathLst>
            </a:custGeom>
            <a:solidFill>
              <a:srgbClr val="C9BF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8" name="Google Shape;5638;p46"/>
            <p:cNvSpPr/>
            <p:nvPr/>
          </p:nvSpPr>
          <p:spPr>
            <a:xfrm>
              <a:off x="1406898" y="-1231538"/>
              <a:ext cx="22643" cy="25797"/>
            </a:xfrm>
            <a:custGeom>
              <a:avLst/>
              <a:gdLst/>
              <a:ahLst/>
              <a:cxnLst/>
              <a:rect l="l" t="t" r="r" b="b"/>
              <a:pathLst>
                <a:path w="768" h="875" extrusionOk="0">
                  <a:moveTo>
                    <a:pt x="0" y="0"/>
                  </a:moveTo>
                  <a:cubicBezTo>
                    <a:pt x="0" y="143"/>
                    <a:pt x="36" y="286"/>
                    <a:pt x="72" y="411"/>
                  </a:cubicBezTo>
                  <a:cubicBezTo>
                    <a:pt x="143" y="607"/>
                    <a:pt x="268" y="768"/>
                    <a:pt x="428" y="875"/>
                  </a:cubicBezTo>
                  <a:cubicBezTo>
                    <a:pt x="589" y="696"/>
                    <a:pt x="714" y="464"/>
                    <a:pt x="767" y="214"/>
                  </a:cubicBezTo>
                  <a:cubicBezTo>
                    <a:pt x="732" y="214"/>
                    <a:pt x="714" y="197"/>
                    <a:pt x="678" y="197"/>
                  </a:cubicBezTo>
                  <a:cubicBezTo>
                    <a:pt x="571" y="179"/>
                    <a:pt x="446" y="161"/>
                    <a:pt x="339" y="125"/>
                  </a:cubicBezTo>
                  <a:cubicBezTo>
                    <a:pt x="232" y="90"/>
                    <a:pt x="107" y="54"/>
                    <a:pt x="0" y="0"/>
                  </a:cubicBezTo>
                  <a:close/>
                </a:path>
              </a:pathLst>
            </a:custGeom>
            <a:solidFill>
              <a:srgbClr val="D7D0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9" name="Google Shape;5639;p46"/>
            <p:cNvSpPr/>
            <p:nvPr/>
          </p:nvSpPr>
          <p:spPr>
            <a:xfrm>
              <a:off x="1412676" y="-1226820"/>
              <a:ext cx="16864" cy="21080"/>
            </a:xfrm>
            <a:custGeom>
              <a:avLst/>
              <a:gdLst/>
              <a:ahLst/>
              <a:cxnLst/>
              <a:rect l="l" t="t" r="r" b="b"/>
              <a:pathLst>
                <a:path w="572" h="715" extrusionOk="0">
                  <a:moveTo>
                    <a:pt x="268" y="1"/>
                  </a:moveTo>
                  <a:cubicBezTo>
                    <a:pt x="215" y="179"/>
                    <a:pt x="125" y="340"/>
                    <a:pt x="0" y="483"/>
                  </a:cubicBezTo>
                  <a:cubicBezTo>
                    <a:pt x="54" y="572"/>
                    <a:pt x="143" y="661"/>
                    <a:pt x="232" y="715"/>
                  </a:cubicBezTo>
                  <a:cubicBezTo>
                    <a:pt x="393" y="536"/>
                    <a:pt x="518" y="304"/>
                    <a:pt x="571" y="54"/>
                  </a:cubicBezTo>
                  <a:cubicBezTo>
                    <a:pt x="536" y="54"/>
                    <a:pt x="518" y="37"/>
                    <a:pt x="482" y="37"/>
                  </a:cubicBezTo>
                  <a:cubicBezTo>
                    <a:pt x="411" y="19"/>
                    <a:pt x="339" y="19"/>
                    <a:pt x="268" y="1"/>
                  </a:cubicBezTo>
                  <a:close/>
                </a:path>
              </a:pathLst>
            </a:custGeom>
            <a:solidFill>
              <a:srgbClr val="C9BF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0" name="Google Shape;5640;p46"/>
            <p:cNvSpPr/>
            <p:nvPr/>
          </p:nvSpPr>
          <p:spPr>
            <a:xfrm>
              <a:off x="1349554" y="-1306983"/>
              <a:ext cx="259358" cy="83259"/>
            </a:xfrm>
            <a:custGeom>
              <a:avLst/>
              <a:gdLst/>
              <a:ahLst/>
              <a:cxnLst/>
              <a:rect l="l" t="t" r="r" b="b"/>
              <a:pathLst>
                <a:path w="8797" h="2824" extrusionOk="0">
                  <a:moveTo>
                    <a:pt x="4015" y="0"/>
                  </a:moveTo>
                  <a:cubicBezTo>
                    <a:pt x="3530" y="0"/>
                    <a:pt x="3045" y="42"/>
                    <a:pt x="2587" y="168"/>
                  </a:cubicBezTo>
                  <a:cubicBezTo>
                    <a:pt x="2320" y="240"/>
                    <a:pt x="2070" y="329"/>
                    <a:pt x="1820" y="436"/>
                  </a:cubicBezTo>
                  <a:cubicBezTo>
                    <a:pt x="1339" y="668"/>
                    <a:pt x="892" y="953"/>
                    <a:pt x="464" y="1275"/>
                  </a:cubicBezTo>
                  <a:cubicBezTo>
                    <a:pt x="304" y="1382"/>
                    <a:pt x="161" y="1507"/>
                    <a:pt x="90" y="1685"/>
                  </a:cubicBezTo>
                  <a:cubicBezTo>
                    <a:pt x="0" y="1863"/>
                    <a:pt x="36" y="2095"/>
                    <a:pt x="197" y="2202"/>
                  </a:cubicBezTo>
                  <a:cubicBezTo>
                    <a:pt x="255" y="2246"/>
                    <a:pt x="319" y="2260"/>
                    <a:pt x="387" y="2260"/>
                  </a:cubicBezTo>
                  <a:cubicBezTo>
                    <a:pt x="485" y="2260"/>
                    <a:pt x="591" y="2231"/>
                    <a:pt x="696" y="2220"/>
                  </a:cubicBezTo>
                  <a:cubicBezTo>
                    <a:pt x="721" y="2219"/>
                    <a:pt x="747" y="2218"/>
                    <a:pt x="772" y="2218"/>
                  </a:cubicBezTo>
                  <a:cubicBezTo>
                    <a:pt x="1284" y="2218"/>
                    <a:pt x="1808" y="2548"/>
                    <a:pt x="2284" y="2684"/>
                  </a:cubicBezTo>
                  <a:cubicBezTo>
                    <a:pt x="2646" y="2786"/>
                    <a:pt x="3015" y="2823"/>
                    <a:pt x="3387" y="2823"/>
                  </a:cubicBezTo>
                  <a:cubicBezTo>
                    <a:pt x="3602" y="2823"/>
                    <a:pt x="3817" y="2811"/>
                    <a:pt x="4033" y="2791"/>
                  </a:cubicBezTo>
                  <a:cubicBezTo>
                    <a:pt x="4407" y="2756"/>
                    <a:pt x="4836" y="2702"/>
                    <a:pt x="5210" y="2631"/>
                  </a:cubicBezTo>
                  <a:cubicBezTo>
                    <a:pt x="5692" y="2524"/>
                    <a:pt x="6156" y="2309"/>
                    <a:pt x="6638" y="2202"/>
                  </a:cubicBezTo>
                  <a:cubicBezTo>
                    <a:pt x="7244" y="2042"/>
                    <a:pt x="7833" y="2060"/>
                    <a:pt x="8440" y="1970"/>
                  </a:cubicBezTo>
                  <a:lnTo>
                    <a:pt x="8797" y="1471"/>
                  </a:lnTo>
                  <a:lnTo>
                    <a:pt x="8476" y="936"/>
                  </a:lnTo>
                  <a:cubicBezTo>
                    <a:pt x="7405" y="561"/>
                    <a:pt x="6334" y="186"/>
                    <a:pt x="5210" y="61"/>
                  </a:cubicBezTo>
                  <a:cubicBezTo>
                    <a:pt x="4822" y="29"/>
                    <a:pt x="4418" y="0"/>
                    <a:pt x="4015" y="0"/>
                  </a:cubicBezTo>
                  <a:close/>
                </a:path>
              </a:pathLst>
            </a:custGeom>
            <a:solidFill>
              <a:srgbClr val="FEF4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1" name="Google Shape;5641;p46"/>
            <p:cNvSpPr/>
            <p:nvPr/>
          </p:nvSpPr>
          <p:spPr>
            <a:xfrm>
              <a:off x="1485262" y="-1306246"/>
              <a:ext cx="73146" cy="66306"/>
            </a:xfrm>
            <a:custGeom>
              <a:avLst/>
              <a:gdLst/>
              <a:ahLst/>
              <a:cxnLst/>
              <a:rect l="l" t="t" r="r" b="b"/>
              <a:pathLst>
                <a:path w="2481" h="2249" extrusionOk="0">
                  <a:moveTo>
                    <a:pt x="1" y="1"/>
                  </a:moveTo>
                  <a:cubicBezTo>
                    <a:pt x="536" y="768"/>
                    <a:pt x="1160" y="1499"/>
                    <a:pt x="1749" y="2249"/>
                  </a:cubicBezTo>
                  <a:cubicBezTo>
                    <a:pt x="1839" y="2213"/>
                    <a:pt x="1928" y="2195"/>
                    <a:pt x="2035" y="2177"/>
                  </a:cubicBezTo>
                  <a:cubicBezTo>
                    <a:pt x="2178" y="2124"/>
                    <a:pt x="2320" y="2106"/>
                    <a:pt x="2481" y="2088"/>
                  </a:cubicBezTo>
                  <a:cubicBezTo>
                    <a:pt x="2481" y="1517"/>
                    <a:pt x="2463" y="964"/>
                    <a:pt x="2374" y="411"/>
                  </a:cubicBezTo>
                  <a:cubicBezTo>
                    <a:pt x="1803" y="233"/>
                    <a:pt x="1214" y="108"/>
                    <a:pt x="607" y="36"/>
                  </a:cubicBezTo>
                  <a:cubicBezTo>
                    <a:pt x="411" y="18"/>
                    <a:pt x="215" y="1"/>
                    <a:pt x="1" y="1"/>
                  </a:cubicBezTo>
                  <a:close/>
                </a:path>
              </a:pathLst>
            </a:custGeom>
            <a:solidFill>
              <a:srgbClr val="D7D0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2" name="Google Shape;5642;p46"/>
            <p:cNvSpPr/>
            <p:nvPr/>
          </p:nvSpPr>
          <p:spPr>
            <a:xfrm>
              <a:off x="1369543" y="-1292036"/>
              <a:ext cx="29483" cy="54218"/>
            </a:xfrm>
            <a:custGeom>
              <a:avLst/>
              <a:gdLst/>
              <a:ahLst/>
              <a:cxnLst/>
              <a:rect l="l" t="t" r="r" b="b"/>
              <a:pathLst>
                <a:path w="1000" h="1839" extrusionOk="0">
                  <a:moveTo>
                    <a:pt x="1000" y="0"/>
                  </a:moveTo>
                  <a:lnTo>
                    <a:pt x="1000" y="0"/>
                  </a:lnTo>
                  <a:cubicBezTo>
                    <a:pt x="696" y="143"/>
                    <a:pt x="411" y="322"/>
                    <a:pt x="143" y="518"/>
                  </a:cubicBezTo>
                  <a:cubicBezTo>
                    <a:pt x="125" y="910"/>
                    <a:pt x="90" y="1321"/>
                    <a:pt x="0" y="1713"/>
                  </a:cubicBezTo>
                  <a:lnTo>
                    <a:pt x="18" y="1713"/>
                  </a:lnTo>
                  <a:cubicBezTo>
                    <a:pt x="48" y="1711"/>
                    <a:pt x="78" y="1710"/>
                    <a:pt x="109" y="1710"/>
                  </a:cubicBezTo>
                  <a:cubicBezTo>
                    <a:pt x="314" y="1710"/>
                    <a:pt x="530" y="1760"/>
                    <a:pt x="732" y="1838"/>
                  </a:cubicBezTo>
                  <a:cubicBezTo>
                    <a:pt x="892" y="1232"/>
                    <a:pt x="1000" y="625"/>
                    <a:pt x="1000" y="0"/>
                  </a:cubicBezTo>
                  <a:close/>
                </a:path>
              </a:pathLst>
            </a:custGeom>
            <a:solidFill>
              <a:srgbClr val="D7D0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3" name="Google Shape;5643;p46"/>
            <p:cNvSpPr/>
            <p:nvPr/>
          </p:nvSpPr>
          <p:spPr>
            <a:xfrm>
              <a:off x="1420047" y="-1306777"/>
              <a:ext cx="37885" cy="83141"/>
            </a:xfrm>
            <a:custGeom>
              <a:avLst/>
              <a:gdLst/>
              <a:ahLst/>
              <a:cxnLst/>
              <a:rect l="l" t="t" r="r" b="b"/>
              <a:pathLst>
                <a:path w="1285" h="2820" extrusionOk="0">
                  <a:moveTo>
                    <a:pt x="1214" y="1"/>
                  </a:moveTo>
                  <a:lnTo>
                    <a:pt x="1214" y="1"/>
                  </a:lnTo>
                  <a:cubicBezTo>
                    <a:pt x="875" y="19"/>
                    <a:pt x="536" y="72"/>
                    <a:pt x="196" y="161"/>
                  </a:cubicBezTo>
                  <a:cubicBezTo>
                    <a:pt x="125" y="179"/>
                    <a:pt x="72" y="197"/>
                    <a:pt x="0" y="215"/>
                  </a:cubicBezTo>
                  <a:cubicBezTo>
                    <a:pt x="143" y="1054"/>
                    <a:pt x="268" y="1910"/>
                    <a:pt x="232" y="2749"/>
                  </a:cubicBezTo>
                  <a:cubicBezTo>
                    <a:pt x="500" y="2802"/>
                    <a:pt x="767" y="2820"/>
                    <a:pt x="1035" y="2820"/>
                  </a:cubicBezTo>
                  <a:cubicBezTo>
                    <a:pt x="1106" y="2552"/>
                    <a:pt x="1142" y="2267"/>
                    <a:pt x="1160" y="1981"/>
                  </a:cubicBezTo>
                  <a:cubicBezTo>
                    <a:pt x="1214" y="1339"/>
                    <a:pt x="1285" y="661"/>
                    <a:pt x="1214" y="1"/>
                  </a:cubicBezTo>
                  <a:close/>
                </a:path>
              </a:pathLst>
            </a:custGeom>
            <a:solidFill>
              <a:srgbClr val="D7D0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4" name="Google Shape;5644;p46"/>
            <p:cNvSpPr/>
            <p:nvPr/>
          </p:nvSpPr>
          <p:spPr>
            <a:xfrm>
              <a:off x="1369543" y="-1253650"/>
              <a:ext cx="24235" cy="15832"/>
            </a:xfrm>
            <a:custGeom>
              <a:avLst/>
              <a:gdLst/>
              <a:ahLst/>
              <a:cxnLst/>
              <a:rect l="l" t="t" r="r" b="b"/>
              <a:pathLst>
                <a:path w="822" h="537" extrusionOk="0">
                  <a:moveTo>
                    <a:pt x="72" y="1"/>
                  </a:moveTo>
                  <a:cubicBezTo>
                    <a:pt x="54" y="144"/>
                    <a:pt x="36" y="286"/>
                    <a:pt x="0" y="411"/>
                  </a:cubicBezTo>
                  <a:lnTo>
                    <a:pt x="18" y="411"/>
                  </a:lnTo>
                  <a:cubicBezTo>
                    <a:pt x="48" y="409"/>
                    <a:pt x="78" y="408"/>
                    <a:pt x="109" y="408"/>
                  </a:cubicBezTo>
                  <a:cubicBezTo>
                    <a:pt x="314" y="408"/>
                    <a:pt x="530" y="458"/>
                    <a:pt x="732" y="536"/>
                  </a:cubicBezTo>
                  <a:cubicBezTo>
                    <a:pt x="768" y="429"/>
                    <a:pt x="785" y="304"/>
                    <a:pt x="821" y="179"/>
                  </a:cubicBezTo>
                  <a:cubicBezTo>
                    <a:pt x="571" y="90"/>
                    <a:pt x="322" y="1"/>
                    <a:pt x="72" y="1"/>
                  </a:cubicBezTo>
                  <a:close/>
                </a:path>
              </a:pathLst>
            </a:custGeom>
            <a:solidFill>
              <a:srgbClr val="C9BF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5" name="Google Shape;5645;p46"/>
            <p:cNvSpPr/>
            <p:nvPr/>
          </p:nvSpPr>
          <p:spPr>
            <a:xfrm>
              <a:off x="1598357" y="-1302561"/>
              <a:ext cx="58434" cy="78040"/>
            </a:xfrm>
            <a:custGeom>
              <a:avLst/>
              <a:gdLst/>
              <a:ahLst/>
              <a:cxnLst/>
              <a:rect l="l" t="t" r="r" b="b"/>
              <a:pathLst>
                <a:path w="1982" h="2647" extrusionOk="0">
                  <a:moveTo>
                    <a:pt x="1785" y="1"/>
                  </a:moveTo>
                  <a:cubicBezTo>
                    <a:pt x="643" y="36"/>
                    <a:pt x="37" y="786"/>
                    <a:pt x="37" y="786"/>
                  </a:cubicBezTo>
                  <a:cubicBezTo>
                    <a:pt x="161" y="1107"/>
                    <a:pt x="108" y="1481"/>
                    <a:pt x="1" y="1820"/>
                  </a:cubicBezTo>
                  <a:cubicBezTo>
                    <a:pt x="286" y="2124"/>
                    <a:pt x="750" y="2427"/>
                    <a:pt x="1054" y="2623"/>
                  </a:cubicBezTo>
                  <a:cubicBezTo>
                    <a:pt x="1081" y="2639"/>
                    <a:pt x="1110" y="2646"/>
                    <a:pt x="1138" y="2646"/>
                  </a:cubicBezTo>
                  <a:cubicBezTo>
                    <a:pt x="1239" y="2646"/>
                    <a:pt x="1331" y="2556"/>
                    <a:pt x="1303" y="2445"/>
                  </a:cubicBezTo>
                  <a:cubicBezTo>
                    <a:pt x="1286" y="2356"/>
                    <a:pt x="1286" y="2284"/>
                    <a:pt x="1286" y="2284"/>
                  </a:cubicBezTo>
                  <a:cubicBezTo>
                    <a:pt x="1214" y="1999"/>
                    <a:pt x="1071" y="1767"/>
                    <a:pt x="929" y="1589"/>
                  </a:cubicBezTo>
                  <a:cubicBezTo>
                    <a:pt x="839" y="1481"/>
                    <a:pt x="857" y="1285"/>
                    <a:pt x="1000" y="1214"/>
                  </a:cubicBezTo>
                  <a:cubicBezTo>
                    <a:pt x="1678" y="946"/>
                    <a:pt x="1892" y="482"/>
                    <a:pt x="1946" y="215"/>
                  </a:cubicBezTo>
                  <a:cubicBezTo>
                    <a:pt x="1981" y="108"/>
                    <a:pt x="1892" y="1"/>
                    <a:pt x="1785" y="1"/>
                  </a:cubicBezTo>
                  <a:close/>
                </a:path>
              </a:pathLst>
            </a:custGeom>
            <a:solidFill>
              <a:srgbClr val="D7D0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6" name="Google Shape;5646;p46"/>
            <p:cNvSpPr/>
            <p:nvPr/>
          </p:nvSpPr>
          <p:spPr>
            <a:xfrm>
              <a:off x="1608882" y="-1302561"/>
              <a:ext cx="47909" cy="78040"/>
            </a:xfrm>
            <a:custGeom>
              <a:avLst/>
              <a:gdLst/>
              <a:ahLst/>
              <a:cxnLst/>
              <a:rect l="l" t="t" r="r" b="b"/>
              <a:pathLst>
                <a:path w="1625" h="2647" extrusionOk="0">
                  <a:moveTo>
                    <a:pt x="1428" y="1"/>
                  </a:moveTo>
                  <a:cubicBezTo>
                    <a:pt x="1321" y="1"/>
                    <a:pt x="1214" y="18"/>
                    <a:pt x="1107" y="36"/>
                  </a:cubicBezTo>
                  <a:cubicBezTo>
                    <a:pt x="1161" y="72"/>
                    <a:pt x="1196" y="143"/>
                    <a:pt x="1178" y="215"/>
                  </a:cubicBezTo>
                  <a:cubicBezTo>
                    <a:pt x="1107" y="482"/>
                    <a:pt x="822" y="875"/>
                    <a:pt x="143" y="1142"/>
                  </a:cubicBezTo>
                  <a:cubicBezTo>
                    <a:pt x="54" y="1178"/>
                    <a:pt x="1" y="1303"/>
                    <a:pt x="1" y="1410"/>
                  </a:cubicBezTo>
                  <a:cubicBezTo>
                    <a:pt x="1" y="1464"/>
                    <a:pt x="19" y="1517"/>
                    <a:pt x="54" y="1571"/>
                  </a:cubicBezTo>
                  <a:cubicBezTo>
                    <a:pt x="179" y="1731"/>
                    <a:pt x="447" y="1999"/>
                    <a:pt x="500" y="2284"/>
                  </a:cubicBezTo>
                  <a:cubicBezTo>
                    <a:pt x="500" y="2284"/>
                    <a:pt x="518" y="2356"/>
                    <a:pt x="536" y="2445"/>
                  </a:cubicBezTo>
                  <a:cubicBezTo>
                    <a:pt x="536" y="2463"/>
                    <a:pt x="536" y="2499"/>
                    <a:pt x="536" y="2516"/>
                  </a:cubicBezTo>
                  <a:cubicBezTo>
                    <a:pt x="590" y="2552"/>
                    <a:pt x="643" y="2588"/>
                    <a:pt x="697" y="2623"/>
                  </a:cubicBezTo>
                  <a:cubicBezTo>
                    <a:pt x="724" y="2639"/>
                    <a:pt x="753" y="2646"/>
                    <a:pt x="781" y="2646"/>
                  </a:cubicBezTo>
                  <a:cubicBezTo>
                    <a:pt x="882" y="2646"/>
                    <a:pt x="974" y="2556"/>
                    <a:pt x="946" y="2445"/>
                  </a:cubicBezTo>
                  <a:cubicBezTo>
                    <a:pt x="946" y="2356"/>
                    <a:pt x="929" y="2284"/>
                    <a:pt x="929" y="2284"/>
                  </a:cubicBezTo>
                  <a:cubicBezTo>
                    <a:pt x="857" y="1999"/>
                    <a:pt x="714" y="1767"/>
                    <a:pt x="572" y="1589"/>
                  </a:cubicBezTo>
                  <a:cubicBezTo>
                    <a:pt x="536" y="1553"/>
                    <a:pt x="518" y="1481"/>
                    <a:pt x="518" y="1428"/>
                  </a:cubicBezTo>
                  <a:cubicBezTo>
                    <a:pt x="518" y="1339"/>
                    <a:pt x="554" y="1267"/>
                    <a:pt x="643" y="1214"/>
                  </a:cubicBezTo>
                  <a:cubicBezTo>
                    <a:pt x="1321" y="946"/>
                    <a:pt x="1535" y="482"/>
                    <a:pt x="1589" y="215"/>
                  </a:cubicBezTo>
                  <a:cubicBezTo>
                    <a:pt x="1624" y="108"/>
                    <a:pt x="1535" y="1"/>
                    <a:pt x="1428" y="1"/>
                  </a:cubicBezTo>
                  <a:close/>
                </a:path>
              </a:pathLst>
            </a:custGeom>
            <a:solidFill>
              <a:srgbClr val="C9BF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7" name="Google Shape;5647;p46"/>
            <p:cNvSpPr/>
            <p:nvPr/>
          </p:nvSpPr>
          <p:spPr>
            <a:xfrm>
              <a:off x="1528926" y="-1256804"/>
              <a:ext cx="29483" cy="16864"/>
            </a:xfrm>
            <a:custGeom>
              <a:avLst/>
              <a:gdLst/>
              <a:ahLst/>
              <a:cxnLst/>
              <a:rect l="l" t="t" r="r" b="b"/>
              <a:pathLst>
                <a:path w="1000" h="572" extrusionOk="0">
                  <a:moveTo>
                    <a:pt x="1000" y="1"/>
                  </a:moveTo>
                  <a:cubicBezTo>
                    <a:pt x="804" y="19"/>
                    <a:pt x="643" y="54"/>
                    <a:pt x="482" y="90"/>
                  </a:cubicBezTo>
                  <a:cubicBezTo>
                    <a:pt x="322" y="126"/>
                    <a:pt x="161" y="179"/>
                    <a:pt x="1" y="233"/>
                  </a:cubicBezTo>
                  <a:cubicBezTo>
                    <a:pt x="90" y="340"/>
                    <a:pt x="179" y="465"/>
                    <a:pt x="268" y="572"/>
                  </a:cubicBezTo>
                  <a:cubicBezTo>
                    <a:pt x="358" y="536"/>
                    <a:pt x="447" y="518"/>
                    <a:pt x="554" y="500"/>
                  </a:cubicBezTo>
                  <a:cubicBezTo>
                    <a:pt x="697" y="447"/>
                    <a:pt x="839" y="429"/>
                    <a:pt x="1000" y="411"/>
                  </a:cubicBezTo>
                  <a:cubicBezTo>
                    <a:pt x="1000" y="268"/>
                    <a:pt x="1000" y="144"/>
                    <a:pt x="1000" y="1"/>
                  </a:cubicBezTo>
                  <a:close/>
                </a:path>
              </a:pathLst>
            </a:custGeom>
            <a:solidFill>
              <a:srgbClr val="C9BF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8" name="Google Shape;5648;p46"/>
            <p:cNvSpPr/>
            <p:nvPr/>
          </p:nvSpPr>
          <p:spPr>
            <a:xfrm>
              <a:off x="1426887" y="-1237316"/>
              <a:ext cx="25797" cy="13680"/>
            </a:xfrm>
            <a:custGeom>
              <a:avLst/>
              <a:gdLst/>
              <a:ahLst/>
              <a:cxnLst/>
              <a:rect l="l" t="t" r="r" b="b"/>
              <a:pathLst>
                <a:path w="875" h="464" extrusionOk="0">
                  <a:moveTo>
                    <a:pt x="0" y="0"/>
                  </a:moveTo>
                  <a:lnTo>
                    <a:pt x="0" y="0"/>
                  </a:lnTo>
                  <a:cubicBezTo>
                    <a:pt x="18" y="125"/>
                    <a:pt x="0" y="268"/>
                    <a:pt x="0" y="393"/>
                  </a:cubicBezTo>
                  <a:cubicBezTo>
                    <a:pt x="268" y="446"/>
                    <a:pt x="535" y="464"/>
                    <a:pt x="803" y="464"/>
                  </a:cubicBezTo>
                  <a:cubicBezTo>
                    <a:pt x="839" y="321"/>
                    <a:pt x="857" y="178"/>
                    <a:pt x="874" y="54"/>
                  </a:cubicBezTo>
                  <a:cubicBezTo>
                    <a:pt x="589" y="54"/>
                    <a:pt x="304" y="36"/>
                    <a:pt x="0" y="0"/>
                  </a:cubicBezTo>
                  <a:close/>
                </a:path>
              </a:pathLst>
            </a:custGeom>
            <a:solidFill>
              <a:srgbClr val="C9BF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9" name="Google Shape;5649;p46"/>
            <p:cNvSpPr/>
            <p:nvPr/>
          </p:nvSpPr>
          <p:spPr>
            <a:xfrm>
              <a:off x="1343776" y="-1341802"/>
              <a:ext cx="317232" cy="151835"/>
            </a:xfrm>
            <a:custGeom>
              <a:avLst/>
              <a:gdLst/>
              <a:ahLst/>
              <a:cxnLst/>
              <a:rect l="l" t="t" r="r" b="b"/>
              <a:pathLst>
                <a:path w="10760" h="5150" extrusionOk="0">
                  <a:moveTo>
                    <a:pt x="5549" y="350"/>
                  </a:moveTo>
                  <a:cubicBezTo>
                    <a:pt x="5710" y="493"/>
                    <a:pt x="5852" y="671"/>
                    <a:pt x="5942" y="885"/>
                  </a:cubicBezTo>
                  <a:cubicBezTo>
                    <a:pt x="5995" y="975"/>
                    <a:pt x="6013" y="1082"/>
                    <a:pt x="6049" y="1189"/>
                  </a:cubicBezTo>
                  <a:cubicBezTo>
                    <a:pt x="5995" y="1171"/>
                    <a:pt x="5513" y="1100"/>
                    <a:pt x="5317" y="1082"/>
                  </a:cubicBezTo>
                  <a:cubicBezTo>
                    <a:pt x="5103" y="1064"/>
                    <a:pt x="4871" y="1046"/>
                    <a:pt x="4639" y="1028"/>
                  </a:cubicBezTo>
                  <a:cubicBezTo>
                    <a:pt x="4889" y="743"/>
                    <a:pt x="5210" y="511"/>
                    <a:pt x="5549" y="350"/>
                  </a:cubicBezTo>
                  <a:close/>
                  <a:moveTo>
                    <a:pt x="7369" y="1831"/>
                  </a:moveTo>
                  <a:cubicBezTo>
                    <a:pt x="7762" y="1956"/>
                    <a:pt x="8154" y="2099"/>
                    <a:pt x="8547" y="2224"/>
                  </a:cubicBezTo>
                  <a:cubicBezTo>
                    <a:pt x="8600" y="2456"/>
                    <a:pt x="8600" y="2705"/>
                    <a:pt x="8511" y="3009"/>
                  </a:cubicBezTo>
                  <a:cubicBezTo>
                    <a:pt x="8315" y="3044"/>
                    <a:pt x="8101" y="3062"/>
                    <a:pt x="7904" y="3080"/>
                  </a:cubicBezTo>
                  <a:cubicBezTo>
                    <a:pt x="7744" y="3080"/>
                    <a:pt x="7583" y="3098"/>
                    <a:pt x="7423" y="3116"/>
                  </a:cubicBezTo>
                  <a:cubicBezTo>
                    <a:pt x="7423" y="2705"/>
                    <a:pt x="7423" y="2259"/>
                    <a:pt x="7369" y="1831"/>
                  </a:cubicBezTo>
                  <a:close/>
                  <a:moveTo>
                    <a:pt x="839" y="2509"/>
                  </a:moveTo>
                  <a:cubicBezTo>
                    <a:pt x="821" y="2795"/>
                    <a:pt x="785" y="3044"/>
                    <a:pt x="749" y="3276"/>
                  </a:cubicBezTo>
                  <a:cubicBezTo>
                    <a:pt x="698" y="3284"/>
                    <a:pt x="652" y="3288"/>
                    <a:pt x="611" y="3288"/>
                  </a:cubicBezTo>
                  <a:cubicBezTo>
                    <a:pt x="554" y="3288"/>
                    <a:pt x="506" y="3279"/>
                    <a:pt x="464" y="3259"/>
                  </a:cubicBezTo>
                  <a:cubicBezTo>
                    <a:pt x="375" y="3187"/>
                    <a:pt x="375" y="3044"/>
                    <a:pt x="410" y="2937"/>
                  </a:cubicBezTo>
                  <a:cubicBezTo>
                    <a:pt x="482" y="2795"/>
                    <a:pt x="625" y="2688"/>
                    <a:pt x="749" y="2581"/>
                  </a:cubicBezTo>
                  <a:cubicBezTo>
                    <a:pt x="785" y="2563"/>
                    <a:pt x="803" y="2527"/>
                    <a:pt x="839" y="2509"/>
                  </a:cubicBezTo>
                  <a:close/>
                  <a:moveTo>
                    <a:pt x="1713" y="1956"/>
                  </a:moveTo>
                  <a:lnTo>
                    <a:pt x="1713" y="1956"/>
                  </a:lnTo>
                  <a:cubicBezTo>
                    <a:pt x="1677" y="2366"/>
                    <a:pt x="1624" y="2812"/>
                    <a:pt x="1499" y="3330"/>
                  </a:cubicBezTo>
                  <a:cubicBezTo>
                    <a:pt x="1499" y="3330"/>
                    <a:pt x="1338" y="3276"/>
                    <a:pt x="1071" y="3241"/>
                  </a:cubicBezTo>
                  <a:cubicBezTo>
                    <a:pt x="1106" y="2955"/>
                    <a:pt x="1142" y="2634"/>
                    <a:pt x="1160" y="2277"/>
                  </a:cubicBezTo>
                  <a:cubicBezTo>
                    <a:pt x="1356" y="2152"/>
                    <a:pt x="1535" y="2045"/>
                    <a:pt x="1713" y="1956"/>
                  </a:cubicBezTo>
                  <a:close/>
                  <a:moveTo>
                    <a:pt x="10420" y="1492"/>
                  </a:moveTo>
                  <a:cubicBezTo>
                    <a:pt x="10438" y="1492"/>
                    <a:pt x="10438" y="1492"/>
                    <a:pt x="10438" y="1510"/>
                  </a:cubicBezTo>
                  <a:cubicBezTo>
                    <a:pt x="10384" y="1688"/>
                    <a:pt x="10295" y="1849"/>
                    <a:pt x="10188" y="1992"/>
                  </a:cubicBezTo>
                  <a:cubicBezTo>
                    <a:pt x="10045" y="2134"/>
                    <a:pt x="9885" y="2259"/>
                    <a:pt x="9706" y="2349"/>
                  </a:cubicBezTo>
                  <a:cubicBezTo>
                    <a:pt x="9546" y="2402"/>
                    <a:pt x="9421" y="2473"/>
                    <a:pt x="9385" y="2634"/>
                  </a:cubicBezTo>
                  <a:cubicBezTo>
                    <a:pt x="9332" y="2777"/>
                    <a:pt x="9367" y="2920"/>
                    <a:pt x="9439" y="3027"/>
                  </a:cubicBezTo>
                  <a:cubicBezTo>
                    <a:pt x="9564" y="3169"/>
                    <a:pt x="9706" y="3383"/>
                    <a:pt x="9760" y="3651"/>
                  </a:cubicBezTo>
                  <a:cubicBezTo>
                    <a:pt x="9760" y="3651"/>
                    <a:pt x="9778" y="3722"/>
                    <a:pt x="9796" y="3812"/>
                  </a:cubicBezTo>
                  <a:cubicBezTo>
                    <a:pt x="9796" y="3812"/>
                    <a:pt x="9788" y="3820"/>
                    <a:pt x="9782" y="3820"/>
                  </a:cubicBezTo>
                  <a:cubicBezTo>
                    <a:pt x="9780" y="3820"/>
                    <a:pt x="9778" y="3818"/>
                    <a:pt x="9778" y="3812"/>
                  </a:cubicBezTo>
                  <a:cubicBezTo>
                    <a:pt x="9367" y="3562"/>
                    <a:pt x="9028" y="3312"/>
                    <a:pt x="8814" y="3116"/>
                  </a:cubicBezTo>
                  <a:cubicBezTo>
                    <a:pt x="8886" y="2848"/>
                    <a:pt x="8939" y="2491"/>
                    <a:pt x="8850" y="2152"/>
                  </a:cubicBezTo>
                  <a:cubicBezTo>
                    <a:pt x="9011" y="1974"/>
                    <a:pt x="9564" y="1510"/>
                    <a:pt x="10420" y="1492"/>
                  </a:cubicBezTo>
                  <a:close/>
                  <a:moveTo>
                    <a:pt x="3979" y="1332"/>
                  </a:moveTo>
                  <a:cubicBezTo>
                    <a:pt x="4229" y="1332"/>
                    <a:pt x="4479" y="1332"/>
                    <a:pt x="4711" y="1349"/>
                  </a:cubicBezTo>
                  <a:cubicBezTo>
                    <a:pt x="4818" y="1510"/>
                    <a:pt x="4925" y="1653"/>
                    <a:pt x="5050" y="1813"/>
                  </a:cubicBezTo>
                  <a:cubicBezTo>
                    <a:pt x="5082" y="1857"/>
                    <a:pt x="5134" y="1880"/>
                    <a:pt x="5186" y="1880"/>
                  </a:cubicBezTo>
                  <a:cubicBezTo>
                    <a:pt x="5220" y="1880"/>
                    <a:pt x="5253" y="1870"/>
                    <a:pt x="5281" y="1849"/>
                  </a:cubicBezTo>
                  <a:cubicBezTo>
                    <a:pt x="5335" y="1795"/>
                    <a:pt x="5353" y="1706"/>
                    <a:pt x="5299" y="1635"/>
                  </a:cubicBezTo>
                  <a:cubicBezTo>
                    <a:pt x="5246" y="1546"/>
                    <a:pt x="5174" y="1456"/>
                    <a:pt x="5121" y="1385"/>
                  </a:cubicBezTo>
                  <a:lnTo>
                    <a:pt x="5246" y="1385"/>
                  </a:lnTo>
                  <a:cubicBezTo>
                    <a:pt x="5799" y="1439"/>
                    <a:pt x="6334" y="1546"/>
                    <a:pt x="6869" y="1688"/>
                  </a:cubicBezTo>
                  <a:cubicBezTo>
                    <a:pt x="6905" y="1706"/>
                    <a:pt x="7030" y="1742"/>
                    <a:pt x="7048" y="1742"/>
                  </a:cubicBezTo>
                  <a:cubicBezTo>
                    <a:pt x="7101" y="2206"/>
                    <a:pt x="7119" y="2688"/>
                    <a:pt x="7119" y="3151"/>
                  </a:cubicBezTo>
                  <a:cubicBezTo>
                    <a:pt x="7119" y="3151"/>
                    <a:pt x="7030" y="3169"/>
                    <a:pt x="7012" y="3169"/>
                  </a:cubicBezTo>
                  <a:cubicBezTo>
                    <a:pt x="6887" y="3205"/>
                    <a:pt x="6745" y="3241"/>
                    <a:pt x="6602" y="3276"/>
                  </a:cubicBezTo>
                  <a:cubicBezTo>
                    <a:pt x="6513" y="3169"/>
                    <a:pt x="5942" y="2438"/>
                    <a:pt x="5745" y="2206"/>
                  </a:cubicBezTo>
                  <a:cubicBezTo>
                    <a:pt x="5713" y="2163"/>
                    <a:pt x="5661" y="2139"/>
                    <a:pt x="5609" y="2139"/>
                  </a:cubicBezTo>
                  <a:cubicBezTo>
                    <a:pt x="5575" y="2139"/>
                    <a:pt x="5542" y="2149"/>
                    <a:pt x="5513" y="2170"/>
                  </a:cubicBezTo>
                  <a:cubicBezTo>
                    <a:pt x="5460" y="2224"/>
                    <a:pt x="5442" y="2331"/>
                    <a:pt x="5496" y="2402"/>
                  </a:cubicBezTo>
                  <a:cubicBezTo>
                    <a:pt x="5692" y="2634"/>
                    <a:pt x="5906" y="2902"/>
                    <a:pt x="6102" y="3151"/>
                  </a:cubicBezTo>
                  <a:cubicBezTo>
                    <a:pt x="6156" y="3223"/>
                    <a:pt x="6227" y="3294"/>
                    <a:pt x="6281" y="3366"/>
                  </a:cubicBezTo>
                  <a:cubicBezTo>
                    <a:pt x="5995" y="3473"/>
                    <a:pt x="5692" y="3598"/>
                    <a:pt x="5389" y="3651"/>
                  </a:cubicBezTo>
                  <a:cubicBezTo>
                    <a:pt x="4871" y="3758"/>
                    <a:pt x="4336" y="3830"/>
                    <a:pt x="3818" y="3847"/>
                  </a:cubicBezTo>
                  <a:cubicBezTo>
                    <a:pt x="3854" y="3615"/>
                    <a:pt x="3890" y="3401"/>
                    <a:pt x="3908" y="3187"/>
                  </a:cubicBezTo>
                  <a:cubicBezTo>
                    <a:pt x="3925" y="2848"/>
                    <a:pt x="3961" y="2527"/>
                    <a:pt x="3979" y="2188"/>
                  </a:cubicBezTo>
                  <a:cubicBezTo>
                    <a:pt x="3997" y="1903"/>
                    <a:pt x="3997" y="1617"/>
                    <a:pt x="3979" y="1332"/>
                  </a:cubicBezTo>
                  <a:close/>
                  <a:moveTo>
                    <a:pt x="3645" y="1347"/>
                  </a:moveTo>
                  <a:cubicBezTo>
                    <a:pt x="3653" y="1347"/>
                    <a:pt x="3658" y="1348"/>
                    <a:pt x="3658" y="1349"/>
                  </a:cubicBezTo>
                  <a:cubicBezTo>
                    <a:pt x="3711" y="1885"/>
                    <a:pt x="3658" y="2438"/>
                    <a:pt x="3604" y="2973"/>
                  </a:cubicBezTo>
                  <a:cubicBezTo>
                    <a:pt x="3604" y="3044"/>
                    <a:pt x="3604" y="3098"/>
                    <a:pt x="3586" y="3151"/>
                  </a:cubicBezTo>
                  <a:cubicBezTo>
                    <a:pt x="3569" y="3383"/>
                    <a:pt x="3551" y="3615"/>
                    <a:pt x="3497" y="3847"/>
                  </a:cubicBezTo>
                  <a:cubicBezTo>
                    <a:pt x="3497" y="3851"/>
                    <a:pt x="3484" y="3852"/>
                    <a:pt x="3464" y="3852"/>
                  </a:cubicBezTo>
                  <a:cubicBezTo>
                    <a:pt x="3380" y="3852"/>
                    <a:pt x="3169" y="3830"/>
                    <a:pt x="3140" y="3830"/>
                  </a:cubicBezTo>
                  <a:cubicBezTo>
                    <a:pt x="3087" y="3812"/>
                    <a:pt x="3033" y="3812"/>
                    <a:pt x="2980" y="3812"/>
                  </a:cubicBezTo>
                  <a:cubicBezTo>
                    <a:pt x="2980" y="3705"/>
                    <a:pt x="2980" y="3598"/>
                    <a:pt x="2980" y="3508"/>
                  </a:cubicBezTo>
                  <a:cubicBezTo>
                    <a:pt x="2980" y="3419"/>
                    <a:pt x="2908" y="3348"/>
                    <a:pt x="2819" y="3348"/>
                  </a:cubicBezTo>
                  <a:cubicBezTo>
                    <a:pt x="2730" y="3348"/>
                    <a:pt x="2676" y="3419"/>
                    <a:pt x="2676" y="3508"/>
                  </a:cubicBezTo>
                  <a:cubicBezTo>
                    <a:pt x="2676" y="3598"/>
                    <a:pt x="2676" y="3669"/>
                    <a:pt x="2676" y="3740"/>
                  </a:cubicBezTo>
                  <a:cubicBezTo>
                    <a:pt x="2641" y="3740"/>
                    <a:pt x="2605" y="3722"/>
                    <a:pt x="2569" y="3722"/>
                  </a:cubicBezTo>
                  <a:cubicBezTo>
                    <a:pt x="2373" y="3669"/>
                    <a:pt x="2195" y="3598"/>
                    <a:pt x="2016" y="3526"/>
                  </a:cubicBezTo>
                  <a:cubicBezTo>
                    <a:pt x="1945" y="3490"/>
                    <a:pt x="1874" y="3455"/>
                    <a:pt x="1802" y="3437"/>
                  </a:cubicBezTo>
                  <a:cubicBezTo>
                    <a:pt x="1945" y="2812"/>
                    <a:pt x="2016" y="2277"/>
                    <a:pt x="2034" y="1795"/>
                  </a:cubicBezTo>
                  <a:cubicBezTo>
                    <a:pt x="2052" y="1778"/>
                    <a:pt x="2070" y="1778"/>
                    <a:pt x="2088" y="1760"/>
                  </a:cubicBezTo>
                  <a:cubicBezTo>
                    <a:pt x="2213" y="1706"/>
                    <a:pt x="2337" y="1653"/>
                    <a:pt x="2462" y="1599"/>
                  </a:cubicBezTo>
                  <a:cubicBezTo>
                    <a:pt x="2552" y="2063"/>
                    <a:pt x="2605" y="2456"/>
                    <a:pt x="2641" y="2812"/>
                  </a:cubicBezTo>
                  <a:cubicBezTo>
                    <a:pt x="2641" y="2892"/>
                    <a:pt x="2698" y="2958"/>
                    <a:pt x="2774" y="2958"/>
                  </a:cubicBezTo>
                  <a:cubicBezTo>
                    <a:pt x="2783" y="2958"/>
                    <a:pt x="2792" y="2957"/>
                    <a:pt x="2801" y="2955"/>
                  </a:cubicBezTo>
                  <a:cubicBezTo>
                    <a:pt x="2891" y="2955"/>
                    <a:pt x="2944" y="2866"/>
                    <a:pt x="2944" y="2795"/>
                  </a:cubicBezTo>
                  <a:cubicBezTo>
                    <a:pt x="2908" y="2420"/>
                    <a:pt x="2855" y="2010"/>
                    <a:pt x="2766" y="1510"/>
                  </a:cubicBezTo>
                  <a:cubicBezTo>
                    <a:pt x="2766" y="1510"/>
                    <a:pt x="3033" y="1439"/>
                    <a:pt x="3051" y="1439"/>
                  </a:cubicBezTo>
                  <a:cubicBezTo>
                    <a:pt x="3084" y="1422"/>
                    <a:pt x="3559" y="1347"/>
                    <a:pt x="3645" y="1347"/>
                  </a:cubicBezTo>
                  <a:close/>
                  <a:moveTo>
                    <a:pt x="2320" y="3972"/>
                  </a:moveTo>
                  <a:lnTo>
                    <a:pt x="2320" y="3972"/>
                  </a:lnTo>
                  <a:cubicBezTo>
                    <a:pt x="2337" y="3990"/>
                    <a:pt x="2355" y="3990"/>
                    <a:pt x="2373" y="3990"/>
                  </a:cubicBezTo>
                  <a:cubicBezTo>
                    <a:pt x="2373" y="3990"/>
                    <a:pt x="2623" y="4061"/>
                    <a:pt x="2712" y="4079"/>
                  </a:cubicBezTo>
                  <a:cubicBezTo>
                    <a:pt x="2659" y="4186"/>
                    <a:pt x="2605" y="4293"/>
                    <a:pt x="2534" y="4400"/>
                  </a:cubicBezTo>
                  <a:cubicBezTo>
                    <a:pt x="2462" y="4311"/>
                    <a:pt x="2409" y="4222"/>
                    <a:pt x="2373" y="4097"/>
                  </a:cubicBezTo>
                  <a:cubicBezTo>
                    <a:pt x="2355" y="4061"/>
                    <a:pt x="2337" y="4026"/>
                    <a:pt x="2320" y="3972"/>
                  </a:cubicBezTo>
                  <a:close/>
                  <a:moveTo>
                    <a:pt x="5745" y="3883"/>
                  </a:moveTo>
                  <a:cubicBezTo>
                    <a:pt x="5745" y="4169"/>
                    <a:pt x="5728" y="4472"/>
                    <a:pt x="5728" y="4704"/>
                  </a:cubicBezTo>
                  <a:cubicBezTo>
                    <a:pt x="5496" y="4508"/>
                    <a:pt x="5281" y="4222"/>
                    <a:pt x="5121" y="4026"/>
                  </a:cubicBezTo>
                  <a:cubicBezTo>
                    <a:pt x="5246" y="4008"/>
                    <a:pt x="5531" y="3937"/>
                    <a:pt x="5567" y="3937"/>
                  </a:cubicBezTo>
                  <a:cubicBezTo>
                    <a:pt x="5638" y="3919"/>
                    <a:pt x="5692" y="3901"/>
                    <a:pt x="5745" y="3883"/>
                  </a:cubicBezTo>
                  <a:close/>
                  <a:moveTo>
                    <a:pt x="5595" y="1"/>
                  </a:moveTo>
                  <a:cubicBezTo>
                    <a:pt x="5573" y="1"/>
                    <a:pt x="5551" y="5"/>
                    <a:pt x="5531" y="11"/>
                  </a:cubicBezTo>
                  <a:cubicBezTo>
                    <a:pt x="5067" y="225"/>
                    <a:pt x="4657" y="529"/>
                    <a:pt x="4336" y="921"/>
                  </a:cubicBezTo>
                  <a:cubicBezTo>
                    <a:pt x="4300" y="939"/>
                    <a:pt x="4282" y="993"/>
                    <a:pt x="4247" y="1028"/>
                  </a:cubicBezTo>
                  <a:cubicBezTo>
                    <a:pt x="4184" y="1026"/>
                    <a:pt x="4122" y="1025"/>
                    <a:pt x="4059" y="1025"/>
                  </a:cubicBezTo>
                  <a:cubicBezTo>
                    <a:pt x="3622" y="1025"/>
                    <a:pt x="3185" y="1080"/>
                    <a:pt x="2748" y="1189"/>
                  </a:cubicBezTo>
                  <a:cubicBezTo>
                    <a:pt x="2159" y="1349"/>
                    <a:pt x="1588" y="1635"/>
                    <a:pt x="1071" y="1956"/>
                  </a:cubicBezTo>
                  <a:cubicBezTo>
                    <a:pt x="821" y="2117"/>
                    <a:pt x="553" y="2313"/>
                    <a:pt x="339" y="2527"/>
                  </a:cubicBezTo>
                  <a:cubicBezTo>
                    <a:pt x="250" y="2598"/>
                    <a:pt x="178" y="2705"/>
                    <a:pt x="143" y="2812"/>
                  </a:cubicBezTo>
                  <a:cubicBezTo>
                    <a:pt x="0" y="3098"/>
                    <a:pt x="125" y="3383"/>
                    <a:pt x="303" y="3508"/>
                  </a:cubicBezTo>
                  <a:cubicBezTo>
                    <a:pt x="403" y="3575"/>
                    <a:pt x="517" y="3593"/>
                    <a:pt x="623" y="3593"/>
                  </a:cubicBezTo>
                  <a:cubicBezTo>
                    <a:pt x="687" y="3593"/>
                    <a:pt x="749" y="3586"/>
                    <a:pt x="803" y="3580"/>
                  </a:cubicBezTo>
                  <a:cubicBezTo>
                    <a:pt x="861" y="3572"/>
                    <a:pt x="918" y="3568"/>
                    <a:pt x="974" y="3568"/>
                  </a:cubicBezTo>
                  <a:cubicBezTo>
                    <a:pt x="1301" y="3568"/>
                    <a:pt x="1605" y="3690"/>
                    <a:pt x="1909" y="3812"/>
                  </a:cubicBezTo>
                  <a:cubicBezTo>
                    <a:pt x="1927" y="3830"/>
                    <a:pt x="1963" y="3830"/>
                    <a:pt x="1981" y="3847"/>
                  </a:cubicBezTo>
                  <a:cubicBezTo>
                    <a:pt x="1998" y="3990"/>
                    <a:pt x="2034" y="4097"/>
                    <a:pt x="2070" y="4222"/>
                  </a:cubicBezTo>
                  <a:cubicBezTo>
                    <a:pt x="2159" y="4436"/>
                    <a:pt x="2302" y="4632"/>
                    <a:pt x="2480" y="4739"/>
                  </a:cubicBezTo>
                  <a:cubicBezTo>
                    <a:pt x="2503" y="4762"/>
                    <a:pt x="2531" y="4772"/>
                    <a:pt x="2561" y="4772"/>
                  </a:cubicBezTo>
                  <a:cubicBezTo>
                    <a:pt x="2602" y="4772"/>
                    <a:pt x="2645" y="4753"/>
                    <a:pt x="2676" y="4722"/>
                  </a:cubicBezTo>
                  <a:cubicBezTo>
                    <a:pt x="2837" y="4543"/>
                    <a:pt x="2944" y="4347"/>
                    <a:pt x="3015" y="4133"/>
                  </a:cubicBezTo>
                  <a:cubicBezTo>
                    <a:pt x="3194" y="4151"/>
                    <a:pt x="3390" y="4151"/>
                    <a:pt x="3604" y="4151"/>
                  </a:cubicBezTo>
                  <a:cubicBezTo>
                    <a:pt x="3801" y="4151"/>
                    <a:pt x="4015" y="4151"/>
                    <a:pt x="4229" y="4133"/>
                  </a:cubicBezTo>
                  <a:cubicBezTo>
                    <a:pt x="4425" y="4115"/>
                    <a:pt x="4603" y="4097"/>
                    <a:pt x="4782" y="4079"/>
                  </a:cubicBezTo>
                  <a:cubicBezTo>
                    <a:pt x="4800" y="4115"/>
                    <a:pt x="4835" y="4151"/>
                    <a:pt x="4871" y="4186"/>
                  </a:cubicBezTo>
                  <a:cubicBezTo>
                    <a:pt x="5085" y="4472"/>
                    <a:pt x="5424" y="4936"/>
                    <a:pt x="5799" y="5132"/>
                  </a:cubicBezTo>
                  <a:cubicBezTo>
                    <a:pt x="5819" y="5144"/>
                    <a:pt x="5843" y="5150"/>
                    <a:pt x="5866" y="5150"/>
                  </a:cubicBezTo>
                  <a:cubicBezTo>
                    <a:pt x="5946" y="5150"/>
                    <a:pt x="6031" y="5086"/>
                    <a:pt x="6031" y="4989"/>
                  </a:cubicBezTo>
                  <a:cubicBezTo>
                    <a:pt x="6031" y="4989"/>
                    <a:pt x="6031" y="4276"/>
                    <a:pt x="6067" y="3776"/>
                  </a:cubicBezTo>
                  <a:cubicBezTo>
                    <a:pt x="6120" y="3758"/>
                    <a:pt x="6174" y="3740"/>
                    <a:pt x="6227" y="3722"/>
                  </a:cubicBezTo>
                  <a:cubicBezTo>
                    <a:pt x="6423" y="3651"/>
                    <a:pt x="6655" y="3580"/>
                    <a:pt x="6869" y="3526"/>
                  </a:cubicBezTo>
                  <a:cubicBezTo>
                    <a:pt x="7208" y="3437"/>
                    <a:pt x="7565" y="3419"/>
                    <a:pt x="7922" y="3383"/>
                  </a:cubicBezTo>
                  <a:cubicBezTo>
                    <a:pt x="8136" y="3366"/>
                    <a:pt x="8368" y="3348"/>
                    <a:pt x="8582" y="3312"/>
                  </a:cubicBezTo>
                  <a:cubicBezTo>
                    <a:pt x="8868" y="3615"/>
                    <a:pt x="9296" y="3901"/>
                    <a:pt x="9599" y="4079"/>
                  </a:cubicBezTo>
                  <a:cubicBezTo>
                    <a:pt x="9662" y="4115"/>
                    <a:pt x="9724" y="4133"/>
                    <a:pt x="9787" y="4133"/>
                  </a:cubicBezTo>
                  <a:cubicBezTo>
                    <a:pt x="9849" y="4133"/>
                    <a:pt x="9912" y="4115"/>
                    <a:pt x="9974" y="4079"/>
                  </a:cubicBezTo>
                  <a:cubicBezTo>
                    <a:pt x="10135" y="3954"/>
                    <a:pt x="10099" y="3776"/>
                    <a:pt x="10063" y="3580"/>
                  </a:cubicBezTo>
                  <a:cubicBezTo>
                    <a:pt x="9992" y="3259"/>
                    <a:pt x="9831" y="2991"/>
                    <a:pt x="9689" y="2830"/>
                  </a:cubicBezTo>
                  <a:cubicBezTo>
                    <a:pt x="9671" y="2795"/>
                    <a:pt x="9671" y="2759"/>
                    <a:pt x="9671" y="2741"/>
                  </a:cubicBezTo>
                  <a:cubicBezTo>
                    <a:pt x="9671" y="2723"/>
                    <a:pt x="9671" y="2705"/>
                    <a:pt x="9706" y="2688"/>
                  </a:cubicBezTo>
                  <a:cubicBezTo>
                    <a:pt x="10438" y="2402"/>
                    <a:pt x="10670" y="1867"/>
                    <a:pt x="10741" y="1581"/>
                  </a:cubicBezTo>
                  <a:cubicBezTo>
                    <a:pt x="10759" y="1474"/>
                    <a:pt x="10741" y="1385"/>
                    <a:pt x="10670" y="1296"/>
                  </a:cubicBezTo>
                  <a:cubicBezTo>
                    <a:pt x="10616" y="1224"/>
                    <a:pt x="10509" y="1171"/>
                    <a:pt x="10402" y="1171"/>
                  </a:cubicBezTo>
                  <a:cubicBezTo>
                    <a:pt x="9439" y="1207"/>
                    <a:pt x="8832" y="1724"/>
                    <a:pt x="8618" y="1920"/>
                  </a:cubicBezTo>
                  <a:cubicBezTo>
                    <a:pt x="7904" y="1671"/>
                    <a:pt x="7155" y="1421"/>
                    <a:pt x="6388" y="1242"/>
                  </a:cubicBezTo>
                  <a:cubicBezTo>
                    <a:pt x="6352" y="1082"/>
                    <a:pt x="6299" y="903"/>
                    <a:pt x="6227" y="743"/>
                  </a:cubicBezTo>
                  <a:cubicBezTo>
                    <a:pt x="6102" y="457"/>
                    <a:pt x="5888" y="243"/>
                    <a:pt x="5692" y="47"/>
                  </a:cubicBezTo>
                  <a:cubicBezTo>
                    <a:pt x="5669" y="13"/>
                    <a:pt x="5632" y="1"/>
                    <a:pt x="5595" y="1"/>
                  </a:cubicBezTo>
                  <a:close/>
                </a:path>
              </a:pathLst>
            </a:custGeom>
            <a:solidFill>
              <a:srgbClr val="1E15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50" name="Google Shape;5650;p46"/>
          <p:cNvGrpSpPr/>
          <p:nvPr/>
        </p:nvGrpSpPr>
        <p:grpSpPr>
          <a:xfrm rot="120013">
            <a:off x="3415095" y="2566827"/>
            <a:ext cx="319325" cy="212579"/>
            <a:chOff x="3396907" y="-2380471"/>
            <a:chExt cx="319354" cy="212598"/>
          </a:xfrm>
        </p:grpSpPr>
        <p:sp>
          <p:nvSpPr>
            <p:cNvPr id="5651" name="Google Shape;5651;p46"/>
            <p:cNvSpPr/>
            <p:nvPr/>
          </p:nvSpPr>
          <p:spPr>
            <a:xfrm>
              <a:off x="3401654" y="-2375164"/>
              <a:ext cx="313546" cy="202604"/>
            </a:xfrm>
            <a:custGeom>
              <a:avLst/>
              <a:gdLst/>
              <a:ahLst/>
              <a:cxnLst/>
              <a:rect l="l" t="t" r="r" b="b"/>
              <a:pathLst>
                <a:path w="10635" h="6872" extrusionOk="0">
                  <a:moveTo>
                    <a:pt x="5871" y="0"/>
                  </a:moveTo>
                  <a:cubicBezTo>
                    <a:pt x="5657" y="54"/>
                    <a:pt x="5478" y="161"/>
                    <a:pt x="5282" y="268"/>
                  </a:cubicBezTo>
                  <a:cubicBezTo>
                    <a:pt x="4729" y="589"/>
                    <a:pt x="4443" y="1125"/>
                    <a:pt x="4158" y="1660"/>
                  </a:cubicBezTo>
                  <a:cubicBezTo>
                    <a:pt x="3997" y="1321"/>
                    <a:pt x="4211" y="750"/>
                    <a:pt x="4301" y="411"/>
                  </a:cubicBezTo>
                  <a:lnTo>
                    <a:pt x="4301" y="411"/>
                  </a:lnTo>
                  <a:cubicBezTo>
                    <a:pt x="3837" y="857"/>
                    <a:pt x="3801" y="1481"/>
                    <a:pt x="3783" y="2052"/>
                  </a:cubicBezTo>
                  <a:cubicBezTo>
                    <a:pt x="3783" y="2052"/>
                    <a:pt x="3623" y="2159"/>
                    <a:pt x="3266" y="2445"/>
                  </a:cubicBezTo>
                  <a:cubicBezTo>
                    <a:pt x="2748" y="2891"/>
                    <a:pt x="2516" y="3605"/>
                    <a:pt x="1856" y="3854"/>
                  </a:cubicBezTo>
                  <a:cubicBezTo>
                    <a:pt x="1588" y="3944"/>
                    <a:pt x="1321" y="3997"/>
                    <a:pt x="1053" y="3997"/>
                  </a:cubicBezTo>
                  <a:lnTo>
                    <a:pt x="0" y="3997"/>
                  </a:lnTo>
                  <a:lnTo>
                    <a:pt x="0" y="4372"/>
                  </a:lnTo>
                  <a:cubicBezTo>
                    <a:pt x="0" y="4372"/>
                    <a:pt x="464" y="4443"/>
                    <a:pt x="1000" y="4568"/>
                  </a:cubicBezTo>
                  <a:cubicBezTo>
                    <a:pt x="1588" y="4693"/>
                    <a:pt x="2142" y="4961"/>
                    <a:pt x="2623" y="5335"/>
                  </a:cubicBezTo>
                  <a:cubicBezTo>
                    <a:pt x="2998" y="5639"/>
                    <a:pt x="3533" y="6317"/>
                    <a:pt x="4711" y="6459"/>
                  </a:cubicBezTo>
                  <a:lnTo>
                    <a:pt x="4782" y="6013"/>
                  </a:lnTo>
                  <a:cubicBezTo>
                    <a:pt x="4782" y="6013"/>
                    <a:pt x="5369" y="6872"/>
                    <a:pt x="6952" y="6872"/>
                  </a:cubicBezTo>
                  <a:cubicBezTo>
                    <a:pt x="7137" y="6872"/>
                    <a:pt x="7335" y="6860"/>
                    <a:pt x="7548" y="6834"/>
                  </a:cubicBezTo>
                  <a:lnTo>
                    <a:pt x="7619" y="6406"/>
                  </a:lnTo>
                  <a:cubicBezTo>
                    <a:pt x="7969" y="6686"/>
                    <a:pt x="8515" y="6747"/>
                    <a:pt x="8927" y="6747"/>
                  </a:cubicBezTo>
                  <a:cubicBezTo>
                    <a:pt x="9251" y="6747"/>
                    <a:pt x="9493" y="6709"/>
                    <a:pt x="9493" y="6709"/>
                  </a:cubicBezTo>
                  <a:lnTo>
                    <a:pt x="8511" y="4657"/>
                  </a:lnTo>
                  <a:lnTo>
                    <a:pt x="10189" y="5674"/>
                  </a:lnTo>
                  <a:cubicBezTo>
                    <a:pt x="10635" y="4979"/>
                    <a:pt x="10046" y="4104"/>
                    <a:pt x="10099" y="3373"/>
                  </a:cubicBezTo>
                  <a:cubicBezTo>
                    <a:pt x="10117" y="3105"/>
                    <a:pt x="10189" y="2820"/>
                    <a:pt x="10260" y="2570"/>
                  </a:cubicBezTo>
                  <a:lnTo>
                    <a:pt x="10260" y="2570"/>
                  </a:lnTo>
                  <a:cubicBezTo>
                    <a:pt x="9457" y="2909"/>
                    <a:pt x="8529" y="4015"/>
                    <a:pt x="8529" y="4015"/>
                  </a:cubicBezTo>
                  <a:cubicBezTo>
                    <a:pt x="8868" y="2373"/>
                    <a:pt x="8369" y="1571"/>
                    <a:pt x="8369" y="1571"/>
                  </a:cubicBezTo>
                  <a:cubicBezTo>
                    <a:pt x="8048" y="1571"/>
                    <a:pt x="7637" y="1749"/>
                    <a:pt x="7637" y="1749"/>
                  </a:cubicBezTo>
                  <a:cubicBezTo>
                    <a:pt x="7709" y="1535"/>
                    <a:pt x="7940" y="1356"/>
                    <a:pt x="7940" y="1356"/>
                  </a:cubicBezTo>
                  <a:lnTo>
                    <a:pt x="7940" y="1356"/>
                  </a:lnTo>
                  <a:cubicBezTo>
                    <a:pt x="7566" y="1392"/>
                    <a:pt x="7120" y="1571"/>
                    <a:pt x="7120" y="1571"/>
                  </a:cubicBezTo>
                  <a:cubicBezTo>
                    <a:pt x="7173" y="1249"/>
                    <a:pt x="7494" y="1000"/>
                    <a:pt x="7494" y="1000"/>
                  </a:cubicBezTo>
                  <a:cubicBezTo>
                    <a:pt x="7138" y="1000"/>
                    <a:pt x="6549" y="1392"/>
                    <a:pt x="6549" y="1392"/>
                  </a:cubicBezTo>
                  <a:cubicBezTo>
                    <a:pt x="6620" y="1071"/>
                    <a:pt x="7084" y="661"/>
                    <a:pt x="7084" y="661"/>
                  </a:cubicBezTo>
                  <a:cubicBezTo>
                    <a:pt x="7069" y="660"/>
                    <a:pt x="7054" y="659"/>
                    <a:pt x="7039" y="659"/>
                  </a:cubicBezTo>
                  <a:cubicBezTo>
                    <a:pt x="6474" y="659"/>
                    <a:pt x="5764" y="1285"/>
                    <a:pt x="5764" y="1285"/>
                  </a:cubicBezTo>
                  <a:cubicBezTo>
                    <a:pt x="5924" y="910"/>
                    <a:pt x="6459" y="304"/>
                    <a:pt x="6460" y="304"/>
                  </a:cubicBezTo>
                  <a:lnTo>
                    <a:pt x="6460" y="304"/>
                  </a:lnTo>
                  <a:cubicBezTo>
                    <a:pt x="5871" y="393"/>
                    <a:pt x="5050" y="1339"/>
                    <a:pt x="5050" y="1339"/>
                  </a:cubicBezTo>
                  <a:cubicBezTo>
                    <a:pt x="5103" y="785"/>
                    <a:pt x="5639" y="482"/>
                    <a:pt x="5871" y="0"/>
                  </a:cubicBezTo>
                  <a:close/>
                </a:path>
              </a:pathLst>
            </a:custGeom>
            <a:solidFill>
              <a:srgbClr val="FEF4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2" name="Google Shape;5652;p46"/>
            <p:cNvSpPr/>
            <p:nvPr/>
          </p:nvSpPr>
          <p:spPr>
            <a:xfrm>
              <a:off x="3401654" y="-2257322"/>
              <a:ext cx="225187" cy="84762"/>
            </a:xfrm>
            <a:custGeom>
              <a:avLst/>
              <a:gdLst/>
              <a:ahLst/>
              <a:cxnLst/>
              <a:rect l="l" t="t" r="r" b="b"/>
              <a:pathLst>
                <a:path w="7638" h="2875" extrusionOk="0">
                  <a:moveTo>
                    <a:pt x="0" y="0"/>
                  </a:moveTo>
                  <a:lnTo>
                    <a:pt x="0" y="375"/>
                  </a:lnTo>
                  <a:cubicBezTo>
                    <a:pt x="0" y="375"/>
                    <a:pt x="464" y="446"/>
                    <a:pt x="1000" y="571"/>
                  </a:cubicBezTo>
                  <a:cubicBezTo>
                    <a:pt x="1588" y="696"/>
                    <a:pt x="2159" y="964"/>
                    <a:pt x="2623" y="1338"/>
                  </a:cubicBezTo>
                  <a:cubicBezTo>
                    <a:pt x="3016" y="1642"/>
                    <a:pt x="3551" y="2320"/>
                    <a:pt x="4729" y="2462"/>
                  </a:cubicBezTo>
                  <a:lnTo>
                    <a:pt x="4782" y="2016"/>
                  </a:lnTo>
                  <a:cubicBezTo>
                    <a:pt x="4782" y="2016"/>
                    <a:pt x="5383" y="2875"/>
                    <a:pt x="6970" y="2875"/>
                  </a:cubicBezTo>
                  <a:cubicBezTo>
                    <a:pt x="7155" y="2875"/>
                    <a:pt x="7353" y="2863"/>
                    <a:pt x="7566" y="2837"/>
                  </a:cubicBezTo>
                  <a:lnTo>
                    <a:pt x="7637" y="2409"/>
                  </a:lnTo>
                  <a:lnTo>
                    <a:pt x="7637" y="2409"/>
                  </a:lnTo>
                  <a:cubicBezTo>
                    <a:pt x="7434" y="2434"/>
                    <a:pt x="7242" y="2445"/>
                    <a:pt x="7063" y="2445"/>
                  </a:cubicBezTo>
                  <a:cubicBezTo>
                    <a:pt x="5447" y="2445"/>
                    <a:pt x="4782" y="1535"/>
                    <a:pt x="4782" y="1535"/>
                  </a:cubicBezTo>
                  <a:lnTo>
                    <a:pt x="4782" y="1981"/>
                  </a:lnTo>
                  <a:cubicBezTo>
                    <a:pt x="3605" y="1856"/>
                    <a:pt x="3016" y="1160"/>
                    <a:pt x="2623" y="857"/>
                  </a:cubicBezTo>
                  <a:cubicBezTo>
                    <a:pt x="2159" y="482"/>
                    <a:pt x="1588" y="232"/>
                    <a:pt x="1000" y="89"/>
                  </a:cubicBezTo>
                  <a:cubicBezTo>
                    <a:pt x="857" y="54"/>
                    <a:pt x="732" y="18"/>
                    <a:pt x="607" y="0"/>
                  </a:cubicBezTo>
                  <a:close/>
                </a:path>
              </a:pathLst>
            </a:custGeom>
            <a:solidFill>
              <a:srgbClr val="FEF0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3" name="Google Shape;5653;p46"/>
            <p:cNvSpPr/>
            <p:nvPr/>
          </p:nvSpPr>
          <p:spPr>
            <a:xfrm>
              <a:off x="3626281" y="-2200510"/>
              <a:ext cx="55250" cy="23763"/>
            </a:xfrm>
            <a:custGeom>
              <a:avLst/>
              <a:gdLst/>
              <a:ahLst/>
              <a:cxnLst/>
              <a:rect l="l" t="t" r="r" b="b"/>
              <a:pathLst>
                <a:path w="1874" h="806" extrusionOk="0">
                  <a:moveTo>
                    <a:pt x="0" y="0"/>
                  </a:moveTo>
                  <a:lnTo>
                    <a:pt x="0" y="464"/>
                  </a:lnTo>
                  <a:cubicBezTo>
                    <a:pt x="350" y="744"/>
                    <a:pt x="896" y="805"/>
                    <a:pt x="1308" y="805"/>
                  </a:cubicBezTo>
                  <a:cubicBezTo>
                    <a:pt x="1632" y="805"/>
                    <a:pt x="1874" y="767"/>
                    <a:pt x="1874" y="767"/>
                  </a:cubicBezTo>
                  <a:lnTo>
                    <a:pt x="1660" y="321"/>
                  </a:lnTo>
                  <a:cubicBezTo>
                    <a:pt x="1565" y="330"/>
                    <a:pt x="1447" y="336"/>
                    <a:pt x="1316" y="336"/>
                  </a:cubicBezTo>
                  <a:cubicBezTo>
                    <a:pt x="901" y="336"/>
                    <a:pt x="353" y="271"/>
                    <a:pt x="0" y="0"/>
                  </a:cubicBezTo>
                  <a:close/>
                </a:path>
              </a:pathLst>
            </a:custGeom>
            <a:solidFill>
              <a:srgbClr val="FEF0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4" name="Google Shape;5654;p46"/>
            <p:cNvSpPr/>
            <p:nvPr/>
          </p:nvSpPr>
          <p:spPr>
            <a:xfrm>
              <a:off x="3652580" y="-2252074"/>
              <a:ext cx="55250" cy="44224"/>
            </a:xfrm>
            <a:custGeom>
              <a:avLst/>
              <a:gdLst/>
              <a:ahLst/>
              <a:cxnLst/>
              <a:rect l="l" t="t" r="r" b="b"/>
              <a:pathLst>
                <a:path w="1874" h="1500" extrusionOk="0">
                  <a:moveTo>
                    <a:pt x="0" y="1"/>
                  </a:moveTo>
                  <a:lnTo>
                    <a:pt x="322" y="679"/>
                  </a:lnTo>
                  <a:lnTo>
                    <a:pt x="1678" y="1499"/>
                  </a:lnTo>
                  <a:cubicBezTo>
                    <a:pt x="1856" y="1232"/>
                    <a:pt x="1874" y="928"/>
                    <a:pt x="1820" y="625"/>
                  </a:cubicBezTo>
                  <a:lnTo>
                    <a:pt x="1820" y="625"/>
                  </a:lnTo>
                  <a:cubicBezTo>
                    <a:pt x="1803" y="768"/>
                    <a:pt x="1767" y="893"/>
                    <a:pt x="1678" y="1018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EF0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5" name="Google Shape;5655;p46"/>
            <p:cNvSpPr/>
            <p:nvPr/>
          </p:nvSpPr>
          <p:spPr>
            <a:xfrm>
              <a:off x="3615225" y="-2233147"/>
              <a:ext cx="27389" cy="27389"/>
            </a:xfrm>
            <a:custGeom>
              <a:avLst/>
              <a:gdLst/>
              <a:ahLst/>
              <a:cxnLst/>
              <a:rect l="l" t="t" r="r" b="b"/>
              <a:pathLst>
                <a:path w="929" h="929" extrusionOk="0">
                  <a:moveTo>
                    <a:pt x="465" y="1"/>
                  </a:moveTo>
                  <a:cubicBezTo>
                    <a:pt x="197" y="1"/>
                    <a:pt x="1" y="215"/>
                    <a:pt x="1" y="465"/>
                  </a:cubicBezTo>
                  <a:cubicBezTo>
                    <a:pt x="1" y="732"/>
                    <a:pt x="197" y="929"/>
                    <a:pt x="465" y="929"/>
                  </a:cubicBezTo>
                  <a:cubicBezTo>
                    <a:pt x="714" y="929"/>
                    <a:pt x="928" y="732"/>
                    <a:pt x="928" y="465"/>
                  </a:cubicBezTo>
                  <a:cubicBezTo>
                    <a:pt x="928" y="215"/>
                    <a:pt x="714" y="1"/>
                    <a:pt x="465" y="1"/>
                  </a:cubicBezTo>
                  <a:close/>
                </a:path>
              </a:pathLst>
            </a:custGeom>
            <a:solidFill>
              <a:srgbClr val="D7D0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6" name="Google Shape;5656;p46"/>
            <p:cNvSpPr/>
            <p:nvPr/>
          </p:nvSpPr>
          <p:spPr>
            <a:xfrm>
              <a:off x="3616817" y="-2233147"/>
              <a:ext cx="25797" cy="27389"/>
            </a:xfrm>
            <a:custGeom>
              <a:avLst/>
              <a:gdLst/>
              <a:ahLst/>
              <a:cxnLst/>
              <a:rect l="l" t="t" r="r" b="b"/>
              <a:pathLst>
                <a:path w="875" h="929" extrusionOk="0">
                  <a:moveTo>
                    <a:pt x="446" y="1"/>
                  </a:moveTo>
                  <a:lnTo>
                    <a:pt x="446" y="1"/>
                  </a:lnTo>
                  <a:cubicBezTo>
                    <a:pt x="482" y="72"/>
                    <a:pt x="518" y="162"/>
                    <a:pt x="518" y="251"/>
                  </a:cubicBezTo>
                  <a:cubicBezTo>
                    <a:pt x="518" y="501"/>
                    <a:pt x="303" y="715"/>
                    <a:pt x="54" y="715"/>
                  </a:cubicBezTo>
                  <a:cubicBezTo>
                    <a:pt x="36" y="715"/>
                    <a:pt x="18" y="697"/>
                    <a:pt x="0" y="697"/>
                  </a:cubicBezTo>
                  <a:cubicBezTo>
                    <a:pt x="89" y="840"/>
                    <a:pt x="232" y="929"/>
                    <a:pt x="411" y="929"/>
                  </a:cubicBezTo>
                  <a:cubicBezTo>
                    <a:pt x="660" y="929"/>
                    <a:pt x="874" y="732"/>
                    <a:pt x="874" y="465"/>
                  </a:cubicBezTo>
                  <a:cubicBezTo>
                    <a:pt x="874" y="233"/>
                    <a:pt x="678" y="37"/>
                    <a:pt x="446" y="1"/>
                  </a:cubicBezTo>
                  <a:close/>
                </a:path>
              </a:pathLst>
            </a:custGeom>
            <a:solidFill>
              <a:srgbClr val="C9BF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7" name="Google Shape;5657;p46"/>
            <p:cNvSpPr/>
            <p:nvPr/>
          </p:nvSpPr>
          <p:spPr>
            <a:xfrm>
              <a:off x="3401654" y="-2314666"/>
              <a:ext cx="141545" cy="129959"/>
            </a:xfrm>
            <a:custGeom>
              <a:avLst/>
              <a:gdLst/>
              <a:ahLst/>
              <a:cxnLst/>
              <a:rect l="l" t="t" r="r" b="b"/>
              <a:pathLst>
                <a:path w="4801" h="4408" extrusionOk="0">
                  <a:moveTo>
                    <a:pt x="3765" y="0"/>
                  </a:moveTo>
                  <a:cubicBezTo>
                    <a:pt x="3747" y="18"/>
                    <a:pt x="3587" y="125"/>
                    <a:pt x="3266" y="393"/>
                  </a:cubicBezTo>
                  <a:cubicBezTo>
                    <a:pt x="2748" y="839"/>
                    <a:pt x="2516" y="1553"/>
                    <a:pt x="1856" y="1802"/>
                  </a:cubicBezTo>
                  <a:cubicBezTo>
                    <a:pt x="1588" y="1892"/>
                    <a:pt x="1321" y="1945"/>
                    <a:pt x="1053" y="1945"/>
                  </a:cubicBezTo>
                  <a:lnTo>
                    <a:pt x="0" y="1945"/>
                  </a:lnTo>
                  <a:lnTo>
                    <a:pt x="0" y="2320"/>
                  </a:lnTo>
                  <a:cubicBezTo>
                    <a:pt x="0" y="2320"/>
                    <a:pt x="464" y="2391"/>
                    <a:pt x="1000" y="2516"/>
                  </a:cubicBezTo>
                  <a:cubicBezTo>
                    <a:pt x="1588" y="2641"/>
                    <a:pt x="2142" y="2909"/>
                    <a:pt x="2623" y="3283"/>
                  </a:cubicBezTo>
                  <a:cubicBezTo>
                    <a:pt x="2998" y="3587"/>
                    <a:pt x="3551" y="4265"/>
                    <a:pt x="4711" y="4407"/>
                  </a:cubicBezTo>
                  <a:cubicBezTo>
                    <a:pt x="4711" y="4407"/>
                    <a:pt x="4764" y="3979"/>
                    <a:pt x="4782" y="3961"/>
                  </a:cubicBezTo>
                  <a:cubicBezTo>
                    <a:pt x="4800" y="3765"/>
                    <a:pt x="4657" y="3551"/>
                    <a:pt x="4568" y="3390"/>
                  </a:cubicBezTo>
                  <a:cubicBezTo>
                    <a:pt x="4265" y="2927"/>
                    <a:pt x="4015" y="2445"/>
                    <a:pt x="3944" y="1874"/>
                  </a:cubicBezTo>
                  <a:cubicBezTo>
                    <a:pt x="3908" y="1588"/>
                    <a:pt x="3872" y="1303"/>
                    <a:pt x="3854" y="1000"/>
                  </a:cubicBezTo>
                  <a:cubicBezTo>
                    <a:pt x="3854" y="661"/>
                    <a:pt x="3819" y="339"/>
                    <a:pt x="3765" y="0"/>
                  </a:cubicBezTo>
                  <a:close/>
                </a:path>
              </a:pathLst>
            </a:custGeom>
            <a:solidFill>
              <a:srgbClr val="D7D0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8" name="Google Shape;5658;p46"/>
            <p:cNvSpPr/>
            <p:nvPr/>
          </p:nvSpPr>
          <p:spPr>
            <a:xfrm>
              <a:off x="3401654" y="-2257322"/>
              <a:ext cx="141015" cy="72615"/>
            </a:xfrm>
            <a:custGeom>
              <a:avLst/>
              <a:gdLst/>
              <a:ahLst/>
              <a:cxnLst/>
              <a:rect l="l" t="t" r="r" b="b"/>
              <a:pathLst>
                <a:path w="4783" h="2463" extrusionOk="0">
                  <a:moveTo>
                    <a:pt x="0" y="0"/>
                  </a:moveTo>
                  <a:lnTo>
                    <a:pt x="0" y="375"/>
                  </a:lnTo>
                  <a:cubicBezTo>
                    <a:pt x="0" y="393"/>
                    <a:pt x="500" y="464"/>
                    <a:pt x="536" y="464"/>
                  </a:cubicBezTo>
                  <a:cubicBezTo>
                    <a:pt x="893" y="535"/>
                    <a:pt x="1249" y="625"/>
                    <a:pt x="1588" y="750"/>
                  </a:cubicBezTo>
                  <a:cubicBezTo>
                    <a:pt x="2035" y="928"/>
                    <a:pt x="2427" y="1160"/>
                    <a:pt x="2766" y="1463"/>
                  </a:cubicBezTo>
                  <a:cubicBezTo>
                    <a:pt x="3141" y="1802"/>
                    <a:pt x="3658" y="2320"/>
                    <a:pt x="4657" y="2445"/>
                  </a:cubicBezTo>
                  <a:cubicBezTo>
                    <a:pt x="4675" y="2445"/>
                    <a:pt x="4693" y="2462"/>
                    <a:pt x="4711" y="2462"/>
                  </a:cubicBezTo>
                  <a:cubicBezTo>
                    <a:pt x="4729" y="2373"/>
                    <a:pt x="4729" y="2284"/>
                    <a:pt x="4747" y="2213"/>
                  </a:cubicBezTo>
                  <a:lnTo>
                    <a:pt x="4782" y="2016"/>
                  </a:lnTo>
                  <a:cubicBezTo>
                    <a:pt x="4782" y="1999"/>
                    <a:pt x="4782" y="1999"/>
                    <a:pt x="4782" y="1981"/>
                  </a:cubicBezTo>
                  <a:cubicBezTo>
                    <a:pt x="3605" y="1856"/>
                    <a:pt x="2998" y="1160"/>
                    <a:pt x="2623" y="857"/>
                  </a:cubicBezTo>
                  <a:cubicBezTo>
                    <a:pt x="2142" y="482"/>
                    <a:pt x="1588" y="232"/>
                    <a:pt x="1000" y="89"/>
                  </a:cubicBezTo>
                  <a:cubicBezTo>
                    <a:pt x="857" y="54"/>
                    <a:pt x="732" y="18"/>
                    <a:pt x="607" y="0"/>
                  </a:cubicBezTo>
                  <a:close/>
                </a:path>
              </a:pathLst>
            </a:custGeom>
            <a:solidFill>
              <a:srgbClr val="C9BF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9" name="Google Shape;5659;p46"/>
            <p:cNvSpPr/>
            <p:nvPr/>
          </p:nvSpPr>
          <p:spPr>
            <a:xfrm>
              <a:off x="3516872" y="-2314666"/>
              <a:ext cx="69461" cy="104191"/>
            </a:xfrm>
            <a:custGeom>
              <a:avLst/>
              <a:gdLst/>
              <a:ahLst/>
              <a:cxnLst/>
              <a:rect l="l" t="t" r="r" b="b"/>
              <a:pathLst>
                <a:path w="2356" h="3534" extrusionOk="0">
                  <a:moveTo>
                    <a:pt x="2177" y="0"/>
                  </a:moveTo>
                  <a:lnTo>
                    <a:pt x="2177" y="0"/>
                  </a:lnTo>
                  <a:cubicBezTo>
                    <a:pt x="1392" y="429"/>
                    <a:pt x="660" y="964"/>
                    <a:pt x="0" y="1570"/>
                  </a:cubicBezTo>
                  <a:cubicBezTo>
                    <a:pt x="18" y="1678"/>
                    <a:pt x="36" y="1767"/>
                    <a:pt x="54" y="1874"/>
                  </a:cubicBezTo>
                  <a:cubicBezTo>
                    <a:pt x="71" y="2088"/>
                    <a:pt x="125" y="2302"/>
                    <a:pt x="196" y="2498"/>
                  </a:cubicBezTo>
                  <a:cubicBezTo>
                    <a:pt x="642" y="2819"/>
                    <a:pt x="1427" y="3373"/>
                    <a:pt x="1802" y="3533"/>
                  </a:cubicBezTo>
                  <a:cubicBezTo>
                    <a:pt x="2284" y="3266"/>
                    <a:pt x="2355" y="2480"/>
                    <a:pt x="2213" y="1945"/>
                  </a:cubicBezTo>
                  <a:cubicBezTo>
                    <a:pt x="2052" y="1410"/>
                    <a:pt x="2070" y="892"/>
                    <a:pt x="2159" y="357"/>
                  </a:cubicBezTo>
                  <a:cubicBezTo>
                    <a:pt x="2159" y="321"/>
                    <a:pt x="2159" y="18"/>
                    <a:pt x="2177" y="0"/>
                  </a:cubicBezTo>
                  <a:close/>
                </a:path>
              </a:pathLst>
            </a:custGeom>
            <a:solidFill>
              <a:srgbClr val="FAF7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0" name="Google Shape;5660;p46"/>
            <p:cNvSpPr/>
            <p:nvPr/>
          </p:nvSpPr>
          <p:spPr>
            <a:xfrm>
              <a:off x="3562098" y="-2314666"/>
              <a:ext cx="24235" cy="104191"/>
            </a:xfrm>
            <a:custGeom>
              <a:avLst/>
              <a:gdLst/>
              <a:ahLst/>
              <a:cxnLst/>
              <a:rect l="l" t="t" r="r" b="b"/>
              <a:pathLst>
                <a:path w="822" h="3534" extrusionOk="0">
                  <a:moveTo>
                    <a:pt x="643" y="0"/>
                  </a:moveTo>
                  <a:lnTo>
                    <a:pt x="643" y="0"/>
                  </a:lnTo>
                  <a:cubicBezTo>
                    <a:pt x="482" y="90"/>
                    <a:pt x="340" y="179"/>
                    <a:pt x="197" y="268"/>
                  </a:cubicBezTo>
                  <a:cubicBezTo>
                    <a:pt x="197" y="304"/>
                    <a:pt x="197" y="339"/>
                    <a:pt x="197" y="357"/>
                  </a:cubicBezTo>
                  <a:cubicBezTo>
                    <a:pt x="108" y="892"/>
                    <a:pt x="90" y="1410"/>
                    <a:pt x="250" y="1945"/>
                  </a:cubicBezTo>
                  <a:cubicBezTo>
                    <a:pt x="375" y="2391"/>
                    <a:pt x="340" y="3051"/>
                    <a:pt x="0" y="3390"/>
                  </a:cubicBezTo>
                  <a:cubicBezTo>
                    <a:pt x="108" y="3444"/>
                    <a:pt x="197" y="3497"/>
                    <a:pt x="268" y="3533"/>
                  </a:cubicBezTo>
                  <a:cubicBezTo>
                    <a:pt x="750" y="3266"/>
                    <a:pt x="821" y="2480"/>
                    <a:pt x="679" y="1945"/>
                  </a:cubicBezTo>
                  <a:cubicBezTo>
                    <a:pt x="518" y="1410"/>
                    <a:pt x="536" y="892"/>
                    <a:pt x="625" y="357"/>
                  </a:cubicBezTo>
                  <a:cubicBezTo>
                    <a:pt x="625" y="321"/>
                    <a:pt x="625" y="18"/>
                    <a:pt x="643" y="0"/>
                  </a:cubicBezTo>
                  <a:close/>
                </a:path>
              </a:pathLst>
            </a:custGeom>
            <a:solidFill>
              <a:srgbClr val="F3EA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1" name="Google Shape;5661;p46"/>
            <p:cNvSpPr/>
            <p:nvPr/>
          </p:nvSpPr>
          <p:spPr>
            <a:xfrm>
              <a:off x="3487389" y="-2275218"/>
              <a:ext cx="15301" cy="14771"/>
            </a:xfrm>
            <a:custGeom>
              <a:avLst/>
              <a:gdLst/>
              <a:ahLst/>
              <a:cxnLst/>
              <a:rect l="l" t="t" r="r" b="b"/>
              <a:pathLst>
                <a:path w="519" h="501" extrusionOk="0">
                  <a:moveTo>
                    <a:pt x="268" y="1"/>
                  </a:moveTo>
                  <a:cubicBezTo>
                    <a:pt x="126" y="1"/>
                    <a:pt x="1" y="108"/>
                    <a:pt x="1" y="250"/>
                  </a:cubicBezTo>
                  <a:cubicBezTo>
                    <a:pt x="1" y="393"/>
                    <a:pt x="126" y="500"/>
                    <a:pt x="268" y="500"/>
                  </a:cubicBezTo>
                  <a:cubicBezTo>
                    <a:pt x="393" y="500"/>
                    <a:pt x="518" y="393"/>
                    <a:pt x="518" y="250"/>
                  </a:cubicBezTo>
                  <a:cubicBezTo>
                    <a:pt x="518" y="108"/>
                    <a:pt x="393" y="1"/>
                    <a:pt x="268" y="1"/>
                  </a:cubicBezTo>
                  <a:close/>
                </a:path>
              </a:pathLst>
            </a:custGeom>
            <a:solidFill>
              <a:srgbClr val="1E15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2" name="Google Shape;5662;p46"/>
            <p:cNvSpPr/>
            <p:nvPr/>
          </p:nvSpPr>
          <p:spPr>
            <a:xfrm>
              <a:off x="3610508" y="-2237864"/>
              <a:ext cx="36322" cy="36853"/>
            </a:xfrm>
            <a:custGeom>
              <a:avLst/>
              <a:gdLst/>
              <a:ahLst/>
              <a:cxnLst/>
              <a:rect l="l" t="t" r="r" b="b"/>
              <a:pathLst>
                <a:path w="1232" h="1250" extrusionOk="0">
                  <a:moveTo>
                    <a:pt x="625" y="322"/>
                  </a:moveTo>
                  <a:cubicBezTo>
                    <a:pt x="785" y="322"/>
                    <a:pt x="928" y="464"/>
                    <a:pt x="928" y="625"/>
                  </a:cubicBezTo>
                  <a:cubicBezTo>
                    <a:pt x="928" y="803"/>
                    <a:pt x="785" y="928"/>
                    <a:pt x="625" y="928"/>
                  </a:cubicBezTo>
                  <a:cubicBezTo>
                    <a:pt x="446" y="928"/>
                    <a:pt x="303" y="803"/>
                    <a:pt x="303" y="625"/>
                  </a:cubicBezTo>
                  <a:cubicBezTo>
                    <a:pt x="303" y="464"/>
                    <a:pt x="446" y="322"/>
                    <a:pt x="625" y="322"/>
                  </a:cubicBezTo>
                  <a:close/>
                  <a:moveTo>
                    <a:pt x="625" y="0"/>
                  </a:moveTo>
                  <a:cubicBezTo>
                    <a:pt x="285" y="0"/>
                    <a:pt x="0" y="286"/>
                    <a:pt x="0" y="625"/>
                  </a:cubicBezTo>
                  <a:cubicBezTo>
                    <a:pt x="0" y="964"/>
                    <a:pt x="285" y="1249"/>
                    <a:pt x="625" y="1249"/>
                  </a:cubicBezTo>
                  <a:cubicBezTo>
                    <a:pt x="964" y="1249"/>
                    <a:pt x="1231" y="964"/>
                    <a:pt x="1231" y="625"/>
                  </a:cubicBezTo>
                  <a:cubicBezTo>
                    <a:pt x="1231" y="286"/>
                    <a:pt x="964" y="0"/>
                    <a:pt x="625" y="0"/>
                  </a:cubicBezTo>
                  <a:close/>
                </a:path>
              </a:pathLst>
            </a:custGeom>
            <a:solidFill>
              <a:srgbClr val="1E15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3" name="Google Shape;5663;p46"/>
            <p:cNvSpPr/>
            <p:nvPr/>
          </p:nvSpPr>
          <p:spPr>
            <a:xfrm>
              <a:off x="3396907" y="-2380471"/>
              <a:ext cx="319354" cy="212598"/>
            </a:xfrm>
            <a:custGeom>
              <a:avLst/>
              <a:gdLst/>
              <a:ahLst/>
              <a:cxnLst/>
              <a:rect l="l" t="t" r="r" b="b"/>
              <a:pathLst>
                <a:path w="10832" h="7211" extrusionOk="0">
                  <a:moveTo>
                    <a:pt x="6067" y="2518"/>
                  </a:moveTo>
                  <a:cubicBezTo>
                    <a:pt x="6067" y="2536"/>
                    <a:pt x="6067" y="2571"/>
                    <a:pt x="6067" y="2571"/>
                  </a:cubicBezTo>
                  <a:cubicBezTo>
                    <a:pt x="5978" y="3232"/>
                    <a:pt x="5996" y="3731"/>
                    <a:pt x="6121" y="4213"/>
                  </a:cubicBezTo>
                  <a:cubicBezTo>
                    <a:pt x="6192" y="4480"/>
                    <a:pt x="6210" y="4784"/>
                    <a:pt x="6157" y="5034"/>
                  </a:cubicBezTo>
                  <a:cubicBezTo>
                    <a:pt x="6121" y="5212"/>
                    <a:pt x="6050" y="5444"/>
                    <a:pt x="5871" y="5587"/>
                  </a:cubicBezTo>
                  <a:cubicBezTo>
                    <a:pt x="5586" y="5462"/>
                    <a:pt x="5122" y="5159"/>
                    <a:pt x="4533" y="4730"/>
                  </a:cubicBezTo>
                  <a:lnTo>
                    <a:pt x="4533" y="4730"/>
                  </a:lnTo>
                  <a:cubicBezTo>
                    <a:pt x="4533" y="4730"/>
                    <a:pt x="5247" y="4784"/>
                    <a:pt x="5586" y="4820"/>
                  </a:cubicBezTo>
                  <a:lnTo>
                    <a:pt x="5603" y="4820"/>
                  </a:lnTo>
                  <a:cubicBezTo>
                    <a:pt x="5693" y="4820"/>
                    <a:pt x="5746" y="4766"/>
                    <a:pt x="5764" y="4677"/>
                  </a:cubicBezTo>
                  <a:cubicBezTo>
                    <a:pt x="5764" y="4588"/>
                    <a:pt x="5711" y="4516"/>
                    <a:pt x="5621" y="4498"/>
                  </a:cubicBezTo>
                  <a:cubicBezTo>
                    <a:pt x="5264" y="4463"/>
                    <a:pt x="4426" y="4409"/>
                    <a:pt x="4337" y="4409"/>
                  </a:cubicBezTo>
                  <a:cubicBezTo>
                    <a:pt x="4319" y="4356"/>
                    <a:pt x="4319" y="4302"/>
                    <a:pt x="4301" y="4249"/>
                  </a:cubicBezTo>
                  <a:cubicBezTo>
                    <a:pt x="4765" y="4141"/>
                    <a:pt x="5264" y="3981"/>
                    <a:pt x="5621" y="3820"/>
                  </a:cubicBezTo>
                  <a:cubicBezTo>
                    <a:pt x="5711" y="3802"/>
                    <a:pt x="5746" y="3695"/>
                    <a:pt x="5711" y="3624"/>
                  </a:cubicBezTo>
                  <a:cubicBezTo>
                    <a:pt x="5681" y="3565"/>
                    <a:pt x="5615" y="3530"/>
                    <a:pt x="5542" y="3530"/>
                  </a:cubicBezTo>
                  <a:cubicBezTo>
                    <a:pt x="5527" y="3530"/>
                    <a:pt x="5512" y="3532"/>
                    <a:pt x="5496" y="3535"/>
                  </a:cubicBezTo>
                  <a:cubicBezTo>
                    <a:pt x="5157" y="3695"/>
                    <a:pt x="4694" y="3838"/>
                    <a:pt x="4247" y="3945"/>
                  </a:cubicBezTo>
                  <a:cubicBezTo>
                    <a:pt x="4247" y="3892"/>
                    <a:pt x="4230" y="3874"/>
                    <a:pt x="4247" y="3856"/>
                  </a:cubicBezTo>
                  <a:cubicBezTo>
                    <a:pt x="4801" y="3339"/>
                    <a:pt x="5407" y="2893"/>
                    <a:pt x="6067" y="2518"/>
                  </a:cubicBezTo>
                  <a:close/>
                  <a:moveTo>
                    <a:pt x="6056" y="0"/>
                  </a:moveTo>
                  <a:cubicBezTo>
                    <a:pt x="6048" y="0"/>
                    <a:pt x="6040" y="1"/>
                    <a:pt x="6032" y="2"/>
                  </a:cubicBezTo>
                  <a:cubicBezTo>
                    <a:pt x="5800" y="56"/>
                    <a:pt x="5603" y="163"/>
                    <a:pt x="5389" y="287"/>
                  </a:cubicBezTo>
                  <a:cubicBezTo>
                    <a:pt x="4961" y="537"/>
                    <a:pt x="4694" y="894"/>
                    <a:pt x="4462" y="1305"/>
                  </a:cubicBezTo>
                  <a:cubicBezTo>
                    <a:pt x="4462" y="1269"/>
                    <a:pt x="4462" y="1233"/>
                    <a:pt x="4479" y="1197"/>
                  </a:cubicBezTo>
                  <a:cubicBezTo>
                    <a:pt x="4515" y="1001"/>
                    <a:pt x="4586" y="787"/>
                    <a:pt x="4640" y="591"/>
                  </a:cubicBezTo>
                  <a:cubicBezTo>
                    <a:pt x="4640" y="573"/>
                    <a:pt x="4640" y="555"/>
                    <a:pt x="4640" y="537"/>
                  </a:cubicBezTo>
                  <a:cubicBezTo>
                    <a:pt x="4607" y="460"/>
                    <a:pt x="4540" y="424"/>
                    <a:pt x="4477" y="424"/>
                  </a:cubicBezTo>
                  <a:cubicBezTo>
                    <a:pt x="4438" y="424"/>
                    <a:pt x="4400" y="438"/>
                    <a:pt x="4372" y="466"/>
                  </a:cubicBezTo>
                  <a:cubicBezTo>
                    <a:pt x="3873" y="948"/>
                    <a:pt x="3819" y="1626"/>
                    <a:pt x="3801" y="2125"/>
                  </a:cubicBezTo>
                  <a:cubicBezTo>
                    <a:pt x="3730" y="2197"/>
                    <a:pt x="3569" y="2304"/>
                    <a:pt x="3355" y="2500"/>
                  </a:cubicBezTo>
                  <a:cubicBezTo>
                    <a:pt x="3141" y="2678"/>
                    <a:pt x="2963" y="2893"/>
                    <a:pt x="2802" y="3107"/>
                  </a:cubicBezTo>
                  <a:cubicBezTo>
                    <a:pt x="2570" y="3428"/>
                    <a:pt x="2303" y="3767"/>
                    <a:pt x="1910" y="3910"/>
                  </a:cubicBezTo>
                  <a:cubicBezTo>
                    <a:pt x="1892" y="3910"/>
                    <a:pt x="1874" y="3927"/>
                    <a:pt x="1857" y="3945"/>
                  </a:cubicBezTo>
                  <a:cubicBezTo>
                    <a:pt x="1797" y="4080"/>
                    <a:pt x="1888" y="4190"/>
                    <a:pt x="1992" y="4190"/>
                  </a:cubicBezTo>
                  <a:cubicBezTo>
                    <a:pt x="2012" y="4190"/>
                    <a:pt x="2033" y="4186"/>
                    <a:pt x="2053" y="4177"/>
                  </a:cubicBezTo>
                  <a:cubicBezTo>
                    <a:pt x="2499" y="4017"/>
                    <a:pt x="2784" y="3660"/>
                    <a:pt x="3052" y="3303"/>
                  </a:cubicBezTo>
                  <a:cubicBezTo>
                    <a:pt x="3213" y="3089"/>
                    <a:pt x="3373" y="2893"/>
                    <a:pt x="3552" y="2732"/>
                  </a:cubicBezTo>
                  <a:cubicBezTo>
                    <a:pt x="3659" y="2643"/>
                    <a:pt x="3766" y="2553"/>
                    <a:pt x="3837" y="2500"/>
                  </a:cubicBezTo>
                  <a:lnTo>
                    <a:pt x="3837" y="2500"/>
                  </a:lnTo>
                  <a:cubicBezTo>
                    <a:pt x="3819" y="2518"/>
                    <a:pt x="3855" y="2661"/>
                    <a:pt x="3855" y="2696"/>
                  </a:cubicBezTo>
                  <a:cubicBezTo>
                    <a:pt x="3891" y="3089"/>
                    <a:pt x="3891" y="3499"/>
                    <a:pt x="3944" y="3910"/>
                  </a:cubicBezTo>
                  <a:cubicBezTo>
                    <a:pt x="4033" y="4570"/>
                    <a:pt x="4247" y="5141"/>
                    <a:pt x="4622" y="5712"/>
                  </a:cubicBezTo>
                  <a:cubicBezTo>
                    <a:pt x="4694" y="5837"/>
                    <a:pt x="4818" y="6033"/>
                    <a:pt x="4801" y="6176"/>
                  </a:cubicBezTo>
                  <a:lnTo>
                    <a:pt x="4765" y="6461"/>
                  </a:lnTo>
                  <a:cubicBezTo>
                    <a:pt x="4372" y="6390"/>
                    <a:pt x="3998" y="6247"/>
                    <a:pt x="3676" y="6033"/>
                  </a:cubicBezTo>
                  <a:cubicBezTo>
                    <a:pt x="3391" y="5837"/>
                    <a:pt x="3159" y="5605"/>
                    <a:pt x="2891" y="5390"/>
                  </a:cubicBezTo>
                  <a:cubicBezTo>
                    <a:pt x="2410" y="4998"/>
                    <a:pt x="1821" y="4730"/>
                    <a:pt x="1214" y="4588"/>
                  </a:cubicBezTo>
                  <a:cubicBezTo>
                    <a:pt x="840" y="4498"/>
                    <a:pt x="500" y="4445"/>
                    <a:pt x="322" y="4409"/>
                  </a:cubicBezTo>
                  <a:lnTo>
                    <a:pt x="322" y="4320"/>
                  </a:lnTo>
                  <a:lnTo>
                    <a:pt x="1357" y="4320"/>
                  </a:lnTo>
                  <a:cubicBezTo>
                    <a:pt x="1375" y="4320"/>
                    <a:pt x="1393" y="4302"/>
                    <a:pt x="1410" y="4302"/>
                  </a:cubicBezTo>
                  <a:cubicBezTo>
                    <a:pt x="1512" y="4167"/>
                    <a:pt x="1437" y="4015"/>
                    <a:pt x="1322" y="4015"/>
                  </a:cubicBezTo>
                  <a:cubicBezTo>
                    <a:pt x="1316" y="4015"/>
                    <a:pt x="1310" y="4016"/>
                    <a:pt x="1303" y="4017"/>
                  </a:cubicBezTo>
                  <a:lnTo>
                    <a:pt x="72" y="4017"/>
                  </a:lnTo>
                  <a:cubicBezTo>
                    <a:pt x="37" y="4017"/>
                    <a:pt x="1" y="4034"/>
                    <a:pt x="1" y="4070"/>
                  </a:cubicBezTo>
                  <a:lnTo>
                    <a:pt x="1" y="4534"/>
                  </a:lnTo>
                  <a:cubicBezTo>
                    <a:pt x="1" y="4623"/>
                    <a:pt x="72" y="4677"/>
                    <a:pt x="144" y="4695"/>
                  </a:cubicBezTo>
                  <a:cubicBezTo>
                    <a:pt x="144" y="4695"/>
                    <a:pt x="625" y="4766"/>
                    <a:pt x="1143" y="4891"/>
                  </a:cubicBezTo>
                  <a:cubicBezTo>
                    <a:pt x="1714" y="5016"/>
                    <a:pt x="2249" y="5283"/>
                    <a:pt x="2713" y="5640"/>
                  </a:cubicBezTo>
                  <a:cubicBezTo>
                    <a:pt x="2767" y="5694"/>
                    <a:pt x="2838" y="5747"/>
                    <a:pt x="2927" y="5819"/>
                  </a:cubicBezTo>
                  <a:cubicBezTo>
                    <a:pt x="3302" y="6176"/>
                    <a:pt x="3891" y="6711"/>
                    <a:pt x="4979" y="6800"/>
                  </a:cubicBezTo>
                  <a:cubicBezTo>
                    <a:pt x="4997" y="6800"/>
                    <a:pt x="5033" y="6764"/>
                    <a:pt x="5050" y="6747"/>
                  </a:cubicBezTo>
                  <a:lnTo>
                    <a:pt x="5068" y="6532"/>
                  </a:lnTo>
                  <a:cubicBezTo>
                    <a:pt x="5389" y="6800"/>
                    <a:pt x="6032" y="7210"/>
                    <a:pt x="7156" y="7210"/>
                  </a:cubicBezTo>
                  <a:cubicBezTo>
                    <a:pt x="7352" y="7210"/>
                    <a:pt x="7584" y="7193"/>
                    <a:pt x="7834" y="7157"/>
                  </a:cubicBezTo>
                  <a:cubicBezTo>
                    <a:pt x="7870" y="7157"/>
                    <a:pt x="7887" y="7139"/>
                    <a:pt x="7887" y="7103"/>
                  </a:cubicBezTo>
                  <a:lnTo>
                    <a:pt x="7941" y="6836"/>
                  </a:lnTo>
                  <a:cubicBezTo>
                    <a:pt x="8066" y="6907"/>
                    <a:pt x="8209" y="6961"/>
                    <a:pt x="8369" y="6996"/>
                  </a:cubicBezTo>
                  <a:cubicBezTo>
                    <a:pt x="8382" y="7000"/>
                    <a:pt x="8395" y="7002"/>
                    <a:pt x="8408" y="7002"/>
                  </a:cubicBezTo>
                  <a:cubicBezTo>
                    <a:pt x="8518" y="7002"/>
                    <a:pt x="8610" y="6872"/>
                    <a:pt x="8530" y="6729"/>
                  </a:cubicBezTo>
                  <a:cubicBezTo>
                    <a:pt x="8512" y="6711"/>
                    <a:pt x="8494" y="6711"/>
                    <a:pt x="8476" y="6693"/>
                  </a:cubicBezTo>
                  <a:cubicBezTo>
                    <a:pt x="8226" y="6639"/>
                    <a:pt x="8030" y="6568"/>
                    <a:pt x="7887" y="6443"/>
                  </a:cubicBezTo>
                  <a:cubicBezTo>
                    <a:pt x="7887" y="6443"/>
                    <a:pt x="7887" y="6443"/>
                    <a:pt x="7870" y="6425"/>
                  </a:cubicBezTo>
                  <a:cubicBezTo>
                    <a:pt x="7850" y="6419"/>
                    <a:pt x="7832" y="6416"/>
                    <a:pt x="7814" y="6416"/>
                  </a:cubicBezTo>
                  <a:cubicBezTo>
                    <a:pt x="7733" y="6416"/>
                    <a:pt x="7670" y="6477"/>
                    <a:pt x="7655" y="6550"/>
                  </a:cubicBezTo>
                  <a:lnTo>
                    <a:pt x="7620" y="6871"/>
                  </a:lnTo>
                  <a:cubicBezTo>
                    <a:pt x="7458" y="6887"/>
                    <a:pt x="7306" y="6894"/>
                    <a:pt x="7163" y="6894"/>
                  </a:cubicBezTo>
                  <a:cubicBezTo>
                    <a:pt x="6468" y="6894"/>
                    <a:pt x="5986" y="6731"/>
                    <a:pt x="5675" y="6568"/>
                  </a:cubicBezTo>
                  <a:cubicBezTo>
                    <a:pt x="5372" y="6407"/>
                    <a:pt x="5193" y="6211"/>
                    <a:pt x="5122" y="6140"/>
                  </a:cubicBezTo>
                  <a:cubicBezTo>
                    <a:pt x="5122" y="5908"/>
                    <a:pt x="4979" y="5694"/>
                    <a:pt x="4890" y="5533"/>
                  </a:cubicBezTo>
                  <a:cubicBezTo>
                    <a:pt x="4818" y="5426"/>
                    <a:pt x="4747" y="5319"/>
                    <a:pt x="4676" y="5212"/>
                  </a:cubicBezTo>
                  <a:lnTo>
                    <a:pt x="4676" y="5212"/>
                  </a:lnTo>
                  <a:cubicBezTo>
                    <a:pt x="5086" y="5498"/>
                    <a:pt x="5550" y="5801"/>
                    <a:pt x="5835" y="5908"/>
                  </a:cubicBezTo>
                  <a:cubicBezTo>
                    <a:pt x="5858" y="5915"/>
                    <a:pt x="5880" y="5920"/>
                    <a:pt x="5901" y="5920"/>
                  </a:cubicBezTo>
                  <a:cubicBezTo>
                    <a:pt x="5930" y="5920"/>
                    <a:pt x="5957" y="5911"/>
                    <a:pt x="5978" y="5890"/>
                  </a:cubicBezTo>
                  <a:cubicBezTo>
                    <a:pt x="6549" y="5569"/>
                    <a:pt x="6603" y="4659"/>
                    <a:pt x="6442" y="4124"/>
                  </a:cubicBezTo>
                  <a:cubicBezTo>
                    <a:pt x="6299" y="3606"/>
                    <a:pt x="6371" y="3089"/>
                    <a:pt x="6406" y="2553"/>
                  </a:cubicBezTo>
                  <a:cubicBezTo>
                    <a:pt x="6406" y="2429"/>
                    <a:pt x="6460" y="2250"/>
                    <a:pt x="6406" y="2143"/>
                  </a:cubicBezTo>
                  <a:cubicBezTo>
                    <a:pt x="6371" y="2096"/>
                    <a:pt x="6319" y="2072"/>
                    <a:pt x="6268" y="2072"/>
                  </a:cubicBezTo>
                  <a:cubicBezTo>
                    <a:pt x="6242" y="2072"/>
                    <a:pt x="6216" y="2078"/>
                    <a:pt x="6192" y="2090"/>
                  </a:cubicBezTo>
                  <a:cubicBezTo>
                    <a:pt x="5479" y="2482"/>
                    <a:pt x="4818" y="2946"/>
                    <a:pt x="4212" y="3481"/>
                  </a:cubicBezTo>
                  <a:cubicBezTo>
                    <a:pt x="4212" y="3392"/>
                    <a:pt x="4194" y="3303"/>
                    <a:pt x="4194" y="3214"/>
                  </a:cubicBezTo>
                  <a:cubicBezTo>
                    <a:pt x="4194" y="2910"/>
                    <a:pt x="4158" y="2625"/>
                    <a:pt x="4123" y="2357"/>
                  </a:cubicBezTo>
                  <a:cubicBezTo>
                    <a:pt x="4105" y="2197"/>
                    <a:pt x="4123" y="2036"/>
                    <a:pt x="4140" y="1875"/>
                  </a:cubicBezTo>
                  <a:cubicBezTo>
                    <a:pt x="4140" y="1845"/>
                    <a:pt x="4154" y="1787"/>
                    <a:pt x="4146" y="1749"/>
                  </a:cubicBezTo>
                  <a:lnTo>
                    <a:pt x="4146" y="1749"/>
                  </a:lnTo>
                  <a:cubicBezTo>
                    <a:pt x="4162" y="1797"/>
                    <a:pt x="4178" y="1845"/>
                    <a:pt x="4194" y="1893"/>
                  </a:cubicBezTo>
                  <a:cubicBezTo>
                    <a:pt x="4222" y="1958"/>
                    <a:pt x="4283" y="1989"/>
                    <a:pt x="4343" y="1989"/>
                  </a:cubicBezTo>
                  <a:cubicBezTo>
                    <a:pt x="4399" y="1989"/>
                    <a:pt x="4454" y="1963"/>
                    <a:pt x="4479" y="1911"/>
                  </a:cubicBezTo>
                  <a:cubicBezTo>
                    <a:pt x="4711" y="1483"/>
                    <a:pt x="4943" y="1037"/>
                    <a:pt x="5318" y="716"/>
                  </a:cubicBezTo>
                  <a:cubicBezTo>
                    <a:pt x="5389" y="662"/>
                    <a:pt x="5603" y="537"/>
                    <a:pt x="5621" y="519"/>
                  </a:cubicBezTo>
                  <a:lnTo>
                    <a:pt x="5621" y="519"/>
                  </a:lnTo>
                  <a:lnTo>
                    <a:pt x="5568" y="573"/>
                  </a:lnTo>
                  <a:cubicBezTo>
                    <a:pt x="5354" y="823"/>
                    <a:pt x="5122" y="1090"/>
                    <a:pt x="5086" y="1483"/>
                  </a:cubicBezTo>
                  <a:cubicBezTo>
                    <a:pt x="5071" y="1570"/>
                    <a:pt x="5140" y="1658"/>
                    <a:pt x="5234" y="1658"/>
                  </a:cubicBezTo>
                  <a:cubicBezTo>
                    <a:pt x="5255" y="1658"/>
                    <a:pt x="5277" y="1653"/>
                    <a:pt x="5300" y="1644"/>
                  </a:cubicBezTo>
                  <a:cubicBezTo>
                    <a:pt x="5318" y="1644"/>
                    <a:pt x="5318" y="1644"/>
                    <a:pt x="5336" y="1626"/>
                  </a:cubicBezTo>
                  <a:cubicBezTo>
                    <a:pt x="5461" y="1483"/>
                    <a:pt x="5764" y="1162"/>
                    <a:pt x="6103" y="912"/>
                  </a:cubicBezTo>
                  <a:lnTo>
                    <a:pt x="6103" y="912"/>
                  </a:lnTo>
                  <a:cubicBezTo>
                    <a:pt x="5978" y="1090"/>
                    <a:pt x="5853" y="1269"/>
                    <a:pt x="5800" y="1412"/>
                  </a:cubicBezTo>
                  <a:cubicBezTo>
                    <a:pt x="5800" y="1429"/>
                    <a:pt x="5800" y="1447"/>
                    <a:pt x="5800" y="1465"/>
                  </a:cubicBezTo>
                  <a:cubicBezTo>
                    <a:pt x="5822" y="1555"/>
                    <a:pt x="5887" y="1595"/>
                    <a:pt x="5954" y="1595"/>
                  </a:cubicBezTo>
                  <a:cubicBezTo>
                    <a:pt x="5994" y="1595"/>
                    <a:pt x="6034" y="1581"/>
                    <a:pt x="6067" y="1554"/>
                  </a:cubicBezTo>
                  <a:cubicBezTo>
                    <a:pt x="6192" y="1447"/>
                    <a:pt x="6496" y="1215"/>
                    <a:pt x="6817" y="1073"/>
                  </a:cubicBezTo>
                  <a:lnTo>
                    <a:pt x="6817" y="1073"/>
                  </a:lnTo>
                  <a:cubicBezTo>
                    <a:pt x="6710" y="1215"/>
                    <a:pt x="6621" y="1376"/>
                    <a:pt x="6585" y="1519"/>
                  </a:cubicBezTo>
                  <a:cubicBezTo>
                    <a:pt x="6557" y="1616"/>
                    <a:pt x="6637" y="1702"/>
                    <a:pt x="6733" y="1702"/>
                  </a:cubicBezTo>
                  <a:cubicBezTo>
                    <a:pt x="6760" y="1702"/>
                    <a:pt x="6789" y="1695"/>
                    <a:pt x="6817" y="1679"/>
                  </a:cubicBezTo>
                  <a:cubicBezTo>
                    <a:pt x="6906" y="1626"/>
                    <a:pt x="7067" y="1519"/>
                    <a:pt x="7263" y="1447"/>
                  </a:cubicBezTo>
                  <a:lnTo>
                    <a:pt x="7263" y="1447"/>
                  </a:lnTo>
                  <a:cubicBezTo>
                    <a:pt x="7209" y="1519"/>
                    <a:pt x="7174" y="1626"/>
                    <a:pt x="7174" y="1715"/>
                  </a:cubicBezTo>
                  <a:cubicBezTo>
                    <a:pt x="7159" y="1802"/>
                    <a:pt x="7240" y="1890"/>
                    <a:pt x="7328" y="1890"/>
                  </a:cubicBezTo>
                  <a:cubicBezTo>
                    <a:pt x="7348" y="1890"/>
                    <a:pt x="7368" y="1885"/>
                    <a:pt x="7388" y="1875"/>
                  </a:cubicBezTo>
                  <a:cubicBezTo>
                    <a:pt x="7388" y="1875"/>
                    <a:pt x="7530" y="1822"/>
                    <a:pt x="7727" y="1768"/>
                  </a:cubicBezTo>
                  <a:lnTo>
                    <a:pt x="7727" y="1768"/>
                  </a:lnTo>
                  <a:cubicBezTo>
                    <a:pt x="7709" y="1786"/>
                    <a:pt x="7691" y="1822"/>
                    <a:pt x="7673" y="1858"/>
                  </a:cubicBezTo>
                  <a:cubicBezTo>
                    <a:pt x="7643" y="1962"/>
                    <a:pt x="7738" y="2067"/>
                    <a:pt x="7833" y="2067"/>
                  </a:cubicBezTo>
                  <a:cubicBezTo>
                    <a:pt x="7851" y="2067"/>
                    <a:pt x="7870" y="2063"/>
                    <a:pt x="7887" y="2054"/>
                  </a:cubicBezTo>
                  <a:cubicBezTo>
                    <a:pt x="7887" y="2054"/>
                    <a:pt x="8209" y="1929"/>
                    <a:pt x="8476" y="1893"/>
                  </a:cubicBezTo>
                  <a:cubicBezTo>
                    <a:pt x="8583" y="2125"/>
                    <a:pt x="8851" y="2875"/>
                    <a:pt x="8583" y="4159"/>
                  </a:cubicBezTo>
                  <a:cubicBezTo>
                    <a:pt x="8559" y="4258"/>
                    <a:pt x="8644" y="4339"/>
                    <a:pt x="8735" y="4339"/>
                  </a:cubicBezTo>
                  <a:cubicBezTo>
                    <a:pt x="8776" y="4339"/>
                    <a:pt x="8818" y="4323"/>
                    <a:pt x="8851" y="4284"/>
                  </a:cubicBezTo>
                  <a:cubicBezTo>
                    <a:pt x="8851" y="4266"/>
                    <a:pt x="9547" y="3463"/>
                    <a:pt x="10225" y="3035"/>
                  </a:cubicBezTo>
                  <a:lnTo>
                    <a:pt x="10225" y="3035"/>
                  </a:lnTo>
                  <a:cubicBezTo>
                    <a:pt x="10189" y="3196"/>
                    <a:pt x="10153" y="3356"/>
                    <a:pt x="10136" y="3535"/>
                  </a:cubicBezTo>
                  <a:cubicBezTo>
                    <a:pt x="10118" y="3838"/>
                    <a:pt x="10189" y="4159"/>
                    <a:pt x="10278" y="4463"/>
                  </a:cubicBezTo>
                  <a:cubicBezTo>
                    <a:pt x="10367" y="4891"/>
                    <a:pt x="10475" y="5283"/>
                    <a:pt x="10332" y="5640"/>
                  </a:cubicBezTo>
                  <a:lnTo>
                    <a:pt x="8779" y="4695"/>
                  </a:lnTo>
                  <a:cubicBezTo>
                    <a:pt x="8757" y="4682"/>
                    <a:pt x="8732" y="4676"/>
                    <a:pt x="8709" y="4676"/>
                  </a:cubicBezTo>
                  <a:cubicBezTo>
                    <a:pt x="8603" y="4676"/>
                    <a:pt x="8507" y="4792"/>
                    <a:pt x="8565" y="4909"/>
                  </a:cubicBezTo>
                  <a:cubicBezTo>
                    <a:pt x="8565" y="4909"/>
                    <a:pt x="9458" y="6747"/>
                    <a:pt x="9458" y="6747"/>
                  </a:cubicBezTo>
                  <a:cubicBezTo>
                    <a:pt x="9333" y="6764"/>
                    <a:pt x="9190" y="6764"/>
                    <a:pt x="9065" y="6764"/>
                  </a:cubicBezTo>
                  <a:cubicBezTo>
                    <a:pt x="9047" y="6764"/>
                    <a:pt x="9029" y="6764"/>
                    <a:pt x="9011" y="6782"/>
                  </a:cubicBezTo>
                  <a:cubicBezTo>
                    <a:pt x="8887" y="6925"/>
                    <a:pt x="8976" y="7068"/>
                    <a:pt x="9118" y="7068"/>
                  </a:cubicBezTo>
                  <a:cubicBezTo>
                    <a:pt x="9315" y="7068"/>
                    <a:pt x="9511" y="7068"/>
                    <a:pt x="9725" y="7032"/>
                  </a:cubicBezTo>
                  <a:cubicBezTo>
                    <a:pt x="9814" y="7014"/>
                    <a:pt x="9886" y="6907"/>
                    <a:pt x="9832" y="6818"/>
                  </a:cubicBezTo>
                  <a:lnTo>
                    <a:pt x="9065" y="5248"/>
                  </a:lnTo>
                  <a:lnTo>
                    <a:pt x="9065" y="5248"/>
                  </a:lnTo>
                  <a:lnTo>
                    <a:pt x="10314" y="5997"/>
                  </a:lnTo>
                  <a:cubicBezTo>
                    <a:pt x="10338" y="6009"/>
                    <a:pt x="10364" y="6015"/>
                    <a:pt x="10389" y="6015"/>
                  </a:cubicBezTo>
                  <a:cubicBezTo>
                    <a:pt x="10439" y="6015"/>
                    <a:pt x="10486" y="5991"/>
                    <a:pt x="10510" y="5944"/>
                  </a:cubicBezTo>
                  <a:cubicBezTo>
                    <a:pt x="10831" y="5444"/>
                    <a:pt x="10706" y="4909"/>
                    <a:pt x="10582" y="4391"/>
                  </a:cubicBezTo>
                  <a:cubicBezTo>
                    <a:pt x="10510" y="4088"/>
                    <a:pt x="10439" y="3820"/>
                    <a:pt x="10457" y="3553"/>
                  </a:cubicBezTo>
                  <a:cubicBezTo>
                    <a:pt x="10475" y="3303"/>
                    <a:pt x="10528" y="3053"/>
                    <a:pt x="10617" y="2768"/>
                  </a:cubicBezTo>
                  <a:cubicBezTo>
                    <a:pt x="10646" y="2665"/>
                    <a:pt x="10556" y="2575"/>
                    <a:pt x="10464" y="2575"/>
                  </a:cubicBezTo>
                  <a:cubicBezTo>
                    <a:pt x="10443" y="2575"/>
                    <a:pt x="10423" y="2579"/>
                    <a:pt x="10403" y="2589"/>
                  </a:cubicBezTo>
                  <a:cubicBezTo>
                    <a:pt x="9886" y="2821"/>
                    <a:pt x="9315" y="3339"/>
                    <a:pt x="8976" y="3695"/>
                  </a:cubicBezTo>
                  <a:cubicBezTo>
                    <a:pt x="9118" y="2357"/>
                    <a:pt x="8708" y="1679"/>
                    <a:pt x="8690" y="1644"/>
                  </a:cubicBezTo>
                  <a:cubicBezTo>
                    <a:pt x="8655" y="1608"/>
                    <a:pt x="8619" y="1572"/>
                    <a:pt x="8565" y="1572"/>
                  </a:cubicBezTo>
                  <a:cubicBezTo>
                    <a:pt x="8458" y="1572"/>
                    <a:pt x="8351" y="1590"/>
                    <a:pt x="8244" y="1626"/>
                  </a:cubicBezTo>
                  <a:cubicBezTo>
                    <a:pt x="8280" y="1572"/>
                    <a:pt x="8298" y="1519"/>
                    <a:pt x="8280" y="1465"/>
                  </a:cubicBezTo>
                  <a:cubicBezTo>
                    <a:pt x="8244" y="1394"/>
                    <a:pt x="8191" y="1358"/>
                    <a:pt x="8119" y="1358"/>
                  </a:cubicBezTo>
                  <a:cubicBezTo>
                    <a:pt x="7941" y="1376"/>
                    <a:pt x="7762" y="1429"/>
                    <a:pt x="7620" y="1465"/>
                  </a:cubicBezTo>
                  <a:cubicBezTo>
                    <a:pt x="7691" y="1358"/>
                    <a:pt x="7780" y="1287"/>
                    <a:pt x="7780" y="1287"/>
                  </a:cubicBezTo>
                  <a:cubicBezTo>
                    <a:pt x="7870" y="1215"/>
                    <a:pt x="7870" y="1090"/>
                    <a:pt x="7762" y="1019"/>
                  </a:cubicBezTo>
                  <a:cubicBezTo>
                    <a:pt x="7745" y="1019"/>
                    <a:pt x="7745" y="1001"/>
                    <a:pt x="7727" y="1001"/>
                  </a:cubicBezTo>
                  <a:cubicBezTo>
                    <a:pt x="7566" y="1001"/>
                    <a:pt x="7370" y="1055"/>
                    <a:pt x="7174" y="1144"/>
                  </a:cubicBezTo>
                  <a:cubicBezTo>
                    <a:pt x="7263" y="1055"/>
                    <a:pt x="7334" y="965"/>
                    <a:pt x="7406" y="930"/>
                  </a:cubicBezTo>
                  <a:cubicBezTo>
                    <a:pt x="7406" y="912"/>
                    <a:pt x="7406" y="912"/>
                    <a:pt x="7423" y="894"/>
                  </a:cubicBezTo>
                  <a:cubicBezTo>
                    <a:pt x="7459" y="769"/>
                    <a:pt x="7388" y="680"/>
                    <a:pt x="7281" y="662"/>
                  </a:cubicBezTo>
                  <a:cubicBezTo>
                    <a:pt x="7262" y="661"/>
                    <a:pt x="7244" y="660"/>
                    <a:pt x="7225" y="660"/>
                  </a:cubicBezTo>
                  <a:cubicBezTo>
                    <a:pt x="6992" y="660"/>
                    <a:pt x="6745" y="761"/>
                    <a:pt x="6513" y="876"/>
                  </a:cubicBezTo>
                  <a:cubicBezTo>
                    <a:pt x="6656" y="698"/>
                    <a:pt x="6763" y="573"/>
                    <a:pt x="6763" y="573"/>
                  </a:cubicBezTo>
                  <a:cubicBezTo>
                    <a:pt x="6865" y="471"/>
                    <a:pt x="6789" y="304"/>
                    <a:pt x="6658" y="304"/>
                  </a:cubicBezTo>
                  <a:cubicBezTo>
                    <a:pt x="6652" y="304"/>
                    <a:pt x="6645" y="304"/>
                    <a:pt x="6638" y="305"/>
                  </a:cubicBezTo>
                  <a:cubicBezTo>
                    <a:pt x="6424" y="341"/>
                    <a:pt x="6192" y="448"/>
                    <a:pt x="5907" y="662"/>
                  </a:cubicBezTo>
                  <a:cubicBezTo>
                    <a:pt x="6032" y="519"/>
                    <a:pt x="6121" y="395"/>
                    <a:pt x="6210" y="234"/>
                  </a:cubicBezTo>
                  <a:cubicBezTo>
                    <a:pt x="6260" y="117"/>
                    <a:pt x="6170" y="0"/>
                    <a:pt x="6056" y="0"/>
                  </a:cubicBezTo>
                  <a:close/>
                </a:path>
              </a:pathLst>
            </a:custGeom>
            <a:solidFill>
              <a:srgbClr val="1E15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64" name="Google Shape;5664;p46"/>
          <p:cNvGrpSpPr/>
          <p:nvPr/>
        </p:nvGrpSpPr>
        <p:grpSpPr>
          <a:xfrm rot="120013">
            <a:off x="3432746" y="2025841"/>
            <a:ext cx="314579" cy="314049"/>
            <a:chOff x="3397438" y="-2921740"/>
            <a:chExt cx="314608" cy="314077"/>
          </a:xfrm>
        </p:grpSpPr>
        <p:sp>
          <p:nvSpPr>
            <p:cNvPr id="5665" name="Google Shape;5665;p46"/>
            <p:cNvSpPr/>
            <p:nvPr/>
          </p:nvSpPr>
          <p:spPr>
            <a:xfrm>
              <a:off x="3414803" y="-2904905"/>
              <a:ext cx="279877" cy="280438"/>
            </a:xfrm>
            <a:custGeom>
              <a:avLst/>
              <a:gdLst/>
              <a:ahLst/>
              <a:cxnLst/>
              <a:rect l="l" t="t" r="r" b="b"/>
              <a:pathLst>
                <a:path w="9493" h="9512" extrusionOk="0">
                  <a:moveTo>
                    <a:pt x="4747" y="2588"/>
                  </a:moveTo>
                  <a:cubicBezTo>
                    <a:pt x="5942" y="2588"/>
                    <a:pt x="6906" y="3569"/>
                    <a:pt x="6906" y="4747"/>
                  </a:cubicBezTo>
                  <a:cubicBezTo>
                    <a:pt x="6906" y="5942"/>
                    <a:pt x="5942" y="6924"/>
                    <a:pt x="4747" y="6924"/>
                  </a:cubicBezTo>
                  <a:cubicBezTo>
                    <a:pt x="3551" y="6924"/>
                    <a:pt x="2588" y="5942"/>
                    <a:pt x="2588" y="4747"/>
                  </a:cubicBezTo>
                  <a:cubicBezTo>
                    <a:pt x="2588" y="3569"/>
                    <a:pt x="3551" y="2588"/>
                    <a:pt x="4747" y="2588"/>
                  </a:cubicBezTo>
                  <a:close/>
                  <a:moveTo>
                    <a:pt x="4747" y="1"/>
                  </a:moveTo>
                  <a:cubicBezTo>
                    <a:pt x="2124" y="1"/>
                    <a:pt x="1" y="2142"/>
                    <a:pt x="1" y="4747"/>
                  </a:cubicBezTo>
                  <a:cubicBezTo>
                    <a:pt x="1" y="7370"/>
                    <a:pt x="2124" y="9511"/>
                    <a:pt x="4747" y="9511"/>
                  </a:cubicBezTo>
                  <a:cubicBezTo>
                    <a:pt x="7370" y="9511"/>
                    <a:pt x="9493" y="7370"/>
                    <a:pt x="9493" y="4747"/>
                  </a:cubicBezTo>
                  <a:cubicBezTo>
                    <a:pt x="9493" y="2142"/>
                    <a:pt x="7370" y="1"/>
                    <a:pt x="4747" y="1"/>
                  </a:cubicBezTo>
                  <a:close/>
                </a:path>
              </a:pathLst>
            </a:custGeom>
            <a:solidFill>
              <a:srgbClr val="FAF7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6" name="Google Shape;5666;p46"/>
            <p:cNvSpPr/>
            <p:nvPr/>
          </p:nvSpPr>
          <p:spPr>
            <a:xfrm>
              <a:off x="3480048" y="-2890164"/>
              <a:ext cx="214633" cy="265696"/>
            </a:xfrm>
            <a:custGeom>
              <a:avLst/>
              <a:gdLst/>
              <a:ahLst/>
              <a:cxnLst/>
              <a:rect l="l" t="t" r="r" b="b"/>
              <a:pathLst>
                <a:path w="7280" h="9012" extrusionOk="0">
                  <a:moveTo>
                    <a:pt x="4639" y="0"/>
                  </a:moveTo>
                  <a:lnTo>
                    <a:pt x="4639" y="0"/>
                  </a:lnTo>
                  <a:cubicBezTo>
                    <a:pt x="5977" y="839"/>
                    <a:pt x="6852" y="2320"/>
                    <a:pt x="6852" y="4015"/>
                  </a:cubicBezTo>
                  <a:cubicBezTo>
                    <a:pt x="6852" y="6638"/>
                    <a:pt x="4728" y="8761"/>
                    <a:pt x="2105" y="8761"/>
                  </a:cubicBezTo>
                  <a:cubicBezTo>
                    <a:pt x="1356" y="8761"/>
                    <a:pt x="642" y="8583"/>
                    <a:pt x="0" y="8262"/>
                  </a:cubicBezTo>
                  <a:lnTo>
                    <a:pt x="0" y="8262"/>
                  </a:lnTo>
                  <a:cubicBezTo>
                    <a:pt x="732" y="8726"/>
                    <a:pt x="1606" y="9011"/>
                    <a:pt x="2534" y="9011"/>
                  </a:cubicBezTo>
                  <a:cubicBezTo>
                    <a:pt x="5157" y="9011"/>
                    <a:pt x="7280" y="6870"/>
                    <a:pt x="7280" y="4247"/>
                  </a:cubicBezTo>
                  <a:cubicBezTo>
                    <a:pt x="7280" y="2391"/>
                    <a:pt x="6209" y="768"/>
                    <a:pt x="4639" y="0"/>
                  </a:cubicBezTo>
                  <a:close/>
                </a:path>
              </a:pathLst>
            </a:custGeom>
            <a:solidFill>
              <a:srgbClr val="F3EA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7" name="Google Shape;5667;p46"/>
            <p:cNvSpPr/>
            <p:nvPr/>
          </p:nvSpPr>
          <p:spPr>
            <a:xfrm>
              <a:off x="3511064" y="-2904905"/>
              <a:ext cx="87887" cy="84202"/>
            </a:xfrm>
            <a:custGeom>
              <a:avLst/>
              <a:gdLst/>
              <a:ahLst/>
              <a:cxnLst/>
              <a:rect l="l" t="t" r="r" b="b"/>
              <a:pathLst>
                <a:path w="2981" h="2856" extrusionOk="0">
                  <a:moveTo>
                    <a:pt x="1482" y="1"/>
                  </a:moveTo>
                  <a:cubicBezTo>
                    <a:pt x="964" y="1"/>
                    <a:pt x="465" y="90"/>
                    <a:pt x="1" y="251"/>
                  </a:cubicBezTo>
                  <a:lnTo>
                    <a:pt x="447" y="2856"/>
                  </a:lnTo>
                  <a:cubicBezTo>
                    <a:pt x="750" y="2695"/>
                    <a:pt x="1107" y="2588"/>
                    <a:pt x="1482" y="2588"/>
                  </a:cubicBezTo>
                  <a:cubicBezTo>
                    <a:pt x="1856" y="2588"/>
                    <a:pt x="2213" y="2695"/>
                    <a:pt x="2517" y="2856"/>
                  </a:cubicBezTo>
                  <a:lnTo>
                    <a:pt x="2980" y="251"/>
                  </a:lnTo>
                  <a:cubicBezTo>
                    <a:pt x="2499" y="90"/>
                    <a:pt x="1999" y="1"/>
                    <a:pt x="1482" y="1"/>
                  </a:cubicBezTo>
                  <a:close/>
                </a:path>
              </a:pathLst>
            </a:custGeom>
            <a:solidFill>
              <a:srgbClr val="B2CB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8" name="Google Shape;5668;p46"/>
            <p:cNvSpPr/>
            <p:nvPr/>
          </p:nvSpPr>
          <p:spPr>
            <a:xfrm>
              <a:off x="3511064" y="-2708670"/>
              <a:ext cx="87887" cy="84202"/>
            </a:xfrm>
            <a:custGeom>
              <a:avLst/>
              <a:gdLst/>
              <a:ahLst/>
              <a:cxnLst/>
              <a:rect l="l" t="t" r="r" b="b"/>
              <a:pathLst>
                <a:path w="2981" h="2856" extrusionOk="0">
                  <a:moveTo>
                    <a:pt x="447" y="0"/>
                  </a:moveTo>
                  <a:lnTo>
                    <a:pt x="1" y="2605"/>
                  </a:lnTo>
                  <a:cubicBezTo>
                    <a:pt x="465" y="2766"/>
                    <a:pt x="964" y="2855"/>
                    <a:pt x="1482" y="2855"/>
                  </a:cubicBezTo>
                  <a:cubicBezTo>
                    <a:pt x="1999" y="2855"/>
                    <a:pt x="2499" y="2766"/>
                    <a:pt x="2980" y="2605"/>
                  </a:cubicBezTo>
                  <a:lnTo>
                    <a:pt x="2517" y="0"/>
                  </a:lnTo>
                  <a:cubicBezTo>
                    <a:pt x="2213" y="161"/>
                    <a:pt x="1856" y="268"/>
                    <a:pt x="1482" y="268"/>
                  </a:cubicBezTo>
                  <a:cubicBezTo>
                    <a:pt x="1107" y="268"/>
                    <a:pt x="750" y="161"/>
                    <a:pt x="447" y="0"/>
                  </a:cubicBezTo>
                  <a:close/>
                </a:path>
              </a:pathLst>
            </a:custGeom>
            <a:solidFill>
              <a:srgbClr val="B2CB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9" name="Google Shape;5669;p46"/>
            <p:cNvSpPr/>
            <p:nvPr/>
          </p:nvSpPr>
          <p:spPr>
            <a:xfrm>
              <a:off x="3611009" y="-2808616"/>
              <a:ext cx="83671" cy="87858"/>
            </a:xfrm>
            <a:custGeom>
              <a:avLst/>
              <a:gdLst/>
              <a:ahLst/>
              <a:cxnLst/>
              <a:rect l="l" t="t" r="r" b="b"/>
              <a:pathLst>
                <a:path w="2838" h="2980" extrusionOk="0">
                  <a:moveTo>
                    <a:pt x="2606" y="0"/>
                  </a:moveTo>
                  <a:lnTo>
                    <a:pt x="1" y="446"/>
                  </a:lnTo>
                  <a:cubicBezTo>
                    <a:pt x="161" y="767"/>
                    <a:pt x="251" y="1106"/>
                    <a:pt x="251" y="1481"/>
                  </a:cubicBezTo>
                  <a:cubicBezTo>
                    <a:pt x="251" y="1874"/>
                    <a:pt x="161" y="2213"/>
                    <a:pt x="1" y="2534"/>
                  </a:cubicBezTo>
                  <a:lnTo>
                    <a:pt x="2606" y="2980"/>
                  </a:lnTo>
                  <a:cubicBezTo>
                    <a:pt x="2766" y="2516"/>
                    <a:pt x="2838" y="2016"/>
                    <a:pt x="2838" y="1481"/>
                  </a:cubicBezTo>
                  <a:cubicBezTo>
                    <a:pt x="2838" y="964"/>
                    <a:pt x="2766" y="464"/>
                    <a:pt x="2606" y="0"/>
                  </a:cubicBezTo>
                  <a:close/>
                </a:path>
              </a:pathLst>
            </a:custGeom>
            <a:solidFill>
              <a:srgbClr val="B2CB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0" name="Google Shape;5670;p46"/>
            <p:cNvSpPr/>
            <p:nvPr/>
          </p:nvSpPr>
          <p:spPr>
            <a:xfrm>
              <a:off x="3414803" y="-2808616"/>
              <a:ext cx="84202" cy="87858"/>
            </a:xfrm>
            <a:custGeom>
              <a:avLst/>
              <a:gdLst/>
              <a:ahLst/>
              <a:cxnLst/>
              <a:rect l="l" t="t" r="r" b="b"/>
              <a:pathLst>
                <a:path w="2856" h="2980" extrusionOk="0">
                  <a:moveTo>
                    <a:pt x="250" y="0"/>
                  </a:moveTo>
                  <a:cubicBezTo>
                    <a:pt x="90" y="464"/>
                    <a:pt x="1" y="964"/>
                    <a:pt x="1" y="1481"/>
                  </a:cubicBezTo>
                  <a:cubicBezTo>
                    <a:pt x="1" y="2016"/>
                    <a:pt x="90" y="2516"/>
                    <a:pt x="250" y="2980"/>
                  </a:cubicBezTo>
                  <a:lnTo>
                    <a:pt x="2855" y="2534"/>
                  </a:lnTo>
                  <a:cubicBezTo>
                    <a:pt x="2695" y="2213"/>
                    <a:pt x="2588" y="1874"/>
                    <a:pt x="2588" y="1481"/>
                  </a:cubicBezTo>
                  <a:cubicBezTo>
                    <a:pt x="2588" y="1106"/>
                    <a:pt x="2695" y="767"/>
                    <a:pt x="2855" y="446"/>
                  </a:cubicBezTo>
                  <a:lnTo>
                    <a:pt x="250" y="0"/>
                  </a:lnTo>
                  <a:close/>
                </a:path>
              </a:pathLst>
            </a:custGeom>
            <a:solidFill>
              <a:srgbClr val="B2CB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1" name="Google Shape;5671;p46"/>
            <p:cNvSpPr/>
            <p:nvPr/>
          </p:nvSpPr>
          <p:spPr>
            <a:xfrm>
              <a:off x="3468992" y="-2850717"/>
              <a:ext cx="171529" cy="172060"/>
            </a:xfrm>
            <a:custGeom>
              <a:avLst/>
              <a:gdLst/>
              <a:ahLst/>
              <a:cxnLst/>
              <a:rect l="l" t="t" r="r" b="b"/>
              <a:pathLst>
                <a:path w="5818" h="5836" extrusionOk="0">
                  <a:moveTo>
                    <a:pt x="2909" y="750"/>
                  </a:moveTo>
                  <a:cubicBezTo>
                    <a:pt x="4104" y="750"/>
                    <a:pt x="5068" y="1731"/>
                    <a:pt x="5068" y="2909"/>
                  </a:cubicBezTo>
                  <a:cubicBezTo>
                    <a:pt x="5068" y="4104"/>
                    <a:pt x="4104" y="5086"/>
                    <a:pt x="2909" y="5086"/>
                  </a:cubicBezTo>
                  <a:cubicBezTo>
                    <a:pt x="1713" y="5086"/>
                    <a:pt x="750" y="4104"/>
                    <a:pt x="750" y="2909"/>
                  </a:cubicBezTo>
                  <a:cubicBezTo>
                    <a:pt x="750" y="1731"/>
                    <a:pt x="1713" y="750"/>
                    <a:pt x="2909" y="750"/>
                  </a:cubicBezTo>
                  <a:close/>
                  <a:moveTo>
                    <a:pt x="2909" y="1"/>
                  </a:moveTo>
                  <a:cubicBezTo>
                    <a:pt x="1303" y="1"/>
                    <a:pt x="0" y="1303"/>
                    <a:pt x="0" y="2909"/>
                  </a:cubicBezTo>
                  <a:cubicBezTo>
                    <a:pt x="0" y="4533"/>
                    <a:pt x="1303" y="5835"/>
                    <a:pt x="2909" y="5835"/>
                  </a:cubicBezTo>
                  <a:cubicBezTo>
                    <a:pt x="4515" y="5835"/>
                    <a:pt x="5817" y="4533"/>
                    <a:pt x="5817" y="2909"/>
                  </a:cubicBezTo>
                  <a:cubicBezTo>
                    <a:pt x="5817" y="1303"/>
                    <a:pt x="4515" y="1"/>
                    <a:pt x="2909" y="1"/>
                  </a:cubicBezTo>
                  <a:close/>
                </a:path>
              </a:pathLst>
            </a:custGeom>
            <a:solidFill>
              <a:srgbClr val="D7D0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2" name="Google Shape;5672;p46"/>
            <p:cNvSpPr/>
            <p:nvPr/>
          </p:nvSpPr>
          <p:spPr>
            <a:xfrm>
              <a:off x="3516341" y="-2846501"/>
              <a:ext cx="124681" cy="167844"/>
            </a:xfrm>
            <a:custGeom>
              <a:avLst/>
              <a:gdLst/>
              <a:ahLst/>
              <a:cxnLst/>
              <a:rect l="l" t="t" r="r" b="b"/>
              <a:pathLst>
                <a:path w="4229" h="5693" extrusionOk="0">
                  <a:moveTo>
                    <a:pt x="2213" y="0"/>
                  </a:moveTo>
                  <a:lnTo>
                    <a:pt x="2213" y="0"/>
                  </a:lnTo>
                  <a:cubicBezTo>
                    <a:pt x="3158" y="482"/>
                    <a:pt x="3819" y="1464"/>
                    <a:pt x="3819" y="2605"/>
                  </a:cubicBezTo>
                  <a:cubicBezTo>
                    <a:pt x="3819" y="4211"/>
                    <a:pt x="2498" y="5514"/>
                    <a:pt x="892" y="5514"/>
                  </a:cubicBezTo>
                  <a:cubicBezTo>
                    <a:pt x="589" y="5514"/>
                    <a:pt x="286" y="5460"/>
                    <a:pt x="0" y="5371"/>
                  </a:cubicBezTo>
                  <a:lnTo>
                    <a:pt x="0" y="5371"/>
                  </a:lnTo>
                  <a:cubicBezTo>
                    <a:pt x="393" y="5567"/>
                    <a:pt x="839" y="5692"/>
                    <a:pt x="1303" y="5692"/>
                  </a:cubicBezTo>
                  <a:cubicBezTo>
                    <a:pt x="2909" y="5692"/>
                    <a:pt x="4229" y="4390"/>
                    <a:pt x="4229" y="2766"/>
                  </a:cubicBezTo>
                  <a:cubicBezTo>
                    <a:pt x="4229" y="1481"/>
                    <a:pt x="3372" y="375"/>
                    <a:pt x="2213" y="0"/>
                  </a:cubicBezTo>
                  <a:close/>
                </a:path>
              </a:pathLst>
            </a:custGeom>
            <a:solidFill>
              <a:srgbClr val="C9BF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3" name="Google Shape;5673;p46"/>
            <p:cNvSpPr/>
            <p:nvPr/>
          </p:nvSpPr>
          <p:spPr>
            <a:xfrm>
              <a:off x="3397438" y="-2921740"/>
              <a:ext cx="314608" cy="314077"/>
            </a:xfrm>
            <a:custGeom>
              <a:avLst/>
              <a:gdLst/>
              <a:ahLst/>
              <a:cxnLst/>
              <a:rect l="l" t="t" r="r" b="b"/>
              <a:pathLst>
                <a:path w="10671" h="10653" extrusionOk="0">
                  <a:moveTo>
                    <a:pt x="5409" y="741"/>
                  </a:moveTo>
                  <a:cubicBezTo>
                    <a:pt x="5635" y="741"/>
                    <a:pt x="5858" y="755"/>
                    <a:pt x="6085" y="786"/>
                  </a:cubicBezTo>
                  <a:cubicBezTo>
                    <a:pt x="6085" y="786"/>
                    <a:pt x="6085" y="786"/>
                    <a:pt x="6085" y="804"/>
                  </a:cubicBezTo>
                  <a:cubicBezTo>
                    <a:pt x="6281" y="822"/>
                    <a:pt x="6460" y="875"/>
                    <a:pt x="6656" y="929"/>
                  </a:cubicBezTo>
                  <a:lnTo>
                    <a:pt x="6388" y="2445"/>
                  </a:lnTo>
                  <a:cubicBezTo>
                    <a:pt x="6067" y="2320"/>
                    <a:pt x="5710" y="2267"/>
                    <a:pt x="5336" y="2267"/>
                  </a:cubicBezTo>
                  <a:cubicBezTo>
                    <a:pt x="4979" y="2267"/>
                    <a:pt x="4622" y="2320"/>
                    <a:pt x="4301" y="2445"/>
                  </a:cubicBezTo>
                  <a:cubicBezTo>
                    <a:pt x="4301" y="2445"/>
                    <a:pt x="4033" y="911"/>
                    <a:pt x="4033" y="911"/>
                  </a:cubicBezTo>
                  <a:cubicBezTo>
                    <a:pt x="4033" y="911"/>
                    <a:pt x="4372" y="822"/>
                    <a:pt x="4515" y="804"/>
                  </a:cubicBezTo>
                  <a:cubicBezTo>
                    <a:pt x="4826" y="764"/>
                    <a:pt x="5119" y="741"/>
                    <a:pt x="5409" y="741"/>
                  </a:cubicBezTo>
                  <a:close/>
                  <a:moveTo>
                    <a:pt x="2766" y="304"/>
                  </a:moveTo>
                  <a:cubicBezTo>
                    <a:pt x="3177" y="304"/>
                    <a:pt x="3587" y="411"/>
                    <a:pt x="3944" y="625"/>
                  </a:cubicBezTo>
                  <a:cubicBezTo>
                    <a:pt x="3177" y="857"/>
                    <a:pt x="2463" y="1268"/>
                    <a:pt x="1874" y="1857"/>
                  </a:cubicBezTo>
                  <a:cubicBezTo>
                    <a:pt x="1285" y="2445"/>
                    <a:pt x="857" y="3177"/>
                    <a:pt x="625" y="3962"/>
                  </a:cubicBezTo>
                  <a:cubicBezTo>
                    <a:pt x="429" y="3587"/>
                    <a:pt x="322" y="3177"/>
                    <a:pt x="322" y="2749"/>
                  </a:cubicBezTo>
                  <a:cubicBezTo>
                    <a:pt x="322" y="1411"/>
                    <a:pt x="1410" y="304"/>
                    <a:pt x="2766" y="304"/>
                  </a:cubicBezTo>
                  <a:close/>
                  <a:moveTo>
                    <a:pt x="7923" y="304"/>
                  </a:moveTo>
                  <a:cubicBezTo>
                    <a:pt x="9261" y="304"/>
                    <a:pt x="10367" y="1411"/>
                    <a:pt x="10367" y="2749"/>
                  </a:cubicBezTo>
                  <a:cubicBezTo>
                    <a:pt x="10367" y="3177"/>
                    <a:pt x="10260" y="3587"/>
                    <a:pt x="10046" y="3962"/>
                  </a:cubicBezTo>
                  <a:cubicBezTo>
                    <a:pt x="9832" y="3177"/>
                    <a:pt x="9404" y="2445"/>
                    <a:pt x="8815" y="1857"/>
                  </a:cubicBezTo>
                  <a:cubicBezTo>
                    <a:pt x="8226" y="1268"/>
                    <a:pt x="7512" y="857"/>
                    <a:pt x="6727" y="625"/>
                  </a:cubicBezTo>
                  <a:cubicBezTo>
                    <a:pt x="7102" y="411"/>
                    <a:pt x="7495" y="304"/>
                    <a:pt x="7923" y="304"/>
                  </a:cubicBezTo>
                  <a:close/>
                  <a:moveTo>
                    <a:pt x="3730" y="1018"/>
                  </a:moveTo>
                  <a:lnTo>
                    <a:pt x="3997" y="2570"/>
                  </a:lnTo>
                  <a:cubicBezTo>
                    <a:pt x="3391" y="2874"/>
                    <a:pt x="2891" y="3373"/>
                    <a:pt x="2588" y="3980"/>
                  </a:cubicBezTo>
                  <a:lnTo>
                    <a:pt x="1036" y="3712"/>
                  </a:lnTo>
                  <a:cubicBezTo>
                    <a:pt x="1268" y="3106"/>
                    <a:pt x="1624" y="2552"/>
                    <a:pt x="2088" y="2071"/>
                  </a:cubicBezTo>
                  <a:cubicBezTo>
                    <a:pt x="2570" y="1607"/>
                    <a:pt x="3123" y="1250"/>
                    <a:pt x="3730" y="1018"/>
                  </a:cubicBezTo>
                  <a:close/>
                  <a:moveTo>
                    <a:pt x="6959" y="1018"/>
                  </a:moveTo>
                  <a:cubicBezTo>
                    <a:pt x="7566" y="1250"/>
                    <a:pt x="8119" y="1607"/>
                    <a:pt x="8583" y="2071"/>
                  </a:cubicBezTo>
                  <a:cubicBezTo>
                    <a:pt x="9065" y="2552"/>
                    <a:pt x="9422" y="3106"/>
                    <a:pt x="9636" y="3712"/>
                  </a:cubicBezTo>
                  <a:lnTo>
                    <a:pt x="8101" y="3980"/>
                  </a:lnTo>
                  <a:cubicBezTo>
                    <a:pt x="7798" y="3373"/>
                    <a:pt x="7298" y="2874"/>
                    <a:pt x="6692" y="2570"/>
                  </a:cubicBezTo>
                  <a:lnTo>
                    <a:pt x="6959" y="1018"/>
                  </a:lnTo>
                  <a:close/>
                  <a:moveTo>
                    <a:pt x="946" y="4016"/>
                  </a:moveTo>
                  <a:lnTo>
                    <a:pt x="2463" y="4283"/>
                  </a:lnTo>
                  <a:cubicBezTo>
                    <a:pt x="2338" y="4604"/>
                    <a:pt x="2267" y="4961"/>
                    <a:pt x="2267" y="5318"/>
                  </a:cubicBezTo>
                  <a:cubicBezTo>
                    <a:pt x="2267" y="5693"/>
                    <a:pt x="2338" y="6050"/>
                    <a:pt x="2463" y="6371"/>
                  </a:cubicBezTo>
                  <a:lnTo>
                    <a:pt x="946" y="6638"/>
                  </a:lnTo>
                  <a:cubicBezTo>
                    <a:pt x="929" y="6621"/>
                    <a:pt x="929" y="6585"/>
                    <a:pt x="929" y="6567"/>
                  </a:cubicBezTo>
                  <a:cubicBezTo>
                    <a:pt x="804" y="6174"/>
                    <a:pt x="750" y="5746"/>
                    <a:pt x="750" y="5318"/>
                  </a:cubicBezTo>
                  <a:cubicBezTo>
                    <a:pt x="750" y="4890"/>
                    <a:pt x="822" y="4444"/>
                    <a:pt x="946" y="4016"/>
                  </a:cubicBezTo>
                  <a:close/>
                  <a:moveTo>
                    <a:pt x="9743" y="4016"/>
                  </a:moveTo>
                  <a:cubicBezTo>
                    <a:pt x="9868" y="4444"/>
                    <a:pt x="9939" y="4890"/>
                    <a:pt x="9939" y="5318"/>
                  </a:cubicBezTo>
                  <a:cubicBezTo>
                    <a:pt x="9939" y="5711"/>
                    <a:pt x="9886" y="6103"/>
                    <a:pt x="9796" y="6478"/>
                  </a:cubicBezTo>
                  <a:cubicBezTo>
                    <a:pt x="9779" y="6531"/>
                    <a:pt x="9761" y="6585"/>
                    <a:pt x="9743" y="6638"/>
                  </a:cubicBezTo>
                  <a:lnTo>
                    <a:pt x="8226" y="6371"/>
                  </a:lnTo>
                  <a:cubicBezTo>
                    <a:pt x="8351" y="6050"/>
                    <a:pt x="8405" y="5693"/>
                    <a:pt x="8405" y="5318"/>
                  </a:cubicBezTo>
                  <a:cubicBezTo>
                    <a:pt x="8405" y="4961"/>
                    <a:pt x="8351" y="4604"/>
                    <a:pt x="8226" y="4283"/>
                  </a:cubicBezTo>
                  <a:lnTo>
                    <a:pt x="9743" y="4016"/>
                  </a:lnTo>
                  <a:close/>
                  <a:moveTo>
                    <a:pt x="5336" y="2570"/>
                  </a:moveTo>
                  <a:cubicBezTo>
                    <a:pt x="6852" y="2570"/>
                    <a:pt x="8101" y="3801"/>
                    <a:pt x="8101" y="5318"/>
                  </a:cubicBezTo>
                  <a:cubicBezTo>
                    <a:pt x="8101" y="6853"/>
                    <a:pt x="6852" y="8084"/>
                    <a:pt x="5336" y="8084"/>
                  </a:cubicBezTo>
                  <a:cubicBezTo>
                    <a:pt x="5229" y="8084"/>
                    <a:pt x="5122" y="8066"/>
                    <a:pt x="4997" y="8066"/>
                  </a:cubicBezTo>
                  <a:cubicBezTo>
                    <a:pt x="4105" y="7959"/>
                    <a:pt x="3319" y="7388"/>
                    <a:pt x="2891" y="6603"/>
                  </a:cubicBezTo>
                  <a:cubicBezTo>
                    <a:pt x="2427" y="5693"/>
                    <a:pt x="2499" y="4604"/>
                    <a:pt x="3070" y="3766"/>
                  </a:cubicBezTo>
                  <a:cubicBezTo>
                    <a:pt x="3587" y="3034"/>
                    <a:pt x="4444" y="2570"/>
                    <a:pt x="5336" y="2570"/>
                  </a:cubicBezTo>
                  <a:close/>
                  <a:moveTo>
                    <a:pt x="2588" y="6674"/>
                  </a:moveTo>
                  <a:cubicBezTo>
                    <a:pt x="2891" y="7281"/>
                    <a:pt x="3391" y="7780"/>
                    <a:pt x="3997" y="8084"/>
                  </a:cubicBezTo>
                  <a:lnTo>
                    <a:pt x="3730" y="9636"/>
                  </a:lnTo>
                  <a:cubicBezTo>
                    <a:pt x="3123" y="9404"/>
                    <a:pt x="2570" y="9047"/>
                    <a:pt x="2088" y="8565"/>
                  </a:cubicBezTo>
                  <a:cubicBezTo>
                    <a:pt x="1624" y="8101"/>
                    <a:pt x="1268" y="7548"/>
                    <a:pt x="1036" y="6942"/>
                  </a:cubicBezTo>
                  <a:lnTo>
                    <a:pt x="2588" y="6674"/>
                  </a:lnTo>
                  <a:close/>
                  <a:moveTo>
                    <a:pt x="8101" y="6674"/>
                  </a:moveTo>
                  <a:lnTo>
                    <a:pt x="9636" y="6942"/>
                  </a:lnTo>
                  <a:cubicBezTo>
                    <a:pt x="9422" y="7548"/>
                    <a:pt x="9065" y="8101"/>
                    <a:pt x="8583" y="8565"/>
                  </a:cubicBezTo>
                  <a:cubicBezTo>
                    <a:pt x="8119" y="9047"/>
                    <a:pt x="7566" y="9404"/>
                    <a:pt x="6959" y="9636"/>
                  </a:cubicBezTo>
                  <a:lnTo>
                    <a:pt x="6870" y="9208"/>
                  </a:lnTo>
                  <a:cubicBezTo>
                    <a:pt x="6870" y="9130"/>
                    <a:pt x="6803" y="9079"/>
                    <a:pt x="6726" y="9079"/>
                  </a:cubicBezTo>
                  <a:cubicBezTo>
                    <a:pt x="6715" y="9079"/>
                    <a:pt x="6703" y="9081"/>
                    <a:pt x="6692" y="9083"/>
                  </a:cubicBezTo>
                  <a:cubicBezTo>
                    <a:pt x="6620" y="9101"/>
                    <a:pt x="6549" y="9172"/>
                    <a:pt x="6567" y="9261"/>
                  </a:cubicBezTo>
                  <a:lnTo>
                    <a:pt x="6638" y="9725"/>
                  </a:lnTo>
                  <a:cubicBezTo>
                    <a:pt x="6228" y="9850"/>
                    <a:pt x="5782" y="9921"/>
                    <a:pt x="5336" y="9921"/>
                  </a:cubicBezTo>
                  <a:lnTo>
                    <a:pt x="5139" y="9921"/>
                  </a:lnTo>
                  <a:cubicBezTo>
                    <a:pt x="4765" y="9904"/>
                    <a:pt x="4390" y="9832"/>
                    <a:pt x="4033" y="9725"/>
                  </a:cubicBezTo>
                  <a:lnTo>
                    <a:pt x="4301" y="8209"/>
                  </a:lnTo>
                  <a:cubicBezTo>
                    <a:pt x="4622" y="8333"/>
                    <a:pt x="4979" y="8387"/>
                    <a:pt x="5336" y="8387"/>
                  </a:cubicBezTo>
                  <a:cubicBezTo>
                    <a:pt x="5710" y="8387"/>
                    <a:pt x="6067" y="8333"/>
                    <a:pt x="6388" y="8209"/>
                  </a:cubicBezTo>
                  <a:lnTo>
                    <a:pt x="6460" y="8583"/>
                  </a:lnTo>
                  <a:cubicBezTo>
                    <a:pt x="6460" y="8655"/>
                    <a:pt x="6549" y="8708"/>
                    <a:pt x="6638" y="8708"/>
                  </a:cubicBezTo>
                  <a:cubicBezTo>
                    <a:pt x="6710" y="8690"/>
                    <a:pt x="6781" y="8601"/>
                    <a:pt x="6763" y="8530"/>
                  </a:cubicBezTo>
                  <a:lnTo>
                    <a:pt x="6692" y="8084"/>
                  </a:lnTo>
                  <a:cubicBezTo>
                    <a:pt x="7298" y="7780"/>
                    <a:pt x="7798" y="7281"/>
                    <a:pt x="8101" y="6674"/>
                  </a:cubicBezTo>
                  <a:close/>
                  <a:moveTo>
                    <a:pt x="625" y="6692"/>
                  </a:moveTo>
                  <a:cubicBezTo>
                    <a:pt x="857" y="7477"/>
                    <a:pt x="1285" y="8209"/>
                    <a:pt x="1874" y="8797"/>
                  </a:cubicBezTo>
                  <a:cubicBezTo>
                    <a:pt x="2463" y="9386"/>
                    <a:pt x="3177" y="9797"/>
                    <a:pt x="3944" y="10028"/>
                  </a:cubicBezTo>
                  <a:cubicBezTo>
                    <a:pt x="3587" y="10225"/>
                    <a:pt x="3177" y="10332"/>
                    <a:pt x="2766" y="10332"/>
                  </a:cubicBezTo>
                  <a:cubicBezTo>
                    <a:pt x="1410" y="10332"/>
                    <a:pt x="322" y="9243"/>
                    <a:pt x="322" y="7905"/>
                  </a:cubicBezTo>
                  <a:cubicBezTo>
                    <a:pt x="322" y="7477"/>
                    <a:pt x="429" y="7067"/>
                    <a:pt x="625" y="6692"/>
                  </a:cubicBezTo>
                  <a:close/>
                  <a:moveTo>
                    <a:pt x="10046" y="6692"/>
                  </a:moveTo>
                  <a:cubicBezTo>
                    <a:pt x="10260" y="7067"/>
                    <a:pt x="10367" y="7477"/>
                    <a:pt x="10367" y="7905"/>
                  </a:cubicBezTo>
                  <a:cubicBezTo>
                    <a:pt x="10367" y="9243"/>
                    <a:pt x="9261" y="10332"/>
                    <a:pt x="7923" y="10332"/>
                  </a:cubicBezTo>
                  <a:cubicBezTo>
                    <a:pt x="7495" y="10332"/>
                    <a:pt x="7102" y="10225"/>
                    <a:pt x="6727" y="10028"/>
                  </a:cubicBezTo>
                  <a:cubicBezTo>
                    <a:pt x="7512" y="9797"/>
                    <a:pt x="8226" y="9386"/>
                    <a:pt x="8815" y="8797"/>
                  </a:cubicBezTo>
                  <a:cubicBezTo>
                    <a:pt x="9404" y="8209"/>
                    <a:pt x="9832" y="7477"/>
                    <a:pt x="10046" y="6692"/>
                  </a:cubicBezTo>
                  <a:close/>
                  <a:moveTo>
                    <a:pt x="2766" y="1"/>
                  </a:moveTo>
                  <a:cubicBezTo>
                    <a:pt x="1250" y="1"/>
                    <a:pt x="1" y="1232"/>
                    <a:pt x="1" y="2749"/>
                  </a:cubicBezTo>
                  <a:cubicBezTo>
                    <a:pt x="1" y="3338"/>
                    <a:pt x="179" y="3891"/>
                    <a:pt x="536" y="4372"/>
                  </a:cubicBezTo>
                  <a:cubicBezTo>
                    <a:pt x="465" y="4676"/>
                    <a:pt x="447" y="4997"/>
                    <a:pt x="447" y="5318"/>
                  </a:cubicBezTo>
                  <a:cubicBezTo>
                    <a:pt x="447" y="5657"/>
                    <a:pt x="465" y="5978"/>
                    <a:pt x="536" y="6282"/>
                  </a:cubicBezTo>
                  <a:cubicBezTo>
                    <a:pt x="179" y="6745"/>
                    <a:pt x="1" y="7316"/>
                    <a:pt x="1" y="7905"/>
                  </a:cubicBezTo>
                  <a:cubicBezTo>
                    <a:pt x="1" y="9422"/>
                    <a:pt x="1250" y="10653"/>
                    <a:pt x="2766" y="10653"/>
                  </a:cubicBezTo>
                  <a:cubicBezTo>
                    <a:pt x="3337" y="10653"/>
                    <a:pt x="3890" y="10475"/>
                    <a:pt x="4372" y="10136"/>
                  </a:cubicBezTo>
                  <a:cubicBezTo>
                    <a:pt x="4693" y="10189"/>
                    <a:pt x="5015" y="10225"/>
                    <a:pt x="5336" y="10225"/>
                  </a:cubicBezTo>
                  <a:cubicBezTo>
                    <a:pt x="5675" y="10225"/>
                    <a:pt x="5996" y="10189"/>
                    <a:pt x="6317" y="10136"/>
                  </a:cubicBezTo>
                  <a:cubicBezTo>
                    <a:pt x="6781" y="10475"/>
                    <a:pt x="7334" y="10653"/>
                    <a:pt x="7923" y="10653"/>
                  </a:cubicBezTo>
                  <a:cubicBezTo>
                    <a:pt x="9440" y="10653"/>
                    <a:pt x="10671" y="9422"/>
                    <a:pt x="10671" y="7905"/>
                  </a:cubicBezTo>
                  <a:cubicBezTo>
                    <a:pt x="10671" y="7316"/>
                    <a:pt x="10492" y="6745"/>
                    <a:pt x="10153" y="6282"/>
                  </a:cubicBezTo>
                  <a:cubicBezTo>
                    <a:pt x="10207" y="5978"/>
                    <a:pt x="10242" y="5657"/>
                    <a:pt x="10242" y="5318"/>
                  </a:cubicBezTo>
                  <a:cubicBezTo>
                    <a:pt x="10242" y="4997"/>
                    <a:pt x="10207" y="4676"/>
                    <a:pt x="10153" y="4372"/>
                  </a:cubicBezTo>
                  <a:cubicBezTo>
                    <a:pt x="10492" y="3891"/>
                    <a:pt x="10671" y="3338"/>
                    <a:pt x="10671" y="2749"/>
                  </a:cubicBezTo>
                  <a:cubicBezTo>
                    <a:pt x="10671" y="1232"/>
                    <a:pt x="9440" y="1"/>
                    <a:pt x="7923" y="1"/>
                  </a:cubicBezTo>
                  <a:cubicBezTo>
                    <a:pt x="7334" y="1"/>
                    <a:pt x="6781" y="179"/>
                    <a:pt x="6317" y="518"/>
                  </a:cubicBezTo>
                  <a:cubicBezTo>
                    <a:pt x="5996" y="447"/>
                    <a:pt x="5675" y="429"/>
                    <a:pt x="5336" y="429"/>
                  </a:cubicBezTo>
                  <a:cubicBezTo>
                    <a:pt x="5015" y="429"/>
                    <a:pt x="4693" y="447"/>
                    <a:pt x="4372" y="518"/>
                  </a:cubicBezTo>
                  <a:cubicBezTo>
                    <a:pt x="3890" y="179"/>
                    <a:pt x="3337" y="1"/>
                    <a:pt x="2766" y="1"/>
                  </a:cubicBezTo>
                  <a:close/>
                </a:path>
              </a:pathLst>
            </a:custGeom>
            <a:solidFill>
              <a:srgbClr val="1E15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4" name="Google Shape;5674;p46"/>
            <p:cNvSpPr/>
            <p:nvPr/>
          </p:nvSpPr>
          <p:spPr>
            <a:xfrm>
              <a:off x="3486357" y="-2832821"/>
              <a:ext cx="136799" cy="136268"/>
            </a:xfrm>
            <a:custGeom>
              <a:avLst/>
              <a:gdLst/>
              <a:ahLst/>
              <a:cxnLst/>
              <a:rect l="l" t="t" r="r" b="b"/>
              <a:pathLst>
                <a:path w="4640" h="4622" extrusionOk="0">
                  <a:moveTo>
                    <a:pt x="2320" y="0"/>
                  </a:moveTo>
                  <a:cubicBezTo>
                    <a:pt x="1802" y="0"/>
                    <a:pt x="1321" y="161"/>
                    <a:pt x="910" y="482"/>
                  </a:cubicBezTo>
                  <a:cubicBezTo>
                    <a:pt x="839" y="536"/>
                    <a:pt x="821" y="625"/>
                    <a:pt x="874" y="696"/>
                  </a:cubicBezTo>
                  <a:cubicBezTo>
                    <a:pt x="906" y="738"/>
                    <a:pt x="956" y="755"/>
                    <a:pt x="1006" y="755"/>
                  </a:cubicBezTo>
                  <a:cubicBezTo>
                    <a:pt x="1041" y="755"/>
                    <a:pt x="1077" y="747"/>
                    <a:pt x="1106" y="732"/>
                  </a:cubicBezTo>
                  <a:cubicBezTo>
                    <a:pt x="1445" y="446"/>
                    <a:pt x="1874" y="304"/>
                    <a:pt x="2320" y="304"/>
                  </a:cubicBezTo>
                  <a:cubicBezTo>
                    <a:pt x="3426" y="304"/>
                    <a:pt x="4336" y="1196"/>
                    <a:pt x="4336" y="2302"/>
                  </a:cubicBezTo>
                  <a:cubicBezTo>
                    <a:pt x="4336" y="3408"/>
                    <a:pt x="3426" y="4318"/>
                    <a:pt x="2320" y="4318"/>
                  </a:cubicBezTo>
                  <a:cubicBezTo>
                    <a:pt x="1213" y="4318"/>
                    <a:pt x="321" y="3408"/>
                    <a:pt x="321" y="2302"/>
                  </a:cubicBezTo>
                  <a:cubicBezTo>
                    <a:pt x="321" y="1910"/>
                    <a:pt x="428" y="1535"/>
                    <a:pt x="642" y="1214"/>
                  </a:cubicBezTo>
                  <a:cubicBezTo>
                    <a:pt x="696" y="1142"/>
                    <a:pt x="678" y="1035"/>
                    <a:pt x="607" y="1000"/>
                  </a:cubicBezTo>
                  <a:cubicBezTo>
                    <a:pt x="579" y="978"/>
                    <a:pt x="545" y="968"/>
                    <a:pt x="512" y="968"/>
                  </a:cubicBezTo>
                  <a:cubicBezTo>
                    <a:pt x="462" y="968"/>
                    <a:pt x="414" y="992"/>
                    <a:pt x="393" y="1035"/>
                  </a:cubicBezTo>
                  <a:cubicBezTo>
                    <a:pt x="143" y="1410"/>
                    <a:pt x="0" y="1856"/>
                    <a:pt x="0" y="2302"/>
                  </a:cubicBezTo>
                  <a:cubicBezTo>
                    <a:pt x="0" y="3587"/>
                    <a:pt x="1053" y="4622"/>
                    <a:pt x="2320" y="4622"/>
                  </a:cubicBezTo>
                  <a:cubicBezTo>
                    <a:pt x="3604" y="4622"/>
                    <a:pt x="4639" y="3587"/>
                    <a:pt x="4639" y="2302"/>
                  </a:cubicBezTo>
                  <a:cubicBezTo>
                    <a:pt x="4639" y="1035"/>
                    <a:pt x="3604" y="0"/>
                    <a:pt x="2320" y="0"/>
                  </a:cubicBezTo>
                  <a:close/>
                </a:path>
              </a:pathLst>
            </a:custGeom>
            <a:solidFill>
              <a:srgbClr val="1E15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75" name="Google Shape;5675;p46"/>
          <p:cNvGrpSpPr/>
          <p:nvPr/>
        </p:nvGrpSpPr>
        <p:grpSpPr>
          <a:xfrm rot="120013">
            <a:off x="3397349" y="3095446"/>
            <a:ext cx="316053" cy="171514"/>
            <a:chOff x="3396907" y="-1851437"/>
            <a:chExt cx="316082" cy="171529"/>
          </a:xfrm>
        </p:grpSpPr>
        <p:sp>
          <p:nvSpPr>
            <p:cNvPr id="5676" name="Google Shape;5676;p46"/>
            <p:cNvSpPr/>
            <p:nvPr/>
          </p:nvSpPr>
          <p:spPr>
            <a:xfrm>
              <a:off x="3484235" y="-1765996"/>
              <a:ext cx="38976" cy="48941"/>
            </a:xfrm>
            <a:custGeom>
              <a:avLst/>
              <a:gdLst/>
              <a:ahLst/>
              <a:cxnLst/>
              <a:rect l="l" t="t" r="r" b="b"/>
              <a:pathLst>
                <a:path w="1322" h="1660" extrusionOk="0">
                  <a:moveTo>
                    <a:pt x="1" y="0"/>
                  </a:moveTo>
                  <a:lnTo>
                    <a:pt x="1" y="0"/>
                  </a:lnTo>
                  <a:cubicBezTo>
                    <a:pt x="19" y="196"/>
                    <a:pt x="90" y="393"/>
                    <a:pt x="179" y="553"/>
                  </a:cubicBezTo>
                  <a:cubicBezTo>
                    <a:pt x="322" y="821"/>
                    <a:pt x="465" y="1089"/>
                    <a:pt x="661" y="1285"/>
                  </a:cubicBezTo>
                  <a:cubicBezTo>
                    <a:pt x="857" y="1481"/>
                    <a:pt x="1071" y="1624"/>
                    <a:pt x="1321" y="1660"/>
                  </a:cubicBezTo>
                  <a:cubicBezTo>
                    <a:pt x="1268" y="1535"/>
                    <a:pt x="1232" y="1428"/>
                    <a:pt x="1178" y="1303"/>
                  </a:cubicBezTo>
                  <a:cubicBezTo>
                    <a:pt x="1071" y="1053"/>
                    <a:pt x="964" y="785"/>
                    <a:pt x="946" y="482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A79B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7" name="Google Shape;5677;p46"/>
            <p:cNvSpPr/>
            <p:nvPr/>
          </p:nvSpPr>
          <p:spPr>
            <a:xfrm>
              <a:off x="3498976" y="-1758655"/>
              <a:ext cx="24235" cy="41600"/>
            </a:xfrm>
            <a:custGeom>
              <a:avLst/>
              <a:gdLst/>
              <a:ahLst/>
              <a:cxnLst/>
              <a:rect l="l" t="t" r="r" b="b"/>
              <a:pathLst>
                <a:path w="822" h="1411" extrusionOk="0">
                  <a:moveTo>
                    <a:pt x="0" y="1"/>
                  </a:moveTo>
                  <a:lnTo>
                    <a:pt x="0" y="1"/>
                  </a:lnTo>
                  <a:cubicBezTo>
                    <a:pt x="18" y="340"/>
                    <a:pt x="143" y="661"/>
                    <a:pt x="232" y="964"/>
                  </a:cubicBezTo>
                  <a:cubicBezTo>
                    <a:pt x="268" y="1036"/>
                    <a:pt x="286" y="1107"/>
                    <a:pt x="304" y="1179"/>
                  </a:cubicBezTo>
                  <a:cubicBezTo>
                    <a:pt x="464" y="1303"/>
                    <a:pt x="643" y="1393"/>
                    <a:pt x="821" y="1411"/>
                  </a:cubicBezTo>
                  <a:cubicBezTo>
                    <a:pt x="768" y="1286"/>
                    <a:pt x="732" y="1179"/>
                    <a:pt x="678" y="1054"/>
                  </a:cubicBezTo>
                  <a:cubicBezTo>
                    <a:pt x="571" y="804"/>
                    <a:pt x="464" y="536"/>
                    <a:pt x="446" y="233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9182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8" name="Google Shape;5678;p46"/>
            <p:cNvSpPr/>
            <p:nvPr/>
          </p:nvSpPr>
          <p:spPr>
            <a:xfrm>
              <a:off x="3540517" y="-1846484"/>
              <a:ext cx="53186" cy="49472"/>
            </a:xfrm>
            <a:custGeom>
              <a:avLst/>
              <a:gdLst/>
              <a:ahLst/>
              <a:cxnLst/>
              <a:rect l="l" t="t" r="r" b="b"/>
              <a:pathLst>
                <a:path w="1804" h="1678" extrusionOk="0">
                  <a:moveTo>
                    <a:pt x="1803" y="0"/>
                  </a:moveTo>
                  <a:cubicBezTo>
                    <a:pt x="1125" y="36"/>
                    <a:pt x="483" y="357"/>
                    <a:pt x="1" y="857"/>
                  </a:cubicBezTo>
                  <a:lnTo>
                    <a:pt x="1107" y="1677"/>
                  </a:lnTo>
                  <a:cubicBezTo>
                    <a:pt x="1018" y="1392"/>
                    <a:pt x="1179" y="964"/>
                    <a:pt x="1268" y="678"/>
                  </a:cubicBezTo>
                  <a:cubicBezTo>
                    <a:pt x="1357" y="393"/>
                    <a:pt x="1625" y="232"/>
                    <a:pt x="1803" y="0"/>
                  </a:cubicBezTo>
                  <a:close/>
                </a:path>
              </a:pathLst>
            </a:custGeom>
            <a:solidFill>
              <a:srgbClr val="A79B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9" name="Google Shape;5679;p46"/>
            <p:cNvSpPr/>
            <p:nvPr/>
          </p:nvSpPr>
          <p:spPr>
            <a:xfrm>
              <a:off x="3559474" y="-1846484"/>
              <a:ext cx="34229" cy="49472"/>
            </a:xfrm>
            <a:custGeom>
              <a:avLst/>
              <a:gdLst/>
              <a:ahLst/>
              <a:cxnLst/>
              <a:rect l="l" t="t" r="r" b="b"/>
              <a:pathLst>
                <a:path w="1161" h="1678" extrusionOk="0">
                  <a:moveTo>
                    <a:pt x="1160" y="0"/>
                  </a:moveTo>
                  <a:lnTo>
                    <a:pt x="1160" y="0"/>
                  </a:lnTo>
                  <a:cubicBezTo>
                    <a:pt x="946" y="18"/>
                    <a:pt x="732" y="54"/>
                    <a:pt x="536" y="107"/>
                  </a:cubicBezTo>
                  <a:cubicBezTo>
                    <a:pt x="393" y="268"/>
                    <a:pt x="268" y="411"/>
                    <a:pt x="197" y="607"/>
                  </a:cubicBezTo>
                  <a:cubicBezTo>
                    <a:pt x="125" y="803"/>
                    <a:pt x="36" y="1071"/>
                    <a:pt x="0" y="1338"/>
                  </a:cubicBezTo>
                  <a:lnTo>
                    <a:pt x="464" y="1677"/>
                  </a:lnTo>
                  <a:cubicBezTo>
                    <a:pt x="375" y="1392"/>
                    <a:pt x="536" y="964"/>
                    <a:pt x="625" y="678"/>
                  </a:cubicBezTo>
                  <a:cubicBezTo>
                    <a:pt x="714" y="393"/>
                    <a:pt x="982" y="232"/>
                    <a:pt x="1160" y="0"/>
                  </a:cubicBezTo>
                  <a:close/>
                </a:path>
              </a:pathLst>
            </a:custGeom>
            <a:solidFill>
              <a:srgbClr val="9182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0" name="Google Shape;5680;p46"/>
            <p:cNvSpPr/>
            <p:nvPr/>
          </p:nvSpPr>
          <p:spPr>
            <a:xfrm>
              <a:off x="3400593" y="-1830091"/>
              <a:ext cx="307237" cy="145644"/>
            </a:xfrm>
            <a:custGeom>
              <a:avLst/>
              <a:gdLst/>
              <a:ahLst/>
              <a:cxnLst/>
              <a:rect l="l" t="t" r="r" b="b"/>
              <a:pathLst>
                <a:path w="10421" h="4940" extrusionOk="0">
                  <a:moveTo>
                    <a:pt x="3205" y="0"/>
                  </a:moveTo>
                  <a:cubicBezTo>
                    <a:pt x="2677" y="0"/>
                    <a:pt x="2159" y="116"/>
                    <a:pt x="1749" y="497"/>
                  </a:cubicBezTo>
                  <a:cubicBezTo>
                    <a:pt x="1624" y="622"/>
                    <a:pt x="1482" y="729"/>
                    <a:pt x="1321" y="782"/>
                  </a:cubicBezTo>
                  <a:cubicBezTo>
                    <a:pt x="1248" y="803"/>
                    <a:pt x="1172" y="811"/>
                    <a:pt x="1097" y="811"/>
                  </a:cubicBezTo>
                  <a:cubicBezTo>
                    <a:pt x="940" y="811"/>
                    <a:pt x="780" y="780"/>
                    <a:pt x="625" y="780"/>
                  </a:cubicBezTo>
                  <a:cubicBezTo>
                    <a:pt x="601" y="780"/>
                    <a:pt x="578" y="781"/>
                    <a:pt x="554" y="782"/>
                  </a:cubicBezTo>
                  <a:cubicBezTo>
                    <a:pt x="500" y="782"/>
                    <a:pt x="451" y="778"/>
                    <a:pt x="402" y="778"/>
                  </a:cubicBezTo>
                  <a:cubicBezTo>
                    <a:pt x="353" y="778"/>
                    <a:pt x="304" y="782"/>
                    <a:pt x="251" y="800"/>
                  </a:cubicBezTo>
                  <a:cubicBezTo>
                    <a:pt x="72" y="854"/>
                    <a:pt x="1" y="1032"/>
                    <a:pt x="108" y="1193"/>
                  </a:cubicBezTo>
                  <a:cubicBezTo>
                    <a:pt x="179" y="1318"/>
                    <a:pt x="286" y="1336"/>
                    <a:pt x="411" y="1353"/>
                  </a:cubicBezTo>
                  <a:cubicBezTo>
                    <a:pt x="518" y="1353"/>
                    <a:pt x="643" y="1371"/>
                    <a:pt x="750" y="1389"/>
                  </a:cubicBezTo>
                  <a:cubicBezTo>
                    <a:pt x="875" y="1389"/>
                    <a:pt x="1018" y="1425"/>
                    <a:pt x="1125" y="1460"/>
                  </a:cubicBezTo>
                  <a:cubicBezTo>
                    <a:pt x="1303" y="1532"/>
                    <a:pt x="1464" y="1639"/>
                    <a:pt x="1624" y="1746"/>
                  </a:cubicBezTo>
                  <a:cubicBezTo>
                    <a:pt x="2820" y="2478"/>
                    <a:pt x="4230" y="2745"/>
                    <a:pt x="5603" y="2852"/>
                  </a:cubicBezTo>
                  <a:cubicBezTo>
                    <a:pt x="6085" y="2888"/>
                    <a:pt x="6567" y="2906"/>
                    <a:pt x="7049" y="2977"/>
                  </a:cubicBezTo>
                  <a:cubicBezTo>
                    <a:pt x="7084" y="2977"/>
                    <a:pt x="7138" y="2995"/>
                    <a:pt x="7174" y="2995"/>
                  </a:cubicBezTo>
                  <a:cubicBezTo>
                    <a:pt x="7780" y="3120"/>
                    <a:pt x="8440" y="3209"/>
                    <a:pt x="8869" y="3744"/>
                  </a:cubicBezTo>
                  <a:cubicBezTo>
                    <a:pt x="9172" y="4101"/>
                    <a:pt x="9225" y="4690"/>
                    <a:pt x="9618" y="4940"/>
                  </a:cubicBezTo>
                  <a:cubicBezTo>
                    <a:pt x="9654" y="4494"/>
                    <a:pt x="9618" y="4066"/>
                    <a:pt x="9529" y="3637"/>
                  </a:cubicBezTo>
                  <a:lnTo>
                    <a:pt x="9529" y="3637"/>
                  </a:lnTo>
                  <a:cubicBezTo>
                    <a:pt x="9832" y="3655"/>
                    <a:pt x="10118" y="3709"/>
                    <a:pt x="10421" y="3798"/>
                  </a:cubicBezTo>
                  <a:cubicBezTo>
                    <a:pt x="10314" y="3441"/>
                    <a:pt x="10028" y="3173"/>
                    <a:pt x="9707" y="3084"/>
                  </a:cubicBezTo>
                  <a:cubicBezTo>
                    <a:pt x="9457" y="3013"/>
                    <a:pt x="9172" y="3031"/>
                    <a:pt x="8958" y="2888"/>
                  </a:cubicBezTo>
                  <a:cubicBezTo>
                    <a:pt x="8565" y="2620"/>
                    <a:pt x="8405" y="2335"/>
                    <a:pt x="8048" y="2031"/>
                  </a:cubicBezTo>
                  <a:cubicBezTo>
                    <a:pt x="7673" y="1692"/>
                    <a:pt x="7245" y="1407"/>
                    <a:pt x="6817" y="1157"/>
                  </a:cubicBezTo>
                  <a:cubicBezTo>
                    <a:pt x="6406" y="925"/>
                    <a:pt x="5960" y="640"/>
                    <a:pt x="5532" y="461"/>
                  </a:cubicBezTo>
                  <a:cubicBezTo>
                    <a:pt x="4925" y="194"/>
                    <a:pt x="4194" y="51"/>
                    <a:pt x="3551" y="15"/>
                  </a:cubicBezTo>
                  <a:cubicBezTo>
                    <a:pt x="3436" y="6"/>
                    <a:pt x="3320" y="0"/>
                    <a:pt x="3205" y="0"/>
                  </a:cubicBezTo>
                  <a:close/>
                </a:path>
              </a:pathLst>
            </a:custGeom>
            <a:solidFill>
              <a:srgbClr val="D7D0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1" name="Google Shape;5681;p46"/>
            <p:cNvSpPr/>
            <p:nvPr/>
          </p:nvSpPr>
          <p:spPr>
            <a:xfrm>
              <a:off x="3400593" y="-1806505"/>
              <a:ext cx="284093" cy="122058"/>
            </a:xfrm>
            <a:custGeom>
              <a:avLst/>
              <a:gdLst/>
              <a:ahLst/>
              <a:cxnLst/>
              <a:rect l="l" t="t" r="r" b="b"/>
              <a:pathLst>
                <a:path w="9636" h="4140" extrusionOk="0">
                  <a:moveTo>
                    <a:pt x="251" y="0"/>
                  </a:moveTo>
                  <a:cubicBezTo>
                    <a:pt x="72" y="54"/>
                    <a:pt x="1" y="232"/>
                    <a:pt x="108" y="393"/>
                  </a:cubicBezTo>
                  <a:cubicBezTo>
                    <a:pt x="179" y="518"/>
                    <a:pt x="286" y="536"/>
                    <a:pt x="411" y="553"/>
                  </a:cubicBezTo>
                  <a:cubicBezTo>
                    <a:pt x="518" y="553"/>
                    <a:pt x="643" y="571"/>
                    <a:pt x="750" y="589"/>
                  </a:cubicBezTo>
                  <a:cubicBezTo>
                    <a:pt x="875" y="589"/>
                    <a:pt x="1018" y="625"/>
                    <a:pt x="1125" y="660"/>
                  </a:cubicBezTo>
                  <a:cubicBezTo>
                    <a:pt x="1303" y="732"/>
                    <a:pt x="1464" y="839"/>
                    <a:pt x="1624" y="946"/>
                  </a:cubicBezTo>
                  <a:cubicBezTo>
                    <a:pt x="2820" y="1678"/>
                    <a:pt x="4230" y="1945"/>
                    <a:pt x="5603" y="2052"/>
                  </a:cubicBezTo>
                  <a:cubicBezTo>
                    <a:pt x="6085" y="2088"/>
                    <a:pt x="6567" y="2106"/>
                    <a:pt x="7049" y="2177"/>
                  </a:cubicBezTo>
                  <a:cubicBezTo>
                    <a:pt x="7084" y="2177"/>
                    <a:pt x="7138" y="2195"/>
                    <a:pt x="7174" y="2195"/>
                  </a:cubicBezTo>
                  <a:cubicBezTo>
                    <a:pt x="7780" y="2320"/>
                    <a:pt x="8440" y="2409"/>
                    <a:pt x="8869" y="2944"/>
                  </a:cubicBezTo>
                  <a:cubicBezTo>
                    <a:pt x="9172" y="3301"/>
                    <a:pt x="9225" y="3890"/>
                    <a:pt x="9618" y="4140"/>
                  </a:cubicBezTo>
                  <a:cubicBezTo>
                    <a:pt x="9636" y="3961"/>
                    <a:pt x="9636" y="3801"/>
                    <a:pt x="9636" y="3622"/>
                  </a:cubicBezTo>
                  <a:cubicBezTo>
                    <a:pt x="9368" y="3337"/>
                    <a:pt x="9279" y="2873"/>
                    <a:pt x="9029" y="2552"/>
                  </a:cubicBezTo>
                  <a:cubicBezTo>
                    <a:pt x="8494" y="1892"/>
                    <a:pt x="7405" y="1785"/>
                    <a:pt x="6603" y="1713"/>
                  </a:cubicBezTo>
                  <a:cubicBezTo>
                    <a:pt x="6335" y="1695"/>
                    <a:pt x="6049" y="1678"/>
                    <a:pt x="5764" y="1660"/>
                  </a:cubicBezTo>
                  <a:cubicBezTo>
                    <a:pt x="4390" y="1570"/>
                    <a:pt x="2998" y="1303"/>
                    <a:pt x="1803" y="553"/>
                  </a:cubicBezTo>
                  <a:cubicBezTo>
                    <a:pt x="1642" y="464"/>
                    <a:pt x="1482" y="339"/>
                    <a:pt x="1303" y="286"/>
                  </a:cubicBezTo>
                  <a:cubicBezTo>
                    <a:pt x="1178" y="232"/>
                    <a:pt x="1036" y="214"/>
                    <a:pt x="929" y="197"/>
                  </a:cubicBezTo>
                  <a:cubicBezTo>
                    <a:pt x="804" y="179"/>
                    <a:pt x="697" y="179"/>
                    <a:pt x="572" y="161"/>
                  </a:cubicBezTo>
                  <a:cubicBezTo>
                    <a:pt x="465" y="143"/>
                    <a:pt x="340" y="125"/>
                    <a:pt x="268" y="18"/>
                  </a:cubicBezTo>
                  <a:cubicBezTo>
                    <a:pt x="268" y="0"/>
                    <a:pt x="268" y="0"/>
                    <a:pt x="251" y="0"/>
                  </a:cubicBezTo>
                  <a:close/>
                </a:path>
              </a:pathLst>
            </a:custGeom>
            <a:solidFill>
              <a:srgbClr val="C9BF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2" name="Google Shape;5682;p46"/>
            <p:cNvSpPr/>
            <p:nvPr/>
          </p:nvSpPr>
          <p:spPr>
            <a:xfrm>
              <a:off x="3400593" y="-1807154"/>
              <a:ext cx="207822" cy="64862"/>
            </a:xfrm>
            <a:custGeom>
              <a:avLst/>
              <a:gdLst/>
              <a:ahLst/>
              <a:cxnLst/>
              <a:rect l="l" t="t" r="r" b="b"/>
              <a:pathLst>
                <a:path w="7049" h="2200" extrusionOk="0">
                  <a:moveTo>
                    <a:pt x="402" y="0"/>
                  </a:moveTo>
                  <a:cubicBezTo>
                    <a:pt x="353" y="0"/>
                    <a:pt x="304" y="4"/>
                    <a:pt x="251" y="22"/>
                  </a:cubicBezTo>
                  <a:cubicBezTo>
                    <a:pt x="72" y="76"/>
                    <a:pt x="1" y="254"/>
                    <a:pt x="108" y="415"/>
                  </a:cubicBezTo>
                  <a:cubicBezTo>
                    <a:pt x="161" y="504"/>
                    <a:pt x="215" y="540"/>
                    <a:pt x="286" y="558"/>
                  </a:cubicBezTo>
                  <a:cubicBezTo>
                    <a:pt x="340" y="558"/>
                    <a:pt x="375" y="558"/>
                    <a:pt x="411" y="575"/>
                  </a:cubicBezTo>
                  <a:lnTo>
                    <a:pt x="465" y="575"/>
                  </a:lnTo>
                  <a:cubicBezTo>
                    <a:pt x="679" y="593"/>
                    <a:pt x="911" y="611"/>
                    <a:pt x="1125" y="682"/>
                  </a:cubicBezTo>
                  <a:cubicBezTo>
                    <a:pt x="1303" y="754"/>
                    <a:pt x="1464" y="861"/>
                    <a:pt x="1624" y="968"/>
                  </a:cubicBezTo>
                  <a:cubicBezTo>
                    <a:pt x="2820" y="1700"/>
                    <a:pt x="4230" y="1967"/>
                    <a:pt x="5603" y="2074"/>
                  </a:cubicBezTo>
                  <a:cubicBezTo>
                    <a:pt x="6085" y="2110"/>
                    <a:pt x="6567" y="2128"/>
                    <a:pt x="7049" y="2199"/>
                  </a:cubicBezTo>
                  <a:cubicBezTo>
                    <a:pt x="6817" y="2056"/>
                    <a:pt x="6603" y="1896"/>
                    <a:pt x="6388" y="1753"/>
                  </a:cubicBezTo>
                  <a:cubicBezTo>
                    <a:pt x="5657" y="1307"/>
                    <a:pt x="5086" y="1146"/>
                    <a:pt x="4158" y="1004"/>
                  </a:cubicBezTo>
                  <a:cubicBezTo>
                    <a:pt x="3587" y="914"/>
                    <a:pt x="2981" y="897"/>
                    <a:pt x="2445" y="700"/>
                  </a:cubicBezTo>
                  <a:cubicBezTo>
                    <a:pt x="2017" y="540"/>
                    <a:pt x="1981" y="558"/>
                    <a:pt x="1642" y="308"/>
                  </a:cubicBezTo>
                  <a:cubicBezTo>
                    <a:pt x="1624" y="308"/>
                    <a:pt x="1410" y="147"/>
                    <a:pt x="1321" y="4"/>
                  </a:cubicBezTo>
                  <a:cubicBezTo>
                    <a:pt x="1248" y="25"/>
                    <a:pt x="1172" y="33"/>
                    <a:pt x="1097" y="33"/>
                  </a:cubicBezTo>
                  <a:cubicBezTo>
                    <a:pt x="940" y="33"/>
                    <a:pt x="780" y="2"/>
                    <a:pt x="625" y="2"/>
                  </a:cubicBezTo>
                  <a:cubicBezTo>
                    <a:pt x="601" y="2"/>
                    <a:pt x="578" y="3"/>
                    <a:pt x="554" y="4"/>
                  </a:cubicBezTo>
                  <a:cubicBezTo>
                    <a:pt x="500" y="4"/>
                    <a:pt x="451" y="0"/>
                    <a:pt x="402" y="0"/>
                  </a:cubicBezTo>
                  <a:close/>
                </a:path>
              </a:pathLst>
            </a:custGeom>
            <a:solidFill>
              <a:srgbClr val="FAF7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3" name="Google Shape;5683;p46"/>
            <p:cNvSpPr/>
            <p:nvPr/>
          </p:nvSpPr>
          <p:spPr>
            <a:xfrm>
              <a:off x="3400593" y="-1806505"/>
              <a:ext cx="207822" cy="64213"/>
            </a:xfrm>
            <a:custGeom>
              <a:avLst/>
              <a:gdLst/>
              <a:ahLst/>
              <a:cxnLst/>
              <a:rect l="l" t="t" r="r" b="b"/>
              <a:pathLst>
                <a:path w="7049" h="2178" extrusionOk="0">
                  <a:moveTo>
                    <a:pt x="251" y="0"/>
                  </a:moveTo>
                  <a:cubicBezTo>
                    <a:pt x="72" y="54"/>
                    <a:pt x="1" y="232"/>
                    <a:pt x="108" y="393"/>
                  </a:cubicBezTo>
                  <a:cubicBezTo>
                    <a:pt x="161" y="482"/>
                    <a:pt x="215" y="518"/>
                    <a:pt x="286" y="536"/>
                  </a:cubicBezTo>
                  <a:cubicBezTo>
                    <a:pt x="340" y="536"/>
                    <a:pt x="375" y="536"/>
                    <a:pt x="411" y="553"/>
                  </a:cubicBezTo>
                  <a:lnTo>
                    <a:pt x="465" y="553"/>
                  </a:lnTo>
                  <a:cubicBezTo>
                    <a:pt x="679" y="571"/>
                    <a:pt x="911" y="589"/>
                    <a:pt x="1125" y="660"/>
                  </a:cubicBezTo>
                  <a:cubicBezTo>
                    <a:pt x="1303" y="732"/>
                    <a:pt x="1464" y="839"/>
                    <a:pt x="1624" y="946"/>
                  </a:cubicBezTo>
                  <a:cubicBezTo>
                    <a:pt x="2820" y="1678"/>
                    <a:pt x="4230" y="1945"/>
                    <a:pt x="5603" y="2052"/>
                  </a:cubicBezTo>
                  <a:cubicBezTo>
                    <a:pt x="6067" y="2088"/>
                    <a:pt x="6549" y="2088"/>
                    <a:pt x="7013" y="2177"/>
                  </a:cubicBezTo>
                  <a:lnTo>
                    <a:pt x="7049" y="2177"/>
                  </a:lnTo>
                  <a:cubicBezTo>
                    <a:pt x="6817" y="2034"/>
                    <a:pt x="6603" y="1874"/>
                    <a:pt x="6388" y="1731"/>
                  </a:cubicBezTo>
                  <a:cubicBezTo>
                    <a:pt x="6353" y="1731"/>
                    <a:pt x="6335" y="1713"/>
                    <a:pt x="6317" y="1695"/>
                  </a:cubicBezTo>
                  <a:cubicBezTo>
                    <a:pt x="6139" y="1678"/>
                    <a:pt x="5960" y="1678"/>
                    <a:pt x="5764" y="1660"/>
                  </a:cubicBezTo>
                  <a:cubicBezTo>
                    <a:pt x="4390" y="1570"/>
                    <a:pt x="2998" y="1303"/>
                    <a:pt x="1803" y="553"/>
                  </a:cubicBezTo>
                  <a:cubicBezTo>
                    <a:pt x="1642" y="464"/>
                    <a:pt x="1482" y="339"/>
                    <a:pt x="1303" y="286"/>
                  </a:cubicBezTo>
                  <a:cubicBezTo>
                    <a:pt x="1178" y="232"/>
                    <a:pt x="1036" y="214"/>
                    <a:pt x="929" y="197"/>
                  </a:cubicBezTo>
                  <a:cubicBezTo>
                    <a:pt x="804" y="179"/>
                    <a:pt x="697" y="179"/>
                    <a:pt x="572" y="161"/>
                  </a:cubicBezTo>
                  <a:cubicBezTo>
                    <a:pt x="465" y="143"/>
                    <a:pt x="340" y="125"/>
                    <a:pt x="268" y="18"/>
                  </a:cubicBezTo>
                  <a:cubicBezTo>
                    <a:pt x="268" y="0"/>
                    <a:pt x="268" y="0"/>
                    <a:pt x="251" y="0"/>
                  </a:cubicBezTo>
                  <a:close/>
                </a:path>
              </a:pathLst>
            </a:custGeom>
            <a:solidFill>
              <a:srgbClr val="F3EA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4" name="Google Shape;5684;p46"/>
            <p:cNvSpPr/>
            <p:nvPr/>
          </p:nvSpPr>
          <p:spPr>
            <a:xfrm>
              <a:off x="3396907" y="-1851437"/>
              <a:ext cx="316082" cy="171529"/>
            </a:xfrm>
            <a:custGeom>
              <a:avLst/>
              <a:gdLst/>
              <a:ahLst/>
              <a:cxnLst/>
              <a:rect l="l" t="t" r="r" b="b"/>
              <a:pathLst>
                <a:path w="10721" h="5818" extrusionOk="0">
                  <a:moveTo>
                    <a:pt x="6264" y="382"/>
                  </a:moveTo>
                  <a:cubicBezTo>
                    <a:pt x="6228" y="400"/>
                    <a:pt x="6192" y="454"/>
                    <a:pt x="6174" y="489"/>
                  </a:cubicBezTo>
                  <a:cubicBezTo>
                    <a:pt x="6085" y="579"/>
                    <a:pt x="6032" y="704"/>
                    <a:pt x="5978" y="828"/>
                  </a:cubicBezTo>
                  <a:cubicBezTo>
                    <a:pt x="5943" y="918"/>
                    <a:pt x="5925" y="1007"/>
                    <a:pt x="5889" y="1114"/>
                  </a:cubicBezTo>
                  <a:cubicBezTo>
                    <a:pt x="5835" y="1078"/>
                    <a:pt x="5782" y="1060"/>
                    <a:pt x="5711" y="1025"/>
                  </a:cubicBezTo>
                  <a:cubicBezTo>
                    <a:pt x="5586" y="971"/>
                    <a:pt x="5425" y="918"/>
                    <a:pt x="5282" y="864"/>
                  </a:cubicBezTo>
                  <a:cubicBezTo>
                    <a:pt x="5568" y="650"/>
                    <a:pt x="5907" y="472"/>
                    <a:pt x="6264" y="382"/>
                  </a:cubicBezTo>
                  <a:close/>
                  <a:moveTo>
                    <a:pt x="3230" y="3291"/>
                  </a:moveTo>
                  <a:lnTo>
                    <a:pt x="3230" y="3291"/>
                  </a:lnTo>
                  <a:cubicBezTo>
                    <a:pt x="3355" y="3344"/>
                    <a:pt x="3480" y="3380"/>
                    <a:pt x="3623" y="3398"/>
                  </a:cubicBezTo>
                  <a:lnTo>
                    <a:pt x="3766" y="3451"/>
                  </a:lnTo>
                  <a:cubicBezTo>
                    <a:pt x="3801" y="3737"/>
                    <a:pt x="3908" y="4040"/>
                    <a:pt x="4015" y="4290"/>
                  </a:cubicBezTo>
                  <a:cubicBezTo>
                    <a:pt x="3908" y="4236"/>
                    <a:pt x="3801" y="4147"/>
                    <a:pt x="3730" y="4076"/>
                  </a:cubicBezTo>
                  <a:cubicBezTo>
                    <a:pt x="3587" y="3915"/>
                    <a:pt x="3445" y="3701"/>
                    <a:pt x="3284" y="3380"/>
                  </a:cubicBezTo>
                  <a:cubicBezTo>
                    <a:pt x="3266" y="3362"/>
                    <a:pt x="3248" y="3326"/>
                    <a:pt x="3230" y="3291"/>
                  </a:cubicBezTo>
                  <a:close/>
                  <a:moveTo>
                    <a:pt x="6643" y="0"/>
                  </a:moveTo>
                  <a:cubicBezTo>
                    <a:pt x="6588" y="0"/>
                    <a:pt x="6528" y="13"/>
                    <a:pt x="6478" y="26"/>
                  </a:cubicBezTo>
                  <a:cubicBezTo>
                    <a:pt x="6406" y="43"/>
                    <a:pt x="6335" y="43"/>
                    <a:pt x="6264" y="61"/>
                  </a:cubicBezTo>
                  <a:cubicBezTo>
                    <a:pt x="5764" y="168"/>
                    <a:pt x="5300" y="418"/>
                    <a:pt x="4908" y="775"/>
                  </a:cubicBezTo>
                  <a:cubicBezTo>
                    <a:pt x="4515" y="668"/>
                    <a:pt x="4105" y="596"/>
                    <a:pt x="3694" y="579"/>
                  </a:cubicBezTo>
                  <a:cubicBezTo>
                    <a:pt x="3623" y="579"/>
                    <a:pt x="3552" y="561"/>
                    <a:pt x="3480" y="561"/>
                  </a:cubicBezTo>
                  <a:cubicBezTo>
                    <a:pt x="3106" y="561"/>
                    <a:pt x="2731" y="596"/>
                    <a:pt x="2392" y="721"/>
                  </a:cubicBezTo>
                  <a:cubicBezTo>
                    <a:pt x="2178" y="811"/>
                    <a:pt x="2017" y="918"/>
                    <a:pt x="1839" y="1043"/>
                  </a:cubicBezTo>
                  <a:cubicBezTo>
                    <a:pt x="1696" y="1150"/>
                    <a:pt x="1589" y="1292"/>
                    <a:pt x="1410" y="1346"/>
                  </a:cubicBezTo>
                  <a:cubicBezTo>
                    <a:pt x="1339" y="1373"/>
                    <a:pt x="1268" y="1382"/>
                    <a:pt x="1196" y="1382"/>
                  </a:cubicBezTo>
                  <a:cubicBezTo>
                    <a:pt x="1125" y="1382"/>
                    <a:pt x="1054" y="1373"/>
                    <a:pt x="982" y="1364"/>
                  </a:cubicBezTo>
                  <a:cubicBezTo>
                    <a:pt x="874" y="1351"/>
                    <a:pt x="741" y="1334"/>
                    <a:pt x="609" y="1334"/>
                  </a:cubicBezTo>
                  <a:cubicBezTo>
                    <a:pt x="371" y="1334"/>
                    <a:pt x="135" y="1390"/>
                    <a:pt x="54" y="1631"/>
                  </a:cubicBezTo>
                  <a:cubicBezTo>
                    <a:pt x="1" y="1756"/>
                    <a:pt x="19" y="1899"/>
                    <a:pt x="90" y="2006"/>
                  </a:cubicBezTo>
                  <a:cubicBezTo>
                    <a:pt x="197" y="2167"/>
                    <a:pt x="358" y="2202"/>
                    <a:pt x="536" y="2220"/>
                  </a:cubicBezTo>
                  <a:cubicBezTo>
                    <a:pt x="750" y="2256"/>
                    <a:pt x="1000" y="2256"/>
                    <a:pt x="1196" y="2327"/>
                  </a:cubicBezTo>
                  <a:cubicBezTo>
                    <a:pt x="1375" y="2399"/>
                    <a:pt x="1518" y="2506"/>
                    <a:pt x="1678" y="2595"/>
                  </a:cubicBezTo>
                  <a:cubicBezTo>
                    <a:pt x="2035" y="2827"/>
                    <a:pt x="2428" y="3005"/>
                    <a:pt x="2856" y="3166"/>
                  </a:cubicBezTo>
                  <a:cubicBezTo>
                    <a:pt x="2891" y="3291"/>
                    <a:pt x="2945" y="3416"/>
                    <a:pt x="2998" y="3523"/>
                  </a:cubicBezTo>
                  <a:cubicBezTo>
                    <a:pt x="3177" y="3862"/>
                    <a:pt x="3337" y="4111"/>
                    <a:pt x="3516" y="4290"/>
                  </a:cubicBezTo>
                  <a:cubicBezTo>
                    <a:pt x="3623" y="4415"/>
                    <a:pt x="3748" y="4522"/>
                    <a:pt x="3891" y="4593"/>
                  </a:cubicBezTo>
                  <a:cubicBezTo>
                    <a:pt x="4015" y="4647"/>
                    <a:pt x="4140" y="4700"/>
                    <a:pt x="4265" y="4700"/>
                  </a:cubicBezTo>
                  <a:cubicBezTo>
                    <a:pt x="4390" y="4700"/>
                    <a:pt x="4479" y="4611"/>
                    <a:pt x="4426" y="4486"/>
                  </a:cubicBezTo>
                  <a:lnTo>
                    <a:pt x="4283" y="4147"/>
                  </a:lnTo>
                  <a:cubicBezTo>
                    <a:pt x="4212" y="3951"/>
                    <a:pt x="4123" y="3737"/>
                    <a:pt x="4087" y="3505"/>
                  </a:cubicBezTo>
                  <a:lnTo>
                    <a:pt x="4087" y="3505"/>
                  </a:lnTo>
                  <a:cubicBezTo>
                    <a:pt x="4586" y="3612"/>
                    <a:pt x="5122" y="3683"/>
                    <a:pt x="5711" y="3737"/>
                  </a:cubicBezTo>
                  <a:cubicBezTo>
                    <a:pt x="5835" y="3737"/>
                    <a:pt x="5943" y="3737"/>
                    <a:pt x="6050" y="3755"/>
                  </a:cubicBezTo>
                  <a:cubicBezTo>
                    <a:pt x="6406" y="3772"/>
                    <a:pt x="6781" y="3790"/>
                    <a:pt x="7138" y="3862"/>
                  </a:cubicBezTo>
                  <a:cubicBezTo>
                    <a:pt x="7655" y="3933"/>
                    <a:pt x="8226" y="4022"/>
                    <a:pt x="8655" y="4343"/>
                  </a:cubicBezTo>
                  <a:cubicBezTo>
                    <a:pt x="8887" y="4522"/>
                    <a:pt x="9011" y="4772"/>
                    <a:pt x="9136" y="5039"/>
                  </a:cubicBezTo>
                  <a:cubicBezTo>
                    <a:pt x="9261" y="5325"/>
                    <a:pt x="9386" y="5628"/>
                    <a:pt x="9672" y="5789"/>
                  </a:cubicBezTo>
                  <a:cubicBezTo>
                    <a:pt x="9697" y="5809"/>
                    <a:pt x="9726" y="5817"/>
                    <a:pt x="9755" y="5817"/>
                  </a:cubicBezTo>
                  <a:cubicBezTo>
                    <a:pt x="9829" y="5817"/>
                    <a:pt x="9904" y="5759"/>
                    <a:pt x="9904" y="5682"/>
                  </a:cubicBezTo>
                  <a:cubicBezTo>
                    <a:pt x="9939" y="5289"/>
                    <a:pt x="9921" y="4914"/>
                    <a:pt x="9850" y="4540"/>
                  </a:cubicBezTo>
                  <a:lnTo>
                    <a:pt x="9850" y="4540"/>
                  </a:lnTo>
                  <a:cubicBezTo>
                    <a:pt x="10064" y="4558"/>
                    <a:pt x="10278" y="4611"/>
                    <a:pt x="10492" y="4665"/>
                  </a:cubicBezTo>
                  <a:cubicBezTo>
                    <a:pt x="10507" y="4669"/>
                    <a:pt x="10522" y="4671"/>
                    <a:pt x="10536" y="4671"/>
                  </a:cubicBezTo>
                  <a:cubicBezTo>
                    <a:pt x="10641" y="4671"/>
                    <a:pt x="10720" y="4563"/>
                    <a:pt x="10689" y="4468"/>
                  </a:cubicBezTo>
                  <a:cubicBezTo>
                    <a:pt x="10617" y="4236"/>
                    <a:pt x="10475" y="4022"/>
                    <a:pt x="10278" y="3862"/>
                  </a:cubicBezTo>
                  <a:cubicBezTo>
                    <a:pt x="10082" y="3701"/>
                    <a:pt x="9832" y="3630"/>
                    <a:pt x="9582" y="3594"/>
                  </a:cubicBezTo>
                  <a:cubicBezTo>
                    <a:pt x="9350" y="3576"/>
                    <a:pt x="9190" y="3523"/>
                    <a:pt x="9029" y="3380"/>
                  </a:cubicBezTo>
                  <a:cubicBezTo>
                    <a:pt x="8996" y="3355"/>
                    <a:pt x="8959" y="3342"/>
                    <a:pt x="8924" y="3342"/>
                  </a:cubicBezTo>
                  <a:cubicBezTo>
                    <a:pt x="8883" y="3342"/>
                    <a:pt x="8844" y="3360"/>
                    <a:pt x="8815" y="3398"/>
                  </a:cubicBezTo>
                  <a:cubicBezTo>
                    <a:pt x="8762" y="3469"/>
                    <a:pt x="8762" y="3558"/>
                    <a:pt x="8833" y="3612"/>
                  </a:cubicBezTo>
                  <a:cubicBezTo>
                    <a:pt x="9047" y="3790"/>
                    <a:pt x="9261" y="3862"/>
                    <a:pt x="9529" y="3915"/>
                  </a:cubicBezTo>
                  <a:cubicBezTo>
                    <a:pt x="9814" y="3951"/>
                    <a:pt x="10064" y="4040"/>
                    <a:pt x="10243" y="4290"/>
                  </a:cubicBezTo>
                  <a:cubicBezTo>
                    <a:pt x="10064" y="4254"/>
                    <a:pt x="9868" y="4219"/>
                    <a:pt x="9672" y="4201"/>
                  </a:cubicBezTo>
                  <a:cubicBezTo>
                    <a:pt x="9565" y="4201"/>
                    <a:pt x="9475" y="4290"/>
                    <a:pt x="9511" y="4397"/>
                  </a:cubicBezTo>
                  <a:cubicBezTo>
                    <a:pt x="9565" y="4682"/>
                    <a:pt x="9600" y="4986"/>
                    <a:pt x="9600" y="5289"/>
                  </a:cubicBezTo>
                  <a:cubicBezTo>
                    <a:pt x="9529" y="5182"/>
                    <a:pt x="9475" y="5057"/>
                    <a:pt x="9422" y="4914"/>
                  </a:cubicBezTo>
                  <a:cubicBezTo>
                    <a:pt x="9333" y="4718"/>
                    <a:pt x="9243" y="4522"/>
                    <a:pt x="9118" y="4361"/>
                  </a:cubicBezTo>
                  <a:cubicBezTo>
                    <a:pt x="8672" y="3826"/>
                    <a:pt x="8012" y="3701"/>
                    <a:pt x="7441" y="3594"/>
                  </a:cubicBezTo>
                  <a:cubicBezTo>
                    <a:pt x="7370" y="3576"/>
                    <a:pt x="7299" y="3558"/>
                    <a:pt x="7227" y="3558"/>
                  </a:cubicBezTo>
                  <a:cubicBezTo>
                    <a:pt x="7174" y="3523"/>
                    <a:pt x="7138" y="3487"/>
                    <a:pt x="7084" y="3451"/>
                  </a:cubicBezTo>
                  <a:cubicBezTo>
                    <a:pt x="6924" y="3344"/>
                    <a:pt x="6763" y="3237"/>
                    <a:pt x="6585" y="3130"/>
                  </a:cubicBezTo>
                  <a:cubicBezTo>
                    <a:pt x="6174" y="2863"/>
                    <a:pt x="5800" y="2702"/>
                    <a:pt x="5389" y="2577"/>
                  </a:cubicBezTo>
                  <a:cubicBezTo>
                    <a:pt x="5370" y="2569"/>
                    <a:pt x="5351" y="2566"/>
                    <a:pt x="5333" y="2566"/>
                  </a:cubicBezTo>
                  <a:cubicBezTo>
                    <a:pt x="5265" y="2566"/>
                    <a:pt x="5207" y="2614"/>
                    <a:pt x="5193" y="2684"/>
                  </a:cubicBezTo>
                  <a:cubicBezTo>
                    <a:pt x="5157" y="2755"/>
                    <a:pt x="5211" y="2845"/>
                    <a:pt x="5300" y="2880"/>
                  </a:cubicBezTo>
                  <a:cubicBezTo>
                    <a:pt x="5693" y="2987"/>
                    <a:pt x="6032" y="3148"/>
                    <a:pt x="6424" y="3398"/>
                  </a:cubicBezTo>
                  <a:cubicBezTo>
                    <a:pt x="6460" y="3416"/>
                    <a:pt x="6496" y="3451"/>
                    <a:pt x="6549" y="3469"/>
                  </a:cubicBezTo>
                  <a:cubicBezTo>
                    <a:pt x="6531" y="3469"/>
                    <a:pt x="6228" y="3451"/>
                    <a:pt x="6067" y="3433"/>
                  </a:cubicBezTo>
                  <a:cubicBezTo>
                    <a:pt x="5960" y="3433"/>
                    <a:pt x="5853" y="3416"/>
                    <a:pt x="5746" y="3416"/>
                  </a:cubicBezTo>
                  <a:cubicBezTo>
                    <a:pt x="4087" y="3291"/>
                    <a:pt x="2838" y="2952"/>
                    <a:pt x="1839" y="2327"/>
                  </a:cubicBezTo>
                  <a:cubicBezTo>
                    <a:pt x="1678" y="2220"/>
                    <a:pt x="1500" y="2113"/>
                    <a:pt x="1303" y="2042"/>
                  </a:cubicBezTo>
                  <a:cubicBezTo>
                    <a:pt x="1071" y="1953"/>
                    <a:pt x="804" y="1953"/>
                    <a:pt x="554" y="1917"/>
                  </a:cubicBezTo>
                  <a:cubicBezTo>
                    <a:pt x="429" y="1899"/>
                    <a:pt x="393" y="1881"/>
                    <a:pt x="358" y="1845"/>
                  </a:cubicBezTo>
                  <a:cubicBezTo>
                    <a:pt x="322" y="1774"/>
                    <a:pt x="340" y="1685"/>
                    <a:pt x="429" y="1667"/>
                  </a:cubicBezTo>
                  <a:cubicBezTo>
                    <a:pt x="489" y="1652"/>
                    <a:pt x="563" y="1646"/>
                    <a:pt x="639" y="1646"/>
                  </a:cubicBezTo>
                  <a:cubicBezTo>
                    <a:pt x="743" y="1646"/>
                    <a:pt x="854" y="1657"/>
                    <a:pt x="947" y="1667"/>
                  </a:cubicBezTo>
                  <a:cubicBezTo>
                    <a:pt x="1047" y="1680"/>
                    <a:pt x="1148" y="1692"/>
                    <a:pt x="1249" y="1692"/>
                  </a:cubicBezTo>
                  <a:cubicBezTo>
                    <a:pt x="1291" y="1692"/>
                    <a:pt x="1333" y="1690"/>
                    <a:pt x="1375" y="1685"/>
                  </a:cubicBezTo>
                  <a:cubicBezTo>
                    <a:pt x="1428" y="1738"/>
                    <a:pt x="1482" y="1792"/>
                    <a:pt x="1553" y="1845"/>
                  </a:cubicBezTo>
                  <a:cubicBezTo>
                    <a:pt x="1839" y="2095"/>
                    <a:pt x="2178" y="2220"/>
                    <a:pt x="2517" y="2363"/>
                  </a:cubicBezTo>
                  <a:cubicBezTo>
                    <a:pt x="2927" y="2506"/>
                    <a:pt x="3355" y="2559"/>
                    <a:pt x="3766" y="2595"/>
                  </a:cubicBezTo>
                  <a:cubicBezTo>
                    <a:pt x="3926" y="2613"/>
                    <a:pt x="4087" y="2631"/>
                    <a:pt x="4247" y="2666"/>
                  </a:cubicBezTo>
                  <a:cubicBezTo>
                    <a:pt x="4390" y="2684"/>
                    <a:pt x="4497" y="2702"/>
                    <a:pt x="4604" y="2720"/>
                  </a:cubicBezTo>
                  <a:cubicBezTo>
                    <a:pt x="4614" y="2722"/>
                    <a:pt x="4623" y="2723"/>
                    <a:pt x="4632" y="2723"/>
                  </a:cubicBezTo>
                  <a:cubicBezTo>
                    <a:pt x="4711" y="2723"/>
                    <a:pt x="4783" y="2659"/>
                    <a:pt x="4783" y="2595"/>
                  </a:cubicBezTo>
                  <a:cubicBezTo>
                    <a:pt x="4801" y="2506"/>
                    <a:pt x="4747" y="2416"/>
                    <a:pt x="4658" y="2416"/>
                  </a:cubicBezTo>
                  <a:cubicBezTo>
                    <a:pt x="4551" y="2381"/>
                    <a:pt x="4444" y="2363"/>
                    <a:pt x="4301" y="2345"/>
                  </a:cubicBezTo>
                  <a:cubicBezTo>
                    <a:pt x="4140" y="2327"/>
                    <a:pt x="3962" y="2309"/>
                    <a:pt x="3801" y="2292"/>
                  </a:cubicBezTo>
                  <a:cubicBezTo>
                    <a:pt x="3409" y="2238"/>
                    <a:pt x="2998" y="2202"/>
                    <a:pt x="2624" y="2060"/>
                  </a:cubicBezTo>
                  <a:cubicBezTo>
                    <a:pt x="2392" y="1970"/>
                    <a:pt x="2160" y="1899"/>
                    <a:pt x="1946" y="1756"/>
                  </a:cubicBezTo>
                  <a:cubicBezTo>
                    <a:pt x="1857" y="1703"/>
                    <a:pt x="1785" y="1631"/>
                    <a:pt x="1696" y="1560"/>
                  </a:cubicBezTo>
                  <a:cubicBezTo>
                    <a:pt x="1803" y="1506"/>
                    <a:pt x="1892" y="1417"/>
                    <a:pt x="1981" y="1346"/>
                  </a:cubicBezTo>
                  <a:cubicBezTo>
                    <a:pt x="2319" y="1024"/>
                    <a:pt x="2801" y="877"/>
                    <a:pt x="3455" y="877"/>
                  </a:cubicBezTo>
                  <a:cubicBezTo>
                    <a:pt x="3527" y="877"/>
                    <a:pt x="3601" y="878"/>
                    <a:pt x="3676" y="882"/>
                  </a:cubicBezTo>
                  <a:cubicBezTo>
                    <a:pt x="4355" y="935"/>
                    <a:pt x="5050" y="1096"/>
                    <a:pt x="5586" y="1328"/>
                  </a:cubicBezTo>
                  <a:cubicBezTo>
                    <a:pt x="5943" y="1471"/>
                    <a:pt x="6282" y="1667"/>
                    <a:pt x="6621" y="1881"/>
                  </a:cubicBezTo>
                  <a:cubicBezTo>
                    <a:pt x="6692" y="1917"/>
                    <a:pt x="6781" y="1970"/>
                    <a:pt x="6870" y="2024"/>
                  </a:cubicBezTo>
                  <a:cubicBezTo>
                    <a:pt x="7334" y="2309"/>
                    <a:pt x="7745" y="2577"/>
                    <a:pt x="8066" y="2863"/>
                  </a:cubicBezTo>
                  <a:cubicBezTo>
                    <a:pt x="8155" y="2934"/>
                    <a:pt x="8226" y="3005"/>
                    <a:pt x="8298" y="3094"/>
                  </a:cubicBezTo>
                  <a:cubicBezTo>
                    <a:pt x="8333" y="3121"/>
                    <a:pt x="8374" y="3135"/>
                    <a:pt x="8414" y="3135"/>
                  </a:cubicBezTo>
                  <a:cubicBezTo>
                    <a:pt x="8454" y="3135"/>
                    <a:pt x="8494" y="3121"/>
                    <a:pt x="8530" y="3094"/>
                  </a:cubicBezTo>
                  <a:cubicBezTo>
                    <a:pt x="8583" y="3041"/>
                    <a:pt x="8583" y="2934"/>
                    <a:pt x="8530" y="2863"/>
                  </a:cubicBezTo>
                  <a:cubicBezTo>
                    <a:pt x="8280" y="2613"/>
                    <a:pt x="8012" y="2399"/>
                    <a:pt x="7727" y="2202"/>
                  </a:cubicBezTo>
                  <a:cubicBezTo>
                    <a:pt x="7423" y="1988"/>
                    <a:pt x="7102" y="1792"/>
                    <a:pt x="6781" y="1596"/>
                  </a:cubicBezTo>
                  <a:cubicBezTo>
                    <a:pt x="6585" y="1489"/>
                    <a:pt x="6371" y="1364"/>
                    <a:pt x="6174" y="1257"/>
                  </a:cubicBezTo>
                  <a:cubicBezTo>
                    <a:pt x="6228" y="1078"/>
                    <a:pt x="6282" y="882"/>
                    <a:pt x="6389" y="739"/>
                  </a:cubicBezTo>
                  <a:cubicBezTo>
                    <a:pt x="6478" y="596"/>
                    <a:pt x="6603" y="454"/>
                    <a:pt x="6728" y="329"/>
                  </a:cubicBezTo>
                  <a:cubicBezTo>
                    <a:pt x="6817" y="240"/>
                    <a:pt x="6870" y="61"/>
                    <a:pt x="6710" y="8"/>
                  </a:cubicBezTo>
                  <a:cubicBezTo>
                    <a:pt x="6689" y="2"/>
                    <a:pt x="6666" y="0"/>
                    <a:pt x="6643" y="0"/>
                  </a:cubicBezTo>
                  <a:close/>
                </a:path>
              </a:pathLst>
            </a:custGeom>
            <a:solidFill>
              <a:srgbClr val="1E15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5" name="Google Shape;5685;p46"/>
            <p:cNvSpPr/>
            <p:nvPr/>
          </p:nvSpPr>
          <p:spPr>
            <a:xfrm>
              <a:off x="3471616" y="-1812284"/>
              <a:ext cx="14771" cy="14741"/>
            </a:xfrm>
            <a:custGeom>
              <a:avLst/>
              <a:gdLst/>
              <a:ahLst/>
              <a:cxnLst/>
              <a:rect l="l" t="t" r="r" b="b"/>
              <a:pathLst>
                <a:path w="501" h="500" extrusionOk="0">
                  <a:moveTo>
                    <a:pt x="250" y="0"/>
                  </a:moveTo>
                  <a:cubicBezTo>
                    <a:pt x="108" y="0"/>
                    <a:pt x="1" y="107"/>
                    <a:pt x="1" y="250"/>
                  </a:cubicBezTo>
                  <a:cubicBezTo>
                    <a:pt x="1" y="393"/>
                    <a:pt x="108" y="500"/>
                    <a:pt x="250" y="500"/>
                  </a:cubicBezTo>
                  <a:cubicBezTo>
                    <a:pt x="393" y="500"/>
                    <a:pt x="500" y="393"/>
                    <a:pt x="500" y="250"/>
                  </a:cubicBezTo>
                  <a:cubicBezTo>
                    <a:pt x="500" y="107"/>
                    <a:pt x="393" y="0"/>
                    <a:pt x="250" y="0"/>
                  </a:cubicBezTo>
                  <a:close/>
                </a:path>
              </a:pathLst>
            </a:custGeom>
            <a:solidFill>
              <a:srgbClr val="1E15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86" name="Google Shape;5686;p46"/>
          <p:cNvGrpSpPr/>
          <p:nvPr/>
        </p:nvGrpSpPr>
        <p:grpSpPr>
          <a:xfrm rot="120013">
            <a:off x="2713975" y="3058857"/>
            <a:ext cx="315110" cy="197279"/>
            <a:chOff x="2713061" y="-1864144"/>
            <a:chExt cx="315138" cy="197297"/>
          </a:xfrm>
        </p:grpSpPr>
        <p:sp>
          <p:nvSpPr>
            <p:cNvPr id="5687" name="Google Shape;5687;p46"/>
            <p:cNvSpPr/>
            <p:nvPr/>
          </p:nvSpPr>
          <p:spPr>
            <a:xfrm>
              <a:off x="2783553" y="-1859633"/>
              <a:ext cx="188865" cy="82610"/>
            </a:xfrm>
            <a:custGeom>
              <a:avLst/>
              <a:gdLst/>
              <a:ahLst/>
              <a:cxnLst/>
              <a:rect l="l" t="t" r="r" b="b"/>
              <a:pathLst>
                <a:path w="6406" h="2802" extrusionOk="0">
                  <a:moveTo>
                    <a:pt x="1053" y="0"/>
                  </a:moveTo>
                  <a:cubicBezTo>
                    <a:pt x="785" y="196"/>
                    <a:pt x="536" y="535"/>
                    <a:pt x="322" y="785"/>
                  </a:cubicBezTo>
                  <a:cubicBezTo>
                    <a:pt x="197" y="946"/>
                    <a:pt x="72" y="1142"/>
                    <a:pt x="0" y="1338"/>
                  </a:cubicBezTo>
                  <a:cubicBezTo>
                    <a:pt x="90" y="1303"/>
                    <a:pt x="179" y="1267"/>
                    <a:pt x="268" y="1249"/>
                  </a:cubicBezTo>
                  <a:cubicBezTo>
                    <a:pt x="576" y="1165"/>
                    <a:pt x="884" y="1136"/>
                    <a:pt x="1192" y="1136"/>
                  </a:cubicBezTo>
                  <a:cubicBezTo>
                    <a:pt x="1277" y="1136"/>
                    <a:pt x="1361" y="1138"/>
                    <a:pt x="1446" y="1142"/>
                  </a:cubicBezTo>
                  <a:cubicBezTo>
                    <a:pt x="2266" y="1196"/>
                    <a:pt x="3069" y="1356"/>
                    <a:pt x="3854" y="1606"/>
                  </a:cubicBezTo>
                  <a:cubicBezTo>
                    <a:pt x="4283" y="1731"/>
                    <a:pt x="4675" y="1927"/>
                    <a:pt x="5068" y="2141"/>
                  </a:cubicBezTo>
                  <a:cubicBezTo>
                    <a:pt x="5442" y="2338"/>
                    <a:pt x="5799" y="2587"/>
                    <a:pt x="6174" y="2801"/>
                  </a:cubicBezTo>
                  <a:cubicBezTo>
                    <a:pt x="6245" y="2730"/>
                    <a:pt x="6335" y="2659"/>
                    <a:pt x="6406" y="2570"/>
                  </a:cubicBezTo>
                  <a:cubicBezTo>
                    <a:pt x="5425" y="1338"/>
                    <a:pt x="4068" y="750"/>
                    <a:pt x="2570" y="375"/>
                  </a:cubicBezTo>
                  <a:cubicBezTo>
                    <a:pt x="2141" y="286"/>
                    <a:pt x="1339" y="54"/>
                    <a:pt x="1339" y="54"/>
                  </a:cubicBezTo>
                  <a:lnTo>
                    <a:pt x="1053" y="0"/>
                  </a:lnTo>
                  <a:close/>
                </a:path>
              </a:pathLst>
            </a:custGeom>
            <a:solidFill>
              <a:srgbClr val="FEF4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8" name="Google Shape;5688;p46"/>
            <p:cNvSpPr/>
            <p:nvPr/>
          </p:nvSpPr>
          <p:spPr>
            <a:xfrm>
              <a:off x="2805636" y="-1859633"/>
              <a:ext cx="166783" cy="82610"/>
            </a:xfrm>
            <a:custGeom>
              <a:avLst/>
              <a:gdLst/>
              <a:ahLst/>
              <a:cxnLst/>
              <a:rect l="l" t="t" r="r" b="b"/>
              <a:pathLst>
                <a:path w="5657" h="2802" extrusionOk="0">
                  <a:moveTo>
                    <a:pt x="304" y="0"/>
                  </a:moveTo>
                  <a:cubicBezTo>
                    <a:pt x="215" y="72"/>
                    <a:pt x="90" y="179"/>
                    <a:pt x="1" y="286"/>
                  </a:cubicBezTo>
                  <a:lnTo>
                    <a:pt x="251" y="304"/>
                  </a:lnTo>
                  <a:cubicBezTo>
                    <a:pt x="251" y="304"/>
                    <a:pt x="1303" y="625"/>
                    <a:pt x="1732" y="732"/>
                  </a:cubicBezTo>
                  <a:cubicBezTo>
                    <a:pt x="3177" y="1071"/>
                    <a:pt x="4229" y="1517"/>
                    <a:pt x="5193" y="2677"/>
                  </a:cubicBezTo>
                  <a:cubicBezTo>
                    <a:pt x="5282" y="2712"/>
                    <a:pt x="5354" y="2766"/>
                    <a:pt x="5425" y="2801"/>
                  </a:cubicBezTo>
                  <a:cubicBezTo>
                    <a:pt x="5496" y="2730"/>
                    <a:pt x="5586" y="2659"/>
                    <a:pt x="5657" y="2570"/>
                  </a:cubicBezTo>
                  <a:cubicBezTo>
                    <a:pt x="4676" y="1338"/>
                    <a:pt x="3319" y="750"/>
                    <a:pt x="1821" y="375"/>
                  </a:cubicBezTo>
                  <a:cubicBezTo>
                    <a:pt x="1392" y="286"/>
                    <a:pt x="590" y="54"/>
                    <a:pt x="590" y="54"/>
                  </a:cubicBezTo>
                  <a:lnTo>
                    <a:pt x="304" y="0"/>
                  </a:lnTo>
                  <a:close/>
                </a:path>
              </a:pathLst>
            </a:custGeom>
            <a:solidFill>
              <a:srgbClr val="FEF0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9" name="Google Shape;5689;p46"/>
            <p:cNvSpPr/>
            <p:nvPr/>
          </p:nvSpPr>
          <p:spPr>
            <a:xfrm>
              <a:off x="2717277" y="-1826141"/>
              <a:ext cx="306176" cy="139570"/>
            </a:xfrm>
            <a:custGeom>
              <a:avLst/>
              <a:gdLst/>
              <a:ahLst/>
              <a:cxnLst/>
              <a:rect l="l" t="t" r="r" b="b"/>
              <a:pathLst>
                <a:path w="10385" h="4734" extrusionOk="0">
                  <a:moveTo>
                    <a:pt x="3440" y="0"/>
                  </a:moveTo>
                  <a:cubicBezTo>
                    <a:pt x="3132" y="0"/>
                    <a:pt x="2824" y="29"/>
                    <a:pt x="2516" y="113"/>
                  </a:cubicBezTo>
                  <a:cubicBezTo>
                    <a:pt x="1784" y="309"/>
                    <a:pt x="1160" y="773"/>
                    <a:pt x="767" y="1398"/>
                  </a:cubicBezTo>
                  <a:cubicBezTo>
                    <a:pt x="500" y="1862"/>
                    <a:pt x="268" y="2344"/>
                    <a:pt x="89" y="2843"/>
                  </a:cubicBezTo>
                  <a:cubicBezTo>
                    <a:pt x="72" y="2914"/>
                    <a:pt x="36" y="2968"/>
                    <a:pt x="36" y="3022"/>
                  </a:cubicBezTo>
                  <a:cubicBezTo>
                    <a:pt x="0" y="3164"/>
                    <a:pt x="535" y="3592"/>
                    <a:pt x="625" y="3682"/>
                  </a:cubicBezTo>
                  <a:cubicBezTo>
                    <a:pt x="1550" y="4455"/>
                    <a:pt x="2755" y="4733"/>
                    <a:pt x="3958" y="4733"/>
                  </a:cubicBezTo>
                  <a:cubicBezTo>
                    <a:pt x="4447" y="4733"/>
                    <a:pt x="4937" y="4687"/>
                    <a:pt x="5407" y="4610"/>
                  </a:cubicBezTo>
                  <a:cubicBezTo>
                    <a:pt x="5995" y="4520"/>
                    <a:pt x="6602" y="4324"/>
                    <a:pt x="7119" y="4003"/>
                  </a:cubicBezTo>
                  <a:cubicBezTo>
                    <a:pt x="7387" y="3860"/>
                    <a:pt x="7619" y="3664"/>
                    <a:pt x="7815" y="3432"/>
                  </a:cubicBezTo>
                  <a:cubicBezTo>
                    <a:pt x="7958" y="3271"/>
                    <a:pt x="8065" y="3093"/>
                    <a:pt x="8172" y="2932"/>
                  </a:cubicBezTo>
                  <a:cubicBezTo>
                    <a:pt x="8279" y="2772"/>
                    <a:pt x="8351" y="2611"/>
                    <a:pt x="8440" y="2451"/>
                  </a:cubicBezTo>
                  <a:cubicBezTo>
                    <a:pt x="8440" y="2451"/>
                    <a:pt x="8868" y="2825"/>
                    <a:pt x="8904" y="2861"/>
                  </a:cubicBezTo>
                  <a:cubicBezTo>
                    <a:pt x="9350" y="3271"/>
                    <a:pt x="9849" y="3539"/>
                    <a:pt x="10385" y="3789"/>
                  </a:cubicBezTo>
                  <a:lnTo>
                    <a:pt x="10385" y="363"/>
                  </a:lnTo>
                  <a:cubicBezTo>
                    <a:pt x="10117" y="417"/>
                    <a:pt x="9832" y="541"/>
                    <a:pt x="9600" y="666"/>
                  </a:cubicBezTo>
                  <a:cubicBezTo>
                    <a:pt x="9385" y="809"/>
                    <a:pt x="9171" y="970"/>
                    <a:pt x="8975" y="1130"/>
                  </a:cubicBezTo>
                  <a:cubicBezTo>
                    <a:pt x="8779" y="1291"/>
                    <a:pt x="8600" y="1487"/>
                    <a:pt x="8422" y="1665"/>
                  </a:cubicBezTo>
                  <a:cubicBezTo>
                    <a:pt x="8047" y="1451"/>
                    <a:pt x="7690" y="1202"/>
                    <a:pt x="7316" y="1005"/>
                  </a:cubicBezTo>
                  <a:cubicBezTo>
                    <a:pt x="6923" y="791"/>
                    <a:pt x="6513" y="595"/>
                    <a:pt x="6102" y="470"/>
                  </a:cubicBezTo>
                  <a:cubicBezTo>
                    <a:pt x="5317" y="220"/>
                    <a:pt x="4497" y="60"/>
                    <a:pt x="3694" y="6"/>
                  </a:cubicBezTo>
                  <a:cubicBezTo>
                    <a:pt x="3609" y="2"/>
                    <a:pt x="3525" y="0"/>
                    <a:pt x="3440" y="0"/>
                  </a:cubicBezTo>
                  <a:close/>
                </a:path>
              </a:pathLst>
            </a:custGeom>
            <a:solidFill>
              <a:srgbClr val="207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0" name="Google Shape;5690;p46"/>
            <p:cNvSpPr/>
            <p:nvPr/>
          </p:nvSpPr>
          <p:spPr>
            <a:xfrm>
              <a:off x="2717277" y="-1768650"/>
              <a:ext cx="306176" cy="82079"/>
            </a:xfrm>
            <a:custGeom>
              <a:avLst/>
              <a:gdLst/>
              <a:ahLst/>
              <a:cxnLst/>
              <a:rect l="l" t="t" r="r" b="b"/>
              <a:pathLst>
                <a:path w="10385" h="2784" extrusionOk="0">
                  <a:moveTo>
                    <a:pt x="8422" y="1"/>
                  </a:moveTo>
                  <a:cubicBezTo>
                    <a:pt x="8333" y="162"/>
                    <a:pt x="8101" y="483"/>
                    <a:pt x="7994" y="625"/>
                  </a:cubicBezTo>
                  <a:cubicBezTo>
                    <a:pt x="7887" y="804"/>
                    <a:pt x="7780" y="911"/>
                    <a:pt x="7637" y="1072"/>
                  </a:cubicBezTo>
                  <a:cubicBezTo>
                    <a:pt x="7441" y="1286"/>
                    <a:pt x="7191" y="1482"/>
                    <a:pt x="6941" y="1642"/>
                  </a:cubicBezTo>
                  <a:cubicBezTo>
                    <a:pt x="6424" y="1964"/>
                    <a:pt x="5995" y="2142"/>
                    <a:pt x="5407" y="2249"/>
                  </a:cubicBezTo>
                  <a:cubicBezTo>
                    <a:pt x="4939" y="2326"/>
                    <a:pt x="4452" y="2372"/>
                    <a:pt x="3965" y="2372"/>
                  </a:cubicBezTo>
                  <a:cubicBezTo>
                    <a:pt x="2760" y="2372"/>
                    <a:pt x="1552" y="2091"/>
                    <a:pt x="625" y="1303"/>
                  </a:cubicBezTo>
                  <a:cubicBezTo>
                    <a:pt x="571" y="1250"/>
                    <a:pt x="268" y="1018"/>
                    <a:pt x="125" y="840"/>
                  </a:cubicBezTo>
                  <a:cubicBezTo>
                    <a:pt x="107" y="857"/>
                    <a:pt x="107" y="875"/>
                    <a:pt x="89" y="893"/>
                  </a:cubicBezTo>
                  <a:cubicBezTo>
                    <a:pt x="72" y="964"/>
                    <a:pt x="36" y="1018"/>
                    <a:pt x="36" y="1072"/>
                  </a:cubicBezTo>
                  <a:cubicBezTo>
                    <a:pt x="0" y="1214"/>
                    <a:pt x="535" y="1642"/>
                    <a:pt x="625" y="1732"/>
                  </a:cubicBezTo>
                  <a:cubicBezTo>
                    <a:pt x="1550" y="2505"/>
                    <a:pt x="2755" y="2783"/>
                    <a:pt x="3958" y="2783"/>
                  </a:cubicBezTo>
                  <a:cubicBezTo>
                    <a:pt x="4447" y="2783"/>
                    <a:pt x="4937" y="2737"/>
                    <a:pt x="5407" y="2660"/>
                  </a:cubicBezTo>
                  <a:cubicBezTo>
                    <a:pt x="5995" y="2570"/>
                    <a:pt x="6602" y="2374"/>
                    <a:pt x="7119" y="2053"/>
                  </a:cubicBezTo>
                  <a:cubicBezTo>
                    <a:pt x="7387" y="1910"/>
                    <a:pt x="7619" y="1714"/>
                    <a:pt x="7815" y="1482"/>
                  </a:cubicBezTo>
                  <a:cubicBezTo>
                    <a:pt x="7958" y="1321"/>
                    <a:pt x="8065" y="1143"/>
                    <a:pt x="8172" y="982"/>
                  </a:cubicBezTo>
                  <a:cubicBezTo>
                    <a:pt x="8279" y="840"/>
                    <a:pt x="8351" y="661"/>
                    <a:pt x="8440" y="501"/>
                  </a:cubicBezTo>
                  <a:cubicBezTo>
                    <a:pt x="8440" y="501"/>
                    <a:pt x="8868" y="875"/>
                    <a:pt x="8904" y="911"/>
                  </a:cubicBezTo>
                  <a:cubicBezTo>
                    <a:pt x="9350" y="1321"/>
                    <a:pt x="9849" y="1589"/>
                    <a:pt x="10385" y="1839"/>
                  </a:cubicBezTo>
                  <a:lnTo>
                    <a:pt x="10385" y="1428"/>
                  </a:lnTo>
                  <a:cubicBezTo>
                    <a:pt x="9849" y="1179"/>
                    <a:pt x="9421" y="911"/>
                    <a:pt x="8975" y="501"/>
                  </a:cubicBezTo>
                  <a:lnTo>
                    <a:pt x="8422" y="1"/>
                  </a:lnTo>
                  <a:close/>
                </a:path>
              </a:pathLst>
            </a:custGeom>
            <a:solidFill>
              <a:srgbClr val="5960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1" name="Google Shape;5691;p46"/>
            <p:cNvSpPr/>
            <p:nvPr/>
          </p:nvSpPr>
          <p:spPr>
            <a:xfrm>
              <a:off x="2762562" y="-1815468"/>
              <a:ext cx="260891" cy="101037"/>
            </a:xfrm>
            <a:custGeom>
              <a:avLst/>
              <a:gdLst/>
              <a:ahLst/>
              <a:cxnLst/>
              <a:rect l="l" t="t" r="r" b="b"/>
              <a:pathLst>
                <a:path w="8849" h="3427" extrusionOk="0">
                  <a:moveTo>
                    <a:pt x="444" y="1409"/>
                  </a:moveTo>
                  <a:cubicBezTo>
                    <a:pt x="444" y="1409"/>
                    <a:pt x="444" y="1410"/>
                    <a:pt x="445" y="1411"/>
                  </a:cubicBezTo>
                  <a:cubicBezTo>
                    <a:pt x="444" y="1410"/>
                    <a:pt x="444" y="1409"/>
                    <a:pt x="444" y="1409"/>
                  </a:cubicBezTo>
                  <a:close/>
                  <a:moveTo>
                    <a:pt x="8849" y="1"/>
                  </a:moveTo>
                  <a:cubicBezTo>
                    <a:pt x="8581" y="55"/>
                    <a:pt x="8296" y="179"/>
                    <a:pt x="8064" y="304"/>
                  </a:cubicBezTo>
                  <a:cubicBezTo>
                    <a:pt x="7849" y="447"/>
                    <a:pt x="7635" y="608"/>
                    <a:pt x="7439" y="768"/>
                  </a:cubicBezTo>
                  <a:cubicBezTo>
                    <a:pt x="7243" y="929"/>
                    <a:pt x="7064" y="1125"/>
                    <a:pt x="6886" y="1303"/>
                  </a:cubicBezTo>
                  <a:cubicBezTo>
                    <a:pt x="6511" y="1089"/>
                    <a:pt x="6154" y="840"/>
                    <a:pt x="5780" y="643"/>
                  </a:cubicBezTo>
                  <a:cubicBezTo>
                    <a:pt x="5441" y="465"/>
                    <a:pt x="5102" y="286"/>
                    <a:pt x="4745" y="162"/>
                  </a:cubicBezTo>
                  <a:cubicBezTo>
                    <a:pt x="4067" y="72"/>
                    <a:pt x="3389" y="55"/>
                    <a:pt x="2711" y="55"/>
                  </a:cubicBezTo>
                  <a:cubicBezTo>
                    <a:pt x="1962" y="55"/>
                    <a:pt x="1" y="179"/>
                    <a:pt x="444" y="1409"/>
                  </a:cubicBezTo>
                  <a:lnTo>
                    <a:pt x="444" y="1409"/>
                  </a:lnTo>
                  <a:cubicBezTo>
                    <a:pt x="445" y="1382"/>
                    <a:pt x="749" y="1196"/>
                    <a:pt x="766" y="1196"/>
                  </a:cubicBezTo>
                  <a:cubicBezTo>
                    <a:pt x="1141" y="968"/>
                    <a:pt x="1572" y="889"/>
                    <a:pt x="2013" y="889"/>
                  </a:cubicBezTo>
                  <a:cubicBezTo>
                    <a:pt x="2537" y="889"/>
                    <a:pt x="3075" y="1001"/>
                    <a:pt x="3549" y="1107"/>
                  </a:cubicBezTo>
                  <a:cubicBezTo>
                    <a:pt x="3781" y="1143"/>
                    <a:pt x="4210" y="1232"/>
                    <a:pt x="4281" y="1500"/>
                  </a:cubicBezTo>
                  <a:cubicBezTo>
                    <a:pt x="4317" y="1660"/>
                    <a:pt x="4102" y="1767"/>
                    <a:pt x="3978" y="1803"/>
                  </a:cubicBezTo>
                  <a:cubicBezTo>
                    <a:pt x="3657" y="1877"/>
                    <a:pt x="3320" y="1917"/>
                    <a:pt x="2983" y="1917"/>
                  </a:cubicBezTo>
                  <a:cubicBezTo>
                    <a:pt x="2832" y="1917"/>
                    <a:pt x="2681" y="1909"/>
                    <a:pt x="2532" y="1892"/>
                  </a:cubicBezTo>
                  <a:cubicBezTo>
                    <a:pt x="2283" y="1874"/>
                    <a:pt x="2033" y="1821"/>
                    <a:pt x="1801" y="1750"/>
                  </a:cubicBezTo>
                  <a:cubicBezTo>
                    <a:pt x="1716" y="1719"/>
                    <a:pt x="1645" y="1692"/>
                    <a:pt x="1597" y="1692"/>
                  </a:cubicBezTo>
                  <a:cubicBezTo>
                    <a:pt x="1533" y="1692"/>
                    <a:pt x="1510" y="1740"/>
                    <a:pt x="1551" y="1892"/>
                  </a:cubicBezTo>
                  <a:cubicBezTo>
                    <a:pt x="1622" y="2071"/>
                    <a:pt x="1747" y="2213"/>
                    <a:pt x="1926" y="2321"/>
                  </a:cubicBezTo>
                  <a:cubicBezTo>
                    <a:pt x="2104" y="2428"/>
                    <a:pt x="2318" y="2481"/>
                    <a:pt x="2532" y="2517"/>
                  </a:cubicBezTo>
                  <a:cubicBezTo>
                    <a:pt x="2799" y="2568"/>
                    <a:pt x="3068" y="2588"/>
                    <a:pt x="3338" y="2588"/>
                  </a:cubicBezTo>
                  <a:cubicBezTo>
                    <a:pt x="3914" y="2588"/>
                    <a:pt x="4494" y="2495"/>
                    <a:pt x="5066" y="2410"/>
                  </a:cubicBezTo>
                  <a:cubicBezTo>
                    <a:pt x="5673" y="2321"/>
                    <a:pt x="6904" y="2089"/>
                    <a:pt x="6904" y="2089"/>
                  </a:cubicBezTo>
                  <a:lnTo>
                    <a:pt x="6957" y="2142"/>
                  </a:lnTo>
                  <a:cubicBezTo>
                    <a:pt x="7064" y="2231"/>
                    <a:pt x="7332" y="2481"/>
                    <a:pt x="7368" y="2499"/>
                  </a:cubicBezTo>
                  <a:cubicBezTo>
                    <a:pt x="7814" y="2909"/>
                    <a:pt x="8313" y="3177"/>
                    <a:pt x="8849" y="3427"/>
                  </a:cubicBezTo>
                  <a:lnTo>
                    <a:pt x="8849" y="1"/>
                  </a:lnTo>
                  <a:close/>
                </a:path>
              </a:pathLst>
            </a:custGeom>
            <a:solidFill>
              <a:srgbClr val="D7D0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2" name="Google Shape;5692;p46"/>
            <p:cNvSpPr/>
            <p:nvPr/>
          </p:nvSpPr>
          <p:spPr>
            <a:xfrm>
              <a:off x="2806992" y="-1765554"/>
              <a:ext cx="216461" cy="51123"/>
            </a:xfrm>
            <a:custGeom>
              <a:avLst/>
              <a:gdLst/>
              <a:ahLst/>
              <a:cxnLst/>
              <a:rect l="l" t="t" r="r" b="b"/>
              <a:pathLst>
                <a:path w="7342" h="1734" extrusionOk="0">
                  <a:moveTo>
                    <a:pt x="102" y="0"/>
                  </a:moveTo>
                  <a:cubicBezTo>
                    <a:pt x="30" y="0"/>
                    <a:pt x="0" y="46"/>
                    <a:pt x="44" y="199"/>
                  </a:cubicBezTo>
                  <a:cubicBezTo>
                    <a:pt x="115" y="378"/>
                    <a:pt x="240" y="520"/>
                    <a:pt x="419" y="628"/>
                  </a:cubicBezTo>
                  <a:cubicBezTo>
                    <a:pt x="597" y="735"/>
                    <a:pt x="811" y="788"/>
                    <a:pt x="1025" y="824"/>
                  </a:cubicBezTo>
                  <a:cubicBezTo>
                    <a:pt x="1292" y="875"/>
                    <a:pt x="1561" y="895"/>
                    <a:pt x="1831" y="895"/>
                  </a:cubicBezTo>
                  <a:cubicBezTo>
                    <a:pt x="2407" y="895"/>
                    <a:pt x="2987" y="802"/>
                    <a:pt x="3559" y="717"/>
                  </a:cubicBezTo>
                  <a:cubicBezTo>
                    <a:pt x="4166" y="628"/>
                    <a:pt x="5397" y="396"/>
                    <a:pt x="5397" y="396"/>
                  </a:cubicBezTo>
                  <a:lnTo>
                    <a:pt x="5450" y="449"/>
                  </a:lnTo>
                  <a:cubicBezTo>
                    <a:pt x="5557" y="538"/>
                    <a:pt x="5825" y="788"/>
                    <a:pt x="5861" y="806"/>
                  </a:cubicBezTo>
                  <a:cubicBezTo>
                    <a:pt x="6307" y="1216"/>
                    <a:pt x="6806" y="1484"/>
                    <a:pt x="7342" y="1734"/>
                  </a:cubicBezTo>
                  <a:lnTo>
                    <a:pt x="7342" y="1306"/>
                  </a:lnTo>
                  <a:cubicBezTo>
                    <a:pt x="6842" y="1056"/>
                    <a:pt x="6360" y="788"/>
                    <a:pt x="5932" y="413"/>
                  </a:cubicBezTo>
                  <a:cubicBezTo>
                    <a:pt x="5914" y="378"/>
                    <a:pt x="5629" y="146"/>
                    <a:pt x="5522" y="39"/>
                  </a:cubicBezTo>
                  <a:cubicBezTo>
                    <a:pt x="5509" y="26"/>
                    <a:pt x="5488" y="13"/>
                    <a:pt x="5463" y="13"/>
                  </a:cubicBezTo>
                  <a:cubicBezTo>
                    <a:pt x="5453" y="13"/>
                    <a:pt x="5443" y="16"/>
                    <a:pt x="5432" y="21"/>
                  </a:cubicBezTo>
                  <a:cubicBezTo>
                    <a:pt x="5183" y="57"/>
                    <a:pt x="4183" y="235"/>
                    <a:pt x="3648" y="324"/>
                  </a:cubicBezTo>
                  <a:cubicBezTo>
                    <a:pt x="3077" y="409"/>
                    <a:pt x="2497" y="503"/>
                    <a:pt x="1920" y="503"/>
                  </a:cubicBezTo>
                  <a:cubicBezTo>
                    <a:pt x="1650" y="503"/>
                    <a:pt x="1382" y="482"/>
                    <a:pt x="1115" y="431"/>
                  </a:cubicBezTo>
                  <a:cubicBezTo>
                    <a:pt x="900" y="396"/>
                    <a:pt x="686" y="342"/>
                    <a:pt x="508" y="235"/>
                  </a:cubicBezTo>
                  <a:cubicBezTo>
                    <a:pt x="419" y="181"/>
                    <a:pt x="347" y="110"/>
                    <a:pt x="276" y="39"/>
                  </a:cubicBezTo>
                  <a:cubicBezTo>
                    <a:pt x="207" y="18"/>
                    <a:pt x="146" y="0"/>
                    <a:pt x="102" y="0"/>
                  </a:cubicBezTo>
                  <a:close/>
                </a:path>
              </a:pathLst>
            </a:custGeom>
            <a:solidFill>
              <a:srgbClr val="C9BF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3" name="Google Shape;5693;p46"/>
            <p:cNvSpPr/>
            <p:nvPr/>
          </p:nvSpPr>
          <p:spPr>
            <a:xfrm>
              <a:off x="2874035" y="-1753909"/>
              <a:ext cx="105754" cy="82109"/>
            </a:xfrm>
            <a:custGeom>
              <a:avLst/>
              <a:gdLst/>
              <a:ahLst/>
              <a:cxnLst/>
              <a:rect l="l" t="t" r="r" b="b"/>
              <a:pathLst>
                <a:path w="3587" h="2785" extrusionOk="0">
                  <a:moveTo>
                    <a:pt x="3141" y="1"/>
                  </a:moveTo>
                  <a:cubicBezTo>
                    <a:pt x="3051" y="161"/>
                    <a:pt x="2962" y="340"/>
                    <a:pt x="2873" y="482"/>
                  </a:cubicBezTo>
                  <a:cubicBezTo>
                    <a:pt x="2748" y="643"/>
                    <a:pt x="2641" y="821"/>
                    <a:pt x="2516" y="982"/>
                  </a:cubicBezTo>
                  <a:cubicBezTo>
                    <a:pt x="2320" y="1214"/>
                    <a:pt x="2070" y="1410"/>
                    <a:pt x="1820" y="1553"/>
                  </a:cubicBezTo>
                  <a:cubicBezTo>
                    <a:pt x="1285" y="1874"/>
                    <a:pt x="696" y="2070"/>
                    <a:pt x="90" y="2160"/>
                  </a:cubicBezTo>
                  <a:cubicBezTo>
                    <a:pt x="54" y="2177"/>
                    <a:pt x="36" y="2177"/>
                    <a:pt x="0" y="2177"/>
                  </a:cubicBezTo>
                  <a:cubicBezTo>
                    <a:pt x="197" y="2320"/>
                    <a:pt x="750" y="2784"/>
                    <a:pt x="1285" y="2784"/>
                  </a:cubicBezTo>
                  <a:cubicBezTo>
                    <a:pt x="1285" y="2784"/>
                    <a:pt x="2677" y="2320"/>
                    <a:pt x="3587" y="411"/>
                  </a:cubicBezTo>
                  <a:cubicBezTo>
                    <a:pt x="3551" y="375"/>
                    <a:pt x="3141" y="1"/>
                    <a:pt x="3141" y="1"/>
                  </a:cubicBezTo>
                  <a:close/>
                </a:path>
              </a:pathLst>
            </a:custGeom>
            <a:solidFill>
              <a:srgbClr val="FEF4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4" name="Google Shape;5694;p46"/>
            <p:cNvSpPr/>
            <p:nvPr/>
          </p:nvSpPr>
          <p:spPr>
            <a:xfrm>
              <a:off x="2896118" y="-1753909"/>
              <a:ext cx="83671" cy="82109"/>
            </a:xfrm>
            <a:custGeom>
              <a:avLst/>
              <a:gdLst/>
              <a:ahLst/>
              <a:cxnLst/>
              <a:rect l="l" t="t" r="r" b="b"/>
              <a:pathLst>
                <a:path w="2838" h="2785" extrusionOk="0">
                  <a:moveTo>
                    <a:pt x="2392" y="1"/>
                  </a:moveTo>
                  <a:cubicBezTo>
                    <a:pt x="2320" y="125"/>
                    <a:pt x="2267" y="250"/>
                    <a:pt x="2195" y="357"/>
                  </a:cubicBezTo>
                  <a:cubicBezTo>
                    <a:pt x="2231" y="393"/>
                    <a:pt x="2267" y="429"/>
                    <a:pt x="2302" y="447"/>
                  </a:cubicBezTo>
                  <a:cubicBezTo>
                    <a:pt x="2338" y="482"/>
                    <a:pt x="2338" y="536"/>
                    <a:pt x="2320" y="589"/>
                  </a:cubicBezTo>
                  <a:cubicBezTo>
                    <a:pt x="2213" y="875"/>
                    <a:pt x="1678" y="1928"/>
                    <a:pt x="1" y="2659"/>
                  </a:cubicBezTo>
                  <a:cubicBezTo>
                    <a:pt x="179" y="2730"/>
                    <a:pt x="358" y="2784"/>
                    <a:pt x="536" y="2784"/>
                  </a:cubicBezTo>
                  <a:cubicBezTo>
                    <a:pt x="536" y="2784"/>
                    <a:pt x="1928" y="2320"/>
                    <a:pt x="2838" y="411"/>
                  </a:cubicBezTo>
                  <a:cubicBezTo>
                    <a:pt x="2802" y="375"/>
                    <a:pt x="2392" y="1"/>
                    <a:pt x="2392" y="1"/>
                  </a:cubicBezTo>
                  <a:close/>
                </a:path>
              </a:pathLst>
            </a:custGeom>
            <a:solidFill>
              <a:srgbClr val="FEF0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5" name="Google Shape;5695;p46"/>
            <p:cNvSpPr/>
            <p:nvPr/>
          </p:nvSpPr>
          <p:spPr>
            <a:xfrm>
              <a:off x="2965549" y="-1815468"/>
              <a:ext cx="57904" cy="71053"/>
            </a:xfrm>
            <a:custGeom>
              <a:avLst/>
              <a:gdLst/>
              <a:ahLst/>
              <a:cxnLst/>
              <a:rect l="l" t="t" r="r" b="b"/>
              <a:pathLst>
                <a:path w="1964" h="2410" extrusionOk="0">
                  <a:moveTo>
                    <a:pt x="1964" y="1"/>
                  </a:moveTo>
                  <a:cubicBezTo>
                    <a:pt x="1696" y="55"/>
                    <a:pt x="1411" y="179"/>
                    <a:pt x="1179" y="304"/>
                  </a:cubicBezTo>
                  <a:cubicBezTo>
                    <a:pt x="964" y="447"/>
                    <a:pt x="750" y="608"/>
                    <a:pt x="554" y="768"/>
                  </a:cubicBezTo>
                  <a:cubicBezTo>
                    <a:pt x="358" y="929"/>
                    <a:pt x="179" y="1125"/>
                    <a:pt x="1" y="1303"/>
                  </a:cubicBezTo>
                  <a:lnTo>
                    <a:pt x="1964" y="2410"/>
                  </a:lnTo>
                  <a:lnTo>
                    <a:pt x="1964" y="1"/>
                  </a:lnTo>
                  <a:close/>
                </a:path>
              </a:pathLst>
            </a:custGeom>
            <a:solidFill>
              <a:srgbClr val="207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6" name="Google Shape;5696;p46"/>
            <p:cNvSpPr/>
            <p:nvPr/>
          </p:nvSpPr>
          <p:spPr>
            <a:xfrm>
              <a:off x="2965549" y="-1787047"/>
              <a:ext cx="57904" cy="42632"/>
            </a:xfrm>
            <a:custGeom>
              <a:avLst/>
              <a:gdLst/>
              <a:ahLst/>
              <a:cxnLst/>
              <a:rect l="l" t="t" r="r" b="b"/>
              <a:pathLst>
                <a:path w="1964" h="1446" extrusionOk="0">
                  <a:moveTo>
                    <a:pt x="340" y="0"/>
                  </a:moveTo>
                  <a:cubicBezTo>
                    <a:pt x="233" y="108"/>
                    <a:pt x="108" y="232"/>
                    <a:pt x="1" y="339"/>
                  </a:cubicBezTo>
                  <a:lnTo>
                    <a:pt x="1964" y="1446"/>
                  </a:lnTo>
                  <a:lnTo>
                    <a:pt x="1964" y="910"/>
                  </a:lnTo>
                  <a:lnTo>
                    <a:pt x="340" y="0"/>
                  </a:lnTo>
                  <a:close/>
                </a:path>
              </a:pathLst>
            </a:custGeom>
            <a:solidFill>
              <a:srgbClr val="5960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7" name="Google Shape;5697;p46"/>
            <p:cNvSpPr/>
            <p:nvPr/>
          </p:nvSpPr>
          <p:spPr>
            <a:xfrm>
              <a:off x="2713061" y="-1864144"/>
              <a:ext cx="315138" cy="197297"/>
            </a:xfrm>
            <a:custGeom>
              <a:avLst/>
              <a:gdLst/>
              <a:ahLst/>
              <a:cxnLst/>
              <a:rect l="l" t="t" r="r" b="b"/>
              <a:pathLst>
                <a:path w="10689" h="6692" extrusionOk="0">
                  <a:moveTo>
                    <a:pt x="3480" y="314"/>
                  </a:moveTo>
                  <a:cubicBezTo>
                    <a:pt x="3962" y="421"/>
                    <a:pt x="4443" y="564"/>
                    <a:pt x="4925" y="688"/>
                  </a:cubicBezTo>
                  <a:cubicBezTo>
                    <a:pt x="6620" y="1099"/>
                    <a:pt x="7762" y="1723"/>
                    <a:pt x="8583" y="2723"/>
                  </a:cubicBezTo>
                  <a:lnTo>
                    <a:pt x="8547" y="2758"/>
                  </a:lnTo>
                  <a:cubicBezTo>
                    <a:pt x="8547" y="2758"/>
                    <a:pt x="8315" y="2615"/>
                    <a:pt x="8297" y="2615"/>
                  </a:cubicBezTo>
                  <a:cubicBezTo>
                    <a:pt x="8047" y="2455"/>
                    <a:pt x="7798" y="2294"/>
                    <a:pt x="7530" y="2152"/>
                  </a:cubicBezTo>
                  <a:cubicBezTo>
                    <a:pt x="7066" y="1902"/>
                    <a:pt x="6674" y="1723"/>
                    <a:pt x="6299" y="1598"/>
                  </a:cubicBezTo>
                  <a:cubicBezTo>
                    <a:pt x="5478" y="1349"/>
                    <a:pt x="4657" y="1188"/>
                    <a:pt x="3854" y="1152"/>
                  </a:cubicBezTo>
                  <a:cubicBezTo>
                    <a:pt x="3744" y="1143"/>
                    <a:pt x="3637" y="1139"/>
                    <a:pt x="3533" y="1139"/>
                  </a:cubicBezTo>
                  <a:cubicBezTo>
                    <a:pt x="3234" y="1139"/>
                    <a:pt x="2959" y="1175"/>
                    <a:pt x="2695" y="1242"/>
                  </a:cubicBezTo>
                  <a:cubicBezTo>
                    <a:pt x="2748" y="1170"/>
                    <a:pt x="2784" y="1099"/>
                    <a:pt x="2837" y="1027"/>
                  </a:cubicBezTo>
                  <a:cubicBezTo>
                    <a:pt x="3034" y="813"/>
                    <a:pt x="3212" y="581"/>
                    <a:pt x="3408" y="367"/>
                  </a:cubicBezTo>
                  <a:cubicBezTo>
                    <a:pt x="3426" y="349"/>
                    <a:pt x="3462" y="314"/>
                    <a:pt x="3480" y="314"/>
                  </a:cubicBezTo>
                  <a:close/>
                  <a:moveTo>
                    <a:pt x="10385" y="1848"/>
                  </a:moveTo>
                  <a:lnTo>
                    <a:pt x="10385" y="3793"/>
                  </a:lnTo>
                  <a:lnTo>
                    <a:pt x="8833" y="2919"/>
                  </a:lnTo>
                  <a:cubicBezTo>
                    <a:pt x="8833" y="2919"/>
                    <a:pt x="9189" y="2580"/>
                    <a:pt x="9243" y="2544"/>
                  </a:cubicBezTo>
                  <a:cubicBezTo>
                    <a:pt x="9582" y="2259"/>
                    <a:pt x="9957" y="1973"/>
                    <a:pt x="10385" y="1848"/>
                  </a:cubicBezTo>
                  <a:close/>
                  <a:moveTo>
                    <a:pt x="3526" y="1442"/>
                  </a:moveTo>
                  <a:cubicBezTo>
                    <a:pt x="3627" y="1442"/>
                    <a:pt x="3731" y="1446"/>
                    <a:pt x="3837" y="1456"/>
                  </a:cubicBezTo>
                  <a:cubicBezTo>
                    <a:pt x="4122" y="1474"/>
                    <a:pt x="4408" y="1491"/>
                    <a:pt x="4693" y="1545"/>
                  </a:cubicBezTo>
                  <a:lnTo>
                    <a:pt x="4408" y="1545"/>
                  </a:lnTo>
                  <a:cubicBezTo>
                    <a:pt x="3712" y="1545"/>
                    <a:pt x="2463" y="1652"/>
                    <a:pt x="2052" y="2241"/>
                  </a:cubicBezTo>
                  <a:cubicBezTo>
                    <a:pt x="1892" y="2491"/>
                    <a:pt x="1856" y="2776"/>
                    <a:pt x="1981" y="3097"/>
                  </a:cubicBezTo>
                  <a:cubicBezTo>
                    <a:pt x="1999" y="3151"/>
                    <a:pt x="2052" y="3186"/>
                    <a:pt x="2106" y="3186"/>
                  </a:cubicBezTo>
                  <a:cubicBezTo>
                    <a:pt x="2118" y="3189"/>
                    <a:pt x="2130" y="3190"/>
                    <a:pt x="2141" y="3190"/>
                  </a:cubicBezTo>
                  <a:cubicBezTo>
                    <a:pt x="2210" y="3190"/>
                    <a:pt x="2256" y="3146"/>
                    <a:pt x="2302" y="3115"/>
                  </a:cubicBezTo>
                  <a:cubicBezTo>
                    <a:pt x="2534" y="2954"/>
                    <a:pt x="2766" y="2830"/>
                    <a:pt x="3034" y="2758"/>
                  </a:cubicBezTo>
                  <a:cubicBezTo>
                    <a:pt x="3123" y="2740"/>
                    <a:pt x="3176" y="2669"/>
                    <a:pt x="3159" y="2598"/>
                  </a:cubicBezTo>
                  <a:cubicBezTo>
                    <a:pt x="3159" y="2518"/>
                    <a:pt x="3087" y="2452"/>
                    <a:pt x="3008" y="2452"/>
                  </a:cubicBezTo>
                  <a:cubicBezTo>
                    <a:pt x="2999" y="2452"/>
                    <a:pt x="2989" y="2453"/>
                    <a:pt x="2980" y="2455"/>
                  </a:cubicBezTo>
                  <a:cubicBezTo>
                    <a:pt x="2695" y="2526"/>
                    <a:pt x="2463" y="2651"/>
                    <a:pt x="2231" y="2794"/>
                  </a:cubicBezTo>
                  <a:cubicBezTo>
                    <a:pt x="2213" y="2651"/>
                    <a:pt x="2231" y="2526"/>
                    <a:pt x="2302" y="2419"/>
                  </a:cubicBezTo>
                  <a:cubicBezTo>
                    <a:pt x="2445" y="2223"/>
                    <a:pt x="2713" y="2116"/>
                    <a:pt x="2927" y="2045"/>
                  </a:cubicBezTo>
                  <a:cubicBezTo>
                    <a:pt x="3301" y="1920"/>
                    <a:pt x="3694" y="1884"/>
                    <a:pt x="4086" y="1866"/>
                  </a:cubicBezTo>
                  <a:cubicBezTo>
                    <a:pt x="4319" y="1855"/>
                    <a:pt x="4553" y="1849"/>
                    <a:pt x="4787" y="1849"/>
                  </a:cubicBezTo>
                  <a:cubicBezTo>
                    <a:pt x="5326" y="1849"/>
                    <a:pt x="5866" y="1881"/>
                    <a:pt x="6388" y="1955"/>
                  </a:cubicBezTo>
                  <a:cubicBezTo>
                    <a:pt x="6549" y="1973"/>
                    <a:pt x="6691" y="2080"/>
                    <a:pt x="6834" y="2134"/>
                  </a:cubicBezTo>
                  <a:cubicBezTo>
                    <a:pt x="7227" y="2312"/>
                    <a:pt x="7584" y="2526"/>
                    <a:pt x="7940" y="2758"/>
                  </a:cubicBezTo>
                  <a:cubicBezTo>
                    <a:pt x="8226" y="2937"/>
                    <a:pt x="10385" y="4150"/>
                    <a:pt x="10385" y="4150"/>
                  </a:cubicBezTo>
                  <a:lnTo>
                    <a:pt x="10385" y="4828"/>
                  </a:lnTo>
                  <a:cubicBezTo>
                    <a:pt x="9992" y="4632"/>
                    <a:pt x="9546" y="4382"/>
                    <a:pt x="9154" y="4025"/>
                  </a:cubicBezTo>
                  <a:cubicBezTo>
                    <a:pt x="9011" y="3900"/>
                    <a:pt x="8868" y="3775"/>
                    <a:pt x="8726" y="3650"/>
                  </a:cubicBezTo>
                  <a:cubicBezTo>
                    <a:pt x="8681" y="3606"/>
                    <a:pt x="8636" y="3592"/>
                    <a:pt x="8587" y="3592"/>
                  </a:cubicBezTo>
                  <a:cubicBezTo>
                    <a:pt x="8538" y="3592"/>
                    <a:pt x="8485" y="3606"/>
                    <a:pt x="8422" y="3615"/>
                  </a:cubicBezTo>
                  <a:cubicBezTo>
                    <a:pt x="8030" y="3686"/>
                    <a:pt x="7619" y="3757"/>
                    <a:pt x="7209" y="3829"/>
                  </a:cubicBezTo>
                  <a:cubicBezTo>
                    <a:pt x="6517" y="3944"/>
                    <a:pt x="5797" y="4078"/>
                    <a:pt x="5082" y="4078"/>
                  </a:cubicBezTo>
                  <a:cubicBezTo>
                    <a:pt x="4802" y="4078"/>
                    <a:pt x="4523" y="4057"/>
                    <a:pt x="4247" y="4007"/>
                  </a:cubicBezTo>
                  <a:cubicBezTo>
                    <a:pt x="4015" y="3972"/>
                    <a:pt x="3837" y="3918"/>
                    <a:pt x="3694" y="3829"/>
                  </a:cubicBezTo>
                  <a:cubicBezTo>
                    <a:pt x="3569" y="3740"/>
                    <a:pt x="3462" y="3650"/>
                    <a:pt x="3408" y="3525"/>
                  </a:cubicBezTo>
                  <a:lnTo>
                    <a:pt x="3408" y="3525"/>
                  </a:lnTo>
                  <a:lnTo>
                    <a:pt x="3444" y="3543"/>
                  </a:lnTo>
                  <a:cubicBezTo>
                    <a:pt x="3694" y="3615"/>
                    <a:pt x="3944" y="3668"/>
                    <a:pt x="4193" y="3686"/>
                  </a:cubicBezTo>
                  <a:cubicBezTo>
                    <a:pt x="4371" y="3711"/>
                    <a:pt x="4546" y="3722"/>
                    <a:pt x="4721" y="3722"/>
                  </a:cubicBezTo>
                  <a:cubicBezTo>
                    <a:pt x="5054" y="3722"/>
                    <a:pt x="5382" y="3679"/>
                    <a:pt x="5710" y="3597"/>
                  </a:cubicBezTo>
                  <a:cubicBezTo>
                    <a:pt x="5924" y="3543"/>
                    <a:pt x="6192" y="3365"/>
                    <a:pt x="6120" y="3097"/>
                  </a:cubicBezTo>
                  <a:cubicBezTo>
                    <a:pt x="6031" y="2740"/>
                    <a:pt x="5585" y="2651"/>
                    <a:pt x="5282" y="2598"/>
                  </a:cubicBezTo>
                  <a:cubicBezTo>
                    <a:pt x="4747" y="2491"/>
                    <a:pt x="4247" y="2384"/>
                    <a:pt x="3730" y="2384"/>
                  </a:cubicBezTo>
                  <a:cubicBezTo>
                    <a:pt x="3658" y="2384"/>
                    <a:pt x="3605" y="2419"/>
                    <a:pt x="3569" y="2491"/>
                  </a:cubicBezTo>
                  <a:cubicBezTo>
                    <a:pt x="3533" y="2598"/>
                    <a:pt x="3623" y="2687"/>
                    <a:pt x="3730" y="2687"/>
                  </a:cubicBezTo>
                  <a:cubicBezTo>
                    <a:pt x="3979" y="2687"/>
                    <a:pt x="4247" y="2723"/>
                    <a:pt x="4515" y="2758"/>
                  </a:cubicBezTo>
                  <a:cubicBezTo>
                    <a:pt x="4693" y="2794"/>
                    <a:pt x="4889" y="2812"/>
                    <a:pt x="5086" y="2865"/>
                  </a:cubicBezTo>
                  <a:cubicBezTo>
                    <a:pt x="5175" y="2883"/>
                    <a:pt x="5871" y="2990"/>
                    <a:pt x="5817" y="3186"/>
                  </a:cubicBezTo>
                  <a:cubicBezTo>
                    <a:pt x="5817" y="3204"/>
                    <a:pt x="5746" y="3258"/>
                    <a:pt x="5621" y="3294"/>
                  </a:cubicBezTo>
                  <a:cubicBezTo>
                    <a:pt x="5320" y="3371"/>
                    <a:pt x="5013" y="3408"/>
                    <a:pt x="4704" y="3408"/>
                  </a:cubicBezTo>
                  <a:cubicBezTo>
                    <a:pt x="4299" y="3408"/>
                    <a:pt x="3893" y="3344"/>
                    <a:pt x="3498" y="3222"/>
                  </a:cubicBezTo>
                  <a:cubicBezTo>
                    <a:pt x="3431" y="3203"/>
                    <a:pt x="3359" y="3184"/>
                    <a:pt x="3290" y="3184"/>
                  </a:cubicBezTo>
                  <a:cubicBezTo>
                    <a:pt x="3230" y="3184"/>
                    <a:pt x="3173" y="3198"/>
                    <a:pt x="3123" y="3240"/>
                  </a:cubicBezTo>
                  <a:cubicBezTo>
                    <a:pt x="3034" y="3347"/>
                    <a:pt x="3087" y="3508"/>
                    <a:pt x="3105" y="3579"/>
                  </a:cubicBezTo>
                  <a:cubicBezTo>
                    <a:pt x="3176" y="3793"/>
                    <a:pt x="3319" y="3972"/>
                    <a:pt x="3533" y="4096"/>
                  </a:cubicBezTo>
                  <a:cubicBezTo>
                    <a:pt x="3938" y="4334"/>
                    <a:pt x="4445" y="4398"/>
                    <a:pt x="4934" y="4398"/>
                  </a:cubicBezTo>
                  <a:cubicBezTo>
                    <a:pt x="5179" y="4398"/>
                    <a:pt x="5419" y="4382"/>
                    <a:pt x="5639" y="4364"/>
                  </a:cubicBezTo>
                  <a:cubicBezTo>
                    <a:pt x="6031" y="4328"/>
                    <a:pt x="6406" y="4275"/>
                    <a:pt x="6781" y="4203"/>
                  </a:cubicBezTo>
                  <a:cubicBezTo>
                    <a:pt x="7191" y="4150"/>
                    <a:pt x="7905" y="4025"/>
                    <a:pt x="8315" y="3954"/>
                  </a:cubicBezTo>
                  <a:lnTo>
                    <a:pt x="8315" y="3954"/>
                  </a:lnTo>
                  <a:cubicBezTo>
                    <a:pt x="8172" y="4168"/>
                    <a:pt x="8030" y="4418"/>
                    <a:pt x="7851" y="4614"/>
                  </a:cubicBezTo>
                  <a:cubicBezTo>
                    <a:pt x="7673" y="4810"/>
                    <a:pt x="7459" y="5006"/>
                    <a:pt x="7191" y="5167"/>
                  </a:cubicBezTo>
                  <a:cubicBezTo>
                    <a:pt x="6745" y="5435"/>
                    <a:pt x="6174" y="5631"/>
                    <a:pt x="5532" y="5738"/>
                  </a:cubicBezTo>
                  <a:cubicBezTo>
                    <a:pt x="5041" y="5826"/>
                    <a:pt x="4571" y="5866"/>
                    <a:pt x="4123" y="5866"/>
                  </a:cubicBezTo>
                  <a:cubicBezTo>
                    <a:pt x="3758" y="5866"/>
                    <a:pt x="3406" y="5840"/>
                    <a:pt x="3069" y="5791"/>
                  </a:cubicBezTo>
                  <a:cubicBezTo>
                    <a:pt x="2588" y="5702"/>
                    <a:pt x="2124" y="5577"/>
                    <a:pt x="1696" y="5363"/>
                  </a:cubicBezTo>
                  <a:cubicBezTo>
                    <a:pt x="1392" y="5221"/>
                    <a:pt x="1107" y="5024"/>
                    <a:pt x="857" y="4810"/>
                  </a:cubicBezTo>
                  <a:cubicBezTo>
                    <a:pt x="482" y="4489"/>
                    <a:pt x="375" y="4364"/>
                    <a:pt x="339" y="4328"/>
                  </a:cubicBezTo>
                  <a:cubicBezTo>
                    <a:pt x="357" y="4311"/>
                    <a:pt x="500" y="3900"/>
                    <a:pt x="571" y="3704"/>
                  </a:cubicBezTo>
                  <a:cubicBezTo>
                    <a:pt x="714" y="3383"/>
                    <a:pt x="875" y="3062"/>
                    <a:pt x="1053" y="2776"/>
                  </a:cubicBezTo>
                  <a:cubicBezTo>
                    <a:pt x="1428" y="2169"/>
                    <a:pt x="2017" y="1723"/>
                    <a:pt x="2713" y="1545"/>
                  </a:cubicBezTo>
                  <a:cubicBezTo>
                    <a:pt x="2964" y="1479"/>
                    <a:pt x="3235" y="1442"/>
                    <a:pt x="3526" y="1442"/>
                  </a:cubicBezTo>
                  <a:close/>
                  <a:moveTo>
                    <a:pt x="3449" y="0"/>
                  </a:moveTo>
                  <a:cubicBezTo>
                    <a:pt x="3411" y="0"/>
                    <a:pt x="3376" y="7"/>
                    <a:pt x="3355" y="28"/>
                  </a:cubicBezTo>
                  <a:cubicBezTo>
                    <a:pt x="3052" y="242"/>
                    <a:pt x="2837" y="546"/>
                    <a:pt x="2605" y="849"/>
                  </a:cubicBezTo>
                  <a:cubicBezTo>
                    <a:pt x="2463" y="1010"/>
                    <a:pt x="2356" y="1188"/>
                    <a:pt x="2284" y="1366"/>
                  </a:cubicBezTo>
                  <a:cubicBezTo>
                    <a:pt x="1660" y="1616"/>
                    <a:pt x="1142" y="2045"/>
                    <a:pt x="786" y="2615"/>
                  </a:cubicBezTo>
                  <a:cubicBezTo>
                    <a:pt x="500" y="3079"/>
                    <a:pt x="268" y="3579"/>
                    <a:pt x="108" y="4096"/>
                  </a:cubicBezTo>
                  <a:cubicBezTo>
                    <a:pt x="72" y="4150"/>
                    <a:pt x="54" y="4221"/>
                    <a:pt x="36" y="4275"/>
                  </a:cubicBezTo>
                  <a:cubicBezTo>
                    <a:pt x="0" y="4418"/>
                    <a:pt x="90" y="4578"/>
                    <a:pt x="661" y="5060"/>
                  </a:cubicBezTo>
                  <a:cubicBezTo>
                    <a:pt x="893" y="5274"/>
                    <a:pt x="1160" y="5452"/>
                    <a:pt x="1446" y="5595"/>
                  </a:cubicBezTo>
                  <a:cubicBezTo>
                    <a:pt x="1731" y="5756"/>
                    <a:pt x="2052" y="5881"/>
                    <a:pt x="2374" y="5970"/>
                  </a:cubicBezTo>
                  <a:cubicBezTo>
                    <a:pt x="2588" y="6023"/>
                    <a:pt x="2802" y="6077"/>
                    <a:pt x="3016" y="6095"/>
                  </a:cubicBezTo>
                  <a:cubicBezTo>
                    <a:pt x="3373" y="6166"/>
                    <a:pt x="3730" y="6184"/>
                    <a:pt x="4122" y="6184"/>
                  </a:cubicBezTo>
                  <a:cubicBezTo>
                    <a:pt x="4532" y="6184"/>
                    <a:pt x="4979" y="6148"/>
                    <a:pt x="5425" y="6077"/>
                  </a:cubicBezTo>
                  <a:cubicBezTo>
                    <a:pt x="5442" y="6077"/>
                    <a:pt x="5496" y="6130"/>
                    <a:pt x="5514" y="6148"/>
                  </a:cubicBezTo>
                  <a:cubicBezTo>
                    <a:pt x="5853" y="6380"/>
                    <a:pt x="6210" y="6630"/>
                    <a:pt x="6638" y="6684"/>
                  </a:cubicBezTo>
                  <a:cubicBezTo>
                    <a:pt x="6674" y="6684"/>
                    <a:pt x="6709" y="6692"/>
                    <a:pt x="6745" y="6692"/>
                  </a:cubicBezTo>
                  <a:cubicBezTo>
                    <a:pt x="6763" y="6692"/>
                    <a:pt x="6781" y="6690"/>
                    <a:pt x="6799" y="6684"/>
                  </a:cubicBezTo>
                  <a:cubicBezTo>
                    <a:pt x="6834" y="6666"/>
                    <a:pt x="7655" y="6380"/>
                    <a:pt x="8458" y="5399"/>
                  </a:cubicBezTo>
                  <a:cubicBezTo>
                    <a:pt x="8511" y="5328"/>
                    <a:pt x="8511" y="5221"/>
                    <a:pt x="8440" y="5167"/>
                  </a:cubicBezTo>
                  <a:cubicBezTo>
                    <a:pt x="8412" y="5146"/>
                    <a:pt x="8381" y="5136"/>
                    <a:pt x="8351" y="5136"/>
                  </a:cubicBezTo>
                  <a:cubicBezTo>
                    <a:pt x="8304" y="5136"/>
                    <a:pt x="8258" y="5159"/>
                    <a:pt x="8226" y="5203"/>
                  </a:cubicBezTo>
                  <a:cubicBezTo>
                    <a:pt x="7548" y="6006"/>
                    <a:pt x="6870" y="6309"/>
                    <a:pt x="6727" y="6362"/>
                  </a:cubicBezTo>
                  <a:cubicBezTo>
                    <a:pt x="6406" y="6362"/>
                    <a:pt x="6085" y="6166"/>
                    <a:pt x="5853" y="6006"/>
                  </a:cubicBezTo>
                  <a:cubicBezTo>
                    <a:pt x="6620" y="5845"/>
                    <a:pt x="7387" y="5542"/>
                    <a:pt x="7958" y="4971"/>
                  </a:cubicBezTo>
                  <a:cubicBezTo>
                    <a:pt x="8155" y="4774"/>
                    <a:pt x="8297" y="4542"/>
                    <a:pt x="8458" y="4311"/>
                  </a:cubicBezTo>
                  <a:cubicBezTo>
                    <a:pt x="8529" y="4203"/>
                    <a:pt x="8583" y="4096"/>
                    <a:pt x="8636" y="3989"/>
                  </a:cubicBezTo>
                  <a:cubicBezTo>
                    <a:pt x="8654" y="4007"/>
                    <a:pt x="8850" y="4186"/>
                    <a:pt x="8868" y="4186"/>
                  </a:cubicBezTo>
                  <a:cubicBezTo>
                    <a:pt x="8797" y="4328"/>
                    <a:pt x="8708" y="4471"/>
                    <a:pt x="8636" y="4614"/>
                  </a:cubicBezTo>
                  <a:cubicBezTo>
                    <a:pt x="8601" y="4667"/>
                    <a:pt x="8601" y="4774"/>
                    <a:pt x="8672" y="4810"/>
                  </a:cubicBezTo>
                  <a:cubicBezTo>
                    <a:pt x="8699" y="4837"/>
                    <a:pt x="8732" y="4849"/>
                    <a:pt x="8764" y="4849"/>
                  </a:cubicBezTo>
                  <a:cubicBezTo>
                    <a:pt x="8817" y="4849"/>
                    <a:pt x="8871" y="4819"/>
                    <a:pt x="8904" y="4774"/>
                  </a:cubicBezTo>
                  <a:cubicBezTo>
                    <a:pt x="8975" y="4650"/>
                    <a:pt x="9047" y="4525"/>
                    <a:pt x="9100" y="4400"/>
                  </a:cubicBezTo>
                  <a:cubicBezTo>
                    <a:pt x="9564" y="4774"/>
                    <a:pt x="10046" y="5024"/>
                    <a:pt x="10474" y="5221"/>
                  </a:cubicBezTo>
                  <a:cubicBezTo>
                    <a:pt x="10498" y="5232"/>
                    <a:pt x="10522" y="5238"/>
                    <a:pt x="10545" y="5238"/>
                  </a:cubicBezTo>
                  <a:cubicBezTo>
                    <a:pt x="10591" y="5238"/>
                    <a:pt x="10635" y="5215"/>
                    <a:pt x="10670" y="5167"/>
                  </a:cubicBezTo>
                  <a:cubicBezTo>
                    <a:pt x="10688" y="5131"/>
                    <a:pt x="10688" y="5113"/>
                    <a:pt x="10688" y="5078"/>
                  </a:cubicBezTo>
                  <a:lnTo>
                    <a:pt x="10688" y="1652"/>
                  </a:lnTo>
                  <a:cubicBezTo>
                    <a:pt x="10688" y="1616"/>
                    <a:pt x="10670" y="1563"/>
                    <a:pt x="10635" y="1545"/>
                  </a:cubicBezTo>
                  <a:cubicBezTo>
                    <a:pt x="10610" y="1513"/>
                    <a:pt x="10575" y="1502"/>
                    <a:pt x="10536" y="1502"/>
                  </a:cubicBezTo>
                  <a:cubicBezTo>
                    <a:pt x="10488" y="1502"/>
                    <a:pt x="10434" y="1517"/>
                    <a:pt x="10385" y="1527"/>
                  </a:cubicBezTo>
                  <a:cubicBezTo>
                    <a:pt x="10135" y="1581"/>
                    <a:pt x="9903" y="1688"/>
                    <a:pt x="9671" y="1830"/>
                  </a:cubicBezTo>
                  <a:cubicBezTo>
                    <a:pt x="9421" y="1973"/>
                    <a:pt x="9207" y="2152"/>
                    <a:pt x="9029" y="2294"/>
                  </a:cubicBezTo>
                  <a:cubicBezTo>
                    <a:pt x="8957" y="2366"/>
                    <a:pt x="8886" y="2437"/>
                    <a:pt x="8815" y="2508"/>
                  </a:cubicBezTo>
                  <a:cubicBezTo>
                    <a:pt x="8351" y="1955"/>
                    <a:pt x="7816" y="1509"/>
                    <a:pt x="7155" y="1170"/>
                  </a:cubicBezTo>
                  <a:cubicBezTo>
                    <a:pt x="6549" y="849"/>
                    <a:pt x="5853" y="581"/>
                    <a:pt x="4996" y="385"/>
                  </a:cubicBezTo>
                  <a:cubicBezTo>
                    <a:pt x="4532" y="278"/>
                    <a:pt x="4069" y="135"/>
                    <a:pt x="3623" y="28"/>
                  </a:cubicBezTo>
                  <a:cubicBezTo>
                    <a:pt x="3579" y="17"/>
                    <a:pt x="3509" y="0"/>
                    <a:pt x="3449" y="0"/>
                  </a:cubicBezTo>
                  <a:close/>
                </a:path>
              </a:pathLst>
            </a:custGeom>
            <a:solidFill>
              <a:srgbClr val="1E15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8" name="Google Shape;5698;p46"/>
            <p:cNvSpPr/>
            <p:nvPr/>
          </p:nvSpPr>
          <p:spPr>
            <a:xfrm>
              <a:off x="2749884" y="-1777583"/>
              <a:ext cx="15272" cy="14771"/>
            </a:xfrm>
            <a:custGeom>
              <a:avLst/>
              <a:gdLst/>
              <a:ahLst/>
              <a:cxnLst/>
              <a:rect l="l" t="t" r="r" b="b"/>
              <a:pathLst>
                <a:path w="518" h="501" extrusionOk="0">
                  <a:moveTo>
                    <a:pt x="250" y="1"/>
                  </a:moveTo>
                  <a:cubicBezTo>
                    <a:pt x="125" y="1"/>
                    <a:pt x="0" y="108"/>
                    <a:pt x="0" y="250"/>
                  </a:cubicBezTo>
                  <a:cubicBezTo>
                    <a:pt x="0" y="393"/>
                    <a:pt x="125" y="500"/>
                    <a:pt x="250" y="500"/>
                  </a:cubicBezTo>
                  <a:cubicBezTo>
                    <a:pt x="393" y="500"/>
                    <a:pt x="518" y="393"/>
                    <a:pt x="518" y="250"/>
                  </a:cubicBezTo>
                  <a:cubicBezTo>
                    <a:pt x="518" y="108"/>
                    <a:pt x="393" y="1"/>
                    <a:pt x="250" y="1"/>
                  </a:cubicBezTo>
                  <a:close/>
                </a:path>
              </a:pathLst>
            </a:custGeom>
            <a:solidFill>
              <a:srgbClr val="1E15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99" name="Google Shape;5699;p46"/>
          <p:cNvGrpSpPr/>
          <p:nvPr/>
        </p:nvGrpSpPr>
        <p:grpSpPr>
          <a:xfrm rot="120013">
            <a:off x="2029019" y="2979130"/>
            <a:ext cx="318500" cy="308801"/>
            <a:chOff x="2027622" y="-1920013"/>
            <a:chExt cx="318529" cy="308829"/>
          </a:xfrm>
        </p:grpSpPr>
        <p:sp>
          <p:nvSpPr>
            <p:cNvPr id="5700" name="Google Shape;5700;p46"/>
            <p:cNvSpPr/>
            <p:nvPr/>
          </p:nvSpPr>
          <p:spPr>
            <a:xfrm>
              <a:off x="2069192" y="-1691317"/>
              <a:ext cx="62621" cy="75593"/>
            </a:xfrm>
            <a:custGeom>
              <a:avLst/>
              <a:gdLst/>
              <a:ahLst/>
              <a:cxnLst/>
              <a:rect l="l" t="t" r="r" b="b"/>
              <a:pathLst>
                <a:path w="2124" h="2564" extrusionOk="0">
                  <a:moveTo>
                    <a:pt x="1392" y="1"/>
                  </a:moveTo>
                  <a:lnTo>
                    <a:pt x="18" y="108"/>
                  </a:lnTo>
                  <a:cubicBezTo>
                    <a:pt x="0" y="590"/>
                    <a:pt x="143" y="1161"/>
                    <a:pt x="393" y="1571"/>
                  </a:cubicBezTo>
                  <a:cubicBezTo>
                    <a:pt x="642" y="1981"/>
                    <a:pt x="1035" y="2303"/>
                    <a:pt x="1463" y="2499"/>
                  </a:cubicBezTo>
                  <a:cubicBezTo>
                    <a:pt x="1547" y="2536"/>
                    <a:pt x="1641" y="2564"/>
                    <a:pt x="1729" y="2564"/>
                  </a:cubicBezTo>
                  <a:cubicBezTo>
                    <a:pt x="1809" y="2564"/>
                    <a:pt x="1885" y="2541"/>
                    <a:pt x="1945" y="2481"/>
                  </a:cubicBezTo>
                  <a:cubicBezTo>
                    <a:pt x="1998" y="2427"/>
                    <a:pt x="2016" y="2374"/>
                    <a:pt x="2034" y="2303"/>
                  </a:cubicBezTo>
                  <a:cubicBezTo>
                    <a:pt x="2105" y="2053"/>
                    <a:pt x="2105" y="1785"/>
                    <a:pt x="2123" y="1517"/>
                  </a:cubicBezTo>
                  <a:cubicBezTo>
                    <a:pt x="2123" y="1339"/>
                    <a:pt x="2123" y="1125"/>
                    <a:pt x="2016" y="964"/>
                  </a:cubicBezTo>
                  <a:cubicBezTo>
                    <a:pt x="1963" y="839"/>
                    <a:pt x="1856" y="750"/>
                    <a:pt x="1766" y="643"/>
                  </a:cubicBezTo>
                  <a:cubicBezTo>
                    <a:pt x="1588" y="465"/>
                    <a:pt x="1463" y="233"/>
                    <a:pt x="1392" y="1"/>
                  </a:cubicBezTo>
                  <a:close/>
                </a:path>
              </a:pathLst>
            </a:custGeom>
            <a:solidFill>
              <a:srgbClr val="D7D0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1" name="Google Shape;5701;p46"/>
            <p:cNvSpPr/>
            <p:nvPr/>
          </p:nvSpPr>
          <p:spPr>
            <a:xfrm>
              <a:off x="2077064" y="-1671829"/>
              <a:ext cx="54749" cy="56105"/>
            </a:xfrm>
            <a:custGeom>
              <a:avLst/>
              <a:gdLst/>
              <a:ahLst/>
              <a:cxnLst/>
              <a:rect l="l" t="t" r="r" b="b"/>
              <a:pathLst>
                <a:path w="1857" h="1903" extrusionOk="0">
                  <a:moveTo>
                    <a:pt x="1499" y="0"/>
                  </a:moveTo>
                  <a:cubicBezTo>
                    <a:pt x="1517" y="107"/>
                    <a:pt x="1517" y="232"/>
                    <a:pt x="1517" y="339"/>
                  </a:cubicBezTo>
                  <a:cubicBezTo>
                    <a:pt x="1517" y="607"/>
                    <a:pt x="1517" y="856"/>
                    <a:pt x="1446" y="1106"/>
                  </a:cubicBezTo>
                  <a:cubicBezTo>
                    <a:pt x="1428" y="1178"/>
                    <a:pt x="1392" y="1249"/>
                    <a:pt x="1357" y="1303"/>
                  </a:cubicBezTo>
                  <a:cubicBezTo>
                    <a:pt x="1302" y="1357"/>
                    <a:pt x="1234" y="1377"/>
                    <a:pt x="1162" y="1377"/>
                  </a:cubicBezTo>
                  <a:cubicBezTo>
                    <a:pt x="1068" y="1377"/>
                    <a:pt x="966" y="1343"/>
                    <a:pt x="875" y="1303"/>
                  </a:cubicBezTo>
                  <a:cubicBezTo>
                    <a:pt x="536" y="1160"/>
                    <a:pt x="233" y="928"/>
                    <a:pt x="1" y="660"/>
                  </a:cubicBezTo>
                  <a:lnTo>
                    <a:pt x="1" y="660"/>
                  </a:lnTo>
                  <a:cubicBezTo>
                    <a:pt x="36" y="749"/>
                    <a:pt x="90" y="821"/>
                    <a:pt x="126" y="910"/>
                  </a:cubicBezTo>
                  <a:cubicBezTo>
                    <a:pt x="375" y="1320"/>
                    <a:pt x="768" y="1642"/>
                    <a:pt x="1196" y="1838"/>
                  </a:cubicBezTo>
                  <a:cubicBezTo>
                    <a:pt x="1280" y="1875"/>
                    <a:pt x="1374" y="1903"/>
                    <a:pt x="1462" y="1903"/>
                  </a:cubicBezTo>
                  <a:cubicBezTo>
                    <a:pt x="1542" y="1903"/>
                    <a:pt x="1618" y="1880"/>
                    <a:pt x="1678" y="1820"/>
                  </a:cubicBezTo>
                  <a:cubicBezTo>
                    <a:pt x="1731" y="1766"/>
                    <a:pt x="1749" y="1713"/>
                    <a:pt x="1767" y="1642"/>
                  </a:cubicBezTo>
                  <a:cubicBezTo>
                    <a:pt x="1838" y="1392"/>
                    <a:pt x="1838" y="1124"/>
                    <a:pt x="1856" y="856"/>
                  </a:cubicBezTo>
                  <a:cubicBezTo>
                    <a:pt x="1856" y="678"/>
                    <a:pt x="1856" y="464"/>
                    <a:pt x="1749" y="303"/>
                  </a:cubicBezTo>
                  <a:cubicBezTo>
                    <a:pt x="1696" y="178"/>
                    <a:pt x="1589" y="89"/>
                    <a:pt x="1499" y="0"/>
                  </a:cubicBezTo>
                  <a:close/>
                </a:path>
              </a:pathLst>
            </a:custGeom>
            <a:solidFill>
              <a:srgbClr val="C9BF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2" name="Google Shape;5702;p46"/>
            <p:cNvSpPr/>
            <p:nvPr/>
          </p:nvSpPr>
          <p:spPr>
            <a:xfrm>
              <a:off x="2033401" y="-1915414"/>
              <a:ext cx="306736" cy="296211"/>
            </a:xfrm>
            <a:custGeom>
              <a:avLst/>
              <a:gdLst/>
              <a:ahLst/>
              <a:cxnLst/>
              <a:rect l="l" t="t" r="r" b="b"/>
              <a:pathLst>
                <a:path w="10404" h="10047" extrusionOk="0">
                  <a:moveTo>
                    <a:pt x="7620" y="1"/>
                  </a:moveTo>
                  <a:lnTo>
                    <a:pt x="7620" y="1"/>
                  </a:lnTo>
                  <a:cubicBezTo>
                    <a:pt x="6834" y="286"/>
                    <a:pt x="6121" y="750"/>
                    <a:pt x="5514" y="1321"/>
                  </a:cubicBezTo>
                  <a:cubicBezTo>
                    <a:pt x="5015" y="1785"/>
                    <a:pt x="4533" y="2285"/>
                    <a:pt x="4140" y="2856"/>
                  </a:cubicBezTo>
                  <a:cubicBezTo>
                    <a:pt x="3748" y="3409"/>
                    <a:pt x="3551" y="4033"/>
                    <a:pt x="3248" y="4640"/>
                  </a:cubicBezTo>
                  <a:cubicBezTo>
                    <a:pt x="3230" y="4676"/>
                    <a:pt x="3159" y="4854"/>
                    <a:pt x="3141" y="4854"/>
                  </a:cubicBezTo>
                  <a:cubicBezTo>
                    <a:pt x="3052" y="4872"/>
                    <a:pt x="2963" y="4890"/>
                    <a:pt x="2873" y="4908"/>
                  </a:cubicBezTo>
                  <a:cubicBezTo>
                    <a:pt x="2749" y="4497"/>
                    <a:pt x="2749" y="4033"/>
                    <a:pt x="2856" y="3605"/>
                  </a:cubicBezTo>
                  <a:cubicBezTo>
                    <a:pt x="2945" y="3177"/>
                    <a:pt x="3230" y="2731"/>
                    <a:pt x="3480" y="2374"/>
                  </a:cubicBezTo>
                  <a:cubicBezTo>
                    <a:pt x="3469" y="2373"/>
                    <a:pt x="3458" y="2372"/>
                    <a:pt x="3446" y="2372"/>
                  </a:cubicBezTo>
                  <a:cubicBezTo>
                    <a:pt x="3293" y="2372"/>
                    <a:pt x="3026" y="2470"/>
                    <a:pt x="2927" y="2552"/>
                  </a:cubicBezTo>
                  <a:cubicBezTo>
                    <a:pt x="2606" y="2820"/>
                    <a:pt x="2356" y="3266"/>
                    <a:pt x="2231" y="3641"/>
                  </a:cubicBezTo>
                  <a:cubicBezTo>
                    <a:pt x="2071" y="4069"/>
                    <a:pt x="2088" y="4551"/>
                    <a:pt x="2035" y="5015"/>
                  </a:cubicBezTo>
                  <a:cubicBezTo>
                    <a:pt x="2035" y="5033"/>
                    <a:pt x="2017" y="5050"/>
                    <a:pt x="2017" y="5068"/>
                  </a:cubicBezTo>
                  <a:cubicBezTo>
                    <a:pt x="1928" y="5122"/>
                    <a:pt x="1839" y="5157"/>
                    <a:pt x="1749" y="5193"/>
                  </a:cubicBezTo>
                  <a:cubicBezTo>
                    <a:pt x="1624" y="5247"/>
                    <a:pt x="1482" y="5318"/>
                    <a:pt x="1357" y="5389"/>
                  </a:cubicBezTo>
                  <a:cubicBezTo>
                    <a:pt x="1196" y="5479"/>
                    <a:pt x="1018" y="5586"/>
                    <a:pt x="857" y="5711"/>
                  </a:cubicBezTo>
                  <a:cubicBezTo>
                    <a:pt x="590" y="5925"/>
                    <a:pt x="340" y="6174"/>
                    <a:pt x="144" y="6442"/>
                  </a:cubicBezTo>
                  <a:cubicBezTo>
                    <a:pt x="108" y="6496"/>
                    <a:pt x="72" y="6549"/>
                    <a:pt x="54" y="6603"/>
                  </a:cubicBezTo>
                  <a:cubicBezTo>
                    <a:pt x="1" y="6728"/>
                    <a:pt x="126" y="6977"/>
                    <a:pt x="179" y="7084"/>
                  </a:cubicBezTo>
                  <a:cubicBezTo>
                    <a:pt x="286" y="7334"/>
                    <a:pt x="465" y="7548"/>
                    <a:pt x="661" y="7727"/>
                  </a:cubicBezTo>
                  <a:cubicBezTo>
                    <a:pt x="822" y="7869"/>
                    <a:pt x="1000" y="7994"/>
                    <a:pt x="1196" y="8084"/>
                  </a:cubicBezTo>
                  <a:cubicBezTo>
                    <a:pt x="1375" y="8173"/>
                    <a:pt x="1571" y="8226"/>
                    <a:pt x="1767" y="8280"/>
                  </a:cubicBezTo>
                  <a:cubicBezTo>
                    <a:pt x="1928" y="8316"/>
                    <a:pt x="2088" y="8333"/>
                    <a:pt x="2249" y="8351"/>
                  </a:cubicBezTo>
                  <a:cubicBezTo>
                    <a:pt x="2458" y="8377"/>
                    <a:pt x="2676" y="8394"/>
                    <a:pt x="2891" y="8394"/>
                  </a:cubicBezTo>
                  <a:cubicBezTo>
                    <a:pt x="2969" y="8394"/>
                    <a:pt x="3047" y="8392"/>
                    <a:pt x="3123" y="8387"/>
                  </a:cubicBezTo>
                  <a:cubicBezTo>
                    <a:pt x="3498" y="8351"/>
                    <a:pt x="3873" y="8298"/>
                    <a:pt x="4212" y="8173"/>
                  </a:cubicBezTo>
                  <a:cubicBezTo>
                    <a:pt x="4408" y="8601"/>
                    <a:pt x="4729" y="8940"/>
                    <a:pt x="5015" y="9297"/>
                  </a:cubicBezTo>
                  <a:cubicBezTo>
                    <a:pt x="5264" y="9636"/>
                    <a:pt x="5568" y="9993"/>
                    <a:pt x="5978" y="10046"/>
                  </a:cubicBezTo>
                  <a:cubicBezTo>
                    <a:pt x="5960" y="9850"/>
                    <a:pt x="5871" y="9689"/>
                    <a:pt x="5817" y="9511"/>
                  </a:cubicBezTo>
                  <a:cubicBezTo>
                    <a:pt x="5782" y="9422"/>
                    <a:pt x="5764" y="9333"/>
                    <a:pt x="5746" y="9243"/>
                  </a:cubicBezTo>
                  <a:cubicBezTo>
                    <a:pt x="5657" y="8637"/>
                    <a:pt x="5889" y="7941"/>
                    <a:pt x="5800" y="7334"/>
                  </a:cubicBezTo>
                  <a:cubicBezTo>
                    <a:pt x="5782" y="7156"/>
                    <a:pt x="5871" y="6995"/>
                    <a:pt x="6032" y="6924"/>
                  </a:cubicBezTo>
                  <a:cubicBezTo>
                    <a:pt x="6213" y="6874"/>
                    <a:pt x="6394" y="6779"/>
                    <a:pt x="6576" y="6779"/>
                  </a:cubicBezTo>
                  <a:cubicBezTo>
                    <a:pt x="6591" y="6779"/>
                    <a:pt x="6606" y="6780"/>
                    <a:pt x="6620" y="6781"/>
                  </a:cubicBezTo>
                  <a:cubicBezTo>
                    <a:pt x="6692" y="6781"/>
                    <a:pt x="6745" y="6799"/>
                    <a:pt x="6817" y="6799"/>
                  </a:cubicBezTo>
                  <a:cubicBezTo>
                    <a:pt x="7102" y="6870"/>
                    <a:pt x="7388" y="6977"/>
                    <a:pt x="7673" y="7084"/>
                  </a:cubicBezTo>
                  <a:cubicBezTo>
                    <a:pt x="8530" y="7406"/>
                    <a:pt x="9564" y="7620"/>
                    <a:pt x="10403" y="7798"/>
                  </a:cubicBezTo>
                  <a:lnTo>
                    <a:pt x="9564" y="7084"/>
                  </a:lnTo>
                  <a:cubicBezTo>
                    <a:pt x="9368" y="6924"/>
                    <a:pt x="9083" y="6728"/>
                    <a:pt x="8869" y="6549"/>
                  </a:cubicBezTo>
                  <a:cubicBezTo>
                    <a:pt x="8654" y="6389"/>
                    <a:pt x="8440" y="6192"/>
                    <a:pt x="8298" y="5960"/>
                  </a:cubicBezTo>
                  <a:cubicBezTo>
                    <a:pt x="8155" y="5693"/>
                    <a:pt x="8333" y="5407"/>
                    <a:pt x="8494" y="5193"/>
                  </a:cubicBezTo>
                  <a:cubicBezTo>
                    <a:pt x="8815" y="4765"/>
                    <a:pt x="9136" y="4354"/>
                    <a:pt x="9457" y="3926"/>
                  </a:cubicBezTo>
                  <a:cubicBezTo>
                    <a:pt x="9618" y="3712"/>
                    <a:pt x="9779" y="3498"/>
                    <a:pt x="9886" y="3266"/>
                  </a:cubicBezTo>
                  <a:lnTo>
                    <a:pt x="9886" y="3266"/>
                  </a:lnTo>
                  <a:cubicBezTo>
                    <a:pt x="9422" y="3534"/>
                    <a:pt x="8958" y="3766"/>
                    <a:pt x="8512" y="4087"/>
                  </a:cubicBezTo>
                  <a:cubicBezTo>
                    <a:pt x="8066" y="4390"/>
                    <a:pt x="7620" y="4711"/>
                    <a:pt x="7138" y="4979"/>
                  </a:cubicBezTo>
                  <a:cubicBezTo>
                    <a:pt x="6942" y="5086"/>
                    <a:pt x="6745" y="5211"/>
                    <a:pt x="6549" y="5300"/>
                  </a:cubicBezTo>
                  <a:cubicBezTo>
                    <a:pt x="6336" y="5412"/>
                    <a:pt x="6024" y="5558"/>
                    <a:pt x="5752" y="5558"/>
                  </a:cubicBezTo>
                  <a:cubicBezTo>
                    <a:pt x="5547" y="5558"/>
                    <a:pt x="5364" y="5475"/>
                    <a:pt x="5264" y="5229"/>
                  </a:cubicBezTo>
                  <a:cubicBezTo>
                    <a:pt x="5139" y="4872"/>
                    <a:pt x="5068" y="4533"/>
                    <a:pt x="5032" y="4158"/>
                  </a:cubicBezTo>
                  <a:cubicBezTo>
                    <a:pt x="4997" y="3676"/>
                    <a:pt x="5050" y="3177"/>
                    <a:pt x="5193" y="2713"/>
                  </a:cubicBezTo>
                  <a:cubicBezTo>
                    <a:pt x="5229" y="2624"/>
                    <a:pt x="5246" y="2552"/>
                    <a:pt x="5282" y="2463"/>
                  </a:cubicBezTo>
                  <a:cubicBezTo>
                    <a:pt x="5586" y="1767"/>
                    <a:pt x="6139" y="1178"/>
                    <a:pt x="6710" y="715"/>
                  </a:cubicBezTo>
                  <a:cubicBezTo>
                    <a:pt x="7013" y="483"/>
                    <a:pt x="7316" y="233"/>
                    <a:pt x="7620" y="1"/>
                  </a:cubicBezTo>
                  <a:close/>
                </a:path>
              </a:pathLst>
            </a:custGeom>
            <a:solidFill>
              <a:srgbClr val="FAF7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3" name="Google Shape;5703;p46"/>
            <p:cNvSpPr/>
            <p:nvPr/>
          </p:nvSpPr>
          <p:spPr>
            <a:xfrm>
              <a:off x="2126005" y="-1915414"/>
              <a:ext cx="132052" cy="296211"/>
            </a:xfrm>
            <a:custGeom>
              <a:avLst/>
              <a:gdLst/>
              <a:ahLst/>
              <a:cxnLst/>
              <a:rect l="l" t="t" r="r" b="b"/>
              <a:pathLst>
                <a:path w="4479" h="10047" extrusionOk="0">
                  <a:moveTo>
                    <a:pt x="4479" y="1"/>
                  </a:moveTo>
                  <a:lnTo>
                    <a:pt x="4479" y="1"/>
                  </a:lnTo>
                  <a:cubicBezTo>
                    <a:pt x="3693" y="286"/>
                    <a:pt x="2980" y="750"/>
                    <a:pt x="2373" y="1321"/>
                  </a:cubicBezTo>
                  <a:cubicBezTo>
                    <a:pt x="1874" y="1785"/>
                    <a:pt x="1392" y="2285"/>
                    <a:pt x="999" y="2856"/>
                  </a:cubicBezTo>
                  <a:cubicBezTo>
                    <a:pt x="607" y="3409"/>
                    <a:pt x="410" y="4033"/>
                    <a:pt x="107" y="4640"/>
                  </a:cubicBezTo>
                  <a:cubicBezTo>
                    <a:pt x="89" y="4676"/>
                    <a:pt x="18" y="4854"/>
                    <a:pt x="0" y="4854"/>
                  </a:cubicBezTo>
                  <a:cubicBezTo>
                    <a:pt x="0" y="4854"/>
                    <a:pt x="642" y="5586"/>
                    <a:pt x="785" y="6317"/>
                  </a:cubicBezTo>
                  <a:cubicBezTo>
                    <a:pt x="785" y="6317"/>
                    <a:pt x="946" y="6924"/>
                    <a:pt x="946" y="7441"/>
                  </a:cubicBezTo>
                  <a:cubicBezTo>
                    <a:pt x="946" y="7441"/>
                    <a:pt x="946" y="7798"/>
                    <a:pt x="1071" y="8173"/>
                  </a:cubicBezTo>
                  <a:cubicBezTo>
                    <a:pt x="1267" y="8601"/>
                    <a:pt x="1588" y="8940"/>
                    <a:pt x="1874" y="9297"/>
                  </a:cubicBezTo>
                  <a:cubicBezTo>
                    <a:pt x="2123" y="9636"/>
                    <a:pt x="2427" y="9993"/>
                    <a:pt x="2837" y="10046"/>
                  </a:cubicBezTo>
                  <a:cubicBezTo>
                    <a:pt x="2819" y="9850"/>
                    <a:pt x="2730" y="9689"/>
                    <a:pt x="2676" y="9511"/>
                  </a:cubicBezTo>
                  <a:cubicBezTo>
                    <a:pt x="2641" y="9422"/>
                    <a:pt x="2623" y="9333"/>
                    <a:pt x="2605" y="9243"/>
                  </a:cubicBezTo>
                  <a:cubicBezTo>
                    <a:pt x="2498" y="9208"/>
                    <a:pt x="2409" y="9154"/>
                    <a:pt x="2337" y="9083"/>
                  </a:cubicBezTo>
                  <a:cubicBezTo>
                    <a:pt x="2213" y="8994"/>
                    <a:pt x="2141" y="8851"/>
                    <a:pt x="2052" y="8726"/>
                  </a:cubicBezTo>
                  <a:cubicBezTo>
                    <a:pt x="1749" y="8191"/>
                    <a:pt x="1624" y="7727"/>
                    <a:pt x="1535" y="7120"/>
                  </a:cubicBezTo>
                  <a:cubicBezTo>
                    <a:pt x="1499" y="6799"/>
                    <a:pt x="1481" y="6478"/>
                    <a:pt x="1374" y="6174"/>
                  </a:cubicBezTo>
                  <a:cubicBezTo>
                    <a:pt x="1249" y="5782"/>
                    <a:pt x="981" y="5532"/>
                    <a:pt x="964" y="5104"/>
                  </a:cubicBezTo>
                  <a:cubicBezTo>
                    <a:pt x="946" y="4640"/>
                    <a:pt x="1106" y="4283"/>
                    <a:pt x="1320" y="3891"/>
                  </a:cubicBezTo>
                  <a:cubicBezTo>
                    <a:pt x="1570" y="3391"/>
                    <a:pt x="1838" y="2927"/>
                    <a:pt x="2141" y="2463"/>
                  </a:cubicBezTo>
                  <a:cubicBezTo>
                    <a:pt x="2445" y="1767"/>
                    <a:pt x="2998" y="1178"/>
                    <a:pt x="3569" y="715"/>
                  </a:cubicBezTo>
                  <a:cubicBezTo>
                    <a:pt x="3872" y="483"/>
                    <a:pt x="4175" y="233"/>
                    <a:pt x="4479" y="1"/>
                  </a:cubicBezTo>
                  <a:close/>
                </a:path>
              </a:pathLst>
            </a:custGeom>
            <a:solidFill>
              <a:srgbClr val="D7D0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4" name="Google Shape;5704;p46"/>
            <p:cNvSpPr/>
            <p:nvPr/>
          </p:nvSpPr>
          <p:spPr>
            <a:xfrm>
              <a:off x="2033931" y="-1724986"/>
              <a:ext cx="123650" cy="57049"/>
            </a:xfrm>
            <a:custGeom>
              <a:avLst/>
              <a:gdLst/>
              <a:ahLst/>
              <a:cxnLst/>
              <a:rect l="l" t="t" r="r" b="b"/>
              <a:pathLst>
                <a:path w="4194" h="1935" extrusionOk="0">
                  <a:moveTo>
                    <a:pt x="108" y="1"/>
                  </a:moveTo>
                  <a:cubicBezTo>
                    <a:pt x="90" y="37"/>
                    <a:pt x="54" y="90"/>
                    <a:pt x="36" y="144"/>
                  </a:cubicBezTo>
                  <a:cubicBezTo>
                    <a:pt x="1" y="269"/>
                    <a:pt x="108" y="518"/>
                    <a:pt x="161" y="625"/>
                  </a:cubicBezTo>
                  <a:cubicBezTo>
                    <a:pt x="268" y="875"/>
                    <a:pt x="447" y="1089"/>
                    <a:pt x="661" y="1268"/>
                  </a:cubicBezTo>
                  <a:cubicBezTo>
                    <a:pt x="804" y="1410"/>
                    <a:pt x="982" y="1535"/>
                    <a:pt x="1178" y="1625"/>
                  </a:cubicBezTo>
                  <a:cubicBezTo>
                    <a:pt x="1374" y="1714"/>
                    <a:pt x="1553" y="1767"/>
                    <a:pt x="1749" y="1821"/>
                  </a:cubicBezTo>
                  <a:cubicBezTo>
                    <a:pt x="1910" y="1857"/>
                    <a:pt x="2070" y="1874"/>
                    <a:pt x="2231" y="1892"/>
                  </a:cubicBezTo>
                  <a:cubicBezTo>
                    <a:pt x="2453" y="1918"/>
                    <a:pt x="2665" y="1935"/>
                    <a:pt x="2875" y="1935"/>
                  </a:cubicBezTo>
                  <a:cubicBezTo>
                    <a:pt x="2952" y="1935"/>
                    <a:pt x="3029" y="1933"/>
                    <a:pt x="3105" y="1928"/>
                  </a:cubicBezTo>
                  <a:cubicBezTo>
                    <a:pt x="3480" y="1892"/>
                    <a:pt x="3855" y="1839"/>
                    <a:pt x="4194" y="1714"/>
                  </a:cubicBezTo>
                  <a:lnTo>
                    <a:pt x="4194" y="1196"/>
                  </a:lnTo>
                  <a:cubicBezTo>
                    <a:pt x="3855" y="1321"/>
                    <a:pt x="3426" y="1464"/>
                    <a:pt x="3052" y="1482"/>
                  </a:cubicBezTo>
                  <a:cubicBezTo>
                    <a:pt x="2975" y="1487"/>
                    <a:pt x="2899" y="1489"/>
                    <a:pt x="2822" y="1489"/>
                  </a:cubicBezTo>
                  <a:cubicBezTo>
                    <a:pt x="2613" y="1489"/>
                    <a:pt x="2404" y="1472"/>
                    <a:pt x="2195" y="1446"/>
                  </a:cubicBezTo>
                  <a:cubicBezTo>
                    <a:pt x="1821" y="1410"/>
                    <a:pt x="1428" y="1303"/>
                    <a:pt x="1107" y="1107"/>
                  </a:cubicBezTo>
                  <a:cubicBezTo>
                    <a:pt x="946" y="1000"/>
                    <a:pt x="804" y="875"/>
                    <a:pt x="661" y="750"/>
                  </a:cubicBezTo>
                  <a:cubicBezTo>
                    <a:pt x="447" y="572"/>
                    <a:pt x="268" y="358"/>
                    <a:pt x="161" y="108"/>
                  </a:cubicBezTo>
                  <a:cubicBezTo>
                    <a:pt x="161" y="90"/>
                    <a:pt x="126" y="37"/>
                    <a:pt x="108" y="1"/>
                  </a:cubicBezTo>
                  <a:close/>
                </a:path>
              </a:pathLst>
            </a:custGeom>
            <a:solidFill>
              <a:srgbClr val="F3EA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5" name="Google Shape;5705;p46"/>
            <p:cNvSpPr/>
            <p:nvPr/>
          </p:nvSpPr>
          <p:spPr>
            <a:xfrm>
              <a:off x="2203308" y="-1728141"/>
              <a:ext cx="136828" cy="42661"/>
            </a:xfrm>
            <a:custGeom>
              <a:avLst/>
              <a:gdLst/>
              <a:ahLst/>
              <a:cxnLst/>
              <a:rect l="l" t="t" r="r" b="b"/>
              <a:pathLst>
                <a:path w="4641" h="1447" extrusionOk="0">
                  <a:moveTo>
                    <a:pt x="893" y="1"/>
                  </a:moveTo>
                  <a:cubicBezTo>
                    <a:pt x="697" y="1"/>
                    <a:pt x="393" y="72"/>
                    <a:pt x="197" y="126"/>
                  </a:cubicBezTo>
                  <a:cubicBezTo>
                    <a:pt x="37" y="197"/>
                    <a:pt x="1" y="697"/>
                    <a:pt x="37" y="875"/>
                  </a:cubicBezTo>
                  <a:cubicBezTo>
                    <a:pt x="54" y="750"/>
                    <a:pt x="144" y="625"/>
                    <a:pt x="269" y="572"/>
                  </a:cubicBezTo>
                  <a:cubicBezTo>
                    <a:pt x="450" y="522"/>
                    <a:pt x="631" y="427"/>
                    <a:pt x="813" y="427"/>
                  </a:cubicBezTo>
                  <a:cubicBezTo>
                    <a:pt x="828" y="427"/>
                    <a:pt x="843" y="428"/>
                    <a:pt x="857" y="429"/>
                  </a:cubicBezTo>
                  <a:cubicBezTo>
                    <a:pt x="929" y="429"/>
                    <a:pt x="982" y="447"/>
                    <a:pt x="1054" y="447"/>
                  </a:cubicBezTo>
                  <a:cubicBezTo>
                    <a:pt x="1339" y="518"/>
                    <a:pt x="1625" y="625"/>
                    <a:pt x="1910" y="732"/>
                  </a:cubicBezTo>
                  <a:cubicBezTo>
                    <a:pt x="2767" y="1054"/>
                    <a:pt x="3801" y="1268"/>
                    <a:pt x="4640" y="1446"/>
                  </a:cubicBezTo>
                  <a:lnTo>
                    <a:pt x="4033" y="929"/>
                  </a:lnTo>
                  <a:cubicBezTo>
                    <a:pt x="3338" y="750"/>
                    <a:pt x="2606" y="536"/>
                    <a:pt x="1964" y="304"/>
                  </a:cubicBezTo>
                  <a:cubicBezTo>
                    <a:pt x="1678" y="197"/>
                    <a:pt x="1393" y="108"/>
                    <a:pt x="1089" y="37"/>
                  </a:cubicBezTo>
                  <a:cubicBezTo>
                    <a:pt x="1036" y="19"/>
                    <a:pt x="964" y="1"/>
                    <a:pt x="893" y="1"/>
                  </a:cubicBezTo>
                  <a:close/>
                </a:path>
              </a:pathLst>
            </a:custGeom>
            <a:solidFill>
              <a:srgbClr val="F3EA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6" name="Google Shape;5706;p46"/>
            <p:cNvSpPr/>
            <p:nvPr/>
          </p:nvSpPr>
          <p:spPr>
            <a:xfrm>
              <a:off x="2073379" y="-1767588"/>
              <a:ext cx="28451" cy="98413"/>
            </a:xfrm>
            <a:custGeom>
              <a:avLst/>
              <a:gdLst/>
              <a:ahLst/>
              <a:cxnLst/>
              <a:rect l="l" t="t" r="r" b="b"/>
              <a:pathLst>
                <a:path w="965" h="3338" extrusionOk="0">
                  <a:moveTo>
                    <a:pt x="679" y="1"/>
                  </a:moveTo>
                  <a:cubicBezTo>
                    <a:pt x="679" y="19"/>
                    <a:pt x="661" y="36"/>
                    <a:pt x="661" y="54"/>
                  </a:cubicBezTo>
                  <a:cubicBezTo>
                    <a:pt x="572" y="108"/>
                    <a:pt x="483" y="143"/>
                    <a:pt x="393" y="179"/>
                  </a:cubicBezTo>
                  <a:cubicBezTo>
                    <a:pt x="322" y="215"/>
                    <a:pt x="233" y="250"/>
                    <a:pt x="161" y="286"/>
                  </a:cubicBezTo>
                  <a:cubicBezTo>
                    <a:pt x="108" y="322"/>
                    <a:pt x="54" y="340"/>
                    <a:pt x="1" y="375"/>
                  </a:cubicBezTo>
                  <a:cubicBezTo>
                    <a:pt x="54" y="482"/>
                    <a:pt x="108" y="589"/>
                    <a:pt x="161" y="714"/>
                  </a:cubicBezTo>
                  <a:cubicBezTo>
                    <a:pt x="268" y="946"/>
                    <a:pt x="233" y="1178"/>
                    <a:pt x="197" y="1410"/>
                  </a:cubicBezTo>
                  <a:cubicBezTo>
                    <a:pt x="161" y="1589"/>
                    <a:pt x="108" y="1767"/>
                    <a:pt x="108" y="1963"/>
                  </a:cubicBezTo>
                  <a:cubicBezTo>
                    <a:pt x="126" y="2124"/>
                    <a:pt x="197" y="2267"/>
                    <a:pt x="268" y="2409"/>
                  </a:cubicBezTo>
                  <a:cubicBezTo>
                    <a:pt x="340" y="2570"/>
                    <a:pt x="375" y="2731"/>
                    <a:pt x="393" y="2891"/>
                  </a:cubicBezTo>
                  <a:cubicBezTo>
                    <a:pt x="393" y="2927"/>
                    <a:pt x="411" y="3266"/>
                    <a:pt x="411" y="3266"/>
                  </a:cubicBezTo>
                  <a:cubicBezTo>
                    <a:pt x="465" y="3266"/>
                    <a:pt x="518" y="3284"/>
                    <a:pt x="572" y="3284"/>
                  </a:cubicBezTo>
                  <a:cubicBezTo>
                    <a:pt x="679" y="3302"/>
                    <a:pt x="786" y="3319"/>
                    <a:pt x="893" y="3337"/>
                  </a:cubicBezTo>
                  <a:cubicBezTo>
                    <a:pt x="946" y="3212"/>
                    <a:pt x="964" y="3070"/>
                    <a:pt x="946" y="2927"/>
                  </a:cubicBezTo>
                  <a:cubicBezTo>
                    <a:pt x="929" y="2677"/>
                    <a:pt x="839" y="2445"/>
                    <a:pt x="839" y="2177"/>
                  </a:cubicBezTo>
                  <a:cubicBezTo>
                    <a:pt x="822" y="1910"/>
                    <a:pt x="911" y="1642"/>
                    <a:pt x="929" y="1375"/>
                  </a:cubicBezTo>
                  <a:cubicBezTo>
                    <a:pt x="964" y="911"/>
                    <a:pt x="857" y="447"/>
                    <a:pt x="679" y="1"/>
                  </a:cubicBezTo>
                  <a:close/>
                </a:path>
              </a:pathLst>
            </a:custGeom>
            <a:solidFill>
              <a:srgbClr val="D7D0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7" name="Google Shape;5707;p46"/>
            <p:cNvSpPr/>
            <p:nvPr/>
          </p:nvSpPr>
          <p:spPr>
            <a:xfrm>
              <a:off x="2084435" y="-1685008"/>
              <a:ext cx="17395" cy="15832"/>
            </a:xfrm>
            <a:custGeom>
              <a:avLst/>
              <a:gdLst/>
              <a:ahLst/>
              <a:cxnLst/>
              <a:rect l="l" t="t" r="r" b="b"/>
              <a:pathLst>
                <a:path w="590" h="537" extrusionOk="0">
                  <a:moveTo>
                    <a:pt x="0" y="1"/>
                  </a:moveTo>
                  <a:lnTo>
                    <a:pt x="0" y="1"/>
                  </a:lnTo>
                  <a:cubicBezTo>
                    <a:pt x="18" y="37"/>
                    <a:pt x="18" y="72"/>
                    <a:pt x="18" y="90"/>
                  </a:cubicBezTo>
                  <a:cubicBezTo>
                    <a:pt x="18" y="126"/>
                    <a:pt x="36" y="465"/>
                    <a:pt x="36" y="465"/>
                  </a:cubicBezTo>
                  <a:cubicBezTo>
                    <a:pt x="197" y="501"/>
                    <a:pt x="357" y="518"/>
                    <a:pt x="518" y="536"/>
                  </a:cubicBezTo>
                  <a:cubicBezTo>
                    <a:pt x="571" y="411"/>
                    <a:pt x="589" y="269"/>
                    <a:pt x="571" y="126"/>
                  </a:cubicBezTo>
                  <a:cubicBezTo>
                    <a:pt x="571" y="126"/>
                    <a:pt x="571" y="108"/>
                    <a:pt x="571" y="108"/>
                  </a:cubicBezTo>
                  <a:cubicBezTo>
                    <a:pt x="536" y="108"/>
                    <a:pt x="500" y="90"/>
                    <a:pt x="482" y="90"/>
                  </a:cubicBezTo>
                  <a:cubicBezTo>
                    <a:pt x="322" y="72"/>
                    <a:pt x="161" y="54"/>
                    <a:pt x="0" y="1"/>
                  </a:cubicBezTo>
                  <a:close/>
                </a:path>
              </a:pathLst>
            </a:custGeom>
            <a:solidFill>
              <a:srgbClr val="C9BF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8" name="Google Shape;5708;p46"/>
            <p:cNvSpPr/>
            <p:nvPr/>
          </p:nvSpPr>
          <p:spPr>
            <a:xfrm>
              <a:off x="2126005" y="-1871219"/>
              <a:ext cx="83671" cy="252016"/>
            </a:xfrm>
            <a:custGeom>
              <a:avLst/>
              <a:gdLst/>
              <a:ahLst/>
              <a:cxnLst/>
              <a:rect l="l" t="t" r="r" b="b"/>
              <a:pathLst>
                <a:path w="2838" h="8548" extrusionOk="0">
                  <a:moveTo>
                    <a:pt x="2195" y="1"/>
                  </a:moveTo>
                  <a:cubicBezTo>
                    <a:pt x="1766" y="411"/>
                    <a:pt x="1338" y="857"/>
                    <a:pt x="999" y="1357"/>
                  </a:cubicBezTo>
                  <a:cubicBezTo>
                    <a:pt x="607" y="1910"/>
                    <a:pt x="410" y="2534"/>
                    <a:pt x="107" y="3141"/>
                  </a:cubicBezTo>
                  <a:cubicBezTo>
                    <a:pt x="89" y="3177"/>
                    <a:pt x="18" y="3355"/>
                    <a:pt x="0" y="3355"/>
                  </a:cubicBezTo>
                  <a:cubicBezTo>
                    <a:pt x="0" y="3355"/>
                    <a:pt x="642" y="4087"/>
                    <a:pt x="785" y="4818"/>
                  </a:cubicBezTo>
                  <a:cubicBezTo>
                    <a:pt x="785" y="4818"/>
                    <a:pt x="946" y="5425"/>
                    <a:pt x="946" y="5942"/>
                  </a:cubicBezTo>
                  <a:cubicBezTo>
                    <a:pt x="946" y="5942"/>
                    <a:pt x="946" y="6299"/>
                    <a:pt x="1071" y="6674"/>
                  </a:cubicBezTo>
                  <a:cubicBezTo>
                    <a:pt x="1267" y="7102"/>
                    <a:pt x="1588" y="7441"/>
                    <a:pt x="1874" y="7798"/>
                  </a:cubicBezTo>
                  <a:cubicBezTo>
                    <a:pt x="2123" y="8137"/>
                    <a:pt x="2427" y="8494"/>
                    <a:pt x="2837" y="8547"/>
                  </a:cubicBezTo>
                  <a:cubicBezTo>
                    <a:pt x="2837" y="8422"/>
                    <a:pt x="2784" y="8315"/>
                    <a:pt x="2748" y="8190"/>
                  </a:cubicBezTo>
                  <a:cubicBezTo>
                    <a:pt x="2462" y="8066"/>
                    <a:pt x="2123" y="7691"/>
                    <a:pt x="1927" y="7423"/>
                  </a:cubicBezTo>
                  <a:cubicBezTo>
                    <a:pt x="1749" y="7209"/>
                    <a:pt x="1677" y="7084"/>
                    <a:pt x="1499" y="6852"/>
                  </a:cubicBezTo>
                  <a:cubicBezTo>
                    <a:pt x="1320" y="6585"/>
                    <a:pt x="1213" y="6263"/>
                    <a:pt x="1213" y="5924"/>
                  </a:cubicBezTo>
                  <a:cubicBezTo>
                    <a:pt x="1196" y="5318"/>
                    <a:pt x="1088" y="4765"/>
                    <a:pt x="892" y="4194"/>
                  </a:cubicBezTo>
                  <a:cubicBezTo>
                    <a:pt x="803" y="3944"/>
                    <a:pt x="732" y="3712"/>
                    <a:pt x="571" y="3516"/>
                  </a:cubicBezTo>
                  <a:cubicBezTo>
                    <a:pt x="571" y="3516"/>
                    <a:pt x="571" y="3498"/>
                    <a:pt x="553" y="3480"/>
                  </a:cubicBezTo>
                  <a:cubicBezTo>
                    <a:pt x="464" y="3373"/>
                    <a:pt x="446" y="3230"/>
                    <a:pt x="518" y="3123"/>
                  </a:cubicBezTo>
                  <a:cubicBezTo>
                    <a:pt x="785" y="2534"/>
                    <a:pt x="1106" y="1821"/>
                    <a:pt x="1463" y="1321"/>
                  </a:cubicBezTo>
                  <a:cubicBezTo>
                    <a:pt x="1749" y="911"/>
                    <a:pt x="1927" y="429"/>
                    <a:pt x="2195" y="1"/>
                  </a:cubicBezTo>
                  <a:close/>
                </a:path>
              </a:pathLst>
            </a:custGeom>
            <a:solidFill>
              <a:srgbClr val="C9BF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9" name="Google Shape;5709;p46"/>
            <p:cNvSpPr/>
            <p:nvPr/>
          </p:nvSpPr>
          <p:spPr>
            <a:xfrm>
              <a:off x="2249095" y="-1819124"/>
              <a:ext cx="91042" cy="133644"/>
            </a:xfrm>
            <a:custGeom>
              <a:avLst/>
              <a:gdLst/>
              <a:ahLst/>
              <a:cxnLst/>
              <a:rect l="l" t="t" r="r" b="b"/>
              <a:pathLst>
                <a:path w="3088" h="4533" extrusionOk="0">
                  <a:moveTo>
                    <a:pt x="2570" y="0"/>
                  </a:moveTo>
                  <a:lnTo>
                    <a:pt x="2570" y="0"/>
                  </a:lnTo>
                  <a:cubicBezTo>
                    <a:pt x="2106" y="268"/>
                    <a:pt x="1642" y="500"/>
                    <a:pt x="1196" y="821"/>
                  </a:cubicBezTo>
                  <a:cubicBezTo>
                    <a:pt x="1124" y="857"/>
                    <a:pt x="1071" y="892"/>
                    <a:pt x="1017" y="946"/>
                  </a:cubicBezTo>
                  <a:cubicBezTo>
                    <a:pt x="732" y="1392"/>
                    <a:pt x="464" y="1874"/>
                    <a:pt x="197" y="2337"/>
                  </a:cubicBezTo>
                  <a:cubicBezTo>
                    <a:pt x="107" y="2516"/>
                    <a:pt x="0" y="2712"/>
                    <a:pt x="18" y="2908"/>
                  </a:cubicBezTo>
                  <a:cubicBezTo>
                    <a:pt x="54" y="3140"/>
                    <a:pt x="232" y="3301"/>
                    <a:pt x="393" y="3462"/>
                  </a:cubicBezTo>
                  <a:cubicBezTo>
                    <a:pt x="589" y="3658"/>
                    <a:pt x="785" y="3836"/>
                    <a:pt x="982" y="4033"/>
                  </a:cubicBezTo>
                  <a:cubicBezTo>
                    <a:pt x="1695" y="4247"/>
                    <a:pt x="2445" y="4389"/>
                    <a:pt x="3087" y="4532"/>
                  </a:cubicBezTo>
                  <a:lnTo>
                    <a:pt x="2248" y="3818"/>
                  </a:lnTo>
                  <a:cubicBezTo>
                    <a:pt x="2052" y="3658"/>
                    <a:pt x="1767" y="3462"/>
                    <a:pt x="1553" y="3283"/>
                  </a:cubicBezTo>
                  <a:cubicBezTo>
                    <a:pt x="1338" y="3123"/>
                    <a:pt x="1124" y="2926"/>
                    <a:pt x="982" y="2694"/>
                  </a:cubicBezTo>
                  <a:cubicBezTo>
                    <a:pt x="839" y="2427"/>
                    <a:pt x="1017" y="2141"/>
                    <a:pt x="1178" y="1927"/>
                  </a:cubicBezTo>
                  <a:cubicBezTo>
                    <a:pt x="1499" y="1499"/>
                    <a:pt x="1820" y="1088"/>
                    <a:pt x="2141" y="660"/>
                  </a:cubicBezTo>
                  <a:cubicBezTo>
                    <a:pt x="2302" y="446"/>
                    <a:pt x="2463" y="232"/>
                    <a:pt x="2570" y="0"/>
                  </a:cubicBezTo>
                  <a:close/>
                </a:path>
              </a:pathLst>
            </a:custGeom>
            <a:solidFill>
              <a:srgbClr val="D7D0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0" name="Google Shape;5710;p46"/>
            <p:cNvSpPr/>
            <p:nvPr/>
          </p:nvSpPr>
          <p:spPr>
            <a:xfrm>
              <a:off x="2256465" y="-1721301"/>
              <a:ext cx="83671" cy="35821"/>
            </a:xfrm>
            <a:custGeom>
              <a:avLst/>
              <a:gdLst/>
              <a:ahLst/>
              <a:cxnLst/>
              <a:rect l="l" t="t" r="r" b="b"/>
              <a:pathLst>
                <a:path w="2838" h="1215" extrusionOk="0">
                  <a:moveTo>
                    <a:pt x="0" y="1"/>
                  </a:moveTo>
                  <a:cubicBezTo>
                    <a:pt x="54" y="54"/>
                    <a:pt x="89" y="108"/>
                    <a:pt x="143" y="144"/>
                  </a:cubicBezTo>
                  <a:cubicBezTo>
                    <a:pt x="339" y="340"/>
                    <a:pt x="535" y="518"/>
                    <a:pt x="732" y="715"/>
                  </a:cubicBezTo>
                  <a:cubicBezTo>
                    <a:pt x="1445" y="929"/>
                    <a:pt x="2195" y="1071"/>
                    <a:pt x="2837" y="1214"/>
                  </a:cubicBezTo>
                  <a:lnTo>
                    <a:pt x="2230" y="697"/>
                  </a:lnTo>
                  <a:cubicBezTo>
                    <a:pt x="1535" y="518"/>
                    <a:pt x="803" y="304"/>
                    <a:pt x="161" y="72"/>
                  </a:cubicBezTo>
                  <a:cubicBezTo>
                    <a:pt x="107" y="36"/>
                    <a:pt x="54" y="19"/>
                    <a:pt x="0" y="1"/>
                  </a:cubicBezTo>
                  <a:close/>
                </a:path>
              </a:pathLst>
            </a:custGeom>
            <a:solidFill>
              <a:srgbClr val="C9BF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1" name="Google Shape;5711;p46"/>
            <p:cNvSpPr/>
            <p:nvPr/>
          </p:nvSpPr>
          <p:spPr>
            <a:xfrm>
              <a:off x="2051827" y="-1729939"/>
              <a:ext cx="16333" cy="14682"/>
            </a:xfrm>
            <a:custGeom>
              <a:avLst/>
              <a:gdLst/>
              <a:ahLst/>
              <a:cxnLst/>
              <a:rect l="l" t="t" r="r" b="b"/>
              <a:pathLst>
                <a:path w="554" h="498" extrusionOk="0">
                  <a:moveTo>
                    <a:pt x="278" y="0"/>
                  </a:moveTo>
                  <a:cubicBezTo>
                    <a:pt x="257" y="0"/>
                    <a:pt x="236" y="3"/>
                    <a:pt x="214" y="8"/>
                  </a:cubicBezTo>
                  <a:cubicBezTo>
                    <a:pt x="89" y="44"/>
                    <a:pt x="0" y="169"/>
                    <a:pt x="36" y="312"/>
                  </a:cubicBezTo>
                  <a:cubicBezTo>
                    <a:pt x="66" y="418"/>
                    <a:pt x="161" y="498"/>
                    <a:pt x="276" y="498"/>
                  </a:cubicBezTo>
                  <a:cubicBezTo>
                    <a:pt x="297" y="498"/>
                    <a:pt x="318" y="495"/>
                    <a:pt x="339" y="490"/>
                  </a:cubicBezTo>
                  <a:cubicBezTo>
                    <a:pt x="464" y="472"/>
                    <a:pt x="553" y="329"/>
                    <a:pt x="518" y="187"/>
                  </a:cubicBezTo>
                  <a:cubicBezTo>
                    <a:pt x="487" y="81"/>
                    <a:pt x="393" y="0"/>
                    <a:pt x="278" y="0"/>
                  </a:cubicBezTo>
                  <a:close/>
                </a:path>
              </a:pathLst>
            </a:custGeom>
            <a:solidFill>
              <a:srgbClr val="1E15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2" name="Google Shape;5712;p46"/>
            <p:cNvSpPr/>
            <p:nvPr/>
          </p:nvSpPr>
          <p:spPr>
            <a:xfrm>
              <a:off x="2189658" y="-1741526"/>
              <a:ext cx="11056" cy="9464"/>
            </a:xfrm>
            <a:custGeom>
              <a:avLst/>
              <a:gdLst/>
              <a:ahLst/>
              <a:cxnLst/>
              <a:rect l="l" t="t" r="r" b="b"/>
              <a:pathLst>
                <a:path w="375" h="321" extrusionOk="0">
                  <a:moveTo>
                    <a:pt x="180" y="1"/>
                  </a:moveTo>
                  <a:cubicBezTo>
                    <a:pt x="125" y="1"/>
                    <a:pt x="77" y="33"/>
                    <a:pt x="54" y="80"/>
                  </a:cubicBezTo>
                  <a:cubicBezTo>
                    <a:pt x="0" y="169"/>
                    <a:pt x="36" y="259"/>
                    <a:pt x="107" y="294"/>
                  </a:cubicBezTo>
                  <a:cubicBezTo>
                    <a:pt x="137" y="312"/>
                    <a:pt x="167" y="320"/>
                    <a:pt x="194" y="320"/>
                  </a:cubicBezTo>
                  <a:cubicBezTo>
                    <a:pt x="250" y="320"/>
                    <a:pt x="297" y="288"/>
                    <a:pt x="321" y="241"/>
                  </a:cubicBezTo>
                  <a:cubicBezTo>
                    <a:pt x="375" y="152"/>
                    <a:pt x="339" y="62"/>
                    <a:pt x="268" y="27"/>
                  </a:cubicBezTo>
                  <a:cubicBezTo>
                    <a:pt x="238" y="9"/>
                    <a:pt x="208" y="1"/>
                    <a:pt x="180" y="1"/>
                  </a:cubicBezTo>
                  <a:close/>
                </a:path>
              </a:pathLst>
            </a:custGeom>
            <a:solidFill>
              <a:srgbClr val="1E15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3" name="Google Shape;5713;p46"/>
            <p:cNvSpPr/>
            <p:nvPr/>
          </p:nvSpPr>
          <p:spPr>
            <a:xfrm>
              <a:off x="2204900" y="-1741614"/>
              <a:ext cx="10024" cy="9405"/>
            </a:xfrm>
            <a:custGeom>
              <a:avLst/>
              <a:gdLst/>
              <a:ahLst/>
              <a:cxnLst/>
              <a:rect l="l" t="t" r="r" b="b"/>
              <a:pathLst>
                <a:path w="340" h="319" extrusionOk="0">
                  <a:moveTo>
                    <a:pt x="158" y="1"/>
                  </a:moveTo>
                  <a:cubicBezTo>
                    <a:pt x="90" y="1"/>
                    <a:pt x="32" y="49"/>
                    <a:pt x="18" y="119"/>
                  </a:cubicBezTo>
                  <a:cubicBezTo>
                    <a:pt x="0" y="190"/>
                    <a:pt x="36" y="279"/>
                    <a:pt x="125" y="315"/>
                  </a:cubicBezTo>
                  <a:cubicBezTo>
                    <a:pt x="137" y="317"/>
                    <a:pt x="149" y="319"/>
                    <a:pt x="160" y="319"/>
                  </a:cubicBezTo>
                  <a:cubicBezTo>
                    <a:pt x="237" y="319"/>
                    <a:pt x="306" y="270"/>
                    <a:pt x="322" y="208"/>
                  </a:cubicBezTo>
                  <a:cubicBezTo>
                    <a:pt x="339" y="119"/>
                    <a:pt x="304" y="30"/>
                    <a:pt x="215" y="12"/>
                  </a:cubicBezTo>
                  <a:cubicBezTo>
                    <a:pt x="196" y="4"/>
                    <a:pt x="176" y="1"/>
                    <a:pt x="158" y="1"/>
                  </a:cubicBezTo>
                  <a:close/>
                </a:path>
              </a:pathLst>
            </a:custGeom>
            <a:solidFill>
              <a:srgbClr val="1E15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4" name="Google Shape;5714;p46"/>
            <p:cNvSpPr/>
            <p:nvPr/>
          </p:nvSpPr>
          <p:spPr>
            <a:xfrm>
              <a:off x="2219642" y="-1747393"/>
              <a:ext cx="10525" cy="9110"/>
            </a:xfrm>
            <a:custGeom>
              <a:avLst/>
              <a:gdLst/>
              <a:ahLst/>
              <a:cxnLst/>
              <a:rect l="l" t="t" r="r" b="b"/>
              <a:pathLst>
                <a:path w="357" h="309" extrusionOk="0">
                  <a:moveTo>
                    <a:pt x="167" y="0"/>
                  </a:moveTo>
                  <a:cubicBezTo>
                    <a:pt x="107" y="0"/>
                    <a:pt x="46" y="48"/>
                    <a:pt x="18" y="119"/>
                  </a:cubicBezTo>
                  <a:cubicBezTo>
                    <a:pt x="0" y="190"/>
                    <a:pt x="54" y="279"/>
                    <a:pt x="125" y="297"/>
                  </a:cubicBezTo>
                  <a:cubicBezTo>
                    <a:pt x="144" y="305"/>
                    <a:pt x="163" y="308"/>
                    <a:pt x="181" y="308"/>
                  </a:cubicBezTo>
                  <a:cubicBezTo>
                    <a:pt x="249" y="308"/>
                    <a:pt x="307" y="260"/>
                    <a:pt x="321" y="190"/>
                  </a:cubicBezTo>
                  <a:cubicBezTo>
                    <a:pt x="357" y="119"/>
                    <a:pt x="303" y="29"/>
                    <a:pt x="214" y="12"/>
                  </a:cubicBezTo>
                  <a:cubicBezTo>
                    <a:pt x="199" y="4"/>
                    <a:pt x="183" y="0"/>
                    <a:pt x="167" y="0"/>
                  </a:cubicBezTo>
                  <a:close/>
                </a:path>
              </a:pathLst>
            </a:custGeom>
            <a:solidFill>
              <a:srgbClr val="1E15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5" name="Google Shape;5715;p46"/>
            <p:cNvSpPr/>
            <p:nvPr/>
          </p:nvSpPr>
          <p:spPr>
            <a:xfrm>
              <a:off x="2233292" y="-1754940"/>
              <a:ext cx="10555" cy="9199"/>
            </a:xfrm>
            <a:custGeom>
              <a:avLst/>
              <a:gdLst/>
              <a:ahLst/>
              <a:cxnLst/>
              <a:rect l="l" t="t" r="r" b="b"/>
              <a:pathLst>
                <a:path w="358" h="312" extrusionOk="0">
                  <a:moveTo>
                    <a:pt x="180" y="0"/>
                  </a:moveTo>
                  <a:cubicBezTo>
                    <a:pt x="128" y="0"/>
                    <a:pt x="79" y="28"/>
                    <a:pt x="54" y="89"/>
                  </a:cubicBezTo>
                  <a:cubicBezTo>
                    <a:pt x="1" y="160"/>
                    <a:pt x="37" y="250"/>
                    <a:pt x="108" y="285"/>
                  </a:cubicBezTo>
                  <a:cubicBezTo>
                    <a:pt x="138" y="303"/>
                    <a:pt x="167" y="311"/>
                    <a:pt x="195" y="311"/>
                  </a:cubicBezTo>
                  <a:cubicBezTo>
                    <a:pt x="251" y="311"/>
                    <a:pt x="298" y="279"/>
                    <a:pt x="322" y="232"/>
                  </a:cubicBezTo>
                  <a:cubicBezTo>
                    <a:pt x="358" y="143"/>
                    <a:pt x="340" y="53"/>
                    <a:pt x="251" y="18"/>
                  </a:cubicBezTo>
                  <a:cubicBezTo>
                    <a:pt x="228" y="6"/>
                    <a:pt x="204" y="0"/>
                    <a:pt x="180" y="0"/>
                  </a:cubicBezTo>
                  <a:close/>
                </a:path>
              </a:pathLst>
            </a:custGeom>
            <a:solidFill>
              <a:srgbClr val="1E15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6" name="Google Shape;5716;p46"/>
            <p:cNvSpPr/>
            <p:nvPr/>
          </p:nvSpPr>
          <p:spPr>
            <a:xfrm>
              <a:off x="2232260" y="-1736956"/>
              <a:ext cx="10555" cy="9375"/>
            </a:xfrm>
            <a:custGeom>
              <a:avLst/>
              <a:gdLst/>
              <a:ahLst/>
              <a:cxnLst/>
              <a:rect l="l" t="t" r="r" b="b"/>
              <a:pathLst>
                <a:path w="358" h="318" extrusionOk="0">
                  <a:moveTo>
                    <a:pt x="179" y="0"/>
                  </a:moveTo>
                  <a:cubicBezTo>
                    <a:pt x="117" y="0"/>
                    <a:pt x="62" y="33"/>
                    <a:pt x="36" y="86"/>
                  </a:cubicBezTo>
                  <a:cubicBezTo>
                    <a:pt x="0" y="175"/>
                    <a:pt x="36" y="264"/>
                    <a:pt x="107" y="300"/>
                  </a:cubicBezTo>
                  <a:cubicBezTo>
                    <a:pt x="130" y="311"/>
                    <a:pt x="156" y="317"/>
                    <a:pt x="182" y="317"/>
                  </a:cubicBezTo>
                  <a:cubicBezTo>
                    <a:pt x="239" y="317"/>
                    <a:pt x="297" y="289"/>
                    <a:pt x="321" y="228"/>
                  </a:cubicBezTo>
                  <a:cubicBezTo>
                    <a:pt x="357" y="157"/>
                    <a:pt x="321" y="68"/>
                    <a:pt x="250" y="14"/>
                  </a:cubicBezTo>
                  <a:cubicBezTo>
                    <a:pt x="226" y="5"/>
                    <a:pt x="202" y="0"/>
                    <a:pt x="179" y="0"/>
                  </a:cubicBezTo>
                  <a:close/>
                </a:path>
              </a:pathLst>
            </a:custGeom>
            <a:solidFill>
              <a:srgbClr val="1E15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7" name="Google Shape;5717;p46"/>
            <p:cNvSpPr/>
            <p:nvPr/>
          </p:nvSpPr>
          <p:spPr>
            <a:xfrm>
              <a:off x="2177541" y="-1750459"/>
              <a:ext cx="10555" cy="9199"/>
            </a:xfrm>
            <a:custGeom>
              <a:avLst/>
              <a:gdLst/>
              <a:ahLst/>
              <a:cxnLst/>
              <a:rect l="l" t="t" r="r" b="b"/>
              <a:pathLst>
                <a:path w="358" h="312" extrusionOk="0">
                  <a:moveTo>
                    <a:pt x="171" y="1"/>
                  </a:moveTo>
                  <a:cubicBezTo>
                    <a:pt x="116" y="1"/>
                    <a:pt x="60" y="32"/>
                    <a:pt x="36" y="80"/>
                  </a:cubicBezTo>
                  <a:cubicBezTo>
                    <a:pt x="1" y="169"/>
                    <a:pt x="18" y="258"/>
                    <a:pt x="108" y="294"/>
                  </a:cubicBezTo>
                  <a:cubicBezTo>
                    <a:pt x="130" y="305"/>
                    <a:pt x="155" y="311"/>
                    <a:pt x="179" y="311"/>
                  </a:cubicBezTo>
                  <a:cubicBezTo>
                    <a:pt x="232" y="311"/>
                    <a:pt x="285" y="284"/>
                    <a:pt x="322" y="223"/>
                  </a:cubicBezTo>
                  <a:cubicBezTo>
                    <a:pt x="357" y="151"/>
                    <a:pt x="322" y="62"/>
                    <a:pt x="250" y="26"/>
                  </a:cubicBezTo>
                  <a:cubicBezTo>
                    <a:pt x="227" y="8"/>
                    <a:pt x="199" y="1"/>
                    <a:pt x="171" y="1"/>
                  </a:cubicBezTo>
                  <a:close/>
                </a:path>
              </a:pathLst>
            </a:custGeom>
            <a:solidFill>
              <a:srgbClr val="1E15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8" name="Google Shape;5718;p46"/>
            <p:cNvSpPr/>
            <p:nvPr/>
          </p:nvSpPr>
          <p:spPr>
            <a:xfrm>
              <a:off x="2186474" y="-1717616"/>
              <a:ext cx="10555" cy="9199"/>
            </a:xfrm>
            <a:custGeom>
              <a:avLst/>
              <a:gdLst/>
              <a:ahLst/>
              <a:cxnLst/>
              <a:rect l="l" t="t" r="r" b="b"/>
              <a:pathLst>
                <a:path w="358" h="312" extrusionOk="0">
                  <a:moveTo>
                    <a:pt x="181" y="1"/>
                  </a:moveTo>
                  <a:cubicBezTo>
                    <a:pt x="126" y="1"/>
                    <a:pt x="78" y="24"/>
                    <a:pt x="54" y="72"/>
                  </a:cubicBezTo>
                  <a:cubicBezTo>
                    <a:pt x="1" y="161"/>
                    <a:pt x="37" y="251"/>
                    <a:pt x="108" y="286"/>
                  </a:cubicBezTo>
                  <a:cubicBezTo>
                    <a:pt x="138" y="304"/>
                    <a:pt x="168" y="312"/>
                    <a:pt x="195" y="312"/>
                  </a:cubicBezTo>
                  <a:cubicBezTo>
                    <a:pt x="251" y="312"/>
                    <a:pt x="298" y="280"/>
                    <a:pt x="322" y="233"/>
                  </a:cubicBezTo>
                  <a:cubicBezTo>
                    <a:pt x="358" y="143"/>
                    <a:pt x="340" y="54"/>
                    <a:pt x="269" y="19"/>
                  </a:cubicBezTo>
                  <a:cubicBezTo>
                    <a:pt x="239" y="7"/>
                    <a:pt x="209" y="1"/>
                    <a:pt x="181" y="1"/>
                  </a:cubicBezTo>
                  <a:close/>
                </a:path>
              </a:pathLst>
            </a:custGeom>
            <a:solidFill>
              <a:srgbClr val="1E15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9" name="Google Shape;5719;p46"/>
            <p:cNvSpPr/>
            <p:nvPr/>
          </p:nvSpPr>
          <p:spPr>
            <a:xfrm>
              <a:off x="2095491" y="-1652253"/>
              <a:ext cx="10555" cy="9346"/>
            </a:xfrm>
            <a:custGeom>
              <a:avLst/>
              <a:gdLst/>
              <a:ahLst/>
              <a:cxnLst/>
              <a:rect l="l" t="t" r="r" b="b"/>
              <a:pathLst>
                <a:path w="358" h="317" extrusionOk="0">
                  <a:moveTo>
                    <a:pt x="187" y="0"/>
                  </a:moveTo>
                  <a:cubicBezTo>
                    <a:pt x="126" y="0"/>
                    <a:pt x="62" y="33"/>
                    <a:pt x="36" y="85"/>
                  </a:cubicBezTo>
                  <a:cubicBezTo>
                    <a:pt x="0" y="157"/>
                    <a:pt x="18" y="264"/>
                    <a:pt x="107" y="300"/>
                  </a:cubicBezTo>
                  <a:cubicBezTo>
                    <a:pt x="130" y="311"/>
                    <a:pt x="154" y="317"/>
                    <a:pt x="179" y="317"/>
                  </a:cubicBezTo>
                  <a:cubicBezTo>
                    <a:pt x="232" y="317"/>
                    <a:pt x="285" y="289"/>
                    <a:pt x="321" y="228"/>
                  </a:cubicBezTo>
                  <a:cubicBezTo>
                    <a:pt x="357" y="157"/>
                    <a:pt x="321" y="68"/>
                    <a:pt x="250" y="14"/>
                  </a:cubicBezTo>
                  <a:cubicBezTo>
                    <a:pt x="231" y="4"/>
                    <a:pt x="209" y="0"/>
                    <a:pt x="187" y="0"/>
                  </a:cubicBezTo>
                  <a:close/>
                </a:path>
              </a:pathLst>
            </a:custGeom>
            <a:solidFill>
              <a:srgbClr val="1E15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0" name="Google Shape;5720;p46"/>
            <p:cNvSpPr/>
            <p:nvPr/>
          </p:nvSpPr>
          <p:spPr>
            <a:xfrm>
              <a:off x="2105485" y="-1640077"/>
              <a:ext cx="10555" cy="9110"/>
            </a:xfrm>
            <a:custGeom>
              <a:avLst/>
              <a:gdLst/>
              <a:ahLst/>
              <a:cxnLst/>
              <a:rect l="l" t="t" r="r" b="b"/>
              <a:pathLst>
                <a:path w="358" h="309" extrusionOk="0">
                  <a:moveTo>
                    <a:pt x="192" y="0"/>
                  </a:moveTo>
                  <a:cubicBezTo>
                    <a:pt x="175" y="0"/>
                    <a:pt x="159" y="4"/>
                    <a:pt x="143" y="11"/>
                  </a:cubicBezTo>
                  <a:cubicBezTo>
                    <a:pt x="54" y="29"/>
                    <a:pt x="0" y="118"/>
                    <a:pt x="36" y="208"/>
                  </a:cubicBezTo>
                  <a:cubicBezTo>
                    <a:pt x="50" y="263"/>
                    <a:pt x="107" y="308"/>
                    <a:pt x="174" y="308"/>
                  </a:cubicBezTo>
                  <a:cubicBezTo>
                    <a:pt x="193" y="308"/>
                    <a:pt x="213" y="305"/>
                    <a:pt x="232" y="297"/>
                  </a:cubicBezTo>
                  <a:cubicBezTo>
                    <a:pt x="304" y="279"/>
                    <a:pt x="357" y="190"/>
                    <a:pt x="339" y="101"/>
                  </a:cubicBezTo>
                  <a:cubicBezTo>
                    <a:pt x="311" y="45"/>
                    <a:pt x="251" y="0"/>
                    <a:pt x="192" y="0"/>
                  </a:cubicBezTo>
                  <a:close/>
                </a:path>
              </a:pathLst>
            </a:custGeom>
            <a:solidFill>
              <a:srgbClr val="1E15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1" name="Google Shape;5721;p46"/>
            <p:cNvSpPr/>
            <p:nvPr/>
          </p:nvSpPr>
          <p:spPr>
            <a:xfrm>
              <a:off x="2109171" y="-1656823"/>
              <a:ext cx="10525" cy="9199"/>
            </a:xfrm>
            <a:custGeom>
              <a:avLst/>
              <a:gdLst/>
              <a:ahLst/>
              <a:cxnLst/>
              <a:rect l="l" t="t" r="r" b="b"/>
              <a:pathLst>
                <a:path w="357" h="312" extrusionOk="0">
                  <a:moveTo>
                    <a:pt x="175" y="1"/>
                  </a:moveTo>
                  <a:cubicBezTo>
                    <a:pt x="125" y="1"/>
                    <a:pt x="77" y="32"/>
                    <a:pt x="54" y="80"/>
                  </a:cubicBezTo>
                  <a:cubicBezTo>
                    <a:pt x="0" y="169"/>
                    <a:pt x="36" y="258"/>
                    <a:pt x="107" y="294"/>
                  </a:cubicBezTo>
                  <a:cubicBezTo>
                    <a:pt x="135" y="305"/>
                    <a:pt x="164" y="311"/>
                    <a:pt x="190" y="311"/>
                  </a:cubicBezTo>
                  <a:cubicBezTo>
                    <a:pt x="247" y="311"/>
                    <a:pt x="297" y="284"/>
                    <a:pt x="321" y="223"/>
                  </a:cubicBezTo>
                  <a:cubicBezTo>
                    <a:pt x="357" y="151"/>
                    <a:pt x="339" y="62"/>
                    <a:pt x="250" y="26"/>
                  </a:cubicBezTo>
                  <a:cubicBezTo>
                    <a:pt x="226" y="8"/>
                    <a:pt x="200" y="1"/>
                    <a:pt x="175" y="1"/>
                  </a:cubicBezTo>
                  <a:close/>
                </a:path>
              </a:pathLst>
            </a:custGeom>
            <a:solidFill>
              <a:srgbClr val="1E15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2" name="Google Shape;5722;p46"/>
            <p:cNvSpPr/>
            <p:nvPr/>
          </p:nvSpPr>
          <p:spPr>
            <a:xfrm>
              <a:off x="2027622" y="-1920013"/>
              <a:ext cx="318529" cy="308829"/>
            </a:xfrm>
            <a:custGeom>
              <a:avLst/>
              <a:gdLst/>
              <a:ahLst/>
              <a:cxnLst/>
              <a:rect l="l" t="t" r="r" b="b"/>
              <a:pathLst>
                <a:path w="10804" h="10475" extrusionOk="0">
                  <a:moveTo>
                    <a:pt x="9636" y="3850"/>
                  </a:moveTo>
                  <a:cubicBezTo>
                    <a:pt x="9314" y="4296"/>
                    <a:pt x="8957" y="4725"/>
                    <a:pt x="8636" y="5171"/>
                  </a:cubicBezTo>
                  <a:cubicBezTo>
                    <a:pt x="8422" y="5456"/>
                    <a:pt x="8155" y="5831"/>
                    <a:pt x="8369" y="6188"/>
                  </a:cubicBezTo>
                  <a:cubicBezTo>
                    <a:pt x="8529" y="6455"/>
                    <a:pt x="8761" y="6669"/>
                    <a:pt x="8957" y="6830"/>
                  </a:cubicBezTo>
                  <a:cubicBezTo>
                    <a:pt x="9189" y="7008"/>
                    <a:pt x="10010" y="7669"/>
                    <a:pt x="10010" y="7669"/>
                  </a:cubicBezTo>
                  <a:cubicBezTo>
                    <a:pt x="9600" y="7579"/>
                    <a:pt x="8601" y="7312"/>
                    <a:pt x="8583" y="7312"/>
                  </a:cubicBezTo>
                  <a:lnTo>
                    <a:pt x="8012" y="6776"/>
                  </a:lnTo>
                  <a:cubicBezTo>
                    <a:pt x="7851" y="6616"/>
                    <a:pt x="7709" y="6473"/>
                    <a:pt x="7691" y="6313"/>
                  </a:cubicBezTo>
                  <a:cubicBezTo>
                    <a:pt x="7673" y="6170"/>
                    <a:pt x="7762" y="5991"/>
                    <a:pt x="7851" y="5831"/>
                  </a:cubicBezTo>
                  <a:cubicBezTo>
                    <a:pt x="8101" y="5367"/>
                    <a:pt x="8369" y="4921"/>
                    <a:pt x="8636" y="4475"/>
                  </a:cubicBezTo>
                  <a:cubicBezTo>
                    <a:pt x="8904" y="4279"/>
                    <a:pt x="9600" y="3886"/>
                    <a:pt x="9636" y="3850"/>
                  </a:cubicBezTo>
                  <a:close/>
                  <a:moveTo>
                    <a:pt x="1481" y="5777"/>
                  </a:moveTo>
                  <a:cubicBezTo>
                    <a:pt x="1517" y="5831"/>
                    <a:pt x="1553" y="5884"/>
                    <a:pt x="1571" y="5938"/>
                  </a:cubicBezTo>
                  <a:cubicBezTo>
                    <a:pt x="1749" y="6313"/>
                    <a:pt x="1499" y="6741"/>
                    <a:pt x="1517" y="7133"/>
                  </a:cubicBezTo>
                  <a:cubicBezTo>
                    <a:pt x="1517" y="7330"/>
                    <a:pt x="1606" y="7490"/>
                    <a:pt x="1678" y="7633"/>
                  </a:cubicBezTo>
                  <a:cubicBezTo>
                    <a:pt x="1749" y="7776"/>
                    <a:pt x="1785" y="7936"/>
                    <a:pt x="1785" y="8097"/>
                  </a:cubicBezTo>
                  <a:cubicBezTo>
                    <a:pt x="1803" y="8115"/>
                    <a:pt x="1803" y="8168"/>
                    <a:pt x="1803" y="8222"/>
                  </a:cubicBezTo>
                  <a:cubicBezTo>
                    <a:pt x="1678" y="8186"/>
                    <a:pt x="1571" y="8150"/>
                    <a:pt x="1464" y="8097"/>
                  </a:cubicBezTo>
                  <a:cubicBezTo>
                    <a:pt x="1232" y="7990"/>
                    <a:pt x="1018" y="7829"/>
                    <a:pt x="839" y="7651"/>
                  </a:cubicBezTo>
                  <a:cubicBezTo>
                    <a:pt x="661" y="7472"/>
                    <a:pt x="554" y="7258"/>
                    <a:pt x="447" y="7026"/>
                  </a:cubicBezTo>
                  <a:cubicBezTo>
                    <a:pt x="393" y="6884"/>
                    <a:pt x="375" y="6812"/>
                    <a:pt x="464" y="6687"/>
                  </a:cubicBezTo>
                  <a:cubicBezTo>
                    <a:pt x="643" y="6437"/>
                    <a:pt x="875" y="6206"/>
                    <a:pt x="1160" y="5991"/>
                  </a:cubicBezTo>
                  <a:cubicBezTo>
                    <a:pt x="1267" y="5920"/>
                    <a:pt x="1481" y="5777"/>
                    <a:pt x="1481" y="5777"/>
                  </a:cubicBezTo>
                  <a:close/>
                  <a:moveTo>
                    <a:pt x="2159" y="5438"/>
                  </a:moveTo>
                  <a:cubicBezTo>
                    <a:pt x="2302" y="5849"/>
                    <a:pt x="2356" y="6206"/>
                    <a:pt x="2338" y="6527"/>
                  </a:cubicBezTo>
                  <a:cubicBezTo>
                    <a:pt x="2302" y="6812"/>
                    <a:pt x="2231" y="7080"/>
                    <a:pt x="2231" y="7365"/>
                  </a:cubicBezTo>
                  <a:cubicBezTo>
                    <a:pt x="2231" y="7615"/>
                    <a:pt x="2320" y="7865"/>
                    <a:pt x="2338" y="8115"/>
                  </a:cubicBezTo>
                  <a:cubicBezTo>
                    <a:pt x="2356" y="8186"/>
                    <a:pt x="2356" y="8275"/>
                    <a:pt x="2338" y="8329"/>
                  </a:cubicBezTo>
                  <a:cubicBezTo>
                    <a:pt x="2320" y="8329"/>
                    <a:pt x="2124" y="8311"/>
                    <a:pt x="2124" y="8311"/>
                  </a:cubicBezTo>
                  <a:cubicBezTo>
                    <a:pt x="2124" y="8293"/>
                    <a:pt x="2106" y="8275"/>
                    <a:pt x="2106" y="8257"/>
                  </a:cubicBezTo>
                  <a:cubicBezTo>
                    <a:pt x="2106" y="7990"/>
                    <a:pt x="2070" y="7722"/>
                    <a:pt x="1945" y="7490"/>
                  </a:cubicBezTo>
                  <a:cubicBezTo>
                    <a:pt x="1892" y="7365"/>
                    <a:pt x="1820" y="7240"/>
                    <a:pt x="1820" y="7116"/>
                  </a:cubicBezTo>
                  <a:cubicBezTo>
                    <a:pt x="1820" y="6955"/>
                    <a:pt x="1856" y="6776"/>
                    <a:pt x="1892" y="6616"/>
                  </a:cubicBezTo>
                  <a:cubicBezTo>
                    <a:pt x="1945" y="6366"/>
                    <a:pt x="1981" y="6081"/>
                    <a:pt x="1856" y="5813"/>
                  </a:cubicBezTo>
                  <a:cubicBezTo>
                    <a:pt x="1838" y="5742"/>
                    <a:pt x="1749" y="5617"/>
                    <a:pt x="1749" y="5617"/>
                  </a:cubicBezTo>
                  <a:cubicBezTo>
                    <a:pt x="1749" y="5617"/>
                    <a:pt x="2070" y="5474"/>
                    <a:pt x="2159" y="5438"/>
                  </a:cubicBezTo>
                  <a:close/>
                  <a:moveTo>
                    <a:pt x="6406" y="1103"/>
                  </a:moveTo>
                  <a:lnTo>
                    <a:pt x="6406" y="1103"/>
                  </a:lnTo>
                  <a:cubicBezTo>
                    <a:pt x="6085" y="1406"/>
                    <a:pt x="5817" y="1709"/>
                    <a:pt x="5621" y="2030"/>
                  </a:cubicBezTo>
                  <a:cubicBezTo>
                    <a:pt x="5514" y="2191"/>
                    <a:pt x="5425" y="2369"/>
                    <a:pt x="5353" y="2548"/>
                  </a:cubicBezTo>
                  <a:cubicBezTo>
                    <a:pt x="5032" y="2994"/>
                    <a:pt x="4764" y="3476"/>
                    <a:pt x="4515" y="3975"/>
                  </a:cubicBezTo>
                  <a:cubicBezTo>
                    <a:pt x="4336" y="4296"/>
                    <a:pt x="4194" y="4653"/>
                    <a:pt x="4158" y="5010"/>
                  </a:cubicBezTo>
                  <a:cubicBezTo>
                    <a:pt x="4104" y="5385"/>
                    <a:pt x="4229" y="5688"/>
                    <a:pt x="4390" y="5991"/>
                  </a:cubicBezTo>
                  <a:cubicBezTo>
                    <a:pt x="4657" y="6473"/>
                    <a:pt x="4657" y="6991"/>
                    <a:pt x="4747" y="7526"/>
                  </a:cubicBezTo>
                  <a:cubicBezTo>
                    <a:pt x="4762" y="7604"/>
                    <a:pt x="4832" y="7654"/>
                    <a:pt x="4897" y="7654"/>
                  </a:cubicBezTo>
                  <a:cubicBezTo>
                    <a:pt x="4906" y="7654"/>
                    <a:pt x="4916" y="7653"/>
                    <a:pt x="4925" y="7651"/>
                  </a:cubicBezTo>
                  <a:cubicBezTo>
                    <a:pt x="5014" y="7633"/>
                    <a:pt x="5068" y="7562"/>
                    <a:pt x="5050" y="7472"/>
                  </a:cubicBezTo>
                  <a:cubicBezTo>
                    <a:pt x="5032" y="7312"/>
                    <a:pt x="5014" y="7169"/>
                    <a:pt x="4996" y="7008"/>
                  </a:cubicBezTo>
                  <a:cubicBezTo>
                    <a:pt x="4979" y="6776"/>
                    <a:pt x="4943" y="6527"/>
                    <a:pt x="4872" y="6277"/>
                  </a:cubicBezTo>
                  <a:cubicBezTo>
                    <a:pt x="4747" y="5938"/>
                    <a:pt x="4479" y="5617"/>
                    <a:pt x="4461" y="5242"/>
                  </a:cubicBezTo>
                  <a:cubicBezTo>
                    <a:pt x="4443" y="4832"/>
                    <a:pt x="4604" y="4475"/>
                    <a:pt x="4782" y="4118"/>
                  </a:cubicBezTo>
                  <a:cubicBezTo>
                    <a:pt x="4889" y="3922"/>
                    <a:pt x="4979" y="3725"/>
                    <a:pt x="5086" y="3547"/>
                  </a:cubicBezTo>
                  <a:lnTo>
                    <a:pt x="5086" y="3547"/>
                  </a:lnTo>
                  <a:cubicBezTo>
                    <a:pt x="5032" y="3636"/>
                    <a:pt x="5068" y="3868"/>
                    <a:pt x="5068" y="3957"/>
                  </a:cubicBezTo>
                  <a:cubicBezTo>
                    <a:pt x="5068" y="4475"/>
                    <a:pt x="5139" y="4957"/>
                    <a:pt x="5318" y="5438"/>
                  </a:cubicBezTo>
                  <a:cubicBezTo>
                    <a:pt x="5440" y="5750"/>
                    <a:pt x="5687" y="5860"/>
                    <a:pt x="5960" y="5860"/>
                  </a:cubicBezTo>
                  <a:cubicBezTo>
                    <a:pt x="6124" y="5860"/>
                    <a:pt x="6298" y="5820"/>
                    <a:pt x="6460" y="5759"/>
                  </a:cubicBezTo>
                  <a:cubicBezTo>
                    <a:pt x="6799" y="5635"/>
                    <a:pt x="7102" y="5438"/>
                    <a:pt x="7405" y="5278"/>
                  </a:cubicBezTo>
                  <a:cubicBezTo>
                    <a:pt x="7619" y="5153"/>
                    <a:pt x="7816" y="5028"/>
                    <a:pt x="8030" y="4903"/>
                  </a:cubicBezTo>
                  <a:lnTo>
                    <a:pt x="8030" y="4903"/>
                  </a:lnTo>
                  <a:cubicBezTo>
                    <a:pt x="7869" y="5153"/>
                    <a:pt x="7726" y="5420"/>
                    <a:pt x="7584" y="5670"/>
                  </a:cubicBezTo>
                  <a:cubicBezTo>
                    <a:pt x="7494" y="5849"/>
                    <a:pt x="7352" y="6081"/>
                    <a:pt x="7387" y="6348"/>
                  </a:cubicBezTo>
                  <a:cubicBezTo>
                    <a:pt x="7423" y="6634"/>
                    <a:pt x="7637" y="6848"/>
                    <a:pt x="7798" y="6991"/>
                  </a:cubicBezTo>
                  <a:lnTo>
                    <a:pt x="7887" y="7080"/>
                  </a:lnTo>
                  <a:cubicBezTo>
                    <a:pt x="7619" y="6991"/>
                    <a:pt x="7334" y="6884"/>
                    <a:pt x="7048" y="6812"/>
                  </a:cubicBezTo>
                  <a:cubicBezTo>
                    <a:pt x="6977" y="6794"/>
                    <a:pt x="6906" y="6776"/>
                    <a:pt x="6816" y="6776"/>
                  </a:cubicBezTo>
                  <a:cubicBezTo>
                    <a:pt x="6602" y="6776"/>
                    <a:pt x="6388" y="6866"/>
                    <a:pt x="6192" y="6937"/>
                  </a:cubicBezTo>
                  <a:cubicBezTo>
                    <a:pt x="5942" y="7026"/>
                    <a:pt x="5799" y="7258"/>
                    <a:pt x="5835" y="7508"/>
                  </a:cubicBezTo>
                  <a:cubicBezTo>
                    <a:pt x="5889" y="7794"/>
                    <a:pt x="5853" y="8115"/>
                    <a:pt x="5817" y="8436"/>
                  </a:cubicBezTo>
                  <a:cubicBezTo>
                    <a:pt x="5782" y="8668"/>
                    <a:pt x="5764" y="8900"/>
                    <a:pt x="5764" y="9132"/>
                  </a:cubicBezTo>
                  <a:cubicBezTo>
                    <a:pt x="5674" y="9043"/>
                    <a:pt x="5603" y="8918"/>
                    <a:pt x="5532" y="8793"/>
                  </a:cubicBezTo>
                  <a:cubicBezTo>
                    <a:pt x="5407" y="8579"/>
                    <a:pt x="5300" y="8364"/>
                    <a:pt x="5228" y="8150"/>
                  </a:cubicBezTo>
                  <a:cubicBezTo>
                    <a:pt x="5201" y="8095"/>
                    <a:pt x="5140" y="8050"/>
                    <a:pt x="5081" y="8050"/>
                  </a:cubicBezTo>
                  <a:cubicBezTo>
                    <a:pt x="5064" y="8050"/>
                    <a:pt x="5048" y="8053"/>
                    <a:pt x="5032" y="8061"/>
                  </a:cubicBezTo>
                  <a:cubicBezTo>
                    <a:pt x="4943" y="8079"/>
                    <a:pt x="4907" y="8168"/>
                    <a:pt x="4943" y="8257"/>
                  </a:cubicBezTo>
                  <a:cubicBezTo>
                    <a:pt x="4996" y="8454"/>
                    <a:pt x="5103" y="8632"/>
                    <a:pt x="5211" y="8811"/>
                  </a:cubicBezTo>
                  <a:cubicBezTo>
                    <a:pt x="5318" y="8989"/>
                    <a:pt x="5425" y="9150"/>
                    <a:pt x="5567" y="9292"/>
                  </a:cubicBezTo>
                  <a:cubicBezTo>
                    <a:pt x="5603" y="9346"/>
                    <a:pt x="5799" y="9506"/>
                    <a:pt x="5799" y="9506"/>
                  </a:cubicBezTo>
                  <a:cubicBezTo>
                    <a:pt x="5835" y="9649"/>
                    <a:pt x="6031" y="10024"/>
                    <a:pt x="6031" y="10024"/>
                  </a:cubicBezTo>
                  <a:cubicBezTo>
                    <a:pt x="5782" y="9917"/>
                    <a:pt x="5514" y="9613"/>
                    <a:pt x="5335" y="9364"/>
                  </a:cubicBezTo>
                  <a:cubicBezTo>
                    <a:pt x="5175" y="9185"/>
                    <a:pt x="5032" y="8989"/>
                    <a:pt x="4889" y="8811"/>
                  </a:cubicBezTo>
                  <a:cubicBezTo>
                    <a:pt x="4622" y="8454"/>
                    <a:pt x="4425" y="8043"/>
                    <a:pt x="4443" y="7597"/>
                  </a:cubicBezTo>
                  <a:cubicBezTo>
                    <a:pt x="4443" y="7080"/>
                    <a:pt x="4301" y="6491"/>
                    <a:pt x="4283" y="6437"/>
                  </a:cubicBezTo>
                  <a:cubicBezTo>
                    <a:pt x="4158" y="5831"/>
                    <a:pt x="3694" y="5224"/>
                    <a:pt x="3533" y="4992"/>
                  </a:cubicBezTo>
                  <a:cubicBezTo>
                    <a:pt x="3533" y="4992"/>
                    <a:pt x="3783" y="4439"/>
                    <a:pt x="3890" y="4225"/>
                  </a:cubicBezTo>
                  <a:cubicBezTo>
                    <a:pt x="4015" y="3940"/>
                    <a:pt x="4140" y="3654"/>
                    <a:pt x="4283" y="3386"/>
                  </a:cubicBezTo>
                  <a:cubicBezTo>
                    <a:pt x="4515" y="2994"/>
                    <a:pt x="4800" y="2637"/>
                    <a:pt x="5121" y="2298"/>
                  </a:cubicBezTo>
                  <a:cubicBezTo>
                    <a:pt x="5335" y="2048"/>
                    <a:pt x="5585" y="1816"/>
                    <a:pt x="5817" y="1602"/>
                  </a:cubicBezTo>
                  <a:cubicBezTo>
                    <a:pt x="6013" y="1424"/>
                    <a:pt x="6210" y="1263"/>
                    <a:pt x="6406" y="1103"/>
                  </a:cubicBezTo>
                  <a:close/>
                  <a:moveTo>
                    <a:pt x="1642" y="8507"/>
                  </a:moveTo>
                  <a:lnTo>
                    <a:pt x="1642" y="8507"/>
                  </a:lnTo>
                  <a:cubicBezTo>
                    <a:pt x="2068" y="8659"/>
                    <a:pt x="2532" y="8708"/>
                    <a:pt x="2991" y="8708"/>
                  </a:cubicBezTo>
                  <a:cubicBezTo>
                    <a:pt x="3071" y="8708"/>
                    <a:pt x="3151" y="8706"/>
                    <a:pt x="3230" y="8703"/>
                  </a:cubicBezTo>
                  <a:cubicBezTo>
                    <a:pt x="3248" y="8739"/>
                    <a:pt x="3284" y="8757"/>
                    <a:pt x="3301" y="8793"/>
                  </a:cubicBezTo>
                  <a:cubicBezTo>
                    <a:pt x="3373" y="8918"/>
                    <a:pt x="3373" y="9078"/>
                    <a:pt x="3373" y="9274"/>
                  </a:cubicBezTo>
                  <a:cubicBezTo>
                    <a:pt x="3373" y="9506"/>
                    <a:pt x="3373" y="9774"/>
                    <a:pt x="3301" y="10006"/>
                  </a:cubicBezTo>
                  <a:cubicBezTo>
                    <a:pt x="3270" y="10121"/>
                    <a:pt x="3208" y="10163"/>
                    <a:pt x="3129" y="10163"/>
                  </a:cubicBezTo>
                  <a:cubicBezTo>
                    <a:pt x="3074" y="10163"/>
                    <a:pt x="3011" y="10142"/>
                    <a:pt x="2945" y="10113"/>
                  </a:cubicBezTo>
                  <a:cubicBezTo>
                    <a:pt x="2534" y="9935"/>
                    <a:pt x="2177" y="9631"/>
                    <a:pt x="1945" y="9239"/>
                  </a:cubicBezTo>
                  <a:cubicBezTo>
                    <a:pt x="1803" y="9025"/>
                    <a:pt x="1713" y="8775"/>
                    <a:pt x="1642" y="8507"/>
                  </a:cubicBezTo>
                  <a:close/>
                  <a:moveTo>
                    <a:pt x="7822" y="1"/>
                  </a:moveTo>
                  <a:cubicBezTo>
                    <a:pt x="7803" y="1"/>
                    <a:pt x="7783" y="5"/>
                    <a:pt x="7762" y="14"/>
                  </a:cubicBezTo>
                  <a:cubicBezTo>
                    <a:pt x="7013" y="282"/>
                    <a:pt x="6281" y="746"/>
                    <a:pt x="5603" y="1370"/>
                  </a:cubicBezTo>
                  <a:cubicBezTo>
                    <a:pt x="5193" y="1763"/>
                    <a:pt x="4640" y="2298"/>
                    <a:pt x="4211" y="2922"/>
                  </a:cubicBezTo>
                  <a:cubicBezTo>
                    <a:pt x="3819" y="3476"/>
                    <a:pt x="3605" y="4118"/>
                    <a:pt x="3301" y="4725"/>
                  </a:cubicBezTo>
                  <a:cubicBezTo>
                    <a:pt x="3301" y="4742"/>
                    <a:pt x="3248" y="4867"/>
                    <a:pt x="3248" y="4867"/>
                  </a:cubicBezTo>
                  <a:cubicBezTo>
                    <a:pt x="3230" y="4867"/>
                    <a:pt x="3194" y="4885"/>
                    <a:pt x="3194" y="4885"/>
                  </a:cubicBezTo>
                  <a:cubicBezTo>
                    <a:pt x="3052" y="4314"/>
                    <a:pt x="3159" y="3725"/>
                    <a:pt x="3426" y="3208"/>
                  </a:cubicBezTo>
                  <a:cubicBezTo>
                    <a:pt x="3551" y="2994"/>
                    <a:pt x="3676" y="2798"/>
                    <a:pt x="3801" y="2601"/>
                  </a:cubicBezTo>
                  <a:cubicBezTo>
                    <a:pt x="3872" y="2512"/>
                    <a:pt x="3801" y="2369"/>
                    <a:pt x="3694" y="2369"/>
                  </a:cubicBezTo>
                  <a:cubicBezTo>
                    <a:pt x="3669" y="2367"/>
                    <a:pt x="3645" y="2366"/>
                    <a:pt x="3621" y="2366"/>
                  </a:cubicBezTo>
                  <a:cubicBezTo>
                    <a:pt x="3053" y="2366"/>
                    <a:pt x="2650" y="2959"/>
                    <a:pt x="2427" y="3404"/>
                  </a:cubicBezTo>
                  <a:cubicBezTo>
                    <a:pt x="2374" y="3476"/>
                    <a:pt x="2409" y="3583"/>
                    <a:pt x="2498" y="3618"/>
                  </a:cubicBezTo>
                  <a:cubicBezTo>
                    <a:pt x="2518" y="3628"/>
                    <a:pt x="2538" y="3632"/>
                    <a:pt x="2558" y="3632"/>
                  </a:cubicBezTo>
                  <a:cubicBezTo>
                    <a:pt x="2614" y="3632"/>
                    <a:pt x="2669" y="3599"/>
                    <a:pt x="2695" y="3547"/>
                  </a:cubicBezTo>
                  <a:cubicBezTo>
                    <a:pt x="2837" y="3261"/>
                    <a:pt x="3034" y="2905"/>
                    <a:pt x="3319" y="2780"/>
                  </a:cubicBezTo>
                  <a:lnTo>
                    <a:pt x="3319" y="2780"/>
                  </a:lnTo>
                  <a:cubicBezTo>
                    <a:pt x="3141" y="3083"/>
                    <a:pt x="2962" y="3404"/>
                    <a:pt x="2891" y="3725"/>
                  </a:cubicBezTo>
                  <a:cubicBezTo>
                    <a:pt x="2784" y="4207"/>
                    <a:pt x="2802" y="4689"/>
                    <a:pt x="2927" y="5117"/>
                  </a:cubicBezTo>
                  <a:cubicBezTo>
                    <a:pt x="2953" y="5197"/>
                    <a:pt x="3011" y="5220"/>
                    <a:pt x="3078" y="5220"/>
                  </a:cubicBezTo>
                  <a:cubicBezTo>
                    <a:pt x="3145" y="5220"/>
                    <a:pt x="3221" y="5197"/>
                    <a:pt x="3284" y="5189"/>
                  </a:cubicBezTo>
                  <a:cubicBezTo>
                    <a:pt x="3426" y="5385"/>
                    <a:pt x="3855" y="5956"/>
                    <a:pt x="3979" y="6509"/>
                  </a:cubicBezTo>
                  <a:cubicBezTo>
                    <a:pt x="3979" y="6509"/>
                    <a:pt x="4122" y="7098"/>
                    <a:pt x="4122" y="7597"/>
                  </a:cubicBezTo>
                  <a:cubicBezTo>
                    <a:pt x="4122" y="7633"/>
                    <a:pt x="4122" y="7901"/>
                    <a:pt x="4211" y="8240"/>
                  </a:cubicBezTo>
                  <a:cubicBezTo>
                    <a:pt x="3962" y="8311"/>
                    <a:pt x="3658" y="8364"/>
                    <a:pt x="3301" y="8382"/>
                  </a:cubicBezTo>
                  <a:cubicBezTo>
                    <a:pt x="3203" y="8391"/>
                    <a:pt x="3101" y="8396"/>
                    <a:pt x="2991" y="8396"/>
                  </a:cubicBezTo>
                  <a:cubicBezTo>
                    <a:pt x="2882" y="8396"/>
                    <a:pt x="2766" y="8391"/>
                    <a:pt x="2641" y="8382"/>
                  </a:cubicBezTo>
                  <a:cubicBezTo>
                    <a:pt x="2659" y="8275"/>
                    <a:pt x="2659" y="8168"/>
                    <a:pt x="2659" y="8097"/>
                  </a:cubicBezTo>
                  <a:cubicBezTo>
                    <a:pt x="2641" y="7847"/>
                    <a:pt x="2552" y="7597"/>
                    <a:pt x="2534" y="7347"/>
                  </a:cubicBezTo>
                  <a:cubicBezTo>
                    <a:pt x="2534" y="7080"/>
                    <a:pt x="2623" y="6830"/>
                    <a:pt x="2641" y="6562"/>
                  </a:cubicBezTo>
                  <a:cubicBezTo>
                    <a:pt x="2677" y="6134"/>
                    <a:pt x="2588" y="5670"/>
                    <a:pt x="2391" y="5153"/>
                  </a:cubicBezTo>
                  <a:cubicBezTo>
                    <a:pt x="2409" y="5010"/>
                    <a:pt x="2409" y="4867"/>
                    <a:pt x="2427" y="4742"/>
                  </a:cubicBezTo>
                  <a:cubicBezTo>
                    <a:pt x="2445" y="4546"/>
                    <a:pt x="2445" y="4368"/>
                    <a:pt x="2481" y="4189"/>
                  </a:cubicBezTo>
                  <a:cubicBezTo>
                    <a:pt x="2498" y="4100"/>
                    <a:pt x="2445" y="4011"/>
                    <a:pt x="2356" y="3993"/>
                  </a:cubicBezTo>
                  <a:cubicBezTo>
                    <a:pt x="2267" y="3993"/>
                    <a:pt x="2195" y="4047"/>
                    <a:pt x="2177" y="4136"/>
                  </a:cubicBezTo>
                  <a:cubicBezTo>
                    <a:pt x="2142" y="4332"/>
                    <a:pt x="2124" y="4528"/>
                    <a:pt x="2106" y="4725"/>
                  </a:cubicBezTo>
                  <a:cubicBezTo>
                    <a:pt x="2106" y="4849"/>
                    <a:pt x="2088" y="4992"/>
                    <a:pt x="2070" y="5135"/>
                  </a:cubicBezTo>
                  <a:cubicBezTo>
                    <a:pt x="2017" y="5153"/>
                    <a:pt x="1963" y="5189"/>
                    <a:pt x="1892" y="5206"/>
                  </a:cubicBezTo>
                  <a:cubicBezTo>
                    <a:pt x="1267" y="5456"/>
                    <a:pt x="607" y="5956"/>
                    <a:pt x="215" y="6491"/>
                  </a:cubicBezTo>
                  <a:cubicBezTo>
                    <a:pt x="161" y="6580"/>
                    <a:pt x="125" y="6652"/>
                    <a:pt x="90" y="6705"/>
                  </a:cubicBezTo>
                  <a:cubicBezTo>
                    <a:pt x="0" y="7008"/>
                    <a:pt x="286" y="7455"/>
                    <a:pt x="464" y="7669"/>
                  </a:cubicBezTo>
                  <a:cubicBezTo>
                    <a:pt x="679" y="7972"/>
                    <a:pt x="982" y="8204"/>
                    <a:pt x="1303" y="8364"/>
                  </a:cubicBezTo>
                  <a:cubicBezTo>
                    <a:pt x="1357" y="8739"/>
                    <a:pt x="1499" y="9114"/>
                    <a:pt x="1678" y="9399"/>
                  </a:cubicBezTo>
                  <a:cubicBezTo>
                    <a:pt x="1945" y="9845"/>
                    <a:pt x="2356" y="10184"/>
                    <a:pt x="2820" y="10399"/>
                  </a:cubicBezTo>
                  <a:cubicBezTo>
                    <a:pt x="2927" y="10443"/>
                    <a:pt x="3043" y="10474"/>
                    <a:pt x="3154" y="10474"/>
                  </a:cubicBezTo>
                  <a:cubicBezTo>
                    <a:pt x="3266" y="10474"/>
                    <a:pt x="3373" y="10443"/>
                    <a:pt x="3462" y="10363"/>
                  </a:cubicBezTo>
                  <a:cubicBezTo>
                    <a:pt x="3551" y="10274"/>
                    <a:pt x="3587" y="10184"/>
                    <a:pt x="3605" y="10095"/>
                  </a:cubicBezTo>
                  <a:cubicBezTo>
                    <a:pt x="3676" y="9828"/>
                    <a:pt x="3676" y="9542"/>
                    <a:pt x="3676" y="9274"/>
                  </a:cubicBezTo>
                  <a:cubicBezTo>
                    <a:pt x="3676" y="9096"/>
                    <a:pt x="3676" y="8882"/>
                    <a:pt x="3587" y="8668"/>
                  </a:cubicBezTo>
                  <a:cubicBezTo>
                    <a:pt x="3855" y="8650"/>
                    <a:pt x="4104" y="8596"/>
                    <a:pt x="4336" y="8525"/>
                  </a:cubicBezTo>
                  <a:cubicBezTo>
                    <a:pt x="4515" y="8864"/>
                    <a:pt x="4782" y="9150"/>
                    <a:pt x="4996" y="9453"/>
                  </a:cubicBezTo>
                  <a:cubicBezTo>
                    <a:pt x="5282" y="9845"/>
                    <a:pt x="5657" y="10291"/>
                    <a:pt x="6156" y="10345"/>
                  </a:cubicBezTo>
                  <a:cubicBezTo>
                    <a:pt x="6168" y="10347"/>
                    <a:pt x="6179" y="10347"/>
                    <a:pt x="6190" y="10347"/>
                  </a:cubicBezTo>
                  <a:cubicBezTo>
                    <a:pt x="6523" y="10347"/>
                    <a:pt x="6120" y="9537"/>
                    <a:pt x="6103" y="9382"/>
                  </a:cubicBezTo>
                  <a:cubicBezTo>
                    <a:pt x="6013" y="8739"/>
                    <a:pt x="6245" y="8115"/>
                    <a:pt x="6156" y="7455"/>
                  </a:cubicBezTo>
                  <a:cubicBezTo>
                    <a:pt x="6138" y="7365"/>
                    <a:pt x="6192" y="7258"/>
                    <a:pt x="6281" y="7240"/>
                  </a:cubicBezTo>
                  <a:cubicBezTo>
                    <a:pt x="6460" y="7169"/>
                    <a:pt x="6638" y="7080"/>
                    <a:pt x="6816" y="7080"/>
                  </a:cubicBezTo>
                  <a:cubicBezTo>
                    <a:pt x="6906" y="7098"/>
                    <a:pt x="6995" y="7116"/>
                    <a:pt x="7084" y="7133"/>
                  </a:cubicBezTo>
                  <a:cubicBezTo>
                    <a:pt x="7459" y="7240"/>
                    <a:pt x="7798" y="7401"/>
                    <a:pt x="8172" y="7508"/>
                  </a:cubicBezTo>
                  <a:cubicBezTo>
                    <a:pt x="8690" y="7686"/>
                    <a:pt x="9207" y="7811"/>
                    <a:pt x="9743" y="7918"/>
                  </a:cubicBezTo>
                  <a:cubicBezTo>
                    <a:pt x="10010" y="7990"/>
                    <a:pt x="10296" y="8043"/>
                    <a:pt x="10563" y="8097"/>
                  </a:cubicBezTo>
                  <a:cubicBezTo>
                    <a:pt x="10575" y="8100"/>
                    <a:pt x="10587" y="8101"/>
                    <a:pt x="10599" y="8101"/>
                  </a:cubicBezTo>
                  <a:cubicBezTo>
                    <a:pt x="10736" y="8101"/>
                    <a:pt x="10804" y="7912"/>
                    <a:pt x="10688" y="7829"/>
                  </a:cubicBezTo>
                  <a:cubicBezTo>
                    <a:pt x="10296" y="7490"/>
                    <a:pt x="9885" y="7133"/>
                    <a:pt x="9475" y="6830"/>
                  </a:cubicBezTo>
                  <a:cubicBezTo>
                    <a:pt x="9172" y="6598"/>
                    <a:pt x="8833" y="6366"/>
                    <a:pt x="8636" y="6027"/>
                  </a:cubicBezTo>
                  <a:cubicBezTo>
                    <a:pt x="8547" y="5902"/>
                    <a:pt x="8601" y="5706"/>
                    <a:pt x="8815" y="5438"/>
                  </a:cubicBezTo>
                  <a:lnTo>
                    <a:pt x="9778" y="4171"/>
                  </a:lnTo>
                  <a:cubicBezTo>
                    <a:pt x="9939" y="3975"/>
                    <a:pt x="10099" y="3743"/>
                    <a:pt x="10224" y="3476"/>
                  </a:cubicBezTo>
                  <a:cubicBezTo>
                    <a:pt x="10282" y="3374"/>
                    <a:pt x="10187" y="3260"/>
                    <a:pt x="10082" y="3260"/>
                  </a:cubicBezTo>
                  <a:cubicBezTo>
                    <a:pt x="10058" y="3260"/>
                    <a:pt x="10033" y="3266"/>
                    <a:pt x="10010" y="3279"/>
                  </a:cubicBezTo>
                  <a:cubicBezTo>
                    <a:pt x="9725" y="3458"/>
                    <a:pt x="8422" y="4243"/>
                    <a:pt x="8422" y="4243"/>
                  </a:cubicBezTo>
                  <a:cubicBezTo>
                    <a:pt x="8404" y="4261"/>
                    <a:pt x="7262" y="5028"/>
                    <a:pt x="6674" y="5331"/>
                  </a:cubicBezTo>
                  <a:cubicBezTo>
                    <a:pt x="6510" y="5418"/>
                    <a:pt x="6214" y="5565"/>
                    <a:pt x="5968" y="5565"/>
                  </a:cubicBezTo>
                  <a:cubicBezTo>
                    <a:pt x="5810" y="5565"/>
                    <a:pt x="5673" y="5505"/>
                    <a:pt x="5603" y="5331"/>
                  </a:cubicBezTo>
                  <a:cubicBezTo>
                    <a:pt x="5353" y="4671"/>
                    <a:pt x="5318" y="3904"/>
                    <a:pt x="5460" y="3226"/>
                  </a:cubicBezTo>
                  <a:cubicBezTo>
                    <a:pt x="5657" y="2298"/>
                    <a:pt x="6281" y="1566"/>
                    <a:pt x="7013" y="995"/>
                  </a:cubicBezTo>
                  <a:cubicBezTo>
                    <a:pt x="7316" y="764"/>
                    <a:pt x="7601" y="514"/>
                    <a:pt x="7905" y="282"/>
                  </a:cubicBezTo>
                  <a:cubicBezTo>
                    <a:pt x="8029" y="189"/>
                    <a:pt x="7950" y="1"/>
                    <a:pt x="7822" y="1"/>
                  </a:cubicBezTo>
                  <a:close/>
                </a:path>
              </a:pathLst>
            </a:custGeom>
            <a:solidFill>
              <a:srgbClr val="1E15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23" name="Google Shape;5723;p46"/>
          <p:cNvGrpSpPr/>
          <p:nvPr/>
        </p:nvGrpSpPr>
        <p:grpSpPr>
          <a:xfrm rot="120013">
            <a:off x="1393497" y="2953028"/>
            <a:ext cx="223074" cy="313253"/>
            <a:chOff x="1391626" y="-1922254"/>
            <a:chExt cx="223094" cy="313281"/>
          </a:xfrm>
        </p:grpSpPr>
        <p:sp>
          <p:nvSpPr>
            <p:cNvPr id="5724" name="Google Shape;5724;p46"/>
            <p:cNvSpPr/>
            <p:nvPr/>
          </p:nvSpPr>
          <p:spPr>
            <a:xfrm>
              <a:off x="1424233" y="-1742853"/>
              <a:ext cx="22672" cy="129959"/>
            </a:xfrm>
            <a:custGeom>
              <a:avLst/>
              <a:gdLst/>
              <a:ahLst/>
              <a:cxnLst/>
              <a:rect l="l" t="t" r="r" b="b"/>
              <a:pathLst>
                <a:path w="769" h="4408" extrusionOk="0">
                  <a:moveTo>
                    <a:pt x="465" y="0"/>
                  </a:moveTo>
                  <a:cubicBezTo>
                    <a:pt x="304" y="0"/>
                    <a:pt x="162" y="143"/>
                    <a:pt x="162" y="304"/>
                  </a:cubicBezTo>
                  <a:cubicBezTo>
                    <a:pt x="162" y="428"/>
                    <a:pt x="144" y="482"/>
                    <a:pt x="108" y="571"/>
                  </a:cubicBezTo>
                  <a:cubicBezTo>
                    <a:pt x="54" y="678"/>
                    <a:pt x="1" y="821"/>
                    <a:pt x="1" y="1071"/>
                  </a:cubicBezTo>
                  <a:cubicBezTo>
                    <a:pt x="1" y="1321"/>
                    <a:pt x="54" y="1463"/>
                    <a:pt x="108" y="1570"/>
                  </a:cubicBezTo>
                  <a:cubicBezTo>
                    <a:pt x="144" y="1642"/>
                    <a:pt x="162" y="1695"/>
                    <a:pt x="162" y="1820"/>
                  </a:cubicBezTo>
                  <a:cubicBezTo>
                    <a:pt x="162" y="1963"/>
                    <a:pt x="144" y="1999"/>
                    <a:pt x="108" y="2088"/>
                  </a:cubicBezTo>
                  <a:cubicBezTo>
                    <a:pt x="54" y="2195"/>
                    <a:pt x="1" y="2338"/>
                    <a:pt x="1" y="2587"/>
                  </a:cubicBezTo>
                  <a:cubicBezTo>
                    <a:pt x="1" y="2837"/>
                    <a:pt x="54" y="2980"/>
                    <a:pt x="108" y="3087"/>
                  </a:cubicBezTo>
                  <a:cubicBezTo>
                    <a:pt x="144" y="3176"/>
                    <a:pt x="162" y="3212"/>
                    <a:pt x="162" y="3355"/>
                  </a:cubicBezTo>
                  <a:cubicBezTo>
                    <a:pt x="162" y="3480"/>
                    <a:pt x="144" y="3533"/>
                    <a:pt x="108" y="3604"/>
                  </a:cubicBezTo>
                  <a:cubicBezTo>
                    <a:pt x="54" y="3712"/>
                    <a:pt x="1" y="3854"/>
                    <a:pt x="1" y="4104"/>
                  </a:cubicBezTo>
                  <a:cubicBezTo>
                    <a:pt x="1" y="4282"/>
                    <a:pt x="144" y="4407"/>
                    <a:pt x="304" y="4407"/>
                  </a:cubicBezTo>
                  <a:cubicBezTo>
                    <a:pt x="465" y="4407"/>
                    <a:pt x="608" y="4282"/>
                    <a:pt x="608" y="4104"/>
                  </a:cubicBezTo>
                  <a:cubicBezTo>
                    <a:pt x="608" y="3979"/>
                    <a:pt x="625" y="3926"/>
                    <a:pt x="661" y="3854"/>
                  </a:cubicBezTo>
                  <a:cubicBezTo>
                    <a:pt x="715" y="3729"/>
                    <a:pt x="768" y="3604"/>
                    <a:pt x="768" y="3355"/>
                  </a:cubicBezTo>
                  <a:cubicBezTo>
                    <a:pt x="768" y="3087"/>
                    <a:pt x="715" y="2962"/>
                    <a:pt x="661" y="2855"/>
                  </a:cubicBezTo>
                  <a:cubicBezTo>
                    <a:pt x="625" y="2766"/>
                    <a:pt x="608" y="2712"/>
                    <a:pt x="608" y="2587"/>
                  </a:cubicBezTo>
                  <a:cubicBezTo>
                    <a:pt x="608" y="2463"/>
                    <a:pt x="625" y="2409"/>
                    <a:pt x="661" y="2320"/>
                  </a:cubicBezTo>
                  <a:cubicBezTo>
                    <a:pt x="715" y="2213"/>
                    <a:pt x="768" y="2088"/>
                    <a:pt x="768" y="1820"/>
                  </a:cubicBezTo>
                  <a:cubicBezTo>
                    <a:pt x="768" y="1570"/>
                    <a:pt x="715" y="1446"/>
                    <a:pt x="661" y="1321"/>
                  </a:cubicBezTo>
                  <a:cubicBezTo>
                    <a:pt x="625" y="1249"/>
                    <a:pt x="608" y="1196"/>
                    <a:pt x="608" y="1071"/>
                  </a:cubicBezTo>
                  <a:cubicBezTo>
                    <a:pt x="608" y="946"/>
                    <a:pt x="625" y="892"/>
                    <a:pt x="661" y="803"/>
                  </a:cubicBezTo>
                  <a:cubicBezTo>
                    <a:pt x="715" y="696"/>
                    <a:pt x="768" y="553"/>
                    <a:pt x="768" y="304"/>
                  </a:cubicBezTo>
                  <a:cubicBezTo>
                    <a:pt x="768" y="143"/>
                    <a:pt x="643" y="0"/>
                    <a:pt x="465" y="0"/>
                  </a:cubicBezTo>
                  <a:close/>
                </a:path>
              </a:pathLst>
            </a:custGeom>
            <a:solidFill>
              <a:srgbClr val="73E7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5" name="Google Shape;5725;p46"/>
            <p:cNvSpPr/>
            <p:nvPr/>
          </p:nvSpPr>
          <p:spPr>
            <a:xfrm>
              <a:off x="1458964" y="-1742853"/>
              <a:ext cx="22643" cy="129959"/>
            </a:xfrm>
            <a:custGeom>
              <a:avLst/>
              <a:gdLst/>
              <a:ahLst/>
              <a:cxnLst/>
              <a:rect l="l" t="t" r="r" b="b"/>
              <a:pathLst>
                <a:path w="768" h="4408" extrusionOk="0">
                  <a:moveTo>
                    <a:pt x="464" y="0"/>
                  </a:moveTo>
                  <a:cubicBezTo>
                    <a:pt x="304" y="0"/>
                    <a:pt x="161" y="143"/>
                    <a:pt x="161" y="304"/>
                  </a:cubicBezTo>
                  <a:cubicBezTo>
                    <a:pt x="161" y="428"/>
                    <a:pt x="143" y="482"/>
                    <a:pt x="108" y="571"/>
                  </a:cubicBezTo>
                  <a:cubicBezTo>
                    <a:pt x="54" y="678"/>
                    <a:pt x="1" y="821"/>
                    <a:pt x="1" y="1071"/>
                  </a:cubicBezTo>
                  <a:cubicBezTo>
                    <a:pt x="1" y="1321"/>
                    <a:pt x="54" y="1463"/>
                    <a:pt x="108" y="1570"/>
                  </a:cubicBezTo>
                  <a:cubicBezTo>
                    <a:pt x="143" y="1642"/>
                    <a:pt x="161" y="1695"/>
                    <a:pt x="161" y="1820"/>
                  </a:cubicBezTo>
                  <a:cubicBezTo>
                    <a:pt x="161" y="1963"/>
                    <a:pt x="143" y="1999"/>
                    <a:pt x="108" y="2088"/>
                  </a:cubicBezTo>
                  <a:cubicBezTo>
                    <a:pt x="54" y="2195"/>
                    <a:pt x="1" y="2338"/>
                    <a:pt x="1" y="2587"/>
                  </a:cubicBezTo>
                  <a:cubicBezTo>
                    <a:pt x="1" y="2837"/>
                    <a:pt x="54" y="2980"/>
                    <a:pt x="108" y="3087"/>
                  </a:cubicBezTo>
                  <a:cubicBezTo>
                    <a:pt x="143" y="3176"/>
                    <a:pt x="161" y="3212"/>
                    <a:pt x="161" y="3355"/>
                  </a:cubicBezTo>
                  <a:cubicBezTo>
                    <a:pt x="161" y="3480"/>
                    <a:pt x="143" y="3533"/>
                    <a:pt x="108" y="3604"/>
                  </a:cubicBezTo>
                  <a:cubicBezTo>
                    <a:pt x="54" y="3712"/>
                    <a:pt x="1" y="3854"/>
                    <a:pt x="1" y="4104"/>
                  </a:cubicBezTo>
                  <a:cubicBezTo>
                    <a:pt x="1" y="4282"/>
                    <a:pt x="143" y="4407"/>
                    <a:pt x="304" y="4407"/>
                  </a:cubicBezTo>
                  <a:cubicBezTo>
                    <a:pt x="482" y="4407"/>
                    <a:pt x="607" y="4282"/>
                    <a:pt x="607" y="4104"/>
                  </a:cubicBezTo>
                  <a:cubicBezTo>
                    <a:pt x="607" y="3979"/>
                    <a:pt x="625" y="3926"/>
                    <a:pt x="661" y="3854"/>
                  </a:cubicBezTo>
                  <a:cubicBezTo>
                    <a:pt x="714" y="3729"/>
                    <a:pt x="768" y="3604"/>
                    <a:pt x="768" y="3355"/>
                  </a:cubicBezTo>
                  <a:cubicBezTo>
                    <a:pt x="768" y="3087"/>
                    <a:pt x="714" y="2962"/>
                    <a:pt x="661" y="2855"/>
                  </a:cubicBezTo>
                  <a:cubicBezTo>
                    <a:pt x="625" y="2766"/>
                    <a:pt x="607" y="2712"/>
                    <a:pt x="607" y="2587"/>
                  </a:cubicBezTo>
                  <a:cubicBezTo>
                    <a:pt x="607" y="2463"/>
                    <a:pt x="625" y="2409"/>
                    <a:pt x="661" y="2320"/>
                  </a:cubicBezTo>
                  <a:cubicBezTo>
                    <a:pt x="714" y="2213"/>
                    <a:pt x="768" y="2088"/>
                    <a:pt x="768" y="1820"/>
                  </a:cubicBezTo>
                  <a:cubicBezTo>
                    <a:pt x="768" y="1570"/>
                    <a:pt x="714" y="1446"/>
                    <a:pt x="661" y="1321"/>
                  </a:cubicBezTo>
                  <a:cubicBezTo>
                    <a:pt x="625" y="1249"/>
                    <a:pt x="607" y="1196"/>
                    <a:pt x="607" y="1071"/>
                  </a:cubicBezTo>
                  <a:cubicBezTo>
                    <a:pt x="607" y="946"/>
                    <a:pt x="625" y="892"/>
                    <a:pt x="661" y="803"/>
                  </a:cubicBezTo>
                  <a:cubicBezTo>
                    <a:pt x="714" y="696"/>
                    <a:pt x="768" y="553"/>
                    <a:pt x="768" y="304"/>
                  </a:cubicBezTo>
                  <a:cubicBezTo>
                    <a:pt x="768" y="143"/>
                    <a:pt x="643" y="0"/>
                    <a:pt x="464" y="0"/>
                  </a:cubicBezTo>
                  <a:close/>
                </a:path>
              </a:pathLst>
            </a:custGeom>
            <a:solidFill>
              <a:srgbClr val="73E7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6" name="Google Shape;5726;p46"/>
            <p:cNvSpPr/>
            <p:nvPr/>
          </p:nvSpPr>
          <p:spPr>
            <a:xfrm>
              <a:off x="1559971" y="-1742853"/>
              <a:ext cx="22643" cy="129959"/>
            </a:xfrm>
            <a:custGeom>
              <a:avLst/>
              <a:gdLst/>
              <a:ahLst/>
              <a:cxnLst/>
              <a:rect l="l" t="t" r="r" b="b"/>
              <a:pathLst>
                <a:path w="768" h="4408" extrusionOk="0">
                  <a:moveTo>
                    <a:pt x="304" y="0"/>
                  </a:moveTo>
                  <a:cubicBezTo>
                    <a:pt x="125" y="0"/>
                    <a:pt x="0" y="143"/>
                    <a:pt x="0" y="304"/>
                  </a:cubicBezTo>
                  <a:cubicBezTo>
                    <a:pt x="0" y="553"/>
                    <a:pt x="54" y="696"/>
                    <a:pt x="107" y="803"/>
                  </a:cubicBezTo>
                  <a:cubicBezTo>
                    <a:pt x="143" y="892"/>
                    <a:pt x="161" y="946"/>
                    <a:pt x="161" y="1071"/>
                  </a:cubicBezTo>
                  <a:cubicBezTo>
                    <a:pt x="161" y="1196"/>
                    <a:pt x="143" y="1249"/>
                    <a:pt x="107" y="1321"/>
                  </a:cubicBezTo>
                  <a:cubicBezTo>
                    <a:pt x="54" y="1446"/>
                    <a:pt x="0" y="1570"/>
                    <a:pt x="0" y="1820"/>
                  </a:cubicBezTo>
                  <a:cubicBezTo>
                    <a:pt x="0" y="2088"/>
                    <a:pt x="54" y="2213"/>
                    <a:pt x="107" y="2320"/>
                  </a:cubicBezTo>
                  <a:cubicBezTo>
                    <a:pt x="143" y="2409"/>
                    <a:pt x="161" y="2463"/>
                    <a:pt x="161" y="2587"/>
                  </a:cubicBezTo>
                  <a:cubicBezTo>
                    <a:pt x="161" y="2712"/>
                    <a:pt x="143" y="2766"/>
                    <a:pt x="107" y="2855"/>
                  </a:cubicBezTo>
                  <a:cubicBezTo>
                    <a:pt x="54" y="2962"/>
                    <a:pt x="0" y="3087"/>
                    <a:pt x="0" y="3355"/>
                  </a:cubicBezTo>
                  <a:cubicBezTo>
                    <a:pt x="0" y="3604"/>
                    <a:pt x="54" y="3729"/>
                    <a:pt x="107" y="3854"/>
                  </a:cubicBezTo>
                  <a:cubicBezTo>
                    <a:pt x="143" y="3926"/>
                    <a:pt x="161" y="3979"/>
                    <a:pt x="161" y="4104"/>
                  </a:cubicBezTo>
                  <a:cubicBezTo>
                    <a:pt x="161" y="4282"/>
                    <a:pt x="304" y="4407"/>
                    <a:pt x="464" y="4407"/>
                  </a:cubicBezTo>
                  <a:cubicBezTo>
                    <a:pt x="625" y="4407"/>
                    <a:pt x="768" y="4282"/>
                    <a:pt x="768" y="4104"/>
                  </a:cubicBezTo>
                  <a:cubicBezTo>
                    <a:pt x="768" y="3854"/>
                    <a:pt x="714" y="3712"/>
                    <a:pt x="661" y="3604"/>
                  </a:cubicBezTo>
                  <a:cubicBezTo>
                    <a:pt x="625" y="3533"/>
                    <a:pt x="607" y="3480"/>
                    <a:pt x="607" y="3355"/>
                  </a:cubicBezTo>
                  <a:cubicBezTo>
                    <a:pt x="607" y="3212"/>
                    <a:pt x="625" y="3176"/>
                    <a:pt x="661" y="3087"/>
                  </a:cubicBezTo>
                  <a:cubicBezTo>
                    <a:pt x="714" y="2980"/>
                    <a:pt x="768" y="2837"/>
                    <a:pt x="768" y="2587"/>
                  </a:cubicBezTo>
                  <a:cubicBezTo>
                    <a:pt x="768" y="2338"/>
                    <a:pt x="714" y="2195"/>
                    <a:pt x="661" y="2088"/>
                  </a:cubicBezTo>
                  <a:cubicBezTo>
                    <a:pt x="625" y="1999"/>
                    <a:pt x="607" y="1963"/>
                    <a:pt x="607" y="1820"/>
                  </a:cubicBezTo>
                  <a:cubicBezTo>
                    <a:pt x="607" y="1695"/>
                    <a:pt x="625" y="1642"/>
                    <a:pt x="661" y="1570"/>
                  </a:cubicBezTo>
                  <a:cubicBezTo>
                    <a:pt x="714" y="1463"/>
                    <a:pt x="768" y="1321"/>
                    <a:pt x="768" y="1071"/>
                  </a:cubicBezTo>
                  <a:cubicBezTo>
                    <a:pt x="768" y="821"/>
                    <a:pt x="714" y="678"/>
                    <a:pt x="661" y="571"/>
                  </a:cubicBezTo>
                  <a:cubicBezTo>
                    <a:pt x="625" y="482"/>
                    <a:pt x="607" y="428"/>
                    <a:pt x="607" y="304"/>
                  </a:cubicBezTo>
                  <a:cubicBezTo>
                    <a:pt x="607" y="143"/>
                    <a:pt x="464" y="0"/>
                    <a:pt x="304" y="0"/>
                  </a:cubicBezTo>
                  <a:close/>
                </a:path>
              </a:pathLst>
            </a:custGeom>
            <a:solidFill>
              <a:srgbClr val="73E7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7" name="Google Shape;5727;p46"/>
            <p:cNvSpPr/>
            <p:nvPr/>
          </p:nvSpPr>
          <p:spPr>
            <a:xfrm>
              <a:off x="1525240" y="-1742853"/>
              <a:ext cx="22643" cy="129959"/>
            </a:xfrm>
            <a:custGeom>
              <a:avLst/>
              <a:gdLst/>
              <a:ahLst/>
              <a:cxnLst/>
              <a:rect l="l" t="t" r="r" b="b"/>
              <a:pathLst>
                <a:path w="768" h="4408" extrusionOk="0">
                  <a:moveTo>
                    <a:pt x="304" y="0"/>
                  </a:moveTo>
                  <a:cubicBezTo>
                    <a:pt x="126" y="0"/>
                    <a:pt x="1" y="143"/>
                    <a:pt x="1" y="304"/>
                  </a:cubicBezTo>
                  <a:cubicBezTo>
                    <a:pt x="1" y="553"/>
                    <a:pt x="54" y="696"/>
                    <a:pt x="108" y="803"/>
                  </a:cubicBezTo>
                  <a:cubicBezTo>
                    <a:pt x="144" y="892"/>
                    <a:pt x="161" y="946"/>
                    <a:pt x="161" y="1071"/>
                  </a:cubicBezTo>
                  <a:cubicBezTo>
                    <a:pt x="161" y="1196"/>
                    <a:pt x="144" y="1249"/>
                    <a:pt x="108" y="1321"/>
                  </a:cubicBezTo>
                  <a:cubicBezTo>
                    <a:pt x="54" y="1446"/>
                    <a:pt x="1" y="1570"/>
                    <a:pt x="1" y="1820"/>
                  </a:cubicBezTo>
                  <a:cubicBezTo>
                    <a:pt x="1" y="2088"/>
                    <a:pt x="54" y="2213"/>
                    <a:pt x="108" y="2320"/>
                  </a:cubicBezTo>
                  <a:cubicBezTo>
                    <a:pt x="144" y="2409"/>
                    <a:pt x="161" y="2463"/>
                    <a:pt x="161" y="2587"/>
                  </a:cubicBezTo>
                  <a:cubicBezTo>
                    <a:pt x="161" y="2712"/>
                    <a:pt x="144" y="2766"/>
                    <a:pt x="108" y="2855"/>
                  </a:cubicBezTo>
                  <a:cubicBezTo>
                    <a:pt x="54" y="2962"/>
                    <a:pt x="1" y="3087"/>
                    <a:pt x="1" y="3355"/>
                  </a:cubicBezTo>
                  <a:cubicBezTo>
                    <a:pt x="1" y="3604"/>
                    <a:pt x="54" y="3729"/>
                    <a:pt x="108" y="3854"/>
                  </a:cubicBezTo>
                  <a:cubicBezTo>
                    <a:pt x="144" y="3926"/>
                    <a:pt x="161" y="3979"/>
                    <a:pt x="161" y="4104"/>
                  </a:cubicBezTo>
                  <a:cubicBezTo>
                    <a:pt x="161" y="4282"/>
                    <a:pt x="286" y="4407"/>
                    <a:pt x="465" y="4407"/>
                  </a:cubicBezTo>
                  <a:cubicBezTo>
                    <a:pt x="625" y="4407"/>
                    <a:pt x="768" y="4282"/>
                    <a:pt x="768" y="4104"/>
                  </a:cubicBezTo>
                  <a:cubicBezTo>
                    <a:pt x="768" y="3854"/>
                    <a:pt x="697" y="3712"/>
                    <a:pt x="661" y="3604"/>
                  </a:cubicBezTo>
                  <a:cubicBezTo>
                    <a:pt x="625" y="3533"/>
                    <a:pt x="607" y="3480"/>
                    <a:pt x="607" y="3355"/>
                  </a:cubicBezTo>
                  <a:cubicBezTo>
                    <a:pt x="607" y="3212"/>
                    <a:pt x="625" y="3176"/>
                    <a:pt x="661" y="3087"/>
                  </a:cubicBezTo>
                  <a:cubicBezTo>
                    <a:pt x="697" y="2980"/>
                    <a:pt x="768" y="2837"/>
                    <a:pt x="768" y="2587"/>
                  </a:cubicBezTo>
                  <a:cubicBezTo>
                    <a:pt x="768" y="2338"/>
                    <a:pt x="697" y="2195"/>
                    <a:pt x="661" y="2088"/>
                  </a:cubicBezTo>
                  <a:cubicBezTo>
                    <a:pt x="625" y="1999"/>
                    <a:pt x="607" y="1963"/>
                    <a:pt x="607" y="1820"/>
                  </a:cubicBezTo>
                  <a:cubicBezTo>
                    <a:pt x="607" y="1695"/>
                    <a:pt x="625" y="1642"/>
                    <a:pt x="661" y="1570"/>
                  </a:cubicBezTo>
                  <a:cubicBezTo>
                    <a:pt x="697" y="1463"/>
                    <a:pt x="768" y="1321"/>
                    <a:pt x="768" y="1071"/>
                  </a:cubicBezTo>
                  <a:cubicBezTo>
                    <a:pt x="768" y="821"/>
                    <a:pt x="697" y="678"/>
                    <a:pt x="661" y="571"/>
                  </a:cubicBezTo>
                  <a:cubicBezTo>
                    <a:pt x="625" y="482"/>
                    <a:pt x="607" y="428"/>
                    <a:pt x="607" y="304"/>
                  </a:cubicBezTo>
                  <a:cubicBezTo>
                    <a:pt x="607" y="143"/>
                    <a:pt x="465" y="0"/>
                    <a:pt x="304" y="0"/>
                  </a:cubicBezTo>
                  <a:close/>
                </a:path>
              </a:pathLst>
            </a:custGeom>
            <a:solidFill>
              <a:srgbClr val="73E7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8" name="Google Shape;5728;p46"/>
            <p:cNvSpPr/>
            <p:nvPr/>
          </p:nvSpPr>
          <p:spPr>
            <a:xfrm>
              <a:off x="1428449" y="-1742853"/>
              <a:ext cx="18456" cy="129959"/>
            </a:xfrm>
            <a:custGeom>
              <a:avLst/>
              <a:gdLst/>
              <a:ahLst/>
              <a:cxnLst/>
              <a:rect l="l" t="t" r="r" b="b"/>
              <a:pathLst>
                <a:path w="626" h="4408" extrusionOk="0">
                  <a:moveTo>
                    <a:pt x="322" y="0"/>
                  </a:moveTo>
                  <a:cubicBezTo>
                    <a:pt x="268" y="0"/>
                    <a:pt x="215" y="18"/>
                    <a:pt x="161" y="54"/>
                  </a:cubicBezTo>
                  <a:cubicBezTo>
                    <a:pt x="251" y="107"/>
                    <a:pt x="304" y="197"/>
                    <a:pt x="304" y="304"/>
                  </a:cubicBezTo>
                  <a:cubicBezTo>
                    <a:pt x="304" y="553"/>
                    <a:pt x="251" y="696"/>
                    <a:pt x="197" y="803"/>
                  </a:cubicBezTo>
                  <a:cubicBezTo>
                    <a:pt x="161" y="892"/>
                    <a:pt x="143" y="946"/>
                    <a:pt x="143" y="1071"/>
                  </a:cubicBezTo>
                  <a:cubicBezTo>
                    <a:pt x="143" y="1196"/>
                    <a:pt x="161" y="1249"/>
                    <a:pt x="197" y="1321"/>
                  </a:cubicBezTo>
                  <a:cubicBezTo>
                    <a:pt x="251" y="1446"/>
                    <a:pt x="304" y="1570"/>
                    <a:pt x="304" y="1820"/>
                  </a:cubicBezTo>
                  <a:cubicBezTo>
                    <a:pt x="304" y="2088"/>
                    <a:pt x="251" y="2213"/>
                    <a:pt x="197" y="2320"/>
                  </a:cubicBezTo>
                  <a:cubicBezTo>
                    <a:pt x="161" y="2409"/>
                    <a:pt x="143" y="2463"/>
                    <a:pt x="143" y="2587"/>
                  </a:cubicBezTo>
                  <a:cubicBezTo>
                    <a:pt x="143" y="2712"/>
                    <a:pt x="161" y="2766"/>
                    <a:pt x="197" y="2855"/>
                  </a:cubicBezTo>
                  <a:cubicBezTo>
                    <a:pt x="251" y="2962"/>
                    <a:pt x="304" y="3087"/>
                    <a:pt x="304" y="3355"/>
                  </a:cubicBezTo>
                  <a:cubicBezTo>
                    <a:pt x="304" y="3604"/>
                    <a:pt x="251" y="3729"/>
                    <a:pt x="197" y="3854"/>
                  </a:cubicBezTo>
                  <a:cubicBezTo>
                    <a:pt x="161" y="3926"/>
                    <a:pt x="143" y="3979"/>
                    <a:pt x="143" y="4104"/>
                  </a:cubicBezTo>
                  <a:cubicBezTo>
                    <a:pt x="143" y="4211"/>
                    <a:pt x="90" y="4318"/>
                    <a:pt x="1" y="4372"/>
                  </a:cubicBezTo>
                  <a:cubicBezTo>
                    <a:pt x="54" y="4390"/>
                    <a:pt x="108" y="4407"/>
                    <a:pt x="161" y="4407"/>
                  </a:cubicBezTo>
                  <a:cubicBezTo>
                    <a:pt x="322" y="4407"/>
                    <a:pt x="465" y="4282"/>
                    <a:pt x="465" y="4104"/>
                  </a:cubicBezTo>
                  <a:cubicBezTo>
                    <a:pt x="465" y="3979"/>
                    <a:pt x="482" y="3926"/>
                    <a:pt x="518" y="3854"/>
                  </a:cubicBezTo>
                  <a:cubicBezTo>
                    <a:pt x="572" y="3729"/>
                    <a:pt x="625" y="3604"/>
                    <a:pt x="625" y="3355"/>
                  </a:cubicBezTo>
                  <a:cubicBezTo>
                    <a:pt x="625" y="3087"/>
                    <a:pt x="572" y="2962"/>
                    <a:pt x="518" y="2855"/>
                  </a:cubicBezTo>
                  <a:cubicBezTo>
                    <a:pt x="482" y="2766"/>
                    <a:pt x="465" y="2712"/>
                    <a:pt x="465" y="2587"/>
                  </a:cubicBezTo>
                  <a:cubicBezTo>
                    <a:pt x="465" y="2463"/>
                    <a:pt x="482" y="2409"/>
                    <a:pt x="518" y="2320"/>
                  </a:cubicBezTo>
                  <a:cubicBezTo>
                    <a:pt x="572" y="2213"/>
                    <a:pt x="625" y="2088"/>
                    <a:pt x="625" y="1820"/>
                  </a:cubicBezTo>
                  <a:cubicBezTo>
                    <a:pt x="625" y="1570"/>
                    <a:pt x="572" y="1446"/>
                    <a:pt x="518" y="1321"/>
                  </a:cubicBezTo>
                  <a:cubicBezTo>
                    <a:pt x="482" y="1249"/>
                    <a:pt x="465" y="1196"/>
                    <a:pt x="465" y="1071"/>
                  </a:cubicBezTo>
                  <a:cubicBezTo>
                    <a:pt x="465" y="946"/>
                    <a:pt x="482" y="892"/>
                    <a:pt x="518" y="803"/>
                  </a:cubicBezTo>
                  <a:cubicBezTo>
                    <a:pt x="572" y="696"/>
                    <a:pt x="625" y="553"/>
                    <a:pt x="625" y="304"/>
                  </a:cubicBezTo>
                  <a:cubicBezTo>
                    <a:pt x="625" y="143"/>
                    <a:pt x="500" y="0"/>
                    <a:pt x="322" y="0"/>
                  </a:cubicBezTo>
                  <a:close/>
                </a:path>
              </a:pathLst>
            </a:custGeom>
            <a:solidFill>
              <a:srgbClr val="207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9" name="Google Shape;5729;p46"/>
            <p:cNvSpPr/>
            <p:nvPr/>
          </p:nvSpPr>
          <p:spPr>
            <a:xfrm>
              <a:off x="1463180" y="-1742853"/>
              <a:ext cx="18427" cy="129959"/>
            </a:xfrm>
            <a:custGeom>
              <a:avLst/>
              <a:gdLst/>
              <a:ahLst/>
              <a:cxnLst/>
              <a:rect l="l" t="t" r="r" b="b"/>
              <a:pathLst>
                <a:path w="625" h="4408" extrusionOk="0">
                  <a:moveTo>
                    <a:pt x="321" y="0"/>
                  </a:moveTo>
                  <a:cubicBezTo>
                    <a:pt x="268" y="0"/>
                    <a:pt x="214" y="18"/>
                    <a:pt x="161" y="54"/>
                  </a:cubicBezTo>
                  <a:cubicBezTo>
                    <a:pt x="250" y="107"/>
                    <a:pt x="304" y="197"/>
                    <a:pt x="304" y="304"/>
                  </a:cubicBezTo>
                  <a:cubicBezTo>
                    <a:pt x="304" y="553"/>
                    <a:pt x="250" y="696"/>
                    <a:pt x="214" y="803"/>
                  </a:cubicBezTo>
                  <a:cubicBezTo>
                    <a:pt x="179" y="892"/>
                    <a:pt x="143" y="946"/>
                    <a:pt x="143" y="1071"/>
                  </a:cubicBezTo>
                  <a:cubicBezTo>
                    <a:pt x="143" y="1196"/>
                    <a:pt x="179" y="1249"/>
                    <a:pt x="214" y="1321"/>
                  </a:cubicBezTo>
                  <a:cubicBezTo>
                    <a:pt x="250" y="1446"/>
                    <a:pt x="304" y="1570"/>
                    <a:pt x="304" y="1820"/>
                  </a:cubicBezTo>
                  <a:cubicBezTo>
                    <a:pt x="304" y="2088"/>
                    <a:pt x="250" y="2213"/>
                    <a:pt x="214" y="2320"/>
                  </a:cubicBezTo>
                  <a:cubicBezTo>
                    <a:pt x="179" y="2409"/>
                    <a:pt x="143" y="2463"/>
                    <a:pt x="143" y="2587"/>
                  </a:cubicBezTo>
                  <a:cubicBezTo>
                    <a:pt x="143" y="2712"/>
                    <a:pt x="179" y="2766"/>
                    <a:pt x="214" y="2855"/>
                  </a:cubicBezTo>
                  <a:cubicBezTo>
                    <a:pt x="250" y="2962"/>
                    <a:pt x="304" y="3087"/>
                    <a:pt x="304" y="3355"/>
                  </a:cubicBezTo>
                  <a:cubicBezTo>
                    <a:pt x="304" y="3604"/>
                    <a:pt x="250" y="3729"/>
                    <a:pt x="214" y="3854"/>
                  </a:cubicBezTo>
                  <a:cubicBezTo>
                    <a:pt x="179" y="3926"/>
                    <a:pt x="143" y="3979"/>
                    <a:pt x="143" y="4104"/>
                  </a:cubicBezTo>
                  <a:cubicBezTo>
                    <a:pt x="143" y="4211"/>
                    <a:pt x="90" y="4318"/>
                    <a:pt x="0" y="4372"/>
                  </a:cubicBezTo>
                  <a:cubicBezTo>
                    <a:pt x="54" y="4390"/>
                    <a:pt x="107" y="4407"/>
                    <a:pt x="161" y="4407"/>
                  </a:cubicBezTo>
                  <a:cubicBezTo>
                    <a:pt x="339" y="4407"/>
                    <a:pt x="464" y="4282"/>
                    <a:pt x="464" y="4104"/>
                  </a:cubicBezTo>
                  <a:cubicBezTo>
                    <a:pt x="464" y="3979"/>
                    <a:pt x="482" y="3926"/>
                    <a:pt x="518" y="3854"/>
                  </a:cubicBezTo>
                  <a:cubicBezTo>
                    <a:pt x="571" y="3729"/>
                    <a:pt x="625" y="3604"/>
                    <a:pt x="625" y="3355"/>
                  </a:cubicBezTo>
                  <a:cubicBezTo>
                    <a:pt x="625" y="3087"/>
                    <a:pt x="571" y="2962"/>
                    <a:pt x="518" y="2855"/>
                  </a:cubicBezTo>
                  <a:cubicBezTo>
                    <a:pt x="482" y="2766"/>
                    <a:pt x="464" y="2712"/>
                    <a:pt x="464" y="2587"/>
                  </a:cubicBezTo>
                  <a:cubicBezTo>
                    <a:pt x="464" y="2463"/>
                    <a:pt x="482" y="2409"/>
                    <a:pt x="518" y="2320"/>
                  </a:cubicBezTo>
                  <a:cubicBezTo>
                    <a:pt x="571" y="2213"/>
                    <a:pt x="625" y="2088"/>
                    <a:pt x="625" y="1820"/>
                  </a:cubicBezTo>
                  <a:cubicBezTo>
                    <a:pt x="625" y="1570"/>
                    <a:pt x="571" y="1446"/>
                    <a:pt x="518" y="1321"/>
                  </a:cubicBezTo>
                  <a:cubicBezTo>
                    <a:pt x="482" y="1249"/>
                    <a:pt x="464" y="1196"/>
                    <a:pt x="464" y="1071"/>
                  </a:cubicBezTo>
                  <a:cubicBezTo>
                    <a:pt x="464" y="946"/>
                    <a:pt x="482" y="892"/>
                    <a:pt x="518" y="803"/>
                  </a:cubicBezTo>
                  <a:cubicBezTo>
                    <a:pt x="571" y="696"/>
                    <a:pt x="625" y="553"/>
                    <a:pt x="625" y="304"/>
                  </a:cubicBezTo>
                  <a:cubicBezTo>
                    <a:pt x="625" y="143"/>
                    <a:pt x="500" y="0"/>
                    <a:pt x="321" y="0"/>
                  </a:cubicBezTo>
                  <a:close/>
                </a:path>
              </a:pathLst>
            </a:custGeom>
            <a:solidFill>
              <a:srgbClr val="207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0" name="Google Shape;5730;p46"/>
            <p:cNvSpPr/>
            <p:nvPr/>
          </p:nvSpPr>
          <p:spPr>
            <a:xfrm>
              <a:off x="1564187" y="-1742853"/>
              <a:ext cx="18427" cy="129959"/>
            </a:xfrm>
            <a:custGeom>
              <a:avLst/>
              <a:gdLst/>
              <a:ahLst/>
              <a:cxnLst/>
              <a:rect l="l" t="t" r="r" b="b"/>
              <a:pathLst>
                <a:path w="625" h="4408" extrusionOk="0">
                  <a:moveTo>
                    <a:pt x="161" y="0"/>
                  </a:moveTo>
                  <a:cubicBezTo>
                    <a:pt x="107" y="0"/>
                    <a:pt x="36" y="18"/>
                    <a:pt x="0" y="54"/>
                  </a:cubicBezTo>
                  <a:cubicBezTo>
                    <a:pt x="89" y="107"/>
                    <a:pt x="143" y="197"/>
                    <a:pt x="143" y="304"/>
                  </a:cubicBezTo>
                  <a:cubicBezTo>
                    <a:pt x="143" y="428"/>
                    <a:pt x="161" y="482"/>
                    <a:pt x="196" y="571"/>
                  </a:cubicBezTo>
                  <a:cubicBezTo>
                    <a:pt x="250" y="678"/>
                    <a:pt x="303" y="821"/>
                    <a:pt x="303" y="1071"/>
                  </a:cubicBezTo>
                  <a:cubicBezTo>
                    <a:pt x="303" y="1321"/>
                    <a:pt x="250" y="1463"/>
                    <a:pt x="196" y="1570"/>
                  </a:cubicBezTo>
                  <a:cubicBezTo>
                    <a:pt x="161" y="1642"/>
                    <a:pt x="143" y="1695"/>
                    <a:pt x="143" y="1820"/>
                  </a:cubicBezTo>
                  <a:cubicBezTo>
                    <a:pt x="143" y="1963"/>
                    <a:pt x="161" y="1999"/>
                    <a:pt x="196" y="2088"/>
                  </a:cubicBezTo>
                  <a:cubicBezTo>
                    <a:pt x="250" y="2195"/>
                    <a:pt x="303" y="2338"/>
                    <a:pt x="303" y="2587"/>
                  </a:cubicBezTo>
                  <a:cubicBezTo>
                    <a:pt x="303" y="2837"/>
                    <a:pt x="250" y="2980"/>
                    <a:pt x="196" y="3087"/>
                  </a:cubicBezTo>
                  <a:cubicBezTo>
                    <a:pt x="161" y="3176"/>
                    <a:pt x="143" y="3212"/>
                    <a:pt x="143" y="3355"/>
                  </a:cubicBezTo>
                  <a:cubicBezTo>
                    <a:pt x="143" y="3480"/>
                    <a:pt x="161" y="3533"/>
                    <a:pt x="196" y="3604"/>
                  </a:cubicBezTo>
                  <a:cubicBezTo>
                    <a:pt x="250" y="3712"/>
                    <a:pt x="303" y="3854"/>
                    <a:pt x="303" y="4104"/>
                  </a:cubicBezTo>
                  <a:cubicBezTo>
                    <a:pt x="303" y="4211"/>
                    <a:pt x="250" y="4318"/>
                    <a:pt x="161" y="4372"/>
                  </a:cubicBezTo>
                  <a:cubicBezTo>
                    <a:pt x="214" y="4390"/>
                    <a:pt x="268" y="4407"/>
                    <a:pt x="321" y="4407"/>
                  </a:cubicBezTo>
                  <a:cubicBezTo>
                    <a:pt x="482" y="4407"/>
                    <a:pt x="625" y="4282"/>
                    <a:pt x="625" y="4104"/>
                  </a:cubicBezTo>
                  <a:cubicBezTo>
                    <a:pt x="625" y="3854"/>
                    <a:pt x="571" y="3712"/>
                    <a:pt x="518" y="3604"/>
                  </a:cubicBezTo>
                  <a:cubicBezTo>
                    <a:pt x="482" y="3533"/>
                    <a:pt x="464" y="3480"/>
                    <a:pt x="464" y="3355"/>
                  </a:cubicBezTo>
                  <a:cubicBezTo>
                    <a:pt x="464" y="3212"/>
                    <a:pt x="482" y="3176"/>
                    <a:pt x="518" y="3087"/>
                  </a:cubicBezTo>
                  <a:cubicBezTo>
                    <a:pt x="571" y="2980"/>
                    <a:pt x="625" y="2837"/>
                    <a:pt x="625" y="2587"/>
                  </a:cubicBezTo>
                  <a:cubicBezTo>
                    <a:pt x="625" y="2338"/>
                    <a:pt x="571" y="2195"/>
                    <a:pt x="518" y="2088"/>
                  </a:cubicBezTo>
                  <a:cubicBezTo>
                    <a:pt x="482" y="1999"/>
                    <a:pt x="464" y="1963"/>
                    <a:pt x="464" y="1820"/>
                  </a:cubicBezTo>
                  <a:cubicBezTo>
                    <a:pt x="464" y="1695"/>
                    <a:pt x="482" y="1642"/>
                    <a:pt x="518" y="1570"/>
                  </a:cubicBezTo>
                  <a:cubicBezTo>
                    <a:pt x="571" y="1463"/>
                    <a:pt x="625" y="1321"/>
                    <a:pt x="625" y="1071"/>
                  </a:cubicBezTo>
                  <a:cubicBezTo>
                    <a:pt x="625" y="821"/>
                    <a:pt x="571" y="678"/>
                    <a:pt x="518" y="571"/>
                  </a:cubicBezTo>
                  <a:cubicBezTo>
                    <a:pt x="482" y="482"/>
                    <a:pt x="464" y="428"/>
                    <a:pt x="464" y="304"/>
                  </a:cubicBezTo>
                  <a:cubicBezTo>
                    <a:pt x="464" y="143"/>
                    <a:pt x="321" y="0"/>
                    <a:pt x="161" y="0"/>
                  </a:cubicBezTo>
                  <a:close/>
                </a:path>
              </a:pathLst>
            </a:custGeom>
            <a:solidFill>
              <a:srgbClr val="207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1" name="Google Shape;5731;p46"/>
            <p:cNvSpPr/>
            <p:nvPr/>
          </p:nvSpPr>
          <p:spPr>
            <a:xfrm>
              <a:off x="1529456" y="-1742853"/>
              <a:ext cx="18427" cy="129959"/>
            </a:xfrm>
            <a:custGeom>
              <a:avLst/>
              <a:gdLst/>
              <a:ahLst/>
              <a:cxnLst/>
              <a:rect l="l" t="t" r="r" b="b"/>
              <a:pathLst>
                <a:path w="625" h="4408" extrusionOk="0">
                  <a:moveTo>
                    <a:pt x="161" y="0"/>
                  </a:moveTo>
                  <a:cubicBezTo>
                    <a:pt x="90" y="0"/>
                    <a:pt x="36" y="18"/>
                    <a:pt x="1" y="54"/>
                  </a:cubicBezTo>
                  <a:cubicBezTo>
                    <a:pt x="90" y="107"/>
                    <a:pt x="143" y="197"/>
                    <a:pt x="143" y="304"/>
                  </a:cubicBezTo>
                  <a:cubicBezTo>
                    <a:pt x="143" y="428"/>
                    <a:pt x="161" y="482"/>
                    <a:pt x="197" y="571"/>
                  </a:cubicBezTo>
                  <a:cubicBezTo>
                    <a:pt x="250" y="678"/>
                    <a:pt x="304" y="821"/>
                    <a:pt x="304" y="1071"/>
                  </a:cubicBezTo>
                  <a:cubicBezTo>
                    <a:pt x="304" y="1321"/>
                    <a:pt x="250" y="1463"/>
                    <a:pt x="197" y="1570"/>
                  </a:cubicBezTo>
                  <a:cubicBezTo>
                    <a:pt x="161" y="1642"/>
                    <a:pt x="143" y="1695"/>
                    <a:pt x="143" y="1820"/>
                  </a:cubicBezTo>
                  <a:cubicBezTo>
                    <a:pt x="143" y="1963"/>
                    <a:pt x="161" y="1999"/>
                    <a:pt x="197" y="2088"/>
                  </a:cubicBezTo>
                  <a:cubicBezTo>
                    <a:pt x="250" y="2195"/>
                    <a:pt x="304" y="2338"/>
                    <a:pt x="304" y="2587"/>
                  </a:cubicBezTo>
                  <a:cubicBezTo>
                    <a:pt x="304" y="2837"/>
                    <a:pt x="250" y="2980"/>
                    <a:pt x="197" y="3087"/>
                  </a:cubicBezTo>
                  <a:cubicBezTo>
                    <a:pt x="161" y="3176"/>
                    <a:pt x="143" y="3212"/>
                    <a:pt x="143" y="3355"/>
                  </a:cubicBezTo>
                  <a:cubicBezTo>
                    <a:pt x="143" y="3480"/>
                    <a:pt x="161" y="3533"/>
                    <a:pt x="197" y="3604"/>
                  </a:cubicBezTo>
                  <a:cubicBezTo>
                    <a:pt x="250" y="3712"/>
                    <a:pt x="304" y="3854"/>
                    <a:pt x="304" y="4104"/>
                  </a:cubicBezTo>
                  <a:cubicBezTo>
                    <a:pt x="304" y="4211"/>
                    <a:pt x="250" y="4318"/>
                    <a:pt x="161" y="4372"/>
                  </a:cubicBezTo>
                  <a:cubicBezTo>
                    <a:pt x="197" y="4390"/>
                    <a:pt x="250" y="4407"/>
                    <a:pt x="322" y="4407"/>
                  </a:cubicBezTo>
                  <a:cubicBezTo>
                    <a:pt x="482" y="4407"/>
                    <a:pt x="625" y="4282"/>
                    <a:pt x="625" y="4104"/>
                  </a:cubicBezTo>
                  <a:cubicBezTo>
                    <a:pt x="625" y="3854"/>
                    <a:pt x="554" y="3712"/>
                    <a:pt x="518" y="3604"/>
                  </a:cubicBezTo>
                  <a:cubicBezTo>
                    <a:pt x="482" y="3533"/>
                    <a:pt x="464" y="3480"/>
                    <a:pt x="464" y="3355"/>
                  </a:cubicBezTo>
                  <a:cubicBezTo>
                    <a:pt x="464" y="3212"/>
                    <a:pt x="482" y="3176"/>
                    <a:pt x="518" y="3087"/>
                  </a:cubicBezTo>
                  <a:cubicBezTo>
                    <a:pt x="554" y="2980"/>
                    <a:pt x="625" y="2837"/>
                    <a:pt x="625" y="2587"/>
                  </a:cubicBezTo>
                  <a:cubicBezTo>
                    <a:pt x="625" y="2338"/>
                    <a:pt x="554" y="2195"/>
                    <a:pt x="518" y="2088"/>
                  </a:cubicBezTo>
                  <a:cubicBezTo>
                    <a:pt x="482" y="1999"/>
                    <a:pt x="464" y="1963"/>
                    <a:pt x="464" y="1820"/>
                  </a:cubicBezTo>
                  <a:cubicBezTo>
                    <a:pt x="464" y="1695"/>
                    <a:pt x="482" y="1642"/>
                    <a:pt x="518" y="1570"/>
                  </a:cubicBezTo>
                  <a:cubicBezTo>
                    <a:pt x="554" y="1463"/>
                    <a:pt x="625" y="1321"/>
                    <a:pt x="625" y="1071"/>
                  </a:cubicBezTo>
                  <a:cubicBezTo>
                    <a:pt x="625" y="821"/>
                    <a:pt x="554" y="678"/>
                    <a:pt x="518" y="571"/>
                  </a:cubicBezTo>
                  <a:cubicBezTo>
                    <a:pt x="482" y="482"/>
                    <a:pt x="464" y="428"/>
                    <a:pt x="464" y="304"/>
                  </a:cubicBezTo>
                  <a:cubicBezTo>
                    <a:pt x="464" y="143"/>
                    <a:pt x="322" y="0"/>
                    <a:pt x="161" y="0"/>
                  </a:cubicBezTo>
                  <a:close/>
                </a:path>
              </a:pathLst>
            </a:custGeom>
            <a:solidFill>
              <a:srgbClr val="207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2" name="Google Shape;5732;p46"/>
            <p:cNvSpPr/>
            <p:nvPr/>
          </p:nvSpPr>
          <p:spPr>
            <a:xfrm>
              <a:off x="1417924" y="-1759687"/>
              <a:ext cx="170999" cy="35320"/>
            </a:xfrm>
            <a:custGeom>
              <a:avLst/>
              <a:gdLst/>
              <a:ahLst/>
              <a:cxnLst/>
              <a:rect l="l" t="t" r="r" b="b"/>
              <a:pathLst>
                <a:path w="5800" h="1198" extrusionOk="0">
                  <a:moveTo>
                    <a:pt x="1" y="0"/>
                  </a:moveTo>
                  <a:lnTo>
                    <a:pt x="1" y="500"/>
                  </a:lnTo>
                  <a:cubicBezTo>
                    <a:pt x="1" y="857"/>
                    <a:pt x="304" y="1178"/>
                    <a:pt x="643" y="1196"/>
                  </a:cubicBezTo>
                  <a:cubicBezTo>
                    <a:pt x="661" y="1197"/>
                    <a:pt x="679" y="1198"/>
                    <a:pt x="697" y="1198"/>
                  </a:cubicBezTo>
                  <a:cubicBezTo>
                    <a:pt x="926" y="1198"/>
                    <a:pt x="1134" y="1094"/>
                    <a:pt x="1250" y="928"/>
                  </a:cubicBezTo>
                  <a:cubicBezTo>
                    <a:pt x="1375" y="1089"/>
                    <a:pt x="1571" y="1196"/>
                    <a:pt x="1803" y="1196"/>
                  </a:cubicBezTo>
                  <a:cubicBezTo>
                    <a:pt x="2035" y="1196"/>
                    <a:pt x="2231" y="1089"/>
                    <a:pt x="2356" y="928"/>
                  </a:cubicBezTo>
                  <a:cubicBezTo>
                    <a:pt x="2481" y="1089"/>
                    <a:pt x="2677" y="1196"/>
                    <a:pt x="2909" y="1196"/>
                  </a:cubicBezTo>
                  <a:cubicBezTo>
                    <a:pt x="3123" y="1196"/>
                    <a:pt x="3337" y="1089"/>
                    <a:pt x="3462" y="928"/>
                  </a:cubicBezTo>
                  <a:cubicBezTo>
                    <a:pt x="3587" y="1089"/>
                    <a:pt x="3784" y="1196"/>
                    <a:pt x="4015" y="1196"/>
                  </a:cubicBezTo>
                  <a:cubicBezTo>
                    <a:pt x="4230" y="1196"/>
                    <a:pt x="4426" y="1089"/>
                    <a:pt x="4551" y="928"/>
                  </a:cubicBezTo>
                  <a:cubicBezTo>
                    <a:pt x="4683" y="1094"/>
                    <a:pt x="4877" y="1198"/>
                    <a:pt x="5104" y="1198"/>
                  </a:cubicBezTo>
                  <a:cubicBezTo>
                    <a:pt x="5121" y="1198"/>
                    <a:pt x="5139" y="1197"/>
                    <a:pt x="5157" y="1196"/>
                  </a:cubicBezTo>
                  <a:cubicBezTo>
                    <a:pt x="5514" y="1178"/>
                    <a:pt x="5800" y="857"/>
                    <a:pt x="5800" y="500"/>
                  </a:cubicBezTo>
                  <a:lnTo>
                    <a:pt x="5800" y="0"/>
                  </a:lnTo>
                  <a:close/>
                </a:path>
              </a:pathLst>
            </a:custGeom>
            <a:solidFill>
              <a:srgbClr val="FAF7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3" name="Google Shape;5733;p46"/>
            <p:cNvSpPr/>
            <p:nvPr/>
          </p:nvSpPr>
          <p:spPr>
            <a:xfrm>
              <a:off x="1421079" y="-1759687"/>
              <a:ext cx="167844" cy="35261"/>
            </a:xfrm>
            <a:custGeom>
              <a:avLst/>
              <a:gdLst/>
              <a:ahLst/>
              <a:cxnLst/>
              <a:rect l="l" t="t" r="r" b="b"/>
              <a:pathLst>
                <a:path w="5693" h="1196" extrusionOk="0">
                  <a:moveTo>
                    <a:pt x="5336" y="0"/>
                  </a:moveTo>
                  <a:lnTo>
                    <a:pt x="5336" y="179"/>
                  </a:lnTo>
                  <a:cubicBezTo>
                    <a:pt x="5336" y="553"/>
                    <a:pt x="5264" y="768"/>
                    <a:pt x="4890" y="768"/>
                  </a:cubicBezTo>
                  <a:cubicBezTo>
                    <a:pt x="4711" y="768"/>
                    <a:pt x="4586" y="696"/>
                    <a:pt x="4497" y="607"/>
                  </a:cubicBezTo>
                  <a:cubicBezTo>
                    <a:pt x="4481" y="583"/>
                    <a:pt x="4454" y="573"/>
                    <a:pt x="4426" y="573"/>
                  </a:cubicBezTo>
                  <a:cubicBezTo>
                    <a:pt x="4392" y="573"/>
                    <a:pt x="4356" y="587"/>
                    <a:pt x="4337" y="607"/>
                  </a:cubicBezTo>
                  <a:cubicBezTo>
                    <a:pt x="4212" y="750"/>
                    <a:pt x="4033" y="875"/>
                    <a:pt x="3837" y="875"/>
                  </a:cubicBezTo>
                  <a:cubicBezTo>
                    <a:pt x="3677" y="875"/>
                    <a:pt x="3552" y="785"/>
                    <a:pt x="3445" y="678"/>
                  </a:cubicBezTo>
                  <a:cubicBezTo>
                    <a:pt x="3415" y="649"/>
                    <a:pt x="3380" y="636"/>
                    <a:pt x="3349" y="636"/>
                  </a:cubicBezTo>
                  <a:cubicBezTo>
                    <a:pt x="3323" y="636"/>
                    <a:pt x="3300" y="644"/>
                    <a:pt x="3284" y="660"/>
                  </a:cubicBezTo>
                  <a:cubicBezTo>
                    <a:pt x="3159" y="785"/>
                    <a:pt x="2963" y="892"/>
                    <a:pt x="2784" y="892"/>
                  </a:cubicBezTo>
                  <a:cubicBezTo>
                    <a:pt x="2606" y="892"/>
                    <a:pt x="2463" y="803"/>
                    <a:pt x="2356" y="678"/>
                  </a:cubicBezTo>
                  <a:cubicBezTo>
                    <a:pt x="2329" y="652"/>
                    <a:pt x="2298" y="638"/>
                    <a:pt x="2269" y="638"/>
                  </a:cubicBezTo>
                  <a:cubicBezTo>
                    <a:pt x="2240" y="638"/>
                    <a:pt x="2213" y="652"/>
                    <a:pt x="2196" y="678"/>
                  </a:cubicBezTo>
                  <a:cubicBezTo>
                    <a:pt x="2071" y="803"/>
                    <a:pt x="1892" y="892"/>
                    <a:pt x="1714" y="892"/>
                  </a:cubicBezTo>
                  <a:cubicBezTo>
                    <a:pt x="1535" y="892"/>
                    <a:pt x="1375" y="785"/>
                    <a:pt x="1250" y="660"/>
                  </a:cubicBezTo>
                  <a:cubicBezTo>
                    <a:pt x="1229" y="640"/>
                    <a:pt x="1196" y="631"/>
                    <a:pt x="1165" y="631"/>
                  </a:cubicBezTo>
                  <a:cubicBezTo>
                    <a:pt x="1143" y="631"/>
                    <a:pt x="1122" y="635"/>
                    <a:pt x="1107" y="643"/>
                  </a:cubicBezTo>
                  <a:cubicBezTo>
                    <a:pt x="948" y="758"/>
                    <a:pt x="731" y="944"/>
                    <a:pt x="473" y="944"/>
                  </a:cubicBezTo>
                  <a:cubicBezTo>
                    <a:pt x="413" y="944"/>
                    <a:pt x="351" y="934"/>
                    <a:pt x="286" y="910"/>
                  </a:cubicBezTo>
                  <a:cubicBezTo>
                    <a:pt x="179" y="875"/>
                    <a:pt x="72" y="857"/>
                    <a:pt x="1" y="821"/>
                  </a:cubicBezTo>
                  <a:lnTo>
                    <a:pt x="1" y="821"/>
                  </a:lnTo>
                  <a:cubicBezTo>
                    <a:pt x="108" y="1035"/>
                    <a:pt x="340" y="1196"/>
                    <a:pt x="608" y="1196"/>
                  </a:cubicBezTo>
                  <a:cubicBezTo>
                    <a:pt x="840" y="1196"/>
                    <a:pt x="1036" y="1089"/>
                    <a:pt x="1161" y="928"/>
                  </a:cubicBezTo>
                  <a:cubicBezTo>
                    <a:pt x="1286" y="1089"/>
                    <a:pt x="1482" y="1196"/>
                    <a:pt x="1714" y="1196"/>
                  </a:cubicBezTo>
                  <a:cubicBezTo>
                    <a:pt x="1928" y="1196"/>
                    <a:pt x="2124" y="1089"/>
                    <a:pt x="2267" y="928"/>
                  </a:cubicBezTo>
                  <a:cubicBezTo>
                    <a:pt x="2392" y="1089"/>
                    <a:pt x="2588" y="1196"/>
                    <a:pt x="2802" y="1196"/>
                  </a:cubicBezTo>
                  <a:cubicBezTo>
                    <a:pt x="3034" y="1196"/>
                    <a:pt x="3230" y="1089"/>
                    <a:pt x="3355" y="928"/>
                  </a:cubicBezTo>
                  <a:cubicBezTo>
                    <a:pt x="3480" y="1089"/>
                    <a:pt x="3677" y="1196"/>
                    <a:pt x="3908" y="1196"/>
                  </a:cubicBezTo>
                  <a:cubicBezTo>
                    <a:pt x="4123" y="1196"/>
                    <a:pt x="4337" y="1089"/>
                    <a:pt x="4462" y="928"/>
                  </a:cubicBezTo>
                  <a:cubicBezTo>
                    <a:pt x="4586" y="1089"/>
                    <a:pt x="4783" y="1196"/>
                    <a:pt x="4997" y="1196"/>
                  </a:cubicBezTo>
                  <a:cubicBezTo>
                    <a:pt x="5389" y="1196"/>
                    <a:pt x="5693" y="875"/>
                    <a:pt x="5693" y="500"/>
                  </a:cubicBezTo>
                  <a:lnTo>
                    <a:pt x="5693" y="0"/>
                  </a:lnTo>
                  <a:close/>
                </a:path>
              </a:pathLst>
            </a:custGeom>
            <a:solidFill>
              <a:srgbClr val="F3EA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4" name="Google Shape;5734;p46"/>
            <p:cNvSpPr/>
            <p:nvPr/>
          </p:nvSpPr>
          <p:spPr>
            <a:xfrm>
              <a:off x="1397404" y="-1778114"/>
              <a:ext cx="212038" cy="18456"/>
            </a:xfrm>
            <a:custGeom>
              <a:avLst/>
              <a:gdLst/>
              <a:ahLst/>
              <a:cxnLst/>
              <a:rect l="l" t="t" r="r" b="b"/>
              <a:pathLst>
                <a:path w="7192" h="626" extrusionOk="0">
                  <a:moveTo>
                    <a:pt x="322" y="1"/>
                  </a:moveTo>
                  <a:cubicBezTo>
                    <a:pt x="144" y="1"/>
                    <a:pt x="1" y="144"/>
                    <a:pt x="1" y="322"/>
                  </a:cubicBezTo>
                  <a:cubicBezTo>
                    <a:pt x="19" y="500"/>
                    <a:pt x="162" y="625"/>
                    <a:pt x="322" y="625"/>
                  </a:cubicBezTo>
                  <a:lnTo>
                    <a:pt x="6870" y="625"/>
                  </a:lnTo>
                  <a:cubicBezTo>
                    <a:pt x="7049" y="625"/>
                    <a:pt x="7192" y="483"/>
                    <a:pt x="7192" y="304"/>
                  </a:cubicBezTo>
                  <a:cubicBezTo>
                    <a:pt x="7174" y="126"/>
                    <a:pt x="7031" y="1"/>
                    <a:pt x="68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5" name="Google Shape;5735;p46"/>
            <p:cNvSpPr/>
            <p:nvPr/>
          </p:nvSpPr>
          <p:spPr>
            <a:xfrm>
              <a:off x="1394250" y="-1918038"/>
              <a:ext cx="218347" cy="139953"/>
            </a:xfrm>
            <a:custGeom>
              <a:avLst/>
              <a:gdLst/>
              <a:ahLst/>
              <a:cxnLst/>
              <a:rect l="l" t="t" r="r" b="b"/>
              <a:pathLst>
                <a:path w="7406" h="4747" extrusionOk="0">
                  <a:moveTo>
                    <a:pt x="3694" y="1"/>
                  </a:moveTo>
                  <a:cubicBezTo>
                    <a:pt x="1571" y="54"/>
                    <a:pt x="1" y="1946"/>
                    <a:pt x="572" y="3997"/>
                  </a:cubicBezTo>
                  <a:lnTo>
                    <a:pt x="786" y="4747"/>
                  </a:lnTo>
                  <a:lnTo>
                    <a:pt x="6621" y="4747"/>
                  </a:lnTo>
                  <a:lnTo>
                    <a:pt x="6835" y="3997"/>
                  </a:lnTo>
                  <a:cubicBezTo>
                    <a:pt x="7406" y="1946"/>
                    <a:pt x="5835" y="54"/>
                    <a:pt x="3694" y="1"/>
                  </a:cubicBezTo>
                  <a:close/>
                </a:path>
              </a:pathLst>
            </a:custGeom>
            <a:solidFill>
              <a:srgbClr val="73E7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6" name="Google Shape;5736;p46"/>
            <p:cNvSpPr/>
            <p:nvPr/>
          </p:nvSpPr>
          <p:spPr>
            <a:xfrm>
              <a:off x="1497379" y="-1918038"/>
              <a:ext cx="115218" cy="139953"/>
            </a:xfrm>
            <a:custGeom>
              <a:avLst/>
              <a:gdLst/>
              <a:ahLst/>
              <a:cxnLst/>
              <a:rect l="l" t="t" r="r" b="b"/>
              <a:pathLst>
                <a:path w="3908" h="4747" extrusionOk="0">
                  <a:moveTo>
                    <a:pt x="196" y="1"/>
                  </a:moveTo>
                  <a:cubicBezTo>
                    <a:pt x="143" y="1"/>
                    <a:pt x="71" y="1"/>
                    <a:pt x="0" y="19"/>
                  </a:cubicBezTo>
                  <a:cubicBezTo>
                    <a:pt x="2016" y="179"/>
                    <a:pt x="3479" y="2017"/>
                    <a:pt x="2926" y="3997"/>
                  </a:cubicBezTo>
                  <a:lnTo>
                    <a:pt x="2712" y="4747"/>
                  </a:lnTo>
                  <a:lnTo>
                    <a:pt x="3123" y="4747"/>
                  </a:lnTo>
                  <a:lnTo>
                    <a:pt x="3337" y="3997"/>
                  </a:lnTo>
                  <a:cubicBezTo>
                    <a:pt x="3908" y="1946"/>
                    <a:pt x="2337" y="54"/>
                    <a:pt x="196" y="1"/>
                  </a:cubicBezTo>
                  <a:close/>
                </a:path>
              </a:pathLst>
            </a:custGeom>
            <a:solidFill>
              <a:srgbClr val="207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7" name="Google Shape;5737;p46"/>
            <p:cNvSpPr/>
            <p:nvPr/>
          </p:nvSpPr>
          <p:spPr>
            <a:xfrm>
              <a:off x="1391626" y="-1922254"/>
              <a:ext cx="223094" cy="313281"/>
            </a:xfrm>
            <a:custGeom>
              <a:avLst/>
              <a:gdLst/>
              <a:ahLst/>
              <a:cxnLst/>
              <a:rect l="l" t="t" r="r" b="b"/>
              <a:pathLst>
                <a:path w="7567" h="10626" extrusionOk="0">
                  <a:moveTo>
                    <a:pt x="7084" y="5033"/>
                  </a:moveTo>
                  <a:cubicBezTo>
                    <a:pt x="7173" y="5033"/>
                    <a:pt x="7245" y="5086"/>
                    <a:pt x="7245" y="5175"/>
                  </a:cubicBezTo>
                  <a:cubicBezTo>
                    <a:pt x="7263" y="5265"/>
                    <a:pt x="7191" y="5354"/>
                    <a:pt x="7084" y="5354"/>
                  </a:cubicBezTo>
                  <a:lnTo>
                    <a:pt x="500" y="5354"/>
                  </a:lnTo>
                  <a:cubicBezTo>
                    <a:pt x="411" y="5354"/>
                    <a:pt x="340" y="5282"/>
                    <a:pt x="340" y="5211"/>
                  </a:cubicBezTo>
                  <a:cubicBezTo>
                    <a:pt x="322" y="5122"/>
                    <a:pt x="393" y="5033"/>
                    <a:pt x="500" y="5033"/>
                  </a:cubicBezTo>
                  <a:close/>
                  <a:moveTo>
                    <a:pt x="6531" y="5657"/>
                  </a:moveTo>
                  <a:lnTo>
                    <a:pt x="6531" y="6085"/>
                  </a:lnTo>
                  <a:cubicBezTo>
                    <a:pt x="6531" y="6192"/>
                    <a:pt x="6460" y="6353"/>
                    <a:pt x="6353" y="6424"/>
                  </a:cubicBezTo>
                  <a:cubicBezTo>
                    <a:pt x="6233" y="6506"/>
                    <a:pt x="6108" y="6545"/>
                    <a:pt x="5989" y="6545"/>
                  </a:cubicBezTo>
                  <a:cubicBezTo>
                    <a:pt x="5824" y="6545"/>
                    <a:pt x="5672" y="6470"/>
                    <a:pt x="5568" y="6335"/>
                  </a:cubicBezTo>
                  <a:cubicBezTo>
                    <a:pt x="5532" y="6299"/>
                    <a:pt x="5478" y="6282"/>
                    <a:pt x="5443" y="6282"/>
                  </a:cubicBezTo>
                  <a:cubicBezTo>
                    <a:pt x="5389" y="6282"/>
                    <a:pt x="5354" y="6299"/>
                    <a:pt x="5318" y="6335"/>
                  </a:cubicBezTo>
                  <a:cubicBezTo>
                    <a:pt x="5211" y="6478"/>
                    <a:pt x="5050" y="6549"/>
                    <a:pt x="4890" y="6549"/>
                  </a:cubicBezTo>
                  <a:cubicBezTo>
                    <a:pt x="4729" y="6549"/>
                    <a:pt x="4568" y="6478"/>
                    <a:pt x="4461" y="6335"/>
                  </a:cubicBezTo>
                  <a:cubicBezTo>
                    <a:pt x="4435" y="6290"/>
                    <a:pt x="4390" y="6268"/>
                    <a:pt x="4343" y="6268"/>
                  </a:cubicBezTo>
                  <a:cubicBezTo>
                    <a:pt x="4296" y="6268"/>
                    <a:pt x="4247" y="6290"/>
                    <a:pt x="4212" y="6335"/>
                  </a:cubicBezTo>
                  <a:cubicBezTo>
                    <a:pt x="4105" y="6478"/>
                    <a:pt x="3962" y="6549"/>
                    <a:pt x="3783" y="6549"/>
                  </a:cubicBezTo>
                  <a:cubicBezTo>
                    <a:pt x="3623" y="6549"/>
                    <a:pt x="3462" y="6478"/>
                    <a:pt x="3355" y="6335"/>
                  </a:cubicBezTo>
                  <a:cubicBezTo>
                    <a:pt x="3328" y="6290"/>
                    <a:pt x="3284" y="6268"/>
                    <a:pt x="3237" y="6268"/>
                  </a:cubicBezTo>
                  <a:cubicBezTo>
                    <a:pt x="3190" y="6268"/>
                    <a:pt x="3141" y="6290"/>
                    <a:pt x="3105" y="6335"/>
                  </a:cubicBezTo>
                  <a:cubicBezTo>
                    <a:pt x="3016" y="6478"/>
                    <a:pt x="2856" y="6549"/>
                    <a:pt x="2677" y="6549"/>
                  </a:cubicBezTo>
                  <a:cubicBezTo>
                    <a:pt x="2499" y="6549"/>
                    <a:pt x="2338" y="6460"/>
                    <a:pt x="2231" y="6299"/>
                  </a:cubicBezTo>
                  <a:cubicBezTo>
                    <a:pt x="2213" y="6264"/>
                    <a:pt x="2178" y="6246"/>
                    <a:pt x="2140" y="6246"/>
                  </a:cubicBezTo>
                  <a:cubicBezTo>
                    <a:pt x="2102" y="6246"/>
                    <a:pt x="2062" y="6264"/>
                    <a:pt x="2035" y="6299"/>
                  </a:cubicBezTo>
                  <a:cubicBezTo>
                    <a:pt x="1937" y="6452"/>
                    <a:pt x="1765" y="6545"/>
                    <a:pt x="1581" y="6545"/>
                  </a:cubicBezTo>
                  <a:cubicBezTo>
                    <a:pt x="1464" y="6545"/>
                    <a:pt x="1343" y="6507"/>
                    <a:pt x="1232" y="6424"/>
                  </a:cubicBezTo>
                  <a:cubicBezTo>
                    <a:pt x="1125" y="6353"/>
                    <a:pt x="1053" y="6210"/>
                    <a:pt x="1053" y="6085"/>
                  </a:cubicBezTo>
                  <a:lnTo>
                    <a:pt x="1053" y="5657"/>
                  </a:lnTo>
                  <a:close/>
                  <a:moveTo>
                    <a:pt x="2481" y="6835"/>
                  </a:moveTo>
                  <a:cubicBezTo>
                    <a:pt x="2552" y="6852"/>
                    <a:pt x="2624" y="6870"/>
                    <a:pt x="2695" y="6870"/>
                  </a:cubicBezTo>
                  <a:cubicBezTo>
                    <a:pt x="2731" y="6870"/>
                    <a:pt x="2766" y="6870"/>
                    <a:pt x="2802" y="6852"/>
                  </a:cubicBezTo>
                  <a:lnTo>
                    <a:pt x="2802" y="6852"/>
                  </a:lnTo>
                  <a:cubicBezTo>
                    <a:pt x="2766" y="6942"/>
                    <a:pt x="2731" y="7013"/>
                    <a:pt x="2731" y="7156"/>
                  </a:cubicBezTo>
                  <a:cubicBezTo>
                    <a:pt x="2731" y="7299"/>
                    <a:pt x="2766" y="7370"/>
                    <a:pt x="2802" y="7477"/>
                  </a:cubicBezTo>
                  <a:cubicBezTo>
                    <a:pt x="2927" y="7762"/>
                    <a:pt x="2927" y="8066"/>
                    <a:pt x="2802" y="8351"/>
                  </a:cubicBezTo>
                  <a:cubicBezTo>
                    <a:pt x="2766" y="8458"/>
                    <a:pt x="2731" y="8512"/>
                    <a:pt x="2731" y="8672"/>
                  </a:cubicBezTo>
                  <a:cubicBezTo>
                    <a:pt x="2731" y="8833"/>
                    <a:pt x="2766" y="8887"/>
                    <a:pt x="2802" y="8994"/>
                  </a:cubicBezTo>
                  <a:cubicBezTo>
                    <a:pt x="2856" y="9101"/>
                    <a:pt x="2909" y="9208"/>
                    <a:pt x="2909" y="9440"/>
                  </a:cubicBezTo>
                  <a:cubicBezTo>
                    <a:pt x="2909" y="9654"/>
                    <a:pt x="2856" y="9761"/>
                    <a:pt x="2802" y="9868"/>
                  </a:cubicBezTo>
                  <a:cubicBezTo>
                    <a:pt x="2766" y="9975"/>
                    <a:pt x="2731" y="10046"/>
                    <a:pt x="2731" y="10189"/>
                  </a:cubicBezTo>
                  <a:cubicBezTo>
                    <a:pt x="2731" y="10287"/>
                    <a:pt x="2659" y="10336"/>
                    <a:pt x="2588" y="10336"/>
                  </a:cubicBezTo>
                  <a:cubicBezTo>
                    <a:pt x="2517" y="10336"/>
                    <a:pt x="2445" y="10287"/>
                    <a:pt x="2445" y="10189"/>
                  </a:cubicBezTo>
                  <a:cubicBezTo>
                    <a:pt x="2445" y="9975"/>
                    <a:pt x="2499" y="9850"/>
                    <a:pt x="2534" y="9761"/>
                  </a:cubicBezTo>
                  <a:cubicBezTo>
                    <a:pt x="2624" y="9547"/>
                    <a:pt x="2624" y="9315"/>
                    <a:pt x="2534" y="9119"/>
                  </a:cubicBezTo>
                  <a:cubicBezTo>
                    <a:pt x="2499" y="9011"/>
                    <a:pt x="2445" y="8887"/>
                    <a:pt x="2445" y="8672"/>
                  </a:cubicBezTo>
                  <a:cubicBezTo>
                    <a:pt x="2445" y="8458"/>
                    <a:pt x="2499" y="8333"/>
                    <a:pt x="2534" y="8226"/>
                  </a:cubicBezTo>
                  <a:cubicBezTo>
                    <a:pt x="2624" y="8030"/>
                    <a:pt x="2624" y="7798"/>
                    <a:pt x="2534" y="7584"/>
                  </a:cubicBezTo>
                  <a:cubicBezTo>
                    <a:pt x="2499" y="7495"/>
                    <a:pt x="2445" y="7370"/>
                    <a:pt x="2445" y="7156"/>
                  </a:cubicBezTo>
                  <a:cubicBezTo>
                    <a:pt x="2445" y="7013"/>
                    <a:pt x="2463" y="6924"/>
                    <a:pt x="2481" y="6835"/>
                  </a:cubicBezTo>
                  <a:close/>
                  <a:moveTo>
                    <a:pt x="5086" y="6835"/>
                  </a:moveTo>
                  <a:cubicBezTo>
                    <a:pt x="5122" y="6924"/>
                    <a:pt x="5139" y="7013"/>
                    <a:pt x="5139" y="7156"/>
                  </a:cubicBezTo>
                  <a:cubicBezTo>
                    <a:pt x="5139" y="7370"/>
                    <a:pt x="5086" y="7495"/>
                    <a:pt x="5050" y="7584"/>
                  </a:cubicBezTo>
                  <a:cubicBezTo>
                    <a:pt x="4997" y="7691"/>
                    <a:pt x="4979" y="7762"/>
                    <a:pt x="4979" y="7905"/>
                  </a:cubicBezTo>
                  <a:cubicBezTo>
                    <a:pt x="4979" y="8066"/>
                    <a:pt x="4997" y="8137"/>
                    <a:pt x="5050" y="8226"/>
                  </a:cubicBezTo>
                  <a:cubicBezTo>
                    <a:pt x="5086" y="8333"/>
                    <a:pt x="5139" y="8458"/>
                    <a:pt x="5139" y="8672"/>
                  </a:cubicBezTo>
                  <a:cubicBezTo>
                    <a:pt x="5139" y="8887"/>
                    <a:pt x="5086" y="9011"/>
                    <a:pt x="5050" y="9119"/>
                  </a:cubicBezTo>
                  <a:cubicBezTo>
                    <a:pt x="4997" y="9208"/>
                    <a:pt x="4979" y="9279"/>
                    <a:pt x="4979" y="9440"/>
                  </a:cubicBezTo>
                  <a:cubicBezTo>
                    <a:pt x="4979" y="9582"/>
                    <a:pt x="4997" y="9654"/>
                    <a:pt x="5050" y="9761"/>
                  </a:cubicBezTo>
                  <a:cubicBezTo>
                    <a:pt x="5086" y="9850"/>
                    <a:pt x="5139" y="9975"/>
                    <a:pt x="5139" y="10189"/>
                  </a:cubicBezTo>
                  <a:cubicBezTo>
                    <a:pt x="5139" y="10287"/>
                    <a:pt x="5064" y="10336"/>
                    <a:pt x="4988" y="10336"/>
                  </a:cubicBezTo>
                  <a:cubicBezTo>
                    <a:pt x="4912" y="10336"/>
                    <a:pt x="4836" y="10287"/>
                    <a:pt x="4836" y="10189"/>
                  </a:cubicBezTo>
                  <a:cubicBezTo>
                    <a:pt x="4836" y="10046"/>
                    <a:pt x="4818" y="9975"/>
                    <a:pt x="4783" y="9868"/>
                  </a:cubicBezTo>
                  <a:cubicBezTo>
                    <a:pt x="4729" y="9761"/>
                    <a:pt x="4676" y="9654"/>
                    <a:pt x="4676" y="9440"/>
                  </a:cubicBezTo>
                  <a:cubicBezTo>
                    <a:pt x="4676" y="9208"/>
                    <a:pt x="4729" y="9101"/>
                    <a:pt x="4783" y="8994"/>
                  </a:cubicBezTo>
                  <a:cubicBezTo>
                    <a:pt x="4818" y="8887"/>
                    <a:pt x="4836" y="8833"/>
                    <a:pt x="4836" y="8672"/>
                  </a:cubicBezTo>
                  <a:cubicBezTo>
                    <a:pt x="4836" y="8512"/>
                    <a:pt x="4818" y="8458"/>
                    <a:pt x="4783" y="8351"/>
                  </a:cubicBezTo>
                  <a:cubicBezTo>
                    <a:pt x="4729" y="8244"/>
                    <a:pt x="4676" y="8137"/>
                    <a:pt x="4676" y="7905"/>
                  </a:cubicBezTo>
                  <a:cubicBezTo>
                    <a:pt x="4676" y="7691"/>
                    <a:pt x="4729" y="7584"/>
                    <a:pt x="4783" y="7477"/>
                  </a:cubicBezTo>
                  <a:cubicBezTo>
                    <a:pt x="4818" y="7370"/>
                    <a:pt x="4836" y="7299"/>
                    <a:pt x="4836" y="7156"/>
                  </a:cubicBezTo>
                  <a:cubicBezTo>
                    <a:pt x="4836" y="7013"/>
                    <a:pt x="4818" y="6942"/>
                    <a:pt x="4783" y="6852"/>
                  </a:cubicBezTo>
                  <a:lnTo>
                    <a:pt x="4783" y="6852"/>
                  </a:lnTo>
                  <a:cubicBezTo>
                    <a:pt x="4818" y="6870"/>
                    <a:pt x="4854" y="6870"/>
                    <a:pt x="4890" y="6870"/>
                  </a:cubicBezTo>
                  <a:cubicBezTo>
                    <a:pt x="4961" y="6870"/>
                    <a:pt x="5032" y="6852"/>
                    <a:pt x="5086" y="6835"/>
                  </a:cubicBezTo>
                  <a:close/>
                  <a:moveTo>
                    <a:pt x="6263" y="6817"/>
                  </a:moveTo>
                  <a:cubicBezTo>
                    <a:pt x="6299" y="6906"/>
                    <a:pt x="6317" y="6995"/>
                    <a:pt x="6317" y="7156"/>
                  </a:cubicBezTo>
                  <a:cubicBezTo>
                    <a:pt x="6317" y="7370"/>
                    <a:pt x="6263" y="7495"/>
                    <a:pt x="6228" y="7584"/>
                  </a:cubicBezTo>
                  <a:cubicBezTo>
                    <a:pt x="6192" y="7691"/>
                    <a:pt x="6156" y="7762"/>
                    <a:pt x="6156" y="7905"/>
                  </a:cubicBezTo>
                  <a:cubicBezTo>
                    <a:pt x="6156" y="8066"/>
                    <a:pt x="6192" y="8137"/>
                    <a:pt x="6228" y="8226"/>
                  </a:cubicBezTo>
                  <a:cubicBezTo>
                    <a:pt x="6263" y="8333"/>
                    <a:pt x="6317" y="8458"/>
                    <a:pt x="6317" y="8672"/>
                  </a:cubicBezTo>
                  <a:cubicBezTo>
                    <a:pt x="6317" y="8887"/>
                    <a:pt x="6263" y="9011"/>
                    <a:pt x="6228" y="9119"/>
                  </a:cubicBezTo>
                  <a:cubicBezTo>
                    <a:pt x="6192" y="9208"/>
                    <a:pt x="6156" y="9279"/>
                    <a:pt x="6156" y="9440"/>
                  </a:cubicBezTo>
                  <a:cubicBezTo>
                    <a:pt x="6156" y="9582"/>
                    <a:pt x="6192" y="9654"/>
                    <a:pt x="6228" y="9761"/>
                  </a:cubicBezTo>
                  <a:cubicBezTo>
                    <a:pt x="6263" y="9850"/>
                    <a:pt x="6317" y="9975"/>
                    <a:pt x="6317" y="10189"/>
                  </a:cubicBezTo>
                  <a:cubicBezTo>
                    <a:pt x="6317" y="10287"/>
                    <a:pt x="6246" y="10336"/>
                    <a:pt x="6174" y="10336"/>
                  </a:cubicBezTo>
                  <a:cubicBezTo>
                    <a:pt x="6103" y="10336"/>
                    <a:pt x="6032" y="10287"/>
                    <a:pt x="6032" y="10189"/>
                  </a:cubicBezTo>
                  <a:cubicBezTo>
                    <a:pt x="6032" y="10046"/>
                    <a:pt x="5996" y="9975"/>
                    <a:pt x="5960" y="9868"/>
                  </a:cubicBezTo>
                  <a:cubicBezTo>
                    <a:pt x="5835" y="9582"/>
                    <a:pt x="5835" y="9279"/>
                    <a:pt x="5960" y="8994"/>
                  </a:cubicBezTo>
                  <a:cubicBezTo>
                    <a:pt x="5996" y="8887"/>
                    <a:pt x="6032" y="8833"/>
                    <a:pt x="6032" y="8672"/>
                  </a:cubicBezTo>
                  <a:cubicBezTo>
                    <a:pt x="6032" y="8512"/>
                    <a:pt x="5996" y="8458"/>
                    <a:pt x="5960" y="8351"/>
                  </a:cubicBezTo>
                  <a:cubicBezTo>
                    <a:pt x="5907" y="8244"/>
                    <a:pt x="5871" y="8137"/>
                    <a:pt x="5871" y="7905"/>
                  </a:cubicBezTo>
                  <a:cubicBezTo>
                    <a:pt x="5871" y="7691"/>
                    <a:pt x="5907" y="7584"/>
                    <a:pt x="5960" y="7477"/>
                  </a:cubicBezTo>
                  <a:cubicBezTo>
                    <a:pt x="5996" y="7370"/>
                    <a:pt x="6032" y="7299"/>
                    <a:pt x="6032" y="7156"/>
                  </a:cubicBezTo>
                  <a:cubicBezTo>
                    <a:pt x="6032" y="7013"/>
                    <a:pt x="5996" y="6942"/>
                    <a:pt x="5978" y="6870"/>
                  </a:cubicBezTo>
                  <a:lnTo>
                    <a:pt x="5996" y="6870"/>
                  </a:lnTo>
                  <a:cubicBezTo>
                    <a:pt x="6085" y="6870"/>
                    <a:pt x="6174" y="6852"/>
                    <a:pt x="6263" y="6817"/>
                  </a:cubicBezTo>
                  <a:close/>
                  <a:moveTo>
                    <a:pt x="3766" y="1"/>
                  </a:moveTo>
                  <a:cubicBezTo>
                    <a:pt x="2659" y="19"/>
                    <a:pt x="1660" y="518"/>
                    <a:pt x="1018" y="1393"/>
                  </a:cubicBezTo>
                  <a:cubicBezTo>
                    <a:pt x="429" y="2196"/>
                    <a:pt x="233" y="3213"/>
                    <a:pt x="500" y="4176"/>
                  </a:cubicBezTo>
                  <a:lnTo>
                    <a:pt x="661" y="4711"/>
                  </a:lnTo>
                  <a:lnTo>
                    <a:pt x="500" y="4711"/>
                  </a:lnTo>
                  <a:cubicBezTo>
                    <a:pt x="251" y="4711"/>
                    <a:pt x="19" y="4925"/>
                    <a:pt x="19" y="5175"/>
                  </a:cubicBezTo>
                  <a:cubicBezTo>
                    <a:pt x="1" y="5443"/>
                    <a:pt x="215" y="5657"/>
                    <a:pt x="482" y="5657"/>
                  </a:cubicBezTo>
                  <a:lnTo>
                    <a:pt x="732" y="5657"/>
                  </a:lnTo>
                  <a:lnTo>
                    <a:pt x="732" y="6014"/>
                  </a:lnTo>
                  <a:cubicBezTo>
                    <a:pt x="732" y="6264"/>
                    <a:pt x="857" y="6496"/>
                    <a:pt x="1036" y="6656"/>
                  </a:cubicBezTo>
                  <a:cubicBezTo>
                    <a:pt x="982" y="6763"/>
                    <a:pt x="946" y="6906"/>
                    <a:pt x="946" y="7138"/>
                  </a:cubicBezTo>
                  <a:cubicBezTo>
                    <a:pt x="946" y="7423"/>
                    <a:pt x="1018" y="7584"/>
                    <a:pt x="1053" y="7691"/>
                  </a:cubicBezTo>
                  <a:cubicBezTo>
                    <a:pt x="1125" y="7834"/>
                    <a:pt x="1107" y="7977"/>
                    <a:pt x="1053" y="8101"/>
                  </a:cubicBezTo>
                  <a:cubicBezTo>
                    <a:pt x="1018" y="8209"/>
                    <a:pt x="946" y="8369"/>
                    <a:pt x="946" y="8655"/>
                  </a:cubicBezTo>
                  <a:cubicBezTo>
                    <a:pt x="946" y="8940"/>
                    <a:pt x="1018" y="9101"/>
                    <a:pt x="1053" y="9208"/>
                  </a:cubicBezTo>
                  <a:cubicBezTo>
                    <a:pt x="1125" y="9350"/>
                    <a:pt x="1125" y="9475"/>
                    <a:pt x="1053" y="9618"/>
                  </a:cubicBezTo>
                  <a:cubicBezTo>
                    <a:pt x="1018" y="9725"/>
                    <a:pt x="946" y="9886"/>
                    <a:pt x="946" y="10153"/>
                  </a:cubicBezTo>
                  <a:cubicBezTo>
                    <a:pt x="946" y="10385"/>
                    <a:pt x="1107" y="10599"/>
                    <a:pt x="1339" y="10617"/>
                  </a:cubicBezTo>
                  <a:cubicBezTo>
                    <a:pt x="1360" y="10620"/>
                    <a:pt x="1381" y="10621"/>
                    <a:pt x="1401" y="10621"/>
                  </a:cubicBezTo>
                  <a:cubicBezTo>
                    <a:pt x="1657" y="10621"/>
                    <a:pt x="1856" y="10419"/>
                    <a:pt x="1856" y="10171"/>
                  </a:cubicBezTo>
                  <a:cubicBezTo>
                    <a:pt x="1856" y="10064"/>
                    <a:pt x="1874" y="10046"/>
                    <a:pt x="1910" y="9975"/>
                  </a:cubicBezTo>
                  <a:cubicBezTo>
                    <a:pt x="2035" y="9689"/>
                    <a:pt x="2070" y="9368"/>
                    <a:pt x="1981" y="9065"/>
                  </a:cubicBezTo>
                  <a:cubicBezTo>
                    <a:pt x="1963" y="8994"/>
                    <a:pt x="1946" y="8922"/>
                    <a:pt x="1910" y="8851"/>
                  </a:cubicBezTo>
                  <a:cubicBezTo>
                    <a:pt x="1874" y="8762"/>
                    <a:pt x="1839" y="8637"/>
                    <a:pt x="1874" y="8530"/>
                  </a:cubicBezTo>
                  <a:cubicBezTo>
                    <a:pt x="1892" y="8458"/>
                    <a:pt x="1856" y="8387"/>
                    <a:pt x="1803" y="8351"/>
                  </a:cubicBezTo>
                  <a:cubicBezTo>
                    <a:pt x="1778" y="8337"/>
                    <a:pt x="1752" y="8330"/>
                    <a:pt x="1727" y="8330"/>
                  </a:cubicBezTo>
                  <a:cubicBezTo>
                    <a:pt x="1660" y="8330"/>
                    <a:pt x="1597" y="8376"/>
                    <a:pt x="1571" y="8440"/>
                  </a:cubicBezTo>
                  <a:cubicBezTo>
                    <a:pt x="1553" y="8512"/>
                    <a:pt x="1553" y="8565"/>
                    <a:pt x="1553" y="8655"/>
                  </a:cubicBezTo>
                  <a:cubicBezTo>
                    <a:pt x="1553" y="8797"/>
                    <a:pt x="1571" y="8869"/>
                    <a:pt x="1624" y="8976"/>
                  </a:cubicBezTo>
                  <a:cubicBezTo>
                    <a:pt x="1660" y="9083"/>
                    <a:pt x="1714" y="9190"/>
                    <a:pt x="1714" y="9404"/>
                  </a:cubicBezTo>
                  <a:cubicBezTo>
                    <a:pt x="1714" y="9636"/>
                    <a:pt x="1660" y="9743"/>
                    <a:pt x="1624" y="9850"/>
                  </a:cubicBezTo>
                  <a:cubicBezTo>
                    <a:pt x="1571" y="9939"/>
                    <a:pt x="1553" y="10011"/>
                    <a:pt x="1553" y="10171"/>
                  </a:cubicBezTo>
                  <a:cubicBezTo>
                    <a:pt x="1553" y="10260"/>
                    <a:pt x="1477" y="10305"/>
                    <a:pt x="1401" y="10305"/>
                  </a:cubicBezTo>
                  <a:cubicBezTo>
                    <a:pt x="1326" y="10305"/>
                    <a:pt x="1250" y="10260"/>
                    <a:pt x="1250" y="10171"/>
                  </a:cubicBezTo>
                  <a:cubicBezTo>
                    <a:pt x="1250" y="9939"/>
                    <a:pt x="1303" y="9832"/>
                    <a:pt x="1357" y="9725"/>
                  </a:cubicBezTo>
                  <a:cubicBezTo>
                    <a:pt x="1446" y="9511"/>
                    <a:pt x="1446" y="9297"/>
                    <a:pt x="1339" y="9083"/>
                  </a:cubicBezTo>
                  <a:cubicBezTo>
                    <a:pt x="1232" y="8815"/>
                    <a:pt x="1232" y="8494"/>
                    <a:pt x="1357" y="8209"/>
                  </a:cubicBezTo>
                  <a:cubicBezTo>
                    <a:pt x="1446" y="8012"/>
                    <a:pt x="1446" y="7780"/>
                    <a:pt x="1357" y="7584"/>
                  </a:cubicBezTo>
                  <a:cubicBezTo>
                    <a:pt x="1303" y="7477"/>
                    <a:pt x="1250" y="7352"/>
                    <a:pt x="1250" y="7138"/>
                  </a:cubicBezTo>
                  <a:cubicBezTo>
                    <a:pt x="1250" y="6995"/>
                    <a:pt x="1285" y="6888"/>
                    <a:pt x="1303" y="6799"/>
                  </a:cubicBezTo>
                  <a:cubicBezTo>
                    <a:pt x="1392" y="6835"/>
                    <a:pt x="1482" y="6852"/>
                    <a:pt x="1589" y="6852"/>
                  </a:cubicBezTo>
                  <a:lnTo>
                    <a:pt x="1607" y="6852"/>
                  </a:lnTo>
                  <a:cubicBezTo>
                    <a:pt x="1571" y="6942"/>
                    <a:pt x="1553" y="7013"/>
                    <a:pt x="1553" y="7138"/>
                  </a:cubicBezTo>
                  <a:cubicBezTo>
                    <a:pt x="1553" y="7299"/>
                    <a:pt x="1571" y="7370"/>
                    <a:pt x="1624" y="7459"/>
                  </a:cubicBezTo>
                  <a:cubicBezTo>
                    <a:pt x="1660" y="7548"/>
                    <a:pt x="1696" y="7638"/>
                    <a:pt x="1714" y="7798"/>
                  </a:cubicBezTo>
                  <a:cubicBezTo>
                    <a:pt x="1714" y="7870"/>
                    <a:pt x="1785" y="7941"/>
                    <a:pt x="1856" y="7941"/>
                  </a:cubicBezTo>
                  <a:cubicBezTo>
                    <a:pt x="1864" y="7942"/>
                    <a:pt x="1872" y="7943"/>
                    <a:pt x="1880" y="7943"/>
                  </a:cubicBezTo>
                  <a:cubicBezTo>
                    <a:pt x="1960" y="7943"/>
                    <a:pt x="2033" y="7862"/>
                    <a:pt x="2017" y="7780"/>
                  </a:cubicBezTo>
                  <a:cubicBezTo>
                    <a:pt x="1999" y="7566"/>
                    <a:pt x="1946" y="7441"/>
                    <a:pt x="1910" y="7334"/>
                  </a:cubicBezTo>
                  <a:cubicBezTo>
                    <a:pt x="1856" y="7209"/>
                    <a:pt x="1856" y="7067"/>
                    <a:pt x="1910" y="6942"/>
                  </a:cubicBezTo>
                  <a:cubicBezTo>
                    <a:pt x="1928" y="6888"/>
                    <a:pt x="1963" y="6835"/>
                    <a:pt x="1981" y="6763"/>
                  </a:cubicBezTo>
                  <a:cubicBezTo>
                    <a:pt x="2035" y="6728"/>
                    <a:pt x="2088" y="6692"/>
                    <a:pt x="2142" y="6656"/>
                  </a:cubicBezTo>
                  <a:cubicBezTo>
                    <a:pt x="2160" y="6674"/>
                    <a:pt x="2178" y="6692"/>
                    <a:pt x="2195" y="6692"/>
                  </a:cubicBezTo>
                  <a:cubicBezTo>
                    <a:pt x="2160" y="6799"/>
                    <a:pt x="2124" y="6942"/>
                    <a:pt x="2124" y="7138"/>
                  </a:cubicBezTo>
                  <a:cubicBezTo>
                    <a:pt x="2124" y="7423"/>
                    <a:pt x="2195" y="7584"/>
                    <a:pt x="2249" y="7691"/>
                  </a:cubicBezTo>
                  <a:cubicBezTo>
                    <a:pt x="2285" y="7780"/>
                    <a:pt x="2285" y="7798"/>
                    <a:pt x="2285" y="7905"/>
                  </a:cubicBezTo>
                  <a:cubicBezTo>
                    <a:pt x="2285" y="7994"/>
                    <a:pt x="2285" y="8012"/>
                    <a:pt x="2249" y="8101"/>
                  </a:cubicBezTo>
                  <a:cubicBezTo>
                    <a:pt x="2195" y="8209"/>
                    <a:pt x="2124" y="8369"/>
                    <a:pt x="2124" y="8655"/>
                  </a:cubicBezTo>
                  <a:cubicBezTo>
                    <a:pt x="2124" y="8958"/>
                    <a:pt x="2213" y="9119"/>
                    <a:pt x="2249" y="9243"/>
                  </a:cubicBezTo>
                  <a:cubicBezTo>
                    <a:pt x="2267" y="9261"/>
                    <a:pt x="2285" y="9297"/>
                    <a:pt x="2285" y="9333"/>
                  </a:cubicBezTo>
                  <a:cubicBezTo>
                    <a:pt x="2302" y="9422"/>
                    <a:pt x="2285" y="9511"/>
                    <a:pt x="2249" y="9618"/>
                  </a:cubicBezTo>
                  <a:cubicBezTo>
                    <a:pt x="2195" y="9725"/>
                    <a:pt x="2124" y="9886"/>
                    <a:pt x="2124" y="10153"/>
                  </a:cubicBezTo>
                  <a:cubicBezTo>
                    <a:pt x="2124" y="10385"/>
                    <a:pt x="2302" y="10599"/>
                    <a:pt x="2534" y="10617"/>
                  </a:cubicBezTo>
                  <a:cubicBezTo>
                    <a:pt x="2554" y="10620"/>
                    <a:pt x="2574" y="10621"/>
                    <a:pt x="2593" y="10621"/>
                  </a:cubicBezTo>
                  <a:cubicBezTo>
                    <a:pt x="2837" y="10621"/>
                    <a:pt x="3052" y="10419"/>
                    <a:pt x="3052" y="10171"/>
                  </a:cubicBezTo>
                  <a:cubicBezTo>
                    <a:pt x="3052" y="10064"/>
                    <a:pt x="3052" y="10046"/>
                    <a:pt x="3088" y="9975"/>
                  </a:cubicBezTo>
                  <a:cubicBezTo>
                    <a:pt x="3141" y="9850"/>
                    <a:pt x="3212" y="9689"/>
                    <a:pt x="3212" y="9404"/>
                  </a:cubicBezTo>
                  <a:cubicBezTo>
                    <a:pt x="3212" y="9136"/>
                    <a:pt x="3141" y="8976"/>
                    <a:pt x="3088" y="8851"/>
                  </a:cubicBezTo>
                  <a:cubicBezTo>
                    <a:pt x="3034" y="8726"/>
                    <a:pt x="3034" y="8583"/>
                    <a:pt x="3088" y="8458"/>
                  </a:cubicBezTo>
                  <a:cubicBezTo>
                    <a:pt x="3141" y="8333"/>
                    <a:pt x="3212" y="8173"/>
                    <a:pt x="3212" y="7905"/>
                  </a:cubicBezTo>
                  <a:cubicBezTo>
                    <a:pt x="3212" y="7620"/>
                    <a:pt x="3141" y="7459"/>
                    <a:pt x="3088" y="7334"/>
                  </a:cubicBezTo>
                  <a:cubicBezTo>
                    <a:pt x="3034" y="7209"/>
                    <a:pt x="3034" y="7067"/>
                    <a:pt x="3088" y="6942"/>
                  </a:cubicBezTo>
                  <a:cubicBezTo>
                    <a:pt x="3123" y="6870"/>
                    <a:pt x="3159" y="6799"/>
                    <a:pt x="3177" y="6692"/>
                  </a:cubicBezTo>
                  <a:cubicBezTo>
                    <a:pt x="3195" y="6692"/>
                    <a:pt x="3212" y="6674"/>
                    <a:pt x="3230" y="6656"/>
                  </a:cubicBezTo>
                  <a:cubicBezTo>
                    <a:pt x="3391" y="6781"/>
                    <a:pt x="3587" y="6852"/>
                    <a:pt x="3783" y="6852"/>
                  </a:cubicBezTo>
                  <a:cubicBezTo>
                    <a:pt x="3997" y="6852"/>
                    <a:pt x="4194" y="6781"/>
                    <a:pt x="4336" y="6656"/>
                  </a:cubicBezTo>
                  <a:cubicBezTo>
                    <a:pt x="4354" y="6674"/>
                    <a:pt x="4372" y="6692"/>
                    <a:pt x="4408" y="6692"/>
                  </a:cubicBezTo>
                  <a:cubicBezTo>
                    <a:pt x="4426" y="6799"/>
                    <a:pt x="4461" y="6870"/>
                    <a:pt x="4479" y="6942"/>
                  </a:cubicBezTo>
                  <a:cubicBezTo>
                    <a:pt x="4533" y="7067"/>
                    <a:pt x="4533" y="7209"/>
                    <a:pt x="4479" y="7334"/>
                  </a:cubicBezTo>
                  <a:cubicBezTo>
                    <a:pt x="4426" y="7459"/>
                    <a:pt x="4372" y="7620"/>
                    <a:pt x="4372" y="7905"/>
                  </a:cubicBezTo>
                  <a:cubicBezTo>
                    <a:pt x="4372" y="8173"/>
                    <a:pt x="4426" y="8333"/>
                    <a:pt x="4479" y="8458"/>
                  </a:cubicBezTo>
                  <a:cubicBezTo>
                    <a:pt x="4515" y="8530"/>
                    <a:pt x="4533" y="8565"/>
                    <a:pt x="4533" y="8655"/>
                  </a:cubicBezTo>
                  <a:cubicBezTo>
                    <a:pt x="4533" y="8744"/>
                    <a:pt x="4515" y="8779"/>
                    <a:pt x="4479" y="8851"/>
                  </a:cubicBezTo>
                  <a:cubicBezTo>
                    <a:pt x="4426" y="8976"/>
                    <a:pt x="4372" y="9136"/>
                    <a:pt x="4372" y="9404"/>
                  </a:cubicBezTo>
                  <a:cubicBezTo>
                    <a:pt x="4372" y="9689"/>
                    <a:pt x="4426" y="9850"/>
                    <a:pt x="4479" y="9975"/>
                  </a:cubicBezTo>
                  <a:cubicBezTo>
                    <a:pt x="4515" y="10046"/>
                    <a:pt x="4533" y="10064"/>
                    <a:pt x="4533" y="10153"/>
                  </a:cubicBezTo>
                  <a:cubicBezTo>
                    <a:pt x="4533" y="10385"/>
                    <a:pt x="4693" y="10582"/>
                    <a:pt x="4907" y="10617"/>
                  </a:cubicBezTo>
                  <a:cubicBezTo>
                    <a:pt x="4935" y="10623"/>
                    <a:pt x="4963" y="10625"/>
                    <a:pt x="4990" y="10625"/>
                  </a:cubicBezTo>
                  <a:cubicBezTo>
                    <a:pt x="5239" y="10625"/>
                    <a:pt x="5443" y="10413"/>
                    <a:pt x="5443" y="10171"/>
                  </a:cubicBezTo>
                  <a:cubicBezTo>
                    <a:pt x="5443" y="9886"/>
                    <a:pt x="5389" y="9725"/>
                    <a:pt x="5336" y="9618"/>
                  </a:cubicBezTo>
                  <a:cubicBezTo>
                    <a:pt x="5282" y="9475"/>
                    <a:pt x="5282" y="9350"/>
                    <a:pt x="5336" y="9208"/>
                  </a:cubicBezTo>
                  <a:cubicBezTo>
                    <a:pt x="5389" y="9101"/>
                    <a:pt x="5443" y="8940"/>
                    <a:pt x="5443" y="8655"/>
                  </a:cubicBezTo>
                  <a:cubicBezTo>
                    <a:pt x="5443" y="8369"/>
                    <a:pt x="5389" y="8209"/>
                    <a:pt x="5336" y="8101"/>
                  </a:cubicBezTo>
                  <a:cubicBezTo>
                    <a:pt x="5282" y="7959"/>
                    <a:pt x="5282" y="7834"/>
                    <a:pt x="5336" y="7691"/>
                  </a:cubicBezTo>
                  <a:cubicBezTo>
                    <a:pt x="5389" y="7584"/>
                    <a:pt x="5443" y="7423"/>
                    <a:pt x="5443" y="7138"/>
                  </a:cubicBezTo>
                  <a:cubicBezTo>
                    <a:pt x="5443" y="6942"/>
                    <a:pt x="5407" y="6799"/>
                    <a:pt x="5371" y="6692"/>
                  </a:cubicBezTo>
                  <a:cubicBezTo>
                    <a:pt x="5407" y="6692"/>
                    <a:pt x="5425" y="6674"/>
                    <a:pt x="5443" y="6656"/>
                  </a:cubicBezTo>
                  <a:cubicBezTo>
                    <a:pt x="5496" y="6692"/>
                    <a:pt x="5550" y="6728"/>
                    <a:pt x="5603" y="6763"/>
                  </a:cubicBezTo>
                  <a:cubicBezTo>
                    <a:pt x="5621" y="6835"/>
                    <a:pt x="5639" y="6888"/>
                    <a:pt x="5675" y="6942"/>
                  </a:cubicBezTo>
                  <a:cubicBezTo>
                    <a:pt x="5728" y="7067"/>
                    <a:pt x="5728" y="7209"/>
                    <a:pt x="5675" y="7334"/>
                  </a:cubicBezTo>
                  <a:cubicBezTo>
                    <a:pt x="5621" y="7459"/>
                    <a:pt x="5550" y="7620"/>
                    <a:pt x="5550" y="7905"/>
                  </a:cubicBezTo>
                  <a:cubicBezTo>
                    <a:pt x="5550" y="8173"/>
                    <a:pt x="5621" y="8333"/>
                    <a:pt x="5675" y="8458"/>
                  </a:cubicBezTo>
                  <a:cubicBezTo>
                    <a:pt x="5693" y="8530"/>
                    <a:pt x="5710" y="8565"/>
                    <a:pt x="5710" y="8655"/>
                  </a:cubicBezTo>
                  <a:cubicBezTo>
                    <a:pt x="5710" y="8744"/>
                    <a:pt x="5693" y="8779"/>
                    <a:pt x="5675" y="8851"/>
                  </a:cubicBezTo>
                  <a:cubicBezTo>
                    <a:pt x="5621" y="8976"/>
                    <a:pt x="5550" y="9136"/>
                    <a:pt x="5550" y="9404"/>
                  </a:cubicBezTo>
                  <a:cubicBezTo>
                    <a:pt x="5550" y="9689"/>
                    <a:pt x="5621" y="9850"/>
                    <a:pt x="5675" y="9975"/>
                  </a:cubicBezTo>
                  <a:cubicBezTo>
                    <a:pt x="5693" y="10046"/>
                    <a:pt x="5710" y="10064"/>
                    <a:pt x="5710" y="10153"/>
                  </a:cubicBezTo>
                  <a:cubicBezTo>
                    <a:pt x="5710" y="10385"/>
                    <a:pt x="5871" y="10582"/>
                    <a:pt x="6103" y="10617"/>
                  </a:cubicBezTo>
                  <a:cubicBezTo>
                    <a:pt x="6131" y="10623"/>
                    <a:pt x="6158" y="10625"/>
                    <a:pt x="6186" y="10625"/>
                  </a:cubicBezTo>
                  <a:cubicBezTo>
                    <a:pt x="6435" y="10625"/>
                    <a:pt x="6638" y="10413"/>
                    <a:pt x="6638" y="10171"/>
                  </a:cubicBezTo>
                  <a:cubicBezTo>
                    <a:pt x="6638" y="9886"/>
                    <a:pt x="6567" y="9725"/>
                    <a:pt x="6513" y="9618"/>
                  </a:cubicBezTo>
                  <a:cubicBezTo>
                    <a:pt x="6460" y="9475"/>
                    <a:pt x="6460" y="9350"/>
                    <a:pt x="6513" y="9208"/>
                  </a:cubicBezTo>
                  <a:cubicBezTo>
                    <a:pt x="6567" y="9101"/>
                    <a:pt x="6638" y="8940"/>
                    <a:pt x="6638" y="8655"/>
                  </a:cubicBezTo>
                  <a:cubicBezTo>
                    <a:pt x="6638" y="8369"/>
                    <a:pt x="6567" y="8209"/>
                    <a:pt x="6513" y="8101"/>
                  </a:cubicBezTo>
                  <a:cubicBezTo>
                    <a:pt x="6460" y="7959"/>
                    <a:pt x="6460" y="7834"/>
                    <a:pt x="6513" y="7691"/>
                  </a:cubicBezTo>
                  <a:cubicBezTo>
                    <a:pt x="6567" y="7584"/>
                    <a:pt x="6638" y="7423"/>
                    <a:pt x="6638" y="7138"/>
                  </a:cubicBezTo>
                  <a:cubicBezTo>
                    <a:pt x="6638" y="6906"/>
                    <a:pt x="6585" y="6763"/>
                    <a:pt x="6549" y="6656"/>
                  </a:cubicBezTo>
                  <a:cubicBezTo>
                    <a:pt x="6727" y="6496"/>
                    <a:pt x="6834" y="6264"/>
                    <a:pt x="6834" y="6014"/>
                  </a:cubicBezTo>
                  <a:lnTo>
                    <a:pt x="6834" y="5657"/>
                  </a:lnTo>
                  <a:lnTo>
                    <a:pt x="7084" y="5657"/>
                  </a:lnTo>
                  <a:cubicBezTo>
                    <a:pt x="7334" y="5657"/>
                    <a:pt x="7548" y="5461"/>
                    <a:pt x="7566" y="5211"/>
                  </a:cubicBezTo>
                  <a:cubicBezTo>
                    <a:pt x="7566" y="4943"/>
                    <a:pt x="7352" y="4711"/>
                    <a:pt x="7084" y="4711"/>
                  </a:cubicBezTo>
                  <a:lnTo>
                    <a:pt x="6888" y="4711"/>
                  </a:lnTo>
                  <a:lnTo>
                    <a:pt x="7031" y="4176"/>
                  </a:lnTo>
                  <a:cubicBezTo>
                    <a:pt x="7209" y="3552"/>
                    <a:pt x="7191" y="2927"/>
                    <a:pt x="7013" y="2320"/>
                  </a:cubicBezTo>
                  <a:cubicBezTo>
                    <a:pt x="6834" y="1767"/>
                    <a:pt x="6495" y="1250"/>
                    <a:pt x="6032" y="857"/>
                  </a:cubicBezTo>
                  <a:cubicBezTo>
                    <a:pt x="6002" y="828"/>
                    <a:pt x="5962" y="815"/>
                    <a:pt x="5923" y="815"/>
                  </a:cubicBezTo>
                  <a:cubicBezTo>
                    <a:pt x="5891" y="815"/>
                    <a:pt x="5859" y="823"/>
                    <a:pt x="5835" y="840"/>
                  </a:cubicBezTo>
                  <a:cubicBezTo>
                    <a:pt x="5746" y="911"/>
                    <a:pt x="5746" y="1018"/>
                    <a:pt x="5817" y="1089"/>
                  </a:cubicBezTo>
                  <a:cubicBezTo>
                    <a:pt x="6246" y="1446"/>
                    <a:pt x="6549" y="1910"/>
                    <a:pt x="6710" y="2428"/>
                  </a:cubicBezTo>
                  <a:cubicBezTo>
                    <a:pt x="6888" y="2963"/>
                    <a:pt x="6888" y="3534"/>
                    <a:pt x="6745" y="4105"/>
                  </a:cubicBezTo>
                  <a:lnTo>
                    <a:pt x="6567" y="4711"/>
                  </a:lnTo>
                  <a:lnTo>
                    <a:pt x="982" y="4711"/>
                  </a:lnTo>
                  <a:lnTo>
                    <a:pt x="804" y="4105"/>
                  </a:lnTo>
                  <a:cubicBezTo>
                    <a:pt x="679" y="3641"/>
                    <a:pt x="661" y="3195"/>
                    <a:pt x="750" y="2749"/>
                  </a:cubicBezTo>
                  <a:cubicBezTo>
                    <a:pt x="821" y="2320"/>
                    <a:pt x="1000" y="1928"/>
                    <a:pt x="1268" y="1571"/>
                  </a:cubicBezTo>
                  <a:cubicBezTo>
                    <a:pt x="1856" y="786"/>
                    <a:pt x="2766" y="340"/>
                    <a:pt x="3766" y="304"/>
                  </a:cubicBezTo>
                  <a:cubicBezTo>
                    <a:pt x="4283" y="322"/>
                    <a:pt x="4800" y="447"/>
                    <a:pt x="5246" y="697"/>
                  </a:cubicBezTo>
                  <a:cubicBezTo>
                    <a:pt x="5266" y="706"/>
                    <a:pt x="5287" y="711"/>
                    <a:pt x="5309" y="711"/>
                  </a:cubicBezTo>
                  <a:cubicBezTo>
                    <a:pt x="5370" y="711"/>
                    <a:pt x="5434" y="678"/>
                    <a:pt x="5461" y="625"/>
                  </a:cubicBezTo>
                  <a:cubicBezTo>
                    <a:pt x="5496" y="554"/>
                    <a:pt x="5478" y="465"/>
                    <a:pt x="5389" y="411"/>
                  </a:cubicBezTo>
                  <a:cubicBezTo>
                    <a:pt x="4907" y="162"/>
                    <a:pt x="4336" y="19"/>
                    <a:pt x="3766" y="1"/>
                  </a:cubicBezTo>
                  <a:close/>
                </a:path>
              </a:pathLst>
            </a:custGeom>
            <a:solidFill>
              <a:srgbClr val="1E15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38" name="Google Shape;5738;p46"/>
          <p:cNvGrpSpPr/>
          <p:nvPr/>
        </p:nvGrpSpPr>
        <p:grpSpPr>
          <a:xfrm rot="120013">
            <a:off x="2726482" y="2529430"/>
            <a:ext cx="321389" cy="239317"/>
            <a:chOff x="2707813" y="-2393856"/>
            <a:chExt cx="321418" cy="239339"/>
          </a:xfrm>
        </p:grpSpPr>
        <p:sp>
          <p:nvSpPr>
            <p:cNvPr id="5739" name="Google Shape;5739;p46"/>
            <p:cNvSpPr/>
            <p:nvPr/>
          </p:nvSpPr>
          <p:spPr>
            <a:xfrm>
              <a:off x="2823001" y="-2389139"/>
              <a:ext cx="146793" cy="85558"/>
            </a:xfrm>
            <a:custGeom>
              <a:avLst/>
              <a:gdLst/>
              <a:ahLst/>
              <a:cxnLst/>
              <a:rect l="l" t="t" r="r" b="b"/>
              <a:pathLst>
                <a:path w="4979" h="2902" extrusionOk="0">
                  <a:moveTo>
                    <a:pt x="2303" y="1"/>
                  </a:moveTo>
                  <a:cubicBezTo>
                    <a:pt x="2108" y="1"/>
                    <a:pt x="1896" y="98"/>
                    <a:pt x="1749" y="189"/>
                  </a:cubicBezTo>
                  <a:cubicBezTo>
                    <a:pt x="1214" y="492"/>
                    <a:pt x="643" y="849"/>
                    <a:pt x="179" y="1259"/>
                  </a:cubicBezTo>
                  <a:cubicBezTo>
                    <a:pt x="108" y="1313"/>
                    <a:pt x="54" y="1367"/>
                    <a:pt x="1" y="1420"/>
                  </a:cubicBezTo>
                  <a:cubicBezTo>
                    <a:pt x="320" y="1364"/>
                    <a:pt x="644" y="1329"/>
                    <a:pt x="964" y="1329"/>
                  </a:cubicBezTo>
                  <a:cubicBezTo>
                    <a:pt x="1663" y="1329"/>
                    <a:pt x="2340" y="1496"/>
                    <a:pt x="2891" y="1973"/>
                  </a:cubicBezTo>
                  <a:cubicBezTo>
                    <a:pt x="3105" y="2169"/>
                    <a:pt x="3409" y="2580"/>
                    <a:pt x="3748" y="2901"/>
                  </a:cubicBezTo>
                  <a:cubicBezTo>
                    <a:pt x="4069" y="2723"/>
                    <a:pt x="4372" y="2526"/>
                    <a:pt x="4658" y="2294"/>
                  </a:cubicBezTo>
                  <a:cubicBezTo>
                    <a:pt x="4979" y="2027"/>
                    <a:pt x="4729" y="1527"/>
                    <a:pt x="4443" y="1331"/>
                  </a:cubicBezTo>
                  <a:cubicBezTo>
                    <a:pt x="4176" y="1135"/>
                    <a:pt x="3855" y="1045"/>
                    <a:pt x="3533" y="938"/>
                  </a:cubicBezTo>
                  <a:cubicBezTo>
                    <a:pt x="3301" y="849"/>
                    <a:pt x="3070" y="742"/>
                    <a:pt x="2909" y="581"/>
                  </a:cubicBezTo>
                  <a:cubicBezTo>
                    <a:pt x="2784" y="439"/>
                    <a:pt x="2748" y="260"/>
                    <a:pt x="2606" y="118"/>
                  </a:cubicBezTo>
                  <a:cubicBezTo>
                    <a:pt x="2521" y="33"/>
                    <a:pt x="2415" y="1"/>
                    <a:pt x="230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0" name="Google Shape;5740;p46"/>
            <p:cNvSpPr/>
            <p:nvPr/>
          </p:nvSpPr>
          <p:spPr>
            <a:xfrm>
              <a:off x="2875067" y="-2231024"/>
              <a:ext cx="98413" cy="71584"/>
            </a:xfrm>
            <a:custGeom>
              <a:avLst/>
              <a:gdLst/>
              <a:ahLst/>
              <a:cxnLst/>
              <a:rect l="l" t="t" r="r" b="b"/>
              <a:pathLst>
                <a:path w="3338" h="2428" extrusionOk="0">
                  <a:moveTo>
                    <a:pt x="1946" y="0"/>
                  </a:moveTo>
                  <a:cubicBezTo>
                    <a:pt x="1910" y="90"/>
                    <a:pt x="1874" y="179"/>
                    <a:pt x="1821" y="250"/>
                  </a:cubicBezTo>
                  <a:cubicBezTo>
                    <a:pt x="1428" y="946"/>
                    <a:pt x="750" y="1321"/>
                    <a:pt x="1" y="1463"/>
                  </a:cubicBezTo>
                  <a:cubicBezTo>
                    <a:pt x="304" y="1820"/>
                    <a:pt x="715" y="2088"/>
                    <a:pt x="1143" y="2231"/>
                  </a:cubicBezTo>
                  <a:cubicBezTo>
                    <a:pt x="1390" y="2323"/>
                    <a:pt x="1732" y="2428"/>
                    <a:pt x="2049" y="2428"/>
                  </a:cubicBezTo>
                  <a:cubicBezTo>
                    <a:pt x="2282" y="2428"/>
                    <a:pt x="2501" y="2371"/>
                    <a:pt x="2660" y="2213"/>
                  </a:cubicBezTo>
                  <a:cubicBezTo>
                    <a:pt x="2981" y="1909"/>
                    <a:pt x="3338" y="1231"/>
                    <a:pt x="3123" y="803"/>
                  </a:cubicBezTo>
                  <a:cubicBezTo>
                    <a:pt x="2999" y="571"/>
                    <a:pt x="2695" y="446"/>
                    <a:pt x="2481" y="304"/>
                  </a:cubicBezTo>
                  <a:cubicBezTo>
                    <a:pt x="2321" y="197"/>
                    <a:pt x="2142" y="90"/>
                    <a:pt x="19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1" name="Google Shape;5741;p46"/>
            <p:cNvSpPr/>
            <p:nvPr/>
          </p:nvSpPr>
          <p:spPr>
            <a:xfrm>
              <a:off x="2961893" y="-2332031"/>
              <a:ext cx="62090" cy="118402"/>
            </a:xfrm>
            <a:custGeom>
              <a:avLst/>
              <a:gdLst/>
              <a:ahLst/>
              <a:cxnLst/>
              <a:rect l="l" t="t" r="r" b="b"/>
              <a:pathLst>
                <a:path w="2106" h="4016" extrusionOk="0">
                  <a:moveTo>
                    <a:pt x="1445" y="1"/>
                  </a:moveTo>
                  <a:cubicBezTo>
                    <a:pt x="1088" y="679"/>
                    <a:pt x="0" y="1374"/>
                    <a:pt x="0" y="1374"/>
                  </a:cubicBezTo>
                  <a:cubicBezTo>
                    <a:pt x="0" y="1374"/>
                    <a:pt x="107" y="1624"/>
                    <a:pt x="107" y="1624"/>
                  </a:cubicBezTo>
                  <a:cubicBezTo>
                    <a:pt x="196" y="1892"/>
                    <a:pt x="196" y="2088"/>
                    <a:pt x="143" y="2284"/>
                  </a:cubicBezTo>
                  <a:cubicBezTo>
                    <a:pt x="107" y="2463"/>
                    <a:pt x="54" y="2677"/>
                    <a:pt x="54" y="2677"/>
                  </a:cubicBezTo>
                  <a:cubicBezTo>
                    <a:pt x="54" y="2677"/>
                    <a:pt x="1142" y="3426"/>
                    <a:pt x="1445" y="4015"/>
                  </a:cubicBezTo>
                  <a:cubicBezTo>
                    <a:pt x="1445" y="4015"/>
                    <a:pt x="1517" y="3426"/>
                    <a:pt x="1927" y="3248"/>
                  </a:cubicBezTo>
                  <a:cubicBezTo>
                    <a:pt x="1927" y="3248"/>
                    <a:pt x="1749" y="2766"/>
                    <a:pt x="2052" y="2463"/>
                  </a:cubicBezTo>
                  <a:lnTo>
                    <a:pt x="2105" y="2409"/>
                  </a:lnTo>
                  <a:cubicBezTo>
                    <a:pt x="1838" y="2249"/>
                    <a:pt x="1856" y="1945"/>
                    <a:pt x="1856" y="1945"/>
                  </a:cubicBezTo>
                  <a:cubicBezTo>
                    <a:pt x="1874" y="1642"/>
                    <a:pt x="2105" y="1535"/>
                    <a:pt x="2105" y="1535"/>
                  </a:cubicBezTo>
                  <a:cubicBezTo>
                    <a:pt x="1802" y="1214"/>
                    <a:pt x="1927" y="786"/>
                    <a:pt x="1927" y="786"/>
                  </a:cubicBezTo>
                  <a:cubicBezTo>
                    <a:pt x="1517" y="589"/>
                    <a:pt x="1445" y="1"/>
                    <a:pt x="144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2" name="Google Shape;5742;p46"/>
            <p:cNvSpPr/>
            <p:nvPr/>
          </p:nvSpPr>
          <p:spPr>
            <a:xfrm>
              <a:off x="2711999" y="-2349986"/>
              <a:ext cx="255702" cy="164601"/>
            </a:xfrm>
            <a:custGeom>
              <a:avLst/>
              <a:gdLst/>
              <a:ahLst/>
              <a:cxnLst/>
              <a:rect l="l" t="t" r="r" b="b"/>
              <a:pathLst>
                <a:path w="8673" h="5583" extrusionOk="0">
                  <a:moveTo>
                    <a:pt x="4729" y="1"/>
                  </a:moveTo>
                  <a:cubicBezTo>
                    <a:pt x="4160" y="1"/>
                    <a:pt x="3579" y="107"/>
                    <a:pt x="3052" y="235"/>
                  </a:cubicBezTo>
                  <a:cubicBezTo>
                    <a:pt x="2285" y="413"/>
                    <a:pt x="1482" y="734"/>
                    <a:pt x="929" y="1270"/>
                  </a:cubicBezTo>
                  <a:cubicBezTo>
                    <a:pt x="911" y="1716"/>
                    <a:pt x="1036" y="2162"/>
                    <a:pt x="1214" y="2590"/>
                  </a:cubicBezTo>
                  <a:cubicBezTo>
                    <a:pt x="1053" y="2519"/>
                    <a:pt x="483" y="1966"/>
                    <a:pt x="340" y="1662"/>
                  </a:cubicBezTo>
                  <a:lnTo>
                    <a:pt x="340" y="1662"/>
                  </a:lnTo>
                  <a:cubicBezTo>
                    <a:pt x="1" y="2608"/>
                    <a:pt x="411" y="3696"/>
                    <a:pt x="1143" y="4392"/>
                  </a:cubicBezTo>
                  <a:cubicBezTo>
                    <a:pt x="1874" y="5070"/>
                    <a:pt x="2873" y="5409"/>
                    <a:pt x="3873" y="5534"/>
                  </a:cubicBezTo>
                  <a:cubicBezTo>
                    <a:pt x="4108" y="5565"/>
                    <a:pt x="4356" y="5582"/>
                    <a:pt x="4609" y="5582"/>
                  </a:cubicBezTo>
                  <a:cubicBezTo>
                    <a:pt x="5677" y="5582"/>
                    <a:pt x="6818" y="5266"/>
                    <a:pt x="7352" y="4285"/>
                  </a:cubicBezTo>
                  <a:cubicBezTo>
                    <a:pt x="7477" y="4089"/>
                    <a:pt x="7530" y="3857"/>
                    <a:pt x="7673" y="3643"/>
                  </a:cubicBezTo>
                  <a:cubicBezTo>
                    <a:pt x="7816" y="3446"/>
                    <a:pt x="8280" y="3286"/>
                    <a:pt x="8530" y="3286"/>
                  </a:cubicBezTo>
                  <a:cubicBezTo>
                    <a:pt x="8530" y="3286"/>
                    <a:pt x="8583" y="3072"/>
                    <a:pt x="8619" y="2893"/>
                  </a:cubicBezTo>
                  <a:cubicBezTo>
                    <a:pt x="8672" y="2697"/>
                    <a:pt x="8672" y="2501"/>
                    <a:pt x="8583" y="2233"/>
                  </a:cubicBezTo>
                  <a:cubicBezTo>
                    <a:pt x="8583" y="2233"/>
                    <a:pt x="8476" y="1983"/>
                    <a:pt x="8476" y="1983"/>
                  </a:cubicBezTo>
                  <a:cubicBezTo>
                    <a:pt x="8422" y="2001"/>
                    <a:pt x="8368" y="2009"/>
                    <a:pt x="8314" y="2009"/>
                  </a:cubicBezTo>
                  <a:cubicBezTo>
                    <a:pt x="7696" y="2009"/>
                    <a:pt x="7033" y="973"/>
                    <a:pt x="6656" y="645"/>
                  </a:cubicBezTo>
                  <a:cubicBezTo>
                    <a:pt x="6114" y="162"/>
                    <a:pt x="5431" y="1"/>
                    <a:pt x="4729" y="1"/>
                  </a:cubicBezTo>
                  <a:close/>
                </a:path>
              </a:pathLst>
            </a:custGeom>
            <a:solidFill>
              <a:srgbClr val="FEF4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3" name="Google Shape;5743;p46"/>
            <p:cNvSpPr/>
            <p:nvPr/>
          </p:nvSpPr>
          <p:spPr>
            <a:xfrm>
              <a:off x="2828278" y="-2307531"/>
              <a:ext cx="45256" cy="68458"/>
            </a:xfrm>
            <a:custGeom>
              <a:avLst/>
              <a:gdLst/>
              <a:ahLst/>
              <a:cxnLst/>
              <a:rect l="l" t="t" r="r" b="b"/>
              <a:pathLst>
                <a:path w="1535" h="2322" extrusionOk="0">
                  <a:moveTo>
                    <a:pt x="946" y="0"/>
                  </a:moveTo>
                  <a:cubicBezTo>
                    <a:pt x="829" y="0"/>
                    <a:pt x="714" y="32"/>
                    <a:pt x="607" y="79"/>
                  </a:cubicBezTo>
                  <a:cubicBezTo>
                    <a:pt x="410" y="169"/>
                    <a:pt x="178" y="329"/>
                    <a:pt x="0" y="472"/>
                  </a:cubicBezTo>
                  <a:cubicBezTo>
                    <a:pt x="71" y="740"/>
                    <a:pt x="125" y="1043"/>
                    <a:pt x="125" y="1364"/>
                  </a:cubicBezTo>
                  <a:cubicBezTo>
                    <a:pt x="125" y="1560"/>
                    <a:pt x="107" y="1757"/>
                    <a:pt x="71" y="1953"/>
                  </a:cubicBezTo>
                  <a:cubicBezTo>
                    <a:pt x="273" y="2155"/>
                    <a:pt x="534" y="2322"/>
                    <a:pt x="814" y="2322"/>
                  </a:cubicBezTo>
                  <a:cubicBezTo>
                    <a:pt x="881" y="2322"/>
                    <a:pt x="949" y="2312"/>
                    <a:pt x="1017" y="2292"/>
                  </a:cubicBezTo>
                  <a:cubicBezTo>
                    <a:pt x="1534" y="2149"/>
                    <a:pt x="1445" y="1507"/>
                    <a:pt x="1374" y="1114"/>
                  </a:cubicBezTo>
                  <a:cubicBezTo>
                    <a:pt x="1338" y="882"/>
                    <a:pt x="1534" y="704"/>
                    <a:pt x="1481" y="454"/>
                  </a:cubicBezTo>
                  <a:cubicBezTo>
                    <a:pt x="1427" y="240"/>
                    <a:pt x="1338" y="97"/>
                    <a:pt x="1124" y="26"/>
                  </a:cubicBezTo>
                  <a:cubicBezTo>
                    <a:pt x="1065" y="8"/>
                    <a:pt x="1005" y="0"/>
                    <a:pt x="9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4" name="Google Shape;5744;p46"/>
            <p:cNvSpPr/>
            <p:nvPr/>
          </p:nvSpPr>
          <p:spPr>
            <a:xfrm>
              <a:off x="2760410" y="-2309949"/>
              <a:ext cx="13709" cy="13709"/>
            </a:xfrm>
            <a:custGeom>
              <a:avLst/>
              <a:gdLst/>
              <a:ahLst/>
              <a:cxnLst/>
              <a:rect l="l" t="t" r="r" b="b"/>
              <a:pathLst>
                <a:path w="465" h="465" extrusionOk="0">
                  <a:moveTo>
                    <a:pt x="232" y="1"/>
                  </a:moveTo>
                  <a:cubicBezTo>
                    <a:pt x="107" y="1"/>
                    <a:pt x="0" y="90"/>
                    <a:pt x="0" y="233"/>
                  </a:cubicBezTo>
                  <a:cubicBezTo>
                    <a:pt x="0" y="358"/>
                    <a:pt x="107" y="465"/>
                    <a:pt x="232" y="465"/>
                  </a:cubicBezTo>
                  <a:cubicBezTo>
                    <a:pt x="357" y="465"/>
                    <a:pt x="464" y="358"/>
                    <a:pt x="464" y="233"/>
                  </a:cubicBezTo>
                  <a:cubicBezTo>
                    <a:pt x="464" y="90"/>
                    <a:pt x="357" y="1"/>
                    <a:pt x="232" y="1"/>
                  </a:cubicBezTo>
                  <a:close/>
                </a:path>
              </a:pathLst>
            </a:custGeom>
            <a:solidFill>
              <a:srgbClr val="1E15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5" name="Google Shape;5745;p46"/>
            <p:cNvSpPr/>
            <p:nvPr/>
          </p:nvSpPr>
          <p:spPr>
            <a:xfrm>
              <a:off x="2707813" y="-2393856"/>
              <a:ext cx="321418" cy="239339"/>
            </a:xfrm>
            <a:custGeom>
              <a:avLst/>
              <a:gdLst/>
              <a:ahLst/>
              <a:cxnLst/>
              <a:rect l="l" t="t" r="r" b="b"/>
              <a:pathLst>
                <a:path w="10902" h="8118" extrusionOk="0">
                  <a:moveTo>
                    <a:pt x="4811" y="1647"/>
                  </a:moveTo>
                  <a:cubicBezTo>
                    <a:pt x="4885" y="1647"/>
                    <a:pt x="4958" y="1649"/>
                    <a:pt x="5032" y="1651"/>
                  </a:cubicBezTo>
                  <a:cubicBezTo>
                    <a:pt x="5478" y="1669"/>
                    <a:pt x="5906" y="1759"/>
                    <a:pt x="6298" y="1990"/>
                  </a:cubicBezTo>
                  <a:cubicBezTo>
                    <a:pt x="6709" y="2240"/>
                    <a:pt x="7012" y="2597"/>
                    <a:pt x="7333" y="2954"/>
                  </a:cubicBezTo>
                  <a:cubicBezTo>
                    <a:pt x="7624" y="3262"/>
                    <a:pt x="8014" y="3652"/>
                    <a:pt x="8470" y="3652"/>
                  </a:cubicBezTo>
                  <a:cubicBezTo>
                    <a:pt x="8489" y="3652"/>
                    <a:pt x="8509" y="3651"/>
                    <a:pt x="8529" y="3650"/>
                  </a:cubicBezTo>
                  <a:cubicBezTo>
                    <a:pt x="8600" y="3810"/>
                    <a:pt x="8654" y="3971"/>
                    <a:pt x="8636" y="4167"/>
                  </a:cubicBezTo>
                  <a:cubicBezTo>
                    <a:pt x="8618" y="4274"/>
                    <a:pt x="8600" y="4381"/>
                    <a:pt x="8582" y="4488"/>
                  </a:cubicBezTo>
                  <a:cubicBezTo>
                    <a:pt x="8565" y="4506"/>
                    <a:pt x="8547" y="4631"/>
                    <a:pt x="8547" y="4631"/>
                  </a:cubicBezTo>
                  <a:cubicBezTo>
                    <a:pt x="8422" y="4649"/>
                    <a:pt x="8279" y="4685"/>
                    <a:pt x="8136" y="4738"/>
                  </a:cubicBezTo>
                  <a:cubicBezTo>
                    <a:pt x="7994" y="4792"/>
                    <a:pt x="7779" y="4899"/>
                    <a:pt x="7690" y="5059"/>
                  </a:cubicBezTo>
                  <a:cubicBezTo>
                    <a:pt x="7476" y="5345"/>
                    <a:pt x="7387" y="5702"/>
                    <a:pt x="7155" y="5987"/>
                  </a:cubicBezTo>
                  <a:cubicBezTo>
                    <a:pt x="6555" y="6688"/>
                    <a:pt x="5600" y="6918"/>
                    <a:pt x="4693" y="6918"/>
                  </a:cubicBezTo>
                  <a:cubicBezTo>
                    <a:pt x="4468" y="6918"/>
                    <a:pt x="4246" y="6904"/>
                    <a:pt x="4032" y="6879"/>
                  </a:cubicBezTo>
                  <a:cubicBezTo>
                    <a:pt x="3765" y="6844"/>
                    <a:pt x="3497" y="6790"/>
                    <a:pt x="3230" y="6719"/>
                  </a:cubicBezTo>
                  <a:cubicBezTo>
                    <a:pt x="1874" y="6362"/>
                    <a:pt x="464" y="5309"/>
                    <a:pt x="517" y="3775"/>
                  </a:cubicBezTo>
                  <a:cubicBezTo>
                    <a:pt x="517" y="3739"/>
                    <a:pt x="552" y="3547"/>
                    <a:pt x="536" y="3526"/>
                  </a:cubicBezTo>
                  <a:lnTo>
                    <a:pt x="536" y="3526"/>
                  </a:lnTo>
                  <a:cubicBezTo>
                    <a:pt x="786" y="3811"/>
                    <a:pt x="1142" y="4149"/>
                    <a:pt x="1285" y="4221"/>
                  </a:cubicBezTo>
                  <a:cubicBezTo>
                    <a:pt x="1308" y="4229"/>
                    <a:pt x="1330" y="4233"/>
                    <a:pt x="1352" y="4233"/>
                  </a:cubicBezTo>
                  <a:cubicBezTo>
                    <a:pt x="1463" y="4233"/>
                    <a:pt x="1544" y="4126"/>
                    <a:pt x="1499" y="4007"/>
                  </a:cubicBezTo>
                  <a:cubicBezTo>
                    <a:pt x="1374" y="3686"/>
                    <a:pt x="1213" y="3257"/>
                    <a:pt x="1231" y="2829"/>
                  </a:cubicBezTo>
                  <a:cubicBezTo>
                    <a:pt x="1517" y="2561"/>
                    <a:pt x="1856" y="2347"/>
                    <a:pt x="2230" y="2205"/>
                  </a:cubicBezTo>
                  <a:cubicBezTo>
                    <a:pt x="3021" y="1842"/>
                    <a:pt x="3932" y="1647"/>
                    <a:pt x="4811" y="1647"/>
                  </a:cubicBezTo>
                  <a:close/>
                  <a:moveTo>
                    <a:pt x="7690" y="5737"/>
                  </a:moveTo>
                  <a:cubicBezTo>
                    <a:pt x="7833" y="5809"/>
                    <a:pt x="8547" y="6183"/>
                    <a:pt x="8654" y="6398"/>
                  </a:cubicBezTo>
                  <a:cubicBezTo>
                    <a:pt x="8832" y="6737"/>
                    <a:pt x="8529" y="7343"/>
                    <a:pt x="8225" y="7629"/>
                  </a:cubicBezTo>
                  <a:cubicBezTo>
                    <a:pt x="8114" y="7740"/>
                    <a:pt x="7953" y="7794"/>
                    <a:pt x="7740" y="7794"/>
                  </a:cubicBezTo>
                  <a:cubicBezTo>
                    <a:pt x="7511" y="7794"/>
                    <a:pt x="7221" y="7731"/>
                    <a:pt x="6869" y="7611"/>
                  </a:cubicBezTo>
                  <a:cubicBezTo>
                    <a:pt x="6530" y="7486"/>
                    <a:pt x="6227" y="7308"/>
                    <a:pt x="5977" y="7076"/>
                  </a:cubicBezTo>
                  <a:cubicBezTo>
                    <a:pt x="5977" y="7076"/>
                    <a:pt x="6031" y="7058"/>
                    <a:pt x="6049" y="7058"/>
                  </a:cubicBezTo>
                  <a:cubicBezTo>
                    <a:pt x="6245" y="7004"/>
                    <a:pt x="6441" y="6915"/>
                    <a:pt x="6637" y="6826"/>
                  </a:cubicBezTo>
                  <a:cubicBezTo>
                    <a:pt x="6905" y="7058"/>
                    <a:pt x="7226" y="7308"/>
                    <a:pt x="7565" y="7415"/>
                  </a:cubicBezTo>
                  <a:cubicBezTo>
                    <a:pt x="7584" y="7424"/>
                    <a:pt x="7603" y="7428"/>
                    <a:pt x="7623" y="7428"/>
                  </a:cubicBezTo>
                  <a:cubicBezTo>
                    <a:pt x="7679" y="7428"/>
                    <a:pt x="7735" y="7392"/>
                    <a:pt x="7762" y="7325"/>
                  </a:cubicBezTo>
                  <a:cubicBezTo>
                    <a:pt x="7779" y="7236"/>
                    <a:pt x="7744" y="7147"/>
                    <a:pt x="7655" y="7129"/>
                  </a:cubicBezTo>
                  <a:cubicBezTo>
                    <a:pt x="7405" y="7040"/>
                    <a:pt x="7155" y="6844"/>
                    <a:pt x="6905" y="6647"/>
                  </a:cubicBezTo>
                  <a:cubicBezTo>
                    <a:pt x="7012" y="6576"/>
                    <a:pt x="7101" y="6505"/>
                    <a:pt x="7191" y="6433"/>
                  </a:cubicBezTo>
                  <a:cubicBezTo>
                    <a:pt x="7208" y="6398"/>
                    <a:pt x="7226" y="6380"/>
                    <a:pt x="7262" y="6362"/>
                  </a:cubicBezTo>
                  <a:cubicBezTo>
                    <a:pt x="7494" y="6576"/>
                    <a:pt x="7690" y="6701"/>
                    <a:pt x="7976" y="6790"/>
                  </a:cubicBezTo>
                  <a:cubicBezTo>
                    <a:pt x="7991" y="6793"/>
                    <a:pt x="8005" y="6795"/>
                    <a:pt x="8020" y="6795"/>
                  </a:cubicBezTo>
                  <a:cubicBezTo>
                    <a:pt x="8093" y="6795"/>
                    <a:pt x="8157" y="6757"/>
                    <a:pt x="8172" y="6683"/>
                  </a:cubicBezTo>
                  <a:cubicBezTo>
                    <a:pt x="8190" y="6594"/>
                    <a:pt x="8154" y="6522"/>
                    <a:pt x="8065" y="6487"/>
                  </a:cubicBezTo>
                  <a:cubicBezTo>
                    <a:pt x="7833" y="6415"/>
                    <a:pt x="7655" y="6308"/>
                    <a:pt x="7458" y="6130"/>
                  </a:cubicBezTo>
                  <a:cubicBezTo>
                    <a:pt x="7494" y="6094"/>
                    <a:pt x="7690" y="5737"/>
                    <a:pt x="7690" y="5737"/>
                  </a:cubicBezTo>
                  <a:close/>
                  <a:moveTo>
                    <a:pt x="6224" y="0"/>
                  </a:moveTo>
                  <a:cubicBezTo>
                    <a:pt x="5944" y="0"/>
                    <a:pt x="5646" y="167"/>
                    <a:pt x="5424" y="295"/>
                  </a:cubicBezTo>
                  <a:cubicBezTo>
                    <a:pt x="5353" y="349"/>
                    <a:pt x="5317" y="420"/>
                    <a:pt x="5353" y="492"/>
                  </a:cubicBezTo>
                  <a:cubicBezTo>
                    <a:pt x="5379" y="558"/>
                    <a:pt x="5445" y="595"/>
                    <a:pt x="5506" y="595"/>
                  </a:cubicBezTo>
                  <a:cubicBezTo>
                    <a:pt x="5528" y="595"/>
                    <a:pt x="5549" y="590"/>
                    <a:pt x="5567" y="581"/>
                  </a:cubicBezTo>
                  <a:cubicBezTo>
                    <a:pt x="5726" y="488"/>
                    <a:pt x="5992" y="307"/>
                    <a:pt x="6207" y="307"/>
                  </a:cubicBezTo>
                  <a:cubicBezTo>
                    <a:pt x="6282" y="307"/>
                    <a:pt x="6350" y="329"/>
                    <a:pt x="6406" y="385"/>
                  </a:cubicBezTo>
                  <a:cubicBezTo>
                    <a:pt x="6530" y="527"/>
                    <a:pt x="6566" y="706"/>
                    <a:pt x="6691" y="849"/>
                  </a:cubicBezTo>
                  <a:cubicBezTo>
                    <a:pt x="6887" y="1045"/>
                    <a:pt x="7173" y="1170"/>
                    <a:pt x="7387" y="1241"/>
                  </a:cubicBezTo>
                  <a:cubicBezTo>
                    <a:pt x="7690" y="1348"/>
                    <a:pt x="8011" y="1419"/>
                    <a:pt x="8261" y="1616"/>
                  </a:cubicBezTo>
                  <a:cubicBezTo>
                    <a:pt x="8457" y="1759"/>
                    <a:pt x="8707" y="2133"/>
                    <a:pt x="8457" y="2329"/>
                  </a:cubicBezTo>
                  <a:cubicBezTo>
                    <a:pt x="8225" y="2526"/>
                    <a:pt x="7958" y="2704"/>
                    <a:pt x="7672" y="2865"/>
                  </a:cubicBezTo>
                  <a:cubicBezTo>
                    <a:pt x="7637" y="2829"/>
                    <a:pt x="7208" y="2383"/>
                    <a:pt x="7226" y="2365"/>
                  </a:cubicBezTo>
                  <a:cubicBezTo>
                    <a:pt x="7333" y="2240"/>
                    <a:pt x="7476" y="2133"/>
                    <a:pt x="7619" y="2062"/>
                  </a:cubicBezTo>
                  <a:cubicBezTo>
                    <a:pt x="7690" y="2008"/>
                    <a:pt x="7726" y="1919"/>
                    <a:pt x="7690" y="1848"/>
                  </a:cubicBezTo>
                  <a:cubicBezTo>
                    <a:pt x="7666" y="1787"/>
                    <a:pt x="7608" y="1759"/>
                    <a:pt x="7551" y="1759"/>
                  </a:cubicBezTo>
                  <a:cubicBezTo>
                    <a:pt x="7525" y="1759"/>
                    <a:pt x="7499" y="1765"/>
                    <a:pt x="7476" y="1776"/>
                  </a:cubicBezTo>
                  <a:cubicBezTo>
                    <a:pt x="7298" y="1866"/>
                    <a:pt x="7155" y="1990"/>
                    <a:pt x="7012" y="2133"/>
                  </a:cubicBezTo>
                  <a:cubicBezTo>
                    <a:pt x="6977" y="2098"/>
                    <a:pt x="6941" y="2044"/>
                    <a:pt x="6905" y="2026"/>
                  </a:cubicBezTo>
                  <a:cubicBezTo>
                    <a:pt x="6798" y="1937"/>
                    <a:pt x="6709" y="1866"/>
                    <a:pt x="6602" y="1794"/>
                  </a:cubicBezTo>
                  <a:cubicBezTo>
                    <a:pt x="6691" y="1723"/>
                    <a:pt x="6762" y="1651"/>
                    <a:pt x="6834" y="1580"/>
                  </a:cubicBezTo>
                  <a:cubicBezTo>
                    <a:pt x="6887" y="1527"/>
                    <a:pt x="6905" y="1437"/>
                    <a:pt x="6852" y="1366"/>
                  </a:cubicBezTo>
                  <a:cubicBezTo>
                    <a:pt x="6822" y="1326"/>
                    <a:pt x="6775" y="1303"/>
                    <a:pt x="6727" y="1303"/>
                  </a:cubicBezTo>
                  <a:cubicBezTo>
                    <a:pt x="6689" y="1303"/>
                    <a:pt x="6651" y="1317"/>
                    <a:pt x="6620" y="1348"/>
                  </a:cubicBezTo>
                  <a:cubicBezTo>
                    <a:pt x="6530" y="1437"/>
                    <a:pt x="6423" y="1544"/>
                    <a:pt x="6316" y="1634"/>
                  </a:cubicBezTo>
                  <a:cubicBezTo>
                    <a:pt x="6281" y="1616"/>
                    <a:pt x="6245" y="1598"/>
                    <a:pt x="6227" y="1580"/>
                  </a:cubicBezTo>
                  <a:cubicBezTo>
                    <a:pt x="6120" y="1544"/>
                    <a:pt x="6013" y="1509"/>
                    <a:pt x="5888" y="1473"/>
                  </a:cubicBezTo>
                  <a:cubicBezTo>
                    <a:pt x="5977" y="1402"/>
                    <a:pt x="6067" y="1312"/>
                    <a:pt x="6156" y="1241"/>
                  </a:cubicBezTo>
                  <a:cubicBezTo>
                    <a:pt x="6227" y="1188"/>
                    <a:pt x="6245" y="1098"/>
                    <a:pt x="6191" y="1027"/>
                  </a:cubicBezTo>
                  <a:cubicBezTo>
                    <a:pt x="6159" y="984"/>
                    <a:pt x="6107" y="960"/>
                    <a:pt x="6055" y="960"/>
                  </a:cubicBezTo>
                  <a:cubicBezTo>
                    <a:pt x="6021" y="960"/>
                    <a:pt x="5988" y="970"/>
                    <a:pt x="5959" y="991"/>
                  </a:cubicBezTo>
                  <a:cubicBezTo>
                    <a:pt x="5817" y="1116"/>
                    <a:pt x="5674" y="1241"/>
                    <a:pt x="5531" y="1384"/>
                  </a:cubicBezTo>
                  <a:cubicBezTo>
                    <a:pt x="5228" y="1330"/>
                    <a:pt x="4925" y="1330"/>
                    <a:pt x="4639" y="1330"/>
                  </a:cubicBezTo>
                  <a:cubicBezTo>
                    <a:pt x="4612" y="1339"/>
                    <a:pt x="4563" y="1339"/>
                    <a:pt x="4516" y="1339"/>
                  </a:cubicBezTo>
                  <a:cubicBezTo>
                    <a:pt x="4470" y="1339"/>
                    <a:pt x="4425" y="1339"/>
                    <a:pt x="4407" y="1348"/>
                  </a:cubicBezTo>
                  <a:cubicBezTo>
                    <a:pt x="4568" y="1223"/>
                    <a:pt x="4764" y="1080"/>
                    <a:pt x="4960" y="956"/>
                  </a:cubicBezTo>
                  <a:cubicBezTo>
                    <a:pt x="5032" y="902"/>
                    <a:pt x="5067" y="813"/>
                    <a:pt x="5032" y="741"/>
                  </a:cubicBezTo>
                  <a:cubicBezTo>
                    <a:pt x="4996" y="694"/>
                    <a:pt x="4936" y="662"/>
                    <a:pt x="4880" y="662"/>
                  </a:cubicBezTo>
                  <a:cubicBezTo>
                    <a:pt x="4851" y="662"/>
                    <a:pt x="4823" y="670"/>
                    <a:pt x="4800" y="688"/>
                  </a:cubicBezTo>
                  <a:cubicBezTo>
                    <a:pt x="4461" y="920"/>
                    <a:pt x="4140" y="1152"/>
                    <a:pt x="3836" y="1419"/>
                  </a:cubicBezTo>
                  <a:cubicBezTo>
                    <a:pt x="3604" y="1473"/>
                    <a:pt x="3372" y="1509"/>
                    <a:pt x="3158" y="1562"/>
                  </a:cubicBezTo>
                  <a:cubicBezTo>
                    <a:pt x="2498" y="1723"/>
                    <a:pt x="1606" y="2026"/>
                    <a:pt x="964" y="2651"/>
                  </a:cubicBezTo>
                  <a:cubicBezTo>
                    <a:pt x="928" y="2668"/>
                    <a:pt x="910" y="2704"/>
                    <a:pt x="910" y="2740"/>
                  </a:cubicBezTo>
                  <a:cubicBezTo>
                    <a:pt x="892" y="3043"/>
                    <a:pt x="946" y="3329"/>
                    <a:pt x="1017" y="3578"/>
                  </a:cubicBezTo>
                  <a:cubicBezTo>
                    <a:pt x="856" y="3418"/>
                    <a:pt x="678" y="3222"/>
                    <a:pt x="607" y="3079"/>
                  </a:cubicBezTo>
                  <a:cubicBezTo>
                    <a:pt x="581" y="3018"/>
                    <a:pt x="526" y="2987"/>
                    <a:pt x="470" y="2987"/>
                  </a:cubicBezTo>
                  <a:cubicBezTo>
                    <a:pt x="410" y="2987"/>
                    <a:pt x="349" y="3023"/>
                    <a:pt x="321" y="3097"/>
                  </a:cubicBezTo>
                  <a:cubicBezTo>
                    <a:pt x="0" y="4042"/>
                    <a:pt x="339" y="5202"/>
                    <a:pt x="1178" y="5987"/>
                  </a:cubicBezTo>
                  <a:cubicBezTo>
                    <a:pt x="1642" y="6415"/>
                    <a:pt x="2213" y="6719"/>
                    <a:pt x="2801" y="6915"/>
                  </a:cubicBezTo>
                  <a:cubicBezTo>
                    <a:pt x="3426" y="7129"/>
                    <a:pt x="4104" y="7236"/>
                    <a:pt x="4764" y="7236"/>
                  </a:cubicBezTo>
                  <a:cubicBezTo>
                    <a:pt x="5032" y="7236"/>
                    <a:pt x="5317" y="7218"/>
                    <a:pt x="5620" y="7165"/>
                  </a:cubicBezTo>
                  <a:cubicBezTo>
                    <a:pt x="5924" y="7486"/>
                    <a:pt x="6316" y="7754"/>
                    <a:pt x="6762" y="7914"/>
                  </a:cubicBezTo>
                  <a:cubicBezTo>
                    <a:pt x="7050" y="8013"/>
                    <a:pt x="7398" y="8118"/>
                    <a:pt x="7727" y="8118"/>
                  </a:cubicBezTo>
                  <a:cubicBezTo>
                    <a:pt x="7990" y="8118"/>
                    <a:pt x="8241" y="8051"/>
                    <a:pt x="8440" y="7861"/>
                  </a:cubicBezTo>
                  <a:cubicBezTo>
                    <a:pt x="8796" y="7504"/>
                    <a:pt x="9189" y="6754"/>
                    <a:pt x="8939" y="6255"/>
                  </a:cubicBezTo>
                  <a:cubicBezTo>
                    <a:pt x="8796" y="5969"/>
                    <a:pt x="8493" y="5862"/>
                    <a:pt x="8243" y="5702"/>
                  </a:cubicBezTo>
                  <a:cubicBezTo>
                    <a:pt x="8118" y="5613"/>
                    <a:pt x="7976" y="5523"/>
                    <a:pt x="7815" y="5452"/>
                  </a:cubicBezTo>
                  <a:cubicBezTo>
                    <a:pt x="7851" y="5381"/>
                    <a:pt x="7904" y="5291"/>
                    <a:pt x="7940" y="5220"/>
                  </a:cubicBezTo>
                  <a:cubicBezTo>
                    <a:pt x="8029" y="5113"/>
                    <a:pt x="8368" y="4970"/>
                    <a:pt x="8600" y="4934"/>
                  </a:cubicBezTo>
                  <a:cubicBezTo>
                    <a:pt x="8600" y="4934"/>
                    <a:pt x="8779" y="5042"/>
                    <a:pt x="8939" y="5166"/>
                  </a:cubicBezTo>
                  <a:cubicBezTo>
                    <a:pt x="8967" y="5188"/>
                    <a:pt x="9001" y="5198"/>
                    <a:pt x="9035" y="5198"/>
                  </a:cubicBezTo>
                  <a:cubicBezTo>
                    <a:pt x="9087" y="5198"/>
                    <a:pt x="9139" y="5174"/>
                    <a:pt x="9171" y="5131"/>
                  </a:cubicBezTo>
                  <a:cubicBezTo>
                    <a:pt x="9207" y="5059"/>
                    <a:pt x="9189" y="4970"/>
                    <a:pt x="9118" y="4917"/>
                  </a:cubicBezTo>
                  <a:cubicBezTo>
                    <a:pt x="9011" y="4827"/>
                    <a:pt x="8904" y="4756"/>
                    <a:pt x="8850" y="4703"/>
                  </a:cubicBezTo>
                  <a:cubicBezTo>
                    <a:pt x="8868" y="4631"/>
                    <a:pt x="8886" y="4524"/>
                    <a:pt x="8921" y="4435"/>
                  </a:cubicBezTo>
                  <a:cubicBezTo>
                    <a:pt x="8993" y="4114"/>
                    <a:pt x="8939" y="3810"/>
                    <a:pt x="8814" y="3525"/>
                  </a:cubicBezTo>
                  <a:cubicBezTo>
                    <a:pt x="9064" y="3364"/>
                    <a:pt x="9635" y="2936"/>
                    <a:pt x="10010" y="2472"/>
                  </a:cubicBezTo>
                  <a:cubicBezTo>
                    <a:pt x="10063" y="2651"/>
                    <a:pt x="10188" y="2829"/>
                    <a:pt x="10367" y="2954"/>
                  </a:cubicBezTo>
                  <a:cubicBezTo>
                    <a:pt x="10349" y="3115"/>
                    <a:pt x="10349" y="3364"/>
                    <a:pt x="10492" y="3596"/>
                  </a:cubicBezTo>
                  <a:cubicBezTo>
                    <a:pt x="10402" y="3686"/>
                    <a:pt x="10331" y="3828"/>
                    <a:pt x="10331" y="4025"/>
                  </a:cubicBezTo>
                  <a:cubicBezTo>
                    <a:pt x="10331" y="4078"/>
                    <a:pt x="10313" y="4328"/>
                    <a:pt x="10492" y="4524"/>
                  </a:cubicBezTo>
                  <a:cubicBezTo>
                    <a:pt x="10295" y="4774"/>
                    <a:pt x="10331" y="5095"/>
                    <a:pt x="10367" y="5256"/>
                  </a:cubicBezTo>
                  <a:cubicBezTo>
                    <a:pt x="10170" y="5381"/>
                    <a:pt x="10063" y="5577"/>
                    <a:pt x="10010" y="5737"/>
                  </a:cubicBezTo>
                  <a:cubicBezTo>
                    <a:pt x="9921" y="5630"/>
                    <a:pt x="9813" y="5523"/>
                    <a:pt x="9706" y="5416"/>
                  </a:cubicBezTo>
                  <a:cubicBezTo>
                    <a:pt x="9671" y="5389"/>
                    <a:pt x="9631" y="5376"/>
                    <a:pt x="9590" y="5376"/>
                  </a:cubicBezTo>
                  <a:cubicBezTo>
                    <a:pt x="9550" y="5376"/>
                    <a:pt x="9510" y="5389"/>
                    <a:pt x="9474" y="5416"/>
                  </a:cubicBezTo>
                  <a:cubicBezTo>
                    <a:pt x="9421" y="5470"/>
                    <a:pt x="9421" y="5577"/>
                    <a:pt x="9474" y="5630"/>
                  </a:cubicBezTo>
                  <a:cubicBezTo>
                    <a:pt x="9689" y="5844"/>
                    <a:pt x="9849" y="6023"/>
                    <a:pt x="9921" y="6183"/>
                  </a:cubicBezTo>
                  <a:cubicBezTo>
                    <a:pt x="9956" y="6237"/>
                    <a:pt x="10010" y="6273"/>
                    <a:pt x="10063" y="6273"/>
                  </a:cubicBezTo>
                  <a:cubicBezTo>
                    <a:pt x="10135" y="6273"/>
                    <a:pt x="10206" y="6201"/>
                    <a:pt x="10224" y="6130"/>
                  </a:cubicBezTo>
                  <a:cubicBezTo>
                    <a:pt x="10224" y="6130"/>
                    <a:pt x="10277" y="5630"/>
                    <a:pt x="10599" y="5488"/>
                  </a:cubicBezTo>
                  <a:cubicBezTo>
                    <a:pt x="10688" y="5452"/>
                    <a:pt x="10723" y="5363"/>
                    <a:pt x="10688" y="5291"/>
                  </a:cubicBezTo>
                  <a:cubicBezTo>
                    <a:pt x="10652" y="5166"/>
                    <a:pt x="10634" y="5024"/>
                    <a:pt x="10670" y="4881"/>
                  </a:cubicBezTo>
                  <a:cubicBezTo>
                    <a:pt x="10688" y="4774"/>
                    <a:pt x="10741" y="4703"/>
                    <a:pt x="10831" y="4613"/>
                  </a:cubicBezTo>
                  <a:cubicBezTo>
                    <a:pt x="10902" y="4542"/>
                    <a:pt x="10884" y="4417"/>
                    <a:pt x="10795" y="4364"/>
                  </a:cubicBezTo>
                  <a:cubicBezTo>
                    <a:pt x="10670" y="4310"/>
                    <a:pt x="10634" y="4167"/>
                    <a:pt x="10634" y="4042"/>
                  </a:cubicBezTo>
                  <a:cubicBezTo>
                    <a:pt x="10634" y="3935"/>
                    <a:pt x="10688" y="3810"/>
                    <a:pt x="10777" y="3775"/>
                  </a:cubicBezTo>
                  <a:cubicBezTo>
                    <a:pt x="10884" y="3721"/>
                    <a:pt x="10902" y="3596"/>
                    <a:pt x="10831" y="3525"/>
                  </a:cubicBezTo>
                  <a:cubicBezTo>
                    <a:pt x="10599" y="3275"/>
                    <a:pt x="10688" y="2918"/>
                    <a:pt x="10688" y="2918"/>
                  </a:cubicBezTo>
                  <a:cubicBezTo>
                    <a:pt x="10706" y="2847"/>
                    <a:pt x="10670" y="2758"/>
                    <a:pt x="10599" y="2740"/>
                  </a:cubicBezTo>
                  <a:cubicBezTo>
                    <a:pt x="10277" y="2579"/>
                    <a:pt x="10224" y="2098"/>
                    <a:pt x="10224" y="2080"/>
                  </a:cubicBezTo>
                  <a:cubicBezTo>
                    <a:pt x="10206" y="2008"/>
                    <a:pt x="10153" y="1955"/>
                    <a:pt x="10099" y="1955"/>
                  </a:cubicBezTo>
                  <a:cubicBezTo>
                    <a:pt x="10086" y="1952"/>
                    <a:pt x="10074" y="1950"/>
                    <a:pt x="10061" y="1950"/>
                  </a:cubicBezTo>
                  <a:cubicBezTo>
                    <a:pt x="10003" y="1950"/>
                    <a:pt x="9950" y="1982"/>
                    <a:pt x="9921" y="2026"/>
                  </a:cubicBezTo>
                  <a:cubicBezTo>
                    <a:pt x="9635" y="2579"/>
                    <a:pt x="8796" y="3150"/>
                    <a:pt x="8582" y="3293"/>
                  </a:cubicBezTo>
                  <a:cubicBezTo>
                    <a:pt x="8539" y="3325"/>
                    <a:pt x="8490" y="3338"/>
                    <a:pt x="8438" y="3338"/>
                  </a:cubicBezTo>
                  <a:cubicBezTo>
                    <a:pt x="8258" y="3338"/>
                    <a:pt x="8047" y="3176"/>
                    <a:pt x="7922" y="3079"/>
                  </a:cubicBezTo>
                  <a:cubicBezTo>
                    <a:pt x="8172" y="2936"/>
                    <a:pt x="8422" y="2758"/>
                    <a:pt x="8654" y="2579"/>
                  </a:cubicBezTo>
                  <a:cubicBezTo>
                    <a:pt x="8796" y="2454"/>
                    <a:pt x="8868" y="2312"/>
                    <a:pt x="8868" y="2115"/>
                  </a:cubicBezTo>
                  <a:cubicBezTo>
                    <a:pt x="8868" y="1812"/>
                    <a:pt x="8654" y="1509"/>
                    <a:pt x="8457" y="1366"/>
                  </a:cubicBezTo>
                  <a:cubicBezTo>
                    <a:pt x="8172" y="1152"/>
                    <a:pt x="7815" y="1063"/>
                    <a:pt x="7494" y="956"/>
                  </a:cubicBezTo>
                  <a:cubicBezTo>
                    <a:pt x="7316" y="884"/>
                    <a:pt x="7066" y="795"/>
                    <a:pt x="6923" y="634"/>
                  </a:cubicBezTo>
                  <a:cubicBezTo>
                    <a:pt x="6798" y="492"/>
                    <a:pt x="6762" y="313"/>
                    <a:pt x="6637" y="171"/>
                  </a:cubicBezTo>
                  <a:cubicBezTo>
                    <a:pt x="6514" y="47"/>
                    <a:pt x="6371" y="0"/>
                    <a:pt x="6224" y="0"/>
                  </a:cubicBezTo>
                  <a:close/>
                </a:path>
              </a:pathLst>
            </a:custGeom>
            <a:solidFill>
              <a:srgbClr val="1E15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6" name="Google Shape;5746;p46"/>
            <p:cNvSpPr/>
            <p:nvPr/>
          </p:nvSpPr>
          <p:spPr>
            <a:xfrm>
              <a:off x="2806697" y="-2326134"/>
              <a:ext cx="72615" cy="117222"/>
            </a:xfrm>
            <a:custGeom>
              <a:avLst/>
              <a:gdLst/>
              <a:ahLst/>
              <a:cxnLst/>
              <a:rect l="l" t="t" r="r" b="b"/>
              <a:pathLst>
                <a:path w="2463" h="3976" extrusionOk="0">
                  <a:moveTo>
                    <a:pt x="1672" y="782"/>
                  </a:moveTo>
                  <a:cubicBezTo>
                    <a:pt x="1717" y="782"/>
                    <a:pt x="1761" y="788"/>
                    <a:pt x="1803" y="800"/>
                  </a:cubicBezTo>
                  <a:cubicBezTo>
                    <a:pt x="2070" y="889"/>
                    <a:pt x="2106" y="1139"/>
                    <a:pt x="2017" y="1371"/>
                  </a:cubicBezTo>
                  <a:cubicBezTo>
                    <a:pt x="1981" y="1496"/>
                    <a:pt x="1927" y="1620"/>
                    <a:pt x="1963" y="1781"/>
                  </a:cubicBezTo>
                  <a:cubicBezTo>
                    <a:pt x="2070" y="2406"/>
                    <a:pt x="1999" y="2691"/>
                    <a:pt x="1713" y="2780"/>
                  </a:cubicBezTo>
                  <a:cubicBezTo>
                    <a:pt x="1661" y="2796"/>
                    <a:pt x="1608" y="2804"/>
                    <a:pt x="1554" y="2804"/>
                  </a:cubicBezTo>
                  <a:cubicBezTo>
                    <a:pt x="1368" y="2804"/>
                    <a:pt x="1171" y="2710"/>
                    <a:pt x="964" y="2530"/>
                  </a:cubicBezTo>
                  <a:cubicBezTo>
                    <a:pt x="982" y="2477"/>
                    <a:pt x="982" y="2423"/>
                    <a:pt x="982" y="2370"/>
                  </a:cubicBezTo>
                  <a:cubicBezTo>
                    <a:pt x="1000" y="2298"/>
                    <a:pt x="1000" y="2227"/>
                    <a:pt x="1000" y="2138"/>
                  </a:cubicBezTo>
                  <a:cubicBezTo>
                    <a:pt x="1232" y="2174"/>
                    <a:pt x="1446" y="2209"/>
                    <a:pt x="1642" y="2298"/>
                  </a:cubicBezTo>
                  <a:cubicBezTo>
                    <a:pt x="1657" y="2302"/>
                    <a:pt x="1673" y="2303"/>
                    <a:pt x="1688" y="2303"/>
                  </a:cubicBezTo>
                  <a:cubicBezTo>
                    <a:pt x="1760" y="2303"/>
                    <a:pt x="1827" y="2268"/>
                    <a:pt x="1856" y="2209"/>
                  </a:cubicBezTo>
                  <a:cubicBezTo>
                    <a:pt x="1874" y="2120"/>
                    <a:pt x="1838" y="2031"/>
                    <a:pt x="1767" y="1995"/>
                  </a:cubicBezTo>
                  <a:cubicBezTo>
                    <a:pt x="1517" y="1906"/>
                    <a:pt x="1267" y="1852"/>
                    <a:pt x="1000" y="1817"/>
                  </a:cubicBezTo>
                  <a:cubicBezTo>
                    <a:pt x="1000" y="1781"/>
                    <a:pt x="1000" y="1745"/>
                    <a:pt x="1000" y="1692"/>
                  </a:cubicBezTo>
                  <a:cubicBezTo>
                    <a:pt x="1267" y="1674"/>
                    <a:pt x="1517" y="1603"/>
                    <a:pt x="1767" y="1513"/>
                  </a:cubicBezTo>
                  <a:cubicBezTo>
                    <a:pt x="1838" y="1496"/>
                    <a:pt x="1874" y="1406"/>
                    <a:pt x="1856" y="1317"/>
                  </a:cubicBezTo>
                  <a:cubicBezTo>
                    <a:pt x="1830" y="1251"/>
                    <a:pt x="1774" y="1214"/>
                    <a:pt x="1710" y="1214"/>
                  </a:cubicBezTo>
                  <a:cubicBezTo>
                    <a:pt x="1688" y="1214"/>
                    <a:pt x="1665" y="1219"/>
                    <a:pt x="1642" y="1228"/>
                  </a:cubicBezTo>
                  <a:cubicBezTo>
                    <a:pt x="1428" y="1299"/>
                    <a:pt x="1196" y="1371"/>
                    <a:pt x="964" y="1389"/>
                  </a:cubicBezTo>
                  <a:cubicBezTo>
                    <a:pt x="946" y="1353"/>
                    <a:pt x="893" y="1174"/>
                    <a:pt x="910" y="1157"/>
                  </a:cubicBezTo>
                  <a:cubicBezTo>
                    <a:pt x="1071" y="1032"/>
                    <a:pt x="1249" y="925"/>
                    <a:pt x="1392" y="853"/>
                  </a:cubicBezTo>
                  <a:cubicBezTo>
                    <a:pt x="1487" y="806"/>
                    <a:pt x="1582" y="782"/>
                    <a:pt x="1672" y="782"/>
                  </a:cubicBezTo>
                  <a:close/>
                  <a:moveTo>
                    <a:pt x="173" y="0"/>
                  </a:moveTo>
                  <a:cubicBezTo>
                    <a:pt x="128" y="0"/>
                    <a:pt x="85" y="19"/>
                    <a:pt x="54" y="50"/>
                  </a:cubicBezTo>
                  <a:cubicBezTo>
                    <a:pt x="0" y="122"/>
                    <a:pt x="0" y="229"/>
                    <a:pt x="72" y="282"/>
                  </a:cubicBezTo>
                  <a:cubicBezTo>
                    <a:pt x="447" y="586"/>
                    <a:pt x="696" y="1246"/>
                    <a:pt x="696" y="1995"/>
                  </a:cubicBezTo>
                  <a:cubicBezTo>
                    <a:pt x="696" y="2727"/>
                    <a:pt x="464" y="3387"/>
                    <a:pt x="90" y="3690"/>
                  </a:cubicBezTo>
                  <a:cubicBezTo>
                    <a:pt x="18" y="3744"/>
                    <a:pt x="18" y="3851"/>
                    <a:pt x="72" y="3922"/>
                  </a:cubicBezTo>
                  <a:cubicBezTo>
                    <a:pt x="108" y="3958"/>
                    <a:pt x="143" y="3976"/>
                    <a:pt x="197" y="3976"/>
                  </a:cubicBezTo>
                  <a:cubicBezTo>
                    <a:pt x="232" y="3976"/>
                    <a:pt x="268" y="3958"/>
                    <a:pt x="286" y="3940"/>
                  </a:cubicBezTo>
                  <a:cubicBezTo>
                    <a:pt x="571" y="3708"/>
                    <a:pt x="786" y="3316"/>
                    <a:pt x="893" y="2869"/>
                  </a:cubicBezTo>
                  <a:cubicBezTo>
                    <a:pt x="1107" y="3030"/>
                    <a:pt x="1339" y="3119"/>
                    <a:pt x="1553" y="3119"/>
                  </a:cubicBezTo>
                  <a:cubicBezTo>
                    <a:pt x="1642" y="3119"/>
                    <a:pt x="1713" y="3101"/>
                    <a:pt x="1803" y="3084"/>
                  </a:cubicBezTo>
                  <a:cubicBezTo>
                    <a:pt x="2463" y="2887"/>
                    <a:pt x="2320" y="2049"/>
                    <a:pt x="2266" y="1728"/>
                  </a:cubicBezTo>
                  <a:cubicBezTo>
                    <a:pt x="2249" y="1656"/>
                    <a:pt x="2266" y="1585"/>
                    <a:pt x="2302" y="1478"/>
                  </a:cubicBezTo>
                  <a:cubicBezTo>
                    <a:pt x="2356" y="1371"/>
                    <a:pt x="2409" y="1228"/>
                    <a:pt x="2374" y="1050"/>
                  </a:cubicBezTo>
                  <a:cubicBezTo>
                    <a:pt x="2302" y="764"/>
                    <a:pt x="2142" y="586"/>
                    <a:pt x="1892" y="514"/>
                  </a:cubicBezTo>
                  <a:cubicBezTo>
                    <a:pt x="1813" y="486"/>
                    <a:pt x="1729" y="471"/>
                    <a:pt x="1644" y="471"/>
                  </a:cubicBezTo>
                  <a:cubicBezTo>
                    <a:pt x="1516" y="471"/>
                    <a:pt x="1385" y="504"/>
                    <a:pt x="1267" y="568"/>
                  </a:cubicBezTo>
                  <a:cubicBezTo>
                    <a:pt x="1125" y="639"/>
                    <a:pt x="964" y="728"/>
                    <a:pt x="821" y="853"/>
                  </a:cubicBezTo>
                  <a:cubicBezTo>
                    <a:pt x="678" y="496"/>
                    <a:pt x="500" y="211"/>
                    <a:pt x="268" y="32"/>
                  </a:cubicBezTo>
                  <a:cubicBezTo>
                    <a:pt x="238" y="10"/>
                    <a:pt x="205" y="0"/>
                    <a:pt x="173" y="0"/>
                  </a:cubicBezTo>
                  <a:close/>
                </a:path>
              </a:pathLst>
            </a:custGeom>
            <a:solidFill>
              <a:srgbClr val="1E15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47" name="Google Shape;5747;p46"/>
          <p:cNvGrpSpPr/>
          <p:nvPr/>
        </p:nvGrpSpPr>
        <p:grpSpPr>
          <a:xfrm rot="120013">
            <a:off x="2048359" y="2537635"/>
            <a:ext cx="320888" cy="175523"/>
            <a:chOff x="2029214" y="-2361956"/>
            <a:chExt cx="320917" cy="175539"/>
          </a:xfrm>
        </p:grpSpPr>
        <p:sp>
          <p:nvSpPr>
            <p:cNvPr id="5748" name="Google Shape;5748;p46"/>
            <p:cNvSpPr/>
            <p:nvPr/>
          </p:nvSpPr>
          <p:spPr>
            <a:xfrm>
              <a:off x="2153336" y="-2357297"/>
              <a:ext cx="102629" cy="50533"/>
            </a:xfrm>
            <a:custGeom>
              <a:avLst/>
              <a:gdLst/>
              <a:ahLst/>
              <a:cxnLst/>
              <a:rect l="l" t="t" r="r" b="b"/>
              <a:pathLst>
                <a:path w="3481" h="1714" extrusionOk="0">
                  <a:moveTo>
                    <a:pt x="2732" y="1"/>
                  </a:moveTo>
                  <a:cubicBezTo>
                    <a:pt x="2436" y="1"/>
                    <a:pt x="2138" y="34"/>
                    <a:pt x="1839" y="72"/>
                  </a:cubicBezTo>
                  <a:cubicBezTo>
                    <a:pt x="1303" y="144"/>
                    <a:pt x="768" y="269"/>
                    <a:pt x="286" y="554"/>
                  </a:cubicBezTo>
                  <a:lnTo>
                    <a:pt x="1" y="822"/>
                  </a:lnTo>
                  <a:lnTo>
                    <a:pt x="3070" y="1714"/>
                  </a:lnTo>
                  <a:cubicBezTo>
                    <a:pt x="3052" y="1125"/>
                    <a:pt x="3070" y="554"/>
                    <a:pt x="3480" y="90"/>
                  </a:cubicBezTo>
                  <a:cubicBezTo>
                    <a:pt x="3234" y="25"/>
                    <a:pt x="2984" y="1"/>
                    <a:pt x="2732" y="1"/>
                  </a:cubicBezTo>
                  <a:close/>
                </a:path>
              </a:pathLst>
            </a:custGeom>
            <a:solidFill>
              <a:srgbClr val="FEF4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9" name="Google Shape;5749;p46"/>
            <p:cNvSpPr/>
            <p:nvPr/>
          </p:nvSpPr>
          <p:spPr>
            <a:xfrm>
              <a:off x="2231729" y="-2356767"/>
              <a:ext cx="24235" cy="50002"/>
            </a:xfrm>
            <a:custGeom>
              <a:avLst/>
              <a:gdLst/>
              <a:ahLst/>
              <a:cxnLst/>
              <a:rect l="l" t="t" r="r" b="b"/>
              <a:pathLst>
                <a:path w="822" h="1696" extrusionOk="0">
                  <a:moveTo>
                    <a:pt x="322" y="1"/>
                  </a:moveTo>
                  <a:cubicBezTo>
                    <a:pt x="72" y="411"/>
                    <a:pt x="0" y="1071"/>
                    <a:pt x="0" y="1589"/>
                  </a:cubicBezTo>
                  <a:lnTo>
                    <a:pt x="411" y="1696"/>
                  </a:lnTo>
                  <a:cubicBezTo>
                    <a:pt x="393" y="1107"/>
                    <a:pt x="411" y="536"/>
                    <a:pt x="821" y="72"/>
                  </a:cubicBezTo>
                  <a:cubicBezTo>
                    <a:pt x="661" y="37"/>
                    <a:pt x="500" y="1"/>
                    <a:pt x="322" y="1"/>
                  </a:cubicBezTo>
                  <a:close/>
                </a:path>
              </a:pathLst>
            </a:custGeom>
            <a:solidFill>
              <a:srgbClr val="FEF0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0" name="Google Shape;5750;p46"/>
            <p:cNvSpPr/>
            <p:nvPr/>
          </p:nvSpPr>
          <p:spPr>
            <a:xfrm>
              <a:off x="2032369" y="-2341141"/>
              <a:ext cx="278816" cy="126450"/>
            </a:xfrm>
            <a:custGeom>
              <a:avLst/>
              <a:gdLst/>
              <a:ahLst/>
              <a:cxnLst/>
              <a:rect l="l" t="t" r="r" b="b"/>
              <a:pathLst>
                <a:path w="9457" h="4289" extrusionOk="0">
                  <a:moveTo>
                    <a:pt x="4190" y="1"/>
                  </a:moveTo>
                  <a:cubicBezTo>
                    <a:pt x="4142" y="1"/>
                    <a:pt x="4095" y="3"/>
                    <a:pt x="4050" y="6"/>
                  </a:cubicBezTo>
                  <a:cubicBezTo>
                    <a:pt x="2962" y="113"/>
                    <a:pt x="1981" y="702"/>
                    <a:pt x="1142" y="1344"/>
                  </a:cubicBezTo>
                  <a:cubicBezTo>
                    <a:pt x="874" y="1559"/>
                    <a:pt x="518" y="1880"/>
                    <a:pt x="196" y="2183"/>
                  </a:cubicBezTo>
                  <a:cubicBezTo>
                    <a:pt x="0" y="2397"/>
                    <a:pt x="36" y="2718"/>
                    <a:pt x="286" y="2879"/>
                  </a:cubicBezTo>
                  <a:cubicBezTo>
                    <a:pt x="964" y="3325"/>
                    <a:pt x="2445" y="4146"/>
                    <a:pt x="4282" y="4271"/>
                  </a:cubicBezTo>
                  <a:cubicBezTo>
                    <a:pt x="4461" y="4288"/>
                    <a:pt x="4657" y="4288"/>
                    <a:pt x="4835" y="4288"/>
                  </a:cubicBezTo>
                  <a:cubicBezTo>
                    <a:pt x="5103" y="4288"/>
                    <a:pt x="5371" y="4271"/>
                    <a:pt x="5638" y="4217"/>
                  </a:cubicBezTo>
                  <a:cubicBezTo>
                    <a:pt x="6477" y="4092"/>
                    <a:pt x="7298" y="3789"/>
                    <a:pt x="8029" y="3378"/>
                  </a:cubicBezTo>
                  <a:cubicBezTo>
                    <a:pt x="8350" y="3218"/>
                    <a:pt x="8672" y="3057"/>
                    <a:pt x="9028" y="2950"/>
                  </a:cubicBezTo>
                  <a:lnTo>
                    <a:pt x="9457" y="2361"/>
                  </a:lnTo>
                  <a:lnTo>
                    <a:pt x="9028" y="1755"/>
                  </a:lnTo>
                  <a:cubicBezTo>
                    <a:pt x="8011" y="1576"/>
                    <a:pt x="7280" y="845"/>
                    <a:pt x="6316" y="524"/>
                  </a:cubicBezTo>
                  <a:cubicBezTo>
                    <a:pt x="5735" y="324"/>
                    <a:pt x="4843" y="1"/>
                    <a:pt x="4190" y="1"/>
                  </a:cubicBezTo>
                  <a:close/>
                </a:path>
              </a:pathLst>
            </a:custGeom>
            <a:solidFill>
              <a:srgbClr val="FAF7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1" name="Google Shape;5751;p46"/>
            <p:cNvSpPr/>
            <p:nvPr/>
          </p:nvSpPr>
          <p:spPr>
            <a:xfrm>
              <a:off x="2032870" y="-2276280"/>
              <a:ext cx="278315" cy="61589"/>
            </a:xfrm>
            <a:custGeom>
              <a:avLst/>
              <a:gdLst/>
              <a:ahLst/>
              <a:cxnLst/>
              <a:rect l="l" t="t" r="r" b="b"/>
              <a:pathLst>
                <a:path w="9440" h="2089" extrusionOk="0">
                  <a:moveTo>
                    <a:pt x="9333" y="1"/>
                  </a:moveTo>
                  <a:lnTo>
                    <a:pt x="9243" y="251"/>
                  </a:lnTo>
                  <a:cubicBezTo>
                    <a:pt x="8887" y="358"/>
                    <a:pt x="8333" y="554"/>
                    <a:pt x="8012" y="732"/>
                  </a:cubicBezTo>
                  <a:cubicBezTo>
                    <a:pt x="7281" y="1125"/>
                    <a:pt x="6460" y="1446"/>
                    <a:pt x="5621" y="1571"/>
                  </a:cubicBezTo>
                  <a:cubicBezTo>
                    <a:pt x="5354" y="1607"/>
                    <a:pt x="5086" y="1625"/>
                    <a:pt x="4818" y="1625"/>
                  </a:cubicBezTo>
                  <a:cubicBezTo>
                    <a:pt x="4766" y="1630"/>
                    <a:pt x="4712" y="1632"/>
                    <a:pt x="4658" y="1632"/>
                  </a:cubicBezTo>
                  <a:cubicBezTo>
                    <a:pt x="4527" y="1632"/>
                    <a:pt x="4391" y="1619"/>
                    <a:pt x="4265" y="1607"/>
                  </a:cubicBezTo>
                  <a:cubicBezTo>
                    <a:pt x="2428" y="1482"/>
                    <a:pt x="947" y="679"/>
                    <a:pt x="269" y="215"/>
                  </a:cubicBezTo>
                  <a:cubicBezTo>
                    <a:pt x="197" y="179"/>
                    <a:pt x="162" y="126"/>
                    <a:pt x="126" y="72"/>
                  </a:cubicBezTo>
                  <a:lnTo>
                    <a:pt x="126" y="72"/>
                  </a:lnTo>
                  <a:cubicBezTo>
                    <a:pt x="1" y="268"/>
                    <a:pt x="54" y="536"/>
                    <a:pt x="269" y="679"/>
                  </a:cubicBezTo>
                  <a:cubicBezTo>
                    <a:pt x="947" y="1125"/>
                    <a:pt x="2428" y="1946"/>
                    <a:pt x="4265" y="2071"/>
                  </a:cubicBezTo>
                  <a:cubicBezTo>
                    <a:pt x="4444" y="2088"/>
                    <a:pt x="4640" y="2088"/>
                    <a:pt x="4818" y="2088"/>
                  </a:cubicBezTo>
                  <a:cubicBezTo>
                    <a:pt x="5086" y="2088"/>
                    <a:pt x="5354" y="2071"/>
                    <a:pt x="5621" y="2017"/>
                  </a:cubicBezTo>
                  <a:cubicBezTo>
                    <a:pt x="6460" y="1892"/>
                    <a:pt x="7281" y="1589"/>
                    <a:pt x="8012" y="1178"/>
                  </a:cubicBezTo>
                  <a:cubicBezTo>
                    <a:pt x="8333" y="1018"/>
                    <a:pt x="8655" y="857"/>
                    <a:pt x="9011" y="750"/>
                  </a:cubicBezTo>
                  <a:lnTo>
                    <a:pt x="9440" y="161"/>
                  </a:lnTo>
                  <a:lnTo>
                    <a:pt x="9333" y="1"/>
                  </a:lnTo>
                  <a:close/>
                </a:path>
              </a:pathLst>
            </a:custGeom>
            <a:solidFill>
              <a:srgbClr val="F3EA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2" name="Google Shape;5752;p46"/>
            <p:cNvSpPr/>
            <p:nvPr/>
          </p:nvSpPr>
          <p:spPr>
            <a:xfrm>
              <a:off x="2107579" y="-2292731"/>
              <a:ext cx="76065" cy="45433"/>
            </a:xfrm>
            <a:custGeom>
              <a:avLst/>
              <a:gdLst/>
              <a:ahLst/>
              <a:cxnLst/>
              <a:rect l="l" t="t" r="r" b="b"/>
              <a:pathLst>
                <a:path w="2580" h="1541" extrusionOk="0">
                  <a:moveTo>
                    <a:pt x="1873" y="1"/>
                  </a:moveTo>
                  <a:cubicBezTo>
                    <a:pt x="1851" y="1"/>
                    <a:pt x="1827" y="2"/>
                    <a:pt x="1803" y="6"/>
                  </a:cubicBezTo>
                  <a:cubicBezTo>
                    <a:pt x="1143" y="95"/>
                    <a:pt x="572" y="416"/>
                    <a:pt x="18" y="755"/>
                  </a:cubicBezTo>
                  <a:lnTo>
                    <a:pt x="1" y="1255"/>
                  </a:lnTo>
                  <a:cubicBezTo>
                    <a:pt x="286" y="1308"/>
                    <a:pt x="572" y="1380"/>
                    <a:pt x="875" y="1433"/>
                  </a:cubicBezTo>
                  <a:cubicBezTo>
                    <a:pt x="1196" y="1469"/>
                    <a:pt x="1535" y="1504"/>
                    <a:pt x="1874" y="1540"/>
                  </a:cubicBezTo>
                  <a:cubicBezTo>
                    <a:pt x="1882" y="1541"/>
                    <a:pt x="1889" y="1541"/>
                    <a:pt x="1896" y="1541"/>
                  </a:cubicBezTo>
                  <a:cubicBezTo>
                    <a:pt x="2566" y="1541"/>
                    <a:pt x="2579" y="1"/>
                    <a:pt x="1873" y="1"/>
                  </a:cubicBezTo>
                  <a:close/>
                </a:path>
              </a:pathLst>
            </a:custGeom>
            <a:solidFill>
              <a:srgbClr val="FEF4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3" name="Google Shape;5753;p46"/>
            <p:cNvSpPr/>
            <p:nvPr/>
          </p:nvSpPr>
          <p:spPr>
            <a:xfrm>
              <a:off x="2107579" y="-2289429"/>
              <a:ext cx="75593" cy="42160"/>
            </a:xfrm>
            <a:custGeom>
              <a:avLst/>
              <a:gdLst/>
              <a:ahLst/>
              <a:cxnLst/>
              <a:rect l="l" t="t" r="r" b="b"/>
              <a:pathLst>
                <a:path w="2564" h="1430" extrusionOk="0">
                  <a:moveTo>
                    <a:pt x="2160" y="1"/>
                  </a:moveTo>
                  <a:lnTo>
                    <a:pt x="2160" y="1"/>
                  </a:lnTo>
                  <a:cubicBezTo>
                    <a:pt x="2229" y="433"/>
                    <a:pt x="2064" y="948"/>
                    <a:pt x="1681" y="948"/>
                  </a:cubicBezTo>
                  <a:cubicBezTo>
                    <a:pt x="1668" y="948"/>
                    <a:pt x="1655" y="948"/>
                    <a:pt x="1642" y="946"/>
                  </a:cubicBezTo>
                  <a:cubicBezTo>
                    <a:pt x="1321" y="929"/>
                    <a:pt x="982" y="893"/>
                    <a:pt x="643" y="839"/>
                  </a:cubicBezTo>
                  <a:cubicBezTo>
                    <a:pt x="429" y="822"/>
                    <a:pt x="233" y="768"/>
                    <a:pt x="18" y="714"/>
                  </a:cubicBezTo>
                  <a:lnTo>
                    <a:pt x="1" y="1143"/>
                  </a:lnTo>
                  <a:cubicBezTo>
                    <a:pt x="286" y="1196"/>
                    <a:pt x="572" y="1268"/>
                    <a:pt x="875" y="1321"/>
                  </a:cubicBezTo>
                  <a:cubicBezTo>
                    <a:pt x="1196" y="1357"/>
                    <a:pt x="1535" y="1392"/>
                    <a:pt x="1874" y="1428"/>
                  </a:cubicBezTo>
                  <a:cubicBezTo>
                    <a:pt x="1883" y="1429"/>
                    <a:pt x="1892" y="1429"/>
                    <a:pt x="1901" y="1429"/>
                  </a:cubicBezTo>
                  <a:cubicBezTo>
                    <a:pt x="2449" y="1429"/>
                    <a:pt x="2563" y="352"/>
                    <a:pt x="2160" y="1"/>
                  </a:cubicBezTo>
                  <a:close/>
                </a:path>
              </a:pathLst>
            </a:custGeom>
            <a:solidFill>
              <a:srgbClr val="FEF0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4" name="Google Shape;5754;p46"/>
            <p:cNvSpPr/>
            <p:nvPr/>
          </p:nvSpPr>
          <p:spPr>
            <a:xfrm>
              <a:off x="2100208" y="-2341141"/>
              <a:ext cx="203105" cy="67544"/>
            </a:xfrm>
            <a:custGeom>
              <a:avLst/>
              <a:gdLst/>
              <a:ahLst/>
              <a:cxnLst/>
              <a:rect l="l" t="t" r="r" b="b"/>
              <a:pathLst>
                <a:path w="6889" h="2291" extrusionOk="0">
                  <a:moveTo>
                    <a:pt x="1889" y="1"/>
                  </a:moveTo>
                  <a:cubicBezTo>
                    <a:pt x="1841" y="1"/>
                    <a:pt x="1794" y="3"/>
                    <a:pt x="1749" y="6"/>
                  </a:cubicBezTo>
                  <a:cubicBezTo>
                    <a:pt x="1125" y="60"/>
                    <a:pt x="554" y="274"/>
                    <a:pt x="1" y="577"/>
                  </a:cubicBezTo>
                  <a:cubicBezTo>
                    <a:pt x="108" y="738"/>
                    <a:pt x="197" y="916"/>
                    <a:pt x="286" y="1095"/>
                  </a:cubicBezTo>
                  <a:cubicBezTo>
                    <a:pt x="829" y="955"/>
                    <a:pt x="1399" y="856"/>
                    <a:pt x="1973" y="856"/>
                  </a:cubicBezTo>
                  <a:cubicBezTo>
                    <a:pt x="2059" y="856"/>
                    <a:pt x="2145" y="858"/>
                    <a:pt x="2231" y="863"/>
                  </a:cubicBezTo>
                  <a:cubicBezTo>
                    <a:pt x="2570" y="880"/>
                    <a:pt x="2909" y="934"/>
                    <a:pt x="3230" y="1005"/>
                  </a:cubicBezTo>
                  <a:cubicBezTo>
                    <a:pt x="4051" y="1219"/>
                    <a:pt x="4800" y="1737"/>
                    <a:pt x="5603" y="2005"/>
                  </a:cubicBezTo>
                  <a:cubicBezTo>
                    <a:pt x="5978" y="2129"/>
                    <a:pt x="6513" y="2237"/>
                    <a:pt x="6888" y="2290"/>
                  </a:cubicBezTo>
                  <a:lnTo>
                    <a:pt x="6817" y="1915"/>
                  </a:lnTo>
                  <a:lnTo>
                    <a:pt x="6727" y="1755"/>
                  </a:lnTo>
                  <a:cubicBezTo>
                    <a:pt x="5710" y="1576"/>
                    <a:pt x="4979" y="845"/>
                    <a:pt x="4015" y="524"/>
                  </a:cubicBezTo>
                  <a:cubicBezTo>
                    <a:pt x="3434" y="324"/>
                    <a:pt x="2542" y="1"/>
                    <a:pt x="1889" y="1"/>
                  </a:cubicBezTo>
                  <a:close/>
                </a:path>
              </a:pathLst>
            </a:custGeom>
            <a:solidFill>
              <a:srgbClr val="73E7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5" name="Google Shape;5755;p46"/>
            <p:cNvSpPr/>
            <p:nvPr/>
          </p:nvSpPr>
          <p:spPr>
            <a:xfrm>
              <a:off x="2104424" y="-2325751"/>
              <a:ext cx="198889" cy="52155"/>
            </a:xfrm>
            <a:custGeom>
              <a:avLst/>
              <a:gdLst/>
              <a:ahLst/>
              <a:cxnLst/>
              <a:rect l="l" t="t" r="r" b="b"/>
              <a:pathLst>
                <a:path w="6746" h="1769" extrusionOk="0">
                  <a:moveTo>
                    <a:pt x="1942" y="0"/>
                  </a:moveTo>
                  <a:cubicBezTo>
                    <a:pt x="1362" y="0"/>
                    <a:pt x="593" y="153"/>
                    <a:pt x="1" y="305"/>
                  </a:cubicBezTo>
                  <a:cubicBezTo>
                    <a:pt x="54" y="394"/>
                    <a:pt x="108" y="483"/>
                    <a:pt x="143" y="573"/>
                  </a:cubicBezTo>
                  <a:cubicBezTo>
                    <a:pt x="686" y="433"/>
                    <a:pt x="1256" y="334"/>
                    <a:pt x="1830" y="334"/>
                  </a:cubicBezTo>
                  <a:cubicBezTo>
                    <a:pt x="1916" y="334"/>
                    <a:pt x="2002" y="336"/>
                    <a:pt x="2088" y="341"/>
                  </a:cubicBezTo>
                  <a:cubicBezTo>
                    <a:pt x="2427" y="358"/>
                    <a:pt x="2766" y="412"/>
                    <a:pt x="3087" y="483"/>
                  </a:cubicBezTo>
                  <a:cubicBezTo>
                    <a:pt x="3908" y="697"/>
                    <a:pt x="4657" y="1215"/>
                    <a:pt x="5460" y="1483"/>
                  </a:cubicBezTo>
                  <a:cubicBezTo>
                    <a:pt x="5817" y="1607"/>
                    <a:pt x="6370" y="1715"/>
                    <a:pt x="6745" y="1768"/>
                  </a:cubicBezTo>
                  <a:lnTo>
                    <a:pt x="6656" y="1393"/>
                  </a:lnTo>
                  <a:cubicBezTo>
                    <a:pt x="6281" y="1340"/>
                    <a:pt x="5746" y="1268"/>
                    <a:pt x="5407" y="1144"/>
                  </a:cubicBezTo>
                  <a:cubicBezTo>
                    <a:pt x="4586" y="894"/>
                    <a:pt x="3855" y="358"/>
                    <a:pt x="3034" y="162"/>
                  </a:cubicBezTo>
                  <a:cubicBezTo>
                    <a:pt x="2713" y="73"/>
                    <a:pt x="2374" y="19"/>
                    <a:pt x="2035" y="2"/>
                  </a:cubicBezTo>
                  <a:cubicBezTo>
                    <a:pt x="2004" y="1"/>
                    <a:pt x="1974" y="0"/>
                    <a:pt x="1942" y="0"/>
                  </a:cubicBezTo>
                  <a:close/>
                </a:path>
              </a:pathLst>
            </a:custGeom>
            <a:solidFill>
              <a:srgbClr val="207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6" name="Google Shape;5756;p46"/>
            <p:cNvSpPr/>
            <p:nvPr/>
          </p:nvSpPr>
          <p:spPr>
            <a:xfrm>
              <a:off x="2032369" y="-2324130"/>
              <a:ext cx="86826" cy="98914"/>
            </a:xfrm>
            <a:custGeom>
              <a:avLst/>
              <a:gdLst/>
              <a:ahLst/>
              <a:cxnLst/>
              <a:rect l="l" t="t" r="r" b="b"/>
              <a:pathLst>
                <a:path w="2945" h="3355" extrusionOk="0">
                  <a:moveTo>
                    <a:pt x="2302" y="0"/>
                  </a:moveTo>
                  <a:cubicBezTo>
                    <a:pt x="1891" y="232"/>
                    <a:pt x="1499" y="500"/>
                    <a:pt x="1124" y="767"/>
                  </a:cubicBezTo>
                  <a:cubicBezTo>
                    <a:pt x="874" y="982"/>
                    <a:pt x="518" y="1303"/>
                    <a:pt x="196" y="1606"/>
                  </a:cubicBezTo>
                  <a:cubicBezTo>
                    <a:pt x="0" y="1820"/>
                    <a:pt x="36" y="2141"/>
                    <a:pt x="286" y="2302"/>
                  </a:cubicBezTo>
                  <a:cubicBezTo>
                    <a:pt x="732" y="2587"/>
                    <a:pt x="1535" y="3051"/>
                    <a:pt x="2534" y="3355"/>
                  </a:cubicBezTo>
                  <a:cubicBezTo>
                    <a:pt x="2694" y="2873"/>
                    <a:pt x="2944" y="1999"/>
                    <a:pt x="2855" y="1445"/>
                  </a:cubicBezTo>
                  <a:cubicBezTo>
                    <a:pt x="2784" y="928"/>
                    <a:pt x="2587" y="428"/>
                    <a:pt x="2302" y="0"/>
                  </a:cubicBezTo>
                  <a:close/>
                </a:path>
              </a:pathLst>
            </a:custGeom>
            <a:solidFill>
              <a:srgbClr val="D7D0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7" name="Google Shape;5757;p46"/>
            <p:cNvSpPr/>
            <p:nvPr/>
          </p:nvSpPr>
          <p:spPr>
            <a:xfrm>
              <a:off x="2032870" y="-2274157"/>
              <a:ext cx="77893" cy="48941"/>
            </a:xfrm>
            <a:custGeom>
              <a:avLst/>
              <a:gdLst/>
              <a:ahLst/>
              <a:cxnLst/>
              <a:rect l="l" t="t" r="r" b="b"/>
              <a:pathLst>
                <a:path w="2642" h="1660" extrusionOk="0">
                  <a:moveTo>
                    <a:pt x="126" y="0"/>
                  </a:moveTo>
                  <a:lnTo>
                    <a:pt x="126" y="0"/>
                  </a:lnTo>
                  <a:cubicBezTo>
                    <a:pt x="1" y="196"/>
                    <a:pt x="54" y="464"/>
                    <a:pt x="269" y="607"/>
                  </a:cubicBezTo>
                  <a:cubicBezTo>
                    <a:pt x="715" y="892"/>
                    <a:pt x="1518" y="1356"/>
                    <a:pt x="2517" y="1660"/>
                  </a:cubicBezTo>
                  <a:cubicBezTo>
                    <a:pt x="2552" y="1553"/>
                    <a:pt x="2606" y="1410"/>
                    <a:pt x="2642" y="1249"/>
                  </a:cubicBezTo>
                  <a:cubicBezTo>
                    <a:pt x="1571" y="928"/>
                    <a:pt x="732" y="464"/>
                    <a:pt x="269" y="143"/>
                  </a:cubicBezTo>
                  <a:cubicBezTo>
                    <a:pt x="197" y="107"/>
                    <a:pt x="162" y="54"/>
                    <a:pt x="126" y="0"/>
                  </a:cubicBezTo>
                  <a:close/>
                </a:path>
              </a:pathLst>
            </a:custGeom>
            <a:solidFill>
              <a:srgbClr val="C9BF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8" name="Google Shape;5758;p46"/>
            <p:cNvSpPr/>
            <p:nvPr/>
          </p:nvSpPr>
          <p:spPr>
            <a:xfrm>
              <a:off x="2158613" y="-2216813"/>
              <a:ext cx="63152" cy="25827"/>
            </a:xfrm>
            <a:custGeom>
              <a:avLst/>
              <a:gdLst/>
              <a:ahLst/>
              <a:cxnLst/>
              <a:rect l="l" t="t" r="r" b="b"/>
              <a:pathLst>
                <a:path w="2142" h="876" extrusionOk="0">
                  <a:moveTo>
                    <a:pt x="1356" y="0"/>
                  </a:moveTo>
                  <a:cubicBezTo>
                    <a:pt x="1089" y="54"/>
                    <a:pt x="821" y="71"/>
                    <a:pt x="553" y="71"/>
                  </a:cubicBezTo>
                  <a:cubicBezTo>
                    <a:pt x="375" y="71"/>
                    <a:pt x="179" y="71"/>
                    <a:pt x="0" y="54"/>
                  </a:cubicBezTo>
                  <a:lnTo>
                    <a:pt x="0" y="54"/>
                  </a:lnTo>
                  <a:cubicBezTo>
                    <a:pt x="72" y="125"/>
                    <a:pt x="286" y="500"/>
                    <a:pt x="660" y="678"/>
                  </a:cubicBezTo>
                  <a:cubicBezTo>
                    <a:pt x="986" y="826"/>
                    <a:pt x="1284" y="876"/>
                    <a:pt x="1551" y="876"/>
                  </a:cubicBezTo>
                  <a:cubicBezTo>
                    <a:pt x="1768" y="876"/>
                    <a:pt x="1966" y="843"/>
                    <a:pt x="2141" y="803"/>
                  </a:cubicBezTo>
                  <a:cubicBezTo>
                    <a:pt x="2141" y="803"/>
                    <a:pt x="1660" y="517"/>
                    <a:pt x="1356" y="0"/>
                  </a:cubicBezTo>
                  <a:close/>
                </a:path>
              </a:pathLst>
            </a:custGeom>
            <a:solidFill>
              <a:srgbClr val="FEF4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9" name="Google Shape;5759;p46"/>
            <p:cNvSpPr/>
            <p:nvPr/>
          </p:nvSpPr>
          <p:spPr>
            <a:xfrm>
              <a:off x="2184911" y="-2216813"/>
              <a:ext cx="36853" cy="25797"/>
            </a:xfrm>
            <a:custGeom>
              <a:avLst/>
              <a:gdLst/>
              <a:ahLst/>
              <a:cxnLst/>
              <a:rect l="l" t="t" r="r" b="b"/>
              <a:pathLst>
                <a:path w="1250" h="875" extrusionOk="0">
                  <a:moveTo>
                    <a:pt x="464" y="0"/>
                  </a:moveTo>
                  <a:cubicBezTo>
                    <a:pt x="322" y="36"/>
                    <a:pt x="161" y="54"/>
                    <a:pt x="0" y="54"/>
                  </a:cubicBezTo>
                  <a:cubicBezTo>
                    <a:pt x="250" y="446"/>
                    <a:pt x="554" y="732"/>
                    <a:pt x="714" y="874"/>
                  </a:cubicBezTo>
                  <a:cubicBezTo>
                    <a:pt x="910" y="874"/>
                    <a:pt x="1089" y="839"/>
                    <a:pt x="1249" y="803"/>
                  </a:cubicBezTo>
                  <a:cubicBezTo>
                    <a:pt x="1249" y="803"/>
                    <a:pt x="768" y="517"/>
                    <a:pt x="464" y="0"/>
                  </a:cubicBezTo>
                  <a:close/>
                </a:path>
              </a:pathLst>
            </a:custGeom>
            <a:solidFill>
              <a:srgbClr val="FEF0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0" name="Google Shape;5760;p46"/>
            <p:cNvSpPr/>
            <p:nvPr/>
          </p:nvSpPr>
          <p:spPr>
            <a:xfrm>
              <a:off x="2076032" y="-2294677"/>
              <a:ext cx="14741" cy="15272"/>
            </a:xfrm>
            <a:custGeom>
              <a:avLst/>
              <a:gdLst/>
              <a:ahLst/>
              <a:cxnLst/>
              <a:rect l="l" t="t" r="r" b="b"/>
              <a:pathLst>
                <a:path w="500" h="518" extrusionOk="0">
                  <a:moveTo>
                    <a:pt x="250" y="0"/>
                  </a:moveTo>
                  <a:cubicBezTo>
                    <a:pt x="107" y="0"/>
                    <a:pt x="0" y="125"/>
                    <a:pt x="0" y="250"/>
                  </a:cubicBezTo>
                  <a:cubicBezTo>
                    <a:pt x="0" y="393"/>
                    <a:pt x="107" y="518"/>
                    <a:pt x="250" y="518"/>
                  </a:cubicBezTo>
                  <a:cubicBezTo>
                    <a:pt x="393" y="518"/>
                    <a:pt x="500" y="393"/>
                    <a:pt x="500" y="250"/>
                  </a:cubicBezTo>
                  <a:cubicBezTo>
                    <a:pt x="500" y="125"/>
                    <a:pt x="393" y="0"/>
                    <a:pt x="250" y="0"/>
                  </a:cubicBezTo>
                  <a:close/>
                </a:path>
              </a:pathLst>
            </a:custGeom>
            <a:solidFill>
              <a:srgbClr val="1E15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1" name="Google Shape;5761;p46"/>
            <p:cNvSpPr/>
            <p:nvPr/>
          </p:nvSpPr>
          <p:spPr>
            <a:xfrm>
              <a:off x="2298537" y="-2322036"/>
              <a:ext cx="47378" cy="111562"/>
            </a:xfrm>
            <a:custGeom>
              <a:avLst/>
              <a:gdLst/>
              <a:ahLst/>
              <a:cxnLst/>
              <a:rect l="l" t="t" r="r" b="b"/>
              <a:pathLst>
                <a:path w="1607" h="3784" extrusionOk="0">
                  <a:moveTo>
                    <a:pt x="1374" y="1"/>
                  </a:moveTo>
                  <a:cubicBezTo>
                    <a:pt x="1374" y="1"/>
                    <a:pt x="1089" y="108"/>
                    <a:pt x="803" y="304"/>
                  </a:cubicBezTo>
                  <a:cubicBezTo>
                    <a:pt x="518" y="464"/>
                    <a:pt x="268" y="714"/>
                    <a:pt x="90" y="1000"/>
                  </a:cubicBezTo>
                  <a:lnTo>
                    <a:pt x="0" y="1107"/>
                  </a:lnTo>
                  <a:cubicBezTo>
                    <a:pt x="0" y="1107"/>
                    <a:pt x="125" y="1303"/>
                    <a:pt x="125" y="1749"/>
                  </a:cubicBezTo>
                  <a:cubicBezTo>
                    <a:pt x="125" y="1749"/>
                    <a:pt x="108" y="1963"/>
                    <a:pt x="54" y="2124"/>
                  </a:cubicBezTo>
                  <a:lnTo>
                    <a:pt x="0" y="2302"/>
                  </a:lnTo>
                  <a:cubicBezTo>
                    <a:pt x="0" y="2302"/>
                    <a:pt x="250" y="3426"/>
                    <a:pt x="1321" y="3783"/>
                  </a:cubicBezTo>
                  <a:cubicBezTo>
                    <a:pt x="1321" y="3783"/>
                    <a:pt x="1606" y="2873"/>
                    <a:pt x="1107" y="1928"/>
                  </a:cubicBezTo>
                  <a:cubicBezTo>
                    <a:pt x="1107" y="1928"/>
                    <a:pt x="1535" y="1160"/>
                    <a:pt x="1374" y="1"/>
                  </a:cubicBezTo>
                  <a:close/>
                </a:path>
              </a:pathLst>
            </a:custGeom>
            <a:solidFill>
              <a:srgbClr val="FEF4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2" name="Google Shape;5762;p46"/>
            <p:cNvSpPr/>
            <p:nvPr/>
          </p:nvSpPr>
          <p:spPr>
            <a:xfrm>
              <a:off x="2316934" y="-2322036"/>
              <a:ext cx="28981" cy="111562"/>
            </a:xfrm>
            <a:custGeom>
              <a:avLst/>
              <a:gdLst/>
              <a:ahLst/>
              <a:cxnLst/>
              <a:rect l="l" t="t" r="r" b="b"/>
              <a:pathLst>
                <a:path w="983" h="3784" extrusionOk="0">
                  <a:moveTo>
                    <a:pt x="750" y="1"/>
                  </a:moveTo>
                  <a:cubicBezTo>
                    <a:pt x="750" y="1"/>
                    <a:pt x="536" y="90"/>
                    <a:pt x="286" y="232"/>
                  </a:cubicBezTo>
                  <a:cubicBezTo>
                    <a:pt x="358" y="1250"/>
                    <a:pt x="1" y="1928"/>
                    <a:pt x="1" y="1928"/>
                  </a:cubicBezTo>
                  <a:cubicBezTo>
                    <a:pt x="340" y="2588"/>
                    <a:pt x="304" y="3248"/>
                    <a:pt x="269" y="3569"/>
                  </a:cubicBezTo>
                  <a:cubicBezTo>
                    <a:pt x="393" y="3658"/>
                    <a:pt x="536" y="3730"/>
                    <a:pt x="697" y="3783"/>
                  </a:cubicBezTo>
                  <a:cubicBezTo>
                    <a:pt x="697" y="3783"/>
                    <a:pt x="982" y="2873"/>
                    <a:pt x="483" y="1928"/>
                  </a:cubicBezTo>
                  <a:cubicBezTo>
                    <a:pt x="483" y="1928"/>
                    <a:pt x="911" y="1160"/>
                    <a:pt x="750" y="1"/>
                  </a:cubicBezTo>
                  <a:close/>
                </a:path>
              </a:pathLst>
            </a:custGeom>
            <a:solidFill>
              <a:srgbClr val="FEF0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3" name="Google Shape;5763;p46"/>
            <p:cNvSpPr/>
            <p:nvPr/>
          </p:nvSpPr>
          <p:spPr>
            <a:xfrm>
              <a:off x="2029214" y="-2361956"/>
              <a:ext cx="320917" cy="175539"/>
            </a:xfrm>
            <a:custGeom>
              <a:avLst/>
              <a:gdLst/>
              <a:ahLst/>
              <a:cxnLst/>
              <a:rect l="l" t="t" r="r" b="b"/>
              <a:pathLst>
                <a:path w="10885" h="5954" extrusionOk="0">
                  <a:moveTo>
                    <a:pt x="6910" y="316"/>
                  </a:moveTo>
                  <a:cubicBezTo>
                    <a:pt x="7082" y="316"/>
                    <a:pt x="7252" y="328"/>
                    <a:pt x="7423" y="355"/>
                  </a:cubicBezTo>
                  <a:cubicBezTo>
                    <a:pt x="7208" y="677"/>
                    <a:pt x="7137" y="1016"/>
                    <a:pt x="7119" y="1355"/>
                  </a:cubicBezTo>
                  <a:cubicBezTo>
                    <a:pt x="6923" y="1247"/>
                    <a:pt x="6691" y="1158"/>
                    <a:pt x="6477" y="1069"/>
                  </a:cubicBezTo>
                  <a:cubicBezTo>
                    <a:pt x="5995" y="926"/>
                    <a:pt x="5513" y="730"/>
                    <a:pt x="5014" y="623"/>
                  </a:cubicBezTo>
                  <a:cubicBezTo>
                    <a:pt x="5317" y="516"/>
                    <a:pt x="5656" y="445"/>
                    <a:pt x="6067" y="391"/>
                  </a:cubicBezTo>
                  <a:cubicBezTo>
                    <a:pt x="6353" y="347"/>
                    <a:pt x="6633" y="316"/>
                    <a:pt x="6910" y="316"/>
                  </a:cubicBezTo>
                  <a:close/>
                  <a:moveTo>
                    <a:pt x="4536" y="2510"/>
                  </a:moveTo>
                  <a:cubicBezTo>
                    <a:pt x="4636" y="2510"/>
                    <a:pt x="4722" y="2552"/>
                    <a:pt x="4782" y="2657"/>
                  </a:cubicBezTo>
                  <a:cubicBezTo>
                    <a:pt x="4925" y="2871"/>
                    <a:pt x="4942" y="3317"/>
                    <a:pt x="4800" y="3567"/>
                  </a:cubicBezTo>
                  <a:cubicBezTo>
                    <a:pt x="4693" y="3728"/>
                    <a:pt x="4586" y="3728"/>
                    <a:pt x="4532" y="3728"/>
                  </a:cubicBezTo>
                  <a:cubicBezTo>
                    <a:pt x="4211" y="3710"/>
                    <a:pt x="3872" y="3674"/>
                    <a:pt x="3551" y="3621"/>
                  </a:cubicBezTo>
                  <a:cubicBezTo>
                    <a:pt x="3390" y="3603"/>
                    <a:pt x="3230" y="3567"/>
                    <a:pt x="3087" y="3531"/>
                  </a:cubicBezTo>
                  <a:cubicBezTo>
                    <a:pt x="3122" y="3353"/>
                    <a:pt x="3140" y="3174"/>
                    <a:pt x="3140" y="3014"/>
                  </a:cubicBezTo>
                  <a:cubicBezTo>
                    <a:pt x="3551" y="2782"/>
                    <a:pt x="3997" y="2586"/>
                    <a:pt x="4479" y="2514"/>
                  </a:cubicBezTo>
                  <a:cubicBezTo>
                    <a:pt x="4498" y="2511"/>
                    <a:pt x="4518" y="2510"/>
                    <a:pt x="4536" y="2510"/>
                  </a:cubicBezTo>
                  <a:close/>
                  <a:moveTo>
                    <a:pt x="2350" y="1494"/>
                  </a:moveTo>
                  <a:cubicBezTo>
                    <a:pt x="2353" y="1494"/>
                    <a:pt x="2355" y="1495"/>
                    <a:pt x="2355" y="1497"/>
                  </a:cubicBezTo>
                  <a:cubicBezTo>
                    <a:pt x="2587" y="1872"/>
                    <a:pt x="2748" y="2300"/>
                    <a:pt x="2801" y="2746"/>
                  </a:cubicBezTo>
                  <a:cubicBezTo>
                    <a:pt x="2855" y="3103"/>
                    <a:pt x="2766" y="3710"/>
                    <a:pt x="2552" y="4441"/>
                  </a:cubicBezTo>
                  <a:cubicBezTo>
                    <a:pt x="2551" y="4442"/>
                    <a:pt x="2550" y="4442"/>
                    <a:pt x="2549" y="4442"/>
                  </a:cubicBezTo>
                  <a:cubicBezTo>
                    <a:pt x="2493" y="4442"/>
                    <a:pt x="1512" y="4028"/>
                    <a:pt x="1267" y="3906"/>
                  </a:cubicBezTo>
                  <a:cubicBezTo>
                    <a:pt x="999" y="3763"/>
                    <a:pt x="732" y="3621"/>
                    <a:pt x="482" y="3442"/>
                  </a:cubicBezTo>
                  <a:cubicBezTo>
                    <a:pt x="321" y="3353"/>
                    <a:pt x="286" y="3139"/>
                    <a:pt x="410" y="3014"/>
                  </a:cubicBezTo>
                  <a:cubicBezTo>
                    <a:pt x="714" y="2711"/>
                    <a:pt x="1071" y="2389"/>
                    <a:pt x="1338" y="2175"/>
                  </a:cubicBezTo>
                  <a:cubicBezTo>
                    <a:pt x="1373" y="2158"/>
                    <a:pt x="2269" y="1494"/>
                    <a:pt x="2350" y="1494"/>
                  </a:cubicBezTo>
                  <a:close/>
                  <a:moveTo>
                    <a:pt x="4362" y="895"/>
                  </a:moveTo>
                  <a:cubicBezTo>
                    <a:pt x="4711" y="895"/>
                    <a:pt x="5061" y="949"/>
                    <a:pt x="5406" y="1051"/>
                  </a:cubicBezTo>
                  <a:cubicBezTo>
                    <a:pt x="6156" y="1265"/>
                    <a:pt x="6852" y="1551"/>
                    <a:pt x="7530" y="1943"/>
                  </a:cubicBezTo>
                  <a:cubicBezTo>
                    <a:pt x="7994" y="2211"/>
                    <a:pt x="8457" y="2479"/>
                    <a:pt x="9028" y="2604"/>
                  </a:cubicBezTo>
                  <a:cubicBezTo>
                    <a:pt x="9046" y="2639"/>
                    <a:pt x="9064" y="2711"/>
                    <a:pt x="9082" y="2782"/>
                  </a:cubicBezTo>
                  <a:cubicBezTo>
                    <a:pt x="9028" y="2782"/>
                    <a:pt x="8939" y="2764"/>
                    <a:pt x="8921" y="2764"/>
                  </a:cubicBezTo>
                  <a:cubicBezTo>
                    <a:pt x="8475" y="2693"/>
                    <a:pt x="8047" y="2568"/>
                    <a:pt x="7619" y="2389"/>
                  </a:cubicBezTo>
                  <a:cubicBezTo>
                    <a:pt x="7600" y="2380"/>
                    <a:pt x="7581" y="2376"/>
                    <a:pt x="7561" y="2376"/>
                  </a:cubicBezTo>
                  <a:cubicBezTo>
                    <a:pt x="7505" y="2376"/>
                    <a:pt x="7449" y="2412"/>
                    <a:pt x="7423" y="2479"/>
                  </a:cubicBezTo>
                  <a:cubicBezTo>
                    <a:pt x="7387" y="2550"/>
                    <a:pt x="7423" y="2657"/>
                    <a:pt x="7494" y="2675"/>
                  </a:cubicBezTo>
                  <a:cubicBezTo>
                    <a:pt x="7672" y="2746"/>
                    <a:pt x="7815" y="2818"/>
                    <a:pt x="7958" y="2853"/>
                  </a:cubicBezTo>
                  <a:cubicBezTo>
                    <a:pt x="8297" y="2960"/>
                    <a:pt x="8761" y="3067"/>
                    <a:pt x="9100" y="3121"/>
                  </a:cubicBezTo>
                  <a:cubicBezTo>
                    <a:pt x="9082" y="3264"/>
                    <a:pt x="9064" y="3389"/>
                    <a:pt x="9011" y="3531"/>
                  </a:cubicBezTo>
                  <a:cubicBezTo>
                    <a:pt x="8725" y="3621"/>
                    <a:pt x="8422" y="3763"/>
                    <a:pt x="8065" y="3960"/>
                  </a:cubicBezTo>
                  <a:cubicBezTo>
                    <a:pt x="7298" y="4370"/>
                    <a:pt x="6495" y="4655"/>
                    <a:pt x="5728" y="4780"/>
                  </a:cubicBezTo>
                  <a:cubicBezTo>
                    <a:pt x="5439" y="4815"/>
                    <a:pt x="5151" y="4835"/>
                    <a:pt x="4863" y="4835"/>
                  </a:cubicBezTo>
                  <a:cubicBezTo>
                    <a:pt x="4705" y="4835"/>
                    <a:pt x="4547" y="4829"/>
                    <a:pt x="4389" y="4816"/>
                  </a:cubicBezTo>
                  <a:cubicBezTo>
                    <a:pt x="3836" y="4780"/>
                    <a:pt x="3319" y="4673"/>
                    <a:pt x="2837" y="4548"/>
                  </a:cubicBezTo>
                  <a:cubicBezTo>
                    <a:pt x="2908" y="4317"/>
                    <a:pt x="2980" y="4085"/>
                    <a:pt x="3033" y="3836"/>
                  </a:cubicBezTo>
                  <a:lnTo>
                    <a:pt x="3033" y="3836"/>
                  </a:lnTo>
                  <a:cubicBezTo>
                    <a:pt x="3028" y="3889"/>
                    <a:pt x="4033" y="3995"/>
                    <a:pt x="4068" y="3995"/>
                  </a:cubicBezTo>
                  <a:cubicBezTo>
                    <a:pt x="4206" y="4008"/>
                    <a:pt x="4347" y="4029"/>
                    <a:pt x="4481" y="4029"/>
                  </a:cubicBezTo>
                  <a:cubicBezTo>
                    <a:pt x="4710" y="4029"/>
                    <a:pt x="4921" y="3969"/>
                    <a:pt x="5067" y="3710"/>
                  </a:cubicBezTo>
                  <a:cubicBezTo>
                    <a:pt x="5281" y="3353"/>
                    <a:pt x="5264" y="2800"/>
                    <a:pt x="5032" y="2479"/>
                  </a:cubicBezTo>
                  <a:cubicBezTo>
                    <a:pt x="4909" y="2295"/>
                    <a:pt x="4735" y="2203"/>
                    <a:pt x="4541" y="2203"/>
                  </a:cubicBezTo>
                  <a:cubicBezTo>
                    <a:pt x="4509" y="2203"/>
                    <a:pt x="4476" y="2206"/>
                    <a:pt x="4443" y="2211"/>
                  </a:cubicBezTo>
                  <a:cubicBezTo>
                    <a:pt x="3961" y="2265"/>
                    <a:pt x="3515" y="2443"/>
                    <a:pt x="3105" y="2657"/>
                  </a:cubicBezTo>
                  <a:cubicBezTo>
                    <a:pt x="3069" y="2407"/>
                    <a:pt x="2998" y="2157"/>
                    <a:pt x="2908" y="1908"/>
                  </a:cubicBezTo>
                  <a:cubicBezTo>
                    <a:pt x="3176" y="1836"/>
                    <a:pt x="3461" y="1783"/>
                    <a:pt x="3747" y="1747"/>
                  </a:cubicBezTo>
                  <a:cubicBezTo>
                    <a:pt x="3995" y="1723"/>
                    <a:pt x="4243" y="1706"/>
                    <a:pt x="4491" y="1706"/>
                  </a:cubicBezTo>
                  <a:cubicBezTo>
                    <a:pt x="4796" y="1706"/>
                    <a:pt x="5101" y="1732"/>
                    <a:pt x="5406" y="1801"/>
                  </a:cubicBezTo>
                  <a:cubicBezTo>
                    <a:pt x="5906" y="1925"/>
                    <a:pt x="6370" y="2140"/>
                    <a:pt x="6834" y="2372"/>
                  </a:cubicBezTo>
                  <a:cubicBezTo>
                    <a:pt x="6858" y="2381"/>
                    <a:pt x="6882" y="2386"/>
                    <a:pt x="6904" y="2386"/>
                  </a:cubicBezTo>
                  <a:cubicBezTo>
                    <a:pt x="6967" y="2386"/>
                    <a:pt x="7022" y="2352"/>
                    <a:pt x="7048" y="2300"/>
                  </a:cubicBezTo>
                  <a:cubicBezTo>
                    <a:pt x="7084" y="2229"/>
                    <a:pt x="7048" y="2122"/>
                    <a:pt x="6976" y="2086"/>
                  </a:cubicBezTo>
                  <a:cubicBezTo>
                    <a:pt x="6566" y="1890"/>
                    <a:pt x="6156" y="1694"/>
                    <a:pt x="5728" y="1569"/>
                  </a:cubicBezTo>
                  <a:cubicBezTo>
                    <a:pt x="5294" y="1460"/>
                    <a:pt x="4852" y="1409"/>
                    <a:pt x="4407" y="1409"/>
                  </a:cubicBezTo>
                  <a:cubicBezTo>
                    <a:pt x="4193" y="1409"/>
                    <a:pt x="3979" y="1421"/>
                    <a:pt x="3765" y="1444"/>
                  </a:cubicBezTo>
                  <a:cubicBezTo>
                    <a:pt x="3426" y="1479"/>
                    <a:pt x="3105" y="1533"/>
                    <a:pt x="2783" y="1622"/>
                  </a:cubicBezTo>
                  <a:cubicBezTo>
                    <a:pt x="2730" y="1515"/>
                    <a:pt x="2676" y="1426"/>
                    <a:pt x="2623" y="1337"/>
                  </a:cubicBezTo>
                  <a:cubicBezTo>
                    <a:pt x="2623" y="1319"/>
                    <a:pt x="3354" y="1051"/>
                    <a:pt x="3408" y="1033"/>
                  </a:cubicBezTo>
                  <a:cubicBezTo>
                    <a:pt x="3723" y="940"/>
                    <a:pt x="4042" y="895"/>
                    <a:pt x="4362" y="895"/>
                  </a:cubicBezTo>
                  <a:close/>
                  <a:moveTo>
                    <a:pt x="10367" y="1586"/>
                  </a:moveTo>
                  <a:lnTo>
                    <a:pt x="10367" y="1586"/>
                  </a:lnTo>
                  <a:cubicBezTo>
                    <a:pt x="10456" y="2550"/>
                    <a:pt x="10099" y="3210"/>
                    <a:pt x="10099" y="3210"/>
                  </a:cubicBezTo>
                  <a:cubicBezTo>
                    <a:pt x="10081" y="3264"/>
                    <a:pt x="10081" y="3317"/>
                    <a:pt x="10099" y="3353"/>
                  </a:cubicBezTo>
                  <a:cubicBezTo>
                    <a:pt x="10438" y="3995"/>
                    <a:pt x="10402" y="4638"/>
                    <a:pt x="10349" y="4923"/>
                  </a:cubicBezTo>
                  <a:cubicBezTo>
                    <a:pt x="9599" y="4602"/>
                    <a:pt x="9350" y="3835"/>
                    <a:pt x="9296" y="3656"/>
                  </a:cubicBezTo>
                  <a:cubicBezTo>
                    <a:pt x="9296" y="3656"/>
                    <a:pt x="9332" y="3531"/>
                    <a:pt x="9332" y="3531"/>
                  </a:cubicBezTo>
                  <a:cubicBezTo>
                    <a:pt x="9439" y="3228"/>
                    <a:pt x="9457" y="2871"/>
                    <a:pt x="9350" y="2586"/>
                  </a:cubicBezTo>
                  <a:cubicBezTo>
                    <a:pt x="9332" y="2532"/>
                    <a:pt x="9314" y="2479"/>
                    <a:pt x="9314" y="2479"/>
                  </a:cubicBezTo>
                  <a:cubicBezTo>
                    <a:pt x="9492" y="2211"/>
                    <a:pt x="9724" y="1961"/>
                    <a:pt x="10010" y="1783"/>
                  </a:cubicBezTo>
                  <a:cubicBezTo>
                    <a:pt x="10152" y="1711"/>
                    <a:pt x="10277" y="1640"/>
                    <a:pt x="10367" y="1586"/>
                  </a:cubicBezTo>
                  <a:close/>
                  <a:moveTo>
                    <a:pt x="6911" y="1"/>
                  </a:moveTo>
                  <a:cubicBezTo>
                    <a:pt x="6615" y="1"/>
                    <a:pt x="6318" y="33"/>
                    <a:pt x="6031" y="70"/>
                  </a:cubicBezTo>
                  <a:cubicBezTo>
                    <a:pt x="5388" y="159"/>
                    <a:pt x="4871" y="302"/>
                    <a:pt x="4461" y="552"/>
                  </a:cubicBezTo>
                  <a:cubicBezTo>
                    <a:pt x="4428" y="550"/>
                    <a:pt x="4395" y="550"/>
                    <a:pt x="4362" y="550"/>
                  </a:cubicBezTo>
                  <a:cubicBezTo>
                    <a:pt x="3880" y="550"/>
                    <a:pt x="3413" y="670"/>
                    <a:pt x="2962" y="837"/>
                  </a:cubicBezTo>
                  <a:cubicBezTo>
                    <a:pt x="2320" y="1123"/>
                    <a:pt x="1713" y="1497"/>
                    <a:pt x="1142" y="1925"/>
                  </a:cubicBezTo>
                  <a:cubicBezTo>
                    <a:pt x="856" y="2140"/>
                    <a:pt x="500" y="2479"/>
                    <a:pt x="196" y="2782"/>
                  </a:cubicBezTo>
                  <a:cubicBezTo>
                    <a:pt x="71" y="2925"/>
                    <a:pt x="0" y="3085"/>
                    <a:pt x="36" y="3264"/>
                  </a:cubicBezTo>
                  <a:cubicBezTo>
                    <a:pt x="54" y="3442"/>
                    <a:pt x="143" y="3603"/>
                    <a:pt x="303" y="3710"/>
                  </a:cubicBezTo>
                  <a:cubicBezTo>
                    <a:pt x="1017" y="4174"/>
                    <a:pt x="2480" y="4977"/>
                    <a:pt x="4300" y="5119"/>
                  </a:cubicBezTo>
                  <a:cubicBezTo>
                    <a:pt x="4300" y="5119"/>
                    <a:pt x="4300" y="5119"/>
                    <a:pt x="4300" y="5137"/>
                  </a:cubicBezTo>
                  <a:cubicBezTo>
                    <a:pt x="4389" y="5244"/>
                    <a:pt x="4568" y="5494"/>
                    <a:pt x="4835" y="5655"/>
                  </a:cubicBezTo>
                  <a:cubicBezTo>
                    <a:pt x="4862" y="5675"/>
                    <a:pt x="4894" y="5685"/>
                    <a:pt x="4925" y="5685"/>
                  </a:cubicBezTo>
                  <a:cubicBezTo>
                    <a:pt x="4977" y="5685"/>
                    <a:pt x="5027" y="5657"/>
                    <a:pt x="5049" y="5601"/>
                  </a:cubicBezTo>
                  <a:cubicBezTo>
                    <a:pt x="5103" y="5530"/>
                    <a:pt x="5085" y="5440"/>
                    <a:pt x="4996" y="5387"/>
                  </a:cubicBezTo>
                  <a:cubicBezTo>
                    <a:pt x="4889" y="5316"/>
                    <a:pt x="4800" y="5226"/>
                    <a:pt x="4728" y="5155"/>
                  </a:cubicBezTo>
                  <a:lnTo>
                    <a:pt x="4942" y="5155"/>
                  </a:lnTo>
                  <a:cubicBezTo>
                    <a:pt x="5192" y="5155"/>
                    <a:pt x="5424" y="5137"/>
                    <a:pt x="5674" y="5101"/>
                  </a:cubicBezTo>
                  <a:cubicBezTo>
                    <a:pt x="5799" y="5280"/>
                    <a:pt x="5959" y="5458"/>
                    <a:pt x="6156" y="5637"/>
                  </a:cubicBezTo>
                  <a:cubicBezTo>
                    <a:pt x="5995" y="5637"/>
                    <a:pt x="5817" y="5637"/>
                    <a:pt x="5620" y="5619"/>
                  </a:cubicBezTo>
                  <a:cubicBezTo>
                    <a:pt x="5609" y="5617"/>
                    <a:pt x="5598" y="5615"/>
                    <a:pt x="5587" y="5615"/>
                  </a:cubicBezTo>
                  <a:cubicBezTo>
                    <a:pt x="5514" y="5615"/>
                    <a:pt x="5458" y="5666"/>
                    <a:pt x="5442" y="5744"/>
                  </a:cubicBezTo>
                  <a:cubicBezTo>
                    <a:pt x="5424" y="5815"/>
                    <a:pt x="5478" y="5904"/>
                    <a:pt x="5567" y="5922"/>
                  </a:cubicBezTo>
                  <a:cubicBezTo>
                    <a:pt x="5694" y="5943"/>
                    <a:pt x="5823" y="5953"/>
                    <a:pt x="5953" y="5953"/>
                  </a:cubicBezTo>
                  <a:cubicBezTo>
                    <a:pt x="6153" y="5953"/>
                    <a:pt x="6354" y="5930"/>
                    <a:pt x="6548" y="5887"/>
                  </a:cubicBezTo>
                  <a:cubicBezTo>
                    <a:pt x="6620" y="5869"/>
                    <a:pt x="6691" y="5779"/>
                    <a:pt x="6673" y="5708"/>
                  </a:cubicBezTo>
                  <a:cubicBezTo>
                    <a:pt x="6673" y="5619"/>
                    <a:pt x="6566" y="5565"/>
                    <a:pt x="6513" y="5530"/>
                  </a:cubicBezTo>
                  <a:cubicBezTo>
                    <a:pt x="6334" y="5387"/>
                    <a:pt x="6156" y="5226"/>
                    <a:pt x="6013" y="5048"/>
                  </a:cubicBezTo>
                  <a:cubicBezTo>
                    <a:pt x="6745" y="4905"/>
                    <a:pt x="7512" y="4620"/>
                    <a:pt x="8208" y="4227"/>
                  </a:cubicBezTo>
                  <a:cubicBezTo>
                    <a:pt x="8511" y="4067"/>
                    <a:pt x="8779" y="3942"/>
                    <a:pt x="9028" y="3852"/>
                  </a:cubicBezTo>
                  <a:cubicBezTo>
                    <a:pt x="9153" y="4192"/>
                    <a:pt x="9510" y="4994"/>
                    <a:pt x="10420" y="5280"/>
                  </a:cubicBezTo>
                  <a:cubicBezTo>
                    <a:pt x="10435" y="5288"/>
                    <a:pt x="10451" y="5291"/>
                    <a:pt x="10468" y="5291"/>
                  </a:cubicBezTo>
                  <a:cubicBezTo>
                    <a:pt x="10527" y="5291"/>
                    <a:pt x="10588" y="5243"/>
                    <a:pt x="10616" y="5173"/>
                  </a:cubicBezTo>
                  <a:cubicBezTo>
                    <a:pt x="10616" y="5137"/>
                    <a:pt x="10884" y="4245"/>
                    <a:pt x="10420" y="3282"/>
                  </a:cubicBezTo>
                  <a:cubicBezTo>
                    <a:pt x="10509" y="3050"/>
                    <a:pt x="10795" y="2336"/>
                    <a:pt x="10652" y="1337"/>
                  </a:cubicBezTo>
                  <a:cubicBezTo>
                    <a:pt x="10638" y="1252"/>
                    <a:pt x="10568" y="1201"/>
                    <a:pt x="10495" y="1201"/>
                  </a:cubicBezTo>
                  <a:cubicBezTo>
                    <a:pt x="10476" y="1201"/>
                    <a:pt x="10457" y="1204"/>
                    <a:pt x="10438" y="1212"/>
                  </a:cubicBezTo>
                  <a:cubicBezTo>
                    <a:pt x="10081" y="1355"/>
                    <a:pt x="9742" y="1551"/>
                    <a:pt x="9457" y="1818"/>
                  </a:cubicBezTo>
                  <a:cubicBezTo>
                    <a:pt x="9296" y="1961"/>
                    <a:pt x="9171" y="2122"/>
                    <a:pt x="9064" y="2300"/>
                  </a:cubicBezTo>
                  <a:cubicBezTo>
                    <a:pt x="8564" y="2175"/>
                    <a:pt x="8136" y="1925"/>
                    <a:pt x="7672" y="1676"/>
                  </a:cubicBezTo>
                  <a:cubicBezTo>
                    <a:pt x="7601" y="1622"/>
                    <a:pt x="7512" y="1569"/>
                    <a:pt x="7440" y="1533"/>
                  </a:cubicBezTo>
                  <a:cubicBezTo>
                    <a:pt x="7440" y="1051"/>
                    <a:pt x="7530" y="677"/>
                    <a:pt x="7797" y="355"/>
                  </a:cubicBezTo>
                  <a:cubicBezTo>
                    <a:pt x="7886" y="266"/>
                    <a:pt x="7833" y="123"/>
                    <a:pt x="7726" y="106"/>
                  </a:cubicBezTo>
                  <a:cubicBezTo>
                    <a:pt x="7460" y="28"/>
                    <a:pt x="7185" y="1"/>
                    <a:pt x="6911" y="1"/>
                  </a:cubicBezTo>
                  <a:close/>
                </a:path>
              </a:pathLst>
            </a:custGeom>
            <a:solidFill>
              <a:srgbClr val="1E15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64" name="Google Shape;5764;p46"/>
          <p:cNvGrpSpPr/>
          <p:nvPr/>
        </p:nvGrpSpPr>
        <p:grpSpPr>
          <a:xfrm rot="120013">
            <a:off x="1364431" y="2525889"/>
            <a:ext cx="317203" cy="151173"/>
            <a:chOff x="1344807" y="-2349750"/>
            <a:chExt cx="317232" cy="151186"/>
          </a:xfrm>
        </p:grpSpPr>
        <p:sp>
          <p:nvSpPr>
            <p:cNvPr id="5765" name="Google Shape;5765;p46"/>
            <p:cNvSpPr/>
            <p:nvPr/>
          </p:nvSpPr>
          <p:spPr>
            <a:xfrm>
              <a:off x="1427919" y="-2234709"/>
              <a:ext cx="41600" cy="31576"/>
            </a:xfrm>
            <a:custGeom>
              <a:avLst/>
              <a:gdLst/>
              <a:ahLst/>
              <a:cxnLst/>
              <a:rect l="l" t="t" r="r" b="b"/>
              <a:pathLst>
                <a:path w="1411" h="1071" extrusionOk="0">
                  <a:moveTo>
                    <a:pt x="1" y="0"/>
                  </a:moveTo>
                  <a:cubicBezTo>
                    <a:pt x="19" y="72"/>
                    <a:pt x="144" y="607"/>
                    <a:pt x="715" y="1071"/>
                  </a:cubicBezTo>
                  <a:lnTo>
                    <a:pt x="1410" y="678"/>
                  </a:lnTo>
                  <a:cubicBezTo>
                    <a:pt x="1410" y="678"/>
                    <a:pt x="1143" y="393"/>
                    <a:pt x="911" y="125"/>
                  </a:cubicBezTo>
                  <a:cubicBezTo>
                    <a:pt x="590" y="107"/>
                    <a:pt x="286" y="54"/>
                    <a:pt x="1" y="0"/>
                  </a:cubicBezTo>
                  <a:close/>
                </a:path>
              </a:pathLst>
            </a:custGeom>
            <a:solidFill>
              <a:srgbClr val="B2CB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6" name="Google Shape;5766;p46"/>
            <p:cNvSpPr/>
            <p:nvPr/>
          </p:nvSpPr>
          <p:spPr>
            <a:xfrm>
              <a:off x="1516307" y="-2249450"/>
              <a:ext cx="63682" cy="35291"/>
            </a:xfrm>
            <a:custGeom>
              <a:avLst/>
              <a:gdLst/>
              <a:ahLst/>
              <a:cxnLst/>
              <a:rect l="l" t="t" r="r" b="b"/>
              <a:pathLst>
                <a:path w="2160" h="1197" extrusionOk="0">
                  <a:moveTo>
                    <a:pt x="1856" y="1"/>
                  </a:moveTo>
                  <a:cubicBezTo>
                    <a:pt x="1160" y="286"/>
                    <a:pt x="482" y="447"/>
                    <a:pt x="0" y="536"/>
                  </a:cubicBezTo>
                  <a:cubicBezTo>
                    <a:pt x="179" y="786"/>
                    <a:pt x="393" y="1018"/>
                    <a:pt x="643" y="1196"/>
                  </a:cubicBezTo>
                  <a:cubicBezTo>
                    <a:pt x="1196" y="1054"/>
                    <a:pt x="1731" y="750"/>
                    <a:pt x="2159" y="358"/>
                  </a:cubicBezTo>
                  <a:cubicBezTo>
                    <a:pt x="2052" y="233"/>
                    <a:pt x="1945" y="126"/>
                    <a:pt x="1856" y="1"/>
                  </a:cubicBezTo>
                  <a:close/>
                </a:path>
              </a:pathLst>
            </a:custGeom>
            <a:solidFill>
              <a:srgbClr val="B2CB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7" name="Google Shape;5767;p46"/>
            <p:cNvSpPr/>
            <p:nvPr/>
          </p:nvSpPr>
          <p:spPr>
            <a:xfrm>
              <a:off x="1413207" y="-2345180"/>
              <a:ext cx="94197" cy="29483"/>
            </a:xfrm>
            <a:custGeom>
              <a:avLst/>
              <a:gdLst/>
              <a:ahLst/>
              <a:cxnLst/>
              <a:rect l="l" t="t" r="r" b="b"/>
              <a:pathLst>
                <a:path w="3195" h="1000" extrusionOk="0">
                  <a:moveTo>
                    <a:pt x="1142" y="0"/>
                  </a:moveTo>
                  <a:cubicBezTo>
                    <a:pt x="518" y="429"/>
                    <a:pt x="286" y="696"/>
                    <a:pt x="0" y="946"/>
                  </a:cubicBezTo>
                  <a:cubicBezTo>
                    <a:pt x="483" y="825"/>
                    <a:pt x="991" y="781"/>
                    <a:pt x="1492" y="781"/>
                  </a:cubicBezTo>
                  <a:cubicBezTo>
                    <a:pt x="1584" y="781"/>
                    <a:pt x="1676" y="783"/>
                    <a:pt x="1767" y="786"/>
                  </a:cubicBezTo>
                  <a:cubicBezTo>
                    <a:pt x="2248" y="821"/>
                    <a:pt x="2730" y="893"/>
                    <a:pt x="3194" y="1000"/>
                  </a:cubicBezTo>
                  <a:cubicBezTo>
                    <a:pt x="2587" y="661"/>
                    <a:pt x="1785" y="232"/>
                    <a:pt x="1142" y="0"/>
                  </a:cubicBezTo>
                  <a:close/>
                </a:path>
              </a:pathLst>
            </a:custGeom>
            <a:solidFill>
              <a:srgbClr val="D7D0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8" name="Google Shape;5768;p46"/>
            <p:cNvSpPr/>
            <p:nvPr/>
          </p:nvSpPr>
          <p:spPr>
            <a:xfrm>
              <a:off x="1437412" y="-2345180"/>
              <a:ext cx="69991" cy="29483"/>
            </a:xfrm>
            <a:custGeom>
              <a:avLst/>
              <a:gdLst/>
              <a:ahLst/>
              <a:cxnLst/>
              <a:rect l="l" t="t" r="r" b="b"/>
              <a:pathLst>
                <a:path w="2374" h="1000" extrusionOk="0">
                  <a:moveTo>
                    <a:pt x="321" y="0"/>
                  </a:moveTo>
                  <a:cubicBezTo>
                    <a:pt x="196" y="90"/>
                    <a:pt x="89" y="161"/>
                    <a:pt x="0" y="232"/>
                  </a:cubicBezTo>
                  <a:cubicBezTo>
                    <a:pt x="393" y="375"/>
                    <a:pt x="839" y="589"/>
                    <a:pt x="1267" y="821"/>
                  </a:cubicBezTo>
                  <a:cubicBezTo>
                    <a:pt x="1642" y="857"/>
                    <a:pt x="2016" y="910"/>
                    <a:pt x="2373" y="1000"/>
                  </a:cubicBezTo>
                  <a:cubicBezTo>
                    <a:pt x="1766" y="661"/>
                    <a:pt x="964" y="232"/>
                    <a:pt x="321" y="0"/>
                  </a:cubicBezTo>
                  <a:close/>
                </a:path>
              </a:pathLst>
            </a:custGeom>
            <a:solidFill>
              <a:srgbClr val="C9BF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9" name="Google Shape;5769;p46"/>
            <p:cNvSpPr/>
            <p:nvPr/>
          </p:nvSpPr>
          <p:spPr>
            <a:xfrm>
              <a:off x="1512622" y="-2329407"/>
              <a:ext cx="63152" cy="35291"/>
            </a:xfrm>
            <a:custGeom>
              <a:avLst/>
              <a:gdLst/>
              <a:ahLst/>
              <a:cxnLst/>
              <a:rect l="l" t="t" r="r" b="b"/>
              <a:pathLst>
                <a:path w="2142" h="1197" extrusionOk="0">
                  <a:moveTo>
                    <a:pt x="679" y="1"/>
                  </a:moveTo>
                  <a:cubicBezTo>
                    <a:pt x="429" y="126"/>
                    <a:pt x="215" y="322"/>
                    <a:pt x="1" y="500"/>
                  </a:cubicBezTo>
                  <a:cubicBezTo>
                    <a:pt x="714" y="679"/>
                    <a:pt x="1428" y="929"/>
                    <a:pt x="2142" y="1196"/>
                  </a:cubicBezTo>
                  <a:cubicBezTo>
                    <a:pt x="1838" y="893"/>
                    <a:pt x="1517" y="625"/>
                    <a:pt x="1160" y="358"/>
                  </a:cubicBezTo>
                  <a:cubicBezTo>
                    <a:pt x="1125" y="322"/>
                    <a:pt x="679" y="1"/>
                    <a:pt x="679" y="1"/>
                  </a:cubicBezTo>
                  <a:close/>
                </a:path>
              </a:pathLst>
            </a:custGeom>
            <a:solidFill>
              <a:srgbClr val="D7D0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0" name="Google Shape;5770;p46"/>
            <p:cNvSpPr/>
            <p:nvPr/>
          </p:nvSpPr>
          <p:spPr>
            <a:xfrm>
              <a:off x="1523147" y="-2329407"/>
              <a:ext cx="52626" cy="35291"/>
            </a:xfrm>
            <a:custGeom>
              <a:avLst/>
              <a:gdLst/>
              <a:ahLst/>
              <a:cxnLst/>
              <a:rect l="l" t="t" r="r" b="b"/>
              <a:pathLst>
                <a:path w="1785" h="1197" extrusionOk="0">
                  <a:moveTo>
                    <a:pt x="322" y="1"/>
                  </a:moveTo>
                  <a:cubicBezTo>
                    <a:pt x="215" y="54"/>
                    <a:pt x="107" y="126"/>
                    <a:pt x="0" y="197"/>
                  </a:cubicBezTo>
                  <a:cubicBezTo>
                    <a:pt x="125" y="304"/>
                    <a:pt x="322" y="447"/>
                    <a:pt x="357" y="465"/>
                  </a:cubicBezTo>
                  <a:cubicBezTo>
                    <a:pt x="518" y="590"/>
                    <a:pt x="678" y="714"/>
                    <a:pt x="839" y="857"/>
                  </a:cubicBezTo>
                  <a:cubicBezTo>
                    <a:pt x="1160" y="964"/>
                    <a:pt x="1463" y="1071"/>
                    <a:pt x="1785" y="1196"/>
                  </a:cubicBezTo>
                  <a:cubicBezTo>
                    <a:pt x="1481" y="893"/>
                    <a:pt x="1160" y="625"/>
                    <a:pt x="803" y="358"/>
                  </a:cubicBezTo>
                  <a:cubicBezTo>
                    <a:pt x="768" y="322"/>
                    <a:pt x="322" y="1"/>
                    <a:pt x="322" y="1"/>
                  </a:cubicBezTo>
                  <a:close/>
                </a:path>
              </a:pathLst>
            </a:custGeom>
            <a:solidFill>
              <a:srgbClr val="C9BF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1" name="Google Shape;5771;p46"/>
            <p:cNvSpPr/>
            <p:nvPr/>
          </p:nvSpPr>
          <p:spPr>
            <a:xfrm>
              <a:off x="1350615" y="-2322302"/>
              <a:ext cx="305645" cy="91956"/>
            </a:xfrm>
            <a:custGeom>
              <a:avLst/>
              <a:gdLst/>
              <a:ahLst/>
              <a:cxnLst/>
              <a:rect l="l" t="t" r="r" b="b"/>
              <a:pathLst>
                <a:path w="10367" h="3119" extrusionOk="0">
                  <a:moveTo>
                    <a:pt x="3558" y="1"/>
                  </a:moveTo>
                  <a:cubicBezTo>
                    <a:pt x="2320" y="1"/>
                    <a:pt x="1045" y="371"/>
                    <a:pt x="161" y="1223"/>
                  </a:cubicBezTo>
                  <a:lnTo>
                    <a:pt x="714" y="1651"/>
                  </a:lnTo>
                  <a:lnTo>
                    <a:pt x="0" y="1687"/>
                  </a:lnTo>
                  <a:cubicBezTo>
                    <a:pt x="0" y="1687"/>
                    <a:pt x="1167" y="3119"/>
                    <a:pt x="4200" y="3119"/>
                  </a:cubicBezTo>
                  <a:cubicBezTo>
                    <a:pt x="4414" y="3119"/>
                    <a:pt x="4638" y="3112"/>
                    <a:pt x="4871" y="3096"/>
                  </a:cubicBezTo>
                  <a:cubicBezTo>
                    <a:pt x="4871" y="3096"/>
                    <a:pt x="6602" y="3007"/>
                    <a:pt x="8101" y="2151"/>
                  </a:cubicBezTo>
                  <a:cubicBezTo>
                    <a:pt x="8101" y="2151"/>
                    <a:pt x="8725" y="2686"/>
                    <a:pt x="10349" y="2775"/>
                  </a:cubicBezTo>
                  <a:lnTo>
                    <a:pt x="9242" y="1437"/>
                  </a:lnTo>
                  <a:lnTo>
                    <a:pt x="10367" y="206"/>
                  </a:lnTo>
                  <a:lnTo>
                    <a:pt x="10367" y="206"/>
                  </a:lnTo>
                  <a:cubicBezTo>
                    <a:pt x="10367" y="206"/>
                    <a:pt x="9528" y="242"/>
                    <a:pt x="8547" y="812"/>
                  </a:cubicBezTo>
                  <a:lnTo>
                    <a:pt x="8065" y="1098"/>
                  </a:lnTo>
                  <a:cubicBezTo>
                    <a:pt x="6709" y="598"/>
                    <a:pt x="5335" y="99"/>
                    <a:pt x="3890" y="10"/>
                  </a:cubicBezTo>
                  <a:cubicBezTo>
                    <a:pt x="3780" y="4"/>
                    <a:pt x="3669" y="1"/>
                    <a:pt x="3558" y="1"/>
                  </a:cubicBezTo>
                  <a:close/>
                </a:path>
              </a:pathLst>
            </a:custGeom>
            <a:solidFill>
              <a:srgbClr val="FAF7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2" name="Google Shape;5772;p46"/>
            <p:cNvSpPr/>
            <p:nvPr/>
          </p:nvSpPr>
          <p:spPr>
            <a:xfrm>
              <a:off x="1350615" y="-2273125"/>
              <a:ext cx="305114" cy="42779"/>
            </a:xfrm>
            <a:custGeom>
              <a:avLst/>
              <a:gdLst/>
              <a:ahLst/>
              <a:cxnLst/>
              <a:rect l="l" t="t" r="r" b="b"/>
              <a:pathLst>
                <a:path w="10349" h="1451" extrusionOk="0">
                  <a:moveTo>
                    <a:pt x="464" y="1"/>
                  </a:moveTo>
                  <a:lnTo>
                    <a:pt x="0" y="19"/>
                  </a:lnTo>
                  <a:cubicBezTo>
                    <a:pt x="0" y="19"/>
                    <a:pt x="1167" y="1451"/>
                    <a:pt x="4200" y="1451"/>
                  </a:cubicBezTo>
                  <a:cubicBezTo>
                    <a:pt x="4414" y="1451"/>
                    <a:pt x="4638" y="1444"/>
                    <a:pt x="4871" y="1428"/>
                  </a:cubicBezTo>
                  <a:cubicBezTo>
                    <a:pt x="4871" y="1428"/>
                    <a:pt x="6602" y="1339"/>
                    <a:pt x="8101" y="483"/>
                  </a:cubicBezTo>
                  <a:cubicBezTo>
                    <a:pt x="8101" y="483"/>
                    <a:pt x="8725" y="1018"/>
                    <a:pt x="10349" y="1107"/>
                  </a:cubicBezTo>
                  <a:lnTo>
                    <a:pt x="9974" y="661"/>
                  </a:lnTo>
                  <a:cubicBezTo>
                    <a:pt x="8618" y="518"/>
                    <a:pt x="8101" y="54"/>
                    <a:pt x="8101" y="54"/>
                  </a:cubicBezTo>
                  <a:cubicBezTo>
                    <a:pt x="6602" y="929"/>
                    <a:pt x="4871" y="1018"/>
                    <a:pt x="4871" y="1018"/>
                  </a:cubicBezTo>
                  <a:cubicBezTo>
                    <a:pt x="4657" y="1031"/>
                    <a:pt x="4450" y="1037"/>
                    <a:pt x="4252" y="1037"/>
                  </a:cubicBezTo>
                  <a:cubicBezTo>
                    <a:pt x="2253" y="1037"/>
                    <a:pt x="1048" y="423"/>
                    <a:pt x="464" y="1"/>
                  </a:cubicBezTo>
                  <a:close/>
                </a:path>
              </a:pathLst>
            </a:custGeom>
            <a:solidFill>
              <a:srgbClr val="F3EA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3" name="Google Shape;5773;p46"/>
            <p:cNvSpPr/>
            <p:nvPr/>
          </p:nvSpPr>
          <p:spPr>
            <a:xfrm>
              <a:off x="1355333" y="-2322302"/>
              <a:ext cx="300928" cy="53452"/>
            </a:xfrm>
            <a:custGeom>
              <a:avLst/>
              <a:gdLst/>
              <a:ahLst/>
              <a:cxnLst/>
              <a:rect l="l" t="t" r="r" b="b"/>
              <a:pathLst>
                <a:path w="10207" h="1813" extrusionOk="0">
                  <a:moveTo>
                    <a:pt x="3398" y="1"/>
                  </a:moveTo>
                  <a:cubicBezTo>
                    <a:pt x="2160" y="1"/>
                    <a:pt x="885" y="371"/>
                    <a:pt x="1" y="1223"/>
                  </a:cubicBezTo>
                  <a:cubicBezTo>
                    <a:pt x="1" y="1223"/>
                    <a:pt x="554" y="1651"/>
                    <a:pt x="554" y="1651"/>
                  </a:cubicBezTo>
                  <a:cubicBezTo>
                    <a:pt x="691" y="1759"/>
                    <a:pt x="888" y="1813"/>
                    <a:pt x="1085" y="1813"/>
                  </a:cubicBezTo>
                  <a:cubicBezTo>
                    <a:pt x="1246" y="1813"/>
                    <a:pt x="1407" y="1777"/>
                    <a:pt x="1535" y="1705"/>
                  </a:cubicBezTo>
                  <a:cubicBezTo>
                    <a:pt x="1606" y="1651"/>
                    <a:pt x="1678" y="1580"/>
                    <a:pt x="1731" y="1508"/>
                  </a:cubicBezTo>
                  <a:cubicBezTo>
                    <a:pt x="1850" y="1345"/>
                    <a:pt x="1991" y="1293"/>
                    <a:pt x="2141" y="1293"/>
                  </a:cubicBezTo>
                  <a:cubicBezTo>
                    <a:pt x="2352" y="1293"/>
                    <a:pt x="2583" y="1395"/>
                    <a:pt x="2802" y="1437"/>
                  </a:cubicBezTo>
                  <a:cubicBezTo>
                    <a:pt x="4027" y="1681"/>
                    <a:pt x="5133" y="1762"/>
                    <a:pt x="6064" y="1762"/>
                  </a:cubicBezTo>
                  <a:cubicBezTo>
                    <a:pt x="7925" y="1762"/>
                    <a:pt x="9082" y="1437"/>
                    <a:pt x="9082" y="1437"/>
                  </a:cubicBezTo>
                  <a:lnTo>
                    <a:pt x="10207" y="206"/>
                  </a:lnTo>
                  <a:lnTo>
                    <a:pt x="10207" y="206"/>
                  </a:lnTo>
                  <a:cubicBezTo>
                    <a:pt x="10207" y="206"/>
                    <a:pt x="9368" y="242"/>
                    <a:pt x="8387" y="812"/>
                  </a:cubicBezTo>
                  <a:lnTo>
                    <a:pt x="7905" y="1098"/>
                  </a:lnTo>
                  <a:cubicBezTo>
                    <a:pt x="6549" y="598"/>
                    <a:pt x="5175" y="99"/>
                    <a:pt x="3730" y="10"/>
                  </a:cubicBezTo>
                  <a:cubicBezTo>
                    <a:pt x="3620" y="4"/>
                    <a:pt x="3509" y="1"/>
                    <a:pt x="3398" y="1"/>
                  </a:cubicBezTo>
                  <a:close/>
                </a:path>
              </a:pathLst>
            </a:custGeom>
            <a:solidFill>
              <a:srgbClr val="B2CB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4" name="Google Shape;5774;p46"/>
            <p:cNvSpPr/>
            <p:nvPr/>
          </p:nvSpPr>
          <p:spPr>
            <a:xfrm>
              <a:off x="1344807" y="-2349750"/>
              <a:ext cx="317232" cy="151186"/>
            </a:xfrm>
            <a:custGeom>
              <a:avLst/>
              <a:gdLst/>
              <a:ahLst/>
              <a:cxnLst/>
              <a:rect l="l" t="t" r="r" b="b"/>
              <a:pathLst>
                <a:path w="10760" h="5128" extrusionOk="0">
                  <a:moveTo>
                    <a:pt x="3480" y="334"/>
                  </a:moveTo>
                  <a:cubicBezTo>
                    <a:pt x="3837" y="459"/>
                    <a:pt x="4212" y="637"/>
                    <a:pt x="4586" y="833"/>
                  </a:cubicBezTo>
                  <a:cubicBezTo>
                    <a:pt x="4354" y="798"/>
                    <a:pt x="4105" y="780"/>
                    <a:pt x="3873" y="780"/>
                  </a:cubicBezTo>
                  <a:cubicBezTo>
                    <a:pt x="3676" y="780"/>
                    <a:pt x="3284" y="798"/>
                    <a:pt x="3284" y="798"/>
                  </a:cubicBezTo>
                  <a:cubicBezTo>
                    <a:pt x="3123" y="816"/>
                    <a:pt x="2980" y="833"/>
                    <a:pt x="2820" y="851"/>
                  </a:cubicBezTo>
                  <a:cubicBezTo>
                    <a:pt x="2980" y="709"/>
                    <a:pt x="3177" y="530"/>
                    <a:pt x="3480" y="334"/>
                  </a:cubicBezTo>
                  <a:close/>
                  <a:moveTo>
                    <a:pt x="6353" y="869"/>
                  </a:moveTo>
                  <a:cubicBezTo>
                    <a:pt x="6495" y="976"/>
                    <a:pt x="6727" y="1155"/>
                    <a:pt x="6763" y="1172"/>
                  </a:cubicBezTo>
                  <a:cubicBezTo>
                    <a:pt x="6888" y="1262"/>
                    <a:pt x="7013" y="1369"/>
                    <a:pt x="7120" y="1458"/>
                  </a:cubicBezTo>
                  <a:cubicBezTo>
                    <a:pt x="7031" y="1422"/>
                    <a:pt x="6942" y="1387"/>
                    <a:pt x="6834" y="1369"/>
                  </a:cubicBezTo>
                  <a:cubicBezTo>
                    <a:pt x="6763" y="1333"/>
                    <a:pt x="6210" y="1172"/>
                    <a:pt x="6014" y="1119"/>
                  </a:cubicBezTo>
                  <a:cubicBezTo>
                    <a:pt x="6139" y="1030"/>
                    <a:pt x="6246" y="941"/>
                    <a:pt x="6353" y="869"/>
                  </a:cubicBezTo>
                  <a:close/>
                  <a:moveTo>
                    <a:pt x="7620" y="3581"/>
                  </a:moveTo>
                  <a:lnTo>
                    <a:pt x="7762" y="3742"/>
                  </a:lnTo>
                  <a:cubicBezTo>
                    <a:pt x="7388" y="4063"/>
                    <a:pt x="6959" y="4295"/>
                    <a:pt x="6495" y="4438"/>
                  </a:cubicBezTo>
                  <a:cubicBezTo>
                    <a:pt x="6353" y="4313"/>
                    <a:pt x="6228" y="4188"/>
                    <a:pt x="6103" y="4045"/>
                  </a:cubicBezTo>
                  <a:cubicBezTo>
                    <a:pt x="6531" y="3956"/>
                    <a:pt x="7066" y="3813"/>
                    <a:pt x="7620" y="3581"/>
                  </a:cubicBezTo>
                  <a:close/>
                  <a:moveTo>
                    <a:pt x="3052" y="4099"/>
                  </a:moveTo>
                  <a:lnTo>
                    <a:pt x="3052" y="4099"/>
                  </a:lnTo>
                  <a:cubicBezTo>
                    <a:pt x="3248" y="4134"/>
                    <a:pt x="3641" y="4170"/>
                    <a:pt x="3658" y="4170"/>
                  </a:cubicBezTo>
                  <a:cubicBezTo>
                    <a:pt x="3766" y="4313"/>
                    <a:pt x="3890" y="4438"/>
                    <a:pt x="3980" y="4545"/>
                  </a:cubicBezTo>
                  <a:lnTo>
                    <a:pt x="3551" y="4777"/>
                  </a:lnTo>
                  <a:cubicBezTo>
                    <a:pt x="3284" y="4545"/>
                    <a:pt x="3141" y="4277"/>
                    <a:pt x="3052" y="4099"/>
                  </a:cubicBezTo>
                  <a:close/>
                  <a:moveTo>
                    <a:pt x="3450" y="1"/>
                  </a:moveTo>
                  <a:cubicBezTo>
                    <a:pt x="3421" y="1"/>
                    <a:pt x="3394" y="10"/>
                    <a:pt x="3373" y="31"/>
                  </a:cubicBezTo>
                  <a:cubicBezTo>
                    <a:pt x="3052" y="245"/>
                    <a:pt x="2748" y="477"/>
                    <a:pt x="2481" y="744"/>
                  </a:cubicBezTo>
                  <a:cubicBezTo>
                    <a:pt x="2427" y="798"/>
                    <a:pt x="2302" y="958"/>
                    <a:pt x="2249" y="958"/>
                  </a:cubicBezTo>
                  <a:cubicBezTo>
                    <a:pt x="1464" y="1172"/>
                    <a:pt x="768" y="1529"/>
                    <a:pt x="233" y="2029"/>
                  </a:cubicBezTo>
                  <a:cubicBezTo>
                    <a:pt x="179" y="2100"/>
                    <a:pt x="179" y="2207"/>
                    <a:pt x="251" y="2279"/>
                  </a:cubicBezTo>
                  <a:lnTo>
                    <a:pt x="482" y="2457"/>
                  </a:lnTo>
                  <a:cubicBezTo>
                    <a:pt x="482" y="2457"/>
                    <a:pt x="197" y="2475"/>
                    <a:pt x="197" y="2475"/>
                  </a:cubicBezTo>
                  <a:cubicBezTo>
                    <a:pt x="72" y="2475"/>
                    <a:pt x="1" y="2618"/>
                    <a:pt x="72" y="2725"/>
                  </a:cubicBezTo>
                  <a:cubicBezTo>
                    <a:pt x="90" y="2743"/>
                    <a:pt x="447" y="3171"/>
                    <a:pt x="1250" y="3546"/>
                  </a:cubicBezTo>
                  <a:cubicBezTo>
                    <a:pt x="1714" y="3778"/>
                    <a:pt x="2213" y="3938"/>
                    <a:pt x="2695" y="4045"/>
                  </a:cubicBezTo>
                  <a:cubicBezTo>
                    <a:pt x="2766" y="4241"/>
                    <a:pt x="2945" y="4705"/>
                    <a:pt x="3444" y="5098"/>
                  </a:cubicBezTo>
                  <a:cubicBezTo>
                    <a:pt x="3465" y="5119"/>
                    <a:pt x="3505" y="5127"/>
                    <a:pt x="3544" y="5127"/>
                  </a:cubicBezTo>
                  <a:cubicBezTo>
                    <a:pt x="3572" y="5127"/>
                    <a:pt x="3601" y="5123"/>
                    <a:pt x="3623" y="5116"/>
                  </a:cubicBezTo>
                  <a:lnTo>
                    <a:pt x="4301" y="4723"/>
                  </a:lnTo>
                  <a:cubicBezTo>
                    <a:pt x="4390" y="4670"/>
                    <a:pt x="4408" y="4545"/>
                    <a:pt x="4336" y="4473"/>
                  </a:cubicBezTo>
                  <a:cubicBezTo>
                    <a:pt x="4336" y="4473"/>
                    <a:pt x="4229" y="4366"/>
                    <a:pt x="4087" y="4206"/>
                  </a:cubicBezTo>
                  <a:lnTo>
                    <a:pt x="4444" y="4206"/>
                  </a:lnTo>
                  <a:cubicBezTo>
                    <a:pt x="4658" y="4206"/>
                    <a:pt x="4890" y="4206"/>
                    <a:pt x="5086" y="4188"/>
                  </a:cubicBezTo>
                  <a:cubicBezTo>
                    <a:pt x="5122" y="4188"/>
                    <a:pt x="5371" y="4170"/>
                    <a:pt x="5746" y="4117"/>
                  </a:cubicBezTo>
                  <a:cubicBezTo>
                    <a:pt x="5853" y="4241"/>
                    <a:pt x="5960" y="4366"/>
                    <a:pt x="6085" y="4473"/>
                  </a:cubicBezTo>
                  <a:cubicBezTo>
                    <a:pt x="6181" y="4570"/>
                    <a:pt x="6306" y="4767"/>
                    <a:pt x="6447" y="4767"/>
                  </a:cubicBezTo>
                  <a:cubicBezTo>
                    <a:pt x="6463" y="4767"/>
                    <a:pt x="6479" y="4764"/>
                    <a:pt x="6495" y="4759"/>
                  </a:cubicBezTo>
                  <a:cubicBezTo>
                    <a:pt x="7084" y="4598"/>
                    <a:pt x="7637" y="4295"/>
                    <a:pt x="8083" y="3885"/>
                  </a:cubicBezTo>
                  <a:cubicBezTo>
                    <a:pt x="8137" y="3831"/>
                    <a:pt x="8155" y="3724"/>
                    <a:pt x="8101" y="3670"/>
                  </a:cubicBezTo>
                  <a:lnTo>
                    <a:pt x="7923" y="3456"/>
                  </a:lnTo>
                  <a:cubicBezTo>
                    <a:pt x="8030" y="3403"/>
                    <a:pt x="8155" y="3331"/>
                    <a:pt x="8280" y="3260"/>
                  </a:cubicBezTo>
                  <a:cubicBezTo>
                    <a:pt x="8512" y="3421"/>
                    <a:pt x="9208" y="3795"/>
                    <a:pt x="10546" y="3867"/>
                  </a:cubicBezTo>
                  <a:cubicBezTo>
                    <a:pt x="10671" y="3867"/>
                    <a:pt x="10760" y="3706"/>
                    <a:pt x="10671" y="3617"/>
                  </a:cubicBezTo>
                  <a:cubicBezTo>
                    <a:pt x="10671" y="3599"/>
                    <a:pt x="9654" y="2368"/>
                    <a:pt x="9654" y="2368"/>
                  </a:cubicBezTo>
                  <a:lnTo>
                    <a:pt x="10671" y="1244"/>
                  </a:lnTo>
                  <a:cubicBezTo>
                    <a:pt x="10706" y="1190"/>
                    <a:pt x="10724" y="1137"/>
                    <a:pt x="10706" y="1065"/>
                  </a:cubicBezTo>
                  <a:cubicBezTo>
                    <a:pt x="10671" y="1012"/>
                    <a:pt x="10617" y="976"/>
                    <a:pt x="10546" y="976"/>
                  </a:cubicBezTo>
                  <a:cubicBezTo>
                    <a:pt x="10528" y="976"/>
                    <a:pt x="9993" y="1012"/>
                    <a:pt x="9261" y="1315"/>
                  </a:cubicBezTo>
                  <a:cubicBezTo>
                    <a:pt x="9172" y="1351"/>
                    <a:pt x="9136" y="1440"/>
                    <a:pt x="9172" y="1529"/>
                  </a:cubicBezTo>
                  <a:cubicBezTo>
                    <a:pt x="9198" y="1582"/>
                    <a:pt x="9253" y="1615"/>
                    <a:pt x="9315" y="1615"/>
                  </a:cubicBezTo>
                  <a:cubicBezTo>
                    <a:pt x="9338" y="1615"/>
                    <a:pt x="9362" y="1610"/>
                    <a:pt x="9386" y="1601"/>
                  </a:cubicBezTo>
                  <a:cubicBezTo>
                    <a:pt x="9671" y="1476"/>
                    <a:pt x="9939" y="1404"/>
                    <a:pt x="10153" y="1369"/>
                  </a:cubicBezTo>
                  <a:lnTo>
                    <a:pt x="10153" y="1369"/>
                  </a:lnTo>
                  <a:lnTo>
                    <a:pt x="9368" y="2225"/>
                  </a:lnTo>
                  <a:cubicBezTo>
                    <a:pt x="9139" y="2285"/>
                    <a:pt x="8039" y="2541"/>
                    <a:pt x="6397" y="2541"/>
                  </a:cubicBezTo>
                  <a:cubicBezTo>
                    <a:pt x="5609" y="2541"/>
                    <a:pt x="4695" y="2482"/>
                    <a:pt x="3694" y="2314"/>
                  </a:cubicBezTo>
                  <a:cubicBezTo>
                    <a:pt x="3685" y="2312"/>
                    <a:pt x="3675" y="2311"/>
                    <a:pt x="3666" y="2311"/>
                  </a:cubicBezTo>
                  <a:cubicBezTo>
                    <a:pt x="3601" y="2311"/>
                    <a:pt x="3531" y="2362"/>
                    <a:pt x="3516" y="2439"/>
                  </a:cubicBezTo>
                  <a:cubicBezTo>
                    <a:pt x="3498" y="2529"/>
                    <a:pt x="3569" y="2600"/>
                    <a:pt x="3641" y="2618"/>
                  </a:cubicBezTo>
                  <a:cubicBezTo>
                    <a:pt x="4693" y="2796"/>
                    <a:pt x="5639" y="2850"/>
                    <a:pt x="6442" y="2850"/>
                  </a:cubicBezTo>
                  <a:cubicBezTo>
                    <a:pt x="6977" y="2850"/>
                    <a:pt x="7459" y="2814"/>
                    <a:pt x="7851" y="2796"/>
                  </a:cubicBezTo>
                  <a:cubicBezTo>
                    <a:pt x="8637" y="2707"/>
                    <a:pt x="9172" y="2600"/>
                    <a:pt x="9386" y="2546"/>
                  </a:cubicBezTo>
                  <a:lnTo>
                    <a:pt x="10189" y="3528"/>
                  </a:lnTo>
                  <a:cubicBezTo>
                    <a:pt x="8922" y="3385"/>
                    <a:pt x="8387" y="2957"/>
                    <a:pt x="8387" y="2957"/>
                  </a:cubicBezTo>
                  <a:cubicBezTo>
                    <a:pt x="8354" y="2935"/>
                    <a:pt x="8314" y="2919"/>
                    <a:pt x="8276" y="2919"/>
                  </a:cubicBezTo>
                  <a:cubicBezTo>
                    <a:pt x="8252" y="2919"/>
                    <a:pt x="8229" y="2925"/>
                    <a:pt x="8208" y="2939"/>
                  </a:cubicBezTo>
                  <a:cubicBezTo>
                    <a:pt x="6781" y="3778"/>
                    <a:pt x="5086" y="3867"/>
                    <a:pt x="5068" y="3885"/>
                  </a:cubicBezTo>
                  <a:cubicBezTo>
                    <a:pt x="4856" y="3897"/>
                    <a:pt x="4653" y="3903"/>
                    <a:pt x="4458" y="3903"/>
                  </a:cubicBezTo>
                  <a:cubicBezTo>
                    <a:pt x="3007" y="3903"/>
                    <a:pt x="2006" y="3577"/>
                    <a:pt x="1392" y="3278"/>
                  </a:cubicBezTo>
                  <a:cubicBezTo>
                    <a:pt x="1018" y="3099"/>
                    <a:pt x="750" y="2903"/>
                    <a:pt x="572" y="2760"/>
                  </a:cubicBezTo>
                  <a:lnTo>
                    <a:pt x="857" y="2743"/>
                  </a:lnTo>
                  <a:cubicBezTo>
                    <a:pt x="1018" y="2850"/>
                    <a:pt x="1232" y="2903"/>
                    <a:pt x="1428" y="2903"/>
                  </a:cubicBezTo>
                  <a:cubicBezTo>
                    <a:pt x="1589" y="2903"/>
                    <a:pt x="1731" y="2885"/>
                    <a:pt x="1874" y="2814"/>
                  </a:cubicBezTo>
                  <a:cubicBezTo>
                    <a:pt x="2106" y="2707"/>
                    <a:pt x="2195" y="2404"/>
                    <a:pt x="2481" y="2386"/>
                  </a:cubicBezTo>
                  <a:cubicBezTo>
                    <a:pt x="2500" y="2383"/>
                    <a:pt x="2519" y="2382"/>
                    <a:pt x="2539" y="2382"/>
                  </a:cubicBezTo>
                  <a:cubicBezTo>
                    <a:pt x="2666" y="2382"/>
                    <a:pt x="2801" y="2429"/>
                    <a:pt x="2909" y="2475"/>
                  </a:cubicBezTo>
                  <a:cubicBezTo>
                    <a:pt x="2921" y="2477"/>
                    <a:pt x="2933" y="2478"/>
                    <a:pt x="2944" y="2478"/>
                  </a:cubicBezTo>
                  <a:cubicBezTo>
                    <a:pt x="3021" y="2478"/>
                    <a:pt x="3090" y="2430"/>
                    <a:pt x="3105" y="2368"/>
                  </a:cubicBezTo>
                  <a:cubicBezTo>
                    <a:pt x="3141" y="2279"/>
                    <a:pt x="3088" y="2190"/>
                    <a:pt x="2998" y="2172"/>
                  </a:cubicBezTo>
                  <a:cubicBezTo>
                    <a:pt x="2820" y="2118"/>
                    <a:pt x="2641" y="2065"/>
                    <a:pt x="2445" y="2065"/>
                  </a:cubicBezTo>
                  <a:cubicBezTo>
                    <a:pt x="2249" y="2082"/>
                    <a:pt x="2070" y="2190"/>
                    <a:pt x="1963" y="2350"/>
                  </a:cubicBezTo>
                  <a:cubicBezTo>
                    <a:pt x="1840" y="2515"/>
                    <a:pt x="1633" y="2602"/>
                    <a:pt x="1426" y="2602"/>
                  </a:cubicBezTo>
                  <a:cubicBezTo>
                    <a:pt x="1273" y="2602"/>
                    <a:pt x="1121" y="2555"/>
                    <a:pt x="1000" y="2457"/>
                  </a:cubicBezTo>
                  <a:lnTo>
                    <a:pt x="590" y="2136"/>
                  </a:lnTo>
                  <a:cubicBezTo>
                    <a:pt x="1377" y="1463"/>
                    <a:pt x="2511" y="1093"/>
                    <a:pt x="3757" y="1093"/>
                  </a:cubicBezTo>
                  <a:cubicBezTo>
                    <a:pt x="3866" y="1093"/>
                    <a:pt x="3976" y="1095"/>
                    <a:pt x="4087" y="1101"/>
                  </a:cubicBezTo>
                  <a:cubicBezTo>
                    <a:pt x="5532" y="1190"/>
                    <a:pt x="6942" y="1708"/>
                    <a:pt x="8208" y="2190"/>
                  </a:cubicBezTo>
                  <a:cubicBezTo>
                    <a:pt x="8219" y="2195"/>
                    <a:pt x="8231" y="2197"/>
                    <a:pt x="8243" y="2197"/>
                  </a:cubicBezTo>
                  <a:cubicBezTo>
                    <a:pt x="8274" y="2197"/>
                    <a:pt x="8308" y="2184"/>
                    <a:pt x="8333" y="2172"/>
                  </a:cubicBezTo>
                  <a:lnTo>
                    <a:pt x="8761" y="1922"/>
                  </a:lnTo>
                  <a:cubicBezTo>
                    <a:pt x="8833" y="1886"/>
                    <a:pt x="8851" y="1779"/>
                    <a:pt x="8815" y="1708"/>
                  </a:cubicBezTo>
                  <a:cubicBezTo>
                    <a:pt x="8791" y="1660"/>
                    <a:pt x="8736" y="1636"/>
                    <a:pt x="8680" y="1636"/>
                  </a:cubicBezTo>
                  <a:cubicBezTo>
                    <a:pt x="8652" y="1636"/>
                    <a:pt x="8625" y="1642"/>
                    <a:pt x="8601" y="1654"/>
                  </a:cubicBezTo>
                  <a:lnTo>
                    <a:pt x="8244" y="1868"/>
                  </a:lnTo>
                  <a:cubicBezTo>
                    <a:pt x="8137" y="1815"/>
                    <a:pt x="8030" y="1779"/>
                    <a:pt x="7923" y="1743"/>
                  </a:cubicBezTo>
                  <a:cubicBezTo>
                    <a:pt x="7620" y="1458"/>
                    <a:pt x="7298" y="1172"/>
                    <a:pt x="6959" y="923"/>
                  </a:cubicBezTo>
                  <a:cubicBezTo>
                    <a:pt x="6906" y="887"/>
                    <a:pt x="6460" y="566"/>
                    <a:pt x="6460" y="566"/>
                  </a:cubicBezTo>
                  <a:cubicBezTo>
                    <a:pt x="6439" y="545"/>
                    <a:pt x="6406" y="536"/>
                    <a:pt x="6371" y="536"/>
                  </a:cubicBezTo>
                  <a:cubicBezTo>
                    <a:pt x="6347" y="536"/>
                    <a:pt x="6321" y="541"/>
                    <a:pt x="6299" y="548"/>
                  </a:cubicBezTo>
                  <a:cubicBezTo>
                    <a:pt x="6067" y="673"/>
                    <a:pt x="5853" y="851"/>
                    <a:pt x="5639" y="1030"/>
                  </a:cubicBezTo>
                  <a:lnTo>
                    <a:pt x="5568" y="1012"/>
                  </a:lnTo>
                  <a:cubicBezTo>
                    <a:pt x="4997" y="691"/>
                    <a:pt x="4176" y="245"/>
                    <a:pt x="3516" y="13"/>
                  </a:cubicBezTo>
                  <a:cubicBezTo>
                    <a:pt x="3494" y="5"/>
                    <a:pt x="3471" y="1"/>
                    <a:pt x="3450" y="1"/>
                  </a:cubicBezTo>
                  <a:close/>
                </a:path>
              </a:pathLst>
            </a:custGeom>
            <a:solidFill>
              <a:srgbClr val="1E15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5" name="Google Shape;5775;p46"/>
            <p:cNvSpPr/>
            <p:nvPr/>
          </p:nvSpPr>
          <p:spPr>
            <a:xfrm>
              <a:off x="1383754" y="-2298568"/>
              <a:ext cx="16333" cy="15036"/>
            </a:xfrm>
            <a:custGeom>
              <a:avLst/>
              <a:gdLst/>
              <a:ahLst/>
              <a:cxnLst/>
              <a:rect l="l" t="t" r="r" b="b"/>
              <a:pathLst>
                <a:path w="554" h="510" extrusionOk="0">
                  <a:moveTo>
                    <a:pt x="288" y="0"/>
                  </a:moveTo>
                  <a:cubicBezTo>
                    <a:pt x="270" y="0"/>
                    <a:pt x="251" y="3"/>
                    <a:pt x="232" y="7"/>
                  </a:cubicBezTo>
                  <a:cubicBezTo>
                    <a:pt x="107" y="25"/>
                    <a:pt x="0" y="150"/>
                    <a:pt x="36" y="293"/>
                  </a:cubicBezTo>
                  <a:cubicBezTo>
                    <a:pt x="52" y="424"/>
                    <a:pt x="158" y="509"/>
                    <a:pt x="285" y="509"/>
                  </a:cubicBezTo>
                  <a:cubicBezTo>
                    <a:pt x="297" y="509"/>
                    <a:pt x="309" y="509"/>
                    <a:pt x="321" y="507"/>
                  </a:cubicBezTo>
                  <a:cubicBezTo>
                    <a:pt x="464" y="471"/>
                    <a:pt x="553" y="346"/>
                    <a:pt x="535" y="204"/>
                  </a:cubicBezTo>
                  <a:cubicBezTo>
                    <a:pt x="504" y="95"/>
                    <a:pt x="406" y="0"/>
                    <a:pt x="288" y="0"/>
                  </a:cubicBezTo>
                  <a:close/>
                </a:path>
              </a:pathLst>
            </a:custGeom>
            <a:solidFill>
              <a:srgbClr val="1E15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76" name="Google Shape;5776;p46"/>
          <p:cNvGrpSpPr/>
          <p:nvPr/>
        </p:nvGrpSpPr>
        <p:grpSpPr>
          <a:xfrm rot="120013">
            <a:off x="2129931" y="1969101"/>
            <a:ext cx="187816" cy="314668"/>
            <a:chOff x="2093368" y="-2930762"/>
            <a:chExt cx="187833" cy="314696"/>
          </a:xfrm>
        </p:grpSpPr>
        <p:sp>
          <p:nvSpPr>
            <p:cNvPr id="5777" name="Google Shape;5777;p46"/>
            <p:cNvSpPr/>
            <p:nvPr/>
          </p:nvSpPr>
          <p:spPr>
            <a:xfrm>
              <a:off x="2200154" y="-2821264"/>
              <a:ext cx="76831" cy="61058"/>
            </a:xfrm>
            <a:custGeom>
              <a:avLst/>
              <a:gdLst/>
              <a:ahLst/>
              <a:cxnLst/>
              <a:rect l="l" t="t" r="r" b="b"/>
              <a:pathLst>
                <a:path w="2606" h="2071" extrusionOk="0">
                  <a:moveTo>
                    <a:pt x="500" y="1"/>
                  </a:moveTo>
                  <a:lnTo>
                    <a:pt x="1" y="518"/>
                  </a:lnTo>
                  <a:cubicBezTo>
                    <a:pt x="1" y="518"/>
                    <a:pt x="358" y="911"/>
                    <a:pt x="376" y="947"/>
                  </a:cubicBezTo>
                  <a:cubicBezTo>
                    <a:pt x="643" y="1250"/>
                    <a:pt x="786" y="1642"/>
                    <a:pt x="1089" y="1910"/>
                  </a:cubicBezTo>
                  <a:cubicBezTo>
                    <a:pt x="1213" y="2006"/>
                    <a:pt x="1337" y="2071"/>
                    <a:pt x="1477" y="2071"/>
                  </a:cubicBezTo>
                  <a:cubicBezTo>
                    <a:pt x="1519" y="2071"/>
                    <a:pt x="1562" y="2065"/>
                    <a:pt x="1607" y="2053"/>
                  </a:cubicBezTo>
                  <a:cubicBezTo>
                    <a:pt x="1928" y="1964"/>
                    <a:pt x="1981" y="1660"/>
                    <a:pt x="2106" y="1393"/>
                  </a:cubicBezTo>
                  <a:cubicBezTo>
                    <a:pt x="2178" y="1250"/>
                    <a:pt x="2303" y="1143"/>
                    <a:pt x="2410" y="1000"/>
                  </a:cubicBezTo>
                  <a:cubicBezTo>
                    <a:pt x="2517" y="875"/>
                    <a:pt x="2606" y="715"/>
                    <a:pt x="2552" y="554"/>
                  </a:cubicBezTo>
                  <a:cubicBezTo>
                    <a:pt x="2499" y="304"/>
                    <a:pt x="2196" y="215"/>
                    <a:pt x="1946" y="161"/>
                  </a:cubicBezTo>
                  <a:cubicBezTo>
                    <a:pt x="1553" y="90"/>
                    <a:pt x="1214" y="126"/>
                    <a:pt x="822" y="72"/>
                  </a:cubicBezTo>
                  <a:cubicBezTo>
                    <a:pt x="715" y="54"/>
                    <a:pt x="608" y="37"/>
                    <a:pt x="500" y="1"/>
                  </a:cubicBezTo>
                  <a:close/>
                </a:path>
              </a:pathLst>
            </a:custGeom>
            <a:solidFill>
              <a:srgbClr val="D7D0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8" name="Google Shape;5778;p46"/>
            <p:cNvSpPr/>
            <p:nvPr/>
          </p:nvSpPr>
          <p:spPr>
            <a:xfrm>
              <a:off x="2206463" y="-2821264"/>
              <a:ext cx="70522" cy="32667"/>
            </a:xfrm>
            <a:custGeom>
              <a:avLst/>
              <a:gdLst/>
              <a:ahLst/>
              <a:cxnLst/>
              <a:rect l="l" t="t" r="r" b="b"/>
              <a:pathLst>
                <a:path w="2392" h="1108" extrusionOk="0">
                  <a:moveTo>
                    <a:pt x="286" y="1"/>
                  </a:moveTo>
                  <a:cubicBezTo>
                    <a:pt x="286" y="1"/>
                    <a:pt x="144" y="144"/>
                    <a:pt x="1" y="286"/>
                  </a:cubicBezTo>
                  <a:cubicBezTo>
                    <a:pt x="90" y="322"/>
                    <a:pt x="162" y="340"/>
                    <a:pt x="251" y="358"/>
                  </a:cubicBezTo>
                  <a:cubicBezTo>
                    <a:pt x="661" y="429"/>
                    <a:pt x="1036" y="393"/>
                    <a:pt x="1446" y="483"/>
                  </a:cubicBezTo>
                  <a:cubicBezTo>
                    <a:pt x="1714" y="554"/>
                    <a:pt x="2035" y="661"/>
                    <a:pt x="2124" y="911"/>
                  </a:cubicBezTo>
                  <a:cubicBezTo>
                    <a:pt x="2142" y="982"/>
                    <a:pt x="2142" y="1036"/>
                    <a:pt x="2124" y="1107"/>
                  </a:cubicBezTo>
                  <a:cubicBezTo>
                    <a:pt x="2142" y="1071"/>
                    <a:pt x="2178" y="1036"/>
                    <a:pt x="2196" y="1000"/>
                  </a:cubicBezTo>
                  <a:cubicBezTo>
                    <a:pt x="2303" y="875"/>
                    <a:pt x="2392" y="715"/>
                    <a:pt x="2338" y="554"/>
                  </a:cubicBezTo>
                  <a:cubicBezTo>
                    <a:pt x="2285" y="304"/>
                    <a:pt x="1982" y="215"/>
                    <a:pt x="1732" y="161"/>
                  </a:cubicBezTo>
                  <a:cubicBezTo>
                    <a:pt x="1339" y="90"/>
                    <a:pt x="1000" y="126"/>
                    <a:pt x="608" y="72"/>
                  </a:cubicBezTo>
                  <a:cubicBezTo>
                    <a:pt x="501" y="54"/>
                    <a:pt x="394" y="37"/>
                    <a:pt x="286" y="1"/>
                  </a:cubicBezTo>
                  <a:close/>
                </a:path>
              </a:pathLst>
            </a:custGeom>
            <a:solidFill>
              <a:srgbClr val="C9BF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9" name="Google Shape;5779;p46"/>
            <p:cNvSpPr/>
            <p:nvPr/>
          </p:nvSpPr>
          <p:spPr>
            <a:xfrm>
              <a:off x="2098115" y="-2912954"/>
              <a:ext cx="149417" cy="292201"/>
            </a:xfrm>
            <a:custGeom>
              <a:avLst/>
              <a:gdLst/>
              <a:ahLst/>
              <a:cxnLst/>
              <a:rect l="l" t="t" r="r" b="b"/>
              <a:pathLst>
                <a:path w="5068" h="9911" extrusionOk="0">
                  <a:moveTo>
                    <a:pt x="3191" y="1"/>
                  </a:moveTo>
                  <a:cubicBezTo>
                    <a:pt x="2739" y="1"/>
                    <a:pt x="2289" y="197"/>
                    <a:pt x="1981" y="577"/>
                  </a:cubicBezTo>
                  <a:cubicBezTo>
                    <a:pt x="1713" y="898"/>
                    <a:pt x="1517" y="1416"/>
                    <a:pt x="1588" y="1826"/>
                  </a:cubicBezTo>
                  <a:lnTo>
                    <a:pt x="607" y="2736"/>
                  </a:lnTo>
                  <a:cubicBezTo>
                    <a:pt x="607" y="2736"/>
                    <a:pt x="464" y="2683"/>
                    <a:pt x="429" y="2665"/>
                  </a:cubicBezTo>
                  <a:cubicBezTo>
                    <a:pt x="393" y="2653"/>
                    <a:pt x="359" y="2648"/>
                    <a:pt x="327" y="2648"/>
                  </a:cubicBezTo>
                  <a:cubicBezTo>
                    <a:pt x="160" y="2648"/>
                    <a:pt x="33" y="2789"/>
                    <a:pt x="18" y="2968"/>
                  </a:cubicBezTo>
                  <a:cubicBezTo>
                    <a:pt x="0" y="3182"/>
                    <a:pt x="90" y="3325"/>
                    <a:pt x="232" y="3468"/>
                  </a:cubicBezTo>
                  <a:cubicBezTo>
                    <a:pt x="330" y="3565"/>
                    <a:pt x="456" y="3619"/>
                    <a:pt x="569" y="3619"/>
                  </a:cubicBezTo>
                  <a:cubicBezTo>
                    <a:pt x="725" y="3619"/>
                    <a:pt x="857" y="3517"/>
                    <a:pt x="857" y="3289"/>
                  </a:cubicBezTo>
                  <a:cubicBezTo>
                    <a:pt x="857" y="3236"/>
                    <a:pt x="839" y="3129"/>
                    <a:pt x="839" y="3129"/>
                  </a:cubicBezTo>
                  <a:cubicBezTo>
                    <a:pt x="821" y="3111"/>
                    <a:pt x="982" y="3022"/>
                    <a:pt x="982" y="3004"/>
                  </a:cubicBezTo>
                  <a:cubicBezTo>
                    <a:pt x="1107" y="2932"/>
                    <a:pt x="1214" y="2843"/>
                    <a:pt x="1339" y="2754"/>
                  </a:cubicBezTo>
                  <a:cubicBezTo>
                    <a:pt x="1464" y="2665"/>
                    <a:pt x="1588" y="2558"/>
                    <a:pt x="1713" y="2469"/>
                  </a:cubicBezTo>
                  <a:cubicBezTo>
                    <a:pt x="1749" y="2451"/>
                    <a:pt x="1910" y="2326"/>
                    <a:pt x="1910" y="2326"/>
                  </a:cubicBezTo>
                  <a:cubicBezTo>
                    <a:pt x="1910" y="2326"/>
                    <a:pt x="2088" y="2433"/>
                    <a:pt x="2106" y="2451"/>
                  </a:cubicBezTo>
                  <a:cubicBezTo>
                    <a:pt x="2284" y="2558"/>
                    <a:pt x="2498" y="2576"/>
                    <a:pt x="2695" y="2576"/>
                  </a:cubicBezTo>
                  <a:cubicBezTo>
                    <a:pt x="2820" y="2558"/>
                    <a:pt x="2927" y="2522"/>
                    <a:pt x="3034" y="2469"/>
                  </a:cubicBezTo>
                  <a:cubicBezTo>
                    <a:pt x="3105" y="2433"/>
                    <a:pt x="3194" y="2361"/>
                    <a:pt x="3230" y="2290"/>
                  </a:cubicBezTo>
                  <a:lnTo>
                    <a:pt x="3230" y="2290"/>
                  </a:lnTo>
                  <a:cubicBezTo>
                    <a:pt x="3266" y="2433"/>
                    <a:pt x="3194" y="2629"/>
                    <a:pt x="3105" y="2736"/>
                  </a:cubicBezTo>
                  <a:cubicBezTo>
                    <a:pt x="3016" y="2861"/>
                    <a:pt x="2873" y="2950"/>
                    <a:pt x="2730" y="3022"/>
                  </a:cubicBezTo>
                  <a:cubicBezTo>
                    <a:pt x="2588" y="3093"/>
                    <a:pt x="2427" y="3164"/>
                    <a:pt x="2266" y="3218"/>
                  </a:cubicBezTo>
                  <a:cubicBezTo>
                    <a:pt x="1517" y="3521"/>
                    <a:pt x="875" y="4199"/>
                    <a:pt x="1071" y="5074"/>
                  </a:cubicBezTo>
                  <a:cubicBezTo>
                    <a:pt x="1178" y="5555"/>
                    <a:pt x="1499" y="5912"/>
                    <a:pt x="1892" y="6180"/>
                  </a:cubicBezTo>
                  <a:cubicBezTo>
                    <a:pt x="2249" y="6430"/>
                    <a:pt x="2605" y="6662"/>
                    <a:pt x="2909" y="6965"/>
                  </a:cubicBezTo>
                  <a:cubicBezTo>
                    <a:pt x="3230" y="7286"/>
                    <a:pt x="3426" y="7732"/>
                    <a:pt x="3373" y="8178"/>
                  </a:cubicBezTo>
                  <a:cubicBezTo>
                    <a:pt x="3321" y="8560"/>
                    <a:pt x="3082" y="8875"/>
                    <a:pt x="2691" y="8875"/>
                  </a:cubicBezTo>
                  <a:cubicBezTo>
                    <a:pt x="2681" y="8875"/>
                    <a:pt x="2670" y="8875"/>
                    <a:pt x="2659" y="8874"/>
                  </a:cubicBezTo>
                  <a:cubicBezTo>
                    <a:pt x="2427" y="8856"/>
                    <a:pt x="2231" y="8713"/>
                    <a:pt x="2177" y="8499"/>
                  </a:cubicBezTo>
                  <a:cubicBezTo>
                    <a:pt x="2142" y="8374"/>
                    <a:pt x="2159" y="8232"/>
                    <a:pt x="2249" y="8142"/>
                  </a:cubicBezTo>
                  <a:cubicBezTo>
                    <a:pt x="2338" y="8035"/>
                    <a:pt x="2445" y="8000"/>
                    <a:pt x="2552" y="7946"/>
                  </a:cubicBezTo>
                  <a:cubicBezTo>
                    <a:pt x="2659" y="7893"/>
                    <a:pt x="2695" y="7786"/>
                    <a:pt x="2695" y="7661"/>
                  </a:cubicBezTo>
                  <a:cubicBezTo>
                    <a:pt x="2695" y="7464"/>
                    <a:pt x="2481" y="7340"/>
                    <a:pt x="2302" y="7340"/>
                  </a:cubicBezTo>
                  <a:cubicBezTo>
                    <a:pt x="2052" y="7340"/>
                    <a:pt x="1785" y="7447"/>
                    <a:pt x="1588" y="7625"/>
                  </a:cubicBezTo>
                  <a:cubicBezTo>
                    <a:pt x="1267" y="7893"/>
                    <a:pt x="1124" y="8357"/>
                    <a:pt x="1196" y="8767"/>
                  </a:cubicBezTo>
                  <a:cubicBezTo>
                    <a:pt x="1249" y="9070"/>
                    <a:pt x="1410" y="9320"/>
                    <a:pt x="1642" y="9516"/>
                  </a:cubicBezTo>
                  <a:cubicBezTo>
                    <a:pt x="1767" y="9623"/>
                    <a:pt x="1927" y="9713"/>
                    <a:pt x="2088" y="9784"/>
                  </a:cubicBezTo>
                  <a:cubicBezTo>
                    <a:pt x="2298" y="9864"/>
                    <a:pt x="2526" y="9911"/>
                    <a:pt x="2754" y="9911"/>
                  </a:cubicBezTo>
                  <a:cubicBezTo>
                    <a:pt x="2932" y="9911"/>
                    <a:pt x="3111" y="9882"/>
                    <a:pt x="3283" y="9820"/>
                  </a:cubicBezTo>
                  <a:cubicBezTo>
                    <a:pt x="4532" y="9409"/>
                    <a:pt x="4693" y="7928"/>
                    <a:pt x="4104" y="6894"/>
                  </a:cubicBezTo>
                  <a:cubicBezTo>
                    <a:pt x="3961" y="6626"/>
                    <a:pt x="3783" y="6376"/>
                    <a:pt x="3640" y="6091"/>
                  </a:cubicBezTo>
                  <a:cubicBezTo>
                    <a:pt x="3069" y="4913"/>
                    <a:pt x="3801" y="3896"/>
                    <a:pt x="4461" y="2968"/>
                  </a:cubicBezTo>
                  <a:cubicBezTo>
                    <a:pt x="5068" y="2112"/>
                    <a:pt x="4996" y="1005"/>
                    <a:pt x="4140" y="327"/>
                  </a:cubicBezTo>
                  <a:cubicBezTo>
                    <a:pt x="3860" y="108"/>
                    <a:pt x="3525" y="1"/>
                    <a:pt x="3191" y="1"/>
                  </a:cubicBezTo>
                  <a:close/>
                </a:path>
              </a:pathLst>
            </a:custGeom>
            <a:solidFill>
              <a:srgbClr val="FEF4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0" name="Google Shape;5780;p46"/>
            <p:cNvSpPr/>
            <p:nvPr/>
          </p:nvSpPr>
          <p:spPr>
            <a:xfrm>
              <a:off x="2167546" y="-2881762"/>
              <a:ext cx="13709" cy="14240"/>
            </a:xfrm>
            <a:custGeom>
              <a:avLst/>
              <a:gdLst/>
              <a:ahLst/>
              <a:cxnLst/>
              <a:rect l="l" t="t" r="r" b="b"/>
              <a:pathLst>
                <a:path w="465" h="483" extrusionOk="0">
                  <a:moveTo>
                    <a:pt x="233" y="1"/>
                  </a:moveTo>
                  <a:cubicBezTo>
                    <a:pt x="108" y="1"/>
                    <a:pt x="1" y="108"/>
                    <a:pt x="1" y="251"/>
                  </a:cubicBezTo>
                  <a:cubicBezTo>
                    <a:pt x="1" y="376"/>
                    <a:pt x="108" y="483"/>
                    <a:pt x="233" y="483"/>
                  </a:cubicBezTo>
                  <a:cubicBezTo>
                    <a:pt x="357" y="483"/>
                    <a:pt x="465" y="376"/>
                    <a:pt x="465" y="251"/>
                  </a:cubicBezTo>
                  <a:cubicBezTo>
                    <a:pt x="465" y="108"/>
                    <a:pt x="357" y="1"/>
                    <a:pt x="233" y="1"/>
                  </a:cubicBezTo>
                  <a:close/>
                </a:path>
              </a:pathLst>
            </a:custGeom>
            <a:solidFill>
              <a:srgbClr val="1E15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1" name="Google Shape;5781;p46"/>
            <p:cNvSpPr/>
            <p:nvPr/>
          </p:nvSpPr>
          <p:spPr>
            <a:xfrm>
              <a:off x="2152304" y="-2799034"/>
              <a:ext cx="27389" cy="13061"/>
            </a:xfrm>
            <a:custGeom>
              <a:avLst/>
              <a:gdLst/>
              <a:ahLst/>
              <a:cxnLst/>
              <a:rect l="l" t="t" r="r" b="b"/>
              <a:pathLst>
                <a:path w="929" h="443" extrusionOk="0">
                  <a:moveTo>
                    <a:pt x="178" y="1"/>
                  </a:moveTo>
                  <a:cubicBezTo>
                    <a:pt x="132" y="1"/>
                    <a:pt x="86" y="24"/>
                    <a:pt x="54" y="68"/>
                  </a:cubicBezTo>
                  <a:cubicBezTo>
                    <a:pt x="0" y="139"/>
                    <a:pt x="18" y="246"/>
                    <a:pt x="89" y="282"/>
                  </a:cubicBezTo>
                  <a:cubicBezTo>
                    <a:pt x="214" y="389"/>
                    <a:pt x="393" y="442"/>
                    <a:pt x="553" y="442"/>
                  </a:cubicBezTo>
                  <a:cubicBezTo>
                    <a:pt x="643" y="442"/>
                    <a:pt x="732" y="424"/>
                    <a:pt x="803" y="407"/>
                  </a:cubicBezTo>
                  <a:cubicBezTo>
                    <a:pt x="892" y="371"/>
                    <a:pt x="928" y="282"/>
                    <a:pt x="910" y="210"/>
                  </a:cubicBezTo>
                  <a:cubicBezTo>
                    <a:pt x="880" y="136"/>
                    <a:pt x="814" y="99"/>
                    <a:pt x="751" y="99"/>
                  </a:cubicBezTo>
                  <a:cubicBezTo>
                    <a:pt x="738" y="99"/>
                    <a:pt x="726" y="100"/>
                    <a:pt x="714" y="103"/>
                  </a:cubicBezTo>
                  <a:cubicBezTo>
                    <a:pt x="662" y="120"/>
                    <a:pt x="611" y="128"/>
                    <a:pt x="561" y="128"/>
                  </a:cubicBezTo>
                  <a:cubicBezTo>
                    <a:pt x="454" y="128"/>
                    <a:pt x="353" y="93"/>
                    <a:pt x="268" y="32"/>
                  </a:cubicBezTo>
                  <a:cubicBezTo>
                    <a:pt x="240" y="11"/>
                    <a:pt x="209" y="1"/>
                    <a:pt x="178" y="1"/>
                  </a:cubicBezTo>
                  <a:close/>
                </a:path>
              </a:pathLst>
            </a:custGeom>
            <a:solidFill>
              <a:srgbClr val="1E15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2" name="Google Shape;5782;p46"/>
            <p:cNvSpPr/>
            <p:nvPr/>
          </p:nvSpPr>
          <p:spPr>
            <a:xfrm>
              <a:off x="2139656" y="-2784440"/>
              <a:ext cx="43693" cy="16864"/>
            </a:xfrm>
            <a:custGeom>
              <a:avLst/>
              <a:gdLst/>
              <a:ahLst/>
              <a:cxnLst/>
              <a:rect l="l" t="t" r="r" b="b"/>
              <a:pathLst>
                <a:path w="1482" h="572" extrusionOk="0">
                  <a:moveTo>
                    <a:pt x="201" y="1"/>
                  </a:moveTo>
                  <a:cubicBezTo>
                    <a:pt x="150" y="1"/>
                    <a:pt x="90" y="25"/>
                    <a:pt x="55" y="72"/>
                  </a:cubicBezTo>
                  <a:cubicBezTo>
                    <a:pt x="1" y="126"/>
                    <a:pt x="19" y="233"/>
                    <a:pt x="90" y="286"/>
                  </a:cubicBezTo>
                  <a:cubicBezTo>
                    <a:pt x="358" y="465"/>
                    <a:pt x="697" y="572"/>
                    <a:pt x="1018" y="572"/>
                  </a:cubicBezTo>
                  <a:cubicBezTo>
                    <a:pt x="1125" y="572"/>
                    <a:pt x="1232" y="554"/>
                    <a:pt x="1339" y="536"/>
                  </a:cubicBezTo>
                  <a:cubicBezTo>
                    <a:pt x="1428" y="518"/>
                    <a:pt x="1482" y="447"/>
                    <a:pt x="1464" y="358"/>
                  </a:cubicBezTo>
                  <a:cubicBezTo>
                    <a:pt x="1449" y="280"/>
                    <a:pt x="1379" y="229"/>
                    <a:pt x="1314" y="229"/>
                  </a:cubicBezTo>
                  <a:cubicBezTo>
                    <a:pt x="1304" y="229"/>
                    <a:pt x="1295" y="231"/>
                    <a:pt x="1286" y="233"/>
                  </a:cubicBezTo>
                  <a:cubicBezTo>
                    <a:pt x="1196" y="251"/>
                    <a:pt x="1106" y="260"/>
                    <a:pt x="1016" y="260"/>
                  </a:cubicBezTo>
                  <a:cubicBezTo>
                    <a:pt x="747" y="260"/>
                    <a:pt x="483" y="179"/>
                    <a:pt x="269" y="19"/>
                  </a:cubicBezTo>
                  <a:cubicBezTo>
                    <a:pt x="251" y="7"/>
                    <a:pt x="227" y="1"/>
                    <a:pt x="201" y="1"/>
                  </a:cubicBezTo>
                  <a:close/>
                </a:path>
              </a:pathLst>
            </a:custGeom>
            <a:solidFill>
              <a:srgbClr val="1E15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3" name="Google Shape;5783;p46"/>
            <p:cNvSpPr/>
            <p:nvPr/>
          </p:nvSpPr>
          <p:spPr>
            <a:xfrm>
              <a:off x="2142840" y="-2764451"/>
              <a:ext cx="36322" cy="14771"/>
            </a:xfrm>
            <a:custGeom>
              <a:avLst/>
              <a:gdLst/>
              <a:ahLst/>
              <a:cxnLst/>
              <a:rect l="l" t="t" r="r" b="b"/>
              <a:pathLst>
                <a:path w="1232" h="501" extrusionOk="0">
                  <a:moveTo>
                    <a:pt x="174" y="1"/>
                  </a:moveTo>
                  <a:cubicBezTo>
                    <a:pt x="123" y="1"/>
                    <a:pt x="71" y="25"/>
                    <a:pt x="36" y="72"/>
                  </a:cubicBezTo>
                  <a:cubicBezTo>
                    <a:pt x="0" y="161"/>
                    <a:pt x="18" y="251"/>
                    <a:pt x="89" y="286"/>
                  </a:cubicBezTo>
                  <a:cubicBezTo>
                    <a:pt x="321" y="429"/>
                    <a:pt x="607" y="500"/>
                    <a:pt x="874" y="500"/>
                  </a:cubicBezTo>
                  <a:cubicBezTo>
                    <a:pt x="946" y="500"/>
                    <a:pt x="1017" y="500"/>
                    <a:pt x="1088" y="483"/>
                  </a:cubicBezTo>
                  <a:cubicBezTo>
                    <a:pt x="1178" y="483"/>
                    <a:pt x="1231" y="393"/>
                    <a:pt x="1231" y="304"/>
                  </a:cubicBezTo>
                  <a:cubicBezTo>
                    <a:pt x="1215" y="240"/>
                    <a:pt x="1142" y="177"/>
                    <a:pt x="1076" y="177"/>
                  </a:cubicBezTo>
                  <a:cubicBezTo>
                    <a:pt x="1068" y="177"/>
                    <a:pt x="1060" y="177"/>
                    <a:pt x="1053" y="179"/>
                  </a:cubicBezTo>
                  <a:cubicBezTo>
                    <a:pt x="992" y="191"/>
                    <a:pt x="930" y="197"/>
                    <a:pt x="868" y="197"/>
                  </a:cubicBezTo>
                  <a:cubicBezTo>
                    <a:pt x="652" y="197"/>
                    <a:pt x="430" y="129"/>
                    <a:pt x="250" y="19"/>
                  </a:cubicBezTo>
                  <a:cubicBezTo>
                    <a:pt x="226" y="7"/>
                    <a:pt x="200" y="1"/>
                    <a:pt x="174" y="1"/>
                  </a:cubicBezTo>
                  <a:close/>
                </a:path>
              </a:pathLst>
            </a:custGeom>
            <a:solidFill>
              <a:srgbClr val="1E15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4" name="Google Shape;5784;p46"/>
            <p:cNvSpPr/>
            <p:nvPr/>
          </p:nvSpPr>
          <p:spPr>
            <a:xfrm>
              <a:off x="2093368" y="-2930762"/>
              <a:ext cx="187833" cy="314696"/>
            </a:xfrm>
            <a:custGeom>
              <a:avLst/>
              <a:gdLst/>
              <a:ahLst/>
              <a:cxnLst/>
              <a:rect l="l" t="t" r="r" b="b"/>
              <a:pathLst>
                <a:path w="6371" h="10674" extrusionOk="0">
                  <a:moveTo>
                    <a:pt x="3660" y="0"/>
                  </a:moveTo>
                  <a:cubicBezTo>
                    <a:pt x="3587" y="0"/>
                    <a:pt x="3529" y="49"/>
                    <a:pt x="3498" y="111"/>
                  </a:cubicBezTo>
                  <a:lnTo>
                    <a:pt x="3427" y="450"/>
                  </a:lnTo>
                  <a:cubicBezTo>
                    <a:pt x="3407" y="449"/>
                    <a:pt x="3388" y="449"/>
                    <a:pt x="3369" y="449"/>
                  </a:cubicBezTo>
                  <a:cubicBezTo>
                    <a:pt x="2853" y="449"/>
                    <a:pt x="2344" y="679"/>
                    <a:pt x="2017" y="1074"/>
                  </a:cubicBezTo>
                  <a:cubicBezTo>
                    <a:pt x="1767" y="1395"/>
                    <a:pt x="1553" y="1913"/>
                    <a:pt x="1589" y="2377"/>
                  </a:cubicBezTo>
                  <a:lnTo>
                    <a:pt x="732" y="3162"/>
                  </a:lnTo>
                  <a:cubicBezTo>
                    <a:pt x="697" y="3144"/>
                    <a:pt x="661" y="3126"/>
                    <a:pt x="643" y="3126"/>
                  </a:cubicBezTo>
                  <a:cubicBezTo>
                    <a:pt x="590" y="3106"/>
                    <a:pt x="536" y="3096"/>
                    <a:pt x="484" y="3096"/>
                  </a:cubicBezTo>
                  <a:cubicBezTo>
                    <a:pt x="396" y="3096"/>
                    <a:pt x="311" y="3124"/>
                    <a:pt x="233" y="3180"/>
                  </a:cubicBezTo>
                  <a:cubicBezTo>
                    <a:pt x="108" y="3251"/>
                    <a:pt x="37" y="3394"/>
                    <a:pt x="19" y="3572"/>
                  </a:cubicBezTo>
                  <a:cubicBezTo>
                    <a:pt x="1" y="3786"/>
                    <a:pt x="90" y="3965"/>
                    <a:pt x="233" y="4143"/>
                  </a:cubicBezTo>
                  <a:cubicBezTo>
                    <a:pt x="352" y="4276"/>
                    <a:pt x="521" y="4379"/>
                    <a:pt x="703" y="4379"/>
                  </a:cubicBezTo>
                  <a:cubicBezTo>
                    <a:pt x="765" y="4379"/>
                    <a:pt x="829" y="4367"/>
                    <a:pt x="893" y="4339"/>
                  </a:cubicBezTo>
                  <a:cubicBezTo>
                    <a:pt x="1107" y="4268"/>
                    <a:pt x="1196" y="4018"/>
                    <a:pt x="1161" y="3786"/>
                  </a:cubicBezTo>
                  <a:cubicBezTo>
                    <a:pt x="1161" y="3786"/>
                    <a:pt x="2035" y="3144"/>
                    <a:pt x="2071" y="3126"/>
                  </a:cubicBezTo>
                  <a:cubicBezTo>
                    <a:pt x="2142" y="3162"/>
                    <a:pt x="2178" y="3180"/>
                    <a:pt x="2178" y="3197"/>
                  </a:cubicBezTo>
                  <a:cubicBezTo>
                    <a:pt x="2342" y="3287"/>
                    <a:pt x="2532" y="3327"/>
                    <a:pt x="2746" y="3327"/>
                  </a:cubicBezTo>
                  <a:cubicBezTo>
                    <a:pt x="2788" y="3327"/>
                    <a:pt x="2830" y="3325"/>
                    <a:pt x="2873" y="3322"/>
                  </a:cubicBezTo>
                  <a:cubicBezTo>
                    <a:pt x="2963" y="3322"/>
                    <a:pt x="3034" y="3304"/>
                    <a:pt x="3123" y="3269"/>
                  </a:cubicBezTo>
                  <a:lnTo>
                    <a:pt x="3123" y="3269"/>
                  </a:lnTo>
                  <a:cubicBezTo>
                    <a:pt x="2927" y="3483"/>
                    <a:pt x="2624" y="3572"/>
                    <a:pt x="2374" y="3679"/>
                  </a:cubicBezTo>
                  <a:cubicBezTo>
                    <a:pt x="1946" y="3858"/>
                    <a:pt x="1571" y="4125"/>
                    <a:pt x="1339" y="4446"/>
                  </a:cubicBezTo>
                  <a:cubicBezTo>
                    <a:pt x="1071" y="4839"/>
                    <a:pt x="982" y="5267"/>
                    <a:pt x="1071" y="5713"/>
                  </a:cubicBezTo>
                  <a:cubicBezTo>
                    <a:pt x="1178" y="6177"/>
                    <a:pt x="1464" y="6570"/>
                    <a:pt x="1964" y="6909"/>
                  </a:cubicBezTo>
                  <a:cubicBezTo>
                    <a:pt x="2303" y="7159"/>
                    <a:pt x="2659" y="7373"/>
                    <a:pt x="2963" y="7676"/>
                  </a:cubicBezTo>
                  <a:cubicBezTo>
                    <a:pt x="3266" y="7997"/>
                    <a:pt x="3409" y="8390"/>
                    <a:pt x="3373" y="8764"/>
                  </a:cubicBezTo>
                  <a:cubicBezTo>
                    <a:pt x="3338" y="9041"/>
                    <a:pt x="3186" y="9318"/>
                    <a:pt x="2851" y="9318"/>
                  </a:cubicBezTo>
                  <a:cubicBezTo>
                    <a:pt x="2841" y="9318"/>
                    <a:pt x="2831" y="9318"/>
                    <a:pt x="2820" y="9317"/>
                  </a:cubicBezTo>
                  <a:cubicBezTo>
                    <a:pt x="2659" y="9300"/>
                    <a:pt x="2534" y="9210"/>
                    <a:pt x="2481" y="9068"/>
                  </a:cubicBezTo>
                  <a:cubicBezTo>
                    <a:pt x="2445" y="8943"/>
                    <a:pt x="2499" y="8836"/>
                    <a:pt x="2606" y="8782"/>
                  </a:cubicBezTo>
                  <a:cubicBezTo>
                    <a:pt x="2659" y="8746"/>
                    <a:pt x="2731" y="8729"/>
                    <a:pt x="2784" y="8693"/>
                  </a:cubicBezTo>
                  <a:cubicBezTo>
                    <a:pt x="2891" y="8639"/>
                    <a:pt x="3016" y="8532"/>
                    <a:pt x="3016" y="8265"/>
                  </a:cubicBezTo>
                  <a:cubicBezTo>
                    <a:pt x="3016" y="7979"/>
                    <a:pt x="2749" y="7801"/>
                    <a:pt x="2481" y="7783"/>
                  </a:cubicBezTo>
                  <a:cubicBezTo>
                    <a:pt x="2285" y="7783"/>
                    <a:pt x="2106" y="7837"/>
                    <a:pt x="1928" y="7908"/>
                  </a:cubicBezTo>
                  <a:cubicBezTo>
                    <a:pt x="1714" y="8015"/>
                    <a:pt x="1517" y="8193"/>
                    <a:pt x="1393" y="8407"/>
                  </a:cubicBezTo>
                  <a:cubicBezTo>
                    <a:pt x="1303" y="8568"/>
                    <a:pt x="1232" y="8711"/>
                    <a:pt x="1214" y="8907"/>
                  </a:cubicBezTo>
                  <a:cubicBezTo>
                    <a:pt x="1143" y="9264"/>
                    <a:pt x="1214" y="9639"/>
                    <a:pt x="1428" y="9942"/>
                  </a:cubicBezTo>
                  <a:cubicBezTo>
                    <a:pt x="1461" y="9985"/>
                    <a:pt x="1506" y="10009"/>
                    <a:pt x="1553" y="10009"/>
                  </a:cubicBezTo>
                  <a:cubicBezTo>
                    <a:pt x="1583" y="10009"/>
                    <a:pt x="1614" y="9999"/>
                    <a:pt x="1642" y="9978"/>
                  </a:cubicBezTo>
                  <a:cubicBezTo>
                    <a:pt x="1714" y="9924"/>
                    <a:pt x="1732" y="9835"/>
                    <a:pt x="1678" y="9764"/>
                  </a:cubicBezTo>
                  <a:cubicBezTo>
                    <a:pt x="1357" y="9282"/>
                    <a:pt x="1464" y="8586"/>
                    <a:pt x="1946" y="8265"/>
                  </a:cubicBezTo>
                  <a:cubicBezTo>
                    <a:pt x="2088" y="8158"/>
                    <a:pt x="2285" y="8104"/>
                    <a:pt x="2463" y="8104"/>
                  </a:cubicBezTo>
                  <a:cubicBezTo>
                    <a:pt x="2552" y="8104"/>
                    <a:pt x="2642" y="8140"/>
                    <a:pt x="2695" y="8229"/>
                  </a:cubicBezTo>
                  <a:cubicBezTo>
                    <a:pt x="2713" y="8283"/>
                    <a:pt x="2713" y="8390"/>
                    <a:pt x="2642" y="8407"/>
                  </a:cubicBezTo>
                  <a:cubicBezTo>
                    <a:pt x="2517" y="8479"/>
                    <a:pt x="2392" y="8532"/>
                    <a:pt x="2285" y="8639"/>
                  </a:cubicBezTo>
                  <a:cubicBezTo>
                    <a:pt x="2178" y="8764"/>
                    <a:pt x="2124" y="8961"/>
                    <a:pt x="2195" y="9157"/>
                  </a:cubicBezTo>
                  <a:cubicBezTo>
                    <a:pt x="2267" y="9425"/>
                    <a:pt x="2517" y="9603"/>
                    <a:pt x="2802" y="9621"/>
                  </a:cubicBezTo>
                  <a:cubicBezTo>
                    <a:pt x="2824" y="9623"/>
                    <a:pt x="2847" y="9623"/>
                    <a:pt x="2868" y="9623"/>
                  </a:cubicBezTo>
                  <a:cubicBezTo>
                    <a:pt x="3300" y="9623"/>
                    <a:pt x="3625" y="9293"/>
                    <a:pt x="3676" y="8800"/>
                  </a:cubicBezTo>
                  <a:cubicBezTo>
                    <a:pt x="3730" y="8336"/>
                    <a:pt x="3552" y="7854"/>
                    <a:pt x="3195" y="7462"/>
                  </a:cubicBezTo>
                  <a:cubicBezTo>
                    <a:pt x="2624" y="6873"/>
                    <a:pt x="1571" y="6516"/>
                    <a:pt x="1375" y="5642"/>
                  </a:cubicBezTo>
                  <a:cubicBezTo>
                    <a:pt x="1196" y="4821"/>
                    <a:pt x="1856" y="4214"/>
                    <a:pt x="2499" y="3965"/>
                  </a:cubicBezTo>
                  <a:cubicBezTo>
                    <a:pt x="2802" y="3840"/>
                    <a:pt x="3177" y="3715"/>
                    <a:pt x="3391" y="3429"/>
                  </a:cubicBezTo>
                  <a:cubicBezTo>
                    <a:pt x="3498" y="3304"/>
                    <a:pt x="3605" y="3055"/>
                    <a:pt x="3552" y="2858"/>
                  </a:cubicBezTo>
                  <a:cubicBezTo>
                    <a:pt x="3533" y="2775"/>
                    <a:pt x="3477" y="2740"/>
                    <a:pt x="3416" y="2740"/>
                  </a:cubicBezTo>
                  <a:cubicBezTo>
                    <a:pt x="3360" y="2740"/>
                    <a:pt x="3301" y="2771"/>
                    <a:pt x="3266" y="2823"/>
                  </a:cubicBezTo>
                  <a:cubicBezTo>
                    <a:pt x="3177" y="2930"/>
                    <a:pt x="2998" y="3001"/>
                    <a:pt x="2856" y="3019"/>
                  </a:cubicBezTo>
                  <a:cubicBezTo>
                    <a:pt x="2823" y="3022"/>
                    <a:pt x="2791" y="3023"/>
                    <a:pt x="2759" y="3023"/>
                  </a:cubicBezTo>
                  <a:cubicBezTo>
                    <a:pt x="2601" y="3023"/>
                    <a:pt x="2457" y="2986"/>
                    <a:pt x="2338" y="2912"/>
                  </a:cubicBezTo>
                  <a:cubicBezTo>
                    <a:pt x="2256" y="2871"/>
                    <a:pt x="2162" y="2776"/>
                    <a:pt x="2067" y="2776"/>
                  </a:cubicBezTo>
                  <a:cubicBezTo>
                    <a:pt x="2038" y="2776"/>
                    <a:pt x="2010" y="2785"/>
                    <a:pt x="1981" y="2805"/>
                  </a:cubicBezTo>
                  <a:cubicBezTo>
                    <a:pt x="1964" y="2805"/>
                    <a:pt x="1821" y="2930"/>
                    <a:pt x="1767" y="2948"/>
                  </a:cubicBezTo>
                  <a:cubicBezTo>
                    <a:pt x="1767" y="2948"/>
                    <a:pt x="1054" y="3501"/>
                    <a:pt x="1036" y="3501"/>
                  </a:cubicBezTo>
                  <a:cubicBezTo>
                    <a:pt x="893" y="3590"/>
                    <a:pt x="822" y="3644"/>
                    <a:pt x="839" y="3768"/>
                  </a:cubicBezTo>
                  <a:cubicBezTo>
                    <a:pt x="857" y="3858"/>
                    <a:pt x="893" y="4018"/>
                    <a:pt x="768" y="4054"/>
                  </a:cubicBezTo>
                  <a:cubicBezTo>
                    <a:pt x="743" y="4064"/>
                    <a:pt x="718" y="4068"/>
                    <a:pt x="694" y="4068"/>
                  </a:cubicBezTo>
                  <a:cubicBezTo>
                    <a:pt x="492" y="4068"/>
                    <a:pt x="322" y="3765"/>
                    <a:pt x="322" y="3590"/>
                  </a:cubicBezTo>
                  <a:cubicBezTo>
                    <a:pt x="337" y="3503"/>
                    <a:pt x="399" y="3415"/>
                    <a:pt x="489" y="3415"/>
                  </a:cubicBezTo>
                  <a:cubicBezTo>
                    <a:pt x="509" y="3415"/>
                    <a:pt x="531" y="3420"/>
                    <a:pt x="554" y="3429"/>
                  </a:cubicBezTo>
                  <a:cubicBezTo>
                    <a:pt x="572" y="3429"/>
                    <a:pt x="661" y="3465"/>
                    <a:pt x="715" y="3483"/>
                  </a:cubicBezTo>
                  <a:cubicBezTo>
                    <a:pt x="734" y="3489"/>
                    <a:pt x="756" y="3494"/>
                    <a:pt x="778" y="3494"/>
                  </a:cubicBezTo>
                  <a:cubicBezTo>
                    <a:pt x="816" y="3494"/>
                    <a:pt x="852" y="3481"/>
                    <a:pt x="875" y="3447"/>
                  </a:cubicBezTo>
                  <a:lnTo>
                    <a:pt x="1856" y="2537"/>
                  </a:lnTo>
                  <a:cubicBezTo>
                    <a:pt x="1910" y="2502"/>
                    <a:pt x="1928" y="2448"/>
                    <a:pt x="1910" y="2395"/>
                  </a:cubicBezTo>
                  <a:cubicBezTo>
                    <a:pt x="1839" y="2020"/>
                    <a:pt x="2035" y="1538"/>
                    <a:pt x="2249" y="1270"/>
                  </a:cubicBezTo>
                  <a:cubicBezTo>
                    <a:pt x="2410" y="1092"/>
                    <a:pt x="2606" y="949"/>
                    <a:pt x="2838" y="860"/>
                  </a:cubicBezTo>
                  <a:cubicBezTo>
                    <a:pt x="2986" y="797"/>
                    <a:pt x="3145" y="769"/>
                    <a:pt x="3304" y="769"/>
                  </a:cubicBezTo>
                  <a:cubicBezTo>
                    <a:pt x="3507" y="769"/>
                    <a:pt x="3710" y="816"/>
                    <a:pt x="3891" y="896"/>
                  </a:cubicBezTo>
                  <a:cubicBezTo>
                    <a:pt x="4247" y="1038"/>
                    <a:pt x="4533" y="1324"/>
                    <a:pt x="4711" y="1663"/>
                  </a:cubicBezTo>
                  <a:cubicBezTo>
                    <a:pt x="5140" y="2573"/>
                    <a:pt x="4569" y="3340"/>
                    <a:pt x="4087" y="4090"/>
                  </a:cubicBezTo>
                  <a:cubicBezTo>
                    <a:pt x="3908" y="4339"/>
                    <a:pt x="3748" y="4607"/>
                    <a:pt x="3641" y="4892"/>
                  </a:cubicBezTo>
                  <a:cubicBezTo>
                    <a:pt x="3462" y="5339"/>
                    <a:pt x="3409" y="5838"/>
                    <a:pt x="3516" y="6302"/>
                  </a:cubicBezTo>
                  <a:cubicBezTo>
                    <a:pt x="3641" y="6766"/>
                    <a:pt x="3891" y="7159"/>
                    <a:pt x="4140" y="7569"/>
                  </a:cubicBezTo>
                  <a:cubicBezTo>
                    <a:pt x="4461" y="8158"/>
                    <a:pt x="4533" y="8854"/>
                    <a:pt x="4319" y="9407"/>
                  </a:cubicBezTo>
                  <a:cubicBezTo>
                    <a:pt x="4097" y="9987"/>
                    <a:pt x="3533" y="10355"/>
                    <a:pt x="2922" y="10355"/>
                  </a:cubicBezTo>
                  <a:cubicBezTo>
                    <a:pt x="2894" y="10355"/>
                    <a:pt x="2866" y="10354"/>
                    <a:pt x="2838" y="10352"/>
                  </a:cubicBezTo>
                  <a:cubicBezTo>
                    <a:pt x="2606" y="10352"/>
                    <a:pt x="2374" y="10281"/>
                    <a:pt x="2160" y="10174"/>
                  </a:cubicBezTo>
                  <a:cubicBezTo>
                    <a:pt x="2141" y="10164"/>
                    <a:pt x="2120" y="10160"/>
                    <a:pt x="2100" y="10160"/>
                  </a:cubicBezTo>
                  <a:cubicBezTo>
                    <a:pt x="2043" y="10160"/>
                    <a:pt x="1985" y="10193"/>
                    <a:pt x="1946" y="10245"/>
                  </a:cubicBezTo>
                  <a:cubicBezTo>
                    <a:pt x="1910" y="10317"/>
                    <a:pt x="1946" y="10406"/>
                    <a:pt x="2017" y="10459"/>
                  </a:cubicBezTo>
                  <a:cubicBezTo>
                    <a:pt x="2303" y="10602"/>
                    <a:pt x="2606" y="10674"/>
                    <a:pt x="2927" y="10674"/>
                  </a:cubicBezTo>
                  <a:cubicBezTo>
                    <a:pt x="3659" y="10674"/>
                    <a:pt x="4337" y="10210"/>
                    <a:pt x="4604" y="9514"/>
                  </a:cubicBezTo>
                  <a:cubicBezTo>
                    <a:pt x="4676" y="9335"/>
                    <a:pt x="4729" y="9157"/>
                    <a:pt x="4747" y="8961"/>
                  </a:cubicBezTo>
                  <a:lnTo>
                    <a:pt x="4908" y="8961"/>
                  </a:lnTo>
                  <a:cubicBezTo>
                    <a:pt x="4979" y="8943"/>
                    <a:pt x="5050" y="8871"/>
                    <a:pt x="5050" y="8800"/>
                  </a:cubicBezTo>
                  <a:cubicBezTo>
                    <a:pt x="5050" y="8711"/>
                    <a:pt x="4979" y="8639"/>
                    <a:pt x="4890" y="8639"/>
                  </a:cubicBezTo>
                  <a:lnTo>
                    <a:pt x="4747" y="8639"/>
                  </a:lnTo>
                  <a:cubicBezTo>
                    <a:pt x="4747" y="8568"/>
                    <a:pt x="4747" y="8497"/>
                    <a:pt x="4729" y="8425"/>
                  </a:cubicBezTo>
                  <a:lnTo>
                    <a:pt x="4854" y="8390"/>
                  </a:lnTo>
                  <a:cubicBezTo>
                    <a:pt x="4943" y="8390"/>
                    <a:pt x="4997" y="8300"/>
                    <a:pt x="4979" y="8211"/>
                  </a:cubicBezTo>
                  <a:cubicBezTo>
                    <a:pt x="4979" y="8134"/>
                    <a:pt x="4911" y="8083"/>
                    <a:pt x="4835" y="8083"/>
                  </a:cubicBezTo>
                  <a:cubicBezTo>
                    <a:pt x="4824" y="8083"/>
                    <a:pt x="4812" y="8084"/>
                    <a:pt x="4800" y="8086"/>
                  </a:cubicBezTo>
                  <a:lnTo>
                    <a:pt x="4676" y="8104"/>
                  </a:lnTo>
                  <a:cubicBezTo>
                    <a:pt x="4658" y="8051"/>
                    <a:pt x="4640" y="7997"/>
                    <a:pt x="4622" y="7926"/>
                  </a:cubicBezTo>
                  <a:lnTo>
                    <a:pt x="4729" y="7872"/>
                  </a:lnTo>
                  <a:cubicBezTo>
                    <a:pt x="4818" y="7819"/>
                    <a:pt x="4836" y="7729"/>
                    <a:pt x="4800" y="7658"/>
                  </a:cubicBezTo>
                  <a:cubicBezTo>
                    <a:pt x="4764" y="7597"/>
                    <a:pt x="4711" y="7569"/>
                    <a:pt x="4658" y="7569"/>
                  </a:cubicBezTo>
                  <a:cubicBezTo>
                    <a:pt x="4633" y="7569"/>
                    <a:pt x="4609" y="7575"/>
                    <a:pt x="4586" y="7587"/>
                  </a:cubicBezTo>
                  <a:lnTo>
                    <a:pt x="4515" y="7640"/>
                  </a:lnTo>
                  <a:cubicBezTo>
                    <a:pt x="4479" y="7569"/>
                    <a:pt x="4461" y="7515"/>
                    <a:pt x="4426" y="7444"/>
                  </a:cubicBezTo>
                  <a:lnTo>
                    <a:pt x="4497" y="7408"/>
                  </a:lnTo>
                  <a:cubicBezTo>
                    <a:pt x="4569" y="7355"/>
                    <a:pt x="4604" y="7266"/>
                    <a:pt x="4551" y="7194"/>
                  </a:cubicBezTo>
                  <a:cubicBezTo>
                    <a:pt x="4525" y="7142"/>
                    <a:pt x="4470" y="7109"/>
                    <a:pt x="4407" y="7109"/>
                  </a:cubicBezTo>
                  <a:cubicBezTo>
                    <a:pt x="4384" y="7109"/>
                    <a:pt x="4360" y="7113"/>
                    <a:pt x="4337" y="7123"/>
                  </a:cubicBezTo>
                  <a:lnTo>
                    <a:pt x="4265" y="7176"/>
                  </a:lnTo>
                  <a:cubicBezTo>
                    <a:pt x="4247" y="7159"/>
                    <a:pt x="4247" y="7141"/>
                    <a:pt x="4230" y="7123"/>
                  </a:cubicBezTo>
                  <a:cubicBezTo>
                    <a:pt x="4194" y="7069"/>
                    <a:pt x="4158" y="6998"/>
                    <a:pt x="4122" y="6944"/>
                  </a:cubicBezTo>
                  <a:lnTo>
                    <a:pt x="4230" y="6891"/>
                  </a:lnTo>
                  <a:cubicBezTo>
                    <a:pt x="4319" y="6873"/>
                    <a:pt x="4354" y="6766"/>
                    <a:pt x="4319" y="6695"/>
                  </a:cubicBezTo>
                  <a:cubicBezTo>
                    <a:pt x="4289" y="6635"/>
                    <a:pt x="4223" y="6601"/>
                    <a:pt x="4150" y="6601"/>
                  </a:cubicBezTo>
                  <a:cubicBezTo>
                    <a:pt x="4135" y="6601"/>
                    <a:pt x="4120" y="6602"/>
                    <a:pt x="4105" y="6605"/>
                  </a:cubicBezTo>
                  <a:lnTo>
                    <a:pt x="3962" y="6677"/>
                  </a:lnTo>
                  <a:cubicBezTo>
                    <a:pt x="3962" y="6659"/>
                    <a:pt x="3962" y="6641"/>
                    <a:pt x="3944" y="6623"/>
                  </a:cubicBezTo>
                  <a:cubicBezTo>
                    <a:pt x="3908" y="6534"/>
                    <a:pt x="3873" y="6445"/>
                    <a:pt x="3837" y="6356"/>
                  </a:cubicBezTo>
                  <a:lnTo>
                    <a:pt x="3962" y="6338"/>
                  </a:lnTo>
                  <a:cubicBezTo>
                    <a:pt x="4051" y="6320"/>
                    <a:pt x="4105" y="6249"/>
                    <a:pt x="4087" y="6159"/>
                  </a:cubicBezTo>
                  <a:cubicBezTo>
                    <a:pt x="4071" y="6082"/>
                    <a:pt x="4015" y="6031"/>
                    <a:pt x="3942" y="6031"/>
                  </a:cubicBezTo>
                  <a:cubicBezTo>
                    <a:pt x="3931" y="6031"/>
                    <a:pt x="3920" y="6032"/>
                    <a:pt x="3908" y="6034"/>
                  </a:cubicBezTo>
                  <a:lnTo>
                    <a:pt x="3766" y="6052"/>
                  </a:lnTo>
                  <a:cubicBezTo>
                    <a:pt x="3748" y="5945"/>
                    <a:pt x="3748" y="5820"/>
                    <a:pt x="3766" y="5713"/>
                  </a:cubicBezTo>
                  <a:lnTo>
                    <a:pt x="3944" y="5749"/>
                  </a:lnTo>
                  <a:cubicBezTo>
                    <a:pt x="3953" y="5751"/>
                    <a:pt x="3963" y="5752"/>
                    <a:pt x="3972" y="5752"/>
                  </a:cubicBezTo>
                  <a:cubicBezTo>
                    <a:pt x="4051" y="5752"/>
                    <a:pt x="4122" y="5688"/>
                    <a:pt x="4122" y="5624"/>
                  </a:cubicBezTo>
                  <a:cubicBezTo>
                    <a:pt x="4140" y="5535"/>
                    <a:pt x="4087" y="5446"/>
                    <a:pt x="3998" y="5446"/>
                  </a:cubicBezTo>
                  <a:lnTo>
                    <a:pt x="3801" y="5410"/>
                  </a:lnTo>
                  <a:cubicBezTo>
                    <a:pt x="3837" y="5232"/>
                    <a:pt x="3908" y="5053"/>
                    <a:pt x="3980" y="4892"/>
                  </a:cubicBezTo>
                  <a:cubicBezTo>
                    <a:pt x="4051" y="4964"/>
                    <a:pt x="4105" y="5053"/>
                    <a:pt x="4158" y="5160"/>
                  </a:cubicBezTo>
                  <a:cubicBezTo>
                    <a:pt x="4176" y="5196"/>
                    <a:pt x="4194" y="5232"/>
                    <a:pt x="4230" y="5267"/>
                  </a:cubicBezTo>
                  <a:cubicBezTo>
                    <a:pt x="4251" y="5310"/>
                    <a:pt x="4299" y="5334"/>
                    <a:pt x="4349" y="5334"/>
                  </a:cubicBezTo>
                  <a:cubicBezTo>
                    <a:pt x="4382" y="5334"/>
                    <a:pt x="4415" y="5324"/>
                    <a:pt x="4444" y="5303"/>
                  </a:cubicBezTo>
                  <a:cubicBezTo>
                    <a:pt x="4569" y="5232"/>
                    <a:pt x="4479" y="5089"/>
                    <a:pt x="4426" y="5000"/>
                  </a:cubicBezTo>
                  <a:cubicBezTo>
                    <a:pt x="4337" y="4857"/>
                    <a:pt x="4247" y="4714"/>
                    <a:pt x="4140" y="4571"/>
                  </a:cubicBezTo>
                  <a:cubicBezTo>
                    <a:pt x="4158" y="4553"/>
                    <a:pt x="4176" y="4536"/>
                    <a:pt x="4176" y="4518"/>
                  </a:cubicBezTo>
                  <a:cubicBezTo>
                    <a:pt x="4390" y="4696"/>
                    <a:pt x="4586" y="4892"/>
                    <a:pt x="4783" y="5142"/>
                  </a:cubicBezTo>
                  <a:cubicBezTo>
                    <a:pt x="4814" y="5173"/>
                    <a:pt x="4857" y="5192"/>
                    <a:pt x="4902" y="5192"/>
                  </a:cubicBezTo>
                  <a:cubicBezTo>
                    <a:pt x="4934" y="5192"/>
                    <a:pt x="4967" y="5183"/>
                    <a:pt x="4997" y="5160"/>
                  </a:cubicBezTo>
                  <a:cubicBezTo>
                    <a:pt x="5122" y="5071"/>
                    <a:pt x="5032" y="4946"/>
                    <a:pt x="4961" y="4857"/>
                  </a:cubicBezTo>
                  <a:cubicBezTo>
                    <a:pt x="4872" y="4750"/>
                    <a:pt x="4800" y="4678"/>
                    <a:pt x="4711" y="4589"/>
                  </a:cubicBezTo>
                  <a:cubicBezTo>
                    <a:pt x="4693" y="4553"/>
                    <a:pt x="4354" y="4250"/>
                    <a:pt x="4354" y="4250"/>
                  </a:cubicBezTo>
                  <a:cubicBezTo>
                    <a:pt x="4354" y="4232"/>
                    <a:pt x="4354" y="4232"/>
                    <a:pt x="4372" y="4214"/>
                  </a:cubicBezTo>
                  <a:cubicBezTo>
                    <a:pt x="4640" y="4375"/>
                    <a:pt x="4943" y="4482"/>
                    <a:pt x="5282" y="4571"/>
                  </a:cubicBezTo>
                  <a:cubicBezTo>
                    <a:pt x="5298" y="4576"/>
                    <a:pt x="5313" y="4578"/>
                    <a:pt x="5327" y="4578"/>
                  </a:cubicBezTo>
                  <a:cubicBezTo>
                    <a:pt x="5488" y="4578"/>
                    <a:pt x="5536" y="4317"/>
                    <a:pt x="5371" y="4268"/>
                  </a:cubicBezTo>
                  <a:cubicBezTo>
                    <a:pt x="5068" y="4197"/>
                    <a:pt x="4783" y="4090"/>
                    <a:pt x="4551" y="3947"/>
                  </a:cubicBezTo>
                  <a:lnTo>
                    <a:pt x="4551" y="3947"/>
                  </a:lnTo>
                  <a:cubicBezTo>
                    <a:pt x="4676" y="3965"/>
                    <a:pt x="4818" y="3965"/>
                    <a:pt x="4943" y="3983"/>
                  </a:cubicBezTo>
                  <a:cubicBezTo>
                    <a:pt x="5140" y="3983"/>
                    <a:pt x="5336" y="3983"/>
                    <a:pt x="5532" y="4036"/>
                  </a:cubicBezTo>
                  <a:cubicBezTo>
                    <a:pt x="5835" y="4090"/>
                    <a:pt x="5996" y="4179"/>
                    <a:pt x="6032" y="4304"/>
                  </a:cubicBezTo>
                  <a:cubicBezTo>
                    <a:pt x="6067" y="4464"/>
                    <a:pt x="5907" y="4625"/>
                    <a:pt x="5818" y="4750"/>
                  </a:cubicBezTo>
                  <a:cubicBezTo>
                    <a:pt x="5764" y="4803"/>
                    <a:pt x="5710" y="4857"/>
                    <a:pt x="5675" y="4910"/>
                  </a:cubicBezTo>
                  <a:cubicBezTo>
                    <a:pt x="5603" y="5000"/>
                    <a:pt x="5550" y="5124"/>
                    <a:pt x="5496" y="5232"/>
                  </a:cubicBezTo>
                  <a:cubicBezTo>
                    <a:pt x="5461" y="5356"/>
                    <a:pt x="5407" y="5499"/>
                    <a:pt x="5300" y="5571"/>
                  </a:cubicBezTo>
                  <a:cubicBezTo>
                    <a:pt x="5241" y="5613"/>
                    <a:pt x="5178" y="5631"/>
                    <a:pt x="5115" y="5631"/>
                  </a:cubicBezTo>
                  <a:cubicBezTo>
                    <a:pt x="5044" y="5631"/>
                    <a:pt x="4973" y="5608"/>
                    <a:pt x="4908" y="5571"/>
                  </a:cubicBezTo>
                  <a:cubicBezTo>
                    <a:pt x="4884" y="5559"/>
                    <a:pt x="4858" y="5553"/>
                    <a:pt x="4832" y="5553"/>
                  </a:cubicBezTo>
                  <a:cubicBezTo>
                    <a:pt x="4781" y="5553"/>
                    <a:pt x="4729" y="5576"/>
                    <a:pt x="4693" y="5624"/>
                  </a:cubicBezTo>
                  <a:cubicBezTo>
                    <a:pt x="4658" y="5695"/>
                    <a:pt x="4676" y="5802"/>
                    <a:pt x="4747" y="5838"/>
                  </a:cubicBezTo>
                  <a:cubicBezTo>
                    <a:pt x="4872" y="5910"/>
                    <a:pt x="4979" y="5945"/>
                    <a:pt x="5104" y="5945"/>
                  </a:cubicBezTo>
                  <a:cubicBezTo>
                    <a:pt x="5461" y="5945"/>
                    <a:pt x="5657" y="5660"/>
                    <a:pt x="5782" y="5356"/>
                  </a:cubicBezTo>
                  <a:cubicBezTo>
                    <a:pt x="5871" y="5142"/>
                    <a:pt x="6014" y="5000"/>
                    <a:pt x="6157" y="4821"/>
                  </a:cubicBezTo>
                  <a:cubicBezTo>
                    <a:pt x="6317" y="4625"/>
                    <a:pt x="6371" y="4411"/>
                    <a:pt x="6335" y="4232"/>
                  </a:cubicBezTo>
                  <a:cubicBezTo>
                    <a:pt x="6246" y="3875"/>
                    <a:pt x="5871" y="3768"/>
                    <a:pt x="5586" y="3715"/>
                  </a:cubicBezTo>
                  <a:cubicBezTo>
                    <a:pt x="5371" y="3679"/>
                    <a:pt x="5157" y="3679"/>
                    <a:pt x="4961" y="3661"/>
                  </a:cubicBezTo>
                  <a:lnTo>
                    <a:pt x="4765" y="3661"/>
                  </a:lnTo>
                  <a:cubicBezTo>
                    <a:pt x="4818" y="3572"/>
                    <a:pt x="4872" y="3465"/>
                    <a:pt x="4925" y="3376"/>
                  </a:cubicBezTo>
                  <a:lnTo>
                    <a:pt x="5247" y="3465"/>
                  </a:lnTo>
                  <a:cubicBezTo>
                    <a:pt x="5256" y="3467"/>
                    <a:pt x="5266" y="3469"/>
                    <a:pt x="5275" y="3469"/>
                  </a:cubicBezTo>
                  <a:cubicBezTo>
                    <a:pt x="5340" y="3469"/>
                    <a:pt x="5412" y="3420"/>
                    <a:pt x="5443" y="3358"/>
                  </a:cubicBezTo>
                  <a:cubicBezTo>
                    <a:pt x="5461" y="3269"/>
                    <a:pt x="5407" y="3180"/>
                    <a:pt x="5318" y="3162"/>
                  </a:cubicBezTo>
                  <a:lnTo>
                    <a:pt x="5050" y="3090"/>
                  </a:lnTo>
                  <a:cubicBezTo>
                    <a:pt x="5086" y="2983"/>
                    <a:pt x="5122" y="2894"/>
                    <a:pt x="5140" y="2787"/>
                  </a:cubicBezTo>
                  <a:lnTo>
                    <a:pt x="5461" y="2823"/>
                  </a:lnTo>
                  <a:lnTo>
                    <a:pt x="5479" y="2823"/>
                  </a:lnTo>
                  <a:cubicBezTo>
                    <a:pt x="5550" y="2823"/>
                    <a:pt x="5621" y="2751"/>
                    <a:pt x="5639" y="2680"/>
                  </a:cubicBezTo>
                  <a:cubicBezTo>
                    <a:pt x="5639" y="2591"/>
                    <a:pt x="5568" y="2502"/>
                    <a:pt x="5496" y="2502"/>
                  </a:cubicBezTo>
                  <a:lnTo>
                    <a:pt x="5175" y="2484"/>
                  </a:lnTo>
                  <a:cubicBezTo>
                    <a:pt x="5193" y="2412"/>
                    <a:pt x="5175" y="2341"/>
                    <a:pt x="5175" y="2270"/>
                  </a:cubicBezTo>
                  <a:lnTo>
                    <a:pt x="5532" y="2163"/>
                  </a:lnTo>
                  <a:cubicBezTo>
                    <a:pt x="5603" y="2145"/>
                    <a:pt x="5657" y="2056"/>
                    <a:pt x="5639" y="1984"/>
                  </a:cubicBezTo>
                  <a:cubicBezTo>
                    <a:pt x="5624" y="1906"/>
                    <a:pt x="5554" y="1856"/>
                    <a:pt x="5477" y="1856"/>
                  </a:cubicBezTo>
                  <a:cubicBezTo>
                    <a:pt x="5466" y="1856"/>
                    <a:pt x="5454" y="1857"/>
                    <a:pt x="5443" y="1859"/>
                  </a:cubicBezTo>
                  <a:lnTo>
                    <a:pt x="5140" y="1948"/>
                  </a:lnTo>
                  <a:cubicBezTo>
                    <a:pt x="5122" y="1859"/>
                    <a:pt x="5086" y="1770"/>
                    <a:pt x="5050" y="1699"/>
                  </a:cubicBezTo>
                  <a:lnTo>
                    <a:pt x="5354" y="1502"/>
                  </a:lnTo>
                  <a:cubicBezTo>
                    <a:pt x="5425" y="1449"/>
                    <a:pt x="5443" y="1360"/>
                    <a:pt x="5389" y="1288"/>
                  </a:cubicBezTo>
                  <a:cubicBezTo>
                    <a:pt x="5366" y="1241"/>
                    <a:pt x="5310" y="1217"/>
                    <a:pt x="5254" y="1217"/>
                  </a:cubicBezTo>
                  <a:cubicBezTo>
                    <a:pt x="5227" y="1217"/>
                    <a:pt x="5199" y="1223"/>
                    <a:pt x="5175" y="1235"/>
                  </a:cubicBezTo>
                  <a:lnTo>
                    <a:pt x="4925" y="1413"/>
                  </a:lnTo>
                  <a:cubicBezTo>
                    <a:pt x="4872" y="1306"/>
                    <a:pt x="4800" y="1217"/>
                    <a:pt x="4729" y="1146"/>
                  </a:cubicBezTo>
                  <a:lnTo>
                    <a:pt x="4961" y="878"/>
                  </a:lnTo>
                  <a:cubicBezTo>
                    <a:pt x="5015" y="824"/>
                    <a:pt x="5015" y="717"/>
                    <a:pt x="4943" y="664"/>
                  </a:cubicBezTo>
                  <a:cubicBezTo>
                    <a:pt x="4910" y="639"/>
                    <a:pt x="4873" y="626"/>
                    <a:pt x="4838" y="626"/>
                  </a:cubicBezTo>
                  <a:cubicBezTo>
                    <a:pt x="4797" y="626"/>
                    <a:pt x="4758" y="643"/>
                    <a:pt x="4729" y="682"/>
                  </a:cubicBezTo>
                  <a:lnTo>
                    <a:pt x="4515" y="914"/>
                  </a:lnTo>
                  <a:cubicBezTo>
                    <a:pt x="4479" y="878"/>
                    <a:pt x="4444" y="842"/>
                    <a:pt x="4408" y="807"/>
                  </a:cubicBezTo>
                  <a:cubicBezTo>
                    <a:pt x="4354" y="771"/>
                    <a:pt x="4301" y="735"/>
                    <a:pt x="4247" y="717"/>
                  </a:cubicBezTo>
                  <a:lnTo>
                    <a:pt x="4426" y="450"/>
                  </a:lnTo>
                  <a:cubicBezTo>
                    <a:pt x="4461" y="378"/>
                    <a:pt x="4444" y="271"/>
                    <a:pt x="4372" y="236"/>
                  </a:cubicBezTo>
                  <a:cubicBezTo>
                    <a:pt x="4344" y="214"/>
                    <a:pt x="4313" y="204"/>
                    <a:pt x="4283" y="204"/>
                  </a:cubicBezTo>
                  <a:cubicBezTo>
                    <a:pt x="4236" y="204"/>
                    <a:pt x="4191" y="228"/>
                    <a:pt x="4158" y="271"/>
                  </a:cubicBezTo>
                  <a:lnTo>
                    <a:pt x="3980" y="575"/>
                  </a:lnTo>
                  <a:cubicBezTo>
                    <a:pt x="3891" y="539"/>
                    <a:pt x="3819" y="521"/>
                    <a:pt x="3730" y="485"/>
                  </a:cubicBezTo>
                  <a:lnTo>
                    <a:pt x="3801" y="200"/>
                  </a:lnTo>
                  <a:cubicBezTo>
                    <a:pt x="3837" y="111"/>
                    <a:pt x="3783" y="21"/>
                    <a:pt x="3694" y="4"/>
                  </a:cubicBezTo>
                  <a:cubicBezTo>
                    <a:pt x="3683" y="1"/>
                    <a:pt x="3671" y="0"/>
                    <a:pt x="3660" y="0"/>
                  </a:cubicBezTo>
                  <a:close/>
                </a:path>
              </a:pathLst>
            </a:custGeom>
            <a:solidFill>
              <a:srgbClr val="1E15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85" name="Google Shape;5785;p46"/>
          <p:cNvGrpSpPr/>
          <p:nvPr/>
        </p:nvGrpSpPr>
        <p:grpSpPr>
          <a:xfrm rot="120013">
            <a:off x="2748625" y="2058998"/>
            <a:ext cx="316908" cy="182362"/>
            <a:chOff x="2712530" y="-2864721"/>
            <a:chExt cx="316937" cy="182379"/>
          </a:xfrm>
        </p:grpSpPr>
        <p:sp>
          <p:nvSpPr>
            <p:cNvPr id="5786" name="Google Shape;5786;p46"/>
            <p:cNvSpPr/>
            <p:nvPr/>
          </p:nvSpPr>
          <p:spPr>
            <a:xfrm>
              <a:off x="2956616" y="-2814954"/>
              <a:ext cx="66837" cy="86855"/>
            </a:xfrm>
            <a:custGeom>
              <a:avLst/>
              <a:gdLst/>
              <a:ahLst/>
              <a:cxnLst/>
              <a:rect l="l" t="t" r="r" b="b"/>
              <a:pathLst>
                <a:path w="2267" h="2946" extrusionOk="0">
                  <a:moveTo>
                    <a:pt x="2267" y="1"/>
                  </a:moveTo>
                  <a:lnTo>
                    <a:pt x="2267" y="1"/>
                  </a:lnTo>
                  <a:cubicBezTo>
                    <a:pt x="696" y="715"/>
                    <a:pt x="1" y="1464"/>
                    <a:pt x="1" y="1464"/>
                  </a:cubicBezTo>
                  <a:cubicBezTo>
                    <a:pt x="1" y="1464"/>
                    <a:pt x="696" y="2231"/>
                    <a:pt x="2267" y="2945"/>
                  </a:cubicBezTo>
                  <a:cubicBezTo>
                    <a:pt x="2053" y="2481"/>
                    <a:pt x="1928" y="1982"/>
                    <a:pt x="1910" y="1482"/>
                  </a:cubicBezTo>
                  <a:cubicBezTo>
                    <a:pt x="1910" y="964"/>
                    <a:pt x="2053" y="465"/>
                    <a:pt x="2267" y="1"/>
                  </a:cubicBezTo>
                  <a:close/>
                </a:path>
              </a:pathLst>
            </a:custGeom>
            <a:solidFill>
              <a:srgbClr val="207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7" name="Google Shape;5787;p46"/>
            <p:cNvSpPr/>
            <p:nvPr/>
          </p:nvSpPr>
          <p:spPr>
            <a:xfrm>
              <a:off x="3000279" y="-2814954"/>
              <a:ext cx="23173" cy="86855"/>
            </a:xfrm>
            <a:custGeom>
              <a:avLst/>
              <a:gdLst/>
              <a:ahLst/>
              <a:cxnLst/>
              <a:rect l="l" t="t" r="r" b="b"/>
              <a:pathLst>
                <a:path w="786" h="2946" extrusionOk="0">
                  <a:moveTo>
                    <a:pt x="786" y="1"/>
                  </a:moveTo>
                  <a:cubicBezTo>
                    <a:pt x="607" y="90"/>
                    <a:pt x="429" y="179"/>
                    <a:pt x="268" y="269"/>
                  </a:cubicBezTo>
                  <a:cubicBezTo>
                    <a:pt x="108" y="643"/>
                    <a:pt x="1" y="1072"/>
                    <a:pt x="18" y="1482"/>
                  </a:cubicBezTo>
                  <a:cubicBezTo>
                    <a:pt x="18" y="1874"/>
                    <a:pt x="108" y="2303"/>
                    <a:pt x="268" y="2677"/>
                  </a:cubicBezTo>
                  <a:cubicBezTo>
                    <a:pt x="429" y="2767"/>
                    <a:pt x="607" y="2856"/>
                    <a:pt x="786" y="2945"/>
                  </a:cubicBezTo>
                  <a:cubicBezTo>
                    <a:pt x="572" y="2481"/>
                    <a:pt x="447" y="1982"/>
                    <a:pt x="429" y="1482"/>
                  </a:cubicBezTo>
                  <a:cubicBezTo>
                    <a:pt x="429" y="964"/>
                    <a:pt x="572" y="465"/>
                    <a:pt x="786" y="1"/>
                  </a:cubicBezTo>
                  <a:close/>
                </a:path>
              </a:pathLst>
            </a:custGeom>
            <a:solidFill>
              <a:srgbClr val="5960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8" name="Google Shape;5788;p46"/>
            <p:cNvSpPr/>
            <p:nvPr/>
          </p:nvSpPr>
          <p:spPr>
            <a:xfrm>
              <a:off x="2777775" y="-2860180"/>
              <a:ext cx="199921" cy="71053"/>
            </a:xfrm>
            <a:custGeom>
              <a:avLst/>
              <a:gdLst/>
              <a:ahLst/>
              <a:cxnLst/>
              <a:rect l="l" t="t" r="r" b="b"/>
              <a:pathLst>
                <a:path w="6781" h="2410" extrusionOk="0">
                  <a:moveTo>
                    <a:pt x="1677" y="1"/>
                  </a:moveTo>
                  <a:cubicBezTo>
                    <a:pt x="1160" y="357"/>
                    <a:pt x="446" y="1178"/>
                    <a:pt x="0" y="1731"/>
                  </a:cubicBezTo>
                  <a:cubicBezTo>
                    <a:pt x="268" y="1642"/>
                    <a:pt x="535" y="1571"/>
                    <a:pt x="821" y="1499"/>
                  </a:cubicBezTo>
                  <a:cubicBezTo>
                    <a:pt x="1261" y="1404"/>
                    <a:pt x="1707" y="1358"/>
                    <a:pt x="2151" y="1358"/>
                  </a:cubicBezTo>
                  <a:cubicBezTo>
                    <a:pt x="2876" y="1358"/>
                    <a:pt x="3596" y="1481"/>
                    <a:pt x="4282" y="1713"/>
                  </a:cubicBezTo>
                  <a:cubicBezTo>
                    <a:pt x="4746" y="1874"/>
                    <a:pt x="5192" y="2142"/>
                    <a:pt x="5638" y="2409"/>
                  </a:cubicBezTo>
                  <a:cubicBezTo>
                    <a:pt x="6067" y="2124"/>
                    <a:pt x="6531" y="1696"/>
                    <a:pt x="6780" y="1321"/>
                  </a:cubicBezTo>
                  <a:cubicBezTo>
                    <a:pt x="5282" y="1089"/>
                    <a:pt x="3569" y="571"/>
                    <a:pt x="1677" y="1"/>
                  </a:cubicBezTo>
                  <a:close/>
                </a:path>
              </a:pathLst>
            </a:custGeom>
            <a:solidFill>
              <a:srgbClr val="207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9" name="Google Shape;5789;p46"/>
            <p:cNvSpPr/>
            <p:nvPr/>
          </p:nvSpPr>
          <p:spPr>
            <a:xfrm>
              <a:off x="2777775" y="-2832437"/>
              <a:ext cx="199921" cy="43310"/>
            </a:xfrm>
            <a:custGeom>
              <a:avLst/>
              <a:gdLst/>
              <a:ahLst/>
              <a:cxnLst/>
              <a:rect l="l" t="t" r="r" b="b"/>
              <a:pathLst>
                <a:path w="6781" h="1469" extrusionOk="0">
                  <a:moveTo>
                    <a:pt x="2279" y="1"/>
                  </a:moveTo>
                  <a:cubicBezTo>
                    <a:pt x="1759" y="1"/>
                    <a:pt x="1235" y="62"/>
                    <a:pt x="714" y="166"/>
                  </a:cubicBezTo>
                  <a:cubicBezTo>
                    <a:pt x="642" y="184"/>
                    <a:pt x="553" y="219"/>
                    <a:pt x="464" y="237"/>
                  </a:cubicBezTo>
                  <a:cubicBezTo>
                    <a:pt x="286" y="433"/>
                    <a:pt x="143" y="630"/>
                    <a:pt x="0" y="790"/>
                  </a:cubicBezTo>
                  <a:cubicBezTo>
                    <a:pt x="268" y="701"/>
                    <a:pt x="535" y="630"/>
                    <a:pt x="821" y="558"/>
                  </a:cubicBezTo>
                  <a:cubicBezTo>
                    <a:pt x="1261" y="463"/>
                    <a:pt x="1707" y="417"/>
                    <a:pt x="2151" y="417"/>
                  </a:cubicBezTo>
                  <a:cubicBezTo>
                    <a:pt x="2876" y="417"/>
                    <a:pt x="3596" y="540"/>
                    <a:pt x="4282" y="772"/>
                  </a:cubicBezTo>
                  <a:cubicBezTo>
                    <a:pt x="4746" y="933"/>
                    <a:pt x="5192" y="1201"/>
                    <a:pt x="5638" y="1468"/>
                  </a:cubicBezTo>
                  <a:cubicBezTo>
                    <a:pt x="6067" y="1183"/>
                    <a:pt x="6531" y="755"/>
                    <a:pt x="6780" y="380"/>
                  </a:cubicBezTo>
                  <a:cubicBezTo>
                    <a:pt x="6638" y="344"/>
                    <a:pt x="6495" y="326"/>
                    <a:pt x="6334" y="309"/>
                  </a:cubicBezTo>
                  <a:cubicBezTo>
                    <a:pt x="6138" y="523"/>
                    <a:pt x="5888" y="737"/>
                    <a:pt x="5656" y="915"/>
                  </a:cubicBezTo>
                  <a:cubicBezTo>
                    <a:pt x="5612" y="942"/>
                    <a:pt x="5563" y="955"/>
                    <a:pt x="5513" y="955"/>
                  </a:cubicBezTo>
                  <a:cubicBezTo>
                    <a:pt x="5464" y="955"/>
                    <a:pt x="5415" y="942"/>
                    <a:pt x="5371" y="915"/>
                  </a:cubicBezTo>
                  <a:cubicBezTo>
                    <a:pt x="4978" y="683"/>
                    <a:pt x="4568" y="451"/>
                    <a:pt x="4157" y="309"/>
                  </a:cubicBezTo>
                  <a:cubicBezTo>
                    <a:pt x="3548" y="92"/>
                    <a:pt x="2917" y="1"/>
                    <a:pt x="2279" y="1"/>
                  </a:cubicBezTo>
                  <a:close/>
                </a:path>
              </a:pathLst>
            </a:custGeom>
            <a:solidFill>
              <a:srgbClr val="5960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0" name="Google Shape;5790;p46"/>
            <p:cNvSpPr/>
            <p:nvPr/>
          </p:nvSpPr>
          <p:spPr>
            <a:xfrm>
              <a:off x="2803012" y="-2727096"/>
              <a:ext cx="81578" cy="40037"/>
            </a:xfrm>
            <a:custGeom>
              <a:avLst/>
              <a:gdLst/>
              <a:ahLst/>
              <a:cxnLst/>
              <a:rect l="l" t="t" r="r" b="b"/>
              <a:pathLst>
                <a:path w="2767" h="1358" extrusionOk="0">
                  <a:moveTo>
                    <a:pt x="1" y="1"/>
                  </a:moveTo>
                  <a:lnTo>
                    <a:pt x="1" y="1"/>
                  </a:lnTo>
                  <a:cubicBezTo>
                    <a:pt x="650" y="826"/>
                    <a:pt x="1662" y="1357"/>
                    <a:pt x="2714" y="1357"/>
                  </a:cubicBezTo>
                  <a:cubicBezTo>
                    <a:pt x="2732" y="1357"/>
                    <a:pt x="2749" y="1357"/>
                    <a:pt x="2766" y="1357"/>
                  </a:cubicBezTo>
                  <a:cubicBezTo>
                    <a:pt x="2481" y="1000"/>
                    <a:pt x="2284" y="554"/>
                    <a:pt x="2195" y="72"/>
                  </a:cubicBezTo>
                  <a:cubicBezTo>
                    <a:pt x="1891" y="117"/>
                    <a:pt x="1586" y="140"/>
                    <a:pt x="1282" y="140"/>
                  </a:cubicBezTo>
                  <a:cubicBezTo>
                    <a:pt x="855" y="140"/>
                    <a:pt x="428" y="94"/>
                    <a:pt x="1" y="1"/>
                  </a:cubicBezTo>
                  <a:close/>
                </a:path>
              </a:pathLst>
            </a:custGeom>
            <a:solidFill>
              <a:srgbClr val="207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1" name="Google Shape;5791;p46"/>
            <p:cNvSpPr/>
            <p:nvPr/>
          </p:nvSpPr>
          <p:spPr>
            <a:xfrm>
              <a:off x="2803012" y="-2727096"/>
              <a:ext cx="81578" cy="40037"/>
            </a:xfrm>
            <a:custGeom>
              <a:avLst/>
              <a:gdLst/>
              <a:ahLst/>
              <a:cxnLst/>
              <a:rect l="l" t="t" r="r" b="b"/>
              <a:pathLst>
                <a:path w="2767" h="1358" extrusionOk="0">
                  <a:moveTo>
                    <a:pt x="1" y="1"/>
                  </a:moveTo>
                  <a:cubicBezTo>
                    <a:pt x="650" y="826"/>
                    <a:pt x="1662" y="1357"/>
                    <a:pt x="2714" y="1357"/>
                  </a:cubicBezTo>
                  <a:cubicBezTo>
                    <a:pt x="2732" y="1357"/>
                    <a:pt x="2749" y="1357"/>
                    <a:pt x="2766" y="1357"/>
                  </a:cubicBezTo>
                  <a:cubicBezTo>
                    <a:pt x="2481" y="1000"/>
                    <a:pt x="2284" y="554"/>
                    <a:pt x="2195" y="72"/>
                  </a:cubicBezTo>
                  <a:cubicBezTo>
                    <a:pt x="2070" y="90"/>
                    <a:pt x="1928" y="108"/>
                    <a:pt x="1803" y="126"/>
                  </a:cubicBezTo>
                  <a:cubicBezTo>
                    <a:pt x="1838" y="304"/>
                    <a:pt x="1910" y="572"/>
                    <a:pt x="2017" y="768"/>
                  </a:cubicBezTo>
                  <a:cubicBezTo>
                    <a:pt x="2052" y="821"/>
                    <a:pt x="1999" y="911"/>
                    <a:pt x="1928" y="911"/>
                  </a:cubicBezTo>
                  <a:cubicBezTo>
                    <a:pt x="1267" y="857"/>
                    <a:pt x="875" y="500"/>
                    <a:pt x="393" y="72"/>
                  </a:cubicBezTo>
                  <a:cubicBezTo>
                    <a:pt x="268" y="54"/>
                    <a:pt x="125" y="36"/>
                    <a:pt x="1" y="1"/>
                  </a:cubicBezTo>
                  <a:close/>
                </a:path>
              </a:pathLst>
            </a:custGeom>
            <a:solidFill>
              <a:srgbClr val="5960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2" name="Google Shape;5792;p46"/>
            <p:cNvSpPr/>
            <p:nvPr/>
          </p:nvSpPr>
          <p:spPr>
            <a:xfrm>
              <a:off x="2717807" y="-2820143"/>
              <a:ext cx="249894" cy="97233"/>
            </a:xfrm>
            <a:custGeom>
              <a:avLst/>
              <a:gdLst/>
              <a:ahLst/>
              <a:cxnLst/>
              <a:rect l="l" t="t" r="r" b="b"/>
              <a:pathLst>
                <a:path w="8476" h="3298" extrusionOk="0">
                  <a:moveTo>
                    <a:pt x="4185" y="0"/>
                  </a:moveTo>
                  <a:cubicBezTo>
                    <a:pt x="3741" y="0"/>
                    <a:pt x="3295" y="46"/>
                    <a:pt x="2855" y="141"/>
                  </a:cubicBezTo>
                  <a:cubicBezTo>
                    <a:pt x="1927" y="355"/>
                    <a:pt x="1106" y="712"/>
                    <a:pt x="375" y="1301"/>
                  </a:cubicBezTo>
                  <a:cubicBezTo>
                    <a:pt x="321" y="1355"/>
                    <a:pt x="161" y="1480"/>
                    <a:pt x="54" y="1551"/>
                  </a:cubicBezTo>
                  <a:cubicBezTo>
                    <a:pt x="0" y="1604"/>
                    <a:pt x="0" y="1694"/>
                    <a:pt x="54" y="1747"/>
                  </a:cubicBezTo>
                  <a:cubicBezTo>
                    <a:pt x="161" y="1819"/>
                    <a:pt x="321" y="1943"/>
                    <a:pt x="375" y="1997"/>
                  </a:cubicBezTo>
                  <a:cubicBezTo>
                    <a:pt x="1106" y="2586"/>
                    <a:pt x="1927" y="2943"/>
                    <a:pt x="2855" y="3157"/>
                  </a:cubicBezTo>
                  <a:cubicBezTo>
                    <a:pt x="3295" y="3252"/>
                    <a:pt x="3741" y="3298"/>
                    <a:pt x="4185" y="3298"/>
                  </a:cubicBezTo>
                  <a:cubicBezTo>
                    <a:pt x="4910" y="3298"/>
                    <a:pt x="5630" y="3175"/>
                    <a:pt x="6316" y="2943"/>
                  </a:cubicBezTo>
                  <a:cubicBezTo>
                    <a:pt x="6887" y="2746"/>
                    <a:pt x="7815" y="2175"/>
                    <a:pt x="8333" y="1872"/>
                  </a:cubicBezTo>
                  <a:cubicBezTo>
                    <a:pt x="8475" y="1783"/>
                    <a:pt x="8475" y="1551"/>
                    <a:pt x="8315" y="1462"/>
                  </a:cubicBezTo>
                  <a:cubicBezTo>
                    <a:pt x="7672" y="1069"/>
                    <a:pt x="6994" y="605"/>
                    <a:pt x="6316" y="355"/>
                  </a:cubicBezTo>
                  <a:cubicBezTo>
                    <a:pt x="5630" y="123"/>
                    <a:pt x="4910" y="0"/>
                    <a:pt x="4185" y="0"/>
                  </a:cubicBezTo>
                  <a:close/>
                </a:path>
              </a:pathLst>
            </a:custGeom>
            <a:solidFill>
              <a:srgbClr val="FEF4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3" name="Google Shape;5793;p46"/>
            <p:cNvSpPr/>
            <p:nvPr/>
          </p:nvSpPr>
          <p:spPr>
            <a:xfrm>
              <a:off x="2717807" y="-2779693"/>
              <a:ext cx="249894" cy="56783"/>
            </a:xfrm>
            <a:custGeom>
              <a:avLst/>
              <a:gdLst/>
              <a:ahLst/>
              <a:cxnLst/>
              <a:rect l="l" t="t" r="r" b="b"/>
              <a:pathLst>
                <a:path w="8476" h="1926" extrusionOk="0">
                  <a:moveTo>
                    <a:pt x="286" y="0"/>
                  </a:moveTo>
                  <a:cubicBezTo>
                    <a:pt x="214" y="54"/>
                    <a:pt x="125" y="125"/>
                    <a:pt x="54" y="179"/>
                  </a:cubicBezTo>
                  <a:cubicBezTo>
                    <a:pt x="0" y="232"/>
                    <a:pt x="0" y="322"/>
                    <a:pt x="54" y="375"/>
                  </a:cubicBezTo>
                  <a:cubicBezTo>
                    <a:pt x="161" y="447"/>
                    <a:pt x="321" y="571"/>
                    <a:pt x="375" y="625"/>
                  </a:cubicBezTo>
                  <a:cubicBezTo>
                    <a:pt x="1106" y="1214"/>
                    <a:pt x="1927" y="1571"/>
                    <a:pt x="2855" y="1785"/>
                  </a:cubicBezTo>
                  <a:cubicBezTo>
                    <a:pt x="3295" y="1880"/>
                    <a:pt x="3741" y="1926"/>
                    <a:pt x="4185" y="1926"/>
                  </a:cubicBezTo>
                  <a:cubicBezTo>
                    <a:pt x="4910" y="1926"/>
                    <a:pt x="5630" y="1803"/>
                    <a:pt x="6316" y="1571"/>
                  </a:cubicBezTo>
                  <a:cubicBezTo>
                    <a:pt x="6887" y="1374"/>
                    <a:pt x="7815" y="803"/>
                    <a:pt x="8333" y="500"/>
                  </a:cubicBezTo>
                  <a:cubicBezTo>
                    <a:pt x="8475" y="411"/>
                    <a:pt x="8475" y="179"/>
                    <a:pt x="8333" y="90"/>
                  </a:cubicBezTo>
                  <a:cubicBezTo>
                    <a:pt x="8297" y="72"/>
                    <a:pt x="8261" y="36"/>
                    <a:pt x="8226" y="18"/>
                  </a:cubicBezTo>
                  <a:cubicBezTo>
                    <a:pt x="7690" y="339"/>
                    <a:pt x="6852" y="839"/>
                    <a:pt x="6316" y="1017"/>
                  </a:cubicBezTo>
                  <a:cubicBezTo>
                    <a:pt x="5640" y="1257"/>
                    <a:pt x="4931" y="1377"/>
                    <a:pt x="4217" y="1377"/>
                  </a:cubicBezTo>
                  <a:cubicBezTo>
                    <a:pt x="3762" y="1377"/>
                    <a:pt x="3306" y="1329"/>
                    <a:pt x="2855" y="1232"/>
                  </a:cubicBezTo>
                  <a:cubicBezTo>
                    <a:pt x="1927" y="1035"/>
                    <a:pt x="1106" y="678"/>
                    <a:pt x="375" y="72"/>
                  </a:cubicBezTo>
                  <a:cubicBezTo>
                    <a:pt x="357" y="72"/>
                    <a:pt x="321" y="36"/>
                    <a:pt x="286" y="0"/>
                  </a:cubicBezTo>
                  <a:close/>
                </a:path>
              </a:pathLst>
            </a:custGeom>
            <a:solidFill>
              <a:srgbClr val="FEF0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4" name="Google Shape;5794;p46"/>
            <p:cNvSpPr/>
            <p:nvPr/>
          </p:nvSpPr>
          <p:spPr>
            <a:xfrm>
              <a:off x="2712530" y="-2864721"/>
              <a:ext cx="316937" cy="182379"/>
            </a:xfrm>
            <a:custGeom>
              <a:avLst/>
              <a:gdLst/>
              <a:ahLst/>
              <a:cxnLst/>
              <a:rect l="l" t="t" r="r" b="b"/>
              <a:pathLst>
                <a:path w="10750" h="6186" extrusionOk="0">
                  <a:moveTo>
                    <a:pt x="4393" y="1669"/>
                  </a:moveTo>
                  <a:cubicBezTo>
                    <a:pt x="4788" y="1669"/>
                    <a:pt x="5182" y="1705"/>
                    <a:pt x="5568" y="1778"/>
                  </a:cubicBezTo>
                  <a:cubicBezTo>
                    <a:pt x="6103" y="1885"/>
                    <a:pt x="6620" y="2064"/>
                    <a:pt x="7102" y="2313"/>
                  </a:cubicBezTo>
                  <a:cubicBezTo>
                    <a:pt x="7548" y="2545"/>
                    <a:pt x="7976" y="2849"/>
                    <a:pt x="8422" y="3099"/>
                  </a:cubicBezTo>
                  <a:cubicBezTo>
                    <a:pt x="8458" y="3134"/>
                    <a:pt x="8458" y="3170"/>
                    <a:pt x="8458" y="3170"/>
                  </a:cubicBezTo>
                  <a:cubicBezTo>
                    <a:pt x="8458" y="3188"/>
                    <a:pt x="8458" y="3223"/>
                    <a:pt x="8422" y="3241"/>
                  </a:cubicBezTo>
                  <a:cubicBezTo>
                    <a:pt x="7923" y="3562"/>
                    <a:pt x="6995" y="4116"/>
                    <a:pt x="6442" y="4312"/>
                  </a:cubicBezTo>
                  <a:cubicBezTo>
                    <a:pt x="5781" y="4539"/>
                    <a:pt x="5095" y="4655"/>
                    <a:pt x="4406" y="4655"/>
                  </a:cubicBezTo>
                  <a:cubicBezTo>
                    <a:pt x="3959" y="4655"/>
                    <a:pt x="3512" y="4606"/>
                    <a:pt x="3070" y="4508"/>
                  </a:cubicBezTo>
                  <a:cubicBezTo>
                    <a:pt x="2570" y="4401"/>
                    <a:pt x="2088" y="4240"/>
                    <a:pt x="1624" y="4009"/>
                  </a:cubicBezTo>
                  <a:cubicBezTo>
                    <a:pt x="1160" y="3777"/>
                    <a:pt x="768" y="3473"/>
                    <a:pt x="375" y="3152"/>
                  </a:cubicBezTo>
                  <a:cubicBezTo>
                    <a:pt x="768" y="2849"/>
                    <a:pt x="1160" y="2545"/>
                    <a:pt x="1624" y="2313"/>
                  </a:cubicBezTo>
                  <a:cubicBezTo>
                    <a:pt x="2471" y="1884"/>
                    <a:pt x="3434" y="1669"/>
                    <a:pt x="4393" y="1669"/>
                  </a:cubicBezTo>
                  <a:close/>
                  <a:moveTo>
                    <a:pt x="3480" y="4901"/>
                  </a:moveTo>
                  <a:lnTo>
                    <a:pt x="3480" y="4901"/>
                  </a:lnTo>
                  <a:cubicBezTo>
                    <a:pt x="3605" y="4919"/>
                    <a:pt x="3730" y="4936"/>
                    <a:pt x="3855" y="4936"/>
                  </a:cubicBezTo>
                  <a:cubicBezTo>
                    <a:pt x="4033" y="4954"/>
                    <a:pt x="4211" y="4972"/>
                    <a:pt x="4390" y="4972"/>
                  </a:cubicBezTo>
                  <a:cubicBezTo>
                    <a:pt x="4640" y="4972"/>
                    <a:pt x="4890" y="4954"/>
                    <a:pt x="5139" y="4919"/>
                  </a:cubicBezTo>
                  <a:cubicBezTo>
                    <a:pt x="5211" y="5258"/>
                    <a:pt x="5353" y="5579"/>
                    <a:pt x="5532" y="5864"/>
                  </a:cubicBezTo>
                  <a:cubicBezTo>
                    <a:pt x="5282" y="5828"/>
                    <a:pt x="5050" y="5793"/>
                    <a:pt x="4818" y="5704"/>
                  </a:cubicBezTo>
                  <a:cubicBezTo>
                    <a:pt x="4497" y="5614"/>
                    <a:pt x="4176" y="5454"/>
                    <a:pt x="3908" y="5258"/>
                  </a:cubicBezTo>
                  <a:cubicBezTo>
                    <a:pt x="3765" y="5150"/>
                    <a:pt x="3605" y="5043"/>
                    <a:pt x="3480" y="4901"/>
                  </a:cubicBezTo>
                  <a:close/>
                  <a:moveTo>
                    <a:pt x="3893" y="0"/>
                  </a:moveTo>
                  <a:cubicBezTo>
                    <a:pt x="3867" y="0"/>
                    <a:pt x="3840" y="9"/>
                    <a:pt x="3819" y="30"/>
                  </a:cubicBezTo>
                  <a:cubicBezTo>
                    <a:pt x="3284" y="386"/>
                    <a:pt x="2570" y="1172"/>
                    <a:pt x="2124" y="1760"/>
                  </a:cubicBezTo>
                  <a:cubicBezTo>
                    <a:pt x="1499" y="1974"/>
                    <a:pt x="964" y="2296"/>
                    <a:pt x="447" y="2706"/>
                  </a:cubicBezTo>
                  <a:cubicBezTo>
                    <a:pt x="393" y="2742"/>
                    <a:pt x="250" y="2867"/>
                    <a:pt x="143" y="2956"/>
                  </a:cubicBezTo>
                  <a:cubicBezTo>
                    <a:pt x="1" y="3045"/>
                    <a:pt x="18" y="3259"/>
                    <a:pt x="143" y="3366"/>
                  </a:cubicBezTo>
                  <a:cubicBezTo>
                    <a:pt x="250" y="3455"/>
                    <a:pt x="393" y="3580"/>
                    <a:pt x="447" y="3616"/>
                  </a:cubicBezTo>
                  <a:cubicBezTo>
                    <a:pt x="1178" y="4223"/>
                    <a:pt x="1981" y="4597"/>
                    <a:pt x="2980" y="4811"/>
                  </a:cubicBezTo>
                  <a:cubicBezTo>
                    <a:pt x="3676" y="5668"/>
                    <a:pt x="4747" y="6185"/>
                    <a:pt x="5817" y="6185"/>
                  </a:cubicBezTo>
                  <a:cubicBezTo>
                    <a:pt x="5960" y="6185"/>
                    <a:pt x="6049" y="6043"/>
                    <a:pt x="5960" y="5936"/>
                  </a:cubicBezTo>
                  <a:cubicBezTo>
                    <a:pt x="5710" y="5632"/>
                    <a:pt x="5532" y="5258"/>
                    <a:pt x="5460" y="4883"/>
                  </a:cubicBezTo>
                  <a:cubicBezTo>
                    <a:pt x="5817" y="4811"/>
                    <a:pt x="6192" y="4722"/>
                    <a:pt x="6549" y="4597"/>
                  </a:cubicBezTo>
                  <a:cubicBezTo>
                    <a:pt x="7084" y="4401"/>
                    <a:pt x="7958" y="3901"/>
                    <a:pt x="8494" y="3580"/>
                  </a:cubicBezTo>
                  <a:cubicBezTo>
                    <a:pt x="8619" y="3687"/>
                    <a:pt x="8797" y="3812"/>
                    <a:pt x="9011" y="3955"/>
                  </a:cubicBezTo>
                  <a:cubicBezTo>
                    <a:pt x="9039" y="3976"/>
                    <a:pt x="9070" y="3986"/>
                    <a:pt x="9101" y="3986"/>
                  </a:cubicBezTo>
                  <a:cubicBezTo>
                    <a:pt x="9147" y="3986"/>
                    <a:pt x="9193" y="3963"/>
                    <a:pt x="9225" y="3919"/>
                  </a:cubicBezTo>
                  <a:cubicBezTo>
                    <a:pt x="9279" y="3848"/>
                    <a:pt x="9261" y="3741"/>
                    <a:pt x="9190" y="3687"/>
                  </a:cubicBezTo>
                  <a:cubicBezTo>
                    <a:pt x="8993" y="3562"/>
                    <a:pt x="8851" y="3455"/>
                    <a:pt x="8726" y="3366"/>
                  </a:cubicBezTo>
                  <a:cubicBezTo>
                    <a:pt x="8761" y="3313"/>
                    <a:pt x="8779" y="3241"/>
                    <a:pt x="8779" y="3170"/>
                  </a:cubicBezTo>
                  <a:cubicBezTo>
                    <a:pt x="8779" y="3099"/>
                    <a:pt x="8761" y="3027"/>
                    <a:pt x="8726" y="2974"/>
                  </a:cubicBezTo>
                  <a:cubicBezTo>
                    <a:pt x="9011" y="2724"/>
                    <a:pt x="9511" y="2367"/>
                    <a:pt x="10260" y="2010"/>
                  </a:cubicBezTo>
                  <a:lnTo>
                    <a:pt x="10260" y="2010"/>
                  </a:lnTo>
                  <a:cubicBezTo>
                    <a:pt x="10117" y="2403"/>
                    <a:pt x="10028" y="2795"/>
                    <a:pt x="10046" y="3170"/>
                  </a:cubicBezTo>
                  <a:cubicBezTo>
                    <a:pt x="10046" y="3545"/>
                    <a:pt x="10117" y="3937"/>
                    <a:pt x="10260" y="4312"/>
                  </a:cubicBezTo>
                  <a:cubicBezTo>
                    <a:pt x="10100" y="4240"/>
                    <a:pt x="9939" y="4151"/>
                    <a:pt x="9796" y="4080"/>
                  </a:cubicBezTo>
                  <a:cubicBezTo>
                    <a:pt x="9772" y="4062"/>
                    <a:pt x="9747" y="4054"/>
                    <a:pt x="9721" y="4054"/>
                  </a:cubicBezTo>
                  <a:cubicBezTo>
                    <a:pt x="9669" y="4054"/>
                    <a:pt x="9618" y="4086"/>
                    <a:pt x="9582" y="4133"/>
                  </a:cubicBezTo>
                  <a:cubicBezTo>
                    <a:pt x="9546" y="4205"/>
                    <a:pt x="9564" y="4312"/>
                    <a:pt x="9653" y="4348"/>
                  </a:cubicBezTo>
                  <a:cubicBezTo>
                    <a:pt x="9921" y="4490"/>
                    <a:pt x="10207" y="4633"/>
                    <a:pt x="10492" y="4776"/>
                  </a:cubicBezTo>
                  <a:cubicBezTo>
                    <a:pt x="10513" y="4784"/>
                    <a:pt x="10534" y="4787"/>
                    <a:pt x="10554" y="4787"/>
                  </a:cubicBezTo>
                  <a:cubicBezTo>
                    <a:pt x="10668" y="4787"/>
                    <a:pt x="10749" y="4668"/>
                    <a:pt x="10688" y="4562"/>
                  </a:cubicBezTo>
                  <a:cubicBezTo>
                    <a:pt x="10474" y="4098"/>
                    <a:pt x="10367" y="3616"/>
                    <a:pt x="10349" y="3152"/>
                  </a:cubicBezTo>
                  <a:cubicBezTo>
                    <a:pt x="10349" y="2724"/>
                    <a:pt x="10474" y="2242"/>
                    <a:pt x="10688" y="1760"/>
                  </a:cubicBezTo>
                  <a:cubicBezTo>
                    <a:pt x="10749" y="1654"/>
                    <a:pt x="10655" y="1535"/>
                    <a:pt x="10548" y="1535"/>
                  </a:cubicBezTo>
                  <a:cubicBezTo>
                    <a:pt x="10530" y="1535"/>
                    <a:pt x="10511" y="1538"/>
                    <a:pt x="10492" y="1546"/>
                  </a:cubicBezTo>
                  <a:cubicBezTo>
                    <a:pt x="9653" y="1921"/>
                    <a:pt x="9083" y="2313"/>
                    <a:pt x="8726" y="2563"/>
                  </a:cubicBezTo>
                  <a:cubicBezTo>
                    <a:pt x="8636" y="2635"/>
                    <a:pt x="8547" y="2706"/>
                    <a:pt x="8476" y="2760"/>
                  </a:cubicBezTo>
                  <a:cubicBezTo>
                    <a:pt x="8351" y="2706"/>
                    <a:pt x="8244" y="2635"/>
                    <a:pt x="8137" y="2563"/>
                  </a:cubicBezTo>
                  <a:cubicBezTo>
                    <a:pt x="8529" y="2260"/>
                    <a:pt x="8904" y="1885"/>
                    <a:pt x="9118" y="1564"/>
                  </a:cubicBezTo>
                  <a:cubicBezTo>
                    <a:pt x="9190" y="1457"/>
                    <a:pt x="9118" y="1332"/>
                    <a:pt x="9011" y="1314"/>
                  </a:cubicBezTo>
                  <a:cubicBezTo>
                    <a:pt x="7869" y="1136"/>
                    <a:pt x="6620" y="797"/>
                    <a:pt x="5532" y="476"/>
                  </a:cubicBezTo>
                  <a:cubicBezTo>
                    <a:pt x="5522" y="473"/>
                    <a:pt x="5513" y="472"/>
                    <a:pt x="5503" y="472"/>
                  </a:cubicBezTo>
                  <a:cubicBezTo>
                    <a:pt x="5438" y="472"/>
                    <a:pt x="5369" y="521"/>
                    <a:pt x="5353" y="583"/>
                  </a:cubicBezTo>
                  <a:cubicBezTo>
                    <a:pt x="5318" y="672"/>
                    <a:pt x="5371" y="761"/>
                    <a:pt x="5460" y="779"/>
                  </a:cubicBezTo>
                  <a:cubicBezTo>
                    <a:pt x="6460" y="1082"/>
                    <a:pt x="7619" y="1404"/>
                    <a:pt x="8708" y="1582"/>
                  </a:cubicBezTo>
                  <a:cubicBezTo>
                    <a:pt x="8494" y="1850"/>
                    <a:pt x="8173" y="2153"/>
                    <a:pt x="7851" y="2385"/>
                  </a:cubicBezTo>
                  <a:cubicBezTo>
                    <a:pt x="7655" y="2278"/>
                    <a:pt x="7477" y="2153"/>
                    <a:pt x="7280" y="2046"/>
                  </a:cubicBezTo>
                  <a:cubicBezTo>
                    <a:pt x="7387" y="1921"/>
                    <a:pt x="7495" y="1832"/>
                    <a:pt x="7495" y="1832"/>
                  </a:cubicBezTo>
                  <a:cubicBezTo>
                    <a:pt x="7548" y="1760"/>
                    <a:pt x="7548" y="1671"/>
                    <a:pt x="7495" y="1600"/>
                  </a:cubicBezTo>
                  <a:cubicBezTo>
                    <a:pt x="7459" y="1573"/>
                    <a:pt x="7419" y="1560"/>
                    <a:pt x="7379" y="1560"/>
                  </a:cubicBezTo>
                  <a:cubicBezTo>
                    <a:pt x="7338" y="1560"/>
                    <a:pt x="7298" y="1573"/>
                    <a:pt x="7263" y="1600"/>
                  </a:cubicBezTo>
                  <a:cubicBezTo>
                    <a:pt x="7263" y="1600"/>
                    <a:pt x="7138" y="1743"/>
                    <a:pt x="6977" y="1903"/>
                  </a:cubicBezTo>
                  <a:cubicBezTo>
                    <a:pt x="6888" y="1867"/>
                    <a:pt x="6799" y="1814"/>
                    <a:pt x="6709" y="1778"/>
                  </a:cubicBezTo>
                  <a:cubicBezTo>
                    <a:pt x="6799" y="1689"/>
                    <a:pt x="6852" y="1635"/>
                    <a:pt x="6852" y="1635"/>
                  </a:cubicBezTo>
                  <a:cubicBezTo>
                    <a:pt x="6924" y="1564"/>
                    <a:pt x="6924" y="1475"/>
                    <a:pt x="6852" y="1404"/>
                  </a:cubicBezTo>
                  <a:cubicBezTo>
                    <a:pt x="6825" y="1377"/>
                    <a:pt x="6790" y="1363"/>
                    <a:pt x="6752" y="1363"/>
                  </a:cubicBezTo>
                  <a:cubicBezTo>
                    <a:pt x="6714" y="1363"/>
                    <a:pt x="6674" y="1377"/>
                    <a:pt x="6638" y="1404"/>
                  </a:cubicBezTo>
                  <a:cubicBezTo>
                    <a:pt x="6638" y="1404"/>
                    <a:pt x="6513" y="1511"/>
                    <a:pt x="6388" y="1671"/>
                  </a:cubicBezTo>
                  <a:cubicBezTo>
                    <a:pt x="6281" y="1635"/>
                    <a:pt x="6174" y="1600"/>
                    <a:pt x="6067" y="1582"/>
                  </a:cubicBezTo>
                  <a:cubicBezTo>
                    <a:pt x="6121" y="1511"/>
                    <a:pt x="6174" y="1475"/>
                    <a:pt x="6174" y="1475"/>
                  </a:cubicBezTo>
                  <a:cubicBezTo>
                    <a:pt x="6228" y="1404"/>
                    <a:pt x="6228" y="1314"/>
                    <a:pt x="6174" y="1243"/>
                  </a:cubicBezTo>
                  <a:cubicBezTo>
                    <a:pt x="6147" y="1216"/>
                    <a:pt x="6107" y="1203"/>
                    <a:pt x="6067" y="1203"/>
                  </a:cubicBezTo>
                  <a:cubicBezTo>
                    <a:pt x="6027" y="1203"/>
                    <a:pt x="5987" y="1216"/>
                    <a:pt x="5960" y="1243"/>
                  </a:cubicBezTo>
                  <a:cubicBezTo>
                    <a:pt x="5942" y="1243"/>
                    <a:pt x="5835" y="1350"/>
                    <a:pt x="5710" y="1493"/>
                  </a:cubicBezTo>
                  <a:cubicBezTo>
                    <a:pt x="5603" y="1475"/>
                    <a:pt x="5496" y="1457"/>
                    <a:pt x="5389" y="1439"/>
                  </a:cubicBezTo>
                  <a:cubicBezTo>
                    <a:pt x="5443" y="1368"/>
                    <a:pt x="5478" y="1332"/>
                    <a:pt x="5478" y="1332"/>
                  </a:cubicBezTo>
                  <a:cubicBezTo>
                    <a:pt x="5550" y="1279"/>
                    <a:pt x="5550" y="1172"/>
                    <a:pt x="5478" y="1118"/>
                  </a:cubicBezTo>
                  <a:cubicBezTo>
                    <a:pt x="5450" y="1080"/>
                    <a:pt x="5411" y="1062"/>
                    <a:pt x="5370" y="1062"/>
                  </a:cubicBezTo>
                  <a:cubicBezTo>
                    <a:pt x="5334" y="1062"/>
                    <a:pt x="5297" y="1075"/>
                    <a:pt x="5264" y="1100"/>
                  </a:cubicBezTo>
                  <a:cubicBezTo>
                    <a:pt x="5264" y="1118"/>
                    <a:pt x="5139" y="1225"/>
                    <a:pt x="4997" y="1386"/>
                  </a:cubicBezTo>
                  <a:cubicBezTo>
                    <a:pt x="4890" y="1368"/>
                    <a:pt x="4765" y="1368"/>
                    <a:pt x="4640" y="1368"/>
                  </a:cubicBezTo>
                  <a:cubicBezTo>
                    <a:pt x="4747" y="1243"/>
                    <a:pt x="4836" y="1172"/>
                    <a:pt x="4836" y="1154"/>
                  </a:cubicBezTo>
                  <a:cubicBezTo>
                    <a:pt x="4907" y="1100"/>
                    <a:pt x="4907" y="1011"/>
                    <a:pt x="4836" y="940"/>
                  </a:cubicBezTo>
                  <a:cubicBezTo>
                    <a:pt x="4807" y="911"/>
                    <a:pt x="4768" y="893"/>
                    <a:pt x="4728" y="893"/>
                  </a:cubicBezTo>
                  <a:cubicBezTo>
                    <a:pt x="4692" y="893"/>
                    <a:pt x="4655" y="906"/>
                    <a:pt x="4622" y="940"/>
                  </a:cubicBezTo>
                  <a:cubicBezTo>
                    <a:pt x="4622" y="940"/>
                    <a:pt x="4426" y="1136"/>
                    <a:pt x="4229" y="1368"/>
                  </a:cubicBezTo>
                  <a:cubicBezTo>
                    <a:pt x="4087" y="1368"/>
                    <a:pt x="3944" y="1368"/>
                    <a:pt x="3783" y="1386"/>
                  </a:cubicBezTo>
                  <a:cubicBezTo>
                    <a:pt x="3944" y="1207"/>
                    <a:pt x="4069" y="1082"/>
                    <a:pt x="4087" y="1082"/>
                  </a:cubicBezTo>
                  <a:cubicBezTo>
                    <a:pt x="4140" y="1011"/>
                    <a:pt x="4140" y="922"/>
                    <a:pt x="4087" y="850"/>
                  </a:cubicBezTo>
                  <a:cubicBezTo>
                    <a:pt x="4051" y="824"/>
                    <a:pt x="4011" y="810"/>
                    <a:pt x="3971" y="810"/>
                  </a:cubicBezTo>
                  <a:cubicBezTo>
                    <a:pt x="3930" y="810"/>
                    <a:pt x="3890" y="824"/>
                    <a:pt x="3855" y="850"/>
                  </a:cubicBezTo>
                  <a:cubicBezTo>
                    <a:pt x="3855" y="868"/>
                    <a:pt x="3551" y="1154"/>
                    <a:pt x="3355" y="1439"/>
                  </a:cubicBezTo>
                  <a:cubicBezTo>
                    <a:pt x="3230" y="1457"/>
                    <a:pt x="3123" y="1475"/>
                    <a:pt x="3016" y="1511"/>
                  </a:cubicBezTo>
                  <a:cubicBezTo>
                    <a:pt x="2891" y="1528"/>
                    <a:pt x="2766" y="1564"/>
                    <a:pt x="2659" y="1582"/>
                  </a:cubicBezTo>
                  <a:cubicBezTo>
                    <a:pt x="3052" y="1118"/>
                    <a:pt x="3533" y="601"/>
                    <a:pt x="3926" y="333"/>
                  </a:cubicBezTo>
                  <a:cubicBezTo>
                    <a:pt x="4194" y="404"/>
                    <a:pt x="4479" y="494"/>
                    <a:pt x="4765" y="583"/>
                  </a:cubicBezTo>
                  <a:cubicBezTo>
                    <a:pt x="4776" y="586"/>
                    <a:pt x="4789" y="587"/>
                    <a:pt x="4801" y="587"/>
                  </a:cubicBezTo>
                  <a:cubicBezTo>
                    <a:pt x="4864" y="587"/>
                    <a:pt x="4928" y="550"/>
                    <a:pt x="4943" y="476"/>
                  </a:cubicBezTo>
                  <a:cubicBezTo>
                    <a:pt x="4979" y="386"/>
                    <a:pt x="4925" y="297"/>
                    <a:pt x="4854" y="279"/>
                  </a:cubicBezTo>
                  <a:cubicBezTo>
                    <a:pt x="4533" y="190"/>
                    <a:pt x="4229" y="101"/>
                    <a:pt x="3944" y="12"/>
                  </a:cubicBezTo>
                  <a:cubicBezTo>
                    <a:pt x="3929" y="4"/>
                    <a:pt x="3911" y="0"/>
                    <a:pt x="3893" y="0"/>
                  </a:cubicBezTo>
                  <a:close/>
                </a:path>
              </a:pathLst>
            </a:custGeom>
            <a:solidFill>
              <a:srgbClr val="1E15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5" name="Google Shape;5795;p46"/>
            <p:cNvSpPr/>
            <p:nvPr/>
          </p:nvSpPr>
          <p:spPr>
            <a:xfrm>
              <a:off x="2809321" y="-2804488"/>
              <a:ext cx="20019" cy="64803"/>
            </a:xfrm>
            <a:custGeom>
              <a:avLst/>
              <a:gdLst/>
              <a:ahLst/>
              <a:cxnLst/>
              <a:rect l="l" t="t" r="r" b="b"/>
              <a:pathLst>
                <a:path w="679" h="2198" extrusionOk="0">
                  <a:moveTo>
                    <a:pt x="170" y="0"/>
                  </a:moveTo>
                  <a:cubicBezTo>
                    <a:pt x="127" y="0"/>
                    <a:pt x="83" y="18"/>
                    <a:pt x="54" y="56"/>
                  </a:cubicBezTo>
                  <a:cubicBezTo>
                    <a:pt x="1" y="128"/>
                    <a:pt x="19" y="217"/>
                    <a:pt x="90" y="270"/>
                  </a:cubicBezTo>
                  <a:cubicBezTo>
                    <a:pt x="250" y="413"/>
                    <a:pt x="375" y="752"/>
                    <a:pt x="375" y="1091"/>
                  </a:cubicBezTo>
                  <a:cubicBezTo>
                    <a:pt x="375" y="1448"/>
                    <a:pt x="268" y="1769"/>
                    <a:pt x="90" y="1912"/>
                  </a:cubicBezTo>
                  <a:cubicBezTo>
                    <a:pt x="19" y="1966"/>
                    <a:pt x="19" y="2073"/>
                    <a:pt x="72" y="2144"/>
                  </a:cubicBezTo>
                  <a:cubicBezTo>
                    <a:pt x="108" y="2180"/>
                    <a:pt x="143" y="2197"/>
                    <a:pt x="197" y="2197"/>
                  </a:cubicBezTo>
                  <a:cubicBezTo>
                    <a:pt x="233" y="2197"/>
                    <a:pt x="268" y="2180"/>
                    <a:pt x="286" y="2162"/>
                  </a:cubicBezTo>
                  <a:cubicBezTo>
                    <a:pt x="536" y="1948"/>
                    <a:pt x="679" y="1555"/>
                    <a:pt x="679" y="1091"/>
                  </a:cubicBezTo>
                  <a:cubicBezTo>
                    <a:pt x="679" y="645"/>
                    <a:pt x="536" y="235"/>
                    <a:pt x="268" y="39"/>
                  </a:cubicBezTo>
                  <a:cubicBezTo>
                    <a:pt x="243" y="14"/>
                    <a:pt x="207" y="0"/>
                    <a:pt x="170" y="0"/>
                  </a:cubicBezTo>
                  <a:close/>
                </a:path>
              </a:pathLst>
            </a:custGeom>
            <a:solidFill>
              <a:srgbClr val="1E15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6" name="Google Shape;5796;p46"/>
            <p:cNvSpPr/>
            <p:nvPr/>
          </p:nvSpPr>
          <p:spPr>
            <a:xfrm>
              <a:off x="2774090" y="-2794434"/>
              <a:ext cx="14211" cy="13709"/>
            </a:xfrm>
            <a:custGeom>
              <a:avLst/>
              <a:gdLst/>
              <a:ahLst/>
              <a:cxnLst/>
              <a:rect l="l" t="t" r="r" b="b"/>
              <a:pathLst>
                <a:path w="482" h="465" extrusionOk="0">
                  <a:moveTo>
                    <a:pt x="232" y="1"/>
                  </a:moveTo>
                  <a:cubicBezTo>
                    <a:pt x="107" y="1"/>
                    <a:pt x="0" y="108"/>
                    <a:pt x="0" y="233"/>
                  </a:cubicBezTo>
                  <a:cubicBezTo>
                    <a:pt x="0" y="358"/>
                    <a:pt x="107" y="465"/>
                    <a:pt x="232" y="465"/>
                  </a:cubicBezTo>
                  <a:cubicBezTo>
                    <a:pt x="375" y="465"/>
                    <a:pt x="482" y="358"/>
                    <a:pt x="482" y="233"/>
                  </a:cubicBezTo>
                  <a:cubicBezTo>
                    <a:pt x="482" y="108"/>
                    <a:pt x="375" y="1"/>
                    <a:pt x="232" y="1"/>
                  </a:cubicBezTo>
                  <a:close/>
                </a:path>
              </a:pathLst>
            </a:custGeom>
            <a:solidFill>
              <a:srgbClr val="1E15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תמונה 2">
            <a:extLst>
              <a:ext uri="{FF2B5EF4-FFF2-40B4-BE49-F238E27FC236}">
                <a16:creationId xmlns:a16="http://schemas.microsoft.com/office/drawing/2014/main" id="{4C5EAF87-8646-B147-FDE6-09228AD26F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76330"/>
            <a:ext cx="9053259" cy="1994216"/>
          </a:xfrm>
          <a:prstGeom prst="rect">
            <a:avLst/>
          </a:prstGeom>
        </p:spPr>
      </p:pic>
      <p:sp>
        <p:nvSpPr>
          <p:cNvPr id="4" name="תיבת טקסט 3">
            <a:extLst>
              <a:ext uri="{FF2B5EF4-FFF2-40B4-BE49-F238E27FC236}">
                <a16:creationId xmlns:a16="http://schemas.microsoft.com/office/drawing/2014/main" id="{CA716271-FAD3-7B9A-5AE3-AF801A7E03CC}"/>
              </a:ext>
            </a:extLst>
          </p:cNvPr>
          <p:cNvSpPr txBox="1"/>
          <p:nvPr/>
        </p:nvSpPr>
        <p:spPr>
          <a:xfrm>
            <a:off x="2299960" y="614253"/>
            <a:ext cx="4544079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b="1" i="1" dirty="0">
                <a:solidFill>
                  <a:schemeClr val="accent6"/>
                </a:solidFill>
              </a:rPr>
              <a:t>Signal tap </a:t>
            </a:r>
            <a:r>
              <a:rPr lang="he-IL" sz="2400" b="1" i="1" dirty="0">
                <a:solidFill>
                  <a:schemeClr val="accent6"/>
                </a:solidFill>
              </a:rPr>
              <a:t>שימוש מעניין ב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7" name="דיו 6">
                <a:extLst>
                  <a:ext uri="{FF2B5EF4-FFF2-40B4-BE49-F238E27FC236}">
                    <a16:creationId xmlns:a16="http://schemas.microsoft.com/office/drawing/2014/main" id="{D3A8E7CF-F13E-16E5-0546-FD349D37FA04}"/>
                  </a:ext>
                </a:extLst>
              </p14:cNvPr>
              <p14:cNvContentPartPr/>
              <p14:nvPr/>
            </p14:nvContentPartPr>
            <p14:xfrm>
              <a:off x="2583240" y="2451733"/>
              <a:ext cx="966240" cy="70200"/>
            </p14:xfrm>
          </p:contentPart>
        </mc:Choice>
        <mc:Fallback>
          <p:pic>
            <p:nvPicPr>
              <p:cNvPr id="7" name="דיו 6">
                <a:extLst>
                  <a:ext uri="{FF2B5EF4-FFF2-40B4-BE49-F238E27FC236}">
                    <a16:creationId xmlns:a16="http://schemas.microsoft.com/office/drawing/2014/main" id="{D3A8E7CF-F13E-16E5-0546-FD349D37FA0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547240" y="2380093"/>
                <a:ext cx="1037880" cy="21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8" name="דיו 7">
                <a:extLst>
                  <a:ext uri="{FF2B5EF4-FFF2-40B4-BE49-F238E27FC236}">
                    <a16:creationId xmlns:a16="http://schemas.microsoft.com/office/drawing/2014/main" id="{816A6365-12B0-DC29-3368-AC116B5119C0}"/>
                  </a:ext>
                </a:extLst>
              </p14:cNvPr>
              <p14:cNvContentPartPr/>
              <p14:nvPr/>
            </p14:nvContentPartPr>
            <p14:xfrm>
              <a:off x="2506920" y="3331213"/>
              <a:ext cx="534600" cy="69120"/>
            </p14:xfrm>
          </p:contentPart>
        </mc:Choice>
        <mc:Fallback>
          <p:pic>
            <p:nvPicPr>
              <p:cNvPr id="8" name="דיו 7">
                <a:extLst>
                  <a:ext uri="{FF2B5EF4-FFF2-40B4-BE49-F238E27FC236}">
                    <a16:creationId xmlns:a16="http://schemas.microsoft.com/office/drawing/2014/main" id="{816A6365-12B0-DC29-3368-AC116B5119C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470920" y="3259573"/>
                <a:ext cx="606240" cy="2127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תיבת טקסט 3">
            <a:extLst>
              <a:ext uri="{FF2B5EF4-FFF2-40B4-BE49-F238E27FC236}">
                <a16:creationId xmlns:a16="http://schemas.microsoft.com/office/drawing/2014/main" id="{42730D86-9D82-B278-2813-E882CCF83277}"/>
              </a:ext>
            </a:extLst>
          </p:cNvPr>
          <p:cNvSpPr txBox="1"/>
          <p:nvPr/>
        </p:nvSpPr>
        <p:spPr>
          <a:xfrm>
            <a:off x="2196059" y="106446"/>
            <a:ext cx="4751882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b="1" i="1" dirty="0" err="1">
                <a:solidFill>
                  <a:schemeClr val="accent6"/>
                </a:solidFill>
              </a:rPr>
              <a:t>missile_shoot</a:t>
            </a:r>
            <a:r>
              <a:rPr lang="en-US" sz="2400" b="1" i="1" dirty="0">
                <a:solidFill>
                  <a:schemeClr val="accent6"/>
                </a:solidFill>
              </a:rPr>
              <a:t> </a:t>
            </a:r>
            <a:r>
              <a:rPr lang="he-IL" sz="2400" b="1" i="1" dirty="0">
                <a:solidFill>
                  <a:schemeClr val="accent6"/>
                </a:solidFill>
              </a:rPr>
              <a:t>מכונת מצבים של</a:t>
            </a:r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D3C9F8F2-99D1-C4CB-17B7-0E6CFC2B53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35" y="750252"/>
            <a:ext cx="8863330" cy="3642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5412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תיבת טקסט 2">
            <a:extLst>
              <a:ext uri="{FF2B5EF4-FFF2-40B4-BE49-F238E27FC236}">
                <a16:creationId xmlns:a16="http://schemas.microsoft.com/office/drawing/2014/main" id="{37C684A0-D811-291B-85C4-6FFC1E0F30AD}"/>
              </a:ext>
            </a:extLst>
          </p:cNvPr>
          <p:cNvSpPr txBox="1"/>
          <p:nvPr/>
        </p:nvSpPr>
        <p:spPr>
          <a:xfrm>
            <a:off x="942975" y="847725"/>
            <a:ext cx="7534275" cy="280076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4400" b="1" i="1" dirty="0">
                <a:solidFill>
                  <a:schemeClr val="accent6"/>
                </a:solidFill>
              </a:rPr>
              <a:t>THANK YOU FOR LISTENING</a:t>
            </a:r>
          </a:p>
          <a:p>
            <a:pPr algn="ctr"/>
            <a:r>
              <a:rPr lang="en-US" sz="4400" b="1" i="1" dirty="0">
                <a:solidFill>
                  <a:schemeClr val="accent6"/>
                </a:solidFill>
              </a:rPr>
              <a:t>BBBBYEEEEEEEEEEEEEEEEEEEEEEEEEEEEE</a:t>
            </a:r>
            <a:endParaRPr lang="he-IL" sz="4400" b="1" i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81176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40" name="Google Shape;2140;p27"/>
          <p:cNvGrpSpPr/>
          <p:nvPr/>
        </p:nvGrpSpPr>
        <p:grpSpPr>
          <a:xfrm rot="167026">
            <a:off x="461379" y="1350148"/>
            <a:ext cx="8390665" cy="1734421"/>
            <a:chOff x="3477025" y="2726700"/>
            <a:chExt cx="1792025" cy="382625"/>
          </a:xfrm>
        </p:grpSpPr>
        <p:sp>
          <p:nvSpPr>
            <p:cNvPr id="2141" name="Google Shape;2141;p27"/>
            <p:cNvSpPr/>
            <p:nvPr/>
          </p:nvSpPr>
          <p:spPr>
            <a:xfrm>
              <a:off x="3477025" y="2726700"/>
              <a:ext cx="1792025" cy="382625"/>
            </a:xfrm>
            <a:custGeom>
              <a:avLst/>
              <a:gdLst/>
              <a:ahLst/>
              <a:cxnLst/>
              <a:rect l="l" t="t" r="r" b="b"/>
              <a:pathLst>
                <a:path w="71681" h="15305" extrusionOk="0">
                  <a:moveTo>
                    <a:pt x="40420" y="0"/>
                  </a:moveTo>
                  <a:cubicBezTo>
                    <a:pt x="27631" y="0"/>
                    <a:pt x="14935" y="264"/>
                    <a:pt x="1981" y="1319"/>
                  </a:cubicBezTo>
                  <a:cubicBezTo>
                    <a:pt x="2006" y="1344"/>
                    <a:pt x="1053" y="1444"/>
                    <a:pt x="1078" y="1444"/>
                  </a:cubicBezTo>
                  <a:cubicBezTo>
                    <a:pt x="978" y="3274"/>
                    <a:pt x="1028" y="5078"/>
                    <a:pt x="1304" y="6883"/>
                  </a:cubicBezTo>
                  <a:cubicBezTo>
                    <a:pt x="1379" y="7434"/>
                    <a:pt x="1454" y="7911"/>
                    <a:pt x="1028" y="8236"/>
                  </a:cubicBezTo>
                  <a:cubicBezTo>
                    <a:pt x="226" y="8838"/>
                    <a:pt x="201" y="9690"/>
                    <a:pt x="151" y="10542"/>
                  </a:cubicBezTo>
                  <a:cubicBezTo>
                    <a:pt x="126" y="11520"/>
                    <a:pt x="126" y="12497"/>
                    <a:pt x="76" y="13474"/>
                  </a:cubicBezTo>
                  <a:cubicBezTo>
                    <a:pt x="1" y="14327"/>
                    <a:pt x="176" y="14978"/>
                    <a:pt x="1129" y="15129"/>
                  </a:cubicBezTo>
                  <a:cubicBezTo>
                    <a:pt x="1129" y="15179"/>
                    <a:pt x="1129" y="15254"/>
                    <a:pt x="1129" y="15304"/>
                  </a:cubicBezTo>
                  <a:cubicBezTo>
                    <a:pt x="8231" y="14588"/>
                    <a:pt x="15365" y="14391"/>
                    <a:pt x="22521" y="14391"/>
                  </a:cubicBezTo>
                  <a:cubicBezTo>
                    <a:pt x="31184" y="14391"/>
                    <a:pt x="39880" y="14679"/>
                    <a:pt x="48589" y="14679"/>
                  </a:cubicBezTo>
                  <a:cubicBezTo>
                    <a:pt x="55837" y="14679"/>
                    <a:pt x="63094" y="14480"/>
                    <a:pt x="70352" y="13750"/>
                  </a:cubicBezTo>
                  <a:cubicBezTo>
                    <a:pt x="70227" y="12472"/>
                    <a:pt x="70552" y="11169"/>
                    <a:pt x="70928" y="10041"/>
                  </a:cubicBezTo>
                  <a:cubicBezTo>
                    <a:pt x="71680" y="7785"/>
                    <a:pt x="70778" y="6582"/>
                    <a:pt x="69024" y="5555"/>
                  </a:cubicBezTo>
                  <a:cubicBezTo>
                    <a:pt x="68798" y="5404"/>
                    <a:pt x="68422" y="5504"/>
                    <a:pt x="68322" y="5129"/>
                  </a:cubicBezTo>
                  <a:cubicBezTo>
                    <a:pt x="68297" y="4702"/>
                    <a:pt x="68397" y="4276"/>
                    <a:pt x="68598" y="3850"/>
                  </a:cubicBezTo>
                  <a:cubicBezTo>
                    <a:pt x="68948" y="3174"/>
                    <a:pt x="69124" y="2397"/>
                    <a:pt x="68873" y="1720"/>
                  </a:cubicBezTo>
                  <a:cubicBezTo>
                    <a:pt x="68673" y="1169"/>
                    <a:pt x="68723" y="667"/>
                    <a:pt x="68848" y="216"/>
                  </a:cubicBezTo>
                  <a:cubicBezTo>
                    <a:pt x="59230" y="142"/>
                    <a:pt x="49800" y="0"/>
                    <a:pt x="404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6"/>
                </a:solidFill>
                <a:latin typeface="McLaren"/>
                <a:ea typeface="McLaren"/>
                <a:cs typeface="McLaren"/>
                <a:sym typeface="McLaren"/>
              </a:endParaRPr>
            </a:p>
          </p:txBody>
        </p:sp>
        <p:sp>
          <p:nvSpPr>
            <p:cNvPr id="2142" name="Google Shape;2142;p27"/>
            <p:cNvSpPr/>
            <p:nvPr/>
          </p:nvSpPr>
          <p:spPr>
            <a:xfrm>
              <a:off x="3541575" y="2730175"/>
              <a:ext cx="1724325" cy="333600"/>
            </a:xfrm>
            <a:custGeom>
              <a:avLst/>
              <a:gdLst/>
              <a:ahLst/>
              <a:cxnLst/>
              <a:rect l="l" t="t" r="r" b="b"/>
              <a:pathLst>
                <a:path w="68973" h="13344" extrusionOk="0">
                  <a:moveTo>
                    <a:pt x="56088" y="0"/>
                  </a:moveTo>
                  <a:cubicBezTo>
                    <a:pt x="55363" y="0"/>
                    <a:pt x="54637" y="9"/>
                    <a:pt x="53910" y="27"/>
                  </a:cubicBezTo>
                  <a:cubicBezTo>
                    <a:pt x="48688" y="147"/>
                    <a:pt x="43449" y="282"/>
                    <a:pt x="38220" y="282"/>
                  </a:cubicBezTo>
                  <a:cubicBezTo>
                    <a:pt x="36875" y="282"/>
                    <a:pt x="35530" y="273"/>
                    <a:pt x="34186" y="253"/>
                  </a:cubicBezTo>
                  <a:cubicBezTo>
                    <a:pt x="31216" y="196"/>
                    <a:pt x="28260" y="168"/>
                    <a:pt x="25297" y="168"/>
                  </a:cubicBezTo>
                  <a:cubicBezTo>
                    <a:pt x="24310" y="168"/>
                    <a:pt x="23321" y="171"/>
                    <a:pt x="22331" y="177"/>
                  </a:cubicBezTo>
                  <a:cubicBezTo>
                    <a:pt x="19023" y="203"/>
                    <a:pt x="15715" y="353"/>
                    <a:pt x="12406" y="428"/>
                  </a:cubicBezTo>
                  <a:cubicBezTo>
                    <a:pt x="9123" y="478"/>
                    <a:pt x="5464" y="929"/>
                    <a:pt x="2181" y="929"/>
                  </a:cubicBezTo>
                  <a:cubicBezTo>
                    <a:pt x="2070" y="929"/>
                    <a:pt x="1979" y="928"/>
                    <a:pt x="1904" y="928"/>
                  </a:cubicBezTo>
                  <a:cubicBezTo>
                    <a:pt x="1454" y="928"/>
                    <a:pt x="1586" y="965"/>
                    <a:pt x="1479" y="1481"/>
                  </a:cubicBezTo>
                  <a:cubicBezTo>
                    <a:pt x="1253" y="2659"/>
                    <a:pt x="1604" y="3812"/>
                    <a:pt x="1429" y="4990"/>
                  </a:cubicBezTo>
                  <a:cubicBezTo>
                    <a:pt x="2192" y="5084"/>
                    <a:pt x="2949" y="5102"/>
                    <a:pt x="3700" y="5102"/>
                  </a:cubicBezTo>
                  <a:cubicBezTo>
                    <a:pt x="4167" y="5102"/>
                    <a:pt x="4631" y="5095"/>
                    <a:pt x="5094" y="5095"/>
                  </a:cubicBezTo>
                  <a:cubicBezTo>
                    <a:pt x="6062" y="5095"/>
                    <a:pt x="7021" y="5126"/>
                    <a:pt x="7970" y="5315"/>
                  </a:cubicBezTo>
                  <a:cubicBezTo>
                    <a:pt x="6368" y="5701"/>
                    <a:pt x="4750" y="5807"/>
                    <a:pt x="3048" y="5807"/>
                  </a:cubicBezTo>
                  <a:cubicBezTo>
                    <a:pt x="2647" y="5807"/>
                    <a:pt x="2241" y="5801"/>
                    <a:pt x="1830" y="5792"/>
                  </a:cubicBezTo>
                  <a:lnTo>
                    <a:pt x="1830" y="5792"/>
                  </a:lnTo>
                  <a:cubicBezTo>
                    <a:pt x="2635" y="6646"/>
                    <a:pt x="3494" y="6865"/>
                    <a:pt x="4378" y="6865"/>
                  </a:cubicBezTo>
                  <a:cubicBezTo>
                    <a:pt x="4843" y="6865"/>
                    <a:pt x="5315" y="6804"/>
                    <a:pt x="5790" y="6744"/>
                  </a:cubicBezTo>
                  <a:cubicBezTo>
                    <a:pt x="6717" y="6619"/>
                    <a:pt x="7644" y="6493"/>
                    <a:pt x="8572" y="6443"/>
                  </a:cubicBezTo>
                  <a:cubicBezTo>
                    <a:pt x="8709" y="6429"/>
                    <a:pt x="8851" y="6416"/>
                    <a:pt x="8998" y="6416"/>
                  </a:cubicBezTo>
                  <a:cubicBezTo>
                    <a:pt x="9359" y="6416"/>
                    <a:pt x="9748" y="6491"/>
                    <a:pt x="10176" y="6794"/>
                  </a:cubicBezTo>
                  <a:cubicBezTo>
                    <a:pt x="7544" y="7421"/>
                    <a:pt x="5063" y="7546"/>
                    <a:pt x="2632" y="8022"/>
                  </a:cubicBezTo>
                  <a:cubicBezTo>
                    <a:pt x="652" y="8398"/>
                    <a:pt x="602" y="8223"/>
                    <a:pt x="451" y="10228"/>
                  </a:cubicBezTo>
                  <a:cubicBezTo>
                    <a:pt x="426" y="10453"/>
                    <a:pt x="201" y="10654"/>
                    <a:pt x="451" y="10954"/>
                  </a:cubicBezTo>
                  <a:cubicBezTo>
                    <a:pt x="5314" y="11355"/>
                    <a:pt x="10251" y="10804"/>
                    <a:pt x="15138" y="11631"/>
                  </a:cubicBezTo>
                  <a:cubicBezTo>
                    <a:pt x="11873" y="11730"/>
                    <a:pt x="8608" y="11828"/>
                    <a:pt x="5329" y="11828"/>
                  </a:cubicBezTo>
                  <a:cubicBezTo>
                    <a:pt x="3599" y="11828"/>
                    <a:pt x="1865" y="11801"/>
                    <a:pt x="126" y="11731"/>
                  </a:cubicBezTo>
                  <a:cubicBezTo>
                    <a:pt x="75" y="12132"/>
                    <a:pt x="50" y="12533"/>
                    <a:pt x="0" y="13060"/>
                  </a:cubicBezTo>
                  <a:cubicBezTo>
                    <a:pt x="1805" y="13260"/>
                    <a:pt x="3559" y="13310"/>
                    <a:pt x="5314" y="13335"/>
                  </a:cubicBezTo>
                  <a:cubicBezTo>
                    <a:pt x="5615" y="13341"/>
                    <a:pt x="5916" y="13344"/>
                    <a:pt x="6217" y="13344"/>
                  </a:cubicBezTo>
                  <a:cubicBezTo>
                    <a:pt x="9713" y="13344"/>
                    <a:pt x="13175" y="12984"/>
                    <a:pt x="16675" y="12984"/>
                  </a:cubicBezTo>
                  <a:cubicBezTo>
                    <a:pt x="16781" y="12984"/>
                    <a:pt x="16887" y="12984"/>
                    <a:pt x="16993" y="12985"/>
                  </a:cubicBezTo>
                  <a:cubicBezTo>
                    <a:pt x="18932" y="12996"/>
                    <a:pt x="20871" y="13007"/>
                    <a:pt x="22810" y="13007"/>
                  </a:cubicBezTo>
                  <a:cubicBezTo>
                    <a:pt x="25207" y="13007"/>
                    <a:pt x="27604" y="12990"/>
                    <a:pt x="30000" y="12934"/>
                  </a:cubicBezTo>
                  <a:cubicBezTo>
                    <a:pt x="33183" y="12859"/>
                    <a:pt x="36373" y="12847"/>
                    <a:pt x="39565" y="12847"/>
                  </a:cubicBezTo>
                  <a:cubicBezTo>
                    <a:pt x="41161" y="12847"/>
                    <a:pt x="42758" y="12850"/>
                    <a:pt x="44355" y="12850"/>
                  </a:cubicBezTo>
                  <a:cubicBezTo>
                    <a:pt x="45953" y="12850"/>
                    <a:pt x="47551" y="12847"/>
                    <a:pt x="49148" y="12834"/>
                  </a:cubicBezTo>
                  <a:cubicBezTo>
                    <a:pt x="51881" y="12818"/>
                    <a:pt x="54614" y="12739"/>
                    <a:pt x="57347" y="12739"/>
                  </a:cubicBezTo>
                  <a:cubicBezTo>
                    <a:pt x="58850" y="12739"/>
                    <a:pt x="60352" y="12763"/>
                    <a:pt x="61855" y="12834"/>
                  </a:cubicBezTo>
                  <a:cubicBezTo>
                    <a:pt x="63336" y="12908"/>
                    <a:pt x="64817" y="13092"/>
                    <a:pt x="66297" y="13092"/>
                  </a:cubicBezTo>
                  <a:cubicBezTo>
                    <a:pt x="66822" y="13092"/>
                    <a:pt x="67346" y="13069"/>
                    <a:pt x="67870" y="13010"/>
                  </a:cubicBezTo>
                  <a:cubicBezTo>
                    <a:pt x="67945" y="12558"/>
                    <a:pt x="68021" y="12132"/>
                    <a:pt x="67895" y="11857"/>
                  </a:cubicBezTo>
                  <a:lnTo>
                    <a:pt x="67895" y="11857"/>
                  </a:lnTo>
                  <a:cubicBezTo>
                    <a:pt x="52432" y="12183"/>
                    <a:pt x="37018" y="11807"/>
                    <a:pt x="21579" y="12308"/>
                  </a:cubicBezTo>
                  <a:cubicBezTo>
                    <a:pt x="21730" y="12107"/>
                    <a:pt x="21880" y="12057"/>
                    <a:pt x="22030" y="12032"/>
                  </a:cubicBezTo>
                  <a:cubicBezTo>
                    <a:pt x="25715" y="11832"/>
                    <a:pt x="29374" y="11506"/>
                    <a:pt x="33058" y="11431"/>
                  </a:cubicBezTo>
                  <a:cubicBezTo>
                    <a:pt x="35902" y="11378"/>
                    <a:pt x="38747" y="11363"/>
                    <a:pt x="41594" y="11363"/>
                  </a:cubicBezTo>
                  <a:cubicBezTo>
                    <a:pt x="45007" y="11363"/>
                    <a:pt x="48421" y="11384"/>
                    <a:pt x="51835" y="11384"/>
                  </a:cubicBezTo>
                  <a:cubicBezTo>
                    <a:pt x="56339" y="11384"/>
                    <a:pt x="60841" y="11348"/>
                    <a:pt x="65339" y="11180"/>
                  </a:cubicBezTo>
                  <a:cubicBezTo>
                    <a:pt x="66166" y="11155"/>
                    <a:pt x="66993" y="11155"/>
                    <a:pt x="67920" y="10854"/>
                  </a:cubicBezTo>
                  <a:cubicBezTo>
                    <a:pt x="67870" y="10152"/>
                    <a:pt x="68221" y="9626"/>
                    <a:pt x="68422" y="9025"/>
                  </a:cubicBezTo>
                  <a:cubicBezTo>
                    <a:pt x="68973" y="7471"/>
                    <a:pt x="68271" y="5867"/>
                    <a:pt x="66868" y="5766"/>
                  </a:cubicBezTo>
                  <a:cubicBezTo>
                    <a:pt x="66226" y="5714"/>
                    <a:pt x="65571" y="5675"/>
                    <a:pt x="64913" y="5675"/>
                  </a:cubicBezTo>
                  <a:cubicBezTo>
                    <a:pt x="64311" y="5675"/>
                    <a:pt x="63707" y="5708"/>
                    <a:pt x="63108" y="5792"/>
                  </a:cubicBezTo>
                  <a:cubicBezTo>
                    <a:pt x="62316" y="5891"/>
                    <a:pt x="61524" y="5923"/>
                    <a:pt x="60730" y="5923"/>
                  </a:cubicBezTo>
                  <a:cubicBezTo>
                    <a:pt x="59515" y="5923"/>
                    <a:pt x="58296" y="5847"/>
                    <a:pt x="57068" y="5817"/>
                  </a:cubicBezTo>
                  <a:cubicBezTo>
                    <a:pt x="56767" y="5792"/>
                    <a:pt x="56291" y="5917"/>
                    <a:pt x="55940" y="5190"/>
                  </a:cubicBezTo>
                  <a:cubicBezTo>
                    <a:pt x="56341" y="5160"/>
                    <a:pt x="56743" y="5149"/>
                    <a:pt x="57147" y="5149"/>
                  </a:cubicBezTo>
                  <a:cubicBezTo>
                    <a:pt x="58171" y="5149"/>
                    <a:pt x="59202" y="5219"/>
                    <a:pt x="60218" y="5219"/>
                  </a:cubicBezTo>
                  <a:cubicBezTo>
                    <a:pt x="62110" y="5219"/>
                    <a:pt x="63952" y="4976"/>
                    <a:pt x="65615" y="3586"/>
                  </a:cubicBezTo>
                  <a:cubicBezTo>
                    <a:pt x="65740" y="2659"/>
                    <a:pt x="65865" y="1531"/>
                    <a:pt x="65790" y="328"/>
                  </a:cubicBezTo>
                  <a:cubicBezTo>
                    <a:pt x="62536" y="164"/>
                    <a:pt x="59316" y="0"/>
                    <a:pt x="56088" y="0"/>
                  </a:cubicBezTo>
                  <a:close/>
                </a:path>
              </a:pathLst>
            </a:custGeom>
            <a:solidFill>
              <a:srgbClr val="43439B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6"/>
                </a:solidFill>
                <a:latin typeface="McLaren"/>
                <a:ea typeface="McLaren"/>
                <a:cs typeface="McLaren"/>
                <a:sym typeface="McLaren"/>
              </a:endParaRPr>
            </a:p>
          </p:txBody>
        </p:sp>
        <p:sp>
          <p:nvSpPr>
            <p:cNvPr id="2143" name="Google Shape;2143;p27"/>
            <p:cNvSpPr/>
            <p:nvPr/>
          </p:nvSpPr>
          <p:spPr>
            <a:xfrm>
              <a:off x="4278425" y="2727450"/>
              <a:ext cx="288225" cy="2900"/>
            </a:xfrm>
            <a:custGeom>
              <a:avLst/>
              <a:gdLst/>
              <a:ahLst/>
              <a:cxnLst/>
              <a:rect l="l" t="t" r="r" b="b"/>
              <a:pathLst>
                <a:path w="11529" h="116" extrusionOk="0">
                  <a:moveTo>
                    <a:pt x="8431" y="1"/>
                  </a:moveTo>
                  <a:cubicBezTo>
                    <a:pt x="5614" y="1"/>
                    <a:pt x="2807" y="24"/>
                    <a:pt x="0" y="61"/>
                  </a:cubicBezTo>
                  <a:lnTo>
                    <a:pt x="50" y="61"/>
                  </a:lnTo>
                  <a:cubicBezTo>
                    <a:pt x="1515" y="99"/>
                    <a:pt x="2976" y="116"/>
                    <a:pt x="4436" y="116"/>
                  </a:cubicBezTo>
                  <a:cubicBezTo>
                    <a:pt x="6799" y="116"/>
                    <a:pt x="9159" y="73"/>
                    <a:pt x="11529" y="11"/>
                  </a:cubicBezTo>
                  <a:cubicBezTo>
                    <a:pt x="10495" y="4"/>
                    <a:pt x="9462" y="1"/>
                    <a:pt x="84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6"/>
                </a:solidFill>
                <a:latin typeface="McLaren"/>
                <a:ea typeface="McLaren"/>
                <a:cs typeface="McLaren"/>
                <a:sym typeface="McLaren"/>
              </a:endParaRPr>
            </a:p>
          </p:txBody>
        </p:sp>
        <p:sp>
          <p:nvSpPr>
            <p:cNvPr id="2144" name="Google Shape;2144;p27"/>
            <p:cNvSpPr/>
            <p:nvPr/>
          </p:nvSpPr>
          <p:spPr>
            <a:xfrm>
              <a:off x="4743325" y="2977225"/>
              <a:ext cx="361550" cy="18075"/>
            </a:xfrm>
            <a:custGeom>
              <a:avLst/>
              <a:gdLst/>
              <a:ahLst/>
              <a:cxnLst/>
              <a:rect l="l" t="t" r="r" b="b"/>
              <a:pathLst>
                <a:path w="14462" h="723" extrusionOk="0">
                  <a:moveTo>
                    <a:pt x="6400" y="0"/>
                  </a:moveTo>
                  <a:cubicBezTo>
                    <a:pt x="3358" y="0"/>
                    <a:pt x="544" y="157"/>
                    <a:pt x="1" y="471"/>
                  </a:cubicBezTo>
                  <a:cubicBezTo>
                    <a:pt x="3107" y="582"/>
                    <a:pt x="6162" y="723"/>
                    <a:pt x="9193" y="723"/>
                  </a:cubicBezTo>
                  <a:cubicBezTo>
                    <a:pt x="10956" y="723"/>
                    <a:pt x="12711" y="675"/>
                    <a:pt x="14462" y="546"/>
                  </a:cubicBezTo>
                  <a:cubicBezTo>
                    <a:pt x="13214" y="182"/>
                    <a:pt x="9676" y="0"/>
                    <a:pt x="64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6"/>
                </a:solidFill>
                <a:latin typeface="McLaren"/>
                <a:ea typeface="McLaren"/>
                <a:cs typeface="McLaren"/>
                <a:sym typeface="McLaren"/>
              </a:endParaRPr>
            </a:p>
          </p:txBody>
        </p:sp>
        <p:sp>
          <p:nvSpPr>
            <p:cNvPr id="2145" name="Google Shape;2145;p27"/>
            <p:cNvSpPr/>
            <p:nvPr/>
          </p:nvSpPr>
          <p:spPr>
            <a:xfrm>
              <a:off x="4788450" y="2803125"/>
              <a:ext cx="285100" cy="29425"/>
            </a:xfrm>
            <a:custGeom>
              <a:avLst/>
              <a:gdLst/>
              <a:ahLst/>
              <a:cxnLst/>
              <a:rect l="l" t="t" r="r" b="b"/>
              <a:pathLst>
                <a:path w="11404" h="1177" extrusionOk="0">
                  <a:moveTo>
                    <a:pt x="5818" y="1"/>
                  </a:moveTo>
                  <a:cubicBezTo>
                    <a:pt x="3885" y="1"/>
                    <a:pt x="1952" y="92"/>
                    <a:pt x="25" y="92"/>
                  </a:cubicBezTo>
                  <a:cubicBezTo>
                    <a:pt x="25" y="167"/>
                    <a:pt x="25" y="267"/>
                    <a:pt x="0" y="342"/>
                  </a:cubicBezTo>
                  <a:cubicBezTo>
                    <a:pt x="702" y="392"/>
                    <a:pt x="1379" y="442"/>
                    <a:pt x="2080" y="493"/>
                  </a:cubicBezTo>
                  <a:cubicBezTo>
                    <a:pt x="1278" y="618"/>
                    <a:pt x="1278" y="618"/>
                    <a:pt x="802" y="944"/>
                  </a:cubicBezTo>
                  <a:cubicBezTo>
                    <a:pt x="1203" y="1094"/>
                    <a:pt x="1629" y="1119"/>
                    <a:pt x="2030" y="1169"/>
                  </a:cubicBezTo>
                  <a:cubicBezTo>
                    <a:pt x="2080" y="1174"/>
                    <a:pt x="2129" y="1176"/>
                    <a:pt x="2177" y="1176"/>
                  </a:cubicBezTo>
                  <a:cubicBezTo>
                    <a:pt x="2893" y="1176"/>
                    <a:pt x="3525" y="690"/>
                    <a:pt x="4135" y="643"/>
                  </a:cubicBezTo>
                  <a:cubicBezTo>
                    <a:pt x="4670" y="626"/>
                    <a:pt x="5210" y="615"/>
                    <a:pt x="5753" y="615"/>
                  </a:cubicBezTo>
                  <a:cubicBezTo>
                    <a:pt x="6839" y="615"/>
                    <a:pt x="7937" y="660"/>
                    <a:pt x="9023" y="793"/>
                  </a:cubicBezTo>
                  <a:cubicBezTo>
                    <a:pt x="9244" y="821"/>
                    <a:pt x="9468" y="837"/>
                    <a:pt x="9691" y="837"/>
                  </a:cubicBezTo>
                  <a:cubicBezTo>
                    <a:pt x="10276" y="837"/>
                    <a:pt x="10859" y="726"/>
                    <a:pt x="11404" y="417"/>
                  </a:cubicBezTo>
                  <a:cubicBezTo>
                    <a:pt x="9546" y="85"/>
                    <a:pt x="7682" y="1"/>
                    <a:pt x="58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6"/>
                </a:solidFill>
                <a:latin typeface="McLaren"/>
                <a:ea typeface="McLaren"/>
                <a:cs typeface="McLaren"/>
                <a:sym typeface="McLaren"/>
              </a:endParaRPr>
            </a:p>
          </p:txBody>
        </p:sp>
        <p:sp>
          <p:nvSpPr>
            <p:cNvPr id="2146" name="Google Shape;2146;p27"/>
            <p:cNvSpPr/>
            <p:nvPr/>
          </p:nvSpPr>
          <p:spPr>
            <a:xfrm>
              <a:off x="3839825" y="2905675"/>
              <a:ext cx="298900" cy="17875"/>
            </a:xfrm>
            <a:custGeom>
              <a:avLst/>
              <a:gdLst/>
              <a:ahLst/>
              <a:cxnLst/>
              <a:rect l="l" t="t" r="r" b="b"/>
              <a:pathLst>
                <a:path w="11956" h="715" extrusionOk="0">
                  <a:moveTo>
                    <a:pt x="4160" y="0"/>
                  </a:moveTo>
                  <a:cubicBezTo>
                    <a:pt x="2778" y="0"/>
                    <a:pt x="1392" y="61"/>
                    <a:pt x="0" y="200"/>
                  </a:cubicBezTo>
                  <a:cubicBezTo>
                    <a:pt x="2583" y="511"/>
                    <a:pt x="5176" y="715"/>
                    <a:pt x="7780" y="715"/>
                  </a:cubicBezTo>
                  <a:cubicBezTo>
                    <a:pt x="9169" y="715"/>
                    <a:pt x="10560" y="657"/>
                    <a:pt x="11955" y="526"/>
                  </a:cubicBezTo>
                  <a:cubicBezTo>
                    <a:pt x="9353" y="215"/>
                    <a:pt x="6762" y="0"/>
                    <a:pt x="4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6"/>
                </a:solidFill>
                <a:latin typeface="McLaren"/>
                <a:ea typeface="McLaren"/>
                <a:cs typeface="McLaren"/>
                <a:sym typeface="McLaren"/>
              </a:endParaRPr>
            </a:p>
          </p:txBody>
        </p:sp>
        <p:sp>
          <p:nvSpPr>
            <p:cNvPr id="2147" name="Google Shape;2147;p27"/>
            <p:cNvSpPr/>
            <p:nvPr/>
          </p:nvSpPr>
          <p:spPr>
            <a:xfrm>
              <a:off x="3945700" y="2862025"/>
              <a:ext cx="219950" cy="14600"/>
            </a:xfrm>
            <a:custGeom>
              <a:avLst/>
              <a:gdLst/>
              <a:ahLst/>
              <a:cxnLst/>
              <a:rect l="l" t="t" r="r" b="b"/>
              <a:pathLst>
                <a:path w="8798" h="584" extrusionOk="0">
                  <a:moveTo>
                    <a:pt x="4295" y="1"/>
                  </a:moveTo>
                  <a:cubicBezTo>
                    <a:pt x="2857" y="1"/>
                    <a:pt x="1423" y="70"/>
                    <a:pt x="1" y="242"/>
                  </a:cubicBezTo>
                  <a:cubicBezTo>
                    <a:pt x="1486" y="458"/>
                    <a:pt x="2971" y="583"/>
                    <a:pt x="4456" y="583"/>
                  </a:cubicBezTo>
                  <a:cubicBezTo>
                    <a:pt x="5903" y="583"/>
                    <a:pt x="7350" y="464"/>
                    <a:pt x="8798" y="192"/>
                  </a:cubicBezTo>
                  <a:cubicBezTo>
                    <a:pt x="7300" y="77"/>
                    <a:pt x="5795" y="1"/>
                    <a:pt x="42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6"/>
                </a:solidFill>
                <a:latin typeface="McLaren"/>
                <a:ea typeface="McLaren"/>
                <a:cs typeface="McLaren"/>
                <a:sym typeface="McLaren"/>
              </a:endParaRPr>
            </a:p>
          </p:txBody>
        </p:sp>
        <p:sp>
          <p:nvSpPr>
            <p:cNvPr id="2148" name="Google Shape;2148;p27"/>
            <p:cNvSpPr/>
            <p:nvPr/>
          </p:nvSpPr>
          <p:spPr>
            <a:xfrm>
              <a:off x="4824775" y="2950350"/>
              <a:ext cx="149150" cy="11950"/>
            </a:xfrm>
            <a:custGeom>
              <a:avLst/>
              <a:gdLst/>
              <a:ahLst/>
              <a:cxnLst/>
              <a:rect l="l" t="t" r="r" b="b"/>
              <a:pathLst>
                <a:path w="5966" h="478" extrusionOk="0">
                  <a:moveTo>
                    <a:pt x="2488" y="0"/>
                  </a:moveTo>
                  <a:cubicBezTo>
                    <a:pt x="1662" y="0"/>
                    <a:pt x="834" y="61"/>
                    <a:pt x="1" y="218"/>
                  </a:cubicBezTo>
                  <a:cubicBezTo>
                    <a:pt x="1195" y="352"/>
                    <a:pt x="2381" y="478"/>
                    <a:pt x="3563" y="478"/>
                  </a:cubicBezTo>
                  <a:cubicBezTo>
                    <a:pt x="4365" y="478"/>
                    <a:pt x="5165" y="420"/>
                    <a:pt x="5966" y="268"/>
                  </a:cubicBezTo>
                  <a:cubicBezTo>
                    <a:pt x="4808" y="121"/>
                    <a:pt x="3651" y="0"/>
                    <a:pt x="24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6"/>
                </a:solidFill>
                <a:latin typeface="McLaren"/>
                <a:ea typeface="McLaren"/>
                <a:cs typeface="McLaren"/>
                <a:sym typeface="McLaren"/>
              </a:endParaRPr>
            </a:p>
          </p:txBody>
        </p:sp>
      </p:grpSp>
      <p:grpSp>
        <p:nvGrpSpPr>
          <p:cNvPr id="2149" name="Google Shape;2149;p27"/>
          <p:cNvGrpSpPr/>
          <p:nvPr/>
        </p:nvGrpSpPr>
        <p:grpSpPr>
          <a:xfrm rot="-72251">
            <a:off x="1352858" y="365664"/>
            <a:ext cx="6438017" cy="1069171"/>
            <a:chOff x="3477025" y="2726700"/>
            <a:chExt cx="1792025" cy="382625"/>
          </a:xfrm>
        </p:grpSpPr>
        <p:sp>
          <p:nvSpPr>
            <p:cNvPr id="2150" name="Google Shape;2150;p27"/>
            <p:cNvSpPr/>
            <p:nvPr/>
          </p:nvSpPr>
          <p:spPr>
            <a:xfrm>
              <a:off x="3477025" y="2726700"/>
              <a:ext cx="1792025" cy="382625"/>
            </a:xfrm>
            <a:custGeom>
              <a:avLst/>
              <a:gdLst/>
              <a:ahLst/>
              <a:cxnLst/>
              <a:rect l="l" t="t" r="r" b="b"/>
              <a:pathLst>
                <a:path w="71681" h="15305" extrusionOk="0">
                  <a:moveTo>
                    <a:pt x="40420" y="0"/>
                  </a:moveTo>
                  <a:cubicBezTo>
                    <a:pt x="27631" y="0"/>
                    <a:pt x="14935" y="264"/>
                    <a:pt x="1981" y="1319"/>
                  </a:cubicBezTo>
                  <a:cubicBezTo>
                    <a:pt x="2006" y="1344"/>
                    <a:pt x="1053" y="1444"/>
                    <a:pt x="1078" y="1444"/>
                  </a:cubicBezTo>
                  <a:cubicBezTo>
                    <a:pt x="978" y="3274"/>
                    <a:pt x="1028" y="5078"/>
                    <a:pt x="1304" y="6883"/>
                  </a:cubicBezTo>
                  <a:cubicBezTo>
                    <a:pt x="1379" y="7434"/>
                    <a:pt x="1454" y="7911"/>
                    <a:pt x="1028" y="8236"/>
                  </a:cubicBezTo>
                  <a:cubicBezTo>
                    <a:pt x="226" y="8838"/>
                    <a:pt x="201" y="9690"/>
                    <a:pt x="151" y="10542"/>
                  </a:cubicBezTo>
                  <a:cubicBezTo>
                    <a:pt x="126" y="11520"/>
                    <a:pt x="126" y="12497"/>
                    <a:pt x="76" y="13474"/>
                  </a:cubicBezTo>
                  <a:cubicBezTo>
                    <a:pt x="1" y="14327"/>
                    <a:pt x="176" y="14978"/>
                    <a:pt x="1129" y="15129"/>
                  </a:cubicBezTo>
                  <a:cubicBezTo>
                    <a:pt x="1129" y="15179"/>
                    <a:pt x="1129" y="15254"/>
                    <a:pt x="1129" y="15304"/>
                  </a:cubicBezTo>
                  <a:cubicBezTo>
                    <a:pt x="8231" y="14588"/>
                    <a:pt x="15365" y="14391"/>
                    <a:pt x="22521" y="14391"/>
                  </a:cubicBezTo>
                  <a:cubicBezTo>
                    <a:pt x="31184" y="14391"/>
                    <a:pt x="39880" y="14679"/>
                    <a:pt x="48589" y="14679"/>
                  </a:cubicBezTo>
                  <a:cubicBezTo>
                    <a:pt x="55837" y="14679"/>
                    <a:pt x="63094" y="14480"/>
                    <a:pt x="70352" y="13750"/>
                  </a:cubicBezTo>
                  <a:cubicBezTo>
                    <a:pt x="70227" y="12472"/>
                    <a:pt x="70552" y="11169"/>
                    <a:pt x="70928" y="10041"/>
                  </a:cubicBezTo>
                  <a:cubicBezTo>
                    <a:pt x="71680" y="7785"/>
                    <a:pt x="70778" y="6582"/>
                    <a:pt x="69024" y="5555"/>
                  </a:cubicBezTo>
                  <a:cubicBezTo>
                    <a:pt x="68798" y="5404"/>
                    <a:pt x="68422" y="5504"/>
                    <a:pt x="68322" y="5129"/>
                  </a:cubicBezTo>
                  <a:cubicBezTo>
                    <a:pt x="68297" y="4702"/>
                    <a:pt x="68397" y="4276"/>
                    <a:pt x="68598" y="3850"/>
                  </a:cubicBezTo>
                  <a:cubicBezTo>
                    <a:pt x="68948" y="3174"/>
                    <a:pt x="69124" y="2397"/>
                    <a:pt x="68873" y="1720"/>
                  </a:cubicBezTo>
                  <a:cubicBezTo>
                    <a:pt x="68673" y="1169"/>
                    <a:pt x="68723" y="667"/>
                    <a:pt x="68848" y="216"/>
                  </a:cubicBezTo>
                  <a:cubicBezTo>
                    <a:pt x="59230" y="142"/>
                    <a:pt x="49800" y="0"/>
                    <a:pt x="404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" name="Google Shape;2151;p27"/>
            <p:cNvSpPr/>
            <p:nvPr/>
          </p:nvSpPr>
          <p:spPr>
            <a:xfrm>
              <a:off x="3541575" y="2730175"/>
              <a:ext cx="1724325" cy="333600"/>
            </a:xfrm>
            <a:custGeom>
              <a:avLst/>
              <a:gdLst/>
              <a:ahLst/>
              <a:cxnLst/>
              <a:rect l="l" t="t" r="r" b="b"/>
              <a:pathLst>
                <a:path w="68973" h="13344" extrusionOk="0">
                  <a:moveTo>
                    <a:pt x="56088" y="0"/>
                  </a:moveTo>
                  <a:cubicBezTo>
                    <a:pt x="55363" y="0"/>
                    <a:pt x="54637" y="9"/>
                    <a:pt x="53910" y="27"/>
                  </a:cubicBezTo>
                  <a:cubicBezTo>
                    <a:pt x="48688" y="147"/>
                    <a:pt x="43449" y="282"/>
                    <a:pt x="38220" y="282"/>
                  </a:cubicBezTo>
                  <a:cubicBezTo>
                    <a:pt x="36875" y="282"/>
                    <a:pt x="35530" y="273"/>
                    <a:pt x="34186" y="253"/>
                  </a:cubicBezTo>
                  <a:cubicBezTo>
                    <a:pt x="31216" y="196"/>
                    <a:pt x="28260" y="168"/>
                    <a:pt x="25297" y="168"/>
                  </a:cubicBezTo>
                  <a:cubicBezTo>
                    <a:pt x="24310" y="168"/>
                    <a:pt x="23321" y="171"/>
                    <a:pt x="22331" y="177"/>
                  </a:cubicBezTo>
                  <a:cubicBezTo>
                    <a:pt x="19023" y="203"/>
                    <a:pt x="15715" y="353"/>
                    <a:pt x="12406" y="428"/>
                  </a:cubicBezTo>
                  <a:cubicBezTo>
                    <a:pt x="9123" y="478"/>
                    <a:pt x="5464" y="929"/>
                    <a:pt x="2181" y="929"/>
                  </a:cubicBezTo>
                  <a:cubicBezTo>
                    <a:pt x="2070" y="929"/>
                    <a:pt x="1979" y="928"/>
                    <a:pt x="1904" y="928"/>
                  </a:cubicBezTo>
                  <a:cubicBezTo>
                    <a:pt x="1454" y="928"/>
                    <a:pt x="1586" y="965"/>
                    <a:pt x="1479" y="1481"/>
                  </a:cubicBezTo>
                  <a:cubicBezTo>
                    <a:pt x="1253" y="2659"/>
                    <a:pt x="1604" y="3812"/>
                    <a:pt x="1429" y="4990"/>
                  </a:cubicBezTo>
                  <a:cubicBezTo>
                    <a:pt x="2192" y="5084"/>
                    <a:pt x="2949" y="5102"/>
                    <a:pt x="3700" y="5102"/>
                  </a:cubicBezTo>
                  <a:cubicBezTo>
                    <a:pt x="4167" y="5102"/>
                    <a:pt x="4631" y="5095"/>
                    <a:pt x="5094" y="5095"/>
                  </a:cubicBezTo>
                  <a:cubicBezTo>
                    <a:pt x="6062" y="5095"/>
                    <a:pt x="7021" y="5126"/>
                    <a:pt x="7970" y="5315"/>
                  </a:cubicBezTo>
                  <a:cubicBezTo>
                    <a:pt x="6368" y="5701"/>
                    <a:pt x="4750" y="5807"/>
                    <a:pt x="3048" y="5807"/>
                  </a:cubicBezTo>
                  <a:cubicBezTo>
                    <a:pt x="2647" y="5807"/>
                    <a:pt x="2241" y="5801"/>
                    <a:pt x="1830" y="5792"/>
                  </a:cubicBezTo>
                  <a:lnTo>
                    <a:pt x="1830" y="5792"/>
                  </a:lnTo>
                  <a:cubicBezTo>
                    <a:pt x="2635" y="6646"/>
                    <a:pt x="3494" y="6865"/>
                    <a:pt x="4378" y="6865"/>
                  </a:cubicBezTo>
                  <a:cubicBezTo>
                    <a:pt x="4843" y="6865"/>
                    <a:pt x="5315" y="6804"/>
                    <a:pt x="5790" y="6744"/>
                  </a:cubicBezTo>
                  <a:cubicBezTo>
                    <a:pt x="6717" y="6619"/>
                    <a:pt x="7644" y="6493"/>
                    <a:pt x="8572" y="6443"/>
                  </a:cubicBezTo>
                  <a:cubicBezTo>
                    <a:pt x="8709" y="6429"/>
                    <a:pt x="8851" y="6416"/>
                    <a:pt x="8998" y="6416"/>
                  </a:cubicBezTo>
                  <a:cubicBezTo>
                    <a:pt x="9359" y="6416"/>
                    <a:pt x="9748" y="6491"/>
                    <a:pt x="10176" y="6794"/>
                  </a:cubicBezTo>
                  <a:cubicBezTo>
                    <a:pt x="7544" y="7421"/>
                    <a:pt x="5063" y="7546"/>
                    <a:pt x="2632" y="8022"/>
                  </a:cubicBezTo>
                  <a:cubicBezTo>
                    <a:pt x="652" y="8398"/>
                    <a:pt x="602" y="8223"/>
                    <a:pt x="451" y="10228"/>
                  </a:cubicBezTo>
                  <a:cubicBezTo>
                    <a:pt x="426" y="10453"/>
                    <a:pt x="201" y="10654"/>
                    <a:pt x="451" y="10954"/>
                  </a:cubicBezTo>
                  <a:cubicBezTo>
                    <a:pt x="5314" y="11355"/>
                    <a:pt x="10251" y="10804"/>
                    <a:pt x="15138" y="11631"/>
                  </a:cubicBezTo>
                  <a:cubicBezTo>
                    <a:pt x="11873" y="11730"/>
                    <a:pt x="8608" y="11828"/>
                    <a:pt x="5329" y="11828"/>
                  </a:cubicBezTo>
                  <a:cubicBezTo>
                    <a:pt x="3599" y="11828"/>
                    <a:pt x="1865" y="11801"/>
                    <a:pt x="126" y="11731"/>
                  </a:cubicBezTo>
                  <a:cubicBezTo>
                    <a:pt x="75" y="12132"/>
                    <a:pt x="50" y="12533"/>
                    <a:pt x="0" y="13060"/>
                  </a:cubicBezTo>
                  <a:cubicBezTo>
                    <a:pt x="1805" y="13260"/>
                    <a:pt x="3559" y="13310"/>
                    <a:pt x="5314" y="13335"/>
                  </a:cubicBezTo>
                  <a:cubicBezTo>
                    <a:pt x="5615" y="13341"/>
                    <a:pt x="5916" y="13344"/>
                    <a:pt x="6217" y="13344"/>
                  </a:cubicBezTo>
                  <a:cubicBezTo>
                    <a:pt x="9713" y="13344"/>
                    <a:pt x="13175" y="12984"/>
                    <a:pt x="16675" y="12984"/>
                  </a:cubicBezTo>
                  <a:cubicBezTo>
                    <a:pt x="16781" y="12984"/>
                    <a:pt x="16887" y="12984"/>
                    <a:pt x="16993" y="12985"/>
                  </a:cubicBezTo>
                  <a:cubicBezTo>
                    <a:pt x="18932" y="12996"/>
                    <a:pt x="20871" y="13007"/>
                    <a:pt x="22810" y="13007"/>
                  </a:cubicBezTo>
                  <a:cubicBezTo>
                    <a:pt x="25207" y="13007"/>
                    <a:pt x="27604" y="12990"/>
                    <a:pt x="30000" y="12934"/>
                  </a:cubicBezTo>
                  <a:cubicBezTo>
                    <a:pt x="33183" y="12859"/>
                    <a:pt x="36373" y="12847"/>
                    <a:pt x="39565" y="12847"/>
                  </a:cubicBezTo>
                  <a:cubicBezTo>
                    <a:pt x="41161" y="12847"/>
                    <a:pt x="42758" y="12850"/>
                    <a:pt x="44355" y="12850"/>
                  </a:cubicBezTo>
                  <a:cubicBezTo>
                    <a:pt x="45953" y="12850"/>
                    <a:pt x="47551" y="12847"/>
                    <a:pt x="49148" y="12834"/>
                  </a:cubicBezTo>
                  <a:cubicBezTo>
                    <a:pt x="51881" y="12818"/>
                    <a:pt x="54614" y="12739"/>
                    <a:pt x="57347" y="12739"/>
                  </a:cubicBezTo>
                  <a:cubicBezTo>
                    <a:pt x="58850" y="12739"/>
                    <a:pt x="60352" y="12763"/>
                    <a:pt x="61855" y="12834"/>
                  </a:cubicBezTo>
                  <a:cubicBezTo>
                    <a:pt x="63336" y="12908"/>
                    <a:pt x="64817" y="13092"/>
                    <a:pt x="66297" y="13092"/>
                  </a:cubicBezTo>
                  <a:cubicBezTo>
                    <a:pt x="66822" y="13092"/>
                    <a:pt x="67346" y="13069"/>
                    <a:pt x="67870" y="13010"/>
                  </a:cubicBezTo>
                  <a:cubicBezTo>
                    <a:pt x="67945" y="12558"/>
                    <a:pt x="68021" y="12132"/>
                    <a:pt x="67895" y="11857"/>
                  </a:cubicBezTo>
                  <a:lnTo>
                    <a:pt x="67895" y="11857"/>
                  </a:lnTo>
                  <a:cubicBezTo>
                    <a:pt x="52432" y="12183"/>
                    <a:pt x="37018" y="11807"/>
                    <a:pt x="21579" y="12308"/>
                  </a:cubicBezTo>
                  <a:cubicBezTo>
                    <a:pt x="21730" y="12107"/>
                    <a:pt x="21880" y="12057"/>
                    <a:pt x="22030" y="12032"/>
                  </a:cubicBezTo>
                  <a:cubicBezTo>
                    <a:pt x="25715" y="11832"/>
                    <a:pt x="29374" y="11506"/>
                    <a:pt x="33058" y="11431"/>
                  </a:cubicBezTo>
                  <a:cubicBezTo>
                    <a:pt x="35902" y="11378"/>
                    <a:pt x="38747" y="11363"/>
                    <a:pt x="41594" y="11363"/>
                  </a:cubicBezTo>
                  <a:cubicBezTo>
                    <a:pt x="45007" y="11363"/>
                    <a:pt x="48421" y="11384"/>
                    <a:pt x="51835" y="11384"/>
                  </a:cubicBezTo>
                  <a:cubicBezTo>
                    <a:pt x="56339" y="11384"/>
                    <a:pt x="60841" y="11348"/>
                    <a:pt x="65339" y="11180"/>
                  </a:cubicBezTo>
                  <a:cubicBezTo>
                    <a:pt x="66166" y="11155"/>
                    <a:pt x="66993" y="11155"/>
                    <a:pt x="67920" y="10854"/>
                  </a:cubicBezTo>
                  <a:cubicBezTo>
                    <a:pt x="67870" y="10152"/>
                    <a:pt x="68221" y="9626"/>
                    <a:pt x="68422" y="9025"/>
                  </a:cubicBezTo>
                  <a:cubicBezTo>
                    <a:pt x="68973" y="7471"/>
                    <a:pt x="68271" y="5867"/>
                    <a:pt x="66868" y="5766"/>
                  </a:cubicBezTo>
                  <a:cubicBezTo>
                    <a:pt x="66226" y="5714"/>
                    <a:pt x="65571" y="5675"/>
                    <a:pt x="64913" y="5675"/>
                  </a:cubicBezTo>
                  <a:cubicBezTo>
                    <a:pt x="64311" y="5675"/>
                    <a:pt x="63707" y="5708"/>
                    <a:pt x="63108" y="5792"/>
                  </a:cubicBezTo>
                  <a:cubicBezTo>
                    <a:pt x="62316" y="5891"/>
                    <a:pt x="61524" y="5923"/>
                    <a:pt x="60730" y="5923"/>
                  </a:cubicBezTo>
                  <a:cubicBezTo>
                    <a:pt x="59515" y="5923"/>
                    <a:pt x="58296" y="5847"/>
                    <a:pt x="57068" y="5817"/>
                  </a:cubicBezTo>
                  <a:cubicBezTo>
                    <a:pt x="56767" y="5792"/>
                    <a:pt x="56291" y="5917"/>
                    <a:pt x="55940" y="5190"/>
                  </a:cubicBezTo>
                  <a:cubicBezTo>
                    <a:pt x="56341" y="5160"/>
                    <a:pt x="56743" y="5149"/>
                    <a:pt x="57147" y="5149"/>
                  </a:cubicBezTo>
                  <a:cubicBezTo>
                    <a:pt x="58171" y="5149"/>
                    <a:pt x="59202" y="5219"/>
                    <a:pt x="60218" y="5219"/>
                  </a:cubicBezTo>
                  <a:cubicBezTo>
                    <a:pt x="62110" y="5219"/>
                    <a:pt x="63952" y="4976"/>
                    <a:pt x="65615" y="3586"/>
                  </a:cubicBezTo>
                  <a:cubicBezTo>
                    <a:pt x="65740" y="2659"/>
                    <a:pt x="65865" y="1531"/>
                    <a:pt x="65790" y="328"/>
                  </a:cubicBezTo>
                  <a:cubicBezTo>
                    <a:pt x="62536" y="164"/>
                    <a:pt x="59316" y="0"/>
                    <a:pt x="560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" name="Google Shape;2152;p27"/>
            <p:cNvSpPr/>
            <p:nvPr/>
          </p:nvSpPr>
          <p:spPr>
            <a:xfrm>
              <a:off x="4278425" y="2727450"/>
              <a:ext cx="288225" cy="2900"/>
            </a:xfrm>
            <a:custGeom>
              <a:avLst/>
              <a:gdLst/>
              <a:ahLst/>
              <a:cxnLst/>
              <a:rect l="l" t="t" r="r" b="b"/>
              <a:pathLst>
                <a:path w="11529" h="116" extrusionOk="0">
                  <a:moveTo>
                    <a:pt x="8431" y="1"/>
                  </a:moveTo>
                  <a:cubicBezTo>
                    <a:pt x="5614" y="1"/>
                    <a:pt x="2807" y="24"/>
                    <a:pt x="0" y="61"/>
                  </a:cubicBezTo>
                  <a:lnTo>
                    <a:pt x="50" y="61"/>
                  </a:lnTo>
                  <a:cubicBezTo>
                    <a:pt x="1515" y="99"/>
                    <a:pt x="2976" y="116"/>
                    <a:pt x="4436" y="116"/>
                  </a:cubicBezTo>
                  <a:cubicBezTo>
                    <a:pt x="6799" y="116"/>
                    <a:pt x="9159" y="73"/>
                    <a:pt x="11529" y="11"/>
                  </a:cubicBezTo>
                  <a:cubicBezTo>
                    <a:pt x="10495" y="4"/>
                    <a:pt x="9462" y="1"/>
                    <a:pt x="84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" name="Google Shape;2153;p27"/>
            <p:cNvSpPr/>
            <p:nvPr/>
          </p:nvSpPr>
          <p:spPr>
            <a:xfrm>
              <a:off x="4743325" y="2977225"/>
              <a:ext cx="361550" cy="18075"/>
            </a:xfrm>
            <a:custGeom>
              <a:avLst/>
              <a:gdLst/>
              <a:ahLst/>
              <a:cxnLst/>
              <a:rect l="l" t="t" r="r" b="b"/>
              <a:pathLst>
                <a:path w="14462" h="723" extrusionOk="0">
                  <a:moveTo>
                    <a:pt x="6400" y="0"/>
                  </a:moveTo>
                  <a:cubicBezTo>
                    <a:pt x="3358" y="0"/>
                    <a:pt x="544" y="157"/>
                    <a:pt x="1" y="471"/>
                  </a:cubicBezTo>
                  <a:cubicBezTo>
                    <a:pt x="3107" y="582"/>
                    <a:pt x="6162" y="723"/>
                    <a:pt x="9193" y="723"/>
                  </a:cubicBezTo>
                  <a:cubicBezTo>
                    <a:pt x="10956" y="723"/>
                    <a:pt x="12711" y="675"/>
                    <a:pt x="14462" y="546"/>
                  </a:cubicBezTo>
                  <a:cubicBezTo>
                    <a:pt x="13214" y="182"/>
                    <a:pt x="9676" y="0"/>
                    <a:pt x="64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" name="Google Shape;2154;p27"/>
            <p:cNvSpPr/>
            <p:nvPr/>
          </p:nvSpPr>
          <p:spPr>
            <a:xfrm>
              <a:off x="4788450" y="2803125"/>
              <a:ext cx="285100" cy="29425"/>
            </a:xfrm>
            <a:custGeom>
              <a:avLst/>
              <a:gdLst/>
              <a:ahLst/>
              <a:cxnLst/>
              <a:rect l="l" t="t" r="r" b="b"/>
              <a:pathLst>
                <a:path w="11404" h="1177" extrusionOk="0">
                  <a:moveTo>
                    <a:pt x="5818" y="1"/>
                  </a:moveTo>
                  <a:cubicBezTo>
                    <a:pt x="3885" y="1"/>
                    <a:pt x="1952" y="92"/>
                    <a:pt x="25" y="92"/>
                  </a:cubicBezTo>
                  <a:cubicBezTo>
                    <a:pt x="25" y="167"/>
                    <a:pt x="25" y="267"/>
                    <a:pt x="0" y="342"/>
                  </a:cubicBezTo>
                  <a:cubicBezTo>
                    <a:pt x="702" y="392"/>
                    <a:pt x="1379" y="442"/>
                    <a:pt x="2080" y="493"/>
                  </a:cubicBezTo>
                  <a:cubicBezTo>
                    <a:pt x="1278" y="618"/>
                    <a:pt x="1278" y="618"/>
                    <a:pt x="802" y="944"/>
                  </a:cubicBezTo>
                  <a:cubicBezTo>
                    <a:pt x="1203" y="1094"/>
                    <a:pt x="1629" y="1119"/>
                    <a:pt x="2030" y="1169"/>
                  </a:cubicBezTo>
                  <a:cubicBezTo>
                    <a:pt x="2080" y="1174"/>
                    <a:pt x="2129" y="1176"/>
                    <a:pt x="2177" y="1176"/>
                  </a:cubicBezTo>
                  <a:cubicBezTo>
                    <a:pt x="2893" y="1176"/>
                    <a:pt x="3525" y="690"/>
                    <a:pt x="4135" y="643"/>
                  </a:cubicBezTo>
                  <a:cubicBezTo>
                    <a:pt x="4670" y="626"/>
                    <a:pt x="5210" y="615"/>
                    <a:pt x="5753" y="615"/>
                  </a:cubicBezTo>
                  <a:cubicBezTo>
                    <a:pt x="6839" y="615"/>
                    <a:pt x="7937" y="660"/>
                    <a:pt x="9023" y="793"/>
                  </a:cubicBezTo>
                  <a:cubicBezTo>
                    <a:pt x="9244" y="821"/>
                    <a:pt x="9468" y="837"/>
                    <a:pt x="9691" y="837"/>
                  </a:cubicBezTo>
                  <a:cubicBezTo>
                    <a:pt x="10276" y="837"/>
                    <a:pt x="10859" y="726"/>
                    <a:pt x="11404" y="417"/>
                  </a:cubicBezTo>
                  <a:cubicBezTo>
                    <a:pt x="9546" y="85"/>
                    <a:pt x="7682" y="1"/>
                    <a:pt x="58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" name="Google Shape;2155;p27"/>
            <p:cNvSpPr/>
            <p:nvPr/>
          </p:nvSpPr>
          <p:spPr>
            <a:xfrm>
              <a:off x="3839825" y="2905675"/>
              <a:ext cx="298900" cy="17875"/>
            </a:xfrm>
            <a:custGeom>
              <a:avLst/>
              <a:gdLst/>
              <a:ahLst/>
              <a:cxnLst/>
              <a:rect l="l" t="t" r="r" b="b"/>
              <a:pathLst>
                <a:path w="11956" h="715" extrusionOk="0">
                  <a:moveTo>
                    <a:pt x="4160" y="0"/>
                  </a:moveTo>
                  <a:cubicBezTo>
                    <a:pt x="2778" y="0"/>
                    <a:pt x="1392" y="61"/>
                    <a:pt x="0" y="200"/>
                  </a:cubicBezTo>
                  <a:cubicBezTo>
                    <a:pt x="2583" y="511"/>
                    <a:pt x="5176" y="715"/>
                    <a:pt x="7780" y="715"/>
                  </a:cubicBezTo>
                  <a:cubicBezTo>
                    <a:pt x="9169" y="715"/>
                    <a:pt x="10560" y="657"/>
                    <a:pt x="11955" y="526"/>
                  </a:cubicBezTo>
                  <a:cubicBezTo>
                    <a:pt x="9353" y="215"/>
                    <a:pt x="6762" y="0"/>
                    <a:pt x="4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" name="Google Shape;2156;p27"/>
            <p:cNvSpPr/>
            <p:nvPr/>
          </p:nvSpPr>
          <p:spPr>
            <a:xfrm>
              <a:off x="3945700" y="2862025"/>
              <a:ext cx="219950" cy="14600"/>
            </a:xfrm>
            <a:custGeom>
              <a:avLst/>
              <a:gdLst/>
              <a:ahLst/>
              <a:cxnLst/>
              <a:rect l="l" t="t" r="r" b="b"/>
              <a:pathLst>
                <a:path w="8798" h="584" extrusionOk="0">
                  <a:moveTo>
                    <a:pt x="4295" y="1"/>
                  </a:moveTo>
                  <a:cubicBezTo>
                    <a:pt x="2857" y="1"/>
                    <a:pt x="1423" y="70"/>
                    <a:pt x="1" y="242"/>
                  </a:cubicBezTo>
                  <a:cubicBezTo>
                    <a:pt x="1486" y="458"/>
                    <a:pt x="2971" y="583"/>
                    <a:pt x="4456" y="583"/>
                  </a:cubicBezTo>
                  <a:cubicBezTo>
                    <a:pt x="5903" y="583"/>
                    <a:pt x="7350" y="464"/>
                    <a:pt x="8798" y="192"/>
                  </a:cubicBezTo>
                  <a:cubicBezTo>
                    <a:pt x="7300" y="77"/>
                    <a:pt x="5795" y="1"/>
                    <a:pt x="42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" name="Google Shape;2157;p27"/>
            <p:cNvSpPr/>
            <p:nvPr/>
          </p:nvSpPr>
          <p:spPr>
            <a:xfrm>
              <a:off x="4824775" y="2950350"/>
              <a:ext cx="149150" cy="11950"/>
            </a:xfrm>
            <a:custGeom>
              <a:avLst/>
              <a:gdLst/>
              <a:ahLst/>
              <a:cxnLst/>
              <a:rect l="l" t="t" r="r" b="b"/>
              <a:pathLst>
                <a:path w="5966" h="478" extrusionOk="0">
                  <a:moveTo>
                    <a:pt x="2488" y="0"/>
                  </a:moveTo>
                  <a:cubicBezTo>
                    <a:pt x="1662" y="0"/>
                    <a:pt x="834" y="61"/>
                    <a:pt x="1" y="218"/>
                  </a:cubicBezTo>
                  <a:cubicBezTo>
                    <a:pt x="1195" y="352"/>
                    <a:pt x="2381" y="478"/>
                    <a:pt x="3563" y="478"/>
                  </a:cubicBezTo>
                  <a:cubicBezTo>
                    <a:pt x="4365" y="478"/>
                    <a:pt x="5165" y="420"/>
                    <a:pt x="5966" y="268"/>
                  </a:cubicBezTo>
                  <a:cubicBezTo>
                    <a:pt x="4808" y="121"/>
                    <a:pt x="3651" y="0"/>
                    <a:pt x="24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58" name="Google Shape;2158;p27"/>
          <p:cNvGrpSpPr/>
          <p:nvPr/>
        </p:nvGrpSpPr>
        <p:grpSpPr>
          <a:xfrm rot="18492" flipH="1">
            <a:off x="390009" y="2634741"/>
            <a:ext cx="8270174" cy="1749111"/>
            <a:chOff x="1433613" y="-3013725"/>
            <a:chExt cx="10345327" cy="2187999"/>
          </a:xfrm>
        </p:grpSpPr>
        <p:sp>
          <p:nvSpPr>
            <p:cNvPr id="2159" name="Google Shape;2159;p27"/>
            <p:cNvSpPr/>
            <p:nvPr/>
          </p:nvSpPr>
          <p:spPr>
            <a:xfrm>
              <a:off x="1433613" y="-3013725"/>
              <a:ext cx="10345327" cy="2187999"/>
            </a:xfrm>
            <a:custGeom>
              <a:avLst/>
              <a:gdLst/>
              <a:ahLst/>
              <a:cxnLst/>
              <a:rect l="l" t="t" r="r" b="b"/>
              <a:pathLst>
                <a:path w="70753" h="14964" extrusionOk="0">
                  <a:moveTo>
                    <a:pt x="19875" y="1"/>
                  </a:moveTo>
                  <a:cubicBezTo>
                    <a:pt x="18041" y="376"/>
                    <a:pt x="16268" y="512"/>
                    <a:pt x="14497" y="512"/>
                  </a:cubicBezTo>
                  <a:cubicBezTo>
                    <a:pt x="13074" y="512"/>
                    <a:pt x="11653" y="424"/>
                    <a:pt x="10201" y="301"/>
                  </a:cubicBezTo>
                  <a:cubicBezTo>
                    <a:pt x="7294" y="702"/>
                    <a:pt x="4412" y="577"/>
                    <a:pt x="1479" y="652"/>
                  </a:cubicBezTo>
                  <a:cubicBezTo>
                    <a:pt x="1429" y="2006"/>
                    <a:pt x="1254" y="3234"/>
                    <a:pt x="1329" y="4487"/>
                  </a:cubicBezTo>
                  <a:cubicBezTo>
                    <a:pt x="1479" y="7169"/>
                    <a:pt x="978" y="9775"/>
                    <a:pt x="226" y="12331"/>
                  </a:cubicBezTo>
                  <a:cubicBezTo>
                    <a:pt x="1" y="13083"/>
                    <a:pt x="101" y="13835"/>
                    <a:pt x="427" y="14437"/>
                  </a:cubicBezTo>
                  <a:cubicBezTo>
                    <a:pt x="4648" y="14662"/>
                    <a:pt x="8857" y="14745"/>
                    <a:pt x="13058" y="14745"/>
                  </a:cubicBezTo>
                  <a:cubicBezTo>
                    <a:pt x="24648" y="14745"/>
                    <a:pt x="36178" y="14115"/>
                    <a:pt x="47742" y="14115"/>
                  </a:cubicBezTo>
                  <a:cubicBezTo>
                    <a:pt x="54334" y="14115"/>
                    <a:pt x="60938" y="14320"/>
                    <a:pt x="67570" y="14963"/>
                  </a:cubicBezTo>
                  <a:cubicBezTo>
                    <a:pt x="68021" y="14888"/>
                    <a:pt x="68472" y="14737"/>
                    <a:pt x="68898" y="14537"/>
                  </a:cubicBezTo>
                  <a:cubicBezTo>
                    <a:pt x="68973" y="13860"/>
                    <a:pt x="69324" y="13284"/>
                    <a:pt x="69625" y="12707"/>
                  </a:cubicBezTo>
                  <a:cubicBezTo>
                    <a:pt x="70502" y="11128"/>
                    <a:pt x="70753" y="9474"/>
                    <a:pt x="70477" y="7770"/>
                  </a:cubicBezTo>
                  <a:cubicBezTo>
                    <a:pt x="70327" y="6818"/>
                    <a:pt x="70026" y="5765"/>
                    <a:pt x="68648" y="5740"/>
                  </a:cubicBezTo>
                  <a:cubicBezTo>
                    <a:pt x="68648" y="4737"/>
                    <a:pt x="68673" y="3760"/>
                    <a:pt x="68623" y="2783"/>
                  </a:cubicBezTo>
                  <a:cubicBezTo>
                    <a:pt x="68573" y="1433"/>
                    <a:pt x="67924" y="852"/>
                    <a:pt x="66626" y="852"/>
                  </a:cubicBezTo>
                  <a:cubicBezTo>
                    <a:pt x="66598" y="852"/>
                    <a:pt x="66570" y="852"/>
                    <a:pt x="66542" y="853"/>
                  </a:cubicBezTo>
                  <a:cubicBezTo>
                    <a:pt x="66141" y="861"/>
                    <a:pt x="65743" y="864"/>
                    <a:pt x="65347" y="864"/>
                  </a:cubicBezTo>
                  <a:cubicBezTo>
                    <a:pt x="64554" y="864"/>
                    <a:pt x="63769" y="853"/>
                    <a:pt x="62983" y="853"/>
                  </a:cubicBezTo>
                  <a:cubicBezTo>
                    <a:pt x="62909" y="851"/>
                    <a:pt x="62835" y="850"/>
                    <a:pt x="62761" y="850"/>
                  </a:cubicBezTo>
                  <a:cubicBezTo>
                    <a:pt x="62335" y="850"/>
                    <a:pt x="61909" y="879"/>
                    <a:pt x="61483" y="879"/>
                  </a:cubicBezTo>
                  <a:cubicBezTo>
                    <a:pt x="61081" y="879"/>
                    <a:pt x="60679" y="853"/>
                    <a:pt x="60277" y="752"/>
                  </a:cubicBezTo>
                  <a:cubicBezTo>
                    <a:pt x="60277" y="652"/>
                    <a:pt x="60277" y="577"/>
                    <a:pt x="60277" y="502"/>
                  </a:cubicBezTo>
                  <a:cubicBezTo>
                    <a:pt x="58597" y="640"/>
                    <a:pt x="56937" y="709"/>
                    <a:pt x="55277" y="709"/>
                  </a:cubicBezTo>
                  <a:cubicBezTo>
                    <a:pt x="53616" y="709"/>
                    <a:pt x="51956" y="640"/>
                    <a:pt x="50277" y="502"/>
                  </a:cubicBezTo>
                  <a:cubicBezTo>
                    <a:pt x="50162" y="578"/>
                    <a:pt x="50018" y="611"/>
                    <a:pt x="49833" y="611"/>
                  </a:cubicBezTo>
                  <a:cubicBezTo>
                    <a:pt x="49776" y="611"/>
                    <a:pt x="49715" y="608"/>
                    <a:pt x="49650" y="602"/>
                  </a:cubicBezTo>
                  <a:cubicBezTo>
                    <a:pt x="46693" y="402"/>
                    <a:pt x="43760" y="452"/>
                    <a:pt x="40803" y="427"/>
                  </a:cubicBezTo>
                  <a:cubicBezTo>
                    <a:pt x="37595" y="427"/>
                    <a:pt x="34387" y="226"/>
                    <a:pt x="31204" y="101"/>
                  </a:cubicBezTo>
                  <a:cubicBezTo>
                    <a:pt x="30388" y="68"/>
                    <a:pt x="29572" y="56"/>
                    <a:pt x="28756" y="56"/>
                  </a:cubicBezTo>
                  <a:cubicBezTo>
                    <a:pt x="26414" y="56"/>
                    <a:pt x="24072" y="157"/>
                    <a:pt x="21730" y="176"/>
                  </a:cubicBezTo>
                  <a:cubicBezTo>
                    <a:pt x="21402" y="176"/>
                    <a:pt x="21066" y="221"/>
                    <a:pt x="20728" y="221"/>
                  </a:cubicBezTo>
                  <a:cubicBezTo>
                    <a:pt x="20445" y="221"/>
                    <a:pt x="20160" y="190"/>
                    <a:pt x="19875" y="76"/>
                  </a:cubicBezTo>
                  <a:cubicBezTo>
                    <a:pt x="19875" y="51"/>
                    <a:pt x="19875" y="26"/>
                    <a:pt x="198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" name="Google Shape;2160;p27"/>
            <p:cNvSpPr/>
            <p:nvPr/>
          </p:nvSpPr>
          <p:spPr>
            <a:xfrm>
              <a:off x="1666537" y="-2944564"/>
              <a:ext cx="10072192" cy="1943377"/>
            </a:xfrm>
            <a:custGeom>
              <a:avLst/>
              <a:gdLst/>
              <a:ahLst/>
              <a:cxnLst/>
              <a:rect l="l" t="t" r="r" b="b"/>
              <a:pathLst>
                <a:path w="68885" h="13291" extrusionOk="0">
                  <a:moveTo>
                    <a:pt x="22274" y="1"/>
                  </a:moveTo>
                  <a:cubicBezTo>
                    <a:pt x="15500" y="1"/>
                    <a:pt x="8725" y="162"/>
                    <a:pt x="1942" y="630"/>
                  </a:cubicBezTo>
                  <a:cubicBezTo>
                    <a:pt x="2067" y="2059"/>
                    <a:pt x="1691" y="3487"/>
                    <a:pt x="1967" y="4991"/>
                  </a:cubicBezTo>
                  <a:cubicBezTo>
                    <a:pt x="2544" y="5014"/>
                    <a:pt x="3122" y="5023"/>
                    <a:pt x="3698" y="5023"/>
                  </a:cubicBezTo>
                  <a:cubicBezTo>
                    <a:pt x="5726" y="5023"/>
                    <a:pt x="7745" y="4913"/>
                    <a:pt x="9758" y="4913"/>
                  </a:cubicBezTo>
                  <a:cubicBezTo>
                    <a:pt x="10923" y="4913"/>
                    <a:pt x="12085" y="4950"/>
                    <a:pt x="13245" y="5066"/>
                  </a:cubicBezTo>
                  <a:cubicBezTo>
                    <a:pt x="13245" y="5242"/>
                    <a:pt x="13245" y="5417"/>
                    <a:pt x="13270" y="5568"/>
                  </a:cubicBezTo>
                  <a:lnTo>
                    <a:pt x="1992" y="5818"/>
                  </a:lnTo>
                  <a:cubicBezTo>
                    <a:pt x="2443" y="6320"/>
                    <a:pt x="2944" y="6445"/>
                    <a:pt x="3495" y="6445"/>
                  </a:cubicBezTo>
                  <a:cubicBezTo>
                    <a:pt x="4208" y="6445"/>
                    <a:pt x="4921" y="6435"/>
                    <a:pt x="5634" y="6435"/>
                  </a:cubicBezTo>
                  <a:cubicBezTo>
                    <a:pt x="6525" y="6435"/>
                    <a:pt x="7416" y="6450"/>
                    <a:pt x="8308" y="6520"/>
                  </a:cubicBezTo>
                  <a:cubicBezTo>
                    <a:pt x="9360" y="6595"/>
                    <a:pt x="10488" y="6395"/>
                    <a:pt x="11465" y="7147"/>
                  </a:cubicBezTo>
                  <a:cubicBezTo>
                    <a:pt x="10420" y="7201"/>
                    <a:pt x="9376" y="7215"/>
                    <a:pt x="8335" y="7215"/>
                  </a:cubicBezTo>
                  <a:cubicBezTo>
                    <a:pt x="7345" y="7215"/>
                    <a:pt x="6358" y="7203"/>
                    <a:pt x="5373" y="7203"/>
                  </a:cubicBezTo>
                  <a:cubicBezTo>
                    <a:pt x="4066" y="7203"/>
                    <a:pt x="2764" y="7224"/>
                    <a:pt x="1465" y="7322"/>
                  </a:cubicBezTo>
                  <a:cubicBezTo>
                    <a:pt x="939" y="9026"/>
                    <a:pt x="1140" y="10831"/>
                    <a:pt x="262" y="12410"/>
                  </a:cubicBezTo>
                  <a:cubicBezTo>
                    <a:pt x="1" y="12862"/>
                    <a:pt x="281" y="13291"/>
                    <a:pt x="909" y="13291"/>
                  </a:cubicBezTo>
                  <a:cubicBezTo>
                    <a:pt x="943" y="13291"/>
                    <a:pt x="978" y="13290"/>
                    <a:pt x="1014" y="13287"/>
                  </a:cubicBezTo>
                  <a:cubicBezTo>
                    <a:pt x="1910" y="13220"/>
                    <a:pt x="2785" y="13133"/>
                    <a:pt x="3676" y="13133"/>
                  </a:cubicBezTo>
                  <a:cubicBezTo>
                    <a:pt x="3783" y="13133"/>
                    <a:pt x="3890" y="13134"/>
                    <a:pt x="3997" y="13137"/>
                  </a:cubicBezTo>
                  <a:cubicBezTo>
                    <a:pt x="5587" y="13176"/>
                    <a:pt x="7176" y="13192"/>
                    <a:pt x="8766" y="13192"/>
                  </a:cubicBezTo>
                  <a:cubicBezTo>
                    <a:pt x="14609" y="13192"/>
                    <a:pt x="20452" y="12981"/>
                    <a:pt x="26295" y="12981"/>
                  </a:cubicBezTo>
                  <a:cubicBezTo>
                    <a:pt x="27885" y="12981"/>
                    <a:pt x="29475" y="12997"/>
                    <a:pt x="31064" y="13036"/>
                  </a:cubicBezTo>
                  <a:cubicBezTo>
                    <a:pt x="32609" y="13077"/>
                    <a:pt x="34154" y="13096"/>
                    <a:pt x="35698" y="13096"/>
                  </a:cubicBezTo>
                  <a:cubicBezTo>
                    <a:pt x="39843" y="13096"/>
                    <a:pt x="43988" y="12962"/>
                    <a:pt x="48132" y="12761"/>
                  </a:cubicBezTo>
                  <a:cubicBezTo>
                    <a:pt x="49343" y="12705"/>
                    <a:pt x="50552" y="12683"/>
                    <a:pt x="51761" y="12683"/>
                  </a:cubicBezTo>
                  <a:cubicBezTo>
                    <a:pt x="55978" y="12683"/>
                    <a:pt x="60185" y="12949"/>
                    <a:pt x="64391" y="12949"/>
                  </a:cubicBezTo>
                  <a:cubicBezTo>
                    <a:pt x="64894" y="12949"/>
                    <a:pt x="65398" y="12945"/>
                    <a:pt x="65902" y="12936"/>
                  </a:cubicBezTo>
                  <a:cubicBezTo>
                    <a:pt x="67080" y="12936"/>
                    <a:pt x="67380" y="12585"/>
                    <a:pt x="67105" y="11232"/>
                  </a:cubicBezTo>
                  <a:lnTo>
                    <a:pt x="67105" y="11232"/>
                  </a:lnTo>
                  <a:cubicBezTo>
                    <a:pt x="64674" y="12084"/>
                    <a:pt x="62117" y="12134"/>
                    <a:pt x="59586" y="12134"/>
                  </a:cubicBezTo>
                  <a:cubicBezTo>
                    <a:pt x="57756" y="12134"/>
                    <a:pt x="55902" y="12134"/>
                    <a:pt x="54072" y="12159"/>
                  </a:cubicBezTo>
                  <a:cubicBezTo>
                    <a:pt x="50664" y="12184"/>
                    <a:pt x="47255" y="12209"/>
                    <a:pt x="43846" y="12285"/>
                  </a:cubicBezTo>
                  <a:cubicBezTo>
                    <a:pt x="43201" y="12298"/>
                    <a:pt x="42556" y="12304"/>
                    <a:pt x="41912" y="12304"/>
                  </a:cubicBezTo>
                  <a:cubicBezTo>
                    <a:pt x="37650" y="12304"/>
                    <a:pt x="33402" y="12049"/>
                    <a:pt x="29135" y="11984"/>
                  </a:cubicBezTo>
                  <a:cubicBezTo>
                    <a:pt x="28454" y="11973"/>
                    <a:pt x="27772" y="11971"/>
                    <a:pt x="27089" y="11971"/>
                  </a:cubicBezTo>
                  <a:cubicBezTo>
                    <a:pt x="26260" y="11971"/>
                    <a:pt x="25429" y="11975"/>
                    <a:pt x="24597" y="11975"/>
                  </a:cubicBezTo>
                  <a:cubicBezTo>
                    <a:pt x="22812" y="11975"/>
                    <a:pt x="21024" y="11955"/>
                    <a:pt x="19235" y="11833"/>
                  </a:cubicBezTo>
                  <a:cubicBezTo>
                    <a:pt x="19208" y="11832"/>
                    <a:pt x="19179" y="11831"/>
                    <a:pt x="19150" y="11831"/>
                  </a:cubicBezTo>
                  <a:cubicBezTo>
                    <a:pt x="19051" y="11831"/>
                    <a:pt x="18943" y="11839"/>
                    <a:pt x="18836" y="11839"/>
                  </a:cubicBezTo>
                  <a:cubicBezTo>
                    <a:pt x="18511" y="11839"/>
                    <a:pt x="18192" y="11769"/>
                    <a:pt x="18157" y="11207"/>
                  </a:cubicBezTo>
                  <a:cubicBezTo>
                    <a:pt x="18483" y="11082"/>
                    <a:pt x="18806" y="11040"/>
                    <a:pt x="19127" y="11040"/>
                  </a:cubicBezTo>
                  <a:cubicBezTo>
                    <a:pt x="19770" y="11040"/>
                    <a:pt x="20404" y="11207"/>
                    <a:pt x="21039" y="11207"/>
                  </a:cubicBezTo>
                  <a:cubicBezTo>
                    <a:pt x="21542" y="11210"/>
                    <a:pt x="22045" y="11211"/>
                    <a:pt x="22548" y="11211"/>
                  </a:cubicBezTo>
                  <a:cubicBezTo>
                    <a:pt x="23860" y="11211"/>
                    <a:pt x="25173" y="11203"/>
                    <a:pt x="26486" y="11203"/>
                  </a:cubicBezTo>
                  <a:cubicBezTo>
                    <a:pt x="28616" y="11203"/>
                    <a:pt x="30746" y="11224"/>
                    <a:pt x="32869" y="11332"/>
                  </a:cubicBezTo>
                  <a:cubicBezTo>
                    <a:pt x="35894" y="11485"/>
                    <a:pt x="38905" y="11551"/>
                    <a:pt x="41923" y="11551"/>
                  </a:cubicBezTo>
                  <a:cubicBezTo>
                    <a:pt x="42855" y="11551"/>
                    <a:pt x="43789" y="11544"/>
                    <a:pt x="44724" y="11533"/>
                  </a:cubicBezTo>
                  <a:cubicBezTo>
                    <a:pt x="48132" y="11508"/>
                    <a:pt x="51541" y="11508"/>
                    <a:pt x="54949" y="11432"/>
                  </a:cubicBezTo>
                  <a:cubicBezTo>
                    <a:pt x="55295" y="11425"/>
                    <a:pt x="55640" y="11423"/>
                    <a:pt x="55986" y="11423"/>
                  </a:cubicBezTo>
                  <a:cubicBezTo>
                    <a:pt x="57174" y="11423"/>
                    <a:pt x="58362" y="11455"/>
                    <a:pt x="59547" y="11455"/>
                  </a:cubicBezTo>
                  <a:cubicBezTo>
                    <a:pt x="61765" y="11455"/>
                    <a:pt x="63972" y="11343"/>
                    <a:pt x="66152" y="10706"/>
                  </a:cubicBezTo>
                  <a:cubicBezTo>
                    <a:pt x="67957" y="10179"/>
                    <a:pt x="68884" y="8525"/>
                    <a:pt x="68383" y="6696"/>
                  </a:cubicBezTo>
                  <a:cubicBezTo>
                    <a:pt x="68157" y="5843"/>
                    <a:pt x="67631" y="5467"/>
                    <a:pt x="66879" y="5442"/>
                  </a:cubicBezTo>
                  <a:cubicBezTo>
                    <a:pt x="65319" y="5371"/>
                    <a:pt x="63760" y="5248"/>
                    <a:pt x="62200" y="5248"/>
                  </a:cubicBezTo>
                  <a:cubicBezTo>
                    <a:pt x="61579" y="5248"/>
                    <a:pt x="60958" y="5267"/>
                    <a:pt x="60338" y="5317"/>
                  </a:cubicBezTo>
                  <a:cubicBezTo>
                    <a:pt x="59953" y="5351"/>
                    <a:pt x="59568" y="5400"/>
                    <a:pt x="59163" y="5400"/>
                  </a:cubicBezTo>
                  <a:cubicBezTo>
                    <a:pt x="58670" y="5400"/>
                    <a:pt x="58147" y="5328"/>
                    <a:pt x="57556" y="5066"/>
                  </a:cubicBezTo>
                  <a:cubicBezTo>
                    <a:pt x="60513" y="4114"/>
                    <a:pt x="63471" y="5016"/>
                    <a:pt x="66177" y="3964"/>
                  </a:cubicBezTo>
                  <a:lnTo>
                    <a:pt x="66177" y="806"/>
                  </a:lnTo>
                  <a:cubicBezTo>
                    <a:pt x="51515" y="754"/>
                    <a:pt x="36899" y="1"/>
                    <a:pt x="22274" y="1"/>
                  </a:cubicBezTo>
                  <a:close/>
                </a:path>
              </a:pathLst>
            </a:custGeom>
            <a:solidFill>
              <a:srgbClr val="43439B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" name="Google Shape;2161;p27"/>
            <p:cNvSpPr/>
            <p:nvPr/>
          </p:nvSpPr>
          <p:spPr>
            <a:xfrm>
              <a:off x="7663505" y="-2562936"/>
              <a:ext cx="2942773" cy="106446"/>
            </a:xfrm>
            <a:custGeom>
              <a:avLst/>
              <a:gdLst/>
              <a:ahLst/>
              <a:cxnLst/>
              <a:rect l="l" t="t" r="r" b="b"/>
              <a:pathLst>
                <a:path w="20126" h="728" extrusionOk="0">
                  <a:moveTo>
                    <a:pt x="0" y="0"/>
                  </a:moveTo>
                  <a:cubicBezTo>
                    <a:pt x="4142" y="621"/>
                    <a:pt x="8293" y="684"/>
                    <a:pt x="12447" y="684"/>
                  </a:cubicBezTo>
                  <a:cubicBezTo>
                    <a:pt x="13520" y="684"/>
                    <a:pt x="14594" y="680"/>
                    <a:pt x="15667" y="680"/>
                  </a:cubicBezTo>
                  <a:cubicBezTo>
                    <a:pt x="17153" y="680"/>
                    <a:pt x="18639" y="688"/>
                    <a:pt x="20126" y="727"/>
                  </a:cubicBezTo>
                  <a:cubicBezTo>
                    <a:pt x="16947" y="203"/>
                    <a:pt x="13756" y="109"/>
                    <a:pt x="10565" y="109"/>
                  </a:cubicBezTo>
                  <a:cubicBezTo>
                    <a:pt x="8780" y="109"/>
                    <a:pt x="6994" y="139"/>
                    <a:pt x="5210" y="139"/>
                  </a:cubicBezTo>
                  <a:cubicBezTo>
                    <a:pt x="3471" y="139"/>
                    <a:pt x="1734" y="111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" name="Google Shape;2162;p27"/>
            <p:cNvSpPr/>
            <p:nvPr/>
          </p:nvSpPr>
          <p:spPr>
            <a:xfrm>
              <a:off x="5508697" y="-1442763"/>
              <a:ext cx="2059620" cy="121068"/>
            </a:xfrm>
            <a:custGeom>
              <a:avLst/>
              <a:gdLst/>
              <a:ahLst/>
              <a:cxnLst/>
              <a:rect l="l" t="t" r="r" b="b"/>
              <a:pathLst>
                <a:path w="14086" h="828" extrusionOk="0">
                  <a:moveTo>
                    <a:pt x="2226" y="0"/>
                  </a:moveTo>
                  <a:cubicBezTo>
                    <a:pt x="1484" y="0"/>
                    <a:pt x="742" y="10"/>
                    <a:pt x="1" y="34"/>
                  </a:cubicBezTo>
                  <a:cubicBezTo>
                    <a:pt x="1" y="159"/>
                    <a:pt x="26" y="309"/>
                    <a:pt x="26" y="460"/>
                  </a:cubicBezTo>
                  <a:cubicBezTo>
                    <a:pt x="151" y="485"/>
                    <a:pt x="276" y="535"/>
                    <a:pt x="427" y="560"/>
                  </a:cubicBezTo>
                  <a:cubicBezTo>
                    <a:pt x="2773" y="763"/>
                    <a:pt x="5119" y="827"/>
                    <a:pt x="7466" y="827"/>
                  </a:cubicBezTo>
                  <a:cubicBezTo>
                    <a:pt x="9455" y="827"/>
                    <a:pt x="11445" y="781"/>
                    <a:pt x="13434" y="735"/>
                  </a:cubicBezTo>
                  <a:cubicBezTo>
                    <a:pt x="13710" y="710"/>
                    <a:pt x="14086" y="735"/>
                    <a:pt x="14086" y="34"/>
                  </a:cubicBezTo>
                  <a:lnTo>
                    <a:pt x="14086" y="34"/>
                  </a:lnTo>
                  <a:cubicBezTo>
                    <a:pt x="12885" y="104"/>
                    <a:pt x="11683" y="129"/>
                    <a:pt x="10479" y="129"/>
                  </a:cubicBezTo>
                  <a:cubicBezTo>
                    <a:pt x="7729" y="129"/>
                    <a:pt x="4975" y="0"/>
                    <a:pt x="22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" name="Google Shape;2163;p27"/>
            <p:cNvSpPr/>
            <p:nvPr/>
          </p:nvSpPr>
          <p:spPr>
            <a:xfrm>
              <a:off x="2144522" y="-1392172"/>
              <a:ext cx="1990020" cy="85391"/>
            </a:xfrm>
            <a:custGeom>
              <a:avLst/>
              <a:gdLst/>
              <a:ahLst/>
              <a:cxnLst/>
              <a:rect l="l" t="t" r="r" b="b"/>
              <a:pathLst>
                <a:path w="13610" h="584" extrusionOk="0">
                  <a:moveTo>
                    <a:pt x="4079" y="0"/>
                  </a:moveTo>
                  <a:cubicBezTo>
                    <a:pt x="2719" y="0"/>
                    <a:pt x="1360" y="31"/>
                    <a:pt x="1" y="114"/>
                  </a:cubicBezTo>
                  <a:cubicBezTo>
                    <a:pt x="1302" y="425"/>
                    <a:pt x="4771" y="583"/>
                    <a:pt x="7902" y="583"/>
                  </a:cubicBezTo>
                  <a:cubicBezTo>
                    <a:pt x="10562" y="583"/>
                    <a:pt x="12977" y="469"/>
                    <a:pt x="13610" y="239"/>
                  </a:cubicBezTo>
                  <a:cubicBezTo>
                    <a:pt x="10433" y="169"/>
                    <a:pt x="7256" y="0"/>
                    <a:pt x="40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Google Shape;2164;p27"/>
            <p:cNvSpPr/>
            <p:nvPr/>
          </p:nvSpPr>
          <p:spPr>
            <a:xfrm>
              <a:off x="8407460" y="-1507538"/>
              <a:ext cx="2041343" cy="83198"/>
            </a:xfrm>
            <a:custGeom>
              <a:avLst/>
              <a:gdLst/>
              <a:ahLst/>
              <a:cxnLst/>
              <a:rect l="l" t="t" r="r" b="b"/>
              <a:pathLst>
                <a:path w="13961" h="569" extrusionOk="0">
                  <a:moveTo>
                    <a:pt x="6990" y="0"/>
                  </a:moveTo>
                  <a:cubicBezTo>
                    <a:pt x="5438" y="0"/>
                    <a:pt x="3885" y="28"/>
                    <a:pt x="2331" y="28"/>
                  </a:cubicBezTo>
                  <a:cubicBezTo>
                    <a:pt x="1554" y="28"/>
                    <a:pt x="777" y="21"/>
                    <a:pt x="0" y="0"/>
                  </a:cubicBezTo>
                  <a:lnTo>
                    <a:pt x="0" y="0"/>
                  </a:lnTo>
                  <a:cubicBezTo>
                    <a:pt x="2797" y="406"/>
                    <a:pt x="5585" y="569"/>
                    <a:pt x="8375" y="569"/>
                  </a:cubicBezTo>
                  <a:cubicBezTo>
                    <a:pt x="10235" y="569"/>
                    <a:pt x="12095" y="497"/>
                    <a:pt x="13960" y="376"/>
                  </a:cubicBezTo>
                  <a:cubicBezTo>
                    <a:pt x="11642" y="63"/>
                    <a:pt x="9317" y="0"/>
                    <a:pt x="69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" name="Google Shape;2165;p27"/>
            <p:cNvSpPr/>
            <p:nvPr/>
          </p:nvSpPr>
          <p:spPr>
            <a:xfrm>
              <a:off x="7799049" y="-1681244"/>
              <a:ext cx="2154954" cy="78519"/>
            </a:xfrm>
            <a:custGeom>
              <a:avLst/>
              <a:gdLst/>
              <a:ahLst/>
              <a:cxnLst/>
              <a:rect l="l" t="t" r="r" b="b"/>
              <a:pathLst>
                <a:path w="14738" h="537" extrusionOk="0">
                  <a:moveTo>
                    <a:pt x="11315" y="1"/>
                  </a:moveTo>
                  <a:cubicBezTo>
                    <a:pt x="7544" y="1"/>
                    <a:pt x="3772" y="210"/>
                    <a:pt x="1" y="537"/>
                  </a:cubicBezTo>
                  <a:cubicBezTo>
                    <a:pt x="4913" y="386"/>
                    <a:pt x="9825" y="236"/>
                    <a:pt x="14738" y="61"/>
                  </a:cubicBezTo>
                  <a:cubicBezTo>
                    <a:pt x="13597" y="20"/>
                    <a:pt x="12456" y="1"/>
                    <a:pt x="113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" name="Google Shape;2166;p27"/>
            <p:cNvSpPr/>
            <p:nvPr/>
          </p:nvSpPr>
          <p:spPr>
            <a:xfrm>
              <a:off x="5867807" y="-2296089"/>
              <a:ext cx="1282766" cy="55855"/>
            </a:xfrm>
            <a:custGeom>
              <a:avLst/>
              <a:gdLst/>
              <a:ahLst/>
              <a:cxnLst/>
              <a:rect l="l" t="t" r="r" b="b"/>
              <a:pathLst>
                <a:path w="8773" h="382" extrusionOk="0">
                  <a:moveTo>
                    <a:pt x="3445" y="1"/>
                  </a:moveTo>
                  <a:cubicBezTo>
                    <a:pt x="2298" y="1"/>
                    <a:pt x="1149" y="47"/>
                    <a:pt x="1" y="155"/>
                  </a:cubicBezTo>
                  <a:cubicBezTo>
                    <a:pt x="1986" y="257"/>
                    <a:pt x="3971" y="382"/>
                    <a:pt x="5948" y="382"/>
                  </a:cubicBezTo>
                  <a:cubicBezTo>
                    <a:pt x="6892" y="382"/>
                    <a:pt x="7834" y="353"/>
                    <a:pt x="8773" y="281"/>
                  </a:cubicBezTo>
                  <a:cubicBezTo>
                    <a:pt x="7004" y="113"/>
                    <a:pt x="5226" y="1"/>
                    <a:pt x="34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" name="Google Shape;2167;p27"/>
            <p:cNvSpPr/>
            <p:nvPr/>
          </p:nvSpPr>
          <p:spPr>
            <a:xfrm>
              <a:off x="3463844" y="-1635332"/>
              <a:ext cx="546122" cy="94603"/>
            </a:xfrm>
            <a:custGeom>
              <a:avLst/>
              <a:gdLst/>
              <a:ahLst/>
              <a:cxnLst/>
              <a:rect l="l" t="t" r="r" b="b"/>
              <a:pathLst>
                <a:path w="3735" h="647" extrusionOk="0">
                  <a:moveTo>
                    <a:pt x="2130" y="1"/>
                  </a:moveTo>
                  <a:cubicBezTo>
                    <a:pt x="1393" y="1"/>
                    <a:pt x="671" y="143"/>
                    <a:pt x="0" y="624"/>
                  </a:cubicBezTo>
                  <a:cubicBezTo>
                    <a:pt x="195" y="639"/>
                    <a:pt x="388" y="646"/>
                    <a:pt x="580" y="646"/>
                  </a:cubicBezTo>
                  <a:cubicBezTo>
                    <a:pt x="1652" y="646"/>
                    <a:pt x="2693" y="424"/>
                    <a:pt x="3735" y="148"/>
                  </a:cubicBezTo>
                  <a:cubicBezTo>
                    <a:pt x="3200" y="74"/>
                    <a:pt x="2661" y="1"/>
                    <a:pt x="21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" name="Google Shape;2168;p27"/>
            <p:cNvSpPr/>
            <p:nvPr/>
          </p:nvSpPr>
          <p:spPr>
            <a:xfrm>
              <a:off x="10056502" y="-1720138"/>
              <a:ext cx="1070166" cy="51615"/>
            </a:xfrm>
            <a:custGeom>
              <a:avLst/>
              <a:gdLst/>
              <a:ahLst/>
              <a:cxnLst/>
              <a:rect l="l" t="t" r="r" b="b"/>
              <a:pathLst>
                <a:path w="7319" h="353" extrusionOk="0">
                  <a:moveTo>
                    <a:pt x="7319" y="1"/>
                  </a:moveTo>
                  <a:lnTo>
                    <a:pt x="7319" y="1"/>
                  </a:lnTo>
                  <a:cubicBezTo>
                    <a:pt x="6091" y="126"/>
                    <a:pt x="4888" y="76"/>
                    <a:pt x="3660" y="176"/>
                  </a:cubicBezTo>
                  <a:cubicBezTo>
                    <a:pt x="3486" y="187"/>
                    <a:pt x="3312" y="191"/>
                    <a:pt x="3136" y="191"/>
                  </a:cubicBezTo>
                  <a:cubicBezTo>
                    <a:pt x="2609" y="191"/>
                    <a:pt x="2075" y="154"/>
                    <a:pt x="1542" y="154"/>
                  </a:cubicBezTo>
                  <a:cubicBezTo>
                    <a:pt x="1025" y="154"/>
                    <a:pt x="508" y="189"/>
                    <a:pt x="0" y="327"/>
                  </a:cubicBezTo>
                  <a:cubicBezTo>
                    <a:pt x="224" y="322"/>
                    <a:pt x="447" y="320"/>
                    <a:pt x="671" y="320"/>
                  </a:cubicBezTo>
                  <a:cubicBezTo>
                    <a:pt x="1600" y="320"/>
                    <a:pt x="2532" y="352"/>
                    <a:pt x="3464" y="352"/>
                  </a:cubicBezTo>
                  <a:cubicBezTo>
                    <a:pt x="4751" y="352"/>
                    <a:pt x="6038" y="291"/>
                    <a:pt x="73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" name="Google Shape;2169;p27"/>
            <p:cNvSpPr/>
            <p:nvPr/>
          </p:nvSpPr>
          <p:spPr>
            <a:xfrm>
              <a:off x="4936986" y="-1933031"/>
              <a:ext cx="403268" cy="74278"/>
            </a:xfrm>
            <a:custGeom>
              <a:avLst/>
              <a:gdLst/>
              <a:ahLst/>
              <a:cxnLst/>
              <a:rect l="l" t="t" r="r" b="b"/>
              <a:pathLst>
                <a:path w="2758" h="508" extrusionOk="0">
                  <a:moveTo>
                    <a:pt x="1196" y="1"/>
                  </a:moveTo>
                  <a:cubicBezTo>
                    <a:pt x="817" y="1"/>
                    <a:pt x="422" y="87"/>
                    <a:pt x="1" y="354"/>
                  </a:cubicBezTo>
                  <a:cubicBezTo>
                    <a:pt x="388" y="465"/>
                    <a:pt x="747" y="507"/>
                    <a:pt x="1090" y="507"/>
                  </a:cubicBezTo>
                  <a:cubicBezTo>
                    <a:pt x="1680" y="507"/>
                    <a:pt x="2219" y="381"/>
                    <a:pt x="2758" y="254"/>
                  </a:cubicBezTo>
                  <a:cubicBezTo>
                    <a:pt x="2255" y="180"/>
                    <a:pt x="1743" y="1"/>
                    <a:pt x="11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" name="Google Shape;2170;p27"/>
            <p:cNvSpPr/>
            <p:nvPr/>
          </p:nvSpPr>
          <p:spPr>
            <a:xfrm>
              <a:off x="2569723" y="-2456782"/>
              <a:ext cx="355601" cy="44304"/>
            </a:xfrm>
            <a:custGeom>
              <a:avLst/>
              <a:gdLst/>
              <a:ahLst/>
              <a:cxnLst/>
              <a:rect l="l" t="t" r="r" b="b"/>
              <a:pathLst>
                <a:path w="2432" h="303" extrusionOk="0">
                  <a:moveTo>
                    <a:pt x="1300" y="1"/>
                  </a:moveTo>
                  <a:cubicBezTo>
                    <a:pt x="871" y="1"/>
                    <a:pt x="439" y="58"/>
                    <a:pt x="0" y="151"/>
                  </a:cubicBezTo>
                  <a:cubicBezTo>
                    <a:pt x="388" y="257"/>
                    <a:pt x="771" y="302"/>
                    <a:pt x="1150" y="302"/>
                  </a:cubicBezTo>
                  <a:cubicBezTo>
                    <a:pt x="1580" y="302"/>
                    <a:pt x="2005" y="245"/>
                    <a:pt x="2431" y="151"/>
                  </a:cubicBezTo>
                  <a:cubicBezTo>
                    <a:pt x="2055" y="46"/>
                    <a:pt x="1679" y="1"/>
                    <a:pt x="13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74" name="Google Shape;2174;p27"/>
          <p:cNvGrpSpPr/>
          <p:nvPr/>
        </p:nvGrpSpPr>
        <p:grpSpPr>
          <a:xfrm rot="-193">
            <a:off x="1382018" y="4182836"/>
            <a:ext cx="3189984" cy="659378"/>
            <a:chOff x="3477025" y="2726700"/>
            <a:chExt cx="1792025" cy="382625"/>
          </a:xfrm>
        </p:grpSpPr>
        <p:sp>
          <p:nvSpPr>
            <p:cNvPr id="2175" name="Google Shape;2175;p27"/>
            <p:cNvSpPr/>
            <p:nvPr/>
          </p:nvSpPr>
          <p:spPr>
            <a:xfrm>
              <a:off x="3477025" y="2726700"/>
              <a:ext cx="1792025" cy="382625"/>
            </a:xfrm>
            <a:custGeom>
              <a:avLst/>
              <a:gdLst/>
              <a:ahLst/>
              <a:cxnLst/>
              <a:rect l="l" t="t" r="r" b="b"/>
              <a:pathLst>
                <a:path w="71681" h="15305" extrusionOk="0">
                  <a:moveTo>
                    <a:pt x="40420" y="0"/>
                  </a:moveTo>
                  <a:cubicBezTo>
                    <a:pt x="27631" y="0"/>
                    <a:pt x="14935" y="264"/>
                    <a:pt x="1981" y="1319"/>
                  </a:cubicBezTo>
                  <a:cubicBezTo>
                    <a:pt x="2006" y="1344"/>
                    <a:pt x="1053" y="1444"/>
                    <a:pt x="1078" y="1444"/>
                  </a:cubicBezTo>
                  <a:cubicBezTo>
                    <a:pt x="978" y="3274"/>
                    <a:pt x="1028" y="5078"/>
                    <a:pt x="1304" y="6883"/>
                  </a:cubicBezTo>
                  <a:cubicBezTo>
                    <a:pt x="1379" y="7434"/>
                    <a:pt x="1454" y="7911"/>
                    <a:pt x="1028" y="8236"/>
                  </a:cubicBezTo>
                  <a:cubicBezTo>
                    <a:pt x="226" y="8838"/>
                    <a:pt x="201" y="9690"/>
                    <a:pt x="151" y="10542"/>
                  </a:cubicBezTo>
                  <a:cubicBezTo>
                    <a:pt x="126" y="11520"/>
                    <a:pt x="126" y="12497"/>
                    <a:pt x="76" y="13474"/>
                  </a:cubicBezTo>
                  <a:cubicBezTo>
                    <a:pt x="1" y="14327"/>
                    <a:pt x="176" y="14978"/>
                    <a:pt x="1129" y="15129"/>
                  </a:cubicBezTo>
                  <a:cubicBezTo>
                    <a:pt x="1129" y="15179"/>
                    <a:pt x="1129" y="15254"/>
                    <a:pt x="1129" y="15304"/>
                  </a:cubicBezTo>
                  <a:cubicBezTo>
                    <a:pt x="8231" y="14588"/>
                    <a:pt x="15365" y="14391"/>
                    <a:pt x="22521" y="14391"/>
                  </a:cubicBezTo>
                  <a:cubicBezTo>
                    <a:pt x="31184" y="14391"/>
                    <a:pt x="39880" y="14679"/>
                    <a:pt x="48589" y="14679"/>
                  </a:cubicBezTo>
                  <a:cubicBezTo>
                    <a:pt x="55837" y="14679"/>
                    <a:pt x="63094" y="14480"/>
                    <a:pt x="70352" y="13750"/>
                  </a:cubicBezTo>
                  <a:cubicBezTo>
                    <a:pt x="70227" y="12472"/>
                    <a:pt x="70552" y="11169"/>
                    <a:pt x="70928" y="10041"/>
                  </a:cubicBezTo>
                  <a:cubicBezTo>
                    <a:pt x="71680" y="7785"/>
                    <a:pt x="70778" y="6582"/>
                    <a:pt x="69024" y="5555"/>
                  </a:cubicBezTo>
                  <a:cubicBezTo>
                    <a:pt x="68798" y="5404"/>
                    <a:pt x="68422" y="5504"/>
                    <a:pt x="68322" y="5129"/>
                  </a:cubicBezTo>
                  <a:cubicBezTo>
                    <a:pt x="68297" y="4702"/>
                    <a:pt x="68397" y="4276"/>
                    <a:pt x="68598" y="3850"/>
                  </a:cubicBezTo>
                  <a:cubicBezTo>
                    <a:pt x="68948" y="3174"/>
                    <a:pt x="69124" y="2397"/>
                    <a:pt x="68873" y="1720"/>
                  </a:cubicBezTo>
                  <a:cubicBezTo>
                    <a:pt x="68673" y="1169"/>
                    <a:pt x="68723" y="667"/>
                    <a:pt x="68848" y="216"/>
                  </a:cubicBezTo>
                  <a:cubicBezTo>
                    <a:pt x="59230" y="142"/>
                    <a:pt x="49800" y="0"/>
                    <a:pt x="404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6"/>
                </a:solidFill>
                <a:latin typeface="McLaren"/>
                <a:ea typeface="McLaren"/>
                <a:cs typeface="McLaren"/>
                <a:sym typeface="McLaren"/>
              </a:endParaRPr>
            </a:p>
          </p:txBody>
        </p:sp>
        <p:sp>
          <p:nvSpPr>
            <p:cNvPr id="2176" name="Google Shape;2176;p27"/>
            <p:cNvSpPr/>
            <p:nvPr/>
          </p:nvSpPr>
          <p:spPr>
            <a:xfrm>
              <a:off x="3541575" y="2730175"/>
              <a:ext cx="1724325" cy="333600"/>
            </a:xfrm>
            <a:custGeom>
              <a:avLst/>
              <a:gdLst/>
              <a:ahLst/>
              <a:cxnLst/>
              <a:rect l="l" t="t" r="r" b="b"/>
              <a:pathLst>
                <a:path w="68973" h="13344" extrusionOk="0">
                  <a:moveTo>
                    <a:pt x="56088" y="0"/>
                  </a:moveTo>
                  <a:cubicBezTo>
                    <a:pt x="55363" y="0"/>
                    <a:pt x="54637" y="9"/>
                    <a:pt x="53910" y="27"/>
                  </a:cubicBezTo>
                  <a:cubicBezTo>
                    <a:pt x="48688" y="147"/>
                    <a:pt x="43449" y="282"/>
                    <a:pt x="38220" y="282"/>
                  </a:cubicBezTo>
                  <a:cubicBezTo>
                    <a:pt x="36875" y="282"/>
                    <a:pt x="35530" y="273"/>
                    <a:pt x="34186" y="253"/>
                  </a:cubicBezTo>
                  <a:cubicBezTo>
                    <a:pt x="31216" y="196"/>
                    <a:pt x="28260" y="168"/>
                    <a:pt x="25297" y="168"/>
                  </a:cubicBezTo>
                  <a:cubicBezTo>
                    <a:pt x="24310" y="168"/>
                    <a:pt x="23321" y="171"/>
                    <a:pt x="22331" y="177"/>
                  </a:cubicBezTo>
                  <a:cubicBezTo>
                    <a:pt x="19023" y="203"/>
                    <a:pt x="15715" y="353"/>
                    <a:pt x="12406" y="428"/>
                  </a:cubicBezTo>
                  <a:cubicBezTo>
                    <a:pt x="9123" y="478"/>
                    <a:pt x="5464" y="929"/>
                    <a:pt x="2181" y="929"/>
                  </a:cubicBezTo>
                  <a:cubicBezTo>
                    <a:pt x="2070" y="929"/>
                    <a:pt x="1979" y="928"/>
                    <a:pt x="1904" y="928"/>
                  </a:cubicBezTo>
                  <a:cubicBezTo>
                    <a:pt x="1454" y="928"/>
                    <a:pt x="1586" y="965"/>
                    <a:pt x="1479" y="1481"/>
                  </a:cubicBezTo>
                  <a:cubicBezTo>
                    <a:pt x="1253" y="2659"/>
                    <a:pt x="1604" y="3812"/>
                    <a:pt x="1429" y="4990"/>
                  </a:cubicBezTo>
                  <a:cubicBezTo>
                    <a:pt x="2192" y="5084"/>
                    <a:pt x="2949" y="5102"/>
                    <a:pt x="3700" y="5102"/>
                  </a:cubicBezTo>
                  <a:cubicBezTo>
                    <a:pt x="4167" y="5102"/>
                    <a:pt x="4631" y="5095"/>
                    <a:pt x="5094" y="5095"/>
                  </a:cubicBezTo>
                  <a:cubicBezTo>
                    <a:pt x="6062" y="5095"/>
                    <a:pt x="7021" y="5126"/>
                    <a:pt x="7970" y="5315"/>
                  </a:cubicBezTo>
                  <a:cubicBezTo>
                    <a:pt x="6368" y="5701"/>
                    <a:pt x="4750" y="5807"/>
                    <a:pt x="3048" y="5807"/>
                  </a:cubicBezTo>
                  <a:cubicBezTo>
                    <a:pt x="2647" y="5807"/>
                    <a:pt x="2241" y="5801"/>
                    <a:pt x="1830" y="5792"/>
                  </a:cubicBezTo>
                  <a:lnTo>
                    <a:pt x="1830" y="5792"/>
                  </a:lnTo>
                  <a:cubicBezTo>
                    <a:pt x="2635" y="6646"/>
                    <a:pt x="3494" y="6865"/>
                    <a:pt x="4378" y="6865"/>
                  </a:cubicBezTo>
                  <a:cubicBezTo>
                    <a:pt x="4843" y="6865"/>
                    <a:pt x="5315" y="6804"/>
                    <a:pt x="5790" y="6744"/>
                  </a:cubicBezTo>
                  <a:cubicBezTo>
                    <a:pt x="6717" y="6619"/>
                    <a:pt x="7644" y="6493"/>
                    <a:pt x="8572" y="6443"/>
                  </a:cubicBezTo>
                  <a:cubicBezTo>
                    <a:pt x="8709" y="6429"/>
                    <a:pt x="8851" y="6416"/>
                    <a:pt x="8998" y="6416"/>
                  </a:cubicBezTo>
                  <a:cubicBezTo>
                    <a:pt x="9359" y="6416"/>
                    <a:pt x="9748" y="6491"/>
                    <a:pt x="10176" y="6794"/>
                  </a:cubicBezTo>
                  <a:cubicBezTo>
                    <a:pt x="7544" y="7421"/>
                    <a:pt x="5063" y="7546"/>
                    <a:pt x="2632" y="8022"/>
                  </a:cubicBezTo>
                  <a:cubicBezTo>
                    <a:pt x="652" y="8398"/>
                    <a:pt x="602" y="8223"/>
                    <a:pt x="451" y="10228"/>
                  </a:cubicBezTo>
                  <a:cubicBezTo>
                    <a:pt x="426" y="10453"/>
                    <a:pt x="201" y="10654"/>
                    <a:pt x="451" y="10954"/>
                  </a:cubicBezTo>
                  <a:cubicBezTo>
                    <a:pt x="5314" y="11355"/>
                    <a:pt x="10251" y="10804"/>
                    <a:pt x="15138" y="11631"/>
                  </a:cubicBezTo>
                  <a:cubicBezTo>
                    <a:pt x="11873" y="11730"/>
                    <a:pt x="8608" y="11828"/>
                    <a:pt x="5329" y="11828"/>
                  </a:cubicBezTo>
                  <a:cubicBezTo>
                    <a:pt x="3599" y="11828"/>
                    <a:pt x="1865" y="11801"/>
                    <a:pt x="126" y="11731"/>
                  </a:cubicBezTo>
                  <a:cubicBezTo>
                    <a:pt x="75" y="12132"/>
                    <a:pt x="50" y="12533"/>
                    <a:pt x="0" y="13060"/>
                  </a:cubicBezTo>
                  <a:cubicBezTo>
                    <a:pt x="1805" y="13260"/>
                    <a:pt x="3559" y="13310"/>
                    <a:pt x="5314" y="13335"/>
                  </a:cubicBezTo>
                  <a:cubicBezTo>
                    <a:pt x="5615" y="13341"/>
                    <a:pt x="5916" y="13344"/>
                    <a:pt x="6217" y="13344"/>
                  </a:cubicBezTo>
                  <a:cubicBezTo>
                    <a:pt x="9713" y="13344"/>
                    <a:pt x="13175" y="12984"/>
                    <a:pt x="16675" y="12984"/>
                  </a:cubicBezTo>
                  <a:cubicBezTo>
                    <a:pt x="16781" y="12984"/>
                    <a:pt x="16887" y="12984"/>
                    <a:pt x="16993" y="12985"/>
                  </a:cubicBezTo>
                  <a:cubicBezTo>
                    <a:pt x="18932" y="12996"/>
                    <a:pt x="20871" y="13007"/>
                    <a:pt x="22810" y="13007"/>
                  </a:cubicBezTo>
                  <a:cubicBezTo>
                    <a:pt x="25207" y="13007"/>
                    <a:pt x="27604" y="12990"/>
                    <a:pt x="30000" y="12934"/>
                  </a:cubicBezTo>
                  <a:cubicBezTo>
                    <a:pt x="33183" y="12859"/>
                    <a:pt x="36373" y="12847"/>
                    <a:pt x="39565" y="12847"/>
                  </a:cubicBezTo>
                  <a:cubicBezTo>
                    <a:pt x="41161" y="12847"/>
                    <a:pt x="42758" y="12850"/>
                    <a:pt x="44355" y="12850"/>
                  </a:cubicBezTo>
                  <a:cubicBezTo>
                    <a:pt x="45953" y="12850"/>
                    <a:pt x="47551" y="12847"/>
                    <a:pt x="49148" y="12834"/>
                  </a:cubicBezTo>
                  <a:cubicBezTo>
                    <a:pt x="51881" y="12818"/>
                    <a:pt x="54614" y="12739"/>
                    <a:pt x="57347" y="12739"/>
                  </a:cubicBezTo>
                  <a:cubicBezTo>
                    <a:pt x="58850" y="12739"/>
                    <a:pt x="60352" y="12763"/>
                    <a:pt x="61855" y="12834"/>
                  </a:cubicBezTo>
                  <a:cubicBezTo>
                    <a:pt x="63336" y="12908"/>
                    <a:pt x="64817" y="13092"/>
                    <a:pt x="66297" y="13092"/>
                  </a:cubicBezTo>
                  <a:cubicBezTo>
                    <a:pt x="66822" y="13092"/>
                    <a:pt x="67346" y="13069"/>
                    <a:pt x="67870" y="13010"/>
                  </a:cubicBezTo>
                  <a:cubicBezTo>
                    <a:pt x="67945" y="12558"/>
                    <a:pt x="68021" y="12132"/>
                    <a:pt x="67895" y="11857"/>
                  </a:cubicBezTo>
                  <a:lnTo>
                    <a:pt x="67895" y="11857"/>
                  </a:lnTo>
                  <a:cubicBezTo>
                    <a:pt x="52432" y="12183"/>
                    <a:pt x="37018" y="11807"/>
                    <a:pt x="21579" y="12308"/>
                  </a:cubicBezTo>
                  <a:cubicBezTo>
                    <a:pt x="21730" y="12107"/>
                    <a:pt x="21880" y="12057"/>
                    <a:pt x="22030" y="12032"/>
                  </a:cubicBezTo>
                  <a:cubicBezTo>
                    <a:pt x="25715" y="11832"/>
                    <a:pt x="29374" y="11506"/>
                    <a:pt x="33058" y="11431"/>
                  </a:cubicBezTo>
                  <a:cubicBezTo>
                    <a:pt x="35902" y="11378"/>
                    <a:pt x="38747" y="11363"/>
                    <a:pt x="41594" y="11363"/>
                  </a:cubicBezTo>
                  <a:cubicBezTo>
                    <a:pt x="45007" y="11363"/>
                    <a:pt x="48421" y="11384"/>
                    <a:pt x="51835" y="11384"/>
                  </a:cubicBezTo>
                  <a:cubicBezTo>
                    <a:pt x="56339" y="11384"/>
                    <a:pt x="60841" y="11348"/>
                    <a:pt x="65339" y="11180"/>
                  </a:cubicBezTo>
                  <a:cubicBezTo>
                    <a:pt x="66166" y="11155"/>
                    <a:pt x="66993" y="11155"/>
                    <a:pt x="67920" y="10854"/>
                  </a:cubicBezTo>
                  <a:cubicBezTo>
                    <a:pt x="67870" y="10152"/>
                    <a:pt x="68221" y="9626"/>
                    <a:pt x="68422" y="9025"/>
                  </a:cubicBezTo>
                  <a:cubicBezTo>
                    <a:pt x="68973" y="7471"/>
                    <a:pt x="68271" y="5867"/>
                    <a:pt x="66868" y="5766"/>
                  </a:cubicBezTo>
                  <a:cubicBezTo>
                    <a:pt x="66226" y="5714"/>
                    <a:pt x="65571" y="5675"/>
                    <a:pt x="64913" y="5675"/>
                  </a:cubicBezTo>
                  <a:cubicBezTo>
                    <a:pt x="64311" y="5675"/>
                    <a:pt x="63707" y="5708"/>
                    <a:pt x="63108" y="5792"/>
                  </a:cubicBezTo>
                  <a:cubicBezTo>
                    <a:pt x="62316" y="5891"/>
                    <a:pt x="61524" y="5923"/>
                    <a:pt x="60730" y="5923"/>
                  </a:cubicBezTo>
                  <a:cubicBezTo>
                    <a:pt x="59515" y="5923"/>
                    <a:pt x="58296" y="5847"/>
                    <a:pt x="57068" y="5817"/>
                  </a:cubicBezTo>
                  <a:cubicBezTo>
                    <a:pt x="56767" y="5792"/>
                    <a:pt x="56291" y="5917"/>
                    <a:pt x="55940" y="5190"/>
                  </a:cubicBezTo>
                  <a:cubicBezTo>
                    <a:pt x="56341" y="5160"/>
                    <a:pt x="56743" y="5149"/>
                    <a:pt x="57147" y="5149"/>
                  </a:cubicBezTo>
                  <a:cubicBezTo>
                    <a:pt x="58171" y="5149"/>
                    <a:pt x="59202" y="5219"/>
                    <a:pt x="60218" y="5219"/>
                  </a:cubicBezTo>
                  <a:cubicBezTo>
                    <a:pt x="62110" y="5219"/>
                    <a:pt x="63952" y="4976"/>
                    <a:pt x="65615" y="3586"/>
                  </a:cubicBezTo>
                  <a:cubicBezTo>
                    <a:pt x="65740" y="2659"/>
                    <a:pt x="65865" y="1531"/>
                    <a:pt x="65790" y="328"/>
                  </a:cubicBezTo>
                  <a:cubicBezTo>
                    <a:pt x="62536" y="164"/>
                    <a:pt x="59316" y="0"/>
                    <a:pt x="56088" y="0"/>
                  </a:cubicBezTo>
                  <a:close/>
                </a:path>
              </a:pathLst>
            </a:custGeom>
            <a:solidFill>
              <a:srgbClr val="43439B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6"/>
                </a:solidFill>
                <a:latin typeface="McLaren"/>
                <a:ea typeface="McLaren"/>
                <a:cs typeface="McLaren"/>
                <a:sym typeface="McLaren"/>
              </a:endParaRPr>
            </a:p>
          </p:txBody>
        </p:sp>
        <p:sp>
          <p:nvSpPr>
            <p:cNvPr id="2177" name="Google Shape;2177;p27"/>
            <p:cNvSpPr/>
            <p:nvPr/>
          </p:nvSpPr>
          <p:spPr>
            <a:xfrm>
              <a:off x="4278425" y="2727450"/>
              <a:ext cx="288225" cy="2900"/>
            </a:xfrm>
            <a:custGeom>
              <a:avLst/>
              <a:gdLst/>
              <a:ahLst/>
              <a:cxnLst/>
              <a:rect l="l" t="t" r="r" b="b"/>
              <a:pathLst>
                <a:path w="11529" h="116" extrusionOk="0">
                  <a:moveTo>
                    <a:pt x="8431" y="1"/>
                  </a:moveTo>
                  <a:cubicBezTo>
                    <a:pt x="5614" y="1"/>
                    <a:pt x="2807" y="24"/>
                    <a:pt x="0" y="61"/>
                  </a:cubicBezTo>
                  <a:lnTo>
                    <a:pt x="50" y="61"/>
                  </a:lnTo>
                  <a:cubicBezTo>
                    <a:pt x="1515" y="99"/>
                    <a:pt x="2976" y="116"/>
                    <a:pt x="4436" y="116"/>
                  </a:cubicBezTo>
                  <a:cubicBezTo>
                    <a:pt x="6799" y="116"/>
                    <a:pt x="9159" y="73"/>
                    <a:pt x="11529" y="11"/>
                  </a:cubicBezTo>
                  <a:cubicBezTo>
                    <a:pt x="10495" y="4"/>
                    <a:pt x="9462" y="1"/>
                    <a:pt x="84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6"/>
                </a:solidFill>
                <a:latin typeface="McLaren"/>
                <a:ea typeface="McLaren"/>
                <a:cs typeface="McLaren"/>
                <a:sym typeface="McLaren"/>
              </a:endParaRPr>
            </a:p>
          </p:txBody>
        </p:sp>
        <p:sp>
          <p:nvSpPr>
            <p:cNvPr id="2178" name="Google Shape;2178;p27"/>
            <p:cNvSpPr/>
            <p:nvPr/>
          </p:nvSpPr>
          <p:spPr>
            <a:xfrm>
              <a:off x="4743325" y="2977225"/>
              <a:ext cx="361550" cy="18075"/>
            </a:xfrm>
            <a:custGeom>
              <a:avLst/>
              <a:gdLst/>
              <a:ahLst/>
              <a:cxnLst/>
              <a:rect l="l" t="t" r="r" b="b"/>
              <a:pathLst>
                <a:path w="14462" h="723" extrusionOk="0">
                  <a:moveTo>
                    <a:pt x="6400" y="0"/>
                  </a:moveTo>
                  <a:cubicBezTo>
                    <a:pt x="3358" y="0"/>
                    <a:pt x="544" y="157"/>
                    <a:pt x="1" y="471"/>
                  </a:cubicBezTo>
                  <a:cubicBezTo>
                    <a:pt x="3107" y="582"/>
                    <a:pt x="6162" y="723"/>
                    <a:pt x="9193" y="723"/>
                  </a:cubicBezTo>
                  <a:cubicBezTo>
                    <a:pt x="10956" y="723"/>
                    <a:pt x="12711" y="675"/>
                    <a:pt x="14462" y="546"/>
                  </a:cubicBezTo>
                  <a:cubicBezTo>
                    <a:pt x="13214" y="182"/>
                    <a:pt x="9676" y="0"/>
                    <a:pt x="64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6"/>
                </a:solidFill>
                <a:latin typeface="McLaren"/>
                <a:ea typeface="McLaren"/>
                <a:cs typeface="McLaren"/>
                <a:sym typeface="McLaren"/>
              </a:endParaRPr>
            </a:p>
          </p:txBody>
        </p:sp>
        <p:sp>
          <p:nvSpPr>
            <p:cNvPr id="2179" name="Google Shape;2179;p27"/>
            <p:cNvSpPr/>
            <p:nvPr/>
          </p:nvSpPr>
          <p:spPr>
            <a:xfrm>
              <a:off x="4788450" y="2803125"/>
              <a:ext cx="285100" cy="29425"/>
            </a:xfrm>
            <a:custGeom>
              <a:avLst/>
              <a:gdLst/>
              <a:ahLst/>
              <a:cxnLst/>
              <a:rect l="l" t="t" r="r" b="b"/>
              <a:pathLst>
                <a:path w="11404" h="1177" extrusionOk="0">
                  <a:moveTo>
                    <a:pt x="5818" y="1"/>
                  </a:moveTo>
                  <a:cubicBezTo>
                    <a:pt x="3885" y="1"/>
                    <a:pt x="1952" y="92"/>
                    <a:pt x="25" y="92"/>
                  </a:cubicBezTo>
                  <a:cubicBezTo>
                    <a:pt x="25" y="167"/>
                    <a:pt x="25" y="267"/>
                    <a:pt x="0" y="342"/>
                  </a:cubicBezTo>
                  <a:cubicBezTo>
                    <a:pt x="702" y="392"/>
                    <a:pt x="1379" y="442"/>
                    <a:pt x="2080" y="493"/>
                  </a:cubicBezTo>
                  <a:cubicBezTo>
                    <a:pt x="1278" y="618"/>
                    <a:pt x="1278" y="618"/>
                    <a:pt x="802" y="944"/>
                  </a:cubicBezTo>
                  <a:cubicBezTo>
                    <a:pt x="1203" y="1094"/>
                    <a:pt x="1629" y="1119"/>
                    <a:pt x="2030" y="1169"/>
                  </a:cubicBezTo>
                  <a:cubicBezTo>
                    <a:pt x="2080" y="1174"/>
                    <a:pt x="2129" y="1176"/>
                    <a:pt x="2177" y="1176"/>
                  </a:cubicBezTo>
                  <a:cubicBezTo>
                    <a:pt x="2893" y="1176"/>
                    <a:pt x="3525" y="690"/>
                    <a:pt x="4135" y="643"/>
                  </a:cubicBezTo>
                  <a:cubicBezTo>
                    <a:pt x="4670" y="626"/>
                    <a:pt x="5210" y="615"/>
                    <a:pt x="5753" y="615"/>
                  </a:cubicBezTo>
                  <a:cubicBezTo>
                    <a:pt x="6839" y="615"/>
                    <a:pt x="7937" y="660"/>
                    <a:pt x="9023" y="793"/>
                  </a:cubicBezTo>
                  <a:cubicBezTo>
                    <a:pt x="9244" y="821"/>
                    <a:pt x="9468" y="837"/>
                    <a:pt x="9691" y="837"/>
                  </a:cubicBezTo>
                  <a:cubicBezTo>
                    <a:pt x="10276" y="837"/>
                    <a:pt x="10859" y="726"/>
                    <a:pt x="11404" y="417"/>
                  </a:cubicBezTo>
                  <a:cubicBezTo>
                    <a:pt x="9546" y="85"/>
                    <a:pt x="7682" y="1"/>
                    <a:pt x="58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6"/>
                </a:solidFill>
                <a:latin typeface="McLaren"/>
                <a:ea typeface="McLaren"/>
                <a:cs typeface="McLaren"/>
                <a:sym typeface="McLaren"/>
              </a:endParaRPr>
            </a:p>
          </p:txBody>
        </p:sp>
        <p:sp>
          <p:nvSpPr>
            <p:cNvPr id="2180" name="Google Shape;2180;p27"/>
            <p:cNvSpPr/>
            <p:nvPr/>
          </p:nvSpPr>
          <p:spPr>
            <a:xfrm>
              <a:off x="3839825" y="2905675"/>
              <a:ext cx="298900" cy="17875"/>
            </a:xfrm>
            <a:custGeom>
              <a:avLst/>
              <a:gdLst/>
              <a:ahLst/>
              <a:cxnLst/>
              <a:rect l="l" t="t" r="r" b="b"/>
              <a:pathLst>
                <a:path w="11956" h="715" extrusionOk="0">
                  <a:moveTo>
                    <a:pt x="4160" y="0"/>
                  </a:moveTo>
                  <a:cubicBezTo>
                    <a:pt x="2778" y="0"/>
                    <a:pt x="1392" y="61"/>
                    <a:pt x="0" y="200"/>
                  </a:cubicBezTo>
                  <a:cubicBezTo>
                    <a:pt x="2583" y="511"/>
                    <a:pt x="5176" y="715"/>
                    <a:pt x="7780" y="715"/>
                  </a:cubicBezTo>
                  <a:cubicBezTo>
                    <a:pt x="9169" y="715"/>
                    <a:pt x="10560" y="657"/>
                    <a:pt x="11955" y="526"/>
                  </a:cubicBezTo>
                  <a:cubicBezTo>
                    <a:pt x="9353" y="215"/>
                    <a:pt x="6762" y="0"/>
                    <a:pt x="4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6"/>
                </a:solidFill>
                <a:latin typeface="McLaren"/>
                <a:ea typeface="McLaren"/>
                <a:cs typeface="McLaren"/>
                <a:sym typeface="McLaren"/>
              </a:endParaRPr>
            </a:p>
          </p:txBody>
        </p:sp>
        <p:sp>
          <p:nvSpPr>
            <p:cNvPr id="2181" name="Google Shape;2181;p27"/>
            <p:cNvSpPr/>
            <p:nvPr/>
          </p:nvSpPr>
          <p:spPr>
            <a:xfrm>
              <a:off x="3945700" y="2862025"/>
              <a:ext cx="219950" cy="14600"/>
            </a:xfrm>
            <a:custGeom>
              <a:avLst/>
              <a:gdLst/>
              <a:ahLst/>
              <a:cxnLst/>
              <a:rect l="l" t="t" r="r" b="b"/>
              <a:pathLst>
                <a:path w="8798" h="584" extrusionOk="0">
                  <a:moveTo>
                    <a:pt x="4295" y="1"/>
                  </a:moveTo>
                  <a:cubicBezTo>
                    <a:pt x="2857" y="1"/>
                    <a:pt x="1423" y="70"/>
                    <a:pt x="1" y="242"/>
                  </a:cubicBezTo>
                  <a:cubicBezTo>
                    <a:pt x="1486" y="458"/>
                    <a:pt x="2971" y="583"/>
                    <a:pt x="4456" y="583"/>
                  </a:cubicBezTo>
                  <a:cubicBezTo>
                    <a:pt x="5903" y="583"/>
                    <a:pt x="7350" y="464"/>
                    <a:pt x="8798" y="192"/>
                  </a:cubicBezTo>
                  <a:cubicBezTo>
                    <a:pt x="7300" y="77"/>
                    <a:pt x="5795" y="1"/>
                    <a:pt x="42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6"/>
                </a:solidFill>
                <a:latin typeface="McLaren"/>
                <a:ea typeface="McLaren"/>
                <a:cs typeface="McLaren"/>
                <a:sym typeface="McLaren"/>
              </a:endParaRPr>
            </a:p>
          </p:txBody>
        </p:sp>
        <p:sp>
          <p:nvSpPr>
            <p:cNvPr id="2182" name="Google Shape;2182;p27"/>
            <p:cNvSpPr/>
            <p:nvPr/>
          </p:nvSpPr>
          <p:spPr>
            <a:xfrm>
              <a:off x="4824775" y="2950350"/>
              <a:ext cx="149150" cy="11950"/>
            </a:xfrm>
            <a:custGeom>
              <a:avLst/>
              <a:gdLst/>
              <a:ahLst/>
              <a:cxnLst/>
              <a:rect l="l" t="t" r="r" b="b"/>
              <a:pathLst>
                <a:path w="5966" h="478" extrusionOk="0">
                  <a:moveTo>
                    <a:pt x="2488" y="0"/>
                  </a:moveTo>
                  <a:cubicBezTo>
                    <a:pt x="1662" y="0"/>
                    <a:pt x="834" y="61"/>
                    <a:pt x="1" y="218"/>
                  </a:cubicBezTo>
                  <a:cubicBezTo>
                    <a:pt x="1195" y="352"/>
                    <a:pt x="2381" y="478"/>
                    <a:pt x="3563" y="478"/>
                  </a:cubicBezTo>
                  <a:cubicBezTo>
                    <a:pt x="4365" y="478"/>
                    <a:pt x="5165" y="420"/>
                    <a:pt x="5966" y="268"/>
                  </a:cubicBezTo>
                  <a:cubicBezTo>
                    <a:pt x="4808" y="121"/>
                    <a:pt x="3651" y="0"/>
                    <a:pt x="24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6"/>
                </a:solidFill>
                <a:latin typeface="McLaren"/>
                <a:ea typeface="McLaren"/>
                <a:cs typeface="McLaren"/>
                <a:sym typeface="McLaren"/>
              </a:endParaRPr>
            </a:p>
          </p:txBody>
        </p:sp>
      </p:grpSp>
      <p:grpSp>
        <p:nvGrpSpPr>
          <p:cNvPr id="2183" name="Google Shape;2183;p27"/>
          <p:cNvGrpSpPr/>
          <p:nvPr/>
        </p:nvGrpSpPr>
        <p:grpSpPr>
          <a:xfrm>
            <a:off x="4571999" y="4220147"/>
            <a:ext cx="3358093" cy="555752"/>
            <a:chOff x="1433613" y="-3013725"/>
            <a:chExt cx="10345327" cy="2187999"/>
          </a:xfrm>
        </p:grpSpPr>
        <p:sp>
          <p:nvSpPr>
            <p:cNvPr id="2184" name="Google Shape;2184;p27"/>
            <p:cNvSpPr/>
            <p:nvPr/>
          </p:nvSpPr>
          <p:spPr>
            <a:xfrm>
              <a:off x="1433613" y="-3013725"/>
              <a:ext cx="10345327" cy="2187999"/>
            </a:xfrm>
            <a:custGeom>
              <a:avLst/>
              <a:gdLst/>
              <a:ahLst/>
              <a:cxnLst/>
              <a:rect l="l" t="t" r="r" b="b"/>
              <a:pathLst>
                <a:path w="70753" h="14964" extrusionOk="0">
                  <a:moveTo>
                    <a:pt x="19875" y="1"/>
                  </a:moveTo>
                  <a:cubicBezTo>
                    <a:pt x="18041" y="376"/>
                    <a:pt x="16268" y="512"/>
                    <a:pt x="14497" y="512"/>
                  </a:cubicBezTo>
                  <a:cubicBezTo>
                    <a:pt x="13074" y="512"/>
                    <a:pt x="11653" y="424"/>
                    <a:pt x="10201" y="301"/>
                  </a:cubicBezTo>
                  <a:cubicBezTo>
                    <a:pt x="7294" y="702"/>
                    <a:pt x="4412" y="577"/>
                    <a:pt x="1479" y="652"/>
                  </a:cubicBezTo>
                  <a:cubicBezTo>
                    <a:pt x="1429" y="2006"/>
                    <a:pt x="1254" y="3234"/>
                    <a:pt x="1329" y="4487"/>
                  </a:cubicBezTo>
                  <a:cubicBezTo>
                    <a:pt x="1479" y="7169"/>
                    <a:pt x="978" y="9775"/>
                    <a:pt x="226" y="12331"/>
                  </a:cubicBezTo>
                  <a:cubicBezTo>
                    <a:pt x="1" y="13083"/>
                    <a:pt x="101" y="13835"/>
                    <a:pt x="427" y="14437"/>
                  </a:cubicBezTo>
                  <a:cubicBezTo>
                    <a:pt x="4648" y="14662"/>
                    <a:pt x="8857" y="14745"/>
                    <a:pt x="13058" y="14745"/>
                  </a:cubicBezTo>
                  <a:cubicBezTo>
                    <a:pt x="24648" y="14745"/>
                    <a:pt x="36178" y="14115"/>
                    <a:pt x="47742" y="14115"/>
                  </a:cubicBezTo>
                  <a:cubicBezTo>
                    <a:pt x="54334" y="14115"/>
                    <a:pt x="60938" y="14320"/>
                    <a:pt x="67570" y="14963"/>
                  </a:cubicBezTo>
                  <a:cubicBezTo>
                    <a:pt x="68021" y="14888"/>
                    <a:pt x="68472" y="14737"/>
                    <a:pt x="68898" y="14537"/>
                  </a:cubicBezTo>
                  <a:cubicBezTo>
                    <a:pt x="68973" y="13860"/>
                    <a:pt x="69324" y="13284"/>
                    <a:pt x="69625" y="12707"/>
                  </a:cubicBezTo>
                  <a:cubicBezTo>
                    <a:pt x="70502" y="11128"/>
                    <a:pt x="70753" y="9474"/>
                    <a:pt x="70477" y="7770"/>
                  </a:cubicBezTo>
                  <a:cubicBezTo>
                    <a:pt x="70327" y="6818"/>
                    <a:pt x="70026" y="5765"/>
                    <a:pt x="68648" y="5740"/>
                  </a:cubicBezTo>
                  <a:cubicBezTo>
                    <a:pt x="68648" y="4737"/>
                    <a:pt x="68673" y="3760"/>
                    <a:pt x="68623" y="2783"/>
                  </a:cubicBezTo>
                  <a:cubicBezTo>
                    <a:pt x="68573" y="1433"/>
                    <a:pt x="67924" y="852"/>
                    <a:pt x="66626" y="852"/>
                  </a:cubicBezTo>
                  <a:cubicBezTo>
                    <a:pt x="66598" y="852"/>
                    <a:pt x="66570" y="852"/>
                    <a:pt x="66542" y="853"/>
                  </a:cubicBezTo>
                  <a:cubicBezTo>
                    <a:pt x="66141" y="861"/>
                    <a:pt x="65743" y="864"/>
                    <a:pt x="65347" y="864"/>
                  </a:cubicBezTo>
                  <a:cubicBezTo>
                    <a:pt x="64554" y="864"/>
                    <a:pt x="63769" y="853"/>
                    <a:pt x="62983" y="853"/>
                  </a:cubicBezTo>
                  <a:cubicBezTo>
                    <a:pt x="62909" y="851"/>
                    <a:pt x="62835" y="850"/>
                    <a:pt x="62761" y="850"/>
                  </a:cubicBezTo>
                  <a:cubicBezTo>
                    <a:pt x="62335" y="850"/>
                    <a:pt x="61909" y="879"/>
                    <a:pt x="61483" y="879"/>
                  </a:cubicBezTo>
                  <a:cubicBezTo>
                    <a:pt x="61081" y="879"/>
                    <a:pt x="60679" y="853"/>
                    <a:pt x="60277" y="752"/>
                  </a:cubicBezTo>
                  <a:cubicBezTo>
                    <a:pt x="60277" y="652"/>
                    <a:pt x="60277" y="577"/>
                    <a:pt x="60277" y="502"/>
                  </a:cubicBezTo>
                  <a:cubicBezTo>
                    <a:pt x="58597" y="640"/>
                    <a:pt x="56937" y="709"/>
                    <a:pt x="55277" y="709"/>
                  </a:cubicBezTo>
                  <a:cubicBezTo>
                    <a:pt x="53616" y="709"/>
                    <a:pt x="51956" y="640"/>
                    <a:pt x="50277" y="502"/>
                  </a:cubicBezTo>
                  <a:cubicBezTo>
                    <a:pt x="50162" y="578"/>
                    <a:pt x="50018" y="611"/>
                    <a:pt x="49833" y="611"/>
                  </a:cubicBezTo>
                  <a:cubicBezTo>
                    <a:pt x="49776" y="611"/>
                    <a:pt x="49715" y="608"/>
                    <a:pt x="49650" y="602"/>
                  </a:cubicBezTo>
                  <a:cubicBezTo>
                    <a:pt x="46693" y="402"/>
                    <a:pt x="43760" y="452"/>
                    <a:pt x="40803" y="427"/>
                  </a:cubicBezTo>
                  <a:cubicBezTo>
                    <a:pt x="37595" y="427"/>
                    <a:pt x="34387" y="226"/>
                    <a:pt x="31204" y="101"/>
                  </a:cubicBezTo>
                  <a:cubicBezTo>
                    <a:pt x="30388" y="68"/>
                    <a:pt x="29572" y="56"/>
                    <a:pt x="28756" y="56"/>
                  </a:cubicBezTo>
                  <a:cubicBezTo>
                    <a:pt x="26414" y="56"/>
                    <a:pt x="24072" y="157"/>
                    <a:pt x="21730" y="176"/>
                  </a:cubicBezTo>
                  <a:cubicBezTo>
                    <a:pt x="21402" y="176"/>
                    <a:pt x="21066" y="221"/>
                    <a:pt x="20728" y="221"/>
                  </a:cubicBezTo>
                  <a:cubicBezTo>
                    <a:pt x="20445" y="221"/>
                    <a:pt x="20160" y="190"/>
                    <a:pt x="19875" y="76"/>
                  </a:cubicBezTo>
                  <a:cubicBezTo>
                    <a:pt x="19875" y="51"/>
                    <a:pt x="19875" y="26"/>
                    <a:pt x="198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5" name="Google Shape;2185;p27"/>
            <p:cNvSpPr/>
            <p:nvPr/>
          </p:nvSpPr>
          <p:spPr>
            <a:xfrm>
              <a:off x="1666537" y="-2944564"/>
              <a:ext cx="10072192" cy="1943377"/>
            </a:xfrm>
            <a:custGeom>
              <a:avLst/>
              <a:gdLst/>
              <a:ahLst/>
              <a:cxnLst/>
              <a:rect l="l" t="t" r="r" b="b"/>
              <a:pathLst>
                <a:path w="68885" h="13291" extrusionOk="0">
                  <a:moveTo>
                    <a:pt x="22274" y="1"/>
                  </a:moveTo>
                  <a:cubicBezTo>
                    <a:pt x="15500" y="1"/>
                    <a:pt x="8725" y="162"/>
                    <a:pt x="1942" y="630"/>
                  </a:cubicBezTo>
                  <a:cubicBezTo>
                    <a:pt x="2067" y="2059"/>
                    <a:pt x="1691" y="3487"/>
                    <a:pt x="1967" y="4991"/>
                  </a:cubicBezTo>
                  <a:cubicBezTo>
                    <a:pt x="2544" y="5014"/>
                    <a:pt x="3122" y="5023"/>
                    <a:pt x="3698" y="5023"/>
                  </a:cubicBezTo>
                  <a:cubicBezTo>
                    <a:pt x="5726" y="5023"/>
                    <a:pt x="7745" y="4913"/>
                    <a:pt x="9758" y="4913"/>
                  </a:cubicBezTo>
                  <a:cubicBezTo>
                    <a:pt x="10923" y="4913"/>
                    <a:pt x="12085" y="4950"/>
                    <a:pt x="13245" y="5066"/>
                  </a:cubicBezTo>
                  <a:cubicBezTo>
                    <a:pt x="13245" y="5242"/>
                    <a:pt x="13245" y="5417"/>
                    <a:pt x="13270" y="5568"/>
                  </a:cubicBezTo>
                  <a:lnTo>
                    <a:pt x="1992" y="5818"/>
                  </a:lnTo>
                  <a:cubicBezTo>
                    <a:pt x="2443" y="6320"/>
                    <a:pt x="2944" y="6445"/>
                    <a:pt x="3495" y="6445"/>
                  </a:cubicBezTo>
                  <a:cubicBezTo>
                    <a:pt x="4208" y="6445"/>
                    <a:pt x="4921" y="6435"/>
                    <a:pt x="5634" y="6435"/>
                  </a:cubicBezTo>
                  <a:cubicBezTo>
                    <a:pt x="6525" y="6435"/>
                    <a:pt x="7416" y="6450"/>
                    <a:pt x="8308" y="6520"/>
                  </a:cubicBezTo>
                  <a:cubicBezTo>
                    <a:pt x="9360" y="6595"/>
                    <a:pt x="10488" y="6395"/>
                    <a:pt x="11465" y="7147"/>
                  </a:cubicBezTo>
                  <a:cubicBezTo>
                    <a:pt x="10420" y="7201"/>
                    <a:pt x="9376" y="7215"/>
                    <a:pt x="8335" y="7215"/>
                  </a:cubicBezTo>
                  <a:cubicBezTo>
                    <a:pt x="7345" y="7215"/>
                    <a:pt x="6358" y="7203"/>
                    <a:pt x="5373" y="7203"/>
                  </a:cubicBezTo>
                  <a:cubicBezTo>
                    <a:pt x="4066" y="7203"/>
                    <a:pt x="2764" y="7224"/>
                    <a:pt x="1465" y="7322"/>
                  </a:cubicBezTo>
                  <a:cubicBezTo>
                    <a:pt x="939" y="9026"/>
                    <a:pt x="1140" y="10831"/>
                    <a:pt x="262" y="12410"/>
                  </a:cubicBezTo>
                  <a:cubicBezTo>
                    <a:pt x="1" y="12862"/>
                    <a:pt x="281" y="13291"/>
                    <a:pt x="909" y="13291"/>
                  </a:cubicBezTo>
                  <a:cubicBezTo>
                    <a:pt x="943" y="13291"/>
                    <a:pt x="978" y="13290"/>
                    <a:pt x="1014" y="13287"/>
                  </a:cubicBezTo>
                  <a:cubicBezTo>
                    <a:pt x="1910" y="13220"/>
                    <a:pt x="2785" y="13133"/>
                    <a:pt x="3676" y="13133"/>
                  </a:cubicBezTo>
                  <a:cubicBezTo>
                    <a:pt x="3783" y="13133"/>
                    <a:pt x="3890" y="13134"/>
                    <a:pt x="3997" y="13137"/>
                  </a:cubicBezTo>
                  <a:cubicBezTo>
                    <a:pt x="5587" y="13176"/>
                    <a:pt x="7176" y="13192"/>
                    <a:pt x="8766" y="13192"/>
                  </a:cubicBezTo>
                  <a:cubicBezTo>
                    <a:pt x="14609" y="13192"/>
                    <a:pt x="20452" y="12981"/>
                    <a:pt x="26295" y="12981"/>
                  </a:cubicBezTo>
                  <a:cubicBezTo>
                    <a:pt x="27885" y="12981"/>
                    <a:pt x="29475" y="12997"/>
                    <a:pt x="31064" y="13036"/>
                  </a:cubicBezTo>
                  <a:cubicBezTo>
                    <a:pt x="32609" y="13077"/>
                    <a:pt x="34154" y="13096"/>
                    <a:pt x="35698" y="13096"/>
                  </a:cubicBezTo>
                  <a:cubicBezTo>
                    <a:pt x="39843" y="13096"/>
                    <a:pt x="43988" y="12962"/>
                    <a:pt x="48132" y="12761"/>
                  </a:cubicBezTo>
                  <a:cubicBezTo>
                    <a:pt x="49343" y="12705"/>
                    <a:pt x="50552" y="12683"/>
                    <a:pt x="51761" y="12683"/>
                  </a:cubicBezTo>
                  <a:cubicBezTo>
                    <a:pt x="55978" y="12683"/>
                    <a:pt x="60185" y="12949"/>
                    <a:pt x="64391" y="12949"/>
                  </a:cubicBezTo>
                  <a:cubicBezTo>
                    <a:pt x="64894" y="12949"/>
                    <a:pt x="65398" y="12945"/>
                    <a:pt x="65902" y="12936"/>
                  </a:cubicBezTo>
                  <a:cubicBezTo>
                    <a:pt x="67080" y="12936"/>
                    <a:pt x="67380" y="12585"/>
                    <a:pt x="67105" y="11232"/>
                  </a:cubicBezTo>
                  <a:lnTo>
                    <a:pt x="67105" y="11232"/>
                  </a:lnTo>
                  <a:cubicBezTo>
                    <a:pt x="64674" y="12084"/>
                    <a:pt x="62117" y="12134"/>
                    <a:pt x="59586" y="12134"/>
                  </a:cubicBezTo>
                  <a:cubicBezTo>
                    <a:pt x="57756" y="12134"/>
                    <a:pt x="55902" y="12134"/>
                    <a:pt x="54072" y="12159"/>
                  </a:cubicBezTo>
                  <a:cubicBezTo>
                    <a:pt x="50664" y="12184"/>
                    <a:pt x="47255" y="12209"/>
                    <a:pt x="43846" y="12285"/>
                  </a:cubicBezTo>
                  <a:cubicBezTo>
                    <a:pt x="43201" y="12298"/>
                    <a:pt x="42556" y="12304"/>
                    <a:pt x="41912" y="12304"/>
                  </a:cubicBezTo>
                  <a:cubicBezTo>
                    <a:pt x="37650" y="12304"/>
                    <a:pt x="33402" y="12049"/>
                    <a:pt x="29135" y="11984"/>
                  </a:cubicBezTo>
                  <a:cubicBezTo>
                    <a:pt x="28454" y="11973"/>
                    <a:pt x="27772" y="11971"/>
                    <a:pt x="27089" y="11971"/>
                  </a:cubicBezTo>
                  <a:cubicBezTo>
                    <a:pt x="26260" y="11971"/>
                    <a:pt x="25429" y="11975"/>
                    <a:pt x="24597" y="11975"/>
                  </a:cubicBezTo>
                  <a:cubicBezTo>
                    <a:pt x="22812" y="11975"/>
                    <a:pt x="21024" y="11955"/>
                    <a:pt x="19235" y="11833"/>
                  </a:cubicBezTo>
                  <a:cubicBezTo>
                    <a:pt x="19208" y="11832"/>
                    <a:pt x="19179" y="11831"/>
                    <a:pt x="19150" y="11831"/>
                  </a:cubicBezTo>
                  <a:cubicBezTo>
                    <a:pt x="19051" y="11831"/>
                    <a:pt x="18943" y="11839"/>
                    <a:pt x="18836" y="11839"/>
                  </a:cubicBezTo>
                  <a:cubicBezTo>
                    <a:pt x="18511" y="11839"/>
                    <a:pt x="18192" y="11769"/>
                    <a:pt x="18157" y="11207"/>
                  </a:cubicBezTo>
                  <a:cubicBezTo>
                    <a:pt x="18483" y="11082"/>
                    <a:pt x="18806" y="11040"/>
                    <a:pt x="19127" y="11040"/>
                  </a:cubicBezTo>
                  <a:cubicBezTo>
                    <a:pt x="19770" y="11040"/>
                    <a:pt x="20404" y="11207"/>
                    <a:pt x="21039" y="11207"/>
                  </a:cubicBezTo>
                  <a:cubicBezTo>
                    <a:pt x="21542" y="11210"/>
                    <a:pt x="22045" y="11211"/>
                    <a:pt x="22548" y="11211"/>
                  </a:cubicBezTo>
                  <a:cubicBezTo>
                    <a:pt x="23860" y="11211"/>
                    <a:pt x="25173" y="11203"/>
                    <a:pt x="26486" y="11203"/>
                  </a:cubicBezTo>
                  <a:cubicBezTo>
                    <a:pt x="28616" y="11203"/>
                    <a:pt x="30746" y="11224"/>
                    <a:pt x="32869" y="11332"/>
                  </a:cubicBezTo>
                  <a:cubicBezTo>
                    <a:pt x="35894" y="11485"/>
                    <a:pt x="38905" y="11551"/>
                    <a:pt x="41923" y="11551"/>
                  </a:cubicBezTo>
                  <a:cubicBezTo>
                    <a:pt x="42855" y="11551"/>
                    <a:pt x="43789" y="11544"/>
                    <a:pt x="44724" y="11533"/>
                  </a:cubicBezTo>
                  <a:cubicBezTo>
                    <a:pt x="48132" y="11508"/>
                    <a:pt x="51541" y="11508"/>
                    <a:pt x="54949" y="11432"/>
                  </a:cubicBezTo>
                  <a:cubicBezTo>
                    <a:pt x="55295" y="11425"/>
                    <a:pt x="55640" y="11423"/>
                    <a:pt x="55986" y="11423"/>
                  </a:cubicBezTo>
                  <a:cubicBezTo>
                    <a:pt x="57174" y="11423"/>
                    <a:pt x="58362" y="11455"/>
                    <a:pt x="59547" y="11455"/>
                  </a:cubicBezTo>
                  <a:cubicBezTo>
                    <a:pt x="61765" y="11455"/>
                    <a:pt x="63972" y="11343"/>
                    <a:pt x="66152" y="10706"/>
                  </a:cubicBezTo>
                  <a:cubicBezTo>
                    <a:pt x="67957" y="10179"/>
                    <a:pt x="68884" y="8525"/>
                    <a:pt x="68383" y="6696"/>
                  </a:cubicBezTo>
                  <a:cubicBezTo>
                    <a:pt x="68157" y="5843"/>
                    <a:pt x="67631" y="5467"/>
                    <a:pt x="66879" y="5442"/>
                  </a:cubicBezTo>
                  <a:cubicBezTo>
                    <a:pt x="65319" y="5371"/>
                    <a:pt x="63760" y="5248"/>
                    <a:pt x="62200" y="5248"/>
                  </a:cubicBezTo>
                  <a:cubicBezTo>
                    <a:pt x="61579" y="5248"/>
                    <a:pt x="60958" y="5267"/>
                    <a:pt x="60338" y="5317"/>
                  </a:cubicBezTo>
                  <a:cubicBezTo>
                    <a:pt x="59953" y="5351"/>
                    <a:pt x="59568" y="5400"/>
                    <a:pt x="59163" y="5400"/>
                  </a:cubicBezTo>
                  <a:cubicBezTo>
                    <a:pt x="58670" y="5400"/>
                    <a:pt x="58147" y="5328"/>
                    <a:pt x="57556" y="5066"/>
                  </a:cubicBezTo>
                  <a:cubicBezTo>
                    <a:pt x="60513" y="4114"/>
                    <a:pt x="63471" y="5016"/>
                    <a:pt x="66177" y="3964"/>
                  </a:cubicBezTo>
                  <a:lnTo>
                    <a:pt x="66177" y="806"/>
                  </a:lnTo>
                  <a:cubicBezTo>
                    <a:pt x="51515" y="754"/>
                    <a:pt x="36899" y="1"/>
                    <a:pt x="22274" y="1"/>
                  </a:cubicBezTo>
                  <a:close/>
                </a:path>
              </a:pathLst>
            </a:custGeom>
            <a:solidFill>
              <a:srgbClr val="43439B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6" name="Google Shape;2186;p27"/>
            <p:cNvSpPr/>
            <p:nvPr/>
          </p:nvSpPr>
          <p:spPr>
            <a:xfrm>
              <a:off x="7663505" y="-2562936"/>
              <a:ext cx="2942773" cy="106446"/>
            </a:xfrm>
            <a:custGeom>
              <a:avLst/>
              <a:gdLst/>
              <a:ahLst/>
              <a:cxnLst/>
              <a:rect l="l" t="t" r="r" b="b"/>
              <a:pathLst>
                <a:path w="20126" h="728" extrusionOk="0">
                  <a:moveTo>
                    <a:pt x="0" y="0"/>
                  </a:moveTo>
                  <a:cubicBezTo>
                    <a:pt x="4142" y="621"/>
                    <a:pt x="8293" y="684"/>
                    <a:pt x="12447" y="684"/>
                  </a:cubicBezTo>
                  <a:cubicBezTo>
                    <a:pt x="13520" y="684"/>
                    <a:pt x="14594" y="680"/>
                    <a:pt x="15667" y="680"/>
                  </a:cubicBezTo>
                  <a:cubicBezTo>
                    <a:pt x="17153" y="680"/>
                    <a:pt x="18639" y="688"/>
                    <a:pt x="20126" y="727"/>
                  </a:cubicBezTo>
                  <a:cubicBezTo>
                    <a:pt x="16947" y="203"/>
                    <a:pt x="13756" y="109"/>
                    <a:pt x="10565" y="109"/>
                  </a:cubicBezTo>
                  <a:cubicBezTo>
                    <a:pt x="8780" y="109"/>
                    <a:pt x="6994" y="139"/>
                    <a:pt x="5210" y="139"/>
                  </a:cubicBezTo>
                  <a:cubicBezTo>
                    <a:pt x="3471" y="139"/>
                    <a:pt x="1734" y="111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" name="Google Shape;2187;p27"/>
            <p:cNvSpPr/>
            <p:nvPr/>
          </p:nvSpPr>
          <p:spPr>
            <a:xfrm>
              <a:off x="5508697" y="-1442763"/>
              <a:ext cx="2059620" cy="121068"/>
            </a:xfrm>
            <a:custGeom>
              <a:avLst/>
              <a:gdLst/>
              <a:ahLst/>
              <a:cxnLst/>
              <a:rect l="l" t="t" r="r" b="b"/>
              <a:pathLst>
                <a:path w="14086" h="828" extrusionOk="0">
                  <a:moveTo>
                    <a:pt x="2226" y="0"/>
                  </a:moveTo>
                  <a:cubicBezTo>
                    <a:pt x="1484" y="0"/>
                    <a:pt x="742" y="10"/>
                    <a:pt x="1" y="34"/>
                  </a:cubicBezTo>
                  <a:cubicBezTo>
                    <a:pt x="1" y="159"/>
                    <a:pt x="26" y="309"/>
                    <a:pt x="26" y="460"/>
                  </a:cubicBezTo>
                  <a:cubicBezTo>
                    <a:pt x="151" y="485"/>
                    <a:pt x="276" y="535"/>
                    <a:pt x="427" y="560"/>
                  </a:cubicBezTo>
                  <a:cubicBezTo>
                    <a:pt x="2773" y="763"/>
                    <a:pt x="5119" y="827"/>
                    <a:pt x="7466" y="827"/>
                  </a:cubicBezTo>
                  <a:cubicBezTo>
                    <a:pt x="9455" y="827"/>
                    <a:pt x="11445" y="781"/>
                    <a:pt x="13434" y="735"/>
                  </a:cubicBezTo>
                  <a:cubicBezTo>
                    <a:pt x="13710" y="710"/>
                    <a:pt x="14086" y="735"/>
                    <a:pt x="14086" y="34"/>
                  </a:cubicBezTo>
                  <a:lnTo>
                    <a:pt x="14086" y="34"/>
                  </a:lnTo>
                  <a:cubicBezTo>
                    <a:pt x="12885" y="104"/>
                    <a:pt x="11683" y="129"/>
                    <a:pt x="10479" y="129"/>
                  </a:cubicBezTo>
                  <a:cubicBezTo>
                    <a:pt x="7729" y="129"/>
                    <a:pt x="4975" y="0"/>
                    <a:pt x="22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8" name="Google Shape;2188;p27"/>
            <p:cNvSpPr/>
            <p:nvPr/>
          </p:nvSpPr>
          <p:spPr>
            <a:xfrm>
              <a:off x="2144522" y="-1392172"/>
              <a:ext cx="1990020" cy="85391"/>
            </a:xfrm>
            <a:custGeom>
              <a:avLst/>
              <a:gdLst/>
              <a:ahLst/>
              <a:cxnLst/>
              <a:rect l="l" t="t" r="r" b="b"/>
              <a:pathLst>
                <a:path w="13610" h="584" extrusionOk="0">
                  <a:moveTo>
                    <a:pt x="4079" y="0"/>
                  </a:moveTo>
                  <a:cubicBezTo>
                    <a:pt x="2719" y="0"/>
                    <a:pt x="1360" y="31"/>
                    <a:pt x="1" y="114"/>
                  </a:cubicBezTo>
                  <a:cubicBezTo>
                    <a:pt x="1302" y="425"/>
                    <a:pt x="4771" y="583"/>
                    <a:pt x="7902" y="583"/>
                  </a:cubicBezTo>
                  <a:cubicBezTo>
                    <a:pt x="10562" y="583"/>
                    <a:pt x="12977" y="469"/>
                    <a:pt x="13610" y="239"/>
                  </a:cubicBezTo>
                  <a:cubicBezTo>
                    <a:pt x="10433" y="169"/>
                    <a:pt x="7256" y="0"/>
                    <a:pt x="40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9" name="Google Shape;2189;p27"/>
            <p:cNvSpPr/>
            <p:nvPr/>
          </p:nvSpPr>
          <p:spPr>
            <a:xfrm>
              <a:off x="8407460" y="-1507538"/>
              <a:ext cx="2041343" cy="83198"/>
            </a:xfrm>
            <a:custGeom>
              <a:avLst/>
              <a:gdLst/>
              <a:ahLst/>
              <a:cxnLst/>
              <a:rect l="l" t="t" r="r" b="b"/>
              <a:pathLst>
                <a:path w="13961" h="569" extrusionOk="0">
                  <a:moveTo>
                    <a:pt x="6990" y="0"/>
                  </a:moveTo>
                  <a:cubicBezTo>
                    <a:pt x="5438" y="0"/>
                    <a:pt x="3885" y="28"/>
                    <a:pt x="2331" y="28"/>
                  </a:cubicBezTo>
                  <a:cubicBezTo>
                    <a:pt x="1554" y="28"/>
                    <a:pt x="777" y="21"/>
                    <a:pt x="0" y="0"/>
                  </a:cubicBezTo>
                  <a:lnTo>
                    <a:pt x="0" y="0"/>
                  </a:lnTo>
                  <a:cubicBezTo>
                    <a:pt x="2797" y="406"/>
                    <a:pt x="5585" y="569"/>
                    <a:pt x="8375" y="569"/>
                  </a:cubicBezTo>
                  <a:cubicBezTo>
                    <a:pt x="10235" y="569"/>
                    <a:pt x="12095" y="497"/>
                    <a:pt x="13960" y="376"/>
                  </a:cubicBezTo>
                  <a:cubicBezTo>
                    <a:pt x="11642" y="63"/>
                    <a:pt x="9317" y="0"/>
                    <a:pt x="69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0" name="Google Shape;2190;p27"/>
            <p:cNvSpPr/>
            <p:nvPr/>
          </p:nvSpPr>
          <p:spPr>
            <a:xfrm>
              <a:off x="7799049" y="-1681244"/>
              <a:ext cx="2154954" cy="78519"/>
            </a:xfrm>
            <a:custGeom>
              <a:avLst/>
              <a:gdLst/>
              <a:ahLst/>
              <a:cxnLst/>
              <a:rect l="l" t="t" r="r" b="b"/>
              <a:pathLst>
                <a:path w="14738" h="537" extrusionOk="0">
                  <a:moveTo>
                    <a:pt x="11315" y="1"/>
                  </a:moveTo>
                  <a:cubicBezTo>
                    <a:pt x="7544" y="1"/>
                    <a:pt x="3772" y="210"/>
                    <a:pt x="1" y="537"/>
                  </a:cubicBezTo>
                  <a:cubicBezTo>
                    <a:pt x="4913" y="386"/>
                    <a:pt x="9825" y="236"/>
                    <a:pt x="14738" y="61"/>
                  </a:cubicBezTo>
                  <a:cubicBezTo>
                    <a:pt x="13597" y="20"/>
                    <a:pt x="12456" y="1"/>
                    <a:pt x="113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1" name="Google Shape;2191;p27"/>
            <p:cNvSpPr/>
            <p:nvPr/>
          </p:nvSpPr>
          <p:spPr>
            <a:xfrm>
              <a:off x="5867807" y="-2296089"/>
              <a:ext cx="1282766" cy="55855"/>
            </a:xfrm>
            <a:custGeom>
              <a:avLst/>
              <a:gdLst/>
              <a:ahLst/>
              <a:cxnLst/>
              <a:rect l="l" t="t" r="r" b="b"/>
              <a:pathLst>
                <a:path w="8773" h="382" extrusionOk="0">
                  <a:moveTo>
                    <a:pt x="3445" y="1"/>
                  </a:moveTo>
                  <a:cubicBezTo>
                    <a:pt x="2298" y="1"/>
                    <a:pt x="1149" y="47"/>
                    <a:pt x="1" y="155"/>
                  </a:cubicBezTo>
                  <a:cubicBezTo>
                    <a:pt x="1986" y="257"/>
                    <a:pt x="3971" y="382"/>
                    <a:pt x="5948" y="382"/>
                  </a:cubicBezTo>
                  <a:cubicBezTo>
                    <a:pt x="6892" y="382"/>
                    <a:pt x="7834" y="353"/>
                    <a:pt x="8773" y="281"/>
                  </a:cubicBezTo>
                  <a:cubicBezTo>
                    <a:pt x="7004" y="113"/>
                    <a:pt x="5226" y="1"/>
                    <a:pt x="34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2" name="Google Shape;2192;p27"/>
            <p:cNvSpPr/>
            <p:nvPr/>
          </p:nvSpPr>
          <p:spPr>
            <a:xfrm>
              <a:off x="3463844" y="-1635332"/>
              <a:ext cx="546122" cy="94603"/>
            </a:xfrm>
            <a:custGeom>
              <a:avLst/>
              <a:gdLst/>
              <a:ahLst/>
              <a:cxnLst/>
              <a:rect l="l" t="t" r="r" b="b"/>
              <a:pathLst>
                <a:path w="3735" h="647" extrusionOk="0">
                  <a:moveTo>
                    <a:pt x="2130" y="1"/>
                  </a:moveTo>
                  <a:cubicBezTo>
                    <a:pt x="1393" y="1"/>
                    <a:pt x="671" y="143"/>
                    <a:pt x="0" y="624"/>
                  </a:cubicBezTo>
                  <a:cubicBezTo>
                    <a:pt x="195" y="639"/>
                    <a:pt x="388" y="646"/>
                    <a:pt x="580" y="646"/>
                  </a:cubicBezTo>
                  <a:cubicBezTo>
                    <a:pt x="1652" y="646"/>
                    <a:pt x="2693" y="424"/>
                    <a:pt x="3735" y="148"/>
                  </a:cubicBezTo>
                  <a:cubicBezTo>
                    <a:pt x="3200" y="74"/>
                    <a:pt x="2661" y="1"/>
                    <a:pt x="21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3" name="Google Shape;2193;p27"/>
            <p:cNvSpPr/>
            <p:nvPr/>
          </p:nvSpPr>
          <p:spPr>
            <a:xfrm>
              <a:off x="10056502" y="-1720138"/>
              <a:ext cx="1070166" cy="51615"/>
            </a:xfrm>
            <a:custGeom>
              <a:avLst/>
              <a:gdLst/>
              <a:ahLst/>
              <a:cxnLst/>
              <a:rect l="l" t="t" r="r" b="b"/>
              <a:pathLst>
                <a:path w="7319" h="353" extrusionOk="0">
                  <a:moveTo>
                    <a:pt x="7319" y="1"/>
                  </a:moveTo>
                  <a:lnTo>
                    <a:pt x="7319" y="1"/>
                  </a:lnTo>
                  <a:cubicBezTo>
                    <a:pt x="6091" y="126"/>
                    <a:pt x="4888" y="76"/>
                    <a:pt x="3660" y="176"/>
                  </a:cubicBezTo>
                  <a:cubicBezTo>
                    <a:pt x="3486" y="187"/>
                    <a:pt x="3312" y="191"/>
                    <a:pt x="3136" y="191"/>
                  </a:cubicBezTo>
                  <a:cubicBezTo>
                    <a:pt x="2609" y="191"/>
                    <a:pt x="2075" y="154"/>
                    <a:pt x="1542" y="154"/>
                  </a:cubicBezTo>
                  <a:cubicBezTo>
                    <a:pt x="1025" y="154"/>
                    <a:pt x="508" y="189"/>
                    <a:pt x="0" y="327"/>
                  </a:cubicBezTo>
                  <a:cubicBezTo>
                    <a:pt x="224" y="322"/>
                    <a:pt x="447" y="320"/>
                    <a:pt x="671" y="320"/>
                  </a:cubicBezTo>
                  <a:cubicBezTo>
                    <a:pt x="1600" y="320"/>
                    <a:pt x="2532" y="352"/>
                    <a:pt x="3464" y="352"/>
                  </a:cubicBezTo>
                  <a:cubicBezTo>
                    <a:pt x="4751" y="352"/>
                    <a:pt x="6038" y="291"/>
                    <a:pt x="73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4" name="Google Shape;2194;p27"/>
            <p:cNvSpPr/>
            <p:nvPr/>
          </p:nvSpPr>
          <p:spPr>
            <a:xfrm>
              <a:off x="4936986" y="-1933031"/>
              <a:ext cx="403268" cy="74278"/>
            </a:xfrm>
            <a:custGeom>
              <a:avLst/>
              <a:gdLst/>
              <a:ahLst/>
              <a:cxnLst/>
              <a:rect l="l" t="t" r="r" b="b"/>
              <a:pathLst>
                <a:path w="2758" h="508" extrusionOk="0">
                  <a:moveTo>
                    <a:pt x="1196" y="1"/>
                  </a:moveTo>
                  <a:cubicBezTo>
                    <a:pt x="817" y="1"/>
                    <a:pt x="422" y="87"/>
                    <a:pt x="1" y="354"/>
                  </a:cubicBezTo>
                  <a:cubicBezTo>
                    <a:pt x="388" y="465"/>
                    <a:pt x="747" y="507"/>
                    <a:pt x="1090" y="507"/>
                  </a:cubicBezTo>
                  <a:cubicBezTo>
                    <a:pt x="1680" y="507"/>
                    <a:pt x="2219" y="381"/>
                    <a:pt x="2758" y="254"/>
                  </a:cubicBezTo>
                  <a:cubicBezTo>
                    <a:pt x="2255" y="180"/>
                    <a:pt x="1743" y="1"/>
                    <a:pt x="11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5" name="Google Shape;2195;p27"/>
            <p:cNvSpPr/>
            <p:nvPr/>
          </p:nvSpPr>
          <p:spPr>
            <a:xfrm>
              <a:off x="2569723" y="-2456782"/>
              <a:ext cx="355601" cy="44304"/>
            </a:xfrm>
            <a:custGeom>
              <a:avLst/>
              <a:gdLst/>
              <a:ahLst/>
              <a:cxnLst/>
              <a:rect l="l" t="t" r="r" b="b"/>
              <a:pathLst>
                <a:path w="2432" h="303" extrusionOk="0">
                  <a:moveTo>
                    <a:pt x="1300" y="1"/>
                  </a:moveTo>
                  <a:cubicBezTo>
                    <a:pt x="871" y="1"/>
                    <a:pt x="439" y="58"/>
                    <a:pt x="0" y="151"/>
                  </a:cubicBezTo>
                  <a:cubicBezTo>
                    <a:pt x="388" y="257"/>
                    <a:pt x="771" y="302"/>
                    <a:pt x="1150" y="302"/>
                  </a:cubicBezTo>
                  <a:cubicBezTo>
                    <a:pt x="1580" y="302"/>
                    <a:pt x="2005" y="245"/>
                    <a:pt x="2431" y="151"/>
                  </a:cubicBezTo>
                  <a:cubicBezTo>
                    <a:pt x="2055" y="46"/>
                    <a:pt x="1679" y="1"/>
                    <a:pt x="13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98" name="Google Shape;2198;p27"/>
          <p:cNvGrpSpPr/>
          <p:nvPr/>
        </p:nvGrpSpPr>
        <p:grpSpPr>
          <a:xfrm rot="247291" flipH="1">
            <a:off x="8128755" y="3160874"/>
            <a:ext cx="1351586" cy="2289011"/>
            <a:chOff x="381928" y="2783168"/>
            <a:chExt cx="1212748" cy="2053879"/>
          </a:xfrm>
        </p:grpSpPr>
        <p:sp>
          <p:nvSpPr>
            <p:cNvPr id="2199" name="Google Shape;2199;p27"/>
            <p:cNvSpPr/>
            <p:nvPr/>
          </p:nvSpPr>
          <p:spPr>
            <a:xfrm>
              <a:off x="381928" y="2783168"/>
              <a:ext cx="1212742" cy="2053860"/>
            </a:xfrm>
            <a:custGeom>
              <a:avLst/>
              <a:gdLst/>
              <a:ahLst/>
              <a:cxnLst/>
              <a:rect l="l" t="t" r="r" b="b"/>
              <a:pathLst>
                <a:path w="6784" h="11489" extrusionOk="0">
                  <a:moveTo>
                    <a:pt x="2880" y="73"/>
                  </a:moveTo>
                  <a:cubicBezTo>
                    <a:pt x="2910" y="73"/>
                    <a:pt x="2952" y="92"/>
                    <a:pt x="2976" y="115"/>
                  </a:cubicBezTo>
                  <a:cubicBezTo>
                    <a:pt x="3006" y="145"/>
                    <a:pt x="3014" y="200"/>
                    <a:pt x="3023" y="256"/>
                  </a:cubicBezTo>
                  <a:cubicBezTo>
                    <a:pt x="3078" y="714"/>
                    <a:pt x="3141" y="1172"/>
                    <a:pt x="3163" y="1270"/>
                  </a:cubicBezTo>
                  <a:cubicBezTo>
                    <a:pt x="3167" y="1278"/>
                    <a:pt x="3167" y="1287"/>
                    <a:pt x="3171" y="1291"/>
                  </a:cubicBezTo>
                  <a:cubicBezTo>
                    <a:pt x="3167" y="1304"/>
                    <a:pt x="3163" y="1317"/>
                    <a:pt x="3163" y="1325"/>
                  </a:cubicBezTo>
                  <a:cubicBezTo>
                    <a:pt x="3154" y="1372"/>
                    <a:pt x="3167" y="1376"/>
                    <a:pt x="3175" y="1380"/>
                  </a:cubicBezTo>
                  <a:cubicBezTo>
                    <a:pt x="3180" y="1380"/>
                    <a:pt x="3188" y="1376"/>
                    <a:pt x="3201" y="1351"/>
                  </a:cubicBezTo>
                  <a:cubicBezTo>
                    <a:pt x="3205" y="1351"/>
                    <a:pt x="3209" y="1346"/>
                    <a:pt x="3209" y="1329"/>
                  </a:cubicBezTo>
                  <a:cubicBezTo>
                    <a:pt x="3222" y="1300"/>
                    <a:pt x="3256" y="1232"/>
                    <a:pt x="3320" y="1160"/>
                  </a:cubicBezTo>
                  <a:cubicBezTo>
                    <a:pt x="3354" y="1121"/>
                    <a:pt x="3396" y="1079"/>
                    <a:pt x="3447" y="1045"/>
                  </a:cubicBezTo>
                  <a:cubicBezTo>
                    <a:pt x="3465" y="1036"/>
                    <a:pt x="3481" y="1029"/>
                    <a:pt x="3494" y="1029"/>
                  </a:cubicBezTo>
                  <a:cubicBezTo>
                    <a:pt x="3499" y="1029"/>
                    <a:pt x="3503" y="1030"/>
                    <a:pt x="3506" y="1032"/>
                  </a:cubicBezTo>
                  <a:cubicBezTo>
                    <a:pt x="3523" y="1036"/>
                    <a:pt x="3536" y="1062"/>
                    <a:pt x="3540" y="1087"/>
                  </a:cubicBezTo>
                  <a:cubicBezTo>
                    <a:pt x="3549" y="1143"/>
                    <a:pt x="3528" y="1206"/>
                    <a:pt x="3502" y="1261"/>
                  </a:cubicBezTo>
                  <a:cubicBezTo>
                    <a:pt x="3477" y="1317"/>
                    <a:pt x="3447" y="1376"/>
                    <a:pt x="3426" y="1427"/>
                  </a:cubicBezTo>
                  <a:cubicBezTo>
                    <a:pt x="3400" y="1503"/>
                    <a:pt x="3388" y="1571"/>
                    <a:pt x="3388" y="1614"/>
                  </a:cubicBezTo>
                  <a:cubicBezTo>
                    <a:pt x="3377" y="1609"/>
                    <a:pt x="3369" y="1607"/>
                    <a:pt x="3364" y="1607"/>
                  </a:cubicBezTo>
                  <a:cubicBezTo>
                    <a:pt x="3359" y="1607"/>
                    <a:pt x="3356" y="1609"/>
                    <a:pt x="3354" y="1614"/>
                  </a:cubicBezTo>
                  <a:cubicBezTo>
                    <a:pt x="3345" y="1618"/>
                    <a:pt x="3345" y="1626"/>
                    <a:pt x="3354" y="1643"/>
                  </a:cubicBezTo>
                  <a:cubicBezTo>
                    <a:pt x="3366" y="1669"/>
                    <a:pt x="3443" y="1767"/>
                    <a:pt x="3532" y="1860"/>
                  </a:cubicBezTo>
                  <a:cubicBezTo>
                    <a:pt x="3574" y="1902"/>
                    <a:pt x="3625" y="1945"/>
                    <a:pt x="3672" y="1974"/>
                  </a:cubicBezTo>
                  <a:cubicBezTo>
                    <a:pt x="3714" y="2004"/>
                    <a:pt x="3753" y="2017"/>
                    <a:pt x="3765" y="2021"/>
                  </a:cubicBezTo>
                  <a:cubicBezTo>
                    <a:pt x="3786" y="2021"/>
                    <a:pt x="3795" y="2017"/>
                    <a:pt x="3799" y="2008"/>
                  </a:cubicBezTo>
                  <a:cubicBezTo>
                    <a:pt x="3799" y="2000"/>
                    <a:pt x="3799" y="1996"/>
                    <a:pt x="3795" y="1987"/>
                  </a:cubicBezTo>
                  <a:cubicBezTo>
                    <a:pt x="3799" y="1979"/>
                    <a:pt x="3803" y="1966"/>
                    <a:pt x="3808" y="1953"/>
                  </a:cubicBezTo>
                  <a:cubicBezTo>
                    <a:pt x="3816" y="1915"/>
                    <a:pt x="3846" y="1805"/>
                    <a:pt x="3876" y="1660"/>
                  </a:cubicBezTo>
                  <a:cubicBezTo>
                    <a:pt x="3884" y="1622"/>
                    <a:pt x="3897" y="1588"/>
                    <a:pt x="3914" y="1554"/>
                  </a:cubicBezTo>
                  <a:cubicBezTo>
                    <a:pt x="3931" y="1525"/>
                    <a:pt x="3956" y="1499"/>
                    <a:pt x="3990" y="1495"/>
                  </a:cubicBezTo>
                  <a:cubicBezTo>
                    <a:pt x="3996" y="1493"/>
                    <a:pt x="4002" y="1492"/>
                    <a:pt x="4008" y="1492"/>
                  </a:cubicBezTo>
                  <a:cubicBezTo>
                    <a:pt x="4032" y="1492"/>
                    <a:pt x="4055" y="1505"/>
                    <a:pt x="4075" y="1529"/>
                  </a:cubicBezTo>
                  <a:cubicBezTo>
                    <a:pt x="4096" y="1559"/>
                    <a:pt x="4109" y="1597"/>
                    <a:pt x="4109" y="1635"/>
                  </a:cubicBezTo>
                  <a:cubicBezTo>
                    <a:pt x="4109" y="1677"/>
                    <a:pt x="4101" y="1720"/>
                    <a:pt x="4092" y="1767"/>
                  </a:cubicBezTo>
                  <a:cubicBezTo>
                    <a:pt x="4084" y="1813"/>
                    <a:pt x="4075" y="1856"/>
                    <a:pt x="4062" y="1898"/>
                  </a:cubicBezTo>
                  <a:cubicBezTo>
                    <a:pt x="4045" y="1987"/>
                    <a:pt x="4028" y="2068"/>
                    <a:pt x="4016" y="2144"/>
                  </a:cubicBezTo>
                  <a:cubicBezTo>
                    <a:pt x="3986" y="2289"/>
                    <a:pt x="3969" y="2403"/>
                    <a:pt x="3965" y="2441"/>
                  </a:cubicBezTo>
                  <a:cubicBezTo>
                    <a:pt x="3961" y="2454"/>
                    <a:pt x="3961" y="2467"/>
                    <a:pt x="3961" y="2475"/>
                  </a:cubicBezTo>
                  <a:cubicBezTo>
                    <a:pt x="3948" y="2492"/>
                    <a:pt x="3948" y="2501"/>
                    <a:pt x="3952" y="2509"/>
                  </a:cubicBezTo>
                  <a:cubicBezTo>
                    <a:pt x="3954" y="2514"/>
                    <a:pt x="3958" y="2517"/>
                    <a:pt x="3965" y="2517"/>
                  </a:cubicBezTo>
                  <a:cubicBezTo>
                    <a:pt x="3971" y="2517"/>
                    <a:pt x="3979" y="2515"/>
                    <a:pt x="3990" y="2509"/>
                  </a:cubicBezTo>
                  <a:cubicBezTo>
                    <a:pt x="4028" y="2497"/>
                    <a:pt x="4173" y="2399"/>
                    <a:pt x="4313" y="2289"/>
                  </a:cubicBezTo>
                  <a:cubicBezTo>
                    <a:pt x="4436" y="2191"/>
                    <a:pt x="4550" y="2085"/>
                    <a:pt x="4589" y="2042"/>
                  </a:cubicBezTo>
                  <a:cubicBezTo>
                    <a:pt x="4593" y="2051"/>
                    <a:pt x="4593" y="2059"/>
                    <a:pt x="4597" y="2068"/>
                  </a:cubicBezTo>
                  <a:cubicBezTo>
                    <a:pt x="4614" y="2119"/>
                    <a:pt x="4623" y="2127"/>
                    <a:pt x="4635" y="2127"/>
                  </a:cubicBezTo>
                  <a:cubicBezTo>
                    <a:pt x="4644" y="2127"/>
                    <a:pt x="4648" y="2115"/>
                    <a:pt x="4644" y="2055"/>
                  </a:cubicBezTo>
                  <a:cubicBezTo>
                    <a:pt x="4640" y="2021"/>
                    <a:pt x="4623" y="1915"/>
                    <a:pt x="4606" y="1775"/>
                  </a:cubicBezTo>
                  <a:cubicBezTo>
                    <a:pt x="4601" y="1703"/>
                    <a:pt x="4593" y="1626"/>
                    <a:pt x="4593" y="1542"/>
                  </a:cubicBezTo>
                  <a:cubicBezTo>
                    <a:pt x="4589" y="1499"/>
                    <a:pt x="4589" y="1457"/>
                    <a:pt x="4593" y="1414"/>
                  </a:cubicBezTo>
                  <a:cubicBezTo>
                    <a:pt x="4593" y="1372"/>
                    <a:pt x="4597" y="1329"/>
                    <a:pt x="4610" y="1295"/>
                  </a:cubicBezTo>
                  <a:cubicBezTo>
                    <a:pt x="4618" y="1266"/>
                    <a:pt x="4648" y="1244"/>
                    <a:pt x="4674" y="1244"/>
                  </a:cubicBezTo>
                  <a:cubicBezTo>
                    <a:pt x="4675" y="1244"/>
                    <a:pt x="4677" y="1244"/>
                    <a:pt x="4678" y="1244"/>
                  </a:cubicBezTo>
                  <a:cubicBezTo>
                    <a:pt x="4698" y="1244"/>
                    <a:pt x="4717" y="1268"/>
                    <a:pt x="4733" y="1300"/>
                  </a:cubicBezTo>
                  <a:cubicBezTo>
                    <a:pt x="4750" y="1329"/>
                    <a:pt x="4754" y="1368"/>
                    <a:pt x="4767" y="1410"/>
                  </a:cubicBezTo>
                  <a:cubicBezTo>
                    <a:pt x="4775" y="1448"/>
                    <a:pt x="4788" y="1486"/>
                    <a:pt x="4801" y="1520"/>
                  </a:cubicBezTo>
                  <a:cubicBezTo>
                    <a:pt x="4852" y="1652"/>
                    <a:pt x="4894" y="1750"/>
                    <a:pt x="4907" y="1783"/>
                  </a:cubicBezTo>
                  <a:cubicBezTo>
                    <a:pt x="4925" y="1827"/>
                    <a:pt x="4934" y="1840"/>
                    <a:pt x="4942" y="1840"/>
                  </a:cubicBezTo>
                  <a:cubicBezTo>
                    <a:pt x="4943" y="1840"/>
                    <a:pt x="4944" y="1839"/>
                    <a:pt x="4945" y="1839"/>
                  </a:cubicBezTo>
                  <a:cubicBezTo>
                    <a:pt x="4954" y="1839"/>
                    <a:pt x="4962" y="1830"/>
                    <a:pt x="4949" y="1771"/>
                  </a:cubicBezTo>
                  <a:cubicBezTo>
                    <a:pt x="4949" y="1758"/>
                    <a:pt x="4941" y="1728"/>
                    <a:pt x="4928" y="1694"/>
                  </a:cubicBezTo>
                  <a:cubicBezTo>
                    <a:pt x="4932" y="1694"/>
                    <a:pt x="4937" y="1690"/>
                    <a:pt x="4941" y="1690"/>
                  </a:cubicBezTo>
                  <a:cubicBezTo>
                    <a:pt x="4971" y="1669"/>
                    <a:pt x="5098" y="1546"/>
                    <a:pt x="5213" y="1410"/>
                  </a:cubicBezTo>
                  <a:cubicBezTo>
                    <a:pt x="5314" y="1291"/>
                    <a:pt x="5408" y="1164"/>
                    <a:pt x="5433" y="1113"/>
                  </a:cubicBezTo>
                  <a:cubicBezTo>
                    <a:pt x="5438" y="1113"/>
                    <a:pt x="5438" y="1113"/>
                    <a:pt x="5438" y="1109"/>
                  </a:cubicBezTo>
                  <a:cubicBezTo>
                    <a:pt x="5457" y="1100"/>
                    <a:pt x="5478" y="1090"/>
                    <a:pt x="5500" y="1090"/>
                  </a:cubicBezTo>
                  <a:cubicBezTo>
                    <a:pt x="5512" y="1090"/>
                    <a:pt x="5524" y="1093"/>
                    <a:pt x="5535" y="1100"/>
                  </a:cubicBezTo>
                  <a:cubicBezTo>
                    <a:pt x="5552" y="1109"/>
                    <a:pt x="5565" y="1126"/>
                    <a:pt x="5578" y="1147"/>
                  </a:cubicBezTo>
                  <a:cubicBezTo>
                    <a:pt x="5578" y="1155"/>
                    <a:pt x="5582" y="1160"/>
                    <a:pt x="5582" y="1164"/>
                  </a:cubicBezTo>
                  <a:cubicBezTo>
                    <a:pt x="5586" y="1172"/>
                    <a:pt x="5586" y="1181"/>
                    <a:pt x="5590" y="1189"/>
                  </a:cubicBezTo>
                  <a:cubicBezTo>
                    <a:pt x="5590" y="1198"/>
                    <a:pt x="5590" y="1206"/>
                    <a:pt x="5590" y="1215"/>
                  </a:cubicBezTo>
                  <a:cubicBezTo>
                    <a:pt x="5590" y="1266"/>
                    <a:pt x="5565" y="1321"/>
                    <a:pt x="5531" y="1376"/>
                  </a:cubicBezTo>
                  <a:cubicBezTo>
                    <a:pt x="5395" y="1592"/>
                    <a:pt x="5259" y="1813"/>
                    <a:pt x="5238" y="1864"/>
                  </a:cubicBezTo>
                  <a:cubicBezTo>
                    <a:pt x="5230" y="1881"/>
                    <a:pt x="5225" y="1894"/>
                    <a:pt x="5225" y="1902"/>
                  </a:cubicBezTo>
                  <a:cubicBezTo>
                    <a:pt x="5220" y="1901"/>
                    <a:pt x="5216" y="1901"/>
                    <a:pt x="5213" y="1901"/>
                  </a:cubicBezTo>
                  <a:cubicBezTo>
                    <a:pt x="5204" y="1901"/>
                    <a:pt x="5200" y="1904"/>
                    <a:pt x="5200" y="1907"/>
                  </a:cubicBezTo>
                  <a:cubicBezTo>
                    <a:pt x="5196" y="1915"/>
                    <a:pt x="5204" y="1928"/>
                    <a:pt x="5272" y="1958"/>
                  </a:cubicBezTo>
                  <a:cubicBezTo>
                    <a:pt x="5319" y="1974"/>
                    <a:pt x="5450" y="2021"/>
                    <a:pt x="5633" y="2047"/>
                  </a:cubicBezTo>
                  <a:cubicBezTo>
                    <a:pt x="5679" y="2055"/>
                    <a:pt x="5726" y="2059"/>
                    <a:pt x="5777" y="2064"/>
                  </a:cubicBezTo>
                  <a:cubicBezTo>
                    <a:pt x="5828" y="2068"/>
                    <a:pt x="5883" y="2068"/>
                    <a:pt x="5930" y="2072"/>
                  </a:cubicBezTo>
                  <a:cubicBezTo>
                    <a:pt x="5955" y="2076"/>
                    <a:pt x="5977" y="2081"/>
                    <a:pt x="5994" y="2093"/>
                  </a:cubicBezTo>
                  <a:cubicBezTo>
                    <a:pt x="6011" y="2102"/>
                    <a:pt x="6023" y="2123"/>
                    <a:pt x="6028" y="2136"/>
                  </a:cubicBezTo>
                  <a:cubicBezTo>
                    <a:pt x="6036" y="2153"/>
                    <a:pt x="6032" y="2170"/>
                    <a:pt x="6019" y="2182"/>
                  </a:cubicBezTo>
                  <a:cubicBezTo>
                    <a:pt x="6006" y="2195"/>
                    <a:pt x="5985" y="2208"/>
                    <a:pt x="5960" y="2216"/>
                  </a:cubicBezTo>
                  <a:cubicBezTo>
                    <a:pt x="5781" y="2268"/>
                    <a:pt x="5589" y="2290"/>
                    <a:pt x="5426" y="2290"/>
                  </a:cubicBezTo>
                  <a:cubicBezTo>
                    <a:pt x="5399" y="2290"/>
                    <a:pt x="5373" y="2290"/>
                    <a:pt x="5348" y="2289"/>
                  </a:cubicBezTo>
                  <a:cubicBezTo>
                    <a:pt x="5170" y="2284"/>
                    <a:pt x="5034" y="2259"/>
                    <a:pt x="4988" y="2255"/>
                  </a:cubicBezTo>
                  <a:cubicBezTo>
                    <a:pt x="4963" y="2250"/>
                    <a:pt x="4945" y="2248"/>
                    <a:pt x="4933" y="2248"/>
                  </a:cubicBezTo>
                  <a:cubicBezTo>
                    <a:pt x="4912" y="2248"/>
                    <a:pt x="4907" y="2253"/>
                    <a:pt x="4907" y="2259"/>
                  </a:cubicBezTo>
                  <a:cubicBezTo>
                    <a:pt x="4903" y="2263"/>
                    <a:pt x="4907" y="2272"/>
                    <a:pt x="4949" y="2289"/>
                  </a:cubicBezTo>
                  <a:cubicBezTo>
                    <a:pt x="4945" y="2293"/>
                    <a:pt x="4941" y="2293"/>
                    <a:pt x="4932" y="2301"/>
                  </a:cubicBezTo>
                  <a:cubicBezTo>
                    <a:pt x="4907" y="2318"/>
                    <a:pt x="4843" y="2373"/>
                    <a:pt x="4754" y="2441"/>
                  </a:cubicBezTo>
                  <a:cubicBezTo>
                    <a:pt x="4712" y="2475"/>
                    <a:pt x="4657" y="2518"/>
                    <a:pt x="4610" y="2560"/>
                  </a:cubicBezTo>
                  <a:cubicBezTo>
                    <a:pt x="4559" y="2603"/>
                    <a:pt x="4500" y="2645"/>
                    <a:pt x="4444" y="2683"/>
                  </a:cubicBezTo>
                  <a:cubicBezTo>
                    <a:pt x="4330" y="2764"/>
                    <a:pt x="4211" y="2836"/>
                    <a:pt x="4109" y="2879"/>
                  </a:cubicBezTo>
                  <a:cubicBezTo>
                    <a:pt x="4007" y="2925"/>
                    <a:pt x="3927" y="2942"/>
                    <a:pt x="3901" y="2946"/>
                  </a:cubicBezTo>
                  <a:cubicBezTo>
                    <a:pt x="3859" y="2951"/>
                    <a:pt x="3850" y="2959"/>
                    <a:pt x="3850" y="2968"/>
                  </a:cubicBezTo>
                  <a:cubicBezTo>
                    <a:pt x="3850" y="2976"/>
                    <a:pt x="3854" y="2985"/>
                    <a:pt x="3901" y="2989"/>
                  </a:cubicBezTo>
                  <a:cubicBezTo>
                    <a:pt x="3905" y="2993"/>
                    <a:pt x="3910" y="2993"/>
                    <a:pt x="3914" y="2993"/>
                  </a:cubicBezTo>
                  <a:cubicBezTo>
                    <a:pt x="3910" y="3006"/>
                    <a:pt x="3905" y="3031"/>
                    <a:pt x="3897" y="3074"/>
                  </a:cubicBezTo>
                  <a:cubicBezTo>
                    <a:pt x="3876" y="3193"/>
                    <a:pt x="3808" y="3761"/>
                    <a:pt x="3740" y="4330"/>
                  </a:cubicBezTo>
                  <a:cubicBezTo>
                    <a:pt x="3672" y="4899"/>
                    <a:pt x="3663" y="5476"/>
                    <a:pt x="3672" y="5599"/>
                  </a:cubicBezTo>
                  <a:cubicBezTo>
                    <a:pt x="3672" y="5637"/>
                    <a:pt x="3676" y="5663"/>
                    <a:pt x="3680" y="5676"/>
                  </a:cubicBezTo>
                  <a:cubicBezTo>
                    <a:pt x="3672" y="5680"/>
                    <a:pt x="3668" y="5684"/>
                    <a:pt x="3663" y="5688"/>
                  </a:cubicBezTo>
                  <a:cubicBezTo>
                    <a:pt x="3642" y="5705"/>
                    <a:pt x="3642" y="5714"/>
                    <a:pt x="3646" y="5722"/>
                  </a:cubicBezTo>
                  <a:cubicBezTo>
                    <a:pt x="3646" y="5728"/>
                    <a:pt x="3648" y="5731"/>
                    <a:pt x="3657" y="5731"/>
                  </a:cubicBezTo>
                  <a:cubicBezTo>
                    <a:pt x="3663" y="5731"/>
                    <a:pt x="3672" y="5730"/>
                    <a:pt x="3685" y="5727"/>
                  </a:cubicBezTo>
                  <a:cubicBezTo>
                    <a:pt x="3727" y="5718"/>
                    <a:pt x="3893" y="5629"/>
                    <a:pt x="4045" y="5523"/>
                  </a:cubicBezTo>
                  <a:cubicBezTo>
                    <a:pt x="4202" y="5421"/>
                    <a:pt x="4347" y="5302"/>
                    <a:pt x="4372" y="5268"/>
                  </a:cubicBezTo>
                  <a:cubicBezTo>
                    <a:pt x="4389" y="5243"/>
                    <a:pt x="4385" y="5230"/>
                    <a:pt x="4381" y="5226"/>
                  </a:cubicBezTo>
                  <a:cubicBezTo>
                    <a:pt x="4389" y="5221"/>
                    <a:pt x="4393" y="5213"/>
                    <a:pt x="4393" y="5154"/>
                  </a:cubicBezTo>
                  <a:cubicBezTo>
                    <a:pt x="4398" y="5115"/>
                    <a:pt x="4389" y="5005"/>
                    <a:pt x="4376" y="4861"/>
                  </a:cubicBezTo>
                  <a:cubicBezTo>
                    <a:pt x="4372" y="4789"/>
                    <a:pt x="4364" y="4708"/>
                    <a:pt x="4359" y="4623"/>
                  </a:cubicBezTo>
                  <a:cubicBezTo>
                    <a:pt x="4355" y="4581"/>
                    <a:pt x="4355" y="4538"/>
                    <a:pt x="4364" y="4500"/>
                  </a:cubicBezTo>
                  <a:cubicBezTo>
                    <a:pt x="4368" y="4462"/>
                    <a:pt x="4385" y="4428"/>
                    <a:pt x="4410" y="4402"/>
                  </a:cubicBezTo>
                  <a:cubicBezTo>
                    <a:pt x="4433" y="4380"/>
                    <a:pt x="4465" y="4368"/>
                    <a:pt x="4492" y="4368"/>
                  </a:cubicBezTo>
                  <a:cubicBezTo>
                    <a:pt x="4496" y="4368"/>
                    <a:pt x="4500" y="4368"/>
                    <a:pt x="4504" y="4368"/>
                  </a:cubicBezTo>
                  <a:cubicBezTo>
                    <a:pt x="4534" y="4373"/>
                    <a:pt x="4555" y="4394"/>
                    <a:pt x="4567" y="4432"/>
                  </a:cubicBezTo>
                  <a:cubicBezTo>
                    <a:pt x="4580" y="4466"/>
                    <a:pt x="4584" y="4508"/>
                    <a:pt x="4593" y="4547"/>
                  </a:cubicBezTo>
                  <a:cubicBezTo>
                    <a:pt x="4601" y="4585"/>
                    <a:pt x="4614" y="4623"/>
                    <a:pt x="4623" y="4661"/>
                  </a:cubicBezTo>
                  <a:cubicBezTo>
                    <a:pt x="4657" y="4801"/>
                    <a:pt x="4686" y="4907"/>
                    <a:pt x="4699" y="4941"/>
                  </a:cubicBezTo>
                  <a:cubicBezTo>
                    <a:pt x="4703" y="4958"/>
                    <a:pt x="4708" y="4971"/>
                    <a:pt x="4716" y="4980"/>
                  </a:cubicBezTo>
                  <a:cubicBezTo>
                    <a:pt x="4708" y="4988"/>
                    <a:pt x="4708" y="4988"/>
                    <a:pt x="4708" y="4992"/>
                  </a:cubicBezTo>
                  <a:cubicBezTo>
                    <a:pt x="4712" y="4997"/>
                    <a:pt x="4716" y="4997"/>
                    <a:pt x="4725" y="4997"/>
                  </a:cubicBezTo>
                  <a:cubicBezTo>
                    <a:pt x="4729" y="5001"/>
                    <a:pt x="4733" y="5001"/>
                    <a:pt x="4737" y="5001"/>
                  </a:cubicBezTo>
                  <a:cubicBezTo>
                    <a:pt x="4737" y="4997"/>
                    <a:pt x="4741" y="4997"/>
                    <a:pt x="4746" y="4988"/>
                  </a:cubicBezTo>
                  <a:cubicBezTo>
                    <a:pt x="4763" y="4980"/>
                    <a:pt x="4792" y="4963"/>
                    <a:pt x="4835" y="4933"/>
                  </a:cubicBezTo>
                  <a:cubicBezTo>
                    <a:pt x="4869" y="4907"/>
                    <a:pt x="4928" y="4861"/>
                    <a:pt x="4996" y="4780"/>
                  </a:cubicBezTo>
                  <a:cubicBezTo>
                    <a:pt x="5064" y="4699"/>
                    <a:pt x="5136" y="4589"/>
                    <a:pt x="5196" y="4453"/>
                  </a:cubicBezTo>
                  <a:cubicBezTo>
                    <a:pt x="5255" y="4317"/>
                    <a:pt x="5302" y="4156"/>
                    <a:pt x="5348" y="3991"/>
                  </a:cubicBezTo>
                  <a:cubicBezTo>
                    <a:pt x="5374" y="3906"/>
                    <a:pt x="5395" y="3821"/>
                    <a:pt x="5421" y="3736"/>
                  </a:cubicBezTo>
                  <a:cubicBezTo>
                    <a:pt x="5433" y="3693"/>
                    <a:pt x="5446" y="3651"/>
                    <a:pt x="5463" y="3609"/>
                  </a:cubicBezTo>
                  <a:cubicBezTo>
                    <a:pt x="5476" y="3566"/>
                    <a:pt x="5488" y="3524"/>
                    <a:pt x="5514" y="3494"/>
                  </a:cubicBezTo>
                  <a:cubicBezTo>
                    <a:pt x="5518" y="3485"/>
                    <a:pt x="5522" y="3477"/>
                    <a:pt x="5531" y="3469"/>
                  </a:cubicBezTo>
                  <a:cubicBezTo>
                    <a:pt x="5535" y="3469"/>
                    <a:pt x="5539" y="3464"/>
                    <a:pt x="5544" y="3460"/>
                  </a:cubicBezTo>
                  <a:cubicBezTo>
                    <a:pt x="5548" y="3456"/>
                    <a:pt x="5552" y="3452"/>
                    <a:pt x="5556" y="3452"/>
                  </a:cubicBezTo>
                  <a:cubicBezTo>
                    <a:pt x="5561" y="3447"/>
                    <a:pt x="5565" y="3443"/>
                    <a:pt x="5569" y="3443"/>
                  </a:cubicBezTo>
                  <a:cubicBezTo>
                    <a:pt x="5573" y="3439"/>
                    <a:pt x="5578" y="3439"/>
                    <a:pt x="5582" y="3435"/>
                  </a:cubicBezTo>
                  <a:lnTo>
                    <a:pt x="5599" y="3435"/>
                  </a:lnTo>
                  <a:cubicBezTo>
                    <a:pt x="5604" y="3433"/>
                    <a:pt x="5609" y="3432"/>
                    <a:pt x="5615" y="3432"/>
                  </a:cubicBezTo>
                  <a:cubicBezTo>
                    <a:pt x="5639" y="3432"/>
                    <a:pt x="5662" y="3448"/>
                    <a:pt x="5679" y="3469"/>
                  </a:cubicBezTo>
                  <a:cubicBezTo>
                    <a:pt x="5696" y="3498"/>
                    <a:pt x="5701" y="3541"/>
                    <a:pt x="5701" y="3583"/>
                  </a:cubicBezTo>
                  <a:cubicBezTo>
                    <a:pt x="5705" y="3621"/>
                    <a:pt x="5696" y="3664"/>
                    <a:pt x="5692" y="3706"/>
                  </a:cubicBezTo>
                  <a:cubicBezTo>
                    <a:pt x="5667" y="3876"/>
                    <a:pt x="5629" y="4033"/>
                    <a:pt x="5586" y="4173"/>
                  </a:cubicBezTo>
                  <a:cubicBezTo>
                    <a:pt x="5497" y="4449"/>
                    <a:pt x="5391" y="4640"/>
                    <a:pt x="5361" y="4712"/>
                  </a:cubicBezTo>
                  <a:cubicBezTo>
                    <a:pt x="5310" y="4814"/>
                    <a:pt x="5306" y="4827"/>
                    <a:pt x="5314" y="4835"/>
                  </a:cubicBezTo>
                  <a:lnTo>
                    <a:pt x="5319" y="4835"/>
                  </a:lnTo>
                  <a:cubicBezTo>
                    <a:pt x="5331" y="4844"/>
                    <a:pt x="5361" y="4861"/>
                    <a:pt x="5438" y="4882"/>
                  </a:cubicBezTo>
                  <a:cubicBezTo>
                    <a:pt x="5493" y="4898"/>
                    <a:pt x="5633" y="4937"/>
                    <a:pt x="5823" y="4937"/>
                  </a:cubicBezTo>
                  <a:cubicBezTo>
                    <a:pt x="5881" y="4937"/>
                    <a:pt x="5944" y="4933"/>
                    <a:pt x="6011" y="4924"/>
                  </a:cubicBezTo>
                  <a:cubicBezTo>
                    <a:pt x="6083" y="4916"/>
                    <a:pt x="6155" y="4903"/>
                    <a:pt x="6231" y="4878"/>
                  </a:cubicBezTo>
                  <a:cubicBezTo>
                    <a:pt x="6308" y="4856"/>
                    <a:pt x="6388" y="4827"/>
                    <a:pt x="6460" y="4793"/>
                  </a:cubicBezTo>
                  <a:cubicBezTo>
                    <a:pt x="6499" y="4780"/>
                    <a:pt x="6537" y="4767"/>
                    <a:pt x="6575" y="4759"/>
                  </a:cubicBezTo>
                  <a:cubicBezTo>
                    <a:pt x="6588" y="4756"/>
                    <a:pt x="6599" y="4755"/>
                    <a:pt x="6608" y="4755"/>
                  </a:cubicBezTo>
                  <a:cubicBezTo>
                    <a:pt x="6630" y="4755"/>
                    <a:pt x="6645" y="4762"/>
                    <a:pt x="6660" y="4780"/>
                  </a:cubicBezTo>
                  <a:cubicBezTo>
                    <a:pt x="6673" y="4793"/>
                    <a:pt x="6685" y="4810"/>
                    <a:pt x="6702" y="4827"/>
                  </a:cubicBezTo>
                  <a:lnTo>
                    <a:pt x="6707" y="4835"/>
                  </a:lnTo>
                  <a:cubicBezTo>
                    <a:pt x="6707" y="4844"/>
                    <a:pt x="6707" y="4852"/>
                    <a:pt x="6707" y="4861"/>
                  </a:cubicBezTo>
                  <a:cubicBezTo>
                    <a:pt x="6698" y="4890"/>
                    <a:pt x="6677" y="4924"/>
                    <a:pt x="6651" y="4954"/>
                  </a:cubicBezTo>
                  <a:cubicBezTo>
                    <a:pt x="6596" y="5013"/>
                    <a:pt x="6524" y="5060"/>
                    <a:pt x="6448" y="5094"/>
                  </a:cubicBezTo>
                  <a:cubicBezTo>
                    <a:pt x="6371" y="5137"/>
                    <a:pt x="6295" y="5166"/>
                    <a:pt x="6219" y="5192"/>
                  </a:cubicBezTo>
                  <a:cubicBezTo>
                    <a:pt x="6066" y="5247"/>
                    <a:pt x="5913" y="5277"/>
                    <a:pt x="5773" y="5285"/>
                  </a:cubicBezTo>
                  <a:cubicBezTo>
                    <a:pt x="5727" y="5289"/>
                    <a:pt x="5683" y="5290"/>
                    <a:pt x="5641" y="5290"/>
                  </a:cubicBezTo>
                  <a:cubicBezTo>
                    <a:pt x="5435" y="5290"/>
                    <a:pt x="5281" y="5253"/>
                    <a:pt x="5221" y="5243"/>
                  </a:cubicBezTo>
                  <a:cubicBezTo>
                    <a:pt x="5170" y="5234"/>
                    <a:pt x="5140" y="5230"/>
                    <a:pt x="5123" y="5226"/>
                  </a:cubicBezTo>
                  <a:cubicBezTo>
                    <a:pt x="5166" y="5183"/>
                    <a:pt x="5191" y="5149"/>
                    <a:pt x="5204" y="5132"/>
                  </a:cubicBezTo>
                  <a:cubicBezTo>
                    <a:pt x="5238" y="5081"/>
                    <a:pt x="5242" y="5069"/>
                    <a:pt x="5234" y="5060"/>
                  </a:cubicBezTo>
                  <a:cubicBezTo>
                    <a:pt x="5233" y="5059"/>
                    <a:pt x="5232" y="5059"/>
                    <a:pt x="5230" y="5059"/>
                  </a:cubicBezTo>
                  <a:cubicBezTo>
                    <a:pt x="5224" y="5059"/>
                    <a:pt x="5208" y="5068"/>
                    <a:pt x="5170" y="5103"/>
                  </a:cubicBezTo>
                  <a:cubicBezTo>
                    <a:pt x="5140" y="5132"/>
                    <a:pt x="5056" y="5213"/>
                    <a:pt x="4937" y="5315"/>
                  </a:cubicBezTo>
                  <a:cubicBezTo>
                    <a:pt x="4818" y="5417"/>
                    <a:pt x="4665" y="5531"/>
                    <a:pt x="4500" y="5633"/>
                  </a:cubicBezTo>
                  <a:cubicBezTo>
                    <a:pt x="4334" y="5735"/>
                    <a:pt x="4164" y="5824"/>
                    <a:pt x="4020" y="5892"/>
                  </a:cubicBezTo>
                  <a:cubicBezTo>
                    <a:pt x="3880" y="5956"/>
                    <a:pt x="3770" y="6002"/>
                    <a:pt x="3731" y="6019"/>
                  </a:cubicBezTo>
                  <a:cubicBezTo>
                    <a:pt x="3676" y="6045"/>
                    <a:pt x="3672" y="6058"/>
                    <a:pt x="3676" y="6066"/>
                  </a:cubicBezTo>
                  <a:cubicBezTo>
                    <a:pt x="3676" y="6066"/>
                    <a:pt x="3680" y="6070"/>
                    <a:pt x="3680" y="6070"/>
                  </a:cubicBezTo>
                  <a:cubicBezTo>
                    <a:pt x="3680" y="6079"/>
                    <a:pt x="3676" y="6096"/>
                    <a:pt x="3672" y="6126"/>
                  </a:cubicBezTo>
                  <a:cubicBezTo>
                    <a:pt x="3668" y="6202"/>
                    <a:pt x="3668" y="6567"/>
                    <a:pt x="3693" y="6928"/>
                  </a:cubicBezTo>
                  <a:cubicBezTo>
                    <a:pt x="3714" y="7293"/>
                    <a:pt x="3757" y="7649"/>
                    <a:pt x="3778" y="7730"/>
                  </a:cubicBezTo>
                  <a:cubicBezTo>
                    <a:pt x="3782" y="7751"/>
                    <a:pt x="3786" y="7768"/>
                    <a:pt x="3791" y="7777"/>
                  </a:cubicBezTo>
                  <a:lnTo>
                    <a:pt x="3753" y="7781"/>
                  </a:lnTo>
                  <a:cubicBezTo>
                    <a:pt x="3638" y="7798"/>
                    <a:pt x="3621" y="7806"/>
                    <a:pt x="3625" y="7819"/>
                  </a:cubicBezTo>
                  <a:cubicBezTo>
                    <a:pt x="3625" y="7822"/>
                    <a:pt x="3631" y="7829"/>
                    <a:pt x="3698" y="7829"/>
                  </a:cubicBezTo>
                  <a:cubicBezTo>
                    <a:pt x="3714" y="7829"/>
                    <a:pt x="3733" y="7828"/>
                    <a:pt x="3757" y="7828"/>
                  </a:cubicBezTo>
                  <a:cubicBezTo>
                    <a:pt x="3778" y="7828"/>
                    <a:pt x="3808" y="7823"/>
                    <a:pt x="3846" y="7819"/>
                  </a:cubicBezTo>
                  <a:cubicBezTo>
                    <a:pt x="3880" y="7815"/>
                    <a:pt x="3927" y="7811"/>
                    <a:pt x="3977" y="7802"/>
                  </a:cubicBezTo>
                  <a:cubicBezTo>
                    <a:pt x="4079" y="7781"/>
                    <a:pt x="4211" y="7751"/>
                    <a:pt x="4351" y="7692"/>
                  </a:cubicBezTo>
                  <a:cubicBezTo>
                    <a:pt x="4487" y="7632"/>
                    <a:pt x="4635" y="7543"/>
                    <a:pt x="4775" y="7433"/>
                  </a:cubicBezTo>
                  <a:cubicBezTo>
                    <a:pt x="4916" y="7318"/>
                    <a:pt x="5043" y="7182"/>
                    <a:pt x="5166" y="7042"/>
                  </a:cubicBezTo>
                  <a:cubicBezTo>
                    <a:pt x="5225" y="6970"/>
                    <a:pt x="5285" y="6898"/>
                    <a:pt x="5340" y="6826"/>
                  </a:cubicBezTo>
                  <a:cubicBezTo>
                    <a:pt x="5395" y="6754"/>
                    <a:pt x="5450" y="6682"/>
                    <a:pt x="5518" y="6660"/>
                  </a:cubicBezTo>
                  <a:cubicBezTo>
                    <a:pt x="5530" y="6657"/>
                    <a:pt x="5543" y="6656"/>
                    <a:pt x="5556" y="6656"/>
                  </a:cubicBezTo>
                  <a:cubicBezTo>
                    <a:pt x="5580" y="6656"/>
                    <a:pt x="5604" y="6661"/>
                    <a:pt x="5620" y="6669"/>
                  </a:cubicBezTo>
                  <a:cubicBezTo>
                    <a:pt x="5650" y="6682"/>
                    <a:pt x="5671" y="6707"/>
                    <a:pt x="5671" y="6737"/>
                  </a:cubicBezTo>
                  <a:cubicBezTo>
                    <a:pt x="5675" y="6766"/>
                    <a:pt x="5667" y="6800"/>
                    <a:pt x="5654" y="6834"/>
                  </a:cubicBezTo>
                  <a:cubicBezTo>
                    <a:pt x="5637" y="6868"/>
                    <a:pt x="5616" y="6898"/>
                    <a:pt x="5599" y="6932"/>
                  </a:cubicBezTo>
                  <a:cubicBezTo>
                    <a:pt x="5522" y="7059"/>
                    <a:pt x="5450" y="7165"/>
                    <a:pt x="5391" y="7246"/>
                  </a:cubicBezTo>
                  <a:cubicBezTo>
                    <a:pt x="5323" y="7322"/>
                    <a:pt x="5276" y="7386"/>
                    <a:pt x="5255" y="7420"/>
                  </a:cubicBezTo>
                  <a:cubicBezTo>
                    <a:pt x="5187" y="7518"/>
                    <a:pt x="5183" y="7539"/>
                    <a:pt x="5191" y="7543"/>
                  </a:cubicBezTo>
                  <a:cubicBezTo>
                    <a:pt x="5193" y="7545"/>
                    <a:pt x="5195" y="7546"/>
                    <a:pt x="5196" y="7546"/>
                  </a:cubicBezTo>
                  <a:cubicBezTo>
                    <a:pt x="5205" y="7546"/>
                    <a:pt x="5218" y="7529"/>
                    <a:pt x="5259" y="7488"/>
                  </a:cubicBezTo>
                  <a:cubicBezTo>
                    <a:pt x="5323" y="7505"/>
                    <a:pt x="5505" y="7547"/>
                    <a:pt x="5743" y="7607"/>
                  </a:cubicBezTo>
                  <a:cubicBezTo>
                    <a:pt x="5866" y="7632"/>
                    <a:pt x="6002" y="7666"/>
                    <a:pt x="6142" y="7696"/>
                  </a:cubicBezTo>
                  <a:cubicBezTo>
                    <a:pt x="6214" y="7713"/>
                    <a:pt x="6286" y="7730"/>
                    <a:pt x="6325" y="7777"/>
                  </a:cubicBezTo>
                  <a:cubicBezTo>
                    <a:pt x="6342" y="7802"/>
                    <a:pt x="6350" y="7828"/>
                    <a:pt x="6342" y="7853"/>
                  </a:cubicBezTo>
                  <a:cubicBezTo>
                    <a:pt x="6333" y="7878"/>
                    <a:pt x="6312" y="7904"/>
                    <a:pt x="6286" y="7917"/>
                  </a:cubicBezTo>
                  <a:cubicBezTo>
                    <a:pt x="6255" y="7934"/>
                    <a:pt x="6217" y="7938"/>
                    <a:pt x="6176" y="7938"/>
                  </a:cubicBezTo>
                  <a:cubicBezTo>
                    <a:pt x="6144" y="7938"/>
                    <a:pt x="6111" y="7935"/>
                    <a:pt x="6078" y="7934"/>
                  </a:cubicBezTo>
                  <a:cubicBezTo>
                    <a:pt x="6002" y="7929"/>
                    <a:pt x="5926" y="7925"/>
                    <a:pt x="5854" y="7921"/>
                  </a:cubicBezTo>
                  <a:cubicBezTo>
                    <a:pt x="5705" y="7912"/>
                    <a:pt x="5569" y="7904"/>
                    <a:pt x="5446" y="7900"/>
                  </a:cubicBezTo>
                  <a:cubicBezTo>
                    <a:pt x="5221" y="7887"/>
                    <a:pt x="5047" y="7878"/>
                    <a:pt x="4966" y="7878"/>
                  </a:cubicBezTo>
                  <a:cubicBezTo>
                    <a:pt x="4996" y="7844"/>
                    <a:pt x="4996" y="7832"/>
                    <a:pt x="4992" y="7828"/>
                  </a:cubicBezTo>
                  <a:cubicBezTo>
                    <a:pt x="4989" y="7824"/>
                    <a:pt x="4986" y="7822"/>
                    <a:pt x="4981" y="7822"/>
                  </a:cubicBezTo>
                  <a:cubicBezTo>
                    <a:pt x="4973" y="7822"/>
                    <a:pt x="4961" y="7828"/>
                    <a:pt x="4937" y="7844"/>
                  </a:cubicBezTo>
                  <a:cubicBezTo>
                    <a:pt x="4928" y="7853"/>
                    <a:pt x="4911" y="7861"/>
                    <a:pt x="4886" y="7878"/>
                  </a:cubicBezTo>
                  <a:cubicBezTo>
                    <a:pt x="4877" y="7887"/>
                    <a:pt x="4860" y="7900"/>
                    <a:pt x="4848" y="7908"/>
                  </a:cubicBezTo>
                  <a:cubicBezTo>
                    <a:pt x="4750" y="7980"/>
                    <a:pt x="4589" y="8086"/>
                    <a:pt x="4406" y="8154"/>
                  </a:cubicBezTo>
                  <a:cubicBezTo>
                    <a:pt x="4147" y="8248"/>
                    <a:pt x="3863" y="8273"/>
                    <a:pt x="3803" y="8294"/>
                  </a:cubicBezTo>
                  <a:cubicBezTo>
                    <a:pt x="3786" y="8299"/>
                    <a:pt x="3778" y="8307"/>
                    <a:pt x="3770" y="8307"/>
                  </a:cubicBezTo>
                  <a:cubicBezTo>
                    <a:pt x="3770" y="8311"/>
                    <a:pt x="3765" y="8311"/>
                    <a:pt x="3765" y="8311"/>
                  </a:cubicBezTo>
                  <a:cubicBezTo>
                    <a:pt x="3765" y="8316"/>
                    <a:pt x="3761" y="8316"/>
                    <a:pt x="3761" y="8316"/>
                  </a:cubicBezTo>
                  <a:cubicBezTo>
                    <a:pt x="3761" y="8316"/>
                    <a:pt x="3761" y="8320"/>
                    <a:pt x="3761" y="8320"/>
                  </a:cubicBezTo>
                  <a:lnTo>
                    <a:pt x="3757" y="8320"/>
                  </a:lnTo>
                  <a:cubicBezTo>
                    <a:pt x="3757" y="8324"/>
                    <a:pt x="3757" y="8324"/>
                    <a:pt x="3757" y="8328"/>
                  </a:cubicBezTo>
                  <a:cubicBezTo>
                    <a:pt x="3761" y="8333"/>
                    <a:pt x="3761" y="8333"/>
                    <a:pt x="3765" y="8337"/>
                  </a:cubicBezTo>
                  <a:cubicBezTo>
                    <a:pt x="3765" y="8337"/>
                    <a:pt x="3770" y="8337"/>
                    <a:pt x="3774" y="8341"/>
                  </a:cubicBezTo>
                  <a:lnTo>
                    <a:pt x="3812" y="8341"/>
                  </a:lnTo>
                  <a:cubicBezTo>
                    <a:pt x="3825" y="8341"/>
                    <a:pt x="3846" y="8341"/>
                    <a:pt x="3876" y="8337"/>
                  </a:cubicBezTo>
                  <a:cubicBezTo>
                    <a:pt x="3876" y="8354"/>
                    <a:pt x="3876" y="8384"/>
                    <a:pt x="3880" y="8430"/>
                  </a:cubicBezTo>
                  <a:cubicBezTo>
                    <a:pt x="3893" y="8566"/>
                    <a:pt x="3990" y="9198"/>
                    <a:pt x="4139" y="9814"/>
                  </a:cubicBezTo>
                  <a:cubicBezTo>
                    <a:pt x="4253" y="10306"/>
                    <a:pt x="4402" y="10786"/>
                    <a:pt x="4483" y="11028"/>
                  </a:cubicBezTo>
                  <a:cubicBezTo>
                    <a:pt x="4495" y="11070"/>
                    <a:pt x="4512" y="11134"/>
                    <a:pt x="4534" y="11210"/>
                  </a:cubicBezTo>
                  <a:cubicBezTo>
                    <a:pt x="4538" y="11236"/>
                    <a:pt x="4542" y="11261"/>
                    <a:pt x="4538" y="11282"/>
                  </a:cubicBezTo>
                  <a:cubicBezTo>
                    <a:pt x="4529" y="11304"/>
                    <a:pt x="4517" y="11321"/>
                    <a:pt x="4491" y="11333"/>
                  </a:cubicBezTo>
                  <a:cubicBezTo>
                    <a:pt x="4444" y="11363"/>
                    <a:pt x="4372" y="11384"/>
                    <a:pt x="4313" y="11401"/>
                  </a:cubicBezTo>
                  <a:cubicBezTo>
                    <a:pt x="4277" y="11411"/>
                    <a:pt x="4240" y="11416"/>
                    <a:pt x="4205" y="11416"/>
                  </a:cubicBezTo>
                  <a:cubicBezTo>
                    <a:pt x="4178" y="11416"/>
                    <a:pt x="4153" y="11413"/>
                    <a:pt x="4130" y="11406"/>
                  </a:cubicBezTo>
                  <a:cubicBezTo>
                    <a:pt x="4079" y="11384"/>
                    <a:pt x="4041" y="11342"/>
                    <a:pt x="4016" y="11299"/>
                  </a:cubicBezTo>
                  <a:cubicBezTo>
                    <a:pt x="3986" y="11253"/>
                    <a:pt x="3965" y="11210"/>
                    <a:pt x="3944" y="11176"/>
                  </a:cubicBezTo>
                  <a:cubicBezTo>
                    <a:pt x="3935" y="11159"/>
                    <a:pt x="3927" y="11147"/>
                    <a:pt x="3918" y="11138"/>
                  </a:cubicBezTo>
                  <a:cubicBezTo>
                    <a:pt x="3905" y="11113"/>
                    <a:pt x="3897" y="11087"/>
                    <a:pt x="3884" y="11062"/>
                  </a:cubicBezTo>
                  <a:cubicBezTo>
                    <a:pt x="3871" y="11032"/>
                    <a:pt x="3859" y="11007"/>
                    <a:pt x="3846" y="10977"/>
                  </a:cubicBezTo>
                  <a:cubicBezTo>
                    <a:pt x="3770" y="10786"/>
                    <a:pt x="3685" y="10540"/>
                    <a:pt x="3617" y="10294"/>
                  </a:cubicBezTo>
                  <a:cubicBezTo>
                    <a:pt x="3485" y="9797"/>
                    <a:pt x="3409" y="9288"/>
                    <a:pt x="3379" y="9177"/>
                  </a:cubicBezTo>
                  <a:cubicBezTo>
                    <a:pt x="3371" y="9139"/>
                    <a:pt x="3362" y="9114"/>
                    <a:pt x="3358" y="9101"/>
                  </a:cubicBezTo>
                  <a:cubicBezTo>
                    <a:pt x="3375" y="9097"/>
                    <a:pt x="3375" y="9088"/>
                    <a:pt x="3375" y="9084"/>
                  </a:cubicBezTo>
                  <a:cubicBezTo>
                    <a:pt x="3375" y="9075"/>
                    <a:pt x="3366" y="9071"/>
                    <a:pt x="3290" y="9071"/>
                  </a:cubicBezTo>
                  <a:cubicBezTo>
                    <a:pt x="3277" y="9071"/>
                    <a:pt x="3256" y="9075"/>
                    <a:pt x="3235" y="9075"/>
                  </a:cubicBezTo>
                  <a:lnTo>
                    <a:pt x="3150" y="9075"/>
                  </a:lnTo>
                  <a:cubicBezTo>
                    <a:pt x="3133" y="9077"/>
                    <a:pt x="3116" y="9079"/>
                    <a:pt x="3098" y="9079"/>
                  </a:cubicBezTo>
                  <a:cubicBezTo>
                    <a:pt x="3080" y="9079"/>
                    <a:pt x="3061" y="9077"/>
                    <a:pt x="3039" y="9075"/>
                  </a:cubicBezTo>
                  <a:cubicBezTo>
                    <a:pt x="3001" y="9075"/>
                    <a:pt x="2955" y="9075"/>
                    <a:pt x="2908" y="9071"/>
                  </a:cubicBezTo>
                  <a:cubicBezTo>
                    <a:pt x="2721" y="9054"/>
                    <a:pt x="2492" y="9012"/>
                    <a:pt x="2275" y="8931"/>
                  </a:cubicBezTo>
                  <a:cubicBezTo>
                    <a:pt x="2055" y="8850"/>
                    <a:pt x="1851" y="8736"/>
                    <a:pt x="1698" y="8625"/>
                  </a:cubicBezTo>
                  <a:cubicBezTo>
                    <a:pt x="1660" y="8600"/>
                    <a:pt x="1626" y="8575"/>
                    <a:pt x="1596" y="8549"/>
                  </a:cubicBezTo>
                  <a:cubicBezTo>
                    <a:pt x="1562" y="8524"/>
                    <a:pt x="1533" y="8498"/>
                    <a:pt x="1511" y="8477"/>
                  </a:cubicBezTo>
                  <a:cubicBezTo>
                    <a:pt x="1486" y="8456"/>
                    <a:pt x="1465" y="8439"/>
                    <a:pt x="1448" y="8422"/>
                  </a:cubicBezTo>
                  <a:cubicBezTo>
                    <a:pt x="1431" y="8409"/>
                    <a:pt x="1418" y="8396"/>
                    <a:pt x="1410" y="8388"/>
                  </a:cubicBezTo>
                  <a:cubicBezTo>
                    <a:pt x="1380" y="8362"/>
                    <a:pt x="1363" y="8350"/>
                    <a:pt x="1350" y="8341"/>
                  </a:cubicBezTo>
                  <a:cubicBezTo>
                    <a:pt x="1346" y="8337"/>
                    <a:pt x="1333" y="8333"/>
                    <a:pt x="1274" y="8328"/>
                  </a:cubicBezTo>
                  <a:cubicBezTo>
                    <a:pt x="1231" y="8328"/>
                    <a:pt x="1100" y="8328"/>
                    <a:pt x="934" y="8320"/>
                  </a:cubicBezTo>
                  <a:cubicBezTo>
                    <a:pt x="849" y="8316"/>
                    <a:pt x="756" y="8307"/>
                    <a:pt x="654" y="8294"/>
                  </a:cubicBezTo>
                  <a:cubicBezTo>
                    <a:pt x="557" y="8286"/>
                    <a:pt x="446" y="8273"/>
                    <a:pt x="353" y="8248"/>
                  </a:cubicBezTo>
                  <a:cubicBezTo>
                    <a:pt x="306" y="8235"/>
                    <a:pt x="264" y="8214"/>
                    <a:pt x="234" y="8184"/>
                  </a:cubicBezTo>
                  <a:cubicBezTo>
                    <a:pt x="204" y="8150"/>
                    <a:pt x="196" y="8112"/>
                    <a:pt x="208" y="8074"/>
                  </a:cubicBezTo>
                  <a:cubicBezTo>
                    <a:pt x="213" y="8057"/>
                    <a:pt x="217" y="8048"/>
                    <a:pt x="225" y="8035"/>
                  </a:cubicBezTo>
                  <a:cubicBezTo>
                    <a:pt x="225" y="8031"/>
                    <a:pt x="225" y="8031"/>
                    <a:pt x="230" y="8027"/>
                  </a:cubicBezTo>
                  <a:cubicBezTo>
                    <a:pt x="238" y="8014"/>
                    <a:pt x="251" y="8002"/>
                    <a:pt x="264" y="7993"/>
                  </a:cubicBezTo>
                  <a:cubicBezTo>
                    <a:pt x="268" y="7985"/>
                    <a:pt x="272" y="7980"/>
                    <a:pt x="281" y="7976"/>
                  </a:cubicBezTo>
                  <a:cubicBezTo>
                    <a:pt x="310" y="7955"/>
                    <a:pt x="353" y="7946"/>
                    <a:pt x="391" y="7942"/>
                  </a:cubicBezTo>
                  <a:cubicBezTo>
                    <a:pt x="399" y="7942"/>
                    <a:pt x="407" y="7941"/>
                    <a:pt x="415" y="7941"/>
                  </a:cubicBezTo>
                  <a:cubicBezTo>
                    <a:pt x="483" y="7941"/>
                    <a:pt x="545" y="7956"/>
                    <a:pt x="595" y="7968"/>
                  </a:cubicBezTo>
                  <a:cubicBezTo>
                    <a:pt x="654" y="7980"/>
                    <a:pt x="697" y="7989"/>
                    <a:pt x="722" y="7989"/>
                  </a:cubicBezTo>
                  <a:cubicBezTo>
                    <a:pt x="734" y="7990"/>
                    <a:pt x="744" y="7990"/>
                    <a:pt x="753" y="7990"/>
                  </a:cubicBezTo>
                  <a:cubicBezTo>
                    <a:pt x="794" y="7990"/>
                    <a:pt x="803" y="7982"/>
                    <a:pt x="803" y="7972"/>
                  </a:cubicBezTo>
                  <a:cubicBezTo>
                    <a:pt x="803" y="7972"/>
                    <a:pt x="803" y="7972"/>
                    <a:pt x="803" y="7968"/>
                  </a:cubicBezTo>
                  <a:lnTo>
                    <a:pt x="807" y="7968"/>
                  </a:lnTo>
                  <a:cubicBezTo>
                    <a:pt x="811" y="7970"/>
                    <a:pt x="814" y="7971"/>
                    <a:pt x="817" y="7971"/>
                  </a:cubicBezTo>
                  <a:cubicBezTo>
                    <a:pt x="820" y="7971"/>
                    <a:pt x="822" y="7970"/>
                    <a:pt x="824" y="7968"/>
                  </a:cubicBezTo>
                  <a:cubicBezTo>
                    <a:pt x="828" y="7963"/>
                    <a:pt x="828" y="7951"/>
                    <a:pt x="769" y="7874"/>
                  </a:cubicBezTo>
                  <a:cubicBezTo>
                    <a:pt x="731" y="7823"/>
                    <a:pt x="612" y="7687"/>
                    <a:pt x="489" y="7484"/>
                  </a:cubicBezTo>
                  <a:cubicBezTo>
                    <a:pt x="366" y="7280"/>
                    <a:pt x="242" y="7013"/>
                    <a:pt x="162" y="6728"/>
                  </a:cubicBezTo>
                  <a:cubicBezTo>
                    <a:pt x="119" y="6588"/>
                    <a:pt x="90" y="6444"/>
                    <a:pt x="73" y="6308"/>
                  </a:cubicBezTo>
                  <a:cubicBezTo>
                    <a:pt x="68" y="6244"/>
                    <a:pt x="77" y="6181"/>
                    <a:pt x="119" y="6155"/>
                  </a:cubicBezTo>
                  <a:cubicBezTo>
                    <a:pt x="136" y="6142"/>
                    <a:pt x="154" y="6137"/>
                    <a:pt x="170" y="6137"/>
                  </a:cubicBezTo>
                  <a:cubicBezTo>
                    <a:pt x="175" y="6137"/>
                    <a:pt x="179" y="6137"/>
                    <a:pt x="183" y="6138"/>
                  </a:cubicBezTo>
                  <a:cubicBezTo>
                    <a:pt x="200" y="6142"/>
                    <a:pt x="213" y="6155"/>
                    <a:pt x="221" y="6181"/>
                  </a:cubicBezTo>
                  <a:cubicBezTo>
                    <a:pt x="230" y="6202"/>
                    <a:pt x="234" y="6227"/>
                    <a:pt x="242" y="6257"/>
                  </a:cubicBezTo>
                  <a:cubicBezTo>
                    <a:pt x="247" y="6283"/>
                    <a:pt x="251" y="6308"/>
                    <a:pt x="259" y="6333"/>
                  </a:cubicBezTo>
                  <a:cubicBezTo>
                    <a:pt x="268" y="6384"/>
                    <a:pt x="276" y="6431"/>
                    <a:pt x="285" y="6474"/>
                  </a:cubicBezTo>
                  <a:cubicBezTo>
                    <a:pt x="306" y="6554"/>
                    <a:pt x="319" y="6614"/>
                    <a:pt x="327" y="6643"/>
                  </a:cubicBezTo>
                  <a:cubicBezTo>
                    <a:pt x="349" y="6737"/>
                    <a:pt x="361" y="6749"/>
                    <a:pt x="370" y="6749"/>
                  </a:cubicBezTo>
                  <a:cubicBezTo>
                    <a:pt x="374" y="6749"/>
                    <a:pt x="378" y="6745"/>
                    <a:pt x="378" y="6728"/>
                  </a:cubicBezTo>
                  <a:cubicBezTo>
                    <a:pt x="387" y="6728"/>
                    <a:pt x="395" y="6720"/>
                    <a:pt x="416" y="6690"/>
                  </a:cubicBezTo>
                  <a:cubicBezTo>
                    <a:pt x="433" y="6669"/>
                    <a:pt x="476" y="6597"/>
                    <a:pt x="535" y="6503"/>
                  </a:cubicBezTo>
                  <a:cubicBezTo>
                    <a:pt x="565" y="6457"/>
                    <a:pt x="599" y="6406"/>
                    <a:pt x="641" y="6355"/>
                  </a:cubicBezTo>
                  <a:cubicBezTo>
                    <a:pt x="680" y="6304"/>
                    <a:pt x="722" y="6257"/>
                    <a:pt x="777" y="6253"/>
                  </a:cubicBezTo>
                  <a:cubicBezTo>
                    <a:pt x="783" y="6252"/>
                    <a:pt x="789" y="6252"/>
                    <a:pt x="795" y="6252"/>
                  </a:cubicBezTo>
                  <a:cubicBezTo>
                    <a:pt x="845" y="6252"/>
                    <a:pt x="880" y="6284"/>
                    <a:pt x="883" y="6329"/>
                  </a:cubicBezTo>
                  <a:cubicBezTo>
                    <a:pt x="892" y="6384"/>
                    <a:pt x="862" y="6431"/>
                    <a:pt x="828" y="6469"/>
                  </a:cubicBezTo>
                  <a:cubicBezTo>
                    <a:pt x="794" y="6508"/>
                    <a:pt x="756" y="6533"/>
                    <a:pt x="722" y="6558"/>
                  </a:cubicBezTo>
                  <a:cubicBezTo>
                    <a:pt x="692" y="6584"/>
                    <a:pt x="671" y="6605"/>
                    <a:pt x="663" y="6618"/>
                  </a:cubicBezTo>
                  <a:cubicBezTo>
                    <a:pt x="650" y="6635"/>
                    <a:pt x="646" y="6643"/>
                    <a:pt x="641" y="6652"/>
                  </a:cubicBezTo>
                  <a:cubicBezTo>
                    <a:pt x="637" y="6660"/>
                    <a:pt x="633" y="6673"/>
                    <a:pt x="629" y="6703"/>
                  </a:cubicBezTo>
                  <a:cubicBezTo>
                    <a:pt x="624" y="6737"/>
                    <a:pt x="620" y="6834"/>
                    <a:pt x="641" y="6966"/>
                  </a:cubicBezTo>
                  <a:cubicBezTo>
                    <a:pt x="658" y="7093"/>
                    <a:pt x="701" y="7250"/>
                    <a:pt x="769" y="7395"/>
                  </a:cubicBezTo>
                  <a:cubicBezTo>
                    <a:pt x="841" y="7543"/>
                    <a:pt x="934" y="7675"/>
                    <a:pt x="1023" y="7768"/>
                  </a:cubicBezTo>
                  <a:cubicBezTo>
                    <a:pt x="1113" y="7861"/>
                    <a:pt x="1193" y="7925"/>
                    <a:pt x="1223" y="7942"/>
                  </a:cubicBezTo>
                  <a:cubicBezTo>
                    <a:pt x="1240" y="7951"/>
                    <a:pt x="1253" y="7955"/>
                    <a:pt x="1261" y="7959"/>
                  </a:cubicBezTo>
                  <a:cubicBezTo>
                    <a:pt x="1265" y="7963"/>
                    <a:pt x="1265" y="7968"/>
                    <a:pt x="1270" y="7968"/>
                  </a:cubicBezTo>
                  <a:cubicBezTo>
                    <a:pt x="1271" y="7968"/>
                    <a:pt x="1272" y="7968"/>
                    <a:pt x="1273" y="7968"/>
                  </a:cubicBezTo>
                  <a:cubicBezTo>
                    <a:pt x="1281" y="7968"/>
                    <a:pt x="1291" y="7954"/>
                    <a:pt x="1295" y="7895"/>
                  </a:cubicBezTo>
                  <a:cubicBezTo>
                    <a:pt x="1299" y="7874"/>
                    <a:pt x="1295" y="7832"/>
                    <a:pt x="1287" y="7781"/>
                  </a:cubicBezTo>
                  <a:cubicBezTo>
                    <a:pt x="1278" y="7726"/>
                    <a:pt x="1261" y="7662"/>
                    <a:pt x="1248" y="7586"/>
                  </a:cubicBezTo>
                  <a:cubicBezTo>
                    <a:pt x="1240" y="7518"/>
                    <a:pt x="1240" y="7429"/>
                    <a:pt x="1278" y="7365"/>
                  </a:cubicBezTo>
                  <a:cubicBezTo>
                    <a:pt x="1306" y="7315"/>
                    <a:pt x="1365" y="7278"/>
                    <a:pt x="1419" y="7278"/>
                  </a:cubicBezTo>
                  <a:cubicBezTo>
                    <a:pt x="1438" y="7278"/>
                    <a:pt x="1457" y="7283"/>
                    <a:pt x="1473" y="7293"/>
                  </a:cubicBezTo>
                  <a:cubicBezTo>
                    <a:pt x="1537" y="7327"/>
                    <a:pt x="1554" y="7429"/>
                    <a:pt x="1562" y="7513"/>
                  </a:cubicBezTo>
                  <a:cubicBezTo>
                    <a:pt x="1571" y="7603"/>
                    <a:pt x="1579" y="7687"/>
                    <a:pt x="1588" y="7764"/>
                  </a:cubicBezTo>
                  <a:cubicBezTo>
                    <a:pt x="1605" y="7917"/>
                    <a:pt x="1618" y="8031"/>
                    <a:pt x="1626" y="8074"/>
                  </a:cubicBezTo>
                  <a:cubicBezTo>
                    <a:pt x="1635" y="8116"/>
                    <a:pt x="1643" y="8133"/>
                    <a:pt x="1652" y="8137"/>
                  </a:cubicBezTo>
                  <a:cubicBezTo>
                    <a:pt x="1647" y="8137"/>
                    <a:pt x="1643" y="8137"/>
                    <a:pt x="1639" y="8142"/>
                  </a:cubicBezTo>
                  <a:cubicBezTo>
                    <a:pt x="1635" y="8146"/>
                    <a:pt x="1635" y="8154"/>
                    <a:pt x="1686" y="8197"/>
                  </a:cubicBezTo>
                  <a:cubicBezTo>
                    <a:pt x="1719" y="8226"/>
                    <a:pt x="1817" y="8290"/>
                    <a:pt x="1957" y="8362"/>
                  </a:cubicBezTo>
                  <a:cubicBezTo>
                    <a:pt x="2101" y="8434"/>
                    <a:pt x="2288" y="8502"/>
                    <a:pt x="2479" y="8541"/>
                  </a:cubicBezTo>
                  <a:cubicBezTo>
                    <a:pt x="2631" y="8573"/>
                    <a:pt x="2782" y="8586"/>
                    <a:pt x="2917" y="8586"/>
                  </a:cubicBezTo>
                  <a:cubicBezTo>
                    <a:pt x="2957" y="8586"/>
                    <a:pt x="2995" y="8585"/>
                    <a:pt x="3031" y="8583"/>
                  </a:cubicBezTo>
                  <a:cubicBezTo>
                    <a:pt x="3188" y="8575"/>
                    <a:pt x="3307" y="8549"/>
                    <a:pt x="3345" y="8536"/>
                  </a:cubicBezTo>
                  <a:cubicBezTo>
                    <a:pt x="3404" y="8519"/>
                    <a:pt x="3413" y="8507"/>
                    <a:pt x="3413" y="8498"/>
                  </a:cubicBezTo>
                  <a:cubicBezTo>
                    <a:pt x="3413" y="8493"/>
                    <a:pt x="3408" y="8489"/>
                    <a:pt x="3389" y="8489"/>
                  </a:cubicBezTo>
                  <a:cubicBezTo>
                    <a:pt x="3378" y="8489"/>
                    <a:pt x="3361" y="8491"/>
                    <a:pt x="3337" y="8494"/>
                  </a:cubicBezTo>
                  <a:cubicBezTo>
                    <a:pt x="3324" y="8494"/>
                    <a:pt x="3307" y="8494"/>
                    <a:pt x="3281" y="8498"/>
                  </a:cubicBezTo>
                  <a:cubicBezTo>
                    <a:pt x="3281" y="8494"/>
                    <a:pt x="3281" y="8490"/>
                    <a:pt x="3281" y="8481"/>
                  </a:cubicBezTo>
                  <a:cubicBezTo>
                    <a:pt x="3286" y="8426"/>
                    <a:pt x="3260" y="8171"/>
                    <a:pt x="3243" y="7917"/>
                  </a:cubicBezTo>
                  <a:cubicBezTo>
                    <a:pt x="3222" y="7662"/>
                    <a:pt x="3205" y="7407"/>
                    <a:pt x="3192" y="7352"/>
                  </a:cubicBezTo>
                  <a:cubicBezTo>
                    <a:pt x="3192" y="7344"/>
                    <a:pt x="3188" y="7339"/>
                    <a:pt x="3188" y="7335"/>
                  </a:cubicBezTo>
                  <a:lnTo>
                    <a:pt x="3226" y="7335"/>
                  </a:lnTo>
                  <a:cubicBezTo>
                    <a:pt x="3247" y="7335"/>
                    <a:pt x="3252" y="7331"/>
                    <a:pt x="3252" y="7327"/>
                  </a:cubicBezTo>
                  <a:cubicBezTo>
                    <a:pt x="3252" y="7322"/>
                    <a:pt x="3247" y="7318"/>
                    <a:pt x="3230" y="7310"/>
                  </a:cubicBezTo>
                  <a:cubicBezTo>
                    <a:pt x="3214" y="7301"/>
                    <a:pt x="3180" y="7297"/>
                    <a:pt x="3120" y="7271"/>
                  </a:cubicBezTo>
                  <a:cubicBezTo>
                    <a:pt x="3082" y="7259"/>
                    <a:pt x="3006" y="7225"/>
                    <a:pt x="2916" y="7165"/>
                  </a:cubicBezTo>
                  <a:cubicBezTo>
                    <a:pt x="2823" y="7106"/>
                    <a:pt x="2717" y="7017"/>
                    <a:pt x="2602" y="6906"/>
                  </a:cubicBezTo>
                  <a:cubicBezTo>
                    <a:pt x="2488" y="6796"/>
                    <a:pt x="2360" y="6665"/>
                    <a:pt x="2208" y="6550"/>
                  </a:cubicBezTo>
                  <a:cubicBezTo>
                    <a:pt x="2059" y="6427"/>
                    <a:pt x="1868" y="6346"/>
                    <a:pt x="1681" y="6270"/>
                  </a:cubicBezTo>
                  <a:cubicBezTo>
                    <a:pt x="1588" y="6232"/>
                    <a:pt x="1503" y="6193"/>
                    <a:pt x="1410" y="6151"/>
                  </a:cubicBezTo>
                  <a:cubicBezTo>
                    <a:pt x="1320" y="6113"/>
                    <a:pt x="1231" y="6079"/>
                    <a:pt x="1163" y="6024"/>
                  </a:cubicBezTo>
                  <a:cubicBezTo>
                    <a:pt x="1129" y="5994"/>
                    <a:pt x="1104" y="5960"/>
                    <a:pt x="1079" y="5926"/>
                  </a:cubicBezTo>
                  <a:cubicBezTo>
                    <a:pt x="1070" y="5909"/>
                    <a:pt x="1057" y="5888"/>
                    <a:pt x="1049" y="5871"/>
                  </a:cubicBezTo>
                  <a:cubicBezTo>
                    <a:pt x="1040" y="5854"/>
                    <a:pt x="1040" y="5841"/>
                    <a:pt x="1045" y="5828"/>
                  </a:cubicBezTo>
                  <a:cubicBezTo>
                    <a:pt x="1045" y="5820"/>
                    <a:pt x="1049" y="5816"/>
                    <a:pt x="1049" y="5811"/>
                  </a:cubicBezTo>
                  <a:cubicBezTo>
                    <a:pt x="1053" y="5807"/>
                    <a:pt x="1053" y="5799"/>
                    <a:pt x="1057" y="5794"/>
                  </a:cubicBezTo>
                  <a:lnTo>
                    <a:pt x="1062" y="5794"/>
                  </a:lnTo>
                  <a:cubicBezTo>
                    <a:pt x="1066" y="5782"/>
                    <a:pt x="1074" y="5773"/>
                    <a:pt x="1087" y="5765"/>
                  </a:cubicBezTo>
                  <a:cubicBezTo>
                    <a:pt x="1091" y="5760"/>
                    <a:pt x="1096" y="5756"/>
                    <a:pt x="1104" y="5756"/>
                  </a:cubicBezTo>
                  <a:cubicBezTo>
                    <a:pt x="1110" y="5752"/>
                    <a:pt x="1116" y="5750"/>
                    <a:pt x="1122" y="5750"/>
                  </a:cubicBezTo>
                  <a:cubicBezTo>
                    <a:pt x="1127" y="5750"/>
                    <a:pt x="1134" y="5752"/>
                    <a:pt x="1142" y="5756"/>
                  </a:cubicBezTo>
                  <a:cubicBezTo>
                    <a:pt x="1155" y="5760"/>
                    <a:pt x="1172" y="5769"/>
                    <a:pt x="1189" y="5777"/>
                  </a:cubicBezTo>
                  <a:cubicBezTo>
                    <a:pt x="1329" y="5862"/>
                    <a:pt x="1461" y="5922"/>
                    <a:pt x="1558" y="5964"/>
                  </a:cubicBezTo>
                  <a:cubicBezTo>
                    <a:pt x="1660" y="6011"/>
                    <a:pt x="1732" y="6045"/>
                    <a:pt x="1770" y="6066"/>
                  </a:cubicBezTo>
                  <a:cubicBezTo>
                    <a:pt x="1796" y="6075"/>
                    <a:pt x="1813" y="6083"/>
                    <a:pt x="1830" y="6092"/>
                  </a:cubicBezTo>
                  <a:cubicBezTo>
                    <a:pt x="1855" y="6134"/>
                    <a:pt x="1864" y="6134"/>
                    <a:pt x="1872" y="6134"/>
                  </a:cubicBezTo>
                  <a:cubicBezTo>
                    <a:pt x="1881" y="6130"/>
                    <a:pt x="1881" y="6126"/>
                    <a:pt x="1881" y="6113"/>
                  </a:cubicBezTo>
                  <a:cubicBezTo>
                    <a:pt x="1893" y="6118"/>
                    <a:pt x="1901" y="6120"/>
                    <a:pt x="1907" y="6120"/>
                  </a:cubicBezTo>
                  <a:cubicBezTo>
                    <a:pt x="1910" y="6120"/>
                    <a:pt x="1913" y="6119"/>
                    <a:pt x="1915" y="6117"/>
                  </a:cubicBezTo>
                  <a:cubicBezTo>
                    <a:pt x="1915" y="6113"/>
                    <a:pt x="1910" y="6100"/>
                    <a:pt x="1872" y="6075"/>
                  </a:cubicBezTo>
                  <a:cubicBezTo>
                    <a:pt x="1864" y="6041"/>
                    <a:pt x="1834" y="5956"/>
                    <a:pt x="1804" y="5837"/>
                  </a:cubicBezTo>
                  <a:cubicBezTo>
                    <a:pt x="1775" y="5722"/>
                    <a:pt x="1745" y="5574"/>
                    <a:pt x="1736" y="5425"/>
                  </a:cubicBezTo>
                  <a:cubicBezTo>
                    <a:pt x="1728" y="5353"/>
                    <a:pt x="1732" y="5277"/>
                    <a:pt x="1775" y="5247"/>
                  </a:cubicBezTo>
                  <a:cubicBezTo>
                    <a:pt x="1789" y="5234"/>
                    <a:pt x="1808" y="5228"/>
                    <a:pt x="1828" y="5228"/>
                  </a:cubicBezTo>
                  <a:cubicBezTo>
                    <a:pt x="1860" y="5228"/>
                    <a:pt x="1895" y="5243"/>
                    <a:pt x="1919" y="5264"/>
                  </a:cubicBezTo>
                  <a:cubicBezTo>
                    <a:pt x="1957" y="5294"/>
                    <a:pt x="1974" y="5340"/>
                    <a:pt x="1987" y="5378"/>
                  </a:cubicBezTo>
                  <a:cubicBezTo>
                    <a:pt x="1995" y="5417"/>
                    <a:pt x="2000" y="5446"/>
                    <a:pt x="2004" y="5459"/>
                  </a:cubicBezTo>
                  <a:cubicBezTo>
                    <a:pt x="2012" y="5489"/>
                    <a:pt x="2017" y="5502"/>
                    <a:pt x="2025" y="5510"/>
                  </a:cubicBezTo>
                  <a:lnTo>
                    <a:pt x="2025" y="5523"/>
                  </a:lnTo>
                  <a:cubicBezTo>
                    <a:pt x="2029" y="5553"/>
                    <a:pt x="2038" y="5586"/>
                    <a:pt x="2046" y="5625"/>
                  </a:cubicBezTo>
                  <a:cubicBezTo>
                    <a:pt x="2055" y="5663"/>
                    <a:pt x="2063" y="5705"/>
                    <a:pt x="2080" y="5748"/>
                  </a:cubicBezTo>
                  <a:cubicBezTo>
                    <a:pt x="2131" y="5926"/>
                    <a:pt x="2233" y="6134"/>
                    <a:pt x="2369" y="6317"/>
                  </a:cubicBezTo>
                  <a:cubicBezTo>
                    <a:pt x="2505" y="6499"/>
                    <a:pt x="2674" y="6656"/>
                    <a:pt x="2823" y="6758"/>
                  </a:cubicBezTo>
                  <a:cubicBezTo>
                    <a:pt x="2861" y="6783"/>
                    <a:pt x="2899" y="6805"/>
                    <a:pt x="2933" y="6826"/>
                  </a:cubicBezTo>
                  <a:cubicBezTo>
                    <a:pt x="2967" y="6847"/>
                    <a:pt x="3001" y="6860"/>
                    <a:pt x="3027" y="6877"/>
                  </a:cubicBezTo>
                  <a:cubicBezTo>
                    <a:pt x="3056" y="6890"/>
                    <a:pt x="3082" y="6898"/>
                    <a:pt x="3103" y="6911"/>
                  </a:cubicBezTo>
                  <a:cubicBezTo>
                    <a:pt x="3124" y="6919"/>
                    <a:pt x="3141" y="6923"/>
                    <a:pt x="3154" y="6928"/>
                  </a:cubicBezTo>
                  <a:cubicBezTo>
                    <a:pt x="3191" y="6939"/>
                    <a:pt x="3211" y="6943"/>
                    <a:pt x="3223" y="6943"/>
                  </a:cubicBezTo>
                  <a:cubicBezTo>
                    <a:pt x="3233" y="6943"/>
                    <a:pt x="3237" y="6940"/>
                    <a:pt x="3239" y="6936"/>
                  </a:cubicBezTo>
                  <a:cubicBezTo>
                    <a:pt x="3243" y="6928"/>
                    <a:pt x="3235" y="6919"/>
                    <a:pt x="3171" y="6885"/>
                  </a:cubicBezTo>
                  <a:cubicBezTo>
                    <a:pt x="3167" y="6881"/>
                    <a:pt x="3163" y="6881"/>
                    <a:pt x="3163" y="6881"/>
                  </a:cubicBezTo>
                  <a:cubicBezTo>
                    <a:pt x="3163" y="6868"/>
                    <a:pt x="3167" y="6851"/>
                    <a:pt x="3171" y="6822"/>
                  </a:cubicBezTo>
                  <a:cubicBezTo>
                    <a:pt x="3175" y="6728"/>
                    <a:pt x="3171" y="6300"/>
                    <a:pt x="3188" y="5867"/>
                  </a:cubicBezTo>
                  <a:cubicBezTo>
                    <a:pt x="3201" y="5438"/>
                    <a:pt x="3230" y="5009"/>
                    <a:pt x="3230" y="4916"/>
                  </a:cubicBezTo>
                  <a:cubicBezTo>
                    <a:pt x="3230" y="4899"/>
                    <a:pt x="3226" y="4886"/>
                    <a:pt x="3226" y="4873"/>
                  </a:cubicBezTo>
                  <a:lnTo>
                    <a:pt x="3226" y="4873"/>
                  </a:lnTo>
                  <a:cubicBezTo>
                    <a:pt x="3269" y="4890"/>
                    <a:pt x="3298" y="4899"/>
                    <a:pt x="3315" y="4903"/>
                  </a:cubicBezTo>
                  <a:cubicBezTo>
                    <a:pt x="3326" y="4904"/>
                    <a:pt x="3334" y="4905"/>
                    <a:pt x="3340" y="4905"/>
                  </a:cubicBezTo>
                  <a:cubicBezTo>
                    <a:pt x="3358" y="4905"/>
                    <a:pt x="3363" y="4901"/>
                    <a:pt x="3366" y="4895"/>
                  </a:cubicBezTo>
                  <a:cubicBezTo>
                    <a:pt x="3366" y="4890"/>
                    <a:pt x="3366" y="4886"/>
                    <a:pt x="3362" y="4882"/>
                  </a:cubicBezTo>
                  <a:cubicBezTo>
                    <a:pt x="3362" y="4878"/>
                    <a:pt x="3362" y="4878"/>
                    <a:pt x="3358" y="4878"/>
                  </a:cubicBezTo>
                  <a:lnTo>
                    <a:pt x="3354" y="4873"/>
                  </a:lnTo>
                  <a:cubicBezTo>
                    <a:pt x="3345" y="4865"/>
                    <a:pt x="3341" y="4861"/>
                    <a:pt x="3328" y="4856"/>
                  </a:cubicBezTo>
                  <a:cubicBezTo>
                    <a:pt x="3281" y="4835"/>
                    <a:pt x="3052" y="4738"/>
                    <a:pt x="2848" y="4593"/>
                  </a:cubicBezTo>
                  <a:cubicBezTo>
                    <a:pt x="2641" y="4453"/>
                    <a:pt x="2471" y="4271"/>
                    <a:pt x="2433" y="4237"/>
                  </a:cubicBezTo>
                  <a:cubicBezTo>
                    <a:pt x="2414" y="4221"/>
                    <a:pt x="2402" y="4215"/>
                    <a:pt x="2394" y="4215"/>
                  </a:cubicBezTo>
                  <a:cubicBezTo>
                    <a:pt x="2390" y="4215"/>
                    <a:pt x="2387" y="4217"/>
                    <a:pt x="2386" y="4220"/>
                  </a:cubicBezTo>
                  <a:lnTo>
                    <a:pt x="2382" y="4220"/>
                  </a:lnTo>
                  <a:cubicBezTo>
                    <a:pt x="2365" y="4220"/>
                    <a:pt x="2339" y="4220"/>
                    <a:pt x="2301" y="4216"/>
                  </a:cubicBezTo>
                  <a:cubicBezTo>
                    <a:pt x="2237" y="4216"/>
                    <a:pt x="2059" y="4216"/>
                    <a:pt x="1830" y="4160"/>
                  </a:cubicBezTo>
                  <a:cubicBezTo>
                    <a:pt x="1715" y="4135"/>
                    <a:pt x="1588" y="4097"/>
                    <a:pt x="1465" y="4042"/>
                  </a:cubicBezTo>
                  <a:cubicBezTo>
                    <a:pt x="1342" y="3982"/>
                    <a:pt x="1219" y="3893"/>
                    <a:pt x="1185" y="3761"/>
                  </a:cubicBezTo>
                  <a:cubicBezTo>
                    <a:pt x="1176" y="3723"/>
                    <a:pt x="1172" y="3685"/>
                    <a:pt x="1176" y="3651"/>
                  </a:cubicBezTo>
                  <a:cubicBezTo>
                    <a:pt x="1180" y="3643"/>
                    <a:pt x="1180" y="3638"/>
                    <a:pt x="1180" y="3630"/>
                  </a:cubicBezTo>
                  <a:cubicBezTo>
                    <a:pt x="1185" y="3626"/>
                    <a:pt x="1185" y="3617"/>
                    <a:pt x="1185" y="3613"/>
                  </a:cubicBezTo>
                  <a:cubicBezTo>
                    <a:pt x="1189" y="3600"/>
                    <a:pt x="1197" y="3587"/>
                    <a:pt x="1202" y="3575"/>
                  </a:cubicBezTo>
                  <a:cubicBezTo>
                    <a:pt x="1228" y="3533"/>
                    <a:pt x="1266" y="3508"/>
                    <a:pt x="1305" y="3508"/>
                  </a:cubicBezTo>
                  <a:cubicBezTo>
                    <a:pt x="1317" y="3508"/>
                    <a:pt x="1330" y="3510"/>
                    <a:pt x="1342" y="3515"/>
                  </a:cubicBezTo>
                  <a:cubicBezTo>
                    <a:pt x="1397" y="3532"/>
                    <a:pt x="1439" y="3587"/>
                    <a:pt x="1490" y="3630"/>
                  </a:cubicBezTo>
                  <a:cubicBezTo>
                    <a:pt x="1541" y="3676"/>
                    <a:pt x="1592" y="3715"/>
                    <a:pt x="1643" y="3749"/>
                  </a:cubicBezTo>
                  <a:cubicBezTo>
                    <a:pt x="1851" y="3884"/>
                    <a:pt x="2038" y="3918"/>
                    <a:pt x="2101" y="3927"/>
                  </a:cubicBezTo>
                  <a:cubicBezTo>
                    <a:pt x="2148" y="3931"/>
                    <a:pt x="2178" y="3931"/>
                    <a:pt x="2191" y="3931"/>
                  </a:cubicBezTo>
                  <a:cubicBezTo>
                    <a:pt x="2197" y="3933"/>
                    <a:pt x="2202" y="3934"/>
                    <a:pt x="2207" y="3934"/>
                  </a:cubicBezTo>
                  <a:cubicBezTo>
                    <a:pt x="2211" y="3934"/>
                    <a:pt x="2214" y="3933"/>
                    <a:pt x="2216" y="3931"/>
                  </a:cubicBezTo>
                  <a:cubicBezTo>
                    <a:pt x="2220" y="3923"/>
                    <a:pt x="2225" y="3914"/>
                    <a:pt x="2199" y="3884"/>
                  </a:cubicBezTo>
                  <a:cubicBezTo>
                    <a:pt x="2186" y="3863"/>
                    <a:pt x="2140" y="3808"/>
                    <a:pt x="2084" y="3736"/>
                  </a:cubicBezTo>
                  <a:cubicBezTo>
                    <a:pt x="2029" y="3660"/>
                    <a:pt x="1970" y="3562"/>
                    <a:pt x="1915" y="3460"/>
                  </a:cubicBezTo>
                  <a:cubicBezTo>
                    <a:pt x="1800" y="3256"/>
                    <a:pt x="1728" y="3036"/>
                    <a:pt x="1702" y="2993"/>
                  </a:cubicBezTo>
                  <a:cubicBezTo>
                    <a:pt x="1686" y="2959"/>
                    <a:pt x="1677" y="2959"/>
                    <a:pt x="1669" y="2959"/>
                  </a:cubicBezTo>
                  <a:cubicBezTo>
                    <a:pt x="1669" y="2959"/>
                    <a:pt x="1664" y="2963"/>
                    <a:pt x="1664" y="2963"/>
                  </a:cubicBezTo>
                  <a:cubicBezTo>
                    <a:pt x="1652" y="2951"/>
                    <a:pt x="1630" y="2934"/>
                    <a:pt x="1592" y="2913"/>
                  </a:cubicBezTo>
                  <a:cubicBezTo>
                    <a:pt x="1541" y="2874"/>
                    <a:pt x="1380" y="2777"/>
                    <a:pt x="1193" y="2624"/>
                  </a:cubicBezTo>
                  <a:cubicBezTo>
                    <a:pt x="1100" y="2543"/>
                    <a:pt x="994" y="2454"/>
                    <a:pt x="896" y="2352"/>
                  </a:cubicBezTo>
                  <a:cubicBezTo>
                    <a:pt x="845" y="2297"/>
                    <a:pt x="803" y="2242"/>
                    <a:pt x="769" y="2178"/>
                  </a:cubicBezTo>
                  <a:cubicBezTo>
                    <a:pt x="739" y="2115"/>
                    <a:pt x="722" y="2042"/>
                    <a:pt x="735" y="1979"/>
                  </a:cubicBezTo>
                  <a:cubicBezTo>
                    <a:pt x="739" y="1945"/>
                    <a:pt x="752" y="1915"/>
                    <a:pt x="773" y="1898"/>
                  </a:cubicBezTo>
                  <a:cubicBezTo>
                    <a:pt x="789" y="1886"/>
                    <a:pt x="806" y="1878"/>
                    <a:pt x="826" y="1878"/>
                  </a:cubicBezTo>
                  <a:cubicBezTo>
                    <a:pt x="834" y="1878"/>
                    <a:pt x="841" y="1879"/>
                    <a:pt x="849" y="1881"/>
                  </a:cubicBezTo>
                  <a:cubicBezTo>
                    <a:pt x="909" y="1894"/>
                    <a:pt x="964" y="1945"/>
                    <a:pt x="1015" y="1996"/>
                  </a:cubicBezTo>
                  <a:cubicBezTo>
                    <a:pt x="1117" y="2098"/>
                    <a:pt x="1219" y="2191"/>
                    <a:pt x="1312" y="2272"/>
                  </a:cubicBezTo>
                  <a:cubicBezTo>
                    <a:pt x="1499" y="2437"/>
                    <a:pt x="1647" y="2552"/>
                    <a:pt x="1702" y="2590"/>
                  </a:cubicBezTo>
                  <a:cubicBezTo>
                    <a:pt x="1760" y="2630"/>
                    <a:pt x="1783" y="2641"/>
                    <a:pt x="1795" y="2641"/>
                  </a:cubicBezTo>
                  <a:cubicBezTo>
                    <a:pt x="1799" y="2641"/>
                    <a:pt x="1802" y="2639"/>
                    <a:pt x="1804" y="2637"/>
                  </a:cubicBezTo>
                  <a:cubicBezTo>
                    <a:pt x="1809" y="2632"/>
                    <a:pt x="1804" y="2624"/>
                    <a:pt x="1787" y="2603"/>
                  </a:cubicBezTo>
                  <a:cubicBezTo>
                    <a:pt x="1800" y="2594"/>
                    <a:pt x="1821" y="2577"/>
                    <a:pt x="1851" y="2552"/>
                  </a:cubicBezTo>
                  <a:cubicBezTo>
                    <a:pt x="1893" y="2505"/>
                    <a:pt x="2021" y="2373"/>
                    <a:pt x="2123" y="2157"/>
                  </a:cubicBezTo>
                  <a:cubicBezTo>
                    <a:pt x="2174" y="2051"/>
                    <a:pt x="2220" y="1919"/>
                    <a:pt x="2233" y="1775"/>
                  </a:cubicBezTo>
                  <a:cubicBezTo>
                    <a:pt x="2237" y="1741"/>
                    <a:pt x="2237" y="1703"/>
                    <a:pt x="2242" y="1673"/>
                  </a:cubicBezTo>
                  <a:cubicBezTo>
                    <a:pt x="2246" y="1639"/>
                    <a:pt x="2250" y="1605"/>
                    <a:pt x="2267" y="1584"/>
                  </a:cubicBezTo>
                  <a:cubicBezTo>
                    <a:pt x="2278" y="1566"/>
                    <a:pt x="2296" y="1553"/>
                    <a:pt x="2314" y="1553"/>
                  </a:cubicBezTo>
                  <a:cubicBezTo>
                    <a:pt x="2317" y="1553"/>
                    <a:pt x="2319" y="1554"/>
                    <a:pt x="2322" y="1554"/>
                  </a:cubicBezTo>
                  <a:cubicBezTo>
                    <a:pt x="2343" y="1559"/>
                    <a:pt x="2369" y="1576"/>
                    <a:pt x="2382" y="1597"/>
                  </a:cubicBezTo>
                  <a:cubicBezTo>
                    <a:pt x="2411" y="1648"/>
                    <a:pt x="2416" y="1724"/>
                    <a:pt x="2420" y="1792"/>
                  </a:cubicBezTo>
                  <a:cubicBezTo>
                    <a:pt x="2424" y="1864"/>
                    <a:pt x="2424" y="1932"/>
                    <a:pt x="2416" y="2000"/>
                  </a:cubicBezTo>
                  <a:cubicBezTo>
                    <a:pt x="2403" y="2132"/>
                    <a:pt x="2369" y="2255"/>
                    <a:pt x="2326" y="2361"/>
                  </a:cubicBezTo>
                  <a:cubicBezTo>
                    <a:pt x="2237" y="2573"/>
                    <a:pt x="2118" y="2705"/>
                    <a:pt x="2080" y="2751"/>
                  </a:cubicBezTo>
                  <a:cubicBezTo>
                    <a:pt x="2063" y="2772"/>
                    <a:pt x="2051" y="2785"/>
                    <a:pt x="2042" y="2798"/>
                  </a:cubicBezTo>
                  <a:cubicBezTo>
                    <a:pt x="2040" y="2796"/>
                    <a:pt x="2039" y="2795"/>
                    <a:pt x="2038" y="2795"/>
                  </a:cubicBezTo>
                  <a:cubicBezTo>
                    <a:pt x="2037" y="2795"/>
                    <a:pt x="2036" y="2796"/>
                    <a:pt x="2034" y="2798"/>
                  </a:cubicBezTo>
                  <a:cubicBezTo>
                    <a:pt x="2029" y="2798"/>
                    <a:pt x="2029" y="2802"/>
                    <a:pt x="2029" y="2815"/>
                  </a:cubicBezTo>
                  <a:cubicBezTo>
                    <a:pt x="2017" y="2828"/>
                    <a:pt x="2021" y="2836"/>
                    <a:pt x="2021" y="2840"/>
                  </a:cubicBezTo>
                  <a:cubicBezTo>
                    <a:pt x="2024" y="2840"/>
                    <a:pt x="2026" y="2842"/>
                    <a:pt x="2029" y="2842"/>
                  </a:cubicBezTo>
                  <a:cubicBezTo>
                    <a:pt x="2031" y="2842"/>
                    <a:pt x="2032" y="2842"/>
                    <a:pt x="2034" y="2840"/>
                  </a:cubicBezTo>
                  <a:cubicBezTo>
                    <a:pt x="2038" y="2853"/>
                    <a:pt x="2042" y="2866"/>
                    <a:pt x="2051" y="2883"/>
                  </a:cubicBezTo>
                  <a:cubicBezTo>
                    <a:pt x="2080" y="2976"/>
                    <a:pt x="2254" y="3405"/>
                    <a:pt x="2530" y="3783"/>
                  </a:cubicBezTo>
                  <a:cubicBezTo>
                    <a:pt x="2666" y="3969"/>
                    <a:pt x="2832" y="4135"/>
                    <a:pt x="2976" y="4254"/>
                  </a:cubicBezTo>
                  <a:cubicBezTo>
                    <a:pt x="3120" y="4368"/>
                    <a:pt x="3247" y="4436"/>
                    <a:pt x="3290" y="4462"/>
                  </a:cubicBezTo>
                  <a:cubicBezTo>
                    <a:pt x="3327" y="4479"/>
                    <a:pt x="3347" y="4485"/>
                    <a:pt x="3358" y="4485"/>
                  </a:cubicBezTo>
                  <a:cubicBezTo>
                    <a:pt x="3366" y="4485"/>
                    <a:pt x="3369" y="4482"/>
                    <a:pt x="3371" y="4479"/>
                  </a:cubicBezTo>
                  <a:cubicBezTo>
                    <a:pt x="3375" y="4474"/>
                    <a:pt x="3375" y="4462"/>
                    <a:pt x="3311" y="4419"/>
                  </a:cubicBezTo>
                  <a:cubicBezTo>
                    <a:pt x="3303" y="4411"/>
                    <a:pt x="3286" y="4402"/>
                    <a:pt x="3269" y="4390"/>
                  </a:cubicBezTo>
                  <a:cubicBezTo>
                    <a:pt x="3273" y="4377"/>
                    <a:pt x="3277" y="4360"/>
                    <a:pt x="3281" y="4330"/>
                  </a:cubicBezTo>
                  <a:cubicBezTo>
                    <a:pt x="3303" y="4241"/>
                    <a:pt x="3354" y="3817"/>
                    <a:pt x="3426" y="3396"/>
                  </a:cubicBezTo>
                  <a:cubicBezTo>
                    <a:pt x="3498" y="2976"/>
                    <a:pt x="3583" y="2560"/>
                    <a:pt x="3595" y="2471"/>
                  </a:cubicBezTo>
                  <a:cubicBezTo>
                    <a:pt x="3595" y="2458"/>
                    <a:pt x="3595" y="2450"/>
                    <a:pt x="3595" y="2441"/>
                  </a:cubicBezTo>
                  <a:cubicBezTo>
                    <a:pt x="3599" y="2443"/>
                    <a:pt x="3602" y="2443"/>
                    <a:pt x="3605" y="2443"/>
                  </a:cubicBezTo>
                  <a:cubicBezTo>
                    <a:pt x="3611" y="2443"/>
                    <a:pt x="3614" y="2440"/>
                    <a:pt x="3617" y="2437"/>
                  </a:cubicBezTo>
                  <a:cubicBezTo>
                    <a:pt x="3621" y="2433"/>
                    <a:pt x="3621" y="2424"/>
                    <a:pt x="3587" y="2386"/>
                  </a:cubicBezTo>
                  <a:cubicBezTo>
                    <a:pt x="3579" y="2378"/>
                    <a:pt x="3566" y="2365"/>
                    <a:pt x="3545" y="2344"/>
                  </a:cubicBezTo>
                  <a:cubicBezTo>
                    <a:pt x="3511" y="2310"/>
                    <a:pt x="3464" y="2263"/>
                    <a:pt x="3413" y="2208"/>
                  </a:cubicBezTo>
                  <a:cubicBezTo>
                    <a:pt x="3328" y="2115"/>
                    <a:pt x="3235" y="1991"/>
                    <a:pt x="3154" y="1860"/>
                  </a:cubicBezTo>
                  <a:cubicBezTo>
                    <a:pt x="3078" y="1724"/>
                    <a:pt x="3018" y="1584"/>
                    <a:pt x="2976" y="1465"/>
                  </a:cubicBezTo>
                  <a:cubicBezTo>
                    <a:pt x="2938" y="1351"/>
                    <a:pt x="2912" y="1257"/>
                    <a:pt x="2904" y="1227"/>
                  </a:cubicBezTo>
                  <a:cubicBezTo>
                    <a:pt x="2887" y="1181"/>
                    <a:pt x="2878" y="1172"/>
                    <a:pt x="2870" y="1172"/>
                  </a:cubicBezTo>
                  <a:cubicBezTo>
                    <a:pt x="2865" y="1177"/>
                    <a:pt x="2861" y="1181"/>
                    <a:pt x="2857" y="1194"/>
                  </a:cubicBezTo>
                  <a:cubicBezTo>
                    <a:pt x="2848" y="1185"/>
                    <a:pt x="2832" y="1177"/>
                    <a:pt x="2810" y="1164"/>
                  </a:cubicBezTo>
                  <a:cubicBezTo>
                    <a:pt x="2759" y="1138"/>
                    <a:pt x="2607" y="1066"/>
                    <a:pt x="2416" y="952"/>
                  </a:cubicBezTo>
                  <a:cubicBezTo>
                    <a:pt x="2369" y="922"/>
                    <a:pt x="2318" y="892"/>
                    <a:pt x="2267" y="858"/>
                  </a:cubicBezTo>
                  <a:cubicBezTo>
                    <a:pt x="2216" y="824"/>
                    <a:pt x="2161" y="786"/>
                    <a:pt x="2110" y="748"/>
                  </a:cubicBezTo>
                  <a:cubicBezTo>
                    <a:pt x="2055" y="714"/>
                    <a:pt x="2000" y="671"/>
                    <a:pt x="1949" y="629"/>
                  </a:cubicBezTo>
                  <a:cubicBezTo>
                    <a:pt x="1919" y="608"/>
                    <a:pt x="1893" y="587"/>
                    <a:pt x="1868" y="565"/>
                  </a:cubicBezTo>
                  <a:cubicBezTo>
                    <a:pt x="1838" y="540"/>
                    <a:pt x="1813" y="523"/>
                    <a:pt x="1796" y="497"/>
                  </a:cubicBezTo>
                  <a:cubicBezTo>
                    <a:pt x="1775" y="476"/>
                    <a:pt x="1758" y="451"/>
                    <a:pt x="1758" y="430"/>
                  </a:cubicBezTo>
                  <a:cubicBezTo>
                    <a:pt x="1758" y="408"/>
                    <a:pt x="1770" y="391"/>
                    <a:pt x="1792" y="379"/>
                  </a:cubicBezTo>
                  <a:cubicBezTo>
                    <a:pt x="1803" y="373"/>
                    <a:pt x="1816" y="371"/>
                    <a:pt x="1829" y="371"/>
                  </a:cubicBezTo>
                  <a:cubicBezTo>
                    <a:pt x="1866" y="371"/>
                    <a:pt x="1906" y="391"/>
                    <a:pt x="1944" y="417"/>
                  </a:cubicBezTo>
                  <a:cubicBezTo>
                    <a:pt x="2055" y="493"/>
                    <a:pt x="2169" y="557"/>
                    <a:pt x="2271" y="604"/>
                  </a:cubicBezTo>
                  <a:cubicBezTo>
                    <a:pt x="2475" y="701"/>
                    <a:pt x="2645" y="744"/>
                    <a:pt x="2704" y="752"/>
                  </a:cubicBezTo>
                  <a:cubicBezTo>
                    <a:pt x="2740" y="759"/>
                    <a:pt x="2765" y="762"/>
                    <a:pt x="2781" y="762"/>
                  </a:cubicBezTo>
                  <a:cubicBezTo>
                    <a:pt x="2803" y="762"/>
                    <a:pt x="2810" y="757"/>
                    <a:pt x="2810" y="752"/>
                  </a:cubicBezTo>
                  <a:cubicBezTo>
                    <a:pt x="2819" y="752"/>
                    <a:pt x="2827" y="744"/>
                    <a:pt x="2827" y="667"/>
                  </a:cubicBezTo>
                  <a:cubicBezTo>
                    <a:pt x="2827" y="642"/>
                    <a:pt x="2827" y="591"/>
                    <a:pt x="2810" y="527"/>
                  </a:cubicBezTo>
                  <a:cubicBezTo>
                    <a:pt x="2793" y="463"/>
                    <a:pt x="2772" y="391"/>
                    <a:pt x="2768" y="298"/>
                  </a:cubicBezTo>
                  <a:cubicBezTo>
                    <a:pt x="2768" y="256"/>
                    <a:pt x="2764" y="205"/>
                    <a:pt x="2776" y="162"/>
                  </a:cubicBezTo>
                  <a:cubicBezTo>
                    <a:pt x="2785" y="124"/>
                    <a:pt x="2815" y="94"/>
                    <a:pt x="2861" y="77"/>
                  </a:cubicBezTo>
                  <a:cubicBezTo>
                    <a:pt x="2866" y="75"/>
                    <a:pt x="2873" y="73"/>
                    <a:pt x="2880" y="73"/>
                  </a:cubicBezTo>
                  <a:close/>
                  <a:moveTo>
                    <a:pt x="2891" y="1"/>
                  </a:moveTo>
                  <a:cubicBezTo>
                    <a:pt x="2874" y="1"/>
                    <a:pt x="2848" y="5"/>
                    <a:pt x="2832" y="14"/>
                  </a:cubicBezTo>
                  <a:cubicBezTo>
                    <a:pt x="2776" y="35"/>
                    <a:pt x="2721" y="86"/>
                    <a:pt x="2708" y="149"/>
                  </a:cubicBezTo>
                  <a:cubicBezTo>
                    <a:pt x="2696" y="209"/>
                    <a:pt x="2704" y="256"/>
                    <a:pt x="2704" y="306"/>
                  </a:cubicBezTo>
                  <a:cubicBezTo>
                    <a:pt x="2708" y="404"/>
                    <a:pt x="2738" y="485"/>
                    <a:pt x="2755" y="544"/>
                  </a:cubicBezTo>
                  <a:cubicBezTo>
                    <a:pt x="2772" y="604"/>
                    <a:pt x="2781" y="650"/>
                    <a:pt x="2785" y="671"/>
                  </a:cubicBezTo>
                  <a:cubicBezTo>
                    <a:pt x="2789" y="710"/>
                    <a:pt x="2793" y="727"/>
                    <a:pt x="2798" y="739"/>
                  </a:cubicBezTo>
                  <a:cubicBezTo>
                    <a:pt x="2785" y="731"/>
                    <a:pt x="2759" y="722"/>
                    <a:pt x="2713" y="710"/>
                  </a:cubicBezTo>
                  <a:cubicBezTo>
                    <a:pt x="2657" y="688"/>
                    <a:pt x="2496" y="642"/>
                    <a:pt x="2297" y="544"/>
                  </a:cubicBezTo>
                  <a:cubicBezTo>
                    <a:pt x="2199" y="497"/>
                    <a:pt x="2093" y="434"/>
                    <a:pt x="1983" y="357"/>
                  </a:cubicBezTo>
                  <a:cubicBezTo>
                    <a:pt x="1953" y="340"/>
                    <a:pt x="1923" y="319"/>
                    <a:pt x="1885" y="306"/>
                  </a:cubicBezTo>
                  <a:cubicBezTo>
                    <a:pt x="1867" y="303"/>
                    <a:pt x="1850" y="301"/>
                    <a:pt x="1832" y="301"/>
                  </a:cubicBezTo>
                  <a:cubicBezTo>
                    <a:pt x="1807" y="301"/>
                    <a:pt x="1783" y="305"/>
                    <a:pt x="1758" y="315"/>
                  </a:cubicBezTo>
                  <a:cubicBezTo>
                    <a:pt x="1715" y="336"/>
                    <a:pt x="1681" y="383"/>
                    <a:pt x="1686" y="434"/>
                  </a:cubicBezTo>
                  <a:cubicBezTo>
                    <a:pt x="1690" y="485"/>
                    <a:pt x="1715" y="519"/>
                    <a:pt x="1741" y="548"/>
                  </a:cubicBezTo>
                  <a:cubicBezTo>
                    <a:pt x="1915" y="705"/>
                    <a:pt x="2106" y="841"/>
                    <a:pt x="2275" y="943"/>
                  </a:cubicBezTo>
                  <a:cubicBezTo>
                    <a:pt x="2522" y="1096"/>
                    <a:pt x="2725" y="1185"/>
                    <a:pt x="2793" y="1211"/>
                  </a:cubicBezTo>
                  <a:cubicBezTo>
                    <a:pt x="2823" y="1219"/>
                    <a:pt x="2844" y="1227"/>
                    <a:pt x="2857" y="1227"/>
                  </a:cubicBezTo>
                  <a:cubicBezTo>
                    <a:pt x="2857" y="1232"/>
                    <a:pt x="2857" y="1236"/>
                    <a:pt x="2857" y="1236"/>
                  </a:cubicBezTo>
                  <a:cubicBezTo>
                    <a:pt x="2861" y="1270"/>
                    <a:pt x="2878" y="1368"/>
                    <a:pt x="2916" y="1491"/>
                  </a:cubicBezTo>
                  <a:cubicBezTo>
                    <a:pt x="2950" y="1609"/>
                    <a:pt x="3014" y="1758"/>
                    <a:pt x="3095" y="1898"/>
                  </a:cubicBezTo>
                  <a:cubicBezTo>
                    <a:pt x="3175" y="2034"/>
                    <a:pt x="3277" y="2161"/>
                    <a:pt x="3362" y="2250"/>
                  </a:cubicBezTo>
                  <a:cubicBezTo>
                    <a:pt x="3455" y="2344"/>
                    <a:pt x="3528" y="2403"/>
                    <a:pt x="3557" y="2420"/>
                  </a:cubicBezTo>
                  <a:cubicBezTo>
                    <a:pt x="3562" y="2424"/>
                    <a:pt x="3562" y="2424"/>
                    <a:pt x="3562" y="2424"/>
                  </a:cubicBezTo>
                  <a:cubicBezTo>
                    <a:pt x="3557" y="2429"/>
                    <a:pt x="3557" y="2437"/>
                    <a:pt x="3553" y="2450"/>
                  </a:cubicBezTo>
                  <a:cubicBezTo>
                    <a:pt x="3553" y="2450"/>
                    <a:pt x="3549" y="2454"/>
                    <a:pt x="3549" y="2458"/>
                  </a:cubicBezTo>
                  <a:cubicBezTo>
                    <a:pt x="3519" y="2547"/>
                    <a:pt x="3426" y="2963"/>
                    <a:pt x="3354" y="3388"/>
                  </a:cubicBezTo>
                  <a:cubicBezTo>
                    <a:pt x="3281" y="3808"/>
                    <a:pt x="3235" y="4233"/>
                    <a:pt x="3235" y="4326"/>
                  </a:cubicBezTo>
                  <a:cubicBezTo>
                    <a:pt x="3235" y="4343"/>
                    <a:pt x="3235" y="4356"/>
                    <a:pt x="3239" y="4368"/>
                  </a:cubicBezTo>
                  <a:cubicBezTo>
                    <a:pt x="3180" y="4330"/>
                    <a:pt x="3103" y="4275"/>
                    <a:pt x="3018" y="4199"/>
                  </a:cubicBezTo>
                  <a:cubicBezTo>
                    <a:pt x="2878" y="4084"/>
                    <a:pt x="2721" y="3923"/>
                    <a:pt x="2585" y="3740"/>
                  </a:cubicBezTo>
                  <a:cubicBezTo>
                    <a:pt x="2322" y="3371"/>
                    <a:pt x="2140" y="2951"/>
                    <a:pt x="2093" y="2866"/>
                  </a:cubicBezTo>
                  <a:cubicBezTo>
                    <a:pt x="2080" y="2845"/>
                    <a:pt x="2072" y="2832"/>
                    <a:pt x="2063" y="2823"/>
                  </a:cubicBezTo>
                  <a:cubicBezTo>
                    <a:pt x="2076" y="2811"/>
                    <a:pt x="2093" y="2798"/>
                    <a:pt x="2114" y="2781"/>
                  </a:cubicBezTo>
                  <a:cubicBezTo>
                    <a:pt x="2161" y="2738"/>
                    <a:pt x="2288" y="2607"/>
                    <a:pt x="2386" y="2386"/>
                  </a:cubicBezTo>
                  <a:cubicBezTo>
                    <a:pt x="2433" y="2276"/>
                    <a:pt x="2471" y="2144"/>
                    <a:pt x="2488" y="2004"/>
                  </a:cubicBezTo>
                  <a:cubicBezTo>
                    <a:pt x="2492" y="1932"/>
                    <a:pt x="2496" y="1860"/>
                    <a:pt x="2492" y="1788"/>
                  </a:cubicBezTo>
                  <a:cubicBezTo>
                    <a:pt x="2488" y="1750"/>
                    <a:pt x="2483" y="1711"/>
                    <a:pt x="2479" y="1673"/>
                  </a:cubicBezTo>
                  <a:cubicBezTo>
                    <a:pt x="2475" y="1639"/>
                    <a:pt x="2466" y="1597"/>
                    <a:pt x="2441" y="1559"/>
                  </a:cubicBezTo>
                  <a:cubicBezTo>
                    <a:pt x="2416" y="1520"/>
                    <a:pt x="2377" y="1486"/>
                    <a:pt x="2326" y="1482"/>
                  </a:cubicBezTo>
                  <a:cubicBezTo>
                    <a:pt x="2321" y="1481"/>
                    <a:pt x="2316" y="1481"/>
                    <a:pt x="2311" y="1481"/>
                  </a:cubicBezTo>
                  <a:cubicBezTo>
                    <a:pt x="2265" y="1481"/>
                    <a:pt x="2222" y="1512"/>
                    <a:pt x="2203" y="1550"/>
                  </a:cubicBezTo>
                  <a:cubicBezTo>
                    <a:pt x="2161" y="1631"/>
                    <a:pt x="2169" y="1707"/>
                    <a:pt x="2165" y="1771"/>
                  </a:cubicBezTo>
                  <a:cubicBezTo>
                    <a:pt x="2152" y="1902"/>
                    <a:pt x="2110" y="2030"/>
                    <a:pt x="2063" y="2132"/>
                  </a:cubicBezTo>
                  <a:cubicBezTo>
                    <a:pt x="1970" y="2340"/>
                    <a:pt x="1851" y="2471"/>
                    <a:pt x="1813" y="2522"/>
                  </a:cubicBezTo>
                  <a:cubicBezTo>
                    <a:pt x="1792" y="2552"/>
                    <a:pt x="1775" y="2569"/>
                    <a:pt x="1766" y="2586"/>
                  </a:cubicBezTo>
                  <a:cubicBezTo>
                    <a:pt x="1758" y="2577"/>
                    <a:pt x="1745" y="2564"/>
                    <a:pt x="1728" y="2552"/>
                  </a:cubicBezTo>
                  <a:cubicBezTo>
                    <a:pt x="1681" y="2505"/>
                    <a:pt x="1537" y="2390"/>
                    <a:pt x="1354" y="2225"/>
                  </a:cubicBezTo>
                  <a:cubicBezTo>
                    <a:pt x="1265" y="2140"/>
                    <a:pt x="1163" y="2047"/>
                    <a:pt x="1062" y="1945"/>
                  </a:cubicBezTo>
                  <a:cubicBezTo>
                    <a:pt x="1011" y="1894"/>
                    <a:pt x="951" y="1830"/>
                    <a:pt x="862" y="1809"/>
                  </a:cubicBezTo>
                  <a:cubicBezTo>
                    <a:pt x="853" y="1807"/>
                    <a:pt x="843" y="1806"/>
                    <a:pt x="833" y="1806"/>
                  </a:cubicBezTo>
                  <a:cubicBezTo>
                    <a:pt x="794" y="1806"/>
                    <a:pt x="753" y="1820"/>
                    <a:pt x="722" y="1847"/>
                  </a:cubicBezTo>
                  <a:cubicBezTo>
                    <a:pt x="688" y="1881"/>
                    <a:pt x="671" y="1924"/>
                    <a:pt x="663" y="1966"/>
                  </a:cubicBezTo>
                  <a:cubicBezTo>
                    <a:pt x="646" y="2055"/>
                    <a:pt x="671" y="2140"/>
                    <a:pt x="705" y="2212"/>
                  </a:cubicBezTo>
                  <a:cubicBezTo>
                    <a:pt x="743" y="2284"/>
                    <a:pt x="794" y="2348"/>
                    <a:pt x="845" y="2399"/>
                  </a:cubicBezTo>
                  <a:cubicBezTo>
                    <a:pt x="951" y="2505"/>
                    <a:pt x="1053" y="2598"/>
                    <a:pt x="1151" y="2675"/>
                  </a:cubicBezTo>
                  <a:cubicBezTo>
                    <a:pt x="1350" y="2828"/>
                    <a:pt x="1511" y="2921"/>
                    <a:pt x="1571" y="2951"/>
                  </a:cubicBezTo>
                  <a:cubicBezTo>
                    <a:pt x="1613" y="2972"/>
                    <a:pt x="1643" y="2985"/>
                    <a:pt x="1660" y="2989"/>
                  </a:cubicBezTo>
                  <a:cubicBezTo>
                    <a:pt x="1660" y="2993"/>
                    <a:pt x="1660" y="3002"/>
                    <a:pt x="1660" y="3006"/>
                  </a:cubicBezTo>
                  <a:cubicBezTo>
                    <a:pt x="1669" y="3057"/>
                    <a:pt x="1736" y="3286"/>
                    <a:pt x="1851" y="3498"/>
                  </a:cubicBezTo>
                  <a:cubicBezTo>
                    <a:pt x="1906" y="3600"/>
                    <a:pt x="1974" y="3702"/>
                    <a:pt x="2034" y="3774"/>
                  </a:cubicBezTo>
                  <a:cubicBezTo>
                    <a:pt x="2076" y="3825"/>
                    <a:pt x="2110" y="3863"/>
                    <a:pt x="2135" y="3889"/>
                  </a:cubicBezTo>
                  <a:cubicBezTo>
                    <a:pt x="2127" y="3889"/>
                    <a:pt x="2118" y="3884"/>
                    <a:pt x="2110" y="3880"/>
                  </a:cubicBezTo>
                  <a:cubicBezTo>
                    <a:pt x="2051" y="3863"/>
                    <a:pt x="1872" y="3825"/>
                    <a:pt x="1681" y="3693"/>
                  </a:cubicBezTo>
                  <a:cubicBezTo>
                    <a:pt x="1630" y="3660"/>
                    <a:pt x="1584" y="3621"/>
                    <a:pt x="1537" y="3579"/>
                  </a:cubicBezTo>
                  <a:cubicBezTo>
                    <a:pt x="1486" y="3536"/>
                    <a:pt x="1444" y="3477"/>
                    <a:pt x="1363" y="3447"/>
                  </a:cubicBezTo>
                  <a:cubicBezTo>
                    <a:pt x="1346" y="3440"/>
                    <a:pt x="1327" y="3436"/>
                    <a:pt x="1307" y="3436"/>
                  </a:cubicBezTo>
                  <a:cubicBezTo>
                    <a:pt x="1283" y="3436"/>
                    <a:pt x="1257" y="3442"/>
                    <a:pt x="1236" y="3452"/>
                  </a:cubicBezTo>
                  <a:cubicBezTo>
                    <a:pt x="1193" y="3473"/>
                    <a:pt x="1163" y="3502"/>
                    <a:pt x="1142" y="3541"/>
                  </a:cubicBezTo>
                  <a:cubicBezTo>
                    <a:pt x="1121" y="3575"/>
                    <a:pt x="1108" y="3609"/>
                    <a:pt x="1104" y="3647"/>
                  </a:cubicBezTo>
                  <a:cubicBezTo>
                    <a:pt x="1100" y="3689"/>
                    <a:pt x="1104" y="3740"/>
                    <a:pt x="1117" y="3783"/>
                  </a:cubicBezTo>
                  <a:cubicBezTo>
                    <a:pt x="1138" y="3859"/>
                    <a:pt x="1185" y="3931"/>
                    <a:pt x="1244" y="3982"/>
                  </a:cubicBezTo>
                  <a:cubicBezTo>
                    <a:pt x="1304" y="4037"/>
                    <a:pt x="1371" y="4075"/>
                    <a:pt x="1435" y="4105"/>
                  </a:cubicBezTo>
                  <a:cubicBezTo>
                    <a:pt x="1567" y="4165"/>
                    <a:pt x="1698" y="4203"/>
                    <a:pt x="1817" y="4224"/>
                  </a:cubicBezTo>
                  <a:cubicBezTo>
                    <a:pt x="1976" y="4258"/>
                    <a:pt x="2111" y="4266"/>
                    <a:pt x="2203" y="4266"/>
                  </a:cubicBezTo>
                  <a:cubicBezTo>
                    <a:pt x="2249" y="4266"/>
                    <a:pt x="2284" y="4264"/>
                    <a:pt x="2305" y="4262"/>
                  </a:cubicBezTo>
                  <a:cubicBezTo>
                    <a:pt x="2343" y="4258"/>
                    <a:pt x="2369" y="4254"/>
                    <a:pt x="2386" y="4249"/>
                  </a:cubicBezTo>
                  <a:cubicBezTo>
                    <a:pt x="2390" y="4254"/>
                    <a:pt x="2394" y="4262"/>
                    <a:pt x="2399" y="4266"/>
                  </a:cubicBezTo>
                  <a:cubicBezTo>
                    <a:pt x="2424" y="4317"/>
                    <a:pt x="2594" y="4508"/>
                    <a:pt x="2806" y="4653"/>
                  </a:cubicBezTo>
                  <a:cubicBezTo>
                    <a:pt x="2921" y="4733"/>
                    <a:pt x="3039" y="4797"/>
                    <a:pt x="3137" y="4839"/>
                  </a:cubicBezTo>
                  <a:cubicBezTo>
                    <a:pt x="3158" y="4848"/>
                    <a:pt x="3175" y="4856"/>
                    <a:pt x="3192" y="4861"/>
                  </a:cubicBezTo>
                  <a:cubicBezTo>
                    <a:pt x="3192" y="4873"/>
                    <a:pt x="3188" y="4890"/>
                    <a:pt x="3184" y="4916"/>
                  </a:cubicBezTo>
                  <a:cubicBezTo>
                    <a:pt x="3167" y="5005"/>
                    <a:pt x="3129" y="5434"/>
                    <a:pt x="3116" y="5867"/>
                  </a:cubicBezTo>
                  <a:cubicBezTo>
                    <a:pt x="3099" y="6300"/>
                    <a:pt x="3112" y="6732"/>
                    <a:pt x="3124" y="6822"/>
                  </a:cubicBezTo>
                  <a:cubicBezTo>
                    <a:pt x="3124" y="6839"/>
                    <a:pt x="3129" y="6856"/>
                    <a:pt x="3129" y="6864"/>
                  </a:cubicBezTo>
                  <a:cubicBezTo>
                    <a:pt x="3129" y="6864"/>
                    <a:pt x="3124" y="6864"/>
                    <a:pt x="3124" y="6860"/>
                  </a:cubicBezTo>
                  <a:cubicBezTo>
                    <a:pt x="3103" y="6851"/>
                    <a:pt x="3082" y="6839"/>
                    <a:pt x="3052" y="6822"/>
                  </a:cubicBezTo>
                  <a:cubicBezTo>
                    <a:pt x="3027" y="6809"/>
                    <a:pt x="2997" y="6792"/>
                    <a:pt x="2963" y="6771"/>
                  </a:cubicBezTo>
                  <a:cubicBezTo>
                    <a:pt x="2933" y="6749"/>
                    <a:pt x="2895" y="6728"/>
                    <a:pt x="2861" y="6703"/>
                  </a:cubicBezTo>
                  <a:cubicBezTo>
                    <a:pt x="2717" y="6601"/>
                    <a:pt x="2556" y="6448"/>
                    <a:pt x="2424" y="6270"/>
                  </a:cubicBezTo>
                  <a:cubicBezTo>
                    <a:pt x="2292" y="6096"/>
                    <a:pt x="2195" y="5896"/>
                    <a:pt x="2140" y="5727"/>
                  </a:cubicBezTo>
                  <a:cubicBezTo>
                    <a:pt x="2127" y="5688"/>
                    <a:pt x="2118" y="5646"/>
                    <a:pt x="2106" y="5608"/>
                  </a:cubicBezTo>
                  <a:cubicBezTo>
                    <a:pt x="2093" y="5574"/>
                    <a:pt x="2089" y="5540"/>
                    <a:pt x="2080" y="5510"/>
                  </a:cubicBezTo>
                  <a:cubicBezTo>
                    <a:pt x="2076" y="5480"/>
                    <a:pt x="2068" y="5455"/>
                    <a:pt x="2063" y="5434"/>
                  </a:cubicBezTo>
                  <a:cubicBezTo>
                    <a:pt x="2063" y="5408"/>
                    <a:pt x="2059" y="5391"/>
                    <a:pt x="2055" y="5383"/>
                  </a:cubicBezTo>
                  <a:cubicBezTo>
                    <a:pt x="2042" y="5315"/>
                    <a:pt x="2034" y="5306"/>
                    <a:pt x="2025" y="5306"/>
                  </a:cubicBezTo>
                  <a:cubicBezTo>
                    <a:pt x="2012" y="5272"/>
                    <a:pt x="1991" y="5238"/>
                    <a:pt x="1957" y="5213"/>
                  </a:cubicBezTo>
                  <a:cubicBezTo>
                    <a:pt x="1932" y="5187"/>
                    <a:pt x="1898" y="5171"/>
                    <a:pt x="1855" y="5162"/>
                  </a:cubicBezTo>
                  <a:cubicBezTo>
                    <a:pt x="1847" y="5161"/>
                    <a:pt x="1839" y="5161"/>
                    <a:pt x="1830" y="5161"/>
                  </a:cubicBezTo>
                  <a:cubicBezTo>
                    <a:pt x="1797" y="5161"/>
                    <a:pt x="1758" y="5168"/>
                    <a:pt x="1728" y="5192"/>
                  </a:cubicBezTo>
                  <a:cubicBezTo>
                    <a:pt x="1690" y="5221"/>
                    <a:pt x="1673" y="5268"/>
                    <a:pt x="1669" y="5311"/>
                  </a:cubicBezTo>
                  <a:cubicBezTo>
                    <a:pt x="1660" y="5353"/>
                    <a:pt x="1664" y="5391"/>
                    <a:pt x="1664" y="5434"/>
                  </a:cubicBezTo>
                  <a:cubicBezTo>
                    <a:pt x="1677" y="5586"/>
                    <a:pt x="1707" y="5739"/>
                    <a:pt x="1741" y="5858"/>
                  </a:cubicBezTo>
                  <a:cubicBezTo>
                    <a:pt x="1762" y="5926"/>
                    <a:pt x="1783" y="5985"/>
                    <a:pt x="1800" y="6028"/>
                  </a:cubicBezTo>
                  <a:cubicBezTo>
                    <a:pt x="1796" y="6028"/>
                    <a:pt x="1796" y="6024"/>
                    <a:pt x="1792" y="6024"/>
                  </a:cubicBezTo>
                  <a:cubicBezTo>
                    <a:pt x="1753" y="6002"/>
                    <a:pt x="1681" y="5960"/>
                    <a:pt x="1584" y="5913"/>
                  </a:cubicBezTo>
                  <a:cubicBezTo>
                    <a:pt x="1482" y="5862"/>
                    <a:pt x="1354" y="5803"/>
                    <a:pt x="1219" y="5722"/>
                  </a:cubicBezTo>
                  <a:cubicBezTo>
                    <a:pt x="1202" y="5714"/>
                    <a:pt x="1185" y="5701"/>
                    <a:pt x="1159" y="5693"/>
                  </a:cubicBezTo>
                  <a:cubicBezTo>
                    <a:pt x="1148" y="5687"/>
                    <a:pt x="1134" y="5685"/>
                    <a:pt x="1121" y="5685"/>
                  </a:cubicBezTo>
                  <a:cubicBezTo>
                    <a:pt x="1106" y="5685"/>
                    <a:pt x="1090" y="5688"/>
                    <a:pt x="1079" y="5693"/>
                  </a:cubicBezTo>
                  <a:cubicBezTo>
                    <a:pt x="1070" y="5697"/>
                    <a:pt x="1066" y="5697"/>
                    <a:pt x="1062" y="5701"/>
                  </a:cubicBezTo>
                  <a:lnTo>
                    <a:pt x="1057" y="5701"/>
                  </a:lnTo>
                  <a:cubicBezTo>
                    <a:pt x="1019" y="5727"/>
                    <a:pt x="989" y="5765"/>
                    <a:pt x="977" y="5816"/>
                  </a:cubicBezTo>
                  <a:cubicBezTo>
                    <a:pt x="972" y="5841"/>
                    <a:pt x="977" y="5875"/>
                    <a:pt x="989" y="5901"/>
                  </a:cubicBezTo>
                  <a:cubicBezTo>
                    <a:pt x="998" y="5922"/>
                    <a:pt x="1011" y="5943"/>
                    <a:pt x="1023" y="5964"/>
                  </a:cubicBezTo>
                  <a:cubicBezTo>
                    <a:pt x="1049" y="6007"/>
                    <a:pt x="1083" y="6045"/>
                    <a:pt x="1121" y="6079"/>
                  </a:cubicBezTo>
                  <a:cubicBezTo>
                    <a:pt x="1202" y="6142"/>
                    <a:pt x="1295" y="6176"/>
                    <a:pt x="1384" y="6219"/>
                  </a:cubicBezTo>
                  <a:cubicBezTo>
                    <a:pt x="1473" y="6261"/>
                    <a:pt x="1567" y="6300"/>
                    <a:pt x="1660" y="6338"/>
                  </a:cubicBezTo>
                  <a:cubicBezTo>
                    <a:pt x="1843" y="6414"/>
                    <a:pt x="2025" y="6491"/>
                    <a:pt x="2169" y="6605"/>
                  </a:cubicBezTo>
                  <a:cubicBezTo>
                    <a:pt x="2318" y="6720"/>
                    <a:pt x="2441" y="6847"/>
                    <a:pt x="2560" y="6957"/>
                  </a:cubicBezTo>
                  <a:cubicBezTo>
                    <a:pt x="2679" y="7064"/>
                    <a:pt x="2789" y="7157"/>
                    <a:pt x="2887" y="7216"/>
                  </a:cubicBezTo>
                  <a:cubicBezTo>
                    <a:pt x="2984" y="7271"/>
                    <a:pt x="3065" y="7305"/>
                    <a:pt x="3107" y="7314"/>
                  </a:cubicBezTo>
                  <a:cubicBezTo>
                    <a:pt x="3124" y="7322"/>
                    <a:pt x="3137" y="7322"/>
                    <a:pt x="3150" y="7327"/>
                  </a:cubicBezTo>
                  <a:cubicBezTo>
                    <a:pt x="3150" y="7335"/>
                    <a:pt x="3150" y="7344"/>
                    <a:pt x="3146" y="7356"/>
                  </a:cubicBezTo>
                  <a:cubicBezTo>
                    <a:pt x="3141" y="7412"/>
                    <a:pt x="3150" y="7666"/>
                    <a:pt x="3171" y="7925"/>
                  </a:cubicBezTo>
                  <a:cubicBezTo>
                    <a:pt x="3188" y="8180"/>
                    <a:pt x="3222" y="8434"/>
                    <a:pt x="3239" y="8485"/>
                  </a:cubicBezTo>
                  <a:cubicBezTo>
                    <a:pt x="3239" y="8494"/>
                    <a:pt x="3243" y="8498"/>
                    <a:pt x="3243" y="8502"/>
                  </a:cubicBezTo>
                  <a:cubicBezTo>
                    <a:pt x="3188" y="8507"/>
                    <a:pt x="3112" y="8515"/>
                    <a:pt x="3027" y="8519"/>
                  </a:cubicBezTo>
                  <a:cubicBezTo>
                    <a:pt x="3008" y="8520"/>
                    <a:pt x="2989" y="8520"/>
                    <a:pt x="2969" y="8520"/>
                  </a:cubicBezTo>
                  <a:cubicBezTo>
                    <a:pt x="2827" y="8520"/>
                    <a:pt x="2656" y="8506"/>
                    <a:pt x="2492" y="8473"/>
                  </a:cubicBezTo>
                  <a:cubicBezTo>
                    <a:pt x="2305" y="8430"/>
                    <a:pt x="2123" y="8367"/>
                    <a:pt x="1987" y="8303"/>
                  </a:cubicBezTo>
                  <a:cubicBezTo>
                    <a:pt x="1847" y="8239"/>
                    <a:pt x="1745" y="8180"/>
                    <a:pt x="1711" y="8159"/>
                  </a:cubicBezTo>
                  <a:cubicBezTo>
                    <a:pt x="1686" y="8146"/>
                    <a:pt x="1673" y="8137"/>
                    <a:pt x="1660" y="8137"/>
                  </a:cubicBezTo>
                  <a:cubicBezTo>
                    <a:pt x="1669" y="8133"/>
                    <a:pt x="1673" y="8125"/>
                    <a:pt x="1673" y="8065"/>
                  </a:cubicBezTo>
                  <a:cubicBezTo>
                    <a:pt x="1673" y="8027"/>
                    <a:pt x="1664" y="7908"/>
                    <a:pt x="1652" y="7755"/>
                  </a:cubicBezTo>
                  <a:cubicBezTo>
                    <a:pt x="1647" y="7679"/>
                    <a:pt x="1639" y="7594"/>
                    <a:pt x="1630" y="7505"/>
                  </a:cubicBezTo>
                  <a:cubicBezTo>
                    <a:pt x="1626" y="7458"/>
                    <a:pt x="1622" y="7412"/>
                    <a:pt x="1605" y="7361"/>
                  </a:cubicBezTo>
                  <a:cubicBezTo>
                    <a:pt x="1592" y="7314"/>
                    <a:pt x="1558" y="7259"/>
                    <a:pt x="1507" y="7229"/>
                  </a:cubicBezTo>
                  <a:cubicBezTo>
                    <a:pt x="1481" y="7214"/>
                    <a:pt x="1450" y="7206"/>
                    <a:pt x="1419" y="7206"/>
                  </a:cubicBezTo>
                  <a:cubicBezTo>
                    <a:pt x="1390" y="7206"/>
                    <a:pt x="1362" y="7213"/>
                    <a:pt x="1337" y="7225"/>
                  </a:cubicBezTo>
                  <a:cubicBezTo>
                    <a:pt x="1287" y="7246"/>
                    <a:pt x="1244" y="7284"/>
                    <a:pt x="1219" y="7327"/>
                  </a:cubicBezTo>
                  <a:cubicBezTo>
                    <a:pt x="1168" y="7420"/>
                    <a:pt x="1172" y="7522"/>
                    <a:pt x="1185" y="7598"/>
                  </a:cubicBezTo>
                  <a:cubicBezTo>
                    <a:pt x="1197" y="7679"/>
                    <a:pt x="1219" y="7743"/>
                    <a:pt x="1231" y="7794"/>
                  </a:cubicBezTo>
                  <a:cubicBezTo>
                    <a:pt x="1244" y="7844"/>
                    <a:pt x="1248" y="7878"/>
                    <a:pt x="1248" y="7900"/>
                  </a:cubicBezTo>
                  <a:lnTo>
                    <a:pt x="1253" y="7904"/>
                  </a:lnTo>
                  <a:lnTo>
                    <a:pt x="1248" y="7904"/>
                  </a:lnTo>
                  <a:cubicBezTo>
                    <a:pt x="1223" y="7883"/>
                    <a:pt x="1155" y="7819"/>
                    <a:pt x="1070" y="7726"/>
                  </a:cubicBezTo>
                  <a:cubicBezTo>
                    <a:pt x="989" y="7632"/>
                    <a:pt x="900" y="7505"/>
                    <a:pt x="837" y="7365"/>
                  </a:cubicBezTo>
                  <a:cubicBezTo>
                    <a:pt x="769" y="7225"/>
                    <a:pt x="726" y="7076"/>
                    <a:pt x="705" y="6953"/>
                  </a:cubicBezTo>
                  <a:cubicBezTo>
                    <a:pt x="684" y="6830"/>
                    <a:pt x="680" y="6737"/>
                    <a:pt x="675" y="6703"/>
                  </a:cubicBezTo>
                  <a:cubicBezTo>
                    <a:pt x="675" y="6686"/>
                    <a:pt x="671" y="6677"/>
                    <a:pt x="671" y="6669"/>
                  </a:cubicBezTo>
                  <a:cubicBezTo>
                    <a:pt x="675" y="6665"/>
                    <a:pt x="684" y="6660"/>
                    <a:pt x="692" y="6652"/>
                  </a:cubicBezTo>
                  <a:cubicBezTo>
                    <a:pt x="705" y="6643"/>
                    <a:pt x="731" y="6626"/>
                    <a:pt x="760" y="6605"/>
                  </a:cubicBezTo>
                  <a:cubicBezTo>
                    <a:pt x="790" y="6584"/>
                    <a:pt x="832" y="6554"/>
                    <a:pt x="875" y="6512"/>
                  </a:cubicBezTo>
                  <a:cubicBezTo>
                    <a:pt x="896" y="6491"/>
                    <a:pt x="917" y="6465"/>
                    <a:pt x="934" y="6431"/>
                  </a:cubicBezTo>
                  <a:cubicBezTo>
                    <a:pt x="951" y="6401"/>
                    <a:pt x="955" y="6359"/>
                    <a:pt x="951" y="6321"/>
                  </a:cubicBezTo>
                  <a:cubicBezTo>
                    <a:pt x="947" y="6283"/>
                    <a:pt x="930" y="6240"/>
                    <a:pt x="892" y="6210"/>
                  </a:cubicBezTo>
                  <a:cubicBezTo>
                    <a:pt x="866" y="6188"/>
                    <a:pt x="833" y="6178"/>
                    <a:pt x="800" y="6178"/>
                  </a:cubicBezTo>
                  <a:cubicBezTo>
                    <a:pt x="790" y="6178"/>
                    <a:pt x="779" y="6179"/>
                    <a:pt x="769" y="6181"/>
                  </a:cubicBezTo>
                  <a:cubicBezTo>
                    <a:pt x="726" y="6185"/>
                    <a:pt x="688" y="6206"/>
                    <a:pt x="658" y="6232"/>
                  </a:cubicBezTo>
                  <a:cubicBezTo>
                    <a:pt x="629" y="6257"/>
                    <a:pt x="603" y="6283"/>
                    <a:pt x="582" y="6312"/>
                  </a:cubicBezTo>
                  <a:cubicBezTo>
                    <a:pt x="544" y="6367"/>
                    <a:pt x="510" y="6418"/>
                    <a:pt x="480" y="6469"/>
                  </a:cubicBezTo>
                  <a:cubicBezTo>
                    <a:pt x="421" y="6563"/>
                    <a:pt x="387" y="6635"/>
                    <a:pt x="374" y="6669"/>
                  </a:cubicBezTo>
                  <a:cubicBezTo>
                    <a:pt x="374" y="6656"/>
                    <a:pt x="374" y="6648"/>
                    <a:pt x="370" y="6635"/>
                  </a:cubicBezTo>
                  <a:cubicBezTo>
                    <a:pt x="366" y="6601"/>
                    <a:pt x="357" y="6541"/>
                    <a:pt x="344" y="6461"/>
                  </a:cubicBezTo>
                  <a:cubicBezTo>
                    <a:pt x="336" y="6418"/>
                    <a:pt x="327" y="6372"/>
                    <a:pt x="319" y="6321"/>
                  </a:cubicBezTo>
                  <a:cubicBezTo>
                    <a:pt x="315" y="6295"/>
                    <a:pt x="310" y="6270"/>
                    <a:pt x="302" y="6244"/>
                  </a:cubicBezTo>
                  <a:cubicBezTo>
                    <a:pt x="298" y="6215"/>
                    <a:pt x="293" y="6185"/>
                    <a:pt x="281" y="6151"/>
                  </a:cubicBezTo>
                  <a:cubicBezTo>
                    <a:pt x="272" y="6121"/>
                    <a:pt x="242" y="6083"/>
                    <a:pt x="196" y="6070"/>
                  </a:cubicBezTo>
                  <a:cubicBezTo>
                    <a:pt x="187" y="6069"/>
                    <a:pt x="178" y="6068"/>
                    <a:pt x="169" y="6068"/>
                  </a:cubicBezTo>
                  <a:cubicBezTo>
                    <a:pt x="136" y="6068"/>
                    <a:pt x="104" y="6080"/>
                    <a:pt x="77" y="6100"/>
                  </a:cubicBezTo>
                  <a:cubicBezTo>
                    <a:pt x="43" y="6121"/>
                    <a:pt x="22" y="6164"/>
                    <a:pt x="9" y="6202"/>
                  </a:cubicBezTo>
                  <a:cubicBezTo>
                    <a:pt x="0" y="6240"/>
                    <a:pt x="0" y="6278"/>
                    <a:pt x="5" y="6317"/>
                  </a:cubicBezTo>
                  <a:cubicBezTo>
                    <a:pt x="22" y="6461"/>
                    <a:pt x="51" y="6605"/>
                    <a:pt x="94" y="6754"/>
                  </a:cubicBezTo>
                  <a:cubicBezTo>
                    <a:pt x="175" y="7042"/>
                    <a:pt x="306" y="7314"/>
                    <a:pt x="438" y="7518"/>
                  </a:cubicBezTo>
                  <a:cubicBezTo>
                    <a:pt x="565" y="7726"/>
                    <a:pt x="688" y="7861"/>
                    <a:pt x="735" y="7904"/>
                  </a:cubicBezTo>
                  <a:cubicBezTo>
                    <a:pt x="764" y="7934"/>
                    <a:pt x="781" y="7951"/>
                    <a:pt x="794" y="7959"/>
                  </a:cubicBezTo>
                  <a:cubicBezTo>
                    <a:pt x="794" y="7959"/>
                    <a:pt x="794" y="7959"/>
                    <a:pt x="790" y="7963"/>
                  </a:cubicBezTo>
                  <a:cubicBezTo>
                    <a:pt x="781" y="7959"/>
                    <a:pt x="764" y="7951"/>
                    <a:pt x="726" y="7942"/>
                  </a:cubicBezTo>
                  <a:cubicBezTo>
                    <a:pt x="705" y="7938"/>
                    <a:pt x="663" y="7925"/>
                    <a:pt x="607" y="7908"/>
                  </a:cubicBezTo>
                  <a:cubicBezTo>
                    <a:pt x="557" y="7897"/>
                    <a:pt x="489" y="7878"/>
                    <a:pt x="407" y="7878"/>
                  </a:cubicBezTo>
                  <a:cubicBezTo>
                    <a:pt x="399" y="7878"/>
                    <a:pt x="391" y="7878"/>
                    <a:pt x="382" y="7878"/>
                  </a:cubicBezTo>
                  <a:cubicBezTo>
                    <a:pt x="336" y="7883"/>
                    <a:pt x="285" y="7891"/>
                    <a:pt x="238" y="7921"/>
                  </a:cubicBezTo>
                  <a:cubicBezTo>
                    <a:pt x="234" y="7925"/>
                    <a:pt x="225" y="7929"/>
                    <a:pt x="221" y="7938"/>
                  </a:cubicBezTo>
                  <a:cubicBezTo>
                    <a:pt x="183" y="7963"/>
                    <a:pt x="153" y="8006"/>
                    <a:pt x="141" y="8057"/>
                  </a:cubicBezTo>
                  <a:cubicBezTo>
                    <a:pt x="119" y="8116"/>
                    <a:pt x="141" y="8184"/>
                    <a:pt x="183" y="8231"/>
                  </a:cubicBezTo>
                  <a:cubicBezTo>
                    <a:pt x="221" y="8277"/>
                    <a:pt x="281" y="8303"/>
                    <a:pt x="336" y="8320"/>
                  </a:cubicBezTo>
                  <a:cubicBezTo>
                    <a:pt x="595" y="8372"/>
                    <a:pt x="856" y="8386"/>
                    <a:pt x="1040" y="8386"/>
                  </a:cubicBezTo>
                  <a:cubicBezTo>
                    <a:pt x="1157" y="8386"/>
                    <a:pt x="1243" y="8380"/>
                    <a:pt x="1278" y="8375"/>
                  </a:cubicBezTo>
                  <a:cubicBezTo>
                    <a:pt x="1308" y="8371"/>
                    <a:pt x="1325" y="8367"/>
                    <a:pt x="1333" y="8362"/>
                  </a:cubicBezTo>
                  <a:cubicBezTo>
                    <a:pt x="1342" y="8375"/>
                    <a:pt x="1354" y="8392"/>
                    <a:pt x="1376" y="8417"/>
                  </a:cubicBezTo>
                  <a:cubicBezTo>
                    <a:pt x="1405" y="8460"/>
                    <a:pt x="1507" y="8566"/>
                    <a:pt x="1660" y="8681"/>
                  </a:cubicBezTo>
                  <a:cubicBezTo>
                    <a:pt x="1817" y="8799"/>
                    <a:pt x="2025" y="8918"/>
                    <a:pt x="2250" y="8999"/>
                  </a:cubicBezTo>
                  <a:cubicBezTo>
                    <a:pt x="2475" y="9080"/>
                    <a:pt x="2713" y="9126"/>
                    <a:pt x="2908" y="9135"/>
                  </a:cubicBezTo>
                  <a:cubicBezTo>
                    <a:pt x="2955" y="9139"/>
                    <a:pt x="3001" y="9139"/>
                    <a:pt x="3039" y="9139"/>
                  </a:cubicBezTo>
                  <a:cubicBezTo>
                    <a:pt x="3082" y="9139"/>
                    <a:pt x="3120" y="9139"/>
                    <a:pt x="3154" y="9135"/>
                  </a:cubicBezTo>
                  <a:cubicBezTo>
                    <a:pt x="3205" y="9131"/>
                    <a:pt x="3243" y="9126"/>
                    <a:pt x="3273" y="9122"/>
                  </a:cubicBezTo>
                  <a:cubicBezTo>
                    <a:pt x="3281" y="9122"/>
                    <a:pt x="3290" y="9118"/>
                    <a:pt x="3294" y="9118"/>
                  </a:cubicBezTo>
                  <a:cubicBezTo>
                    <a:pt x="3311" y="9114"/>
                    <a:pt x="3324" y="9114"/>
                    <a:pt x="3332" y="9109"/>
                  </a:cubicBezTo>
                  <a:cubicBezTo>
                    <a:pt x="3332" y="9122"/>
                    <a:pt x="3332" y="9148"/>
                    <a:pt x="3337" y="9186"/>
                  </a:cubicBezTo>
                  <a:cubicBezTo>
                    <a:pt x="3345" y="9300"/>
                    <a:pt x="3413" y="9814"/>
                    <a:pt x="3549" y="10315"/>
                  </a:cubicBezTo>
                  <a:cubicBezTo>
                    <a:pt x="3617" y="10565"/>
                    <a:pt x="3702" y="10811"/>
                    <a:pt x="3786" y="11002"/>
                  </a:cubicBezTo>
                  <a:cubicBezTo>
                    <a:pt x="3799" y="11028"/>
                    <a:pt x="3812" y="11057"/>
                    <a:pt x="3825" y="11079"/>
                  </a:cubicBezTo>
                  <a:cubicBezTo>
                    <a:pt x="3893" y="11232"/>
                    <a:pt x="3952" y="11338"/>
                    <a:pt x="3982" y="11380"/>
                  </a:cubicBezTo>
                  <a:cubicBezTo>
                    <a:pt x="4017" y="11437"/>
                    <a:pt x="4032" y="11449"/>
                    <a:pt x="4041" y="11449"/>
                  </a:cubicBezTo>
                  <a:cubicBezTo>
                    <a:pt x="4043" y="11449"/>
                    <a:pt x="4044" y="11449"/>
                    <a:pt x="4045" y="11448"/>
                  </a:cubicBezTo>
                  <a:cubicBezTo>
                    <a:pt x="4050" y="11444"/>
                    <a:pt x="4050" y="11444"/>
                    <a:pt x="4050" y="11439"/>
                  </a:cubicBezTo>
                  <a:cubicBezTo>
                    <a:pt x="4067" y="11452"/>
                    <a:pt x="4088" y="11465"/>
                    <a:pt x="4109" y="11469"/>
                  </a:cubicBezTo>
                  <a:cubicBezTo>
                    <a:pt x="4142" y="11483"/>
                    <a:pt x="4177" y="11488"/>
                    <a:pt x="4212" y="11488"/>
                  </a:cubicBezTo>
                  <a:cubicBezTo>
                    <a:pt x="4253" y="11488"/>
                    <a:pt x="4293" y="11481"/>
                    <a:pt x="4330" y="11469"/>
                  </a:cubicBezTo>
                  <a:cubicBezTo>
                    <a:pt x="4364" y="11461"/>
                    <a:pt x="4398" y="11452"/>
                    <a:pt x="4432" y="11439"/>
                  </a:cubicBezTo>
                  <a:cubicBezTo>
                    <a:pt x="4466" y="11427"/>
                    <a:pt x="4500" y="11414"/>
                    <a:pt x="4529" y="11393"/>
                  </a:cubicBezTo>
                  <a:cubicBezTo>
                    <a:pt x="4563" y="11372"/>
                    <a:pt x="4593" y="11338"/>
                    <a:pt x="4601" y="11299"/>
                  </a:cubicBezTo>
                  <a:cubicBezTo>
                    <a:pt x="4614" y="11257"/>
                    <a:pt x="4606" y="11223"/>
                    <a:pt x="4597" y="11193"/>
                  </a:cubicBezTo>
                  <a:cubicBezTo>
                    <a:pt x="4576" y="11134"/>
                    <a:pt x="4559" y="11087"/>
                    <a:pt x="4546" y="11049"/>
                  </a:cubicBezTo>
                  <a:cubicBezTo>
                    <a:pt x="4478" y="10820"/>
                    <a:pt x="4330" y="10310"/>
                    <a:pt x="4207" y="9797"/>
                  </a:cubicBezTo>
                  <a:cubicBezTo>
                    <a:pt x="4058" y="9181"/>
                    <a:pt x="3956" y="8553"/>
                    <a:pt x="3927" y="8422"/>
                  </a:cubicBezTo>
                  <a:cubicBezTo>
                    <a:pt x="3918" y="8379"/>
                    <a:pt x="3910" y="8350"/>
                    <a:pt x="3905" y="8333"/>
                  </a:cubicBezTo>
                  <a:lnTo>
                    <a:pt x="3927" y="8333"/>
                  </a:lnTo>
                  <a:cubicBezTo>
                    <a:pt x="3961" y="8328"/>
                    <a:pt x="3999" y="8324"/>
                    <a:pt x="4041" y="8316"/>
                  </a:cubicBezTo>
                  <a:cubicBezTo>
                    <a:pt x="4156" y="8299"/>
                    <a:pt x="4296" y="8269"/>
                    <a:pt x="4432" y="8218"/>
                  </a:cubicBezTo>
                  <a:cubicBezTo>
                    <a:pt x="4652" y="8137"/>
                    <a:pt x="4839" y="7997"/>
                    <a:pt x="4924" y="7921"/>
                  </a:cubicBezTo>
                  <a:cubicBezTo>
                    <a:pt x="4928" y="7921"/>
                    <a:pt x="4937" y="7925"/>
                    <a:pt x="4941" y="7925"/>
                  </a:cubicBezTo>
                  <a:cubicBezTo>
                    <a:pt x="5009" y="7934"/>
                    <a:pt x="5196" y="7946"/>
                    <a:pt x="5442" y="7963"/>
                  </a:cubicBezTo>
                  <a:cubicBezTo>
                    <a:pt x="5565" y="7972"/>
                    <a:pt x="5705" y="7980"/>
                    <a:pt x="5849" y="7989"/>
                  </a:cubicBezTo>
                  <a:cubicBezTo>
                    <a:pt x="5926" y="7993"/>
                    <a:pt x="5998" y="7997"/>
                    <a:pt x="6074" y="8006"/>
                  </a:cubicBezTo>
                  <a:cubicBezTo>
                    <a:pt x="6108" y="8006"/>
                    <a:pt x="6144" y="8009"/>
                    <a:pt x="6180" y="8009"/>
                  </a:cubicBezTo>
                  <a:cubicBezTo>
                    <a:pt x="6226" y="8009"/>
                    <a:pt x="6273" y="8004"/>
                    <a:pt x="6320" y="7980"/>
                  </a:cubicBezTo>
                  <a:cubicBezTo>
                    <a:pt x="6363" y="7955"/>
                    <a:pt x="6397" y="7921"/>
                    <a:pt x="6410" y="7870"/>
                  </a:cubicBezTo>
                  <a:cubicBezTo>
                    <a:pt x="6427" y="7819"/>
                    <a:pt x="6405" y="7768"/>
                    <a:pt x="6376" y="7730"/>
                  </a:cubicBezTo>
                  <a:cubicBezTo>
                    <a:pt x="6346" y="7696"/>
                    <a:pt x="6308" y="7670"/>
                    <a:pt x="6269" y="7658"/>
                  </a:cubicBezTo>
                  <a:cubicBezTo>
                    <a:pt x="6231" y="7645"/>
                    <a:pt x="6193" y="7637"/>
                    <a:pt x="6155" y="7628"/>
                  </a:cubicBezTo>
                  <a:cubicBezTo>
                    <a:pt x="6015" y="7598"/>
                    <a:pt x="5879" y="7569"/>
                    <a:pt x="5756" y="7539"/>
                  </a:cubicBezTo>
                  <a:cubicBezTo>
                    <a:pt x="5739" y="7535"/>
                    <a:pt x="5722" y="7535"/>
                    <a:pt x="5705" y="7530"/>
                  </a:cubicBezTo>
                  <a:cubicBezTo>
                    <a:pt x="5514" y="7488"/>
                    <a:pt x="5365" y="7458"/>
                    <a:pt x="5293" y="7446"/>
                  </a:cubicBezTo>
                  <a:cubicBezTo>
                    <a:pt x="5319" y="7412"/>
                    <a:pt x="5365" y="7361"/>
                    <a:pt x="5438" y="7280"/>
                  </a:cubicBezTo>
                  <a:cubicBezTo>
                    <a:pt x="5505" y="7199"/>
                    <a:pt x="5573" y="7089"/>
                    <a:pt x="5654" y="6962"/>
                  </a:cubicBezTo>
                  <a:cubicBezTo>
                    <a:pt x="5675" y="6932"/>
                    <a:pt x="5696" y="6898"/>
                    <a:pt x="5713" y="6860"/>
                  </a:cubicBezTo>
                  <a:cubicBezTo>
                    <a:pt x="5730" y="6822"/>
                    <a:pt x="5747" y="6775"/>
                    <a:pt x="5739" y="6724"/>
                  </a:cubicBezTo>
                  <a:cubicBezTo>
                    <a:pt x="5735" y="6673"/>
                    <a:pt x="5696" y="6622"/>
                    <a:pt x="5650" y="6605"/>
                  </a:cubicBezTo>
                  <a:cubicBezTo>
                    <a:pt x="5620" y="6593"/>
                    <a:pt x="5590" y="6586"/>
                    <a:pt x="5561" y="6586"/>
                  </a:cubicBezTo>
                  <a:cubicBezTo>
                    <a:pt x="5540" y="6586"/>
                    <a:pt x="5518" y="6590"/>
                    <a:pt x="5497" y="6597"/>
                  </a:cubicBezTo>
                  <a:cubicBezTo>
                    <a:pt x="5395" y="6631"/>
                    <a:pt x="5336" y="6711"/>
                    <a:pt x="5281" y="6783"/>
                  </a:cubicBezTo>
                  <a:cubicBezTo>
                    <a:pt x="5225" y="6856"/>
                    <a:pt x="5166" y="6928"/>
                    <a:pt x="5107" y="6996"/>
                  </a:cubicBezTo>
                  <a:cubicBezTo>
                    <a:pt x="4992" y="7136"/>
                    <a:pt x="4865" y="7271"/>
                    <a:pt x="4729" y="7378"/>
                  </a:cubicBezTo>
                  <a:cubicBezTo>
                    <a:pt x="4597" y="7488"/>
                    <a:pt x="4453" y="7573"/>
                    <a:pt x="4321" y="7632"/>
                  </a:cubicBezTo>
                  <a:cubicBezTo>
                    <a:pt x="4190" y="7692"/>
                    <a:pt x="4062" y="7726"/>
                    <a:pt x="3965" y="7743"/>
                  </a:cubicBezTo>
                  <a:cubicBezTo>
                    <a:pt x="3914" y="7755"/>
                    <a:pt x="3871" y="7764"/>
                    <a:pt x="3833" y="7768"/>
                  </a:cubicBezTo>
                  <a:lnTo>
                    <a:pt x="3820" y="7772"/>
                  </a:lnTo>
                  <a:cubicBezTo>
                    <a:pt x="3820" y="7760"/>
                    <a:pt x="3825" y="7747"/>
                    <a:pt x="3820" y="7721"/>
                  </a:cubicBezTo>
                  <a:cubicBezTo>
                    <a:pt x="3820" y="7641"/>
                    <a:pt x="3786" y="7280"/>
                    <a:pt x="3765" y="6923"/>
                  </a:cubicBezTo>
                  <a:cubicBezTo>
                    <a:pt x="3740" y="6563"/>
                    <a:pt x="3731" y="6202"/>
                    <a:pt x="3719" y="6121"/>
                  </a:cubicBezTo>
                  <a:cubicBezTo>
                    <a:pt x="3714" y="6096"/>
                    <a:pt x="3714" y="6079"/>
                    <a:pt x="3710" y="6070"/>
                  </a:cubicBezTo>
                  <a:cubicBezTo>
                    <a:pt x="3719" y="6070"/>
                    <a:pt x="3731" y="6066"/>
                    <a:pt x="3748" y="6062"/>
                  </a:cubicBezTo>
                  <a:cubicBezTo>
                    <a:pt x="3791" y="6053"/>
                    <a:pt x="3905" y="6011"/>
                    <a:pt x="4050" y="5951"/>
                  </a:cubicBezTo>
                  <a:cubicBezTo>
                    <a:pt x="4194" y="5888"/>
                    <a:pt x="4372" y="5799"/>
                    <a:pt x="4538" y="5693"/>
                  </a:cubicBezTo>
                  <a:cubicBezTo>
                    <a:pt x="4708" y="5591"/>
                    <a:pt x="4865" y="5472"/>
                    <a:pt x="4983" y="5366"/>
                  </a:cubicBezTo>
                  <a:cubicBezTo>
                    <a:pt x="5030" y="5319"/>
                    <a:pt x="5073" y="5281"/>
                    <a:pt x="5107" y="5247"/>
                  </a:cubicBezTo>
                  <a:cubicBezTo>
                    <a:pt x="5119" y="5255"/>
                    <a:pt x="5149" y="5268"/>
                    <a:pt x="5213" y="5289"/>
                  </a:cubicBezTo>
                  <a:cubicBezTo>
                    <a:pt x="5272" y="5308"/>
                    <a:pt x="5443" y="5352"/>
                    <a:pt x="5674" y="5352"/>
                  </a:cubicBezTo>
                  <a:cubicBezTo>
                    <a:pt x="5709" y="5352"/>
                    <a:pt x="5744" y="5351"/>
                    <a:pt x="5781" y="5349"/>
                  </a:cubicBezTo>
                  <a:cubicBezTo>
                    <a:pt x="5926" y="5340"/>
                    <a:pt x="6083" y="5315"/>
                    <a:pt x="6244" y="5260"/>
                  </a:cubicBezTo>
                  <a:cubicBezTo>
                    <a:pt x="6325" y="5230"/>
                    <a:pt x="6405" y="5200"/>
                    <a:pt x="6482" y="5158"/>
                  </a:cubicBezTo>
                  <a:cubicBezTo>
                    <a:pt x="6562" y="5120"/>
                    <a:pt x="6639" y="5069"/>
                    <a:pt x="6707" y="5001"/>
                  </a:cubicBezTo>
                  <a:cubicBezTo>
                    <a:pt x="6736" y="4967"/>
                    <a:pt x="6766" y="4924"/>
                    <a:pt x="6775" y="4869"/>
                  </a:cubicBezTo>
                  <a:cubicBezTo>
                    <a:pt x="6779" y="4856"/>
                    <a:pt x="6779" y="4844"/>
                    <a:pt x="6779" y="4827"/>
                  </a:cubicBezTo>
                  <a:cubicBezTo>
                    <a:pt x="6783" y="4806"/>
                    <a:pt x="6758" y="4784"/>
                    <a:pt x="6758" y="4780"/>
                  </a:cubicBezTo>
                  <a:cubicBezTo>
                    <a:pt x="6741" y="4763"/>
                    <a:pt x="6728" y="4746"/>
                    <a:pt x="6711" y="4729"/>
                  </a:cubicBezTo>
                  <a:cubicBezTo>
                    <a:pt x="6694" y="4708"/>
                    <a:pt x="6668" y="4691"/>
                    <a:pt x="6639" y="4687"/>
                  </a:cubicBezTo>
                  <a:cubicBezTo>
                    <a:pt x="6630" y="4685"/>
                    <a:pt x="6621" y="4685"/>
                    <a:pt x="6613" y="4685"/>
                  </a:cubicBezTo>
                  <a:cubicBezTo>
                    <a:pt x="6592" y="4685"/>
                    <a:pt x="6573" y="4688"/>
                    <a:pt x="6558" y="4691"/>
                  </a:cubicBezTo>
                  <a:cubicBezTo>
                    <a:pt x="6516" y="4699"/>
                    <a:pt x="6473" y="4712"/>
                    <a:pt x="6435" y="4729"/>
                  </a:cubicBezTo>
                  <a:cubicBezTo>
                    <a:pt x="6354" y="4763"/>
                    <a:pt x="6286" y="4793"/>
                    <a:pt x="6210" y="4814"/>
                  </a:cubicBezTo>
                  <a:cubicBezTo>
                    <a:pt x="6138" y="4835"/>
                    <a:pt x="6066" y="4852"/>
                    <a:pt x="5998" y="4861"/>
                  </a:cubicBezTo>
                  <a:cubicBezTo>
                    <a:pt x="5922" y="4871"/>
                    <a:pt x="5851" y="4875"/>
                    <a:pt x="5786" y="4875"/>
                  </a:cubicBezTo>
                  <a:cubicBezTo>
                    <a:pt x="5620" y="4875"/>
                    <a:pt x="5498" y="4849"/>
                    <a:pt x="5446" y="4839"/>
                  </a:cubicBezTo>
                  <a:cubicBezTo>
                    <a:pt x="5387" y="4827"/>
                    <a:pt x="5357" y="4822"/>
                    <a:pt x="5340" y="4818"/>
                  </a:cubicBezTo>
                  <a:cubicBezTo>
                    <a:pt x="5348" y="4806"/>
                    <a:pt x="5370" y="4780"/>
                    <a:pt x="5399" y="4733"/>
                  </a:cubicBezTo>
                  <a:cubicBezTo>
                    <a:pt x="5442" y="4665"/>
                    <a:pt x="5556" y="4470"/>
                    <a:pt x="5650" y="4190"/>
                  </a:cubicBezTo>
                  <a:cubicBezTo>
                    <a:pt x="5696" y="4050"/>
                    <a:pt x="5735" y="3884"/>
                    <a:pt x="5760" y="3715"/>
                  </a:cubicBezTo>
                  <a:cubicBezTo>
                    <a:pt x="5773" y="3630"/>
                    <a:pt x="5790" y="3528"/>
                    <a:pt x="5735" y="3430"/>
                  </a:cubicBezTo>
                  <a:cubicBezTo>
                    <a:pt x="5713" y="3392"/>
                    <a:pt x="5671" y="3367"/>
                    <a:pt x="5624" y="3362"/>
                  </a:cubicBezTo>
                  <a:cubicBezTo>
                    <a:pt x="5618" y="3360"/>
                    <a:pt x="5612" y="3359"/>
                    <a:pt x="5605" y="3359"/>
                  </a:cubicBezTo>
                  <a:cubicBezTo>
                    <a:pt x="5599" y="3359"/>
                    <a:pt x="5592" y="3360"/>
                    <a:pt x="5586" y="3362"/>
                  </a:cubicBezTo>
                  <a:cubicBezTo>
                    <a:pt x="5527" y="3371"/>
                    <a:pt x="5480" y="3409"/>
                    <a:pt x="5450" y="3452"/>
                  </a:cubicBezTo>
                  <a:cubicBezTo>
                    <a:pt x="5421" y="3498"/>
                    <a:pt x="5408" y="3545"/>
                    <a:pt x="5391" y="3587"/>
                  </a:cubicBezTo>
                  <a:cubicBezTo>
                    <a:pt x="5378" y="3630"/>
                    <a:pt x="5365" y="3672"/>
                    <a:pt x="5353" y="3719"/>
                  </a:cubicBezTo>
                  <a:cubicBezTo>
                    <a:pt x="5327" y="3804"/>
                    <a:pt x="5302" y="3889"/>
                    <a:pt x="5281" y="3974"/>
                  </a:cubicBezTo>
                  <a:cubicBezTo>
                    <a:pt x="5238" y="4139"/>
                    <a:pt x="5191" y="4296"/>
                    <a:pt x="5132" y="4428"/>
                  </a:cubicBezTo>
                  <a:cubicBezTo>
                    <a:pt x="5077" y="4559"/>
                    <a:pt x="5009" y="4670"/>
                    <a:pt x="4949" y="4746"/>
                  </a:cubicBezTo>
                  <a:cubicBezTo>
                    <a:pt x="4890" y="4822"/>
                    <a:pt x="4835" y="4873"/>
                    <a:pt x="4805" y="4899"/>
                  </a:cubicBezTo>
                  <a:cubicBezTo>
                    <a:pt x="4780" y="4920"/>
                    <a:pt x="4758" y="4937"/>
                    <a:pt x="4746" y="4950"/>
                  </a:cubicBezTo>
                  <a:cubicBezTo>
                    <a:pt x="4746" y="4946"/>
                    <a:pt x="4746" y="4937"/>
                    <a:pt x="4746" y="4933"/>
                  </a:cubicBezTo>
                  <a:cubicBezTo>
                    <a:pt x="4741" y="4890"/>
                    <a:pt x="4716" y="4784"/>
                    <a:pt x="4682" y="4644"/>
                  </a:cubicBezTo>
                  <a:cubicBezTo>
                    <a:pt x="4678" y="4606"/>
                    <a:pt x="4669" y="4572"/>
                    <a:pt x="4661" y="4534"/>
                  </a:cubicBezTo>
                  <a:cubicBezTo>
                    <a:pt x="4652" y="4496"/>
                    <a:pt x="4648" y="4453"/>
                    <a:pt x="4631" y="4407"/>
                  </a:cubicBezTo>
                  <a:cubicBezTo>
                    <a:pt x="4623" y="4381"/>
                    <a:pt x="4610" y="4356"/>
                    <a:pt x="4593" y="4339"/>
                  </a:cubicBezTo>
                  <a:cubicBezTo>
                    <a:pt x="4572" y="4317"/>
                    <a:pt x="4542" y="4300"/>
                    <a:pt x="4512" y="4296"/>
                  </a:cubicBezTo>
                  <a:cubicBezTo>
                    <a:pt x="4507" y="4296"/>
                    <a:pt x="4502" y="4296"/>
                    <a:pt x="4497" y="4296"/>
                  </a:cubicBezTo>
                  <a:cubicBezTo>
                    <a:pt x="4444" y="4296"/>
                    <a:pt x="4398" y="4316"/>
                    <a:pt x="4359" y="4351"/>
                  </a:cubicBezTo>
                  <a:cubicBezTo>
                    <a:pt x="4321" y="4390"/>
                    <a:pt x="4300" y="4440"/>
                    <a:pt x="4292" y="4491"/>
                  </a:cubicBezTo>
                  <a:cubicBezTo>
                    <a:pt x="4283" y="4538"/>
                    <a:pt x="4287" y="4585"/>
                    <a:pt x="4287" y="4631"/>
                  </a:cubicBezTo>
                  <a:cubicBezTo>
                    <a:pt x="4296" y="4716"/>
                    <a:pt x="4304" y="4797"/>
                    <a:pt x="4313" y="4869"/>
                  </a:cubicBezTo>
                  <a:cubicBezTo>
                    <a:pt x="4330" y="5013"/>
                    <a:pt x="4343" y="5120"/>
                    <a:pt x="4351" y="5158"/>
                  </a:cubicBezTo>
                  <a:cubicBezTo>
                    <a:pt x="4355" y="5196"/>
                    <a:pt x="4364" y="5213"/>
                    <a:pt x="4372" y="5221"/>
                  </a:cubicBezTo>
                  <a:cubicBezTo>
                    <a:pt x="4364" y="5221"/>
                    <a:pt x="4355" y="5221"/>
                    <a:pt x="4338" y="5230"/>
                  </a:cubicBezTo>
                  <a:cubicBezTo>
                    <a:pt x="4304" y="5251"/>
                    <a:pt x="4160" y="5362"/>
                    <a:pt x="4003" y="5468"/>
                  </a:cubicBezTo>
                  <a:cubicBezTo>
                    <a:pt x="3893" y="5544"/>
                    <a:pt x="3774" y="5616"/>
                    <a:pt x="3710" y="5654"/>
                  </a:cubicBezTo>
                  <a:cubicBezTo>
                    <a:pt x="3714" y="5642"/>
                    <a:pt x="3714" y="5625"/>
                    <a:pt x="3719" y="5599"/>
                  </a:cubicBezTo>
                  <a:lnTo>
                    <a:pt x="3719" y="5595"/>
                  </a:lnTo>
                  <a:cubicBezTo>
                    <a:pt x="3727" y="5472"/>
                    <a:pt x="3744" y="4903"/>
                    <a:pt x="3812" y="4334"/>
                  </a:cubicBezTo>
                  <a:cubicBezTo>
                    <a:pt x="3876" y="3770"/>
                    <a:pt x="3939" y="3201"/>
                    <a:pt x="3944" y="3078"/>
                  </a:cubicBezTo>
                  <a:cubicBezTo>
                    <a:pt x="3944" y="3031"/>
                    <a:pt x="3944" y="3006"/>
                    <a:pt x="3944" y="2989"/>
                  </a:cubicBezTo>
                  <a:cubicBezTo>
                    <a:pt x="3986" y="2989"/>
                    <a:pt x="4058" y="2972"/>
                    <a:pt x="4135" y="2938"/>
                  </a:cubicBezTo>
                  <a:cubicBezTo>
                    <a:pt x="4245" y="2896"/>
                    <a:pt x="4368" y="2823"/>
                    <a:pt x="4487" y="2743"/>
                  </a:cubicBezTo>
                  <a:cubicBezTo>
                    <a:pt x="4546" y="2700"/>
                    <a:pt x="4601" y="2658"/>
                    <a:pt x="4652" y="2615"/>
                  </a:cubicBezTo>
                  <a:cubicBezTo>
                    <a:pt x="4708" y="2569"/>
                    <a:pt x="4754" y="2531"/>
                    <a:pt x="4797" y="2492"/>
                  </a:cubicBezTo>
                  <a:cubicBezTo>
                    <a:pt x="4886" y="2420"/>
                    <a:pt x="4949" y="2356"/>
                    <a:pt x="4966" y="2331"/>
                  </a:cubicBezTo>
                  <a:cubicBezTo>
                    <a:pt x="4979" y="2318"/>
                    <a:pt x="4983" y="2310"/>
                    <a:pt x="4988" y="2301"/>
                  </a:cubicBezTo>
                  <a:cubicBezTo>
                    <a:pt x="5039" y="2314"/>
                    <a:pt x="5170" y="2348"/>
                    <a:pt x="5348" y="2356"/>
                  </a:cubicBezTo>
                  <a:cubicBezTo>
                    <a:pt x="5377" y="2358"/>
                    <a:pt x="5406" y="2359"/>
                    <a:pt x="5436" y="2359"/>
                  </a:cubicBezTo>
                  <a:cubicBezTo>
                    <a:pt x="5602" y="2359"/>
                    <a:pt x="5795" y="2337"/>
                    <a:pt x="5985" y="2280"/>
                  </a:cubicBezTo>
                  <a:cubicBezTo>
                    <a:pt x="6015" y="2272"/>
                    <a:pt x="6049" y="2259"/>
                    <a:pt x="6074" y="2229"/>
                  </a:cubicBezTo>
                  <a:cubicBezTo>
                    <a:pt x="6100" y="2199"/>
                    <a:pt x="6108" y="2153"/>
                    <a:pt x="6095" y="2115"/>
                  </a:cubicBezTo>
                  <a:cubicBezTo>
                    <a:pt x="6074" y="2042"/>
                    <a:pt x="5998" y="2008"/>
                    <a:pt x="5938" y="2000"/>
                  </a:cubicBezTo>
                  <a:cubicBezTo>
                    <a:pt x="5909" y="1998"/>
                    <a:pt x="5882" y="1998"/>
                    <a:pt x="5857" y="1998"/>
                  </a:cubicBezTo>
                  <a:cubicBezTo>
                    <a:pt x="5831" y="1998"/>
                    <a:pt x="5807" y="1998"/>
                    <a:pt x="5781" y="1996"/>
                  </a:cubicBezTo>
                  <a:cubicBezTo>
                    <a:pt x="5730" y="1991"/>
                    <a:pt x="5684" y="1987"/>
                    <a:pt x="5641" y="1983"/>
                  </a:cubicBezTo>
                  <a:cubicBezTo>
                    <a:pt x="5463" y="1962"/>
                    <a:pt x="5331" y="1924"/>
                    <a:pt x="5285" y="1911"/>
                  </a:cubicBezTo>
                  <a:cubicBezTo>
                    <a:pt x="5276" y="1911"/>
                    <a:pt x="5268" y="1907"/>
                    <a:pt x="5259" y="1907"/>
                  </a:cubicBezTo>
                  <a:cubicBezTo>
                    <a:pt x="5264" y="1902"/>
                    <a:pt x="5272" y="1898"/>
                    <a:pt x="5276" y="1890"/>
                  </a:cubicBezTo>
                  <a:cubicBezTo>
                    <a:pt x="5314" y="1847"/>
                    <a:pt x="5455" y="1631"/>
                    <a:pt x="5595" y="1410"/>
                  </a:cubicBezTo>
                  <a:cubicBezTo>
                    <a:pt x="5629" y="1355"/>
                    <a:pt x="5658" y="1291"/>
                    <a:pt x="5663" y="1215"/>
                  </a:cubicBezTo>
                  <a:cubicBezTo>
                    <a:pt x="5658" y="1143"/>
                    <a:pt x="5624" y="1070"/>
                    <a:pt x="5565" y="1041"/>
                  </a:cubicBezTo>
                  <a:cubicBezTo>
                    <a:pt x="5547" y="1031"/>
                    <a:pt x="5527" y="1027"/>
                    <a:pt x="5508" y="1027"/>
                  </a:cubicBezTo>
                  <a:cubicBezTo>
                    <a:pt x="5495" y="1027"/>
                    <a:pt x="5482" y="1029"/>
                    <a:pt x="5472" y="1032"/>
                  </a:cubicBezTo>
                  <a:cubicBezTo>
                    <a:pt x="5442" y="1041"/>
                    <a:pt x="5421" y="1053"/>
                    <a:pt x="5404" y="1066"/>
                  </a:cubicBezTo>
                  <a:cubicBezTo>
                    <a:pt x="5374" y="1087"/>
                    <a:pt x="5361" y="1113"/>
                    <a:pt x="5353" y="1130"/>
                  </a:cubicBezTo>
                  <a:cubicBezTo>
                    <a:pt x="5306" y="1189"/>
                    <a:pt x="5234" y="1278"/>
                    <a:pt x="5157" y="1363"/>
                  </a:cubicBezTo>
                  <a:cubicBezTo>
                    <a:pt x="5051" y="1486"/>
                    <a:pt x="4945" y="1601"/>
                    <a:pt x="4916" y="1648"/>
                  </a:cubicBezTo>
                  <a:cubicBezTo>
                    <a:pt x="4899" y="1605"/>
                    <a:pt x="4882" y="1554"/>
                    <a:pt x="4865" y="1495"/>
                  </a:cubicBezTo>
                  <a:cubicBezTo>
                    <a:pt x="4852" y="1465"/>
                    <a:pt x="4839" y="1427"/>
                    <a:pt x="4831" y="1393"/>
                  </a:cubicBezTo>
                  <a:cubicBezTo>
                    <a:pt x="4822" y="1359"/>
                    <a:pt x="4818" y="1312"/>
                    <a:pt x="4797" y="1270"/>
                  </a:cubicBezTo>
                  <a:cubicBezTo>
                    <a:pt x="4788" y="1249"/>
                    <a:pt x="4775" y="1223"/>
                    <a:pt x="4754" y="1206"/>
                  </a:cubicBezTo>
                  <a:cubicBezTo>
                    <a:pt x="4733" y="1185"/>
                    <a:pt x="4699" y="1172"/>
                    <a:pt x="4669" y="1172"/>
                  </a:cubicBezTo>
                  <a:cubicBezTo>
                    <a:pt x="4606" y="1172"/>
                    <a:pt x="4559" y="1223"/>
                    <a:pt x="4542" y="1274"/>
                  </a:cubicBezTo>
                  <a:cubicBezTo>
                    <a:pt x="4521" y="1325"/>
                    <a:pt x="4521" y="1372"/>
                    <a:pt x="4521" y="1414"/>
                  </a:cubicBezTo>
                  <a:cubicBezTo>
                    <a:pt x="4521" y="1461"/>
                    <a:pt x="4521" y="1503"/>
                    <a:pt x="4521" y="1546"/>
                  </a:cubicBezTo>
                  <a:cubicBezTo>
                    <a:pt x="4525" y="1631"/>
                    <a:pt x="4534" y="1711"/>
                    <a:pt x="4542" y="1783"/>
                  </a:cubicBezTo>
                  <a:cubicBezTo>
                    <a:pt x="4555" y="1868"/>
                    <a:pt x="4567" y="1936"/>
                    <a:pt x="4576" y="1987"/>
                  </a:cubicBezTo>
                  <a:cubicBezTo>
                    <a:pt x="4576" y="1991"/>
                    <a:pt x="4572" y="1991"/>
                    <a:pt x="4567" y="1991"/>
                  </a:cubicBezTo>
                  <a:cubicBezTo>
                    <a:pt x="4534" y="2013"/>
                    <a:pt x="4402" y="2127"/>
                    <a:pt x="4266" y="2233"/>
                  </a:cubicBezTo>
                  <a:cubicBezTo>
                    <a:pt x="4173" y="2310"/>
                    <a:pt x="4075" y="2382"/>
                    <a:pt x="4016" y="2429"/>
                  </a:cubicBezTo>
                  <a:cubicBezTo>
                    <a:pt x="4028" y="2378"/>
                    <a:pt x="4054" y="2280"/>
                    <a:pt x="4079" y="2157"/>
                  </a:cubicBezTo>
                  <a:cubicBezTo>
                    <a:pt x="4096" y="2081"/>
                    <a:pt x="4113" y="2000"/>
                    <a:pt x="4135" y="1911"/>
                  </a:cubicBezTo>
                  <a:cubicBezTo>
                    <a:pt x="4143" y="1868"/>
                    <a:pt x="4152" y="1826"/>
                    <a:pt x="4160" y="1779"/>
                  </a:cubicBezTo>
                  <a:cubicBezTo>
                    <a:pt x="4173" y="1733"/>
                    <a:pt x="4181" y="1686"/>
                    <a:pt x="4181" y="1635"/>
                  </a:cubicBezTo>
                  <a:cubicBezTo>
                    <a:pt x="4181" y="1584"/>
                    <a:pt x="4164" y="1525"/>
                    <a:pt x="4126" y="1482"/>
                  </a:cubicBezTo>
                  <a:cubicBezTo>
                    <a:pt x="4099" y="1448"/>
                    <a:pt x="4052" y="1422"/>
                    <a:pt x="4004" y="1422"/>
                  </a:cubicBezTo>
                  <a:cubicBezTo>
                    <a:pt x="3992" y="1422"/>
                    <a:pt x="3981" y="1424"/>
                    <a:pt x="3969" y="1427"/>
                  </a:cubicBezTo>
                  <a:cubicBezTo>
                    <a:pt x="3914" y="1440"/>
                    <a:pt x="3876" y="1482"/>
                    <a:pt x="3850" y="1525"/>
                  </a:cubicBezTo>
                  <a:cubicBezTo>
                    <a:pt x="3829" y="1567"/>
                    <a:pt x="3820" y="1609"/>
                    <a:pt x="3812" y="1648"/>
                  </a:cubicBezTo>
                  <a:cubicBezTo>
                    <a:pt x="3782" y="1796"/>
                    <a:pt x="3765" y="1907"/>
                    <a:pt x="3761" y="1945"/>
                  </a:cubicBezTo>
                  <a:cubicBezTo>
                    <a:pt x="3761" y="1949"/>
                    <a:pt x="3761" y="1953"/>
                    <a:pt x="3761" y="1958"/>
                  </a:cubicBezTo>
                  <a:cubicBezTo>
                    <a:pt x="3744" y="1949"/>
                    <a:pt x="3727" y="1936"/>
                    <a:pt x="3706" y="1919"/>
                  </a:cubicBezTo>
                  <a:cubicBezTo>
                    <a:pt x="3668" y="1890"/>
                    <a:pt x="3625" y="1851"/>
                    <a:pt x="3583" y="1809"/>
                  </a:cubicBezTo>
                  <a:cubicBezTo>
                    <a:pt x="3528" y="1750"/>
                    <a:pt x="3472" y="1690"/>
                    <a:pt x="3430" y="1652"/>
                  </a:cubicBezTo>
                  <a:cubicBezTo>
                    <a:pt x="3438" y="1622"/>
                    <a:pt x="3451" y="1546"/>
                    <a:pt x="3489" y="1448"/>
                  </a:cubicBezTo>
                  <a:cubicBezTo>
                    <a:pt x="3506" y="1401"/>
                    <a:pt x="3536" y="1351"/>
                    <a:pt x="3566" y="1291"/>
                  </a:cubicBezTo>
                  <a:cubicBezTo>
                    <a:pt x="3595" y="1227"/>
                    <a:pt x="3621" y="1155"/>
                    <a:pt x="3612" y="1075"/>
                  </a:cubicBezTo>
                  <a:cubicBezTo>
                    <a:pt x="3604" y="1036"/>
                    <a:pt x="3583" y="990"/>
                    <a:pt x="3536" y="969"/>
                  </a:cubicBezTo>
                  <a:cubicBezTo>
                    <a:pt x="3522" y="962"/>
                    <a:pt x="3508" y="958"/>
                    <a:pt x="3495" y="958"/>
                  </a:cubicBezTo>
                  <a:cubicBezTo>
                    <a:pt x="3484" y="958"/>
                    <a:pt x="3473" y="961"/>
                    <a:pt x="3464" y="964"/>
                  </a:cubicBezTo>
                  <a:cubicBezTo>
                    <a:pt x="3443" y="969"/>
                    <a:pt x="3426" y="977"/>
                    <a:pt x="3409" y="990"/>
                  </a:cubicBezTo>
                  <a:cubicBezTo>
                    <a:pt x="3349" y="1028"/>
                    <a:pt x="3307" y="1075"/>
                    <a:pt x="3269" y="1121"/>
                  </a:cubicBezTo>
                  <a:cubicBezTo>
                    <a:pt x="3243" y="1151"/>
                    <a:pt x="3222" y="1185"/>
                    <a:pt x="3205" y="1215"/>
                  </a:cubicBezTo>
                  <a:cubicBezTo>
                    <a:pt x="3192" y="1058"/>
                    <a:pt x="3146" y="650"/>
                    <a:pt x="3090" y="247"/>
                  </a:cubicBezTo>
                  <a:cubicBezTo>
                    <a:pt x="3082" y="188"/>
                    <a:pt x="3078" y="120"/>
                    <a:pt x="3027" y="65"/>
                  </a:cubicBezTo>
                  <a:cubicBezTo>
                    <a:pt x="3001" y="39"/>
                    <a:pt x="2972" y="26"/>
                    <a:pt x="2942" y="14"/>
                  </a:cubicBezTo>
                  <a:cubicBezTo>
                    <a:pt x="2925" y="9"/>
                    <a:pt x="2908" y="5"/>
                    <a:pt x="2891" y="1"/>
                  </a:cubicBezTo>
                  <a:close/>
                </a:path>
              </a:pathLst>
            </a:custGeom>
            <a:solidFill>
              <a:srgbClr val="1E15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0" name="Google Shape;2200;p27"/>
            <p:cNvSpPr/>
            <p:nvPr/>
          </p:nvSpPr>
          <p:spPr>
            <a:xfrm>
              <a:off x="394084" y="2796218"/>
              <a:ext cx="1186821" cy="2027939"/>
            </a:xfrm>
            <a:custGeom>
              <a:avLst/>
              <a:gdLst/>
              <a:ahLst/>
              <a:cxnLst/>
              <a:rect l="l" t="t" r="r" b="b"/>
              <a:pathLst>
                <a:path w="6639" h="11344" extrusionOk="0">
                  <a:moveTo>
                    <a:pt x="2812" y="0"/>
                  </a:moveTo>
                  <a:cubicBezTo>
                    <a:pt x="2805" y="0"/>
                    <a:pt x="2798" y="2"/>
                    <a:pt x="2793" y="4"/>
                  </a:cubicBezTo>
                  <a:cubicBezTo>
                    <a:pt x="2747" y="21"/>
                    <a:pt x="2717" y="51"/>
                    <a:pt x="2708" y="89"/>
                  </a:cubicBezTo>
                  <a:cubicBezTo>
                    <a:pt x="2696" y="132"/>
                    <a:pt x="2700" y="183"/>
                    <a:pt x="2700" y="225"/>
                  </a:cubicBezTo>
                  <a:cubicBezTo>
                    <a:pt x="2704" y="318"/>
                    <a:pt x="2725" y="390"/>
                    <a:pt x="2742" y="454"/>
                  </a:cubicBezTo>
                  <a:cubicBezTo>
                    <a:pt x="2759" y="518"/>
                    <a:pt x="2759" y="569"/>
                    <a:pt x="2759" y="594"/>
                  </a:cubicBezTo>
                  <a:cubicBezTo>
                    <a:pt x="2759" y="671"/>
                    <a:pt x="2751" y="679"/>
                    <a:pt x="2742" y="679"/>
                  </a:cubicBezTo>
                  <a:cubicBezTo>
                    <a:pt x="2742" y="684"/>
                    <a:pt x="2735" y="689"/>
                    <a:pt x="2713" y="689"/>
                  </a:cubicBezTo>
                  <a:cubicBezTo>
                    <a:pt x="2697" y="689"/>
                    <a:pt x="2672" y="686"/>
                    <a:pt x="2636" y="679"/>
                  </a:cubicBezTo>
                  <a:cubicBezTo>
                    <a:pt x="2577" y="671"/>
                    <a:pt x="2407" y="628"/>
                    <a:pt x="2203" y="531"/>
                  </a:cubicBezTo>
                  <a:cubicBezTo>
                    <a:pt x="2101" y="484"/>
                    <a:pt x="1987" y="420"/>
                    <a:pt x="1876" y="344"/>
                  </a:cubicBezTo>
                  <a:cubicBezTo>
                    <a:pt x="1838" y="318"/>
                    <a:pt x="1798" y="298"/>
                    <a:pt x="1761" y="298"/>
                  </a:cubicBezTo>
                  <a:cubicBezTo>
                    <a:pt x="1748" y="298"/>
                    <a:pt x="1735" y="300"/>
                    <a:pt x="1724" y="306"/>
                  </a:cubicBezTo>
                  <a:cubicBezTo>
                    <a:pt x="1702" y="318"/>
                    <a:pt x="1690" y="335"/>
                    <a:pt x="1690" y="357"/>
                  </a:cubicBezTo>
                  <a:cubicBezTo>
                    <a:pt x="1690" y="378"/>
                    <a:pt x="1707" y="403"/>
                    <a:pt x="1728" y="424"/>
                  </a:cubicBezTo>
                  <a:cubicBezTo>
                    <a:pt x="1745" y="450"/>
                    <a:pt x="1770" y="467"/>
                    <a:pt x="1800" y="492"/>
                  </a:cubicBezTo>
                  <a:cubicBezTo>
                    <a:pt x="1825" y="514"/>
                    <a:pt x="1851" y="535"/>
                    <a:pt x="1881" y="556"/>
                  </a:cubicBezTo>
                  <a:cubicBezTo>
                    <a:pt x="1932" y="598"/>
                    <a:pt x="1987" y="637"/>
                    <a:pt x="2042" y="675"/>
                  </a:cubicBezTo>
                  <a:cubicBezTo>
                    <a:pt x="2148" y="751"/>
                    <a:pt x="2250" y="819"/>
                    <a:pt x="2348" y="879"/>
                  </a:cubicBezTo>
                  <a:cubicBezTo>
                    <a:pt x="2539" y="993"/>
                    <a:pt x="2691" y="1065"/>
                    <a:pt x="2742" y="1091"/>
                  </a:cubicBezTo>
                  <a:cubicBezTo>
                    <a:pt x="2764" y="1104"/>
                    <a:pt x="2780" y="1112"/>
                    <a:pt x="2789" y="1121"/>
                  </a:cubicBezTo>
                  <a:cubicBezTo>
                    <a:pt x="2793" y="1108"/>
                    <a:pt x="2797" y="1104"/>
                    <a:pt x="2802" y="1099"/>
                  </a:cubicBezTo>
                  <a:cubicBezTo>
                    <a:pt x="2810" y="1099"/>
                    <a:pt x="2819" y="1108"/>
                    <a:pt x="2836" y="1154"/>
                  </a:cubicBezTo>
                  <a:cubicBezTo>
                    <a:pt x="2844" y="1184"/>
                    <a:pt x="2870" y="1278"/>
                    <a:pt x="2908" y="1392"/>
                  </a:cubicBezTo>
                  <a:cubicBezTo>
                    <a:pt x="2950" y="1511"/>
                    <a:pt x="3010" y="1651"/>
                    <a:pt x="3086" y="1787"/>
                  </a:cubicBezTo>
                  <a:cubicBezTo>
                    <a:pt x="3167" y="1918"/>
                    <a:pt x="3260" y="2042"/>
                    <a:pt x="3345" y="2135"/>
                  </a:cubicBezTo>
                  <a:cubicBezTo>
                    <a:pt x="3426" y="2224"/>
                    <a:pt x="3494" y="2288"/>
                    <a:pt x="3519" y="2313"/>
                  </a:cubicBezTo>
                  <a:cubicBezTo>
                    <a:pt x="3553" y="2351"/>
                    <a:pt x="3553" y="2360"/>
                    <a:pt x="3549" y="2364"/>
                  </a:cubicBezTo>
                  <a:cubicBezTo>
                    <a:pt x="3546" y="2367"/>
                    <a:pt x="3543" y="2370"/>
                    <a:pt x="3537" y="2370"/>
                  </a:cubicBezTo>
                  <a:cubicBezTo>
                    <a:pt x="3534" y="2370"/>
                    <a:pt x="3531" y="2370"/>
                    <a:pt x="3527" y="2368"/>
                  </a:cubicBezTo>
                  <a:cubicBezTo>
                    <a:pt x="3527" y="2377"/>
                    <a:pt x="3527" y="2385"/>
                    <a:pt x="3527" y="2398"/>
                  </a:cubicBezTo>
                  <a:cubicBezTo>
                    <a:pt x="3515" y="2487"/>
                    <a:pt x="3430" y="2903"/>
                    <a:pt x="3358" y="3323"/>
                  </a:cubicBezTo>
                  <a:cubicBezTo>
                    <a:pt x="3286" y="3744"/>
                    <a:pt x="3235" y="4168"/>
                    <a:pt x="3213" y="4257"/>
                  </a:cubicBezTo>
                  <a:cubicBezTo>
                    <a:pt x="3209" y="4287"/>
                    <a:pt x="3205" y="4304"/>
                    <a:pt x="3201" y="4317"/>
                  </a:cubicBezTo>
                  <a:cubicBezTo>
                    <a:pt x="3218" y="4329"/>
                    <a:pt x="3235" y="4338"/>
                    <a:pt x="3243" y="4346"/>
                  </a:cubicBezTo>
                  <a:cubicBezTo>
                    <a:pt x="3307" y="4389"/>
                    <a:pt x="3307" y="4401"/>
                    <a:pt x="3303" y="4406"/>
                  </a:cubicBezTo>
                  <a:cubicBezTo>
                    <a:pt x="3301" y="4409"/>
                    <a:pt x="3298" y="4412"/>
                    <a:pt x="3290" y="4412"/>
                  </a:cubicBezTo>
                  <a:cubicBezTo>
                    <a:pt x="3279" y="4412"/>
                    <a:pt x="3259" y="4406"/>
                    <a:pt x="3222" y="4389"/>
                  </a:cubicBezTo>
                  <a:cubicBezTo>
                    <a:pt x="3179" y="4363"/>
                    <a:pt x="3052" y="4295"/>
                    <a:pt x="2908" y="4181"/>
                  </a:cubicBezTo>
                  <a:cubicBezTo>
                    <a:pt x="2764" y="4062"/>
                    <a:pt x="2598" y="3896"/>
                    <a:pt x="2462" y="3710"/>
                  </a:cubicBezTo>
                  <a:cubicBezTo>
                    <a:pt x="2186" y="3332"/>
                    <a:pt x="2012" y="2903"/>
                    <a:pt x="1983" y="2810"/>
                  </a:cubicBezTo>
                  <a:cubicBezTo>
                    <a:pt x="1974" y="2793"/>
                    <a:pt x="1970" y="2780"/>
                    <a:pt x="1966" y="2767"/>
                  </a:cubicBezTo>
                  <a:cubicBezTo>
                    <a:pt x="1964" y="2769"/>
                    <a:pt x="1963" y="2769"/>
                    <a:pt x="1961" y="2769"/>
                  </a:cubicBezTo>
                  <a:cubicBezTo>
                    <a:pt x="1958" y="2769"/>
                    <a:pt x="1956" y="2767"/>
                    <a:pt x="1953" y="2767"/>
                  </a:cubicBezTo>
                  <a:cubicBezTo>
                    <a:pt x="1953" y="2763"/>
                    <a:pt x="1949" y="2755"/>
                    <a:pt x="1961" y="2742"/>
                  </a:cubicBezTo>
                  <a:cubicBezTo>
                    <a:pt x="1961" y="2729"/>
                    <a:pt x="1961" y="2725"/>
                    <a:pt x="1966" y="2725"/>
                  </a:cubicBezTo>
                  <a:cubicBezTo>
                    <a:pt x="1968" y="2723"/>
                    <a:pt x="1969" y="2722"/>
                    <a:pt x="1970" y="2722"/>
                  </a:cubicBezTo>
                  <a:cubicBezTo>
                    <a:pt x="1971" y="2722"/>
                    <a:pt x="1972" y="2723"/>
                    <a:pt x="1974" y="2725"/>
                  </a:cubicBezTo>
                  <a:cubicBezTo>
                    <a:pt x="1983" y="2712"/>
                    <a:pt x="1995" y="2699"/>
                    <a:pt x="2012" y="2678"/>
                  </a:cubicBezTo>
                  <a:cubicBezTo>
                    <a:pt x="2050" y="2632"/>
                    <a:pt x="2169" y="2500"/>
                    <a:pt x="2258" y="2288"/>
                  </a:cubicBezTo>
                  <a:cubicBezTo>
                    <a:pt x="2301" y="2182"/>
                    <a:pt x="2335" y="2059"/>
                    <a:pt x="2348" y="1927"/>
                  </a:cubicBezTo>
                  <a:cubicBezTo>
                    <a:pt x="2356" y="1859"/>
                    <a:pt x="2356" y="1791"/>
                    <a:pt x="2352" y="1719"/>
                  </a:cubicBezTo>
                  <a:cubicBezTo>
                    <a:pt x="2348" y="1651"/>
                    <a:pt x="2343" y="1575"/>
                    <a:pt x="2314" y="1524"/>
                  </a:cubicBezTo>
                  <a:cubicBezTo>
                    <a:pt x="2301" y="1503"/>
                    <a:pt x="2275" y="1486"/>
                    <a:pt x="2254" y="1481"/>
                  </a:cubicBezTo>
                  <a:cubicBezTo>
                    <a:pt x="2251" y="1481"/>
                    <a:pt x="2249" y="1480"/>
                    <a:pt x="2246" y="1480"/>
                  </a:cubicBezTo>
                  <a:cubicBezTo>
                    <a:pt x="2228" y="1480"/>
                    <a:pt x="2210" y="1493"/>
                    <a:pt x="2199" y="1511"/>
                  </a:cubicBezTo>
                  <a:cubicBezTo>
                    <a:pt x="2182" y="1532"/>
                    <a:pt x="2178" y="1566"/>
                    <a:pt x="2174" y="1600"/>
                  </a:cubicBezTo>
                  <a:cubicBezTo>
                    <a:pt x="2169" y="1630"/>
                    <a:pt x="2169" y="1668"/>
                    <a:pt x="2165" y="1702"/>
                  </a:cubicBezTo>
                  <a:cubicBezTo>
                    <a:pt x="2152" y="1846"/>
                    <a:pt x="2106" y="1978"/>
                    <a:pt x="2055" y="2084"/>
                  </a:cubicBezTo>
                  <a:cubicBezTo>
                    <a:pt x="1953" y="2300"/>
                    <a:pt x="1825" y="2432"/>
                    <a:pt x="1783" y="2479"/>
                  </a:cubicBezTo>
                  <a:cubicBezTo>
                    <a:pt x="1753" y="2504"/>
                    <a:pt x="1732" y="2521"/>
                    <a:pt x="1719" y="2530"/>
                  </a:cubicBezTo>
                  <a:cubicBezTo>
                    <a:pt x="1736" y="2551"/>
                    <a:pt x="1741" y="2559"/>
                    <a:pt x="1736" y="2564"/>
                  </a:cubicBezTo>
                  <a:cubicBezTo>
                    <a:pt x="1734" y="2566"/>
                    <a:pt x="1731" y="2568"/>
                    <a:pt x="1727" y="2568"/>
                  </a:cubicBezTo>
                  <a:cubicBezTo>
                    <a:pt x="1715" y="2568"/>
                    <a:pt x="1692" y="2557"/>
                    <a:pt x="1634" y="2517"/>
                  </a:cubicBezTo>
                  <a:cubicBezTo>
                    <a:pt x="1579" y="2479"/>
                    <a:pt x="1431" y="2364"/>
                    <a:pt x="1244" y="2199"/>
                  </a:cubicBezTo>
                  <a:cubicBezTo>
                    <a:pt x="1151" y="2118"/>
                    <a:pt x="1049" y="2025"/>
                    <a:pt x="947" y="1923"/>
                  </a:cubicBezTo>
                  <a:cubicBezTo>
                    <a:pt x="896" y="1872"/>
                    <a:pt x="841" y="1821"/>
                    <a:pt x="781" y="1808"/>
                  </a:cubicBezTo>
                  <a:cubicBezTo>
                    <a:pt x="773" y="1806"/>
                    <a:pt x="766" y="1805"/>
                    <a:pt x="758" y="1805"/>
                  </a:cubicBezTo>
                  <a:cubicBezTo>
                    <a:pt x="738" y="1805"/>
                    <a:pt x="721" y="1813"/>
                    <a:pt x="705" y="1825"/>
                  </a:cubicBezTo>
                  <a:cubicBezTo>
                    <a:pt x="684" y="1842"/>
                    <a:pt x="671" y="1872"/>
                    <a:pt x="667" y="1906"/>
                  </a:cubicBezTo>
                  <a:cubicBezTo>
                    <a:pt x="654" y="1969"/>
                    <a:pt x="671" y="2042"/>
                    <a:pt x="701" y="2105"/>
                  </a:cubicBezTo>
                  <a:cubicBezTo>
                    <a:pt x="735" y="2169"/>
                    <a:pt x="777" y="2224"/>
                    <a:pt x="828" y="2279"/>
                  </a:cubicBezTo>
                  <a:cubicBezTo>
                    <a:pt x="926" y="2381"/>
                    <a:pt x="1032" y="2470"/>
                    <a:pt x="1125" y="2551"/>
                  </a:cubicBezTo>
                  <a:cubicBezTo>
                    <a:pt x="1312" y="2704"/>
                    <a:pt x="1473" y="2801"/>
                    <a:pt x="1524" y="2840"/>
                  </a:cubicBezTo>
                  <a:cubicBezTo>
                    <a:pt x="1562" y="2861"/>
                    <a:pt x="1584" y="2878"/>
                    <a:pt x="1596" y="2890"/>
                  </a:cubicBezTo>
                  <a:cubicBezTo>
                    <a:pt x="1596" y="2890"/>
                    <a:pt x="1601" y="2886"/>
                    <a:pt x="1601" y="2886"/>
                  </a:cubicBezTo>
                  <a:cubicBezTo>
                    <a:pt x="1609" y="2886"/>
                    <a:pt x="1618" y="2886"/>
                    <a:pt x="1634" y="2920"/>
                  </a:cubicBezTo>
                  <a:cubicBezTo>
                    <a:pt x="1660" y="2963"/>
                    <a:pt x="1732" y="3183"/>
                    <a:pt x="1847" y="3387"/>
                  </a:cubicBezTo>
                  <a:cubicBezTo>
                    <a:pt x="1902" y="3489"/>
                    <a:pt x="1961" y="3587"/>
                    <a:pt x="2016" y="3663"/>
                  </a:cubicBezTo>
                  <a:cubicBezTo>
                    <a:pt x="2072" y="3735"/>
                    <a:pt x="2118" y="3790"/>
                    <a:pt x="2131" y="3811"/>
                  </a:cubicBezTo>
                  <a:cubicBezTo>
                    <a:pt x="2157" y="3841"/>
                    <a:pt x="2152" y="3850"/>
                    <a:pt x="2148" y="3858"/>
                  </a:cubicBezTo>
                  <a:cubicBezTo>
                    <a:pt x="2146" y="3860"/>
                    <a:pt x="2143" y="3861"/>
                    <a:pt x="2139" y="3861"/>
                  </a:cubicBezTo>
                  <a:cubicBezTo>
                    <a:pt x="2134" y="3861"/>
                    <a:pt x="2129" y="3860"/>
                    <a:pt x="2123" y="3858"/>
                  </a:cubicBezTo>
                  <a:cubicBezTo>
                    <a:pt x="2110" y="3858"/>
                    <a:pt x="2080" y="3858"/>
                    <a:pt x="2033" y="3854"/>
                  </a:cubicBezTo>
                  <a:cubicBezTo>
                    <a:pt x="1970" y="3845"/>
                    <a:pt x="1783" y="3811"/>
                    <a:pt x="1575" y="3676"/>
                  </a:cubicBezTo>
                  <a:cubicBezTo>
                    <a:pt x="1524" y="3642"/>
                    <a:pt x="1473" y="3603"/>
                    <a:pt x="1422" y="3557"/>
                  </a:cubicBezTo>
                  <a:cubicBezTo>
                    <a:pt x="1371" y="3514"/>
                    <a:pt x="1329" y="3459"/>
                    <a:pt x="1274" y="3442"/>
                  </a:cubicBezTo>
                  <a:cubicBezTo>
                    <a:pt x="1262" y="3437"/>
                    <a:pt x="1249" y="3435"/>
                    <a:pt x="1237" y="3435"/>
                  </a:cubicBezTo>
                  <a:cubicBezTo>
                    <a:pt x="1198" y="3435"/>
                    <a:pt x="1160" y="3460"/>
                    <a:pt x="1134" y="3502"/>
                  </a:cubicBezTo>
                  <a:cubicBezTo>
                    <a:pt x="1104" y="3553"/>
                    <a:pt x="1100" y="3625"/>
                    <a:pt x="1117" y="3688"/>
                  </a:cubicBezTo>
                  <a:cubicBezTo>
                    <a:pt x="1151" y="3820"/>
                    <a:pt x="1274" y="3909"/>
                    <a:pt x="1397" y="3964"/>
                  </a:cubicBezTo>
                  <a:cubicBezTo>
                    <a:pt x="1520" y="4024"/>
                    <a:pt x="1647" y="4062"/>
                    <a:pt x="1762" y="4087"/>
                  </a:cubicBezTo>
                  <a:cubicBezTo>
                    <a:pt x="1991" y="4143"/>
                    <a:pt x="2169" y="4143"/>
                    <a:pt x="2233" y="4143"/>
                  </a:cubicBezTo>
                  <a:cubicBezTo>
                    <a:pt x="2271" y="4147"/>
                    <a:pt x="2297" y="4147"/>
                    <a:pt x="2314" y="4147"/>
                  </a:cubicBezTo>
                  <a:lnTo>
                    <a:pt x="2318" y="4147"/>
                  </a:lnTo>
                  <a:cubicBezTo>
                    <a:pt x="2319" y="4144"/>
                    <a:pt x="2322" y="4142"/>
                    <a:pt x="2326" y="4142"/>
                  </a:cubicBezTo>
                  <a:cubicBezTo>
                    <a:pt x="2334" y="4142"/>
                    <a:pt x="2346" y="4148"/>
                    <a:pt x="2365" y="4164"/>
                  </a:cubicBezTo>
                  <a:cubicBezTo>
                    <a:pt x="2403" y="4198"/>
                    <a:pt x="2573" y="4380"/>
                    <a:pt x="2780" y="4520"/>
                  </a:cubicBezTo>
                  <a:cubicBezTo>
                    <a:pt x="2984" y="4665"/>
                    <a:pt x="3213" y="4762"/>
                    <a:pt x="3260" y="4783"/>
                  </a:cubicBezTo>
                  <a:cubicBezTo>
                    <a:pt x="3298" y="4805"/>
                    <a:pt x="3303" y="4813"/>
                    <a:pt x="3298" y="4822"/>
                  </a:cubicBezTo>
                  <a:cubicBezTo>
                    <a:pt x="3295" y="4828"/>
                    <a:pt x="3290" y="4832"/>
                    <a:pt x="3272" y="4832"/>
                  </a:cubicBezTo>
                  <a:cubicBezTo>
                    <a:pt x="3266" y="4832"/>
                    <a:pt x="3258" y="4831"/>
                    <a:pt x="3247" y="4830"/>
                  </a:cubicBezTo>
                  <a:cubicBezTo>
                    <a:pt x="3230" y="4826"/>
                    <a:pt x="3201" y="4817"/>
                    <a:pt x="3158" y="4800"/>
                  </a:cubicBezTo>
                  <a:lnTo>
                    <a:pt x="3158" y="4800"/>
                  </a:lnTo>
                  <a:cubicBezTo>
                    <a:pt x="3158" y="4813"/>
                    <a:pt x="3162" y="4826"/>
                    <a:pt x="3162" y="4843"/>
                  </a:cubicBezTo>
                  <a:cubicBezTo>
                    <a:pt x="3162" y="4936"/>
                    <a:pt x="3133" y="5365"/>
                    <a:pt x="3120" y="5794"/>
                  </a:cubicBezTo>
                  <a:cubicBezTo>
                    <a:pt x="3103" y="6227"/>
                    <a:pt x="3107" y="6655"/>
                    <a:pt x="3103" y="6749"/>
                  </a:cubicBezTo>
                  <a:cubicBezTo>
                    <a:pt x="3099" y="6778"/>
                    <a:pt x="3095" y="6795"/>
                    <a:pt x="3095" y="6808"/>
                  </a:cubicBezTo>
                  <a:cubicBezTo>
                    <a:pt x="3095" y="6808"/>
                    <a:pt x="3099" y="6808"/>
                    <a:pt x="3103" y="6812"/>
                  </a:cubicBezTo>
                  <a:cubicBezTo>
                    <a:pt x="3167" y="6846"/>
                    <a:pt x="3175" y="6855"/>
                    <a:pt x="3171" y="6863"/>
                  </a:cubicBezTo>
                  <a:cubicBezTo>
                    <a:pt x="3169" y="6867"/>
                    <a:pt x="3165" y="6870"/>
                    <a:pt x="3155" y="6870"/>
                  </a:cubicBezTo>
                  <a:cubicBezTo>
                    <a:pt x="3143" y="6870"/>
                    <a:pt x="3123" y="6866"/>
                    <a:pt x="3086" y="6855"/>
                  </a:cubicBezTo>
                  <a:cubicBezTo>
                    <a:pt x="3073" y="6850"/>
                    <a:pt x="3056" y="6846"/>
                    <a:pt x="3035" y="6838"/>
                  </a:cubicBezTo>
                  <a:cubicBezTo>
                    <a:pt x="3014" y="6825"/>
                    <a:pt x="2988" y="6817"/>
                    <a:pt x="2959" y="6804"/>
                  </a:cubicBezTo>
                  <a:cubicBezTo>
                    <a:pt x="2933" y="6787"/>
                    <a:pt x="2899" y="6774"/>
                    <a:pt x="2865" y="6753"/>
                  </a:cubicBezTo>
                  <a:cubicBezTo>
                    <a:pt x="2831" y="6732"/>
                    <a:pt x="2793" y="6710"/>
                    <a:pt x="2755" y="6685"/>
                  </a:cubicBezTo>
                  <a:cubicBezTo>
                    <a:pt x="2606" y="6583"/>
                    <a:pt x="2437" y="6426"/>
                    <a:pt x="2301" y="6244"/>
                  </a:cubicBezTo>
                  <a:cubicBezTo>
                    <a:pt x="2165" y="6061"/>
                    <a:pt x="2063" y="5853"/>
                    <a:pt x="2012" y="5675"/>
                  </a:cubicBezTo>
                  <a:cubicBezTo>
                    <a:pt x="1995" y="5632"/>
                    <a:pt x="1987" y="5590"/>
                    <a:pt x="1978" y="5552"/>
                  </a:cubicBezTo>
                  <a:cubicBezTo>
                    <a:pt x="1970" y="5513"/>
                    <a:pt x="1961" y="5480"/>
                    <a:pt x="1957" y="5450"/>
                  </a:cubicBezTo>
                  <a:lnTo>
                    <a:pt x="1957" y="5437"/>
                  </a:lnTo>
                  <a:cubicBezTo>
                    <a:pt x="1949" y="5429"/>
                    <a:pt x="1944" y="5416"/>
                    <a:pt x="1936" y="5386"/>
                  </a:cubicBezTo>
                  <a:cubicBezTo>
                    <a:pt x="1932" y="5373"/>
                    <a:pt x="1927" y="5344"/>
                    <a:pt x="1919" y="5305"/>
                  </a:cubicBezTo>
                  <a:cubicBezTo>
                    <a:pt x="1906" y="5267"/>
                    <a:pt x="1889" y="5221"/>
                    <a:pt x="1851" y="5191"/>
                  </a:cubicBezTo>
                  <a:cubicBezTo>
                    <a:pt x="1827" y="5170"/>
                    <a:pt x="1792" y="5155"/>
                    <a:pt x="1760" y="5155"/>
                  </a:cubicBezTo>
                  <a:cubicBezTo>
                    <a:pt x="1740" y="5155"/>
                    <a:pt x="1721" y="5161"/>
                    <a:pt x="1707" y="5174"/>
                  </a:cubicBezTo>
                  <a:cubicBezTo>
                    <a:pt x="1664" y="5204"/>
                    <a:pt x="1660" y="5280"/>
                    <a:pt x="1668" y="5352"/>
                  </a:cubicBezTo>
                  <a:cubicBezTo>
                    <a:pt x="1677" y="5501"/>
                    <a:pt x="1707" y="5649"/>
                    <a:pt x="1736" y="5764"/>
                  </a:cubicBezTo>
                  <a:cubicBezTo>
                    <a:pt x="1766" y="5883"/>
                    <a:pt x="1796" y="5968"/>
                    <a:pt x="1804" y="6002"/>
                  </a:cubicBezTo>
                  <a:cubicBezTo>
                    <a:pt x="1842" y="6027"/>
                    <a:pt x="1847" y="6040"/>
                    <a:pt x="1847" y="6044"/>
                  </a:cubicBezTo>
                  <a:cubicBezTo>
                    <a:pt x="1845" y="6046"/>
                    <a:pt x="1842" y="6047"/>
                    <a:pt x="1839" y="6047"/>
                  </a:cubicBezTo>
                  <a:cubicBezTo>
                    <a:pt x="1833" y="6047"/>
                    <a:pt x="1825" y="6045"/>
                    <a:pt x="1813" y="6040"/>
                  </a:cubicBezTo>
                  <a:cubicBezTo>
                    <a:pt x="1813" y="6053"/>
                    <a:pt x="1813" y="6057"/>
                    <a:pt x="1804" y="6061"/>
                  </a:cubicBezTo>
                  <a:cubicBezTo>
                    <a:pt x="1796" y="6061"/>
                    <a:pt x="1787" y="6061"/>
                    <a:pt x="1762" y="6019"/>
                  </a:cubicBezTo>
                  <a:cubicBezTo>
                    <a:pt x="1745" y="6010"/>
                    <a:pt x="1728" y="6002"/>
                    <a:pt x="1702" y="5993"/>
                  </a:cubicBezTo>
                  <a:cubicBezTo>
                    <a:pt x="1664" y="5972"/>
                    <a:pt x="1592" y="5938"/>
                    <a:pt x="1490" y="5891"/>
                  </a:cubicBezTo>
                  <a:cubicBezTo>
                    <a:pt x="1393" y="5845"/>
                    <a:pt x="1261" y="5789"/>
                    <a:pt x="1121" y="5704"/>
                  </a:cubicBezTo>
                  <a:cubicBezTo>
                    <a:pt x="1104" y="5696"/>
                    <a:pt x="1087" y="5687"/>
                    <a:pt x="1074" y="5683"/>
                  </a:cubicBezTo>
                  <a:cubicBezTo>
                    <a:pt x="1066" y="5679"/>
                    <a:pt x="1059" y="5677"/>
                    <a:pt x="1054" y="5677"/>
                  </a:cubicBezTo>
                  <a:cubicBezTo>
                    <a:pt x="1048" y="5677"/>
                    <a:pt x="1042" y="5679"/>
                    <a:pt x="1036" y="5683"/>
                  </a:cubicBezTo>
                  <a:cubicBezTo>
                    <a:pt x="1011" y="5692"/>
                    <a:pt x="985" y="5721"/>
                    <a:pt x="977" y="5755"/>
                  </a:cubicBezTo>
                  <a:cubicBezTo>
                    <a:pt x="972" y="5768"/>
                    <a:pt x="972" y="5781"/>
                    <a:pt x="981" y="5798"/>
                  </a:cubicBezTo>
                  <a:cubicBezTo>
                    <a:pt x="989" y="5815"/>
                    <a:pt x="1002" y="5836"/>
                    <a:pt x="1011" y="5853"/>
                  </a:cubicBezTo>
                  <a:cubicBezTo>
                    <a:pt x="1036" y="5887"/>
                    <a:pt x="1061" y="5921"/>
                    <a:pt x="1095" y="5951"/>
                  </a:cubicBezTo>
                  <a:cubicBezTo>
                    <a:pt x="1163" y="6006"/>
                    <a:pt x="1252" y="6040"/>
                    <a:pt x="1342" y="6078"/>
                  </a:cubicBezTo>
                  <a:cubicBezTo>
                    <a:pt x="1435" y="6120"/>
                    <a:pt x="1520" y="6159"/>
                    <a:pt x="1613" y="6197"/>
                  </a:cubicBezTo>
                  <a:cubicBezTo>
                    <a:pt x="1800" y="6273"/>
                    <a:pt x="1991" y="6354"/>
                    <a:pt x="2140" y="6477"/>
                  </a:cubicBezTo>
                  <a:cubicBezTo>
                    <a:pt x="2292" y="6592"/>
                    <a:pt x="2420" y="6723"/>
                    <a:pt x="2534" y="6833"/>
                  </a:cubicBezTo>
                  <a:cubicBezTo>
                    <a:pt x="2649" y="6944"/>
                    <a:pt x="2755" y="7033"/>
                    <a:pt x="2848" y="7092"/>
                  </a:cubicBezTo>
                  <a:cubicBezTo>
                    <a:pt x="2938" y="7152"/>
                    <a:pt x="3014" y="7186"/>
                    <a:pt x="3052" y="7198"/>
                  </a:cubicBezTo>
                  <a:cubicBezTo>
                    <a:pt x="3112" y="7224"/>
                    <a:pt x="3146" y="7228"/>
                    <a:pt x="3162" y="7237"/>
                  </a:cubicBezTo>
                  <a:cubicBezTo>
                    <a:pt x="3179" y="7245"/>
                    <a:pt x="3184" y="7249"/>
                    <a:pt x="3184" y="7254"/>
                  </a:cubicBezTo>
                  <a:cubicBezTo>
                    <a:pt x="3184" y="7258"/>
                    <a:pt x="3179" y="7262"/>
                    <a:pt x="3158" y="7262"/>
                  </a:cubicBezTo>
                  <a:lnTo>
                    <a:pt x="3120" y="7262"/>
                  </a:lnTo>
                  <a:cubicBezTo>
                    <a:pt x="3120" y="7266"/>
                    <a:pt x="3124" y="7271"/>
                    <a:pt x="3124" y="7279"/>
                  </a:cubicBezTo>
                  <a:cubicBezTo>
                    <a:pt x="3137" y="7334"/>
                    <a:pt x="3154" y="7589"/>
                    <a:pt x="3175" y="7844"/>
                  </a:cubicBezTo>
                  <a:cubicBezTo>
                    <a:pt x="3192" y="8098"/>
                    <a:pt x="3218" y="8353"/>
                    <a:pt x="3213" y="8408"/>
                  </a:cubicBezTo>
                  <a:cubicBezTo>
                    <a:pt x="3213" y="8417"/>
                    <a:pt x="3213" y="8421"/>
                    <a:pt x="3213" y="8425"/>
                  </a:cubicBezTo>
                  <a:cubicBezTo>
                    <a:pt x="3239" y="8421"/>
                    <a:pt x="3256" y="8421"/>
                    <a:pt x="3269" y="8421"/>
                  </a:cubicBezTo>
                  <a:cubicBezTo>
                    <a:pt x="3293" y="8418"/>
                    <a:pt x="3310" y="8416"/>
                    <a:pt x="3321" y="8416"/>
                  </a:cubicBezTo>
                  <a:cubicBezTo>
                    <a:pt x="3340" y="8416"/>
                    <a:pt x="3345" y="8420"/>
                    <a:pt x="3345" y="8425"/>
                  </a:cubicBezTo>
                  <a:cubicBezTo>
                    <a:pt x="3345" y="8434"/>
                    <a:pt x="3336" y="8446"/>
                    <a:pt x="3277" y="8463"/>
                  </a:cubicBezTo>
                  <a:cubicBezTo>
                    <a:pt x="3239" y="8476"/>
                    <a:pt x="3120" y="8502"/>
                    <a:pt x="2963" y="8510"/>
                  </a:cubicBezTo>
                  <a:cubicBezTo>
                    <a:pt x="2927" y="8512"/>
                    <a:pt x="2889" y="8513"/>
                    <a:pt x="2849" y="8513"/>
                  </a:cubicBezTo>
                  <a:cubicBezTo>
                    <a:pt x="2714" y="8513"/>
                    <a:pt x="2563" y="8500"/>
                    <a:pt x="2411" y="8468"/>
                  </a:cubicBezTo>
                  <a:cubicBezTo>
                    <a:pt x="2220" y="8429"/>
                    <a:pt x="2033" y="8361"/>
                    <a:pt x="1889" y="8289"/>
                  </a:cubicBezTo>
                  <a:cubicBezTo>
                    <a:pt x="1749" y="8217"/>
                    <a:pt x="1647" y="8153"/>
                    <a:pt x="1618" y="8124"/>
                  </a:cubicBezTo>
                  <a:cubicBezTo>
                    <a:pt x="1567" y="8081"/>
                    <a:pt x="1567" y="8073"/>
                    <a:pt x="1571" y="8069"/>
                  </a:cubicBezTo>
                  <a:cubicBezTo>
                    <a:pt x="1575" y="8064"/>
                    <a:pt x="1579" y="8064"/>
                    <a:pt x="1584" y="8064"/>
                  </a:cubicBezTo>
                  <a:cubicBezTo>
                    <a:pt x="1575" y="8060"/>
                    <a:pt x="1567" y="8043"/>
                    <a:pt x="1558" y="8001"/>
                  </a:cubicBezTo>
                  <a:cubicBezTo>
                    <a:pt x="1550" y="7958"/>
                    <a:pt x="1537" y="7844"/>
                    <a:pt x="1520" y="7691"/>
                  </a:cubicBezTo>
                  <a:cubicBezTo>
                    <a:pt x="1511" y="7614"/>
                    <a:pt x="1503" y="7530"/>
                    <a:pt x="1494" y="7440"/>
                  </a:cubicBezTo>
                  <a:cubicBezTo>
                    <a:pt x="1486" y="7356"/>
                    <a:pt x="1469" y="7254"/>
                    <a:pt x="1405" y="7220"/>
                  </a:cubicBezTo>
                  <a:cubicBezTo>
                    <a:pt x="1389" y="7210"/>
                    <a:pt x="1370" y="7205"/>
                    <a:pt x="1351" y="7205"/>
                  </a:cubicBezTo>
                  <a:cubicBezTo>
                    <a:pt x="1297" y="7205"/>
                    <a:pt x="1238" y="7242"/>
                    <a:pt x="1210" y="7292"/>
                  </a:cubicBezTo>
                  <a:cubicBezTo>
                    <a:pt x="1172" y="7356"/>
                    <a:pt x="1172" y="7445"/>
                    <a:pt x="1180" y="7513"/>
                  </a:cubicBezTo>
                  <a:cubicBezTo>
                    <a:pt x="1193" y="7589"/>
                    <a:pt x="1210" y="7653"/>
                    <a:pt x="1219" y="7708"/>
                  </a:cubicBezTo>
                  <a:cubicBezTo>
                    <a:pt x="1227" y="7759"/>
                    <a:pt x="1231" y="7801"/>
                    <a:pt x="1227" y="7822"/>
                  </a:cubicBezTo>
                  <a:cubicBezTo>
                    <a:pt x="1223" y="7881"/>
                    <a:pt x="1213" y="7895"/>
                    <a:pt x="1205" y="7895"/>
                  </a:cubicBezTo>
                  <a:cubicBezTo>
                    <a:pt x="1204" y="7895"/>
                    <a:pt x="1203" y="7895"/>
                    <a:pt x="1202" y="7895"/>
                  </a:cubicBezTo>
                  <a:cubicBezTo>
                    <a:pt x="1197" y="7895"/>
                    <a:pt x="1197" y="7890"/>
                    <a:pt x="1193" y="7886"/>
                  </a:cubicBezTo>
                  <a:cubicBezTo>
                    <a:pt x="1185" y="7882"/>
                    <a:pt x="1172" y="7878"/>
                    <a:pt x="1155" y="7869"/>
                  </a:cubicBezTo>
                  <a:cubicBezTo>
                    <a:pt x="1125" y="7852"/>
                    <a:pt x="1045" y="7788"/>
                    <a:pt x="955" y="7695"/>
                  </a:cubicBezTo>
                  <a:cubicBezTo>
                    <a:pt x="866" y="7602"/>
                    <a:pt x="773" y="7470"/>
                    <a:pt x="701" y="7322"/>
                  </a:cubicBezTo>
                  <a:cubicBezTo>
                    <a:pt x="633" y="7177"/>
                    <a:pt x="590" y="7020"/>
                    <a:pt x="573" y="6893"/>
                  </a:cubicBezTo>
                  <a:cubicBezTo>
                    <a:pt x="552" y="6761"/>
                    <a:pt x="556" y="6664"/>
                    <a:pt x="561" y="6630"/>
                  </a:cubicBezTo>
                  <a:cubicBezTo>
                    <a:pt x="565" y="6600"/>
                    <a:pt x="569" y="6587"/>
                    <a:pt x="573" y="6579"/>
                  </a:cubicBezTo>
                  <a:cubicBezTo>
                    <a:pt x="578" y="6570"/>
                    <a:pt x="582" y="6562"/>
                    <a:pt x="595" y="6545"/>
                  </a:cubicBezTo>
                  <a:cubicBezTo>
                    <a:pt x="603" y="6532"/>
                    <a:pt x="624" y="6511"/>
                    <a:pt x="654" y="6485"/>
                  </a:cubicBezTo>
                  <a:cubicBezTo>
                    <a:pt x="688" y="6460"/>
                    <a:pt x="726" y="6435"/>
                    <a:pt x="760" y="6396"/>
                  </a:cubicBezTo>
                  <a:cubicBezTo>
                    <a:pt x="794" y="6358"/>
                    <a:pt x="824" y="6311"/>
                    <a:pt x="815" y="6256"/>
                  </a:cubicBezTo>
                  <a:cubicBezTo>
                    <a:pt x="812" y="6211"/>
                    <a:pt x="777" y="6179"/>
                    <a:pt x="727" y="6179"/>
                  </a:cubicBezTo>
                  <a:cubicBezTo>
                    <a:pt x="721" y="6179"/>
                    <a:pt x="715" y="6179"/>
                    <a:pt x="709" y="6180"/>
                  </a:cubicBezTo>
                  <a:cubicBezTo>
                    <a:pt x="654" y="6184"/>
                    <a:pt x="612" y="6231"/>
                    <a:pt x="573" y="6282"/>
                  </a:cubicBezTo>
                  <a:cubicBezTo>
                    <a:pt x="531" y="6333"/>
                    <a:pt x="497" y="6384"/>
                    <a:pt x="467" y="6430"/>
                  </a:cubicBezTo>
                  <a:cubicBezTo>
                    <a:pt x="408" y="6524"/>
                    <a:pt x="365" y="6596"/>
                    <a:pt x="348" y="6617"/>
                  </a:cubicBezTo>
                  <a:cubicBezTo>
                    <a:pt x="327" y="6647"/>
                    <a:pt x="319" y="6655"/>
                    <a:pt x="310" y="6655"/>
                  </a:cubicBezTo>
                  <a:cubicBezTo>
                    <a:pt x="310" y="6672"/>
                    <a:pt x="306" y="6676"/>
                    <a:pt x="302" y="6676"/>
                  </a:cubicBezTo>
                  <a:cubicBezTo>
                    <a:pt x="293" y="6676"/>
                    <a:pt x="281" y="6664"/>
                    <a:pt x="259" y="6570"/>
                  </a:cubicBezTo>
                  <a:cubicBezTo>
                    <a:pt x="251" y="6541"/>
                    <a:pt x="238" y="6481"/>
                    <a:pt x="217" y="6401"/>
                  </a:cubicBezTo>
                  <a:cubicBezTo>
                    <a:pt x="208" y="6358"/>
                    <a:pt x="200" y="6311"/>
                    <a:pt x="191" y="6260"/>
                  </a:cubicBezTo>
                  <a:cubicBezTo>
                    <a:pt x="183" y="6235"/>
                    <a:pt x="179" y="6210"/>
                    <a:pt x="174" y="6184"/>
                  </a:cubicBezTo>
                  <a:cubicBezTo>
                    <a:pt x="166" y="6154"/>
                    <a:pt x="162" y="6129"/>
                    <a:pt x="153" y="6108"/>
                  </a:cubicBezTo>
                  <a:cubicBezTo>
                    <a:pt x="145" y="6082"/>
                    <a:pt x="132" y="6069"/>
                    <a:pt x="115" y="6065"/>
                  </a:cubicBezTo>
                  <a:cubicBezTo>
                    <a:pt x="111" y="6064"/>
                    <a:pt x="107" y="6064"/>
                    <a:pt x="102" y="6064"/>
                  </a:cubicBezTo>
                  <a:cubicBezTo>
                    <a:pt x="86" y="6064"/>
                    <a:pt x="68" y="6069"/>
                    <a:pt x="51" y="6082"/>
                  </a:cubicBezTo>
                  <a:cubicBezTo>
                    <a:pt x="9" y="6108"/>
                    <a:pt x="0" y="6171"/>
                    <a:pt x="5" y="6235"/>
                  </a:cubicBezTo>
                  <a:cubicBezTo>
                    <a:pt x="22" y="6371"/>
                    <a:pt x="51" y="6515"/>
                    <a:pt x="94" y="6655"/>
                  </a:cubicBezTo>
                  <a:cubicBezTo>
                    <a:pt x="174" y="6940"/>
                    <a:pt x="298" y="7207"/>
                    <a:pt x="421" y="7411"/>
                  </a:cubicBezTo>
                  <a:cubicBezTo>
                    <a:pt x="544" y="7614"/>
                    <a:pt x="663" y="7750"/>
                    <a:pt x="701" y="7801"/>
                  </a:cubicBezTo>
                  <a:cubicBezTo>
                    <a:pt x="760" y="7878"/>
                    <a:pt x="760" y="7890"/>
                    <a:pt x="756" y="7895"/>
                  </a:cubicBezTo>
                  <a:cubicBezTo>
                    <a:pt x="754" y="7897"/>
                    <a:pt x="752" y="7898"/>
                    <a:pt x="749" y="7898"/>
                  </a:cubicBezTo>
                  <a:cubicBezTo>
                    <a:pt x="746" y="7898"/>
                    <a:pt x="743" y="7897"/>
                    <a:pt x="739" y="7895"/>
                  </a:cubicBezTo>
                  <a:lnTo>
                    <a:pt x="735" y="7895"/>
                  </a:lnTo>
                  <a:cubicBezTo>
                    <a:pt x="735" y="7899"/>
                    <a:pt x="735" y="7899"/>
                    <a:pt x="735" y="7899"/>
                  </a:cubicBezTo>
                  <a:cubicBezTo>
                    <a:pt x="735" y="7909"/>
                    <a:pt x="726" y="7917"/>
                    <a:pt x="685" y="7917"/>
                  </a:cubicBezTo>
                  <a:cubicBezTo>
                    <a:pt x="676" y="7917"/>
                    <a:pt x="666" y="7917"/>
                    <a:pt x="654" y="7916"/>
                  </a:cubicBezTo>
                  <a:cubicBezTo>
                    <a:pt x="629" y="7916"/>
                    <a:pt x="586" y="7907"/>
                    <a:pt x="527" y="7895"/>
                  </a:cubicBezTo>
                  <a:cubicBezTo>
                    <a:pt x="477" y="7883"/>
                    <a:pt x="415" y="7868"/>
                    <a:pt x="347" y="7868"/>
                  </a:cubicBezTo>
                  <a:cubicBezTo>
                    <a:pt x="339" y="7868"/>
                    <a:pt x="331" y="7869"/>
                    <a:pt x="323" y="7869"/>
                  </a:cubicBezTo>
                  <a:cubicBezTo>
                    <a:pt x="285" y="7873"/>
                    <a:pt x="242" y="7882"/>
                    <a:pt x="213" y="7903"/>
                  </a:cubicBezTo>
                  <a:cubicBezTo>
                    <a:pt x="179" y="7929"/>
                    <a:pt x="149" y="7962"/>
                    <a:pt x="140" y="8001"/>
                  </a:cubicBezTo>
                  <a:cubicBezTo>
                    <a:pt x="128" y="8039"/>
                    <a:pt x="136" y="8077"/>
                    <a:pt x="166" y="8111"/>
                  </a:cubicBezTo>
                  <a:cubicBezTo>
                    <a:pt x="196" y="8141"/>
                    <a:pt x="238" y="8162"/>
                    <a:pt x="285" y="8175"/>
                  </a:cubicBezTo>
                  <a:cubicBezTo>
                    <a:pt x="378" y="8200"/>
                    <a:pt x="489" y="8213"/>
                    <a:pt x="586" y="8221"/>
                  </a:cubicBezTo>
                  <a:cubicBezTo>
                    <a:pt x="688" y="8234"/>
                    <a:pt x="781" y="8243"/>
                    <a:pt x="866" y="8247"/>
                  </a:cubicBezTo>
                  <a:cubicBezTo>
                    <a:pt x="1032" y="8255"/>
                    <a:pt x="1163" y="8255"/>
                    <a:pt x="1206" y="8255"/>
                  </a:cubicBezTo>
                  <a:cubicBezTo>
                    <a:pt x="1265" y="8260"/>
                    <a:pt x="1278" y="8264"/>
                    <a:pt x="1282" y="8268"/>
                  </a:cubicBezTo>
                  <a:cubicBezTo>
                    <a:pt x="1295" y="8277"/>
                    <a:pt x="1312" y="8289"/>
                    <a:pt x="1342" y="8315"/>
                  </a:cubicBezTo>
                  <a:cubicBezTo>
                    <a:pt x="1350" y="8323"/>
                    <a:pt x="1363" y="8336"/>
                    <a:pt x="1380" y="8349"/>
                  </a:cubicBezTo>
                  <a:cubicBezTo>
                    <a:pt x="1397" y="8366"/>
                    <a:pt x="1418" y="8383"/>
                    <a:pt x="1443" y="8404"/>
                  </a:cubicBezTo>
                  <a:cubicBezTo>
                    <a:pt x="1465" y="8425"/>
                    <a:pt x="1494" y="8451"/>
                    <a:pt x="1528" y="8476"/>
                  </a:cubicBezTo>
                  <a:cubicBezTo>
                    <a:pt x="1558" y="8502"/>
                    <a:pt x="1592" y="8527"/>
                    <a:pt x="1630" y="8552"/>
                  </a:cubicBezTo>
                  <a:cubicBezTo>
                    <a:pt x="1783" y="8663"/>
                    <a:pt x="1987" y="8777"/>
                    <a:pt x="2207" y="8858"/>
                  </a:cubicBezTo>
                  <a:cubicBezTo>
                    <a:pt x="2424" y="8939"/>
                    <a:pt x="2653" y="8981"/>
                    <a:pt x="2840" y="8998"/>
                  </a:cubicBezTo>
                  <a:cubicBezTo>
                    <a:pt x="2887" y="9002"/>
                    <a:pt x="2933" y="9002"/>
                    <a:pt x="2971" y="9002"/>
                  </a:cubicBezTo>
                  <a:cubicBezTo>
                    <a:pt x="2993" y="9004"/>
                    <a:pt x="3012" y="9006"/>
                    <a:pt x="3030" y="9006"/>
                  </a:cubicBezTo>
                  <a:cubicBezTo>
                    <a:pt x="3048" y="9006"/>
                    <a:pt x="3065" y="9004"/>
                    <a:pt x="3082" y="9002"/>
                  </a:cubicBezTo>
                  <a:lnTo>
                    <a:pt x="3167" y="9002"/>
                  </a:lnTo>
                  <a:cubicBezTo>
                    <a:pt x="3188" y="9002"/>
                    <a:pt x="3209" y="8998"/>
                    <a:pt x="3218" y="8998"/>
                  </a:cubicBezTo>
                  <a:cubicBezTo>
                    <a:pt x="3298" y="8998"/>
                    <a:pt x="3307" y="9002"/>
                    <a:pt x="3307" y="9011"/>
                  </a:cubicBezTo>
                  <a:cubicBezTo>
                    <a:pt x="3307" y="9015"/>
                    <a:pt x="3307" y="9024"/>
                    <a:pt x="3290" y="9028"/>
                  </a:cubicBezTo>
                  <a:cubicBezTo>
                    <a:pt x="3294" y="9041"/>
                    <a:pt x="3303" y="9066"/>
                    <a:pt x="3311" y="9104"/>
                  </a:cubicBezTo>
                  <a:cubicBezTo>
                    <a:pt x="3341" y="9215"/>
                    <a:pt x="3417" y="9724"/>
                    <a:pt x="3549" y="10221"/>
                  </a:cubicBezTo>
                  <a:cubicBezTo>
                    <a:pt x="3617" y="10467"/>
                    <a:pt x="3702" y="10713"/>
                    <a:pt x="3778" y="10904"/>
                  </a:cubicBezTo>
                  <a:cubicBezTo>
                    <a:pt x="3803" y="10963"/>
                    <a:pt x="3829" y="11014"/>
                    <a:pt x="3850" y="11065"/>
                  </a:cubicBezTo>
                  <a:cubicBezTo>
                    <a:pt x="3859" y="11074"/>
                    <a:pt x="3867" y="11086"/>
                    <a:pt x="3876" y="11103"/>
                  </a:cubicBezTo>
                  <a:cubicBezTo>
                    <a:pt x="3897" y="11137"/>
                    <a:pt x="3918" y="11180"/>
                    <a:pt x="3948" y="11226"/>
                  </a:cubicBezTo>
                  <a:cubicBezTo>
                    <a:pt x="3973" y="11269"/>
                    <a:pt x="4011" y="11311"/>
                    <a:pt x="4062" y="11333"/>
                  </a:cubicBezTo>
                  <a:cubicBezTo>
                    <a:pt x="4085" y="11340"/>
                    <a:pt x="4110" y="11343"/>
                    <a:pt x="4137" y="11343"/>
                  </a:cubicBezTo>
                  <a:cubicBezTo>
                    <a:pt x="4172" y="11343"/>
                    <a:pt x="4209" y="11338"/>
                    <a:pt x="4245" y="11328"/>
                  </a:cubicBezTo>
                  <a:cubicBezTo>
                    <a:pt x="4304" y="11311"/>
                    <a:pt x="4376" y="11290"/>
                    <a:pt x="4423" y="11260"/>
                  </a:cubicBezTo>
                  <a:cubicBezTo>
                    <a:pt x="4449" y="11248"/>
                    <a:pt x="4461" y="11231"/>
                    <a:pt x="4470" y="11209"/>
                  </a:cubicBezTo>
                  <a:cubicBezTo>
                    <a:pt x="4474" y="11188"/>
                    <a:pt x="4470" y="11163"/>
                    <a:pt x="4466" y="11137"/>
                  </a:cubicBezTo>
                  <a:cubicBezTo>
                    <a:pt x="4444" y="11061"/>
                    <a:pt x="4427" y="10997"/>
                    <a:pt x="4415" y="10955"/>
                  </a:cubicBezTo>
                  <a:cubicBezTo>
                    <a:pt x="4334" y="10713"/>
                    <a:pt x="4185" y="10233"/>
                    <a:pt x="4071" y="9741"/>
                  </a:cubicBezTo>
                  <a:cubicBezTo>
                    <a:pt x="3922" y="9125"/>
                    <a:pt x="3825" y="8493"/>
                    <a:pt x="3812" y="8357"/>
                  </a:cubicBezTo>
                  <a:cubicBezTo>
                    <a:pt x="3808" y="8311"/>
                    <a:pt x="3808" y="8281"/>
                    <a:pt x="3808" y="8264"/>
                  </a:cubicBezTo>
                  <a:cubicBezTo>
                    <a:pt x="3778" y="8268"/>
                    <a:pt x="3757" y="8268"/>
                    <a:pt x="3744" y="8268"/>
                  </a:cubicBezTo>
                  <a:cubicBezTo>
                    <a:pt x="3697" y="8268"/>
                    <a:pt x="3693" y="8264"/>
                    <a:pt x="3689" y="8255"/>
                  </a:cubicBezTo>
                  <a:cubicBezTo>
                    <a:pt x="3689" y="8247"/>
                    <a:pt x="3693" y="8234"/>
                    <a:pt x="3735" y="8221"/>
                  </a:cubicBezTo>
                  <a:cubicBezTo>
                    <a:pt x="3795" y="8200"/>
                    <a:pt x="4079" y="8175"/>
                    <a:pt x="4338" y="8081"/>
                  </a:cubicBezTo>
                  <a:cubicBezTo>
                    <a:pt x="4521" y="8013"/>
                    <a:pt x="4682" y="7907"/>
                    <a:pt x="4780" y="7835"/>
                  </a:cubicBezTo>
                  <a:cubicBezTo>
                    <a:pt x="4792" y="7827"/>
                    <a:pt x="4809" y="7814"/>
                    <a:pt x="4818" y="7805"/>
                  </a:cubicBezTo>
                  <a:cubicBezTo>
                    <a:pt x="4843" y="7788"/>
                    <a:pt x="4860" y="7780"/>
                    <a:pt x="4869" y="7771"/>
                  </a:cubicBezTo>
                  <a:cubicBezTo>
                    <a:pt x="4893" y="7755"/>
                    <a:pt x="4905" y="7749"/>
                    <a:pt x="4913" y="7749"/>
                  </a:cubicBezTo>
                  <a:cubicBezTo>
                    <a:pt x="4918" y="7749"/>
                    <a:pt x="4921" y="7751"/>
                    <a:pt x="4924" y="7755"/>
                  </a:cubicBezTo>
                  <a:cubicBezTo>
                    <a:pt x="4928" y="7759"/>
                    <a:pt x="4928" y="7771"/>
                    <a:pt x="4898" y="7805"/>
                  </a:cubicBezTo>
                  <a:cubicBezTo>
                    <a:pt x="4979" y="7805"/>
                    <a:pt x="5153" y="7814"/>
                    <a:pt x="5378" y="7827"/>
                  </a:cubicBezTo>
                  <a:cubicBezTo>
                    <a:pt x="5501" y="7831"/>
                    <a:pt x="5637" y="7839"/>
                    <a:pt x="5786" y="7848"/>
                  </a:cubicBezTo>
                  <a:cubicBezTo>
                    <a:pt x="5858" y="7852"/>
                    <a:pt x="5934" y="7856"/>
                    <a:pt x="6010" y="7861"/>
                  </a:cubicBezTo>
                  <a:cubicBezTo>
                    <a:pt x="6043" y="7862"/>
                    <a:pt x="6076" y="7865"/>
                    <a:pt x="6108" y="7865"/>
                  </a:cubicBezTo>
                  <a:cubicBezTo>
                    <a:pt x="6149" y="7865"/>
                    <a:pt x="6187" y="7861"/>
                    <a:pt x="6218" y="7844"/>
                  </a:cubicBezTo>
                  <a:cubicBezTo>
                    <a:pt x="6244" y="7831"/>
                    <a:pt x="6265" y="7805"/>
                    <a:pt x="6274" y="7780"/>
                  </a:cubicBezTo>
                  <a:cubicBezTo>
                    <a:pt x="6282" y="7755"/>
                    <a:pt x="6274" y="7729"/>
                    <a:pt x="6252" y="7704"/>
                  </a:cubicBezTo>
                  <a:cubicBezTo>
                    <a:pt x="6218" y="7657"/>
                    <a:pt x="6146" y="7640"/>
                    <a:pt x="6074" y="7623"/>
                  </a:cubicBezTo>
                  <a:cubicBezTo>
                    <a:pt x="5934" y="7593"/>
                    <a:pt x="5798" y="7559"/>
                    <a:pt x="5675" y="7534"/>
                  </a:cubicBezTo>
                  <a:cubicBezTo>
                    <a:pt x="5437" y="7474"/>
                    <a:pt x="5255" y="7432"/>
                    <a:pt x="5191" y="7411"/>
                  </a:cubicBezTo>
                  <a:lnTo>
                    <a:pt x="5191" y="7415"/>
                  </a:lnTo>
                  <a:cubicBezTo>
                    <a:pt x="5150" y="7456"/>
                    <a:pt x="5137" y="7473"/>
                    <a:pt x="5128" y="7473"/>
                  </a:cubicBezTo>
                  <a:cubicBezTo>
                    <a:pt x="5127" y="7473"/>
                    <a:pt x="5125" y="7472"/>
                    <a:pt x="5123" y="7470"/>
                  </a:cubicBezTo>
                  <a:cubicBezTo>
                    <a:pt x="5115" y="7466"/>
                    <a:pt x="5119" y="7445"/>
                    <a:pt x="5187" y="7347"/>
                  </a:cubicBezTo>
                  <a:cubicBezTo>
                    <a:pt x="5208" y="7313"/>
                    <a:pt x="5255" y="7249"/>
                    <a:pt x="5323" y="7173"/>
                  </a:cubicBezTo>
                  <a:cubicBezTo>
                    <a:pt x="5382" y="7092"/>
                    <a:pt x="5454" y="6986"/>
                    <a:pt x="5531" y="6859"/>
                  </a:cubicBezTo>
                  <a:cubicBezTo>
                    <a:pt x="5548" y="6825"/>
                    <a:pt x="5569" y="6795"/>
                    <a:pt x="5586" y="6761"/>
                  </a:cubicBezTo>
                  <a:cubicBezTo>
                    <a:pt x="5599" y="6727"/>
                    <a:pt x="5607" y="6693"/>
                    <a:pt x="5603" y="6664"/>
                  </a:cubicBezTo>
                  <a:cubicBezTo>
                    <a:pt x="5603" y="6634"/>
                    <a:pt x="5582" y="6609"/>
                    <a:pt x="5552" y="6596"/>
                  </a:cubicBezTo>
                  <a:cubicBezTo>
                    <a:pt x="5536" y="6588"/>
                    <a:pt x="5512" y="6583"/>
                    <a:pt x="5488" y="6583"/>
                  </a:cubicBezTo>
                  <a:cubicBezTo>
                    <a:pt x="5475" y="6583"/>
                    <a:pt x="5462" y="6584"/>
                    <a:pt x="5450" y="6587"/>
                  </a:cubicBezTo>
                  <a:cubicBezTo>
                    <a:pt x="5382" y="6609"/>
                    <a:pt x="5327" y="6681"/>
                    <a:pt x="5272" y="6753"/>
                  </a:cubicBezTo>
                  <a:cubicBezTo>
                    <a:pt x="5217" y="6825"/>
                    <a:pt x="5157" y="6897"/>
                    <a:pt x="5098" y="6969"/>
                  </a:cubicBezTo>
                  <a:cubicBezTo>
                    <a:pt x="4975" y="7109"/>
                    <a:pt x="4848" y="7245"/>
                    <a:pt x="4707" y="7360"/>
                  </a:cubicBezTo>
                  <a:cubicBezTo>
                    <a:pt x="4567" y="7470"/>
                    <a:pt x="4419" y="7559"/>
                    <a:pt x="4283" y="7619"/>
                  </a:cubicBezTo>
                  <a:cubicBezTo>
                    <a:pt x="4143" y="7678"/>
                    <a:pt x="4011" y="7708"/>
                    <a:pt x="3909" y="7729"/>
                  </a:cubicBezTo>
                  <a:cubicBezTo>
                    <a:pt x="3859" y="7738"/>
                    <a:pt x="3812" y="7742"/>
                    <a:pt x="3778" y="7746"/>
                  </a:cubicBezTo>
                  <a:cubicBezTo>
                    <a:pt x="3740" y="7750"/>
                    <a:pt x="3710" y="7755"/>
                    <a:pt x="3689" y="7755"/>
                  </a:cubicBezTo>
                  <a:cubicBezTo>
                    <a:pt x="3665" y="7755"/>
                    <a:pt x="3646" y="7756"/>
                    <a:pt x="3630" y="7756"/>
                  </a:cubicBezTo>
                  <a:cubicBezTo>
                    <a:pt x="3563" y="7756"/>
                    <a:pt x="3557" y="7749"/>
                    <a:pt x="3557" y="7746"/>
                  </a:cubicBezTo>
                  <a:cubicBezTo>
                    <a:pt x="3553" y="7733"/>
                    <a:pt x="3570" y="7725"/>
                    <a:pt x="3685" y="7708"/>
                  </a:cubicBezTo>
                  <a:lnTo>
                    <a:pt x="3723" y="7704"/>
                  </a:lnTo>
                  <a:cubicBezTo>
                    <a:pt x="3718" y="7695"/>
                    <a:pt x="3714" y="7678"/>
                    <a:pt x="3710" y="7657"/>
                  </a:cubicBezTo>
                  <a:cubicBezTo>
                    <a:pt x="3689" y="7576"/>
                    <a:pt x="3646" y="7220"/>
                    <a:pt x="3625" y="6855"/>
                  </a:cubicBezTo>
                  <a:cubicBezTo>
                    <a:pt x="3600" y="6494"/>
                    <a:pt x="3600" y="6129"/>
                    <a:pt x="3604" y="6053"/>
                  </a:cubicBezTo>
                  <a:cubicBezTo>
                    <a:pt x="3608" y="6023"/>
                    <a:pt x="3612" y="6006"/>
                    <a:pt x="3612" y="5997"/>
                  </a:cubicBezTo>
                  <a:cubicBezTo>
                    <a:pt x="3612" y="5997"/>
                    <a:pt x="3608" y="5993"/>
                    <a:pt x="3608" y="5993"/>
                  </a:cubicBezTo>
                  <a:cubicBezTo>
                    <a:pt x="3604" y="5985"/>
                    <a:pt x="3608" y="5972"/>
                    <a:pt x="3663" y="5946"/>
                  </a:cubicBezTo>
                  <a:cubicBezTo>
                    <a:pt x="3702" y="5929"/>
                    <a:pt x="3812" y="5883"/>
                    <a:pt x="3952" y="5819"/>
                  </a:cubicBezTo>
                  <a:cubicBezTo>
                    <a:pt x="4096" y="5751"/>
                    <a:pt x="4266" y="5662"/>
                    <a:pt x="4432" y="5560"/>
                  </a:cubicBezTo>
                  <a:cubicBezTo>
                    <a:pt x="4597" y="5458"/>
                    <a:pt x="4750" y="5344"/>
                    <a:pt x="4869" y="5242"/>
                  </a:cubicBezTo>
                  <a:cubicBezTo>
                    <a:pt x="4988" y="5140"/>
                    <a:pt x="5072" y="5059"/>
                    <a:pt x="5102" y="5030"/>
                  </a:cubicBezTo>
                  <a:cubicBezTo>
                    <a:pt x="5140" y="4995"/>
                    <a:pt x="5156" y="4986"/>
                    <a:pt x="5162" y="4986"/>
                  </a:cubicBezTo>
                  <a:cubicBezTo>
                    <a:pt x="5164" y="4986"/>
                    <a:pt x="5165" y="4986"/>
                    <a:pt x="5166" y="4987"/>
                  </a:cubicBezTo>
                  <a:cubicBezTo>
                    <a:pt x="5174" y="4996"/>
                    <a:pt x="5170" y="5008"/>
                    <a:pt x="5136" y="5059"/>
                  </a:cubicBezTo>
                  <a:cubicBezTo>
                    <a:pt x="5123" y="5076"/>
                    <a:pt x="5098" y="5110"/>
                    <a:pt x="5055" y="5153"/>
                  </a:cubicBezTo>
                  <a:cubicBezTo>
                    <a:pt x="5072" y="5157"/>
                    <a:pt x="5102" y="5161"/>
                    <a:pt x="5153" y="5170"/>
                  </a:cubicBezTo>
                  <a:cubicBezTo>
                    <a:pt x="5213" y="5180"/>
                    <a:pt x="5367" y="5217"/>
                    <a:pt x="5573" y="5217"/>
                  </a:cubicBezTo>
                  <a:cubicBezTo>
                    <a:pt x="5615" y="5217"/>
                    <a:pt x="5659" y="5216"/>
                    <a:pt x="5705" y="5212"/>
                  </a:cubicBezTo>
                  <a:cubicBezTo>
                    <a:pt x="5845" y="5204"/>
                    <a:pt x="5998" y="5174"/>
                    <a:pt x="6151" y="5119"/>
                  </a:cubicBezTo>
                  <a:cubicBezTo>
                    <a:pt x="6227" y="5093"/>
                    <a:pt x="6303" y="5064"/>
                    <a:pt x="6380" y="5021"/>
                  </a:cubicBezTo>
                  <a:cubicBezTo>
                    <a:pt x="6456" y="4987"/>
                    <a:pt x="6528" y="4940"/>
                    <a:pt x="6583" y="4881"/>
                  </a:cubicBezTo>
                  <a:cubicBezTo>
                    <a:pt x="6609" y="4851"/>
                    <a:pt x="6630" y="4817"/>
                    <a:pt x="6639" y="4788"/>
                  </a:cubicBezTo>
                  <a:cubicBezTo>
                    <a:pt x="6639" y="4779"/>
                    <a:pt x="6639" y="4771"/>
                    <a:pt x="6639" y="4762"/>
                  </a:cubicBezTo>
                  <a:lnTo>
                    <a:pt x="6634" y="4754"/>
                  </a:lnTo>
                  <a:cubicBezTo>
                    <a:pt x="6617" y="4737"/>
                    <a:pt x="6605" y="4720"/>
                    <a:pt x="6592" y="4707"/>
                  </a:cubicBezTo>
                  <a:cubicBezTo>
                    <a:pt x="6577" y="4689"/>
                    <a:pt x="6562" y="4682"/>
                    <a:pt x="6540" y="4682"/>
                  </a:cubicBezTo>
                  <a:cubicBezTo>
                    <a:pt x="6531" y="4682"/>
                    <a:pt x="6520" y="4683"/>
                    <a:pt x="6507" y="4686"/>
                  </a:cubicBezTo>
                  <a:cubicBezTo>
                    <a:pt x="6469" y="4694"/>
                    <a:pt x="6431" y="4707"/>
                    <a:pt x="6392" y="4720"/>
                  </a:cubicBezTo>
                  <a:cubicBezTo>
                    <a:pt x="6320" y="4754"/>
                    <a:pt x="6240" y="4783"/>
                    <a:pt x="6163" y="4805"/>
                  </a:cubicBezTo>
                  <a:cubicBezTo>
                    <a:pt x="6087" y="4830"/>
                    <a:pt x="6015" y="4843"/>
                    <a:pt x="5943" y="4851"/>
                  </a:cubicBezTo>
                  <a:cubicBezTo>
                    <a:pt x="5876" y="4860"/>
                    <a:pt x="5813" y="4864"/>
                    <a:pt x="5755" y="4864"/>
                  </a:cubicBezTo>
                  <a:cubicBezTo>
                    <a:pt x="5565" y="4864"/>
                    <a:pt x="5425" y="4825"/>
                    <a:pt x="5370" y="4809"/>
                  </a:cubicBezTo>
                  <a:cubicBezTo>
                    <a:pt x="5293" y="4788"/>
                    <a:pt x="5263" y="4771"/>
                    <a:pt x="5251" y="4762"/>
                  </a:cubicBezTo>
                  <a:lnTo>
                    <a:pt x="5246" y="4762"/>
                  </a:lnTo>
                  <a:cubicBezTo>
                    <a:pt x="5238" y="4754"/>
                    <a:pt x="5242" y="4741"/>
                    <a:pt x="5293" y="4639"/>
                  </a:cubicBezTo>
                  <a:cubicBezTo>
                    <a:pt x="5323" y="4567"/>
                    <a:pt x="5429" y="4376"/>
                    <a:pt x="5518" y="4100"/>
                  </a:cubicBezTo>
                  <a:cubicBezTo>
                    <a:pt x="5561" y="3960"/>
                    <a:pt x="5599" y="3803"/>
                    <a:pt x="5624" y="3633"/>
                  </a:cubicBezTo>
                  <a:cubicBezTo>
                    <a:pt x="5628" y="3591"/>
                    <a:pt x="5637" y="3548"/>
                    <a:pt x="5633" y="3510"/>
                  </a:cubicBezTo>
                  <a:cubicBezTo>
                    <a:pt x="5633" y="3468"/>
                    <a:pt x="5628" y="3425"/>
                    <a:pt x="5611" y="3396"/>
                  </a:cubicBezTo>
                  <a:cubicBezTo>
                    <a:pt x="5594" y="3375"/>
                    <a:pt x="5571" y="3359"/>
                    <a:pt x="5547" y="3359"/>
                  </a:cubicBezTo>
                  <a:cubicBezTo>
                    <a:pt x="5541" y="3359"/>
                    <a:pt x="5536" y="3360"/>
                    <a:pt x="5531" y="3362"/>
                  </a:cubicBezTo>
                  <a:cubicBezTo>
                    <a:pt x="5497" y="3366"/>
                    <a:pt x="5467" y="3387"/>
                    <a:pt x="5446" y="3421"/>
                  </a:cubicBezTo>
                  <a:cubicBezTo>
                    <a:pt x="5420" y="3451"/>
                    <a:pt x="5408" y="3493"/>
                    <a:pt x="5395" y="3536"/>
                  </a:cubicBezTo>
                  <a:cubicBezTo>
                    <a:pt x="5378" y="3578"/>
                    <a:pt x="5365" y="3620"/>
                    <a:pt x="5353" y="3663"/>
                  </a:cubicBezTo>
                  <a:cubicBezTo>
                    <a:pt x="5327" y="3748"/>
                    <a:pt x="5306" y="3833"/>
                    <a:pt x="5280" y="3918"/>
                  </a:cubicBezTo>
                  <a:cubicBezTo>
                    <a:pt x="5234" y="4083"/>
                    <a:pt x="5187" y="4244"/>
                    <a:pt x="5128" y="4380"/>
                  </a:cubicBezTo>
                  <a:cubicBezTo>
                    <a:pt x="5068" y="4516"/>
                    <a:pt x="4996" y="4626"/>
                    <a:pt x="4928" y="4707"/>
                  </a:cubicBezTo>
                  <a:cubicBezTo>
                    <a:pt x="4860" y="4788"/>
                    <a:pt x="4801" y="4834"/>
                    <a:pt x="4767" y="4860"/>
                  </a:cubicBezTo>
                  <a:cubicBezTo>
                    <a:pt x="4724" y="4890"/>
                    <a:pt x="4695" y="4907"/>
                    <a:pt x="4678" y="4915"/>
                  </a:cubicBezTo>
                  <a:cubicBezTo>
                    <a:pt x="4673" y="4924"/>
                    <a:pt x="4669" y="4924"/>
                    <a:pt x="4669" y="4928"/>
                  </a:cubicBezTo>
                  <a:cubicBezTo>
                    <a:pt x="4665" y="4928"/>
                    <a:pt x="4661" y="4928"/>
                    <a:pt x="4657" y="4924"/>
                  </a:cubicBezTo>
                  <a:cubicBezTo>
                    <a:pt x="4648" y="4924"/>
                    <a:pt x="4644" y="4924"/>
                    <a:pt x="4640" y="4919"/>
                  </a:cubicBezTo>
                  <a:cubicBezTo>
                    <a:pt x="4640" y="4915"/>
                    <a:pt x="4640" y="4915"/>
                    <a:pt x="4648" y="4907"/>
                  </a:cubicBezTo>
                  <a:cubicBezTo>
                    <a:pt x="4640" y="4898"/>
                    <a:pt x="4635" y="4885"/>
                    <a:pt x="4631" y="4868"/>
                  </a:cubicBezTo>
                  <a:cubicBezTo>
                    <a:pt x="4618" y="4834"/>
                    <a:pt x="4589" y="4728"/>
                    <a:pt x="4555" y="4588"/>
                  </a:cubicBezTo>
                  <a:cubicBezTo>
                    <a:pt x="4546" y="4550"/>
                    <a:pt x="4533" y="4512"/>
                    <a:pt x="4525" y="4474"/>
                  </a:cubicBezTo>
                  <a:cubicBezTo>
                    <a:pt x="4516" y="4435"/>
                    <a:pt x="4512" y="4393"/>
                    <a:pt x="4499" y="4359"/>
                  </a:cubicBezTo>
                  <a:cubicBezTo>
                    <a:pt x="4487" y="4321"/>
                    <a:pt x="4466" y="4300"/>
                    <a:pt x="4436" y="4295"/>
                  </a:cubicBezTo>
                  <a:cubicBezTo>
                    <a:pt x="4432" y="4295"/>
                    <a:pt x="4428" y="4295"/>
                    <a:pt x="4424" y="4295"/>
                  </a:cubicBezTo>
                  <a:cubicBezTo>
                    <a:pt x="4397" y="4295"/>
                    <a:pt x="4365" y="4307"/>
                    <a:pt x="4342" y="4329"/>
                  </a:cubicBezTo>
                  <a:cubicBezTo>
                    <a:pt x="4317" y="4355"/>
                    <a:pt x="4300" y="4389"/>
                    <a:pt x="4296" y="4427"/>
                  </a:cubicBezTo>
                  <a:cubicBezTo>
                    <a:pt x="4287" y="4465"/>
                    <a:pt x="4287" y="4508"/>
                    <a:pt x="4291" y="4550"/>
                  </a:cubicBezTo>
                  <a:cubicBezTo>
                    <a:pt x="4296" y="4635"/>
                    <a:pt x="4304" y="4716"/>
                    <a:pt x="4308" y="4788"/>
                  </a:cubicBezTo>
                  <a:cubicBezTo>
                    <a:pt x="4321" y="4932"/>
                    <a:pt x="4330" y="5042"/>
                    <a:pt x="4325" y="5081"/>
                  </a:cubicBezTo>
                  <a:cubicBezTo>
                    <a:pt x="4325" y="5140"/>
                    <a:pt x="4321" y="5148"/>
                    <a:pt x="4313" y="5153"/>
                  </a:cubicBezTo>
                  <a:cubicBezTo>
                    <a:pt x="4317" y="5157"/>
                    <a:pt x="4321" y="5170"/>
                    <a:pt x="4304" y="5191"/>
                  </a:cubicBezTo>
                  <a:cubicBezTo>
                    <a:pt x="4279" y="5229"/>
                    <a:pt x="4134" y="5348"/>
                    <a:pt x="3977" y="5450"/>
                  </a:cubicBezTo>
                  <a:cubicBezTo>
                    <a:pt x="3825" y="5556"/>
                    <a:pt x="3659" y="5645"/>
                    <a:pt x="3617" y="5654"/>
                  </a:cubicBezTo>
                  <a:cubicBezTo>
                    <a:pt x="3604" y="5657"/>
                    <a:pt x="3595" y="5658"/>
                    <a:pt x="3589" y="5658"/>
                  </a:cubicBezTo>
                  <a:cubicBezTo>
                    <a:pt x="3579" y="5658"/>
                    <a:pt x="3577" y="5655"/>
                    <a:pt x="3574" y="5649"/>
                  </a:cubicBezTo>
                  <a:cubicBezTo>
                    <a:pt x="3574" y="5641"/>
                    <a:pt x="3574" y="5632"/>
                    <a:pt x="3595" y="5615"/>
                  </a:cubicBezTo>
                  <a:cubicBezTo>
                    <a:pt x="3600" y="5611"/>
                    <a:pt x="3604" y="5607"/>
                    <a:pt x="3612" y="5603"/>
                  </a:cubicBezTo>
                  <a:cubicBezTo>
                    <a:pt x="3608" y="5590"/>
                    <a:pt x="3604" y="5564"/>
                    <a:pt x="3604" y="5526"/>
                  </a:cubicBezTo>
                  <a:cubicBezTo>
                    <a:pt x="3595" y="5403"/>
                    <a:pt x="3604" y="4826"/>
                    <a:pt x="3672" y="4257"/>
                  </a:cubicBezTo>
                  <a:cubicBezTo>
                    <a:pt x="3740" y="3688"/>
                    <a:pt x="3808" y="3120"/>
                    <a:pt x="3829" y="3001"/>
                  </a:cubicBezTo>
                  <a:cubicBezTo>
                    <a:pt x="3837" y="2958"/>
                    <a:pt x="3842" y="2933"/>
                    <a:pt x="3846" y="2920"/>
                  </a:cubicBezTo>
                  <a:cubicBezTo>
                    <a:pt x="3842" y="2920"/>
                    <a:pt x="3837" y="2920"/>
                    <a:pt x="3833" y="2916"/>
                  </a:cubicBezTo>
                  <a:cubicBezTo>
                    <a:pt x="3786" y="2912"/>
                    <a:pt x="3782" y="2903"/>
                    <a:pt x="3782" y="2895"/>
                  </a:cubicBezTo>
                  <a:cubicBezTo>
                    <a:pt x="3782" y="2886"/>
                    <a:pt x="3791" y="2878"/>
                    <a:pt x="3833" y="2873"/>
                  </a:cubicBezTo>
                  <a:cubicBezTo>
                    <a:pt x="3859" y="2869"/>
                    <a:pt x="3939" y="2852"/>
                    <a:pt x="4041" y="2806"/>
                  </a:cubicBezTo>
                  <a:cubicBezTo>
                    <a:pt x="4143" y="2763"/>
                    <a:pt x="4262" y="2691"/>
                    <a:pt x="4376" y="2610"/>
                  </a:cubicBezTo>
                  <a:cubicBezTo>
                    <a:pt x="4432" y="2572"/>
                    <a:pt x="4491" y="2530"/>
                    <a:pt x="4542" y="2487"/>
                  </a:cubicBezTo>
                  <a:cubicBezTo>
                    <a:pt x="4589" y="2445"/>
                    <a:pt x="4644" y="2402"/>
                    <a:pt x="4686" y="2368"/>
                  </a:cubicBezTo>
                  <a:cubicBezTo>
                    <a:pt x="4775" y="2300"/>
                    <a:pt x="4839" y="2245"/>
                    <a:pt x="4864" y="2228"/>
                  </a:cubicBezTo>
                  <a:cubicBezTo>
                    <a:pt x="4873" y="2220"/>
                    <a:pt x="4877" y="2220"/>
                    <a:pt x="4881" y="2216"/>
                  </a:cubicBezTo>
                  <a:cubicBezTo>
                    <a:pt x="4839" y="2199"/>
                    <a:pt x="4835" y="2190"/>
                    <a:pt x="4839" y="2186"/>
                  </a:cubicBezTo>
                  <a:cubicBezTo>
                    <a:pt x="4839" y="2180"/>
                    <a:pt x="4844" y="2175"/>
                    <a:pt x="4865" y="2175"/>
                  </a:cubicBezTo>
                  <a:cubicBezTo>
                    <a:pt x="4877" y="2175"/>
                    <a:pt x="4895" y="2177"/>
                    <a:pt x="4920" y="2182"/>
                  </a:cubicBezTo>
                  <a:cubicBezTo>
                    <a:pt x="4966" y="2186"/>
                    <a:pt x="5102" y="2211"/>
                    <a:pt x="5280" y="2216"/>
                  </a:cubicBezTo>
                  <a:cubicBezTo>
                    <a:pt x="5305" y="2217"/>
                    <a:pt x="5331" y="2217"/>
                    <a:pt x="5358" y="2217"/>
                  </a:cubicBezTo>
                  <a:cubicBezTo>
                    <a:pt x="5521" y="2217"/>
                    <a:pt x="5713" y="2195"/>
                    <a:pt x="5892" y="2143"/>
                  </a:cubicBezTo>
                  <a:cubicBezTo>
                    <a:pt x="5917" y="2135"/>
                    <a:pt x="5938" y="2122"/>
                    <a:pt x="5951" y="2109"/>
                  </a:cubicBezTo>
                  <a:cubicBezTo>
                    <a:pt x="5964" y="2097"/>
                    <a:pt x="5968" y="2080"/>
                    <a:pt x="5960" y="2063"/>
                  </a:cubicBezTo>
                  <a:cubicBezTo>
                    <a:pt x="5955" y="2046"/>
                    <a:pt x="5943" y="2029"/>
                    <a:pt x="5926" y="2020"/>
                  </a:cubicBezTo>
                  <a:cubicBezTo>
                    <a:pt x="5909" y="2008"/>
                    <a:pt x="5887" y="2003"/>
                    <a:pt x="5862" y="1999"/>
                  </a:cubicBezTo>
                  <a:cubicBezTo>
                    <a:pt x="5815" y="1995"/>
                    <a:pt x="5760" y="1995"/>
                    <a:pt x="5709" y="1991"/>
                  </a:cubicBezTo>
                  <a:cubicBezTo>
                    <a:pt x="5658" y="1986"/>
                    <a:pt x="5611" y="1982"/>
                    <a:pt x="5565" y="1974"/>
                  </a:cubicBezTo>
                  <a:cubicBezTo>
                    <a:pt x="5382" y="1948"/>
                    <a:pt x="5251" y="1901"/>
                    <a:pt x="5204" y="1885"/>
                  </a:cubicBezTo>
                  <a:cubicBezTo>
                    <a:pt x="5136" y="1855"/>
                    <a:pt x="5128" y="1842"/>
                    <a:pt x="5132" y="1834"/>
                  </a:cubicBezTo>
                  <a:cubicBezTo>
                    <a:pt x="5132" y="1831"/>
                    <a:pt x="5136" y="1828"/>
                    <a:pt x="5145" y="1828"/>
                  </a:cubicBezTo>
                  <a:cubicBezTo>
                    <a:pt x="5148" y="1828"/>
                    <a:pt x="5152" y="1828"/>
                    <a:pt x="5157" y="1829"/>
                  </a:cubicBezTo>
                  <a:cubicBezTo>
                    <a:pt x="5157" y="1821"/>
                    <a:pt x="5162" y="1808"/>
                    <a:pt x="5170" y="1791"/>
                  </a:cubicBezTo>
                  <a:cubicBezTo>
                    <a:pt x="5191" y="1740"/>
                    <a:pt x="5327" y="1519"/>
                    <a:pt x="5463" y="1303"/>
                  </a:cubicBezTo>
                  <a:cubicBezTo>
                    <a:pt x="5497" y="1248"/>
                    <a:pt x="5522" y="1193"/>
                    <a:pt x="5522" y="1142"/>
                  </a:cubicBezTo>
                  <a:cubicBezTo>
                    <a:pt x="5522" y="1091"/>
                    <a:pt x="5497" y="1044"/>
                    <a:pt x="5467" y="1027"/>
                  </a:cubicBezTo>
                  <a:cubicBezTo>
                    <a:pt x="5456" y="1020"/>
                    <a:pt x="5444" y="1017"/>
                    <a:pt x="5432" y="1017"/>
                  </a:cubicBezTo>
                  <a:cubicBezTo>
                    <a:pt x="5410" y="1017"/>
                    <a:pt x="5389" y="1027"/>
                    <a:pt x="5370" y="1036"/>
                  </a:cubicBezTo>
                  <a:cubicBezTo>
                    <a:pt x="5370" y="1040"/>
                    <a:pt x="5370" y="1040"/>
                    <a:pt x="5365" y="1040"/>
                  </a:cubicBezTo>
                  <a:cubicBezTo>
                    <a:pt x="5340" y="1091"/>
                    <a:pt x="5246" y="1218"/>
                    <a:pt x="5145" y="1337"/>
                  </a:cubicBezTo>
                  <a:cubicBezTo>
                    <a:pt x="5030" y="1473"/>
                    <a:pt x="4903" y="1596"/>
                    <a:pt x="4873" y="1617"/>
                  </a:cubicBezTo>
                  <a:cubicBezTo>
                    <a:pt x="4869" y="1617"/>
                    <a:pt x="4864" y="1621"/>
                    <a:pt x="4860" y="1621"/>
                  </a:cubicBezTo>
                  <a:cubicBezTo>
                    <a:pt x="4873" y="1655"/>
                    <a:pt x="4881" y="1685"/>
                    <a:pt x="4881" y="1698"/>
                  </a:cubicBezTo>
                  <a:cubicBezTo>
                    <a:pt x="4894" y="1757"/>
                    <a:pt x="4886" y="1766"/>
                    <a:pt x="4877" y="1766"/>
                  </a:cubicBezTo>
                  <a:cubicBezTo>
                    <a:pt x="4876" y="1766"/>
                    <a:pt x="4875" y="1767"/>
                    <a:pt x="4874" y="1767"/>
                  </a:cubicBezTo>
                  <a:cubicBezTo>
                    <a:pt x="4866" y="1767"/>
                    <a:pt x="4857" y="1754"/>
                    <a:pt x="4839" y="1710"/>
                  </a:cubicBezTo>
                  <a:cubicBezTo>
                    <a:pt x="4826" y="1677"/>
                    <a:pt x="4784" y="1579"/>
                    <a:pt x="4733" y="1447"/>
                  </a:cubicBezTo>
                  <a:cubicBezTo>
                    <a:pt x="4720" y="1413"/>
                    <a:pt x="4707" y="1375"/>
                    <a:pt x="4695" y="1337"/>
                  </a:cubicBezTo>
                  <a:cubicBezTo>
                    <a:pt x="4686" y="1295"/>
                    <a:pt x="4682" y="1256"/>
                    <a:pt x="4665" y="1227"/>
                  </a:cubicBezTo>
                  <a:cubicBezTo>
                    <a:pt x="4649" y="1195"/>
                    <a:pt x="4630" y="1171"/>
                    <a:pt x="4610" y="1171"/>
                  </a:cubicBezTo>
                  <a:cubicBezTo>
                    <a:pt x="4609" y="1171"/>
                    <a:pt x="4607" y="1171"/>
                    <a:pt x="4606" y="1171"/>
                  </a:cubicBezTo>
                  <a:cubicBezTo>
                    <a:pt x="4604" y="1171"/>
                    <a:pt x="4602" y="1171"/>
                    <a:pt x="4600" y="1171"/>
                  </a:cubicBezTo>
                  <a:cubicBezTo>
                    <a:pt x="4576" y="1171"/>
                    <a:pt x="4550" y="1195"/>
                    <a:pt x="4542" y="1222"/>
                  </a:cubicBezTo>
                  <a:cubicBezTo>
                    <a:pt x="4529" y="1256"/>
                    <a:pt x="4525" y="1299"/>
                    <a:pt x="4525" y="1341"/>
                  </a:cubicBezTo>
                  <a:cubicBezTo>
                    <a:pt x="4521" y="1384"/>
                    <a:pt x="4521" y="1426"/>
                    <a:pt x="4525" y="1469"/>
                  </a:cubicBezTo>
                  <a:cubicBezTo>
                    <a:pt x="4525" y="1553"/>
                    <a:pt x="4533" y="1630"/>
                    <a:pt x="4538" y="1702"/>
                  </a:cubicBezTo>
                  <a:cubicBezTo>
                    <a:pt x="4555" y="1842"/>
                    <a:pt x="4572" y="1948"/>
                    <a:pt x="4576" y="1982"/>
                  </a:cubicBezTo>
                  <a:cubicBezTo>
                    <a:pt x="4580" y="2042"/>
                    <a:pt x="4576" y="2054"/>
                    <a:pt x="4567" y="2054"/>
                  </a:cubicBezTo>
                  <a:cubicBezTo>
                    <a:pt x="4555" y="2054"/>
                    <a:pt x="4546" y="2046"/>
                    <a:pt x="4529" y="1995"/>
                  </a:cubicBezTo>
                  <a:cubicBezTo>
                    <a:pt x="4525" y="1986"/>
                    <a:pt x="4525" y="1978"/>
                    <a:pt x="4521" y="1969"/>
                  </a:cubicBezTo>
                  <a:cubicBezTo>
                    <a:pt x="4482" y="2012"/>
                    <a:pt x="4368" y="2118"/>
                    <a:pt x="4245" y="2216"/>
                  </a:cubicBezTo>
                  <a:cubicBezTo>
                    <a:pt x="4105" y="2326"/>
                    <a:pt x="3960" y="2424"/>
                    <a:pt x="3922" y="2436"/>
                  </a:cubicBezTo>
                  <a:cubicBezTo>
                    <a:pt x="3911" y="2442"/>
                    <a:pt x="3903" y="2444"/>
                    <a:pt x="3897" y="2444"/>
                  </a:cubicBezTo>
                  <a:cubicBezTo>
                    <a:pt x="3890" y="2444"/>
                    <a:pt x="3886" y="2441"/>
                    <a:pt x="3884" y="2436"/>
                  </a:cubicBezTo>
                  <a:cubicBezTo>
                    <a:pt x="3880" y="2428"/>
                    <a:pt x="3880" y="2419"/>
                    <a:pt x="3893" y="2402"/>
                  </a:cubicBezTo>
                  <a:cubicBezTo>
                    <a:pt x="3893" y="2394"/>
                    <a:pt x="3893" y="2381"/>
                    <a:pt x="3897" y="2368"/>
                  </a:cubicBezTo>
                  <a:cubicBezTo>
                    <a:pt x="3901" y="2330"/>
                    <a:pt x="3918" y="2216"/>
                    <a:pt x="3948" y="2071"/>
                  </a:cubicBezTo>
                  <a:cubicBezTo>
                    <a:pt x="3960" y="1995"/>
                    <a:pt x="3977" y="1914"/>
                    <a:pt x="3994" y="1825"/>
                  </a:cubicBezTo>
                  <a:cubicBezTo>
                    <a:pt x="4007" y="1783"/>
                    <a:pt x="4016" y="1740"/>
                    <a:pt x="4024" y="1694"/>
                  </a:cubicBezTo>
                  <a:cubicBezTo>
                    <a:pt x="4033" y="1647"/>
                    <a:pt x="4041" y="1604"/>
                    <a:pt x="4041" y="1562"/>
                  </a:cubicBezTo>
                  <a:cubicBezTo>
                    <a:pt x="4041" y="1524"/>
                    <a:pt x="4028" y="1486"/>
                    <a:pt x="4007" y="1456"/>
                  </a:cubicBezTo>
                  <a:cubicBezTo>
                    <a:pt x="3987" y="1432"/>
                    <a:pt x="3964" y="1419"/>
                    <a:pt x="3940" y="1419"/>
                  </a:cubicBezTo>
                  <a:cubicBezTo>
                    <a:pt x="3934" y="1419"/>
                    <a:pt x="3928" y="1420"/>
                    <a:pt x="3922" y="1422"/>
                  </a:cubicBezTo>
                  <a:cubicBezTo>
                    <a:pt x="3888" y="1426"/>
                    <a:pt x="3863" y="1452"/>
                    <a:pt x="3846" y="1481"/>
                  </a:cubicBezTo>
                  <a:cubicBezTo>
                    <a:pt x="3829" y="1515"/>
                    <a:pt x="3816" y="1549"/>
                    <a:pt x="3808" y="1587"/>
                  </a:cubicBezTo>
                  <a:cubicBezTo>
                    <a:pt x="3778" y="1732"/>
                    <a:pt x="3748" y="1842"/>
                    <a:pt x="3740" y="1880"/>
                  </a:cubicBezTo>
                  <a:cubicBezTo>
                    <a:pt x="3735" y="1893"/>
                    <a:pt x="3731" y="1906"/>
                    <a:pt x="3727" y="1914"/>
                  </a:cubicBezTo>
                  <a:cubicBezTo>
                    <a:pt x="3731" y="1923"/>
                    <a:pt x="3731" y="1927"/>
                    <a:pt x="3731" y="1935"/>
                  </a:cubicBezTo>
                  <a:cubicBezTo>
                    <a:pt x="3727" y="1944"/>
                    <a:pt x="3718" y="1948"/>
                    <a:pt x="3697" y="1948"/>
                  </a:cubicBezTo>
                  <a:cubicBezTo>
                    <a:pt x="3685" y="1944"/>
                    <a:pt x="3646" y="1931"/>
                    <a:pt x="3604" y="1901"/>
                  </a:cubicBezTo>
                  <a:cubicBezTo>
                    <a:pt x="3557" y="1872"/>
                    <a:pt x="3506" y="1829"/>
                    <a:pt x="3464" y="1787"/>
                  </a:cubicBezTo>
                  <a:cubicBezTo>
                    <a:pt x="3375" y="1694"/>
                    <a:pt x="3298" y="1596"/>
                    <a:pt x="3286" y="1570"/>
                  </a:cubicBezTo>
                  <a:cubicBezTo>
                    <a:pt x="3277" y="1553"/>
                    <a:pt x="3277" y="1545"/>
                    <a:pt x="3286" y="1541"/>
                  </a:cubicBezTo>
                  <a:cubicBezTo>
                    <a:pt x="3288" y="1536"/>
                    <a:pt x="3291" y="1534"/>
                    <a:pt x="3296" y="1534"/>
                  </a:cubicBezTo>
                  <a:cubicBezTo>
                    <a:pt x="3301" y="1534"/>
                    <a:pt x="3309" y="1536"/>
                    <a:pt x="3320" y="1541"/>
                  </a:cubicBezTo>
                  <a:cubicBezTo>
                    <a:pt x="3320" y="1498"/>
                    <a:pt x="3332" y="1430"/>
                    <a:pt x="3358" y="1354"/>
                  </a:cubicBezTo>
                  <a:cubicBezTo>
                    <a:pt x="3379" y="1303"/>
                    <a:pt x="3409" y="1244"/>
                    <a:pt x="3434" y="1188"/>
                  </a:cubicBezTo>
                  <a:cubicBezTo>
                    <a:pt x="3460" y="1133"/>
                    <a:pt x="3481" y="1070"/>
                    <a:pt x="3472" y="1014"/>
                  </a:cubicBezTo>
                  <a:cubicBezTo>
                    <a:pt x="3468" y="989"/>
                    <a:pt x="3455" y="963"/>
                    <a:pt x="3438" y="959"/>
                  </a:cubicBezTo>
                  <a:cubicBezTo>
                    <a:pt x="3435" y="957"/>
                    <a:pt x="3431" y="956"/>
                    <a:pt x="3426" y="956"/>
                  </a:cubicBezTo>
                  <a:cubicBezTo>
                    <a:pt x="3413" y="956"/>
                    <a:pt x="3397" y="963"/>
                    <a:pt x="3379" y="972"/>
                  </a:cubicBezTo>
                  <a:cubicBezTo>
                    <a:pt x="3328" y="1006"/>
                    <a:pt x="3286" y="1048"/>
                    <a:pt x="3252" y="1087"/>
                  </a:cubicBezTo>
                  <a:cubicBezTo>
                    <a:pt x="3188" y="1159"/>
                    <a:pt x="3154" y="1227"/>
                    <a:pt x="3141" y="1256"/>
                  </a:cubicBezTo>
                  <a:cubicBezTo>
                    <a:pt x="3141" y="1273"/>
                    <a:pt x="3137" y="1278"/>
                    <a:pt x="3133" y="1278"/>
                  </a:cubicBezTo>
                  <a:cubicBezTo>
                    <a:pt x="3120" y="1303"/>
                    <a:pt x="3112" y="1307"/>
                    <a:pt x="3107" y="1307"/>
                  </a:cubicBezTo>
                  <a:cubicBezTo>
                    <a:pt x="3099" y="1303"/>
                    <a:pt x="3086" y="1299"/>
                    <a:pt x="3095" y="1252"/>
                  </a:cubicBezTo>
                  <a:cubicBezTo>
                    <a:pt x="3095" y="1244"/>
                    <a:pt x="3099" y="1231"/>
                    <a:pt x="3103" y="1218"/>
                  </a:cubicBezTo>
                  <a:cubicBezTo>
                    <a:pt x="3099" y="1214"/>
                    <a:pt x="3099" y="1205"/>
                    <a:pt x="3095" y="1197"/>
                  </a:cubicBezTo>
                  <a:cubicBezTo>
                    <a:pt x="3073" y="1099"/>
                    <a:pt x="3010" y="641"/>
                    <a:pt x="2955" y="183"/>
                  </a:cubicBezTo>
                  <a:cubicBezTo>
                    <a:pt x="2946" y="127"/>
                    <a:pt x="2938" y="72"/>
                    <a:pt x="2908" y="42"/>
                  </a:cubicBezTo>
                  <a:cubicBezTo>
                    <a:pt x="2884" y="19"/>
                    <a:pt x="2842" y="0"/>
                    <a:pt x="28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" name="Google Shape;2201;p27"/>
            <p:cNvSpPr/>
            <p:nvPr/>
          </p:nvSpPr>
          <p:spPr>
            <a:xfrm>
              <a:off x="1011723" y="2969089"/>
              <a:ext cx="462286" cy="828766"/>
            </a:xfrm>
            <a:custGeom>
              <a:avLst/>
              <a:gdLst/>
              <a:ahLst/>
              <a:cxnLst/>
              <a:rect l="l" t="t" r="r" b="b"/>
              <a:pathLst>
                <a:path w="2586" h="4636" extrusionOk="0">
                  <a:moveTo>
                    <a:pt x="2042" y="1"/>
                  </a:moveTo>
                  <a:cubicBezTo>
                    <a:pt x="2042" y="1"/>
                    <a:pt x="2038" y="30"/>
                    <a:pt x="2033" y="77"/>
                  </a:cubicBezTo>
                  <a:cubicBezTo>
                    <a:pt x="2012" y="183"/>
                    <a:pt x="1957" y="378"/>
                    <a:pt x="1791" y="540"/>
                  </a:cubicBezTo>
                  <a:cubicBezTo>
                    <a:pt x="1554" y="765"/>
                    <a:pt x="1439" y="973"/>
                    <a:pt x="1673" y="998"/>
                  </a:cubicBezTo>
                  <a:cubicBezTo>
                    <a:pt x="1906" y="1024"/>
                    <a:pt x="2492" y="1079"/>
                    <a:pt x="2297" y="1147"/>
                  </a:cubicBezTo>
                  <a:cubicBezTo>
                    <a:pt x="2152" y="1198"/>
                    <a:pt x="2025" y="1216"/>
                    <a:pt x="1915" y="1216"/>
                  </a:cubicBezTo>
                  <a:cubicBezTo>
                    <a:pt x="1685" y="1216"/>
                    <a:pt x="1528" y="1139"/>
                    <a:pt x="1438" y="1139"/>
                  </a:cubicBezTo>
                  <a:cubicBezTo>
                    <a:pt x="1418" y="1139"/>
                    <a:pt x="1402" y="1142"/>
                    <a:pt x="1388" y="1151"/>
                  </a:cubicBezTo>
                  <a:cubicBezTo>
                    <a:pt x="1282" y="1219"/>
                    <a:pt x="654" y="1737"/>
                    <a:pt x="446" y="1796"/>
                  </a:cubicBezTo>
                  <a:cubicBezTo>
                    <a:pt x="234" y="1860"/>
                    <a:pt x="268" y="2055"/>
                    <a:pt x="230" y="2221"/>
                  </a:cubicBezTo>
                  <a:cubicBezTo>
                    <a:pt x="191" y="2386"/>
                    <a:pt x="0" y="4551"/>
                    <a:pt x="157" y="4636"/>
                  </a:cubicBezTo>
                  <a:cubicBezTo>
                    <a:pt x="170" y="4610"/>
                    <a:pt x="183" y="4585"/>
                    <a:pt x="196" y="4559"/>
                  </a:cubicBezTo>
                  <a:lnTo>
                    <a:pt x="196" y="4555"/>
                  </a:lnTo>
                  <a:cubicBezTo>
                    <a:pt x="204" y="4432"/>
                    <a:pt x="221" y="3863"/>
                    <a:pt x="289" y="3294"/>
                  </a:cubicBezTo>
                  <a:cubicBezTo>
                    <a:pt x="353" y="2730"/>
                    <a:pt x="416" y="2161"/>
                    <a:pt x="421" y="2038"/>
                  </a:cubicBezTo>
                  <a:cubicBezTo>
                    <a:pt x="421" y="1991"/>
                    <a:pt x="421" y="1966"/>
                    <a:pt x="421" y="1949"/>
                  </a:cubicBezTo>
                  <a:cubicBezTo>
                    <a:pt x="463" y="1949"/>
                    <a:pt x="535" y="1932"/>
                    <a:pt x="612" y="1898"/>
                  </a:cubicBezTo>
                  <a:cubicBezTo>
                    <a:pt x="722" y="1856"/>
                    <a:pt x="845" y="1783"/>
                    <a:pt x="964" y="1703"/>
                  </a:cubicBezTo>
                  <a:cubicBezTo>
                    <a:pt x="1023" y="1660"/>
                    <a:pt x="1078" y="1618"/>
                    <a:pt x="1129" y="1575"/>
                  </a:cubicBezTo>
                  <a:cubicBezTo>
                    <a:pt x="1185" y="1529"/>
                    <a:pt x="1231" y="1491"/>
                    <a:pt x="1274" y="1452"/>
                  </a:cubicBezTo>
                  <a:cubicBezTo>
                    <a:pt x="1363" y="1380"/>
                    <a:pt x="1426" y="1316"/>
                    <a:pt x="1443" y="1291"/>
                  </a:cubicBezTo>
                  <a:cubicBezTo>
                    <a:pt x="1456" y="1278"/>
                    <a:pt x="1460" y="1270"/>
                    <a:pt x="1465" y="1261"/>
                  </a:cubicBezTo>
                  <a:cubicBezTo>
                    <a:pt x="1516" y="1274"/>
                    <a:pt x="1647" y="1308"/>
                    <a:pt x="1825" y="1316"/>
                  </a:cubicBezTo>
                  <a:cubicBezTo>
                    <a:pt x="1854" y="1318"/>
                    <a:pt x="1883" y="1319"/>
                    <a:pt x="1913" y="1319"/>
                  </a:cubicBezTo>
                  <a:cubicBezTo>
                    <a:pt x="2079" y="1319"/>
                    <a:pt x="2272" y="1297"/>
                    <a:pt x="2462" y="1240"/>
                  </a:cubicBezTo>
                  <a:cubicBezTo>
                    <a:pt x="2492" y="1232"/>
                    <a:pt x="2526" y="1219"/>
                    <a:pt x="2551" y="1189"/>
                  </a:cubicBezTo>
                  <a:cubicBezTo>
                    <a:pt x="2577" y="1159"/>
                    <a:pt x="2585" y="1113"/>
                    <a:pt x="2572" y="1075"/>
                  </a:cubicBezTo>
                  <a:cubicBezTo>
                    <a:pt x="2551" y="1002"/>
                    <a:pt x="2475" y="968"/>
                    <a:pt x="2415" y="960"/>
                  </a:cubicBezTo>
                  <a:cubicBezTo>
                    <a:pt x="2386" y="958"/>
                    <a:pt x="2359" y="958"/>
                    <a:pt x="2334" y="958"/>
                  </a:cubicBezTo>
                  <a:cubicBezTo>
                    <a:pt x="2308" y="958"/>
                    <a:pt x="2284" y="958"/>
                    <a:pt x="2258" y="956"/>
                  </a:cubicBezTo>
                  <a:cubicBezTo>
                    <a:pt x="2207" y="951"/>
                    <a:pt x="2161" y="947"/>
                    <a:pt x="2118" y="943"/>
                  </a:cubicBezTo>
                  <a:cubicBezTo>
                    <a:pt x="1940" y="922"/>
                    <a:pt x="1808" y="884"/>
                    <a:pt x="1762" y="871"/>
                  </a:cubicBezTo>
                  <a:cubicBezTo>
                    <a:pt x="1753" y="871"/>
                    <a:pt x="1745" y="867"/>
                    <a:pt x="1736" y="867"/>
                  </a:cubicBezTo>
                  <a:cubicBezTo>
                    <a:pt x="1741" y="862"/>
                    <a:pt x="1749" y="858"/>
                    <a:pt x="1753" y="850"/>
                  </a:cubicBezTo>
                  <a:cubicBezTo>
                    <a:pt x="1791" y="807"/>
                    <a:pt x="1932" y="591"/>
                    <a:pt x="2072" y="370"/>
                  </a:cubicBezTo>
                  <a:cubicBezTo>
                    <a:pt x="2106" y="315"/>
                    <a:pt x="2135" y="251"/>
                    <a:pt x="2140" y="175"/>
                  </a:cubicBezTo>
                  <a:cubicBezTo>
                    <a:pt x="2135" y="103"/>
                    <a:pt x="2101" y="30"/>
                    <a:pt x="2042" y="1"/>
                  </a:cubicBezTo>
                  <a:close/>
                </a:path>
              </a:pathLst>
            </a:custGeom>
            <a:solidFill>
              <a:srgbClr val="1E1549">
                <a:alpha val="41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2" name="Google Shape;2202;p27"/>
            <p:cNvSpPr/>
            <p:nvPr/>
          </p:nvSpPr>
          <p:spPr>
            <a:xfrm>
              <a:off x="1009399" y="3384192"/>
              <a:ext cx="585277" cy="789259"/>
            </a:xfrm>
            <a:custGeom>
              <a:avLst/>
              <a:gdLst/>
              <a:ahLst/>
              <a:cxnLst/>
              <a:rect l="l" t="t" r="r" b="b"/>
              <a:pathLst>
                <a:path w="3274" h="4415" extrusionOk="0">
                  <a:moveTo>
                    <a:pt x="2114" y="0"/>
                  </a:moveTo>
                  <a:cubicBezTo>
                    <a:pt x="2093" y="26"/>
                    <a:pt x="2080" y="43"/>
                    <a:pt x="2080" y="43"/>
                  </a:cubicBezTo>
                  <a:cubicBezTo>
                    <a:pt x="2080" y="43"/>
                    <a:pt x="2080" y="51"/>
                    <a:pt x="2085" y="73"/>
                  </a:cubicBezTo>
                  <a:cubicBezTo>
                    <a:pt x="2093" y="174"/>
                    <a:pt x="2106" y="518"/>
                    <a:pt x="1991" y="773"/>
                  </a:cubicBezTo>
                  <a:cubicBezTo>
                    <a:pt x="1851" y="1070"/>
                    <a:pt x="1681" y="1486"/>
                    <a:pt x="1737" y="1524"/>
                  </a:cubicBezTo>
                  <a:cubicBezTo>
                    <a:pt x="1789" y="1562"/>
                    <a:pt x="1908" y="1639"/>
                    <a:pt x="2221" y="1639"/>
                  </a:cubicBezTo>
                  <a:cubicBezTo>
                    <a:pt x="2263" y="1639"/>
                    <a:pt x="2308" y="1637"/>
                    <a:pt x="2356" y="1635"/>
                  </a:cubicBezTo>
                  <a:cubicBezTo>
                    <a:pt x="2678" y="1615"/>
                    <a:pt x="2952" y="1536"/>
                    <a:pt x="3029" y="1536"/>
                  </a:cubicBezTo>
                  <a:cubicBezTo>
                    <a:pt x="3053" y="1536"/>
                    <a:pt x="3058" y="1543"/>
                    <a:pt x="3040" y="1562"/>
                  </a:cubicBezTo>
                  <a:cubicBezTo>
                    <a:pt x="2847" y="1768"/>
                    <a:pt x="2397" y="1851"/>
                    <a:pt x="2108" y="1851"/>
                  </a:cubicBezTo>
                  <a:cubicBezTo>
                    <a:pt x="2021" y="1851"/>
                    <a:pt x="1949" y="1843"/>
                    <a:pt x="1902" y="1830"/>
                  </a:cubicBezTo>
                  <a:cubicBezTo>
                    <a:pt x="1776" y="1794"/>
                    <a:pt x="1779" y="1670"/>
                    <a:pt x="1693" y="1670"/>
                  </a:cubicBezTo>
                  <a:cubicBezTo>
                    <a:pt x="1637" y="1670"/>
                    <a:pt x="1543" y="1723"/>
                    <a:pt x="1350" y="1885"/>
                  </a:cubicBezTo>
                  <a:cubicBezTo>
                    <a:pt x="862" y="2297"/>
                    <a:pt x="234" y="2581"/>
                    <a:pt x="115" y="2628"/>
                  </a:cubicBezTo>
                  <a:cubicBezTo>
                    <a:pt x="1" y="2679"/>
                    <a:pt x="9" y="4253"/>
                    <a:pt x="281" y="4415"/>
                  </a:cubicBezTo>
                  <a:cubicBezTo>
                    <a:pt x="293" y="4398"/>
                    <a:pt x="302" y="4376"/>
                    <a:pt x="310" y="4359"/>
                  </a:cubicBezTo>
                  <a:cubicBezTo>
                    <a:pt x="310" y="4279"/>
                    <a:pt x="276" y="3918"/>
                    <a:pt x="255" y="3561"/>
                  </a:cubicBezTo>
                  <a:cubicBezTo>
                    <a:pt x="230" y="3201"/>
                    <a:pt x="221" y="2840"/>
                    <a:pt x="209" y="2759"/>
                  </a:cubicBezTo>
                  <a:cubicBezTo>
                    <a:pt x="204" y="2734"/>
                    <a:pt x="204" y="2717"/>
                    <a:pt x="200" y="2708"/>
                  </a:cubicBezTo>
                  <a:cubicBezTo>
                    <a:pt x="209" y="2708"/>
                    <a:pt x="221" y="2704"/>
                    <a:pt x="238" y="2700"/>
                  </a:cubicBezTo>
                  <a:cubicBezTo>
                    <a:pt x="281" y="2691"/>
                    <a:pt x="395" y="2649"/>
                    <a:pt x="540" y="2589"/>
                  </a:cubicBezTo>
                  <a:cubicBezTo>
                    <a:pt x="684" y="2526"/>
                    <a:pt x="862" y="2437"/>
                    <a:pt x="1028" y="2331"/>
                  </a:cubicBezTo>
                  <a:cubicBezTo>
                    <a:pt x="1198" y="2229"/>
                    <a:pt x="1355" y="2110"/>
                    <a:pt x="1473" y="2004"/>
                  </a:cubicBezTo>
                  <a:cubicBezTo>
                    <a:pt x="1520" y="1957"/>
                    <a:pt x="1563" y="1919"/>
                    <a:pt x="1597" y="1885"/>
                  </a:cubicBezTo>
                  <a:cubicBezTo>
                    <a:pt x="1609" y="1893"/>
                    <a:pt x="1639" y="1906"/>
                    <a:pt x="1703" y="1927"/>
                  </a:cubicBezTo>
                  <a:cubicBezTo>
                    <a:pt x="1762" y="1946"/>
                    <a:pt x="1933" y="1990"/>
                    <a:pt x="2164" y="1990"/>
                  </a:cubicBezTo>
                  <a:cubicBezTo>
                    <a:pt x="2199" y="1990"/>
                    <a:pt x="2234" y="1989"/>
                    <a:pt x="2271" y="1987"/>
                  </a:cubicBezTo>
                  <a:cubicBezTo>
                    <a:pt x="2416" y="1978"/>
                    <a:pt x="2573" y="1953"/>
                    <a:pt x="2734" y="1898"/>
                  </a:cubicBezTo>
                  <a:cubicBezTo>
                    <a:pt x="2815" y="1868"/>
                    <a:pt x="2895" y="1838"/>
                    <a:pt x="2972" y="1796"/>
                  </a:cubicBezTo>
                  <a:cubicBezTo>
                    <a:pt x="3052" y="1758"/>
                    <a:pt x="3129" y="1707"/>
                    <a:pt x="3197" y="1639"/>
                  </a:cubicBezTo>
                  <a:cubicBezTo>
                    <a:pt x="3226" y="1605"/>
                    <a:pt x="3256" y="1562"/>
                    <a:pt x="3265" y="1507"/>
                  </a:cubicBezTo>
                  <a:cubicBezTo>
                    <a:pt x="3269" y="1494"/>
                    <a:pt x="3269" y="1482"/>
                    <a:pt x="3269" y="1465"/>
                  </a:cubicBezTo>
                  <a:cubicBezTo>
                    <a:pt x="3273" y="1444"/>
                    <a:pt x="3248" y="1422"/>
                    <a:pt x="3248" y="1418"/>
                  </a:cubicBezTo>
                  <a:cubicBezTo>
                    <a:pt x="3231" y="1401"/>
                    <a:pt x="3218" y="1384"/>
                    <a:pt x="3201" y="1367"/>
                  </a:cubicBezTo>
                  <a:cubicBezTo>
                    <a:pt x="3184" y="1346"/>
                    <a:pt x="3158" y="1329"/>
                    <a:pt x="3129" y="1325"/>
                  </a:cubicBezTo>
                  <a:cubicBezTo>
                    <a:pt x="3116" y="1323"/>
                    <a:pt x="3104" y="1322"/>
                    <a:pt x="3092" y="1322"/>
                  </a:cubicBezTo>
                  <a:cubicBezTo>
                    <a:pt x="3076" y="1322"/>
                    <a:pt x="3061" y="1324"/>
                    <a:pt x="3048" y="1329"/>
                  </a:cubicBezTo>
                  <a:cubicBezTo>
                    <a:pt x="3006" y="1337"/>
                    <a:pt x="2963" y="1350"/>
                    <a:pt x="2925" y="1367"/>
                  </a:cubicBezTo>
                  <a:cubicBezTo>
                    <a:pt x="2844" y="1401"/>
                    <a:pt x="2776" y="1431"/>
                    <a:pt x="2700" y="1452"/>
                  </a:cubicBezTo>
                  <a:cubicBezTo>
                    <a:pt x="2628" y="1473"/>
                    <a:pt x="2556" y="1490"/>
                    <a:pt x="2488" y="1499"/>
                  </a:cubicBezTo>
                  <a:cubicBezTo>
                    <a:pt x="2412" y="1509"/>
                    <a:pt x="2341" y="1513"/>
                    <a:pt x="2276" y="1513"/>
                  </a:cubicBezTo>
                  <a:cubicBezTo>
                    <a:pt x="2110" y="1513"/>
                    <a:pt x="1988" y="1487"/>
                    <a:pt x="1936" y="1477"/>
                  </a:cubicBezTo>
                  <a:cubicBezTo>
                    <a:pt x="1877" y="1465"/>
                    <a:pt x="1847" y="1460"/>
                    <a:pt x="1830" y="1456"/>
                  </a:cubicBezTo>
                  <a:cubicBezTo>
                    <a:pt x="1838" y="1444"/>
                    <a:pt x="1860" y="1418"/>
                    <a:pt x="1889" y="1371"/>
                  </a:cubicBezTo>
                  <a:cubicBezTo>
                    <a:pt x="1932" y="1303"/>
                    <a:pt x="2046" y="1108"/>
                    <a:pt x="2140" y="828"/>
                  </a:cubicBezTo>
                  <a:cubicBezTo>
                    <a:pt x="2186" y="688"/>
                    <a:pt x="2225" y="522"/>
                    <a:pt x="2250" y="353"/>
                  </a:cubicBezTo>
                  <a:cubicBezTo>
                    <a:pt x="2263" y="268"/>
                    <a:pt x="2280" y="166"/>
                    <a:pt x="2225" y="68"/>
                  </a:cubicBezTo>
                  <a:cubicBezTo>
                    <a:pt x="2203" y="30"/>
                    <a:pt x="2161" y="5"/>
                    <a:pt x="2114" y="0"/>
                  </a:cubicBezTo>
                  <a:close/>
                </a:path>
              </a:pathLst>
            </a:custGeom>
            <a:solidFill>
              <a:srgbClr val="1E1549">
                <a:alpha val="41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3" name="Google Shape;2203;p27"/>
            <p:cNvSpPr/>
            <p:nvPr/>
          </p:nvSpPr>
          <p:spPr>
            <a:xfrm>
              <a:off x="1058739" y="4129305"/>
              <a:ext cx="472118" cy="143550"/>
            </a:xfrm>
            <a:custGeom>
              <a:avLst/>
              <a:gdLst/>
              <a:ahLst/>
              <a:cxnLst/>
              <a:rect l="l" t="t" r="r" b="b"/>
              <a:pathLst>
                <a:path w="2641" h="803" extrusionOk="0">
                  <a:moveTo>
                    <a:pt x="1919" y="0"/>
                  </a:moveTo>
                  <a:lnTo>
                    <a:pt x="1834" y="9"/>
                  </a:lnTo>
                  <a:cubicBezTo>
                    <a:pt x="1834" y="9"/>
                    <a:pt x="1953" y="51"/>
                    <a:pt x="2080" y="102"/>
                  </a:cubicBezTo>
                  <a:cubicBezTo>
                    <a:pt x="2250" y="174"/>
                    <a:pt x="2424" y="259"/>
                    <a:pt x="2339" y="298"/>
                  </a:cubicBezTo>
                  <a:cubicBezTo>
                    <a:pt x="2282" y="322"/>
                    <a:pt x="2150" y="333"/>
                    <a:pt x="2001" y="333"/>
                  </a:cubicBezTo>
                  <a:cubicBezTo>
                    <a:pt x="1763" y="333"/>
                    <a:pt x="1481" y="305"/>
                    <a:pt x="1384" y="255"/>
                  </a:cubicBezTo>
                  <a:cubicBezTo>
                    <a:pt x="1312" y="220"/>
                    <a:pt x="1274" y="176"/>
                    <a:pt x="1225" y="176"/>
                  </a:cubicBezTo>
                  <a:cubicBezTo>
                    <a:pt x="1191" y="176"/>
                    <a:pt x="1151" y="198"/>
                    <a:pt x="1091" y="264"/>
                  </a:cubicBezTo>
                  <a:cubicBezTo>
                    <a:pt x="981" y="378"/>
                    <a:pt x="548" y="616"/>
                    <a:pt x="242" y="722"/>
                  </a:cubicBezTo>
                  <a:cubicBezTo>
                    <a:pt x="149" y="753"/>
                    <a:pt x="70" y="773"/>
                    <a:pt x="15" y="773"/>
                  </a:cubicBezTo>
                  <a:cubicBezTo>
                    <a:pt x="10" y="773"/>
                    <a:pt x="5" y="773"/>
                    <a:pt x="0" y="773"/>
                  </a:cubicBezTo>
                  <a:lnTo>
                    <a:pt x="0" y="773"/>
                  </a:lnTo>
                  <a:cubicBezTo>
                    <a:pt x="43" y="781"/>
                    <a:pt x="94" y="794"/>
                    <a:pt x="141" y="803"/>
                  </a:cubicBezTo>
                  <a:cubicBezTo>
                    <a:pt x="175" y="798"/>
                    <a:pt x="213" y="794"/>
                    <a:pt x="255" y="786"/>
                  </a:cubicBezTo>
                  <a:cubicBezTo>
                    <a:pt x="370" y="769"/>
                    <a:pt x="510" y="739"/>
                    <a:pt x="646" y="688"/>
                  </a:cubicBezTo>
                  <a:cubicBezTo>
                    <a:pt x="866" y="607"/>
                    <a:pt x="1053" y="467"/>
                    <a:pt x="1138" y="391"/>
                  </a:cubicBezTo>
                  <a:cubicBezTo>
                    <a:pt x="1142" y="391"/>
                    <a:pt x="1151" y="395"/>
                    <a:pt x="1155" y="395"/>
                  </a:cubicBezTo>
                  <a:cubicBezTo>
                    <a:pt x="1223" y="404"/>
                    <a:pt x="1410" y="416"/>
                    <a:pt x="1656" y="433"/>
                  </a:cubicBezTo>
                  <a:cubicBezTo>
                    <a:pt x="1779" y="442"/>
                    <a:pt x="1919" y="450"/>
                    <a:pt x="2063" y="459"/>
                  </a:cubicBezTo>
                  <a:cubicBezTo>
                    <a:pt x="2140" y="463"/>
                    <a:pt x="2212" y="467"/>
                    <a:pt x="2288" y="476"/>
                  </a:cubicBezTo>
                  <a:cubicBezTo>
                    <a:pt x="2322" y="476"/>
                    <a:pt x="2358" y="479"/>
                    <a:pt x="2394" y="479"/>
                  </a:cubicBezTo>
                  <a:cubicBezTo>
                    <a:pt x="2440" y="479"/>
                    <a:pt x="2487" y="474"/>
                    <a:pt x="2534" y="450"/>
                  </a:cubicBezTo>
                  <a:cubicBezTo>
                    <a:pt x="2577" y="425"/>
                    <a:pt x="2611" y="391"/>
                    <a:pt x="2624" y="340"/>
                  </a:cubicBezTo>
                  <a:cubicBezTo>
                    <a:pt x="2641" y="289"/>
                    <a:pt x="2619" y="238"/>
                    <a:pt x="2590" y="200"/>
                  </a:cubicBezTo>
                  <a:cubicBezTo>
                    <a:pt x="2560" y="166"/>
                    <a:pt x="2522" y="140"/>
                    <a:pt x="2483" y="128"/>
                  </a:cubicBezTo>
                  <a:cubicBezTo>
                    <a:pt x="2445" y="115"/>
                    <a:pt x="2407" y="107"/>
                    <a:pt x="2369" y="98"/>
                  </a:cubicBezTo>
                  <a:cubicBezTo>
                    <a:pt x="2229" y="68"/>
                    <a:pt x="2093" y="39"/>
                    <a:pt x="1970" y="9"/>
                  </a:cubicBezTo>
                  <a:cubicBezTo>
                    <a:pt x="1953" y="5"/>
                    <a:pt x="1936" y="5"/>
                    <a:pt x="1919" y="0"/>
                  </a:cubicBezTo>
                  <a:close/>
                </a:path>
              </a:pathLst>
            </a:custGeom>
            <a:solidFill>
              <a:srgbClr val="1E1549">
                <a:alpha val="41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4" name="Google Shape;2204;p27"/>
            <p:cNvSpPr/>
            <p:nvPr/>
          </p:nvSpPr>
          <p:spPr>
            <a:xfrm>
              <a:off x="1058739" y="4265170"/>
              <a:ext cx="148196" cy="571877"/>
            </a:xfrm>
            <a:custGeom>
              <a:avLst/>
              <a:gdLst/>
              <a:ahLst/>
              <a:cxnLst/>
              <a:rect l="l" t="t" r="r" b="b"/>
              <a:pathLst>
                <a:path w="829" h="3199" extrusionOk="0">
                  <a:moveTo>
                    <a:pt x="119" y="0"/>
                  </a:moveTo>
                  <a:lnTo>
                    <a:pt x="0" y="13"/>
                  </a:lnTo>
                  <a:cubicBezTo>
                    <a:pt x="0" y="13"/>
                    <a:pt x="0" y="26"/>
                    <a:pt x="5" y="51"/>
                  </a:cubicBezTo>
                  <a:cubicBezTo>
                    <a:pt x="39" y="327"/>
                    <a:pt x="264" y="1999"/>
                    <a:pt x="361" y="2284"/>
                  </a:cubicBezTo>
                  <a:cubicBezTo>
                    <a:pt x="429" y="2479"/>
                    <a:pt x="289" y="2695"/>
                    <a:pt x="98" y="2772"/>
                  </a:cubicBezTo>
                  <a:cubicBezTo>
                    <a:pt x="77" y="2780"/>
                    <a:pt x="56" y="2784"/>
                    <a:pt x="34" y="2789"/>
                  </a:cubicBezTo>
                  <a:cubicBezTo>
                    <a:pt x="107" y="2942"/>
                    <a:pt x="166" y="3048"/>
                    <a:pt x="196" y="3090"/>
                  </a:cubicBezTo>
                  <a:cubicBezTo>
                    <a:pt x="231" y="3147"/>
                    <a:pt x="246" y="3159"/>
                    <a:pt x="255" y="3159"/>
                  </a:cubicBezTo>
                  <a:cubicBezTo>
                    <a:pt x="257" y="3159"/>
                    <a:pt x="258" y="3159"/>
                    <a:pt x="259" y="3158"/>
                  </a:cubicBezTo>
                  <a:cubicBezTo>
                    <a:pt x="264" y="3154"/>
                    <a:pt x="264" y="3154"/>
                    <a:pt x="264" y="3149"/>
                  </a:cubicBezTo>
                  <a:cubicBezTo>
                    <a:pt x="281" y="3162"/>
                    <a:pt x="302" y="3175"/>
                    <a:pt x="323" y="3179"/>
                  </a:cubicBezTo>
                  <a:cubicBezTo>
                    <a:pt x="356" y="3193"/>
                    <a:pt x="391" y="3198"/>
                    <a:pt x="426" y="3198"/>
                  </a:cubicBezTo>
                  <a:cubicBezTo>
                    <a:pt x="467" y="3198"/>
                    <a:pt x="507" y="3191"/>
                    <a:pt x="544" y="3179"/>
                  </a:cubicBezTo>
                  <a:cubicBezTo>
                    <a:pt x="578" y="3171"/>
                    <a:pt x="612" y="3162"/>
                    <a:pt x="646" y="3149"/>
                  </a:cubicBezTo>
                  <a:cubicBezTo>
                    <a:pt x="680" y="3137"/>
                    <a:pt x="714" y="3124"/>
                    <a:pt x="743" y="3103"/>
                  </a:cubicBezTo>
                  <a:cubicBezTo>
                    <a:pt x="777" y="3082"/>
                    <a:pt x="807" y="3048"/>
                    <a:pt x="815" y="3009"/>
                  </a:cubicBezTo>
                  <a:cubicBezTo>
                    <a:pt x="828" y="2967"/>
                    <a:pt x="820" y="2933"/>
                    <a:pt x="811" y="2903"/>
                  </a:cubicBezTo>
                  <a:cubicBezTo>
                    <a:pt x="790" y="2844"/>
                    <a:pt x="773" y="2797"/>
                    <a:pt x="760" y="2759"/>
                  </a:cubicBezTo>
                  <a:cubicBezTo>
                    <a:pt x="692" y="2530"/>
                    <a:pt x="544" y="2020"/>
                    <a:pt x="421" y="1507"/>
                  </a:cubicBezTo>
                  <a:cubicBezTo>
                    <a:pt x="272" y="891"/>
                    <a:pt x="170" y="263"/>
                    <a:pt x="141" y="132"/>
                  </a:cubicBezTo>
                  <a:cubicBezTo>
                    <a:pt x="132" y="89"/>
                    <a:pt x="124" y="60"/>
                    <a:pt x="119" y="43"/>
                  </a:cubicBezTo>
                  <a:lnTo>
                    <a:pt x="141" y="43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rgbClr val="1E1549">
                <a:alpha val="41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5" name="Google Shape;2205;p27"/>
            <p:cNvSpPr/>
            <p:nvPr/>
          </p:nvSpPr>
          <p:spPr>
            <a:xfrm>
              <a:off x="555689" y="3802335"/>
              <a:ext cx="392389" cy="296039"/>
            </a:xfrm>
            <a:custGeom>
              <a:avLst/>
              <a:gdLst/>
              <a:ahLst/>
              <a:cxnLst/>
              <a:rect l="l" t="t" r="r" b="b"/>
              <a:pathLst>
                <a:path w="2195" h="1656" extrusionOk="0">
                  <a:moveTo>
                    <a:pt x="85" y="0"/>
                  </a:moveTo>
                  <a:cubicBezTo>
                    <a:pt x="47" y="26"/>
                    <a:pt x="17" y="64"/>
                    <a:pt x="5" y="115"/>
                  </a:cubicBezTo>
                  <a:cubicBezTo>
                    <a:pt x="0" y="140"/>
                    <a:pt x="5" y="174"/>
                    <a:pt x="17" y="200"/>
                  </a:cubicBezTo>
                  <a:cubicBezTo>
                    <a:pt x="26" y="221"/>
                    <a:pt x="39" y="242"/>
                    <a:pt x="51" y="263"/>
                  </a:cubicBezTo>
                  <a:cubicBezTo>
                    <a:pt x="77" y="306"/>
                    <a:pt x="111" y="344"/>
                    <a:pt x="149" y="378"/>
                  </a:cubicBezTo>
                  <a:cubicBezTo>
                    <a:pt x="230" y="441"/>
                    <a:pt x="323" y="475"/>
                    <a:pt x="412" y="518"/>
                  </a:cubicBezTo>
                  <a:cubicBezTo>
                    <a:pt x="501" y="560"/>
                    <a:pt x="595" y="599"/>
                    <a:pt x="688" y="637"/>
                  </a:cubicBezTo>
                  <a:cubicBezTo>
                    <a:pt x="871" y="713"/>
                    <a:pt x="1053" y="790"/>
                    <a:pt x="1197" y="904"/>
                  </a:cubicBezTo>
                  <a:cubicBezTo>
                    <a:pt x="1346" y="1019"/>
                    <a:pt x="1469" y="1146"/>
                    <a:pt x="1588" y="1256"/>
                  </a:cubicBezTo>
                  <a:cubicBezTo>
                    <a:pt x="1707" y="1363"/>
                    <a:pt x="1817" y="1456"/>
                    <a:pt x="1915" y="1515"/>
                  </a:cubicBezTo>
                  <a:cubicBezTo>
                    <a:pt x="2012" y="1570"/>
                    <a:pt x="2093" y="1604"/>
                    <a:pt x="2135" y="1613"/>
                  </a:cubicBezTo>
                  <a:cubicBezTo>
                    <a:pt x="2152" y="1621"/>
                    <a:pt x="2165" y="1621"/>
                    <a:pt x="2178" y="1626"/>
                  </a:cubicBezTo>
                  <a:cubicBezTo>
                    <a:pt x="2178" y="1634"/>
                    <a:pt x="2178" y="1643"/>
                    <a:pt x="2174" y="1655"/>
                  </a:cubicBezTo>
                  <a:cubicBezTo>
                    <a:pt x="2174" y="1655"/>
                    <a:pt x="2195" y="1626"/>
                    <a:pt x="2182" y="1583"/>
                  </a:cubicBezTo>
                  <a:cubicBezTo>
                    <a:pt x="2169" y="1528"/>
                    <a:pt x="2114" y="1452"/>
                    <a:pt x="1932" y="1371"/>
                  </a:cubicBezTo>
                  <a:cubicBezTo>
                    <a:pt x="1601" y="1227"/>
                    <a:pt x="1431" y="900"/>
                    <a:pt x="1261" y="726"/>
                  </a:cubicBezTo>
                  <a:cubicBezTo>
                    <a:pt x="1091" y="552"/>
                    <a:pt x="701" y="441"/>
                    <a:pt x="374" y="314"/>
                  </a:cubicBezTo>
                  <a:cubicBezTo>
                    <a:pt x="179" y="242"/>
                    <a:pt x="115" y="149"/>
                    <a:pt x="94" y="81"/>
                  </a:cubicBezTo>
                  <a:cubicBezTo>
                    <a:pt x="81" y="38"/>
                    <a:pt x="90" y="9"/>
                    <a:pt x="90" y="0"/>
                  </a:cubicBezTo>
                  <a:close/>
                </a:path>
              </a:pathLst>
            </a:custGeom>
            <a:solidFill>
              <a:srgbClr val="5555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" name="Google Shape;2206;p27"/>
            <p:cNvSpPr/>
            <p:nvPr/>
          </p:nvSpPr>
          <p:spPr>
            <a:xfrm>
              <a:off x="403201" y="4202064"/>
              <a:ext cx="576875" cy="215057"/>
            </a:xfrm>
            <a:custGeom>
              <a:avLst/>
              <a:gdLst/>
              <a:ahLst/>
              <a:cxnLst/>
              <a:rect l="l" t="t" r="r" b="b"/>
              <a:pathLst>
                <a:path w="3227" h="1203" extrusionOk="0">
                  <a:moveTo>
                    <a:pt x="102" y="1"/>
                  </a:moveTo>
                  <a:cubicBezTo>
                    <a:pt x="64" y="26"/>
                    <a:pt x="34" y="69"/>
                    <a:pt x="22" y="120"/>
                  </a:cubicBezTo>
                  <a:cubicBezTo>
                    <a:pt x="0" y="179"/>
                    <a:pt x="22" y="247"/>
                    <a:pt x="64" y="294"/>
                  </a:cubicBezTo>
                  <a:cubicBezTo>
                    <a:pt x="102" y="340"/>
                    <a:pt x="162" y="366"/>
                    <a:pt x="217" y="383"/>
                  </a:cubicBezTo>
                  <a:cubicBezTo>
                    <a:pt x="476" y="435"/>
                    <a:pt x="737" y="449"/>
                    <a:pt x="921" y="449"/>
                  </a:cubicBezTo>
                  <a:cubicBezTo>
                    <a:pt x="1038" y="449"/>
                    <a:pt x="1124" y="443"/>
                    <a:pt x="1159" y="438"/>
                  </a:cubicBezTo>
                  <a:cubicBezTo>
                    <a:pt x="1189" y="434"/>
                    <a:pt x="1206" y="430"/>
                    <a:pt x="1214" y="425"/>
                  </a:cubicBezTo>
                  <a:cubicBezTo>
                    <a:pt x="1223" y="438"/>
                    <a:pt x="1235" y="455"/>
                    <a:pt x="1257" y="480"/>
                  </a:cubicBezTo>
                  <a:cubicBezTo>
                    <a:pt x="1286" y="523"/>
                    <a:pt x="1388" y="629"/>
                    <a:pt x="1541" y="744"/>
                  </a:cubicBezTo>
                  <a:cubicBezTo>
                    <a:pt x="1698" y="858"/>
                    <a:pt x="1906" y="981"/>
                    <a:pt x="2131" y="1062"/>
                  </a:cubicBezTo>
                  <a:cubicBezTo>
                    <a:pt x="2356" y="1143"/>
                    <a:pt x="2594" y="1189"/>
                    <a:pt x="2789" y="1198"/>
                  </a:cubicBezTo>
                  <a:cubicBezTo>
                    <a:pt x="2836" y="1202"/>
                    <a:pt x="2882" y="1202"/>
                    <a:pt x="2920" y="1202"/>
                  </a:cubicBezTo>
                  <a:cubicBezTo>
                    <a:pt x="2963" y="1202"/>
                    <a:pt x="3001" y="1202"/>
                    <a:pt x="3035" y="1198"/>
                  </a:cubicBezTo>
                  <a:cubicBezTo>
                    <a:pt x="3086" y="1194"/>
                    <a:pt x="3124" y="1189"/>
                    <a:pt x="3154" y="1185"/>
                  </a:cubicBezTo>
                  <a:cubicBezTo>
                    <a:pt x="3179" y="1168"/>
                    <a:pt x="3201" y="1151"/>
                    <a:pt x="3226" y="1134"/>
                  </a:cubicBezTo>
                  <a:lnTo>
                    <a:pt x="3226" y="1134"/>
                  </a:lnTo>
                  <a:cubicBezTo>
                    <a:pt x="3192" y="1139"/>
                    <a:pt x="3156" y="1143"/>
                    <a:pt x="3121" y="1143"/>
                  </a:cubicBezTo>
                  <a:cubicBezTo>
                    <a:pt x="3099" y="1143"/>
                    <a:pt x="3077" y="1142"/>
                    <a:pt x="3056" y="1138"/>
                  </a:cubicBezTo>
                  <a:cubicBezTo>
                    <a:pt x="3055" y="1140"/>
                    <a:pt x="3054" y="1140"/>
                    <a:pt x="3053" y="1140"/>
                  </a:cubicBezTo>
                  <a:cubicBezTo>
                    <a:pt x="3052" y="1140"/>
                    <a:pt x="3052" y="1138"/>
                    <a:pt x="3052" y="1138"/>
                  </a:cubicBezTo>
                  <a:cubicBezTo>
                    <a:pt x="2653" y="1104"/>
                    <a:pt x="2144" y="799"/>
                    <a:pt x="1796" y="701"/>
                  </a:cubicBezTo>
                  <a:cubicBezTo>
                    <a:pt x="1397" y="587"/>
                    <a:pt x="1350" y="315"/>
                    <a:pt x="1168" y="264"/>
                  </a:cubicBezTo>
                  <a:cubicBezTo>
                    <a:pt x="1101" y="247"/>
                    <a:pt x="978" y="243"/>
                    <a:pt x="842" y="243"/>
                  </a:cubicBezTo>
                  <a:cubicBezTo>
                    <a:pt x="749" y="243"/>
                    <a:pt x="650" y="245"/>
                    <a:pt x="559" y="245"/>
                  </a:cubicBezTo>
                  <a:cubicBezTo>
                    <a:pt x="416" y="245"/>
                    <a:pt x="291" y="241"/>
                    <a:pt x="234" y="222"/>
                  </a:cubicBezTo>
                  <a:cubicBezTo>
                    <a:pt x="136" y="188"/>
                    <a:pt x="136" y="107"/>
                    <a:pt x="145" y="52"/>
                  </a:cubicBezTo>
                  <a:cubicBezTo>
                    <a:pt x="149" y="22"/>
                    <a:pt x="157" y="1"/>
                    <a:pt x="157" y="1"/>
                  </a:cubicBezTo>
                  <a:close/>
                </a:path>
              </a:pathLst>
            </a:custGeom>
            <a:solidFill>
              <a:srgbClr val="1E1549">
                <a:alpha val="41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7" name="Google Shape;2207;p27"/>
            <p:cNvSpPr/>
            <p:nvPr/>
          </p:nvSpPr>
          <p:spPr>
            <a:xfrm>
              <a:off x="578393" y="3416013"/>
              <a:ext cx="410802" cy="238476"/>
            </a:xfrm>
            <a:custGeom>
              <a:avLst/>
              <a:gdLst/>
              <a:ahLst/>
              <a:cxnLst/>
              <a:rect l="l" t="t" r="r" b="b"/>
              <a:pathLst>
                <a:path w="2298" h="1334" extrusionOk="0">
                  <a:moveTo>
                    <a:pt x="43" y="1"/>
                  </a:moveTo>
                  <a:lnTo>
                    <a:pt x="5" y="107"/>
                  </a:lnTo>
                  <a:cubicBezTo>
                    <a:pt x="1" y="149"/>
                    <a:pt x="5" y="200"/>
                    <a:pt x="18" y="243"/>
                  </a:cubicBezTo>
                  <a:cubicBezTo>
                    <a:pt x="39" y="319"/>
                    <a:pt x="86" y="391"/>
                    <a:pt x="145" y="442"/>
                  </a:cubicBezTo>
                  <a:cubicBezTo>
                    <a:pt x="205" y="497"/>
                    <a:pt x="272" y="535"/>
                    <a:pt x="336" y="565"/>
                  </a:cubicBezTo>
                  <a:cubicBezTo>
                    <a:pt x="468" y="625"/>
                    <a:pt x="599" y="663"/>
                    <a:pt x="718" y="684"/>
                  </a:cubicBezTo>
                  <a:cubicBezTo>
                    <a:pt x="877" y="718"/>
                    <a:pt x="1012" y="726"/>
                    <a:pt x="1104" y="726"/>
                  </a:cubicBezTo>
                  <a:cubicBezTo>
                    <a:pt x="1150" y="726"/>
                    <a:pt x="1185" y="724"/>
                    <a:pt x="1206" y="722"/>
                  </a:cubicBezTo>
                  <a:cubicBezTo>
                    <a:pt x="1244" y="718"/>
                    <a:pt x="1270" y="714"/>
                    <a:pt x="1287" y="709"/>
                  </a:cubicBezTo>
                  <a:cubicBezTo>
                    <a:pt x="1291" y="714"/>
                    <a:pt x="1295" y="722"/>
                    <a:pt x="1300" y="726"/>
                  </a:cubicBezTo>
                  <a:cubicBezTo>
                    <a:pt x="1325" y="777"/>
                    <a:pt x="1495" y="968"/>
                    <a:pt x="1707" y="1113"/>
                  </a:cubicBezTo>
                  <a:cubicBezTo>
                    <a:pt x="1822" y="1193"/>
                    <a:pt x="1940" y="1257"/>
                    <a:pt x="2038" y="1299"/>
                  </a:cubicBezTo>
                  <a:cubicBezTo>
                    <a:pt x="2106" y="1308"/>
                    <a:pt x="2178" y="1321"/>
                    <a:pt x="2255" y="1333"/>
                  </a:cubicBezTo>
                  <a:cubicBezTo>
                    <a:pt x="2297" y="1274"/>
                    <a:pt x="1924" y="994"/>
                    <a:pt x="1707" y="884"/>
                  </a:cubicBezTo>
                  <a:cubicBezTo>
                    <a:pt x="1508" y="786"/>
                    <a:pt x="1392" y="581"/>
                    <a:pt x="1305" y="581"/>
                  </a:cubicBezTo>
                  <a:cubicBezTo>
                    <a:pt x="1297" y="581"/>
                    <a:pt x="1290" y="583"/>
                    <a:pt x="1283" y="586"/>
                  </a:cubicBezTo>
                  <a:cubicBezTo>
                    <a:pt x="1262" y="597"/>
                    <a:pt x="1231" y="602"/>
                    <a:pt x="1192" y="602"/>
                  </a:cubicBezTo>
                  <a:cubicBezTo>
                    <a:pt x="1062" y="602"/>
                    <a:pt x="833" y="548"/>
                    <a:pt x="514" y="463"/>
                  </a:cubicBezTo>
                  <a:cubicBezTo>
                    <a:pt x="247" y="395"/>
                    <a:pt x="128" y="226"/>
                    <a:pt x="77" y="111"/>
                  </a:cubicBezTo>
                  <a:cubicBezTo>
                    <a:pt x="52" y="47"/>
                    <a:pt x="43" y="5"/>
                    <a:pt x="43" y="1"/>
                  </a:cubicBezTo>
                  <a:close/>
                </a:path>
              </a:pathLst>
            </a:custGeom>
            <a:solidFill>
              <a:srgbClr val="1E1549">
                <a:alpha val="41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8" name="Google Shape;2208;p27"/>
            <p:cNvSpPr/>
            <p:nvPr/>
          </p:nvSpPr>
          <p:spPr>
            <a:xfrm>
              <a:off x="787013" y="2936553"/>
              <a:ext cx="237757" cy="284598"/>
            </a:xfrm>
            <a:custGeom>
              <a:avLst/>
              <a:gdLst/>
              <a:ahLst/>
              <a:cxnLst/>
              <a:rect l="l" t="t" r="r" b="b"/>
              <a:pathLst>
                <a:path w="1330" h="1592" extrusionOk="0">
                  <a:moveTo>
                    <a:pt x="1" y="0"/>
                  </a:moveTo>
                  <a:cubicBezTo>
                    <a:pt x="1" y="0"/>
                    <a:pt x="5" y="38"/>
                    <a:pt x="9" y="85"/>
                  </a:cubicBezTo>
                  <a:cubicBezTo>
                    <a:pt x="256" y="238"/>
                    <a:pt x="459" y="327"/>
                    <a:pt x="527" y="353"/>
                  </a:cubicBezTo>
                  <a:cubicBezTo>
                    <a:pt x="557" y="361"/>
                    <a:pt x="578" y="369"/>
                    <a:pt x="591" y="369"/>
                  </a:cubicBezTo>
                  <a:cubicBezTo>
                    <a:pt x="591" y="374"/>
                    <a:pt x="591" y="378"/>
                    <a:pt x="591" y="378"/>
                  </a:cubicBezTo>
                  <a:cubicBezTo>
                    <a:pt x="595" y="412"/>
                    <a:pt x="612" y="510"/>
                    <a:pt x="650" y="633"/>
                  </a:cubicBezTo>
                  <a:cubicBezTo>
                    <a:pt x="684" y="751"/>
                    <a:pt x="748" y="900"/>
                    <a:pt x="829" y="1040"/>
                  </a:cubicBezTo>
                  <a:cubicBezTo>
                    <a:pt x="909" y="1176"/>
                    <a:pt x="1011" y="1303"/>
                    <a:pt x="1096" y="1392"/>
                  </a:cubicBezTo>
                  <a:cubicBezTo>
                    <a:pt x="1189" y="1486"/>
                    <a:pt x="1262" y="1545"/>
                    <a:pt x="1291" y="1562"/>
                  </a:cubicBezTo>
                  <a:cubicBezTo>
                    <a:pt x="1296" y="1566"/>
                    <a:pt x="1296" y="1566"/>
                    <a:pt x="1296" y="1566"/>
                  </a:cubicBezTo>
                  <a:cubicBezTo>
                    <a:pt x="1291" y="1571"/>
                    <a:pt x="1291" y="1579"/>
                    <a:pt x="1287" y="1592"/>
                  </a:cubicBezTo>
                  <a:lnTo>
                    <a:pt x="1329" y="1583"/>
                  </a:lnTo>
                  <a:cubicBezTo>
                    <a:pt x="1329" y="1583"/>
                    <a:pt x="1313" y="1545"/>
                    <a:pt x="1279" y="1486"/>
                  </a:cubicBezTo>
                  <a:cubicBezTo>
                    <a:pt x="1189" y="1324"/>
                    <a:pt x="1011" y="1010"/>
                    <a:pt x="897" y="862"/>
                  </a:cubicBezTo>
                  <a:cubicBezTo>
                    <a:pt x="735" y="658"/>
                    <a:pt x="752" y="306"/>
                    <a:pt x="663" y="268"/>
                  </a:cubicBezTo>
                  <a:cubicBezTo>
                    <a:pt x="570" y="234"/>
                    <a:pt x="35" y="13"/>
                    <a:pt x="1" y="0"/>
                  </a:cubicBezTo>
                  <a:close/>
                </a:path>
              </a:pathLst>
            </a:custGeom>
            <a:solidFill>
              <a:srgbClr val="1E1549">
                <a:alpha val="41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9" name="Google Shape;2209;p27"/>
            <p:cNvSpPr/>
            <p:nvPr/>
          </p:nvSpPr>
          <p:spPr>
            <a:xfrm>
              <a:off x="887302" y="2842698"/>
              <a:ext cx="17519" cy="46658"/>
            </a:xfrm>
            <a:custGeom>
              <a:avLst/>
              <a:gdLst/>
              <a:ahLst/>
              <a:cxnLst/>
              <a:rect l="l" t="t" r="r" b="b"/>
              <a:pathLst>
                <a:path w="98" h="261" extrusionOk="0">
                  <a:moveTo>
                    <a:pt x="32" y="0"/>
                  </a:moveTo>
                  <a:cubicBezTo>
                    <a:pt x="27" y="0"/>
                    <a:pt x="22" y="2"/>
                    <a:pt x="17" y="7"/>
                  </a:cubicBezTo>
                  <a:cubicBezTo>
                    <a:pt x="9" y="20"/>
                    <a:pt x="0" y="80"/>
                    <a:pt x="9" y="139"/>
                  </a:cubicBezTo>
                  <a:cubicBezTo>
                    <a:pt x="17" y="194"/>
                    <a:pt x="43" y="249"/>
                    <a:pt x="55" y="258"/>
                  </a:cubicBezTo>
                  <a:cubicBezTo>
                    <a:pt x="60" y="260"/>
                    <a:pt x="64" y="261"/>
                    <a:pt x="68" y="261"/>
                  </a:cubicBezTo>
                  <a:cubicBezTo>
                    <a:pt x="72" y="261"/>
                    <a:pt x="77" y="260"/>
                    <a:pt x="81" y="258"/>
                  </a:cubicBezTo>
                  <a:cubicBezTo>
                    <a:pt x="89" y="254"/>
                    <a:pt x="94" y="249"/>
                    <a:pt x="98" y="241"/>
                  </a:cubicBezTo>
                  <a:cubicBezTo>
                    <a:pt x="98" y="224"/>
                    <a:pt x="85" y="177"/>
                    <a:pt x="81" y="126"/>
                  </a:cubicBezTo>
                  <a:cubicBezTo>
                    <a:pt x="72" y="75"/>
                    <a:pt x="72" y="24"/>
                    <a:pt x="64" y="12"/>
                  </a:cubicBezTo>
                  <a:cubicBezTo>
                    <a:pt x="60" y="3"/>
                    <a:pt x="51" y="3"/>
                    <a:pt x="43" y="3"/>
                  </a:cubicBezTo>
                  <a:cubicBezTo>
                    <a:pt x="39" y="1"/>
                    <a:pt x="36" y="0"/>
                    <a:pt x="3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0" name="Google Shape;2210;p27"/>
            <p:cNvSpPr/>
            <p:nvPr/>
          </p:nvSpPr>
          <p:spPr>
            <a:xfrm>
              <a:off x="724803" y="2867190"/>
              <a:ext cx="69361" cy="48982"/>
            </a:xfrm>
            <a:custGeom>
              <a:avLst/>
              <a:gdLst/>
              <a:ahLst/>
              <a:cxnLst/>
              <a:rect l="l" t="t" r="r" b="b"/>
              <a:pathLst>
                <a:path w="388" h="274" extrusionOk="0">
                  <a:moveTo>
                    <a:pt x="29" y="0"/>
                  </a:moveTo>
                  <a:cubicBezTo>
                    <a:pt x="21" y="0"/>
                    <a:pt x="15" y="3"/>
                    <a:pt x="9" y="6"/>
                  </a:cubicBezTo>
                  <a:cubicBezTo>
                    <a:pt x="5" y="15"/>
                    <a:pt x="1" y="19"/>
                    <a:pt x="5" y="36"/>
                  </a:cubicBezTo>
                  <a:cubicBezTo>
                    <a:pt x="14" y="57"/>
                    <a:pt x="82" y="129"/>
                    <a:pt x="162" y="184"/>
                  </a:cubicBezTo>
                  <a:cubicBezTo>
                    <a:pt x="243" y="240"/>
                    <a:pt x="336" y="274"/>
                    <a:pt x="362" y="274"/>
                  </a:cubicBezTo>
                  <a:cubicBezTo>
                    <a:pt x="379" y="274"/>
                    <a:pt x="383" y="265"/>
                    <a:pt x="387" y="257"/>
                  </a:cubicBezTo>
                  <a:cubicBezTo>
                    <a:pt x="387" y="248"/>
                    <a:pt x="387" y="240"/>
                    <a:pt x="374" y="231"/>
                  </a:cubicBezTo>
                  <a:cubicBezTo>
                    <a:pt x="362" y="214"/>
                    <a:pt x="277" y="176"/>
                    <a:pt x="200" y="125"/>
                  </a:cubicBezTo>
                  <a:cubicBezTo>
                    <a:pt x="124" y="74"/>
                    <a:pt x="60" y="10"/>
                    <a:pt x="39" y="2"/>
                  </a:cubicBezTo>
                  <a:cubicBezTo>
                    <a:pt x="35" y="1"/>
                    <a:pt x="32" y="0"/>
                    <a:pt x="2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1" name="Google Shape;2211;p27"/>
            <p:cNvSpPr/>
            <p:nvPr/>
          </p:nvSpPr>
          <p:spPr>
            <a:xfrm>
              <a:off x="954875" y="2988753"/>
              <a:ext cx="38792" cy="59530"/>
            </a:xfrm>
            <a:custGeom>
              <a:avLst/>
              <a:gdLst/>
              <a:ahLst/>
              <a:cxnLst/>
              <a:rect l="l" t="t" r="r" b="b"/>
              <a:pathLst>
                <a:path w="217" h="333" extrusionOk="0">
                  <a:moveTo>
                    <a:pt x="191" y="1"/>
                  </a:moveTo>
                  <a:cubicBezTo>
                    <a:pt x="187" y="1"/>
                    <a:pt x="183" y="2"/>
                    <a:pt x="178" y="5"/>
                  </a:cubicBezTo>
                  <a:cubicBezTo>
                    <a:pt x="161" y="10"/>
                    <a:pt x="102" y="69"/>
                    <a:pt x="59" y="141"/>
                  </a:cubicBezTo>
                  <a:cubicBezTo>
                    <a:pt x="17" y="213"/>
                    <a:pt x="0" y="294"/>
                    <a:pt x="4" y="311"/>
                  </a:cubicBezTo>
                  <a:cubicBezTo>
                    <a:pt x="9" y="328"/>
                    <a:pt x="17" y="328"/>
                    <a:pt x="25" y="332"/>
                  </a:cubicBezTo>
                  <a:cubicBezTo>
                    <a:pt x="34" y="332"/>
                    <a:pt x="38" y="332"/>
                    <a:pt x="47" y="324"/>
                  </a:cubicBezTo>
                  <a:cubicBezTo>
                    <a:pt x="59" y="311"/>
                    <a:pt x="85" y="239"/>
                    <a:pt x="123" y="175"/>
                  </a:cubicBezTo>
                  <a:cubicBezTo>
                    <a:pt x="161" y="111"/>
                    <a:pt x="208" y="52"/>
                    <a:pt x="212" y="35"/>
                  </a:cubicBezTo>
                  <a:cubicBezTo>
                    <a:pt x="216" y="22"/>
                    <a:pt x="212" y="14"/>
                    <a:pt x="204" y="10"/>
                  </a:cubicBezTo>
                  <a:cubicBezTo>
                    <a:pt x="201" y="4"/>
                    <a:pt x="197" y="1"/>
                    <a:pt x="19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2" name="Google Shape;2212;p27"/>
            <p:cNvSpPr/>
            <p:nvPr/>
          </p:nvSpPr>
          <p:spPr>
            <a:xfrm>
              <a:off x="1067856" y="3082071"/>
              <a:ext cx="19843" cy="61675"/>
            </a:xfrm>
            <a:custGeom>
              <a:avLst/>
              <a:gdLst/>
              <a:ahLst/>
              <a:cxnLst/>
              <a:rect l="l" t="t" r="r" b="b"/>
              <a:pathLst>
                <a:path w="111" h="345" extrusionOk="0">
                  <a:moveTo>
                    <a:pt x="78" y="0"/>
                  </a:moveTo>
                  <a:cubicBezTo>
                    <a:pt x="74" y="0"/>
                    <a:pt x="69" y="2"/>
                    <a:pt x="64" y="10"/>
                  </a:cubicBezTo>
                  <a:cubicBezTo>
                    <a:pt x="51" y="22"/>
                    <a:pt x="26" y="90"/>
                    <a:pt x="13" y="167"/>
                  </a:cubicBezTo>
                  <a:cubicBezTo>
                    <a:pt x="0" y="239"/>
                    <a:pt x="5" y="315"/>
                    <a:pt x="13" y="328"/>
                  </a:cubicBezTo>
                  <a:cubicBezTo>
                    <a:pt x="17" y="341"/>
                    <a:pt x="26" y="345"/>
                    <a:pt x="39" y="345"/>
                  </a:cubicBezTo>
                  <a:cubicBezTo>
                    <a:pt x="43" y="345"/>
                    <a:pt x="51" y="341"/>
                    <a:pt x="60" y="328"/>
                  </a:cubicBezTo>
                  <a:cubicBezTo>
                    <a:pt x="64" y="315"/>
                    <a:pt x="73" y="243"/>
                    <a:pt x="85" y="175"/>
                  </a:cubicBezTo>
                  <a:cubicBezTo>
                    <a:pt x="94" y="107"/>
                    <a:pt x="111" y="39"/>
                    <a:pt x="107" y="22"/>
                  </a:cubicBezTo>
                  <a:cubicBezTo>
                    <a:pt x="102" y="10"/>
                    <a:pt x="98" y="5"/>
                    <a:pt x="85" y="1"/>
                  </a:cubicBezTo>
                  <a:cubicBezTo>
                    <a:pt x="84" y="1"/>
                    <a:pt x="81" y="0"/>
                    <a:pt x="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3" name="Google Shape;2213;p27"/>
            <p:cNvSpPr/>
            <p:nvPr/>
          </p:nvSpPr>
          <p:spPr>
            <a:xfrm>
              <a:off x="1202825" y="3038988"/>
              <a:ext cx="14659" cy="41653"/>
            </a:xfrm>
            <a:custGeom>
              <a:avLst/>
              <a:gdLst/>
              <a:ahLst/>
              <a:cxnLst/>
              <a:rect l="l" t="t" r="r" b="b"/>
              <a:pathLst>
                <a:path w="82" h="233" extrusionOk="0">
                  <a:moveTo>
                    <a:pt x="48" y="0"/>
                  </a:moveTo>
                  <a:cubicBezTo>
                    <a:pt x="39" y="0"/>
                    <a:pt x="31" y="0"/>
                    <a:pt x="26" y="4"/>
                  </a:cubicBezTo>
                  <a:cubicBezTo>
                    <a:pt x="14" y="13"/>
                    <a:pt x="1" y="64"/>
                    <a:pt x="5" y="119"/>
                  </a:cubicBezTo>
                  <a:cubicBezTo>
                    <a:pt x="5" y="170"/>
                    <a:pt x="22" y="221"/>
                    <a:pt x="35" y="229"/>
                  </a:cubicBezTo>
                  <a:cubicBezTo>
                    <a:pt x="39" y="232"/>
                    <a:pt x="43" y="233"/>
                    <a:pt x="48" y="233"/>
                  </a:cubicBezTo>
                  <a:cubicBezTo>
                    <a:pt x="52" y="233"/>
                    <a:pt x="56" y="232"/>
                    <a:pt x="60" y="229"/>
                  </a:cubicBezTo>
                  <a:cubicBezTo>
                    <a:pt x="69" y="225"/>
                    <a:pt x="73" y="225"/>
                    <a:pt x="77" y="212"/>
                  </a:cubicBezTo>
                  <a:cubicBezTo>
                    <a:pt x="82" y="204"/>
                    <a:pt x="77" y="157"/>
                    <a:pt x="73" y="115"/>
                  </a:cubicBezTo>
                  <a:cubicBezTo>
                    <a:pt x="73" y="68"/>
                    <a:pt x="77" y="26"/>
                    <a:pt x="69" y="13"/>
                  </a:cubicBezTo>
                  <a:cubicBezTo>
                    <a:pt x="65" y="4"/>
                    <a:pt x="56" y="4"/>
                    <a:pt x="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4" name="Google Shape;2214;p27"/>
            <p:cNvSpPr/>
            <p:nvPr/>
          </p:nvSpPr>
          <p:spPr>
            <a:xfrm>
              <a:off x="1082336" y="3205780"/>
              <a:ext cx="57026" cy="55239"/>
            </a:xfrm>
            <a:custGeom>
              <a:avLst/>
              <a:gdLst/>
              <a:ahLst/>
              <a:cxnLst/>
              <a:rect l="l" t="t" r="r" b="b"/>
              <a:pathLst>
                <a:path w="319" h="309" extrusionOk="0">
                  <a:moveTo>
                    <a:pt x="295" y="1"/>
                  </a:moveTo>
                  <a:cubicBezTo>
                    <a:pt x="291" y="1"/>
                    <a:pt x="287" y="2"/>
                    <a:pt x="280" y="5"/>
                  </a:cubicBezTo>
                  <a:cubicBezTo>
                    <a:pt x="242" y="18"/>
                    <a:pt x="21" y="234"/>
                    <a:pt x="9" y="273"/>
                  </a:cubicBezTo>
                  <a:cubicBezTo>
                    <a:pt x="0" y="285"/>
                    <a:pt x="9" y="294"/>
                    <a:pt x="13" y="302"/>
                  </a:cubicBezTo>
                  <a:cubicBezTo>
                    <a:pt x="16" y="305"/>
                    <a:pt x="21" y="308"/>
                    <a:pt x="28" y="308"/>
                  </a:cubicBezTo>
                  <a:cubicBezTo>
                    <a:pt x="31" y="308"/>
                    <a:pt x="35" y="308"/>
                    <a:pt x="38" y="307"/>
                  </a:cubicBezTo>
                  <a:cubicBezTo>
                    <a:pt x="76" y="290"/>
                    <a:pt x="301" y="77"/>
                    <a:pt x="314" y="35"/>
                  </a:cubicBezTo>
                  <a:cubicBezTo>
                    <a:pt x="318" y="22"/>
                    <a:pt x="314" y="14"/>
                    <a:pt x="310" y="9"/>
                  </a:cubicBezTo>
                  <a:cubicBezTo>
                    <a:pt x="305" y="4"/>
                    <a:pt x="301" y="1"/>
                    <a:pt x="29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5" name="Google Shape;2215;p27"/>
            <p:cNvSpPr/>
            <p:nvPr/>
          </p:nvSpPr>
          <p:spPr>
            <a:xfrm>
              <a:off x="992774" y="3276394"/>
              <a:ext cx="35038" cy="178052"/>
            </a:xfrm>
            <a:custGeom>
              <a:avLst/>
              <a:gdLst/>
              <a:ahLst/>
              <a:cxnLst/>
              <a:rect l="l" t="t" r="r" b="b"/>
              <a:pathLst>
                <a:path w="196" h="996" extrusionOk="0">
                  <a:moveTo>
                    <a:pt x="170" y="1"/>
                  </a:moveTo>
                  <a:cubicBezTo>
                    <a:pt x="162" y="1"/>
                    <a:pt x="157" y="1"/>
                    <a:pt x="145" y="35"/>
                  </a:cubicBezTo>
                  <a:cubicBezTo>
                    <a:pt x="132" y="81"/>
                    <a:pt x="106" y="285"/>
                    <a:pt x="72" y="493"/>
                  </a:cubicBezTo>
                  <a:cubicBezTo>
                    <a:pt x="38" y="701"/>
                    <a:pt x="0" y="905"/>
                    <a:pt x="0" y="951"/>
                  </a:cubicBezTo>
                  <a:cubicBezTo>
                    <a:pt x="0" y="985"/>
                    <a:pt x="4" y="994"/>
                    <a:pt x="17" y="994"/>
                  </a:cubicBezTo>
                  <a:cubicBezTo>
                    <a:pt x="19" y="995"/>
                    <a:pt x="21" y="995"/>
                    <a:pt x="22" y="995"/>
                  </a:cubicBezTo>
                  <a:cubicBezTo>
                    <a:pt x="29" y="995"/>
                    <a:pt x="37" y="987"/>
                    <a:pt x="47" y="960"/>
                  </a:cubicBezTo>
                  <a:cubicBezTo>
                    <a:pt x="64" y="917"/>
                    <a:pt x="111" y="714"/>
                    <a:pt x="140" y="502"/>
                  </a:cubicBezTo>
                  <a:cubicBezTo>
                    <a:pt x="174" y="294"/>
                    <a:pt x="195" y="86"/>
                    <a:pt x="191" y="39"/>
                  </a:cubicBezTo>
                  <a:cubicBezTo>
                    <a:pt x="187" y="5"/>
                    <a:pt x="183" y="1"/>
                    <a:pt x="1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6" name="Google Shape;2216;p27"/>
            <p:cNvSpPr/>
            <p:nvPr/>
          </p:nvSpPr>
          <p:spPr>
            <a:xfrm>
              <a:off x="982942" y="3485018"/>
              <a:ext cx="19128" cy="25564"/>
            </a:xfrm>
            <a:custGeom>
              <a:avLst/>
              <a:gdLst/>
              <a:ahLst/>
              <a:cxnLst/>
              <a:rect l="l" t="t" r="r" b="b"/>
              <a:pathLst>
                <a:path w="107" h="143" extrusionOk="0">
                  <a:moveTo>
                    <a:pt x="64" y="1"/>
                  </a:moveTo>
                  <a:cubicBezTo>
                    <a:pt x="59" y="1"/>
                    <a:pt x="51" y="1"/>
                    <a:pt x="42" y="5"/>
                  </a:cubicBezTo>
                  <a:cubicBezTo>
                    <a:pt x="26" y="14"/>
                    <a:pt x="0" y="116"/>
                    <a:pt x="17" y="132"/>
                  </a:cubicBezTo>
                  <a:cubicBezTo>
                    <a:pt x="21" y="137"/>
                    <a:pt x="30" y="141"/>
                    <a:pt x="38" y="141"/>
                  </a:cubicBezTo>
                  <a:cubicBezTo>
                    <a:pt x="44" y="141"/>
                    <a:pt x="50" y="143"/>
                    <a:pt x="55" y="143"/>
                  </a:cubicBezTo>
                  <a:cubicBezTo>
                    <a:pt x="58" y="143"/>
                    <a:pt x="61" y="142"/>
                    <a:pt x="64" y="141"/>
                  </a:cubicBezTo>
                  <a:cubicBezTo>
                    <a:pt x="81" y="128"/>
                    <a:pt x="106" y="26"/>
                    <a:pt x="89" y="14"/>
                  </a:cubicBezTo>
                  <a:cubicBezTo>
                    <a:pt x="85" y="5"/>
                    <a:pt x="76" y="5"/>
                    <a:pt x="6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7" name="Google Shape;2217;p27"/>
            <p:cNvSpPr/>
            <p:nvPr/>
          </p:nvSpPr>
          <p:spPr>
            <a:xfrm>
              <a:off x="711216" y="3137490"/>
              <a:ext cx="75260" cy="111730"/>
            </a:xfrm>
            <a:custGeom>
              <a:avLst/>
              <a:gdLst/>
              <a:ahLst/>
              <a:cxnLst/>
              <a:rect l="l" t="t" r="r" b="b"/>
              <a:pathLst>
                <a:path w="421" h="625" extrusionOk="0">
                  <a:moveTo>
                    <a:pt x="404" y="1"/>
                  </a:moveTo>
                  <a:cubicBezTo>
                    <a:pt x="400" y="1"/>
                    <a:pt x="391" y="1"/>
                    <a:pt x="374" y="22"/>
                  </a:cubicBezTo>
                  <a:cubicBezTo>
                    <a:pt x="357" y="52"/>
                    <a:pt x="302" y="192"/>
                    <a:pt x="217" y="319"/>
                  </a:cubicBezTo>
                  <a:cubicBezTo>
                    <a:pt x="136" y="447"/>
                    <a:pt x="30" y="557"/>
                    <a:pt x="13" y="582"/>
                  </a:cubicBezTo>
                  <a:cubicBezTo>
                    <a:pt x="1" y="604"/>
                    <a:pt x="1" y="612"/>
                    <a:pt x="9" y="621"/>
                  </a:cubicBezTo>
                  <a:cubicBezTo>
                    <a:pt x="11" y="623"/>
                    <a:pt x="14" y="625"/>
                    <a:pt x="20" y="625"/>
                  </a:cubicBezTo>
                  <a:cubicBezTo>
                    <a:pt x="25" y="625"/>
                    <a:pt x="32" y="623"/>
                    <a:pt x="43" y="616"/>
                  </a:cubicBezTo>
                  <a:cubicBezTo>
                    <a:pt x="73" y="599"/>
                    <a:pt x="192" y="493"/>
                    <a:pt x="276" y="358"/>
                  </a:cubicBezTo>
                  <a:cubicBezTo>
                    <a:pt x="366" y="226"/>
                    <a:pt x="417" y="73"/>
                    <a:pt x="421" y="39"/>
                  </a:cubicBezTo>
                  <a:cubicBezTo>
                    <a:pt x="421" y="14"/>
                    <a:pt x="417" y="5"/>
                    <a:pt x="40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8" name="Google Shape;2218;p27"/>
            <p:cNvSpPr/>
            <p:nvPr/>
          </p:nvSpPr>
          <p:spPr>
            <a:xfrm>
              <a:off x="779505" y="3103345"/>
              <a:ext cx="18413" cy="20022"/>
            </a:xfrm>
            <a:custGeom>
              <a:avLst/>
              <a:gdLst/>
              <a:ahLst/>
              <a:cxnLst/>
              <a:rect l="l" t="t" r="r" b="b"/>
              <a:pathLst>
                <a:path w="103" h="112" extrusionOk="0">
                  <a:moveTo>
                    <a:pt x="60" y="1"/>
                  </a:moveTo>
                  <a:cubicBezTo>
                    <a:pt x="56" y="1"/>
                    <a:pt x="47" y="1"/>
                    <a:pt x="39" y="5"/>
                  </a:cubicBezTo>
                  <a:cubicBezTo>
                    <a:pt x="22" y="9"/>
                    <a:pt x="1" y="90"/>
                    <a:pt x="18" y="103"/>
                  </a:cubicBezTo>
                  <a:cubicBezTo>
                    <a:pt x="22" y="107"/>
                    <a:pt x="30" y="107"/>
                    <a:pt x="43" y="111"/>
                  </a:cubicBezTo>
                  <a:lnTo>
                    <a:pt x="64" y="111"/>
                  </a:lnTo>
                  <a:cubicBezTo>
                    <a:pt x="81" y="103"/>
                    <a:pt x="102" y="26"/>
                    <a:pt x="85" y="14"/>
                  </a:cubicBezTo>
                  <a:cubicBezTo>
                    <a:pt x="77" y="5"/>
                    <a:pt x="73" y="5"/>
                    <a:pt x="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9" name="Google Shape;2219;p27"/>
            <p:cNvSpPr/>
            <p:nvPr/>
          </p:nvSpPr>
          <p:spPr>
            <a:xfrm>
              <a:off x="527623" y="3155903"/>
              <a:ext cx="92779" cy="94210"/>
            </a:xfrm>
            <a:custGeom>
              <a:avLst/>
              <a:gdLst/>
              <a:ahLst/>
              <a:cxnLst/>
              <a:rect l="l" t="t" r="r" b="b"/>
              <a:pathLst>
                <a:path w="519" h="527" extrusionOk="0">
                  <a:moveTo>
                    <a:pt x="21" y="0"/>
                  </a:moveTo>
                  <a:cubicBezTo>
                    <a:pt x="16" y="0"/>
                    <a:pt x="13" y="2"/>
                    <a:pt x="9" y="4"/>
                  </a:cubicBezTo>
                  <a:cubicBezTo>
                    <a:pt x="5" y="8"/>
                    <a:pt x="0" y="13"/>
                    <a:pt x="9" y="38"/>
                  </a:cubicBezTo>
                  <a:cubicBezTo>
                    <a:pt x="17" y="72"/>
                    <a:pt x="102" y="199"/>
                    <a:pt x="208" y="310"/>
                  </a:cubicBezTo>
                  <a:cubicBezTo>
                    <a:pt x="314" y="424"/>
                    <a:pt x="442" y="513"/>
                    <a:pt x="476" y="522"/>
                  </a:cubicBezTo>
                  <a:cubicBezTo>
                    <a:pt x="485" y="525"/>
                    <a:pt x="491" y="527"/>
                    <a:pt x="497" y="527"/>
                  </a:cubicBezTo>
                  <a:cubicBezTo>
                    <a:pt x="503" y="527"/>
                    <a:pt x="507" y="524"/>
                    <a:pt x="510" y="522"/>
                  </a:cubicBezTo>
                  <a:cubicBezTo>
                    <a:pt x="518" y="513"/>
                    <a:pt x="518" y="505"/>
                    <a:pt x="501" y="488"/>
                  </a:cubicBezTo>
                  <a:cubicBezTo>
                    <a:pt x="480" y="462"/>
                    <a:pt x="365" y="369"/>
                    <a:pt x="264" y="259"/>
                  </a:cubicBezTo>
                  <a:cubicBezTo>
                    <a:pt x="157" y="153"/>
                    <a:pt x="68" y="34"/>
                    <a:pt x="47" y="13"/>
                  </a:cubicBezTo>
                  <a:cubicBezTo>
                    <a:pt x="35" y="3"/>
                    <a:pt x="28" y="0"/>
                    <a:pt x="2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0" name="Google Shape;2220;p27"/>
            <p:cNvSpPr/>
            <p:nvPr/>
          </p:nvSpPr>
          <p:spPr>
            <a:xfrm>
              <a:off x="601275" y="3426739"/>
              <a:ext cx="27351" cy="45764"/>
            </a:xfrm>
            <a:custGeom>
              <a:avLst/>
              <a:gdLst/>
              <a:ahLst/>
              <a:cxnLst/>
              <a:rect l="l" t="t" r="r" b="b"/>
              <a:pathLst>
                <a:path w="153" h="256" extrusionOk="0">
                  <a:moveTo>
                    <a:pt x="34" y="0"/>
                  </a:moveTo>
                  <a:cubicBezTo>
                    <a:pt x="26" y="0"/>
                    <a:pt x="21" y="0"/>
                    <a:pt x="13" y="9"/>
                  </a:cubicBezTo>
                  <a:cubicBezTo>
                    <a:pt x="4" y="21"/>
                    <a:pt x="0" y="89"/>
                    <a:pt x="30" y="153"/>
                  </a:cubicBezTo>
                  <a:cubicBezTo>
                    <a:pt x="55" y="212"/>
                    <a:pt x="106" y="255"/>
                    <a:pt x="123" y="255"/>
                  </a:cubicBezTo>
                  <a:cubicBezTo>
                    <a:pt x="126" y="256"/>
                    <a:pt x="128" y="256"/>
                    <a:pt x="130" y="256"/>
                  </a:cubicBezTo>
                  <a:cubicBezTo>
                    <a:pt x="138" y="256"/>
                    <a:pt x="142" y="250"/>
                    <a:pt x="149" y="246"/>
                  </a:cubicBezTo>
                  <a:cubicBezTo>
                    <a:pt x="153" y="238"/>
                    <a:pt x="153" y="234"/>
                    <a:pt x="153" y="221"/>
                  </a:cubicBezTo>
                  <a:cubicBezTo>
                    <a:pt x="149" y="208"/>
                    <a:pt x="115" y="170"/>
                    <a:pt x="93" y="119"/>
                  </a:cubicBezTo>
                  <a:cubicBezTo>
                    <a:pt x="72" y="72"/>
                    <a:pt x="68" y="21"/>
                    <a:pt x="60" y="13"/>
                  </a:cubicBezTo>
                  <a:cubicBezTo>
                    <a:pt x="55" y="4"/>
                    <a:pt x="47" y="0"/>
                    <a:pt x="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1" name="Google Shape;2221;p27"/>
            <p:cNvSpPr/>
            <p:nvPr/>
          </p:nvSpPr>
          <p:spPr>
            <a:xfrm>
              <a:off x="731774" y="3379187"/>
              <a:ext cx="62389" cy="102970"/>
            </a:xfrm>
            <a:custGeom>
              <a:avLst/>
              <a:gdLst/>
              <a:ahLst/>
              <a:cxnLst/>
              <a:rect l="l" t="t" r="r" b="b"/>
              <a:pathLst>
                <a:path w="349" h="576" extrusionOk="0">
                  <a:moveTo>
                    <a:pt x="25" y="1"/>
                  </a:moveTo>
                  <a:cubicBezTo>
                    <a:pt x="22" y="1"/>
                    <a:pt x="20" y="2"/>
                    <a:pt x="17" y="3"/>
                  </a:cubicBezTo>
                  <a:cubicBezTo>
                    <a:pt x="9" y="3"/>
                    <a:pt x="0" y="7"/>
                    <a:pt x="0" y="33"/>
                  </a:cubicBezTo>
                  <a:cubicBezTo>
                    <a:pt x="0" y="62"/>
                    <a:pt x="38" y="202"/>
                    <a:pt x="106" y="326"/>
                  </a:cubicBezTo>
                  <a:cubicBezTo>
                    <a:pt x="178" y="449"/>
                    <a:pt x="276" y="555"/>
                    <a:pt x="306" y="567"/>
                  </a:cubicBezTo>
                  <a:cubicBezTo>
                    <a:pt x="313" y="573"/>
                    <a:pt x="319" y="575"/>
                    <a:pt x="324" y="575"/>
                  </a:cubicBezTo>
                  <a:cubicBezTo>
                    <a:pt x="330" y="575"/>
                    <a:pt x="335" y="572"/>
                    <a:pt x="340" y="567"/>
                  </a:cubicBezTo>
                  <a:cubicBezTo>
                    <a:pt x="344" y="563"/>
                    <a:pt x="348" y="555"/>
                    <a:pt x="335" y="533"/>
                  </a:cubicBezTo>
                  <a:cubicBezTo>
                    <a:pt x="323" y="508"/>
                    <a:pt x="234" y="406"/>
                    <a:pt x="170" y="287"/>
                  </a:cubicBezTo>
                  <a:cubicBezTo>
                    <a:pt x="102" y="173"/>
                    <a:pt x="64" y="45"/>
                    <a:pt x="47" y="20"/>
                  </a:cubicBezTo>
                  <a:cubicBezTo>
                    <a:pt x="38" y="5"/>
                    <a:pt x="31" y="1"/>
                    <a:pt x="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2" name="Google Shape;2222;p27"/>
            <p:cNvSpPr/>
            <p:nvPr/>
          </p:nvSpPr>
          <p:spPr>
            <a:xfrm>
              <a:off x="692982" y="3738514"/>
              <a:ext cx="33608" cy="118880"/>
            </a:xfrm>
            <a:custGeom>
              <a:avLst/>
              <a:gdLst/>
              <a:ahLst/>
              <a:cxnLst/>
              <a:rect l="l" t="t" r="r" b="b"/>
              <a:pathLst>
                <a:path w="188" h="665" extrusionOk="0">
                  <a:moveTo>
                    <a:pt x="26" y="1"/>
                  </a:moveTo>
                  <a:cubicBezTo>
                    <a:pt x="22" y="1"/>
                    <a:pt x="13" y="5"/>
                    <a:pt x="9" y="30"/>
                  </a:cubicBezTo>
                  <a:cubicBezTo>
                    <a:pt x="1" y="60"/>
                    <a:pt x="9" y="204"/>
                    <a:pt x="43" y="344"/>
                  </a:cubicBezTo>
                  <a:cubicBezTo>
                    <a:pt x="73" y="484"/>
                    <a:pt x="124" y="620"/>
                    <a:pt x="145" y="646"/>
                  </a:cubicBezTo>
                  <a:cubicBezTo>
                    <a:pt x="155" y="659"/>
                    <a:pt x="162" y="664"/>
                    <a:pt x="169" y="664"/>
                  </a:cubicBezTo>
                  <a:cubicBezTo>
                    <a:pt x="171" y="664"/>
                    <a:pt x="173" y="664"/>
                    <a:pt x="175" y="663"/>
                  </a:cubicBezTo>
                  <a:cubicBezTo>
                    <a:pt x="183" y="658"/>
                    <a:pt x="187" y="654"/>
                    <a:pt x="187" y="629"/>
                  </a:cubicBezTo>
                  <a:cubicBezTo>
                    <a:pt x="183" y="599"/>
                    <a:pt x="141" y="463"/>
                    <a:pt x="111" y="327"/>
                  </a:cubicBezTo>
                  <a:cubicBezTo>
                    <a:pt x="81" y="192"/>
                    <a:pt x="64" y="56"/>
                    <a:pt x="56" y="26"/>
                  </a:cubicBezTo>
                  <a:cubicBezTo>
                    <a:pt x="47" y="5"/>
                    <a:pt x="39" y="1"/>
                    <a:pt x="2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3" name="Google Shape;2223;p27"/>
            <p:cNvSpPr/>
            <p:nvPr/>
          </p:nvSpPr>
          <p:spPr>
            <a:xfrm>
              <a:off x="956306" y="3742268"/>
              <a:ext cx="17698" cy="220957"/>
            </a:xfrm>
            <a:custGeom>
              <a:avLst/>
              <a:gdLst/>
              <a:ahLst/>
              <a:cxnLst/>
              <a:rect l="l" t="t" r="r" b="b"/>
              <a:pathLst>
                <a:path w="99" h="1236" extrusionOk="0">
                  <a:moveTo>
                    <a:pt x="60" y="1"/>
                  </a:moveTo>
                  <a:cubicBezTo>
                    <a:pt x="51" y="1"/>
                    <a:pt x="43" y="5"/>
                    <a:pt x="39" y="47"/>
                  </a:cubicBezTo>
                  <a:cubicBezTo>
                    <a:pt x="17" y="158"/>
                    <a:pt x="1" y="1075"/>
                    <a:pt x="17" y="1185"/>
                  </a:cubicBezTo>
                  <a:cubicBezTo>
                    <a:pt x="22" y="1227"/>
                    <a:pt x="30" y="1236"/>
                    <a:pt x="39" y="1236"/>
                  </a:cubicBezTo>
                  <a:cubicBezTo>
                    <a:pt x="47" y="1236"/>
                    <a:pt x="56" y="1227"/>
                    <a:pt x="60" y="1185"/>
                  </a:cubicBezTo>
                  <a:cubicBezTo>
                    <a:pt x="81" y="1075"/>
                    <a:pt x="98" y="158"/>
                    <a:pt x="81" y="47"/>
                  </a:cubicBezTo>
                  <a:cubicBezTo>
                    <a:pt x="77" y="5"/>
                    <a:pt x="68" y="1"/>
                    <a:pt x="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4" name="Google Shape;2224;p27"/>
            <p:cNvSpPr/>
            <p:nvPr/>
          </p:nvSpPr>
          <p:spPr>
            <a:xfrm>
              <a:off x="1161887" y="3595856"/>
              <a:ext cx="16983" cy="79552"/>
            </a:xfrm>
            <a:custGeom>
              <a:avLst/>
              <a:gdLst/>
              <a:ahLst/>
              <a:cxnLst/>
              <a:rect l="l" t="t" r="r" b="b"/>
              <a:pathLst>
                <a:path w="95" h="445" extrusionOk="0">
                  <a:moveTo>
                    <a:pt x="60" y="1"/>
                  </a:moveTo>
                  <a:cubicBezTo>
                    <a:pt x="56" y="1"/>
                    <a:pt x="47" y="1"/>
                    <a:pt x="39" y="13"/>
                  </a:cubicBezTo>
                  <a:cubicBezTo>
                    <a:pt x="26" y="30"/>
                    <a:pt x="1" y="128"/>
                    <a:pt x="5" y="226"/>
                  </a:cubicBezTo>
                  <a:cubicBezTo>
                    <a:pt x="5" y="323"/>
                    <a:pt x="30" y="417"/>
                    <a:pt x="47" y="434"/>
                  </a:cubicBezTo>
                  <a:cubicBezTo>
                    <a:pt x="53" y="442"/>
                    <a:pt x="58" y="445"/>
                    <a:pt x="65" y="445"/>
                  </a:cubicBezTo>
                  <a:cubicBezTo>
                    <a:pt x="68" y="445"/>
                    <a:pt x="72" y="444"/>
                    <a:pt x="77" y="442"/>
                  </a:cubicBezTo>
                  <a:cubicBezTo>
                    <a:pt x="81" y="442"/>
                    <a:pt x="90" y="438"/>
                    <a:pt x="90" y="421"/>
                  </a:cubicBezTo>
                  <a:cubicBezTo>
                    <a:pt x="94" y="400"/>
                    <a:pt x="77" y="310"/>
                    <a:pt x="77" y="221"/>
                  </a:cubicBezTo>
                  <a:cubicBezTo>
                    <a:pt x="73" y="132"/>
                    <a:pt x="86" y="43"/>
                    <a:pt x="81" y="22"/>
                  </a:cubicBezTo>
                  <a:cubicBezTo>
                    <a:pt x="77" y="5"/>
                    <a:pt x="73" y="5"/>
                    <a:pt x="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5" name="Google Shape;2225;p27"/>
            <p:cNvSpPr/>
            <p:nvPr/>
          </p:nvSpPr>
          <p:spPr>
            <a:xfrm>
              <a:off x="1325101" y="3432817"/>
              <a:ext cx="44870" cy="118880"/>
            </a:xfrm>
            <a:custGeom>
              <a:avLst/>
              <a:gdLst/>
              <a:ahLst/>
              <a:cxnLst/>
              <a:rect l="l" t="t" r="r" b="b"/>
              <a:pathLst>
                <a:path w="251" h="665" extrusionOk="0">
                  <a:moveTo>
                    <a:pt x="225" y="0"/>
                  </a:moveTo>
                  <a:cubicBezTo>
                    <a:pt x="217" y="0"/>
                    <a:pt x="208" y="0"/>
                    <a:pt x="200" y="26"/>
                  </a:cubicBezTo>
                  <a:cubicBezTo>
                    <a:pt x="187" y="55"/>
                    <a:pt x="157" y="195"/>
                    <a:pt x="111" y="331"/>
                  </a:cubicBezTo>
                  <a:cubicBezTo>
                    <a:pt x="68" y="467"/>
                    <a:pt x="9" y="599"/>
                    <a:pt x="5" y="628"/>
                  </a:cubicBezTo>
                  <a:cubicBezTo>
                    <a:pt x="0" y="649"/>
                    <a:pt x="5" y="658"/>
                    <a:pt x="13" y="662"/>
                  </a:cubicBezTo>
                  <a:cubicBezTo>
                    <a:pt x="16" y="664"/>
                    <a:pt x="19" y="665"/>
                    <a:pt x="22" y="665"/>
                  </a:cubicBezTo>
                  <a:cubicBezTo>
                    <a:pt x="28" y="665"/>
                    <a:pt x="34" y="661"/>
                    <a:pt x="43" y="649"/>
                  </a:cubicBezTo>
                  <a:cubicBezTo>
                    <a:pt x="64" y="624"/>
                    <a:pt x="136" y="492"/>
                    <a:pt x="179" y="352"/>
                  </a:cubicBezTo>
                  <a:cubicBezTo>
                    <a:pt x="225" y="212"/>
                    <a:pt x="251" y="64"/>
                    <a:pt x="246" y="30"/>
                  </a:cubicBezTo>
                  <a:cubicBezTo>
                    <a:pt x="242" y="9"/>
                    <a:pt x="234" y="4"/>
                    <a:pt x="2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6" name="Google Shape;2226;p27"/>
            <p:cNvSpPr/>
            <p:nvPr/>
          </p:nvSpPr>
          <p:spPr>
            <a:xfrm>
              <a:off x="611107" y="4102310"/>
              <a:ext cx="16804" cy="56491"/>
            </a:xfrm>
            <a:custGeom>
              <a:avLst/>
              <a:gdLst/>
              <a:ahLst/>
              <a:cxnLst/>
              <a:rect l="l" t="t" r="r" b="b"/>
              <a:pathLst>
                <a:path w="94" h="316" extrusionOk="0">
                  <a:moveTo>
                    <a:pt x="61" y="0"/>
                  </a:moveTo>
                  <a:cubicBezTo>
                    <a:pt x="57" y="0"/>
                    <a:pt x="52" y="2"/>
                    <a:pt x="47" y="7"/>
                  </a:cubicBezTo>
                  <a:cubicBezTo>
                    <a:pt x="30" y="16"/>
                    <a:pt x="5" y="83"/>
                    <a:pt x="5" y="156"/>
                  </a:cubicBezTo>
                  <a:cubicBezTo>
                    <a:pt x="0" y="228"/>
                    <a:pt x="26" y="300"/>
                    <a:pt x="38" y="308"/>
                  </a:cubicBezTo>
                  <a:cubicBezTo>
                    <a:pt x="43" y="313"/>
                    <a:pt x="48" y="315"/>
                    <a:pt x="53" y="315"/>
                  </a:cubicBezTo>
                  <a:cubicBezTo>
                    <a:pt x="57" y="315"/>
                    <a:pt x="60" y="314"/>
                    <a:pt x="64" y="313"/>
                  </a:cubicBezTo>
                  <a:cubicBezTo>
                    <a:pt x="72" y="308"/>
                    <a:pt x="81" y="304"/>
                    <a:pt x="81" y="296"/>
                  </a:cubicBezTo>
                  <a:cubicBezTo>
                    <a:pt x="85" y="279"/>
                    <a:pt x="72" y="219"/>
                    <a:pt x="77" y="156"/>
                  </a:cubicBezTo>
                  <a:cubicBezTo>
                    <a:pt x="77" y="96"/>
                    <a:pt x="94" y="37"/>
                    <a:pt x="89" y="20"/>
                  </a:cubicBezTo>
                  <a:cubicBezTo>
                    <a:pt x="85" y="11"/>
                    <a:pt x="77" y="7"/>
                    <a:pt x="68" y="3"/>
                  </a:cubicBezTo>
                  <a:cubicBezTo>
                    <a:pt x="66" y="1"/>
                    <a:pt x="64" y="0"/>
                    <a:pt x="6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7" name="Google Shape;2227;p27"/>
            <p:cNvSpPr/>
            <p:nvPr/>
          </p:nvSpPr>
          <p:spPr>
            <a:xfrm>
              <a:off x="450932" y="3944814"/>
              <a:ext cx="41116" cy="64893"/>
            </a:xfrm>
            <a:custGeom>
              <a:avLst/>
              <a:gdLst/>
              <a:ahLst/>
              <a:cxnLst/>
              <a:rect l="l" t="t" r="r" b="b"/>
              <a:pathLst>
                <a:path w="230" h="363" extrusionOk="0">
                  <a:moveTo>
                    <a:pt x="201" y="0"/>
                  </a:moveTo>
                  <a:cubicBezTo>
                    <a:pt x="197" y="0"/>
                    <a:pt x="193" y="2"/>
                    <a:pt x="187" y="5"/>
                  </a:cubicBezTo>
                  <a:cubicBezTo>
                    <a:pt x="158" y="31"/>
                    <a:pt x="5" y="294"/>
                    <a:pt x="5" y="336"/>
                  </a:cubicBezTo>
                  <a:cubicBezTo>
                    <a:pt x="1" y="349"/>
                    <a:pt x="9" y="353"/>
                    <a:pt x="18" y="362"/>
                  </a:cubicBezTo>
                  <a:cubicBezTo>
                    <a:pt x="22" y="362"/>
                    <a:pt x="25" y="363"/>
                    <a:pt x="29" y="363"/>
                  </a:cubicBezTo>
                  <a:cubicBezTo>
                    <a:pt x="33" y="363"/>
                    <a:pt x="37" y="362"/>
                    <a:pt x="43" y="358"/>
                  </a:cubicBezTo>
                  <a:cubicBezTo>
                    <a:pt x="77" y="332"/>
                    <a:pt x="226" y="69"/>
                    <a:pt x="230" y="31"/>
                  </a:cubicBezTo>
                  <a:cubicBezTo>
                    <a:pt x="230" y="14"/>
                    <a:pt x="221" y="10"/>
                    <a:pt x="213" y="5"/>
                  </a:cubicBezTo>
                  <a:cubicBezTo>
                    <a:pt x="210" y="3"/>
                    <a:pt x="207" y="0"/>
                    <a:pt x="20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8" name="Google Shape;2228;p27"/>
            <p:cNvSpPr/>
            <p:nvPr/>
          </p:nvSpPr>
          <p:spPr>
            <a:xfrm>
              <a:off x="450932" y="4061372"/>
              <a:ext cx="40401" cy="67038"/>
            </a:xfrm>
            <a:custGeom>
              <a:avLst/>
              <a:gdLst/>
              <a:ahLst/>
              <a:cxnLst/>
              <a:rect l="l" t="t" r="r" b="b"/>
              <a:pathLst>
                <a:path w="226" h="375" extrusionOk="0">
                  <a:moveTo>
                    <a:pt x="36" y="0"/>
                  </a:moveTo>
                  <a:cubicBezTo>
                    <a:pt x="32" y="0"/>
                    <a:pt x="29" y="1"/>
                    <a:pt x="26" y="3"/>
                  </a:cubicBezTo>
                  <a:cubicBezTo>
                    <a:pt x="18" y="3"/>
                    <a:pt x="9" y="7"/>
                    <a:pt x="5" y="20"/>
                  </a:cubicBezTo>
                  <a:cubicBezTo>
                    <a:pt x="1" y="41"/>
                    <a:pt x="18" y="134"/>
                    <a:pt x="60" y="215"/>
                  </a:cubicBezTo>
                  <a:cubicBezTo>
                    <a:pt x="103" y="300"/>
                    <a:pt x="171" y="363"/>
                    <a:pt x="187" y="372"/>
                  </a:cubicBezTo>
                  <a:cubicBezTo>
                    <a:pt x="195" y="374"/>
                    <a:pt x="200" y="375"/>
                    <a:pt x="205" y="375"/>
                  </a:cubicBezTo>
                  <a:cubicBezTo>
                    <a:pt x="211" y="375"/>
                    <a:pt x="215" y="373"/>
                    <a:pt x="217" y="368"/>
                  </a:cubicBezTo>
                  <a:cubicBezTo>
                    <a:pt x="226" y="363"/>
                    <a:pt x="226" y="355"/>
                    <a:pt x="221" y="342"/>
                  </a:cubicBezTo>
                  <a:cubicBezTo>
                    <a:pt x="217" y="321"/>
                    <a:pt x="162" y="257"/>
                    <a:pt x="124" y="181"/>
                  </a:cubicBezTo>
                  <a:cubicBezTo>
                    <a:pt x="86" y="109"/>
                    <a:pt x="64" y="28"/>
                    <a:pt x="52" y="11"/>
                  </a:cubicBezTo>
                  <a:cubicBezTo>
                    <a:pt x="46" y="3"/>
                    <a:pt x="41" y="0"/>
                    <a:pt x="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9" name="Google Shape;2229;p27"/>
            <p:cNvSpPr/>
            <p:nvPr/>
          </p:nvSpPr>
          <p:spPr>
            <a:xfrm>
              <a:off x="962384" y="4139495"/>
              <a:ext cx="20737" cy="61317"/>
            </a:xfrm>
            <a:custGeom>
              <a:avLst/>
              <a:gdLst/>
              <a:ahLst/>
              <a:cxnLst/>
              <a:rect l="l" t="t" r="r" b="b"/>
              <a:pathLst>
                <a:path w="116" h="343" extrusionOk="0">
                  <a:moveTo>
                    <a:pt x="39" y="0"/>
                  </a:moveTo>
                  <a:cubicBezTo>
                    <a:pt x="36" y="0"/>
                    <a:pt x="33" y="1"/>
                    <a:pt x="30" y="3"/>
                  </a:cubicBezTo>
                  <a:cubicBezTo>
                    <a:pt x="22" y="3"/>
                    <a:pt x="13" y="7"/>
                    <a:pt x="9" y="20"/>
                  </a:cubicBezTo>
                  <a:cubicBezTo>
                    <a:pt x="0" y="50"/>
                    <a:pt x="34" y="304"/>
                    <a:pt x="56" y="334"/>
                  </a:cubicBezTo>
                  <a:cubicBezTo>
                    <a:pt x="64" y="342"/>
                    <a:pt x="73" y="342"/>
                    <a:pt x="85" y="342"/>
                  </a:cubicBezTo>
                  <a:cubicBezTo>
                    <a:pt x="90" y="342"/>
                    <a:pt x="98" y="338"/>
                    <a:pt x="102" y="325"/>
                  </a:cubicBezTo>
                  <a:cubicBezTo>
                    <a:pt x="115" y="291"/>
                    <a:pt x="77" y="37"/>
                    <a:pt x="56" y="11"/>
                  </a:cubicBezTo>
                  <a:cubicBezTo>
                    <a:pt x="50" y="3"/>
                    <a:pt x="45" y="0"/>
                    <a:pt x="3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0" name="Google Shape;2230;p27"/>
            <p:cNvSpPr/>
            <p:nvPr/>
          </p:nvSpPr>
          <p:spPr>
            <a:xfrm>
              <a:off x="1081442" y="4099271"/>
              <a:ext cx="182340" cy="93853"/>
            </a:xfrm>
            <a:custGeom>
              <a:avLst/>
              <a:gdLst/>
              <a:ahLst/>
              <a:cxnLst/>
              <a:rect l="l" t="t" r="r" b="b"/>
              <a:pathLst>
                <a:path w="1020" h="525" extrusionOk="0">
                  <a:moveTo>
                    <a:pt x="1006" y="1"/>
                  </a:moveTo>
                  <a:cubicBezTo>
                    <a:pt x="1000" y="1"/>
                    <a:pt x="988" y="6"/>
                    <a:pt x="964" y="24"/>
                  </a:cubicBezTo>
                  <a:cubicBezTo>
                    <a:pt x="947" y="41"/>
                    <a:pt x="892" y="88"/>
                    <a:pt x="820" y="147"/>
                  </a:cubicBezTo>
                  <a:cubicBezTo>
                    <a:pt x="744" y="207"/>
                    <a:pt x="646" y="270"/>
                    <a:pt x="540" y="321"/>
                  </a:cubicBezTo>
                  <a:cubicBezTo>
                    <a:pt x="434" y="376"/>
                    <a:pt x="323" y="415"/>
                    <a:pt x="230" y="436"/>
                  </a:cubicBezTo>
                  <a:cubicBezTo>
                    <a:pt x="137" y="461"/>
                    <a:pt x="69" y="474"/>
                    <a:pt x="43" y="478"/>
                  </a:cubicBezTo>
                  <a:cubicBezTo>
                    <a:pt x="5" y="487"/>
                    <a:pt x="1" y="495"/>
                    <a:pt x="5" y="508"/>
                  </a:cubicBezTo>
                  <a:cubicBezTo>
                    <a:pt x="5" y="516"/>
                    <a:pt x="9" y="521"/>
                    <a:pt x="48" y="525"/>
                  </a:cubicBezTo>
                  <a:cubicBezTo>
                    <a:pt x="73" y="525"/>
                    <a:pt x="149" y="521"/>
                    <a:pt x="247" y="499"/>
                  </a:cubicBezTo>
                  <a:cubicBezTo>
                    <a:pt x="345" y="478"/>
                    <a:pt x="459" y="440"/>
                    <a:pt x="574" y="389"/>
                  </a:cubicBezTo>
                  <a:cubicBezTo>
                    <a:pt x="684" y="334"/>
                    <a:pt x="786" y="262"/>
                    <a:pt x="862" y="198"/>
                  </a:cubicBezTo>
                  <a:cubicBezTo>
                    <a:pt x="935" y="134"/>
                    <a:pt x="986" y="79"/>
                    <a:pt x="998" y="54"/>
                  </a:cubicBezTo>
                  <a:cubicBezTo>
                    <a:pt x="1019" y="20"/>
                    <a:pt x="1019" y="11"/>
                    <a:pt x="1011" y="3"/>
                  </a:cubicBezTo>
                  <a:cubicBezTo>
                    <a:pt x="1010" y="2"/>
                    <a:pt x="1008" y="1"/>
                    <a:pt x="100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1" name="Google Shape;2231;p27"/>
            <p:cNvSpPr/>
            <p:nvPr/>
          </p:nvSpPr>
          <p:spPr>
            <a:xfrm>
              <a:off x="1306867" y="4026512"/>
              <a:ext cx="28245" cy="33966"/>
            </a:xfrm>
            <a:custGeom>
              <a:avLst/>
              <a:gdLst/>
              <a:ahLst/>
              <a:cxnLst/>
              <a:rect l="l" t="t" r="r" b="b"/>
              <a:pathLst>
                <a:path w="158" h="190" extrusionOk="0">
                  <a:moveTo>
                    <a:pt x="120" y="1"/>
                  </a:moveTo>
                  <a:cubicBezTo>
                    <a:pt x="117" y="1"/>
                    <a:pt x="114" y="1"/>
                    <a:pt x="111" y="2"/>
                  </a:cubicBezTo>
                  <a:cubicBezTo>
                    <a:pt x="90" y="7"/>
                    <a:pt x="0" y="138"/>
                    <a:pt x="5" y="164"/>
                  </a:cubicBezTo>
                  <a:cubicBezTo>
                    <a:pt x="5" y="172"/>
                    <a:pt x="13" y="176"/>
                    <a:pt x="22" y="181"/>
                  </a:cubicBezTo>
                  <a:cubicBezTo>
                    <a:pt x="26" y="185"/>
                    <a:pt x="34" y="189"/>
                    <a:pt x="43" y="189"/>
                  </a:cubicBezTo>
                  <a:cubicBezTo>
                    <a:pt x="68" y="181"/>
                    <a:pt x="157" y="53"/>
                    <a:pt x="153" y="24"/>
                  </a:cubicBezTo>
                  <a:cubicBezTo>
                    <a:pt x="149" y="15"/>
                    <a:pt x="145" y="11"/>
                    <a:pt x="136" y="7"/>
                  </a:cubicBezTo>
                  <a:cubicBezTo>
                    <a:pt x="130" y="4"/>
                    <a:pt x="126" y="1"/>
                    <a:pt x="12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2" name="Google Shape;2232;p27"/>
            <p:cNvSpPr/>
            <p:nvPr/>
          </p:nvSpPr>
          <p:spPr>
            <a:xfrm>
              <a:off x="1326532" y="4133774"/>
              <a:ext cx="65428" cy="17162"/>
            </a:xfrm>
            <a:custGeom>
              <a:avLst/>
              <a:gdLst/>
              <a:ahLst/>
              <a:cxnLst/>
              <a:rect l="l" t="t" r="r" b="b"/>
              <a:pathLst>
                <a:path w="366" h="96" extrusionOk="0">
                  <a:moveTo>
                    <a:pt x="100" y="0"/>
                  </a:moveTo>
                  <a:cubicBezTo>
                    <a:pt x="57" y="0"/>
                    <a:pt x="24" y="4"/>
                    <a:pt x="14" y="9"/>
                  </a:cubicBezTo>
                  <a:cubicBezTo>
                    <a:pt x="1" y="18"/>
                    <a:pt x="1" y="26"/>
                    <a:pt x="1" y="35"/>
                  </a:cubicBezTo>
                  <a:cubicBezTo>
                    <a:pt x="1" y="43"/>
                    <a:pt x="1" y="52"/>
                    <a:pt x="14" y="56"/>
                  </a:cubicBezTo>
                  <a:cubicBezTo>
                    <a:pt x="30" y="65"/>
                    <a:pt x="107" y="69"/>
                    <a:pt x="179" y="77"/>
                  </a:cubicBezTo>
                  <a:cubicBezTo>
                    <a:pt x="245" y="85"/>
                    <a:pt x="308" y="95"/>
                    <a:pt x="335" y="95"/>
                  </a:cubicBezTo>
                  <a:cubicBezTo>
                    <a:pt x="339" y="95"/>
                    <a:pt x="342" y="95"/>
                    <a:pt x="345" y="94"/>
                  </a:cubicBezTo>
                  <a:cubicBezTo>
                    <a:pt x="357" y="90"/>
                    <a:pt x="362" y="82"/>
                    <a:pt x="366" y="73"/>
                  </a:cubicBezTo>
                  <a:cubicBezTo>
                    <a:pt x="366" y="65"/>
                    <a:pt x="366" y="60"/>
                    <a:pt x="357" y="48"/>
                  </a:cubicBezTo>
                  <a:cubicBezTo>
                    <a:pt x="340" y="39"/>
                    <a:pt x="264" y="14"/>
                    <a:pt x="188" y="5"/>
                  </a:cubicBezTo>
                  <a:cubicBezTo>
                    <a:pt x="157" y="2"/>
                    <a:pt x="127" y="0"/>
                    <a:pt x="1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3" name="Google Shape;2233;p27"/>
            <p:cNvSpPr/>
            <p:nvPr/>
          </p:nvSpPr>
          <p:spPr>
            <a:xfrm>
              <a:off x="788622" y="4313616"/>
              <a:ext cx="120845" cy="21273"/>
            </a:xfrm>
            <a:custGeom>
              <a:avLst/>
              <a:gdLst/>
              <a:ahLst/>
              <a:cxnLst/>
              <a:rect l="l" t="t" r="r" b="b"/>
              <a:pathLst>
                <a:path w="676" h="119" extrusionOk="0">
                  <a:moveTo>
                    <a:pt x="34" y="1"/>
                  </a:moveTo>
                  <a:cubicBezTo>
                    <a:pt x="9" y="5"/>
                    <a:pt x="5" y="9"/>
                    <a:pt x="0" y="18"/>
                  </a:cubicBezTo>
                  <a:cubicBezTo>
                    <a:pt x="0" y="26"/>
                    <a:pt x="0" y="35"/>
                    <a:pt x="22" y="47"/>
                  </a:cubicBezTo>
                  <a:cubicBezTo>
                    <a:pt x="47" y="64"/>
                    <a:pt x="187" y="107"/>
                    <a:pt x="332" y="115"/>
                  </a:cubicBezTo>
                  <a:cubicBezTo>
                    <a:pt x="360" y="118"/>
                    <a:pt x="388" y="119"/>
                    <a:pt x="415" y="119"/>
                  </a:cubicBezTo>
                  <a:cubicBezTo>
                    <a:pt x="531" y="119"/>
                    <a:pt x="629" y="100"/>
                    <a:pt x="650" y="90"/>
                  </a:cubicBezTo>
                  <a:cubicBezTo>
                    <a:pt x="671" y="77"/>
                    <a:pt x="675" y="69"/>
                    <a:pt x="675" y="60"/>
                  </a:cubicBezTo>
                  <a:cubicBezTo>
                    <a:pt x="671" y="52"/>
                    <a:pt x="667" y="47"/>
                    <a:pt x="646" y="43"/>
                  </a:cubicBezTo>
                  <a:cubicBezTo>
                    <a:pt x="642" y="43"/>
                    <a:pt x="636" y="43"/>
                    <a:pt x="630" y="43"/>
                  </a:cubicBezTo>
                  <a:cubicBezTo>
                    <a:pt x="596" y="43"/>
                    <a:pt x="529" y="48"/>
                    <a:pt x="451" y="48"/>
                  </a:cubicBezTo>
                  <a:cubicBezTo>
                    <a:pt x="415" y="48"/>
                    <a:pt x="375" y="47"/>
                    <a:pt x="336" y="43"/>
                  </a:cubicBezTo>
                  <a:cubicBezTo>
                    <a:pt x="200" y="35"/>
                    <a:pt x="64" y="5"/>
                    <a:pt x="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34" name="Google Shape;2234;p27"/>
          <p:cNvSpPr/>
          <p:nvPr/>
        </p:nvSpPr>
        <p:spPr>
          <a:xfrm flipH="1">
            <a:off x="8640264" y="604797"/>
            <a:ext cx="184460" cy="174076"/>
          </a:xfrm>
          <a:custGeom>
            <a:avLst/>
            <a:gdLst/>
            <a:ahLst/>
            <a:cxnLst/>
            <a:rect l="l" t="t" r="r" b="b"/>
            <a:pathLst>
              <a:path w="977" h="922" extrusionOk="0">
                <a:moveTo>
                  <a:pt x="501" y="0"/>
                </a:moveTo>
                <a:cubicBezTo>
                  <a:pt x="238" y="0"/>
                  <a:pt x="55" y="191"/>
                  <a:pt x="26" y="475"/>
                </a:cubicBezTo>
                <a:cubicBezTo>
                  <a:pt x="0" y="739"/>
                  <a:pt x="238" y="921"/>
                  <a:pt x="501" y="921"/>
                </a:cubicBezTo>
                <a:cubicBezTo>
                  <a:pt x="764" y="921"/>
                  <a:pt x="976" y="709"/>
                  <a:pt x="976" y="446"/>
                </a:cubicBezTo>
                <a:cubicBezTo>
                  <a:pt x="976" y="183"/>
                  <a:pt x="764" y="0"/>
                  <a:pt x="501" y="0"/>
                </a:cubicBezTo>
                <a:close/>
              </a:path>
            </a:pathLst>
          </a:custGeom>
          <a:solidFill>
            <a:srgbClr val="FFFFFF">
              <a:alpha val="363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5" name="Google Shape;2235;p27"/>
          <p:cNvSpPr/>
          <p:nvPr/>
        </p:nvSpPr>
        <p:spPr>
          <a:xfrm flipH="1">
            <a:off x="8048244" y="988303"/>
            <a:ext cx="125365" cy="118002"/>
          </a:xfrm>
          <a:custGeom>
            <a:avLst/>
            <a:gdLst/>
            <a:ahLst/>
            <a:cxnLst/>
            <a:rect l="l" t="t" r="r" b="b"/>
            <a:pathLst>
              <a:path w="664" h="625" extrusionOk="0">
                <a:moveTo>
                  <a:pt x="340" y="0"/>
                </a:moveTo>
                <a:cubicBezTo>
                  <a:pt x="162" y="0"/>
                  <a:pt x="39" y="132"/>
                  <a:pt x="18" y="323"/>
                </a:cubicBezTo>
                <a:cubicBezTo>
                  <a:pt x="1" y="501"/>
                  <a:pt x="162" y="624"/>
                  <a:pt x="340" y="624"/>
                </a:cubicBezTo>
                <a:cubicBezTo>
                  <a:pt x="519" y="624"/>
                  <a:pt x="663" y="480"/>
                  <a:pt x="663" y="302"/>
                </a:cubicBezTo>
                <a:cubicBezTo>
                  <a:pt x="663" y="123"/>
                  <a:pt x="519" y="0"/>
                  <a:pt x="340" y="0"/>
                </a:cubicBezTo>
                <a:close/>
              </a:path>
            </a:pathLst>
          </a:custGeom>
          <a:solidFill>
            <a:srgbClr val="FFFFFF">
              <a:alpha val="363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6" name="Google Shape;2236;p27"/>
          <p:cNvSpPr/>
          <p:nvPr/>
        </p:nvSpPr>
        <p:spPr>
          <a:xfrm flipH="1">
            <a:off x="7752994" y="419985"/>
            <a:ext cx="120267" cy="114037"/>
          </a:xfrm>
          <a:custGeom>
            <a:avLst/>
            <a:gdLst/>
            <a:ahLst/>
            <a:cxnLst/>
            <a:rect l="l" t="t" r="r" b="b"/>
            <a:pathLst>
              <a:path w="637" h="604" extrusionOk="0">
                <a:moveTo>
                  <a:pt x="327" y="1"/>
                </a:moveTo>
                <a:cubicBezTo>
                  <a:pt x="153" y="1"/>
                  <a:pt x="34" y="124"/>
                  <a:pt x="17" y="310"/>
                </a:cubicBezTo>
                <a:cubicBezTo>
                  <a:pt x="0" y="480"/>
                  <a:pt x="153" y="603"/>
                  <a:pt x="327" y="603"/>
                </a:cubicBezTo>
                <a:cubicBezTo>
                  <a:pt x="501" y="603"/>
                  <a:pt x="637" y="463"/>
                  <a:pt x="637" y="289"/>
                </a:cubicBezTo>
                <a:cubicBezTo>
                  <a:pt x="637" y="119"/>
                  <a:pt x="501" y="1"/>
                  <a:pt x="327" y="1"/>
                </a:cubicBezTo>
                <a:close/>
              </a:path>
            </a:pathLst>
          </a:custGeom>
          <a:solidFill>
            <a:srgbClr val="FFFFFF">
              <a:alpha val="708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7" name="Google Shape;2237;p27"/>
          <p:cNvSpPr/>
          <p:nvPr/>
        </p:nvSpPr>
        <p:spPr>
          <a:xfrm flipH="1">
            <a:off x="672890" y="-635253"/>
            <a:ext cx="251107" cy="236570"/>
          </a:xfrm>
          <a:custGeom>
            <a:avLst/>
            <a:gdLst/>
            <a:ahLst/>
            <a:cxnLst/>
            <a:rect l="l" t="t" r="r" b="b"/>
            <a:pathLst>
              <a:path w="1330" h="1253" extrusionOk="0">
                <a:moveTo>
                  <a:pt x="684" y="0"/>
                </a:moveTo>
                <a:cubicBezTo>
                  <a:pt x="328" y="0"/>
                  <a:pt x="77" y="264"/>
                  <a:pt x="39" y="646"/>
                </a:cubicBezTo>
                <a:cubicBezTo>
                  <a:pt x="1" y="1002"/>
                  <a:pt x="328" y="1253"/>
                  <a:pt x="684" y="1253"/>
                </a:cubicBezTo>
                <a:cubicBezTo>
                  <a:pt x="1041" y="1253"/>
                  <a:pt x="1329" y="964"/>
                  <a:pt x="1329" y="607"/>
                </a:cubicBezTo>
                <a:cubicBezTo>
                  <a:pt x="1329" y="251"/>
                  <a:pt x="1041" y="0"/>
                  <a:pt x="684" y="0"/>
                </a:cubicBezTo>
                <a:close/>
              </a:path>
            </a:pathLst>
          </a:custGeom>
          <a:solidFill>
            <a:srgbClr val="FFFFFF">
              <a:alpha val="625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8" name="Google Shape;2238;p27"/>
          <p:cNvSpPr/>
          <p:nvPr/>
        </p:nvSpPr>
        <p:spPr>
          <a:xfrm flipH="1">
            <a:off x="825142" y="742839"/>
            <a:ext cx="239024" cy="224675"/>
          </a:xfrm>
          <a:custGeom>
            <a:avLst/>
            <a:gdLst/>
            <a:ahLst/>
            <a:cxnLst/>
            <a:rect l="l" t="t" r="r" b="b"/>
            <a:pathLst>
              <a:path w="1266" h="1190" extrusionOk="0">
                <a:moveTo>
                  <a:pt x="650" y="1"/>
                </a:moveTo>
                <a:cubicBezTo>
                  <a:pt x="311" y="1"/>
                  <a:pt x="77" y="247"/>
                  <a:pt x="35" y="612"/>
                </a:cubicBezTo>
                <a:cubicBezTo>
                  <a:pt x="1" y="951"/>
                  <a:pt x="311" y="1189"/>
                  <a:pt x="650" y="1189"/>
                </a:cubicBezTo>
                <a:cubicBezTo>
                  <a:pt x="990" y="1189"/>
                  <a:pt x="1266" y="913"/>
                  <a:pt x="1266" y="574"/>
                </a:cubicBezTo>
                <a:cubicBezTo>
                  <a:pt x="1266" y="234"/>
                  <a:pt x="990" y="1"/>
                  <a:pt x="650" y="1"/>
                </a:cubicBezTo>
                <a:close/>
              </a:path>
            </a:pathLst>
          </a:custGeom>
          <a:solidFill>
            <a:srgbClr val="FFFFFF">
              <a:alpha val="791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9" name="Google Shape;2239;p27"/>
          <p:cNvSpPr/>
          <p:nvPr/>
        </p:nvSpPr>
        <p:spPr>
          <a:xfrm flipH="1">
            <a:off x="532734" y="419986"/>
            <a:ext cx="146888" cy="138015"/>
          </a:xfrm>
          <a:custGeom>
            <a:avLst/>
            <a:gdLst/>
            <a:ahLst/>
            <a:cxnLst/>
            <a:rect l="l" t="t" r="r" b="b"/>
            <a:pathLst>
              <a:path w="778" h="731" extrusionOk="0">
                <a:moveTo>
                  <a:pt x="400" y="0"/>
                </a:moveTo>
                <a:cubicBezTo>
                  <a:pt x="192" y="0"/>
                  <a:pt x="48" y="153"/>
                  <a:pt x="22" y="378"/>
                </a:cubicBezTo>
                <a:cubicBezTo>
                  <a:pt x="1" y="582"/>
                  <a:pt x="192" y="730"/>
                  <a:pt x="400" y="730"/>
                </a:cubicBezTo>
                <a:cubicBezTo>
                  <a:pt x="608" y="730"/>
                  <a:pt x="778" y="561"/>
                  <a:pt x="778" y="353"/>
                </a:cubicBezTo>
                <a:cubicBezTo>
                  <a:pt x="778" y="145"/>
                  <a:pt x="608" y="0"/>
                  <a:pt x="400" y="0"/>
                </a:cubicBezTo>
                <a:close/>
              </a:path>
            </a:pathLst>
          </a:custGeom>
          <a:solidFill>
            <a:srgbClr val="FFFFFF">
              <a:alpha val="41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0" name="Google Shape;2240;p27"/>
          <p:cNvSpPr/>
          <p:nvPr/>
        </p:nvSpPr>
        <p:spPr>
          <a:xfrm flipH="1">
            <a:off x="8222213" y="830491"/>
            <a:ext cx="242989" cy="229395"/>
          </a:xfrm>
          <a:custGeom>
            <a:avLst/>
            <a:gdLst/>
            <a:ahLst/>
            <a:cxnLst/>
            <a:rect l="l" t="t" r="r" b="b"/>
            <a:pathLst>
              <a:path w="1287" h="1215" extrusionOk="0">
                <a:moveTo>
                  <a:pt x="659" y="0"/>
                </a:moveTo>
                <a:cubicBezTo>
                  <a:pt x="315" y="0"/>
                  <a:pt x="73" y="251"/>
                  <a:pt x="35" y="624"/>
                </a:cubicBezTo>
                <a:cubicBezTo>
                  <a:pt x="1" y="968"/>
                  <a:pt x="315" y="1214"/>
                  <a:pt x="659" y="1214"/>
                </a:cubicBezTo>
                <a:cubicBezTo>
                  <a:pt x="1007" y="1214"/>
                  <a:pt x="1287" y="930"/>
                  <a:pt x="1287" y="586"/>
                </a:cubicBezTo>
                <a:cubicBezTo>
                  <a:pt x="1287" y="238"/>
                  <a:pt x="1007" y="0"/>
                  <a:pt x="659" y="0"/>
                </a:cubicBezTo>
                <a:close/>
              </a:path>
            </a:pathLst>
          </a:custGeom>
          <a:solidFill>
            <a:srgbClr val="73E7D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2" name="מציין מיקום תוכן 2">
            <a:extLst>
              <a:ext uri="{FF2B5EF4-FFF2-40B4-BE49-F238E27FC236}">
                <a16:creationId xmlns:a16="http://schemas.microsoft.com/office/drawing/2014/main" id="{70D3754F-6B42-0537-F3A4-0F0A65194D3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6909425"/>
              </p:ext>
            </p:extLst>
          </p:nvPr>
        </p:nvGraphicFramePr>
        <p:xfrm>
          <a:off x="254789" y="1367168"/>
          <a:ext cx="8443085" cy="31743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תיבת טקסט 2">
            <a:extLst>
              <a:ext uri="{FF2B5EF4-FFF2-40B4-BE49-F238E27FC236}">
                <a16:creationId xmlns:a16="http://schemas.microsoft.com/office/drawing/2014/main" id="{DFB8E088-4F8B-3FB0-B1E3-3DD5C84B5336}"/>
              </a:ext>
            </a:extLst>
          </p:cNvPr>
          <p:cNvSpPr txBox="1"/>
          <p:nvPr/>
        </p:nvSpPr>
        <p:spPr>
          <a:xfrm>
            <a:off x="2277533" y="630131"/>
            <a:ext cx="4656667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he-IL" sz="3200" b="1" i="1" dirty="0">
                <a:solidFill>
                  <a:schemeClr val="accent6"/>
                </a:solidFill>
              </a:rPr>
              <a:t>אפיון הפרויקט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45" name="Google Shape;2245;p28"/>
          <p:cNvGrpSpPr/>
          <p:nvPr/>
        </p:nvGrpSpPr>
        <p:grpSpPr>
          <a:xfrm rot="-170577">
            <a:off x="4717026" y="1492606"/>
            <a:ext cx="3245499" cy="1655952"/>
            <a:chOff x="2477366" y="1887739"/>
            <a:chExt cx="3245399" cy="1655901"/>
          </a:xfrm>
        </p:grpSpPr>
        <p:grpSp>
          <p:nvGrpSpPr>
            <p:cNvPr id="2246" name="Google Shape;2246;p28"/>
            <p:cNvGrpSpPr/>
            <p:nvPr/>
          </p:nvGrpSpPr>
          <p:grpSpPr>
            <a:xfrm flipH="1">
              <a:off x="2477366" y="2494316"/>
              <a:ext cx="3131530" cy="675216"/>
              <a:chOff x="1433613" y="-3013725"/>
              <a:chExt cx="10345327" cy="2187999"/>
            </a:xfrm>
          </p:grpSpPr>
          <p:sp>
            <p:nvSpPr>
              <p:cNvPr id="2247" name="Google Shape;2247;p28"/>
              <p:cNvSpPr/>
              <p:nvPr/>
            </p:nvSpPr>
            <p:spPr>
              <a:xfrm>
                <a:off x="1433613" y="-3013725"/>
                <a:ext cx="10345327" cy="2187999"/>
              </a:xfrm>
              <a:custGeom>
                <a:avLst/>
                <a:gdLst/>
                <a:ahLst/>
                <a:cxnLst/>
                <a:rect l="l" t="t" r="r" b="b"/>
                <a:pathLst>
                  <a:path w="70753" h="14964" extrusionOk="0">
                    <a:moveTo>
                      <a:pt x="19875" y="1"/>
                    </a:moveTo>
                    <a:cubicBezTo>
                      <a:pt x="18041" y="376"/>
                      <a:pt x="16268" y="512"/>
                      <a:pt x="14497" y="512"/>
                    </a:cubicBezTo>
                    <a:cubicBezTo>
                      <a:pt x="13074" y="512"/>
                      <a:pt x="11653" y="424"/>
                      <a:pt x="10201" y="301"/>
                    </a:cubicBezTo>
                    <a:cubicBezTo>
                      <a:pt x="7294" y="702"/>
                      <a:pt x="4412" y="577"/>
                      <a:pt x="1479" y="652"/>
                    </a:cubicBezTo>
                    <a:cubicBezTo>
                      <a:pt x="1429" y="2006"/>
                      <a:pt x="1254" y="3234"/>
                      <a:pt x="1329" y="4487"/>
                    </a:cubicBezTo>
                    <a:cubicBezTo>
                      <a:pt x="1479" y="7169"/>
                      <a:pt x="978" y="9775"/>
                      <a:pt x="226" y="12331"/>
                    </a:cubicBezTo>
                    <a:cubicBezTo>
                      <a:pt x="1" y="13083"/>
                      <a:pt x="101" y="13835"/>
                      <a:pt x="427" y="14437"/>
                    </a:cubicBezTo>
                    <a:cubicBezTo>
                      <a:pt x="4648" y="14662"/>
                      <a:pt x="8857" y="14745"/>
                      <a:pt x="13058" y="14745"/>
                    </a:cubicBezTo>
                    <a:cubicBezTo>
                      <a:pt x="24648" y="14745"/>
                      <a:pt x="36178" y="14115"/>
                      <a:pt x="47742" y="14115"/>
                    </a:cubicBezTo>
                    <a:cubicBezTo>
                      <a:pt x="54334" y="14115"/>
                      <a:pt x="60938" y="14320"/>
                      <a:pt x="67570" y="14963"/>
                    </a:cubicBezTo>
                    <a:cubicBezTo>
                      <a:pt x="68021" y="14888"/>
                      <a:pt x="68472" y="14737"/>
                      <a:pt x="68898" y="14537"/>
                    </a:cubicBezTo>
                    <a:cubicBezTo>
                      <a:pt x="68973" y="13860"/>
                      <a:pt x="69324" y="13284"/>
                      <a:pt x="69625" y="12707"/>
                    </a:cubicBezTo>
                    <a:cubicBezTo>
                      <a:pt x="70502" y="11128"/>
                      <a:pt x="70753" y="9474"/>
                      <a:pt x="70477" y="7770"/>
                    </a:cubicBezTo>
                    <a:cubicBezTo>
                      <a:pt x="70327" y="6818"/>
                      <a:pt x="70026" y="5765"/>
                      <a:pt x="68648" y="5740"/>
                    </a:cubicBezTo>
                    <a:cubicBezTo>
                      <a:pt x="68648" y="4737"/>
                      <a:pt x="68673" y="3760"/>
                      <a:pt x="68623" y="2783"/>
                    </a:cubicBezTo>
                    <a:cubicBezTo>
                      <a:pt x="68573" y="1433"/>
                      <a:pt x="67924" y="852"/>
                      <a:pt x="66626" y="852"/>
                    </a:cubicBezTo>
                    <a:cubicBezTo>
                      <a:pt x="66598" y="852"/>
                      <a:pt x="66570" y="852"/>
                      <a:pt x="66542" y="853"/>
                    </a:cubicBezTo>
                    <a:cubicBezTo>
                      <a:pt x="66141" y="861"/>
                      <a:pt x="65743" y="864"/>
                      <a:pt x="65347" y="864"/>
                    </a:cubicBezTo>
                    <a:cubicBezTo>
                      <a:pt x="64554" y="864"/>
                      <a:pt x="63769" y="853"/>
                      <a:pt x="62983" y="853"/>
                    </a:cubicBezTo>
                    <a:cubicBezTo>
                      <a:pt x="62909" y="851"/>
                      <a:pt x="62835" y="850"/>
                      <a:pt x="62761" y="850"/>
                    </a:cubicBezTo>
                    <a:cubicBezTo>
                      <a:pt x="62335" y="850"/>
                      <a:pt x="61909" y="879"/>
                      <a:pt x="61483" y="879"/>
                    </a:cubicBezTo>
                    <a:cubicBezTo>
                      <a:pt x="61081" y="879"/>
                      <a:pt x="60679" y="853"/>
                      <a:pt x="60277" y="752"/>
                    </a:cubicBezTo>
                    <a:cubicBezTo>
                      <a:pt x="60277" y="652"/>
                      <a:pt x="60277" y="577"/>
                      <a:pt x="60277" y="502"/>
                    </a:cubicBezTo>
                    <a:cubicBezTo>
                      <a:pt x="58597" y="640"/>
                      <a:pt x="56937" y="709"/>
                      <a:pt x="55277" y="709"/>
                    </a:cubicBezTo>
                    <a:cubicBezTo>
                      <a:pt x="53616" y="709"/>
                      <a:pt x="51956" y="640"/>
                      <a:pt x="50277" y="502"/>
                    </a:cubicBezTo>
                    <a:cubicBezTo>
                      <a:pt x="50162" y="578"/>
                      <a:pt x="50018" y="611"/>
                      <a:pt x="49833" y="611"/>
                    </a:cubicBezTo>
                    <a:cubicBezTo>
                      <a:pt x="49776" y="611"/>
                      <a:pt x="49715" y="608"/>
                      <a:pt x="49650" y="602"/>
                    </a:cubicBezTo>
                    <a:cubicBezTo>
                      <a:pt x="46693" y="402"/>
                      <a:pt x="43760" y="452"/>
                      <a:pt x="40803" y="427"/>
                    </a:cubicBezTo>
                    <a:cubicBezTo>
                      <a:pt x="37595" y="427"/>
                      <a:pt x="34387" y="226"/>
                      <a:pt x="31204" y="101"/>
                    </a:cubicBezTo>
                    <a:cubicBezTo>
                      <a:pt x="30388" y="68"/>
                      <a:pt x="29572" y="56"/>
                      <a:pt x="28756" y="56"/>
                    </a:cubicBezTo>
                    <a:cubicBezTo>
                      <a:pt x="26414" y="56"/>
                      <a:pt x="24072" y="157"/>
                      <a:pt x="21730" y="176"/>
                    </a:cubicBezTo>
                    <a:cubicBezTo>
                      <a:pt x="21402" y="176"/>
                      <a:pt x="21066" y="221"/>
                      <a:pt x="20728" y="221"/>
                    </a:cubicBezTo>
                    <a:cubicBezTo>
                      <a:pt x="20445" y="221"/>
                      <a:pt x="20160" y="190"/>
                      <a:pt x="19875" y="76"/>
                    </a:cubicBezTo>
                    <a:cubicBezTo>
                      <a:pt x="19875" y="51"/>
                      <a:pt x="19875" y="26"/>
                      <a:pt x="1987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8" name="Google Shape;2248;p28"/>
              <p:cNvSpPr/>
              <p:nvPr/>
            </p:nvSpPr>
            <p:spPr>
              <a:xfrm>
                <a:off x="1666537" y="-2944564"/>
                <a:ext cx="10072192" cy="1943377"/>
              </a:xfrm>
              <a:custGeom>
                <a:avLst/>
                <a:gdLst/>
                <a:ahLst/>
                <a:cxnLst/>
                <a:rect l="l" t="t" r="r" b="b"/>
                <a:pathLst>
                  <a:path w="68885" h="13291" extrusionOk="0">
                    <a:moveTo>
                      <a:pt x="22274" y="1"/>
                    </a:moveTo>
                    <a:cubicBezTo>
                      <a:pt x="15500" y="1"/>
                      <a:pt x="8725" y="162"/>
                      <a:pt x="1942" y="630"/>
                    </a:cubicBezTo>
                    <a:cubicBezTo>
                      <a:pt x="2067" y="2059"/>
                      <a:pt x="1691" y="3487"/>
                      <a:pt x="1967" y="4991"/>
                    </a:cubicBezTo>
                    <a:cubicBezTo>
                      <a:pt x="2544" y="5014"/>
                      <a:pt x="3122" y="5023"/>
                      <a:pt x="3698" y="5023"/>
                    </a:cubicBezTo>
                    <a:cubicBezTo>
                      <a:pt x="5726" y="5023"/>
                      <a:pt x="7745" y="4913"/>
                      <a:pt x="9758" y="4913"/>
                    </a:cubicBezTo>
                    <a:cubicBezTo>
                      <a:pt x="10923" y="4913"/>
                      <a:pt x="12085" y="4950"/>
                      <a:pt x="13245" y="5066"/>
                    </a:cubicBezTo>
                    <a:cubicBezTo>
                      <a:pt x="13245" y="5242"/>
                      <a:pt x="13245" y="5417"/>
                      <a:pt x="13270" y="5568"/>
                    </a:cubicBezTo>
                    <a:lnTo>
                      <a:pt x="1992" y="5818"/>
                    </a:lnTo>
                    <a:cubicBezTo>
                      <a:pt x="2443" y="6320"/>
                      <a:pt x="2944" y="6445"/>
                      <a:pt x="3495" y="6445"/>
                    </a:cubicBezTo>
                    <a:cubicBezTo>
                      <a:pt x="4208" y="6445"/>
                      <a:pt x="4921" y="6435"/>
                      <a:pt x="5634" y="6435"/>
                    </a:cubicBezTo>
                    <a:cubicBezTo>
                      <a:pt x="6525" y="6435"/>
                      <a:pt x="7416" y="6450"/>
                      <a:pt x="8308" y="6520"/>
                    </a:cubicBezTo>
                    <a:cubicBezTo>
                      <a:pt x="9360" y="6595"/>
                      <a:pt x="10488" y="6395"/>
                      <a:pt x="11465" y="7147"/>
                    </a:cubicBezTo>
                    <a:cubicBezTo>
                      <a:pt x="10420" y="7201"/>
                      <a:pt x="9376" y="7215"/>
                      <a:pt x="8335" y="7215"/>
                    </a:cubicBezTo>
                    <a:cubicBezTo>
                      <a:pt x="7345" y="7215"/>
                      <a:pt x="6358" y="7203"/>
                      <a:pt x="5373" y="7203"/>
                    </a:cubicBezTo>
                    <a:cubicBezTo>
                      <a:pt x="4066" y="7203"/>
                      <a:pt x="2764" y="7224"/>
                      <a:pt x="1465" y="7322"/>
                    </a:cubicBezTo>
                    <a:cubicBezTo>
                      <a:pt x="939" y="9026"/>
                      <a:pt x="1140" y="10831"/>
                      <a:pt x="262" y="12410"/>
                    </a:cubicBezTo>
                    <a:cubicBezTo>
                      <a:pt x="1" y="12862"/>
                      <a:pt x="281" y="13291"/>
                      <a:pt x="909" y="13291"/>
                    </a:cubicBezTo>
                    <a:cubicBezTo>
                      <a:pt x="943" y="13291"/>
                      <a:pt x="978" y="13290"/>
                      <a:pt x="1014" y="13287"/>
                    </a:cubicBezTo>
                    <a:cubicBezTo>
                      <a:pt x="1910" y="13220"/>
                      <a:pt x="2785" y="13133"/>
                      <a:pt x="3676" y="13133"/>
                    </a:cubicBezTo>
                    <a:cubicBezTo>
                      <a:pt x="3783" y="13133"/>
                      <a:pt x="3890" y="13134"/>
                      <a:pt x="3997" y="13137"/>
                    </a:cubicBezTo>
                    <a:cubicBezTo>
                      <a:pt x="5587" y="13176"/>
                      <a:pt x="7176" y="13192"/>
                      <a:pt x="8766" y="13192"/>
                    </a:cubicBezTo>
                    <a:cubicBezTo>
                      <a:pt x="14609" y="13192"/>
                      <a:pt x="20452" y="12981"/>
                      <a:pt x="26295" y="12981"/>
                    </a:cubicBezTo>
                    <a:cubicBezTo>
                      <a:pt x="27885" y="12981"/>
                      <a:pt x="29475" y="12997"/>
                      <a:pt x="31064" y="13036"/>
                    </a:cubicBezTo>
                    <a:cubicBezTo>
                      <a:pt x="32609" y="13077"/>
                      <a:pt x="34154" y="13096"/>
                      <a:pt x="35698" y="13096"/>
                    </a:cubicBezTo>
                    <a:cubicBezTo>
                      <a:pt x="39843" y="13096"/>
                      <a:pt x="43988" y="12962"/>
                      <a:pt x="48132" y="12761"/>
                    </a:cubicBezTo>
                    <a:cubicBezTo>
                      <a:pt x="49343" y="12705"/>
                      <a:pt x="50552" y="12683"/>
                      <a:pt x="51761" y="12683"/>
                    </a:cubicBezTo>
                    <a:cubicBezTo>
                      <a:pt x="55978" y="12683"/>
                      <a:pt x="60185" y="12949"/>
                      <a:pt x="64391" y="12949"/>
                    </a:cubicBezTo>
                    <a:cubicBezTo>
                      <a:pt x="64894" y="12949"/>
                      <a:pt x="65398" y="12945"/>
                      <a:pt x="65902" y="12936"/>
                    </a:cubicBezTo>
                    <a:cubicBezTo>
                      <a:pt x="67080" y="12936"/>
                      <a:pt x="67380" y="12585"/>
                      <a:pt x="67105" y="11232"/>
                    </a:cubicBezTo>
                    <a:lnTo>
                      <a:pt x="67105" y="11232"/>
                    </a:lnTo>
                    <a:cubicBezTo>
                      <a:pt x="64674" y="12084"/>
                      <a:pt x="62117" y="12134"/>
                      <a:pt x="59586" y="12134"/>
                    </a:cubicBezTo>
                    <a:cubicBezTo>
                      <a:pt x="57756" y="12134"/>
                      <a:pt x="55902" y="12134"/>
                      <a:pt x="54072" y="12159"/>
                    </a:cubicBezTo>
                    <a:cubicBezTo>
                      <a:pt x="50664" y="12184"/>
                      <a:pt x="47255" y="12209"/>
                      <a:pt x="43846" y="12285"/>
                    </a:cubicBezTo>
                    <a:cubicBezTo>
                      <a:pt x="43201" y="12298"/>
                      <a:pt x="42556" y="12304"/>
                      <a:pt x="41912" y="12304"/>
                    </a:cubicBezTo>
                    <a:cubicBezTo>
                      <a:pt x="37650" y="12304"/>
                      <a:pt x="33402" y="12049"/>
                      <a:pt x="29135" y="11984"/>
                    </a:cubicBezTo>
                    <a:cubicBezTo>
                      <a:pt x="28454" y="11973"/>
                      <a:pt x="27772" y="11971"/>
                      <a:pt x="27089" y="11971"/>
                    </a:cubicBezTo>
                    <a:cubicBezTo>
                      <a:pt x="26260" y="11971"/>
                      <a:pt x="25429" y="11975"/>
                      <a:pt x="24597" y="11975"/>
                    </a:cubicBezTo>
                    <a:cubicBezTo>
                      <a:pt x="22812" y="11975"/>
                      <a:pt x="21024" y="11955"/>
                      <a:pt x="19235" y="11833"/>
                    </a:cubicBezTo>
                    <a:cubicBezTo>
                      <a:pt x="19208" y="11832"/>
                      <a:pt x="19179" y="11831"/>
                      <a:pt x="19150" y="11831"/>
                    </a:cubicBezTo>
                    <a:cubicBezTo>
                      <a:pt x="19051" y="11831"/>
                      <a:pt x="18943" y="11839"/>
                      <a:pt x="18836" y="11839"/>
                    </a:cubicBezTo>
                    <a:cubicBezTo>
                      <a:pt x="18511" y="11839"/>
                      <a:pt x="18192" y="11769"/>
                      <a:pt x="18157" y="11207"/>
                    </a:cubicBezTo>
                    <a:cubicBezTo>
                      <a:pt x="18483" y="11082"/>
                      <a:pt x="18806" y="11040"/>
                      <a:pt x="19127" y="11040"/>
                    </a:cubicBezTo>
                    <a:cubicBezTo>
                      <a:pt x="19770" y="11040"/>
                      <a:pt x="20404" y="11207"/>
                      <a:pt x="21039" y="11207"/>
                    </a:cubicBezTo>
                    <a:cubicBezTo>
                      <a:pt x="21542" y="11210"/>
                      <a:pt x="22045" y="11211"/>
                      <a:pt x="22548" y="11211"/>
                    </a:cubicBezTo>
                    <a:cubicBezTo>
                      <a:pt x="23860" y="11211"/>
                      <a:pt x="25173" y="11203"/>
                      <a:pt x="26486" y="11203"/>
                    </a:cubicBezTo>
                    <a:cubicBezTo>
                      <a:pt x="28616" y="11203"/>
                      <a:pt x="30746" y="11224"/>
                      <a:pt x="32869" y="11332"/>
                    </a:cubicBezTo>
                    <a:cubicBezTo>
                      <a:pt x="35894" y="11485"/>
                      <a:pt x="38905" y="11551"/>
                      <a:pt x="41923" y="11551"/>
                    </a:cubicBezTo>
                    <a:cubicBezTo>
                      <a:pt x="42855" y="11551"/>
                      <a:pt x="43789" y="11544"/>
                      <a:pt x="44724" y="11533"/>
                    </a:cubicBezTo>
                    <a:cubicBezTo>
                      <a:pt x="48132" y="11508"/>
                      <a:pt x="51541" y="11508"/>
                      <a:pt x="54949" y="11432"/>
                    </a:cubicBezTo>
                    <a:cubicBezTo>
                      <a:pt x="55295" y="11425"/>
                      <a:pt x="55640" y="11423"/>
                      <a:pt x="55986" y="11423"/>
                    </a:cubicBezTo>
                    <a:cubicBezTo>
                      <a:pt x="57174" y="11423"/>
                      <a:pt x="58362" y="11455"/>
                      <a:pt x="59547" y="11455"/>
                    </a:cubicBezTo>
                    <a:cubicBezTo>
                      <a:pt x="61765" y="11455"/>
                      <a:pt x="63972" y="11343"/>
                      <a:pt x="66152" y="10706"/>
                    </a:cubicBezTo>
                    <a:cubicBezTo>
                      <a:pt x="67957" y="10179"/>
                      <a:pt x="68884" y="8525"/>
                      <a:pt x="68383" y="6696"/>
                    </a:cubicBezTo>
                    <a:cubicBezTo>
                      <a:pt x="68157" y="5843"/>
                      <a:pt x="67631" y="5467"/>
                      <a:pt x="66879" y="5442"/>
                    </a:cubicBezTo>
                    <a:cubicBezTo>
                      <a:pt x="65319" y="5371"/>
                      <a:pt x="63760" y="5248"/>
                      <a:pt x="62200" y="5248"/>
                    </a:cubicBezTo>
                    <a:cubicBezTo>
                      <a:pt x="61579" y="5248"/>
                      <a:pt x="60958" y="5267"/>
                      <a:pt x="60338" y="5317"/>
                    </a:cubicBezTo>
                    <a:cubicBezTo>
                      <a:pt x="59953" y="5351"/>
                      <a:pt x="59568" y="5400"/>
                      <a:pt x="59163" y="5400"/>
                    </a:cubicBezTo>
                    <a:cubicBezTo>
                      <a:pt x="58670" y="5400"/>
                      <a:pt x="58147" y="5328"/>
                      <a:pt x="57556" y="5066"/>
                    </a:cubicBezTo>
                    <a:cubicBezTo>
                      <a:pt x="60513" y="4114"/>
                      <a:pt x="63471" y="5016"/>
                      <a:pt x="66177" y="3964"/>
                    </a:cubicBezTo>
                    <a:lnTo>
                      <a:pt x="66177" y="806"/>
                    </a:lnTo>
                    <a:cubicBezTo>
                      <a:pt x="51515" y="754"/>
                      <a:pt x="36899" y="1"/>
                      <a:pt x="22274" y="1"/>
                    </a:cubicBezTo>
                    <a:close/>
                  </a:path>
                </a:pathLst>
              </a:custGeom>
              <a:solidFill>
                <a:srgbClr val="43439B">
                  <a:alpha val="52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9" name="Google Shape;2249;p28"/>
              <p:cNvSpPr/>
              <p:nvPr/>
            </p:nvSpPr>
            <p:spPr>
              <a:xfrm>
                <a:off x="7663505" y="-2562936"/>
                <a:ext cx="2942773" cy="106446"/>
              </a:xfrm>
              <a:custGeom>
                <a:avLst/>
                <a:gdLst/>
                <a:ahLst/>
                <a:cxnLst/>
                <a:rect l="l" t="t" r="r" b="b"/>
                <a:pathLst>
                  <a:path w="20126" h="728" extrusionOk="0">
                    <a:moveTo>
                      <a:pt x="0" y="0"/>
                    </a:moveTo>
                    <a:cubicBezTo>
                      <a:pt x="4142" y="621"/>
                      <a:pt x="8293" y="684"/>
                      <a:pt x="12447" y="684"/>
                    </a:cubicBezTo>
                    <a:cubicBezTo>
                      <a:pt x="13520" y="684"/>
                      <a:pt x="14594" y="680"/>
                      <a:pt x="15667" y="680"/>
                    </a:cubicBezTo>
                    <a:cubicBezTo>
                      <a:pt x="17153" y="680"/>
                      <a:pt x="18639" y="688"/>
                      <a:pt x="20126" y="727"/>
                    </a:cubicBezTo>
                    <a:cubicBezTo>
                      <a:pt x="16947" y="203"/>
                      <a:pt x="13756" y="109"/>
                      <a:pt x="10565" y="109"/>
                    </a:cubicBezTo>
                    <a:cubicBezTo>
                      <a:pt x="8780" y="109"/>
                      <a:pt x="6994" y="139"/>
                      <a:pt x="5210" y="139"/>
                    </a:cubicBezTo>
                    <a:cubicBezTo>
                      <a:pt x="3471" y="139"/>
                      <a:pt x="1734" y="111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0" name="Google Shape;2250;p28"/>
              <p:cNvSpPr/>
              <p:nvPr/>
            </p:nvSpPr>
            <p:spPr>
              <a:xfrm>
                <a:off x="5508697" y="-1442763"/>
                <a:ext cx="2059620" cy="121068"/>
              </a:xfrm>
              <a:custGeom>
                <a:avLst/>
                <a:gdLst/>
                <a:ahLst/>
                <a:cxnLst/>
                <a:rect l="l" t="t" r="r" b="b"/>
                <a:pathLst>
                  <a:path w="14086" h="828" extrusionOk="0">
                    <a:moveTo>
                      <a:pt x="2226" y="0"/>
                    </a:moveTo>
                    <a:cubicBezTo>
                      <a:pt x="1484" y="0"/>
                      <a:pt x="742" y="10"/>
                      <a:pt x="1" y="34"/>
                    </a:cubicBezTo>
                    <a:cubicBezTo>
                      <a:pt x="1" y="159"/>
                      <a:pt x="26" y="309"/>
                      <a:pt x="26" y="460"/>
                    </a:cubicBezTo>
                    <a:cubicBezTo>
                      <a:pt x="151" y="485"/>
                      <a:pt x="276" y="535"/>
                      <a:pt x="427" y="560"/>
                    </a:cubicBezTo>
                    <a:cubicBezTo>
                      <a:pt x="2773" y="763"/>
                      <a:pt x="5119" y="827"/>
                      <a:pt x="7466" y="827"/>
                    </a:cubicBezTo>
                    <a:cubicBezTo>
                      <a:pt x="9455" y="827"/>
                      <a:pt x="11445" y="781"/>
                      <a:pt x="13434" y="735"/>
                    </a:cubicBezTo>
                    <a:cubicBezTo>
                      <a:pt x="13710" y="710"/>
                      <a:pt x="14086" y="735"/>
                      <a:pt x="14086" y="34"/>
                    </a:cubicBezTo>
                    <a:lnTo>
                      <a:pt x="14086" y="34"/>
                    </a:lnTo>
                    <a:cubicBezTo>
                      <a:pt x="12885" y="104"/>
                      <a:pt x="11683" y="129"/>
                      <a:pt x="10479" y="129"/>
                    </a:cubicBezTo>
                    <a:cubicBezTo>
                      <a:pt x="7729" y="129"/>
                      <a:pt x="4975" y="0"/>
                      <a:pt x="22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1" name="Google Shape;2251;p28"/>
              <p:cNvSpPr/>
              <p:nvPr/>
            </p:nvSpPr>
            <p:spPr>
              <a:xfrm>
                <a:off x="2144522" y="-1392172"/>
                <a:ext cx="1990020" cy="85391"/>
              </a:xfrm>
              <a:custGeom>
                <a:avLst/>
                <a:gdLst/>
                <a:ahLst/>
                <a:cxnLst/>
                <a:rect l="l" t="t" r="r" b="b"/>
                <a:pathLst>
                  <a:path w="13610" h="584" extrusionOk="0">
                    <a:moveTo>
                      <a:pt x="4079" y="0"/>
                    </a:moveTo>
                    <a:cubicBezTo>
                      <a:pt x="2719" y="0"/>
                      <a:pt x="1360" y="31"/>
                      <a:pt x="1" y="114"/>
                    </a:cubicBezTo>
                    <a:cubicBezTo>
                      <a:pt x="1302" y="425"/>
                      <a:pt x="4771" y="583"/>
                      <a:pt x="7902" y="583"/>
                    </a:cubicBezTo>
                    <a:cubicBezTo>
                      <a:pt x="10562" y="583"/>
                      <a:pt x="12977" y="469"/>
                      <a:pt x="13610" y="239"/>
                    </a:cubicBezTo>
                    <a:cubicBezTo>
                      <a:pt x="10433" y="169"/>
                      <a:pt x="7256" y="0"/>
                      <a:pt x="407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2" name="Google Shape;2252;p28"/>
              <p:cNvSpPr/>
              <p:nvPr/>
            </p:nvSpPr>
            <p:spPr>
              <a:xfrm>
                <a:off x="8407460" y="-1507538"/>
                <a:ext cx="2041343" cy="83198"/>
              </a:xfrm>
              <a:custGeom>
                <a:avLst/>
                <a:gdLst/>
                <a:ahLst/>
                <a:cxnLst/>
                <a:rect l="l" t="t" r="r" b="b"/>
                <a:pathLst>
                  <a:path w="13961" h="569" extrusionOk="0">
                    <a:moveTo>
                      <a:pt x="6990" y="0"/>
                    </a:moveTo>
                    <a:cubicBezTo>
                      <a:pt x="5438" y="0"/>
                      <a:pt x="3885" y="28"/>
                      <a:pt x="2331" y="28"/>
                    </a:cubicBezTo>
                    <a:cubicBezTo>
                      <a:pt x="1554" y="28"/>
                      <a:pt x="777" y="21"/>
                      <a:pt x="0" y="0"/>
                    </a:cubicBezTo>
                    <a:lnTo>
                      <a:pt x="0" y="0"/>
                    </a:lnTo>
                    <a:cubicBezTo>
                      <a:pt x="2797" y="406"/>
                      <a:pt x="5585" y="569"/>
                      <a:pt x="8375" y="569"/>
                    </a:cubicBezTo>
                    <a:cubicBezTo>
                      <a:pt x="10235" y="569"/>
                      <a:pt x="12095" y="497"/>
                      <a:pt x="13960" y="376"/>
                    </a:cubicBezTo>
                    <a:cubicBezTo>
                      <a:pt x="11642" y="63"/>
                      <a:pt x="9317" y="0"/>
                      <a:pt x="69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3" name="Google Shape;2253;p28"/>
              <p:cNvSpPr/>
              <p:nvPr/>
            </p:nvSpPr>
            <p:spPr>
              <a:xfrm>
                <a:off x="7799049" y="-1681244"/>
                <a:ext cx="2154954" cy="78519"/>
              </a:xfrm>
              <a:custGeom>
                <a:avLst/>
                <a:gdLst/>
                <a:ahLst/>
                <a:cxnLst/>
                <a:rect l="l" t="t" r="r" b="b"/>
                <a:pathLst>
                  <a:path w="14738" h="537" extrusionOk="0">
                    <a:moveTo>
                      <a:pt x="11315" y="1"/>
                    </a:moveTo>
                    <a:cubicBezTo>
                      <a:pt x="7544" y="1"/>
                      <a:pt x="3772" y="210"/>
                      <a:pt x="1" y="537"/>
                    </a:cubicBezTo>
                    <a:cubicBezTo>
                      <a:pt x="4913" y="386"/>
                      <a:pt x="9825" y="236"/>
                      <a:pt x="14738" y="61"/>
                    </a:cubicBezTo>
                    <a:cubicBezTo>
                      <a:pt x="13597" y="20"/>
                      <a:pt x="12456" y="1"/>
                      <a:pt x="113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4" name="Google Shape;2254;p28"/>
              <p:cNvSpPr/>
              <p:nvPr/>
            </p:nvSpPr>
            <p:spPr>
              <a:xfrm>
                <a:off x="5867807" y="-2296089"/>
                <a:ext cx="1282766" cy="55855"/>
              </a:xfrm>
              <a:custGeom>
                <a:avLst/>
                <a:gdLst/>
                <a:ahLst/>
                <a:cxnLst/>
                <a:rect l="l" t="t" r="r" b="b"/>
                <a:pathLst>
                  <a:path w="8773" h="382" extrusionOk="0">
                    <a:moveTo>
                      <a:pt x="3445" y="1"/>
                    </a:moveTo>
                    <a:cubicBezTo>
                      <a:pt x="2298" y="1"/>
                      <a:pt x="1149" y="47"/>
                      <a:pt x="1" y="155"/>
                    </a:cubicBezTo>
                    <a:cubicBezTo>
                      <a:pt x="1986" y="257"/>
                      <a:pt x="3971" y="382"/>
                      <a:pt x="5948" y="382"/>
                    </a:cubicBezTo>
                    <a:cubicBezTo>
                      <a:pt x="6892" y="382"/>
                      <a:pt x="7834" y="353"/>
                      <a:pt x="8773" y="281"/>
                    </a:cubicBezTo>
                    <a:cubicBezTo>
                      <a:pt x="7004" y="113"/>
                      <a:pt x="5226" y="1"/>
                      <a:pt x="344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5" name="Google Shape;2255;p28"/>
              <p:cNvSpPr/>
              <p:nvPr/>
            </p:nvSpPr>
            <p:spPr>
              <a:xfrm>
                <a:off x="3463844" y="-1635332"/>
                <a:ext cx="546122" cy="94603"/>
              </a:xfrm>
              <a:custGeom>
                <a:avLst/>
                <a:gdLst/>
                <a:ahLst/>
                <a:cxnLst/>
                <a:rect l="l" t="t" r="r" b="b"/>
                <a:pathLst>
                  <a:path w="3735" h="647" extrusionOk="0">
                    <a:moveTo>
                      <a:pt x="2130" y="1"/>
                    </a:moveTo>
                    <a:cubicBezTo>
                      <a:pt x="1393" y="1"/>
                      <a:pt x="671" y="143"/>
                      <a:pt x="0" y="624"/>
                    </a:cubicBezTo>
                    <a:cubicBezTo>
                      <a:pt x="195" y="639"/>
                      <a:pt x="388" y="646"/>
                      <a:pt x="580" y="646"/>
                    </a:cubicBezTo>
                    <a:cubicBezTo>
                      <a:pt x="1652" y="646"/>
                      <a:pt x="2693" y="424"/>
                      <a:pt x="3735" y="148"/>
                    </a:cubicBezTo>
                    <a:cubicBezTo>
                      <a:pt x="3200" y="74"/>
                      <a:pt x="2661" y="1"/>
                      <a:pt x="21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6" name="Google Shape;2256;p28"/>
              <p:cNvSpPr/>
              <p:nvPr/>
            </p:nvSpPr>
            <p:spPr>
              <a:xfrm>
                <a:off x="10056502" y="-1720138"/>
                <a:ext cx="1070166" cy="51615"/>
              </a:xfrm>
              <a:custGeom>
                <a:avLst/>
                <a:gdLst/>
                <a:ahLst/>
                <a:cxnLst/>
                <a:rect l="l" t="t" r="r" b="b"/>
                <a:pathLst>
                  <a:path w="7319" h="353" extrusionOk="0">
                    <a:moveTo>
                      <a:pt x="7319" y="1"/>
                    </a:moveTo>
                    <a:lnTo>
                      <a:pt x="7319" y="1"/>
                    </a:lnTo>
                    <a:cubicBezTo>
                      <a:pt x="6091" y="126"/>
                      <a:pt x="4888" y="76"/>
                      <a:pt x="3660" y="176"/>
                    </a:cubicBezTo>
                    <a:cubicBezTo>
                      <a:pt x="3486" y="187"/>
                      <a:pt x="3312" y="191"/>
                      <a:pt x="3136" y="191"/>
                    </a:cubicBezTo>
                    <a:cubicBezTo>
                      <a:pt x="2609" y="191"/>
                      <a:pt x="2075" y="154"/>
                      <a:pt x="1542" y="154"/>
                    </a:cubicBezTo>
                    <a:cubicBezTo>
                      <a:pt x="1025" y="154"/>
                      <a:pt x="508" y="189"/>
                      <a:pt x="0" y="327"/>
                    </a:cubicBezTo>
                    <a:cubicBezTo>
                      <a:pt x="224" y="322"/>
                      <a:pt x="447" y="320"/>
                      <a:pt x="671" y="320"/>
                    </a:cubicBezTo>
                    <a:cubicBezTo>
                      <a:pt x="1600" y="320"/>
                      <a:pt x="2532" y="352"/>
                      <a:pt x="3464" y="352"/>
                    </a:cubicBezTo>
                    <a:cubicBezTo>
                      <a:pt x="4751" y="352"/>
                      <a:pt x="6038" y="291"/>
                      <a:pt x="73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7" name="Google Shape;2257;p28"/>
              <p:cNvSpPr/>
              <p:nvPr/>
            </p:nvSpPr>
            <p:spPr>
              <a:xfrm>
                <a:off x="4936986" y="-1933031"/>
                <a:ext cx="403268" cy="74278"/>
              </a:xfrm>
              <a:custGeom>
                <a:avLst/>
                <a:gdLst/>
                <a:ahLst/>
                <a:cxnLst/>
                <a:rect l="l" t="t" r="r" b="b"/>
                <a:pathLst>
                  <a:path w="2758" h="508" extrusionOk="0">
                    <a:moveTo>
                      <a:pt x="1196" y="1"/>
                    </a:moveTo>
                    <a:cubicBezTo>
                      <a:pt x="817" y="1"/>
                      <a:pt x="422" y="87"/>
                      <a:pt x="1" y="354"/>
                    </a:cubicBezTo>
                    <a:cubicBezTo>
                      <a:pt x="388" y="465"/>
                      <a:pt x="747" y="507"/>
                      <a:pt x="1090" y="507"/>
                    </a:cubicBezTo>
                    <a:cubicBezTo>
                      <a:pt x="1680" y="507"/>
                      <a:pt x="2219" y="381"/>
                      <a:pt x="2758" y="254"/>
                    </a:cubicBezTo>
                    <a:cubicBezTo>
                      <a:pt x="2255" y="180"/>
                      <a:pt x="1743" y="1"/>
                      <a:pt x="11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8" name="Google Shape;2258;p28"/>
              <p:cNvSpPr/>
              <p:nvPr/>
            </p:nvSpPr>
            <p:spPr>
              <a:xfrm>
                <a:off x="2569723" y="-2456782"/>
                <a:ext cx="355601" cy="44304"/>
              </a:xfrm>
              <a:custGeom>
                <a:avLst/>
                <a:gdLst/>
                <a:ahLst/>
                <a:cxnLst/>
                <a:rect l="l" t="t" r="r" b="b"/>
                <a:pathLst>
                  <a:path w="2432" h="303" extrusionOk="0">
                    <a:moveTo>
                      <a:pt x="1300" y="1"/>
                    </a:moveTo>
                    <a:cubicBezTo>
                      <a:pt x="871" y="1"/>
                      <a:pt x="439" y="58"/>
                      <a:pt x="0" y="151"/>
                    </a:cubicBezTo>
                    <a:cubicBezTo>
                      <a:pt x="388" y="257"/>
                      <a:pt x="771" y="302"/>
                      <a:pt x="1150" y="302"/>
                    </a:cubicBezTo>
                    <a:cubicBezTo>
                      <a:pt x="1580" y="302"/>
                      <a:pt x="2005" y="245"/>
                      <a:pt x="2431" y="151"/>
                    </a:cubicBezTo>
                    <a:cubicBezTo>
                      <a:pt x="2055" y="46"/>
                      <a:pt x="1679" y="1"/>
                      <a:pt x="13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59" name="Google Shape;2259;p28"/>
            <p:cNvGrpSpPr/>
            <p:nvPr/>
          </p:nvGrpSpPr>
          <p:grpSpPr>
            <a:xfrm rot="170261">
              <a:off x="2555524" y="1965404"/>
              <a:ext cx="3152812" cy="664532"/>
              <a:chOff x="3477182" y="2736578"/>
              <a:chExt cx="1792025" cy="382625"/>
            </a:xfrm>
          </p:grpSpPr>
          <p:sp>
            <p:nvSpPr>
              <p:cNvPr id="2260" name="Google Shape;2260;p28"/>
              <p:cNvSpPr/>
              <p:nvPr/>
            </p:nvSpPr>
            <p:spPr>
              <a:xfrm>
                <a:off x="3477182" y="2736578"/>
                <a:ext cx="1792025" cy="382625"/>
              </a:xfrm>
              <a:custGeom>
                <a:avLst/>
                <a:gdLst/>
                <a:ahLst/>
                <a:cxnLst/>
                <a:rect l="l" t="t" r="r" b="b"/>
                <a:pathLst>
                  <a:path w="71681" h="15305" extrusionOk="0">
                    <a:moveTo>
                      <a:pt x="40420" y="0"/>
                    </a:moveTo>
                    <a:cubicBezTo>
                      <a:pt x="27631" y="0"/>
                      <a:pt x="14935" y="264"/>
                      <a:pt x="1981" y="1319"/>
                    </a:cubicBezTo>
                    <a:cubicBezTo>
                      <a:pt x="2006" y="1344"/>
                      <a:pt x="1053" y="1444"/>
                      <a:pt x="1078" y="1444"/>
                    </a:cubicBezTo>
                    <a:cubicBezTo>
                      <a:pt x="978" y="3274"/>
                      <a:pt x="1028" y="5078"/>
                      <a:pt x="1304" y="6883"/>
                    </a:cubicBezTo>
                    <a:cubicBezTo>
                      <a:pt x="1379" y="7434"/>
                      <a:pt x="1454" y="7911"/>
                      <a:pt x="1028" y="8236"/>
                    </a:cubicBezTo>
                    <a:cubicBezTo>
                      <a:pt x="226" y="8838"/>
                      <a:pt x="201" y="9690"/>
                      <a:pt x="151" y="10542"/>
                    </a:cubicBezTo>
                    <a:cubicBezTo>
                      <a:pt x="126" y="11520"/>
                      <a:pt x="126" y="12497"/>
                      <a:pt x="76" y="13474"/>
                    </a:cubicBezTo>
                    <a:cubicBezTo>
                      <a:pt x="1" y="14327"/>
                      <a:pt x="176" y="14978"/>
                      <a:pt x="1129" y="15129"/>
                    </a:cubicBezTo>
                    <a:cubicBezTo>
                      <a:pt x="1129" y="15179"/>
                      <a:pt x="1129" y="15254"/>
                      <a:pt x="1129" y="15304"/>
                    </a:cubicBezTo>
                    <a:cubicBezTo>
                      <a:pt x="8231" y="14588"/>
                      <a:pt x="15365" y="14391"/>
                      <a:pt x="22521" y="14391"/>
                    </a:cubicBezTo>
                    <a:cubicBezTo>
                      <a:pt x="31184" y="14391"/>
                      <a:pt x="39880" y="14679"/>
                      <a:pt x="48589" y="14679"/>
                    </a:cubicBezTo>
                    <a:cubicBezTo>
                      <a:pt x="55837" y="14679"/>
                      <a:pt x="63094" y="14480"/>
                      <a:pt x="70352" y="13750"/>
                    </a:cubicBezTo>
                    <a:cubicBezTo>
                      <a:pt x="70227" y="12472"/>
                      <a:pt x="70552" y="11169"/>
                      <a:pt x="70928" y="10041"/>
                    </a:cubicBezTo>
                    <a:cubicBezTo>
                      <a:pt x="71680" y="7785"/>
                      <a:pt x="70778" y="6582"/>
                      <a:pt x="69024" y="5555"/>
                    </a:cubicBezTo>
                    <a:cubicBezTo>
                      <a:pt x="68798" y="5404"/>
                      <a:pt x="68422" y="5504"/>
                      <a:pt x="68322" y="5129"/>
                    </a:cubicBezTo>
                    <a:cubicBezTo>
                      <a:pt x="68297" y="4702"/>
                      <a:pt x="68397" y="4276"/>
                      <a:pt x="68598" y="3850"/>
                    </a:cubicBezTo>
                    <a:cubicBezTo>
                      <a:pt x="68948" y="3174"/>
                      <a:pt x="69124" y="2397"/>
                      <a:pt x="68873" y="1720"/>
                    </a:cubicBezTo>
                    <a:cubicBezTo>
                      <a:pt x="68673" y="1169"/>
                      <a:pt x="68723" y="667"/>
                      <a:pt x="68848" y="216"/>
                    </a:cubicBezTo>
                    <a:cubicBezTo>
                      <a:pt x="59230" y="142"/>
                      <a:pt x="49800" y="0"/>
                      <a:pt x="4042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6"/>
                  </a:solidFill>
                  <a:latin typeface="McLaren"/>
                  <a:ea typeface="McLaren"/>
                  <a:cs typeface="McLaren"/>
                  <a:sym typeface="McLaren"/>
                </a:endParaRPr>
              </a:p>
            </p:txBody>
          </p:sp>
          <p:sp>
            <p:nvSpPr>
              <p:cNvPr id="2261" name="Google Shape;2261;p28"/>
              <p:cNvSpPr/>
              <p:nvPr/>
            </p:nvSpPr>
            <p:spPr>
              <a:xfrm>
                <a:off x="3541732" y="2740053"/>
                <a:ext cx="1724325" cy="333600"/>
              </a:xfrm>
              <a:custGeom>
                <a:avLst/>
                <a:gdLst/>
                <a:ahLst/>
                <a:cxnLst/>
                <a:rect l="l" t="t" r="r" b="b"/>
                <a:pathLst>
                  <a:path w="68973" h="13344" extrusionOk="0">
                    <a:moveTo>
                      <a:pt x="56088" y="0"/>
                    </a:moveTo>
                    <a:cubicBezTo>
                      <a:pt x="55363" y="0"/>
                      <a:pt x="54637" y="9"/>
                      <a:pt x="53910" y="27"/>
                    </a:cubicBezTo>
                    <a:cubicBezTo>
                      <a:pt x="48688" y="147"/>
                      <a:pt x="43449" y="282"/>
                      <a:pt x="38220" y="282"/>
                    </a:cubicBezTo>
                    <a:cubicBezTo>
                      <a:pt x="36875" y="282"/>
                      <a:pt x="35530" y="273"/>
                      <a:pt x="34186" y="253"/>
                    </a:cubicBezTo>
                    <a:cubicBezTo>
                      <a:pt x="31216" y="196"/>
                      <a:pt x="28260" y="168"/>
                      <a:pt x="25297" y="168"/>
                    </a:cubicBezTo>
                    <a:cubicBezTo>
                      <a:pt x="24310" y="168"/>
                      <a:pt x="23321" y="171"/>
                      <a:pt x="22331" y="177"/>
                    </a:cubicBezTo>
                    <a:cubicBezTo>
                      <a:pt x="19023" y="203"/>
                      <a:pt x="15715" y="353"/>
                      <a:pt x="12406" y="428"/>
                    </a:cubicBezTo>
                    <a:cubicBezTo>
                      <a:pt x="9123" y="478"/>
                      <a:pt x="5464" y="929"/>
                      <a:pt x="2181" y="929"/>
                    </a:cubicBezTo>
                    <a:cubicBezTo>
                      <a:pt x="2070" y="929"/>
                      <a:pt x="1979" y="928"/>
                      <a:pt x="1904" y="928"/>
                    </a:cubicBezTo>
                    <a:cubicBezTo>
                      <a:pt x="1454" y="928"/>
                      <a:pt x="1586" y="965"/>
                      <a:pt x="1479" y="1481"/>
                    </a:cubicBezTo>
                    <a:cubicBezTo>
                      <a:pt x="1253" y="2659"/>
                      <a:pt x="1604" y="3812"/>
                      <a:pt x="1429" y="4990"/>
                    </a:cubicBezTo>
                    <a:cubicBezTo>
                      <a:pt x="2192" y="5084"/>
                      <a:pt x="2949" y="5102"/>
                      <a:pt x="3700" y="5102"/>
                    </a:cubicBezTo>
                    <a:cubicBezTo>
                      <a:pt x="4167" y="5102"/>
                      <a:pt x="4631" y="5095"/>
                      <a:pt x="5094" y="5095"/>
                    </a:cubicBezTo>
                    <a:cubicBezTo>
                      <a:pt x="6062" y="5095"/>
                      <a:pt x="7021" y="5126"/>
                      <a:pt x="7970" y="5315"/>
                    </a:cubicBezTo>
                    <a:cubicBezTo>
                      <a:pt x="6368" y="5701"/>
                      <a:pt x="4750" y="5807"/>
                      <a:pt x="3048" y="5807"/>
                    </a:cubicBezTo>
                    <a:cubicBezTo>
                      <a:pt x="2647" y="5807"/>
                      <a:pt x="2241" y="5801"/>
                      <a:pt x="1830" y="5792"/>
                    </a:cubicBezTo>
                    <a:lnTo>
                      <a:pt x="1830" y="5792"/>
                    </a:lnTo>
                    <a:cubicBezTo>
                      <a:pt x="2635" y="6646"/>
                      <a:pt x="3494" y="6865"/>
                      <a:pt x="4378" y="6865"/>
                    </a:cubicBezTo>
                    <a:cubicBezTo>
                      <a:pt x="4843" y="6865"/>
                      <a:pt x="5315" y="6804"/>
                      <a:pt x="5790" y="6744"/>
                    </a:cubicBezTo>
                    <a:cubicBezTo>
                      <a:pt x="6717" y="6619"/>
                      <a:pt x="7644" y="6493"/>
                      <a:pt x="8572" y="6443"/>
                    </a:cubicBezTo>
                    <a:cubicBezTo>
                      <a:pt x="8709" y="6429"/>
                      <a:pt x="8851" y="6416"/>
                      <a:pt x="8998" y="6416"/>
                    </a:cubicBezTo>
                    <a:cubicBezTo>
                      <a:pt x="9359" y="6416"/>
                      <a:pt x="9748" y="6491"/>
                      <a:pt x="10176" y="6794"/>
                    </a:cubicBezTo>
                    <a:cubicBezTo>
                      <a:pt x="7544" y="7421"/>
                      <a:pt x="5063" y="7546"/>
                      <a:pt x="2632" y="8022"/>
                    </a:cubicBezTo>
                    <a:cubicBezTo>
                      <a:pt x="652" y="8398"/>
                      <a:pt x="602" y="8223"/>
                      <a:pt x="451" y="10228"/>
                    </a:cubicBezTo>
                    <a:cubicBezTo>
                      <a:pt x="426" y="10453"/>
                      <a:pt x="201" y="10654"/>
                      <a:pt x="451" y="10954"/>
                    </a:cubicBezTo>
                    <a:cubicBezTo>
                      <a:pt x="5314" y="11355"/>
                      <a:pt x="10251" y="10804"/>
                      <a:pt x="15138" y="11631"/>
                    </a:cubicBezTo>
                    <a:cubicBezTo>
                      <a:pt x="11873" y="11730"/>
                      <a:pt x="8608" y="11828"/>
                      <a:pt x="5329" y="11828"/>
                    </a:cubicBezTo>
                    <a:cubicBezTo>
                      <a:pt x="3599" y="11828"/>
                      <a:pt x="1865" y="11801"/>
                      <a:pt x="126" y="11731"/>
                    </a:cubicBezTo>
                    <a:cubicBezTo>
                      <a:pt x="75" y="12132"/>
                      <a:pt x="50" y="12533"/>
                      <a:pt x="0" y="13060"/>
                    </a:cubicBezTo>
                    <a:cubicBezTo>
                      <a:pt x="1805" y="13260"/>
                      <a:pt x="3559" y="13310"/>
                      <a:pt x="5314" y="13335"/>
                    </a:cubicBezTo>
                    <a:cubicBezTo>
                      <a:pt x="5615" y="13341"/>
                      <a:pt x="5916" y="13344"/>
                      <a:pt x="6217" y="13344"/>
                    </a:cubicBezTo>
                    <a:cubicBezTo>
                      <a:pt x="9713" y="13344"/>
                      <a:pt x="13175" y="12984"/>
                      <a:pt x="16675" y="12984"/>
                    </a:cubicBezTo>
                    <a:cubicBezTo>
                      <a:pt x="16781" y="12984"/>
                      <a:pt x="16887" y="12984"/>
                      <a:pt x="16993" y="12985"/>
                    </a:cubicBezTo>
                    <a:cubicBezTo>
                      <a:pt x="18932" y="12996"/>
                      <a:pt x="20871" y="13007"/>
                      <a:pt x="22810" y="13007"/>
                    </a:cubicBezTo>
                    <a:cubicBezTo>
                      <a:pt x="25207" y="13007"/>
                      <a:pt x="27604" y="12990"/>
                      <a:pt x="30000" y="12934"/>
                    </a:cubicBezTo>
                    <a:cubicBezTo>
                      <a:pt x="33183" y="12859"/>
                      <a:pt x="36373" y="12847"/>
                      <a:pt x="39565" y="12847"/>
                    </a:cubicBezTo>
                    <a:cubicBezTo>
                      <a:pt x="41161" y="12847"/>
                      <a:pt x="42758" y="12850"/>
                      <a:pt x="44355" y="12850"/>
                    </a:cubicBezTo>
                    <a:cubicBezTo>
                      <a:pt x="45953" y="12850"/>
                      <a:pt x="47551" y="12847"/>
                      <a:pt x="49148" y="12834"/>
                    </a:cubicBezTo>
                    <a:cubicBezTo>
                      <a:pt x="51881" y="12818"/>
                      <a:pt x="54614" y="12739"/>
                      <a:pt x="57347" y="12739"/>
                    </a:cubicBezTo>
                    <a:cubicBezTo>
                      <a:pt x="58850" y="12739"/>
                      <a:pt x="60352" y="12763"/>
                      <a:pt x="61855" y="12834"/>
                    </a:cubicBezTo>
                    <a:cubicBezTo>
                      <a:pt x="63336" y="12908"/>
                      <a:pt x="64817" y="13092"/>
                      <a:pt x="66297" y="13092"/>
                    </a:cubicBezTo>
                    <a:cubicBezTo>
                      <a:pt x="66822" y="13092"/>
                      <a:pt x="67346" y="13069"/>
                      <a:pt x="67870" y="13010"/>
                    </a:cubicBezTo>
                    <a:cubicBezTo>
                      <a:pt x="67945" y="12558"/>
                      <a:pt x="68021" y="12132"/>
                      <a:pt x="67895" y="11857"/>
                    </a:cubicBezTo>
                    <a:lnTo>
                      <a:pt x="67895" y="11857"/>
                    </a:lnTo>
                    <a:cubicBezTo>
                      <a:pt x="52432" y="12183"/>
                      <a:pt x="37018" y="11807"/>
                      <a:pt x="21579" y="12308"/>
                    </a:cubicBezTo>
                    <a:cubicBezTo>
                      <a:pt x="21730" y="12107"/>
                      <a:pt x="21880" y="12057"/>
                      <a:pt x="22030" y="12032"/>
                    </a:cubicBezTo>
                    <a:cubicBezTo>
                      <a:pt x="25715" y="11832"/>
                      <a:pt x="29374" y="11506"/>
                      <a:pt x="33058" y="11431"/>
                    </a:cubicBezTo>
                    <a:cubicBezTo>
                      <a:pt x="35902" y="11378"/>
                      <a:pt x="38747" y="11363"/>
                      <a:pt x="41594" y="11363"/>
                    </a:cubicBezTo>
                    <a:cubicBezTo>
                      <a:pt x="45007" y="11363"/>
                      <a:pt x="48421" y="11384"/>
                      <a:pt x="51835" y="11384"/>
                    </a:cubicBezTo>
                    <a:cubicBezTo>
                      <a:pt x="56339" y="11384"/>
                      <a:pt x="60841" y="11348"/>
                      <a:pt x="65339" y="11180"/>
                    </a:cubicBezTo>
                    <a:cubicBezTo>
                      <a:pt x="66166" y="11155"/>
                      <a:pt x="66993" y="11155"/>
                      <a:pt x="67920" y="10854"/>
                    </a:cubicBezTo>
                    <a:cubicBezTo>
                      <a:pt x="67870" y="10152"/>
                      <a:pt x="68221" y="9626"/>
                      <a:pt x="68422" y="9025"/>
                    </a:cubicBezTo>
                    <a:cubicBezTo>
                      <a:pt x="68973" y="7471"/>
                      <a:pt x="68271" y="5867"/>
                      <a:pt x="66868" y="5766"/>
                    </a:cubicBezTo>
                    <a:cubicBezTo>
                      <a:pt x="66226" y="5714"/>
                      <a:pt x="65571" y="5675"/>
                      <a:pt x="64913" y="5675"/>
                    </a:cubicBezTo>
                    <a:cubicBezTo>
                      <a:pt x="64311" y="5675"/>
                      <a:pt x="63707" y="5708"/>
                      <a:pt x="63108" y="5792"/>
                    </a:cubicBezTo>
                    <a:cubicBezTo>
                      <a:pt x="62316" y="5891"/>
                      <a:pt x="61524" y="5923"/>
                      <a:pt x="60730" y="5923"/>
                    </a:cubicBezTo>
                    <a:cubicBezTo>
                      <a:pt x="59515" y="5923"/>
                      <a:pt x="58296" y="5847"/>
                      <a:pt x="57068" y="5817"/>
                    </a:cubicBezTo>
                    <a:cubicBezTo>
                      <a:pt x="56767" y="5792"/>
                      <a:pt x="56291" y="5917"/>
                      <a:pt x="55940" y="5190"/>
                    </a:cubicBezTo>
                    <a:cubicBezTo>
                      <a:pt x="56341" y="5160"/>
                      <a:pt x="56743" y="5149"/>
                      <a:pt x="57147" y="5149"/>
                    </a:cubicBezTo>
                    <a:cubicBezTo>
                      <a:pt x="58171" y="5149"/>
                      <a:pt x="59202" y="5219"/>
                      <a:pt x="60218" y="5219"/>
                    </a:cubicBezTo>
                    <a:cubicBezTo>
                      <a:pt x="62110" y="5219"/>
                      <a:pt x="63952" y="4976"/>
                      <a:pt x="65615" y="3586"/>
                    </a:cubicBezTo>
                    <a:cubicBezTo>
                      <a:pt x="65740" y="2659"/>
                      <a:pt x="65865" y="1531"/>
                      <a:pt x="65790" y="328"/>
                    </a:cubicBezTo>
                    <a:cubicBezTo>
                      <a:pt x="62536" y="164"/>
                      <a:pt x="59316" y="0"/>
                      <a:pt x="56088" y="0"/>
                    </a:cubicBezTo>
                    <a:close/>
                  </a:path>
                </a:pathLst>
              </a:custGeom>
              <a:solidFill>
                <a:srgbClr val="43439B">
                  <a:alpha val="52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6"/>
                  </a:solidFill>
                  <a:latin typeface="McLaren"/>
                  <a:ea typeface="McLaren"/>
                  <a:cs typeface="McLaren"/>
                  <a:sym typeface="McLaren"/>
                </a:endParaRPr>
              </a:p>
            </p:txBody>
          </p:sp>
          <p:sp>
            <p:nvSpPr>
              <p:cNvPr id="2262" name="Google Shape;2262;p28"/>
              <p:cNvSpPr/>
              <p:nvPr/>
            </p:nvSpPr>
            <p:spPr>
              <a:xfrm>
                <a:off x="4743325" y="2977225"/>
                <a:ext cx="361550" cy="18075"/>
              </a:xfrm>
              <a:custGeom>
                <a:avLst/>
                <a:gdLst/>
                <a:ahLst/>
                <a:cxnLst/>
                <a:rect l="l" t="t" r="r" b="b"/>
                <a:pathLst>
                  <a:path w="14462" h="723" extrusionOk="0">
                    <a:moveTo>
                      <a:pt x="6400" y="0"/>
                    </a:moveTo>
                    <a:cubicBezTo>
                      <a:pt x="3358" y="0"/>
                      <a:pt x="544" y="157"/>
                      <a:pt x="1" y="471"/>
                    </a:cubicBezTo>
                    <a:cubicBezTo>
                      <a:pt x="3107" y="582"/>
                      <a:pt x="6162" y="723"/>
                      <a:pt x="9193" y="723"/>
                    </a:cubicBezTo>
                    <a:cubicBezTo>
                      <a:pt x="10956" y="723"/>
                      <a:pt x="12711" y="675"/>
                      <a:pt x="14462" y="546"/>
                    </a:cubicBezTo>
                    <a:cubicBezTo>
                      <a:pt x="13214" y="182"/>
                      <a:pt x="9676" y="0"/>
                      <a:pt x="64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6"/>
                  </a:solidFill>
                  <a:latin typeface="McLaren"/>
                  <a:ea typeface="McLaren"/>
                  <a:cs typeface="McLaren"/>
                  <a:sym typeface="McLaren"/>
                </a:endParaRPr>
              </a:p>
            </p:txBody>
          </p:sp>
          <p:sp>
            <p:nvSpPr>
              <p:cNvPr id="2263" name="Google Shape;2263;p28"/>
              <p:cNvSpPr/>
              <p:nvPr/>
            </p:nvSpPr>
            <p:spPr>
              <a:xfrm>
                <a:off x="4788450" y="2803125"/>
                <a:ext cx="285100" cy="29425"/>
              </a:xfrm>
              <a:custGeom>
                <a:avLst/>
                <a:gdLst/>
                <a:ahLst/>
                <a:cxnLst/>
                <a:rect l="l" t="t" r="r" b="b"/>
                <a:pathLst>
                  <a:path w="11404" h="1177" extrusionOk="0">
                    <a:moveTo>
                      <a:pt x="5818" y="1"/>
                    </a:moveTo>
                    <a:cubicBezTo>
                      <a:pt x="3885" y="1"/>
                      <a:pt x="1952" y="92"/>
                      <a:pt x="25" y="92"/>
                    </a:cubicBezTo>
                    <a:cubicBezTo>
                      <a:pt x="25" y="167"/>
                      <a:pt x="25" y="267"/>
                      <a:pt x="0" y="342"/>
                    </a:cubicBezTo>
                    <a:cubicBezTo>
                      <a:pt x="702" y="392"/>
                      <a:pt x="1379" y="442"/>
                      <a:pt x="2080" y="493"/>
                    </a:cubicBezTo>
                    <a:cubicBezTo>
                      <a:pt x="1278" y="618"/>
                      <a:pt x="1278" y="618"/>
                      <a:pt x="802" y="944"/>
                    </a:cubicBezTo>
                    <a:cubicBezTo>
                      <a:pt x="1203" y="1094"/>
                      <a:pt x="1629" y="1119"/>
                      <a:pt x="2030" y="1169"/>
                    </a:cubicBezTo>
                    <a:cubicBezTo>
                      <a:pt x="2080" y="1174"/>
                      <a:pt x="2129" y="1176"/>
                      <a:pt x="2177" y="1176"/>
                    </a:cubicBezTo>
                    <a:cubicBezTo>
                      <a:pt x="2893" y="1176"/>
                      <a:pt x="3525" y="690"/>
                      <a:pt x="4135" y="643"/>
                    </a:cubicBezTo>
                    <a:cubicBezTo>
                      <a:pt x="4670" y="626"/>
                      <a:pt x="5210" y="615"/>
                      <a:pt x="5753" y="615"/>
                    </a:cubicBezTo>
                    <a:cubicBezTo>
                      <a:pt x="6839" y="615"/>
                      <a:pt x="7937" y="660"/>
                      <a:pt x="9023" y="793"/>
                    </a:cubicBezTo>
                    <a:cubicBezTo>
                      <a:pt x="9244" y="821"/>
                      <a:pt x="9468" y="837"/>
                      <a:pt x="9691" y="837"/>
                    </a:cubicBezTo>
                    <a:cubicBezTo>
                      <a:pt x="10276" y="837"/>
                      <a:pt x="10859" y="726"/>
                      <a:pt x="11404" y="417"/>
                    </a:cubicBezTo>
                    <a:cubicBezTo>
                      <a:pt x="9546" y="85"/>
                      <a:pt x="7682" y="1"/>
                      <a:pt x="58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6"/>
                  </a:solidFill>
                  <a:latin typeface="McLaren"/>
                  <a:ea typeface="McLaren"/>
                  <a:cs typeface="McLaren"/>
                  <a:sym typeface="McLaren"/>
                </a:endParaRPr>
              </a:p>
            </p:txBody>
          </p:sp>
          <p:sp>
            <p:nvSpPr>
              <p:cNvPr id="2264" name="Google Shape;2264;p28"/>
              <p:cNvSpPr/>
              <p:nvPr/>
            </p:nvSpPr>
            <p:spPr>
              <a:xfrm>
                <a:off x="3839825" y="2905675"/>
                <a:ext cx="298900" cy="17875"/>
              </a:xfrm>
              <a:custGeom>
                <a:avLst/>
                <a:gdLst/>
                <a:ahLst/>
                <a:cxnLst/>
                <a:rect l="l" t="t" r="r" b="b"/>
                <a:pathLst>
                  <a:path w="11956" h="715" extrusionOk="0">
                    <a:moveTo>
                      <a:pt x="4160" y="0"/>
                    </a:moveTo>
                    <a:cubicBezTo>
                      <a:pt x="2778" y="0"/>
                      <a:pt x="1392" y="61"/>
                      <a:pt x="0" y="200"/>
                    </a:cubicBezTo>
                    <a:cubicBezTo>
                      <a:pt x="2583" y="511"/>
                      <a:pt x="5176" y="715"/>
                      <a:pt x="7780" y="715"/>
                    </a:cubicBezTo>
                    <a:cubicBezTo>
                      <a:pt x="9169" y="715"/>
                      <a:pt x="10560" y="657"/>
                      <a:pt x="11955" y="526"/>
                    </a:cubicBezTo>
                    <a:cubicBezTo>
                      <a:pt x="9353" y="215"/>
                      <a:pt x="6762" y="0"/>
                      <a:pt x="416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6"/>
                  </a:solidFill>
                  <a:latin typeface="McLaren"/>
                  <a:ea typeface="McLaren"/>
                  <a:cs typeface="McLaren"/>
                  <a:sym typeface="McLaren"/>
                </a:endParaRPr>
              </a:p>
            </p:txBody>
          </p:sp>
          <p:sp>
            <p:nvSpPr>
              <p:cNvPr id="2265" name="Google Shape;2265;p28"/>
              <p:cNvSpPr/>
              <p:nvPr/>
            </p:nvSpPr>
            <p:spPr>
              <a:xfrm>
                <a:off x="3945700" y="2862025"/>
                <a:ext cx="219950" cy="14600"/>
              </a:xfrm>
              <a:custGeom>
                <a:avLst/>
                <a:gdLst/>
                <a:ahLst/>
                <a:cxnLst/>
                <a:rect l="l" t="t" r="r" b="b"/>
                <a:pathLst>
                  <a:path w="8798" h="584" extrusionOk="0">
                    <a:moveTo>
                      <a:pt x="4295" y="1"/>
                    </a:moveTo>
                    <a:cubicBezTo>
                      <a:pt x="2857" y="1"/>
                      <a:pt x="1423" y="70"/>
                      <a:pt x="1" y="242"/>
                    </a:cubicBezTo>
                    <a:cubicBezTo>
                      <a:pt x="1486" y="458"/>
                      <a:pt x="2971" y="583"/>
                      <a:pt x="4456" y="583"/>
                    </a:cubicBezTo>
                    <a:cubicBezTo>
                      <a:pt x="5903" y="583"/>
                      <a:pt x="7350" y="464"/>
                      <a:pt x="8798" y="192"/>
                    </a:cubicBezTo>
                    <a:cubicBezTo>
                      <a:pt x="7300" y="77"/>
                      <a:pt x="5795" y="1"/>
                      <a:pt x="42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6"/>
                  </a:solidFill>
                  <a:latin typeface="McLaren"/>
                  <a:ea typeface="McLaren"/>
                  <a:cs typeface="McLaren"/>
                  <a:sym typeface="McLaren"/>
                </a:endParaRPr>
              </a:p>
            </p:txBody>
          </p:sp>
          <p:sp>
            <p:nvSpPr>
              <p:cNvPr id="2266" name="Google Shape;2266;p28"/>
              <p:cNvSpPr/>
              <p:nvPr/>
            </p:nvSpPr>
            <p:spPr>
              <a:xfrm>
                <a:off x="4824775" y="2950350"/>
                <a:ext cx="149150" cy="11950"/>
              </a:xfrm>
              <a:custGeom>
                <a:avLst/>
                <a:gdLst/>
                <a:ahLst/>
                <a:cxnLst/>
                <a:rect l="l" t="t" r="r" b="b"/>
                <a:pathLst>
                  <a:path w="5966" h="478" extrusionOk="0">
                    <a:moveTo>
                      <a:pt x="2488" y="0"/>
                    </a:moveTo>
                    <a:cubicBezTo>
                      <a:pt x="1662" y="0"/>
                      <a:pt x="834" y="61"/>
                      <a:pt x="1" y="218"/>
                    </a:cubicBezTo>
                    <a:cubicBezTo>
                      <a:pt x="1195" y="352"/>
                      <a:pt x="2381" y="478"/>
                      <a:pt x="3563" y="478"/>
                    </a:cubicBezTo>
                    <a:cubicBezTo>
                      <a:pt x="4365" y="478"/>
                      <a:pt x="5165" y="420"/>
                      <a:pt x="5966" y="268"/>
                    </a:cubicBezTo>
                    <a:cubicBezTo>
                      <a:pt x="4808" y="121"/>
                      <a:pt x="3651" y="0"/>
                      <a:pt x="248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6"/>
                  </a:solidFill>
                  <a:latin typeface="McLaren"/>
                  <a:ea typeface="McLaren"/>
                  <a:cs typeface="McLaren"/>
                  <a:sym typeface="McLaren"/>
                </a:endParaRPr>
              </a:p>
            </p:txBody>
          </p:sp>
        </p:grpSp>
        <p:grpSp>
          <p:nvGrpSpPr>
            <p:cNvPr id="2267" name="Google Shape;2267;p28"/>
            <p:cNvGrpSpPr/>
            <p:nvPr/>
          </p:nvGrpSpPr>
          <p:grpSpPr>
            <a:xfrm rot="170261">
              <a:off x="2556064" y="2801442"/>
              <a:ext cx="3152812" cy="664532"/>
              <a:chOff x="3477025" y="2726700"/>
              <a:chExt cx="1792025" cy="382625"/>
            </a:xfrm>
          </p:grpSpPr>
          <p:sp>
            <p:nvSpPr>
              <p:cNvPr id="2268" name="Google Shape;2268;p28"/>
              <p:cNvSpPr/>
              <p:nvPr/>
            </p:nvSpPr>
            <p:spPr>
              <a:xfrm>
                <a:off x="3477025" y="2726700"/>
                <a:ext cx="1792025" cy="382625"/>
              </a:xfrm>
              <a:custGeom>
                <a:avLst/>
                <a:gdLst/>
                <a:ahLst/>
                <a:cxnLst/>
                <a:rect l="l" t="t" r="r" b="b"/>
                <a:pathLst>
                  <a:path w="71681" h="15305" extrusionOk="0">
                    <a:moveTo>
                      <a:pt x="40420" y="0"/>
                    </a:moveTo>
                    <a:cubicBezTo>
                      <a:pt x="27631" y="0"/>
                      <a:pt x="14935" y="264"/>
                      <a:pt x="1981" y="1319"/>
                    </a:cubicBezTo>
                    <a:cubicBezTo>
                      <a:pt x="2006" y="1344"/>
                      <a:pt x="1053" y="1444"/>
                      <a:pt x="1078" y="1444"/>
                    </a:cubicBezTo>
                    <a:cubicBezTo>
                      <a:pt x="978" y="3274"/>
                      <a:pt x="1028" y="5078"/>
                      <a:pt x="1304" y="6883"/>
                    </a:cubicBezTo>
                    <a:cubicBezTo>
                      <a:pt x="1379" y="7434"/>
                      <a:pt x="1454" y="7911"/>
                      <a:pt x="1028" y="8236"/>
                    </a:cubicBezTo>
                    <a:cubicBezTo>
                      <a:pt x="226" y="8838"/>
                      <a:pt x="201" y="9690"/>
                      <a:pt x="151" y="10542"/>
                    </a:cubicBezTo>
                    <a:cubicBezTo>
                      <a:pt x="126" y="11520"/>
                      <a:pt x="126" y="12497"/>
                      <a:pt x="76" y="13474"/>
                    </a:cubicBezTo>
                    <a:cubicBezTo>
                      <a:pt x="1" y="14327"/>
                      <a:pt x="176" y="14978"/>
                      <a:pt x="1129" y="15129"/>
                    </a:cubicBezTo>
                    <a:cubicBezTo>
                      <a:pt x="1129" y="15179"/>
                      <a:pt x="1129" y="15254"/>
                      <a:pt x="1129" y="15304"/>
                    </a:cubicBezTo>
                    <a:cubicBezTo>
                      <a:pt x="8231" y="14588"/>
                      <a:pt x="15365" y="14391"/>
                      <a:pt x="22521" y="14391"/>
                    </a:cubicBezTo>
                    <a:cubicBezTo>
                      <a:pt x="31184" y="14391"/>
                      <a:pt x="39880" y="14679"/>
                      <a:pt x="48589" y="14679"/>
                    </a:cubicBezTo>
                    <a:cubicBezTo>
                      <a:pt x="55837" y="14679"/>
                      <a:pt x="63094" y="14480"/>
                      <a:pt x="70352" y="13750"/>
                    </a:cubicBezTo>
                    <a:cubicBezTo>
                      <a:pt x="70227" y="12472"/>
                      <a:pt x="70552" y="11169"/>
                      <a:pt x="70928" y="10041"/>
                    </a:cubicBezTo>
                    <a:cubicBezTo>
                      <a:pt x="71680" y="7785"/>
                      <a:pt x="70778" y="6582"/>
                      <a:pt x="69024" y="5555"/>
                    </a:cubicBezTo>
                    <a:cubicBezTo>
                      <a:pt x="68798" y="5404"/>
                      <a:pt x="68422" y="5504"/>
                      <a:pt x="68322" y="5129"/>
                    </a:cubicBezTo>
                    <a:cubicBezTo>
                      <a:pt x="68297" y="4702"/>
                      <a:pt x="68397" y="4276"/>
                      <a:pt x="68598" y="3850"/>
                    </a:cubicBezTo>
                    <a:cubicBezTo>
                      <a:pt x="68948" y="3174"/>
                      <a:pt x="69124" y="2397"/>
                      <a:pt x="68873" y="1720"/>
                    </a:cubicBezTo>
                    <a:cubicBezTo>
                      <a:pt x="68673" y="1169"/>
                      <a:pt x="68723" y="667"/>
                      <a:pt x="68848" y="216"/>
                    </a:cubicBezTo>
                    <a:cubicBezTo>
                      <a:pt x="59230" y="142"/>
                      <a:pt x="49800" y="0"/>
                      <a:pt x="4042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6"/>
                  </a:solidFill>
                  <a:latin typeface="McLaren"/>
                  <a:ea typeface="McLaren"/>
                  <a:cs typeface="McLaren"/>
                  <a:sym typeface="McLaren"/>
                </a:endParaRPr>
              </a:p>
            </p:txBody>
          </p:sp>
          <p:sp>
            <p:nvSpPr>
              <p:cNvPr id="2269" name="Google Shape;2269;p28"/>
              <p:cNvSpPr/>
              <p:nvPr/>
            </p:nvSpPr>
            <p:spPr>
              <a:xfrm>
                <a:off x="3541575" y="2730175"/>
                <a:ext cx="1724325" cy="333600"/>
              </a:xfrm>
              <a:custGeom>
                <a:avLst/>
                <a:gdLst/>
                <a:ahLst/>
                <a:cxnLst/>
                <a:rect l="l" t="t" r="r" b="b"/>
                <a:pathLst>
                  <a:path w="68973" h="13344" extrusionOk="0">
                    <a:moveTo>
                      <a:pt x="56088" y="0"/>
                    </a:moveTo>
                    <a:cubicBezTo>
                      <a:pt x="55363" y="0"/>
                      <a:pt x="54637" y="9"/>
                      <a:pt x="53910" y="27"/>
                    </a:cubicBezTo>
                    <a:cubicBezTo>
                      <a:pt x="48688" y="147"/>
                      <a:pt x="43449" y="282"/>
                      <a:pt x="38220" y="282"/>
                    </a:cubicBezTo>
                    <a:cubicBezTo>
                      <a:pt x="36875" y="282"/>
                      <a:pt x="35530" y="273"/>
                      <a:pt x="34186" y="253"/>
                    </a:cubicBezTo>
                    <a:cubicBezTo>
                      <a:pt x="31216" y="196"/>
                      <a:pt x="28260" y="168"/>
                      <a:pt x="25297" y="168"/>
                    </a:cubicBezTo>
                    <a:cubicBezTo>
                      <a:pt x="24310" y="168"/>
                      <a:pt x="23321" y="171"/>
                      <a:pt x="22331" y="177"/>
                    </a:cubicBezTo>
                    <a:cubicBezTo>
                      <a:pt x="19023" y="203"/>
                      <a:pt x="15715" y="353"/>
                      <a:pt x="12406" y="428"/>
                    </a:cubicBezTo>
                    <a:cubicBezTo>
                      <a:pt x="9123" y="478"/>
                      <a:pt x="5464" y="929"/>
                      <a:pt x="2181" y="929"/>
                    </a:cubicBezTo>
                    <a:cubicBezTo>
                      <a:pt x="2070" y="929"/>
                      <a:pt x="1979" y="928"/>
                      <a:pt x="1904" y="928"/>
                    </a:cubicBezTo>
                    <a:cubicBezTo>
                      <a:pt x="1454" y="928"/>
                      <a:pt x="1586" y="965"/>
                      <a:pt x="1479" y="1481"/>
                    </a:cubicBezTo>
                    <a:cubicBezTo>
                      <a:pt x="1253" y="2659"/>
                      <a:pt x="1604" y="3812"/>
                      <a:pt x="1429" y="4990"/>
                    </a:cubicBezTo>
                    <a:cubicBezTo>
                      <a:pt x="2192" y="5084"/>
                      <a:pt x="2949" y="5102"/>
                      <a:pt x="3700" y="5102"/>
                    </a:cubicBezTo>
                    <a:cubicBezTo>
                      <a:pt x="4167" y="5102"/>
                      <a:pt x="4631" y="5095"/>
                      <a:pt x="5094" y="5095"/>
                    </a:cubicBezTo>
                    <a:cubicBezTo>
                      <a:pt x="6062" y="5095"/>
                      <a:pt x="7021" y="5126"/>
                      <a:pt x="7970" y="5315"/>
                    </a:cubicBezTo>
                    <a:cubicBezTo>
                      <a:pt x="6368" y="5701"/>
                      <a:pt x="4750" y="5807"/>
                      <a:pt x="3048" y="5807"/>
                    </a:cubicBezTo>
                    <a:cubicBezTo>
                      <a:pt x="2647" y="5807"/>
                      <a:pt x="2241" y="5801"/>
                      <a:pt x="1830" y="5792"/>
                    </a:cubicBezTo>
                    <a:lnTo>
                      <a:pt x="1830" y="5792"/>
                    </a:lnTo>
                    <a:cubicBezTo>
                      <a:pt x="2635" y="6646"/>
                      <a:pt x="3494" y="6865"/>
                      <a:pt x="4378" y="6865"/>
                    </a:cubicBezTo>
                    <a:cubicBezTo>
                      <a:pt x="4843" y="6865"/>
                      <a:pt x="5315" y="6804"/>
                      <a:pt x="5790" y="6744"/>
                    </a:cubicBezTo>
                    <a:cubicBezTo>
                      <a:pt x="6717" y="6619"/>
                      <a:pt x="7644" y="6493"/>
                      <a:pt x="8572" y="6443"/>
                    </a:cubicBezTo>
                    <a:cubicBezTo>
                      <a:pt x="8709" y="6429"/>
                      <a:pt x="8851" y="6416"/>
                      <a:pt x="8998" y="6416"/>
                    </a:cubicBezTo>
                    <a:cubicBezTo>
                      <a:pt x="9359" y="6416"/>
                      <a:pt x="9748" y="6491"/>
                      <a:pt x="10176" y="6794"/>
                    </a:cubicBezTo>
                    <a:cubicBezTo>
                      <a:pt x="7544" y="7421"/>
                      <a:pt x="5063" y="7546"/>
                      <a:pt x="2632" y="8022"/>
                    </a:cubicBezTo>
                    <a:cubicBezTo>
                      <a:pt x="652" y="8398"/>
                      <a:pt x="602" y="8223"/>
                      <a:pt x="451" y="10228"/>
                    </a:cubicBezTo>
                    <a:cubicBezTo>
                      <a:pt x="426" y="10453"/>
                      <a:pt x="201" y="10654"/>
                      <a:pt x="451" y="10954"/>
                    </a:cubicBezTo>
                    <a:cubicBezTo>
                      <a:pt x="5314" y="11355"/>
                      <a:pt x="10251" y="10804"/>
                      <a:pt x="15138" y="11631"/>
                    </a:cubicBezTo>
                    <a:cubicBezTo>
                      <a:pt x="11873" y="11730"/>
                      <a:pt x="8608" y="11828"/>
                      <a:pt x="5329" y="11828"/>
                    </a:cubicBezTo>
                    <a:cubicBezTo>
                      <a:pt x="3599" y="11828"/>
                      <a:pt x="1865" y="11801"/>
                      <a:pt x="126" y="11731"/>
                    </a:cubicBezTo>
                    <a:cubicBezTo>
                      <a:pt x="75" y="12132"/>
                      <a:pt x="50" y="12533"/>
                      <a:pt x="0" y="13060"/>
                    </a:cubicBezTo>
                    <a:cubicBezTo>
                      <a:pt x="1805" y="13260"/>
                      <a:pt x="3559" y="13310"/>
                      <a:pt x="5314" y="13335"/>
                    </a:cubicBezTo>
                    <a:cubicBezTo>
                      <a:pt x="5615" y="13341"/>
                      <a:pt x="5916" y="13344"/>
                      <a:pt x="6217" y="13344"/>
                    </a:cubicBezTo>
                    <a:cubicBezTo>
                      <a:pt x="9713" y="13344"/>
                      <a:pt x="13175" y="12984"/>
                      <a:pt x="16675" y="12984"/>
                    </a:cubicBezTo>
                    <a:cubicBezTo>
                      <a:pt x="16781" y="12984"/>
                      <a:pt x="16887" y="12984"/>
                      <a:pt x="16993" y="12985"/>
                    </a:cubicBezTo>
                    <a:cubicBezTo>
                      <a:pt x="18932" y="12996"/>
                      <a:pt x="20871" y="13007"/>
                      <a:pt x="22810" y="13007"/>
                    </a:cubicBezTo>
                    <a:cubicBezTo>
                      <a:pt x="25207" y="13007"/>
                      <a:pt x="27604" y="12990"/>
                      <a:pt x="30000" y="12934"/>
                    </a:cubicBezTo>
                    <a:cubicBezTo>
                      <a:pt x="33183" y="12859"/>
                      <a:pt x="36373" y="12847"/>
                      <a:pt x="39565" y="12847"/>
                    </a:cubicBezTo>
                    <a:cubicBezTo>
                      <a:pt x="41161" y="12847"/>
                      <a:pt x="42758" y="12850"/>
                      <a:pt x="44355" y="12850"/>
                    </a:cubicBezTo>
                    <a:cubicBezTo>
                      <a:pt x="45953" y="12850"/>
                      <a:pt x="47551" y="12847"/>
                      <a:pt x="49148" y="12834"/>
                    </a:cubicBezTo>
                    <a:cubicBezTo>
                      <a:pt x="51881" y="12818"/>
                      <a:pt x="54614" y="12739"/>
                      <a:pt x="57347" y="12739"/>
                    </a:cubicBezTo>
                    <a:cubicBezTo>
                      <a:pt x="58850" y="12739"/>
                      <a:pt x="60352" y="12763"/>
                      <a:pt x="61855" y="12834"/>
                    </a:cubicBezTo>
                    <a:cubicBezTo>
                      <a:pt x="63336" y="12908"/>
                      <a:pt x="64817" y="13092"/>
                      <a:pt x="66297" y="13092"/>
                    </a:cubicBezTo>
                    <a:cubicBezTo>
                      <a:pt x="66822" y="13092"/>
                      <a:pt x="67346" y="13069"/>
                      <a:pt x="67870" y="13010"/>
                    </a:cubicBezTo>
                    <a:cubicBezTo>
                      <a:pt x="67945" y="12558"/>
                      <a:pt x="68021" y="12132"/>
                      <a:pt x="67895" y="11857"/>
                    </a:cubicBezTo>
                    <a:lnTo>
                      <a:pt x="67895" y="11857"/>
                    </a:lnTo>
                    <a:cubicBezTo>
                      <a:pt x="52432" y="12183"/>
                      <a:pt x="37018" y="11807"/>
                      <a:pt x="21579" y="12308"/>
                    </a:cubicBezTo>
                    <a:cubicBezTo>
                      <a:pt x="21730" y="12107"/>
                      <a:pt x="21880" y="12057"/>
                      <a:pt x="22030" y="12032"/>
                    </a:cubicBezTo>
                    <a:cubicBezTo>
                      <a:pt x="25715" y="11832"/>
                      <a:pt x="29374" y="11506"/>
                      <a:pt x="33058" y="11431"/>
                    </a:cubicBezTo>
                    <a:cubicBezTo>
                      <a:pt x="35902" y="11378"/>
                      <a:pt x="38747" y="11363"/>
                      <a:pt x="41594" y="11363"/>
                    </a:cubicBezTo>
                    <a:cubicBezTo>
                      <a:pt x="45007" y="11363"/>
                      <a:pt x="48421" y="11384"/>
                      <a:pt x="51835" y="11384"/>
                    </a:cubicBezTo>
                    <a:cubicBezTo>
                      <a:pt x="56339" y="11384"/>
                      <a:pt x="60841" y="11348"/>
                      <a:pt x="65339" y="11180"/>
                    </a:cubicBezTo>
                    <a:cubicBezTo>
                      <a:pt x="66166" y="11155"/>
                      <a:pt x="66993" y="11155"/>
                      <a:pt x="67920" y="10854"/>
                    </a:cubicBezTo>
                    <a:cubicBezTo>
                      <a:pt x="67870" y="10152"/>
                      <a:pt x="68221" y="9626"/>
                      <a:pt x="68422" y="9025"/>
                    </a:cubicBezTo>
                    <a:cubicBezTo>
                      <a:pt x="68973" y="7471"/>
                      <a:pt x="68271" y="5867"/>
                      <a:pt x="66868" y="5766"/>
                    </a:cubicBezTo>
                    <a:cubicBezTo>
                      <a:pt x="66226" y="5714"/>
                      <a:pt x="65571" y="5675"/>
                      <a:pt x="64913" y="5675"/>
                    </a:cubicBezTo>
                    <a:cubicBezTo>
                      <a:pt x="64311" y="5675"/>
                      <a:pt x="63707" y="5708"/>
                      <a:pt x="63108" y="5792"/>
                    </a:cubicBezTo>
                    <a:cubicBezTo>
                      <a:pt x="62316" y="5891"/>
                      <a:pt x="61524" y="5923"/>
                      <a:pt x="60730" y="5923"/>
                    </a:cubicBezTo>
                    <a:cubicBezTo>
                      <a:pt x="59515" y="5923"/>
                      <a:pt x="58296" y="5847"/>
                      <a:pt x="57068" y="5817"/>
                    </a:cubicBezTo>
                    <a:cubicBezTo>
                      <a:pt x="56767" y="5792"/>
                      <a:pt x="56291" y="5917"/>
                      <a:pt x="55940" y="5190"/>
                    </a:cubicBezTo>
                    <a:cubicBezTo>
                      <a:pt x="56341" y="5160"/>
                      <a:pt x="56743" y="5149"/>
                      <a:pt x="57147" y="5149"/>
                    </a:cubicBezTo>
                    <a:cubicBezTo>
                      <a:pt x="58171" y="5149"/>
                      <a:pt x="59202" y="5219"/>
                      <a:pt x="60218" y="5219"/>
                    </a:cubicBezTo>
                    <a:cubicBezTo>
                      <a:pt x="62110" y="5219"/>
                      <a:pt x="63952" y="4976"/>
                      <a:pt x="65615" y="3586"/>
                    </a:cubicBezTo>
                    <a:cubicBezTo>
                      <a:pt x="65740" y="2659"/>
                      <a:pt x="65865" y="1531"/>
                      <a:pt x="65790" y="328"/>
                    </a:cubicBezTo>
                    <a:cubicBezTo>
                      <a:pt x="62536" y="164"/>
                      <a:pt x="59316" y="0"/>
                      <a:pt x="56088" y="0"/>
                    </a:cubicBezTo>
                    <a:close/>
                  </a:path>
                </a:pathLst>
              </a:custGeom>
              <a:solidFill>
                <a:srgbClr val="43439B">
                  <a:alpha val="52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6"/>
                  </a:solidFill>
                  <a:latin typeface="McLaren"/>
                  <a:ea typeface="McLaren"/>
                  <a:cs typeface="McLaren"/>
                  <a:sym typeface="McLaren"/>
                </a:endParaRPr>
              </a:p>
            </p:txBody>
          </p:sp>
          <p:sp>
            <p:nvSpPr>
              <p:cNvPr id="2270" name="Google Shape;2270;p28"/>
              <p:cNvSpPr/>
              <p:nvPr/>
            </p:nvSpPr>
            <p:spPr>
              <a:xfrm>
                <a:off x="4278425" y="2727450"/>
                <a:ext cx="288225" cy="2900"/>
              </a:xfrm>
              <a:custGeom>
                <a:avLst/>
                <a:gdLst/>
                <a:ahLst/>
                <a:cxnLst/>
                <a:rect l="l" t="t" r="r" b="b"/>
                <a:pathLst>
                  <a:path w="11529" h="116" extrusionOk="0">
                    <a:moveTo>
                      <a:pt x="8431" y="1"/>
                    </a:moveTo>
                    <a:cubicBezTo>
                      <a:pt x="5614" y="1"/>
                      <a:pt x="2807" y="24"/>
                      <a:pt x="0" y="61"/>
                    </a:cubicBezTo>
                    <a:lnTo>
                      <a:pt x="50" y="61"/>
                    </a:lnTo>
                    <a:cubicBezTo>
                      <a:pt x="1515" y="99"/>
                      <a:pt x="2976" y="116"/>
                      <a:pt x="4436" y="116"/>
                    </a:cubicBezTo>
                    <a:cubicBezTo>
                      <a:pt x="6799" y="116"/>
                      <a:pt x="9159" y="73"/>
                      <a:pt x="11529" y="11"/>
                    </a:cubicBezTo>
                    <a:cubicBezTo>
                      <a:pt x="10495" y="4"/>
                      <a:pt x="9462" y="1"/>
                      <a:pt x="84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6"/>
                  </a:solidFill>
                  <a:latin typeface="McLaren"/>
                  <a:ea typeface="McLaren"/>
                  <a:cs typeface="McLaren"/>
                  <a:sym typeface="McLaren"/>
                </a:endParaRPr>
              </a:p>
            </p:txBody>
          </p:sp>
          <p:sp>
            <p:nvSpPr>
              <p:cNvPr id="2271" name="Google Shape;2271;p28"/>
              <p:cNvSpPr/>
              <p:nvPr/>
            </p:nvSpPr>
            <p:spPr>
              <a:xfrm>
                <a:off x="4743325" y="2977225"/>
                <a:ext cx="361550" cy="18075"/>
              </a:xfrm>
              <a:custGeom>
                <a:avLst/>
                <a:gdLst/>
                <a:ahLst/>
                <a:cxnLst/>
                <a:rect l="l" t="t" r="r" b="b"/>
                <a:pathLst>
                  <a:path w="14462" h="723" extrusionOk="0">
                    <a:moveTo>
                      <a:pt x="6400" y="0"/>
                    </a:moveTo>
                    <a:cubicBezTo>
                      <a:pt x="3358" y="0"/>
                      <a:pt x="544" y="157"/>
                      <a:pt x="1" y="471"/>
                    </a:cubicBezTo>
                    <a:cubicBezTo>
                      <a:pt x="3107" y="582"/>
                      <a:pt x="6162" y="723"/>
                      <a:pt x="9193" y="723"/>
                    </a:cubicBezTo>
                    <a:cubicBezTo>
                      <a:pt x="10956" y="723"/>
                      <a:pt x="12711" y="675"/>
                      <a:pt x="14462" y="546"/>
                    </a:cubicBezTo>
                    <a:cubicBezTo>
                      <a:pt x="13214" y="182"/>
                      <a:pt x="9676" y="0"/>
                      <a:pt x="64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6"/>
                  </a:solidFill>
                  <a:latin typeface="McLaren"/>
                  <a:ea typeface="McLaren"/>
                  <a:cs typeface="McLaren"/>
                  <a:sym typeface="McLaren"/>
                </a:endParaRPr>
              </a:p>
            </p:txBody>
          </p:sp>
          <p:sp>
            <p:nvSpPr>
              <p:cNvPr id="2272" name="Google Shape;2272;p28"/>
              <p:cNvSpPr/>
              <p:nvPr/>
            </p:nvSpPr>
            <p:spPr>
              <a:xfrm>
                <a:off x="4788450" y="2803125"/>
                <a:ext cx="285100" cy="29425"/>
              </a:xfrm>
              <a:custGeom>
                <a:avLst/>
                <a:gdLst/>
                <a:ahLst/>
                <a:cxnLst/>
                <a:rect l="l" t="t" r="r" b="b"/>
                <a:pathLst>
                  <a:path w="11404" h="1177" extrusionOk="0">
                    <a:moveTo>
                      <a:pt x="5818" y="1"/>
                    </a:moveTo>
                    <a:cubicBezTo>
                      <a:pt x="3885" y="1"/>
                      <a:pt x="1952" y="92"/>
                      <a:pt x="25" y="92"/>
                    </a:cubicBezTo>
                    <a:cubicBezTo>
                      <a:pt x="25" y="167"/>
                      <a:pt x="25" y="267"/>
                      <a:pt x="0" y="342"/>
                    </a:cubicBezTo>
                    <a:cubicBezTo>
                      <a:pt x="702" y="392"/>
                      <a:pt x="1379" y="442"/>
                      <a:pt x="2080" y="493"/>
                    </a:cubicBezTo>
                    <a:cubicBezTo>
                      <a:pt x="1278" y="618"/>
                      <a:pt x="1278" y="618"/>
                      <a:pt x="802" y="944"/>
                    </a:cubicBezTo>
                    <a:cubicBezTo>
                      <a:pt x="1203" y="1094"/>
                      <a:pt x="1629" y="1119"/>
                      <a:pt x="2030" y="1169"/>
                    </a:cubicBezTo>
                    <a:cubicBezTo>
                      <a:pt x="2080" y="1174"/>
                      <a:pt x="2129" y="1176"/>
                      <a:pt x="2177" y="1176"/>
                    </a:cubicBezTo>
                    <a:cubicBezTo>
                      <a:pt x="2893" y="1176"/>
                      <a:pt x="3525" y="690"/>
                      <a:pt x="4135" y="643"/>
                    </a:cubicBezTo>
                    <a:cubicBezTo>
                      <a:pt x="4670" y="626"/>
                      <a:pt x="5210" y="615"/>
                      <a:pt x="5753" y="615"/>
                    </a:cubicBezTo>
                    <a:cubicBezTo>
                      <a:pt x="6839" y="615"/>
                      <a:pt x="7937" y="660"/>
                      <a:pt x="9023" y="793"/>
                    </a:cubicBezTo>
                    <a:cubicBezTo>
                      <a:pt x="9244" y="821"/>
                      <a:pt x="9468" y="837"/>
                      <a:pt x="9691" y="837"/>
                    </a:cubicBezTo>
                    <a:cubicBezTo>
                      <a:pt x="10276" y="837"/>
                      <a:pt x="10859" y="726"/>
                      <a:pt x="11404" y="417"/>
                    </a:cubicBezTo>
                    <a:cubicBezTo>
                      <a:pt x="9546" y="85"/>
                      <a:pt x="7682" y="1"/>
                      <a:pt x="58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6"/>
                  </a:solidFill>
                  <a:latin typeface="McLaren"/>
                  <a:ea typeface="McLaren"/>
                  <a:cs typeface="McLaren"/>
                  <a:sym typeface="McLaren"/>
                </a:endParaRPr>
              </a:p>
            </p:txBody>
          </p:sp>
          <p:sp>
            <p:nvSpPr>
              <p:cNvPr id="2273" name="Google Shape;2273;p28"/>
              <p:cNvSpPr/>
              <p:nvPr/>
            </p:nvSpPr>
            <p:spPr>
              <a:xfrm>
                <a:off x="3839825" y="2905675"/>
                <a:ext cx="298900" cy="17875"/>
              </a:xfrm>
              <a:custGeom>
                <a:avLst/>
                <a:gdLst/>
                <a:ahLst/>
                <a:cxnLst/>
                <a:rect l="l" t="t" r="r" b="b"/>
                <a:pathLst>
                  <a:path w="11956" h="715" extrusionOk="0">
                    <a:moveTo>
                      <a:pt x="4160" y="0"/>
                    </a:moveTo>
                    <a:cubicBezTo>
                      <a:pt x="2778" y="0"/>
                      <a:pt x="1392" y="61"/>
                      <a:pt x="0" y="200"/>
                    </a:cubicBezTo>
                    <a:cubicBezTo>
                      <a:pt x="2583" y="511"/>
                      <a:pt x="5176" y="715"/>
                      <a:pt x="7780" y="715"/>
                    </a:cubicBezTo>
                    <a:cubicBezTo>
                      <a:pt x="9169" y="715"/>
                      <a:pt x="10560" y="657"/>
                      <a:pt x="11955" y="526"/>
                    </a:cubicBezTo>
                    <a:cubicBezTo>
                      <a:pt x="9353" y="215"/>
                      <a:pt x="6762" y="0"/>
                      <a:pt x="416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6"/>
                  </a:solidFill>
                  <a:latin typeface="McLaren"/>
                  <a:ea typeface="McLaren"/>
                  <a:cs typeface="McLaren"/>
                  <a:sym typeface="McLaren"/>
                </a:endParaRPr>
              </a:p>
            </p:txBody>
          </p:sp>
          <p:sp>
            <p:nvSpPr>
              <p:cNvPr id="2274" name="Google Shape;2274;p28"/>
              <p:cNvSpPr/>
              <p:nvPr/>
            </p:nvSpPr>
            <p:spPr>
              <a:xfrm>
                <a:off x="3945700" y="2862025"/>
                <a:ext cx="219950" cy="14600"/>
              </a:xfrm>
              <a:custGeom>
                <a:avLst/>
                <a:gdLst/>
                <a:ahLst/>
                <a:cxnLst/>
                <a:rect l="l" t="t" r="r" b="b"/>
                <a:pathLst>
                  <a:path w="8798" h="584" extrusionOk="0">
                    <a:moveTo>
                      <a:pt x="4295" y="1"/>
                    </a:moveTo>
                    <a:cubicBezTo>
                      <a:pt x="2857" y="1"/>
                      <a:pt x="1423" y="70"/>
                      <a:pt x="1" y="242"/>
                    </a:cubicBezTo>
                    <a:cubicBezTo>
                      <a:pt x="1486" y="458"/>
                      <a:pt x="2971" y="583"/>
                      <a:pt x="4456" y="583"/>
                    </a:cubicBezTo>
                    <a:cubicBezTo>
                      <a:pt x="5903" y="583"/>
                      <a:pt x="7350" y="464"/>
                      <a:pt x="8798" y="192"/>
                    </a:cubicBezTo>
                    <a:cubicBezTo>
                      <a:pt x="7300" y="77"/>
                      <a:pt x="5795" y="1"/>
                      <a:pt x="42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6"/>
                  </a:solidFill>
                  <a:latin typeface="McLaren"/>
                  <a:ea typeface="McLaren"/>
                  <a:cs typeface="McLaren"/>
                  <a:sym typeface="McLaren"/>
                </a:endParaRPr>
              </a:p>
            </p:txBody>
          </p:sp>
          <p:sp>
            <p:nvSpPr>
              <p:cNvPr id="2275" name="Google Shape;2275;p28"/>
              <p:cNvSpPr/>
              <p:nvPr/>
            </p:nvSpPr>
            <p:spPr>
              <a:xfrm>
                <a:off x="4824775" y="2950350"/>
                <a:ext cx="149150" cy="11950"/>
              </a:xfrm>
              <a:custGeom>
                <a:avLst/>
                <a:gdLst/>
                <a:ahLst/>
                <a:cxnLst/>
                <a:rect l="l" t="t" r="r" b="b"/>
                <a:pathLst>
                  <a:path w="5966" h="478" extrusionOk="0">
                    <a:moveTo>
                      <a:pt x="2488" y="0"/>
                    </a:moveTo>
                    <a:cubicBezTo>
                      <a:pt x="1662" y="0"/>
                      <a:pt x="834" y="61"/>
                      <a:pt x="1" y="218"/>
                    </a:cubicBezTo>
                    <a:cubicBezTo>
                      <a:pt x="1195" y="352"/>
                      <a:pt x="2381" y="478"/>
                      <a:pt x="3563" y="478"/>
                    </a:cubicBezTo>
                    <a:cubicBezTo>
                      <a:pt x="4365" y="478"/>
                      <a:pt x="5165" y="420"/>
                      <a:pt x="5966" y="268"/>
                    </a:cubicBezTo>
                    <a:cubicBezTo>
                      <a:pt x="4808" y="121"/>
                      <a:pt x="3651" y="0"/>
                      <a:pt x="248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6"/>
                  </a:solidFill>
                  <a:latin typeface="McLaren"/>
                  <a:ea typeface="McLaren"/>
                  <a:cs typeface="McLaren"/>
                  <a:sym typeface="McLaren"/>
                </a:endParaRPr>
              </a:p>
            </p:txBody>
          </p:sp>
        </p:grpSp>
      </p:grpSp>
      <p:grpSp>
        <p:nvGrpSpPr>
          <p:cNvPr id="2276" name="Google Shape;2276;p28"/>
          <p:cNvGrpSpPr/>
          <p:nvPr/>
        </p:nvGrpSpPr>
        <p:grpSpPr>
          <a:xfrm rot="-108307">
            <a:off x="4716706" y="3132784"/>
            <a:ext cx="3245387" cy="1673046"/>
            <a:chOff x="2477366" y="1870588"/>
            <a:chExt cx="3245399" cy="1673052"/>
          </a:xfrm>
        </p:grpSpPr>
        <p:grpSp>
          <p:nvGrpSpPr>
            <p:cNvPr id="2277" name="Google Shape;2277;p28"/>
            <p:cNvGrpSpPr/>
            <p:nvPr/>
          </p:nvGrpSpPr>
          <p:grpSpPr>
            <a:xfrm flipH="1">
              <a:off x="2477366" y="2494316"/>
              <a:ext cx="3131530" cy="675216"/>
              <a:chOff x="1433613" y="-3013725"/>
              <a:chExt cx="10345327" cy="2187999"/>
            </a:xfrm>
          </p:grpSpPr>
          <p:sp>
            <p:nvSpPr>
              <p:cNvPr id="2278" name="Google Shape;2278;p28"/>
              <p:cNvSpPr/>
              <p:nvPr/>
            </p:nvSpPr>
            <p:spPr>
              <a:xfrm>
                <a:off x="1433613" y="-3013725"/>
                <a:ext cx="10345327" cy="2187999"/>
              </a:xfrm>
              <a:custGeom>
                <a:avLst/>
                <a:gdLst/>
                <a:ahLst/>
                <a:cxnLst/>
                <a:rect l="l" t="t" r="r" b="b"/>
                <a:pathLst>
                  <a:path w="70753" h="14964" extrusionOk="0">
                    <a:moveTo>
                      <a:pt x="19875" y="1"/>
                    </a:moveTo>
                    <a:cubicBezTo>
                      <a:pt x="18041" y="376"/>
                      <a:pt x="16268" y="512"/>
                      <a:pt x="14497" y="512"/>
                    </a:cubicBezTo>
                    <a:cubicBezTo>
                      <a:pt x="13074" y="512"/>
                      <a:pt x="11653" y="424"/>
                      <a:pt x="10201" y="301"/>
                    </a:cubicBezTo>
                    <a:cubicBezTo>
                      <a:pt x="7294" y="702"/>
                      <a:pt x="4412" y="577"/>
                      <a:pt x="1479" y="652"/>
                    </a:cubicBezTo>
                    <a:cubicBezTo>
                      <a:pt x="1429" y="2006"/>
                      <a:pt x="1254" y="3234"/>
                      <a:pt x="1329" y="4487"/>
                    </a:cubicBezTo>
                    <a:cubicBezTo>
                      <a:pt x="1479" y="7169"/>
                      <a:pt x="978" y="9775"/>
                      <a:pt x="226" y="12331"/>
                    </a:cubicBezTo>
                    <a:cubicBezTo>
                      <a:pt x="1" y="13083"/>
                      <a:pt x="101" y="13835"/>
                      <a:pt x="427" y="14437"/>
                    </a:cubicBezTo>
                    <a:cubicBezTo>
                      <a:pt x="4648" y="14662"/>
                      <a:pt x="8857" y="14745"/>
                      <a:pt x="13058" y="14745"/>
                    </a:cubicBezTo>
                    <a:cubicBezTo>
                      <a:pt x="24648" y="14745"/>
                      <a:pt x="36178" y="14115"/>
                      <a:pt x="47742" y="14115"/>
                    </a:cubicBezTo>
                    <a:cubicBezTo>
                      <a:pt x="54334" y="14115"/>
                      <a:pt x="60938" y="14320"/>
                      <a:pt x="67570" y="14963"/>
                    </a:cubicBezTo>
                    <a:cubicBezTo>
                      <a:pt x="68021" y="14888"/>
                      <a:pt x="68472" y="14737"/>
                      <a:pt x="68898" y="14537"/>
                    </a:cubicBezTo>
                    <a:cubicBezTo>
                      <a:pt x="68973" y="13860"/>
                      <a:pt x="69324" y="13284"/>
                      <a:pt x="69625" y="12707"/>
                    </a:cubicBezTo>
                    <a:cubicBezTo>
                      <a:pt x="70502" y="11128"/>
                      <a:pt x="70753" y="9474"/>
                      <a:pt x="70477" y="7770"/>
                    </a:cubicBezTo>
                    <a:cubicBezTo>
                      <a:pt x="70327" y="6818"/>
                      <a:pt x="70026" y="5765"/>
                      <a:pt x="68648" y="5740"/>
                    </a:cubicBezTo>
                    <a:cubicBezTo>
                      <a:pt x="68648" y="4737"/>
                      <a:pt x="68673" y="3760"/>
                      <a:pt x="68623" y="2783"/>
                    </a:cubicBezTo>
                    <a:cubicBezTo>
                      <a:pt x="68573" y="1433"/>
                      <a:pt x="67924" y="852"/>
                      <a:pt x="66626" y="852"/>
                    </a:cubicBezTo>
                    <a:cubicBezTo>
                      <a:pt x="66598" y="852"/>
                      <a:pt x="66570" y="852"/>
                      <a:pt x="66542" y="853"/>
                    </a:cubicBezTo>
                    <a:cubicBezTo>
                      <a:pt x="66141" y="861"/>
                      <a:pt x="65743" y="864"/>
                      <a:pt x="65347" y="864"/>
                    </a:cubicBezTo>
                    <a:cubicBezTo>
                      <a:pt x="64554" y="864"/>
                      <a:pt x="63769" y="853"/>
                      <a:pt x="62983" y="853"/>
                    </a:cubicBezTo>
                    <a:cubicBezTo>
                      <a:pt x="62909" y="851"/>
                      <a:pt x="62835" y="850"/>
                      <a:pt x="62761" y="850"/>
                    </a:cubicBezTo>
                    <a:cubicBezTo>
                      <a:pt x="62335" y="850"/>
                      <a:pt x="61909" y="879"/>
                      <a:pt x="61483" y="879"/>
                    </a:cubicBezTo>
                    <a:cubicBezTo>
                      <a:pt x="61081" y="879"/>
                      <a:pt x="60679" y="853"/>
                      <a:pt x="60277" y="752"/>
                    </a:cubicBezTo>
                    <a:cubicBezTo>
                      <a:pt x="60277" y="652"/>
                      <a:pt x="60277" y="577"/>
                      <a:pt x="60277" y="502"/>
                    </a:cubicBezTo>
                    <a:cubicBezTo>
                      <a:pt x="58597" y="640"/>
                      <a:pt x="56937" y="709"/>
                      <a:pt x="55277" y="709"/>
                    </a:cubicBezTo>
                    <a:cubicBezTo>
                      <a:pt x="53616" y="709"/>
                      <a:pt x="51956" y="640"/>
                      <a:pt x="50277" y="502"/>
                    </a:cubicBezTo>
                    <a:cubicBezTo>
                      <a:pt x="50162" y="578"/>
                      <a:pt x="50018" y="611"/>
                      <a:pt x="49833" y="611"/>
                    </a:cubicBezTo>
                    <a:cubicBezTo>
                      <a:pt x="49776" y="611"/>
                      <a:pt x="49715" y="608"/>
                      <a:pt x="49650" y="602"/>
                    </a:cubicBezTo>
                    <a:cubicBezTo>
                      <a:pt x="46693" y="402"/>
                      <a:pt x="43760" y="452"/>
                      <a:pt x="40803" y="427"/>
                    </a:cubicBezTo>
                    <a:cubicBezTo>
                      <a:pt x="37595" y="427"/>
                      <a:pt x="34387" y="226"/>
                      <a:pt x="31204" y="101"/>
                    </a:cubicBezTo>
                    <a:cubicBezTo>
                      <a:pt x="30388" y="68"/>
                      <a:pt x="29572" y="56"/>
                      <a:pt x="28756" y="56"/>
                    </a:cubicBezTo>
                    <a:cubicBezTo>
                      <a:pt x="26414" y="56"/>
                      <a:pt x="24072" y="157"/>
                      <a:pt x="21730" y="176"/>
                    </a:cubicBezTo>
                    <a:cubicBezTo>
                      <a:pt x="21402" y="176"/>
                      <a:pt x="21066" y="221"/>
                      <a:pt x="20728" y="221"/>
                    </a:cubicBezTo>
                    <a:cubicBezTo>
                      <a:pt x="20445" y="221"/>
                      <a:pt x="20160" y="190"/>
                      <a:pt x="19875" y="76"/>
                    </a:cubicBezTo>
                    <a:cubicBezTo>
                      <a:pt x="19875" y="51"/>
                      <a:pt x="19875" y="26"/>
                      <a:pt x="1987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9" name="Google Shape;2279;p28"/>
              <p:cNvSpPr/>
              <p:nvPr/>
            </p:nvSpPr>
            <p:spPr>
              <a:xfrm>
                <a:off x="1666537" y="-2944564"/>
                <a:ext cx="10072192" cy="1943377"/>
              </a:xfrm>
              <a:custGeom>
                <a:avLst/>
                <a:gdLst/>
                <a:ahLst/>
                <a:cxnLst/>
                <a:rect l="l" t="t" r="r" b="b"/>
                <a:pathLst>
                  <a:path w="68885" h="13291" extrusionOk="0">
                    <a:moveTo>
                      <a:pt x="22274" y="1"/>
                    </a:moveTo>
                    <a:cubicBezTo>
                      <a:pt x="15500" y="1"/>
                      <a:pt x="8725" y="162"/>
                      <a:pt x="1942" y="630"/>
                    </a:cubicBezTo>
                    <a:cubicBezTo>
                      <a:pt x="2067" y="2059"/>
                      <a:pt x="1691" y="3487"/>
                      <a:pt x="1967" y="4991"/>
                    </a:cubicBezTo>
                    <a:cubicBezTo>
                      <a:pt x="2544" y="5014"/>
                      <a:pt x="3122" y="5023"/>
                      <a:pt x="3698" y="5023"/>
                    </a:cubicBezTo>
                    <a:cubicBezTo>
                      <a:pt x="5726" y="5023"/>
                      <a:pt x="7745" y="4913"/>
                      <a:pt x="9758" y="4913"/>
                    </a:cubicBezTo>
                    <a:cubicBezTo>
                      <a:pt x="10923" y="4913"/>
                      <a:pt x="12085" y="4950"/>
                      <a:pt x="13245" y="5066"/>
                    </a:cubicBezTo>
                    <a:cubicBezTo>
                      <a:pt x="13245" y="5242"/>
                      <a:pt x="13245" y="5417"/>
                      <a:pt x="13270" y="5568"/>
                    </a:cubicBezTo>
                    <a:lnTo>
                      <a:pt x="1992" y="5818"/>
                    </a:lnTo>
                    <a:cubicBezTo>
                      <a:pt x="2443" y="6320"/>
                      <a:pt x="2944" y="6445"/>
                      <a:pt x="3495" y="6445"/>
                    </a:cubicBezTo>
                    <a:cubicBezTo>
                      <a:pt x="4208" y="6445"/>
                      <a:pt x="4921" y="6435"/>
                      <a:pt x="5634" y="6435"/>
                    </a:cubicBezTo>
                    <a:cubicBezTo>
                      <a:pt x="6525" y="6435"/>
                      <a:pt x="7416" y="6450"/>
                      <a:pt x="8308" y="6520"/>
                    </a:cubicBezTo>
                    <a:cubicBezTo>
                      <a:pt x="9360" y="6595"/>
                      <a:pt x="10488" y="6395"/>
                      <a:pt x="11465" y="7147"/>
                    </a:cubicBezTo>
                    <a:cubicBezTo>
                      <a:pt x="10420" y="7201"/>
                      <a:pt x="9376" y="7215"/>
                      <a:pt x="8335" y="7215"/>
                    </a:cubicBezTo>
                    <a:cubicBezTo>
                      <a:pt x="7345" y="7215"/>
                      <a:pt x="6358" y="7203"/>
                      <a:pt x="5373" y="7203"/>
                    </a:cubicBezTo>
                    <a:cubicBezTo>
                      <a:pt x="4066" y="7203"/>
                      <a:pt x="2764" y="7224"/>
                      <a:pt x="1465" y="7322"/>
                    </a:cubicBezTo>
                    <a:cubicBezTo>
                      <a:pt x="939" y="9026"/>
                      <a:pt x="1140" y="10831"/>
                      <a:pt x="262" y="12410"/>
                    </a:cubicBezTo>
                    <a:cubicBezTo>
                      <a:pt x="1" y="12862"/>
                      <a:pt x="281" y="13291"/>
                      <a:pt x="909" y="13291"/>
                    </a:cubicBezTo>
                    <a:cubicBezTo>
                      <a:pt x="943" y="13291"/>
                      <a:pt x="978" y="13290"/>
                      <a:pt x="1014" y="13287"/>
                    </a:cubicBezTo>
                    <a:cubicBezTo>
                      <a:pt x="1910" y="13220"/>
                      <a:pt x="2785" y="13133"/>
                      <a:pt x="3676" y="13133"/>
                    </a:cubicBezTo>
                    <a:cubicBezTo>
                      <a:pt x="3783" y="13133"/>
                      <a:pt x="3890" y="13134"/>
                      <a:pt x="3997" y="13137"/>
                    </a:cubicBezTo>
                    <a:cubicBezTo>
                      <a:pt x="5587" y="13176"/>
                      <a:pt x="7176" y="13192"/>
                      <a:pt x="8766" y="13192"/>
                    </a:cubicBezTo>
                    <a:cubicBezTo>
                      <a:pt x="14609" y="13192"/>
                      <a:pt x="20452" y="12981"/>
                      <a:pt x="26295" y="12981"/>
                    </a:cubicBezTo>
                    <a:cubicBezTo>
                      <a:pt x="27885" y="12981"/>
                      <a:pt x="29475" y="12997"/>
                      <a:pt x="31064" y="13036"/>
                    </a:cubicBezTo>
                    <a:cubicBezTo>
                      <a:pt x="32609" y="13077"/>
                      <a:pt x="34154" y="13096"/>
                      <a:pt x="35698" y="13096"/>
                    </a:cubicBezTo>
                    <a:cubicBezTo>
                      <a:pt x="39843" y="13096"/>
                      <a:pt x="43988" y="12962"/>
                      <a:pt x="48132" y="12761"/>
                    </a:cubicBezTo>
                    <a:cubicBezTo>
                      <a:pt x="49343" y="12705"/>
                      <a:pt x="50552" y="12683"/>
                      <a:pt x="51761" y="12683"/>
                    </a:cubicBezTo>
                    <a:cubicBezTo>
                      <a:pt x="55978" y="12683"/>
                      <a:pt x="60185" y="12949"/>
                      <a:pt x="64391" y="12949"/>
                    </a:cubicBezTo>
                    <a:cubicBezTo>
                      <a:pt x="64894" y="12949"/>
                      <a:pt x="65398" y="12945"/>
                      <a:pt x="65902" y="12936"/>
                    </a:cubicBezTo>
                    <a:cubicBezTo>
                      <a:pt x="67080" y="12936"/>
                      <a:pt x="67380" y="12585"/>
                      <a:pt x="67105" y="11232"/>
                    </a:cubicBezTo>
                    <a:lnTo>
                      <a:pt x="67105" y="11232"/>
                    </a:lnTo>
                    <a:cubicBezTo>
                      <a:pt x="64674" y="12084"/>
                      <a:pt x="62117" y="12134"/>
                      <a:pt x="59586" y="12134"/>
                    </a:cubicBezTo>
                    <a:cubicBezTo>
                      <a:pt x="57756" y="12134"/>
                      <a:pt x="55902" y="12134"/>
                      <a:pt x="54072" y="12159"/>
                    </a:cubicBezTo>
                    <a:cubicBezTo>
                      <a:pt x="50664" y="12184"/>
                      <a:pt x="47255" y="12209"/>
                      <a:pt x="43846" y="12285"/>
                    </a:cubicBezTo>
                    <a:cubicBezTo>
                      <a:pt x="43201" y="12298"/>
                      <a:pt x="42556" y="12304"/>
                      <a:pt x="41912" y="12304"/>
                    </a:cubicBezTo>
                    <a:cubicBezTo>
                      <a:pt x="37650" y="12304"/>
                      <a:pt x="33402" y="12049"/>
                      <a:pt x="29135" y="11984"/>
                    </a:cubicBezTo>
                    <a:cubicBezTo>
                      <a:pt x="28454" y="11973"/>
                      <a:pt x="27772" y="11971"/>
                      <a:pt x="27089" y="11971"/>
                    </a:cubicBezTo>
                    <a:cubicBezTo>
                      <a:pt x="26260" y="11971"/>
                      <a:pt x="25429" y="11975"/>
                      <a:pt x="24597" y="11975"/>
                    </a:cubicBezTo>
                    <a:cubicBezTo>
                      <a:pt x="22812" y="11975"/>
                      <a:pt x="21024" y="11955"/>
                      <a:pt x="19235" y="11833"/>
                    </a:cubicBezTo>
                    <a:cubicBezTo>
                      <a:pt x="19208" y="11832"/>
                      <a:pt x="19179" y="11831"/>
                      <a:pt x="19150" y="11831"/>
                    </a:cubicBezTo>
                    <a:cubicBezTo>
                      <a:pt x="19051" y="11831"/>
                      <a:pt x="18943" y="11839"/>
                      <a:pt x="18836" y="11839"/>
                    </a:cubicBezTo>
                    <a:cubicBezTo>
                      <a:pt x="18511" y="11839"/>
                      <a:pt x="18192" y="11769"/>
                      <a:pt x="18157" y="11207"/>
                    </a:cubicBezTo>
                    <a:cubicBezTo>
                      <a:pt x="18483" y="11082"/>
                      <a:pt x="18806" y="11040"/>
                      <a:pt x="19127" y="11040"/>
                    </a:cubicBezTo>
                    <a:cubicBezTo>
                      <a:pt x="19770" y="11040"/>
                      <a:pt x="20404" y="11207"/>
                      <a:pt x="21039" y="11207"/>
                    </a:cubicBezTo>
                    <a:cubicBezTo>
                      <a:pt x="21542" y="11210"/>
                      <a:pt x="22045" y="11211"/>
                      <a:pt x="22548" y="11211"/>
                    </a:cubicBezTo>
                    <a:cubicBezTo>
                      <a:pt x="23860" y="11211"/>
                      <a:pt x="25173" y="11203"/>
                      <a:pt x="26486" y="11203"/>
                    </a:cubicBezTo>
                    <a:cubicBezTo>
                      <a:pt x="28616" y="11203"/>
                      <a:pt x="30746" y="11224"/>
                      <a:pt x="32869" y="11332"/>
                    </a:cubicBezTo>
                    <a:cubicBezTo>
                      <a:pt x="35894" y="11485"/>
                      <a:pt x="38905" y="11551"/>
                      <a:pt x="41923" y="11551"/>
                    </a:cubicBezTo>
                    <a:cubicBezTo>
                      <a:pt x="42855" y="11551"/>
                      <a:pt x="43789" y="11544"/>
                      <a:pt x="44724" y="11533"/>
                    </a:cubicBezTo>
                    <a:cubicBezTo>
                      <a:pt x="48132" y="11508"/>
                      <a:pt x="51541" y="11508"/>
                      <a:pt x="54949" y="11432"/>
                    </a:cubicBezTo>
                    <a:cubicBezTo>
                      <a:pt x="55295" y="11425"/>
                      <a:pt x="55640" y="11423"/>
                      <a:pt x="55986" y="11423"/>
                    </a:cubicBezTo>
                    <a:cubicBezTo>
                      <a:pt x="57174" y="11423"/>
                      <a:pt x="58362" y="11455"/>
                      <a:pt x="59547" y="11455"/>
                    </a:cubicBezTo>
                    <a:cubicBezTo>
                      <a:pt x="61765" y="11455"/>
                      <a:pt x="63972" y="11343"/>
                      <a:pt x="66152" y="10706"/>
                    </a:cubicBezTo>
                    <a:cubicBezTo>
                      <a:pt x="67957" y="10179"/>
                      <a:pt x="68884" y="8525"/>
                      <a:pt x="68383" y="6696"/>
                    </a:cubicBezTo>
                    <a:cubicBezTo>
                      <a:pt x="68157" y="5843"/>
                      <a:pt x="67631" y="5467"/>
                      <a:pt x="66879" y="5442"/>
                    </a:cubicBezTo>
                    <a:cubicBezTo>
                      <a:pt x="65319" y="5371"/>
                      <a:pt x="63760" y="5248"/>
                      <a:pt x="62200" y="5248"/>
                    </a:cubicBezTo>
                    <a:cubicBezTo>
                      <a:pt x="61579" y="5248"/>
                      <a:pt x="60958" y="5267"/>
                      <a:pt x="60338" y="5317"/>
                    </a:cubicBezTo>
                    <a:cubicBezTo>
                      <a:pt x="59953" y="5351"/>
                      <a:pt x="59568" y="5400"/>
                      <a:pt x="59163" y="5400"/>
                    </a:cubicBezTo>
                    <a:cubicBezTo>
                      <a:pt x="58670" y="5400"/>
                      <a:pt x="58147" y="5328"/>
                      <a:pt x="57556" y="5066"/>
                    </a:cubicBezTo>
                    <a:cubicBezTo>
                      <a:pt x="60513" y="4114"/>
                      <a:pt x="63471" y="5016"/>
                      <a:pt x="66177" y="3964"/>
                    </a:cubicBezTo>
                    <a:lnTo>
                      <a:pt x="66177" y="806"/>
                    </a:lnTo>
                    <a:cubicBezTo>
                      <a:pt x="51515" y="754"/>
                      <a:pt x="36899" y="1"/>
                      <a:pt x="22274" y="1"/>
                    </a:cubicBezTo>
                    <a:close/>
                  </a:path>
                </a:pathLst>
              </a:custGeom>
              <a:solidFill>
                <a:srgbClr val="43439B">
                  <a:alpha val="52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0" name="Google Shape;2280;p28"/>
              <p:cNvSpPr/>
              <p:nvPr/>
            </p:nvSpPr>
            <p:spPr>
              <a:xfrm>
                <a:off x="7663505" y="-2562936"/>
                <a:ext cx="2942773" cy="106446"/>
              </a:xfrm>
              <a:custGeom>
                <a:avLst/>
                <a:gdLst/>
                <a:ahLst/>
                <a:cxnLst/>
                <a:rect l="l" t="t" r="r" b="b"/>
                <a:pathLst>
                  <a:path w="20126" h="728" extrusionOk="0">
                    <a:moveTo>
                      <a:pt x="0" y="0"/>
                    </a:moveTo>
                    <a:cubicBezTo>
                      <a:pt x="4142" y="621"/>
                      <a:pt x="8293" y="684"/>
                      <a:pt x="12447" y="684"/>
                    </a:cubicBezTo>
                    <a:cubicBezTo>
                      <a:pt x="13520" y="684"/>
                      <a:pt x="14594" y="680"/>
                      <a:pt x="15667" y="680"/>
                    </a:cubicBezTo>
                    <a:cubicBezTo>
                      <a:pt x="17153" y="680"/>
                      <a:pt x="18639" y="688"/>
                      <a:pt x="20126" y="727"/>
                    </a:cubicBezTo>
                    <a:cubicBezTo>
                      <a:pt x="16947" y="203"/>
                      <a:pt x="13756" y="109"/>
                      <a:pt x="10565" y="109"/>
                    </a:cubicBezTo>
                    <a:cubicBezTo>
                      <a:pt x="8780" y="109"/>
                      <a:pt x="6994" y="139"/>
                      <a:pt x="5210" y="139"/>
                    </a:cubicBezTo>
                    <a:cubicBezTo>
                      <a:pt x="3471" y="139"/>
                      <a:pt x="1734" y="111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1" name="Google Shape;2281;p28"/>
              <p:cNvSpPr/>
              <p:nvPr/>
            </p:nvSpPr>
            <p:spPr>
              <a:xfrm>
                <a:off x="5508697" y="-1442763"/>
                <a:ext cx="2059620" cy="121068"/>
              </a:xfrm>
              <a:custGeom>
                <a:avLst/>
                <a:gdLst/>
                <a:ahLst/>
                <a:cxnLst/>
                <a:rect l="l" t="t" r="r" b="b"/>
                <a:pathLst>
                  <a:path w="14086" h="828" extrusionOk="0">
                    <a:moveTo>
                      <a:pt x="2226" y="0"/>
                    </a:moveTo>
                    <a:cubicBezTo>
                      <a:pt x="1484" y="0"/>
                      <a:pt x="742" y="10"/>
                      <a:pt x="1" y="34"/>
                    </a:cubicBezTo>
                    <a:cubicBezTo>
                      <a:pt x="1" y="159"/>
                      <a:pt x="26" y="309"/>
                      <a:pt x="26" y="460"/>
                    </a:cubicBezTo>
                    <a:cubicBezTo>
                      <a:pt x="151" y="485"/>
                      <a:pt x="276" y="535"/>
                      <a:pt x="427" y="560"/>
                    </a:cubicBezTo>
                    <a:cubicBezTo>
                      <a:pt x="2773" y="763"/>
                      <a:pt x="5119" y="827"/>
                      <a:pt x="7466" y="827"/>
                    </a:cubicBezTo>
                    <a:cubicBezTo>
                      <a:pt x="9455" y="827"/>
                      <a:pt x="11445" y="781"/>
                      <a:pt x="13434" y="735"/>
                    </a:cubicBezTo>
                    <a:cubicBezTo>
                      <a:pt x="13710" y="710"/>
                      <a:pt x="14086" y="735"/>
                      <a:pt x="14086" y="34"/>
                    </a:cubicBezTo>
                    <a:lnTo>
                      <a:pt x="14086" y="34"/>
                    </a:lnTo>
                    <a:cubicBezTo>
                      <a:pt x="12885" y="104"/>
                      <a:pt x="11683" y="129"/>
                      <a:pt x="10479" y="129"/>
                    </a:cubicBezTo>
                    <a:cubicBezTo>
                      <a:pt x="7729" y="129"/>
                      <a:pt x="4975" y="0"/>
                      <a:pt x="22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2" name="Google Shape;2282;p28"/>
              <p:cNvSpPr/>
              <p:nvPr/>
            </p:nvSpPr>
            <p:spPr>
              <a:xfrm>
                <a:off x="2144522" y="-1392172"/>
                <a:ext cx="1990020" cy="85391"/>
              </a:xfrm>
              <a:custGeom>
                <a:avLst/>
                <a:gdLst/>
                <a:ahLst/>
                <a:cxnLst/>
                <a:rect l="l" t="t" r="r" b="b"/>
                <a:pathLst>
                  <a:path w="13610" h="584" extrusionOk="0">
                    <a:moveTo>
                      <a:pt x="4079" y="0"/>
                    </a:moveTo>
                    <a:cubicBezTo>
                      <a:pt x="2719" y="0"/>
                      <a:pt x="1360" y="31"/>
                      <a:pt x="1" y="114"/>
                    </a:cubicBezTo>
                    <a:cubicBezTo>
                      <a:pt x="1302" y="425"/>
                      <a:pt x="4771" y="583"/>
                      <a:pt x="7902" y="583"/>
                    </a:cubicBezTo>
                    <a:cubicBezTo>
                      <a:pt x="10562" y="583"/>
                      <a:pt x="12977" y="469"/>
                      <a:pt x="13610" y="239"/>
                    </a:cubicBezTo>
                    <a:cubicBezTo>
                      <a:pt x="10433" y="169"/>
                      <a:pt x="7256" y="0"/>
                      <a:pt x="407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3" name="Google Shape;2283;p28"/>
              <p:cNvSpPr/>
              <p:nvPr/>
            </p:nvSpPr>
            <p:spPr>
              <a:xfrm>
                <a:off x="8407460" y="-1507538"/>
                <a:ext cx="2041343" cy="83198"/>
              </a:xfrm>
              <a:custGeom>
                <a:avLst/>
                <a:gdLst/>
                <a:ahLst/>
                <a:cxnLst/>
                <a:rect l="l" t="t" r="r" b="b"/>
                <a:pathLst>
                  <a:path w="13961" h="569" extrusionOk="0">
                    <a:moveTo>
                      <a:pt x="6990" y="0"/>
                    </a:moveTo>
                    <a:cubicBezTo>
                      <a:pt x="5438" y="0"/>
                      <a:pt x="3885" y="28"/>
                      <a:pt x="2331" y="28"/>
                    </a:cubicBezTo>
                    <a:cubicBezTo>
                      <a:pt x="1554" y="28"/>
                      <a:pt x="777" y="21"/>
                      <a:pt x="0" y="0"/>
                    </a:cubicBezTo>
                    <a:lnTo>
                      <a:pt x="0" y="0"/>
                    </a:lnTo>
                    <a:cubicBezTo>
                      <a:pt x="2797" y="406"/>
                      <a:pt x="5585" y="569"/>
                      <a:pt x="8375" y="569"/>
                    </a:cubicBezTo>
                    <a:cubicBezTo>
                      <a:pt x="10235" y="569"/>
                      <a:pt x="12095" y="497"/>
                      <a:pt x="13960" y="376"/>
                    </a:cubicBezTo>
                    <a:cubicBezTo>
                      <a:pt x="11642" y="63"/>
                      <a:pt x="9317" y="0"/>
                      <a:pt x="69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4" name="Google Shape;2284;p28"/>
              <p:cNvSpPr/>
              <p:nvPr/>
            </p:nvSpPr>
            <p:spPr>
              <a:xfrm>
                <a:off x="7799049" y="-1681244"/>
                <a:ext cx="2154954" cy="78519"/>
              </a:xfrm>
              <a:custGeom>
                <a:avLst/>
                <a:gdLst/>
                <a:ahLst/>
                <a:cxnLst/>
                <a:rect l="l" t="t" r="r" b="b"/>
                <a:pathLst>
                  <a:path w="14738" h="537" extrusionOk="0">
                    <a:moveTo>
                      <a:pt x="11315" y="1"/>
                    </a:moveTo>
                    <a:cubicBezTo>
                      <a:pt x="7544" y="1"/>
                      <a:pt x="3772" y="210"/>
                      <a:pt x="1" y="537"/>
                    </a:cubicBezTo>
                    <a:cubicBezTo>
                      <a:pt x="4913" y="386"/>
                      <a:pt x="9825" y="236"/>
                      <a:pt x="14738" y="61"/>
                    </a:cubicBezTo>
                    <a:cubicBezTo>
                      <a:pt x="13597" y="20"/>
                      <a:pt x="12456" y="1"/>
                      <a:pt x="113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5" name="Google Shape;2285;p28"/>
              <p:cNvSpPr/>
              <p:nvPr/>
            </p:nvSpPr>
            <p:spPr>
              <a:xfrm>
                <a:off x="5867807" y="-2296089"/>
                <a:ext cx="1282766" cy="55855"/>
              </a:xfrm>
              <a:custGeom>
                <a:avLst/>
                <a:gdLst/>
                <a:ahLst/>
                <a:cxnLst/>
                <a:rect l="l" t="t" r="r" b="b"/>
                <a:pathLst>
                  <a:path w="8773" h="382" extrusionOk="0">
                    <a:moveTo>
                      <a:pt x="3445" y="1"/>
                    </a:moveTo>
                    <a:cubicBezTo>
                      <a:pt x="2298" y="1"/>
                      <a:pt x="1149" y="47"/>
                      <a:pt x="1" y="155"/>
                    </a:cubicBezTo>
                    <a:cubicBezTo>
                      <a:pt x="1986" y="257"/>
                      <a:pt x="3971" y="382"/>
                      <a:pt x="5948" y="382"/>
                    </a:cubicBezTo>
                    <a:cubicBezTo>
                      <a:pt x="6892" y="382"/>
                      <a:pt x="7834" y="353"/>
                      <a:pt x="8773" y="281"/>
                    </a:cubicBezTo>
                    <a:cubicBezTo>
                      <a:pt x="7004" y="113"/>
                      <a:pt x="5226" y="1"/>
                      <a:pt x="344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6" name="Google Shape;2286;p28"/>
              <p:cNvSpPr/>
              <p:nvPr/>
            </p:nvSpPr>
            <p:spPr>
              <a:xfrm>
                <a:off x="3463844" y="-1635332"/>
                <a:ext cx="546122" cy="94603"/>
              </a:xfrm>
              <a:custGeom>
                <a:avLst/>
                <a:gdLst/>
                <a:ahLst/>
                <a:cxnLst/>
                <a:rect l="l" t="t" r="r" b="b"/>
                <a:pathLst>
                  <a:path w="3735" h="647" extrusionOk="0">
                    <a:moveTo>
                      <a:pt x="2130" y="1"/>
                    </a:moveTo>
                    <a:cubicBezTo>
                      <a:pt x="1393" y="1"/>
                      <a:pt x="671" y="143"/>
                      <a:pt x="0" y="624"/>
                    </a:cubicBezTo>
                    <a:cubicBezTo>
                      <a:pt x="195" y="639"/>
                      <a:pt x="388" y="646"/>
                      <a:pt x="580" y="646"/>
                    </a:cubicBezTo>
                    <a:cubicBezTo>
                      <a:pt x="1652" y="646"/>
                      <a:pt x="2693" y="424"/>
                      <a:pt x="3735" y="148"/>
                    </a:cubicBezTo>
                    <a:cubicBezTo>
                      <a:pt x="3200" y="74"/>
                      <a:pt x="2661" y="1"/>
                      <a:pt x="21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7" name="Google Shape;2287;p28"/>
              <p:cNvSpPr/>
              <p:nvPr/>
            </p:nvSpPr>
            <p:spPr>
              <a:xfrm>
                <a:off x="10056502" y="-1720138"/>
                <a:ext cx="1070166" cy="51615"/>
              </a:xfrm>
              <a:custGeom>
                <a:avLst/>
                <a:gdLst/>
                <a:ahLst/>
                <a:cxnLst/>
                <a:rect l="l" t="t" r="r" b="b"/>
                <a:pathLst>
                  <a:path w="7319" h="353" extrusionOk="0">
                    <a:moveTo>
                      <a:pt x="7319" y="1"/>
                    </a:moveTo>
                    <a:lnTo>
                      <a:pt x="7319" y="1"/>
                    </a:lnTo>
                    <a:cubicBezTo>
                      <a:pt x="6091" y="126"/>
                      <a:pt x="4888" y="76"/>
                      <a:pt x="3660" y="176"/>
                    </a:cubicBezTo>
                    <a:cubicBezTo>
                      <a:pt x="3486" y="187"/>
                      <a:pt x="3312" y="191"/>
                      <a:pt x="3136" y="191"/>
                    </a:cubicBezTo>
                    <a:cubicBezTo>
                      <a:pt x="2609" y="191"/>
                      <a:pt x="2075" y="154"/>
                      <a:pt x="1542" y="154"/>
                    </a:cubicBezTo>
                    <a:cubicBezTo>
                      <a:pt x="1025" y="154"/>
                      <a:pt x="508" y="189"/>
                      <a:pt x="0" y="327"/>
                    </a:cubicBezTo>
                    <a:cubicBezTo>
                      <a:pt x="224" y="322"/>
                      <a:pt x="447" y="320"/>
                      <a:pt x="671" y="320"/>
                    </a:cubicBezTo>
                    <a:cubicBezTo>
                      <a:pt x="1600" y="320"/>
                      <a:pt x="2532" y="352"/>
                      <a:pt x="3464" y="352"/>
                    </a:cubicBezTo>
                    <a:cubicBezTo>
                      <a:pt x="4751" y="352"/>
                      <a:pt x="6038" y="291"/>
                      <a:pt x="73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8" name="Google Shape;2288;p28"/>
              <p:cNvSpPr/>
              <p:nvPr/>
            </p:nvSpPr>
            <p:spPr>
              <a:xfrm>
                <a:off x="4936986" y="-1933031"/>
                <a:ext cx="403268" cy="74278"/>
              </a:xfrm>
              <a:custGeom>
                <a:avLst/>
                <a:gdLst/>
                <a:ahLst/>
                <a:cxnLst/>
                <a:rect l="l" t="t" r="r" b="b"/>
                <a:pathLst>
                  <a:path w="2758" h="508" extrusionOk="0">
                    <a:moveTo>
                      <a:pt x="1196" y="1"/>
                    </a:moveTo>
                    <a:cubicBezTo>
                      <a:pt x="817" y="1"/>
                      <a:pt x="422" y="87"/>
                      <a:pt x="1" y="354"/>
                    </a:cubicBezTo>
                    <a:cubicBezTo>
                      <a:pt x="388" y="465"/>
                      <a:pt x="747" y="507"/>
                      <a:pt x="1090" y="507"/>
                    </a:cubicBezTo>
                    <a:cubicBezTo>
                      <a:pt x="1680" y="507"/>
                      <a:pt x="2219" y="381"/>
                      <a:pt x="2758" y="254"/>
                    </a:cubicBezTo>
                    <a:cubicBezTo>
                      <a:pt x="2255" y="180"/>
                      <a:pt x="1743" y="1"/>
                      <a:pt x="11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9" name="Google Shape;2289;p28"/>
              <p:cNvSpPr/>
              <p:nvPr/>
            </p:nvSpPr>
            <p:spPr>
              <a:xfrm>
                <a:off x="2569723" y="-2456782"/>
                <a:ext cx="355601" cy="44304"/>
              </a:xfrm>
              <a:custGeom>
                <a:avLst/>
                <a:gdLst/>
                <a:ahLst/>
                <a:cxnLst/>
                <a:rect l="l" t="t" r="r" b="b"/>
                <a:pathLst>
                  <a:path w="2432" h="303" extrusionOk="0">
                    <a:moveTo>
                      <a:pt x="1300" y="1"/>
                    </a:moveTo>
                    <a:cubicBezTo>
                      <a:pt x="871" y="1"/>
                      <a:pt x="439" y="58"/>
                      <a:pt x="0" y="151"/>
                    </a:cubicBezTo>
                    <a:cubicBezTo>
                      <a:pt x="388" y="257"/>
                      <a:pt x="771" y="302"/>
                      <a:pt x="1150" y="302"/>
                    </a:cubicBezTo>
                    <a:cubicBezTo>
                      <a:pt x="1580" y="302"/>
                      <a:pt x="2005" y="245"/>
                      <a:pt x="2431" y="151"/>
                    </a:cubicBezTo>
                    <a:cubicBezTo>
                      <a:pt x="2055" y="46"/>
                      <a:pt x="1679" y="1"/>
                      <a:pt x="13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90" name="Google Shape;2290;p28"/>
            <p:cNvGrpSpPr/>
            <p:nvPr/>
          </p:nvGrpSpPr>
          <p:grpSpPr>
            <a:xfrm rot="170261">
              <a:off x="2556064" y="1948254"/>
              <a:ext cx="3152812" cy="664532"/>
              <a:chOff x="3477025" y="2726700"/>
              <a:chExt cx="1792025" cy="382625"/>
            </a:xfrm>
          </p:grpSpPr>
          <p:sp>
            <p:nvSpPr>
              <p:cNvPr id="2291" name="Google Shape;2291;p28"/>
              <p:cNvSpPr/>
              <p:nvPr/>
            </p:nvSpPr>
            <p:spPr>
              <a:xfrm>
                <a:off x="3477025" y="2726700"/>
                <a:ext cx="1792025" cy="382625"/>
              </a:xfrm>
              <a:custGeom>
                <a:avLst/>
                <a:gdLst/>
                <a:ahLst/>
                <a:cxnLst/>
                <a:rect l="l" t="t" r="r" b="b"/>
                <a:pathLst>
                  <a:path w="71681" h="15305" extrusionOk="0">
                    <a:moveTo>
                      <a:pt x="40420" y="0"/>
                    </a:moveTo>
                    <a:cubicBezTo>
                      <a:pt x="27631" y="0"/>
                      <a:pt x="14935" y="264"/>
                      <a:pt x="1981" y="1319"/>
                    </a:cubicBezTo>
                    <a:cubicBezTo>
                      <a:pt x="2006" y="1344"/>
                      <a:pt x="1053" y="1444"/>
                      <a:pt x="1078" y="1444"/>
                    </a:cubicBezTo>
                    <a:cubicBezTo>
                      <a:pt x="978" y="3274"/>
                      <a:pt x="1028" y="5078"/>
                      <a:pt x="1304" y="6883"/>
                    </a:cubicBezTo>
                    <a:cubicBezTo>
                      <a:pt x="1379" y="7434"/>
                      <a:pt x="1454" y="7911"/>
                      <a:pt x="1028" y="8236"/>
                    </a:cubicBezTo>
                    <a:cubicBezTo>
                      <a:pt x="226" y="8838"/>
                      <a:pt x="201" y="9690"/>
                      <a:pt x="151" y="10542"/>
                    </a:cubicBezTo>
                    <a:cubicBezTo>
                      <a:pt x="126" y="11520"/>
                      <a:pt x="126" y="12497"/>
                      <a:pt x="76" y="13474"/>
                    </a:cubicBezTo>
                    <a:cubicBezTo>
                      <a:pt x="1" y="14327"/>
                      <a:pt x="176" y="14978"/>
                      <a:pt x="1129" y="15129"/>
                    </a:cubicBezTo>
                    <a:cubicBezTo>
                      <a:pt x="1129" y="15179"/>
                      <a:pt x="1129" y="15254"/>
                      <a:pt x="1129" y="15304"/>
                    </a:cubicBezTo>
                    <a:cubicBezTo>
                      <a:pt x="8231" y="14588"/>
                      <a:pt x="15365" y="14391"/>
                      <a:pt x="22521" y="14391"/>
                    </a:cubicBezTo>
                    <a:cubicBezTo>
                      <a:pt x="31184" y="14391"/>
                      <a:pt x="39880" y="14679"/>
                      <a:pt x="48589" y="14679"/>
                    </a:cubicBezTo>
                    <a:cubicBezTo>
                      <a:pt x="55837" y="14679"/>
                      <a:pt x="63094" y="14480"/>
                      <a:pt x="70352" y="13750"/>
                    </a:cubicBezTo>
                    <a:cubicBezTo>
                      <a:pt x="70227" y="12472"/>
                      <a:pt x="70552" y="11169"/>
                      <a:pt x="70928" y="10041"/>
                    </a:cubicBezTo>
                    <a:cubicBezTo>
                      <a:pt x="71680" y="7785"/>
                      <a:pt x="70778" y="6582"/>
                      <a:pt x="69024" y="5555"/>
                    </a:cubicBezTo>
                    <a:cubicBezTo>
                      <a:pt x="68798" y="5404"/>
                      <a:pt x="68422" y="5504"/>
                      <a:pt x="68322" y="5129"/>
                    </a:cubicBezTo>
                    <a:cubicBezTo>
                      <a:pt x="68297" y="4702"/>
                      <a:pt x="68397" y="4276"/>
                      <a:pt x="68598" y="3850"/>
                    </a:cubicBezTo>
                    <a:cubicBezTo>
                      <a:pt x="68948" y="3174"/>
                      <a:pt x="69124" y="2397"/>
                      <a:pt x="68873" y="1720"/>
                    </a:cubicBezTo>
                    <a:cubicBezTo>
                      <a:pt x="68673" y="1169"/>
                      <a:pt x="68723" y="667"/>
                      <a:pt x="68848" y="216"/>
                    </a:cubicBezTo>
                    <a:cubicBezTo>
                      <a:pt x="59230" y="142"/>
                      <a:pt x="49800" y="0"/>
                      <a:pt x="4042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6"/>
                  </a:solidFill>
                  <a:latin typeface="McLaren"/>
                  <a:ea typeface="McLaren"/>
                  <a:cs typeface="McLaren"/>
                  <a:sym typeface="McLaren"/>
                </a:endParaRPr>
              </a:p>
            </p:txBody>
          </p:sp>
          <p:sp>
            <p:nvSpPr>
              <p:cNvPr id="2292" name="Google Shape;2292;p28"/>
              <p:cNvSpPr/>
              <p:nvPr/>
            </p:nvSpPr>
            <p:spPr>
              <a:xfrm>
                <a:off x="3541575" y="2730175"/>
                <a:ext cx="1724325" cy="333600"/>
              </a:xfrm>
              <a:custGeom>
                <a:avLst/>
                <a:gdLst/>
                <a:ahLst/>
                <a:cxnLst/>
                <a:rect l="l" t="t" r="r" b="b"/>
                <a:pathLst>
                  <a:path w="68973" h="13344" extrusionOk="0">
                    <a:moveTo>
                      <a:pt x="56088" y="0"/>
                    </a:moveTo>
                    <a:cubicBezTo>
                      <a:pt x="55363" y="0"/>
                      <a:pt x="54637" y="9"/>
                      <a:pt x="53910" y="27"/>
                    </a:cubicBezTo>
                    <a:cubicBezTo>
                      <a:pt x="48688" y="147"/>
                      <a:pt x="43449" y="282"/>
                      <a:pt x="38220" y="282"/>
                    </a:cubicBezTo>
                    <a:cubicBezTo>
                      <a:pt x="36875" y="282"/>
                      <a:pt x="35530" y="273"/>
                      <a:pt x="34186" y="253"/>
                    </a:cubicBezTo>
                    <a:cubicBezTo>
                      <a:pt x="31216" y="196"/>
                      <a:pt x="28260" y="168"/>
                      <a:pt x="25297" y="168"/>
                    </a:cubicBezTo>
                    <a:cubicBezTo>
                      <a:pt x="24310" y="168"/>
                      <a:pt x="23321" y="171"/>
                      <a:pt x="22331" y="177"/>
                    </a:cubicBezTo>
                    <a:cubicBezTo>
                      <a:pt x="19023" y="203"/>
                      <a:pt x="15715" y="353"/>
                      <a:pt x="12406" y="428"/>
                    </a:cubicBezTo>
                    <a:cubicBezTo>
                      <a:pt x="9123" y="478"/>
                      <a:pt x="5464" y="929"/>
                      <a:pt x="2181" y="929"/>
                    </a:cubicBezTo>
                    <a:cubicBezTo>
                      <a:pt x="2070" y="929"/>
                      <a:pt x="1979" y="928"/>
                      <a:pt x="1904" y="928"/>
                    </a:cubicBezTo>
                    <a:cubicBezTo>
                      <a:pt x="1454" y="928"/>
                      <a:pt x="1586" y="965"/>
                      <a:pt x="1479" y="1481"/>
                    </a:cubicBezTo>
                    <a:cubicBezTo>
                      <a:pt x="1253" y="2659"/>
                      <a:pt x="1604" y="3812"/>
                      <a:pt x="1429" y="4990"/>
                    </a:cubicBezTo>
                    <a:cubicBezTo>
                      <a:pt x="2192" y="5084"/>
                      <a:pt x="2949" y="5102"/>
                      <a:pt x="3700" y="5102"/>
                    </a:cubicBezTo>
                    <a:cubicBezTo>
                      <a:pt x="4167" y="5102"/>
                      <a:pt x="4631" y="5095"/>
                      <a:pt x="5094" y="5095"/>
                    </a:cubicBezTo>
                    <a:cubicBezTo>
                      <a:pt x="6062" y="5095"/>
                      <a:pt x="7021" y="5126"/>
                      <a:pt x="7970" y="5315"/>
                    </a:cubicBezTo>
                    <a:cubicBezTo>
                      <a:pt x="6368" y="5701"/>
                      <a:pt x="4750" y="5807"/>
                      <a:pt x="3048" y="5807"/>
                    </a:cubicBezTo>
                    <a:cubicBezTo>
                      <a:pt x="2647" y="5807"/>
                      <a:pt x="2241" y="5801"/>
                      <a:pt x="1830" y="5792"/>
                    </a:cubicBezTo>
                    <a:lnTo>
                      <a:pt x="1830" y="5792"/>
                    </a:lnTo>
                    <a:cubicBezTo>
                      <a:pt x="2635" y="6646"/>
                      <a:pt x="3494" y="6865"/>
                      <a:pt x="4378" y="6865"/>
                    </a:cubicBezTo>
                    <a:cubicBezTo>
                      <a:pt x="4843" y="6865"/>
                      <a:pt x="5315" y="6804"/>
                      <a:pt x="5790" y="6744"/>
                    </a:cubicBezTo>
                    <a:cubicBezTo>
                      <a:pt x="6717" y="6619"/>
                      <a:pt x="7644" y="6493"/>
                      <a:pt x="8572" y="6443"/>
                    </a:cubicBezTo>
                    <a:cubicBezTo>
                      <a:pt x="8709" y="6429"/>
                      <a:pt x="8851" y="6416"/>
                      <a:pt x="8998" y="6416"/>
                    </a:cubicBezTo>
                    <a:cubicBezTo>
                      <a:pt x="9359" y="6416"/>
                      <a:pt x="9748" y="6491"/>
                      <a:pt x="10176" y="6794"/>
                    </a:cubicBezTo>
                    <a:cubicBezTo>
                      <a:pt x="7544" y="7421"/>
                      <a:pt x="5063" y="7546"/>
                      <a:pt x="2632" y="8022"/>
                    </a:cubicBezTo>
                    <a:cubicBezTo>
                      <a:pt x="652" y="8398"/>
                      <a:pt x="602" y="8223"/>
                      <a:pt x="451" y="10228"/>
                    </a:cubicBezTo>
                    <a:cubicBezTo>
                      <a:pt x="426" y="10453"/>
                      <a:pt x="201" y="10654"/>
                      <a:pt x="451" y="10954"/>
                    </a:cubicBezTo>
                    <a:cubicBezTo>
                      <a:pt x="5314" y="11355"/>
                      <a:pt x="10251" y="10804"/>
                      <a:pt x="15138" y="11631"/>
                    </a:cubicBezTo>
                    <a:cubicBezTo>
                      <a:pt x="11873" y="11730"/>
                      <a:pt x="8608" y="11828"/>
                      <a:pt x="5329" y="11828"/>
                    </a:cubicBezTo>
                    <a:cubicBezTo>
                      <a:pt x="3599" y="11828"/>
                      <a:pt x="1865" y="11801"/>
                      <a:pt x="126" y="11731"/>
                    </a:cubicBezTo>
                    <a:cubicBezTo>
                      <a:pt x="75" y="12132"/>
                      <a:pt x="50" y="12533"/>
                      <a:pt x="0" y="13060"/>
                    </a:cubicBezTo>
                    <a:cubicBezTo>
                      <a:pt x="1805" y="13260"/>
                      <a:pt x="3559" y="13310"/>
                      <a:pt x="5314" y="13335"/>
                    </a:cubicBezTo>
                    <a:cubicBezTo>
                      <a:pt x="5615" y="13341"/>
                      <a:pt x="5916" y="13344"/>
                      <a:pt x="6217" y="13344"/>
                    </a:cubicBezTo>
                    <a:cubicBezTo>
                      <a:pt x="9713" y="13344"/>
                      <a:pt x="13175" y="12984"/>
                      <a:pt x="16675" y="12984"/>
                    </a:cubicBezTo>
                    <a:cubicBezTo>
                      <a:pt x="16781" y="12984"/>
                      <a:pt x="16887" y="12984"/>
                      <a:pt x="16993" y="12985"/>
                    </a:cubicBezTo>
                    <a:cubicBezTo>
                      <a:pt x="18932" y="12996"/>
                      <a:pt x="20871" y="13007"/>
                      <a:pt x="22810" y="13007"/>
                    </a:cubicBezTo>
                    <a:cubicBezTo>
                      <a:pt x="25207" y="13007"/>
                      <a:pt x="27604" y="12990"/>
                      <a:pt x="30000" y="12934"/>
                    </a:cubicBezTo>
                    <a:cubicBezTo>
                      <a:pt x="33183" y="12859"/>
                      <a:pt x="36373" y="12847"/>
                      <a:pt x="39565" y="12847"/>
                    </a:cubicBezTo>
                    <a:cubicBezTo>
                      <a:pt x="41161" y="12847"/>
                      <a:pt x="42758" y="12850"/>
                      <a:pt x="44355" y="12850"/>
                    </a:cubicBezTo>
                    <a:cubicBezTo>
                      <a:pt x="45953" y="12850"/>
                      <a:pt x="47551" y="12847"/>
                      <a:pt x="49148" y="12834"/>
                    </a:cubicBezTo>
                    <a:cubicBezTo>
                      <a:pt x="51881" y="12818"/>
                      <a:pt x="54614" y="12739"/>
                      <a:pt x="57347" y="12739"/>
                    </a:cubicBezTo>
                    <a:cubicBezTo>
                      <a:pt x="58850" y="12739"/>
                      <a:pt x="60352" y="12763"/>
                      <a:pt x="61855" y="12834"/>
                    </a:cubicBezTo>
                    <a:cubicBezTo>
                      <a:pt x="63336" y="12908"/>
                      <a:pt x="64817" y="13092"/>
                      <a:pt x="66297" y="13092"/>
                    </a:cubicBezTo>
                    <a:cubicBezTo>
                      <a:pt x="66822" y="13092"/>
                      <a:pt x="67346" y="13069"/>
                      <a:pt x="67870" y="13010"/>
                    </a:cubicBezTo>
                    <a:cubicBezTo>
                      <a:pt x="67945" y="12558"/>
                      <a:pt x="68021" y="12132"/>
                      <a:pt x="67895" y="11857"/>
                    </a:cubicBezTo>
                    <a:lnTo>
                      <a:pt x="67895" y="11857"/>
                    </a:lnTo>
                    <a:cubicBezTo>
                      <a:pt x="52432" y="12183"/>
                      <a:pt x="37018" y="11807"/>
                      <a:pt x="21579" y="12308"/>
                    </a:cubicBezTo>
                    <a:cubicBezTo>
                      <a:pt x="21730" y="12107"/>
                      <a:pt x="21880" y="12057"/>
                      <a:pt x="22030" y="12032"/>
                    </a:cubicBezTo>
                    <a:cubicBezTo>
                      <a:pt x="25715" y="11832"/>
                      <a:pt x="29374" y="11506"/>
                      <a:pt x="33058" y="11431"/>
                    </a:cubicBezTo>
                    <a:cubicBezTo>
                      <a:pt x="35902" y="11378"/>
                      <a:pt x="38747" y="11363"/>
                      <a:pt x="41594" y="11363"/>
                    </a:cubicBezTo>
                    <a:cubicBezTo>
                      <a:pt x="45007" y="11363"/>
                      <a:pt x="48421" y="11384"/>
                      <a:pt x="51835" y="11384"/>
                    </a:cubicBezTo>
                    <a:cubicBezTo>
                      <a:pt x="56339" y="11384"/>
                      <a:pt x="60841" y="11348"/>
                      <a:pt x="65339" y="11180"/>
                    </a:cubicBezTo>
                    <a:cubicBezTo>
                      <a:pt x="66166" y="11155"/>
                      <a:pt x="66993" y="11155"/>
                      <a:pt x="67920" y="10854"/>
                    </a:cubicBezTo>
                    <a:cubicBezTo>
                      <a:pt x="67870" y="10152"/>
                      <a:pt x="68221" y="9626"/>
                      <a:pt x="68422" y="9025"/>
                    </a:cubicBezTo>
                    <a:cubicBezTo>
                      <a:pt x="68973" y="7471"/>
                      <a:pt x="68271" y="5867"/>
                      <a:pt x="66868" y="5766"/>
                    </a:cubicBezTo>
                    <a:cubicBezTo>
                      <a:pt x="66226" y="5714"/>
                      <a:pt x="65571" y="5675"/>
                      <a:pt x="64913" y="5675"/>
                    </a:cubicBezTo>
                    <a:cubicBezTo>
                      <a:pt x="64311" y="5675"/>
                      <a:pt x="63707" y="5708"/>
                      <a:pt x="63108" y="5792"/>
                    </a:cubicBezTo>
                    <a:cubicBezTo>
                      <a:pt x="62316" y="5891"/>
                      <a:pt x="61524" y="5923"/>
                      <a:pt x="60730" y="5923"/>
                    </a:cubicBezTo>
                    <a:cubicBezTo>
                      <a:pt x="59515" y="5923"/>
                      <a:pt x="58296" y="5847"/>
                      <a:pt x="57068" y="5817"/>
                    </a:cubicBezTo>
                    <a:cubicBezTo>
                      <a:pt x="56767" y="5792"/>
                      <a:pt x="56291" y="5917"/>
                      <a:pt x="55940" y="5190"/>
                    </a:cubicBezTo>
                    <a:cubicBezTo>
                      <a:pt x="56341" y="5160"/>
                      <a:pt x="56743" y="5149"/>
                      <a:pt x="57147" y="5149"/>
                    </a:cubicBezTo>
                    <a:cubicBezTo>
                      <a:pt x="58171" y="5149"/>
                      <a:pt x="59202" y="5219"/>
                      <a:pt x="60218" y="5219"/>
                    </a:cubicBezTo>
                    <a:cubicBezTo>
                      <a:pt x="62110" y="5219"/>
                      <a:pt x="63952" y="4976"/>
                      <a:pt x="65615" y="3586"/>
                    </a:cubicBezTo>
                    <a:cubicBezTo>
                      <a:pt x="65740" y="2659"/>
                      <a:pt x="65865" y="1531"/>
                      <a:pt x="65790" y="328"/>
                    </a:cubicBezTo>
                    <a:cubicBezTo>
                      <a:pt x="62536" y="164"/>
                      <a:pt x="59316" y="0"/>
                      <a:pt x="56088" y="0"/>
                    </a:cubicBezTo>
                    <a:close/>
                  </a:path>
                </a:pathLst>
              </a:custGeom>
              <a:solidFill>
                <a:srgbClr val="43439B">
                  <a:alpha val="52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6"/>
                  </a:solidFill>
                  <a:latin typeface="McLaren"/>
                  <a:ea typeface="McLaren"/>
                  <a:cs typeface="McLaren"/>
                  <a:sym typeface="McLaren"/>
                </a:endParaRPr>
              </a:p>
            </p:txBody>
          </p:sp>
          <p:sp>
            <p:nvSpPr>
              <p:cNvPr id="2293" name="Google Shape;2293;p28"/>
              <p:cNvSpPr/>
              <p:nvPr/>
            </p:nvSpPr>
            <p:spPr>
              <a:xfrm>
                <a:off x="4278425" y="2727450"/>
                <a:ext cx="288225" cy="2900"/>
              </a:xfrm>
              <a:custGeom>
                <a:avLst/>
                <a:gdLst/>
                <a:ahLst/>
                <a:cxnLst/>
                <a:rect l="l" t="t" r="r" b="b"/>
                <a:pathLst>
                  <a:path w="11529" h="116" extrusionOk="0">
                    <a:moveTo>
                      <a:pt x="8431" y="1"/>
                    </a:moveTo>
                    <a:cubicBezTo>
                      <a:pt x="5614" y="1"/>
                      <a:pt x="2807" y="24"/>
                      <a:pt x="0" y="61"/>
                    </a:cubicBezTo>
                    <a:lnTo>
                      <a:pt x="50" y="61"/>
                    </a:lnTo>
                    <a:cubicBezTo>
                      <a:pt x="1515" y="99"/>
                      <a:pt x="2976" y="116"/>
                      <a:pt x="4436" y="116"/>
                    </a:cubicBezTo>
                    <a:cubicBezTo>
                      <a:pt x="6799" y="116"/>
                      <a:pt x="9159" y="73"/>
                      <a:pt x="11529" y="11"/>
                    </a:cubicBezTo>
                    <a:cubicBezTo>
                      <a:pt x="10495" y="4"/>
                      <a:pt x="9462" y="1"/>
                      <a:pt x="84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6"/>
                  </a:solidFill>
                  <a:latin typeface="McLaren"/>
                  <a:ea typeface="McLaren"/>
                  <a:cs typeface="McLaren"/>
                  <a:sym typeface="McLaren"/>
                </a:endParaRPr>
              </a:p>
            </p:txBody>
          </p:sp>
          <p:sp>
            <p:nvSpPr>
              <p:cNvPr id="2294" name="Google Shape;2294;p28"/>
              <p:cNvSpPr/>
              <p:nvPr/>
            </p:nvSpPr>
            <p:spPr>
              <a:xfrm>
                <a:off x="4743325" y="2977225"/>
                <a:ext cx="361550" cy="18075"/>
              </a:xfrm>
              <a:custGeom>
                <a:avLst/>
                <a:gdLst/>
                <a:ahLst/>
                <a:cxnLst/>
                <a:rect l="l" t="t" r="r" b="b"/>
                <a:pathLst>
                  <a:path w="14462" h="723" extrusionOk="0">
                    <a:moveTo>
                      <a:pt x="6400" y="0"/>
                    </a:moveTo>
                    <a:cubicBezTo>
                      <a:pt x="3358" y="0"/>
                      <a:pt x="544" y="157"/>
                      <a:pt x="1" y="471"/>
                    </a:cubicBezTo>
                    <a:cubicBezTo>
                      <a:pt x="3107" y="582"/>
                      <a:pt x="6162" y="723"/>
                      <a:pt x="9193" y="723"/>
                    </a:cubicBezTo>
                    <a:cubicBezTo>
                      <a:pt x="10956" y="723"/>
                      <a:pt x="12711" y="675"/>
                      <a:pt x="14462" y="546"/>
                    </a:cubicBezTo>
                    <a:cubicBezTo>
                      <a:pt x="13214" y="182"/>
                      <a:pt x="9676" y="0"/>
                      <a:pt x="64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6"/>
                  </a:solidFill>
                  <a:latin typeface="McLaren"/>
                  <a:ea typeface="McLaren"/>
                  <a:cs typeface="McLaren"/>
                  <a:sym typeface="McLaren"/>
                </a:endParaRPr>
              </a:p>
            </p:txBody>
          </p:sp>
          <p:sp>
            <p:nvSpPr>
              <p:cNvPr id="2295" name="Google Shape;2295;p28"/>
              <p:cNvSpPr/>
              <p:nvPr/>
            </p:nvSpPr>
            <p:spPr>
              <a:xfrm>
                <a:off x="4788450" y="2803125"/>
                <a:ext cx="285100" cy="29425"/>
              </a:xfrm>
              <a:custGeom>
                <a:avLst/>
                <a:gdLst/>
                <a:ahLst/>
                <a:cxnLst/>
                <a:rect l="l" t="t" r="r" b="b"/>
                <a:pathLst>
                  <a:path w="11404" h="1177" extrusionOk="0">
                    <a:moveTo>
                      <a:pt x="5818" y="1"/>
                    </a:moveTo>
                    <a:cubicBezTo>
                      <a:pt x="3885" y="1"/>
                      <a:pt x="1952" y="92"/>
                      <a:pt x="25" y="92"/>
                    </a:cubicBezTo>
                    <a:cubicBezTo>
                      <a:pt x="25" y="167"/>
                      <a:pt x="25" y="267"/>
                      <a:pt x="0" y="342"/>
                    </a:cubicBezTo>
                    <a:cubicBezTo>
                      <a:pt x="702" y="392"/>
                      <a:pt x="1379" y="442"/>
                      <a:pt x="2080" y="493"/>
                    </a:cubicBezTo>
                    <a:cubicBezTo>
                      <a:pt x="1278" y="618"/>
                      <a:pt x="1278" y="618"/>
                      <a:pt x="802" y="944"/>
                    </a:cubicBezTo>
                    <a:cubicBezTo>
                      <a:pt x="1203" y="1094"/>
                      <a:pt x="1629" y="1119"/>
                      <a:pt x="2030" y="1169"/>
                    </a:cubicBezTo>
                    <a:cubicBezTo>
                      <a:pt x="2080" y="1174"/>
                      <a:pt x="2129" y="1176"/>
                      <a:pt x="2177" y="1176"/>
                    </a:cubicBezTo>
                    <a:cubicBezTo>
                      <a:pt x="2893" y="1176"/>
                      <a:pt x="3525" y="690"/>
                      <a:pt x="4135" y="643"/>
                    </a:cubicBezTo>
                    <a:cubicBezTo>
                      <a:pt x="4670" y="626"/>
                      <a:pt x="5210" y="615"/>
                      <a:pt x="5753" y="615"/>
                    </a:cubicBezTo>
                    <a:cubicBezTo>
                      <a:pt x="6839" y="615"/>
                      <a:pt x="7937" y="660"/>
                      <a:pt x="9023" y="793"/>
                    </a:cubicBezTo>
                    <a:cubicBezTo>
                      <a:pt x="9244" y="821"/>
                      <a:pt x="9468" y="837"/>
                      <a:pt x="9691" y="837"/>
                    </a:cubicBezTo>
                    <a:cubicBezTo>
                      <a:pt x="10276" y="837"/>
                      <a:pt x="10859" y="726"/>
                      <a:pt x="11404" y="417"/>
                    </a:cubicBezTo>
                    <a:cubicBezTo>
                      <a:pt x="9546" y="85"/>
                      <a:pt x="7682" y="1"/>
                      <a:pt x="58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6"/>
                  </a:solidFill>
                  <a:latin typeface="McLaren"/>
                  <a:ea typeface="McLaren"/>
                  <a:cs typeface="McLaren"/>
                  <a:sym typeface="McLaren"/>
                </a:endParaRPr>
              </a:p>
            </p:txBody>
          </p:sp>
          <p:sp>
            <p:nvSpPr>
              <p:cNvPr id="2296" name="Google Shape;2296;p28"/>
              <p:cNvSpPr/>
              <p:nvPr/>
            </p:nvSpPr>
            <p:spPr>
              <a:xfrm>
                <a:off x="3839825" y="2905675"/>
                <a:ext cx="298900" cy="17875"/>
              </a:xfrm>
              <a:custGeom>
                <a:avLst/>
                <a:gdLst/>
                <a:ahLst/>
                <a:cxnLst/>
                <a:rect l="l" t="t" r="r" b="b"/>
                <a:pathLst>
                  <a:path w="11956" h="715" extrusionOk="0">
                    <a:moveTo>
                      <a:pt x="4160" y="0"/>
                    </a:moveTo>
                    <a:cubicBezTo>
                      <a:pt x="2778" y="0"/>
                      <a:pt x="1392" y="61"/>
                      <a:pt x="0" y="200"/>
                    </a:cubicBezTo>
                    <a:cubicBezTo>
                      <a:pt x="2583" y="511"/>
                      <a:pt x="5176" y="715"/>
                      <a:pt x="7780" y="715"/>
                    </a:cubicBezTo>
                    <a:cubicBezTo>
                      <a:pt x="9169" y="715"/>
                      <a:pt x="10560" y="657"/>
                      <a:pt x="11955" y="526"/>
                    </a:cubicBezTo>
                    <a:cubicBezTo>
                      <a:pt x="9353" y="215"/>
                      <a:pt x="6762" y="0"/>
                      <a:pt x="416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6"/>
                  </a:solidFill>
                  <a:latin typeface="McLaren"/>
                  <a:ea typeface="McLaren"/>
                  <a:cs typeface="McLaren"/>
                  <a:sym typeface="McLaren"/>
                </a:endParaRPr>
              </a:p>
            </p:txBody>
          </p:sp>
          <p:sp>
            <p:nvSpPr>
              <p:cNvPr id="2297" name="Google Shape;2297;p28"/>
              <p:cNvSpPr/>
              <p:nvPr/>
            </p:nvSpPr>
            <p:spPr>
              <a:xfrm>
                <a:off x="3945700" y="2862025"/>
                <a:ext cx="219950" cy="14600"/>
              </a:xfrm>
              <a:custGeom>
                <a:avLst/>
                <a:gdLst/>
                <a:ahLst/>
                <a:cxnLst/>
                <a:rect l="l" t="t" r="r" b="b"/>
                <a:pathLst>
                  <a:path w="8798" h="584" extrusionOk="0">
                    <a:moveTo>
                      <a:pt x="4295" y="1"/>
                    </a:moveTo>
                    <a:cubicBezTo>
                      <a:pt x="2857" y="1"/>
                      <a:pt x="1423" y="70"/>
                      <a:pt x="1" y="242"/>
                    </a:cubicBezTo>
                    <a:cubicBezTo>
                      <a:pt x="1486" y="458"/>
                      <a:pt x="2971" y="583"/>
                      <a:pt x="4456" y="583"/>
                    </a:cubicBezTo>
                    <a:cubicBezTo>
                      <a:pt x="5903" y="583"/>
                      <a:pt x="7350" y="464"/>
                      <a:pt x="8798" y="192"/>
                    </a:cubicBezTo>
                    <a:cubicBezTo>
                      <a:pt x="7300" y="77"/>
                      <a:pt x="5795" y="1"/>
                      <a:pt x="42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6"/>
                  </a:solidFill>
                  <a:latin typeface="McLaren"/>
                  <a:ea typeface="McLaren"/>
                  <a:cs typeface="McLaren"/>
                  <a:sym typeface="McLaren"/>
                </a:endParaRPr>
              </a:p>
            </p:txBody>
          </p:sp>
          <p:sp>
            <p:nvSpPr>
              <p:cNvPr id="2298" name="Google Shape;2298;p28"/>
              <p:cNvSpPr/>
              <p:nvPr/>
            </p:nvSpPr>
            <p:spPr>
              <a:xfrm>
                <a:off x="4824775" y="2950350"/>
                <a:ext cx="149150" cy="11950"/>
              </a:xfrm>
              <a:custGeom>
                <a:avLst/>
                <a:gdLst/>
                <a:ahLst/>
                <a:cxnLst/>
                <a:rect l="l" t="t" r="r" b="b"/>
                <a:pathLst>
                  <a:path w="5966" h="478" extrusionOk="0">
                    <a:moveTo>
                      <a:pt x="2488" y="0"/>
                    </a:moveTo>
                    <a:cubicBezTo>
                      <a:pt x="1662" y="0"/>
                      <a:pt x="834" y="61"/>
                      <a:pt x="1" y="218"/>
                    </a:cubicBezTo>
                    <a:cubicBezTo>
                      <a:pt x="1195" y="352"/>
                      <a:pt x="2381" y="478"/>
                      <a:pt x="3563" y="478"/>
                    </a:cubicBezTo>
                    <a:cubicBezTo>
                      <a:pt x="4365" y="478"/>
                      <a:pt x="5165" y="420"/>
                      <a:pt x="5966" y="268"/>
                    </a:cubicBezTo>
                    <a:cubicBezTo>
                      <a:pt x="4808" y="121"/>
                      <a:pt x="3651" y="0"/>
                      <a:pt x="248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6"/>
                  </a:solidFill>
                  <a:latin typeface="McLaren"/>
                  <a:ea typeface="McLaren"/>
                  <a:cs typeface="McLaren"/>
                  <a:sym typeface="McLaren"/>
                </a:endParaRPr>
              </a:p>
            </p:txBody>
          </p:sp>
        </p:grpSp>
        <p:grpSp>
          <p:nvGrpSpPr>
            <p:cNvPr id="2299" name="Google Shape;2299;p28"/>
            <p:cNvGrpSpPr/>
            <p:nvPr/>
          </p:nvGrpSpPr>
          <p:grpSpPr>
            <a:xfrm rot="170261">
              <a:off x="2556064" y="2801442"/>
              <a:ext cx="3152812" cy="664532"/>
              <a:chOff x="3477025" y="2726700"/>
              <a:chExt cx="1792025" cy="382625"/>
            </a:xfrm>
          </p:grpSpPr>
          <p:sp>
            <p:nvSpPr>
              <p:cNvPr id="2300" name="Google Shape;2300;p28"/>
              <p:cNvSpPr/>
              <p:nvPr/>
            </p:nvSpPr>
            <p:spPr>
              <a:xfrm>
                <a:off x="3477025" y="2726700"/>
                <a:ext cx="1792025" cy="382625"/>
              </a:xfrm>
              <a:custGeom>
                <a:avLst/>
                <a:gdLst/>
                <a:ahLst/>
                <a:cxnLst/>
                <a:rect l="l" t="t" r="r" b="b"/>
                <a:pathLst>
                  <a:path w="71681" h="15305" extrusionOk="0">
                    <a:moveTo>
                      <a:pt x="40420" y="0"/>
                    </a:moveTo>
                    <a:cubicBezTo>
                      <a:pt x="27631" y="0"/>
                      <a:pt x="14935" y="264"/>
                      <a:pt x="1981" y="1319"/>
                    </a:cubicBezTo>
                    <a:cubicBezTo>
                      <a:pt x="2006" y="1344"/>
                      <a:pt x="1053" y="1444"/>
                      <a:pt x="1078" y="1444"/>
                    </a:cubicBezTo>
                    <a:cubicBezTo>
                      <a:pt x="978" y="3274"/>
                      <a:pt x="1028" y="5078"/>
                      <a:pt x="1304" y="6883"/>
                    </a:cubicBezTo>
                    <a:cubicBezTo>
                      <a:pt x="1379" y="7434"/>
                      <a:pt x="1454" y="7911"/>
                      <a:pt x="1028" y="8236"/>
                    </a:cubicBezTo>
                    <a:cubicBezTo>
                      <a:pt x="226" y="8838"/>
                      <a:pt x="201" y="9690"/>
                      <a:pt x="151" y="10542"/>
                    </a:cubicBezTo>
                    <a:cubicBezTo>
                      <a:pt x="126" y="11520"/>
                      <a:pt x="126" y="12497"/>
                      <a:pt x="76" y="13474"/>
                    </a:cubicBezTo>
                    <a:cubicBezTo>
                      <a:pt x="1" y="14327"/>
                      <a:pt x="176" y="14978"/>
                      <a:pt x="1129" y="15129"/>
                    </a:cubicBezTo>
                    <a:cubicBezTo>
                      <a:pt x="1129" y="15179"/>
                      <a:pt x="1129" y="15254"/>
                      <a:pt x="1129" y="15304"/>
                    </a:cubicBezTo>
                    <a:cubicBezTo>
                      <a:pt x="8231" y="14588"/>
                      <a:pt x="15365" y="14391"/>
                      <a:pt x="22521" y="14391"/>
                    </a:cubicBezTo>
                    <a:cubicBezTo>
                      <a:pt x="31184" y="14391"/>
                      <a:pt x="39880" y="14679"/>
                      <a:pt x="48589" y="14679"/>
                    </a:cubicBezTo>
                    <a:cubicBezTo>
                      <a:pt x="55837" y="14679"/>
                      <a:pt x="63094" y="14480"/>
                      <a:pt x="70352" y="13750"/>
                    </a:cubicBezTo>
                    <a:cubicBezTo>
                      <a:pt x="70227" y="12472"/>
                      <a:pt x="70552" y="11169"/>
                      <a:pt x="70928" y="10041"/>
                    </a:cubicBezTo>
                    <a:cubicBezTo>
                      <a:pt x="71680" y="7785"/>
                      <a:pt x="70778" y="6582"/>
                      <a:pt x="69024" y="5555"/>
                    </a:cubicBezTo>
                    <a:cubicBezTo>
                      <a:pt x="68798" y="5404"/>
                      <a:pt x="68422" y="5504"/>
                      <a:pt x="68322" y="5129"/>
                    </a:cubicBezTo>
                    <a:cubicBezTo>
                      <a:pt x="68297" y="4702"/>
                      <a:pt x="68397" y="4276"/>
                      <a:pt x="68598" y="3850"/>
                    </a:cubicBezTo>
                    <a:cubicBezTo>
                      <a:pt x="68948" y="3174"/>
                      <a:pt x="69124" y="2397"/>
                      <a:pt x="68873" y="1720"/>
                    </a:cubicBezTo>
                    <a:cubicBezTo>
                      <a:pt x="68673" y="1169"/>
                      <a:pt x="68723" y="667"/>
                      <a:pt x="68848" y="216"/>
                    </a:cubicBezTo>
                    <a:cubicBezTo>
                      <a:pt x="59230" y="142"/>
                      <a:pt x="49800" y="0"/>
                      <a:pt x="4042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6"/>
                  </a:solidFill>
                  <a:latin typeface="McLaren"/>
                  <a:ea typeface="McLaren"/>
                  <a:cs typeface="McLaren"/>
                  <a:sym typeface="McLaren"/>
                </a:endParaRPr>
              </a:p>
            </p:txBody>
          </p:sp>
          <p:sp>
            <p:nvSpPr>
              <p:cNvPr id="2301" name="Google Shape;2301;p28"/>
              <p:cNvSpPr/>
              <p:nvPr/>
            </p:nvSpPr>
            <p:spPr>
              <a:xfrm>
                <a:off x="3541575" y="2730175"/>
                <a:ext cx="1724325" cy="333600"/>
              </a:xfrm>
              <a:custGeom>
                <a:avLst/>
                <a:gdLst/>
                <a:ahLst/>
                <a:cxnLst/>
                <a:rect l="l" t="t" r="r" b="b"/>
                <a:pathLst>
                  <a:path w="68973" h="13344" extrusionOk="0">
                    <a:moveTo>
                      <a:pt x="56088" y="0"/>
                    </a:moveTo>
                    <a:cubicBezTo>
                      <a:pt x="55363" y="0"/>
                      <a:pt x="54637" y="9"/>
                      <a:pt x="53910" y="27"/>
                    </a:cubicBezTo>
                    <a:cubicBezTo>
                      <a:pt x="48688" y="147"/>
                      <a:pt x="43449" y="282"/>
                      <a:pt x="38220" y="282"/>
                    </a:cubicBezTo>
                    <a:cubicBezTo>
                      <a:pt x="36875" y="282"/>
                      <a:pt x="35530" y="273"/>
                      <a:pt x="34186" y="253"/>
                    </a:cubicBezTo>
                    <a:cubicBezTo>
                      <a:pt x="31216" y="196"/>
                      <a:pt x="28260" y="168"/>
                      <a:pt x="25297" y="168"/>
                    </a:cubicBezTo>
                    <a:cubicBezTo>
                      <a:pt x="24310" y="168"/>
                      <a:pt x="23321" y="171"/>
                      <a:pt x="22331" y="177"/>
                    </a:cubicBezTo>
                    <a:cubicBezTo>
                      <a:pt x="19023" y="203"/>
                      <a:pt x="15715" y="353"/>
                      <a:pt x="12406" y="428"/>
                    </a:cubicBezTo>
                    <a:cubicBezTo>
                      <a:pt x="9123" y="478"/>
                      <a:pt x="5464" y="929"/>
                      <a:pt x="2181" y="929"/>
                    </a:cubicBezTo>
                    <a:cubicBezTo>
                      <a:pt x="2070" y="929"/>
                      <a:pt x="1979" y="928"/>
                      <a:pt x="1904" y="928"/>
                    </a:cubicBezTo>
                    <a:cubicBezTo>
                      <a:pt x="1454" y="928"/>
                      <a:pt x="1586" y="965"/>
                      <a:pt x="1479" y="1481"/>
                    </a:cubicBezTo>
                    <a:cubicBezTo>
                      <a:pt x="1253" y="2659"/>
                      <a:pt x="1604" y="3812"/>
                      <a:pt x="1429" y="4990"/>
                    </a:cubicBezTo>
                    <a:cubicBezTo>
                      <a:pt x="2192" y="5084"/>
                      <a:pt x="2949" y="5102"/>
                      <a:pt x="3700" y="5102"/>
                    </a:cubicBezTo>
                    <a:cubicBezTo>
                      <a:pt x="4167" y="5102"/>
                      <a:pt x="4631" y="5095"/>
                      <a:pt x="5094" y="5095"/>
                    </a:cubicBezTo>
                    <a:cubicBezTo>
                      <a:pt x="6062" y="5095"/>
                      <a:pt x="7021" y="5126"/>
                      <a:pt x="7970" y="5315"/>
                    </a:cubicBezTo>
                    <a:cubicBezTo>
                      <a:pt x="6368" y="5701"/>
                      <a:pt x="4750" y="5807"/>
                      <a:pt x="3048" y="5807"/>
                    </a:cubicBezTo>
                    <a:cubicBezTo>
                      <a:pt x="2647" y="5807"/>
                      <a:pt x="2241" y="5801"/>
                      <a:pt x="1830" y="5792"/>
                    </a:cubicBezTo>
                    <a:lnTo>
                      <a:pt x="1830" y="5792"/>
                    </a:lnTo>
                    <a:cubicBezTo>
                      <a:pt x="2635" y="6646"/>
                      <a:pt x="3494" y="6865"/>
                      <a:pt x="4378" y="6865"/>
                    </a:cubicBezTo>
                    <a:cubicBezTo>
                      <a:pt x="4843" y="6865"/>
                      <a:pt x="5315" y="6804"/>
                      <a:pt x="5790" y="6744"/>
                    </a:cubicBezTo>
                    <a:cubicBezTo>
                      <a:pt x="6717" y="6619"/>
                      <a:pt x="7644" y="6493"/>
                      <a:pt x="8572" y="6443"/>
                    </a:cubicBezTo>
                    <a:cubicBezTo>
                      <a:pt x="8709" y="6429"/>
                      <a:pt x="8851" y="6416"/>
                      <a:pt x="8998" y="6416"/>
                    </a:cubicBezTo>
                    <a:cubicBezTo>
                      <a:pt x="9359" y="6416"/>
                      <a:pt x="9748" y="6491"/>
                      <a:pt x="10176" y="6794"/>
                    </a:cubicBezTo>
                    <a:cubicBezTo>
                      <a:pt x="7544" y="7421"/>
                      <a:pt x="5063" y="7546"/>
                      <a:pt x="2632" y="8022"/>
                    </a:cubicBezTo>
                    <a:cubicBezTo>
                      <a:pt x="652" y="8398"/>
                      <a:pt x="602" y="8223"/>
                      <a:pt x="451" y="10228"/>
                    </a:cubicBezTo>
                    <a:cubicBezTo>
                      <a:pt x="426" y="10453"/>
                      <a:pt x="201" y="10654"/>
                      <a:pt x="451" y="10954"/>
                    </a:cubicBezTo>
                    <a:cubicBezTo>
                      <a:pt x="5314" y="11355"/>
                      <a:pt x="10251" y="10804"/>
                      <a:pt x="15138" y="11631"/>
                    </a:cubicBezTo>
                    <a:cubicBezTo>
                      <a:pt x="11873" y="11730"/>
                      <a:pt x="8608" y="11828"/>
                      <a:pt x="5329" y="11828"/>
                    </a:cubicBezTo>
                    <a:cubicBezTo>
                      <a:pt x="3599" y="11828"/>
                      <a:pt x="1865" y="11801"/>
                      <a:pt x="126" y="11731"/>
                    </a:cubicBezTo>
                    <a:cubicBezTo>
                      <a:pt x="75" y="12132"/>
                      <a:pt x="50" y="12533"/>
                      <a:pt x="0" y="13060"/>
                    </a:cubicBezTo>
                    <a:cubicBezTo>
                      <a:pt x="1805" y="13260"/>
                      <a:pt x="3559" y="13310"/>
                      <a:pt x="5314" y="13335"/>
                    </a:cubicBezTo>
                    <a:cubicBezTo>
                      <a:pt x="5615" y="13341"/>
                      <a:pt x="5916" y="13344"/>
                      <a:pt x="6217" y="13344"/>
                    </a:cubicBezTo>
                    <a:cubicBezTo>
                      <a:pt x="9713" y="13344"/>
                      <a:pt x="13175" y="12984"/>
                      <a:pt x="16675" y="12984"/>
                    </a:cubicBezTo>
                    <a:cubicBezTo>
                      <a:pt x="16781" y="12984"/>
                      <a:pt x="16887" y="12984"/>
                      <a:pt x="16993" y="12985"/>
                    </a:cubicBezTo>
                    <a:cubicBezTo>
                      <a:pt x="18932" y="12996"/>
                      <a:pt x="20871" y="13007"/>
                      <a:pt x="22810" y="13007"/>
                    </a:cubicBezTo>
                    <a:cubicBezTo>
                      <a:pt x="25207" y="13007"/>
                      <a:pt x="27604" y="12990"/>
                      <a:pt x="30000" y="12934"/>
                    </a:cubicBezTo>
                    <a:cubicBezTo>
                      <a:pt x="33183" y="12859"/>
                      <a:pt x="36373" y="12847"/>
                      <a:pt x="39565" y="12847"/>
                    </a:cubicBezTo>
                    <a:cubicBezTo>
                      <a:pt x="41161" y="12847"/>
                      <a:pt x="42758" y="12850"/>
                      <a:pt x="44355" y="12850"/>
                    </a:cubicBezTo>
                    <a:cubicBezTo>
                      <a:pt x="45953" y="12850"/>
                      <a:pt x="47551" y="12847"/>
                      <a:pt x="49148" y="12834"/>
                    </a:cubicBezTo>
                    <a:cubicBezTo>
                      <a:pt x="51881" y="12818"/>
                      <a:pt x="54614" y="12739"/>
                      <a:pt x="57347" y="12739"/>
                    </a:cubicBezTo>
                    <a:cubicBezTo>
                      <a:pt x="58850" y="12739"/>
                      <a:pt x="60352" y="12763"/>
                      <a:pt x="61855" y="12834"/>
                    </a:cubicBezTo>
                    <a:cubicBezTo>
                      <a:pt x="63336" y="12908"/>
                      <a:pt x="64817" y="13092"/>
                      <a:pt x="66297" y="13092"/>
                    </a:cubicBezTo>
                    <a:cubicBezTo>
                      <a:pt x="66822" y="13092"/>
                      <a:pt x="67346" y="13069"/>
                      <a:pt x="67870" y="13010"/>
                    </a:cubicBezTo>
                    <a:cubicBezTo>
                      <a:pt x="67945" y="12558"/>
                      <a:pt x="68021" y="12132"/>
                      <a:pt x="67895" y="11857"/>
                    </a:cubicBezTo>
                    <a:lnTo>
                      <a:pt x="67895" y="11857"/>
                    </a:lnTo>
                    <a:cubicBezTo>
                      <a:pt x="52432" y="12183"/>
                      <a:pt x="37018" y="11807"/>
                      <a:pt x="21579" y="12308"/>
                    </a:cubicBezTo>
                    <a:cubicBezTo>
                      <a:pt x="21730" y="12107"/>
                      <a:pt x="21880" y="12057"/>
                      <a:pt x="22030" y="12032"/>
                    </a:cubicBezTo>
                    <a:cubicBezTo>
                      <a:pt x="25715" y="11832"/>
                      <a:pt x="29374" y="11506"/>
                      <a:pt x="33058" y="11431"/>
                    </a:cubicBezTo>
                    <a:cubicBezTo>
                      <a:pt x="35902" y="11378"/>
                      <a:pt x="38747" y="11363"/>
                      <a:pt x="41594" y="11363"/>
                    </a:cubicBezTo>
                    <a:cubicBezTo>
                      <a:pt x="45007" y="11363"/>
                      <a:pt x="48421" y="11384"/>
                      <a:pt x="51835" y="11384"/>
                    </a:cubicBezTo>
                    <a:cubicBezTo>
                      <a:pt x="56339" y="11384"/>
                      <a:pt x="60841" y="11348"/>
                      <a:pt x="65339" y="11180"/>
                    </a:cubicBezTo>
                    <a:cubicBezTo>
                      <a:pt x="66166" y="11155"/>
                      <a:pt x="66993" y="11155"/>
                      <a:pt x="67920" y="10854"/>
                    </a:cubicBezTo>
                    <a:cubicBezTo>
                      <a:pt x="67870" y="10152"/>
                      <a:pt x="68221" y="9626"/>
                      <a:pt x="68422" y="9025"/>
                    </a:cubicBezTo>
                    <a:cubicBezTo>
                      <a:pt x="68973" y="7471"/>
                      <a:pt x="68271" y="5867"/>
                      <a:pt x="66868" y="5766"/>
                    </a:cubicBezTo>
                    <a:cubicBezTo>
                      <a:pt x="66226" y="5714"/>
                      <a:pt x="65571" y="5675"/>
                      <a:pt x="64913" y="5675"/>
                    </a:cubicBezTo>
                    <a:cubicBezTo>
                      <a:pt x="64311" y="5675"/>
                      <a:pt x="63707" y="5708"/>
                      <a:pt x="63108" y="5792"/>
                    </a:cubicBezTo>
                    <a:cubicBezTo>
                      <a:pt x="62316" y="5891"/>
                      <a:pt x="61524" y="5923"/>
                      <a:pt x="60730" y="5923"/>
                    </a:cubicBezTo>
                    <a:cubicBezTo>
                      <a:pt x="59515" y="5923"/>
                      <a:pt x="58296" y="5847"/>
                      <a:pt x="57068" y="5817"/>
                    </a:cubicBezTo>
                    <a:cubicBezTo>
                      <a:pt x="56767" y="5792"/>
                      <a:pt x="56291" y="5917"/>
                      <a:pt x="55940" y="5190"/>
                    </a:cubicBezTo>
                    <a:cubicBezTo>
                      <a:pt x="56341" y="5160"/>
                      <a:pt x="56743" y="5149"/>
                      <a:pt x="57147" y="5149"/>
                    </a:cubicBezTo>
                    <a:cubicBezTo>
                      <a:pt x="58171" y="5149"/>
                      <a:pt x="59202" y="5219"/>
                      <a:pt x="60218" y="5219"/>
                    </a:cubicBezTo>
                    <a:cubicBezTo>
                      <a:pt x="62110" y="5219"/>
                      <a:pt x="63952" y="4976"/>
                      <a:pt x="65615" y="3586"/>
                    </a:cubicBezTo>
                    <a:cubicBezTo>
                      <a:pt x="65740" y="2659"/>
                      <a:pt x="65865" y="1531"/>
                      <a:pt x="65790" y="328"/>
                    </a:cubicBezTo>
                    <a:cubicBezTo>
                      <a:pt x="62536" y="164"/>
                      <a:pt x="59316" y="0"/>
                      <a:pt x="56088" y="0"/>
                    </a:cubicBezTo>
                    <a:close/>
                  </a:path>
                </a:pathLst>
              </a:custGeom>
              <a:solidFill>
                <a:srgbClr val="43439B">
                  <a:alpha val="52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6"/>
                  </a:solidFill>
                  <a:latin typeface="McLaren"/>
                  <a:ea typeface="McLaren"/>
                  <a:cs typeface="McLaren"/>
                  <a:sym typeface="McLaren"/>
                </a:endParaRPr>
              </a:p>
            </p:txBody>
          </p:sp>
          <p:sp>
            <p:nvSpPr>
              <p:cNvPr id="2302" name="Google Shape;2302;p28"/>
              <p:cNvSpPr/>
              <p:nvPr/>
            </p:nvSpPr>
            <p:spPr>
              <a:xfrm>
                <a:off x="4278425" y="2727450"/>
                <a:ext cx="288225" cy="2900"/>
              </a:xfrm>
              <a:custGeom>
                <a:avLst/>
                <a:gdLst/>
                <a:ahLst/>
                <a:cxnLst/>
                <a:rect l="l" t="t" r="r" b="b"/>
                <a:pathLst>
                  <a:path w="11529" h="116" extrusionOk="0">
                    <a:moveTo>
                      <a:pt x="8431" y="1"/>
                    </a:moveTo>
                    <a:cubicBezTo>
                      <a:pt x="5614" y="1"/>
                      <a:pt x="2807" y="24"/>
                      <a:pt x="0" y="61"/>
                    </a:cubicBezTo>
                    <a:lnTo>
                      <a:pt x="50" y="61"/>
                    </a:lnTo>
                    <a:cubicBezTo>
                      <a:pt x="1515" y="99"/>
                      <a:pt x="2976" y="116"/>
                      <a:pt x="4436" y="116"/>
                    </a:cubicBezTo>
                    <a:cubicBezTo>
                      <a:pt x="6799" y="116"/>
                      <a:pt x="9159" y="73"/>
                      <a:pt x="11529" y="11"/>
                    </a:cubicBezTo>
                    <a:cubicBezTo>
                      <a:pt x="10495" y="4"/>
                      <a:pt x="9462" y="1"/>
                      <a:pt x="84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6"/>
                  </a:solidFill>
                  <a:latin typeface="McLaren"/>
                  <a:ea typeface="McLaren"/>
                  <a:cs typeface="McLaren"/>
                  <a:sym typeface="McLaren"/>
                </a:endParaRPr>
              </a:p>
            </p:txBody>
          </p:sp>
          <p:sp>
            <p:nvSpPr>
              <p:cNvPr id="2303" name="Google Shape;2303;p28"/>
              <p:cNvSpPr/>
              <p:nvPr/>
            </p:nvSpPr>
            <p:spPr>
              <a:xfrm>
                <a:off x="4743325" y="2977225"/>
                <a:ext cx="361550" cy="18075"/>
              </a:xfrm>
              <a:custGeom>
                <a:avLst/>
                <a:gdLst/>
                <a:ahLst/>
                <a:cxnLst/>
                <a:rect l="l" t="t" r="r" b="b"/>
                <a:pathLst>
                  <a:path w="14462" h="723" extrusionOk="0">
                    <a:moveTo>
                      <a:pt x="6400" y="0"/>
                    </a:moveTo>
                    <a:cubicBezTo>
                      <a:pt x="3358" y="0"/>
                      <a:pt x="544" y="157"/>
                      <a:pt x="1" y="471"/>
                    </a:cubicBezTo>
                    <a:cubicBezTo>
                      <a:pt x="3107" y="582"/>
                      <a:pt x="6162" y="723"/>
                      <a:pt x="9193" y="723"/>
                    </a:cubicBezTo>
                    <a:cubicBezTo>
                      <a:pt x="10956" y="723"/>
                      <a:pt x="12711" y="675"/>
                      <a:pt x="14462" y="546"/>
                    </a:cubicBezTo>
                    <a:cubicBezTo>
                      <a:pt x="13214" y="182"/>
                      <a:pt x="9676" y="0"/>
                      <a:pt x="64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6"/>
                  </a:solidFill>
                  <a:latin typeface="McLaren"/>
                  <a:ea typeface="McLaren"/>
                  <a:cs typeface="McLaren"/>
                  <a:sym typeface="McLaren"/>
                </a:endParaRPr>
              </a:p>
            </p:txBody>
          </p:sp>
          <p:sp>
            <p:nvSpPr>
              <p:cNvPr id="2304" name="Google Shape;2304;p28"/>
              <p:cNvSpPr/>
              <p:nvPr/>
            </p:nvSpPr>
            <p:spPr>
              <a:xfrm>
                <a:off x="4788450" y="2803125"/>
                <a:ext cx="285100" cy="29425"/>
              </a:xfrm>
              <a:custGeom>
                <a:avLst/>
                <a:gdLst/>
                <a:ahLst/>
                <a:cxnLst/>
                <a:rect l="l" t="t" r="r" b="b"/>
                <a:pathLst>
                  <a:path w="11404" h="1177" extrusionOk="0">
                    <a:moveTo>
                      <a:pt x="5818" y="1"/>
                    </a:moveTo>
                    <a:cubicBezTo>
                      <a:pt x="3885" y="1"/>
                      <a:pt x="1952" y="92"/>
                      <a:pt x="25" y="92"/>
                    </a:cubicBezTo>
                    <a:cubicBezTo>
                      <a:pt x="25" y="167"/>
                      <a:pt x="25" y="267"/>
                      <a:pt x="0" y="342"/>
                    </a:cubicBezTo>
                    <a:cubicBezTo>
                      <a:pt x="702" y="392"/>
                      <a:pt x="1379" y="442"/>
                      <a:pt x="2080" y="493"/>
                    </a:cubicBezTo>
                    <a:cubicBezTo>
                      <a:pt x="1278" y="618"/>
                      <a:pt x="1278" y="618"/>
                      <a:pt x="802" y="944"/>
                    </a:cubicBezTo>
                    <a:cubicBezTo>
                      <a:pt x="1203" y="1094"/>
                      <a:pt x="1629" y="1119"/>
                      <a:pt x="2030" y="1169"/>
                    </a:cubicBezTo>
                    <a:cubicBezTo>
                      <a:pt x="2080" y="1174"/>
                      <a:pt x="2129" y="1176"/>
                      <a:pt x="2177" y="1176"/>
                    </a:cubicBezTo>
                    <a:cubicBezTo>
                      <a:pt x="2893" y="1176"/>
                      <a:pt x="3525" y="690"/>
                      <a:pt x="4135" y="643"/>
                    </a:cubicBezTo>
                    <a:cubicBezTo>
                      <a:pt x="4670" y="626"/>
                      <a:pt x="5210" y="615"/>
                      <a:pt x="5753" y="615"/>
                    </a:cubicBezTo>
                    <a:cubicBezTo>
                      <a:pt x="6839" y="615"/>
                      <a:pt x="7937" y="660"/>
                      <a:pt x="9023" y="793"/>
                    </a:cubicBezTo>
                    <a:cubicBezTo>
                      <a:pt x="9244" y="821"/>
                      <a:pt x="9468" y="837"/>
                      <a:pt x="9691" y="837"/>
                    </a:cubicBezTo>
                    <a:cubicBezTo>
                      <a:pt x="10276" y="837"/>
                      <a:pt x="10859" y="726"/>
                      <a:pt x="11404" y="417"/>
                    </a:cubicBezTo>
                    <a:cubicBezTo>
                      <a:pt x="9546" y="85"/>
                      <a:pt x="7682" y="1"/>
                      <a:pt x="58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6"/>
                  </a:solidFill>
                  <a:latin typeface="McLaren"/>
                  <a:ea typeface="McLaren"/>
                  <a:cs typeface="McLaren"/>
                  <a:sym typeface="McLaren"/>
                </a:endParaRPr>
              </a:p>
            </p:txBody>
          </p:sp>
          <p:sp>
            <p:nvSpPr>
              <p:cNvPr id="2305" name="Google Shape;2305;p28"/>
              <p:cNvSpPr/>
              <p:nvPr/>
            </p:nvSpPr>
            <p:spPr>
              <a:xfrm>
                <a:off x="3839825" y="2905675"/>
                <a:ext cx="298900" cy="17875"/>
              </a:xfrm>
              <a:custGeom>
                <a:avLst/>
                <a:gdLst/>
                <a:ahLst/>
                <a:cxnLst/>
                <a:rect l="l" t="t" r="r" b="b"/>
                <a:pathLst>
                  <a:path w="11956" h="715" extrusionOk="0">
                    <a:moveTo>
                      <a:pt x="4160" y="0"/>
                    </a:moveTo>
                    <a:cubicBezTo>
                      <a:pt x="2778" y="0"/>
                      <a:pt x="1392" y="61"/>
                      <a:pt x="0" y="200"/>
                    </a:cubicBezTo>
                    <a:cubicBezTo>
                      <a:pt x="2583" y="511"/>
                      <a:pt x="5176" y="715"/>
                      <a:pt x="7780" y="715"/>
                    </a:cubicBezTo>
                    <a:cubicBezTo>
                      <a:pt x="9169" y="715"/>
                      <a:pt x="10560" y="657"/>
                      <a:pt x="11955" y="526"/>
                    </a:cubicBezTo>
                    <a:cubicBezTo>
                      <a:pt x="9353" y="215"/>
                      <a:pt x="6762" y="0"/>
                      <a:pt x="416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6"/>
                  </a:solidFill>
                  <a:latin typeface="McLaren"/>
                  <a:ea typeface="McLaren"/>
                  <a:cs typeface="McLaren"/>
                  <a:sym typeface="McLaren"/>
                </a:endParaRPr>
              </a:p>
            </p:txBody>
          </p:sp>
          <p:sp>
            <p:nvSpPr>
              <p:cNvPr id="2306" name="Google Shape;2306;p28"/>
              <p:cNvSpPr/>
              <p:nvPr/>
            </p:nvSpPr>
            <p:spPr>
              <a:xfrm>
                <a:off x="3945700" y="2862025"/>
                <a:ext cx="219950" cy="14600"/>
              </a:xfrm>
              <a:custGeom>
                <a:avLst/>
                <a:gdLst/>
                <a:ahLst/>
                <a:cxnLst/>
                <a:rect l="l" t="t" r="r" b="b"/>
                <a:pathLst>
                  <a:path w="8798" h="584" extrusionOk="0">
                    <a:moveTo>
                      <a:pt x="4295" y="1"/>
                    </a:moveTo>
                    <a:cubicBezTo>
                      <a:pt x="2857" y="1"/>
                      <a:pt x="1423" y="70"/>
                      <a:pt x="1" y="242"/>
                    </a:cubicBezTo>
                    <a:cubicBezTo>
                      <a:pt x="1486" y="458"/>
                      <a:pt x="2971" y="583"/>
                      <a:pt x="4456" y="583"/>
                    </a:cubicBezTo>
                    <a:cubicBezTo>
                      <a:pt x="5903" y="583"/>
                      <a:pt x="7350" y="464"/>
                      <a:pt x="8798" y="192"/>
                    </a:cubicBezTo>
                    <a:cubicBezTo>
                      <a:pt x="7300" y="77"/>
                      <a:pt x="5795" y="1"/>
                      <a:pt x="42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6"/>
                  </a:solidFill>
                  <a:latin typeface="McLaren"/>
                  <a:ea typeface="McLaren"/>
                  <a:cs typeface="McLaren"/>
                  <a:sym typeface="McLaren"/>
                </a:endParaRPr>
              </a:p>
            </p:txBody>
          </p:sp>
          <p:sp>
            <p:nvSpPr>
              <p:cNvPr id="2307" name="Google Shape;2307;p28"/>
              <p:cNvSpPr/>
              <p:nvPr/>
            </p:nvSpPr>
            <p:spPr>
              <a:xfrm>
                <a:off x="4824775" y="2950350"/>
                <a:ext cx="149150" cy="11950"/>
              </a:xfrm>
              <a:custGeom>
                <a:avLst/>
                <a:gdLst/>
                <a:ahLst/>
                <a:cxnLst/>
                <a:rect l="l" t="t" r="r" b="b"/>
                <a:pathLst>
                  <a:path w="5966" h="478" extrusionOk="0">
                    <a:moveTo>
                      <a:pt x="2488" y="0"/>
                    </a:moveTo>
                    <a:cubicBezTo>
                      <a:pt x="1662" y="0"/>
                      <a:pt x="834" y="61"/>
                      <a:pt x="1" y="218"/>
                    </a:cubicBezTo>
                    <a:cubicBezTo>
                      <a:pt x="1195" y="352"/>
                      <a:pt x="2381" y="478"/>
                      <a:pt x="3563" y="478"/>
                    </a:cubicBezTo>
                    <a:cubicBezTo>
                      <a:pt x="4365" y="478"/>
                      <a:pt x="5165" y="420"/>
                      <a:pt x="5966" y="268"/>
                    </a:cubicBezTo>
                    <a:cubicBezTo>
                      <a:pt x="4808" y="121"/>
                      <a:pt x="3651" y="0"/>
                      <a:pt x="248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6"/>
                  </a:solidFill>
                  <a:latin typeface="McLaren"/>
                  <a:ea typeface="McLaren"/>
                  <a:cs typeface="McLaren"/>
                  <a:sym typeface="McLaren"/>
                </a:endParaRPr>
              </a:p>
            </p:txBody>
          </p:sp>
        </p:grpSp>
      </p:grpSp>
      <p:grpSp>
        <p:nvGrpSpPr>
          <p:cNvPr id="2308" name="Google Shape;2308;p28"/>
          <p:cNvGrpSpPr/>
          <p:nvPr/>
        </p:nvGrpSpPr>
        <p:grpSpPr>
          <a:xfrm rot="669952" flipH="1">
            <a:off x="7362291" y="3091750"/>
            <a:ext cx="1835779" cy="1393165"/>
            <a:chOff x="3202475" y="965788"/>
            <a:chExt cx="2029100" cy="1539875"/>
          </a:xfrm>
        </p:grpSpPr>
        <p:sp>
          <p:nvSpPr>
            <p:cNvPr id="2309" name="Google Shape;2309;p28"/>
            <p:cNvSpPr/>
            <p:nvPr/>
          </p:nvSpPr>
          <p:spPr>
            <a:xfrm>
              <a:off x="3202475" y="965788"/>
              <a:ext cx="2029100" cy="1539875"/>
            </a:xfrm>
            <a:custGeom>
              <a:avLst/>
              <a:gdLst/>
              <a:ahLst/>
              <a:cxnLst/>
              <a:rect l="l" t="t" r="r" b="b"/>
              <a:pathLst>
                <a:path w="81164" h="61595" extrusionOk="0">
                  <a:moveTo>
                    <a:pt x="71419" y="0"/>
                  </a:moveTo>
                  <a:cubicBezTo>
                    <a:pt x="66713" y="0"/>
                    <a:pt x="62743" y="4699"/>
                    <a:pt x="60562" y="8401"/>
                  </a:cubicBezTo>
                  <a:cubicBezTo>
                    <a:pt x="58902" y="11221"/>
                    <a:pt x="56106" y="12484"/>
                    <a:pt x="54016" y="12484"/>
                  </a:cubicBezTo>
                  <a:cubicBezTo>
                    <a:pt x="52762" y="12484"/>
                    <a:pt x="51762" y="12029"/>
                    <a:pt x="51414" y="11183"/>
                  </a:cubicBezTo>
                  <a:cubicBezTo>
                    <a:pt x="50487" y="8928"/>
                    <a:pt x="53670" y="5544"/>
                    <a:pt x="52091" y="2712"/>
                  </a:cubicBezTo>
                  <a:cubicBezTo>
                    <a:pt x="51534" y="1717"/>
                    <a:pt x="50537" y="1233"/>
                    <a:pt x="49492" y="1233"/>
                  </a:cubicBezTo>
                  <a:cubicBezTo>
                    <a:pt x="47482" y="1233"/>
                    <a:pt x="45296" y="3024"/>
                    <a:pt x="45725" y="6421"/>
                  </a:cubicBezTo>
                  <a:cubicBezTo>
                    <a:pt x="46161" y="9877"/>
                    <a:pt x="44352" y="12210"/>
                    <a:pt x="42115" y="12210"/>
                  </a:cubicBezTo>
                  <a:cubicBezTo>
                    <a:pt x="41010" y="12210"/>
                    <a:pt x="39801" y="11641"/>
                    <a:pt x="38708" y="10356"/>
                  </a:cubicBezTo>
                  <a:cubicBezTo>
                    <a:pt x="36041" y="7245"/>
                    <a:pt x="31127" y="1936"/>
                    <a:pt x="27313" y="1936"/>
                  </a:cubicBezTo>
                  <a:cubicBezTo>
                    <a:pt x="26396" y="1936"/>
                    <a:pt x="25541" y="2243"/>
                    <a:pt x="24798" y="2963"/>
                  </a:cubicBezTo>
                  <a:cubicBezTo>
                    <a:pt x="20938" y="6672"/>
                    <a:pt x="30487" y="12787"/>
                    <a:pt x="31815" y="15569"/>
                  </a:cubicBezTo>
                  <a:cubicBezTo>
                    <a:pt x="32709" y="17441"/>
                    <a:pt x="29825" y="17747"/>
                    <a:pt x="27842" y="17747"/>
                  </a:cubicBezTo>
                  <a:cubicBezTo>
                    <a:pt x="26878" y="17747"/>
                    <a:pt x="26126" y="17674"/>
                    <a:pt x="26126" y="17674"/>
                  </a:cubicBezTo>
                  <a:cubicBezTo>
                    <a:pt x="21403" y="16954"/>
                    <a:pt x="16749" y="16466"/>
                    <a:pt x="12720" y="16466"/>
                  </a:cubicBezTo>
                  <a:cubicBezTo>
                    <a:pt x="5675" y="16466"/>
                    <a:pt x="541" y="17958"/>
                    <a:pt x="286" y="22311"/>
                  </a:cubicBezTo>
                  <a:cubicBezTo>
                    <a:pt x="0" y="27155"/>
                    <a:pt x="3603" y="28473"/>
                    <a:pt x="8489" y="28473"/>
                  </a:cubicBezTo>
                  <a:cubicBezTo>
                    <a:pt x="10024" y="28473"/>
                    <a:pt x="11686" y="28343"/>
                    <a:pt x="13394" y="28151"/>
                  </a:cubicBezTo>
                  <a:cubicBezTo>
                    <a:pt x="13921" y="28092"/>
                    <a:pt x="14409" y="28064"/>
                    <a:pt x="14860" y="28064"/>
                  </a:cubicBezTo>
                  <a:cubicBezTo>
                    <a:pt x="20538" y="28064"/>
                    <a:pt x="20230" y="32416"/>
                    <a:pt x="16051" y="32787"/>
                  </a:cubicBezTo>
                  <a:cubicBezTo>
                    <a:pt x="11539" y="33188"/>
                    <a:pt x="10011" y="36472"/>
                    <a:pt x="11690" y="38978"/>
                  </a:cubicBezTo>
                  <a:cubicBezTo>
                    <a:pt x="12099" y="39592"/>
                    <a:pt x="12708" y="39840"/>
                    <a:pt x="13452" y="39840"/>
                  </a:cubicBezTo>
                  <a:cubicBezTo>
                    <a:pt x="16261" y="39840"/>
                    <a:pt x="20990" y="36302"/>
                    <a:pt x="24121" y="35569"/>
                  </a:cubicBezTo>
                  <a:cubicBezTo>
                    <a:pt x="24508" y="35479"/>
                    <a:pt x="24876" y="35437"/>
                    <a:pt x="25224" y="35437"/>
                  </a:cubicBezTo>
                  <a:cubicBezTo>
                    <a:pt x="28452" y="35437"/>
                    <a:pt x="29881" y="39113"/>
                    <a:pt x="27981" y="42462"/>
                  </a:cubicBezTo>
                  <a:cubicBezTo>
                    <a:pt x="25850" y="46171"/>
                    <a:pt x="17855" y="59279"/>
                    <a:pt x="25550" y="61409"/>
                  </a:cubicBezTo>
                  <a:cubicBezTo>
                    <a:pt x="26009" y="61535"/>
                    <a:pt x="26445" y="61595"/>
                    <a:pt x="26858" y="61595"/>
                  </a:cubicBezTo>
                  <a:cubicBezTo>
                    <a:pt x="33338" y="61595"/>
                    <a:pt x="34283" y="46931"/>
                    <a:pt x="35650" y="44316"/>
                  </a:cubicBezTo>
                  <a:cubicBezTo>
                    <a:pt x="36141" y="43376"/>
                    <a:pt x="36891" y="42979"/>
                    <a:pt x="37796" y="42979"/>
                  </a:cubicBezTo>
                  <a:cubicBezTo>
                    <a:pt x="39566" y="42979"/>
                    <a:pt x="41931" y="44497"/>
                    <a:pt x="44121" y="46422"/>
                  </a:cubicBezTo>
                  <a:cubicBezTo>
                    <a:pt x="45181" y="47354"/>
                    <a:pt x="46157" y="47774"/>
                    <a:pt x="46952" y="47774"/>
                  </a:cubicBezTo>
                  <a:cubicBezTo>
                    <a:pt x="48660" y="47774"/>
                    <a:pt x="49538" y="45837"/>
                    <a:pt x="48632" y="42863"/>
                  </a:cubicBezTo>
                  <a:cubicBezTo>
                    <a:pt x="47921" y="40515"/>
                    <a:pt x="48962" y="39424"/>
                    <a:pt x="50732" y="39424"/>
                  </a:cubicBezTo>
                  <a:cubicBezTo>
                    <a:pt x="52270" y="39424"/>
                    <a:pt x="54358" y="40247"/>
                    <a:pt x="56327" y="41785"/>
                  </a:cubicBezTo>
                  <a:cubicBezTo>
                    <a:pt x="59047" y="43909"/>
                    <a:pt x="63058" y="46385"/>
                    <a:pt x="66099" y="46385"/>
                  </a:cubicBezTo>
                  <a:cubicBezTo>
                    <a:pt x="67793" y="46385"/>
                    <a:pt x="69186" y="45616"/>
                    <a:pt x="69886" y="43589"/>
                  </a:cubicBezTo>
                  <a:cubicBezTo>
                    <a:pt x="72292" y="36597"/>
                    <a:pt x="59510" y="35043"/>
                    <a:pt x="59359" y="31183"/>
                  </a:cubicBezTo>
                  <a:cubicBezTo>
                    <a:pt x="59234" y="27349"/>
                    <a:pt x="70888" y="30406"/>
                    <a:pt x="71038" y="26822"/>
                  </a:cubicBezTo>
                  <a:cubicBezTo>
                    <a:pt x="71164" y="23238"/>
                    <a:pt x="60562" y="25243"/>
                    <a:pt x="59760" y="22587"/>
                  </a:cubicBezTo>
                  <a:cubicBezTo>
                    <a:pt x="58983" y="19930"/>
                    <a:pt x="66151" y="17925"/>
                    <a:pt x="72743" y="15294"/>
                  </a:cubicBezTo>
                  <a:cubicBezTo>
                    <a:pt x="80136" y="12336"/>
                    <a:pt x="81164" y="3790"/>
                    <a:pt x="74597" y="732"/>
                  </a:cubicBezTo>
                  <a:cubicBezTo>
                    <a:pt x="73510" y="224"/>
                    <a:pt x="72447" y="0"/>
                    <a:pt x="7141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257175" dist="57150" dir="4620000" algn="bl" rotWithShape="0">
                <a:srgbClr val="000000">
                  <a:alpha val="48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0" name="Google Shape;2310;p28"/>
            <p:cNvSpPr/>
            <p:nvPr/>
          </p:nvSpPr>
          <p:spPr>
            <a:xfrm>
              <a:off x="3806125" y="1289688"/>
              <a:ext cx="65175" cy="51125"/>
            </a:xfrm>
            <a:custGeom>
              <a:avLst/>
              <a:gdLst/>
              <a:ahLst/>
              <a:cxnLst/>
              <a:rect l="l" t="t" r="r" b="b"/>
              <a:pathLst>
                <a:path w="2607" h="2045" extrusionOk="0">
                  <a:moveTo>
                    <a:pt x="1512" y="1"/>
                  </a:moveTo>
                  <a:cubicBezTo>
                    <a:pt x="1291" y="1"/>
                    <a:pt x="1054" y="59"/>
                    <a:pt x="827" y="182"/>
                  </a:cubicBezTo>
                  <a:cubicBezTo>
                    <a:pt x="251" y="483"/>
                    <a:pt x="0" y="1135"/>
                    <a:pt x="251" y="1611"/>
                  </a:cubicBezTo>
                  <a:cubicBezTo>
                    <a:pt x="406" y="1890"/>
                    <a:pt x="724" y="2044"/>
                    <a:pt x="1081" y="2044"/>
                  </a:cubicBezTo>
                  <a:cubicBezTo>
                    <a:pt x="1300" y="2044"/>
                    <a:pt x="1535" y="1986"/>
                    <a:pt x="1754" y="1861"/>
                  </a:cubicBezTo>
                  <a:cubicBezTo>
                    <a:pt x="2356" y="1561"/>
                    <a:pt x="2607" y="909"/>
                    <a:pt x="2356" y="458"/>
                  </a:cubicBezTo>
                  <a:cubicBezTo>
                    <a:pt x="2200" y="161"/>
                    <a:pt x="1878" y="1"/>
                    <a:pt x="15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1" name="Google Shape;2311;p28"/>
            <p:cNvSpPr/>
            <p:nvPr/>
          </p:nvSpPr>
          <p:spPr>
            <a:xfrm>
              <a:off x="4587450" y="1144863"/>
              <a:ext cx="53275" cy="45075"/>
            </a:xfrm>
            <a:custGeom>
              <a:avLst/>
              <a:gdLst/>
              <a:ahLst/>
              <a:cxnLst/>
              <a:rect l="l" t="t" r="r" b="b"/>
              <a:pathLst>
                <a:path w="2131" h="1803" extrusionOk="0">
                  <a:moveTo>
                    <a:pt x="859" y="1"/>
                  </a:moveTo>
                  <a:cubicBezTo>
                    <a:pt x="626" y="1"/>
                    <a:pt x="411" y="88"/>
                    <a:pt x="276" y="261"/>
                  </a:cubicBezTo>
                  <a:cubicBezTo>
                    <a:pt x="0" y="612"/>
                    <a:pt x="101" y="1163"/>
                    <a:pt x="552" y="1539"/>
                  </a:cubicBezTo>
                  <a:cubicBezTo>
                    <a:pt x="765" y="1714"/>
                    <a:pt x="1015" y="1802"/>
                    <a:pt x="1247" y="1802"/>
                  </a:cubicBezTo>
                  <a:cubicBezTo>
                    <a:pt x="1479" y="1802"/>
                    <a:pt x="1692" y="1714"/>
                    <a:pt x="1830" y="1539"/>
                  </a:cubicBezTo>
                  <a:cubicBezTo>
                    <a:pt x="2131" y="1188"/>
                    <a:pt x="2005" y="637"/>
                    <a:pt x="1579" y="286"/>
                  </a:cubicBezTo>
                  <a:cubicBezTo>
                    <a:pt x="1363" y="95"/>
                    <a:pt x="1100" y="1"/>
                    <a:pt x="85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2" name="Google Shape;2312;p28"/>
            <p:cNvSpPr/>
            <p:nvPr/>
          </p:nvSpPr>
          <p:spPr>
            <a:xfrm>
              <a:off x="5030100" y="1043538"/>
              <a:ext cx="99350" cy="213125"/>
            </a:xfrm>
            <a:custGeom>
              <a:avLst/>
              <a:gdLst/>
              <a:ahLst/>
              <a:cxnLst/>
              <a:rect l="l" t="t" r="r" b="b"/>
              <a:pathLst>
                <a:path w="3974" h="8525" extrusionOk="0">
                  <a:moveTo>
                    <a:pt x="1580" y="1"/>
                  </a:moveTo>
                  <a:cubicBezTo>
                    <a:pt x="1169" y="1"/>
                    <a:pt x="772" y="397"/>
                    <a:pt x="1091" y="805"/>
                  </a:cubicBezTo>
                  <a:cubicBezTo>
                    <a:pt x="2720" y="2985"/>
                    <a:pt x="2119" y="5667"/>
                    <a:pt x="365" y="7572"/>
                  </a:cubicBezTo>
                  <a:cubicBezTo>
                    <a:pt x="0" y="7975"/>
                    <a:pt x="370" y="8524"/>
                    <a:pt x="776" y="8524"/>
                  </a:cubicBezTo>
                  <a:cubicBezTo>
                    <a:pt x="901" y="8524"/>
                    <a:pt x="1030" y="8472"/>
                    <a:pt x="1142" y="8349"/>
                  </a:cubicBezTo>
                  <a:cubicBezTo>
                    <a:pt x="3197" y="6118"/>
                    <a:pt x="3974" y="2835"/>
                    <a:pt x="2044" y="229"/>
                  </a:cubicBezTo>
                  <a:cubicBezTo>
                    <a:pt x="1920" y="68"/>
                    <a:pt x="1748" y="1"/>
                    <a:pt x="158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3" name="Google Shape;2313;p28"/>
            <p:cNvSpPr/>
            <p:nvPr/>
          </p:nvSpPr>
          <p:spPr>
            <a:xfrm>
              <a:off x="4711550" y="1981738"/>
              <a:ext cx="206325" cy="90250"/>
            </a:xfrm>
            <a:custGeom>
              <a:avLst/>
              <a:gdLst/>
              <a:ahLst/>
              <a:cxnLst/>
              <a:rect l="l" t="t" r="r" b="b"/>
              <a:pathLst>
                <a:path w="8253" h="3610" extrusionOk="0">
                  <a:moveTo>
                    <a:pt x="790" y="1"/>
                  </a:moveTo>
                  <a:cubicBezTo>
                    <a:pt x="391" y="1"/>
                    <a:pt x="1" y="392"/>
                    <a:pt x="300" y="796"/>
                  </a:cubicBezTo>
                  <a:cubicBezTo>
                    <a:pt x="1466" y="2443"/>
                    <a:pt x="3256" y="3609"/>
                    <a:pt x="5146" y="3609"/>
                  </a:cubicBezTo>
                  <a:cubicBezTo>
                    <a:pt x="6016" y="3609"/>
                    <a:pt x="6907" y="3362"/>
                    <a:pt x="7768" y="2801"/>
                  </a:cubicBezTo>
                  <a:cubicBezTo>
                    <a:pt x="8253" y="2485"/>
                    <a:pt x="7941" y="1762"/>
                    <a:pt x="7472" y="1762"/>
                  </a:cubicBezTo>
                  <a:cubicBezTo>
                    <a:pt x="7383" y="1762"/>
                    <a:pt x="7288" y="1789"/>
                    <a:pt x="7192" y="1849"/>
                  </a:cubicBezTo>
                  <a:cubicBezTo>
                    <a:pt x="6503" y="2300"/>
                    <a:pt x="5795" y="2498"/>
                    <a:pt x="5104" y="2498"/>
                  </a:cubicBezTo>
                  <a:cubicBezTo>
                    <a:pt x="3608" y="2498"/>
                    <a:pt x="2195" y="1565"/>
                    <a:pt x="1252" y="245"/>
                  </a:cubicBezTo>
                  <a:cubicBezTo>
                    <a:pt x="1132" y="72"/>
                    <a:pt x="960" y="1"/>
                    <a:pt x="7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4" name="Google Shape;2314;p28"/>
            <p:cNvSpPr/>
            <p:nvPr/>
          </p:nvSpPr>
          <p:spPr>
            <a:xfrm>
              <a:off x="3781675" y="2270138"/>
              <a:ext cx="98650" cy="178425"/>
            </a:xfrm>
            <a:custGeom>
              <a:avLst/>
              <a:gdLst/>
              <a:ahLst/>
              <a:cxnLst/>
              <a:rect l="l" t="t" r="r" b="b"/>
              <a:pathLst>
                <a:path w="3946" h="7137" extrusionOk="0">
                  <a:moveTo>
                    <a:pt x="1593" y="1"/>
                  </a:moveTo>
                  <a:cubicBezTo>
                    <a:pt x="1430" y="1"/>
                    <a:pt x="1272" y="84"/>
                    <a:pt x="1179" y="288"/>
                  </a:cubicBezTo>
                  <a:cubicBezTo>
                    <a:pt x="1" y="2769"/>
                    <a:pt x="26" y="6027"/>
                    <a:pt x="3058" y="7105"/>
                  </a:cubicBezTo>
                  <a:cubicBezTo>
                    <a:pt x="3121" y="7126"/>
                    <a:pt x="3180" y="7136"/>
                    <a:pt x="3235" y="7136"/>
                  </a:cubicBezTo>
                  <a:cubicBezTo>
                    <a:pt x="3759" y="7136"/>
                    <a:pt x="3946" y="6254"/>
                    <a:pt x="3334" y="6027"/>
                  </a:cubicBezTo>
                  <a:cubicBezTo>
                    <a:pt x="1128" y="5250"/>
                    <a:pt x="1254" y="2669"/>
                    <a:pt x="2131" y="839"/>
                  </a:cubicBezTo>
                  <a:cubicBezTo>
                    <a:pt x="2338" y="408"/>
                    <a:pt x="1952" y="1"/>
                    <a:pt x="159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5" name="Google Shape;2315;p28"/>
            <p:cNvSpPr/>
            <p:nvPr/>
          </p:nvSpPr>
          <p:spPr>
            <a:xfrm>
              <a:off x="3255200" y="1420238"/>
              <a:ext cx="235750" cy="111000"/>
            </a:xfrm>
            <a:custGeom>
              <a:avLst/>
              <a:gdLst/>
              <a:ahLst/>
              <a:cxnLst/>
              <a:rect l="l" t="t" r="r" b="b"/>
              <a:pathLst>
                <a:path w="9430" h="4440" extrusionOk="0">
                  <a:moveTo>
                    <a:pt x="6868" y="0"/>
                  </a:moveTo>
                  <a:cubicBezTo>
                    <a:pt x="4086" y="0"/>
                    <a:pt x="898" y="836"/>
                    <a:pt x="107" y="3757"/>
                  </a:cubicBezTo>
                  <a:cubicBezTo>
                    <a:pt x="1" y="4167"/>
                    <a:pt x="346" y="4439"/>
                    <a:pt x="678" y="4439"/>
                  </a:cubicBezTo>
                  <a:cubicBezTo>
                    <a:pt x="895" y="4439"/>
                    <a:pt x="1106" y="4324"/>
                    <a:pt x="1185" y="4058"/>
                  </a:cubicBezTo>
                  <a:cubicBezTo>
                    <a:pt x="1820" y="1690"/>
                    <a:pt x="4482" y="1096"/>
                    <a:pt x="6796" y="1096"/>
                  </a:cubicBezTo>
                  <a:cubicBezTo>
                    <a:pt x="7494" y="1096"/>
                    <a:pt x="8160" y="1150"/>
                    <a:pt x="8729" y="1226"/>
                  </a:cubicBezTo>
                  <a:cubicBezTo>
                    <a:pt x="8759" y="1230"/>
                    <a:pt x="8787" y="1232"/>
                    <a:pt x="8814" y="1232"/>
                  </a:cubicBezTo>
                  <a:cubicBezTo>
                    <a:pt x="9429" y="1232"/>
                    <a:pt x="9401" y="195"/>
                    <a:pt x="8729" y="123"/>
                  </a:cubicBezTo>
                  <a:cubicBezTo>
                    <a:pt x="8155" y="47"/>
                    <a:pt x="7523" y="0"/>
                    <a:pt x="68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6" name="Google Shape;2316;p28"/>
            <p:cNvSpPr/>
            <p:nvPr/>
          </p:nvSpPr>
          <p:spPr>
            <a:xfrm>
              <a:off x="3818400" y="1042713"/>
              <a:ext cx="218100" cy="105875"/>
            </a:xfrm>
            <a:custGeom>
              <a:avLst/>
              <a:gdLst/>
              <a:ahLst/>
              <a:cxnLst/>
              <a:rect l="l" t="t" r="r" b="b"/>
              <a:pathLst>
                <a:path w="8724" h="4235" extrusionOk="0">
                  <a:moveTo>
                    <a:pt x="2880" y="0"/>
                  </a:moveTo>
                  <a:cubicBezTo>
                    <a:pt x="2029" y="0"/>
                    <a:pt x="1186" y="286"/>
                    <a:pt x="411" y="988"/>
                  </a:cubicBezTo>
                  <a:cubicBezTo>
                    <a:pt x="1" y="1360"/>
                    <a:pt x="398" y="1914"/>
                    <a:pt x="843" y="1914"/>
                  </a:cubicBezTo>
                  <a:cubicBezTo>
                    <a:pt x="968" y="1914"/>
                    <a:pt x="1098" y="1870"/>
                    <a:pt x="1213" y="1765"/>
                  </a:cubicBezTo>
                  <a:cubicBezTo>
                    <a:pt x="1752" y="1265"/>
                    <a:pt x="2341" y="1061"/>
                    <a:pt x="2943" y="1061"/>
                  </a:cubicBezTo>
                  <a:cubicBezTo>
                    <a:pt x="4723" y="1061"/>
                    <a:pt x="6612" y="2847"/>
                    <a:pt x="7604" y="4046"/>
                  </a:cubicBezTo>
                  <a:cubicBezTo>
                    <a:pt x="7713" y="4179"/>
                    <a:pt x="7841" y="4235"/>
                    <a:pt x="7967" y="4235"/>
                  </a:cubicBezTo>
                  <a:cubicBezTo>
                    <a:pt x="8359" y="4235"/>
                    <a:pt x="8723" y="3687"/>
                    <a:pt x="8381" y="3269"/>
                  </a:cubicBezTo>
                  <a:cubicBezTo>
                    <a:pt x="7116" y="1736"/>
                    <a:pt x="4975" y="0"/>
                    <a:pt x="288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7" name="Google Shape;2317;p28"/>
            <p:cNvSpPr/>
            <p:nvPr/>
          </p:nvSpPr>
          <p:spPr>
            <a:xfrm>
              <a:off x="3596850" y="1144913"/>
              <a:ext cx="1287625" cy="1129925"/>
            </a:xfrm>
            <a:custGeom>
              <a:avLst/>
              <a:gdLst/>
              <a:ahLst/>
              <a:cxnLst/>
              <a:rect l="l" t="t" r="r" b="b"/>
              <a:pathLst>
                <a:path w="51505" h="45197" extrusionOk="0">
                  <a:moveTo>
                    <a:pt x="32524" y="0"/>
                  </a:moveTo>
                  <a:cubicBezTo>
                    <a:pt x="32494" y="0"/>
                    <a:pt x="32463" y="3"/>
                    <a:pt x="32431" y="8"/>
                  </a:cubicBezTo>
                  <a:cubicBezTo>
                    <a:pt x="30602" y="309"/>
                    <a:pt x="30201" y="6700"/>
                    <a:pt x="27168" y="7327"/>
                  </a:cubicBezTo>
                  <a:cubicBezTo>
                    <a:pt x="26981" y="7365"/>
                    <a:pt x="26800" y="7383"/>
                    <a:pt x="26626" y="7383"/>
                  </a:cubicBezTo>
                  <a:cubicBezTo>
                    <a:pt x="24031" y="7383"/>
                    <a:pt x="22798" y="3362"/>
                    <a:pt x="20134" y="3362"/>
                  </a:cubicBezTo>
                  <a:cubicBezTo>
                    <a:pt x="20082" y="3362"/>
                    <a:pt x="20029" y="3363"/>
                    <a:pt x="19975" y="3367"/>
                  </a:cubicBezTo>
                  <a:cubicBezTo>
                    <a:pt x="16993" y="3517"/>
                    <a:pt x="20176" y="8254"/>
                    <a:pt x="19975" y="10810"/>
                  </a:cubicBezTo>
                  <a:cubicBezTo>
                    <a:pt x="19750" y="13342"/>
                    <a:pt x="12331" y="13266"/>
                    <a:pt x="6166" y="13692"/>
                  </a:cubicBezTo>
                  <a:cubicBezTo>
                    <a:pt x="0" y="14119"/>
                    <a:pt x="4085" y="17778"/>
                    <a:pt x="6166" y="19607"/>
                  </a:cubicBezTo>
                  <a:cubicBezTo>
                    <a:pt x="8246" y="21462"/>
                    <a:pt x="7845" y="23567"/>
                    <a:pt x="7018" y="24770"/>
                  </a:cubicBezTo>
                  <a:cubicBezTo>
                    <a:pt x="5768" y="26575"/>
                    <a:pt x="6841" y="26763"/>
                    <a:pt x="7344" y="26763"/>
                  </a:cubicBezTo>
                  <a:cubicBezTo>
                    <a:pt x="7476" y="26763"/>
                    <a:pt x="7569" y="26750"/>
                    <a:pt x="7569" y="26750"/>
                  </a:cubicBezTo>
                  <a:cubicBezTo>
                    <a:pt x="8110" y="26683"/>
                    <a:pt x="8613" y="26651"/>
                    <a:pt x="9083" y="26651"/>
                  </a:cubicBezTo>
                  <a:cubicBezTo>
                    <a:pt x="12990" y="26651"/>
                    <a:pt x="14547" y="28887"/>
                    <a:pt x="15464" y="31863"/>
                  </a:cubicBezTo>
                  <a:cubicBezTo>
                    <a:pt x="16516" y="35196"/>
                    <a:pt x="10777" y="41888"/>
                    <a:pt x="11103" y="44294"/>
                  </a:cubicBezTo>
                  <a:cubicBezTo>
                    <a:pt x="11193" y="44909"/>
                    <a:pt x="11495" y="45196"/>
                    <a:pt x="11913" y="45196"/>
                  </a:cubicBezTo>
                  <a:cubicBezTo>
                    <a:pt x="13130" y="45196"/>
                    <a:pt x="15325" y="42755"/>
                    <a:pt x="16090" y="38856"/>
                  </a:cubicBezTo>
                  <a:cubicBezTo>
                    <a:pt x="16834" y="35175"/>
                    <a:pt x="18352" y="33418"/>
                    <a:pt x="20618" y="33418"/>
                  </a:cubicBezTo>
                  <a:cubicBezTo>
                    <a:pt x="21561" y="33418"/>
                    <a:pt x="22634" y="33722"/>
                    <a:pt x="23835" y="34319"/>
                  </a:cubicBezTo>
                  <a:cubicBezTo>
                    <a:pt x="25684" y="35238"/>
                    <a:pt x="27204" y="35807"/>
                    <a:pt x="28256" y="35807"/>
                  </a:cubicBezTo>
                  <a:cubicBezTo>
                    <a:pt x="29529" y="35807"/>
                    <a:pt x="30118" y="34974"/>
                    <a:pt x="29775" y="32916"/>
                  </a:cubicBezTo>
                  <a:cubicBezTo>
                    <a:pt x="29423" y="30821"/>
                    <a:pt x="31012" y="29988"/>
                    <a:pt x="33360" y="29988"/>
                  </a:cubicBezTo>
                  <a:cubicBezTo>
                    <a:pt x="35197" y="29988"/>
                    <a:pt x="37499" y="30497"/>
                    <a:pt x="39700" y="31312"/>
                  </a:cubicBezTo>
                  <a:cubicBezTo>
                    <a:pt x="40621" y="31651"/>
                    <a:pt x="41338" y="31797"/>
                    <a:pt x="41882" y="31797"/>
                  </a:cubicBezTo>
                  <a:cubicBezTo>
                    <a:pt x="44312" y="31797"/>
                    <a:pt x="43293" y="28876"/>
                    <a:pt x="41654" y="27176"/>
                  </a:cubicBezTo>
                  <a:cubicBezTo>
                    <a:pt x="39624" y="25071"/>
                    <a:pt x="39173" y="21838"/>
                    <a:pt x="45339" y="20585"/>
                  </a:cubicBezTo>
                  <a:cubicBezTo>
                    <a:pt x="51504" y="19332"/>
                    <a:pt x="43359" y="18279"/>
                    <a:pt x="40677" y="16525"/>
                  </a:cubicBezTo>
                  <a:cubicBezTo>
                    <a:pt x="37995" y="14745"/>
                    <a:pt x="48271" y="8254"/>
                    <a:pt x="46692" y="6374"/>
                  </a:cubicBezTo>
                  <a:cubicBezTo>
                    <a:pt x="46400" y="6021"/>
                    <a:pt x="45960" y="5878"/>
                    <a:pt x="45417" y="5878"/>
                  </a:cubicBezTo>
                  <a:cubicBezTo>
                    <a:pt x="43136" y="5878"/>
                    <a:pt x="39025" y="8386"/>
                    <a:pt x="36310" y="8386"/>
                  </a:cubicBezTo>
                  <a:cubicBezTo>
                    <a:pt x="36227" y="8386"/>
                    <a:pt x="36146" y="8384"/>
                    <a:pt x="36065" y="8379"/>
                  </a:cubicBezTo>
                  <a:cubicBezTo>
                    <a:pt x="32815" y="8158"/>
                    <a:pt x="34210" y="0"/>
                    <a:pt x="32524" y="0"/>
                  </a:cubicBezTo>
                  <a:close/>
                </a:path>
              </a:pathLst>
            </a:custGeom>
            <a:solidFill>
              <a:srgbClr val="207EEE">
                <a:alpha val="282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</a:t>
              </a:r>
              <a:endParaRPr/>
            </a:p>
          </p:txBody>
        </p:sp>
        <p:sp>
          <p:nvSpPr>
            <p:cNvPr id="2318" name="Google Shape;2318;p28"/>
            <p:cNvSpPr/>
            <p:nvPr/>
          </p:nvSpPr>
          <p:spPr>
            <a:xfrm>
              <a:off x="4485325" y="1438338"/>
              <a:ext cx="104025" cy="169200"/>
            </a:xfrm>
            <a:custGeom>
              <a:avLst/>
              <a:gdLst/>
              <a:ahLst/>
              <a:cxnLst/>
              <a:rect l="l" t="t" r="r" b="b"/>
              <a:pathLst>
                <a:path w="4161" h="6768" extrusionOk="0">
                  <a:moveTo>
                    <a:pt x="2481" y="1"/>
                  </a:moveTo>
                  <a:cubicBezTo>
                    <a:pt x="2481" y="1"/>
                    <a:pt x="2356" y="76"/>
                    <a:pt x="2130" y="201"/>
                  </a:cubicBezTo>
                  <a:cubicBezTo>
                    <a:pt x="1905" y="351"/>
                    <a:pt x="1604" y="577"/>
                    <a:pt x="1303" y="928"/>
                  </a:cubicBezTo>
                  <a:cubicBezTo>
                    <a:pt x="978" y="1254"/>
                    <a:pt x="652" y="1680"/>
                    <a:pt x="401" y="2231"/>
                  </a:cubicBezTo>
                  <a:cubicBezTo>
                    <a:pt x="150" y="2783"/>
                    <a:pt x="0" y="3484"/>
                    <a:pt x="125" y="4186"/>
                  </a:cubicBezTo>
                  <a:cubicBezTo>
                    <a:pt x="201" y="4537"/>
                    <a:pt x="351" y="4888"/>
                    <a:pt x="551" y="5189"/>
                  </a:cubicBezTo>
                  <a:cubicBezTo>
                    <a:pt x="727" y="5489"/>
                    <a:pt x="978" y="5715"/>
                    <a:pt x="1203" y="5915"/>
                  </a:cubicBezTo>
                  <a:cubicBezTo>
                    <a:pt x="1454" y="6091"/>
                    <a:pt x="1729" y="6241"/>
                    <a:pt x="1955" y="6367"/>
                  </a:cubicBezTo>
                  <a:cubicBezTo>
                    <a:pt x="2206" y="6467"/>
                    <a:pt x="2456" y="6567"/>
                    <a:pt x="2682" y="6617"/>
                  </a:cubicBezTo>
                  <a:cubicBezTo>
                    <a:pt x="2882" y="6667"/>
                    <a:pt x="3108" y="6692"/>
                    <a:pt x="3283" y="6717"/>
                  </a:cubicBezTo>
                  <a:cubicBezTo>
                    <a:pt x="3459" y="6768"/>
                    <a:pt x="3634" y="6768"/>
                    <a:pt x="3760" y="6768"/>
                  </a:cubicBezTo>
                  <a:lnTo>
                    <a:pt x="4161" y="6768"/>
                  </a:lnTo>
                  <a:cubicBezTo>
                    <a:pt x="4161" y="6768"/>
                    <a:pt x="4060" y="6667"/>
                    <a:pt x="3835" y="6517"/>
                  </a:cubicBezTo>
                  <a:cubicBezTo>
                    <a:pt x="3609" y="6392"/>
                    <a:pt x="3308" y="6191"/>
                    <a:pt x="2983" y="5940"/>
                  </a:cubicBezTo>
                  <a:cubicBezTo>
                    <a:pt x="2807" y="5840"/>
                    <a:pt x="2632" y="5690"/>
                    <a:pt x="2456" y="5565"/>
                  </a:cubicBezTo>
                  <a:cubicBezTo>
                    <a:pt x="2281" y="5414"/>
                    <a:pt x="2105" y="5264"/>
                    <a:pt x="1955" y="5088"/>
                  </a:cubicBezTo>
                  <a:cubicBezTo>
                    <a:pt x="1880" y="5013"/>
                    <a:pt x="1830" y="4913"/>
                    <a:pt x="1754" y="4838"/>
                  </a:cubicBezTo>
                  <a:cubicBezTo>
                    <a:pt x="1704" y="4737"/>
                    <a:pt x="1629" y="4637"/>
                    <a:pt x="1579" y="4537"/>
                  </a:cubicBezTo>
                  <a:cubicBezTo>
                    <a:pt x="1479" y="4361"/>
                    <a:pt x="1404" y="4161"/>
                    <a:pt x="1353" y="3960"/>
                  </a:cubicBezTo>
                  <a:cubicBezTo>
                    <a:pt x="1328" y="3735"/>
                    <a:pt x="1303" y="3534"/>
                    <a:pt x="1328" y="3309"/>
                  </a:cubicBezTo>
                  <a:cubicBezTo>
                    <a:pt x="1353" y="3058"/>
                    <a:pt x="1379" y="2833"/>
                    <a:pt x="1429" y="2607"/>
                  </a:cubicBezTo>
                  <a:cubicBezTo>
                    <a:pt x="1554" y="2156"/>
                    <a:pt x="1729" y="1705"/>
                    <a:pt x="1905" y="1329"/>
                  </a:cubicBezTo>
                  <a:cubicBezTo>
                    <a:pt x="2055" y="928"/>
                    <a:pt x="2206" y="602"/>
                    <a:pt x="2306" y="377"/>
                  </a:cubicBezTo>
                  <a:cubicBezTo>
                    <a:pt x="2431" y="151"/>
                    <a:pt x="2481" y="1"/>
                    <a:pt x="248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9" name="Google Shape;2319;p28"/>
            <p:cNvSpPr/>
            <p:nvPr/>
          </p:nvSpPr>
          <p:spPr>
            <a:xfrm>
              <a:off x="4258500" y="1816788"/>
              <a:ext cx="149150" cy="110925"/>
            </a:xfrm>
            <a:custGeom>
              <a:avLst/>
              <a:gdLst/>
              <a:ahLst/>
              <a:cxnLst/>
              <a:rect l="l" t="t" r="r" b="b"/>
              <a:pathLst>
                <a:path w="5966" h="4437" extrusionOk="0">
                  <a:moveTo>
                    <a:pt x="2557" y="0"/>
                  </a:moveTo>
                  <a:cubicBezTo>
                    <a:pt x="2256" y="26"/>
                    <a:pt x="1930" y="76"/>
                    <a:pt x="1604" y="201"/>
                  </a:cubicBezTo>
                  <a:cubicBezTo>
                    <a:pt x="1304" y="326"/>
                    <a:pt x="1003" y="502"/>
                    <a:pt x="752" y="752"/>
                  </a:cubicBezTo>
                  <a:cubicBezTo>
                    <a:pt x="502" y="1003"/>
                    <a:pt x="326" y="1279"/>
                    <a:pt x="226" y="1579"/>
                  </a:cubicBezTo>
                  <a:cubicBezTo>
                    <a:pt x="0" y="2156"/>
                    <a:pt x="25" y="2707"/>
                    <a:pt x="76" y="3133"/>
                  </a:cubicBezTo>
                  <a:cubicBezTo>
                    <a:pt x="251" y="3985"/>
                    <a:pt x="602" y="4437"/>
                    <a:pt x="602" y="4437"/>
                  </a:cubicBezTo>
                  <a:cubicBezTo>
                    <a:pt x="602" y="4437"/>
                    <a:pt x="627" y="4311"/>
                    <a:pt x="652" y="4061"/>
                  </a:cubicBezTo>
                  <a:cubicBezTo>
                    <a:pt x="677" y="3835"/>
                    <a:pt x="727" y="3509"/>
                    <a:pt x="802" y="3133"/>
                  </a:cubicBezTo>
                  <a:cubicBezTo>
                    <a:pt x="903" y="2782"/>
                    <a:pt x="1028" y="2381"/>
                    <a:pt x="1228" y="2056"/>
                  </a:cubicBezTo>
                  <a:cubicBezTo>
                    <a:pt x="1329" y="1880"/>
                    <a:pt x="1429" y="1755"/>
                    <a:pt x="1579" y="1630"/>
                  </a:cubicBezTo>
                  <a:cubicBezTo>
                    <a:pt x="1730" y="1529"/>
                    <a:pt x="1880" y="1429"/>
                    <a:pt x="2056" y="1379"/>
                  </a:cubicBezTo>
                  <a:cubicBezTo>
                    <a:pt x="2231" y="1304"/>
                    <a:pt x="2457" y="1254"/>
                    <a:pt x="2657" y="1229"/>
                  </a:cubicBezTo>
                  <a:cubicBezTo>
                    <a:pt x="2883" y="1204"/>
                    <a:pt x="3108" y="1178"/>
                    <a:pt x="3334" y="1178"/>
                  </a:cubicBezTo>
                  <a:cubicBezTo>
                    <a:pt x="3447" y="1166"/>
                    <a:pt x="3559" y="1160"/>
                    <a:pt x="3669" y="1160"/>
                  </a:cubicBezTo>
                  <a:cubicBezTo>
                    <a:pt x="3779" y="1160"/>
                    <a:pt x="3885" y="1166"/>
                    <a:pt x="3985" y="1178"/>
                  </a:cubicBezTo>
                  <a:cubicBezTo>
                    <a:pt x="4211" y="1178"/>
                    <a:pt x="4411" y="1204"/>
                    <a:pt x="4612" y="1204"/>
                  </a:cubicBezTo>
                  <a:cubicBezTo>
                    <a:pt x="5013" y="1204"/>
                    <a:pt x="5339" y="1229"/>
                    <a:pt x="5589" y="1229"/>
                  </a:cubicBezTo>
                  <a:lnTo>
                    <a:pt x="5965" y="1229"/>
                  </a:lnTo>
                  <a:cubicBezTo>
                    <a:pt x="5965" y="1229"/>
                    <a:pt x="5865" y="1128"/>
                    <a:pt x="5665" y="1003"/>
                  </a:cubicBezTo>
                  <a:cubicBezTo>
                    <a:pt x="5564" y="928"/>
                    <a:pt x="5439" y="828"/>
                    <a:pt x="5289" y="752"/>
                  </a:cubicBezTo>
                  <a:cubicBezTo>
                    <a:pt x="5163" y="677"/>
                    <a:pt x="4988" y="577"/>
                    <a:pt x="4787" y="477"/>
                  </a:cubicBezTo>
                  <a:cubicBezTo>
                    <a:pt x="4612" y="401"/>
                    <a:pt x="4386" y="301"/>
                    <a:pt x="4161" y="251"/>
                  </a:cubicBezTo>
                  <a:cubicBezTo>
                    <a:pt x="3935" y="176"/>
                    <a:pt x="3685" y="101"/>
                    <a:pt x="3409" y="51"/>
                  </a:cubicBezTo>
                  <a:cubicBezTo>
                    <a:pt x="3133" y="26"/>
                    <a:pt x="2858" y="0"/>
                    <a:pt x="255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0" name="Google Shape;2320;p28"/>
            <p:cNvSpPr/>
            <p:nvPr/>
          </p:nvSpPr>
          <p:spPr>
            <a:xfrm>
              <a:off x="3786075" y="1560363"/>
              <a:ext cx="102150" cy="175000"/>
            </a:xfrm>
            <a:custGeom>
              <a:avLst/>
              <a:gdLst/>
              <a:ahLst/>
              <a:cxnLst/>
              <a:rect l="l" t="t" r="r" b="b"/>
              <a:pathLst>
                <a:path w="4086" h="7000" extrusionOk="0">
                  <a:moveTo>
                    <a:pt x="107" y="1"/>
                  </a:moveTo>
                  <a:cubicBezTo>
                    <a:pt x="38" y="1"/>
                    <a:pt x="0" y="7"/>
                    <a:pt x="0" y="7"/>
                  </a:cubicBezTo>
                  <a:cubicBezTo>
                    <a:pt x="0" y="7"/>
                    <a:pt x="100" y="82"/>
                    <a:pt x="301" y="257"/>
                  </a:cubicBezTo>
                  <a:cubicBezTo>
                    <a:pt x="501" y="408"/>
                    <a:pt x="777" y="633"/>
                    <a:pt x="1078" y="909"/>
                  </a:cubicBezTo>
                  <a:cubicBezTo>
                    <a:pt x="1654" y="1460"/>
                    <a:pt x="2406" y="2212"/>
                    <a:pt x="2682" y="3064"/>
                  </a:cubicBezTo>
                  <a:cubicBezTo>
                    <a:pt x="2757" y="3265"/>
                    <a:pt x="2832" y="3491"/>
                    <a:pt x="2857" y="3716"/>
                  </a:cubicBezTo>
                  <a:cubicBezTo>
                    <a:pt x="2882" y="3942"/>
                    <a:pt x="2882" y="4167"/>
                    <a:pt x="2857" y="4393"/>
                  </a:cubicBezTo>
                  <a:cubicBezTo>
                    <a:pt x="2857" y="4593"/>
                    <a:pt x="2832" y="4819"/>
                    <a:pt x="2782" y="5044"/>
                  </a:cubicBezTo>
                  <a:cubicBezTo>
                    <a:pt x="2732" y="5270"/>
                    <a:pt x="2682" y="5470"/>
                    <a:pt x="2632" y="5671"/>
                  </a:cubicBezTo>
                  <a:cubicBezTo>
                    <a:pt x="2531" y="6047"/>
                    <a:pt x="2406" y="6373"/>
                    <a:pt x="2331" y="6623"/>
                  </a:cubicBezTo>
                  <a:cubicBezTo>
                    <a:pt x="2256" y="6849"/>
                    <a:pt x="2206" y="6999"/>
                    <a:pt x="2206" y="6999"/>
                  </a:cubicBezTo>
                  <a:cubicBezTo>
                    <a:pt x="2206" y="6999"/>
                    <a:pt x="2331" y="6924"/>
                    <a:pt x="2531" y="6774"/>
                  </a:cubicBezTo>
                  <a:cubicBezTo>
                    <a:pt x="2632" y="6674"/>
                    <a:pt x="2757" y="6573"/>
                    <a:pt x="2882" y="6448"/>
                  </a:cubicBezTo>
                  <a:cubicBezTo>
                    <a:pt x="3008" y="6323"/>
                    <a:pt x="3133" y="6172"/>
                    <a:pt x="3283" y="5997"/>
                  </a:cubicBezTo>
                  <a:cubicBezTo>
                    <a:pt x="3409" y="5821"/>
                    <a:pt x="3534" y="5596"/>
                    <a:pt x="3659" y="5370"/>
                  </a:cubicBezTo>
                  <a:cubicBezTo>
                    <a:pt x="3734" y="5245"/>
                    <a:pt x="3785" y="5120"/>
                    <a:pt x="3835" y="4994"/>
                  </a:cubicBezTo>
                  <a:cubicBezTo>
                    <a:pt x="3885" y="4844"/>
                    <a:pt x="3935" y="4719"/>
                    <a:pt x="3960" y="4568"/>
                  </a:cubicBezTo>
                  <a:cubicBezTo>
                    <a:pt x="4035" y="4267"/>
                    <a:pt x="4085" y="3942"/>
                    <a:pt x="4060" y="3616"/>
                  </a:cubicBezTo>
                  <a:cubicBezTo>
                    <a:pt x="4060" y="3290"/>
                    <a:pt x="3985" y="2964"/>
                    <a:pt x="3860" y="2638"/>
                  </a:cubicBezTo>
                  <a:cubicBezTo>
                    <a:pt x="3634" y="2012"/>
                    <a:pt x="3233" y="1460"/>
                    <a:pt x="2782" y="1085"/>
                  </a:cubicBezTo>
                  <a:cubicBezTo>
                    <a:pt x="2331" y="709"/>
                    <a:pt x="1855" y="458"/>
                    <a:pt x="1454" y="308"/>
                  </a:cubicBezTo>
                  <a:cubicBezTo>
                    <a:pt x="1028" y="132"/>
                    <a:pt x="652" y="57"/>
                    <a:pt x="401" y="32"/>
                  </a:cubicBezTo>
                  <a:cubicBezTo>
                    <a:pt x="276" y="7"/>
                    <a:pt x="175" y="1"/>
                    <a:pt x="10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21" name="Google Shape;2321;p28"/>
          <p:cNvGrpSpPr/>
          <p:nvPr/>
        </p:nvGrpSpPr>
        <p:grpSpPr>
          <a:xfrm rot="-108307">
            <a:off x="1156394" y="1485968"/>
            <a:ext cx="3245387" cy="1673046"/>
            <a:chOff x="2477366" y="1870588"/>
            <a:chExt cx="3245399" cy="1673052"/>
          </a:xfrm>
        </p:grpSpPr>
        <p:grpSp>
          <p:nvGrpSpPr>
            <p:cNvPr id="2322" name="Google Shape;2322;p28"/>
            <p:cNvGrpSpPr/>
            <p:nvPr/>
          </p:nvGrpSpPr>
          <p:grpSpPr>
            <a:xfrm flipH="1">
              <a:off x="2477366" y="2494316"/>
              <a:ext cx="3131530" cy="675216"/>
              <a:chOff x="1433613" y="-3013725"/>
              <a:chExt cx="10345327" cy="2187999"/>
            </a:xfrm>
          </p:grpSpPr>
          <p:sp>
            <p:nvSpPr>
              <p:cNvPr id="2323" name="Google Shape;2323;p28"/>
              <p:cNvSpPr/>
              <p:nvPr/>
            </p:nvSpPr>
            <p:spPr>
              <a:xfrm>
                <a:off x="1433613" y="-3013725"/>
                <a:ext cx="10345327" cy="2187999"/>
              </a:xfrm>
              <a:custGeom>
                <a:avLst/>
                <a:gdLst/>
                <a:ahLst/>
                <a:cxnLst/>
                <a:rect l="l" t="t" r="r" b="b"/>
                <a:pathLst>
                  <a:path w="70753" h="14964" extrusionOk="0">
                    <a:moveTo>
                      <a:pt x="19875" y="1"/>
                    </a:moveTo>
                    <a:cubicBezTo>
                      <a:pt x="18041" y="376"/>
                      <a:pt x="16268" y="512"/>
                      <a:pt x="14497" y="512"/>
                    </a:cubicBezTo>
                    <a:cubicBezTo>
                      <a:pt x="13074" y="512"/>
                      <a:pt x="11653" y="424"/>
                      <a:pt x="10201" y="301"/>
                    </a:cubicBezTo>
                    <a:cubicBezTo>
                      <a:pt x="7294" y="702"/>
                      <a:pt x="4412" y="577"/>
                      <a:pt x="1479" y="652"/>
                    </a:cubicBezTo>
                    <a:cubicBezTo>
                      <a:pt x="1429" y="2006"/>
                      <a:pt x="1254" y="3234"/>
                      <a:pt x="1329" y="4487"/>
                    </a:cubicBezTo>
                    <a:cubicBezTo>
                      <a:pt x="1479" y="7169"/>
                      <a:pt x="978" y="9775"/>
                      <a:pt x="226" y="12331"/>
                    </a:cubicBezTo>
                    <a:cubicBezTo>
                      <a:pt x="1" y="13083"/>
                      <a:pt x="101" y="13835"/>
                      <a:pt x="427" y="14437"/>
                    </a:cubicBezTo>
                    <a:cubicBezTo>
                      <a:pt x="4648" y="14662"/>
                      <a:pt x="8857" y="14745"/>
                      <a:pt x="13058" y="14745"/>
                    </a:cubicBezTo>
                    <a:cubicBezTo>
                      <a:pt x="24648" y="14745"/>
                      <a:pt x="36178" y="14115"/>
                      <a:pt x="47742" y="14115"/>
                    </a:cubicBezTo>
                    <a:cubicBezTo>
                      <a:pt x="54334" y="14115"/>
                      <a:pt x="60938" y="14320"/>
                      <a:pt x="67570" y="14963"/>
                    </a:cubicBezTo>
                    <a:cubicBezTo>
                      <a:pt x="68021" y="14888"/>
                      <a:pt x="68472" y="14737"/>
                      <a:pt x="68898" y="14537"/>
                    </a:cubicBezTo>
                    <a:cubicBezTo>
                      <a:pt x="68973" y="13860"/>
                      <a:pt x="69324" y="13284"/>
                      <a:pt x="69625" y="12707"/>
                    </a:cubicBezTo>
                    <a:cubicBezTo>
                      <a:pt x="70502" y="11128"/>
                      <a:pt x="70753" y="9474"/>
                      <a:pt x="70477" y="7770"/>
                    </a:cubicBezTo>
                    <a:cubicBezTo>
                      <a:pt x="70327" y="6818"/>
                      <a:pt x="70026" y="5765"/>
                      <a:pt x="68648" y="5740"/>
                    </a:cubicBezTo>
                    <a:cubicBezTo>
                      <a:pt x="68648" y="4737"/>
                      <a:pt x="68673" y="3760"/>
                      <a:pt x="68623" y="2783"/>
                    </a:cubicBezTo>
                    <a:cubicBezTo>
                      <a:pt x="68573" y="1433"/>
                      <a:pt x="67924" y="852"/>
                      <a:pt x="66626" y="852"/>
                    </a:cubicBezTo>
                    <a:cubicBezTo>
                      <a:pt x="66598" y="852"/>
                      <a:pt x="66570" y="852"/>
                      <a:pt x="66542" y="853"/>
                    </a:cubicBezTo>
                    <a:cubicBezTo>
                      <a:pt x="66141" y="861"/>
                      <a:pt x="65743" y="864"/>
                      <a:pt x="65347" y="864"/>
                    </a:cubicBezTo>
                    <a:cubicBezTo>
                      <a:pt x="64554" y="864"/>
                      <a:pt x="63769" y="853"/>
                      <a:pt x="62983" y="853"/>
                    </a:cubicBezTo>
                    <a:cubicBezTo>
                      <a:pt x="62909" y="851"/>
                      <a:pt x="62835" y="850"/>
                      <a:pt x="62761" y="850"/>
                    </a:cubicBezTo>
                    <a:cubicBezTo>
                      <a:pt x="62335" y="850"/>
                      <a:pt x="61909" y="879"/>
                      <a:pt x="61483" y="879"/>
                    </a:cubicBezTo>
                    <a:cubicBezTo>
                      <a:pt x="61081" y="879"/>
                      <a:pt x="60679" y="853"/>
                      <a:pt x="60277" y="752"/>
                    </a:cubicBezTo>
                    <a:cubicBezTo>
                      <a:pt x="60277" y="652"/>
                      <a:pt x="60277" y="577"/>
                      <a:pt x="60277" y="502"/>
                    </a:cubicBezTo>
                    <a:cubicBezTo>
                      <a:pt x="58597" y="640"/>
                      <a:pt x="56937" y="709"/>
                      <a:pt x="55277" y="709"/>
                    </a:cubicBezTo>
                    <a:cubicBezTo>
                      <a:pt x="53616" y="709"/>
                      <a:pt x="51956" y="640"/>
                      <a:pt x="50277" y="502"/>
                    </a:cubicBezTo>
                    <a:cubicBezTo>
                      <a:pt x="50162" y="578"/>
                      <a:pt x="50018" y="611"/>
                      <a:pt x="49833" y="611"/>
                    </a:cubicBezTo>
                    <a:cubicBezTo>
                      <a:pt x="49776" y="611"/>
                      <a:pt x="49715" y="608"/>
                      <a:pt x="49650" y="602"/>
                    </a:cubicBezTo>
                    <a:cubicBezTo>
                      <a:pt x="46693" y="402"/>
                      <a:pt x="43760" y="452"/>
                      <a:pt x="40803" y="427"/>
                    </a:cubicBezTo>
                    <a:cubicBezTo>
                      <a:pt x="37595" y="427"/>
                      <a:pt x="34387" y="226"/>
                      <a:pt x="31204" y="101"/>
                    </a:cubicBezTo>
                    <a:cubicBezTo>
                      <a:pt x="30388" y="68"/>
                      <a:pt x="29572" y="56"/>
                      <a:pt x="28756" y="56"/>
                    </a:cubicBezTo>
                    <a:cubicBezTo>
                      <a:pt x="26414" y="56"/>
                      <a:pt x="24072" y="157"/>
                      <a:pt x="21730" y="176"/>
                    </a:cubicBezTo>
                    <a:cubicBezTo>
                      <a:pt x="21402" y="176"/>
                      <a:pt x="21066" y="221"/>
                      <a:pt x="20728" y="221"/>
                    </a:cubicBezTo>
                    <a:cubicBezTo>
                      <a:pt x="20445" y="221"/>
                      <a:pt x="20160" y="190"/>
                      <a:pt x="19875" y="76"/>
                    </a:cubicBezTo>
                    <a:cubicBezTo>
                      <a:pt x="19875" y="51"/>
                      <a:pt x="19875" y="26"/>
                      <a:pt x="1987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4" name="Google Shape;2324;p28"/>
              <p:cNvSpPr/>
              <p:nvPr/>
            </p:nvSpPr>
            <p:spPr>
              <a:xfrm>
                <a:off x="1666537" y="-2944564"/>
                <a:ext cx="10072192" cy="1943377"/>
              </a:xfrm>
              <a:custGeom>
                <a:avLst/>
                <a:gdLst/>
                <a:ahLst/>
                <a:cxnLst/>
                <a:rect l="l" t="t" r="r" b="b"/>
                <a:pathLst>
                  <a:path w="68885" h="13291" extrusionOk="0">
                    <a:moveTo>
                      <a:pt x="22274" y="1"/>
                    </a:moveTo>
                    <a:cubicBezTo>
                      <a:pt x="15500" y="1"/>
                      <a:pt x="8725" y="162"/>
                      <a:pt x="1942" y="630"/>
                    </a:cubicBezTo>
                    <a:cubicBezTo>
                      <a:pt x="2067" y="2059"/>
                      <a:pt x="1691" y="3487"/>
                      <a:pt x="1967" y="4991"/>
                    </a:cubicBezTo>
                    <a:cubicBezTo>
                      <a:pt x="2544" y="5014"/>
                      <a:pt x="3122" y="5023"/>
                      <a:pt x="3698" y="5023"/>
                    </a:cubicBezTo>
                    <a:cubicBezTo>
                      <a:pt x="5726" y="5023"/>
                      <a:pt x="7745" y="4913"/>
                      <a:pt x="9758" y="4913"/>
                    </a:cubicBezTo>
                    <a:cubicBezTo>
                      <a:pt x="10923" y="4913"/>
                      <a:pt x="12085" y="4950"/>
                      <a:pt x="13245" y="5066"/>
                    </a:cubicBezTo>
                    <a:cubicBezTo>
                      <a:pt x="13245" y="5242"/>
                      <a:pt x="13245" y="5417"/>
                      <a:pt x="13270" y="5568"/>
                    </a:cubicBezTo>
                    <a:lnTo>
                      <a:pt x="1992" y="5818"/>
                    </a:lnTo>
                    <a:cubicBezTo>
                      <a:pt x="2443" y="6320"/>
                      <a:pt x="2944" y="6445"/>
                      <a:pt x="3495" y="6445"/>
                    </a:cubicBezTo>
                    <a:cubicBezTo>
                      <a:pt x="4208" y="6445"/>
                      <a:pt x="4921" y="6435"/>
                      <a:pt x="5634" y="6435"/>
                    </a:cubicBezTo>
                    <a:cubicBezTo>
                      <a:pt x="6525" y="6435"/>
                      <a:pt x="7416" y="6450"/>
                      <a:pt x="8308" y="6520"/>
                    </a:cubicBezTo>
                    <a:cubicBezTo>
                      <a:pt x="9360" y="6595"/>
                      <a:pt x="10488" y="6395"/>
                      <a:pt x="11465" y="7147"/>
                    </a:cubicBezTo>
                    <a:cubicBezTo>
                      <a:pt x="10420" y="7201"/>
                      <a:pt x="9376" y="7215"/>
                      <a:pt x="8335" y="7215"/>
                    </a:cubicBezTo>
                    <a:cubicBezTo>
                      <a:pt x="7345" y="7215"/>
                      <a:pt x="6358" y="7203"/>
                      <a:pt x="5373" y="7203"/>
                    </a:cubicBezTo>
                    <a:cubicBezTo>
                      <a:pt x="4066" y="7203"/>
                      <a:pt x="2764" y="7224"/>
                      <a:pt x="1465" y="7322"/>
                    </a:cubicBezTo>
                    <a:cubicBezTo>
                      <a:pt x="939" y="9026"/>
                      <a:pt x="1140" y="10831"/>
                      <a:pt x="262" y="12410"/>
                    </a:cubicBezTo>
                    <a:cubicBezTo>
                      <a:pt x="1" y="12862"/>
                      <a:pt x="281" y="13291"/>
                      <a:pt x="909" y="13291"/>
                    </a:cubicBezTo>
                    <a:cubicBezTo>
                      <a:pt x="943" y="13291"/>
                      <a:pt x="978" y="13290"/>
                      <a:pt x="1014" y="13287"/>
                    </a:cubicBezTo>
                    <a:cubicBezTo>
                      <a:pt x="1910" y="13220"/>
                      <a:pt x="2785" y="13133"/>
                      <a:pt x="3676" y="13133"/>
                    </a:cubicBezTo>
                    <a:cubicBezTo>
                      <a:pt x="3783" y="13133"/>
                      <a:pt x="3890" y="13134"/>
                      <a:pt x="3997" y="13137"/>
                    </a:cubicBezTo>
                    <a:cubicBezTo>
                      <a:pt x="5587" y="13176"/>
                      <a:pt x="7176" y="13192"/>
                      <a:pt x="8766" y="13192"/>
                    </a:cubicBezTo>
                    <a:cubicBezTo>
                      <a:pt x="14609" y="13192"/>
                      <a:pt x="20452" y="12981"/>
                      <a:pt x="26295" y="12981"/>
                    </a:cubicBezTo>
                    <a:cubicBezTo>
                      <a:pt x="27885" y="12981"/>
                      <a:pt x="29475" y="12997"/>
                      <a:pt x="31064" y="13036"/>
                    </a:cubicBezTo>
                    <a:cubicBezTo>
                      <a:pt x="32609" y="13077"/>
                      <a:pt x="34154" y="13096"/>
                      <a:pt x="35698" y="13096"/>
                    </a:cubicBezTo>
                    <a:cubicBezTo>
                      <a:pt x="39843" y="13096"/>
                      <a:pt x="43988" y="12962"/>
                      <a:pt x="48132" y="12761"/>
                    </a:cubicBezTo>
                    <a:cubicBezTo>
                      <a:pt x="49343" y="12705"/>
                      <a:pt x="50552" y="12683"/>
                      <a:pt x="51761" y="12683"/>
                    </a:cubicBezTo>
                    <a:cubicBezTo>
                      <a:pt x="55978" y="12683"/>
                      <a:pt x="60185" y="12949"/>
                      <a:pt x="64391" y="12949"/>
                    </a:cubicBezTo>
                    <a:cubicBezTo>
                      <a:pt x="64894" y="12949"/>
                      <a:pt x="65398" y="12945"/>
                      <a:pt x="65902" y="12936"/>
                    </a:cubicBezTo>
                    <a:cubicBezTo>
                      <a:pt x="67080" y="12936"/>
                      <a:pt x="67380" y="12585"/>
                      <a:pt x="67105" y="11232"/>
                    </a:cubicBezTo>
                    <a:lnTo>
                      <a:pt x="67105" y="11232"/>
                    </a:lnTo>
                    <a:cubicBezTo>
                      <a:pt x="64674" y="12084"/>
                      <a:pt x="62117" y="12134"/>
                      <a:pt x="59586" y="12134"/>
                    </a:cubicBezTo>
                    <a:cubicBezTo>
                      <a:pt x="57756" y="12134"/>
                      <a:pt x="55902" y="12134"/>
                      <a:pt x="54072" y="12159"/>
                    </a:cubicBezTo>
                    <a:cubicBezTo>
                      <a:pt x="50664" y="12184"/>
                      <a:pt x="47255" y="12209"/>
                      <a:pt x="43846" y="12285"/>
                    </a:cubicBezTo>
                    <a:cubicBezTo>
                      <a:pt x="43201" y="12298"/>
                      <a:pt x="42556" y="12304"/>
                      <a:pt x="41912" y="12304"/>
                    </a:cubicBezTo>
                    <a:cubicBezTo>
                      <a:pt x="37650" y="12304"/>
                      <a:pt x="33402" y="12049"/>
                      <a:pt x="29135" y="11984"/>
                    </a:cubicBezTo>
                    <a:cubicBezTo>
                      <a:pt x="28454" y="11973"/>
                      <a:pt x="27772" y="11971"/>
                      <a:pt x="27089" y="11971"/>
                    </a:cubicBezTo>
                    <a:cubicBezTo>
                      <a:pt x="26260" y="11971"/>
                      <a:pt x="25429" y="11975"/>
                      <a:pt x="24597" y="11975"/>
                    </a:cubicBezTo>
                    <a:cubicBezTo>
                      <a:pt x="22812" y="11975"/>
                      <a:pt x="21024" y="11955"/>
                      <a:pt x="19235" y="11833"/>
                    </a:cubicBezTo>
                    <a:cubicBezTo>
                      <a:pt x="19208" y="11832"/>
                      <a:pt x="19179" y="11831"/>
                      <a:pt x="19150" y="11831"/>
                    </a:cubicBezTo>
                    <a:cubicBezTo>
                      <a:pt x="19051" y="11831"/>
                      <a:pt x="18943" y="11839"/>
                      <a:pt x="18836" y="11839"/>
                    </a:cubicBezTo>
                    <a:cubicBezTo>
                      <a:pt x="18511" y="11839"/>
                      <a:pt x="18192" y="11769"/>
                      <a:pt x="18157" y="11207"/>
                    </a:cubicBezTo>
                    <a:cubicBezTo>
                      <a:pt x="18483" y="11082"/>
                      <a:pt x="18806" y="11040"/>
                      <a:pt x="19127" y="11040"/>
                    </a:cubicBezTo>
                    <a:cubicBezTo>
                      <a:pt x="19770" y="11040"/>
                      <a:pt x="20404" y="11207"/>
                      <a:pt x="21039" y="11207"/>
                    </a:cubicBezTo>
                    <a:cubicBezTo>
                      <a:pt x="21542" y="11210"/>
                      <a:pt x="22045" y="11211"/>
                      <a:pt x="22548" y="11211"/>
                    </a:cubicBezTo>
                    <a:cubicBezTo>
                      <a:pt x="23860" y="11211"/>
                      <a:pt x="25173" y="11203"/>
                      <a:pt x="26486" y="11203"/>
                    </a:cubicBezTo>
                    <a:cubicBezTo>
                      <a:pt x="28616" y="11203"/>
                      <a:pt x="30746" y="11224"/>
                      <a:pt x="32869" y="11332"/>
                    </a:cubicBezTo>
                    <a:cubicBezTo>
                      <a:pt x="35894" y="11485"/>
                      <a:pt x="38905" y="11551"/>
                      <a:pt x="41923" y="11551"/>
                    </a:cubicBezTo>
                    <a:cubicBezTo>
                      <a:pt x="42855" y="11551"/>
                      <a:pt x="43789" y="11544"/>
                      <a:pt x="44724" y="11533"/>
                    </a:cubicBezTo>
                    <a:cubicBezTo>
                      <a:pt x="48132" y="11508"/>
                      <a:pt x="51541" y="11508"/>
                      <a:pt x="54949" y="11432"/>
                    </a:cubicBezTo>
                    <a:cubicBezTo>
                      <a:pt x="55295" y="11425"/>
                      <a:pt x="55640" y="11423"/>
                      <a:pt x="55986" y="11423"/>
                    </a:cubicBezTo>
                    <a:cubicBezTo>
                      <a:pt x="57174" y="11423"/>
                      <a:pt x="58362" y="11455"/>
                      <a:pt x="59547" y="11455"/>
                    </a:cubicBezTo>
                    <a:cubicBezTo>
                      <a:pt x="61765" y="11455"/>
                      <a:pt x="63972" y="11343"/>
                      <a:pt x="66152" y="10706"/>
                    </a:cubicBezTo>
                    <a:cubicBezTo>
                      <a:pt x="67957" y="10179"/>
                      <a:pt x="68884" y="8525"/>
                      <a:pt x="68383" y="6696"/>
                    </a:cubicBezTo>
                    <a:cubicBezTo>
                      <a:pt x="68157" y="5843"/>
                      <a:pt x="67631" y="5467"/>
                      <a:pt x="66879" y="5442"/>
                    </a:cubicBezTo>
                    <a:cubicBezTo>
                      <a:pt x="65319" y="5371"/>
                      <a:pt x="63760" y="5248"/>
                      <a:pt x="62200" y="5248"/>
                    </a:cubicBezTo>
                    <a:cubicBezTo>
                      <a:pt x="61579" y="5248"/>
                      <a:pt x="60958" y="5267"/>
                      <a:pt x="60338" y="5317"/>
                    </a:cubicBezTo>
                    <a:cubicBezTo>
                      <a:pt x="59953" y="5351"/>
                      <a:pt x="59568" y="5400"/>
                      <a:pt x="59163" y="5400"/>
                    </a:cubicBezTo>
                    <a:cubicBezTo>
                      <a:pt x="58670" y="5400"/>
                      <a:pt x="58147" y="5328"/>
                      <a:pt x="57556" y="5066"/>
                    </a:cubicBezTo>
                    <a:cubicBezTo>
                      <a:pt x="60513" y="4114"/>
                      <a:pt x="63471" y="5016"/>
                      <a:pt x="66177" y="3964"/>
                    </a:cubicBezTo>
                    <a:lnTo>
                      <a:pt x="66177" y="806"/>
                    </a:lnTo>
                    <a:cubicBezTo>
                      <a:pt x="51515" y="754"/>
                      <a:pt x="36899" y="1"/>
                      <a:pt x="22274" y="1"/>
                    </a:cubicBezTo>
                    <a:close/>
                  </a:path>
                </a:pathLst>
              </a:custGeom>
              <a:solidFill>
                <a:srgbClr val="43439B">
                  <a:alpha val="52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5" name="Google Shape;2325;p28"/>
              <p:cNvSpPr/>
              <p:nvPr/>
            </p:nvSpPr>
            <p:spPr>
              <a:xfrm>
                <a:off x="7663505" y="-2562936"/>
                <a:ext cx="2942773" cy="106446"/>
              </a:xfrm>
              <a:custGeom>
                <a:avLst/>
                <a:gdLst/>
                <a:ahLst/>
                <a:cxnLst/>
                <a:rect l="l" t="t" r="r" b="b"/>
                <a:pathLst>
                  <a:path w="20126" h="728" extrusionOk="0">
                    <a:moveTo>
                      <a:pt x="0" y="0"/>
                    </a:moveTo>
                    <a:cubicBezTo>
                      <a:pt x="4142" y="621"/>
                      <a:pt x="8293" y="684"/>
                      <a:pt x="12447" y="684"/>
                    </a:cubicBezTo>
                    <a:cubicBezTo>
                      <a:pt x="13520" y="684"/>
                      <a:pt x="14594" y="680"/>
                      <a:pt x="15667" y="680"/>
                    </a:cubicBezTo>
                    <a:cubicBezTo>
                      <a:pt x="17153" y="680"/>
                      <a:pt x="18639" y="688"/>
                      <a:pt x="20126" y="727"/>
                    </a:cubicBezTo>
                    <a:cubicBezTo>
                      <a:pt x="16947" y="203"/>
                      <a:pt x="13756" y="109"/>
                      <a:pt x="10565" y="109"/>
                    </a:cubicBezTo>
                    <a:cubicBezTo>
                      <a:pt x="8780" y="109"/>
                      <a:pt x="6994" y="139"/>
                      <a:pt x="5210" y="139"/>
                    </a:cubicBezTo>
                    <a:cubicBezTo>
                      <a:pt x="3471" y="139"/>
                      <a:pt x="1734" y="111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6" name="Google Shape;2326;p28"/>
              <p:cNvSpPr/>
              <p:nvPr/>
            </p:nvSpPr>
            <p:spPr>
              <a:xfrm>
                <a:off x="5508697" y="-1442763"/>
                <a:ext cx="2059620" cy="121068"/>
              </a:xfrm>
              <a:custGeom>
                <a:avLst/>
                <a:gdLst/>
                <a:ahLst/>
                <a:cxnLst/>
                <a:rect l="l" t="t" r="r" b="b"/>
                <a:pathLst>
                  <a:path w="14086" h="828" extrusionOk="0">
                    <a:moveTo>
                      <a:pt x="2226" y="0"/>
                    </a:moveTo>
                    <a:cubicBezTo>
                      <a:pt x="1484" y="0"/>
                      <a:pt x="742" y="10"/>
                      <a:pt x="1" y="34"/>
                    </a:cubicBezTo>
                    <a:cubicBezTo>
                      <a:pt x="1" y="159"/>
                      <a:pt x="26" y="309"/>
                      <a:pt x="26" y="460"/>
                    </a:cubicBezTo>
                    <a:cubicBezTo>
                      <a:pt x="151" y="485"/>
                      <a:pt x="276" y="535"/>
                      <a:pt x="427" y="560"/>
                    </a:cubicBezTo>
                    <a:cubicBezTo>
                      <a:pt x="2773" y="763"/>
                      <a:pt x="5119" y="827"/>
                      <a:pt x="7466" y="827"/>
                    </a:cubicBezTo>
                    <a:cubicBezTo>
                      <a:pt x="9455" y="827"/>
                      <a:pt x="11445" y="781"/>
                      <a:pt x="13434" y="735"/>
                    </a:cubicBezTo>
                    <a:cubicBezTo>
                      <a:pt x="13710" y="710"/>
                      <a:pt x="14086" y="735"/>
                      <a:pt x="14086" y="34"/>
                    </a:cubicBezTo>
                    <a:lnTo>
                      <a:pt x="14086" y="34"/>
                    </a:lnTo>
                    <a:cubicBezTo>
                      <a:pt x="12885" y="104"/>
                      <a:pt x="11683" y="129"/>
                      <a:pt x="10479" y="129"/>
                    </a:cubicBezTo>
                    <a:cubicBezTo>
                      <a:pt x="7729" y="129"/>
                      <a:pt x="4975" y="0"/>
                      <a:pt x="22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7" name="Google Shape;2327;p28"/>
              <p:cNvSpPr/>
              <p:nvPr/>
            </p:nvSpPr>
            <p:spPr>
              <a:xfrm>
                <a:off x="2144522" y="-1392172"/>
                <a:ext cx="1990020" cy="85391"/>
              </a:xfrm>
              <a:custGeom>
                <a:avLst/>
                <a:gdLst/>
                <a:ahLst/>
                <a:cxnLst/>
                <a:rect l="l" t="t" r="r" b="b"/>
                <a:pathLst>
                  <a:path w="13610" h="584" extrusionOk="0">
                    <a:moveTo>
                      <a:pt x="4079" y="0"/>
                    </a:moveTo>
                    <a:cubicBezTo>
                      <a:pt x="2719" y="0"/>
                      <a:pt x="1360" y="31"/>
                      <a:pt x="1" y="114"/>
                    </a:cubicBezTo>
                    <a:cubicBezTo>
                      <a:pt x="1302" y="425"/>
                      <a:pt x="4771" y="583"/>
                      <a:pt x="7902" y="583"/>
                    </a:cubicBezTo>
                    <a:cubicBezTo>
                      <a:pt x="10562" y="583"/>
                      <a:pt x="12977" y="469"/>
                      <a:pt x="13610" y="239"/>
                    </a:cubicBezTo>
                    <a:cubicBezTo>
                      <a:pt x="10433" y="169"/>
                      <a:pt x="7256" y="0"/>
                      <a:pt x="407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8" name="Google Shape;2328;p28"/>
              <p:cNvSpPr/>
              <p:nvPr/>
            </p:nvSpPr>
            <p:spPr>
              <a:xfrm>
                <a:off x="8407460" y="-1507538"/>
                <a:ext cx="2041343" cy="83198"/>
              </a:xfrm>
              <a:custGeom>
                <a:avLst/>
                <a:gdLst/>
                <a:ahLst/>
                <a:cxnLst/>
                <a:rect l="l" t="t" r="r" b="b"/>
                <a:pathLst>
                  <a:path w="13961" h="569" extrusionOk="0">
                    <a:moveTo>
                      <a:pt x="6990" y="0"/>
                    </a:moveTo>
                    <a:cubicBezTo>
                      <a:pt x="5438" y="0"/>
                      <a:pt x="3885" y="28"/>
                      <a:pt x="2331" y="28"/>
                    </a:cubicBezTo>
                    <a:cubicBezTo>
                      <a:pt x="1554" y="28"/>
                      <a:pt x="777" y="21"/>
                      <a:pt x="0" y="0"/>
                    </a:cubicBezTo>
                    <a:lnTo>
                      <a:pt x="0" y="0"/>
                    </a:lnTo>
                    <a:cubicBezTo>
                      <a:pt x="2797" y="406"/>
                      <a:pt x="5585" y="569"/>
                      <a:pt x="8375" y="569"/>
                    </a:cubicBezTo>
                    <a:cubicBezTo>
                      <a:pt x="10235" y="569"/>
                      <a:pt x="12095" y="497"/>
                      <a:pt x="13960" y="376"/>
                    </a:cubicBezTo>
                    <a:cubicBezTo>
                      <a:pt x="11642" y="63"/>
                      <a:pt x="9317" y="0"/>
                      <a:pt x="69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9" name="Google Shape;2329;p28"/>
              <p:cNvSpPr/>
              <p:nvPr/>
            </p:nvSpPr>
            <p:spPr>
              <a:xfrm>
                <a:off x="7799049" y="-1681244"/>
                <a:ext cx="2154954" cy="78519"/>
              </a:xfrm>
              <a:custGeom>
                <a:avLst/>
                <a:gdLst/>
                <a:ahLst/>
                <a:cxnLst/>
                <a:rect l="l" t="t" r="r" b="b"/>
                <a:pathLst>
                  <a:path w="14738" h="537" extrusionOk="0">
                    <a:moveTo>
                      <a:pt x="11315" y="1"/>
                    </a:moveTo>
                    <a:cubicBezTo>
                      <a:pt x="7544" y="1"/>
                      <a:pt x="3772" y="210"/>
                      <a:pt x="1" y="537"/>
                    </a:cubicBezTo>
                    <a:cubicBezTo>
                      <a:pt x="4913" y="386"/>
                      <a:pt x="9825" y="236"/>
                      <a:pt x="14738" y="61"/>
                    </a:cubicBezTo>
                    <a:cubicBezTo>
                      <a:pt x="13597" y="20"/>
                      <a:pt x="12456" y="1"/>
                      <a:pt x="113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0" name="Google Shape;2330;p28"/>
              <p:cNvSpPr/>
              <p:nvPr/>
            </p:nvSpPr>
            <p:spPr>
              <a:xfrm>
                <a:off x="5867807" y="-2296089"/>
                <a:ext cx="1282766" cy="55855"/>
              </a:xfrm>
              <a:custGeom>
                <a:avLst/>
                <a:gdLst/>
                <a:ahLst/>
                <a:cxnLst/>
                <a:rect l="l" t="t" r="r" b="b"/>
                <a:pathLst>
                  <a:path w="8773" h="382" extrusionOk="0">
                    <a:moveTo>
                      <a:pt x="3445" y="1"/>
                    </a:moveTo>
                    <a:cubicBezTo>
                      <a:pt x="2298" y="1"/>
                      <a:pt x="1149" y="47"/>
                      <a:pt x="1" y="155"/>
                    </a:cubicBezTo>
                    <a:cubicBezTo>
                      <a:pt x="1986" y="257"/>
                      <a:pt x="3971" y="382"/>
                      <a:pt x="5948" y="382"/>
                    </a:cubicBezTo>
                    <a:cubicBezTo>
                      <a:pt x="6892" y="382"/>
                      <a:pt x="7834" y="353"/>
                      <a:pt x="8773" y="281"/>
                    </a:cubicBezTo>
                    <a:cubicBezTo>
                      <a:pt x="7004" y="113"/>
                      <a:pt x="5226" y="1"/>
                      <a:pt x="344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1" name="Google Shape;2331;p28"/>
              <p:cNvSpPr/>
              <p:nvPr/>
            </p:nvSpPr>
            <p:spPr>
              <a:xfrm>
                <a:off x="3463844" y="-1635332"/>
                <a:ext cx="546122" cy="94603"/>
              </a:xfrm>
              <a:custGeom>
                <a:avLst/>
                <a:gdLst/>
                <a:ahLst/>
                <a:cxnLst/>
                <a:rect l="l" t="t" r="r" b="b"/>
                <a:pathLst>
                  <a:path w="3735" h="647" extrusionOk="0">
                    <a:moveTo>
                      <a:pt x="2130" y="1"/>
                    </a:moveTo>
                    <a:cubicBezTo>
                      <a:pt x="1393" y="1"/>
                      <a:pt x="671" y="143"/>
                      <a:pt x="0" y="624"/>
                    </a:cubicBezTo>
                    <a:cubicBezTo>
                      <a:pt x="195" y="639"/>
                      <a:pt x="388" y="646"/>
                      <a:pt x="580" y="646"/>
                    </a:cubicBezTo>
                    <a:cubicBezTo>
                      <a:pt x="1652" y="646"/>
                      <a:pt x="2693" y="424"/>
                      <a:pt x="3735" y="148"/>
                    </a:cubicBezTo>
                    <a:cubicBezTo>
                      <a:pt x="3200" y="74"/>
                      <a:pt x="2661" y="1"/>
                      <a:pt x="21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2" name="Google Shape;2332;p28"/>
              <p:cNvSpPr/>
              <p:nvPr/>
            </p:nvSpPr>
            <p:spPr>
              <a:xfrm>
                <a:off x="10056502" y="-1720138"/>
                <a:ext cx="1070166" cy="51615"/>
              </a:xfrm>
              <a:custGeom>
                <a:avLst/>
                <a:gdLst/>
                <a:ahLst/>
                <a:cxnLst/>
                <a:rect l="l" t="t" r="r" b="b"/>
                <a:pathLst>
                  <a:path w="7319" h="353" extrusionOk="0">
                    <a:moveTo>
                      <a:pt x="7319" y="1"/>
                    </a:moveTo>
                    <a:lnTo>
                      <a:pt x="7319" y="1"/>
                    </a:lnTo>
                    <a:cubicBezTo>
                      <a:pt x="6091" y="126"/>
                      <a:pt x="4888" y="76"/>
                      <a:pt x="3660" y="176"/>
                    </a:cubicBezTo>
                    <a:cubicBezTo>
                      <a:pt x="3486" y="187"/>
                      <a:pt x="3312" y="191"/>
                      <a:pt x="3136" y="191"/>
                    </a:cubicBezTo>
                    <a:cubicBezTo>
                      <a:pt x="2609" y="191"/>
                      <a:pt x="2075" y="154"/>
                      <a:pt x="1542" y="154"/>
                    </a:cubicBezTo>
                    <a:cubicBezTo>
                      <a:pt x="1025" y="154"/>
                      <a:pt x="508" y="189"/>
                      <a:pt x="0" y="327"/>
                    </a:cubicBezTo>
                    <a:cubicBezTo>
                      <a:pt x="224" y="322"/>
                      <a:pt x="447" y="320"/>
                      <a:pt x="671" y="320"/>
                    </a:cubicBezTo>
                    <a:cubicBezTo>
                      <a:pt x="1600" y="320"/>
                      <a:pt x="2532" y="352"/>
                      <a:pt x="3464" y="352"/>
                    </a:cubicBezTo>
                    <a:cubicBezTo>
                      <a:pt x="4751" y="352"/>
                      <a:pt x="6038" y="291"/>
                      <a:pt x="73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3" name="Google Shape;2333;p28"/>
              <p:cNvSpPr/>
              <p:nvPr/>
            </p:nvSpPr>
            <p:spPr>
              <a:xfrm>
                <a:off x="4936986" y="-1933031"/>
                <a:ext cx="403268" cy="74278"/>
              </a:xfrm>
              <a:custGeom>
                <a:avLst/>
                <a:gdLst/>
                <a:ahLst/>
                <a:cxnLst/>
                <a:rect l="l" t="t" r="r" b="b"/>
                <a:pathLst>
                  <a:path w="2758" h="508" extrusionOk="0">
                    <a:moveTo>
                      <a:pt x="1196" y="1"/>
                    </a:moveTo>
                    <a:cubicBezTo>
                      <a:pt x="817" y="1"/>
                      <a:pt x="422" y="87"/>
                      <a:pt x="1" y="354"/>
                    </a:cubicBezTo>
                    <a:cubicBezTo>
                      <a:pt x="388" y="465"/>
                      <a:pt x="747" y="507"/>
                      <a:pt x="1090" y="507"/>
                    </a:cubicBezTo>
                    <a:cubicBezTo>
                      <a:pt x="1680" y="507"/>
                      <a:pt x="2219" y="381"/>
                      <a:pt x="2758" y="254"/>
                    </a:cubicBezTo>
                    <a:cubicBezTo>
                      <a:pt x="2255" y="180"/>
                      <a:pt x="1743" y="1"/>
                      <a:pt x="11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4" name="Google Shape;2334;p28"/>
              <p:cNvSpPr/>
              <p:nvPr/>
            </p:nvSpPr>
            <p:spPr>
              <a:xfrm>
                <a:off x="2569723" y="-2456782"/>
                <a:ext cx="355601" cy="44304"/>
              </a:xfrm>
              <a:custGeom>
                <a:avLst/>
                <a:gdLst/>
                <a:ahLst/>
                <a:cxnLst/>
                <a:rect l="l" t="t" r="r" b="b"/>
                <a:pathLst>
                  <a:path w="2432" h="303" extrusionOk="0">
                    <a:moveTo>
                      <a:pt x="1300" y="1"/>
                    </a:moveTo>
                    <a:cubicBezTo>
                      <a:pt x="871" y="1"/>
                      <a:pt x="439" y="58"/>
                      <a:pt x="0" y="151"/>
                    </a:cubicBezTo>
                    <a:cubicBezTo>
                      <a:pt x="388" y="257"/>
                      <a:pt x="771" y="302"/>
                      <a:pt x="1150" y="302"/>
                    </a:cubicBezTo>
                    <a:cubicBezTo>
                      <a:pt x="1580" y="302"/>
                      <a:pt x="2005" y="245"/>
                      <a:pt x="2431" y="151"/>
                    </a:cubicBezTo>
                    <a:cubicBezTo>
                      <a:pt x="2055" y="46"/>
                      <a:pt x="1679" y="1"/>
                      <a:pt x="13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35" name="Google Shape;2335;p28"/>
            <p:cNvGrpSpPr/>
            <p:nvPr/>
          </p:nvGrpSpPr>
          <p:grpSpPr>
            <a:xfrm rot="170261">
              <a:off x="2556064" y="1948254"/>
              <a:ext cx="3152812" cy="664532"/>
              <a:chOff x="3477025" y="2726700"/>
              <a:chExt cx="1792025" cy="382625"/>
            </a:xfrm>
          </p:grpSpPr>
          <p:sp>
            <p:nvSpPr>
              <p:cNvPr id="2336" name="Google Shape;2336;p28"/>
              <p:cNvSpPr/>
              <p:nvPr/>
            </p:nvSpPr>
            <p:spPr>
              <a:xfrm>
                <a:off x="3477025" y="2726700"/>
                <a:ext cx="1792025" cy="382625"/>
              </a:xfrm>
              <a:custGeom>
                <a:avLst/>
                <a:gdLst/>
                <a:ahLst/>
                <a:cxnLst/>
                <a:rect l="l" t="t" r="r" b="b"/>
                <a:pathLst>
                  <a:path w="71681" h="15305" extrusionOk="0">
                    <a:moveTo>
                      <a:pt x="40420" y="0"/>
                    </a:moveTo>
                    <a:cubicBezTo>
                      <a:pt x="27631" y="0"/>
                      <a:pt x="14935" y="264"/>
                      <a:pt x="1981" y="1319"/>
                    </a:cubicBezTo>
                    <a:cubicBezTo>
                      <a:pt x="2006" y="1344"/>
                      <a:pt x="1053" y="1444"/>
                      <a:pt x="1078" y="1444"/>
                    </a:cubicBezTo>
                    <a:cubicBezTo>
                      <a:pt x="978" y="3274"/>
                      <a:pt x="1028" y="5078"/>
                      <a:pt x="1304" y="6883"/>
                    </a:cubicBezTo>
                    <a:cubicBezTo>
                      <a:pt x="1379" y="7434"/>
                      <a:pt x="1454" y="7911"/>
                      <a:pt x="1028" y="8236"/>
                    </a:cubicBezTo>
                    <a:cubicBezTo>
                      <a:pt x="226" y="8838"/>
                      <a:pt x="201" y="9690"/>
                      <a:pt x="151" y="10542"/>
                    </a:cubicBezTo>
                    <a:cubicBezTo>
                      <a:pt x="126" y="11520"/>
                      <a:pt x="126" y="12497"/>
                      <a:pt x="76" y="13474"/>
                    </a:cubicBezTo>
                    <a:cubicBezTo>
                      <a:pt x="1" y="14327"/>
                      <a:pt x="176" y="14978"/>
                      <a:pt x="1129" y="15129"/>
                    </a:cubicBezTo>
                    <a:cubicBezTo>
                      <a:pt x="1129" y="15179"/>
                      <a:pt x="1129" y="15254"/>
                      <a:pt x="1129" y="15304"/>
                    </a:cubicBezTo>
                    <a:cubicBezTo>
                      <a:pt x="8231" y="14588"/>
                      <a:pt x="15365" y="14391"/>
                      <a:pt x="22521" y="14391"/>
                    </a:cubicBezTo>
                    <a:cubicBezTo>
                      <a:pt x="31184" y="14391"/>
                      <a:pt x="39880" y="14679"/>
                      <a:pt x="48589" y="14679"/>
                    </a:cubicBezTo>
                    <a:cubicBezTo>
                      <a:pt x="55837" y="14679"/>
                      <a:pt x="63094" y="14480"/>
                      <a:pt x="70352" y="13750"/>
                    </a:cubicBezTo>
                    <a:cubicBezTo>
                      <a:pt x="70227" y="12472"/>
                      <a:pt x="70552" y="11169"/>
                      <a:pt x="70928" y="10041"/>
                    </a:cubicBezTo>
                    <a:cubicBezTo>
                      <a:pt x="71680" y="7785"/>
                      <a:pt x="70778" y="6582"/>
                      <a:pt x="69024" y="5555"/>
                    </a:cubicBezTo>
                    <a:cubicBezTo>
                      <a:pt x="68798" y="5404"/>
                      <a:pt x="68422" y="5504"/>
                      <a:pt x="68322" y="5129"/>
                    </a:cubicBezTo>
                    <a:cubicBezTo>
                      <a:pt x="68297" y="4702"/>
                      <a:pt x="68397" y="4276"/>
                      <a:pt x="68598" y="3850"/>
                    </a:cubicBezTo>
                    <a:cubicBezTo>
                      <a:pt x="68948" y="3174"/>
                      <a:pt x="69124" y="2397"/>
                      <a:pt x="68873" y="1720"/>
                    </a:cubicBezTo>
                    <a:cubicBezTo>
                      <a:pt x="68673" y="1169"/>
                      <a:pt x="68723" y="667"/>
                      <a:pt x="68848" y="216"/>
                    </a:cubicBezTo>
                    <a:cubicBezTo>
                      <a:pt x="59230" y="142"/>
                      <a:pt x="49800" y="0"/>
                      <a:pt x="4042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6"/>
                  </a:solidFill>
                  <a:latin typeface="McLaren"/>
                  <a:ea typeface="McLaren"/>
                  <a:cs typeface="McLaren"/>
                  <a:sym typeface="McLaren"/>
                </a:endParaRPr>
              </a:p>
            </p:txBody>
          </p:sp>
          <p:sp>
            <p:nvSpPr>
              <p:cNvPr id="2337" name="Google Shape;2337;p28"/>
              <p:cNvSpPr/>
              <p:nvPr/>
            </p:nvSpPr>
            <p:spPr>
              <a:xfrm>
                <a:off x="3541575" y="2730175"/>
                <a:ext cx="1724325" cy="333600"/>
              </a:xfrm>
              <a:custGeom>
                <a:avLst/>
                <a:gdLst/>
                <a:ahLst/>
                <a:cxnLst/>
                <a:rect l="l" t="t" r="r" b="b"/>
                <a:pathLst>
                  <a:path w="68973" h="13344" extrusionOk="0">
                    <a:moveTo>
                      <a:pt x="56088" y="0"/>
                    </a:moveTo>
                    <a:cubicBezTo>
                      <a:pt x="55363" y="0"/>
                      <a:pt x="54637" y="9"/>
                      <a:pt x="53910" y="27"/>
                    </a:cubicBezTo>
                    <a:cubicBezTo>
                      <a:pt x="48688" y="147"/>
                      <a:pt x="43449" y="282"/>
                      <a:pt x="38220" y="282"/>
                    </a:cubicBezTo>
                    <a:cubicBezTo>
                      <a:pt x="36875" y="282"/>
                      <a:pt x="35530" y="273"/>
                      <a:pt x="34186" y="253"/>
                    </a:cubicBezTo>
                    <a:cubicBezTo>
                      <a:pt x="31216" y="196"/>
                      <a:pt x="28260" y="168"/>
                      <a:pt x="25297" y="168"/>
                    </a:cubicBezTo>
                    <a:cubicBezTo>
                      <a:pt x="24310" y="168"/>
                      <a:pt x="23321" y="171"/>
                      <a:pt x="22331" y="177"/>
                    </a:cubicBezTo>
                    <a:cubicBezTo>
                      <a:pt x="19023" y="203"/>
                      <a:pt x="15715" y="353"/>
                      <a:pt x="12406" y="428"/>
                    </a:cubicBezTo>
                    <a:cubicBezTo>
                      <a:pt x="9123" y="478"/>
                      <a:pt x="5464" y="929"/>
                      <a:pt x="2181" y="929"/>
                    </a:cubicBezTo>
                    <a:cubicBezTo>
                      <a:pt x="2070" y="929"/>
                      <a:pt x="1979" y="928"/>
                      <a:pt x="1904" y="928"/>
                    </a:cubicBezTo>
                    <a:cubicBezTo>
                      <a:pt x="1454" y="928"/>
                      <a:pt x="1586" y="965"/>
                      <a:pt x="1479" y="1481"/>
                    </a:cubicBezTo>
                    <a:cubicBezTo>
                      <a:pt x="1253" y="2659"/>
                      <a:pt x="1604" y="3812"/>
                      <a:pt x="1429" y="4990"/>
                    </a:cubicBezTo>
                    <a:cubicBezTo>
                      <a:pt x="2192" y="5084"/>
                      <a:pt x="2949" y="5102"/>
                      <a:pt x="3700" y="5102"/>
                    </a:cubicBezTo>
                    <a:cubicBezTo>
                      <a:pt x="4167" y="5102"/>
                      <a:pt x="4631" y="5095"/>
                      <a:pt x="5094" y="5095"/>
                    </a:cubicBezTo>
                    <a:cubicBezTo>
                      <a:pt x="6062" y="5095"/>
                      <a:pt x="7021" y="5126"/>
                      <a:pt x="7970" y="5315"/>
                    </a:cubicBezTo>
                    <a:cubicBezTo>
                      <a:pt x="6368" y="5701"/>
                      <a:pt x="4750" y="5807"/>
                      <a:pt x="3048" y="5807"/>
                    </a:cubicBezTo>
                    <a:cubicBezTo>
                      <a:pt x="2647" y="5807"/>
                      <a:pt x="2241" y="5801"/>
                      <a:pt x="1830" y="5792"/>
                    </a:cubicBezTo>
                    <a:lnTo>
                      <a:pt x="1830" y="5792"/>
                    </a:lnTo>
                    <a:cubicBezTo>
                      <a:pt x="2635" y="6646"/>
                      <a:pt x="3494" y="6865"/>
                      <a:pt x="4378" y="6865"/>
                    </a:cubicBezTo>
                    <a:cubicBezTo>
                      <a:pt x="4843" y="6865"/>
                      <a:pt x="5315" y="6804"/>
                      <a:pt x="5790" y="6744"/>
                    </a:cubicBezTo>
                    <a:cubicBezTo>
                      <a:pt x="6717" y="6619"/>
                      <a:pt x="7644" y="6493"/>
                      <a:pt x="8572" y="6443"/>
                    </a:cubicBezTo>
                    <a:cubicBezTo>
                      <a:pt x="8709" y="6429"/>
                      <a:pt x="8851" y="6416"/>
                      <a:pt x="8998" y="6416"/>
                    </a:cubicBezTo>
                    <a:cubicBezTo>
                      <a:pt x="9359" y="6416"/>
                      <a:pt x="9748" y="6491"/>
                      <a:pt x="10176" y="6794"/>
                    </a:cubicBezTo>
                    <a:cubicBezTo>
                      <a:pt x="7544" y="7421"/>
                      <a:pt x="5063" y="7546"/>
                      <a:pt x="2632" y="8022"/>
                    </a:cubicBezTo>
                    <a:cubicBezTo>
                      <a:pt x="652" y="8398"/>
                      <a:pt x="602" y="8223"/>
                      <a:pt x="451" y="10228"/>
                    </a:cubicBezTo>
                    <a:cubicBezTo>
                      <a:pt x="426" y="10453"/>
                      <a:pt x="201" y="10654"/>
                      <a:pt x="451" y="10954"/>
                    </a:cubicBezTo>
                    <a:cubicBezTo>
                      <a:pt x="5314" y="11355"/>
                      <a:pt x="10251" y="10804"/>
                      <a:pt x="15138" y="11631"/>
                    </a:cubicBezTo>
                    <a:cubicBezTo>
                      <a:pt x="11873" y="11730"/>
                      <a:pt x="8608" y="11828"/>
                      <a:pt x="5329" y="11828"/>
                    </a:cubicBezTo>
                    <a:cubicBezTo>
                      <a:pt x="3599" y="11828"/>
                      <a:pt x="1865" y="11801"/>
                      <a:pt x="126" y="11731"/>
                    </a:cubicBezTo>
                    <a:cubicBezTo>
                      <a:pt x="75" y="12132"/>
                      <a:pt x="50" y="12533"/>
                      <a:pt x="0" y="13060"/>
                    </a:cubicBezTo>
                    <a:cubicBezTo>
                      <a:pt x="1805" y="13260"/>
                      <a:pt x="3559" y="13310"/>
                      <a:pt x="5314" y="13335"/>
                    </a:cubicBezTo>
                    <a:cubicBezTo>
                      <a:pt x="5615" y="13341"/>
                      <a:pt x="5916" y="13344"/>
                      <a:pt x="6217" y="13344"/>
                    </a:cubicBezTo>
                    <a:cubicBezTo>
                      <a:pt x="9713" y="13344"/>
                      <a:pt x="13175" y="12984"/>
                      <a:pt x="16675" y="12984"/>
                    </a:cubicBezTo>
                    <a:cubicBezTo>
                      <a:pt x="16781" y="12984"/>
                      <a:pt x="16887" y="12984"/>
                      <a:pt x="16993" y="12985"/>
                    </a:cubicBezTo>
                    <a:cubicBezTo>
                      <a:pt x="18932" y="12996"/>
                      <a:pt x="20871" y="13007"/>
                      <a:pt x="22810" y="13007"/>
                    </a:cubicBezTo>
                    <a:cubicBezTo>
                      <a:pt x="25207" y="13007"/>
                      <a:pt x="27604" y="12990"/>
                      <a:pt x="30000" y="12934"/>
                    </a:cubicBezTo>
                    <a:cubicBezTo>
                      <a:pt x="33183" y="12859"/>
                      <a:pt x="36373" y="12847"/>
                      <a:pt x="39565" y="12847"/>
                    </a:cubicBezTo>
                    <a:cubicBezTo>
                      <a:pt x="41161" y="12847"/>
                      <a:pt x="42758" y="12850"/>
                      <a:pt x="44355" y="12850"/>
                    </a:cubicBezTo>
                    <a:cubicBezTo>
                      <a:pt x="45953" y="12850"/>
                      <a:pt x="47551" y="12847"/>
                      <a:pt x="49148" y="12834"/>
                    </a:cubicBezTo>
                    <a:cubicBezTo>
                      <a:pt x="51881" y="12818"/>
                      <a:pt x="54614" y="12739"/>
                      <a:pt x="57347" y="12739"/>
                    </a:cubicBezTo>
                    <a:cubicBezTo>
                      <a:pt x="58850" y="12739"/>
                      <a:pt x="60352" y="12763"/>
                      <a:pt x="61855" y="12834"/>
                    </a:cubicBezTo>
                    <a:cubicBezTo>
                      <a:pt x="63336" y="12908"/>
                      <a:pt x="64817" y="13092"/>
                      <a:pt x="66297" y="13092"/>
                    </a:cubicBezTo>
                    <a:cubicBezTo>
                      <a:pt x="66822" y="13092"/>
                      <a:pt x="67346" y="13069"/>
                      <a:pt x="67870" y="13010"/>
                    </a:cubicBezTo>
                    <a:cubicBezTo>
                      <a:pt x="67945" y="12558"/>
                      <a:pt x="68021" y="12132"/>
                      <a:pt x="67895" y="11857"/>
                    </a:cubicBezTo>
                    <a:lnTo>
                      <a:pt x="67895" y="11857"/>
                    </a:lnTo>
                    <a:cubicBezTo>
                      <a:pt x="52432" y="12183"/>
                      <a:pt x="37018" y="11807"/>
                      <a:pt x="21579" y="12308"/>
                    </a:cubicBezTo>
                    <a:cubicBezTo>
                      <a:pt x="21730" y="12107"/>
                      <a:pt x="21880" y="12057"/>
                      <a:pt x="22030" y="12032"/>
                    </a:cubicBezTo>
                    <a:cubicBezTo>
                      <a:pt x="25715" y="11832"/>
                      <a:pt x="29374" y="11506"/>
                      <a:pt x="33058" y="11431"/>
                    </a:cubicBezTo>
                    <a:cubicBezTo>
                      <a:pt x="35902" y="11378"/>
                      <a:pt x="38747" y="11363"/>
                      <a:pt x="41594" y="11363"/>
                    </a:cubicBezTo>
                    <a:cubicBezTo>
                      <a:pt x="45007" y="11363"/>
                      <a:pt x="48421" y="11384"/>
                      <a:pt x="51835" y="11384"/>
                    </a:cubicBezTo>
                    <a:cubicBezTo>
                      <a:pt x="56339" y="11384"/>
                      <a:pt x="60841" y="11348"/>
                      <a:pt x="65339" y="11180"/>
                    </a:cubicBezTo>
                    <a:cubicBezTo>
                      <a:pt x="66166" y="11155"/>
                      <a:pt x="66993" y="11155"/>
                      <a:pt x="67920" y="10854"/>
                    </a:cubicBezTo>
                    <a:cubicBezTo>
                      <a:pt x="67870" y="10152"/>
                      <a:pt x="68221" y="9626"/>
                      <a:pt x="68422" y="9025"/>
                    </a:cubicBezTo>
                    <a:cubicBezTo>
                      <a:pt x="68973" y="7471"/>
                      <a:pt x="68271" y="5867"/>
                      <a:pt x="66868" y="5766"/>
                    </a:cubicBezTo>
                    <a:cubicBezTo>
                      <a:pt x="66226" y="5714"/>
                      <a:pt x="65571" y="5675"/>
                      <a:pt x="64913" y="5675"/>
                    </a:cubicBezTo>
                    <a:cubicBezTo>
                      <a:pt x="64311" y="5675"/>
                      <a:pt x="63707" y="5708"/>
                      <a:pt x="63108" y="5792"/>
                    </a:cubicBezTo>
                    <a:cubicBezTo>
                      <a:pt x="62316" y="5891"/>
                      <a:pt x="61524" y="5923"/>
                      <a:pt x="60730" y="5923"/>
                    </a:cubicBezTo>
                    <a:cubicBezTo>
                      <a:pt x="59515" y="5923"/>
                      <a:pt x="58296" y="5847"/>
                      <a:pt x="57068" y="5817"/>
                    </a:cubicBezTo>
                    <a:cubicBezTo>
                      <a:pt x="56767" y="5792"/>
                      <a:pt x="56291" y="5917"/>
                      <a:pt x="55940" y="5190"/>
                    </a:cubicBezTo>
                    <a:cubicBezTo>
                      <a:pt x="56341" y="5160"/>
                      <a:pt x="56743" y="5149"/>
                      <a:pt x="57147" y="5149"/>
                    </a:cubicBezTo>
                    <a:cubicBezTo>
                      <a:pt x="58171" y="5149"/>
                      <a:pt x="59202" y="5219"/>
                      <a:pt x="60218" y="5219"/>
                    </a:cubicBezTo>
                    <a:cubicBezTo>
                      <a:pt x="62110" y="5219"/>
                      <a:pt x="63952" y="4976"/>
                      <a:pt x="65615" y="3586"/>
                    </a:cubicBezTo>
                    <a:cubicBezTo>
                      <a:pt x="65740" y="2659"/>
                      <a:pt x="65865" y="1531"/>
                      <a:pt x="65790" y="328"/>
                    </a:cubicBezTo>
                    <a:cubicBezTo>
                      <a:pt x="62536" y="164"/>
                      <a:pt x="59316" y="0"/>
                      <a:pt x="56088" y="0"/>
                    </a:cubicBezTo>
                    <a:close/>
                  </a:path>
                </a:pathLst>
              </a:custGeom>
              <a:solidFill>
                <a:srgbClr val="43439B">
                  <a:alpha val="52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6"/>
                  </a:solidFill>
                  <a:latin typeface="McLaren"/>
                  <a:ea typeface="McLaren"/>
                  <a:cs typeface="McLaren"/>
                  <a:sym typeface="McLaren"/>
                </a:endParaRPr>
              </a:p>
            </p:txBody>
          </p:sp>
          <p:sp>
            <p:nvSpPr>
              <p:cNvPr id="2338" name="Google Shape;2338;p28"/>
              <p:cNvSpPr/>
              <p:nvPr/>
            </p:nvSpPr>
            <p:spPr>
              <a:xfrm>
                <a:off x="4278425" y="2727450"/>
                <a:ext cx="288225" cy="2900"/>
              </a:xfrm>
              <a:custGeom>
                <a:avLst/>
                <a:gdLst/>
                <a:ahLst/>
                <a:cxnLst/>
                <a:rect l="l" t="t" r="r" b="b"/>
                <a:pathLst>
                  <a:path w="11529" h="116" extrusionOk="0">
                    <a:moveTo>
                      <a:pt x="8431" y="1"/>
                    </a:moveTo>
                    <a:cubicBezTo>
                      <a:pt x="5614" y="1"/>
                      <a:pt x="2807" y="24"/>
                      <a:pt x="0" y="61"/>
                    </a:cubicBezTo>
                    <a:lnTo>
                      <a:pt x="50" y="61"/>
                    </a:lnTo>
                    <a:cubicBezTo>
                      <a:pt x="1515" y="99"/>
                      <a:pt x="2976" y="116"/>
                      <a:pt x="4436" y="116"/>
                    </a:cubicBezTo>
                    <a:cubicBezTo>
                      <a:pt x="6799" y="116"/>
                      <a:pt x="9159" y="73"/>
                      <a:pt x="11529" y="11"/>
                    </a:cubicBezTo>
                    <a:cubicBezTo>
                      <a:pt x="10495" y="4"/>
                      <a:pt x="9462" y="1"/>
                      <a:pt x="84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6"/>
                  </a:solidFill>
                  <a:latin typeface="McLaren"/>
                  <a:ea typeface="McLaren"/>
                  <a:cs typeface="McLaren"/>
                  <a:sym typeface="McLaren"/>
                </a:endParaRPr>
              </a:p>
            </p:txBody>
          </p:sp>
          <p:sp>
            <p:nvSpPr>
              <p:cNvPr id="2339" name="Google Shape;2339;p28"/>
              <p:cNvSpPr/>
              <p:nvPr/>
            </p:nvSpPr>
            <p:spPr>
              <a:xfrm>
                <a:off x="4743325" y="2977225"/>
                <a:ext cx="361550" cy="18075"/>
              </a:xfrm>
              <a:custGeom>
                <a:avLst/>
                <a:gdLst/>
                <a:ahLst/>
                <a:cxnLst/>
                <a:rect l="l" t="t" r="r" b="b"/>
                <a:pathLst>
                  <a:path w="14462" h="723" extrusionOk="0">
                    <a:moveTo>
                      <a:pt x="6400" y="0"/>
                    </a:moveTo>
                    <a:cubicBezTo>
                      <a:pt x="3358" y="0"/>
                      <a:pt x="544" y="157"/>
                      <a:pt x="1" y="471"/>
                    </a:cubicBezTo>
                    <a:cubicBezTo>
                      <a:pt x="3107" y="582"/>
                      <a:pt x="6162" y="723"/>
                      <a:pt x="9193" y="723"/>
                    </a:cubicBezTo>
                    <a:cubicBezTo>
                      <a:pt x="10956" y="723"/>
                      <a:pt x="12711" y="675"/>
                      <a:pt x="14462" y="546"/>
                    </a:cubicBezTo>
                    <a:cubicBezTo>
                      <a:pt x="13214" y="182"/>
                      <a:pt x="9676" y="0"/>
                      <a:pt x="64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6"/>
                  </a:solidFill>
                  <a:latin typeface="McLaren"/>
                  <a:ea typeface="McLaren"/>
                  <a:cs typeface="McLaren"/>
                  <a:sym typeface="McLaren"/>
                </a:endParaRPr>
              </a:p>
            </p:txBody>
          </p:sp>
          <p:sp>
            <p:nvSpPr>
              <p:cNvPr id="2340" name="Google Shape;2340;p28"/>
              <p:cNvSpPr/>
              <p:nvPr/>
            </p:nvSpPr>
            <p:spPr>
              <a:xfrm>
                <a:off x="4788450" y="2803125"/>
                <a:ext cx="285100" cy="29425"/>
              </a:xfrm>
              <a:custGeom>
                <a:avLst/>
                <a:gdLst/>
                <a:ahLst/>
                <a:cxnLst/>
                <a:rect l="l" t="t" r="r" b="b"/>
                <a:pathLst>
                  <a:path w="11404" h="1177" extrusionOk="0">
                    <a:moveTo>
                      <a:pt x="5818" y="1"/>
                    </a:moveTo>
                    <a:cubicBezTo>
                      <a:pt x="3885" y="1"/>
                      <a:pt x="1952" y="92"/>
                      <a:pt x="25" y="92"/>
                    </a:cubicBezTo>
                    <a:cubicBezTo>
                      <a:pt x="25" y="167"/>
                      <a:pt x="25" y="267"/>
                      <a:pt x="0" y="342"/>
                    </a:cubicBezTo>
                    <a:cubicBezTo>
                      <a:pt x="702" y="392"/>
                      <a:pt x="1379" y="442"/>
                      <a:pt x="2080" y="493"/>
                    </a:cubicBezTo>
                    <a:cubicBezTo>
                      <a:pt x="1278" y="618"/>
                      <a:pt x="1278" y="618"/>
                      <a:pt x="802" y="944"/>
                    </a:cubicBezTo>
                    <a:cubicBezTo>
                      <a:pt x="1203" y="1094"/>
                      <a:pt x="1629" y="1119"/>
                      <a:pt x="2030" y="1169"/>
                    </a:cubicBezTo>
                    <a:cubicBezTo>
                      <a:pt x="2080" y="1174"/>
                      <a:pt x="2129" y="1176"/>
                      <a:pt x="2177" y="1176"/>
                    </a:cubicBezTo>
                    <a:cubicBezTo>
                      <a:pt x="2893" y="1176"/>
                      <a:pt x="3525" y="690"/>
                      <a:pt x="4135" y="643"/>
                    </a:cubicBezTo>
                    <a:cubicBezTo>
                      <a:pt x="4670" y="626"/>
                      <a:pt x="5210" y="615"/>
                      <a:pt x="5753" y="615"/>
                    </a:cubicBezTo>
                    <a:cubicBezTo>
                      <a:pt x="6839" y="615"/>
                      <a:pt x="7937" y="660"/>
                      <a:pt x="9023" y="793"/>
                    </a:cubicBezTo>
                    <a:cubicBezTo>
                      <a:pt x="9244" y="821"/>
                      <a:pt x="9468" y="837"/>
                      <a:pt x="9691" y="837"/>
                    </a:cubicBezTo>
                    <a:cubicBezTo>
                      <a:pt x="10276" y="837"/>
                      <a:pt x="10859" y="726"/>
                      <a:pt x="11404" y="417"/>
                    </a:cubicBezTo>
                    <a:cubicBezTo>
                      <a:pt x="9546" y="85"/>
                      <a:pt x="7682" y="1"/>
                      <a:pt x="58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6"/>
                  </a:solidFill>
                  <a:latin typeface="McLaren"/>
                  <a:ea typeface="McLaren"/>
                  <a:cs typeface="McLaren"/>
                  <a:sym typeface="McLaren"/>
                </a:endParaRPr>
              </a:p>
            </p:txBody>
          </p:sp>
          <p:sp>
            <p:nvSpPr>
              <p:cNvPr id="2341" name="Google Shape;2341;p28"/>
              <p:cNvSpPr/>
              <p:nvPr/>
            </p:nvSpPr>
            <p:spPr>
              <a:xfrm>
                <a:off x="3839825" y="2905675"/>
                <a:ext cx="298900" cy="17875"/>
              </a:xfrm>
              <a:custGeom>
                <a:avLst/>
                <a:gdLst/>
                <a:ahLst/>
                <a:cxnLst/>
                <a:rect l="l" t="t" r="r" b="b"/>
                <a:pathLst>
                  <a:path w="11956" h="715" extrusionOk="0">
                    <a:moveTo>
                      <a:pt x="4160" y="0"/>
                    </a:moveTo>
                    <a:cubicBezTo>
                      <a:pt x="2778" y="0"/>
                      <a:pt x="1392" y="61"/>
                      <a:pt x="0" y="200"/>
                    </a:cubicBezTo>
                    <a:cubicBezTo>
                      <a:pt x="2583" y="511"/>
                      <a:pt x="5176" y="715"/>
                      <a:pt x="7780" y="715"/>
                    </a:cubicBezTo>
                    <a:cubicBezTo>
                      <a:pt x="9169" y="715"/>
                      <a:pt x="10560" y="657"/>
                      <a:pt x="11955" y="526"/>
                    </a:cubicBezTo>
                    <a:cubicBezTo>
                      <a:pt x="9353" y="215"/>
                      <a:pt x="6762" y="0"/>
                      <a:pt x="416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6"/>
                  </a:solidFill>
                  <a:latin typeface="McLaren"/>
                  <a:ea typeface="McLaren"/>
                  <a:cs typeface="McLaren"/>
                  <a:sym typeface="McLaren"/>
                </a:endParaRPr>
              </a:p>
            </p:txBody>
          </p:sp>
          <p:sp>
            <p:nvSpPr>
              <p:cNvPr id="2342" name="Google Shape;2342;p28"/>
              <p:cNvSpPr/>
              <p:nvPr/>
            </p:nvSpPr>
            <p:spPr>
              <a:xfrm>
                <a:off x="3945700" y="2862025"/>
                <a:ext cx="219950" cy="14600"/>
              </a:xfrm>
              <a:custGeom>
                <a:avLst/>
                <a:gdLst/>
                <a:ahLst/>
                <a:cxnLst/>
                <a:rect l="l" t="t" r="r" b="b"/>
                <a:pathLst>
                  <a:path w="8798" h="584" extrusionOk="0">
                    <a:moveTo>
                      <a:pt x="4295" y="1"/>
                    </a:moveTo>
                    <a:cubicBezTo>
                      <a:pt x="2857" y="1"/>
                      <a:pt x="1423" y="70"/>
                      <a:pt x="1" y="242"/>
                    </a:cubicBezTo>
                    <a:cubicBezTo>
                      <a:pt x="1486" y="458"/>
                      <a:pt x="2971" y="583"/>
                      <a:pt x="4456" y="583"/>
                    </a:cubicBezTo>
                    <a:cubicBezTo>
                      <a:pt x="5903" y="583"/>
                      <a:pt x="7350" y="464"/>
                      <a:pt x="8798" y="192"/>
                    </a:cubicBezTo>
                    <a:cubicBezTo>
                      <a:pt x="7300" y="77"/>
                      <a:pt x="5795" y="1"/>
                      <a:pt x="42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6"/>
                  </a:solidFill>
                  <a:latin typeface="McLaren"/>
                  <a:ea typeface="McLaren"/>
                  <a:cs typeface="McLaren"/>
                  <a:sym typeface="McLaren"/>
                </a:endParaRPr>
              </a:p>
            </p:txBody>
          </p:sp>
          <p:sp>
            <p:nvSpPr>
              <p:cNvPr id="2343" name="Google Shape;2343;p28"/>
              <p:cNvSpPr/>
              <p:nvPr/>
            </p:nvSpPr>
            <p:spPr>
              <a:xfrm>
                <a:off x="4824775" y="2950350"/>
                <a:ext cx="149150" cy="11950"/>
              </a:xfrm>
              <a:custGeom>
                <a:avLst/>
                <a:gdLst/>
                <a:ahLst/>
                <a:cxnLst/>
                <a:rect l="l" t="t" r="r" b="b"/>
                <a:pathLst>
                  <a:path w="5966" h="478" extrusionOk="0">
                    <a:moveTo>
                      <a:pt x="2488" y="0"/>
                    </a:moveTo>
                    <a:cubicBezTo>
                      <a:pt x="1662" y="0"/>
                      <a:pt x="834" y="61"/>
                      <a:pt x="1" y="218"/>
                    </a:cubicBezTo>
                    <a:cubicBezTo>
                      <a:pt x="1195" y="352"/>
                      <a:pt x="2381" y="478"/>
                      <a:pt x="3563" y="478"/>
                    </a:cubicBezTo>
                    <a:cubicBezTo>
                      <a:pt x="4365" y="478"/>
                      <a:pt x="5165" y="420"/>
                      <a:pt x="5966" y="268"/>
                    </a:cubicBezTo>
                    <a:cubicBezTo>
                      <a:pt x="4808" y="121"/>
                      <a:pt x="3651" y="0"/>
                      <a:pt x="248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6"/>
                  </a:solidFill>
                  <a:latin typeface="McLaren"/>
                  <a:ea typeface="McLaren"/>
                  <a:cs typeface="McLaren"/>
                  <a:sym typeface="McLaren"/>
                </a:endParaRPr>
              </a:p>
            </p:txBody>
          </p:sp>
        </p:grpSp>
        <p:grpSp>
          <p:nvGrpSpPr>
            <p:cNvPr id="2344" name="Google Shape;2344;p28"/>
            <p:cNvGrpSpPr/>
            <p:nvPr/>
          </p:nvGrpSpPr>
          <p:grpSpPr>
            <a:xfrm rot="170261">
              <a:off x="2556064" y="2801442"/>
              <a:ext cx="3152812" cy="664532"/>
              <a:chOff x="3477025" y="2726700"/>
              <a:chExt cx="1792025" cy="382625"/>
            </a:xfrm>
          </p:grpSpPr>
          <p:sp>
            <p:nvSpPr>
              <p:cNvPr id="2345" name="Google Shape;2345;p28"/>
              <p:cNvSpPr/>
              <p:nvPr/>
            </p:nvSpPr>
            <p:spPr>
              <a:xfrm>
                <a:off x="3477025" y="2726700"/>
                <a:ext cx="1792025" cy="382625"/>
              </a:xfrm>
              <a:custGeom>
                <a:avLst/>
                <a:gdLst/>
                <a:ahLst/>
                <a:cxnLst/>
                <a:rect l="l" t="t" r="r" b="b"/>
                <a:pathLst>
                  <a:path w="71681" h="15305" extrusionOk="0">
                    <a:moveTo>
                      <a:pt x="40420" y="0"/>
                    </a:moveTo>
                    <a:cubicBezTo>
                      <a:pt x="27631" y="0"/>
                      <a:pt x="14935" y="264"/>
                      <a:pt x="1981" y="1319"/>
                    </a:cubicBezTo>
                    <a:cubicBezTo>
                      <a:pt x="2006" y="1344"/>
                      <a:pt x="1053" y="1444"/>
                      <a:pt x="1078" y="1444"/>
                    </a:cubicBezTo>
                    <a:cubicBezTo>
                      <a:pt x="978" y="3274"/>
                      <a:pt x="1028" y="5078"/>
                      <a:pt x="1304" y="6883"/>
                    </a:cubicBezTo>
                    <a:cubicBezTo>
                      <a:pt x="1379" y="7434"/>
                      <a:pt x="1454" y="7911"/>
                      <a:pt x="1028" y="8236"/>
                    </a:cubicBezTo>
                    <a:cubicBezTo>
                      <a:pt x="226" y="8838"/>
                      <a:pt x="201" y="9690"/>
                      <a:pt x="151" y="10542"/>
                    </a:cubicBezTo>
                    <a:cubicBezTo>
                      <a:pt x="126" y="11520"/>
                      <a:pt x="126" y="12497"/>
                      <a:pt x="76" y="13474"/>
                    </a:cubicBezTo>
                    <a:cubicBezTo>
                      <a:pt x="1" y="14327"/>
                      <a:pt x="176" y="14978"/>
                      <a:pt x="1129" y="15129"/>
                    </a:cubicBezTo>
                    <a:cubicBezTo>
                      <a:pt x="1129" y="15179"/>
                      <a:pt x="1129" y="15254"/>
                      <a:pt x="1129" y="15304"/>
                    </a:cubicBezTo>
                    <a:cubicBezTo>
                      <a:pt x="8231" y="14588"/>
                      <a:pt x="15365" y="14391"/>
                      <a:pt x="22521" y="14391"/>
                    </a:cubicBezTo>
                    <a:cubicBezTo>
                      <a:pt x="31184" y="14391"/>
                      <a:pt x="39880" y="14679"/>
                      <a:pt x="48589" y="14679"/>
                    </a:cubicBezTo>
                    <a:cubicBezTo>
                      <a:pt x="55837" y="14679"/>
                      <a:pt x="63094" y="14480"/>
                      <a:pt x="70352" y="13750"/>
                    </a:cubicBezTo>
                    <a:cubicBezTo>
                      <a:pt x="70227" y="12472"/>
                      <a:pt x="70552" y="11169"/>
                      <a:pt x="70928" y="10041"/>
                    </a:cubicBezTo>
                    <a:cubicBezTo>
                      <a:pt x="71680" y="7785"/>
                      <a:pt x="70778" y="6582"/>
                      <a:pt x="69024" y="5555"/>
                    </a:cubicBezTo>
                    <a:cubicBezTo>
                      <a:pt x="68798" y="5404"/>
                      <a:pt x="68422" y="5504"/>
                      <a:pt x="68322" y="5129"/>
                    </a:cubicBezTo>
                    <a:cubicBezTo>
                      <a:pt x="68297" y="4702"/>
                      <a:pt x="68397" y="4276"/>
                      <a:pt x="68598" y="3850"/>
                    </a:cubicBezTo>
                    <a:cubicBezTo>
                      <a:pt x="68948" y="3174"/>
                      <a:pt x="69124" y="2397"/>
                      <a:pt x="68873" y="1720"/>
                    </a:cubicBezTo>
                    <a:cubicBezTo>
                      <a:pt x="68673" y="1169"/>
                      <a:pt x="68723" y="667"/>
                      <a:pt x="68848" y="216"/>
                    </a:cubicBezTo>
                    <a:cubicBezTo>
                      <a:pt x="59230" y="142"/>
                      <a:pt x="49800" y="0"/>
                      <a:pt x="4042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6"/>
                  </a:solidFill>
                  <a:latin typeface="McLaren"/>
                  <a:ea typeface="McLaren"/>
                  <a:cs typeface="McLaren"/>
                  <a:sym typeface="McLaren"/>
                </a:endParaRPr>
              </a:p>
            </p:txBody>
          </p:sp>
          <p:sp>
            <p:nvSpPr>
              <p:cNvPr id="2346" name="Google Shape;2346;p28"/>
              <p:cNvSpPr/>
              <p:nvPr/>
            </p:nvSpPr>
            <p:spPr>
              <a:xfrm>
                <a:off x="3541575" y="2730175"/>
                <a:ext cx="1724325" cy="333600"/>
              </a:xfrm>
              <a:custGeom>
                <a:avLst/>
                <a:gdLst/>
                <a:ahLst/>
                <a:cxnLst/>
                <a:rect l="l" t="t" r="r" b="b"/>
                <a:pathLst>
                  <a:path w="68973" h="13344" extrusionOk="0">
                    <a:moveTo>
                      <a:pt x="56088" y="0"/>
                    </a:moveTo>
                    <a:cubicBezTo>
                      <a:pt x="55363" y="0"/>
                      <a:pt x="54637" y="9"/>
                      <a:pt x="53910" y="27"/>
                    </a:cubicBezTo>
                    <a:cubicBezTo>
                      <a:pt x="48688" y="147"/>
                      <a:pt x="43449" y="282"/>
                      <a:pt x="38220" y="282"/>
                    </a:cubicBezTo>
                    <a:cubicBezTo>
                      <a:pt x="36875" y="282"/>
                      <a:pt x="35530" y="273"/>
                      <a:pt x="34186" y="253"/>
                    </a:cubicBezTo>
                    <a:cubicBezTo>
                      <a:pt x="31216" y="196"/>
                      <a:pt x="28260" y="168"/>
                      <a:pt x="25297" y="168"/>
                    </a:cubicBezTo>
                    <a:cubicBezTo>
                      <a:pt x="24310" y="168"/>
                      <a:pt x="23321" y="171"/>
                      <a:pt x="22331" y="177"/>
                    </a:cubicBezTo>
                    <a:cubicBezTo>
                      <a:pt x="19023" y="203"/>
                      <a:pt x="15715" y="353"/>
                      <a:pt x="12406" y="428"/>
                    </a:cubicBezTo>
                    <a:cubicBezTo>
                      <a:pt x="9123" y="478"/>
                      <a:pt x="5464" y="929"/>
                      <a:pt x="2181" y="929"/>
                    </a:cubicBezTo>
                    <a:cubicBezTo>
                      <a:pt x="2070" y="929"/>
                      <a:pt x="1979" y="928"/>
                      <a:pt x="1904" y="928"/>
                    </a:cubicBezTo>
                    <a:cubicBezTo>
                      <a:pt x="1454" y="928"/>
                      <a:pt x="1586" y="965"/>
                      <a:pt x="1479" y="1481"/>
                    </a:cubicBezTo>
                    <a:cubicBezTo>
                      <a:pt x="1253" y="2659"/>
                      <a:pt x="1604" y="3812"/>
                      <a:pt x="1429" y="4990"/>
                    </a:cubicBezTo>
                    <a:cubicBezTo>
                      <a:pt x="2192" y="5084"/>
                      <a:pt x="2949" y="5102"/>
                      <a:pt x="3700" y="5102"/>
                    </a:cubicBezTo>
                    <a:cubicBezTo>
                      <a:pt x="4167" y="5102"/>
                      <a:pt x="4631" y="5095"/>
                      <a:pt x="5094" y="5095"/>
                    </a:cubicBezTo>
                    <a:cubicBezTo>
                      <a:pt x="6062" y="5095"/>
                      <a:pt x="7021" y="5126"/>
                      <a:pt x="7970" y="5315"/>
                    </a:cubicBezTo>
                    <a:cubicBezTo>
                      <a:pt x="6368" y="5701"/>
                      <a:pt x="4750" y="5807"/>
                      <a:pt x="3048" y="5807"/>
                    </a:cubicBezTo>
                    <a:cubicBezTo>
                      <a:pt x="2647" y="5807"/>
                      <a:pt x="2241" y="5801"/>
                      <a:pt x="1830" y="5792"/>
                    </a:cubicBezTo>
                    <a:lnTo>
                      <a:pt x="1830" y="5792"/>
                    </a:lnTo>
                    <a:cubicBezTo>
                      <a:pt x="2635" y="6646"/>
                      <a:pt x="3494" y="6865"/>
                      <a:pt x="4378" y="6865"/>
                    </a:cubicBezTo>
                    <a:cubicBezTo>
                      <a:pt x="4843" y="6865"/>
                      <a:pt x="5315" y="6804"/>
                      <a:pt x="5790" y="6744"/>
                    </a:cubicBezTo>
                    <a:cubicBezTo>
                      <a:pt x="6717" y="6619"/>
                      <a:pt x="7644" y="6493"/>
                      <a:pt x="8572" y="6443"/>
                    </a:cubicBezTo>
                    <a:cubicBezTo>
                      <a:pt x="8709" y="6429"/>
                      <a:pt x="8851" y="6416"/>
                      <a:pt x="8998" y="6416"/>
                    </a:cubicBezTo>
                    <a:cubicBezTo>
                      <a:pt x="9359" y="6416"/>
                      <a:pt x="9748" y="6491"/>
                      <a:pt x="10176" y="6794"/>
                    </a:cubicBezTo>
                    <a:cubicBezTo>
                      <a:pt x="7544" y="7421"/>
                      <a:pt x="5063" y="7546"/>
                      <a:pt x="2632" y="8022"/>
                    </a:cubicBezTo>
                    <a:cubicBezTo>
                      <a:pt x="652" y="8398"/>
                      <a:pt x="602" y="8223"/>
                      <a:pt x="451" y="10228"/>
                    </a:cubicBezTo>
                    <a:cubicBezTo>
                      <a:pt x="426" y="10453"/>
                      <a:pt x="201" y="10654"/>
                      <a:pt x="451" y="10954"/>
                    </a:cubicBezTo>
                    <a:cubicBezTo>
                      <a:pt x="5314" y="11355"/>
                      <a:pt x="10251" y="10804"/>
                      <a:pt x="15138" y="11631"/>
                    </a:cubicBezTo>
                    <a:cubicBezTo>
                      <a:pt x="11873" y="11730"/>
                      <a:pt x="8608" y="11828"/>
                      <a:pt x="5329" y="11828"/>
                    </a:cubicBezTo>
                    <a:cubicBezTo>
                      <a:pt x="3599" y="11828"/>
                      <a:pt x="1865" y="11801"/>
                      <a:pt x="126" y="11731"/>
                    </a:cubicBezTo>
                    <a:cubicBezTo>
                      <a:pt x="75" y="12132"/>
                      <a:pt x="50" y="12533"/>
                      <a:pt x="0" y="13060"/>
                    </a:cubicBezTo>
                    <a:cubicBezTo>
                      <a:pt x="1805" y="13260"/>
                      <a:pt x="3559" y="13310"/>
                      <a:pt x="5314" y="13335"/>
                    </a:cubicBezTo>
                    <a:cubicBezTo>
                      <a:pt x="5615" y="13341"/>
                      <a:pt x="5916" y="13344"/>
                      <a:pt x="6217" y="13344"/>
                    </a:cubicBezTo>
                    <a:cubicBezTo>
                      <a:pt x="9713" y="13344"/>
                      <a:pt x="13175" y="12984"/>
                      <a:pt x="16675" y="12984"/>
                    </a:cubicBezTo>
                    <a:cubicBezTo>
                      <a:pt x="16781" y="12984"/>
                      <a:pt x="16887" y="12984"/>
                      <a:pt x="16993" y="12985"/>
                    </a:cubicBezTo>
                    <a:cubicBezTo>
                      <a:pt x="18932" y="12996"/>
                      <a:pt x="20871" y="13007"/>
                      <a:pt x="22810" y="13007"/>
                    </a:cubicBezTo>
                    <a:cubicBezTo>
                      <a:pt x="25207" y="13007"/>
                      <a:pt x="27604" y="12990"/>
                      <a:pt x="30000" y="12934"/>
                    </a:cubicBezTo>
                    <a:cubicBezTo>
                      <a:pt x="33183" y="12859"/>
                      <a:pt x="36373" y="12847"/>
                      <a:pt x="39565" y="12847"/>
                    </a:cubicBezTo>
                    <a:cubicBezTo>
                      <a:pt x="41161" y="12847"/>
                      <a:pt x="42758" y="12850"/>
                      <a:pt x="44355" y="12850"/>
                    </a:cubicBezTo>
                    <a:cubicBezTo>
                      <a:pt x="45953" y="12850"/>
                      <a:pt x="47551" y="12847"/>
                      <a:pt x="49148" y="12834"/>
                    </a:cubicBezTo>
                    <a:cubicBezTo>
                      <a:pt x="51881" y="12818"/>
                      <a:pt x="54614" y="12739"/>
                      <a:pt x="57347" y="12739"/>
                    </a:cubicBezTo>
                    <a:cubicBezTo>
                      <a:pt x="58850" y="12739"/>
                      <a:pt x="60352" y="12763"/>
                      <a:pt x="61855" y="12834"/>
                    </a:cubicBezTo>
                    <a:cubicBezTo>
                      <a:pt x="63336" y="12908"/>
                      <a:pt x="64817" y="13092"/>
                      <a:pt x="66297" y="13092"/>
                    </a:cubicBezTo>
                    <a:cubicBezTo>
                      <a:pt x="66822" y="13092"/>
                      <a:pt x="67346" y="13069"/>
                      <a:pt x="67870" y="13010"/>
                    </a:cubicBezTo>
                    <a:cubicBezTo>
                      <a:pt x="67945" y="12558"/>
                      <a:pt x="68021" y="12132"/>
                      <a:pt x="67895" y="11857"/>
                    </a:cubicBezTo>
                    <a:lnTo>
                      <a:pt x="67895" y="11857"/>
                    </a:lnTo>
                    <a:cubicBezTo>
                      <a:pt x="52432" y="12183"/>
                      <a:pt x="37018" y="11807"/>
                      <a:pt x="21579" y="12308"/>
                    </a:cubicBezTo>
                    <a:cubicBezTo>
                      <a:pt x="21730" y="12107"/>
                      <a:pt x="21880" y="12057"/>
                      <a:pt x="22030" y="12032"/>
                    </a:cubicBezTo>
                    <a:cubicBezTo>
                      <a:pt x="25715" y="11832"/>
                      <a:pt x="29374" y="11506"/>
                      <a:pt x="33058" y="11431"/>
                    </a:cubicBezTo>
                    <a:cubicBezTo>
                      <a:pt x="35902" y="11378"/>
                      <a:pt x="38747" y="11363"/>
                      <a:pt x="41594" y="11363"/>
                    </a:cubicBezTo>
                    <a:cubicBezTo>
                      <a:pt x="45007" y="11363"/>
                      <a:pt x="48421" y="11384"/>
                      <a:pt x="51835" y="11384"/>
                    </a:cubicBezTo>
                    <a:cubicBezTo>
                      <a:pt x="56339" y="11384"/>
                      <a:pt x="60841" y="11348"/>
                      <a:pt x="65339" y="11180"/>
                    </a:cubicBezTo>
                    <a:cubicBezTo>
                      <a:pt x="66166" y="11155"/>
                      <a:pt x="66993" y="11155"/>
                      <a:pt x="67920" y="10854"/>
                    </a:cubicBezTo>
                    <a:cubicBezTo>
                      <a:pt x="67870" y="10152"/>
                      <a:pt x="68221" y="9626"/>
                      <a:pt x="68422" y="9025"/>
                    </a:cubicBezTo>
                    <a:cubicBezTo>
                      <a:pt x="68973" y="7471"/>
                      <a:pt x="68271" y="5867"/>
                      <a:pt x="66868" y="5766"/>
                    </a:cubicBezTo>
                    <a:cubicBezTo>
                      <a:pt x="66226" y="5714"/>
                      <a:pt x="65571" y="5675"/>
                      <a:pt x="64913" y="5675"/>
                    </a:cubicBezTo>
                    <a:cubicBezTo>
                      <a:pt x="64311" y="5675"/>
                      <a:pt x="63707" y="5708"/>
                      <a:pt x="63108" y="5792"/>
                    </a:cubicBezTo>
                    <a:cubicBezTo>
                      <a:pt x="62316" y="5891"/>
                      <a:pt x="61524" y="5923"/>
                      <a:pt x="60730" y="5923"/>
                    </a:cubicBezTo>
                    <a:cubicBezTo>
                      <a:pt x="59515" y="5923"/>
                      <a:pt x="58296" y="5847"/>
                      <a:pt x="57068" y="5817"/>
                    </a:cubicBezTo>
                    <a:cubicBezTo>
                      <a:pt x="56767" y="5792"/>
                      <a:pt x="56291" y="5917"/>
                      <a:pt x="55940" y="5190"/>
                    </a:cubicBezTo>
                    <a:cubicBezTo>
                      <a:pt x="56341" y="5160"/>
                      <a:pt x="56743" y="5149"/>
                      <a:pt x="57147" y="5149"/>
                    </a:cubicBezTo>
                    <a:cubicBezTo>
                      <a:pt x="58171" y="5149"/>
                      <a:pt x="59202" y="5219"/>
                      <a:pt x="60218" y="5219"/>
                    </a:cubicBezTo>
                    <a:cubicBezTo>
                      <a:pt x="62110" y="5219"/>
                      <a:pt x="63952" y="4976"/>
                      <a:pt x="65615" y="3586"/>
                    </a:cubicBezTo>
                    <a:cubicBezTo>
                      <a:pt x="65740" y="2659"/>
                      <a:pt x="65865" y="1531"/>
                      <a:pt x="65790" y="328"/>
                    </a:cubicBezTo>
                    <a:cubicBezTo>
                      <a:pt x="62536" y="164"/>
                      <a:pt x="59316" y="0"/>
                      <a:pt x="56088" y="0"/>
                    </a:cubicBezTo>
                    <a:close/>
                  </a:path>
                </a:pathLst>
              </a:custGeom>
              <a:solidFill>
                <a:srgbClr val="43439B">
                  <a:alpha val="52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6"/>
                  </a:solidFill>
                  <a:latin typeface="McLaren"/>
                  <a:ea typeface="McLaren"/>
                  <a:cs typeface="McLaren"/>
                  <a:sym typeface="McLaren"/>
                </a:endParaRPr>
              </a:p>
            </p:txBody>
          </p:sp>
          <p:sp>
            <p:nvSpPr>
              <p:cNvPr id="2347" name="Google Shape;2347;p28"/>
              <p:cNvSpPr/>
              <p:nvPr/>
            </p:nvSpPr>
            <p:spPr>
              <a:xfrm>
                <a:off x="4278425" y="2727450"/>
                <a:ext cx="288225" cy="2900"/>
              </a:xfrm>
              <a:custGeom>
                <a:avLst/>
                <a:gdLst/>
                <a:ahLst/>
                <a:cxnLst/>
                <a:rect l="l" t="t" r="r" b="b"/>
                <a:pathLst>
                  <a:path w="11529" h="116" extrusionOk="0">
                    <a:moveTo>
                      <a:pt x="8431" y="1"/>
                    </a:moveTo>
                    <a:cubicBezTo>
                      <a:pt x="5614" y="1"/>
                      <a:pt x="2807" y="24"/>
                      <a:pt x="0" y="61"/>
                    </a:cubicBezTo>
                    <a:lnTo>
                      <a:pt x="50" y="61"/>
                    </a:lnTo>
                    <a:cubicBezTo>
                      <a:pt x="1515" y="99"/>
                      <a:pt x="2976" y="116"/>
                      <a:pt x="4436" y="116"/>
                    </a:cubicBezTo>
                    <a:cubicBezTo>
                      <a:pt x="6799" y="116"/>
                      <a:pt x="9159" y="73"/>
                      <a:pt x="11529" y="11"/>
                    </a:cubicBezTo>
                    <a:cubicBezTo>
                      <a:pt x="10495" y="4"/>
                      <a:pt x="9462" y="1"/>
                      <a:pt x="84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6"/>
                  </a:solidFill>
                  <a:latin typeface="McLaren"/>
                  <a:ea typeface="McLaren"/>
                  <a:cs typeface="McLaren"/>
                  <a:sym typeface="McLaren"/>
                </a:endParaRPr>
              </a:p>
            </p:txBody>
          </p:sp>
          <p:sp>
            <p:nvSpPr>
              <p:cNvPr id="2348" name="Google Shape;2348;p28"/>
              <p:cNvSpPr/>
              <p:nvPr/>
            </p:nvSpPr>
            <p:spPr>
              <a:xfrm>
                <a:off x="4743325" y="2977225"/>
                <a:ext cx="361550" cy="18075"/>
              </a:xfrm>
              <a:custGeom>
                <a:avLst/>
                <a:gdLst/>
                <a:ahLst/>
                <a:cxnLst/>
                <a:rect l="l" t="t" r="r" b="b"/>
                <a:pathLst>
                  <a:path w="14462" h="723" extrusionOk="0">
                    <a:moveTo>
                      <a:pt x="6400" y="0"/>
                    </a:moveTo>
                    <a:cubicBezTo>
                      <a:pt x="3358" y="0"/>
                      <a:pt x="544" y="157"/>
                      <a:pt x="1" y="471"/>
                    </a:cubicBezTo>
                    <a:cubicBezTo>
                      <a:pt x="3107" y="582"/>
                      <a:pt x="6162" y="723"/>
                      <a:pt x="9193" y="723"/>
                    </a:cubicBezTo>
                    <a:cubicBezTo>
                      <a:pt x="10956" y="723"/>
                      <a:pt x="12711" y="675"/>
                      <a:pt x="14462" y="546"/>
                    </a:cubicBezTo>
                    <a:cubicBezTo>
                      <a:pt x="13214" y="182"/>
                      <a:pt x="9676" y="0"/>
                      <a:pt x="64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6"/>
                  </a:solidFill>
                  <a:latin typeface="McLaren"/>
                  <a:ea typeface="McLaren"/>
                  <a:cs typeface="McLaren"/>
                  <a:sym typeface="McLaren"/>
                </a:endParaRPr>
              </a:p>
            </p:txBody>
          </p:sp>
          <p:sp>
            <p:nvSpPr>
              <p:cNvPr id="2349" name="Google Shape;2349;p28"/>
              <p:cNvSpPr/>
              <p:nvPr/>
            </p:nvSpPr>
            <p:spPr>
              <a:xfrm>
                <a:off x="4788450" y="2803125"/>
                <a:ext cx="285100" cy="29425"/>
              </a:xfrm>
              <a:custGeom>
                <a:avLst/>
                <a:gdLst/>
                <a:ahLst/>
                <a:cxnLst/>
                <a:rect l="l" t="t" r="r" b="b"/>
                <a:pathLst>
                  <a:path w="11404" h="1177" extrusionOk="0">
                    <a:moveTo>
                      <a:pt x="5818" y="1"/>
                    </a:moveTo>
                    <a:cubicBezTo>
                      <a:pt x="3885" y="1"/>
                      <a:pt x="1952" y="92"/>
                      <a:pt x="25" y="92"/>
                    </a:cubicBezTo>
                    <a:cubicBezTo>
                      <a:pt x="25" y="167"/>
                      <a:pt x="25" y="267"/>
                      <a:pt x="0" y="342"/>
                    </a:cubicBezTo>
                    <a:cubicBezTo>
                      <a:pt x="702" y="392"/>
                      <a:pt x="1379" y="442"/>
                      <a:pt x="2080" y="493"/>
                    </a:cubicBezTo>
                    <a:cubicBezTo>
                      <a:pt x="1278" y="618"/>
                      <a:pt x="1278" y="618"/>
                      <a:pt x="802" y="944"/>
                    </a:cubicBezTo>
                    <a:cubicBezTo>
                      <a:pt x="1203" y="1094"/>
                      <a:pt x="1629" y="1119"/>
                      <a:pt x="2030" y="1169"/>
                    </a:cubicBezTo>
                    <a:cubicBezTo>
                      <a:pt x="2080" y="1174"/>
                      <a:pt x="2129" y="1176"/>
                      <a:pt x="2177" y="1176"/>
                    </a:cubicBezTo>
                    <a:cubicBezTo>
                      <a:pt x="2893" y="1176"/>
                      <a:pt x="3525" y="690"/>
                      <a:pt x="4135" y="643"/>
                    </a:cubicBezTo>
                    <a:cubicBezTo>
                      <a:pt x="4670" y="626"/>
                      <a:pt x="5210" y="615"/>
                      <a:pt x="5753" y="615"/>
                    </a:cubicBezTo>
                    <a:cubicBezTo>
                      <a:pt x="6839" y="615"/>
                      <a:pt x="7937" y="660"/>
                      <a:pt x="9023" y="793"/>
                    </a:cubicBezTo>
                    <a:cubicBezTo>
                      <a:pt x="9244" y="821"/>
                      <a:pt x="9468" y="837"/>
                      <a:pt x="9691" y="837"/>
                    </a:cubicBezTo>
                    <a:cubicBezTo>
                      <a:pt x="10276" y="837"/>
                      <a:pt x="10859" y="726"/>
                      <a:pt x="11404" y="417"/>
                    </a:cubicBezTo>
                    <a:cubicBezTo>
                      <a:pt x="9546" y="85"/>
                      <a:pt x="7682" y="1"/>
                      <a:pt x="58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6"/>
                  </a:solidFill>
                  <a:latin typeface="McLaren"/>
                  <a:ea typeface="McLaren"/>
                  <a:cs typeface="McLaren"/>
                  <a:sym typeface="McLaren"/>
                </a:endParaRPr>
              </a:p>
            </p:txBody>
          </p:sp>
          <p:sp>
            <p:nvSpPr>
              <p:cNvPr id="2350" name="Google Shape;2350;p28"/>
              <p:cNvSpPr/>
              <p:nvPr/>
            </p:nvSpPr>
            <p:spPr>
              <a:xfrm>
                <a:off x="3839825" y="2905675"/>
                <a:ext cx="298900" cy="17875"/>
              </a:xfrm>
              <a:custGeom>
                <a:avLst/>
                <a:gdLst/>
                <a:ahLst/>
                <a:cxnLst/>
                <a:rect l="l" t="t" r="r" b="b"/>
                <a:pathLst>
                  <a:path w="11956" h="715" extrusionOk="0">
                    <a:moveTo>
                      <a:pt x="4160" y="0"/>
                    </a:moveTo>
                    <a:cubicBezTo>
                      <a:pt x="2778" y="0"/>
                      <a:pt x="1392" y="61"/>
                      <a:pt x="0" y="200"/>
                    </a:cubicBezTo>
                    <a:cubicBezTo>
                      <a:pt x="2583" y="511"/>
                      <a:pt x="5176" y="715"/>
                      <a:pt x="7780" y="715"/>
                    </a:cubicBezTo>
                    <a:cubicBezTo>
                      <a:pt x="9169" y="715"/>
                      <a:pt x="10560" y="657"/>
                      <a:pt x="11955" y="526"/>
                    </a:cubicBezTo>
                    <a:cubicBezTo>
                      <a:pt x="9353" y="215"/>
                      <a:pt x="6762" y="0"/>
                      <a:pt x="416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6"/>
                  </a:solidFill>
                  <a:latin typeface="McLaren"/>
                  <a:ea typeface="McLaren"/>
                  <a:cs typeface="McLaren"/>
                  <a:sym typeface="McLaren"/>
                </a:endParaRPr>
              </a:p>
            </p:txBody>
          </p:sp>
          <p:sp>
            <p:nvSpPr>
              <p:cNvPr id="2351" name="Google Shape;2351;p28"/>
              <p:cNvSpPr/>
              <p:nvPr/>
            </p:nvSpPr>
            <p:spPr>
              <a:xfrm>
                <a:off x="3945700" y="2862025"/>
                <a:ext cx="219950" cy="14600"/>
              </a:xfrm>
              <a:custGeom>
                <a:avLst/>
                <a:gdLst/>
                <a:ahLst/>
                <a:cxnLst/>
                <a:rect l="l" t="t" r="r" b="b"/>
                <a:pathLst>
                  <a:path w="8798" h="584" extrusionOk="0">
                    <a:moveTo>
                      <a:pt x="4295" y="1"/>
                    </a:moveTo>
                    <a:cubicBezTo>
                      <a:pt x="2857" y="1"/>
                      <a:pt x="1423" y="70"/>
                      <a:pt x="1" y="242"/>
                    </a:cubicBezTo>
                    <a:cubicBezTo>
                      <a:pt x="1486" y="458"/>
                      <a:pt x="2971" y="583"/>
                      <a:pt x="4456" y="583"/>
                    </a:cubicBezTo>
                    <a:cubicBezTo>
                      <a:pt x="5903" y="583"/>
                      <a:pt x="7350" y="464"/>
                      <a:pt x="8798" y="192"/>
                    </a:cubicBezTo>
                    <a:cubicBezTo>
                      <a:pt x="7300" y="77"/>
                      <a:pt x="5795" y="1"/>
                      <a:pt x="42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6"/>
                  </a:solidFill>
                  <a:latin typeface="McLaren"/>
                  <a:ea typeface="McLaren"/>
                  <a:cs typeface="McLaren"/>
                  <a:sym typeface="McLaren"/>
                </a:endParaRPr>
              </a:p>
            </p:txBody>
          </p:sp>
          <p:sp>
            <p:nvSpPr>
              <p:cNvPr id="2352" name="Google Shape;2352;p28"/>
              <p:cNvSpPr/>
              <p:nvPr/>
            </p:nvSpPr>
            <p:spPr>
              <a:xfrm>
                <a:off x="4824775" y="2950350"/>
                <a:ext cx="149150" cy="11950"/>
              </a:xfrm>
              <a:custGeom>
                <a:avLst/>
                <a:gdLst/>
                <a:ahLst/>
                <a:cxnLst/>
                <a:rect l="l" t="t" r="r" b="b"/>
                <a:pathLst>
                  <a:path w="5966" h="478" extrusionOk="0">
                    <a:moveTo>
                      <a:pt x="2488" y="0"/>
                    </a:moveTo>
                    <a:cubicBezTo>
                      <a:pt x="1662" y="0"/>
                      <a:pt x="834" y="61"/>
                      <a:pt x="1" y="218"/>
                    </a:cubicBezTo>
                    <a:cubicBezTo>
                      <a:pt x="1195" y="352"/>
                      <a:pt x="2381" y="478"/>
                      <a:pt x="3563" y="478"/>
                    </a:cubicBezTo>
                    <a:cubicBezTo>
                      <a:pt x="4365" y="478"/>
                      <a:pt x="5165" y="420"/>
                      <a:pt x="5966" y="268"/>
                    </a:cubicBezTo>
                    <a:cubicBezTo>
                      <a:pt x="4808" y="121"/>
                      <a:pt x="3651" y="0"/>
                      <a:pt x="248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6"/>
                  </a:solidFill>
                  <a:latin typeface="McLaren"/>
                  <a:ea typeface="McLaren"/>
                  <a:cs typeface="McLaren"/>
                  <a:sym typeface="McLaren"/>
                </a:endParaRPr>
              </a:p>
            </p:txBody>
          </p:sp>
        </p:grpSp>
      </p:grpSp>
      <p:grpSp>
        <p:nvGrpSpPr>
          <p:cNvPr id="2353" name="Google Shape;2353;p28"/>
          <p:cNvGrpSpPr/>
          <p:nvPr/>
        </p:nvGrpSpPr>
        <p:grpSpPr>
          <a:xfrm rot="-669952">
            <a:off x="196791" y="946225"/>
            <a:ext cx="1835779" cy="1393165"/>
            <a:chOff x="3202475" y="965788"/>
            <a:chExt cx="2029100" cy="1539875"/>
          </a:xfrm>
        </p:grpSpPr>
        <p:sp>
          <p:nvSpPr>
            <p:cNvPr id="2354" name="Google Shape;2354;p28"/>
            <p:cNvSpPr/>
            <p:nvPr/>
          </p:nvSpPr>
          <p:spPr>
            <a:xfrm>
              <a:off x="3202475" y="965788"/>
              <a:ext cx="2029100" cy="1539875"/>
            </a:xfrm>
            <a:custGeom>
              <a:avLst/>
              <a:gdLst/>
              <a:ahLst/>
              <a:cxnLst/>
              <a:rect l="l" t="t" r="r" b="b"/>
              <a:pathLst>
                <a:path w="81164" h="61595" extrusionOk="0">
                  <a:moveTo>
                    <a:pt x="71419" y="0"/>
                  </a:moveTo>
                  <a:cubicBezTo>
                    <a:pt x="66713" y="0"/>
                    <a:pt x="62743" y="4699"/>
                    <a:pt x="60562" y="8401"/>
                  </a:cubicBezTo>
                  <a:cubicBezTo>
                    <a:pt x="58902" y="11221"/>
                    <a:pt x="56106" y="12484"/>
                    <a:pt x="54016" y="12484"/>
                  </a:cubicBezTo>
                  <a:cubicBezTo>
                    <a:pt x="52762" y="12484"/>
                    <a:pt x="51762" y="12029"/>
                    <a:pt x="51414" y="11183"/>
                  </a:cubicBezTo>
                  <a:cubicBezTo>
                    <a:pt x="50487" y="8928"/>
                    <a:pt x="53670" y="5544"/>
                    <a:pt x="52091" y="2712"/>
                  </a:cubicBezTo>
                  <a:cubicBezTo>
                    <a:pt x="51534" y="1717"/>
                    <a:pt x="50537" y="1233"/>
                    <a:pt x="49492" y="1233"/>
                  </a:cubicBezTo>
                  <a:cubicBezTo>
                    <a:pt x="47482" y="1233"/>
                    <a:pt x="45296" y="3024"/>
                    <a:pt x="45725" y="6421"/>
                  </a:cubicBezTo>
                  <a:cubicBezTo>
                    <a:pt x="46161" y="9877"/>
                    <a:pt x="44352" y="12210"/>
                    <a:pt x="42115" y="12210"/>
                  </a:cubicBezTo>
                  <a:cubicBezTo>
                    <a:pt x="41010" y="12210"/>
                    <a:pt x="39801" y="11641"/>
                    <a:pt x="38708" y="10356"/>
                  </a:cubicBezTo>
                  <a:cubicBezTo>
                    <a:pt x="36041" y="7245"/>
                    <a:pt x="31127" y="1936"/>
                    <a:pt x="27313" y="1936"/>
                  </a:cubicBezTo>
                  <a:cubicBezTo>
                    <a:pt x="26396" y="1936"/>
                    <a:pt x="25541" y="2243"/>
                    <a:pt x="24798" y="2963"/>
                  </a:cubicBezTo>
                  <a:cubicBezTo>
                    <a:pt x="20938" y="6672"/>
                    <a:pt x="30487" y="12787"/>
                    <a:pt x="31815" y="15569"/>
                  </a:cubicBezTo>
                  <a:cubicBezTo>
                    <a:pt x="32709" y="17441"/>
                    <a:pt x="29825" y="17747"/>
                    <a:pt x="27842" y="17747"/>
                  </a:cubicBezTo>
                  <a:cubicBezTo>
                    <a:pt x="26878" y="17747"/>
                    <a:pt x="26126" y="17674"/>
                    <a:pt x="26126" y="17674"/>
                  </a:cubicBezTo>
                  <a:cubicBezTo>
                    <a:pt x="21403" y="16954"/>
                    <a:pt x="16749" y="16466"/>
                    <a:pt x="12720" y="16466"/>
                  </a:cubicBezTo>
                  <a:cubicBezTo>
                    <a:pt x="5675" y="16466"/>
                    <a:pt x="541" y="17958"/>
                    <a:pt x="286" y="22311"/>
                  </a:cubicBezTo>
                  <a:cubicBezTo>
                    <a:pt x="0" y="27155"/>
                    <a:pt x="3603" y="28473"/>
                    <a:pt x="8489" y="28473"/>
                  </a:cubicBezTo>
                  <a:cubicBezTo>
                    <a:pt x="10024" y="28473"/>
                    <a:pt x="11686" y="28343"/>
                    <a:pt x="13394" y="28151"/>
                  </a:cubicBezTo>
                  <a:cubicBezTo>
                    <a:pt x="13921" y="28092"/>
                    <a:pt x="14409" y="28064"/>
                    <a:pt x="14860" y="28064"/>
                  </a:cubicBezTo>
                  <a:cubicBezTo>
                    <a:pt x="20538" y="28064"/>
                    <a:pt x="20230" y="32416"/>
                    <a:pt x="16051" y="32787"/>
                  </a:cubicBezTo>
                  <a:cubicBezTo>
                    <a:pt x="11539" y="33188"/>
                    <a:pt x="10011" y="36472"/>
                    <a:pt x="11690" y="38978"/>
                  </a:cubicBezTo>
                  <a:cubicBezTo>
                    <a:pt x="12099" y="39592"/>
                    <a:pt x="12708" y="39840"/>
                    <a:pt x="13452" y="39840"/>
                  </a:cubicBezTo>
                  <a:cubicBezTo>
                    <a:pt x="16261" y="39840"/>
                    <a:pt x="20990" y="36302"/>
                    <a:pt x="24121" y="35569"/>
                  </a:cubicBezTo>
                  <a:cubicBezTo>
                    <a:pt x="24508" y="35479"/>
                    <a:pt x="24876" y="35437"/>
                    <a:pt x="25224" y="35437"/>
                  </a:cubicBezTo>
                  <a:cubicBezTo>
                    <a:pt x="28452" y="35437"/>
                    <a:pt x="29881" y="39113"/>
                    <a:pt x="27981" y="42462"/>
                  </a:cubicBezTo>
                  <a:cubicBezTo>
                    <a:pt x="25850" y="46171"/>
                    <a:pt x="17855" y="59279"/>
                    <a:pt x="25550" y="61409"/>
                  </a:cubicBezTo>
                  <a:cubicBezTo>
                    <a:pt x="26009" y="61535"/>
                    <a:pt x="26445" y="61595"/>
                    <a:pt x="26858" y="61595"/>
                  </a:cubicBezTo>
                  <a:cubicBezTo>
                    <a:pt x="33338" y="61595"/>
                    <a:pt x="34283" y="46931"/>
                    <a:pt x="35650" y="44316"/>
                  </a:cubicBezTo>
                  <a:cubicBezTo>
                    <a:pt x="36141" y="43376"/>
                    <a:pt x="36891" y="42979"/>
                    <a:pt x="37796" y="42979"/>
                  </a:cubicBezTo>
                  <a:cubicBezTo>
                    <a:pt x="39566" y="42979"/>
                    <a:pt x="41931" y="44497"/>
                    <a:pt x="44121" y="46422"/>
                  </a:cubicBezTo>
                  <a:cubicBezTo>
                    <a:pt x="45181" y="47354"/>
                    <a:pt x="46157" y="47774"/>
                    <a:pt x="46952" y="47774"/>
                  </a:cubicBezTo>
                  <a:cubicBezTo>
                    <a:pt x="48660" y="47774"/>
                    <a:pt x="49538" y="45837"/>
                    <a:pt x="48632" y="42863"/>
                  </a:cubicBezTo>
                  <a:cubicBezTo>
                    <a:pt x="47921" y="40515"/>
                    <a:pt x="48962" y="39424"/>
                    <a:pt x="50732" y="39424"/>
                  </a:cubicBezTo>
                  <a:cubicBezTo>
                    <a:pt x="52270" y="39424"/>
                    <a:pt x="54358" y="40247"/>
                    <a:pt x="56327" y="41785"/>
                  </a:cubicBezTo>
                  <a:cubicBezTo>
                    <a:pt x="59047" y="43909"/>
                    <a:pt x="63058" y="46385"/>
                    <a:pt x="66099" y="46385"/>
                  </a:cubicBezTo>
                  <a:cubicBezTo>
                    <a:pt x="67793" y="46385"/>
                    <a:pt x="69186" y="45616"/>
                    <a:pt x="69886" y="43589"/>
                  </a:cubicBezTo>
                  <a:cubicBezTo>
                    <a:pt x="72292" y="36597"/>
                    <a:pt x="59510" y="35043"/>
                    <a:pt x="59359" y="31183"/>
                  </a:cubicBezTo>
                  <a:cubicBezTo>
                    <a:pt x="59234" y="27349"/>
                    <a:pt x="70888" y="30406"/>
                    <a:pt x="71038" y="26822"/>
                  </a:cubicBezTo>
                  <a:cubicBezTo>
                    <a:pt x="71164" y="23238"/>
                    <a:pt x="60562" y="25243"/>
                    <a:pt x="59760" y="22587"/>
                  </a:cubicBezTo>
                  <a:cubicBezTo>
                    <a:pt x="58983" y="19930"/>
                    <a:pt x="66151" y="17925"/>
                    <a:pt x="72743" y="15294"/>
                  </a:cubicBezTo>
                  <a:cubicBezTo>
                    <a:pt x="80136" y="12336"/>
                    <a:pt x="81164" y="3790"/>
                    <a:pt x="74597" y="732"/>
                  </a:cubicBezTo>
                  <a:cubicBezTo>
                    <a:pt x="73510" y="224"/>
                    <a:pt x="72447" y="0"/>
                    <a:pt x="7141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257175" dist="57150" dir="4620000" algn="bl" rotWithShape="0">
                <a:srgbClr val="000000">
                  <a:alpha val="48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5" name="Google Shape;2355;p28"/>
            <p:cNvSpPr/>
            <p:nvPr/>
          </p:nvSpPr>
          <p:spPr>
            <a:xfrm>
              <a:off x="5082425" y="1581388"/>
              <a:ext cx="94650" cy="108025"/>
            </a:xfrm>
            <a:custGeom>
              <a:avLst/>
              <a:gdLst/>
              <a:ahLst/>
              <a:cxnLst/>
              <a:rect l="l" t="t" r="r" b="b"/>
              <a:pathLst>
                <a:path w="3786" h="4321" extrusionOk="0">
                  <a:moveTo>
                    <a:pt x="1824" y="1"/>
                  </a:moveTo>
                  <a:cubicBezTo>
                    <a:pt x="1751" y="1"/>
                    <a:pt x="1678" y="6"/>
                    <a:pt x="1605" y="18"/>
                  </a:cubicBezTo>
                  <a:cubicBezTo>
                    <a:pt x="653" y="143"/>
                    <a:pt x="1" y="1221"/>
                    <a:pt x="176" y="2399"/>
                  </a:cubicBezTo>
                  <a:cubicBezTo>
                    <a:pt x="315" y="3488"/>
                    <a:pt x="1098" y="4320"/>
                    <a:pt x="1988" y="4320"/>
                  </a:cubicBezTo>
                  <a:cubicBezTo>
                    <a:pt x="2060" y="4320"/>
                    <a:pt x="2133" y="4315"/>
                    <a:pt x="2206" y="4304"/>
                  </a:cubicBezTo>
                  <a:cubicBezTo>
                    <a:pt x="3159" y="4178"/>
                    <a:pt x="3785" y="3101"/>
                    <a:pt x="3635" y="1923"/>
                  </a:cubicBezTo>
                  <a:cubicBezTo>
                    <a:pt x="3473" y="812"/>
                    <a:pt x="2692" y="1"/>
                    <a:pt x="18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6" name="Google Shape;2356;p28"/>
            <p:cNvSpPr/>
            <p:nvPr/>
          </p:nvSpPr>
          <p:spPr>
            <a:xfrm>
              <a:off x="5102475" y="1415213"/>
              <a:ext cx="54550" cy="46900"/>
            </a:xfrm>
            <a:custGeom>
              <a:avLst/>
              <a:gdLst/>
              <a:ahLst/>
              <a:cxnLst/>
              <a:rect l="l" t="t" r="r" b="b"/>
              <a:pathLst>
                <a:path w="2182" h="1876" extrusionOk="0">
                  <a:moveTo>
                    <a:pt x="1301" y="1"/>
                  </a:moveTo>
                  <a:cubicBezTo>
                    <a:pt x="1049" y="1"/>
                    <a:pt x="776" y="101"/>
                    <a:pt x="552" y="299"/>
                  </a:cubicBezTo>
                  <a:cubicBezTo>
                    <a:pt x="101" y="675"/>
                    <a:pt x="1" y="1276"/>
                    <a:pt x="302" y="1627"/>
                  </a:cubicBezTo>
                  <a:cubicBezTo>
                    <a:pt x="444" y="1794"/>
                    <a:pt x="654" y="1876"/>
                    <a:pt x="884" y="1876"/>
                  </a:cubicBezTo>
                  <a:cubicBezTo>
                    <a:pt x="1139" y="1876"/>
                    <a:pt x="1418" y="1775"/>
                    <a:pt x="1655" y="1577"/>
                  </a:cubicBezTo>
                  <a:cubicBezTo>
                    <a:pt x="2081" y="1176"/>
                    <a:pt x="2181" y="600"/>
                    <a:pt x="1881" y="249"/>
                  </a:cubicBezTo>
                  <a:cubicBezTo>
                    <a:pt x="1738" y="82"/>
                    <a:pt x="1528" y="1"/>
                    <a:pt x="13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7" name="Google Shape;2357;p28"/>
            <p:cNvSpPr/>
            <p:nvPr/>
          </p:nvSpPr>
          <p:spPr>
            <a:xfrm>
              <a:off x="3806125" y="1289688"/>
              <a:ext cx="65175" cy="51125"/>
            </a:xfrm>
            <a:custGeom>
              <a:avLst/>
              <a:gdLst/>
              <a:ahLst/>
              <a:cxnLst/>
              <a:rect l="l" t="t" r="r" b="b"/>
              <a:pathLst>
                <a:path w="2607" h="2045" extrusionOk="0">
                  <a:moveTo>
                    <a:pt x="1512" y="1"/>
                  </a:moveTo>
                  <a:cubicBezTo>
                    <a:pt x="1291" y="1"/>
                    <a:pt x="1054" y="59"/>
                    <a:pt x="827" y="182"/>
                  </a:cubicBezTo>
                  <a:cubicBezTo>
                    <a:pt x="251" y="483"/>
                    <a:pt x="0" y="1135"/>
                    <a:pt x="251" y="1611"/>
                  </a:cubicBezTo>
                  <a:cubicBezTo>
                    <a:pt x="406" y="1890"/>
                    <a:pt x="724" y="2044"/>
                    <a:pt x="1081" y="2044"/>
                  </a:cubicBezTo>
                  <a:cubicBezTo>
                    <a:pt x="1300" y="2044"/>
                    <a:pt x="1535" y="1986"/>
                    <a:pt x="1754" y="1861"/>
                  </a:cubicBezTo>
                  <a:cubicBezTo>
                    <a:pt x="2356" y="1561"/>
                    <a:pt x="2607" y="909"/>
                    <a:pt x="2356" y="458"/>
                  </a:cubicBezTo>
                  <a:cubicBezTo>
                    <a:pt x="2200" y="161"/>
                    <a:pt x="1878" y="1"/>
                    <a:pt x="15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8" name="Google Shape;2358;p28"/>
            <p:cNvSpPr/>
            <p:nvPr/>
          </p:nvSpPr>
          <p:spPr>
            <a:xfrm>
              <a:off x="4587450" y="1144863"/>
              <a:ext cx="53275" cy="45075"/>
            </a:xfrm>
            <a:custGeom>
              <a:avLst/>
              <a:gdLst/>
              <a:ahLst/>
              <a:cxnLst/>
              <a:rect l="l" t="t" r="r" b="b"/>
              <a:pathLst>
                <a:path w="2131" h="1803" extrusionOk="0">
                  <a:moveTo>
                    <a:pt x="859" y="1"/>
                  </a:moveTo>
                  <a:cubicBezTo>
                    <a:pt x="626" y="1"/>
                    <a:pt x="411" y="88"/>
                    <a:pt x="276" y="261"/>
                  </a:cubicBezTo>
                  <a:cubicBezTo>
                    <a:pt x="0" y="612"/>
                    <a:pt x="101" y="1163"/>
                    <a:pt x="552" y="1539"/>
                  </a:cubicBezTo>
                  <a:cubicBezTo>
                    <a:pt x="765" y="1714"/>
                    <a:pt x="1015" y="1802"/>
                    <a:pt x="1247" y="1802"/>
                  </a:cubicBezTo>
                  <a:cubicBezTo>
                    <a:pt x="1479" y="1802"/>
                    <a:pt x="1692" y="1714"/>
                    <a:pt x="1830" y="1539"/>
                  </a:cubicBezTo>
                  <a:cubicBezTo>
                    <a:pt x="2131" y="1188"/>
                    <a:pt x="2005" y="637"/>
                    <a:pt x="1579" y="286"/>
                  </a:cubicBezTo>
                  <a:cubicBezTo>
                    <a:pt x="1363" y="95"/>
                    <a:pt x="1100" y="1"/>
                    <a:pt x="85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9" name="Google Shape;2359;p28"/>
            <p:cNvSpPr/>
            <p:nvPr/>
          </p:nvSpPr>
          <p:spPr>
            <a:xfrm>
              <a:off x="5030100" y="1043538"/>
              <a:ext cx="99350" cy="213125"/>
            </a:xfrm>
            <a:custGeom>
              <a:avLst/>
              <a:gdLst/>
              <a:ahLst/>
              <a:cxnLst/>
              <a:rect l="l" t="t" r="r" b="b"/>
              <a:pathLst>
                <a:path w="3974" h="8525" extrusionOk="0">
                  <a:moveTo>
                    <a:pt x="1580" y="1"/>
                  </a:moveTo>
                  <a:cubicBezTo>
                    <a:pt x="1169" y="1"/>
                    <a:pt x="772" y="397"/>
                    <a:pt x="1091" y="805"/>
                  </a:cubicBezTo>
                  <a:cubicBezTo>
                    <a:pt x="2720" y="2985"/>
                    <a:pt x="2119" y="5667"/>
                    <a:pt x="365" y="7572"/>
                  </a:cubicBezTo>
                  <a:cubicBezTo>
                    <a:pt x="0" y="7975"/>
                    <a:pt x="370" y="8524"/>
                    <a:pt x="776" y="8524"/>
                  </a:cubicBezTo>
                  <a:cubicBezTo>
                    <a:pt x="901" y="8524"/>
                    <a:pt x="1030" y="8472"/>
                    <a:pt x="1142" y="8349"/>
                  </a:cubicBezTo>
                  <a:cubicBezTo>
                    <a:pt x="3197" y="6118"/>
                    <a:pt x="3974" y="2835"/>
                    <a:pt x="2044" y="229"/>
                  </a:cubicBezTo>
                  <a:cubicBezTo>
                    <a:pt x="1920" y="68"/>
                    <a:pt x="1748" y="1"/>
                    <a:pt x="158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0" name="Google Shape;2360;p28"/>
            <p:cNvSpPr/>
            <p:nvPr/>
          </p:nvSpPr>
          <p:spPr>
            <a:xfrm>
              <a:off x="4711550" y="1981738"/>
              <a:ext cx="206325" cy="90250"/>
            </a:xfrm>
            <a:custGeom>
              <a:avLst/>
              <a:gdLst/>
              <a:ahLst/>
              <a:cxnLst/>
              <a:rect l="l" t="t" r="r" b="b"/>
              <a:pathLst>
                <a:path w="8253" h="3610" extrusionOk="0">
                  <a:moveTo>
                    <a:pt x="790" y="1"/>
                  </a:moveTo>
                  <a:cubicBezTo>
                    <a:pt x="391" y="1"/>
                    <a:pt x="1" y="392"/>
                    <a:pt x="300" y="796"/>
                  </a:cubicBezTo>
                  <a:cubicBezTo>
                    <a:pt x="1466" y="2443"/>
                    <a:pt x="3256" y="3609"/>
                    <a:pt x="5146" y="3609"/>
                  </a:cubicBezTo>
                  <a:cubicBezTo>
                    <a:pt x="6016" y="3609"/>
                    <a:pt x="6907" y="3362"/>
                    <a:pt x="7768" y="2801"/>
                  </a:cubicBezTo>
                  <a:cubicBezTo>
                    <a:pt x="8253" y="2485"/>
                    <a:pt x="7941" y="1762"/>
                    <a:pt x="7472" y="1762"/>
                  </a:cubicBezTo>
                  <a:cubicBezTo>
                    <a:pt x="7383" y="1762"/>
                    <a:pt x="7288" y="1789"/>
                    <a:pt x="7192" y="1849"/>
                  </a:cubicBezTo>
                  <a:cubicBezTo>
                    <a:pt x="6503" y="2300"/>
                    <a:pt x="5795" y="2498"/>
                    <a:pt x="5104" y="2498"/>
                  </a:cubicBezTo>
                  <a:cubicBezTo>
                    <a:pt x="3608" y="2498"/>
                    <a:pt x="2195" y="1565"/>
                    <a:pt x="1252" y="245"/>
                  </a:cubicBezTo>
                  <a:cubicBezTo>
                    <a:pt x="1132" y="72"/>
                    <a:pt x="960" y="1"/>
                    <a:pt x="7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1" name="Google Shape;2361;p28"/>
            <p:cNvSpPr/>
            <p:nvPr/>
          </p:nvSpPr>
          <p:spPr>
            <a:xfrm>
              <a:off x="3781675" y="2270138"/>
              <a:ext cx="98650" cy="178425"/>
            </a:xfrm>
            <a:custGeom>
              <a:avLst/>
              <a:gdLst/>
              <a:ahLst/>
              <a:cxnLst/>
              <a:rect l="l" t="t" r="r" b="b"/>
              <a:pathLst>
                <a:path w="3946" h="7137" extrusionOk="0">
                  <a:moveTo>
                    <a:pt x="1593" y="1"/>
                  </a:moveTo>
                  <a:cubicBezTo>
                    <a:pt x="1430" y="1"/>
                    <a:pt x="1272" y="84"/>
                    <a:pt x="1179" y="288"/>
                  </a:cubicBezTo>
                  <a:cubicBezTo>
                    <a:pt x="1" y="2769"/>
                    <a:pt x="26" y="6027"/>
                    <a:pt x="3058" y="7105"/>
                  </a:cubicBezTo>
                  <a:cubicBezTo>
                    <a:pt x="3121" y="7126"/>
                    <a:pt x="3180" y="7136"/>
                    <a:pt x="3235" y="7136"/>
                  </a:cubicBezTo>
                  <a:cubicBezTo>
                    <a:pt x="3759" y="7136"/>
                    <a:pt x="3946" y="6254"/>
                    <a:pt x="3334" y="6027"/>
                  </a:cubicBezTo>
                  <a:cubicBezTo>
                    <a:pt x="1128" y="5250"/>
                    <a:pt x="1254" y="2669"/>
                    <a:pt x="2131" y="839"/>
                  </a:cubicBezTo>
                  <a:cubicBezTo>
                    <a:pt x="2338" y="408"/>
                    <a:pt x="1952" y="1"/>
                    <a:pt x="159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2" name="Google Shape;2362;p28"/>
            <p:cNvSpPr/>
            <p:nvPr/>
          </p:nvSpPr>
          <p:spPr>
            <a:xfrm>
              <a:off x="3255200" y="1420238"/>
              <a:ext cx="235750" cy="111000"/>
            </a:xfrm>
            <a:custGeom>
              <a:avLst/>
              <a:gdLst/>
              <a:ahLst/>
              <a:cxnLst/>
              <a:rect l="l" t="t" r="r" b="b"/>
              <a:pathLst>
                <a:path w="9430" h="4440" extrusionOk="0">
                  <a:moveTo>
                    <a:pt x="6868" y="0"/>
                  </a:moveTo>
                  <a:cubicBezTo>
                    <a:pt x="4086" y="0"/>
                    <a:pt x="898" y="836"/>
                    <a:pt x="107" y="3757"/>
                  </a:cubicBezTo>
                  <a:cubicBezTo>
                    <a:pt x="1" y="4167"/>
                    <a:pt x="346" y="4439"/>
                    <a:pt x="678" y="4439"/>
                  </a:cubicBezTo>
                  <a:cubicBezTo>
                    <a:pt x="895" y="4439"/>
                    <a:pt x="1106" y="4324"/>
                    <a:pt x="1185" y="4058"/>
                  </a:cubicBezTo>
                  <a:cubicBezTo>
                    <a:pt x="1820" y="1690"/>
                    <a:pt x="4482" y="1096"/>
                    <a:pt x="6796" y="1096"/>
                  </a:cubicBezTo>
                  <a:cubicBezTo>
                    <a:pt x="7494" y="1096"/>
                    <a:pt x="8160" y="1150"/>
                    <a:pt x="8729" y="1226"/>
                  </a:cubicBezTo>
                  <a:cubicBezTo>
                    <a:pt x="8759" y="1230"/>
                    <a:pt x="8787" y="1232"/>
                    <a:pt x="8814" y="1232"/>
                  </a:cubicBezTo>
                  <a:cubicBezTo>
                    <a:pt x="9429" y="1232"/>
                    <a:pt x="9401" y="195"/>
                    <a:pt x="8729" y="123"/>
                  </a:cubicBezTo>
                  <a:cubicBezTo>
                    <a:pt x="8155" y="47"/>
                    <a:pt x="7523" y="0"/>
                    <a:pt x="68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3" name="Google Shape;2363;p28"/>
            <p:cNvSpPr/>
            <p:nvPr/>
          </p:nvSpPr>
          <p:spPr>
            <a:xfrm>
              <a:off x="3818400" y="1042713"/>
              <a:ext cx="218100" cy="105875"/>
            </a:xfrm>
            <a:custGeom>
              <a:avLst/>
              <a:gdLst/>
              <a:ahLst/>
              <a:cxnLst/>
              <a:rect l="l" t="t" r="r" b="b"/>
              <a:pathLst>
                <a:path w="8724" h="4235" extrusionOk="0">
                  <a:moveTo>
                    <a:pt x="2880" y="0"/>
                  </a:moveTo>
                  <a:cubicBezTo>
                    <a:pt x="2029" y="0"/>
                    <a:pt x="1186" y="286"/>
                    <a:pt x="411" y="988"/>
                  </a:cubicBezTo>
                  <a:cubicBezTo>
                    <a:pt x="1" y="1360"/>
                    <a:pt x="398" y="1914"/>
                    <a:pt x="843" y="1914"/>
                  </a:cubicBezTo>
                  <a:cubicBezTo>
                    <a:pt x="968" y="1914"/>
                    <a:pt x="1098" y="1870"/>
                    <a:pt x="1213" y="1765"/>
                  </a:cubicBezTo>
                  <a:cubicBezTo>
                    <a:pt x="1752" y="1265"/>
                    <a:pt x="2341" y="1061"/>
                    <a:pt x="2943" y="1061"/>
                  </a:cubicBezTo>
                  <a:cubicBezTo>
                    <a:pt x="4723" y="1061"/>
                    <a:pt x="6612" y="2847"/>
                    <a:pt x="7604" y="4046"/>
                  </a:cubicBezTo>
                  <a:cubicBezTo>
                    <a:pt x="7713" y="4179"/>
                    <a:pt x="7841" y="4235"/>
                    <a:pt x="7967" y="4235"/>
                  </a:cubicBezTo>
                  <a:cubicBezTo>
                    <a:pt x="8359" y="4235"/>
                    <a:pt x="8723" y="3687"/>
                    <a:pt x="8381" y="3269"/>
                  </a:cubicBezTo>
                  <a:cubicBezTo>
                    <a:pt x="7116" y="1736"/>
                    <a:pt x="4975" y="0"/>
                    <a:pt x="288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4" name="Google Shape;2364;p28"/>
            <p:cNvSpPr/>
            <p:nvPr/>
          </p:nvSpPr>
          <p:spPr>
            <a:xfrm>
              <a:off x="3596850" y="1144913"/>
              <a:ext cx="1287625" cy="1129925"/>
            </a:xfrm>
            <a:custGeom>
              <a:avLst/>
              <a:gdLst/>
              <a:ahLst/>
              <a:cxnLst/>
              <a:rect l="l" t="t" r="r" b="b"/>
              <a:pathLst>
                <a:path w="51505" h="45197" extrusionOk="0">
                  <a:moveTo>
                    <a:pt x="32524" y="0"/>
                  </a:moveTo>
                  <a:cubicBezTo>
                    <a:pt x="32494" y="0"/>
                    <a:pt x="32463" y="3"/>
                    <a:pt x="32431" y="8"/>
                  </a:cubicBezTo>
                  <a:cubicBezTo>
                    <a:pt x="30602" y="309"/>
                    <a:pt x="30201" y="6700"/>
                    <a:pt x="27168" y="7327"/>
                  </a:cubicBezTo>
                  <a:cubicBezTo>
                    <a:pt x="26981" y="7365"/>
                    <a:pt x="26800" y="7383"/>
                    <a:pt x="26626" y="7383"/>
                  </a:cubicBezTo>
                  <a:cubicBezTo>
                    <a:pt x="24031" y="7383"/>
                    <a:pt x="22798" y="3362"/>
                    <a:pt x="20134" y="3362"/>
                  </a:cubicBezTo>
                  <a:cubicBezTo>
                    <a:pt x="20082" y="3362"/>
                    <a:pt x="20029" y="3363"/>
                    <a:pt x="19975" y="3367"/>
                  </a:cubicBezTo>
                  <a:cubicBezTo>
                    <a:pt x="16993" y="3517"/>
                    <a:pt x="20176" y="8254"/>
                    <a:pt x="19975" y="10810"/>
                  </a:cubicBezTo>
                  <a:cubicBezTo>
                    <a:pt x="19750" y="13342"/>
                    <a:pt x="12331" y="13266"/>
                    <a:pt x="6166" y="13692"/>
                  </a:cubicBezTo>
                  <a:cubicBezTo>
                    <a:pt x="0" y="14119"/>
                    <a:pt x="4085" y="17778"/>
                    <a:pt x="6166" y="19607"/>
                  </a:cubicBezTo>
                  <a:cubicBezTo>
                    <a:pt x="8246" y="21462"/>
                    <a:pt x="7845" y="23567"/>
                    <a:pt x="7018" y="24770"/>
                  </a:cubicBezTo>
                  <a:cubicBezTo>
                    <a:pt x="5768" y="26575"/>
                    <a:pt x="6841" y="26763"/>
                    <a:pt x="7344" y="26763"/>
                  </a:cubicBezTo>
                  <a:cubicBezTo>
                    <a:pt x="7476" y="26763"/>
                    <a:pt x="7569" y="26750"/>
                    <a:pt x="7569" y="26750"/>
                  </a:cubicBezTo>
                  <a:cubicBezTo>
                    <a:pt x="8110" y="26683"/>
                    <a:pt x="8613" y="26651"/>
                    <a:pt x="9083" y="26651"/>
                  </a:cubicBezTo>
                  <a:cubicBezTo>
                    <a:pt x="12990" y="26651"/>
                    <a:pt x="14547" y="28887"/>
                    <a:pt x="15464" y="31863"/>
                  </a:cubicBezTo>
                  <a:cubicBezTo>
                    <a:pt x="16516" y="35196"/>
                    <a:pt x="10777" y="41888"/>
                    <a:pt x="11103" y="44294"/>
                  </a:cubicBezTo>
                  <a:cubicBezTo>
                    <a:pt x="11193" y="44909"/>
                    <a:pt x="11495" y="45196"/>
                    <a:pt x="11913" y="45196"/>
                  </a:cubicBezTo>
                  <a:cubicBezTo>
                    <a:pt x="13130" y="45196"/>
                    <a:pt x="15325" y="42755"/>
                    <a:pt x="16090" y="38856"/>
                  </a:cubicBezTo>
                  <a:cubicBezTo>
                    <a:pt x="16834" y="35175"/>
                    <a:pt x="18352" y="33418"/>
                    <a:pt x="20618" y="33418"/>
                  </a:cubicBezTo>
                  <a:cubicBezTo>
                    <a:pt x="21561" y="33418"/>
                    <a:pt x="22634" y="33722"/>
                    <a:pt x="23835" y="34319"/>
                  </a:cubicBezTo>
                  <a:cubicBezTo>
                    <a:pt x="25684" y="35238"/>
                    <a:pt x="27204" y="35807"/>
                    <a:pt x="28256" y="35807"/>
                  </a:cubicBezTo>
                  <a:cubicBezTo>
                    <a:pt x="29529" y="35807"/>
                    <a:pt x="30118" y="34974"/>
                    <a:pt x="29775" y="32916"/>
                  </a:cubicBezTo>
                  <a:cubicBezTo>
                    <a:pt x="29423" y="30821"/>
                    <a:pt x="31012" y="29988"/>
                    <a:pt x="33360" y="29988"/>
                  </a:cubicBezTo>
                  <a:cubicBezTo>
                    <a:pt x="35197" y="29988"/>
                    <a:pt x="37499" y="30497"/>
                    <a:pt x="39700" y="31312"/>
                  </a:cubicBezTo>
                  <a:cubicBezTo>
                    <a:pt x="40621" y="31651"/>
                    <a:pt x="41338" y="31797"/>
                    <a:pt x="41882" y="31797"/>
                  </a:cubicBezTo>
                  <a:cubicBezTo>
                    <a:pt x="44312" y="31797"/>
                    <a:pt x="43293" y="28876"/>
                    <a:pt x="41654" y="27176"/>
                  </a:cubicBezTo>
                  <a:cubicBezTo>
                    <a:pt x="39624" y="25071"/>
                    <a:pt x="39173" y="21838"/>
                    <a:pt x="45339" y="20585"/>
                  </a:cubicBezTo>
                  <a:cubicBezTo>
                    <a:pt x="51504" y="19332"/>
                    <a:pt x="43359" y="18279"/>
                    <a:pt x="40677" y="16525"/>
                  </a:cubicBezTo>
                  <a:cubicBezTo>
                    <a:pt x="37995" y="14745"/>
                    <a:pt x="48271" y="8254"/>
                    <a:pt x="46692" y="6374"/>
                  </a:cubicBezTo>
                  <a:cubicBezTo>
                    <a:pt x="46400" y="6021"/>
                    <a:pt x="45960" y="5878"/>
                    <a:pt x="45417" y="5878"/>
                  </a:cubicBezTo>
                  <a:cubicBezTo>
                    <a:pt x="43136" y="5878"/>
                    <a:pt x="39025" y="8386"/>
                    <a:pt x="36310" y="8386"/>
                  </a:cubicBezTo>
                  <a:cubicBezTo>
                    <a:pt x="36227" y="8386"/>
                    <a:pt x="36146" y="8384"/>
                    <a:pt x="36065" y="8379"/>
                  </a:cubicBezTo>
                  <a:cubicBezTo>
                    <a:pt x="32815" y="8158"/>
                    <a:pt x="34210" y="0"/>
                    <a:pt x="32524" y="0"/>
                  </a:cubicBezTo>
                  <a:close/>
                </a:path>
              </a:pathLst>
            </a:custGeom>
            <a:solidFill>
              <a:srgbClr val="207EEE">
                <a:alpha val="282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</a:t>
              </a:r>
              <a:endParaRPr/>
            </a:p>
          </p:txBody>
        </p:sp>
        <p:sp>
          <p:nvSpPr>
            <p:cNvPr id="2365" name="Google Shape;2365;p28"/>
            <p:cNvSpPr/>
            <p:nvPr/>
          </p:nvSpPr>
          <p:spPr>
            <a:xfrm>
              <a:off x="4485325" y="1438338"/>
              <a:ext cx="104025" cy="169200"/>
            </a:xfrm>
            <a:custGeom>
              <a:avLst/>
              <a:gdLst/>
              <a:ahLst/>
              <a:cxnLst/>
              <a:rect l="l" t="t" r="r" b="b"/>
              <a:pathLst>
                <a:path w="4161" h="6768" extrusionOk="0">
                  <a:moveTo>
                    <a:pt x="2481" y="1"/>
                  </a:moveTo>
                  <a:cubicBezTo>
                    <a:pt x="2481" y="1"/>
                    <a:pt x="2356" y="76"/>
                    <a:pt x="2130" y="201"/>
                  </a:cubicBezTo>
                  <a:cubicBezTo>
                    <a:pt x="1905" y="351"/>
                    <a:pt x="1604" y="577"/>
                    <a:pt x="1303" y="928"/>
                  </a:cubicBezTo>
                  <a:cubicBezTo>
                    <a:pt x="978" y="1254"/>
                    <a:pt x="652" y="1680"/>
                    <a:pt x="401" y="2231"/>
                  </a:cubicBezTo>
                  <a:cubicBezTo>
                    <a:pt x="150" y="2783"/>
                    <a:pt x="0" y="3484"/>
                    <a:pt x="125" y="4186"/>
                  </a:cubicBezTo>
                  <a:cubicBezTo>
                    <a:pt x="201" y="4537"/>
                    <a:pt x="351" y="4888"/>
                    <a:pt x="551" y="5189"/>
                  </a:cubicBezTo>
                  <a:cubicBezTo>
                    <a:pt x="727" y="5489"/>
                    <a:pt x="978" y="5715"/>
                    <a:pt x="1203" y="5915"/>
                  </a:cubicBezTo>
                  <a:cubicBezTo>
                    <a:pt x="1454" y="6091"/>
                    <a:pt x="1729" y="6241"/>
                    <a:pt x="1955" y="6367"/>
                  </a:cubicBezTo>
                  <a:cubicBezTo>
                    <a:pt x="2206" y="6467"/>
                    <a:pt x="2456" y="6567"/>
                    <a:pt x="2682" y="6617"/>
                  </a:cubicBezTo>
                  <a:cubicBezTo>
                    <a:pt x="2882" y="6667"/>
                    <a:pt x="3108" y="6692"/>
                    <a:pt x="3283" y="6717"/>
                  </a:cubicBezTo>
                  <a:cubicBezTo>
                    <a:pt x="3459" y="6768"/>
                    <a:pt x="3634" y="6768"/>
                    <a:pt x="3760" y="6768"/>
                  </a:cubicBezTo>
                  <a:lnTo>
                    <a:pt x="4161" y="6768"/>
                  </a:lnTo>
                  <a:cubicBezTo>
                    <a:pt x="4161" y="6768"/>
                    <a:pt x="4060" y="6667"/>
                    <a:pt x="3835" y="6517"/>
                  </a:cubicBezTo>
                  <a:cubicBezTo>
                    <a:pt x="3609" y="6392"/>
                    <a:pt x="3308" y="6191"/>
                    <a:pt x="2983" y="5940"/>
                  </a:cubicBezTo>
                  <a:cubicBezTo>
                    <a:pt x="2807" y="5840"/>
                    <a:pt x="2632" y="5690"/>
                    <a:pt x="2456" y="5565"/>
                  </a:cubicBezTo>
                  <a:cubicBezTo>
                    <a:pt x="2281" y="5414"/>
                    <a:pt x="2105" y="5264"/>
                    <a:pt x="1955" y="5088"/>
                  </a:cubicBezTo>
                  <a:cubicBezTo>
                    <a:pt x="1880" y="5013"/>
                    <a:pt x="1830" y="4913"/>
                    <a:pt x="1754" y="4838"/>
                  </a:cubicBezTo>
                  <a:cubicBezTo>
                    <a:pt x="1704" y="4737"/>
                    <a:pt x="1629" y="4637"/>
                    <a:pt x="1579" y="4537"/>
                  </a:cubicBezTo>
                  <a:cubicBezTo>
                    <a:pt x="1479" y="4361"/>
                    <a:pt x="1404" y="4161"/>
                    <a:pt x="1353" y="3960"/>
                  </a:cubicBezTo>
                  <a:cubicBezTo>
                    <a:pt x="1328" y="3735"/>
                    <a:pt x="1303" y="3534"/>
                    <a:pt x="1328" y="3309"/>
                  </a:cubicBezTo>
                  <a:cubicBezTo>
                    <a:pt x="1353" y="3058"/>
                    <a:pt x="1379" y="2833"/>
                    <a:pt x="1429" y="2607"/>
                  </a:cubicBezTo>
                  <a:cubicBezTo>
                    <a:pt x="1554" y="2156"/>
                    <a:pt x="1729" y="1705"/>
                    <a:pt x="1905" y="1329"/>
                  </a:cubicBezTo>
                  <a:cubicBezTo>
                    <a:pt x="2055" y="928"/>
                    <a:pt x="2206" y="602"/>
                    <a:pt x="2306" y="377"/>
                  </a:cubicBezTo>
                  <a:cubicBezTo>
                    <a:pt x="2431" y="151"/>
                    <a:pt x="2481" y="1"/>
                    <a:pt x="248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6" name="Google Shape;2366;p28"/>
            <p:cNvSpPr/>
            <p:nvPr/>
          </p:nvSpPr>
          <p:spPr>
            <a:xfrm>
              <a:off x="4258500" y="1816788"/>
              <a:ext cx="149150" cy="110925"/>
            </a:xfrm>
            <a:custGeom>
              <a:avLst/>
              <a:gdLst/>
              <a:ahLst/>
              <a:cxnLst/>
              <a:rect l="l" t="t" r="r" b="b"/>
              <a:pathLst>
                <a:path w="5966" h="4437" extrusionOk="0">
                  <a:moveTo>
                    <a:pt x="2557" y="0"/>
                  </a:moveTo>
                  <a:cubicBezTo>
                    <a:pt x="2256" y="26"/>
                    <a:pt x="1930" y="76"/>
                    <a:pt x="1604" y="201"/>
                  </a:cubicBezTo>
                  <a:cubicBezTo>
                    <a:pt x="1304" y="326"/>
                    <a:pt x="1003" y="502"/>
                    <a:pt x="752" y="752"/>
                  </a:cubicBezTo>
                  <a:cubicBezTo>
                    <a:pt x="502" y="1003"/>
                    <a:pt x="326" y="1279"/>
                    <a:pt x="226" y="1579"/>
                  </a:cubicBezTo>
                  <a:cubicBezTo>
                    <a:pt x="0" y="2156"/>
                    <a:pt x="25" y="2707"/>
                    <a:pt x="76" y="3133"/>
                  </a:cubicBezTo>
                  <a:cubicBezTo>
                    <a:pt x="251" y="3985"/>
                    <a:pt x="602" y="4437"/>
                    <a:pt x="602" y="4437"/>
                  </a:cubicBezTo>
                  <a:cubicBezTo>
                    <a:pt x="602" y="4437"/>
                    <a:pt x="627" y="4311"/>
                    <a:pt x="652" y="4061"/>
                  </a:cubicBezTo>
                  <a:cubicBezTo>
                    <a:pt x="677" y="3835"/>
                    <a:pt x="727" y="3509"/>
                    <a:pt x="802" y="3133"/>
                  </a:cubicBezTo>
                  <a:cubicBezTo>
                    <a:pt x="903" y="2782"/>
                    <a:pt x="1028" y="2381"/>
                    <a:pt x="1228" y="2056"/>
                  </a:cubicBezTo>
                  <a:cubicBezTo>
                    <a:pt x="1329" y="1880"/>
                    <a:pt x="1429" y="1755"/>
                    <a:pt x="1579" y="1630"/>
                  </a:cubicBezTo>
                  <a:cubicBezTo>
                    <a:pt x="1730" y="1529"/>
                    <a:pt x="1880" y="1429"/>
                    <a:pt x="2056" y="1379"/>
                  </a:cubicBezTo>
                  <a:cubicBezTo>
                    <a:pt x="2231" y="1304"/>
                    <a:pt x="2457" y="1254"/>
                    <a:pt x="2657" y="1229"/>
                  </a:cubicBezTo>
                  <a:cubicBezTo>
                    <a:pt x="2883" y="1204"/>
                    <a:pt x="3108" y="1178"/>
                    <a:pt x="3334" y="1178"/>
                  </a:cubicBezTo>
                  <a:cubicBezTo>
                    <a:pt x="3447" y="1166"/>
                    <a:pt x="3559" y="1160"/>
                    <a:pt x="3669" y="1160"/>
                  </a:cubicBezTo>
                  <a:cubicBezTo>
                    <a:pt x="3779" y="1160"/>
                    <a:pt x="3885" y="1166"/>
                    <a:pt x="3985" y="1178"/>
                  </a:cubicBezTo>
                  <a:cubicBezTo>
                    <a:pt x="4211" y="1178"/>
                    <a:pt x="4411" y="1204"/>
                    <a:pt x="4612" y="1204"/>
                  </a:cubicBezTo>
                  <a:cubicBezTo>
                    <a:pt x="5013" y="1204"/>
                    <a:pt x="5339" y="1229"/>
                    <a:pt x="5589" y="1229"/>
                  </a:cubicBezTo>
                  <a:lnTo>
                    <a:pt x="5965" y="1229"/>
                  </a:lnTo>
                  <a:cubicBezTo>
                    <a:pt x="5965" y="1229"/>
                    <a:pt x="5865" y="1128"/>
                    <a:pt x="5665" y="1003"/>
                  </a:cubicBezTo>
                  <a:cubicBezTo>
                    <a:pt x="5564" y="928"/>
                    <a:pt x="5439" y="828"/>
                    <a:pt x="5289" y="752"/>
                  </a:cubicBezTo>
                  <a:cubicBezTo>
                    <a:pt x="5163" y="677"/>
                    <a:pt x="4988" y="577"/>
                    <a:pt x="4787" y="477"/>
                  </a:cubicBezTo>
                  <a:cubicBezTo>
                    <a:pt x="4612" y="401"/>
                    <a:pt x="4386" y="301"/>
                    <a:pt x="4161" y="251"/>
                  </a:cubicBezTo>
                  <a:cubicBezTo>
                    <a:pt x="3935" y="176"/>
                    <a:pt x="3685" y="101"/>
                    <a:pt x="3409" y="51"/>
                  </a:cubicBezTo>
                  <a:cubicBezTo>
                    <a:pt x="3133" y="26"/>
                    <a:pt x="2858" y="0"/>
                    <a:pt x="255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7" name="Google Shape;2367;p28"/>
            <p:cNvSpPr/>
            <p:nvPr/>
          </p:nvSpPr>
          <p:spPr>
            <a:xfrm>
              <a:off x="3786075" y="1560363"/>
              <a:ext cx="102150" cy="175000"/>
            </a:xfrm>
            <a:custGeom>
              <a:avLst/>
              <a:gdLst/>
              <a:ahLst/>
              <a:cxnLst/>
              <a:rect l="l" t="t" r="r" b="b"/>
              <a:pathLst>
                <a:path w="4086" h="7000" extrusionOk="0">
                  <a:moveTo>
                    <a:pt x="107" y="1"/>
                  </a:moveTo>
                  <a:cubicBezTo>
                    <a:pt x="38" y="1"/>
                    <a:pt x="0" y="7"/>
                    <a:pt x="0" y="7"/>
                  </a:cubicBezTo>
                  <a:cubicBezTo>
                    <a:pt x="0" y="7"/>
                    <a:pt x="100" y="82"/>
                    <a:pt x="301" y="257"/>
                  </a:cubicBezTo>
                  <a:cubicBezTo>
                    <a:pt x="501" y="408"/>
                    <a:pt x="777" y="633"/>
                    <a:pt x="1078" y="909"/>
                  </a:cubicBezTo>
                  <a:cubicBezTo>
                    <a:pt x="1654" y="1460"/>
                    <a:pt x="2406" y="2212"/>
                    <a:pt x="2682" y="3064"/>
                  </a:cubicBezTo>
                  <a:cubicBezTo>
                    <a:pt x="2757" y="3265"/>
                    <a:pt x="2832" y="3491"/>
                    <a:pt x="2857" y="3716"/>
                  </a:cubicBezTo>
                  <a:cubicBezTo>
                    <a:pt x="2882" y="3942"/>
                    <a:pt x="2882" y="4167"/>
                    <a:pt x="2857" y="4393"/>
                  </a:cubicBezTo>
                  <a:cubicBezTo>
                    <a:pt x="2857" y="4593"/>
                    <a:pt x="2832" y="4819"/>
                    <a:pt x="2782" y="5044"/>
                  </a:cubicBezTo>
                  <a:cubicBezTo>
                    <a:pt x="2732" y="5270"/>
                    <a:pt x="2682" y="5470"/>
                    <a:pt x="2632" y="5671"/>
                  </a:cubicBezTo>
                  <a:cubicBezTo>
                    <a:pt x="2531" y="6047"/>
                    <a:pt x="2406" y="6373"/>
                    <a:pt x="2331" y="6623"/>
                  </a:cubicBezTo>
                  <a:cubicBezTo>
                    <a:pt x="2256" y="6849"/>
                    <a:pt x="2206" y="6999"/>
                    <a:pt x="2206" y="6999"/>
                  </a:cubicBezTo>
                  <a:cubicBezTo>
                    <a:pt x="2206" y="6999"/>
                    <a:pt x="2331" y="6924"/>
                    <a:pt x="2531" y="6774"/>
                  </a:cubicBezTo>
                  <a:cubicBezTo>
                    <a:pt x="2632" y="6674"/>
                    <a:pt x="2757" y="6573"/>
                    <a:pt x="2882" y="6448"/>
                  </a:cubicBezTo>
                  <a:cubicBezTo>
                    <a:pt x="3008" y="6323"/>
                    <a:pt x="3133" y="6172"/>
                    <a:pt x="3283" y="5997"/>
                  </a:cubicBezTo>
                  <a:cubicBezTo>
                    <a:pt x="3409" y="5821"/>
                    <a:pt x="3534" y="5596"/>
                    <a:pt x="3659" y="5370"/>
                  </a:cubicBezTo>
                  <a:cubicBezTo>
                    <a:pt x="3734" y="5245"/>
                    <a:pt x="3785" y="5120"/>
                    <a:pt x="3835" y="4994"/>
                  </a:cubicBezTo>
                  <a:cubicBezTo>
                    <a:pt x="3885" y="4844"/>
                    <a:pt x="3935" y="4719"/>
                    <a:pt x="3960" y="4568"/>
                  </a:cubicBezTo>
                  <a:cubicBezTo>
                    <a:pt x="4035" y="4267"/>
                    <a:pt x="4085" y="3942"/>
                    <a:pt x="4060" y="3616"/>
                  </a:cubicBezTo>
                  <a:cubicBezTo>
                    <a:pt x="4060" y="3290"/>
                    <a:pt x="3985" y="2964"/>
                    <a:pt x="3860" y="2638"/>
                  </a:cubicBezTo>
                  <a:cubicBezTo>
                    <a:pt x="3634" y="2012"/>
                    <a:pt x="3233" y="1460"/>
                    <a:pt x="2782" y="1085"/>
                  </a:cubicBezTo>
                  <a:cubicBezTo>
                    <a:pt x="2331" y="709"/>
                    <a:pt x="1855" y="458"/>
                    <a:pt x="1454" y="308"/>
                  </a:cubicBezTo>
                  <a:cubicBezTo>
                    <a:pt x="1028" y="132"/>
                    <a:pt x="652" y="57"/>
                    <a:pt x="401" y="32"/>
                  </a:cubicBezTo>
                  <a:cubicBezTo>
                    <a:pt x="276" y="7"/>
                    <a:pt x="175" y="1"/>
                    <a:pt x="10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68" name="Google Shape;2368;p28"/>
          <p:cNvGrpSpPr/>
          <p:nvPr/>
        </p:nvGrpSpPr>
        <p:grpSpPr>
          <a:xfrm>
            <a:off x="1156424" y="3115077"/>
            <a:ext cx="3245399" cy="1655901"/>
            <a:chOff x="2477366" y="1887739"/>
            <a:chExt cx="3245399" cy="1655901"/>
          </a:xfrm>
        </p:grpSpPr>
        <p:grpSp>
          <p:nvGrpSpPr>
            <p:cNvPr id="2369" name="Google Shape;2369;p28"/>
            <p:cNvGrpSpPr/>
            <p:nvPr/>
          </p:nvGrpSpPr>
          <p:grpSpPr>
            <a:xfrm flipH="1">
              <a:off x="2477366" y="2494316"/>
              <a:ext cx="3131530" cy="675216"/>
              <a:chOff x="1433613" y="-3013725"/>
              <a:chExt cx="10345327" cy="2187999"/>
            </a:xfrm>
          </p:grpSpPr>
          <p:sp>
            <p:nvSpPr>
              <p:cNvPr id="2370" name="Google Shape;2370;p28"/>
              <p:cNvSpPr/>
              <p:nvPr/>
            </p:nvSpPr>
            <p:spPr>
              <a:xfrm>
                <a:off x="1433613" y="-3013725"/>
                <a:ext cx="10345327" cy="2187999"/>
              </a:xfrm>
              <a:custGeom>
                <a:avLst/>
                <a:gdLst/>
                <a:ahLst/>
                <a:cxnLst/>
                <a:rect l="l" t="t" r="r" b="b"/>
                <a:pathLst>
                  <a:path w="70753" h="14964" extrusionOk="0">
                    <a:moveTo>
                      <a:pt x="19875" y="1"/>
                    </a:moveTo>
                    <a:cubicBezTo>
                      <a:pt x="18041" y="376"/>
                      <a:pt x="16268" y="512"/>
                      <a:pt x="14497" y="512"/>
                    </a:cubicBezTo>
                    <a:cubicBezTo>
                      <a:pt x="13074" y="512"/>
                      <a:pt x="11653" y="424"/>
                      <a:pt x="10201" y="301"/>
                    </a:cubicBezTo>
                    <a:cubicBezTo>
                      <a:pt x="7294" y="702"/>
                      <a:pt x="4412" y="577"/>
                      <a:pt x="1479" y="652"/>
                    </a:cubicBezTo>
                    <a:cubicBezTo>
                      <a:pt x="1429" y="2006"/>
                      <a:pt x="1254" y="3234"/>
                      <a:pt x="1329" y="4487"/>
                    </a:cubicBezTo>
                    <a:cubicBezTo>
                      <a:pt x="1479" y="7169"/>
                      <a:pt x="978" y="9775"/>
                      <a:pt x="226" y="12331"/>
                    </a:cubicBezTo>
                    <a:cubicBezTo>
                      <a:pt x="1" y="13083"/>
                      <a:pt x="101" y="13835"/>
                      <a:pt x="427" y="14437"/>
                    </a:cubicBezTo>
                    <a:cubicBezTo>
                      <a:pt x="4648" y="14662"/>
                      <a:pt x="8857" y="14745"/>
                      <a:pt x="13058" y="14745"/>
                    </a:cubicBezTo>
                    <a:cubicBezTo>
                      <a:pt x="24648" y="14745"/>
                      <a:pt x="36178" y="14115"/>
                      <a:pt x="47742" y="14115"/>
                    </a:cubicBezTo>
                    <a:cubicBezTo>
                      <a:pt x="54334" y="14115"/>
                      <a:pt x="60938" y="14320"/>
                      <a:pt x="67570" y="14963"/>
                    </a:cubicBezTo>
                    <a:cubicBezTo>
                      <a:pt x="68021" y="14888"/>
                      <a:pt x="68472" y="14737"/>
                      <a:pt x="68898" y="14537"/>
                    </a:cubicBezTo>
                    <a:cubicBezTo>
                      <a:pt x="68973" y="13860"/>
                      <a:pt x="69324" y="13284"/>
                      <a:pt x="69625" y="12707"/>
                    </a:cubicBezTo>
                    <a:cubicBezTo>
                      <a:pt x="70502" y="11128"/>
                      <a:pt x="70753" y="9474"/>
                      <a:pt x="70477" y="7770"/>
                    </a:cubicBezTo>
                    <a:cubicBezTo>
                      <a:pt x="70327" y="6818"/>
                      <a:pt x="70026" y="5765"/>
                      <a:pt x="68648" y="5740"/>
                    </a:cubicBezTo>
                    <a:cubicBezTo>
                      <a:pt x="68648" y="4737"/>
                      <a:pt x="68673" y="3760"/>
                      <a:pt x="68623" y="2783"/>
                    </a:cubicBezTo>
                    <a:cubicBezTo>
                      <a:pt x="68573" y="1433"/>
                      <a:pt x="67924" y="852"/>
                      <a:pt x="66626" y="852"/>
                    </a:cubicBezTo>
                    <a:cubicBezTo>
                      <a:pt x="66598" y="852"/>
                      <a:pt x="66570" y="852"/>
                      <a:pt x="66542" y="853"/>
                    </a:cubicBezTo>
                    <a:cubicBezTo>
                      <a:pt x="66141" y="861"/>
                      <a:pt x="65743" y="864"/>
                      <a:pt x="65347" y="864"/>
                    </a:cubicBezTo>
                    <a:cubicBezTo>
                      <a:pt x="64554" y="864"/>
                      <a:pt x="63769" y="853"/>
                      <a:pt x="62983" y="853"/>
                    </a:cubicBezTo>
                    <a:cubicBezTo>
                      <a:pt x="62909" y="851"/>
                      <a:pt x="62835" y="850"/>
                      <a:pt x="62761" y="850"/>
                    </a:cubicBezTo>
                    <a:cubicBezTo>
                      <a:pt x="62335" y="850"/>
                      <a:pt x="61909" y="879"/>
                      <a:pt x="61483" y="879"/>
                    </a:cubicBezTo>
                    <a:cubicBezTo>
                      <a:pt x="61081" y="879"/>
                      <a:pt x="60679" y="853"/>
                      <a:pt x="60277" y="752"/>
                    </a:cubicBezTo>
                    <a:cubicBezTo>
                      <a:pt x="60277" y="652"/>
                      <a:pt x="60277" y="577"/>
                      <a:pt x="60277" y="502"/>
                    </a:cubicBezTo>
                    <a:cubicBezTo>
                      <a:pt x="58597" y="640"/>
                      <a:pt x="56937" y="709"/>
                      <a:pt x="55277" y="709"/>
                    </a:cubicBezTo>
                    <a:cubicBezTo>
                      <a:pt x="53616" y="709"/>
                      <a:pt x="51956" y="640"/>
                      <a:pt x="50277" y="502"/>
                    </a:cubicBezTo>
                    <a:cubicBezTo>
                      <a:pt x="50162" y="578"/>
                      <a:pt x="50018" y="611"/>
                      <a:pt x="49833" y="611"/>
                    </a:cubicBezTo>
                    <a:cubicBezTo>
                      <a:pt x="49776" y="611"/>
                      <a:pt x="49715" y="608"/>
                      <a:pt x="49650" y="602"/>
                    </a:cubicBezTo>
                    <a:cubicBezTo>
                      <a:pt x="46693" y="402"/>
                      <a:pt x="43760" y="452"/>
                      <a:pt x="40803" y="427"/>
                    </a:cubicBezTo>
                    <a:cubicBezTo>
                      <a:pt x="37595" y="427"/>
                      <a:pt x="34387" y="226"/>
                      <a:pt x="31204" y="101"/>
                    </a:cubicBezTo>
                    <a:cubicBezTo>
                      <a:pt x="30388" y="68"/>
                      <a:pt x="29572" y="56"/>
                      <a:pt x="28756" y="56"/>
                    </a:cubicBezTo>
                    <a:cubicBezTo>
                      <a:pt x="26414" y="56"/>
                      <a:pt x="24072" y="157"/>
                      <a:pt x="21730" y="176"/>
                    </a:cubicBezTo>
                    <a:cubicBezTo>
                      <a:pt x="21402" y="176"/>
                      <a:pt x="21066" y="221"/>
                      <a:pt x="20728" y="221"/>
                    </a:cubicBezTo>
                    <a:cubicBezTo>
                      <a:pt x="20445" y="221"/>
                      <a:pt x="20160" y="190"/>
                      <a:pt x="19875" y="76"/>
                    </a:cubicBezTo>
                    <a:cubicBezTo>
                      <a:pt x="19875" y="51"/>
                      <a:pt x="19875" y="26"/>
                      <a:pt x="1987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1" name="Google Shape;2371;p28"/>
              <p:cNvSpPr/>
              <p:nvPr/>
            </p:nvSpPr>
            <p:spPr>
              <a:xfrm>
                <a:off x="1666537" y="-2944564"/>
                <a:ext cx="10072192" cy="1943377"/>
              </a:xfrm>
              <a:custGeom>
                <a:avLst/>
                <a:gdLst/>
                <a:ahLst/>
                <a:cxnLst/>
                <a:rect l="l" t="t" r="r" b="b"/>
                <a:pathLst>
                  <a:path w="68885" h="13291" extrusionOk="0">
                    <a:moveTo>
                      <a:pt x="22274" y="1"/>
                    </a:moveTo>
                    <a:cubicBezTo>
                      <a:pt x="15500" y="1"/>
                      <a:pt x="8725" y="162"/>
                      <a:pt x="1942" y="630"/>
                    </a:cubicBezTo>
                    <a:cubicBezTo>
                      <a:pt x="2067" y="2059"/>
                      <a:pt x="1691" y="3487"/>
                      <a:pt x="1967" y="4991"/>
                    </a:cubicBezTo>
                    <a:cubicBezTo>
                      <a:pt x="2544" y="5014"/>
                      <a:pt x="3122" y="5023"/>
                      <a:pt x="3698" y="5023"/>
                    </a:cubicBezTo>
                    <a:cubicBezTo>
                      <a:pt x="5726" y="5023"/>
                      <a:pt x="7745" y="4913"/>
                      <a:pt x="9758" y="4913"/>
                    </a:cubicBezTo>
                    <a:cubicBezTo>
                      <a:pt x="10923" y="4913"/>
                      <a:pt x="12085" y="4950"/>
                      <a:pt x="13245" y="5066"/>
                    </a:cubicBezTo>
                    <a:cubicBezTo>
                      <a:pt x="13245" y="5242"/>
                      <a:pt x="13245" y="5417"/>
                      <a:pt x="13270" y="5568"/>
                    </a:cubicBezTo>
                    <a:lnTo>
                      <a:pt x="1992" y="5818"/>
                    </a:lnTo>
                    <a:cubicBezTo>
                      <a:pt x="2443" y="6320"/>
                      <a:pt x="2944" y="6445"/>
                      <a:pt x="3495" y="6445"/>
                    </a:cubicBezTo>
                    <a:cubicBezTo>
                      <a:pt x="4208" y="6445"/>
                      <a:pt x="4921" y="6435"/>
                      <a:pt x="5634" y="6435"/>
                    </a:cubicBezTo>
                    <a:cubicBezTo>
                      <a:pt x="6525" y="6435"/>
                      <a:pt x="7416" y="6450"/>
                      <a:pt x="8308" y="6520"/>
                    </a:cubicBezTo>
                    <a:cubicBezTo>
                      <a:pt x="9360" y="6595"/>
                      <a:pt x="10488" y="6395"/>
                      <a:pt x="11465" y="7147"/>
                    </a:cubicBezTo>
                    <a:cubicBezTo>
                      <a:pt x="10420" y="7201"/>
                      <a:pt x="9376" y="7215"/>
                      <a:pt x="8335" y="7215"/>
                    </a:cubicBezTo>
                    <a:cubicBezTo>
                      <a:pt x="7345" y="7215"/>
                      <a:pt x="6358" y="7203"/>
                      <a:pt x="5373" y="7203"/>
                    </a:cubicBezTo>
                    <a:cubicBezTo>
                      <a:pt x="4066" y="7203"/>
                      <a:pt x="2764" y="7224"/>
                      <a:pt x="1465" y="7322"/>
                    </a:cubicBezTo>
                    <a:cubicBezTo>
                      <a:pt x="939" y="9026"/>
                      <a:pt x="1140" y="10831"/>
                      <a:pt x="262" y="12410"/>
                    </a:cubicBezTo>
                    <a:cubicBezTo>
                      <a:pt x="1" y="12862"/>
                      <a:pt x="281" y="13291"/>
                      <a:pt x="909" y="13291"/>
                    </a:cubicBezTo>
                    <a:cubicBezTo>
                      <a:pt x="943" y="13291"/>
                      <a:pt x="978" y="13290"/>
                      <a:pt x="1014" y="13287"/>
                    </a:cubicBezTo>
                    <a:cubicBezTo>
                      <a:pt x="1910" y="13220"/>
                      <a:pt x="2785" y="13133"/>
                      <a:pt x="3676" y="13133"/>
                    </a:cubicBezTo>
                    <a:cubicBezTo>
                      <a:pt x="3783" y="13133"/>
                      <a:pt x="3890" y="13134"/>
                      <a:pt x="3997" y="13137"/>
                    </a:cubicBezTo>
                    <a:cubicBezTo>
                      <a:pt x="5587" y="13176"/>
                      <a:pt x="7176" y="13192"/>
                      <a:pt x="8766" y="13192"/>
                    </a:cubicBezTo>
                    <a:cubicBezTo>
                      <a:pt x="14609" y="13192"/>
                      <a:pt x="20452" y="12981"/>
                      <a:pt x="26295" y="12981"/>
                    </a:cubicBezTo>
                    <a:cubicBezTo>
                      <a:pt x="27885" y="12981"/>
                      <a:pt x="29475" y="12997"/>
                      <a:pt x="31064" y="13036"/>
                    </a:cubicBezTo>
                    <a:cubicBezTo>
                      <a:pt x="32609" y="13077"/>
                      <a:pt x="34154" y="13096"/>
                      <a:pt x="35698" y="13096"/>
                    </a:cubicBezTo>
                    <a:cubicBezTo>
                      <a:pt x="39843" y="13096"/>
                      <a:pt x="43988" y="12962"/>
                      <a:pt x="48132" y="12761"/>
                    </a:cubicBezTo>
                    <a:cubicBezTo>
                      <a:pt x="49343" y="12705"/>
                      <a:pt x="50552" y="12683"/>
                      <a:pt x="51761" y="12683"/>
                    </a:cubicBezTo>
                    <a:cubicBezTo>
                      <a:pt x="55978" y="12683"/>
                      <a:pt x="60185" y="12949"/>
                      <a:pt x="64391" y="12949"/>
                    </a:cubicBezTo>
                    <a:cubicBezTo>
                      <a:pt x="64894" y="12949"/>
                      <a:pt x="65398" y="12945"/>
                      <a:pt x="65902" y="12936"/>
                    </a:cubicBezTo>
                    <a:cubicBezTo>
                      <a:pt x="67080" y="12936"/>
                      <a:pt x="67380" y="12585"/>
                      <a:pt x="67105" y="11232"/>
                    </a:cubicBezTo>
                    <a:lnTo>
                      <a:pt x="67105" y="11232"/>
                    </a:lnTo>
                    <a:cubicBezTo>
                      <a:pt x="64674" y="12084"/>
                      <a:pt x="62117" y="12134"/>
                      <a:pt x="59586" y="12134"/>
                    </a:cubicBezTo>
                    <a:cubicBezTo>
                      <a:pt x="57756" y="12134"/>
                      <a:pt x="55902" y="12134"/>
                      <a:pt x="54072" y="12159"/>
                    </a:cubicBezTo>
                    <a:cubicBezTo>
                      <a:pt x="50664" y="12184"/>
                      <a:pt x="47255" y="12209"/>
                      <a:pt x="43846" y="12285"/>
                    </a:cubicBezTo>
                    <a:cubicBezTo>
                      <a:pt x="43201" y="12298"/>
                      <a:pt x="42556" y="12304"/>
                      <a:pt x="41912" y="12304"/>
                    </a:cubicBezTo>
                    <a:cubicBezTo>
                      <a:pt x="37650" y="12304"/>
                      <a:pt x="33402" y="12049"/>
                      <a:pt x="29135" y="11984"/>
                    </a:cubicBezTo>
                    <a:cubicBezTo>
                      <a:pt x="28454" y="11973"/>
                      <a:pt x="27772" y="11971"/>
                      <a:pt x="27089" y="11971"/>
                    </a:cubicBezTo>
                    <a:cubicBezTo>
                      <a:pt x="26260" y="11971"/>
                      <a:pt x="25429" y="11975"/>
                      <a:pt x="24597" y="11975"/>
                    </a:cubicBezTo>
                    <a:cubicBezTo>
                      <a:pt x="22812" y="11975"/>
                      <a:pt x="21024" y="11955"/>
                      <a:pt x="19235" y="11833"/>
                    </a:cubicBezTo>
                    <a:cubicBezTo>
                      <a:pt x="19208" y="11832"/>
                      <a:pt x="19179" y="11831"/>
                      <a:pt x="19150" y="11831"/>
                    </a:cubicBezTo>
                    <a:cubicBezTo>
                      <a:pt x="19051" y="11831"/>
                      <a:pt x="18943" y="11839"/>
                      <a:pt x="18836" y="11839"/>
                    </a:cubicBezTo>
                    <a:cubicBezTo>
                      <a:pt x="18511" y="11839"/>
                      <a:pt x="18192" y="11769"/>
                      <a:pt x="18157" y="11207"/>
                    </a:cubicBezTo>
                    <a:cubicBezTo>
                      <a:pt x="18483" y="11082"/>
                      <a:pt x="18806" y="11040"/>
                      <a:pt x="19127" y="11040"/>
                    </a:cubicBezTo>
                    <a:cubicBezTo>
                      <a:pt x="19770" y="11040"/>
                      <a:pt x="20404" y="11207"/>
                      <a:pt x="21039" y="11207"/>
                    </a:cubicBezTo>
                    <a:cubicBezTo>
                      <a:pt x="21542" y="11210"/>
                      <a:pt x="22045" y="11211"/>
                      <a:pt x="22548" y="11211"/>
                    </a:cubicBezTo>
                    <a:cubicBezTo>
                      <a:pt x="23860" y="11211"/>
                      <a:pt x="25173" y="11203"/>
                      <a:pt x="26486" y="11203"/>
                    </a:cubicBezTo>
                    <a:cubicBezTo>
                      <a:pt x="28616" y="11203"/>
                      <a:pt x="30746" y="11224"/>
                      <a:pt x="32869" y="11332"/>
                    </a:cubicBezTo>
                    <a:cubicBezTo>
                      <a:pt x="35894" y="11485"/>
                      <a:pt x="38905" y="11551"/>
                      <a:pt x="41923" y="11551"/>
                    </a:cubicBezTo>
                    <a:cubicBezTo>
                      <a:pt x="42855" y="11551"/>
                      <a:pt x="43789" y="11544"/>
                      <a:pt x="44724" y="11533"/>
                    </a:cubicBezTo>
                    <a:cubicBezTo>
                      <a:pt x="48132" y="11508"/>
                      <a:pt x="51541" y="11508"/>
                      <a:pt x="54949" y="11432"/>
                    </a:cubicBezTo>
                    <a:cubicBezTo>
                      <a:pt x="55295" y="11425"/>
                      <a:pt x="55640" y="11423"/>
                      <a:pt x="55986" y="11423"/>
                    </a:cubicBezTo>
                    <a:cubicBezTo>
                      <a:pt x="57174" y="11423"/>
                      <a:pt x="58362" y="11455"/>
                      <a:pt x="59547" y="11455"/>
                    </a:cubicBezTo>
                    <a:cubicBezTo>
                      <a:pt x="61765" y="11455"/>
                      <a:pt x="63972" y="11343"/>
                      <a:pt x="66152" y="10706"/>
                    </a:cubicBezTo>
                    <a:cubicBezTo>
                      <a:pt x="67957" y="10179"/>
                      <a:pt x="68884" y="8525"/>
                      <a:pt x="68383" y="6696"/>
                    </a:cubicBezTo>
                    <a:cubicBezTo>
                      <a:pt x="68157" y="5843"/>
                      <a:pt x="67631" y="5467"/>
                      <a:pt x="66879" y="5442"/>
                    </a:cubicBezTo>
                    <a:cubicBezTo>
                      <a:pt x="65319" y="5371"/>
                      <a:pt x="63760" y="5248"/>
                      <a:pt x="62200" y="5248"/>
                    </a:cubicBezTo>
                    <a:cubicBezTo>
                      <a:pt x="61579" y="5248"/>
                      <a:pt x="60958" y="5267"/>
                      <a:pt x="60338" y="5317"/>
                    </a:cubicBezTo>
                    <a:cubicBezTo>
                      <a:pt x="59953" y="5351"/>
                      <a:pt x="59568" y="5400"/>
                      <a:pt x="59163" y="5400"/>
                    </a:cubicBezTo>
                    <a:cubicBezTo>
                      <a:pt x="58670" y="5400"/>
                      <a:pt x="58147" y="5328"/>
                      <a:pt x="57556" y="5066"/>
                    </a:cubicBezTo>
                    <a:cubicBezTo>
                      <a:pt x="60513" y="4114"/>
                      <a:pt x="63471" y="5016"/>
                      <a:pt x="66177" y="3964"/>
                    </a:cubicBezTo>
                    <a:lnTo>
                      <a:pt x="66177" y="806"/>
                    </a:lnTo>
                    <a:cubicBezTo>
                      <a:pt x="51515" y="754"/>
                      <a:pt x="36899" y="1"/>
                      <a:pt x="22274" y="1"/>
                    </a:cubicBezTo>
                    <a:close/>
                  </a:path>
                </a:pathLst>
              </a:custGeom>
              <a:solidFill>
                <a:srgbClr val="43439B">
                  <a:alpha val="52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2" name="Google Shape;2372;p28"/>
              <p:cNvSpPr/>
              <p:nvPr/>
            </p:nvSpPr>
            <p:spPr>
              <a:xfrm>
                <a:off x="7663505" y="-2562936"/>
                <a:ext cx="2942773" cy="106446"/>
              </a:xfrm>
              <a:custGeom>
                <a:avLst/>
                <a:gdLst/>
                <a:ahLst/>
                <a:cxnLst/>
                <a:rect l="l" t="t" r="r" b="b"/>
                <a:pathLst>
                  <a:path w="20126" h="728" extrusionOk="0">
                    <a:moveTo>
                      <a:pt x="0" y="0"/>
                    </a:moveTo>
                    <a:cubicBezTo>
                      <a:pt x="4142" y="621"/>
                      <a:pt x="8293" y="684"/>
                      <a:pt x="12447" y="684"/>
                    </a:cubicBezTo>
                    <a:cubicBezTo>
                      <a:pt x="13520" y="684"/>
                      <a:pt x="14594" y="680"/>
                      <a:pt x="15667" y="680"/>
                    </a:cubicBezTo>
                    <a:cubicBezTo>
                      <a:pt x="17153" y="680"/>
                      <a:pt x="18639" y="688"/>
                      <a:pt x="20126" y="727"/>
                    </a:cubicBezTo>
                    <a:cubicBezTo>
                      <a:pt x="16947" y="203"/>
                      <a:pt x="13756" y="109"/>
                      <a:pt x="10565" y="109"/>
                    </a:cubicBezTo>
                    <a:cubicBezTo>
                      <a:pt x="8780" y="109"/>
                      <a:pt x="6994" y="139"/>
                      <a:pt x="5210" y="139"/>
                    </a:cubicBezTo>
                    <a:cubicBezTo>
                      <a:pt x="3471" y="139"/>
                      <a:pt x="1734" y="111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3" name="Google Shape;2373;p28"/>
              <p:cNvSpPr/>
              <p:nvPr/>
            </p:nvSpPr>
            <p:spPr>
              <a:xfrm>
                <a:off x="5508697" y="-1442763"/>
                <a:ext cx="2059620" cy="121068"/>
              </a:xfrm>
              <a:custGeom>
                <a:avLst/>
                <a:gdLst/>
                <a:ahLst/>
                <a:cxnLst/>
                <a:rect l="l" t="t" r="r" b="b"/>
                <a:pathLst>
                  <a:path w="14086" h="828" extrusionOk="0">
                    <a:moveTo>
                      <a:pt x="2226" y="0"/>
                    </a:moveTo>
                    <a:cubicBezTo>
                      <a:pt x="1484" y="0"/>
                      <a:pt x="742" y="10"/>
                      <a:pt x="1" y="34"/>
                    </a:cubicBezTo>
                    <a:cubicBezTo>
                      <a:pt x="1" y="159"/>
                      <a:pt x="26" y="309"/>
                      <a:pt x="26" y="460"/>
                    </a:cubicBezTo>
                    <a:cubicBezTo>
                      <a:pt x="151" y="485"/>
                      <a:pt x="276" y="535"/>
                      <a:pt x="427" y="560"/>
                    </a:cubicBezTo>
                    <a:cubicBezTo>
                      <a:pt x="2773" y="763"/>
                      <a:pt x="5119" y="827"/>
                      <a:pt x="7466" y="827"/>
                    </a:cubicBezTo>
                    <a:cubicBezTo>
                      <a:pt x="9455" y="827"/>
                      <a:pt x="11445" y="781"/>
                      <a:pt x="13434" y="735"/>
                    </a:cubicBezTo>
                    <a:cubicBezTo>
                      <a:pt x="13710" y="710"/>
                      <a:pt x="14086" y="735"/>
                      <a:pt x="14086" y="34"/>
                    </a:cubicBezTo>
                    <a:lnTo>
                      <a:pt x="14086" y="34"/>
                    </a:lnTo>
                    <a:cubicBezTo>
                      <a:pt x="12885" y="104"/>
                      <a:pt x="11683" y="129"/>
                      <a:pt x="10479" y="129"/>
                    </a:cubicBezTo>
                    <a:cubicBezTo>
                      <a:pt x="7729" y="129"/>
                      <a:pt x="4975" y="0"/>
                      <a:pt x="22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4" name="Google Shape;2374;p28"/>
              <p:cNvSpPr/>
              <p:nvPr/>
            </p:nvSpPr>
            <p:spPr>
              <a:xfrm>
                <a:off x="2144522" y="-1392172"/>
                <a:ext cx="1990020" cy="85391"/>
              </a:xfrm>
              <a:custGeom>
                <a:avLst/>
                <a:gdLst/>
                <a:ahLst/>
                <a:cxnLst/>
                <a:rect l="l" t="t" r="r" b="b"/>
                <a:pathLst>
                  <a:path w="13610" h="584" extrusionOk="0">
                    <a:moveTo>
                      <a:pt x="4079" y="0"/>
                    </a:moveTo>
                    <a:cubicBezTo>
                      <a:pt x="2719" y="0"/>
                      <a:pt x="1360" y="31"/>
                      <a:pt x="1" y="114"/>
                    </a:cubicBezTo>
                    <a:cubicBezTo>
                      <a:pt x="1302" y="425"/>
                      <a:pt x="4771" y="583"/>
                      <a:pt x="7902" y="583"/>
                    </a:cubicBezTo>
                    <a:cubicBezTo>
                      <a:pt x="10562" y="583"/>
                      <a:pt x="12977" y="469"/>
                      <a:pt x="13610" y="239"/>
                    </a:cubicBezTo>
                    <a:cubicBezTo>
                      <a:pt x="10433" y="169"/>
                      <a:pt x="7256" y="0"/>
                      <a:pt x="407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5" name="Google Shape;2375;p28"/>
              <p:cNvSpPr/>
              <p:nvPr/>
            </p:nvSpPr>
            <p:spPr>
              <a:xfrm>
                <a:off x="8407460" y="-1507538"/>
                <a:ext cx="2041343" cy="83198"/>
              </a:xfrm>
              <a:custGeom>
                <a:avLst/>
                <a:gdLst/>
                <a:ahLst/>
                <a:cxnLst/>
                <a:rect l="l" t="t" r="r" b="b"/>
                <a:pathLst>
                  <a:path w="13961" h="569" extrusionOk="0">
                    <a:moveTo>
                      <a:pt x="6990" y="0"/>
                    </a:moveTo>
                    <a:cubicBezTo>
                      <a:pt x="5438" y="0"/>
                      <a:pt x="3885" y="28"/>
                      <a:pt x="2331" y="28"/>
                    </a:cubicBezTo>
                    <a:cubicBezTo>
                      <a:pt x="1554" y="28"/>
                      <a:pt x="777" y="21"/>
                      <a:pt x="0" y="0"/>
                    </a:cubicBezTo>
                    <a:lnTo>
                      <a:pt x="0" y="0"/>
                    </a:lnTo>
                    <a:cubicBezTo>
                      <a:pt x="2797" y="406"/>
                      <a:pt x="5585" y="569"/>
                      <a:pt x="8375" y="569"/>
                    </a:cubicBezTo>
                    <a:cubicBezTo>
                      <a:pt x="10235" y="569"/>
                      <a:pt x="12095" y="497"/>
                      <a:pt x="13960" y="376"/>
                    </a:cubicBezTo>
                    <a:cubicBezTo>
                      <a:pt x="11642" y="63"/>
                      <a:pt x="9317" y="0"/>
                      <a:pt x="69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6" name="Google Shape;2376;p28"/>
              <p:cNvSpPr/>
              <p:nvPr/>
            </p:nvSpPr>
            <p:spPr>
              <a:xfrm>
                <a:off x="7799049" y="-1681244"/>
                <a:ext cx="2154954" cy="78519"/>
              </a:xfrm>
              <a:custGeom>
                <a:avLst/>
                <a:gdLst/>
                <a:ahLst/>
                <a:cxnLst/>
                <a:rect l="l" t="t" r="r" b="b"/>
                <a:pathLst>
                  <a:path w="14738" h="537" extrusionOk="0">
                    <a:moveTo>
                      <a:pt x="11315" y="1"/>
                    </a:moveTo>
                    <a:cubicBezTo>
                      <a:pt x="7544" y="1"/>
                      <a:pt x="3772" y="210"/>
                      <a:pt x="1" y="537"/>
                    </a:cubicBezTo>
                    <a:cubicBezTo>
                      <a:pt x="4913" y="386"/>
                      <a:pt x="9825" y="236"/>
                      <a:pt x="14738" y="61"/>
                    </a:cubicBezTo>
                    <a:cubicBezTo>
                      <a:pt x="13597" y="20"/>
                      <a:pt x="12456" y="1"/>
                      <a:pt x="113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7" name="Google Shape;2377;p28"/>
              <p:cNvSpPr/>
              <p:nvPr/>
            </p:nvSpPr>
            <p:spPr>
              <a:xfrm>
                <a:off x="5867807" y="-2296089"/>
                <a:ext cx="1282766" cy="55855"/>
              </a:xfrm>
              <a:custGeom>
                <a:avLst/>
                <a:gdLst/>
                <a:ahLst/>
                <a:cxnLst/>
                <a:rect l="l" t="t" r="r" b="b"/>
                <a:pathLst>
                  <a:path w="8773" h="382" extrusionOk="0">
                    <a:moveTo>
                      <a:pt x="3445" y="1"/>
                    </a:moveTo>
                    <a:cubicBezTo>
                      <a:pt x="2298" y="1"/>
                      <a:pt x="1149" y="47"/>
                      <a:pt x="1" y="155"/>
                    </a:cubicBezTo>
                    <a:cubicBezTo>
                      <a:pt x="1986" y="257"/>
                      <a:pt x="3971" y="382"/>
                      <a:pt x="5948" y="382"/>
                    </a:cubicBezTo>
                    <a:cubicBezTo>
                      <a:pt x="6892" y="382"/>
                      <a:pt x="7834" y="353"/>
                      <a:pt x="8773" y="281"/>
                    </a:cubicBezTo>
                    <a:cubicBezTo>
                      <a:pt x="7004" y="113"/>
                      <a:pt x="5226" y="1"/>
                      <a:pt x="344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8" name="Google Shape;2378;p28"/>
              <p:cNvSpPr/>
              <p:nvPr/>
            </p:nvSpPr>
            <p:spPr>
              <a:xfrm>
                <a:off x="3463844" y="-1635332"/>
                <a:ext cx="546122" cy="94603"/>
              </a:xfrm>
              <a:custGeom>
                <a:avLst/>
                <a:gdLst/>
                <a:ahLst/>
                <a:cxnLst/>
                <a:rect l="l" t="t" r="r" b="b"/>
                <a:pathLst>
                  <a:path w="3735" h="647" extrusionOk="0">
                    <a:moveTo>
                      <a:pt x="2130" y="1"/>
                    </a:moveTo>
                    <a:cubicBezTo>
                      <a:pt x="1393" y="1"/>
                      <a:pt x="671" y="143"/>
                      <a:pt x="0" y="624"/>
                    </a:cubicBezTo>
                    <a:cubicBezTo>
                      <a:pt x="195" y="639"/>
                      <a:pt x="388" y="646"/>
                      <a:pt x="580" y="646"/>
                    </a:cubicBezTo>
                    <a:cubicBezTo>
                      <a:pt x="1652" y="646"/>
                      <a:pt x="2693" y="424"/>
                      <a:pt x="3735" y="148"/>
                    </a:cubicBezTo>
                    <a:cubicBezTo>
                      <a:pt x="3200" y="74"/>
                      <a:pt x="2661" y="1"/>
                      <a:pt x="21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9" name="Google Shape;2379;p28"/>
              <p:cNvSpPr/>
              <p:nvPr/>
            </p:nvSpPr>
            <p:spPr>
              <a:xfrm>
                <a:off x="10056502" y="-1720138"/>
                <a:ext cx="1070166" cy="51615"/>
              </a:xfrm>
              <a:custGeom>
                <a:avLst/>
                <a:gdLst/>
                <a:ahLst/>
                <a:cxnLst/>
                <a:rect l="l" t="t" r="r" b="b"/>
                <a:pathLst>
                  <a:path w="7319" h="353" extrusionOk="0">
                    <a:moveTo>
                      <a:pt x="7319" y="1"/>
                    </a:moveTo>
                    <a:lnTo>
                      <a:pt x="7319" y="1"/>
                    </a:lnTo>
                    <a:cubicBezTo>
                      <a:pt x="6091" y="126"/>
                      <a:pt x="4888" y="76"/>
                      <a:pt x="3660" y="176"/>
                    </a:cubicBezTo>
                    <a:cubicBezTo>
                      <a:pt x="3486" y="187"/>
                      <a:pt x="3312" y="191"/>
                      <a:pt x="3136" y="191"/>
                    </a:cubicBezTo>
                    <a:cubicBezTo>
                      <a:pt x="2609" y="191"/>
                      <a:pt x="2075" y="154"/>
                      <a:pt x="1542" y="154"/>
                    </a:cubicBezTo>
                    <a:cubicBezTo>
                      <a:pt x="1025" y="154"/>
                      <a:pt x="508" y="189"/>
                      <a:pt x="0" y="327"/>
                    </a:cubicBezTo>
                    <a:cubicBezTo>
                      <a:pt x="224" y="322"/>
                      <a:pt x="447" y="320"/>
                      <a:pt x="671" y="320"/>
                    </a:cubicBezTo>
                    <a:cubicBezTo>
                      <a:pt x="1600" y="320"/>
                      <a:pt x="2532" y="352"/>
                      <a:pt x="3464" y="352"/>
                    </a:cubicBezTo>
                    <a:cubicBezTo>
                      <a:pt x="4751" y="352"/>
                      <a:pt x="6038" y="291"/>
                      <a:pt x="73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0" name="Google Shape;2380;p28"/>
              <p:cNvSpPr/>
              <p:nvPr/>
            </p:nvSpPr>
            <p:spPr>
              <a:xfrm>
                <a:off x="4936986" y="-1933031"/>
                <a:ext cx="403268" cy="74278"/>
              </a:xfrm>
              <a:custGeom>
                <a:avLst/>
                <a:gdLst/>
                <a:ahLst/>
                <a:cxnLst/>
                <a:rect l="l" t="t" r="r" b="b"/>
                <a:pathLst>
                  <a:path w="2758" h="508" extrusionOk="0">
                    <a:moveTo>
                      <a:pt x="1196" y="1"/>
                    </a:moveTo>
                    <a:cubicBezTo>
                      <a:pt x="817" y="1"/>
                      <a:pt x="422" y="87"/>
                      <a:pt x="1" y="354"/>
                    </a:cubicBezTo>
                    <a:cubicBezTo>
                      <a:pt x="388" y="465"/>
                      <a:pt x="747" y="507"/>
                      <a:pt x="1090" y="507"/>
                    </a:cubicBezTo>
                    <a:cubicBezTo>
                      <a:pt x="1680" y="507"/>
                      <a:pt x="2219" y="381"/>
                      <a:pt x="2758" y="254"/>
                    </a:cubicBezTo>
                    <a:cubicBezTo>
                      <a:pt x="2255" y="180"/>
                      <a:pt x="1743" y="1"/>
                      <a:pt x="11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1" name="Google Shape;2381;p28"/>
              <p:cNvSpPr/>
              <p:nvPr/>
            </p:nvSpPr>
            <p:spPr>
              <a:xfrm>
                <a:off x="2569723" y="-2456782"/>
                <a:ext cx="355601" cy="44304"/>
              </a:xfrm>
              <a:custGeom>
                <a:avLst/>
                <a:gdLst/>
                <a:ahLst/>
                <a:cxnLst/>
                <a:rect l="l" t="t" r="r" b="b"/>
                <a:pathLst>
                  <a:path w="2432" h="303" extrusionOk="0">
                    <a:moveTo>
                      <a:pt x="1300" y="1"/>
                    </a:moveTo>
                    <a:cubicBezTo>
                      <a:pt x="871" y="1"/>
                      <a:pt x="439" y="58"/>
                      <a:pt x="0" y="151"/>
                    </a:cubicBezTo>
                    <a:cubicBezTo>
                      <a:pt x="388" y="257"/>
                      <a:pt x="771" y="302"/>
                      <a:pt x="1150" y="302"/>
                    </a:cubicBezTo>
                    <a:cubicBezTo>
                      <a:pt x="1580" y="302"/>
                      <a:pt x="2005" y="245"/>
                      <a:pt x="2431" y="151"/>
                    </a:cubicBezTo>
                    <a:cubicBezTo>
                      <a:pt x="2055" y="46"/>
                      <a:pt x="1679" y="1"/>
                      <a:pt x="13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82" name="Google Shape;2382;p28"/>
            <p:cNvGrpSpPr/>
            <p:nvPr/>
          </p:nvGrpSpPr>
          <p:grpSpPr>
            <a:xfrm rot="170261">
              <a:off x="2555524" y="1965404"/>
              <a:ext cx="3152812" cy="664532"/>
              <a:chOff x="3477182" y="2736578"/>
              <a:chExt cx="1792025" cy="382625"/>
            </a:xfrm>
          </p:grpSpPr>
          <p:sp>
            <p:nvSpPr>
              <p:cNvPr id="2383" name="Google Shape;2383;p28"/>
              <p:cNvSpPr/>
              <p:nvPr/>
            </p:nvSpPr>
            <p:spPr>
              <a:xfrm>
                <a:off x="3477182" y="2736578"/>
                <a:ext cx="1792025" cy="382625"/>
              </a:xfrm>
              <a:custGeom>
                <a:avLst/>
                <a:gdLst/>
                <a:ahLst/>
                <a:cxnLst/>
                <a:rect l="l" t="t" r="r" b="b"/>
                <a:pathLst>
                  <a:path w="71681" h="15305" extrusionOk="0">
                    <a:moveTo>
                      <a:pt x="40420" y="0"/>
                    </a:moveTo>
                    <a:cubicBezTo>
                      <a:pt x="27631" y="0"/>
                      <a:pt x="14935" y="264"/>
                      <a:pt x="1981" y="1319"/>
                    </a:cubicBezTo>
                    <a:cubicBezTo>
                      <a:pt x="2006" y="1344"/>
                      <a:pt x="1053" y="1444"/>
                      <a:pt x="1078" y="1444"/>
                    </a:cubicBezTo>
                    <a:cubicBezTo>
                      <a:pt x="978" y="3274"/>
                      <a:pt x="1028" y="5078"/>
                      <a:pt x="1304" y="6883"/>
                    </a:cubicBezTo>
                    <a:cubicBezTo>
                      <a:pt x="1379" y="7434"/>
                      <a:pt x="1454" y="7911"/>
                      <a:pt x="1028" y="8236"/>
                    </a:cubicBezTo>
                    <a:cubicBezTo>
                      <a:pt x="226" y="8838"/>
                      <a:pt x="201" y="9690"/>
                      <a:pt x="151" y="10542"/>
                    </a:cubicBezTo>
                    <a:cubicBezTo>
                      <a:pt x="126" y="11520"/>
                      <a:pt x="126" y="12497"/>
                      <a:pt x="76" y="13474"/>
                    </a:cubicBezTo>
                    <a:cubicBezTo>
                      <a:pt x="1" y="14327"/>
                      <a:pt x="176" y="14978"/>
                      <a:pt x="1129" y="15129"/>
                    </a:cubicBezTo>
                    <a:cubicBezTo>
                      <a:pt x="1129" y="15179"/>
                      <a:pt x="1129" y="15254"/>
                      <a:pt x="1129" y="15304"/>
                    </a:cubicBezTo>
                    <a:cubicBezTo>
                      <a:pt x="8231" y="14588"/>
                      <a:pt x="15365" y="14391"/>
                      <a:pt x="22521" y="14391"/>
                    </a:cubicBezTo>
                    <a:cubicBezTo>
                      <a:pt x="31184" y="14391"/>
                      <a:pt x="39880" y="14679"/>
                      <a:pt x="48589" y="14679"/>
                    </a:cubicBezTo>
                    <a:cubicBezTo>
                      <a:pt x="55837" y="14679"/>
                      <a:pt x="63094" y="14480"/>
                      <a:pt x="70352" y="13750"/>
                    </a:cubicBezTo>
                    <a:cubicBezTo>
                      <a:pt x="70227" y="12472"/>
                      <a:pt x="70552" y="11169"/>
                      <a:pt x="70928" y="10041"/>
                    </a:cubicBezTo>
                    <a:cubicBezTo>
                      <a:pt x="71680" y="7785"/>
                      <a:pt x="70778" y="6582"/>
                      <a:pt x="69024" y="5555"/>
                    </a:cubicBezTo>
                    <a:cubicBezTo>
                      <a:pt x="68798" y="5404"/>
                      <a:pt x="68422" y="5504"/>
                      <a:pt x="68322" y="5129"/>
                    </a:cubicBezTo>
                    <a:cubicBezTo>
                      <a:pt x="68297" y="4702"/>
                      <a:pt x="68397" y="4276"/>
                      <a:pt x="68598" y="3850"/>
                    </a:cubicBezTo>
                    <a:cubicBezTo>
                      <a:pt x="68948" y="3174"/>
                      <a:pt x="69124" y="2397"/>
                      <a:pt x="68873" y="1720"/>
                    </a:cubicBezTo>
                    <a:cubicBezTo>
                      <a:pt x="68673" y="1169"/>
                      <a:pt x="68723" y="667"/>
                      <a:pt x="68848" y="216"/>
                    </a:cubicBezTo>
                    <a:cubicBezTo>
                      <a:pt x="59230" y="142"/>
                      <a:pt x="49800" y="0"/>
                      <a:pt x="4042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6"/>
                  </a:solidFill>
                  <a:latin typeface="McLaren"/>
                  <a:ea typeface="McLaren"/>
                  <a:cs typeface="McLaren"/>
                  <a:sym typeface="McLaren"/>
                </a:endParaRPr>
              </a:p>
            </p:txBody>
          </p:sp>
          <p:sp>
            <p:nvSpPr>
              <p:cNvPr id="2384" name="Google Shape;2384;p28"/>
              <p:cNvSpPr/>
              <p:nvPr/>
            </p:nvSpPr>
            <p:spPr>
              <a:xfrm>
                <a:off x="3541732" y="2740053"/>
                <a:ext cx="1724325" cy="333600"/>
              </a:xfrm>
              <a:custGeom>
                <a:avLst/>
                <a:gdLst/>
                <a:ahLst/>
                <a:cxnLst/>
                <a:rect l="l" t="t" r="r" b="b"/>
                <a:pathLst>
                  <a:path w="68973" h="13344" extrusionOk="0">
                    <a:moveTo>
                      <a:pt x="56088" y="0"/>
                    </a:moveTo>
                    <a:cubicBezTo>
                      <a:pt x="55363" y="0"/>
                      <a:pt x="54637" y="9"/>
                      <a:pt x="53910" y="27"/>
                    </a:cubicBezTo>
                    <a:cubicBezTo>
                      <a:pt x="48688" y="147"/>
                      <a:pt x="43449" y="282"/>
                      <a:pt x="38220" y="282"/>
                    </a:cubicBezTo>
                    <a:cubicBezTo>
                      <a:pt x="36875" y="282"/>
                      <a:pt x="35530" y="273"/>
                      <a:pt x="34186" y="253"/>
                    </a:cubicBezTo>
                    <a:cubicBezTo>
                      <a:pt x="31216" y="196"/>
                      <a:pt x="28260" y="168"/>
                      <a:pt x="25297" y="168"/>
                    </a:cubicBezTo>
                    <a:cubicBezTo>
                      <a:pt x="24310" y="168"/>
                      <a:pt x="23321" y="171"/>
                      <a:pt x="22331" y="177"/>
                    </a:cubicBezTo>
                    <a:cubicBezTo>
                      <a:pt x="19023" y="203"/>
                      <a:pt x="15715" y="353"/>
                      <a:pt x="12406" y="428"/>
                    </a:cubicBezTo>
                    <a:cubicBezTo>
                      <a:pt x="9123" y="478"/>
                      <a:pt x="5464" y="929"/>
                      <a:pt x="2181" y="929"/>
                    </a:cubicBezTo>
                    <a:cubicBezTo>
                      <a:pt x="2070" y="929"/>
                      <a:pt x="1979" y="928"/>
                      <a:pt x="1904" y="928"/>
                    </a:cubicBezTo>
                    <a:cubicBezTo>
                      <a:pt x="1454" y="928"/>
                      <a:pt x="1586" y="965"/>
                      <a:pt x="1479" y="1481"/>
                    </a:cubicBezTo>
                    <a:cubicBezTo>
                      <a:pt x="1253" y="2659"/>
                      <a:pt x="1604" y="3812"/>
                      <a:pt x="1429" y="4990"/>
                    </a:cubicBezTo>
                    <a:cubicBezTo>
                      <a:pt x="2192" y="5084"/>
                      <a:pt x="2949" y="5102"/>
                      <a:pt x="3700" y="5102"/>
                    </a:cubicBezTo>
                    <a:cubicBezTo>
                      <a:pt x="4167" y="5102"/>
                      <a:pt x="4631" y="5095"/>
                      <a:pt x="5094" y="5095"/>
                    </a:cubicBezTo>
                    <a:cubicBezTo>
                      <a:pt x="6062" y="5095"/>
                      <a:pt x="7021" y="5126"/>
                      <a:pt x="7970" y="5315"/>
                    </a:cubicBezTo>
                    <a:cubicBezTo>
                      <a:pt x="6368" y="5701"/>
                      <a:pt x="4750" y="5807"/>
                      <a:pt x="3048" y="5807"/>
                    </a:cubicBezTo>
                    <a:cubicBezTo>
                      <a:pt x="2647" y="5807"/>
                      <a:pt x="2241" y="5801"/>
                      <a:pt x="1830" y="5792"/>
                    </a:cubicBezTo>
                    <a:lnTo>
                      <a:pt x="1830" y="5792"/>
                    </a:lnTo>
                    <a:cubicBezTo>
                      <a:pt x="2635" y="6646"/>
                      <a:pt x="3494" y="6865"/>
                      <a:pt x="4378" y="6865"/>
                    </a:cubicBezTo>
                    <a:cubicBezTo>
                      <a:pt x="4843" y="6865"/>
                      <a:pt x="5315" y="6804"/>
                      <a:pt x="5790" y="6744"/>
                    </a:cubicBezTo>
                    <a:cubicBezTo>
                      <a:pt x="6717" y="6619"/>
                      <a:pt x="7644" y="6493"/>
                      <a:pt x="8572" y="6443"/>
                    </a:cubicBezTo>
                    <a:cubicBezTo>
                      <a:pt x="8709" y="6429"/>
                      <a:pt x="8851" y="6416"/>
                      <a:pt x="8998" y="6416"/>
                    </a:cubicBezTo>
                    <a:cubicBezTo>
                      <a:pt x="9359" y="6416"/>
                      <a:pt x="9748" y="6491"/>
                      <a:pt x="10176" y="6794"/>
                    </a:cubicBezTo>
                    <a:cubicBezTo>
                      <a:pt x="7544" y="7421"/>
                      <a:pt x="5063" y="7546"/>
                      <a:pt x="2632" y="8022"/>
                    </a:cubicBezTo>
                    <a:cubicBezTo>
                      <a:pt x="652" y="8398"/>
                      <a:pt x="602" y="8223"/>
                      <a:pt x="451" y="10228"/>
                    </a:cubicBezTo>
                    <a:cubicBezTo>
                      <a:pt x="426" y="10453"/>
                      <a:pt x="201" y="10654"/>
                      <a:pt x="451" y="10954"/>
                    </a:cubicBezTo>
                    <a:cubicBezTo>
                      <a:pt x="5314" y="11355"/>
                      <a:pt x="10251" y="10804"/>
                      <a:pt x="15138" y="11631"/>
                    </a:cubicBezTo>
                    <a:cubicBezTo>
                      <a:pt x="11873" y="11730"/>
                      <a:pt x="8608" y="11828"/>
                      <a:pt x="5329" y="11828"/>
                    </a:cubicBezTo>
                    <a:cubicBezTo>
                      <a:pt x="3599" y="11828"/>
                      <a:pt x="1865" y="11801"/>
                      <a:pt x="126" y="11731"/>
                    </a:cubicBezTo>
                    <a:cubicBezTo>
                      <a:pt x="75" y="12132"/>
                      <a:pt x="50" y="12533"/>
                      <a:pt x="0" y="13060"/>
                    </a:cubicBezTo>
                    <a:cubicBezTo>
                      <a:pt x="1805" y="13260"/>
                      <a:pt x="3559" y="13310"/>
                      <a:pt x="5314" y="13335"/>
                    </a:cubicBezTo>
                    <a:cubicBezTo>
                      <a:pt x="5615" y="13341"/>
                      <a:pt x="5916" y="13344"/>
                      <a:pt x="6217" y="13344"/>
                    </a:cubicBezTo>
                    <a:cubicBezTo>
                      <a:pt x="9713" y="13344"/>
                      <a:pt x="13175" y="12984"/>
                      <a:pt x="16675" y="12984"/>
                    </a:cubicBezTo>
                    <a:cubicBezTo>
                      <a:pt x="16781" y="12984"/>
                      <a:pt x="16887" y="12984"/>
                      <a:pt x="16993" y="12985"/>
                    </a:cubicBezTo>
                    <a:cubicBezTo>
                      <a:pt x="18932" y="12996"/>
                      <a:pt x="20871" y="13007"/>
                      <a:pt x="22810" y="13007"/>
                    </a:cubicBezTo>
                    <a:cubicBezTo>
                      <a:pt x="25207" y="13007"/>
                      <a:pt x="27604" y="12990"/>
                      <a:pt x="30000" y="12934"/>
                    </a:cubicBezTo>
                    <a:cubicBezTo>
                      <a:pt x="33183" y="12859"/>
                      <a:pt x="36373" y="12847"/>
                      <a:pt x="39565" y="12847"/>
                    </a:cubicBezTo>
                    <a:cubicBezTo>
                      <a:pt x="41161" y="12847"/>
                      <a:pt x="42758" y="12850"/>
                      <a:pt x="44355" y="12850"/>
                    </a:cubicBezTo>
                    <a:cubicBezTo>
                      <a:pt x="45953" y="12850"/>
                      <a:pt x="47551" y="12847"/>
                      <a:pt x="49148" y="12834"/>
                    </a:cubicBezTo>
                    <a:cubicBezTo>
                      <a:pt x="51881" y="12818"/>
                      <a:pt x="54614" y="12739"/>
                      <a:pt x="57347" y="12739"/>
                    </a:cubicBezTo>
                    <a:cubicBezTo>
                      <a:pt x="58850" y="12739"/>
                      <a:pt x="60352" y="12763"/>
                      <a:pt x="61855" y="12834"/>
                    </a:cubicBezTo>
                    <a:cubicBezTo>
                      <a:pt x="63336" y="12908"/>
                      <a:pt x="64817" y="13092"/>
                      <a:pt x="66297" y="13092"/>
                    </a:cubicBezTo>
                    <a:cubicBezTo>
                      <a:pt x="66822" y="13092"/>
                      <a:pt x="67346" y="13069"/>
                      <a:pt x="67870" y="13010"/>
                    </a:cubicBezTo>
                    <a:cubicBezTo>
                      <a:pt x="67945" y="12558"/>
                      <a:pt x="68021" y="12132"/>
                      <a:pt x="67895" y="11857"/>
                    </a:cubicBezTo>
                    <a:lnTo>
                      <a:pt x="67895" y="11857"/>
                    </a:lnTo>
                    <a:cubicBezTo>
                      <a:pt x="52432" y="12183"/>
                      <a:pt x="37018" y="11807"/>
                      <a:pt x="21579" y="12308"/>
                    </a:cubicBezTo>
                    <a:cubicBezTo>
                      <a:pt x="21730" y="12107"/>
                      <a:pt x="21880" y="12057"/>
                      <a:pt x="22030" y="12032"/>
                    </a:cubicBezTo>
                    <a:cubicBezTo>
                      <a:pt x="25715" y="11832"/>
                      <a:pt x="29374" y="11506"/>
                      <a:pt x="33058" y="11431"/>
                    </a:cubicBezTo>
                    <a:cubicBezTo>
                      <a:pt x="35902" y="11378"/>
                      <a:pt x="38747" y="11363"/>
                      <a:pt x="41594" y="11363"/>
                    </a:cubicBezTo>
                    <a:cubicBezTo>
                      <a:pt x="45007" y="11363"/>
                      <a:pt x="48421" y="11384"/>
                      <a:pt x="51835" y="11384"/>
                    </a:cubicBezTo>
                    <a:cubicBezTo>
                      <a:pt x="56339" y="11384"/>
                      <a:pt x="60841" y="11348"/>
                      <a:pt x="65339" y="11180"/>
                    </a:cubicBezTo>
                    <a:cubicBezTo>
                      <a:pt x="66166" y="11155"/>
                      <a:pt x="66993" y="11155"/>
                      <a:pt x="67920" y="10854"/>
                    </a:cubicBezTo>
                    <a:cubicBezTo>
                      <a:pt x="67870" y="10152"/>
                      <a:pt x="68221" y="9626"/>
                      <a:pt x="68422" y="9025"/>
                    </a:cubicBezTo>
                    <a:cubicBezTo>
                      <a:pt x="68973" y="7471"/>
                      <a:pt x="68271" y="5867"/>
                      <a:pt x="66868" y="5766"/>
                    </a:cubicBezTo>
                    <a:cubicBezTo>
                      <a:pt x="66226" y="5714"/>
                      <a:pt x="65571" y="5675"/>
                      <a:pt x="64913" y="5675"/>
                    </a:cubicBezTo>
                    <a:cubicBezTo>
                      <a:pt x="64311" y="5675"/>
                      <a:pt x="63707" y="5708"/>
                      <a:pt x="63108" y="5792"/>
                    </a:cubicBezTo>
                    <a:cubicBezTo>
                      <a:pt x="62316" y="5891"/>
                      <a:pt x="61524" y="5923"/>
                      <a:pt x="60730" y="5923"/>
                    </a:cubicBezTo>
                    <a:cubicBezTo>
                      <a:pt x="59515" y="5923"/>
                      <a:pt x="58296" y="5847"/>
                      <a:pt x="57068" y="5817"/>
                    </a:cubicBezTo>
                    <a:cubicBezTo>
                      <a:pt x="56767" y="5792"/>
                      <a:pt x="56291" y="5917"/>
                      <a:pt x="55940" y="5190"/>
                    </a:cubicBezTo>
                    <a:cubicBezTo>
                      <a:pt x="56341" y="5160"/>
                      <a:pt x="56743" y="5149"/>
                      <a:pt x="57147" y="5149"/>
                    </a:cubicBezTo>
                    <a:cubicBezTo>
                      <a:pt x="58171" y="5149"/>
                      <a:pt x="59202" y="5219"/>
                      <a:pt x="60218" y="5219"/>
                    </a:cubicBezTo>
                    <a:cubicBezTo>
                      <a:pt x="62110" y="5219"/>
                      <a:pt x="63952" y="4976"/>
                      <a:pt x="65615" y="3586"/>
                    </a:cubicBezTo>
                    <a:cubicBezTo>
                      <a:pt x="65740" y="2659"/>
                      <a:pt x="65865" y="1531"/>
                      <a:pt x="65790" y="328"/>
                    </a:cubicBezTo>
                    <a:cubicBezTo>
                      <a:pt x="62536" y="164"/>
                      <a:pt x="59316" y="0"/>
                      <a:pt x="56088" y="0"/>
                    </a:cubicBezTo>
                    <a:close/>
                  </a:path>
                </a:pathLst>
              </a:custGeom>
              <a:solidFill>
                <a:srgbClr val="43439B">
                  <a:alpha val="52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6"/>
                  </a:solidFill>
                  <a:latin typeface="McLaren"/>
                  <a:ea typeface="McLaren"/>
                  <a:cs typeface="McLaren"/>
                  <a:sym typeface="McLaren"/>
                </a:endParaRPr>
              </a:p>
            </p:txBody>
          </p:sp>
          <p:sp>
            <p:nvSpPr>
              <p:cNvPr id="2385" name="Google Shape;2385;p28"/>
              <p:cNvSpPr/>
              <p:nvPr/>
            </p:nvSpPr>
            <p:spPr>
              <a:xfrm>
                <a:off x="4743325" y="2977225"/>
                <a:ext cx="361550" cy="18075"/>
              </a:xfrm>
              <a:custGeom>
                <a:avLst/>
                <a:gdLst/>
                <a:ahLst/>
                <a:cxnLst/>
                <a:rect l="l" t="t" r="r" b="b"/>
                <a:pathLst>
                  <a:path w="14462" h="723" extrusionOk="0">
                    <a:moveTo>
                      <a:pt x="6400" y="0"/>
                    </a:moveTo>
                    <a:cubicBezTo>
                      <a:pt x="3358" y="0"/>
                      <a:pt x="544" y="157"/>
                      <a:pt x="1" y="471"/>
                    </a:cubicBezTo>
                    <a:cubicBezTo>
                      <a:pt x="3107" y="582"/>
                      <a:pt x="6162" y="723"/>
                      <a:pt x="9193" y="723"/>
                    </a:cubicBezTo>
                    <a:cubicBezTo>
                      <a:pt x="10956" y="723"/>
                      <a:pt x="12711" y="675"/>
                      <a:pt x="14462" y="546"/>
                    </a:cubicBezTo>
                    <a:cubicBezTo>
                      <a:pt x="13214" y="182"/>
                      <a:pt x="9676" y="0"/>
                      <a:pt x="64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6"/>
                  </a:solidFill>
                  <a:latin typeface="McLaren"/>
                  <a:ea typeface="McLaren"/>
                  <a:cs typeface="McLaren"/>
                  <a:sym typeface="McLaren"/>
                </a:endParaRPr>
              </a:p>
            </p:txBody>
          </p:sp>
          <p:sp>
            <p:nvSpPr>
              <p:cNvPr id="2386" name="Google Shape;2386;p28"/>
              <p:cNvSpPr/>
              <p:nvPr/>
            </p:nvSpPr>
            <p:spPr>
              <a:xfrm>
                <a:off x="4788450" y="2803125"/>
                <a:ext cx="285100" cy="29425"/>
              </a:xfrm>
              <a:custGeom>
                <a:avLst/>
                <a:gdLst/>
                <a:ahLst/>
                <a:cxnLst/>
                <a:rect l="l" t="t" r="r" b="b"/>
                <a:pathLst>
                  <a:path w="11404" h="1177" extrusionOk="0">
                    <a:moveTo>
                      <a:pt x="5818" y="1"/>
                    </a:moveTo>
                    <a:cubicBezTo>
                      <a:pt x="3885" y="1"/>
                      <a:pt x="1952" y="92"/>
                      <a:pt x="25" y="92"/>
                    </a:cubicBezTo>
                    <a:cubicBezTo>
                      <a:pt x="25" y="167"/>
                      <a:pt x="25" y="267"/>
                      <a:pt x="0" y="342"/>
                    </a:cubicBezTo>
                    <a:cubicBezTo>
                      <a:pt x="702" y="392"/>
                      <a:pt x="1379" y="442"/>
                      <a:pt x="2080" y="493"/>
                    </a:cubicBezTo>
                    <a:cubicBezTo>
                      <a:pt x="1278" y="618"/>
                      <a:pt x="1278" y="618"/>
                      <a:pt x="802" y="944"/>
                    </a:cubicBezTo>
                    <a:cubicBezTo>
                      <a:pt x="1203" y="1094"/>
                      <a:pt x="1629" y="1119"/>
                      <a:pt x="2030" y="1169"/>
                    </a:cubicBezTo>
                    <a:cubicBezTo>
                      <a:pt x="2080" y="1174"/>
                      <a:pt x="2129" y="1176"/>
                      <a:pt x="2177" y="1176"/>
                    </a:cubicBezTo>
                    <a:cubicBezTo>
                      <a:pt x="2893" y="1176"/>
                      <a:pt x="3525" y="690"/>
                      <a:pt x="4135" y="643"/>
                    </a:cubicBezTo>
                    <a:cubicBezTo>
                      <a:pt x="4670" y="626"/>
                      <a:pt x="5210" y="615"/>
                      <a:pt x="5753" y="615"/>
                    </a:cubicBezTo>
                    <a:cubicBezTo>
                      <a:pt x="6839" y="615"/>
                      <a:pt x="7937" y="660"/>
                      <a:pt x="9023" y="793"/>
                    </a:cubicBezTo>
                    <a:cubicBezTo>
                      <a:pt x="9244" y="821"/>
                      <a:pt x="9468" y="837"/>
                      <a:pt x="9691" y="837"/>
                    </a:cubicBezTo>
                    <a:cubicBezTo>
                      <a:pt x="10276" y="837"/>
                      <a:pt x="10859" y="726"/>
                      <a:pt x="11404" y="417"/>
                    </a:cubicBezTo>
                    <a:cubicBezTo>
                      <a:pt x="9546" y="85"/>
                      <a:pt x="7682" y="1"/>
                      <a:pt x="58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6"/>
                  </a:solidFill>
                  <a:latin typeface="McLaren"/>
                  <a:ea typeface="McLaren"/>
                  <a:cs typeface="McLaren"/>
                  <a:sym typeface="McLaren"/>
                </a:endParaRPr>
              </a:p>
            </p:txBody>
          </p:sp>
          <p:sp>
            <p:nvSpPr>
              <p:cNvPr id="2387" name="Google Shape;2387;p28"/>
              <p:cNvSpPr/>
              <p:nvPr/>
            </p:nvSpPr>
            <p:spPr>
              <a:xfrm>
                <a:off x="3839825" y="2905675"/>
                <a:ext cx="298900" cy="17875"/>
              </a:xfrm>
              <a:custGeom>
                <a:avLst/>
                <a:gdLst/>
                <a:ahLst/>
                <a:cxnLst/>
                <a:rect l="l" t="t" r="r" b="b"/>
                <a:pathLst>
                  <a:path w="11956" h="715" extrusionOk="0">
                    <a:moveTo>
                      <a:pt x="4160" y="0"/>
                    </a:moveTo>
                    <a:cubicBezTo>
                      <a:pt x="2778" y="0"/>
                      <a:pt x="1392" y="61"/>
                      <a:pt x="0" y="200"/>
                    </a:cubicBezTo>
                    <a:cubicBezTo>
                      <a:pt x="2583" y="511"/>
                      <a:pt x="5176" y="715"/>
                      <a:pt x="7780" y="715"/>
                    </a:cubicBezTo>
                    <a:cubicBezTo>
                      <a:pt x="9169" y="715"/>
                      <a:pt x="10560" y="657"/>
                      <a:pt x="11955" y="526"/>
                    </a:cubicBezTo>
                    <a:cubicBezTo>
                      <a:pt x="9353" y="215"/>
                      <a:pt x="6762" y="0"/>
                      <a:pt x="416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6"/>
                  </a:solidFill>
                  <a:latin typeface="McLaren"/>
                  <a:ea typeface="McLaren"/>
                  <a:cs typeface="McLaren"/>
                  <a:sym typeface="McLaren"/>
                </a:endParaRPr>
              </a:p>
            </p:txBody>
          </p:sp>
          <p:sp>
            <p:nvSpPr>
              <p:cNvPr id="2388" name="Google Shape;2388;p28"/>
              <p:cNvSpPr/>
              <p:nvPr/>
            </p:nvSpPr>
            <p:spPr>
              <a:xfrm>
                <a:off x="3945700" y="2862025"/>
                <a:ext cx="219950" cy="14600"/>
              </a:xfrm>
              <a:custGeom>
                <a:avLst/>
                <a:gdLst/>
                <a:ahLst/>
                <a:cxnLst/>
                <a:rect l="l" t="t" r="r" b="b"/>
                <a:pathLst>
                  <a:path w="8798" h="584" extrusionOk="0">
                    <a:moveTo>
                      <a:pt x="4295" y="1"/>
                    </a:moveTo>
                    <a:cubicBezTo>
                      <a:pt x="2857" y="1"/>
                      <a:pt x="1423" y="70"/>
                      <a:pt x="1" y="242"/>
                    </a:cubicBezTo>
                    <a:cubicBezTo>
                      <a:pt x="1486" y="458"/>
                      <a:pt x="2971" y="583"/>
                      <a:pt x="4456" y="583"/>
                    </a:cubicBezTo>
                    <a:cubicBezTo>
                      <a:pt x="5903" y="583"/>
                      <a:pt x="7350" y="464"/>
                      <a:pt x="8798" y="192"/>
                    </a:cubicBezTo>
                    <a:cubicBezTo>
                      <a:pt x="7300" y="77"/>
                      <a:pt x="5795" y="1"/>
                      <a:pt x="42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6"/>
                  </a:solidFill>
                  <a:latin typeface="McLaren"/>
                  <a:ea typeface="McLaren"/>
                  <a:cs typeface="McLaren"/>
                  <a:sym typeface="McLaren"/>
                </a:endParaRPr>
              </a:p>
            </p:txBody>
          </p:sp>
          <p:sp>
            <p:nvSpPr>
              <p:cNvPr id="2389" name="Google Shape;2389;p28"/>
              <p:cNvSpPr/>
              <p:nvPr/>
            </p:nvSpPr>
            <p:spPr>
              <a:xfrm>
                <a:off x="4824775" y="2950350"/>
                <a:ext cx="149150" cy="11950"/>
              </a:xfrm>
              <a:custGeom>
                <a:avLst/>
                <a:gdLst/>
                <a:ahLst/>
                <a:cxnLst/>
                <a:rect l="l" t="t" r="r" b="b"/>
                <a:pathLst>
                  <a:path w="5966" h="478" extrusionOk="0">
                    <a:moveTo>
                      <a:pt x="2488" y="0"/>
                    </a:moveTo>
                    <a:cubicBezTo>
                      <a:pt x="1662" y="0"/>
                      <a:pt x="834" y="61"/>
                      <a:pt x="1" y="218"/>
                    </a:cubicBezTo>
                    <a:cubicBezTo>
                      <a:pt x="1195" y="352"/>
                      <a:pt x="2381" y="478"/>
                      <a:pt x="3563" y="478"/>
                    </a:cubicBezTo>
                    <a:cubicBezTo>
                      <a:pt x="4365" y="478"/>
                      <a:pt x="5165" y="420"/>
                      <a:pt x="5966" y="268"/>
                    </a:cubicBezTo>
                    <a:cubicBezTo>
                      <a:pt x="4808" y="121"/>
                      <a:pt x="3651" y="0"/>
                      <a:pt x="248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6"/>
                  </a:solidFill>
                  <a:latin typeface="McLaren"/>
                  <a:ea typeface="McLaren"/>
                  <a:cs typeface="McLaren"/>
                  <a:sym typeface="McLaren"/>
                </a:endParaRPr>
              </a:p>
            </p:txBody>
          </p:sp>
        </p:grpSp>
        <p:grpSp>
          <p:nvGrpSpPr>
            <p:cNvPr id="2390" name="Google Shape;2390;p28"/>
            <p:cNvGrpSpPr/>
            <p:nvPr/>
          </p:nvGrpSpPr>
          <p:grpSpPr>
            <a:xfrm rot="170261">
              <a:off x="2556064" y="2801442"/>
              <a:ext cx="3152812" cy="664532"/>
              <a:chOff x="3477025" y="2726700"/>
              <a:chExt cx="1792025" cy="382625"/>
            </a:xfrm>
          </p:grpSpPr>
          <p:sp>
            <p:nvSpPr>
              <p:cNvPr id="2391" name="Google Shape;2391;p28"/>
              <p:cNvSpPr/>
              <p:nvPr/>
            </p:nvSpPr>
            <p:spPr>
              <a:xfrm>
                <a:off x="3477025" y="2726700"/>
                <a:ext cx="1792025" cy="382625"/>
              </a:xfrm>
              <a:custGeom>
                <a:avLst/>
                <a:gdLst/>
                <a:ahLst/>
                <a:cxnLst/>
                <a:rect l="l" t="t" r="r" b="b"/>
                <a:pathLst>
                  <a:path w="71681" h="15305" extrusionOk="0">
                    <a:moveTo>
                      <a:pt x="40420" y="0"/>
                    </a:moveTo>
                    <a:cubicBezTo>
                      <a:pt x="27631" y="0"/>
                      <a:pt x="14935" y="264"/>
                      <a:pt x="1981" y="1319"/>
                    </a:cubicBezTo>
                    <a:cubicBezTo>
                      <a:pt x="2006" y="1344"/>
                      <a:pt x="1053" y="1444"/>
                      <a:pt x="1078" y="1444"/>
                    </a:cubicBezTo>
                    <a:cubicBezTo>
                      <a:pt x="978" y="3274"/>
                      <a:pt x="1028" y="5078"/>
                      <a:pt x="1304" y="6883"/>
                    </a:cubicBezTo>
                    <a:cubicBezTo>
                      <a:pt x="1379" y="7434"/>
                      <a:pt x="1454" y="7911"/>
                      <a:pt x="1028" y="8236"/>
                    </a:cubicBezTo>
                    <a:cubicBezTo>
                      <a:pt x="226" y="8838"/>
                      <a:pt x="201" y="9690"/>
                      <a:pt x="151" y="10542"/>
                    </a:cubicBezTo>
                    <a:cubicBezTo>
                      <a:pt x="126" y="11520"/>
                      <a:pt x="126" y="12497"/>
                      <a:pt x="76" y="13474"/>
                    </a:cubicBezTo>
                    <a:cubicBezTo>
                      <a:pt x="1" y="14327"/>
                      <a:pt x="176" y="14978"/>
                      <a:pt x="1129" y="15129"/>
                    </a:cubicBezTo>
                    <a:cubicBezTo>
                      <a:pt x="1129" y="15179"/>
                      <a:pt x="1129" y="15254"/>
                      <a:pt x="1129" y="15304"/>
                    </a:cubicBezTo>
                    <a:cubicBezTo>
                      <a:pt x="8231" y="14588"/>
                      <a:pt x="15365" y="14391"/>
                      <a:pt x="22521" y="14391"/>
                    </a:cubicBezTo>
                    <a:cubicBezTo>
                      <a:pt x="31184" y="14391"/>
                      <a:pt x="39880" y="14679"/>
                      <a:pt x="48589" y="14679"/>
                    </a:cubicBezTo>
                    <a:cubicBezTo>
                      <a:pt x="55837" y="14679"/>
                      <a:pt x="63094" y="14480"/>
                      <a:pt x="70352" y="13750"/>
                    </a:cubicBezTo>
                    <a:cubicBezTo>
                      <a:pt x="70227" y="12472"/>
                      <a:pt x="70552" y="11169"/>
                      <a:pt x="70928" y="10041"/>
                    </a:cubicBezTo>
                    <a:cubicBezTo>
                      <a:pt x="71680" y="7785"/>
                      <a:pt x="70778" y="6582"/>
                      <a:pt x="69024" y="5555"/>
                    </a:cubicBezTo>
                    <a:cubicBezTo>
                      <a:pt x="68798" y="5404"/>
                      <a:pt x="68422" y="5504"/>
                      <a:pt x="68322" y="5129"/>
                    </a:cubicBezTo>
                    <a:cubicBezTo>
                      <a:pt x="68297" y="4702"/>
                      <a:pt x="68397" y="4276"/>
                      <a:pt x="68598" y="3850"/>
                    </a:cubicBezTo>
                    <a:cubicBezTo>
                      <a:pt x="68948" y="3174"/>
                      <a:pt x="69124" y="2397"/>
                      <a:pt x="68873" y="1720"/>
                    </a:cubicBezTo>
                    <a:cubicBezTo>
                      <a:pt x="68673" y="1169"/>
                      <a:pt x="68723" y="667"/>
                      <a:pt x="68848" y="216"/>
                    </a:cubicBezTo>
                    <a:cubicBezTo>
                      <a:pt x="59230" y="142"/>
                      <a:pt x="49800" y="0"/>
                      <a:pt x="4042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6"/>
                  </a:solidFill>
                  <a:latin typeface="McLaren"/>
                  <a:ea typeface="McLaren"/>
                  <a:cs typeface="McLaren"/>
                  <a:sym typeface="McLaren"/>
                </a:endParaRPr>
              </a:p>
            </p:txBody>
          </p:sp>
          <p:sp>
            <p:nvSpPr>
              <p:cNvPr id="2392" name="Google Shape;2392;p28"/>
              <p:cNvSpPr/>
              <p:nvPr/>
            </p:nvSpPr>
            <p:spPr>
              <a:xfrm>
                <a:off x="3541575" y="2730175"/>
                <a:ext cx="1724325" cy="333600"/>
              </a:xfrm>
              <a:custGeom>
                <a:avLst/>
                <a:gdLst/>
                <a:ahLst/>
                <a:cxnLst/>
                <a:rect l="l" t="t" r="r" b="b"/>
                <a:pathLst>
                  <a:path w="68973" h="13344" extrusionOk="0">
                    <a:moveTo>
                      <a:pt x="56088" y="0"/>
                    </a:moveTo>
                    <a:cubicBezTo>
                      <a:pt x="55363" y="0"/>
                      <a:pt x="54637" y="9"/>
                      <a:pt x="53910" y="27"/>
                    </a:cubicBezTo>
                    <a:cubicBezTo>
                      <a:pt x="48688" y="147"/>
                      <a:pt x="43449" y="282"/>
                      <a:pt x="38220" y="282"/>
                    </a:cubicBezTo>
                    <a:cubicBezTo>
                      <a:pt x="36875" y="282"/>
                      <a:pt x="35530" y="273"/>
                      <a:pt x="34186" y="253"/>
                    </a:cubicBezTo>
                    <a:cubicBezTo>
                      <a:pt x="31216" y="196"/>
                      <a:pt x="28260" y="168"/>
                      <a:pt x="25297" y="168"/>
                    </a:cubicBezTo>
                    <a:cubicBezTo>
                      <a:pt x="24310" y="168"/>
                      <a:pt x="23321" y="171"/>
                      <a:pt x="22331" y="177"/>
                    </a:cubicBezTo>
                    <a:cubicBezTo>
                      <a:pt x="19023" y="203"/>
                      <a:pt x="15715" y="353"/>
                      <a:pt x="12406" y="428"/>
                    </a:cubicBezTo>
                    <a:cubicBezTo>
                      <a:pt x="9123" y="478"/>
                      <a:pt x="5464" y="929"/>
                      <a:pt x="2181" y="929"/>
                    </a:cubicBezTo>
                    <a:cubicBezTo>
                      <a:pt x="2070" y="929"/>
                      <a:pt x="1979" y="928"/>
                      <a:pt x="1904" y="928"/>
                    </a:cubicBezTo>
                    <a:cubicBezTo>
                      <a:pt x="1454" y="928"/>
                      <a:pt x="1586" y="965"/>
                      <a:pt x="1479" y="1481"/>
                    </a:cubicBezTo>
                    <a:cubicBezTo>
                      <a:pt x="1253" y="2659"/>
                      <a:pt x="1604" y="3812"/>
                      <a:pt x="1429" y="4990"/>
                    </a:cubicBezTo>
                    <a:cubicBezTo>
                      <a:pt x="2192" y="5084"/>
                      <a:pt x="2949" y="5102"/>
                      <a:pt x="3700" y="5102"/>
                    </a:cubicBezTo>
                    <a:cubicBezTo>
                      <a:pt x="4167" y="5102"/>
                      <a:pt x="4631" y="5095"/>
                      <a:pt x="5094" y="5095"/>
                    </a:cubicBezTo>
                    <a:cubicBezTo>
                      <a:pt x="6062" y="5095"/>
                      <a:pt x="7021" y="5126"/>
                      <a:pt x="7970" y="5315"/>
                    </a:cubicBezTo>
                    <a:cubicBezTo>
                      <a:pt x="6368" y="5701"/>
                      <a:pt x="4750" y="5807"/>
                      <a:pt x="3048" y="5807"/>
                    </a:cubicBezTo>
                    <a:cubicBezTo>
                      <a:pt x="2647" y="5807"/>
                      <a:pt x="2241" y="5801"/>
                      <a:pt x="1830" y="5792"/>
                    </a:cubicBezTo>
                    <a:lnTo>
                      <a:pt x="1830" y="5792"/>
                    </a:lnTo>
                    <a:cubicBezTo>
                      <a:pt x="2635" y="6646"/>
                      <a:pt x="3494" y="6865"/>
                      <a:pt x="4378" y="6865"/>
                    </a:cubicBezTo>
                    <a:cubicBezTo>
                      <a:pt x="4843" y="6865"/>
                      <a:pt x="5315" y="6804"/>
                      <a:pt x="5790" y="6744"/>
                    </a:cubicBezTo>
                    <a:cubicBezTo>
                      <a:pt x="6717" y="6619"/>
                      <a:pt x="7644" y="6493"/>
                      <a:pt x="8572" y="6443"/>
                    </a:cubicBezTo>
                    <a:cubicBezTo>
                      <a:pt x="8709" y="6429"/>
                      <a:pt x="8851" y="6416"/>
                      <a:pt x="8998" y="6416"/>
                    </a:cubicBezTo>
                    <a:cubicBezTo>
                      <a:pt x="9359" y="6416"/>
                      <a:pt x="9748" y="6491"/>
                      <a:pt x="10176" y="6794"/>
                    </a:cubicBezTo>
                    <a:cubicBezTo>
                      <a:pt x="7544" y="7421"/>
                      <a:pt x="5063" y="7546"/>
                      <a:pt x="2632" y="8022"/>
                    </a:cubicBezTo>
                    <a:cubicBezTo>
                      <a:pt x="652" y="8398"/>
                      <a:pt x="602" y="8223"/>
                      <a:pt x="451" y="10228"/>
                    </a:cubicBezTo>
                    <a:cubicBezTo>
                      <a:pt x="426" y="10453"/>
                      <a:pt x="201" y="10654"/>
                      <a:pt x="451" y="10954"/>
                    </a:cubicBezTo>
                    <a:cubicBezTo>
                      <a:pt x="5314" y="11355"/>
                      <a:pt x="10251" y="10804"/>
                      <a:pt x="15138" y="11631"/>
                    </a:cubicBezTo>
                    <a:cubicBezTo>
                      <a:pt x="11873" y="11730"/>
                      <a:pt x="8608" y="11828"/>
                      <a:pt x="5329" y="11828"/>
                    </a:cubicBezTo>
                    <a:cubicBezTo>
                      <a:pt x="3599" y="11828"/>
                      <a:pt x="1865" y="11801"/>
                      <a:pt x="126" y="11731"/>
                    </a:cubicBezTo>
                    <a:cubicBezTo>
                      <a:pt x="75" y="12132"/>
                      <a:pt x="50" y="12533"/>
                      <a:pt x="0" y="13060"/>
                    </a:cubicBezTo>
                    <a:cubicBezTo>
                      <a:pt x="1805" y="13260"/>
                      <a:pt x="3559" y="13310"/>
                      <a:pt x="5314" y="13335"/>
                    </a:cubicBezTo>
                    <a:cubicBezTo>
                      <a:pt x="5615" y="13341"/>
                      <a:pt x="5916" y="13344"/>
                      <a:pt x="6217" y="13344"/>
                    </a:cubicBezTo>
                    <a:cubicBezTo>
                      <a:pt x="9713" y="13344"/>
                      <a:pt x="13175" y="12984"/>
                      <a:pt x="16675" y="12984"/>
                    </a:cubicBezTo>
                    <a:cubicBezTo>
                      <a:pt x="16781" y="12984"/>
                      <a:pt x="16887" y="12984"/>
                      <a:pt x="16993" y="12985"/>
                    </a:cubicBezTo>
                    <a:cubicBezTo>
                      <a:pt x="18932" y="12996"/>
                      <a:pt x="20871" y="13007"/>
                      <a:pt x="22810" y="13007"/>
                    </a:cubicBezTo>
                    <a:cubicBezTo>
                      <a:pt x="25207" y="13007"/>
                      <a:pt x="27604" y="12990"/>
                      <a:pt x="30000" y="12934"/>
                    </a:cubicBezTo>
                    <a:cubicBezTo>
                      <a:pt x="33183" y="12859"/>
                      <a:pt x="36373" y="12847"/>
                      <a:pt x="39565" y="12847"/>
                    </a:cubicBezTo>
                    <a:cubicBezTo>
                      <a:pt x="41161" y="12847"/>
                      <a:pt x="42758" y="12850"/>
                      <a:pt x="44355" y="12850"/>
                    </a:cubicBezTo>
                    <a:cubicBezTo>
                      <a:pt x="45953" y="12850"/>
                      <a:pt x="47551" y="12847"/>
                      <a:pt x="49148" y="12834"/>
                    </a:cubicBezTo>
                    <a:cubicBezTo>
                      <a:pt x="51881" y="12818"/>
                      <a:pt x="54614" y="12739"/>
                      <a:pt x="57347" y="12739"/>
                    </a:cubicBezTo>
                    <a:cubicBezTo>
                      <a:pt x="58850" y="12739"/>
                      <a:pt x="60352" y="12763"/>
                      <a:pt x="61855" y="12834"/>
                    </a:cubicBezTo>
                    <a:cubicBezTo>
                      <a:pt x="63336" y="12908"/>
                      <a:pt x="64817" y="13092"/>
                      <a:pt x="66297" y="13092"/>
                    </a:cubicBezTo>
                    <a:cubicBezTo>
                      <a:pt x="66822" y="13092"/>
                      <a:pt x="67346" y="13069"/>
                      <a:pt x="67870" y="13010"/>
                    </a:cubicBezTo>
                    <a:cubicBezTo>
                      <a:pt x="67945" y="12558"/>
                      <a:pt x="68021" y="12132"/>
                      <a:pt x="67895" y="11857"/>
                    </a:cubicBezTo>
                    <a:lnTo>
                      <a:pt x="67895" y="11857"/>
                    </a:lnTo>
                    <a:cubicBezTo>
                      <a:pt x="52432" y="12183"/>
                      <a:pt x="37018" y="11807"/>
                      <a:pt x="21579" y="12308"/>
                    </a:cubicBezTo>
                    <a:cubicBezTo>
                      <a:pt x="21730" y="12107"/>
                      <a:pt x="21880" y="12057"/>
                      <a:pt x="22030" y="12032"/>
                    </a:cubicBezTo>
                    <a:cubicBezTo>
                      <a:pt x="25715" y="11832"/>
                      <a:pt x="29374" y="11506"/>
                      <a:pt x="33058" y="11431"/>
                    </a:cubicBezTo>
                    <a:cubicBezTo>
                      <a:pt x="35902" y="11378"/>
                      <a:pt x="38747" y="11363"/>
                      <a:pt x="41594" y="11363"/>
                    </a:cubicBezTo>
                    <a:cubicBezTo>
                      <a:pt x="45007" y="11363"/>
                      <a:pt x="48421" y="11384"/>
                      <a:pt x="51835" y="11384"/>
                    </a:cubicBezTo>
                    <a:cubicBezTo>
                      <a:pt x="56339" y="11384"/>
                      <a:pt x="60841" y="11348"/>
                      <a:pt x="65339" y="11180"/>
                    </a:cubicBezTo>
                    <a:cubicBezTo>
                      <a:pt x="66166" y="11155"/>
                      <a:pt x="66993" y="11155"/>
                      <a:pt x="67920" y="10854"/>
                    </a:cubicBezTo>
                    <a:cubicBezTo>
                      <a:pt x="67870" y="10152"/>
                      <a:pt x="68221" y="9626"/>
                      <a:pt x="68422" y="9025"/>
                    </a:cubicBezTo>
                    <a:cubicBezTo>
                      <a:pt x="68973" y="7471"/>
                      <a:pt x="68271" y="5867"/>
                      <a:pt x="66868" y="5766"/>
                    </a:cubicBezTo>
                    <a:cubicBezTo>
                      <a:pt x="66226" y="5714"/>
                      <a:pt x="65571" y="5675"/>
                      <a:pt x="64913" y="5675"/>
                    </a:cubicBezTo>
                    <a:cubicBezTo>
                      <a:pt x="64311" y="5675"/>
                      <a:pt x="63707" y="5708"/>
                      <a:pt x="63108" y="5792"/>
                    </a:cubicBezTo>
                    <a:cubicBezTo>
                      <a:pt x="62316" y="5891"/>
                      <a:pt x="61524" y="5923"/>
                      <a:pt x="60730" y="5923"/>
                    </a:cubicBezTo>
                    <a:cubicBezTo>
                      <a:pt x="59515" y="5923"/>
                      <a:pt x="58296" y="5847"/>
                      <a:pt x="57068" y="5817"/>
                    </a:cubicBezTo>
                    <a:cubicBezTo>
                      <a:pt x="56767" y="5792"/>
                      <a:pt x="56291" y="5917"/>
                      <a:pt x="55940" y="5190"/>
                    </a:cubicBezTo>
                    <a:cubicBezTo>
                      <a:pt x="56341" y="5160"/>
                      <a:pt x="56743" y="5149"/>
                      <a:pt x="57147" y="5149"/>
                    </a:cubicBezTo>
                    <a:cubicBezTo>
                      <a:pt x="58171" y="5149"/>
                      <a:pt x="59202" y="5219"/>
                      <a:pt x="60218" y="5219"/>
                    </a:cubicBezTo>
                    <a:cubicBezTo>
                      <a:pt x="62110" y="5219"/>
                      <a:pt x="63952" y="4976"/>
                      <a:pt x="65615" y="3586"/>
                    </a:cubicBezTo>
                    <a:cubicBezTo>
                      <a:pt x="65740" y="2659"/>
                      <a:pt x="65865" y="1531"/>
                      <a:pt x="65790" y="328"/>
                    </a:cubicBezTo>
                    <a:cubicBezTo>
                      <a:pt x="62536" y="164"/>
                      <a:pt x="59316" y="0"/>
                      <a:pt x="56088" y="0"/>
                    </a:cubicBezTo>
                    <a:close/>
                  </a:path>
                </a:pathLst>
              </a:custGeom>
              <a:solidFill>
                <a:srgbClr val="43439B">
                  <a:alpha val="52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6"/>
                  </a:solidFill>
                  <a:latin typeface="McLaren"/>
                  <a:ea typeface="McLaren"/>
                  <a:cs typeface="McLaren"/>
                  <a:sym typeface="McLaren"/>
                </a:endParaRPr>
              </a:p>
            </p:txBody>
          </p:sp>
          <p:sp>
            <p:nvSpPr>
              <p:cNvPr id="2393" name="Google Shape;2393;p28"/>
              <p:cNvSpPr/>
              <p:nvPr/>
            </p:nvSpPr>
            <p:spPr>
              <a:xfrm>
                <a:off x="4278425" y="2727450"/>
                <a:ext cx="288225" cy="2900"/>
              </a:xfrm>
              <a:custGeom>
                <a:avLst/>
                <a:gdLst/>
                <a:ahLst/>
                <a:cxnLst/>
                <a:rect l="l" t="t" r="r" b="b"/>
                <a:pathLst>
                  <a:path w="11529" h="116" extrusionOk="0">
                    <a:moveTo>
                      <a:pt x="8431" y="1"/>
                    </a:moveTo>
                    <a:cubicBezTo>
                      <a:pt x="5614" y="1"/>
                      <a:pt x="2807" y="24"/>
                      <a:pt x="0" y="61"/>
                    </a:cubicBezTo>
                    <a:lnTo>
                      <a:pt x="50" y="61"/>
                    </a:lnTo>
                    <a:cubicBezTo>
                      <a:pt x="1515" y="99"/>
                      <a:pt x="2976" y="116"/>
                      <a:pt x="4436" y="116"/>
                    </a:cubicBezTo>
                    <a:cubicBezTo>
                      <a:pt x="6799" y="116"/>
                      <a:pt x="9159" y="73"/>
                      <a:pt x="11529" y="11"/>
                    </a:cubicBezTo>
                    <a:cubicBezTo>
                      <a:pt x="10495" y="4"/>
                      <a:pt x="9462" y="1"/>
                      <a:pt x="84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6"/>
                  </a:solidFill>
                  <a:latin typeface="McLaren"/>
                  <a:ea typeface="McLaren"/>
                  <a:cs typeface="McLaren"/>
                  <a:sym typeface="McLaren"/>
                </a:endParaRPr>
              </a:p>
            </p:txBody>
          </p:sp>
          <p:sp>
            <p:nvSpPr>
              <p:cNvPr id="2394" name="Google Shape;2394;p28"/>
              <p:cNvSpPr/>
              <p:nvPr/>
            </p:nvSpPr>
            <p:spPr>
              <a:xfrm>
                <a:off x="4743325" y="2977225"/>
                <a:ext cx="361550" cy="18075"/>
              </a:xfrm>
              <a:custGeom>
                <a:avLst/>
                <a:gdLst/>
                <a:ahLst/>
                <a:cxnLst/>
                <a:rect l="l" t="t" r="r" b="b"/>
                <a:pathLst>
                  <a:path w="14462" h="723" extrusionOk="0">
                    <a:moveTo>
                      <a:pt x="6400" y="0"/>
                    </a:moveTo>
                    <a:cubicBezTo>
                      <a:pt x="3358" y="0"/>
                      <a:pt x="544" y="157"/>
                      <a:pt x="1" y="471"/>
                    </a:cubicBezTo>
                    <a:cubicBezTo>
                      <a:pt x="3107" y="582"/>
                      <a:pt x="6162" y="723"/>
                      <a:pt x="9193" y="723"/>
                    </a:cubicBezTo>
                    <a:cubicBezTo>
                      <a:pt x="10956" y="723"/>
                      <a:pt x="12711" y="675"/>
                      <a:pt x="14462" y="546"/>
                    </a:cubicBezTo>
                    <a:cubicBezTo>
                      <a:pt x="13214" y="182"/>
                      <a:pt x="9676" y="0"/>
                      <a:pt x="64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6"/>
                  </a:solidFill>
                  <a:latin typeface="McLaren"/>
                  <a:ea typeface="McLaren"/>
                  <a:cs typeface="McLaren"/>
                  <a:sym typeface="McLaren"/>
                </a:endParaRPr>
              </a:p>
            </p:txBody>
          </p:sp>
          <p:sp>
            <p:nvSpPr>
              <p:cNvPr id="2395" name="Google Shape;2395;p28"/>
              <p:cNvSpPr/>
              <p:nvPr/>
            </p:nvSpPr>
            <p:spPr>
              <a:xfrm>
                <a:off x="4788450" y="2803125"/>
                <a:ext cx="285100" cy="29425"/>
              </a:xfrm>
              <a:custGeom>
                <a:avLst/>
                <a:gdLst/>
                <a:ahLst/>
                <a:cxnLst/>
                <a:rect l="l" t="t" r="r" b="b"/>
                <a:pathLst>
                  <a:path w="11404" h="1177" extrusionOk="0">
                    <a:moveTo>
                      <a:pt x="5818" y="1"/>
                    </a:moveTo>
                    <a:cubicBezTo>
                      <a:pt x="3885" y="1"/>
                      <a:pt x="1952" y="92"/>
                      <a:pt x="25" y="92"/>
                    </a:cubicBezTo>
                    <a:cubicBezTo>
                      <a:pt x="25" y="167"/>
                      <a:pt x="25" y="267"/>
                      <a:pt x="0" y="342"/>
                    </a:cubicBezTo>
                    <a:cubicBezTo>
                      <a:pt x="702" y="392"/>
                      <a:pt x="1379" y="442"/>
                      <a:pt x="2080" y="493"/>
                    </a:cubicBezTo>
                    <a:cubicBezTo>
                      <a:pt x="1278" y="618"/>
                      <a:pt x="1278" y="618"/>
                      <a:pt x="802" y="944"/>
                    </a:cubicBezTo>
                    <a:cubicBezTo>
                      <a:pt x="1203" y="1094"/>
                      <a:pt x="1629" y="1119"/>
                      <a:pt x="2030" y="1169"/>
                    </a:cubicBezTo>
                    <a:cubicBezTo>
                      <a:pt x="2080" y="1174"/>
                      <a:pt x="2129" y="1176"/>
                      <a:pt x="2177" y="1176"/>
                    </a:cubicBezTo>
                    <a:cubicBezTo>
                      <a:pt x="2893" y="1176"/>
                      <a:pt x="3525" y="690"/>
                      <a:pt x="4135" y="643"/>
                    </a:cubicBezTo>
                    <a:cubicBezTo>
                      <a:pt x="4670" y="626"/>
                      <a:pt x="5210" y="615"/>
                      <a:pt x="5753" y="615"/>
                    </a:cubicBezTo>
                    <a:cubicBezTo>
                      <a:pt x="6839" y="615"/>
                      <a:pt x="7937" y="660"/>
                      <a:pt x="9023" y="793"/>
                    </a:cubicBezTo>
                    <a:cubicBezTo>
                      <a:pt x="9244" y="821"/>
                      <a:pt x="9468" y="837"/>
                      <a:pt x="9691" y="837"/>
                    </a:cubicBezTo>
                    <a:cubicBezTo>
                      <a:pt x="10276" y="837"/>
                      <a:pt x="10859" y="726"/>
                      <a:pt x="11404" y="417"/>
                    </a:cubicBezTo>
                    <a:cubicBezTo>
                      <a:pt x="9546" y="85"/>
                      <a:pt x="7682" y="1"/>
                      <a:pt x="58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6"/>
                  </a:solidFill>
                  <a:latin typeface="McLaren"/>
                  <a:ea typeface="McLaren"/>
                  <a:cs typeface="McLaren"/>
                  <a:sym typeface="McLaren"/>
                </a:endParaRPr>
              </a:p>
            </p:txBody>
          </p:sp>
          <p:sp>
            <p:nvSpPr>
              <p:cNvPr id="2396" name="Google Shape;2396;p28"/>
              <p:cNvSpPr/>
              <p:nvPr/>
            </p:nvSpPr>
            <p:spPr>
              <a:xfrm>
                <a:off x="3839825" y="2905675"/>
                <a:ext cx="298900" cy="17875"/>
              </a:xfrm>
              <a:custGeom>
                <a:avLst/>
                <a:gdLst/>
                <a:ahLst/>
                <a:cxnLst/>
                <a:rect l="l" t="t" r="r" b="b"/>
                <a:pathLst>
                  <a:path w="11956" h="715" extrusionOk="0">
                    <a:moveTo>
                      <a:pt x="4160" y="0"/>
                    </a:moveTo>
                    <a:cubicBezTo>
                      <a:pt x="2778" y="0"/>
                      <a:pt x="1392" y="61"/>
                      <a:pt x="0" y="200"/>
                    </a:cubicBezTo>
                    <a:cubicBezTo>
                      <a:pt x="2583" y="511"/>
                      <a:pt x="5176" y="715"/>
                      <a:pt x="7780" y="715"/>
                    </a:cubicBezTo>
                    <a:cubicBezTo>
                      <a:pt x="9169" y="715"/>
                      <a:pt x="10560" y="657"/>
                      <a:pt x="11955" y="526"/>
                    </a:cubicBezTo>
                    <a:cubicBezTo>
                      <a:pt x="9353" y="215"/>
                      <a:pt x="6762" y="0"/>
                      <a:pt x="416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6"/>
                  </a:solidFill>
                  <a:latin typeface="McLaren"/>
                  <a:ea typeface="McLaren"/>
                  <a:cs typeface="McLaren"/>
                  <a:sym typeface="McLaren"/>
                </a:endParaRPr>
              </a:p>
            </p:txBody>
          </p:sp>
          <p:sp>
            <p:nvSpPr>
              <p:cNvPr id="2397" name="Google Shape;2397;p28"/>
              <p:cNvSpPr/>
              <p:nvPr/>
            </p:nvSpPr>
            <p:spPr>
              <a:xfrm>
                <a:off x="3945700" y="2862025"/>
                <a:ext cx="219950" cy="14600"/>
              </a:xfrm>
              <a:custGeom>
                <a:avLst/>
                <a:gdLst/>
                <a:ahLst/>
                <a:cxnLst/>
                <a:rect l="l" t="t" r="r" b="b"/>
                <a:pathLst>
                  <a:path w="8798" h="584" extrusionOk="0">
                    <a:moveTo>
                      <a:pt x="4295" y="1"/>
                    </a:moveTo>
                    <a:cubicBezTo>
                      <a:pt x="2857" y="1"/>
                      <a:pt x="1423" y="70"/>
                      <a:pt x="1" y="242"/>
                    </a:cubicBezTo>
                    <a:cubicBezTo>
                      <a:pt x="1486" y="458"/>
                      <a:pt x="2971" y="583"/>
                      <a:pt x="4456" y="583"/>
                    </a:cubicBezTo>
                    <a:cubicBezTo>
                      <a:pt x="5903" y="583"/>
                      <a:pt x="7350" y="464"/>
                      <a:pt x="8798" y="192"/>
                    </a:cubicBezTo>
                    <a:cubicBezTo>
                      <a:pt x="7300" y="77"/>
                      <a:pt x="5795" y="1"/>
                      <a:pt x="42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6"/>
                  </a:solidFill>
                  <a:latin typeface="McLaren"/>
                  <a:ea typeface="McLaren"/>
                  <a:cs typeface="McLaren"/>
                  <a:sym typeface="McLaren"/>
                </a:endParaRPr>
              </a:p>
            </p:txBody>
          </p:sp>
          <p:sp>
            <p:nvSpPr>
              <p:cNvPr id="2398" name="Google Shape;2398;p28"/>
              <p:cNvSpPr/>
              <p:nvPr/>
            </p:nvSpPr>
            <p:spPr>
              <a:xfrm>
                <a:off x="4824775" y="2950350"/>
                <a:ext cx="149150" cy="11950"/>
              </a:xfrm>
              <a:custGeom>
                <a:avLst/>
                <a:gdLst/>
                <a:ahLst/>
                <a:cxnLst/>
                <a:rect l="l" t="t" r="r" b="b"/>
                <a:pathLst>
                  <a:path w="5966" h="478" extrusionOk="0">
                    <a:moveTo>
                      <a:pt x="2488" y="0"/>
                    </a:moveTo>
                    <a:cubicBezTo>
                      <a:pt x="1662" y="0"/>
                      <a:pt x="834" y="61"/>
                      <a:pt x="1" y="218"/>
                    </a:cubicBezTo>
                    <a:cubicBezTo>
                      <a:pt x="1195" y="352"/>
                      <a:pt x="2381" y="478"/>
                      <a:pt x="3563" y="478"/>
                    </a:cubicBezTo>
                    <a:cubicBezTo>
                      <a:pt x="4365" y="478"/>
                      <a:pt x="5165" y="420"/>
                      <a:pt x="5966" y="268"/>
                    </a:cubicBezTo>
                    <a:cubicBezTo>
                      <a:pt x="4808" y="121"/>
                      <a:pt x="3651" y="0"/>
                      <a:pt x="248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6"/>
                  </a:solidFill>
                  <a:latin typeface="McLaren"/>
                  <a:ea typeface="McLaren"/>
                  <a:cs typeface="McLaren"/>
                  <a:sym typeface="McLaren"/>
                </a:endParaRPr>
              </a:p>
            </p:txBody>
          </p:sp>
        </p:grpSp>
      </p:grpSp>
      <p:grpSp>
        <p:nvGrpSpPr>
          <p:cNvPr id="2399" name="Google Shape;2399;p28"/>
          <p:cNvGrpSpPr/>
          <p:nvPr/>
        </p:nvGrpSpPr>
        <p:grpSpPr>
          <a:xfrm rot="72251" flipH="1">
            <a:off x="1352858" y="365664"/>
            <a:ext cx="6438017" cy="1069171"/>
            <a:chOff x="3477025" y="2726700"/>
            <a:chExt cx="1792025" cy="382625"/>
          </a:xfrm>
        </p:grpSpPr>
        <p:sp>
          <p:nvSpPr>
            <p:cNvPr id="2400" name="Google Shape;2400;p28"/>
            <p:cNvSpPr/>
            <p:nvPr/>
          </p:nvSpPr>
          <p:spPr>
            <a:xfrm>
              <a:off x="3477025" y="2726700"/>
              <a:ext cx="1792025" cy="382625"/>
            </a:xfrm>
            <a:custGeom>
              <a:avLst/>
              <a:gdLst/>
              <a:ahLst/>
              <a:cxnLst/>
              <a:rect l="l" t="t" r="r" b="b"/>
              <a:pathLst>
                <a:path w="71681" h="15305" extrusionOk="0">
                  <a:moveTo>
                    <a:pt x="40420" y="0"/>
                  </a:moveTo>
                  <a:cubicBezTo>
                    <a:pt x="27631" y="0"/>
                    <a:pt x="14935" y="264"/>
                    <a:pt x="1981" y="1319"/>
                  </a:cubicBezTo>
                  <a:cubicBezTo>
                    <a:pt x="2006" y="1344"/>
                    <a:pt x="1053" y="1444"/>
                    <a:pt x="1078" y="1444"/>
                  </a:cubicBezTo>
                  <a:cubicBezTo>
                    <a:pt x="978" y="3274"/>
                    <a:pt x="1028" y="5078"/>
                    <a:pt x="1304" y="6883"/>
                  </a:cubicBezTo>
                  <a:cubicBezTo>
                    <a:pt x="1379" y="7434"/>
                    <a:pt x="1454" y="7911"/>
                    <a:pt x="1028" y="8236"/>
                  </a:cubicBezTo>
                  <a:cubicBezTo>
                    <a:pt x="226" y="8838"/>
                    <a:pt x="201" y="9690"/>
                    <a:pt x="151" y="10542"/>
                  </a:cubicBezTo>
                  <a:cubicBezTo>
                    <a:pt x="126" y="11520"/>
                    <a:pt x="126" y="12497"/>
                    <a:pt x="76" y="13474"/>
                  </a:cubicBezTo>
                  <a:cubicBezTo>
                    <a:pt x="1" y="14327"/>
                    <a:pt x="176" y="14978"/>
                    <a:pt x="1129" y="15129"/>
                  </a:cubicBezTo>
                  <a:cubicBezTo>
                    <a:pt x="1129" y="15179"/>
                    <a:pt x="1129" y="15254"/>
                    <a:pt x="1129" y="15304"/>
                  </a:cubicBezTo>
                  <a:cubicBezTo>
                    <a:pt x="8231" y="14588"/>
                    <a:pt x="15365" y="14391"/>
                    <a:pt x="22521" y="14391"/>
                  </a:cubicBezTo>
                  <a:cubicBezTo>
                    <a:pt x="31184" y="14391"/>
                    <a:pt x="39880" y="14679"/>
                    <a:pt x="48589" y="14679"/>
                  </a:cubicBezTo>
                  <a:cubicBezTo>
                    <a:pt x="55837" y="14679"/>
                    <a:pt x="63094" y="14480"/>
                    <a:pt x="70352" y="13750"/>
                  </a:cubicBezTo>
                  <a:cubicBezTo>
                    <a:pt x="70227" y="12472"/>
                    <a:pt x="70552" y="11169"/>
                    <a:pt x="70928" y="10041"/>
                  </a:cubicBezTo>
                  <a:cubicBezTo>
                    <a:pt x="71680" y="7785"/>
                    <a:pt x="70778" y="6582"/>
                    <a:pt x="69024" y="5555"/>
                  </a:cubicBezTo>
                  <a:cubicBezTo>
                    <a:pt x="68798" y="5404"/>
                    <a:pt x="68422" y="5504"/>
                    <a:pt x="68322" y="5129"/>
                  </a:cubicBezTo>
                  <a:cubicBezTo>
                    <a:pt x="68297" y="4702"/>
                    <a:pt x="68397" y="4276"/>
                    <a:pt x="68598" y="3850"/>
                  </a:cubicBezTo>
                  <a:cubicBezTo>
                    <a:pt x="68948" y="3174"/>
                    <a:pt x="69124" y="2397"/>
                    <a:pt x="68873" y="1720"/>
                  </a:cubicBezTo>
                  <a:cubicBezTo>
                    <a:pt x="68673" y="1169"/>
                    <a:pt x="68723" y="667"/>
                    <a:pt x="68848" y="216"/>
                  </a:cubicBezTo>
                  <a:cubicBezTo>
                    <a:pt x="59230" y="142"/>
                    <a:pt x="49800" y="0"/>
                    <a:pt x="404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1" name="Google Shape;2401;p28"/>
            <p:cNvSpPr/>
            <p:nvPr/>
          </p:nvSpPr>
          <p:spPr>
            <a:xfrm>
              <a:off x="3541575" y="2730175"/>
              <a:ext cx="1724325" cy="333600"/>
            </a:xfrm>
            <a:custGeom>
              <a:avLst/>
              <a:gdLst/>
              <a:ahLst/>
              <a:cxnLst/>
              <a:rect l="l" t="t" r="r" b="b"/>
              <a:pathLst>
                <a:path w="68973" h="13344" extrusionOk="0">
                  <a:moveTo>
                    <a:pt x="56088" y="0"/>
                  </a:moveTo>
                  <a:cubicBezTo>
                    <a:pt x="55363" y="0"/>
                    <a:pt x="54637" y="9"/>
                    <a:pt x="53910" y="27"/>
                  </a:cubicBezTo>
                  <a:cubicBezTo>
                    <a:pt x="48688" y="147"/>
                    <a:pt x="43449" y="282"/>
                    <a:pt x="38220" y="282"/>
                  </a:cubicBezTo>
                  <a:cubicBezTo>
                    <a:pt x="36875" y="282"/>
                    <a:pt x="35530" y="273"/>
                    <a:pt x="34186" y="253"/>
                  </a:cubicBezTo>
                  <a:cubicBezTo>
                    <a:pt x="31216" y="196"/>
                    <a:pt x="28260" y="168"/>
                    <a:pt x="25297" y="168"/>
                  </a:cubicBezTo>
                  <a:cubicBezTo>
                    <a:pt x="24310" y="168"/>
                    <a:pt x="23321" y="171"/>
                    <a:pt x="22331" y="177"/>
                  </a:cubicBezTo>
                  <a:cubicBezTo>
                    <a:pt x="19023" y="203"/>
                    <a:pt x="15715" y="353"/>
                    <a:pt x="12406" y="428"/>
                  </a:cubicBezTo>
                  <a:cubicBezTo>
                    <a:pt x="9123" y="478"/>
                    <a:pt x="5464" y="929"/>
                    <a:pt x="2181" y="929"/>
                  </a:cubicBezTo>
                  <a:cubicBezTo>
                    <a:pt x="2070" y="929"/>
                    <a:pt x="1979" y="928"/>
                    <a:pt x="1904" y="928"/>
                  </a:cubicBezTo>
                  <a:cubicBezTo>
                    <a:pt x="1454" y="928"/>
                    <a:pt x="1586" y="965"/>
                    <a:pt x="1479" y="1481"/>
                  </a:cubicBezTo>
                  <a:cubicBezTo>
                    <a:pt x="1253" y="2659"/>
                    <a:pt x="1604" y="3812"/>
                    <a:pt x="1429" y="4990"/>
                  </a:cubicBezTo>
                  <a:cubicBezTo>
                    <a:pt x="2192" y="5084"/>
                    <a:pt x="2949" y="5102"/>
                    <a:pt x="3700" y="5102"/>
                  </a:cubicBezTo>
                  <a:cubicBezTo>
                    <a:pt x="4167" y="5102"/>
                    <a:pt x="4631" y="5095"/>
                    <a:pt x="5094" y="5095"/>
                  </a:cubicBezTo>
                  <a:cubicBezTo>
                    <a:pt x="6062" y="5095"/>
                    <a:pt x="7021" y="5126"/>
                    <a:pt x="7970" y="5315"/>
                  </a:cubicBezTo>
                  <a:cubicBezTo>
                    <a:pt x="6368" y="5701"/>
                    <a:pt x="4750" y="5807"/>
                    <a:pt x="3048" y="5807"/>
                  </a:cubicBezTo>
                  <a:cubicBezTo>
                    <a:pt x="2647" y="5807"/>
                    <a:pt x="2241" y="5801"/>
                    <a:pt x="1830" y="5792"/>
                  </a:cubicBezTo>
                  <a:lnTo>
                    <a:pt x="1830" y="5792"/>
                  </a:lnTo>
                  <a:cubicBezTo>
                    <a:pt x="2635" y="6646"/>
                    <a:pt x="3494" y="6865"/>
                    <a:pt x="4378" y="6865"/>
                  </a:cubicBezTo>
                  <a:cubicBezTo>
                    <a:pt x="4843" y="6865"/>
                    <a:pt x="5315" y="6804"/>
                    <a:pt x="5790" y="6744"/>
                  </a:cubicBezTo>
                  <a:cubicBezTo>
                    <a:pt x="6717" y="6619"/>
                    <a:pt x="7644" y="6493"/>
                    <a:pt x="8572" y="6443"/>
                  </a:cubicBezTo>
                  <a:cubicBezTo>
                    <a:pt x="8709" y="6429"/>
                    <a:pt x="8851" y="6416"/>
                    <a:pt x="8998" y="6416"/>
                  </a:cubicBezTo>
                  <a:cubicBezTo>
                    <a:pt x="9359" y="6416"/>
                    <a:pt x="9748" y="6491"/>
                    <a:pt x="10176" y="6794"/>
                  </a:cubicBezTo>
                  <a:cubicBezTo>
                    <a:pt x="7544" y="7421"/>
                    <a:pt x="5063" y="7546"/>
                    <a:pt x="2632" y="8022"/>
                  </a:cubicBezTo>
                  <a:cubicBezTo>
                    <a:pt x="652" y="8398"/>
                    <a:pt x="602" y="8223"/>
                    <a:pt x="451" y="10228"/>
                  </a:cubicBezTo>
                  <a:cubicBezTo>
                    <a:pt x="426" y="10453"/>
                    <a:pt x="201" y="10654"/>
                    <a:pt x="451" y="10954"/>
                  </a:cubicBezTo>
                  <a:cubicBezTo>
                    <a:pt x="5314" y="11355"/>
                    <a:pt x="10251" y="10804"/>
                    <a:pt x="15138" y="11631"/>
                  </a:cubicBezTo>
                  <a:cubicBezTo>
                    <a:pt x="11873" y="11730"/>
                    <a:pt x="8608" y="11828"/>
                    <a:pt x="5329" y="11828"/>
                  </a:cubicBezTo>
                  <a:cubicBezTo>
                    <a:pt x="3599" y="11828"/>
                    <a:pt x="1865" y="11801"/>
                    <a:pt x="126" y="11731"/>
                  </a:cubicBezTo>
                  <a:cubicBezTo>
                    <a:pt x="75" y="12132"/>
                    <a:pt x="50" y="12533"/>
                    <a:pt x="0" y="13060"/>
                  </a:cubicBezTo>
                  <a:cubicBezTo>
                    <a:pt x="1805" y="13260"/>
                    <a:pt x="3559" y="13310"/>
                    <a:pt x="5314" y="13335"/>
                  </a:cubicBezTo>
                  <a:cubicBezTo>
                    <a:pt x="5615" y="13341"/>
                    <a:pt x="5916" y="13344"/>
                    <a:pt x="6217" y="13344"/>
                  </a:cubicBezTo>
                  <a:cubicBezTo>
                    <a:pt x="9713" y="13344"/>
                    <a:pt x="13175" y="12984"/>
                    <a:pt x="16675" y="12984"/>
                  </a:cubicBezTo>
                  <a:cubicBezTo>
                    <a:pt x="16781" y="12984"/>
                    <a:pt x="16887" y="12984"/>
                    <a:pt x="16993" y="12985"/>
                  </a:cubicBezTo>
                  <a:cubicBezTo>
                    <a:pt x="18932" y="12996"/>
                    <a:pt x="20871" y="13007"/>
                    <a:pt x="22810" y="13007"/>
                  </a:cubicBezTo>
                  <a:cubicBezTo>
                    <a:pt x="25207" y="13007"/>
                    <a:pt x="27604" y="12990"/>
                    <a:pt x="30000" y="12934"/>
                  </a:cubicBezTo>
                  <a:cubicBezTo>
                    <a:pt x="33183" y="12859"/>
                    <a:pt x="36373" y="12847"/>
                    <a:pt x="39565" y="12847"/>
                  </a:cubicBezTo>
                  <a:cubicBezTo>
                    <a:pt x="41161" y="12847"/>
                    <a:pt x="42758" y="12850"/>
                    <a:pt x="44355" y="12850"/>
                  </a:cubicBezTo>
                  <a:cubicBezTo>
                    <a:pt x="45953" y="12850"/>
                    <a:pt x="47551" y="12847"/>
                    <a:pt x="49148" y="12834"/>
                  </a:cubicBezTo>
                  <a:cubicBezTo>
                    <a:pt x="51881" y="12818"/>
                    <a:pt x="54614" y="12739"/>
                    <a:pt x="57347" y="12739"/>
                  </a:cubicBezTo>
                  <a:cubicBezTo>
                    <a:pt x="58850" y="12739"/>
                    <a:pt x="60352" y="12763"/>
                    <a:pt x="61855" y="12834"/>
                  </a:cubicBezTo>
                  <a:cubicBezTo>
                    <a:pt x="63336" y="12908"/>
                    <a:pt x="64817" y="13092"/>
                    <a:pt x="66297" y="13092"/>
                  </a:cubicBezTo>
                  <a:cubicBezTo>
                    <a:pt x="66822" y="13092"/>
                    <a:pt x="67346" y="13069"/>
                    <a:pt x="67870" y="13010"/>
                  </a:cubicBezTo>
                  <a:cubicBezTo>
                    <a:pt x="67945" y="12558"/>
                    <a:pt x="68021" y="12132"/>
                    <a:pt x="67895" y="11857"/>
                  </a:cubicBezTo>
                  <a:lnTo>
                    <a:pt x="67895" y="11857"/>
                  </a:lnTo>
                  <a:cubicBezTo>
                    <a:pt x="52432" y="12183"/>
                    <a:pt x="37018" y="11807"/>
                    <a:pt x="21579" y="12308"/>
                  </a:cubicBezTo>
                  <a:cubicBezTo>
                    <a:pt x="21730" y="12107"/>
                    <a:pt x="21880" y="12057"/>
                    <a:pt x="22030" y="12032"/>
                  </a:cubicBezTo>
                  <a:cubicBezTo>
                    <a:pt x="25715" y="11832"/>
                    <a:pt x="29374" y="11506"/>
                    <a:pt x="33058" y="11431"/>
                  </a:cubicBezTo>
                  <a:cubicBezTo>
                    <a:pt x="35902" y="11378"/>
                    <a:pt x="38747" y="11363"/>
                    <a:pt x="41594" y="11363"/>
                  </a:cubicBezTo>
                  <a:cubicBezTo>
                    <a:pt x="45007" y="11363"/>
                    <a:pt x="48421" y="11384"/>
                    <a:pt x="51835" y="11384"/>
                  </a:cubicBezTo>
                  <a:cubicBezTo>
                    <a:pt x="56339" y="11384"/>
                    <a:pt x="60841" y="11348"/>
                    <a:pt x="65339" y="11180"/>
                  </a:cubicBezTo>
                  <a:cubicBezTo>
                    <a:pt x="66166" y="11155"/>
                    <a:pt x="66993" y="11155"/>
                    <a:pt x="67920" y="10854"/>
                  </a:cubicBezTo>
                  <a:cubicBezTo>
                    <a:pt x="67870" y="10152"/>
                    <a:pt x="68221" y="9626"/>
                    <a:pt x="68422" y="9025"/>
                  </a:cubicBezTo>
                  <a:cubicBezTo>
                    <a:pt x="68973" y="7471"/>
                    <a:pt x="68271" y="5867"/>
                    <a:pt x="66868" y="5766"/>
                  </a:cubicBezTo>
                  <a:cubicBezTo>
                    <a:pt x="66226" y="5714"/>
                    <a:pt x="65571" y="5675"/>
                    <a:pt x="64913" y="5675"/>
                  </a:cubicBezTo>
                  <a:cubicBezTo>
                    <a:pt x="64311" y="5675"/>
                    <a:pt x="63707" y="5708"/>
                    <a:pt x="63108" y="5792"/>
                  </a:cubicBezTo>
                  <a:cubicBezTo>
                    <a:pt x="62316" y="5891"/>
                    <a:pt x="61524" y="5923"/>
                    <a:pt x="60730" y="5923"/>
                  </a:cubicBezTo>
                  <a:cubicBezTo>
                    <a:pt x="59515" y="5923"/>
                    <a:pt x="58296" y="5847"/>
                    <a:pt x="57068" y="5817"/>
                  </a:cubicBezTo>
                  <a:cubicBezTo>
                    <a:pt x="56767" y="5792"/>
                    <a:pt x="56291" y="5917"/>
                    <a:pt x="55940" y="5190"/>
                  </a:cubicBezTo>
                  <a:cubicBezTo>
                    <a:pt x="56341" y="5160"/>
                    <a:pt x="56743" y="5149"/>
                    <a:pt x="57147" y="5149"/>
                  </a:cubicBezTo>
                  <a:cubicBezTo>
                    <a:pt x="58171" y="5149"/>
                    <a:pt x="59202" y="5219"/>
                    <a:pt x="60218" y="5219"/>
                  </a:cubicBezTo>
                  <a:cubicBezTo>
                    <a:pt x="62110" y="5219"/>
                    <a:pt x="63952" y="4976"/>
                    <a:pt x="65615" y="3586"/>
                  </a:cubicBezTo>
                  <a:cubicBezTo>
                    <a:pt x="65740" y="2659"/>
                    <a:pt x="65865" y="1531"/>
                    <a:pt x="65790" y="328"/>
                  </a:cubicBezTo>
                  <a:cubicBezTo>
                    <a:pt x="62536" y="164"/>
                    <a:pt x="59316" y="0"/>
                    <a:pt x="560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2" name="Google Shape;2402;p28"/>
            <p:cNvSpPr/>
            <p:nvPr/>
          </p:nvSpPr>
          <p:spPr>
            <a:xfrm>
              <a:off x="4278425" y="2727450"/>
              <a:ext cx="288225" cy="2900"/>
            </a:xfrm>
            <a:custGeom>
              <a:avLst/>
              <a:gdLst/>
              <a:ahLst/>
              <a:cxnLst/>
              <a:rect l="l" t="t" r="r" b="b"/>
              <a:pathLst>
                <a:path w="11529" h="116" extrusionOk="0">
                  <a:moveTo>
                    <a:pt x="8431" y="1"/>
                  </a:moveTo>
                  <a:cubicBezTo>
                    <a:pt x="5614" y="1"/>
                    <a:pt x="2807" y="24"/>
                    <a:pt x="0" y="61"/>
                  </a:cubicBezTo>
                  <a:lnTo>
                    <a:pt x="50" y="61"/>
                  </a:lnTo>
                  <a:cubicBezTo>
                    <a:pt x="1515" y="99"/>
                    <a:pt x="2976" y="116"/>
                    <a:pt x="4436" y="116"/>
                  </a:cubicBezTo>
                  <a:cubicBezTo>
                    <a:pt x="6799" y="116"/>
                    <a:pt x="9159" y="73"/>
                    <a:pt x="11529" y="11"/>
                  </a:cubicBezTo>
                  <a:cubicBezTo>
                    <a:pt x="10495" y="4"/>
                    <a:pt x="9462" y="1"/>
                    <a:pt x="84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3" name="Google Shape;2403;p28"/>
            <p:cNvSpPr/>
            <p:nvPr/>
          </p:nvSpPr>
          <p:spPr>
            <a:xfrm>
              <a:off x="4743325" y="2977225"/>
              <a:ext cx="361550" cy="18075"/>
            </a:xfrm>
            <a:custGeom>
              <a:avLst/>
              <a:gdLst/>
              <a:ahLst/>
              <a:cxnLst/>
              <a:rect l="l" t="t" r="r" b="b"/>
              <a:pathLst>
                <a:path w="14462" h="723" extrusionOk="0">
                  <a:moveTo>
                    <a:pt x="6400" y="0"/>
                  </a:moveTo>
                  <a:cubicBezTo>
                    <a:pt x="3358" y="0"/>
                    <a:pt x="544" y="157"/>
                    <a:pt x="1" y="471"/>
                  </a:cubicBezTo>
                  <a:cubicBezTo>
                    <a:pt x="3107" y="582"/>
                    <a:pt x="6162" y="723"/>
                    <a:pt x="9193" y="723"/>
                  </a:cubicBezTo>
                  <a:cubicBezTo>
                    <a:pt x="10956" y="723"/>
                    <a:pt x="12711" y="675"/>
                    <a:pt x="14462" y="546"/>
                  </a:cubicBezTo>
                  <a:cubicBezTo>
                    <a:pt x="13214" y="182"/>
                    <a:pt x="9676" y="0"/>
                    <a:pt x="64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4" name="Google Shape;2404;p28"/>
            <p:cNvSpPr/>
            <p:nvPr/>
          </p:nvSpPr>
          <p:spPr>
            <a:xfrm>
              <a:off x="4788450" y="2803125"/>
              <a:ext cx="285100" cy="29425"/>
            </a:xfrm>
            <a:custGeom>
              <a:avLst/>
              <a:gdLst/>
              <a:ahLst/>
              <a:cxnLst/>
              <a:rect l="l" t="t" r="r" b="b"/>
              <a:pathLst>
                <a:path w="11404" h="1177" extrusionOk="0">
                  <a:moveTo>
                    <a:pt x="5818" y="1"/>
                  </a:moveTo>
                  <a:cubicBezTo>
                    <a:pt x="3885" y="1"/>
                    <a:pt x="1952" y="92"/>
                    <a:pt x="25" y="92"/>
                  </a:cubicBezTo>
                  <a:cubicBezTo>
                    <a:pt x="25" y="167"/>
                    <a:pt x="25" y="267"/>
                    <a:pt x="0" y="342"/>
                  </a:cubicBezTo>
                  <a:cubicBezTo>
                    <a:pt x="702" y="392"/>
                    <a:pt x="1379" y="442"/>
                    <a:pt x="2080" y="493"/>
                  </a:cubicBezTo>
                  <a:cubicBezTo>
                    <a:pt x="1278" y="618"/>
                    <a:pt x="1278" y="618"/>
                    <a:pt x="802" y="944"/>
                  </a:cubicBezTo>
                  <a:cubicBezTo>
                    <a:pt x="1203" y="1094"/>
                    <a:pt x="1629" y="1119"/>
                    <a:pt x="2030" y="1169"/>
                  </a:cubicBezTo>
                  <a:cubicBezTo>
                    <a:pt x="2080" y="1174"/>
                    <a:pt x="2129" y="1176"/>
                    <a:pt x="2177" y="1176"/>
                  </a:cubicBezTo>
                  <a:cubicBezTo>
                    <a:pt x="2893" y="1176"/>
                    <a:pt x="3525" y="690"/>
                    <a:pt x="4135" y="643"/>
                  </a:cubicBezTo>
                  <a:cubicBezTo>
                    <a:pt x="4670" y="626"/>
                    <a:pt x="5210" y="615"/>
                    <a:pt x="5753" y="615"/>
                  </a:cubicBezTo>
                  <a:cubicBezTo>
                    <a:pt x="6839" y="615"/>
                    <a:pt x="7937" y="660"/>
                    <a:pt x="9023" y="793"/>
                  </a:cubicBezTo>
                  <a:cubicBezTo>
                    <a:pt x="9244" y="821"/>
                    <a:pt x="9468" y="837"/>
                    <a:pt x="9691" y="837"/>
                  </a:cubicBezTo>
                  <a:cubicBezTo>
                    <a:pt x="10276" y="837"/>
                    <a:pt x="10859" y="726"/>
                    <a:pt x="11404" y="417"/>
                  </a:cubicBezTo>
                  <a:cubicBezTo>
                    <a:pt x="9546" y="85"/>
                    <a:pt x="7682" y="1"/>
                    <a:pt x="58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5" name="Google Shape;2405;p28"/>
            <p:cNvSpPr/>
            <p:nvPr/>
          </p:nvSpPr>
          <p:spPr>
            <a:xfrm>
              <a:off x="3839825" y="2905675"/>
              <a:ext cx="298900" cy="17875"/>
            </a:xfrm>
            <a:custGeom>
              <a:avLst/>
              <a:gdLst/>
              <a:ahLst/>
              <a:cxnLst/>
              <a:rect l="l" t="t" r="r" b="b"/>
              <a:pathLst>
                <a:path w="11956" h="715" extrusionOk="0">
                  <a:moveTo>
                    <a:pt x="4160" y="0"/>
                  </a:moveTo>
                  <a:cubicBezTo>
                    <a:pt x="2778" y="0"/>
                    <a:pt x="1392" y="61"/>
                    <a:pt x="0" y="200"/>
                  </a:cubicBezTo>
                  <a:cubicBezTo>
                    <a:pt x="2583" y="511"/>
                    <a:pt x="5176" y="715"/>
                    <a:pt x="7780" y="715"/>
                  </a:cubicBezTo>
                  <a:cubicBezTo>
                    <a:pt x="9169" y="715"/>
                    <a:pt x="10560" y="657"/>
                    <a:pt x="11955" y="526"/>
                  </a:cubicBezTo>
                  <a:cubicBezTo>
                    <a:pt x="9353" y="215"/>
                    <a:pt x="6762" y="0"/>
                    <a:pt x="4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6" name="Google Shape;2406;p28"/>
            <p:cNvSpPr/>
            <p:nvPr/>
          </p:nvSpPr>
          <p:spPr>
            <a:xfrm>
              <a:off x="3945700" y="2862025"/>
              <a:ext cx="219950" cy="14600"/>
            </a:xfrm>
            <a:custGeom>
              <a:avLst/>
              <a:gdLst/>
              <a:ahLst/>
              <a:cxnLst/>
              <a:rect l="l" t="t" r="r" b="b"/>
              <a:pathLst>
                <a:path w="8798" h="584" extrusionOk="0">
                  <a:moveTo>
                    <a:pt x="4295" y="1"/>
                  </a:moveTo>
                  <a:cubicBezTo>
                    <a:pt x="2857" y="1"/>
                    <a:pt x="1423" y="70"/>
                    <a:pt x="1" y="242"/>
                  </a:cubicBezTo>
                  <a:cubicBezTo>
                    <a:pt x="1486" y="458"/>
                    <a:pt x="2971" y="583"/>
                    <a:pt x="4456" y="583"/>
                  </a:cubicBezTo>
                  <a:cubicBezTo>
                    <a:pt x="5903" y="583"/>
                    <a:pt x="7350" y="464"/>
                    <a:pt x="8798" y="192"/>
                  </a:cubicBezTo>
                  <a:cubicBezTo>
                    <a:pt x="7300" y="77"/>
                    <a:pt x="5795" y="1"/>
                    <a:pt x="42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7" name="Google Shape;2407;p28"/>
            <p:cNvSpPr/>
            <p:nvPr/>
          </p:nvSpPr>
          <p:spPr>
            <a:xfrm>
              <a:off x="4824775" y="2950350"/>
              <a:ext cx="149150" cy="11950"/>
            </a:xfrm>
            <a:custGeom>
              <a:avLst/>
              <a:gdLst/>
              <a:ahLst/>
              <a:cxnLst/>
              <a:rect l="l" t="t" r="r" b="b"/>
              <a:pathLst>
                <a:path w="5966" h="478" extrusionOk="0">
                  <a:moveTo>
                    <a:pt x="2488" y="0"/>
                  </a:moveTo>
                  <a:cubicBezTo>
                    <a:pt x="1662" y="0"/>
                    <a:pt x="834" y="61"/>
                    <a:pt x="1" y="218"/>
                  </a:cubicBezTo>
                  <a:cubicBezTo>
                    <a:pt x="1195" y="352"/>
                    <a:pt x="2381" y="478"/>
                    <a:pt x="3563" y="478"/>
                  </a:cubicBezTo>
                  <a:cubicBezTo>
                    <a:pt x="4365" y="478"/>
                    <a:pt x="5165" y="420"/>
                    <a:pt x="5966" y="268"/>
                  </a:cubicBezTo>
                  <a:cubicBezTo>
                    <a:pt x="4808" y="121"/>
                    <a:pt x="3651" y="0"/>
                    <a:pt x="24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08" name="Google Shape;2408;p28"/>
          <p:cNvSpPr txBox="1">
            <a:spLocks noGrp="1"/>
          </p:cNvSpPr>
          <p:nvPr>
            <p:ph type="subTitle" idx="1"/>
          </p:nvPr>
        </p:nvSpPr>
        <p:spPr>
          <a:xfrm>
            <a:off x="1271703" y="1723247"/>
            <a:ext cx="3362829" cy="12171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r" rtl="1" fontAlgn="base">
              <a:buFont typeface="Arial" panose="020B0604020202020204" pitchFamily="34" charset="0"/>
              <a:buChar char="•"/>
            </a:pPr>
            <a:r>
              <a:rPr lang="he-IL" sz="1600" b="1" i="0" u="none" strike="noStrike" cap="all" dirty="0">
                <a:effectLst/>
                <a:latin typeface="Arial" panose="020B0604020202020204" pitchFamily="34" charset="0"/>
                <a:cs typeface="Tahoma" panose="020B0604030504040204" pitchFamily="34" charset="0"/>
              </a:rPr>
              <a:t>החיים של השחקן מופיעים בצד שמאל למעלה, יש לו 4 חיים והוא מתחיל לאבד נקודות בכל פגיעה בטיל של מפלצת</a:t>
            </a:r>
            <a:r>
              <a:rPr lang="en-US" sz="1600" b="1" i="0" dirty="0">
                <a:effectLst/>
                <a:latin typeface="Tahoma" panose="020B0604030504040204" pitchFamily="34" charset="0"/>
              </a:rPr>
              <a:t>​</a:t>
            </a:r>
            <a:endParaRPr lang="en-US" sz="1600" b="1" i="0" dirty="0">
              <a:effectLst/>
              <a:latin typeface="Arial" panose="020B0604020202020204" pitchFamily="34" charset="0"/>
            </a:endParaRPr>
          </a:p>
        </p:txBody>
      </p:sp>
      <p:grpSp>
        <p:nvGrpSpPr>
          <p:cNvPr id="2409" name="Google Shape;2409;p28"/>
          <p:cNvGrpSpPr/>
          <p:nvPr/>
        </p:nvGrpSpPr>
        <p:grpSpPr>
          <a:xfrm rot="-5161138">
            <a:off x="7041257" y="831296"/>
            <a:ext cx="1682827" cy="1530260"/>
            <a:chOff x="10355000" y="-1098325"/>
            <a:chExt cx="1924750" cy="1750250"/>
          </a:xfrm>
        </p:grpSpPr>
        <p:sp>
          <p:nvSpPr>
            <p:cNvPr id="2410" name="Google Shape;2410;p28"/>
            <p:cNvSpPr/>
            <p:nvPr/>
          </p:nvSpPr>
          <p:spPr>
            <a:xfrm>
              <a:off x="10355000" y="-1098325"/>
              <a:ext cx="1924750" cy="1750250"/>
            </a:xfrm>
            <a:custGeom>
              <a:avLst/>
              <a:gdLst/>
              <a:ahLst/>
              <a:cxnLst/>
              <a:rect l="l" t="t" r="r" b="b"/>
              <a:pathLst>
                <a:path w="76990" h="70010" extrusionOk="0">
                  <a:moveTo>
                    <a:pt x="37766" y="1"/>
                  </a:moveTo>
                  <a:cubicBezTo>
                    <a:pt x="31054" y="1"/>
                    <a:pt x="33023" y="10218"/>
                    <a:pt x="35016" y="16172"/>
                  </a:cubicBezTo>
                  <a:cubicBezTo>
                    <a:pt x="37020" y="22135"/>
                    <a:pt x="36927" y="26406"/>
                    <a:pt x="32459" y="26406"/>
                  </a:cubicBezTo>
                  <a:cubicBezTo>
                    <a:pt x="32345" y="26406"/>
                    <a:pt x="32228" y="26403"/>
                    <a:pt x="32108" y="26397"/>
                  </a:cubicBezTo>
                  <a:cubicBezTo>
                    <a:pt x="28518" y="26210"/>
                    <a:pt x="23630" y="21614"/>
                    <a:pt x="20057" y="21614"/>
                  </a:cubicBezTo>
                  <a:cubicBezTo>
                    <a:pt x="18842" y="21614"/>
                    <a:pt x="17779" y="22146"/>
                    <a:pt x="16970" y="23565"/>
                  </a:cubicBezTo>
                  <a:cubicBezTo>
                    <a:pt x="14514" y="27876"/>
                    <a:pt x="22960" y="31385"/>
                    <a:pt x="25467" y="34117"/>
                  </a:cubicBezTo>
                  <a:cubicBezTo>
                    <a:pt x="26711" y="35474"/>
                    <a:pt x="29958" y="39815"/>
                    <a:pt x="22884" y="39815"/>
                  </a:cubicBezTo>
                  <a:cubicBezTo>
                    <a:pt x="22123" y="39815"/>
                    <a:pt x="21243" y="39765"/>
                    <a:pt x="20229" y="39656"/>
                  </a:cubicBezTo>
                  <a:cubicBezTo>
                    <a:pt x="16280" y="39229"/>
                    <a:pt x="12463" y="38696"/>
                    <a:pt x="9235" y="38696"/>
                  </a:cubicBezTo>
                  <a:cubicBezTo>
                    <a:pt x="3919" y="38696"/>
                    <a:pt x="197" y="40142"/>
                    <a:pt x="103" y="45896"/>
                  </a:cubicBezTo>
                  <a:cubicBezTo>
                    <a:pt x="1" y="51235"/>
                    <a:pt x="3477" y="53020"/>
                    <a:pt x="7775" y="53020"/>
                  </a:cubicBezTo>
                  <a:cubicBezTo>
                    <a:pt x="10822" y="53020"/>
                    <a:pt x="14281" y="52123"/>
                    <a:pt x="17171" y="50959"/>
                  </a:cubicBezTo>
                  <a:cubicBezTo>
                    <a:pt x="19988" y="49828"/>
                    <a:pt x="21861" y="49369"/>
                    <a:pt x="23057" y="49369"/>
                  </a:cubicBezTo>
                  <a:cubicBezTo>
                    <a:pt x="26287" y="49369"/>
                    <a:pt x="24576" y="52720"/>
                    <a:pt x="23186" y="55245"/>
                  </a:cubicBezTo>
                  <a:cubicBezTo>
                    <a:pt x="21507" y="58327"/>
                    <a:pt x="12083" y="64117"/>
                    <a:pt x="17096" y="68428"/>
                  </a:cubicBezTo>
                  <a:cubicBezTo>
                    <a:pt x="18017" y="69224"/>
                    <a:pt x="18907" y="69563"/>
                    <a:pt x="19767" y="69563"/>
                  </a:cubicBezTo>
                  <a:cubicBezTo>
                    <a:pt x="23561" y="69563"/>
                    <a:pt x="26773" y="62969"/>
                    <a:pt x="29552" y="60007"/>
                  </a:cubicBezTo>
                  <a:cubicBezTo>
                    <a:pt x="31407" y="58028"/>
                    <a:pt x="34154" y="56451"/>
                    <a:pt x="36712" y="56451"/>
                  </a:cubicBezTo>
                  <a:cubicBezTo>
                    <a:pt x="38854" y="56451"/>
                    <a:pt x="40864" y="57557"/>
                    <a:pt x="42108" y="60458"/>
                  </a:cubicBezTo>
                  <a:cubicBezTo>
                    <a:pt x="44272" y="65546"/>
                    <a:pt x="44754" y="70010"/>
                    <a:pt x="47932" y="70010"/>
                  </a:cubicBezTo>
                  <a:cubicBezTo>
                    <a:pt x="48730" y="70010"/>
                    <a:pt x="49698" y="69728"/>
                    <a:pt x="50905" y="69104"/>
                  </a:cubicBezTo>
                  <a:cubicBezTo>
                    <a:pt x="57472" y="65696"/>
                    <a:pt x="45467" y="57049"/>
                    <a:pt x="47748" y="53415"/>
                  </a:cubicBezTo>
                  <a:cubicBezTo>
                    <a:pt x="50003" y="49781"/>
                    <a:pt x="60229" y="53866"/>
                    <a:pt x="60229" y="48879"/>
                  </a:cubicBezTo>
                  <a:cubicBezTo>
                    <a:pt x="60229" y="43891"/>
                    <a:pt x="50454" y="45470"/>
                    <a:pt x="50229" y="42062"/>
                  </a:cubicBezTo>
                  <a:cubicBezTo>
                    <a:pt x="50041" y="39221"/>
                    <a:pt x="52534" y="37807"/>
                    <a:pt x="59421" y="37807"/>
                  </a:cubicBezTo>
                  <a:cubicBezTo>
                    <a:pt x="60797" y="37807"/>
                    <a:pt x="62348" y="37864"/>
                    <a:pt x="64088" y="37976"/>
                  </a:cubicBezTo>
                  <a:cubicBezTo>
                    <a:pt x="64527" y="38005"/>
                    <a:pt x="64953" y="38019"/>
                    <a:pt x="65364" y="38019"/>
                  </a:cubicBezTo>
                  <a:cubicBezTo>
                    <a:pt x="74749" y="38019"/>
                    <a:pt x="76990" y="30824"/>
                    <a:pt x="72284" y="25470"/>
                  </a:cubicBezTo>
                  <a:cubicBezTo>
                    <a:pt x="71344" y="24406"/>
                    <a:pt x="70086" y="23986"/>
                    <a:pt x="68655" y="23986"/>
                  </a:cubicBezTo>
                  <a:cubicBezTo>
                    <a:pt x="63284" y="23986"/>
                    <a:pt x="55468" y="29900"/>
                    <a:pt x="52823" y="29900"/>
                  </a:cubicBezTo>
                  <a:cubicBezTo>
                    <a:pt x="52470" y="29900"/>
                    <a:pt x="52209" y="29794"/>
                    <a:pt x="52058" y="29555"/>
                  </a:cubicBezTo>
                  <a:cubicBezTo>
                    <a:pt x="50454" y="27074"/>
                    <a:pt x="57096" y="24894"/>
                    <a:pt x="57497" y="21159"/>
                  </a:cubicBezTo>
                  <a:cubicBezTo>
                    <a:pt x="57736" y="19145"/>
                    <a:pt x="56559" y="18104"/>
                    <a:pt x="55001" y="18104"/>
                  </a:cubicBezTo>
                  <a:cubicBezTo>
                    <a:pt x="53787" y="18104"/>
                    <a:pt x="52342" y="18736"/>
                    <a:pt x="51156" y="20031"/>
                  </a:cubicBezTo>
                  <a:cubicBezTo>
                    <a:pt x="49768" y="21534"/>
                    <a:pt x="47908" y="22447"/>
                    <a:pt x="46266" y="22447"/>
                  </a:cubicBezTo>
                  <a:cubicBezTo>
                    <a:pt x="44676" y="22447"/>
                    <a:pt x="43290" y="21590"/>
                    <a:pt x="42735" y="19580"/>
                  </a:cubicBezTo>
                  <a:cubicBezTo>
                    <a:pt x="41607" y="15470"/>
                    <a:pt x="45918" y="708"/>
                    <a:pt x="38424" y="31"/>
                  </a:cubicBezTo>
                  <a:cubicBezTo>
                    <a:pt x="38196" y="11"/>
                    <a:pt x="37977" y="1"/>
                    <a:pt x="3776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228600" dist="57150" dir="5400000" algn="bl" rotWithShape="0">
                <a:schemeClr val="dk1">
                  <a:alpha val="6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1" name="Google Shape;2411;p28"/>
            <p:cNvSpPr/>
            <p:nvPr/>
          </p:nvSpPr>
          <p:spPr>
            <a:xfrm>
              <a:off x="11746588" y="363200"/>
              <a:ext cx="217250" cy="173450"/>
            </a:xfrm>
            <a:custGeom>
              <a:avLst/>
              <a:gdLst/>
              <a:ahLst/>
              <a:cxnLst/>
              <a:rect l="l" t="t" r="r" b="b"/>
              <a:pathLst>
                <a:path w="8690" h="6938" extrusionOk="0">
                  <a:moveTo>
                    <a:pt x="4647" y="0"/>
                  </a:moveTo>
                  <a:cubicBezTo>
                    <a:pt x="2363" y="0"/>
                    <a:pt x="1" y="2413"/>
                    <a:pt x="720" y="4118"/>
                  </a:cubicBezTo>
                  <a:cubicBezTo>
                    <a:pt x="1369" y="5658"/>
                    <a:pt x="2638" y="6938"/>
                    <a:pt x="4138" y="6938"/>
                  </a:cubicBezTo>
                  <a:cubicBezTo>
                    <a:pt x="4663" y="6938"/>
                    <a:pt x="5217" y="6781"/>
                    <a:pt x="5782" y="6423"/>
                  </a:cubicBezTo>
                  <a:cubicBezTo>
                    <a:pt x="6710" y="5847"/>
                    <a:pt x="8690" y="1862"/>
                    <a:pt x="6108" y="383"/>
                  </a:cubicBezTo>
                  <a:cubicBezTo>
                    <a:pt x="5647" y="117"/>
                    <a:pt x="5149" y="0"/>
                    <a:pt x="464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2" name="Google Shape;2412;p28"/>
            <p:cNvSpPr/>
            <p:nvPr/>
          </p:nvSpPr>
          <p:spPr>
            <a:xfrm>
              <a:off x="11912700" y="-8725"/>
              <a:ext cx="125950" cy="98923"/>
            </a:xfrm>
            <a:custGeom>
              <a:avLst/>
              <a:gdLst/>
              <a:ahLst/>
              <a:cxnLst/>
              <a:rect l="l" t="t" r="r" b="b"/>
              <a:pathLst>
                <a:path w="2633" h="2068" extrusionOk="0">
                  <a:moveTo>
                    <a:pt x="1527" y="0"/>
                  </a:moveTo>
                  <a:cubicBezTo>
                    <a:pt x="1305" y="0"/>
                    <a:pt x="1070" y="59"/>
                    <a:pt x="853" y="182"/>
                  </a:cubicBezTo>
                  <a:cubicBezTo>
                    <a:pt x="277" y="508"/>
                    <a:pt x="1" y="1134"/>
                    <a:pt x="252" y="1610"/>
                  </a:cubicBezTo>
                  <a:cubicBezTo>
                    <a:pt x="423" y="1907"/>
                    <a:pt x="751" y="2068"/>
                    <a:pt x="1113" y="2068"/>
                  </a:cubicBezTo>
                  <a:cubicBezTo>
                    <a:pt x="1332" y="2068"/>
                    <a:pt x="1563" y="2009"/>
                    <a:pt x="1780" y="1886"/>
                  </a:cubicBezTo>
                  <a:cubicBezTo>
                    <a:pt x="2382" y="1560"/>
                    <a:pt x="2633" y="934"/>
                    <a:pt x="2382" y="458"/>
                  </a:cubicBezTo>
                  <a:cubicBezTo>
                    <a:pt x="2226" y="161"/>
                    <a:pt x="1894" y="0"/>
                    <a:pt x="152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3" name="Google Shape;2413;p28"/>
            <p:cNvSpPr/>
            <p:nvPr/>
          </p:nvSpPr>
          <p:spPr>
            <a:xfrm>
              <a:off x="10802425" y="-242625"/>
              <a:ext cx="50150" cy="38925"/>
            </a:xfrm>
            <a:custGeom>
              <a:avLst/>
              <a:gdLst/>
              <a:ahLst/>
              <a:cxnLst/>
              <a:rect l="l" t="t" r="r" b="b"/>
              <a:pathLst>
                <a:path w="2006" h="1557" extrusionOk="0">
                  <a:moveTo>
                    <a:pt x="1174" y="0"/>
                  </a:moveTo>
                  <a:cubicBezTo>
                    <a:pt x="1004" y="0"/>
                    <a:pt x="823" y="45"/>
                    <a:pt x="652" y="139"/>
                  </a:cubicBezTo>
                  <a:cubicBezTo>
                    <a:pt x="201" y="365"/>
                    <a:pt x="1" y="866"/>
                    <a:pt x="201" y="1217"/>
                  </a:cubicBezTo>
                  <a:cubicBezTo>
                    <a:pt x="326" y="1435"/>
                    <a:pt x="577" y="1557"/>
                    <a:pt x="858" y="1557"/>
                  </a:cubicBezTo>
                  <a:cubicBezTo>
                    <a:pt x="1028" y="1557"/>
                    <a:pt x="1209" y="1512"/>
                    <a:pt x="1379" y="1417"/>
                  </a:cubicBezTo>
                  <a:cubicBezTo>
                    <a:pt x="1805" y="1167"/>
                    <a:pt x="2006" y="691"/>
                    <a:pt x="1830" y="340"/>
                  </a:cubicBezTo>
                  <a:cubicBezTo>
                    <a:pt x="1706" y="121"/>
                    <a:pt x="1454" y="0"/>
                    <a:pt x="117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4" name="Google Shape;2414;p28"/>
            <p:cNvSpPr/>
            <p:nvPr/>
          </p:nvSpPr>
          <p:spPr>
            <a:xfrm>
              <a:off x="11264850" y="430300"/>
              <a:ext cx="49525" cy="39250"/>
            </a:xfrm>
            <a:custGeom>
              <a:avLst/>
              <a:gdLst/>
              <a:ahLst/>
              <a:cxnLst/>
              <a:rect l="l" t="t" r="r" b="b"/>
              <a:pathLst>
                <a:path w="1981" h="1570" extrusionOk="0">
                  <a:moveTo>
                    <a:pt x="1148" y="1"/>
                  </a:moveTo>
                  <a:cubicBezTo>
                    <a:pt x="978" y="1"/>
                    <a:pt x="797" y="45"/>
                    <a:pt x="627" y="140"/>
                  </a:cubicBezTo>
                  <a:cubicBezTo>
                    <a:pt x="201" y="390"/>
                    <a:pt x="0" y="867"/>
                    <a:pt x="176" y="1217"/>
                  </a:cubicBezTo>
                  <a:cubicBezTo>
                    <a:pt x="301" y="1452"/>
                    <a:pt x="553" y="1570"/>
                    <a:pt x="835" y="1570"/>
                  </a:cubicBezTo>
                  <a:cubicBezTo>
                    <a:pt x="1005" y="1570"/>
                    <a:pt x="1184" y="1528"/>
                    <a:pt x="1353" y="1443"/>
                  </a:cubicBezTo>
                  <a:cubicBezTo>
                    <a:pt x="1780" y="1192"/>
                    <a:pt x="1980" y="691"/>
                    <a:pt x="1805" y="340"/>
                  </a:cubicBezTo>
                  <a:cubicBezTo>
                    <a:pt x="1680" y="122"/>
                    <a:pt x="1429" y="1"/>
                    <a:pt x="11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5" name="Google Shape;2415;p28"/>
            <p:cNvSpPr/>
            <p:nvPr/>
          </p:nvSpPr>
          <p:spPr>
            <a:xfrm>
              <a:off x="10398625" y="-95275"/>
              <a:ext cx="220875" cy="149625"/>
            </a:xfrm>
            <a:custGeom>
              <a:avLst/>
              <a:gdLst/>
              <a:ahLst/>
              <a:cxnLst/>
              <a:rect l="l" t="t" r="r" b="b"/>
              <a:pathLst>
                <a:path w="8835" h="5985" extrusionOk="0">
                  <a:moveTo>
                    <a:pt x="7381" y="0"/>
                  </a:moveTo>
                  <a:cubicBezTo>
                    <a:pt x="3923" y="0"/>
                    <a:pt x="408" y="1703"/>
                    <a:pt x="37" y="5524"/>
                  </a:cubicBezTo>
                  <a:cubicBezTo>
                    <a:pt x="0" y="5834"/>
                    <a:pt x="215" y="5984"/>
                    <a:pt x="450" y="5984"/>
                  </a:cubicBezTo>
                  <a:cubicBezTo>
                    <a:pt x="690" y="5984"/>
                    <a:pt x="952" y="5827"/>
                    <a:pt x="990" y="5524"/>
                  </a:cubicBezTo>
                  <a:cubicBezTo>
                    <a:pt x="1288" y="2316"/>
                    <a:pt x="4434" y="951"/>
                    <a:pt x="7404" y="951"/>
                  </a:cubicBezTo>
                  <a:cubicBezTo>
                    <a:pt x="7682" y="951"/>
                    <a:pt x="7960" y="964"/>
                    <a:pt x="8233" y="987"/>
                  </a:cubicBezTo>
                  <a:cubicBezTo>
                    <a:pt x="8248" y="988"/>
                    <a:pt x="8263" y="989"/>
                    <a:pt x="8278" y="989"/>
                  </a:cubicBezTo>
                  <a:cubicBezTo>
                    <a:pt x="8834" y="989"/>
                    <a:pt x="8819" y="84"/>
                    <a:pt x="8233" y="35"/>
                  </a:cubicBezTo>
                  <a:cubicBezTo>
                    <a:pt x="7950" y="12"/>
                    <a:pt x="7666" y="0"/>
                    <a:pt x="738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6" name="Google Shape;2416;p28"/>
            <p:cNvSpPr/>
            <p:nvPr/>
          </p:nvSpPr>
          <p:spPr>
            <a:xfrm>
              <a:off x="11486225" y="476450"/>
              <a:ext cx="152225" cy="107350"/>
            </a:xfrm>
            <a:custGeom>
              <a:avLst/>
              <a:gdLst/>
              <a:ahLst/>
              <a:cxnLst/>
              <a:rect l="l" t="t" r="r" b="b"/>
              <a:pathLst>
                <a:path w="6089" h="4294" extrusionOk="0">
                  <a:moveTo>
                    <a:pt x="593" y="0"/>
                  </a:moveTo>
                  <a:cubicBezTo>
                    <a:pt x="294" y="0"/>
                    <a:pt x="0" y="223"/>
                    <a:pt x="118" y="574"/>
                  </a:cubicBezTo>
                  <a:cubicBezTo>
                    <a:pt x="727" y="2524"/>
                    <a:pt x="2176" y="4293"/>
                    <a:pt x="4131" y="4293"/>
                  </a:cubicBezTo>
                  <a:cubicBezTo>
                    <a:pt x="4588" y="4293"/>
                    <a:pt x="5073" y="4197"/>
                    <a:pt x="5581" y="3983"/>
                  </a:cubicBezTo>
                  <a:cubicBezTo>
                    <a:pt x="6089" y="3762"/>
                    <a:pt x="5800" y="3037"/>
                    <a:pt x="5313" y="3037"/>
                  </a:cubicBezTo>
                  <a:cubicBezTo>
                    <a:pt x="5247" y="3037"/>
                    <a:pt x="5177" y="3051"/>
                    <a:pt x="5105" y="3081"/>
                  </a:cubicBezTo>
                  <a:cubicBezTo>
                    <a:pt x="4761" y="3231"/>
                    <a:pt x="4430" y="3299"/>
                    <a:pt x="4116" y="3299"/>
                  </a:cubicBezTo>
                  <a:cubicBezTo>
                    <a:pt x="2650" y="3299"/>
                    <a:pt x="1549" y="1819"/>
                    <a:pt x="1095" y="374"/>
                  </a:cubicBezTo>
                  <a:cubicBezTo>
                    <a:pt x="1022" y="113"/>
                    <a:pt x="806" y="0"/>
                    <a:pt x="59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7" name="Google Shape;2417;p28"/>
            <p:cNvSpPr/>
            <p:nvPr/>
          </p:nvSpPr>
          <p:spPr>
            <a:xfrm>
              <a:off x="10796125" y="-519650"/>
              <a:ext cx="174600" cy="66050"/>
            </a:xfrm>
            <a:custGeom>
              <a:avLst/>
              <a:gdLst/>
              <a:ahLst/>
              <a:cxnLst/>
              <a:rect l="l" t="t" r="r" b="b"/>
              <a:pathLst>
                <a:path w="6984" h="2642" extrusionOk="0">
                  <a:moveTo>
                    <a:pt x="3336" y="1"/>
                  </a:moveTo>
                  <a:cubicBezTo>
                    <a:pt x="2056" y="1"/>
                    <a:pt x="870" y="559"/>
                    <a:pt x="178" y="1972"/>
                  </a:cubicBezTo>
                  <a:cubicBezTo>
                    <a:pt x="0" y="2359"/>
                    <a:pt x="320" y="2642"/>
                    <a:pt x="644" y="2642"/>
                  </a:cubicBezTo>
                  <a:cubicBezTo>
                    <a:pt x="825" y="2642"/>
                    <a:pt x="1006" y="2554"/>
                    <a:pt x="1105" y="2348"/>
                  </a:cubicBezTo>
                  <a:cubicBezTo>
                    <a:pt x="1593" y="1371"/>
                    <a:pt x="2438" y="994"/>
                    <a:pt x="3355" y="994"/>
                  </a:cubicBezTo>
                  <a:cubicBezTo>
                    <a:pt x="4225" y="994"/>
                    <a:pt x="5160" y="1334"/>
                    <a:pt x="5917" y="1822"/>
                  </a:cubicBezTo>
                  <a:cubicBezTo>
                    <a:pt x="6007" y="1875"/>
                    <a:pt x="6099" y="1898"/>
                    <a:pt x="6186" y="1898"/>
                  </a:cubicBezTo>
                  <a:cubicBezTo>
                    <a:pt x="6635" y="1898"/>
                    <a:pt x="6984" y="1292"/>
                    <a:pt x="6544" y="1020"/>
                  </a:cubicBezTo>
                  <a:cubicBezTo>
                    <a:pt x="5568" y="400"/>
                    <a:pt x="4418" y="1"/>
                    <a:pt x="33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8" name="Google Shape;2418;p28"/>
            <p:cNvSpPr/>
            <p:nvPr/>
          </p:nvSpPr>
          <p:spPr>
            <a:xfrm>
              <a:off x="11258600" y="-1062925"/>
              <a:ext cx="147375" cy="224000"/>
            </a:xfrm>
            <a:custGeom>
              <a:avLst/>
              <a:gdLst/>
              <a:ahLst/>
              <a:cxnLst/>
              <a:rect l="l" t="t" r="r" b="b"/>
              <a:pathLst>
                <a:path w="5895" h="8960" extrusionOk="0">
                  <a:moveTo>
                    <a:pt x="1716" y="1"/>
                  </a:moveTo>
                  <a:cubicBezTo>
                    <a:pt x="1358" y="1"/>
                    <a:pt x="971" y="54"/>
                    <a:pt x="551" y="169"/>
                  </a:cubicBezTo>
                  <a:cubicBezTo>
                    <a:pt x="1" y="307"/>
                    <a:pt x="163" y="1093"/>
                    <a:pt x="655" y="1093"/>
                  </a:cubicBezTo>
                  <a:cubicBezTo>
                    <a:pt x="701" y="1093"/>
                    <a:pt x="750" y="1086"/>
                    <a:pt x="801" y="1071"/>
                  </a:cubicBezTo>
                  <a:cubicBezTo>
                    <a:pt x="1116" y="986"/>
                    <a:pt x="1406" y="947"/>
                    <a:pt x="1675" y="947"/>
                  </a:cubicBezTo>
                  <a:cubicBezTo>
                    <a:pt x="4804" y="947"/>
                    <a:pt x="4900" y="6366"/>
                    <a:pt x="4761" y="8490"/>
                  </a:cubicBezTo>
                  <a:cubicBezTo>
                    <a:pt x="4736" y="8803"/>
                    <a:pt x="4962" y="8960"/>
                    <a:pt x="5197" y="8960"/>
                  </a:cubicBezTo>
                  <a:cubicBezTo>
                    <a:pt x="5432" y="8960"/>
                    <a:pt x="5676" y="8803"/>
                    <a:pt x="5689" y="8490"/>
                  </a:cubicBezTo>
                  <a:cubicBezTo>
                    <a:pt x="5894" y="5725"/>
                    <a:pt x="5412" y="1"/>
                    <a:pt x="171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9" name="Google Shape;2419;p28"/>
            <p:cNvSpPr/>
            <p:nvPr/>
          </p:nvSpPr>
          <p:spPr>
            <a:xfrm>
              <a:off x="10669875" y="-720575"/>
              <a:ext cx="1146375" cy="1141600"/>
            </a:xfrm>
            <a:custGeom>
              <a:avLst/>
              <a:gdLst/>
              <a:ahLst/>
              <a:cxnLst/>
              <a:rect l="l" t="t" r="r" b="b"/>
              <a:pathLst>
                <a:path w="45855" h="45664" extrusionOk="0">
                  <a:moveTo>
                    <a:pt x="26745" y="1"/>
                  </a:moveTo>
                  <a:cubicBezTo>
                    <a:pt x="25798" y="1"/>
                    <a:pt x="24901" y="1239"/>
                    <a:pt x="25253" y="3192"/>
                  </a:cubicBezTo>
                  <a:cubicBezTo>
                    <a:pt x="25729" y="5698"/>
                    <a:pt x="25253" y="11513"/>
                    <a:pt x="22320" y="12891"/>
                  </a:cubicBezTo>
                  <a:cubicBezTo>
                    <a:pt x="21713" y="13177"/>
                    <a:pt x="21081" y="13285"/>
                    <a:pt x="20439" y="13285"/>
                  </a:cubicBezTo>
                  <a:cubicBezTo>
                    <a:pt x="18432" y="13285"/>
                    <a:pt x="16323" y="12230"/>
                    <a:pt x="14545" y="12230"/>
                  </a:cubicBezTo>
                  <a:cubicBezTo>
                    <a:pt x="14144" y="12230"/>
                    <a:pt x="13760" y="12283"/>
                    <a:pt x="13398" y="12415"/>
                  </a:cubicBezTo>
                  <a:cubicBezTo>
                    <a:pt x="10942" y="13317"/>
                    <a:pt x="13774" y="17478"/>
                    <a:pt x="15578" y="19107"/>
                  </a:cubicBezTo>
                  <a:cubicBezTo>
                    <a:pt x="17383" y="20736"/>
                    <a:pt x="17859" y="22992"/>
                    <a:pt x="14551" y="25523"/>
                  </a:cubicBezTo>
                  <a:cubicBezTo>
                    <a:pt x="11218" y="28054"/>
                    <a:pt x="3072" y="26300"/>
                    <a:pt x="1368" y="28856"/>
                  </a:cubicBezTo>
                  <a:cubicBezTo>
                    <a:pt x="0" y="30898"/>
                    <a:pt x="2739" y="32563"/>
                    <a:pt x="5928" y="32563"/>
                  </a:cubicBezTo>
                  <a:cubicBezTo>
                    <a:pt x="6772" y="32563"/>
                    <a:pt x="7647" y="32447"/>
                    <a:pt x="8486" y="32190"/>
                  </a:cubicBezTo>
                  <a:cubicBezTo>
                    <a:pt x="9587" y="31852"/>
                    <a:pt x="10471" y="31714"/>
                    <a:pt x="11185" y="31714"/>
                  </a:cubicBezTo>
                  <a:cubicBezTo>
                    <a:pt x="13072" y="31714"/>
                    <a:pt x="13775" y="32682"/>
                    <a:pt x="14175" y="33518"/>
                  </a:cubicBezTo>
                  <a:cubicBezTo>
                    <a:pt x="15679" y="36826"/>
                    <a:pt x="9413" y="45272"/>
                    <a:pt x="11794" y="45648"/>
                  </a:cubicBezTo>
                  <a:cubicBezTo>
                    <a:pt x="11853" y="45658"/>
                    <a:pt x="11915" y="45663"/>
                    <a:pt x="11981" y="45663"/>
                  </a:cubicBezTo>
                  <a:cubicBezTo>
                    <a:pt x="14567" y="45663"/>
                    <a:pt x="22232" y="38150"/>
                    <a:pt x="25679" y="37979"/>
                  </a:cubicBezTo>
                  <a:cubicBezTo>
                    <a:pt x="25716" y="37978"/>
                    <a:pt x="25753" y="37977"/>
                    <a:pt x="25790" y="37977"/>
                  </a:cubicBezTo>
                  <a:cubicBezTo>
                    <a:pt x="28932" y="37977"/>
                    <a:pt x="31467" y="43603"/>
                    <a:pt x="32770" y="43603"/>
                  </a:cubicBezTo>
                  <a:cubicBezTo>
                    <a:pt x="32910" y="43603"/>
                    <a:pt x="33037" y="43537"/>
                    <a:pt x="33147" y="43393"/>
                  </a:cubicBezTo>
                  <a:cubicBezTo>
                    <a:pt x="34300" y="41864"/>
                    <a:pt x="30566" y="36927"/>
                    <a:pt x="31619" y="34947"/>
                  </a:cubicBezTo>
                  <a:cubicBezTo>
                    <a:pt x="32671" y="32942"/>
                    <a:pt x="41017" y="34370"/>
                    <a:pt x="41117" y="32465"/>
                  </a:cubicBezTo>
                  <a:cubicBezTo>
                    <a:pt x="41193" y="30586"/>
                    <a:pt x="33899" y="28581"/>
                    <a:pt x="34752" y="24997"/>
                  </a:cubicBezTo>
                  <a:cubicBezTo>
                    <a:pt x="35604" y="21438"/>
                    <a:pt x="45854" y="20335"/>
                    <a:pt x="45704" y="18430"/>
                  </a:cubicBezTo>
                  <a:cubicBezTo>
                    <a:pt x="45554" y="16525"/>
                    <a:pt x="39488" y="17954"/>
                    <a:pt x="37132" y="16400"/>
                  </a:cubicBezTo>
                  <a:cubicBezTo>
                    <a:pt x="34752" y="14821"/>
                    <a:pt x="41193" y="8555"/>
                    <a:pt x="40340" y="7528"/>
                  </a:cubicBezTo>
                  <a:cubicBezTo>
                    <a:pt x="40220" y="7379"/>
                    <a:pt x="40040" y="7316"/>
                    <a:pt x="39808" y="7316"/>
                  </a:cubicBezTo>
                  <a:cubicBezTo>
                    <a:pt x="38480" y="7316"/>
                    <a:pt x="35465" y="9384"/>
                    <a:pt x="32409" y="9384"/>
                  </a:cubicBezTo>
                  <a:cubicBezTo>
                    <a:pt x="32212" y="9384"/>
                    <a:pt x="32016" y="9376"/>
                    <a:pt x="31819" y="9357"/>
                  </a:cubicBezTo>
                  <a:cubicBezTo>
                    <a:pt x="28010" y="9032"/>
                    <a:pt x="28686" y="1262"/>
                    <a:pt x="27533" y="310"/>
                  </a:cubicBezTo>
                  <a:cubicBezTo>
                    <a:pt x="27285" y="100"/>
                    <a:pt x="27013" y="1"/>
                    <a:pt x="26745" y="1"/>
                  </a:cubicBezTo>
                  <a:close/>
                </a:path>
              </a:pathLst>
            </a:custGeom>
            <a:solidFill>
              <a:srgbClr val="207EEE">
                <a:alpha val="282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0" name="Google Shape;2420;p28"/>
            <p:cNvSpPr/>
            <p:nvPr/>
          </p:nvSpPr>
          <p:spPr>
            <a:xfrm>
              <a:off x="11511700" y="-410200"/>
              <a:ext cx="95275" cy="153525"/>
            </a:xfrm>
            <a:custGeom>
              <a:avLst/>
              <a:gdLst/>
              <a:ahLst/>
              <a:cxnLst/>
              <a:rect l="l" t="t" r="r" b="b"/>
              <a:pathLst>
                <a:path w="3811" h="6141" extrusionOk="0">
                  <a:moveTo>
                    <a:pt x="2282" y="0"/>
                  </a:moveTo>
                  <a:cubicBezTo>
                    <a:pt x="2281" y="0"/>
                    <a:pt x="2156" y="50"/>
                    <a:pt x="1956" y="176"/>
                  </a:cubicBezTo>
                  <a:cubicBezTo>
                    <a:pt x="1755" y="301"/>
                    <a:pt x="1480" y="526"/>
                    <a:pt x="1204" y="827"/>
                  </a:cubicBezTo>
                  <a:cubicBezTo>
                    <a:pt x="903" y="1128"/>
                    <a:pt x="602" y="1504"/>
                    <a:pt x="377" y="2005"/>
                  </a:cubicBezTo>
                  <a:cubicBezTo>
                    <a:pt x="151" y="2506"/>
                    <a:pt x="1" y="3133"/>
                    <a:pt x="126" y="3785"/>
                  </a:cubicBezTo>
                  <a:cubicBezTo>
                    <a:pt x="201" y="4110"/>
                    <a:pt x="327" y="4436"/>
                    <a:pt x="502" y="4687"/>
                  </a:cubicBezTo>
                  <a:cubicBezTo>
                    <a:pt x="677" y="4963"/>
                    <a:pt x="903" y="5188"/>
                    <a:pt x="1129" y="5364"/>
                  </a:cubicBezTo>
                  <a:cubicBezTo>
                    <a:pt x="1354" y="5539"/>
                    <a:pt x="1580" y="5664"/>
                    <a:pt x="1805" y="5765"/>
                  </a:cubicBezTo>
                  <a:cubicBezTo>
                    <a:pt x="2031" y="5865"/>
                    <a:pt x="2256" y="5940"/>
                    <a:pt x="2457" y="5990"/>
                  </a:cubicBezTo>
                  <a:cubicBezTo>
                    <a:pt x="2657" y="6040"/>
                    <a:pt x="2833" y="6065"/>
                    <a:pt x="3008" y="6090"/>
                  </a:cubicBezTo>
                  <a:cubicBezTo>
                    <a:pt x="3159" y="6115"/>
                    <a:pt x="3309" y="6141"/>
                    <a:pt x="3434" y="6141"/>
                  </a:cubicBezTo>
                  <a:lnTo>
                    <a:pt x="3810" y="6141"/>
                  </a:lnTo>
                  <a:cubicBezTo>
                    <a:pt x="3810" y="6141"/>
                    <a:pt x="3710" y="6040"/>
                    <a:pt x="3510" y="5915"/>
                  </a:cubicBezTo>
                  <a:cubicBezTo>
                    <a:pt x="3309" y="5790"/>
                    <a:pt x="3033" y="5614"/>
                    <a:pt x="2733" y="5389"/>
                  </a:cubicBezTo>
                  <a:cubicBezTo>
                    <a:pt x="2557" y="5288"/>
                    <a:pt x="2407" y="5163"/>
                    <a:pt x="2256" y="5038"/>
                  </a:cubicBezTo>
                  <a:cubicBezTo>
                    <a:pt x="2106" y="4887"/>
                    <a:pt x="1931" y="4762"/>
                    <a:pt x="1805" y="4612"/>
                  </a:cubicBezTo>
                  <a:cubicBezTo>
                    <a:pt x="1730" y="4537"/>
                    <a:pt x="1680" y="4436"/>
                    <a:pt x="1605" y="4361"/>
                  </a:cubicBezTo>
                  <a:cubicBezTo>
                    <a:pt x="1555" y="4286"/>
                    <a:pt x="1505" y="4211"/>
                    <a:pt x="1454" y="4110"/>
                  </a:cubicBezTo>
                  <a:cubicBezTo>
                    <a:pt x="1354" y="3935"/>
                    <a:pt x="1304" y="3760"/>
                    <a:pt x="1254" y="3584"/>
                  </a:cubicBezTo>
                  <a:cubicBezTo>
                    <a:pt x="1204" y="3384"/>
                    <a:pt x="1204" y="3183"/>
                    <a:pt x="1229" y="2983"/>
                  </a:cubicBezTo>
                  <a:cubicBezTo>
                    <a:pt x="1229" y="2782"/>
                    <a:pt x="1279" y="2557"/>
                    <a:pt x="1329" y="2356"/>
                  </a:cubicBezTo>
                  <a:cubicBezTo>
                    <a:pt x="1429" y="1930"/>
                    <a:pt x="1580" y="1529"/>
                    <a:pt x="1730" y="1178"/>
                  </a:cubicBezTo>
                  <a:cubicBezTo>
                    <a:pt x="1881" y="827"/>
                    <a:pt x="2031" y="526"/>
                    <a:pt x="2131" y="326"/>
                  </a:cubicBezTo>
                  <a:cubicBezTo>
                    <a:pt x="2231" y="125"/>
                    <a:pt x="2282" y="0"/>
                    <a:pt x="228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1" name="Google Shape;2421;p28"/>
            <p:cNvSpPr/>
            <p:nvPr/>
          </p:nvSpPr>
          <p:spPr>
            <a:xfrm>
              <a:off x="11377000" y="54225"/>
              <a:ext cx="125950" cy="112650"/>
            </a:xfrm>
            <a:custGeom>
              <a:avLst/>
              <a:gdLst/>
              <a:ahLst/>
              <a:cxnLst/>
              <a:rect l="l" t="t" r="r" b="b"/>
              <a:pathLst>
                <a:path w="5038" h="4506" extrusionOk="0">
                  <a:moveTo>
                    <a:pt x="2892" y="1"/>
                  </a:moveTo>
                  <a:cubicBezTo>
                    <a:pt x="2776" y="1"/>
                    <a:pt x="2657" y="7"/>
                    <a:pt x="2532" y="20"/>
                  </a:cubicBezTo>
                  <a:cubicBezTo>
                    <a:pt x="2281" y="45"/>
                    <a:pt x="2030" y="95"/>
                    <a:pt x="1755" y="170"/>
                  </a:cubicBezTo>
                  <a:cubicBezTo>
                    <a:pt x="1504" y="245"/>
                    <a:pt x="1228" y="371"/>
                    <a:pt x="978" y="546"/>
                  </a:cubicBezTo>
                  <a:cubicBezTo>
                    <a:pt x="727" y="721"/>
                    <a:pt x="502" y="972"/>
                    <a:pt x="351" y="1223"/>
                  </a:cubicBezTo>
                  <a:cubicBezTo>
                    <a:pt x="176" y="1498"/>
                    <a:pt x="101" y="1799"/>
                    <a:pt x="50" y="2075"/>
                  </a:cubicBezTo>
                  <a:cubicBezTo>
                    <a:pt x="0" y="2651"/>
                    <a:pt x="126" y="3102"/>
                    <a:pt x="301" y="3478"/>
                  </a:cubicBezTo>
                  <a:cubicBezTo>
                    <a:pt x="627" y="4205"/>
                    <a:pt x="1053" y="4506"/>
                    <a:pt x="1053" y="4506"/>
                  </a:cubicBezTo>
                  <a:cubicBezTo>
                    <a:pt x="1053" y="4506"/>
                    <a:pt x="1028" y="4381"/>
                    <a:pt x="1003" y="4180"/>
                  </a:cubicBezTo>
                  <a:cubicBezTo>
                    <a:pt x="978" y="3955"/>
                    <a:pt x="928" y="3654"/>
                    <a:pt x="928" y="3328"/>
                  </a:cubicBezTo>
                  <a:cubicBezTo>
                    <a:pt x="928" y="2977"/>
                    <a:pt x="953" y="2601"/>
                    <a:pt x="1053" y="2275"/>
                  </a:cubicBezTo>
                  <a:cubicBezTo>
                    <a:pt x="1103" y="2100"/>
                    <a:pt x="1178" y="1950"/>
                    <a:pt x="1279" y="1824"/>
                  </a:cubicBezTo>
                  <a:cubicBezTo>
                    <a:pt x="1379" y="1699"/>
                    <a:pt x="1479" y="1574"/>
                    <a:pt x="1629" y="1473"/>
                  </a:cubicBezTo>
                  <a:cubicBezTo>
                    <a:pt x="1780" y="1373"/>
                    <a:pt x="1955" y="1298"/>
                    <a:pt x="2131" y="1223"/>
                  </a:cubicBezTo>
                  <a:cubicBezTo>
                    <a:pt x="2306" y="1148"/>
                    <a:pt x="2507" y="1072"/>
                    <a:pt x="2707" y="1022"/>
                  </a:cubicBezTo>
                  <a:cubicBezTo>
                    <a:pt x="2908" y="972"/>
                    <a:pt x="3108" y="922"/>
                    <a:pt x="3284" y="872"/>
                  </a:cubicBezTo>
                  <a:cubicBezTo>
                    <a:pt x="3484" y="822"/>
                    <a:pt x="3685" y="797"/>
                    <a:pt x="3835" y="747"/>
                  </a:cubicBezTo>
                  <a:cubicBezTo>
                    <a:pt x="4186" y="671"/>
                    <a:pt x="4487" y="621"/>
                    <a:pt x="4712" y="571"/>
                  </a:cubicBezTo>
                  <a:cubicBezTo>
                    <a:pt x="4913" y="521"/>
                    <a:pt x="5038" y="471"/>
                    <a:pt x="5038" y="471"/>
                  </a:cubicBezTo>
                  <a:cubicBezTo>
                    <a:pt x="5038" y="471"/>
                    <a:pt x="4938" y="421"/>
                    <a:pt x="4737" y="346"/>
                  </a:cubicBezTo>
                  <a:cubicBezTo>
                    <a:pt x="4612" y="295"/>
                    <a:pt x="4487" y="245"/>
                    <a:pt x="4336" y="220"/>
                  </a:cubicBezTo>
                  <a:cubicBezTo>
                    <a:pt x="4211" y="170"/>
                    <a:pt x="4035" y="120"/>
                    <a:pt x="3835" y="95"/>
                  </a:cubicBezTo>
                  <a:cubicBezTo>
                    <a:pt x="3659" y="70"/>
                    <a:pt x="3459" y="20"/>
                    <a:pt x="3233" y="20"/>
                  </a:cubicBezTo>
                  <a:cubicBezTo>
                    <a:pt x="3121" y="7"/>
                    <a:pt x="3008" y="1"/>
                    <a:pt x="28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2" name="Google Shape;2422;p28"/>
            <p:cNvSpPr/>
            <p:nvPr/>
          </p:nvSpPr>
          <p:spPr>
            <a:xfrm>
              <a:off x="11130750" y="-241025"/>
              <a:ext cx="72700" cy="166675"/>
            </a:xfrm>
            <a:custGeom>
              <a:avLst/>
              <a:gdLst/>
              <a:ahLst/>
              <a:cxnLst/>
              <a:rect l="l" t="t" r="r" b="b"/>
              <a:pathLst>
                <a:path w="2908" h="6667" extrusionOk="0">
                  <a:moveTo>
                    <a:pt x="527" y="0"/>
                  </a:moveTo>
                  <a:lnTo>
                    <a:pt x="527" y="0"/>
                  </a:lnTo>
                  <a:cubicBezTo>
                    <a:pt x="527" y="0"/>
                    <a:pt x="602" y="125"/>
                    <a:pt x="702" y="326"/>
                  </a:cubicBezTo>
                  <a:cubicBezTo>
                    <a:pt x="803" y="526"/>
                    <a:pt x="953" y="802"/>
                    <a:pt x="1128" y="1153"/>
                  </a:cubicBezTo>
                  <a:cubicBezTo>
                    <a:pt x="1429" y="1805"/>
                    <a:pt x="1805" y="2682"/>
                    <a:pt x="1755" y="3509"/>
                  </a:cubicBezTo>
                  <a:cubicBezTo>
                    <a:pt x="1730" y="3709"/>
                    <a:pt x="1705" y="3910"/>
                    <a:pt x="1655" y="4110"/>
                  </a:cubicBezTo>
                  <a:cubicBezTo>
                    <a:pt x="1605" y="4311"/>
                    <a:pt x="1529" y="4486"/>
                    <a:pt x="1454" y="4687"/>
                  </a:cubicBezTo>
                  <a:cubicBezTo>
                    <a:pt x="1354" y="4862"/>
                    <a:pt x="1254" y="5038"/>
                    <a:pt x="1154" y="5213"/>
                  </a:cubicBezTo>
                  <a:cubicBezTo>
                    <a:pt x="1028" y="5364"/>
                    <a:pt x="928" y="5539"/>
                    <a:pt x="803" y="5664"/>
                  </a:cubicBezTo>
                  <a:cubicBezTo>
                    <a:pt x="577" y="5965"/>
                    <a:pt x="377" y="6216"/>
                    <a:pt x="226" y="6391"/>
                  </a:cubicBezTo>
                  <a:cubicBezTo>
                    <a:pt x="76" y="6541"/>
                    <a:pt x="1" y="6667"/>
                    <a:pt x="1" y="6667"/>
                  </a:cubicBezTo>
                  <a:cubicBezTo>
                    <a:pt x="1" y="6667"/>
                    <a:pt x="126" y="6642"/>
                    <a:pt x="352" y="6567"/>
                  </a:cubicBezTo>
                  <a:cubicBezTo>
                    <a:pt x="452" y="6541"/>
                    <a:pt x="602" y="6491"/>
                    <a:pt x="753" y="6416"/>
                  </a:cubicBezTo>
                  <a:cubicBezTo>
                    <a:pt x="903" y="6366"/>
                    <a:pt x="1053" y="6291"/>
                    <a:pt x="1229" y="6166"/>
                  </a:cubicBezTo>
                  <a:cubicBezTo>
                    <a:pt x="1429" y="6065"/>
                    <a:pt x="1605" y="5940"/>
                    <a:pt x="1780" y="5790"/>
                  </a:cubicBezTo>
                  <a:cubicBezTo>
                    <a:pt x="1880" y="5689"/>
                    <a:pt x="1956" y="5614"/>
                    <a:pt x="2056" y="5514"/>
                  </a:cubicBezTo>
                  <a:cubicBezTo>
                    <a:pt x="2131" y="5414"/>
                    <a:pt x="2231" y="5313"/>
                    <a:pt x="2306" y="5213"/>
                  </a:cubicBezTo>
                  <a:cubicBezTo>
                    <a:pt x="2457" y="4988"/>
                    <a:pt x="2607" y="4737"/>
                    <a:pt x="2707" y="4436"/>
                  </a:cubicBezTo>
                  <a:cubicBezTo>
                    <a:pt x="2833" y="4161"/>
                    <a:pt x="2858" y="3860"/>
                    <a:pt x="2883" y="3559"/>
                  </a:cubicBezTo>
                  <a:cubicBezTo>
                    <a:pt x="2908" y="2932"/>
                    <a:pt x="2758" y="2356"/>
                    <a:pt x="2507" y="1880"/>
                  </a:cubicBezTo>
                  <a:cubicBezTo>
                    <a:pt x="2256" y="1404"/>
                    <a:pt x="1930" y="1028"/>
                    <a:pt x="1655" y="752"/>
                  </a:cubicBezTo>
                  <a:cubicBezTo>
                    <a:pt x="1354" y="476"/>
                    <a:pt x="1078" y="276"/>
                    <a:pt x="853" y="176"/>
                  </a:cubicBezTo>
                  <a:cubicBezTo>
                    <a:pt x="652" y="50"/>
                    <a:pt x="527" y="0"/>
                    <a:pt x="52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25" name="Google Shape;2425;p28"/>
          <p:cNvSpPr txBox="1">
            <a:spLocks noGrp="1"/>
          </p:cNvSpPr>
          <p:nvPr>
            <p:ph type="title"/>
          </p:nvPr>
        </p:nvSpPr>
        <p:spPr>
          <a:xfrm rot="-841090">
            <a:off x="687697" y="1220624"/>
            <a:ext cx="922678" cy="64029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426" name="Google Shape;2426;p28"/>
          <p:cNvSpPr txBox="1">
            <a:spLocks noGrp="1"/>
          </p:cNvSpPr>
          <p:nvPr>
            <p:ph type="subTitle" idx="4"/>
          </p:nvPr>
        </p:nvSpPr>
        <p:spPr>
          <a:xfrm>
            <a:off x="4798420" y="1716005"/>
            <a:ext cx="3030251" cy="7980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r" rtl="1" fontAlgn="base"/>
            <a:r>
              <a:rPr lang="he-IL" sz="1600" b="1" i="0" u="none" strike="noStrike" cap="all" dirty="0">
                <a:effectLst/>
                <a:latin typeface="Arial" panose="020B0604020202020204" pitchFamily="34" charset="0"/>
                <a:cs typeface="Tahoma" panose="020B0604030504040204" pitchFamily="34" charset="0"/>
              </a:rPr>
              <a:t>- השיגור של הטיל מבוצע ממפלצת רנדומלית שעדיין חיה (שלמה או גוססת).</a:t>
            </a:r>
            <a:r>
              <a:rPr lang="en-US" sz="1600" b="1" i="0" dirty="0">
                <a:effectLst/>
                <a:latin typeface="Tahoma" panose="020B0604030504040204" pitchFamily="34" charset="0"/>
              </a:rPr>
              <a:t>​</a:t>
            </a:r>
            <a:endParaRPr lang="en-US" sz="1600" b="1" i="0" dirty="0">
              <a:effectLst/>
              <a:latin typeface="Arial" panose="020B0604020202020204" pitchFamily="34" charset="0"/>
            </a:endParaRPr>
          </a:p>
        </p:txBody>
      </p:sp>
      <p:sp>
        <p:nvSpPr>
          <p:cNvPr id="2428" name="Google Shape;2428;p28"/>
          <p:cNvSpPr txBox="1">
            <a:spLocks noGrp="1"/>
          </p:cNvSpPr>
          <p:nvPr>
            <p:ph type="subTitle" idx="6"/>
          </p:nvPr>
        </p:nvSpPr>
        <p:spPr>
          <a:xfrm>
            <a:off x="1551079" y="3245972"/>
            <a:ext cx="3164264" cy="159939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r" rtl="1" fontAlgn="base">
              <a:buFont typeface="Arial" panose="020B0604020202020204" pitchFamily="34" charset="0"/>
              <a:buChar char="•"/>
            </a:pPr>
            <a:r>
              <a:rPr lang="en-US" sz="1400" b="1" i="0" u="none" strike="noStrike" cap="all" dirty="0">
                <a:effectLst/>
                <a:latin typeface="Tahoma" panose="020B0604030504040204" pitchFamily="34" charset="0"/>
              </a:rPr>
              <a:t>Game over</a:t>
            </a:r>
            <a:r>
              <a:rPr lang="he-IL" sz="1400" b="1" i="0" u="none" strike="noStrike" cap="all" dirty="0">
                <a:effectLst/>
                <a:latin typeface="Arial" panose="020B0604020202020204" pitchFamily="34" charset="0"/>
                <a:cs typeface="Tahoma" panose="020B0604030504040204" pitchFamily="34" charset="0"/>
              </a:rPr>
              <a:t> מופיע כשהוא מאבד את כל החיים שלו או כשהמפלצות פוגעות בו או במגנים.</a:t>
            </a:r>
          </a:p>
          <a:p>
            <a:pPr algn="r" rtl="1" fontAlgn="base">
              <a:buFont typeface="Arial" panose="020B0604020202020204" pitchFamily="34" charset="0"/>
              <a:buChar char="•"/>
            </a:pPr>
            <a:r>
              <a:rPr lang="en-US" sz="1400" b="1" i="0" u="none" strike="noStrike" cap="all" dirty="0">
                <a:effectLst/>
                <a:latin typeface="Tahoma" panose="020B0604030504040204" pitchFamily="34" charset="0"/>
              </a:rPr>
              <a:t>You win</a:t>
            </a:r>
            <a:r>
              <a:rPr lang="he-IL" sz="1400" b="1" i="0" u="none" strike="noStrike" cap="all" dirty="0">
                <a:effectLst/>
                <a:latin typeface="Arial" panose="020B0604020202020204" pitchFamily="34" charset="0"/>
                <a:cs typeface="Tahoma" panose="020B0604030504040204" pitchFamily="34" charset="0"/>
              </a:rPr>
              <a:t> כאשר הוא הורג את כל המפלצות.</a:t>
            </a:r>
            <a:r>
              <a:rPr lang="en-US" sz="1400" b="1" i="0" dirty="0">
                <a:effectLst/>
                <a:latin typeface="Tahoma" panose="020B0604030504040204" pitchFamily="34" charset="0"/>
              </a:rPr>
              <a:t>​</a:t>
            </a:r>
            <a:endParaRPr lang="en-US" b="1" i="0" dirty="0">
              <a:effectLst/>
              <a:latin typeface="Arial" panose="020B0604020202020204" pitchFamily="34" charset="0"/>
            </a:endParaRPr>
          </a:p>
          <a:p>
            <a:pPr algn="r" rtl="1" fontAlgn="base">
              <a:buFont typeface="Arial" panose="020B0604020202020204" pitchFamily="34" charset="0"/>
              <a:buChar char="•"/>
            </a:pPr>
            <a:r>
              <a:rPr lang="en-US" sz="1400" b="1" i="0" dirty="0">
                <a:effectLst/>
                <a:latin typeface="Tahoma" panose="020B0604030504040204" pitchFamily="34" charset="0"/>
              </a:rPr>
              <a:t>​</a:t>
            </a:r>
            <a:endParaRPr lang="en-US" b="1" i="0" dirty="0">
              <a:effectLst/>
              <a:latin typeface="Arial" panose="020B0604020202020204" pitchFamily="34" charset="0"/>
            </a:endParaRPr>
          </a:p>
        </p:txBody>
      </p:sp>
      <p:sp>
        <p:nvSpPr>
          <p:cNvPr id="2430" name="Google Shape;2430;p28"/>
          <p:cNvSpPr txBox="1">
            <a:spLocks noGrp="1"/>
          </p:cNvSpPr>
          <p:nvPr>
            <p:ph type="subTitle" idx="8"/>
          </p:nvPr>
        </p:nvSpPr>
        <p:spPr>
          <a:xfrm>
            <a:off x="5134781" y="3189322"/>
            <a:ext cx="2405100" cy="14682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he-IL" sz="1800" b="1" dirty="0"/>
              <a:t>הצלה שמחזירה מפלצות פצועות לחיים.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he-IL" sz="1800" b="1" dirty="0"/>
              <a:t>- מפלצות פצועות מתות אחרי זמן מה אם לא הגיעה הצלה. </a:t>
            </a:r>
            <a:endParaRPr sz="1800" b="1" dirty="0"/>
          </a:p>
        </p:txBody>
      </p:sp>
      <p:sp>
        <p:nvSpPr>
          <p:cNvPr id="2432" name="Google Shape;2432;p28"/>
          <p:cNvSpPr/>
          <p:nvPr/>
        </p:nvSpPr>
        <p:spPr>
          <a:xfrm>
            <a:off x="12033000" y="-410575"/>
            <a:ext cx="136625" cy="199575"/>
          </a:xfrm>
          <a:custGeom>
            <a:avLst/>
            <a:gdLst/>
            <a:ahLst/>
            <a:cxnLst/>
            <a:rect l="l" t="t" r="r" b="b"/>
            <a:pathLst>
              <a:path w="5465" h="7983" extrusionOk="0">
                <a:moveTo>
                  <a:pt x="4374" y="1"/>
                </a:moveTo>
                <a:cubicBezTo>
                  <a:pt x="4057" y="1"/>
                  <a:pt x="3720" y="353"/>
                  <a:pt x="3911" y="717"/>
                </a:cubicBezTo>
                <a:cubicBezTo>
                  <a:pt x="4262" y="1394"/>
                  <a:pt x="4387" y="2171"/>
                  <a:pt x="4412" y="2897"/>
                </a:cubicBezTo>
                <a:cubicBezTo>
                  <a:pt x="4462" y="5203"/>
                  <a:pt x="2507" y="6431"/>
                  <a:pt x="527" y="7033"/>
                </a:cubicBezTo>
                <a:cubicBezTo>
                  <a:pt x="0" y="7193"/>
                  <a:pt x="165" y="7982"/>
                  <a:pt x="637" y="7982"/>
                </a:cubicBezTo>
                <a:cubicBezTo>
                  <a:pt x="682" y="7982"/>
                  <a:pt x="729" y="7975"/>
                  <a:pt x="778" y="7960"/>
                </a:cubicBezTo>
                <a:cubicBezTo>
                  <a:pt x="2933" y="7283"/>
                  <a:pt x="4938" y="6030"/>
                  <a:pt x="5289" y="3649"/>
                </a:cubicBezTo>
                <a:cubicBezTo>
                  <a:pt x="5465" y="2521"/>
                  <a:pt x="5239" y="1268"/>
                  <a:pt x="4738" y="241"/>
                </a:cubicBezTo>
                <a:cubicBezTo>
                  <a:pt x="4653" y="71"/>
                  <a:pt x="4515" y="1"/>
                  <a:pt x="4374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3" name="Google Shape;2433;p28"/>
          <p:cNvSpPr/>
          <p:nvPr/>
        </p:nvSpPr>
        <p:spPr>
          <a:xfrm>
            <a:off x="1354415" y="5610640"/>
            <a:ext cx="438501" cy="218116"/>
          </a:xfrm>
          <a:custGeom>
            <a:avLst/>
            <a:gdLst/>
            <a:ahLst/>
            <a:cxnLst/>
            <a:rect l="l" t="t" r="r" b="b"/>
            <a:pathLst>
              <a:path w="1932" h="961" extrusionOk="0">
                <a:moveTo>
                  <a:pt x="598" y="1"/>
                </a:moveTo>
                <a:cubicBezTo>
                  <a:pt x="497" y="1"/>
                  <a:pt x="398" y="11"/>
                  <a:pt x="302" y="31"/>
                </a:cubicBezTo>
                <a:cubicBezTo>
                  <a:pt x="195" y="56"/>
                  <a:pt x="94" y="90"/>
                  <a:pt x="0" y="129"/>
                </a:cubicBezTo>
                <a:cubicBezTo>
                  <a:pt x="0" y="129"/>
                  <a:pt x="39" y="125"/>
                  <a:pt x="106" y="125"/>
                </a:cubicBezTo>
                <a:cubicBezTo>
                  <a:pt x="391" y="125"/>
                  <a:pt x="1180" y="197"/>
                  <a:pt x="1596" y="960"/>
                </a:cubicBezTo>
                <a:cubicBezTo>
                  <a:pt x="1600" y="956"/>
                  <a:pt x="1605" y="956"/>
                  <a:pt x="1613" y="956"/>
                </a:cubicBezTo>
                <a:cubicBezTo>
                  <a:pt x="1706" y="935"/>
                  <a:pt x="1817" y="918"/>
                  <a:pt x="1931" y="918"/>
                </a:cubicBezTo>
                <a:cubicBezTo>
                  <a:pt x="1931" y="914"/>
                  <a:pt x="1931" y="914"/>
                  <a:pt x="1931" y="914"/>
                </a:cubicBezTo>
                <a:cubicBezTo>
                  <a:pt x="1923" y="897"/>
                  <a:pt x="1910" y="876"/>
                  <a:pt x="1897" y="850"/>
                </a:cubicBezTo>
                <a:cubicBezTo>
                  <a:pt x="1880" y="820"/>
                  <a:pt x="1863" y="782"/>
                  <a:pt x="1842" y="740"/>
                </a:cubicBezTo>
                <a:cubicBezTo>
                  <a:pt x="1796" y="655"/>
                  <a:pt x="1723" y="557"/>
                  <a:pt x="1630" y="460"/>
                </a:cubicBezTo>
                <a:cubicBezTo>
                  <a:pt x="1537" y="358"/>
                  <a:pt x="1414" y="260"/>
                  <a:pt x="1274" y="179"/>
                </a:cubicBezTo>
                <a:cubicBezTo>
                  <a:pt x="1133" y="103"/>
                  <a:pt x="968" y="44"/>
                  <a:pt x="802" y="14"/>
                </a:cubicBezTo>
                <a:cubicBezTo>
                  <a:pt x="734" y="5"/>
                  <a:pt x="665" y="1"/>
                  <a:pt x="598" y="1"/>
                </a:cubicBezTo>
                <a:close/>
              </a:path>
            </a:pathLst>
          </a:custGeom>
          <a:solidFill>
            <a:srgbClr val="1E1549">
              <a:alpha val="410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4" name="Google Shape;2434;p28"/>
          <p:cNvSpPr/>
          <p:nvPr/>
        </p:nvSpPr>
        <p:spPr>
          <a:xfrm>
            <a:off x="-1129323" y="4098844"/>
            <a:ext cx="11722" cy="21352"/>
          </a:xfrm>
          <a:custGeom>
            <a:avLst/>
            <a:gdLst/>
            <a:ahLst/>
            <a:cxnLst/>
            <a:rect l="l" t="t" r="r" b="b"/>
            <a:pathLst>
              <a:path w="56" h="102" extrusionOk="0">
                <a:moveTo>
                  <a:pt x="25" y="0"/>
                </a:moveTo>
                <a:cubicBezTo>
                  <a:pt x="17" y="0"/>
                  <a:pt x="13" y="0"/>
                  <a:pt x="8" y="4"/>
                </a:cubicBezTo>
                <a:cubicBezTo>
                  <a:pt x="0" y="17"/>
                  <a:pt x="0" y="89"/>
                  <a:pt x="13" y="98"/>
                </a:cubicBezTo>
                <a:cubicBezTo>
                  <a:pt x="17" y="102"/>
                  <a:pt x="25" y="102"/>
                  <a:pt x="30" y="102"/>
                </a:cubicBezTo>
                <a:cubicBezTo>
                  <a:pt x="38" y="102"/>
                  <a:pt x="42" y="98"/>
                  <a:pt x="47" y="93"/>
                </a:cubicBezTo>
                <a:cubicBezTo>
                  <a:pt x="55" y="85"/>
                  <a:pt x="55" y="13"/>
                  <a:pt x="42" y="4"/>
                </a:cubicBezTo>
                <a:cubicBezTo>
                  <a:pt x="38" y="0"/>
                  <a:pt x="30" y="0"/>
                  <a:pt x="2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35" name="Google Shape;2435;p28"/>
          <p:cNvGrpSpPr/>
          <p:nvPr/>
        </p:nvGrpSpPr>
        <p:grpSpPr>
          <a:xfrm>
            <a:off x="1354420" y="3962265"/>
            <a:ext cx="167643" cy="2112146"/>
            <a:chOff x="-651590" y="3045822"/>
            <a:chExt cx="150299" cy="1893622"/>
          </a:xfrm>
        </p:grpSpPr>
        <p:sp>
          <p:nvSpPr>
            <p:cNvPr id="2436" name="Google Shape;2436;p28"/>
            <p:cNvSpPr/>
            <p:nvPr/>
          </p:nvSpPr>
          <p:spPr>
            <a:xfrm>
              <a:off x="-651590" y="3045822"/>
              <a:ext cx="150299" cy="1893622"/>
            </a:xfrm>
            <a:custGeom>
              <a:avLst/>
              <a:gdLst/>
              <a:ahLst/>
              <a:cxnLst/>
              <a:rect l="l" t="t" r="r" b="b"/>
              <a:pathLst>
                <a:path w="718" h="9046" extrusionOk="0">
                  <a:moveTo>
                    <a:pt x="378" y="29"/>
                  </a:moveTo>
                  <a:cubicBezTo>
                    <a:pt x="391" y="29"/>
                    <a:pt x="412" y="29"/>
                    <a:pt x="433" y="38"/>
                  </a:cubicBezTo>
                  <a:cubicBezTo>
                    <a:pt x="454" y="42"/>
                    <a:pt x="471" y="55"/>
                    <a:pt x="492" y="68"/>
                  </a:cubicBezTo>
                  <a:cubicBezTo>
                    <a:pt x="518" y="93"/>
                    <a:pt x="552" y="131"/>
                    <a:pt x="573" y="199"/>
                  </a:cubicBezTo>
                  <a:cubicBezTo>
                    <a:pt x="586" y="229"/>
                    <a:pt x="594" y="267"/>
                    <a:pt x="603" y="305"/>
                  </a:cubicBezTo>
                  <a:cubicBezTo>
                    <a:pt x="611" y="348"/>
                    <a:pt x="620" y="390"/>
                    <a:pt x="628" y="441"/>
                  </a:cubicBezTo>
                  <a:cubicBezTo>
                    <a:pt x="654" y="632"/>
                    <a:pt x="649" y="878"/>
                    <a:pt x="607" y="1154"/>
                  </a:cubicBezTo>
                  <a:cubicBezTo>
                    <a:pt x="569" y="1430"/>
                    <a:pt x="492" y="1740"/>
                    <a:pt x="437" y="2067"/>
                  </a:cubicBezTo>
                  <a:cubicBezTo>
                    <a:pt x="378" y="2398"/>
                    <a:pt x="348" y="2750"/>
                    <a:pt x="352" y="3102"/>
                  </a:cubicBezTo>
                  <a:cubicBezTo>
                    <a:pt x="352" y="3455"/>
                    <a:pt x="386" y="3803"/>
                    <a:pt x="446" y="4134"/>
                  </a:cubicBezTo>
                  <a:cubicBezTo>
                    <a:pt x="454" y="4185"/>
                    <a:pt x="463" y="4231"/>
                    <a:pt x="471" y="4282"/>
                  </a:cubicBezTo>
                  <a:cubicBezTo>
                    <a:pt x="522" y="4554"/>
                    <a:pt x="582" y="4813"/>
                    <a:pt x="620" y="5046"/>
                  </a:cubicBezTo>
                  <a:cubicBezTo>
                    <a:pt x="662" y="5322"/>
                    <a:pt x="675" y="5568"/>
                    <a:pt x="658" y="5763"/>
                  </a:cubicBezTo>
                  <a:cubicBezTo>
                    <a:pt x="645" y="5954"/>
                    <a:pt x="620" y="6095"/>
                    <a:pt x="603" y="6167"/>
                  </a:cubicBezTo>
                  <a:cubicBezTo>
                    <a:pt x="594" y="6222"/>
                    <a:pt x="582" y="6269"/>
                    <a:pt x="577" y="6303"/>
                  </a:cubicBezTo>
                  <a:cubicBezTo>
                    <a:pt x="569" y="6315"/>
                    <a:pt x="565" y="6332"/>
                    <a:pt x="556" y="6358"/>
                  </a:cubicBezTo>
                  <a:cubicBezTo>
                    <a:pt x="535" y="6421"/>
                    <a:pt x="480" y="6612"/>
                    <a:pt x="416" y="6863"/>
                  </a:cubicBezTo>
                  <a:cubicBezTo>
                    <a:pt x="352" y="7117"/>
                    <a:pt x="293" y="7436"/>
                    <a:pt x="276" y="7763"/>
                  </a:cubicBezTo>
                  <a:cubicBezTo>
                    <a:pt x="259" y="8089"/>
                    <a:pt x="297" y="8416"/>
                    <a:pt x="374" y="8667"/>
                  </a:cubicBezTo>
                  <a:cubicBezTo>
                    <a:pt x="382" y="8701"/>
                    <a:pt x="391" y="8730"/>
                    <a:pt x="399" y="8760"/>
                  </a:cubicBezTo>
                  <a:cubicBezTo>
                    <a:pt x="412" y="8786"/>
                    <a:pt x="420" y="8815"/>
                    <a:pt x="429" y="8841"/>
                  </a:cubicBezTo>
                  <a:cubicBezTo>
                    <a:pt x="450" y="8892"/>
                    <a:pt x="458" y="8943"/>
                    <a:pt x="446" y="8972"/>
                  </a:cubicBezTo>
                  <a:cubicBezTo>
                    <a:pt x="442" y="8981"/>
                    <a:pt x="437" y="8989"/>
                    <a:pt x="433" y="8993"/>
                  </a:cubicBezTo>
                  <a:cubicBezTo>
                    <a:pt x="425" y="8985"/>
                    <a:pt x="420" y="8972"/>
                    <a:pt x="408" y="8960"/>
                  </a:cubicBezTo>
                  <a:cubicBezTo>
                    <a:pt x="382" y="8917"/>
                    <a:pt x="331" y="8841"/>
                    <a:pt x="272" y="8696"/>
                  </a:cubicBezTo>
                  <a:cubicBezTo>
                    <a:pt x="255" y="8650"/>
                    <a:pt x="234" y="8582"/>
                    <a:pt x="212" y="8488"/>
                  </a:cubicBezTo>
                  <a:cubicBezTo>
                    <a:pt x="191" y="8399"/>
                    <a:pt x="174" y="8285"/>
                    <a:pt x="170" y="8153"/>
                  </a:cubicBezTo>
                  <a:cubicBezTo>
                    <a:pt x="170" y="8022"/>
                    <a:pt x="178" y="7873"/>
                    <a:pt x="200" y="7707"/>
                  </a:cubicBezTo>
                  <a:cubicBezTo>
                    <a:pt x="221" y="7546"/>
                    <a:pt x="259" y="7372"/>
                    <a:pt x="301" y="7185"/>
                  </a:cubicBezTo>
                  <a:cubicBezTo>
                    <a:pt x="382" y="6812"/>
                    <a:pt x="501" y="6400"/>
                    <a:pt x="560" y="5946"/>
                  </a:cubicBezTo>
                  <a:cubicBezTo>
                    <a:pt x="586" y="5721"/>
                    <a:pt x="594" y="5483"/>
                    <a:pt x="577" y="5250"/>
                  </a:cubicBezTo>
                  <a:cubicBezTo>
                    <a:pt x="565" y="5012"/>
                    <a:pt x="522" y="4775"/>
                    <a:pt x="475" y="4541"/>
                  </a:cubicBezTo>
                  <a:cubicBezTo>
                    <a:pt x="425" y="4308"/>
                    <a:pt x="365" y="4078"/>
                    <a:pt x="323" y="3849"/>
                  </a:cubicBezTo>
                  <a:cubicBezTo>
                    <a:pt x="280" y="3620"/>
                    <a:pt x="255" y="3391"/>
                    <a:pt x="255" y="3166"/>
                  </a:cubicBezTo>
                  <a:cubicBezTo>
                    <a:pt x="246" y="2716"/>
                    <a:pt x="306" y="2287"/>
                    <a:pt x="352" y="1910"/>
                  </a:cubicBezTo>
                  <a:cubicBezTo>
                    <a:pt x="399" y="1528"/>
                    <a:pt x="429" y="1192"/>
                    <a:pt x="433" y="925"/>
                  </a:cubicBezTo>
                  <a:cubicBezTo>
                    <a:pt x="437" y="662"/>
                    <a:pt x="416" y="462"/>
                    <a:pt x="399" y="365"/>
                  </a:cubicBezTo>
                  <a:cubicBezTo>
                    <a:pt x="382" y="212"/>
                    <a:pt x="357" y="131"/>
                    <a:pt x="344" y="89"/>
                  </a:cubicBezTo>
                  <a:cubicBezTo>
                    <a:pt x="335" y="59"/>
                    <a:pt x="331" y="46"/>
                    <a:pt x="327" y="38"/>
                  </a:cubicBezTo>
                  <a:cubicBezTo>
                    <a:pt x="340" y="34"/>
                    <a:pt x="357" y="29"/>
                    <a:pt x="378" y="29"/>
                  </a:cubicBezTo>
                  <a:close/>
                  <a:moveTo>
                    <a:pt x="318" y="42"/>
                  </a:moveTo>
                  <a:cubicBezTo>
                    <a:pt x="318" y="51"/>
                    <a:pt x="323" y="63"/>
                    <a:pt x="327" y="89"/>
                  </a:cubicBezTo>
                  <a:cubicBezTo>
                    <a:pt x="331" y="135"/>
                    <a:pt x="352" y="216"/>
                    <a:pt x="369" y="373"/>
                  </a:cubicBezTo>
                  <a:cubicBezTo>
                    <a:pt x="382" y="475"/>
                    <a:pt x="399" y="666"/>
                    <a:pt x="391" y="933"/>
                  </a:cubicBezTo>
                  <a:cubicBezTo>
                    <a:pt x="386" y="1197"/>
                    <a:pt x="352" y="1532"/>
                    <a:pt x="301" y="1910"/>
                  </a:cubicBezTo>
                  <a:cubicBezTo>
                    <a:pt x="255" y="2287"/>
                    <a:pt x="195" y="2716"/>
                    <a:pt x="200" y="3170"/>
                  </a:cubicBezTo>
                  <a:cubicBezTo>
                    <a:pt x="204" y="3399"/>
                    <a:pt x="229" y="3633"/>
                    <a:pt x="272" y="3866"/>
                  </a:cubicBezTo>
                  <a:cubicBezTo>
                    <a:pt x="318" y="4095"/>
                    <a:pt x="374" y="4329"/>
                    <a:pt x="425" y="4558"/>
                  </a:cubicBezTo>
                  <a:cubicBezTo>
                    <a:pt x="471" y="4792"/>
                    <a:pt x="509" y="5025"/>
                    <a:pt x="526" y="5258"/>
                  </a:cubicBezTo>
                  <a:cubicBezTo>
                    <a:pt x="539" y="5492"/>
                    <a:pt x="531" y="5721"/>
                    <a:pt x="505" y="5946"/>
                  </a:cubicBezTo>
                  <a:cubicBezTo>
                    <a:pt x="450" y="6392"/>
                    <a:pt x="335" y="6808"/>
                    <a:pt x="251" y="7181"/>
                  </a:cubicBezTo>
                  <a:cubicBezTo>
                    <a:pt x="208" y="7368"/>
                    <a:pt x="174" y="7546"/>
                    <a:pt x="153" y="7707"/>
                  </a:cubicBezTo>
                  <a:cubicBezTo>
                    <a:pt x="132" y="7873"/>
                    <a:pt x="123" y="8026"/>
                    <a:pt x="132" y="8162"/>
                  </a:cubicBezTo>
                  <a:cubicBezTo>
                    <a:pt x="136" y="8293"/>
                    <a:pt x="153" y="8408"/>
                    <a:pt x="174" y="8501"/>
                  </a:cubicBezTo>
                  <a:cubicBezTo>
                    <a:pt x="200" y="8595"/>
                    <a:pt x="225" y="8667"/>
                    <a:pt x="246" y="8713"/>
                  </a:cubicBezTo>
                  <a:cubicBezTo>
                    <a:pt x="306" y="8853"/>
                    <a:pt x="361" y="8926"/>
                    <a:pt x="395" y="8968"/>
                  </a:cubicBezTo>
                  <a:cubicBezTo>
                    <a:pt x="403" y="8981"/>
                    <a:pt x="416" y="8993"/>
                    <a:pt x="420" y="8998"/>
                  </a:cubicBezTo>
                  <a:cubicBezTo>
                    <a:pt x="413" y="9003"/>
                    <a:pt x="404" y="9005"/>
                    <a:pt x="394" y="9005"/>
                  </a:cubicBezTo>
                  <a:cubicBezTo>
                    <a:pt x="388" y="9005"/>
                    <a:pt x="381" y="9004"/>
                    <a:pt x="374" y="9002"/>
                  </a:cubicBezTo>
                  <a:cubicBezTo>
                    <a:pt x="348" y="8998"/>
                    <a:pt x="331" y="8985"/>
                    <a:pt x="318" y="8972"/>
                  </a:cubicBezTo>
                  <a:cubicBezTo>
                    <a:pt x="284" y="8938"/>
                    <a:pt x="267" y="8913"/>
                    <a:pt x="259" y="8900"/>
                  </a:cubicBezTo>
                  <a:cubicBezTo>
                    <a:pt x="255" y="8892"/>
                    <a:pt x="251" y="8887"/>
                    <a:pt x="246" y="8883"/>
                  </a:cubicBezTo>
                  <a:cubicBezTo>
                    <a:pt x="242" y="8875"/>
                    <a:pt x="238" y="8862"/>
                    <a:pt x="229" y="8849"/>
                  </a:cubicBezTo>
                  <a:cubicBezTo>
                    <a:pt x="225" y="8836"/>
                    <a:pt x="217" y="8828"/>
                    <a:pt x="212" y="8815"/>
                  </a:cubicBezTo>
                  <a:cubicBezTo>
                    <a:pt x="204" y="8802"/>
                    <a:pt x="200" y="8790"/>
                    <a:pt x="191" y="8773"/>
                  </a:cubicBezTo>
                  <a:cubicBezTo>
                    <a:pt x="178" y="8743"/>
                    <a:pt x="166" y="8713"/>
                    <a:pt x="153" y="8675"/>
                  </a:cubicBezTo>
                  <a:cubicBezTo>
                    <a:pt x="119" y="8582"/>
                    <a:pt x="60" y="8391"/>
                    <a:pt x="47" y="8123"/>
                  </a:cubicBezTo>
                  <a:cubicBezTo>
                    <a:pt x="43" y="7992"/>
                    <a:pt x="47" y="7839"/>
                    <a:pt x="68" y="7678"/>
                  </a:cubicBezTo>
                  <a:cubicBezTo>
                    <a:pt x="85" y="7512"/>
                    <a:pt x="123" y="7334"/>
                    <a:pt x="170" y="7147"/>
                  </a:cubicBezTo>
                  <a:cubicBezTo>
                    <a:pt x="217" y="6960"/>
                    <a:pt x="272" y="6765"/>
                    <a:pt x="327" y="6557"/>
                  </a:cubicBezTo>
                  <a:cubicBezTo>
                    <a:pt x="382" y="6349"/>
                    <a:pt x="437" y="6133"/>
                    <a:pt x="467" y="5904"/>
                  </a:cubicBezTo>
                  <a:cubicBezTo>
                    <a:pt x="497" y="5674"/>
                    <a:pt x="497" y="5437"/>
                    <a:pt x="475" y="5199"/>
                  </a:cubicBezTo>
                  <a:cubicBezTo>
                    <a:pt x="450" y="4961"/>
                    <a:pt x="403" y="4724"/>
                    <a:pt x="352" y="4486"/>
                  </a:cubicBezTo>
                  <a:cubicBezTo>
                    <a:pt x="246" y="4019"/>
                    <a:pt x="119" y="3552"/>
                    <a:pt x="98" y="3098"/>
                  </a:cubicBezTo>
                  <a:cubicBezTo>
                    <a:pt x="85" y="2873"/>
                    <a:pt x="102" y="2652"/>
                    <a:pt x="127" y="2440"/>
                  </a:cubicBezTo>
                  <a:cubicBezTo>
                    <a:pt x="153" y="2228"/>
                    <a:pt x="183" y="2024"/>
                    <a:pt x="204" y="1833"/>
                  </a:cubicBezTo>
                  <a:cubicBezTo>
                    <a:pt x="225" y="1638"/>
                    <a:pt x="238" y="1455"/>
                    <a:pt x="234" y="1290"/>
                  </a:cubicBezTo>
                  <a:cubicBezTo>
                    <a:pt x="234" y="1120"/>
                    <a:pt x="212" y="967"/>
                    <a:pt x="183" y="836"/>
                  </a:cubicBezTo>
                  <a:cubicBezTo>
                    <a:pt x="157" y="704"/>
                    <a:pt x="136" y="590"/>
                    <a:pt x="132" y="496"/>
                  </a:cubicBezTo>
                  <a:cubicBezTo>
                    <a:pt x="127" y="403"/>
                    <a:pt x="140" y="331"/>
                    <a:pt x="157" y="284"/>
                  </a:cubicBezTo>
                  <a:cubicBezTo>
                    <a:pt x="191" y="161"/>
                    <a:pt x="246" y="101"/>
                    <a:pt x="280" y="68"/>
                  </a:cubicBezTo>
                  <a:cubicBezTo>
                    <a:pt x="284" y="68"/>
                    <a:pt x="293" y="59"/>
                    <a:pt x="310" y="46"/>
                  </a:cubicBezTo>
                  <a:cubicBezTo>
                    <a:pt x="314" y="46"/>
                    <a:pt x="314" y="46"/>
                    <a:pt x="318" y="42"/>
                  </a:cubicBezTo>
                  <a:close/>
                  <a:moveTo>
                    <a:pt x="397" y="1"/>
                  </a:moveTo>
                  <a:cubicBezTo>
                    <a:pt x="390" y="1"/>
                    <a:pt x="382" y="2"/>
                    <a:pt x="374" y="4"/>
                  </a:cubicBezTo>
                  <a:cubicBezTo>
                    <a:pt x="344" y="8"/>
                    <a:pt x="323" y="17"/>
                    <a:pt x="310" y="25"/>
                  </a:cubicBezTo>
                  <a:cubicBezTo>
                    <a:pt x="301" y="29"/>
                    <a:pt x="297" y="34"/>
                    <a:pt x="289" y="38"/>
                  </a:cubicBezTo>
                  <a:cubicBezTo>
                    <a:pt x="251" y="63"/>
                    <a:pt x="174" y="123"/>
                    <a:pt x="123" y="280"/>
                  </a:cubicBezTo>
                  <a:cubicBezTo>
                    <a:pt x="106" y="326"/>
                    <a:pt x="89" y="407"/>
                    <a:pt x="93" y="505"/>
                  </a:cubicBezTo>
                  <a:cubicBezTo>
                    <a:pt x="98" y="602"/>
                    <a:pt x="119" y="717"/>
                    <a:pt x="144" y="848"/>
                  </a:cubicBezTo>
                  <a:cubicBezTo>
                    <a:pt x="170" y="980"/>
                    <a:pt x="187" y="1129"/>
                    <a:pt x="191" y="1294"/>
                  </a:cubicBezTo>
                  <a:cubicBezTo>
                    <a:pt x="191" y="1460"/>
                    <a:pt x="178" y="1642"/>
                    <a:pt x="157" y="1833"/>
                  </a:cubicBezTo>
                  <a:cubicBezTo>
                    <a:pt x="132" y="2024"/>
                    <a:pt x="106" y="2228"/>
                    <a:pt x="77" y="2440"/>
                  </a:cubicBezTo>
                  <a:cubicBezTo>
                    <a:pt x="51" y="2652"/>
                    <a:pt x="34" y="2877"/>
                    <a:pt x="47" y="3106"/>
                  </a:cubicBezTo>
                  <a:cubicBezTo>
                    <a:pt x="68" y="3569"/>
                    <a:pt x="195" y="4040"/>
                    <a:pt x="301" y="4507"/>
                  </a:cubicBezTo>
                  <a:cubicBezTo>
                    <a:pt x="352" y="4741"/>
                    <a:pt x="399" y="4974"/>
                    <a:pt x="425" y="5212"/>
                  </a:cubicBezTo>
                  <a:cubicBezTo>
                    <a:pt x="446" y="5445"/>
                    <a:pt x="446" y="5679"/>
                    <a:pt x="416" y="5904"/>
                  </a:cubicBezTo>
                  <a:cubicBezTo>
                    <a:pt x="352" y="6353"/>
                    <a:pt x="212" y="6765"/>
                    <a:pt x="123" y="7143"/>
                  </a:cubicBezTo>
                  <a:cubicBezTo>
                    <a:pt x="77" y="7330"/>
                    <a:pt x="38" y="7508"/>
                    <a:pt x="21" y="7678"/>
                  </a:cubicBezTo>
                  <a:cubicBezTo>
                    <a:pt x="4" y="7843"/>
                    <a:pt x="0" y="7996"/>
                    <a:pt x="4" y="8132"/>
                  </a:cubicBezTo>
                  <a:cubicBezTo>
                    <a:pt x="21" y="8404"/>
                    <a:pt x="85" y="8599"/>
                    <a:pt x="123" y="8692"/>
                  </a:cubicBezTo>
                  <a:cubicBezTo>
                    <a:pt x="136" y="8730"/>
                    <a:pt x="153" y="8760"/>
                    <a:pt x="166" y="8786"/>
                  </a:cubicBezTo>
                  <a:cubicBezTo>
                    <a:pt x="174" y="8802"/>
                    <a:pt x="178" y="8815"/>
                    <a:pt x="187" y="8828"/>
                  </a:cubicBezTo>
                  <a:cubicBezTo>
                    <a:pt x="191" y="8836"/>
                    <a:pt x="200" y="8849"/>
                    <a:pt x="204" y="8858"/>
                  </a:cubicBezTo>
                  <a:cubicBezTo>
                    <a:pt x="217" y="8879"/>
                    <a:pt x="229" y="8900"/>
                    <a:pt x="238" y="8913"/>
                  </a:cubicBezTo>
                  <a:cubicBezTo>
                    <a:pt x="246" y="8926"/>
                    <a:pt x="251" y="8930"/>
                    <a:pt x="255" y="8938"/>
                  </a:cubicBezTo>
                  <a:cubicBezTo>
                    <a:pt x="263" y="8955"/>
                    <a:pt x="276" y="8972"/>
                    <a:pt x="297" y="8993"/>
                  </a:cubicBezTo>
                  <a:cubicBezTo>
                    <a:pt x="306" y="9006"/>
                    <a:pt x="331" y="9032"/>
                    <a:pt x="365" y="9040"/>
                  </a:cubicBezTo>
                  <a:cubicBezTo>
                    <a:pt x="375" y="9043"/>
                    <a:pt x="388" y="9045"/>
                    <a:pt x="401" y="9045"/>
                  </a:cubicBezTo>
                  <a:cubicBezTo>
                    <a:pt x="410" y="9045"/>
                    <a:pt x="420" y="9044"/>
                    <a:pt x="429" y="9040"/>
                  </a:cubicBezTo>
                  <a:cubicBezTo>
                    <a:pt x="450" y="9032"/>
                    <a:pt x="475" y="9015"/>
                    <a:pt x="484" y="8989"/>
                  </a:cubicBezTo>
                  <a:cubicBezTo>
                    <a:pt x="505" y="8934"/>
                    <a:pt x="488" y="8879"/>
                    <a:pt x="471" y="8824"/>
                  </a:cubicBezTo>
                  <a:cubicBezTo>
                    <a:pt x="454" y="8773"/>
                    <a:pt x="433" y="8713"/>
                    <a:pt x="416" y="8654"/>
                  </a:cubicBezTo>
                  <a:cubicBezTo>
                    <a:pt x="348" y="8404"/>
                    <a:pt x="314" y="8081"/>
                    <a:pt x="331" y="7763"/>
                  </a:cubicBezTo>
                  <a:cubicBezTo>
                    <a:pt x="344" y="7440"/>
                    <a:pt x="403" y="7122"/>
                    <a:pt x="463" y="6871"/>
                  </a:cubicBezTo>
                  <a:cubicBezTo>
                    <a:pt x="522" y="6621"/>
                    <a:pt x="577" y="6430"/>
                    <a:pt x="590" y="6362"/>
                  </a:cubicBezTo>
                  <a:cubicBezTo>
                    <a:pt x="594" y="6336"/>
                    <a:pt x="599" y="6315"/>
                    <a:pt x="603" y="6303"/>
                  </a:cubicBezTo>
                  <a:cubicBezTo>
                    <a:pt x="611" y="6269"/>
                    <a:pt x="624" y="6226"/>
                    <a:pt x="637" y="6171"/>
                  </a:cubicBezTo>
                  <a:cubicBezTo>
                    <a:pt x="654" y="6099"/>
                    <a:pt x="688" y="5954"/>
                    <a:pt x="700" y="5759"/>
                  </a:cubicBezTo>
                  <a:cubicBezTo>
                    <a:pt x="717" y="5564"/>
                    <a:pt x="709" y="5314"/>
                    <a:pt x="662" y="5033"/>
                  </a:cubicBezTo>
                  <a:cubicBezTo>
                    <a:pt x="637" y="4842"/>
                    <a:pt x="594" y="4634"/>
                    <a:pt x="548" y="4418"/>
                  </a:cubicBezTo>
                  <a:cubicBezTo>
                    <a:pt x="531" y="4320"/>
                    <a:pt x="509" y="4223"/>
                    <a:pt x="492" y="4121"/>
                  </a:cubicBezTo>
                  <a:cubicBezTo>
                    <a:pt x="437" y="3794"/>
                    <a:pt x="403" y="3446"/>
                    <a:pt x="403" y="3094"/>
                  </a:cubicBezTo>
                  <a:cubicBezTo>
                    <a:pt x="403" y="2746"/>
                    <a:pt x="433" y="2398"/>
                    <a:pt x="488" y="2071"/>
                  </a:cubicBezTo>
                  <a:cubicBezTo>
                    <a:pt x="543" y="1744"/>
                    <a:pt x="616" y="1438"/>
                    <a:pt x="658" y="1158"/>
                  </a:cubicBezTo>
                  <a:cubicBezTo>
                    <a:pt x="696" y="878"/>
                    <a:pt x="700" y="624"/>
                    <a:pt x="666" y="428"/>
                  </a:cubicBezTo>
                  <a:cubicBezTo>
                    <a:pt x="662" y="382"/>
                    <a:pt x="649" y="335"/>
                    <a:pt x="641" y="292"/>
                  </a:cubicBezTo>
                  <a:cubicBezTo>
                    <a:pt x="633" y="250"/>
                    <a:pt x="620" y="212"/>
                    <a:pt x="607" y="178"/>
                  </a:cubicBezTo>
                  <a:cubicBezTo>
                    <a:pt x="582" y="114"/>
                    <a:pt x="543" y="63"/>
                    <a:pt x="509" y="42"/>
                  </a:cubicBezTo>
                  <a:cubicBezTo>
                    <a:pt x="480" y="17"/>
                    <a:pt x="450" y="8"/>
                    <a:pt x="425" y="4"/>
                  </a:cubicBezTo>
                  <a:cubicBezTo>
                    <a:pt x="414" y="2"/>
                    <a:pt x="405" y="1"/>
                    <a:pt x="397" y="1"/>
                  </a:cubicBezTo>
                  <a:close/>
                </a:path>
              </a:pathLst>
            </a:custGeom>
            <a:solidFill>
              <a:srgbClr val="1E15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7" name="Google Shape;2437;p28"/>
            <p:cNvSpPr/>
            <p:nvPr/>
          </p:nvSpPr>
          <p:spPr>
            <a:xfrm>
              <a:off x="-642798" y="3054614"/>
              <a:ext cx="104246" cy="1876247"/>
            </a:xfrm>
            <a:custGeom>
              <a:avLst/>
              <a:gdLst/>
              <a:ahLst/>
              <a:cxnLst/>
              <a:rect l="l" t="t" r="r" b="b"/>
              <a:pathLst>
                <a:path w="498" h="8963" extrusionOk="0">
                  <a:moveTo>
                    <a:pt x="276" y="0"/>
                  </a:moveTo>
                  <a:cubicBezTo>
                    <a:pt x="272" y="4"/>
                    <a:pt x="272" y="4"/>
                    <a:pt x="268" y="9"/>
                  </a:cubicBezTo>
                  <a:cubicBezTo>
                    <a:pt x="251" y="17"/>
                    <a:pt x="242" y="26"/>
                    <a:pt x="238" y="26"/>
                  </a:cubicBezTo>
                  <a:cubicBezTo>
                    <a:pt x="204" y="59"/>
                    <a:pt x="149" y="119"/>
                    <a:pt x="115" y="242"/>
                  </a:cubicBezTo>
                  <a:cubicBezTo>
                    <a:pt x="98" y="289"/>
                    <a:pt x="85" y="361"/>
                    <a:pt x="90" y="454"/>
                  </a:cubicBezTo>
                  <a:cubicBezTo>
                    <a:pt x="94" y="548"/>
                    <a:pt x="115" y="662"/>
                    <a:pt x="141" y="794"/>
                  </a:cubicBezTo>
                  <a:cubicBezTo>
                    <a:pt x="170" y="925"/>
                    <a:pt x="192" y="1078"/>
                    <a:pt x="192" y="1248"/>
                  </a:cubicBezTo>
                  <a:cubicBezTo>
                    <a:pt x="196" y="1413"/>
                    <a:pt x="183" y="1596"/>
                    <a:pt x="162" y="1791"/>
                  </a:cubicBezTo>
                  <a:cubicBezTo>
                    <a:pt x="141" y="1982"/>
                    <a:pt x="111" y="2186"/>
                    <a:pt x="85" y="2398"/>
                  </a:cubicBezTo>
                  <a:cubicBezTo>
                    <a:pt x="60" y="2610"/>
                    <a:pt x="43" y="2831"/>
                    <a:pt x="56" y="3056"/>
                  </a:cubicBezTo>
                  <a:cubicBezTo>
                    <a:pt x="77" y="3510"/>
                    <a:pt x="204" y="3977"/>
                    <a:pt x="310" y="4444"/>
                  </a:cubicBezTo>
                  <a:cubicBezTo>
                    <a:pt x="361" y="4682"/>
                    <a:pt x="408" y="4919"/>
                    <a:pt x="433" y="5157"/>
                  </a:cubicBezTo>
                  <a:cubicBezTo>
                    <a:pt x="455" y="5395"/>
                    <a:pt x="455" y="5632"/>
                    <a:pt x="425" y="5862"/>
                  </a:cubicBezTo>
                  <a:cubicBezTo>
                    <a:pt x="395" y="6091"/>
                    <a:pt x="340" y="6307"/>
                    <a:pt x="285" y="6515"/>
                  </a:cubicBezTo>
                  <a:cubicBezTo>
                    <a:pt x="230" y="6723"/>
                    <a:pt x="175" y="6918"/>
                    <a:pt x="128" y="7105"/>
                  </a:cubicBezTo>
                  <a:cubicBezTo>
                    <a:pt x="81" y="7292"/>
                    <a:pt x="43" y="7470"/>
                    <a:pt x="26" y="7636"/>
                  </a:cubicBezTo>
                  <a:cubicBezTo>
                    <a:pt x="5" y="7797"/>
                    <a:pt x="1" y="7950"/>
                    <a:pt x="5" y="8081"/>
                  </a:cubicBezTo>
                  <a:cubicBezTo>
                    <a:pt x="18" y="8349"/>
                    <a:pt x="77" y="8540"/>
                    <a:pt x="111" y="8633"/>
                  </a:cubicBezTo>
                  <a:cubicBezTo>
                    <a:pt x="124" y="8671"/>
                    <a:pt x="136" y="8701"/>
                    <a:pt x="149" y="8731"/>
                  </a:cubicBezTo>
                  <a:cubicBezTo>
                    <a:pt x="158" y="8748"/>
                    <a:pt x="162" y="8760"/>
                    <a:pt x="170" y="8773"/>
                  </a:cubicBezTo>
                  <a:cubicBezTo>
                    <a:pt x="175" y="8786"/>
                    <a:pt x="183" y="8794"/>
                    <a:pt x="187" y="8807"/>
                  </a:cubicBezTo>
                  <a:cubicBezTo>
                    <a:pt x="196" y="8820"/>
                    <a:pt x="200" y="8833"/>
                    <a:pt x="204" y="8841"/>
                  </a:cubicBezTo>
                  <a:cubicBezTo>
                    <a:pt x="209" y="8845"/>
                    <a:pt x="213" y="8850"/>
                    <a:pt x="217" y="8858"/>
                  </a:cubicBezTo>
                  <a:cubicBezTo>
                    <a:pt x="225" y="8871"/>
                    <a:pt x="242" y="8896"/>
                    <a:pt x="276" y="8930"/>
                  </a:cubicBezTo>
                  <a:cubicBezTo>
                    <a:pt x="289" y="8943"/>
                    <a:pt x="306" y="8956"/>
                    <a:pt x="332" y="8960"/>
                  </a:cubicBezTo>
                  <a:cubicBezTo>
                    <a:pt x="339" y="8962"/>
                    <a:pt x="346" y="8963"/>
                    <a:pt x="352" y="8963"/>
                  </a:cubicBezTo>
                  <a:cubicBezTo>
                    <a:pt x="362" y="8963"/>
                    <a:pt x="371" y="8961"/>
                    <a:pt x="378" y="8956"/>
                  </a:cubicBezTo>
                  <a:cubicBezTo>
                    <a:pt x="374" y="8951"/>
                    <a:pt x="361" y="8939"/>
                    <a:pt x="353" y="8926"/>
                  </a:cubicBezTo>
                  <a:cubicBezTo>
                    <a:pt x="319" y="8884"/>
                    <a:pt x="264" y="8811"/>
                    <a:pt x="204" y="8671"/>
                  </a:cubicBezTo>
                  <a:cubicBezTo>
                    <a:pt x="183" y="8625"/>
                    <a:pt x="158" y="8553"/>
                    <a:pt x="132" y="8459"/>
                  </a:cubicBezTo>
                  <a:cubicBezTo>
                    <a:pt x="111" y="8366"/>
                    <a:pt x="94" y="8251"/>
                    <a:pt x="90" y="8120"/>
                  </a:cubicBezTo>
                  <a:cubicBezTo>
                    <a:pt x="81" y="7984"/>
                    <a:pt x="90" y="7831"/>
                    <a:pt x="111" y="7665"/>
                  </a:cubicBezTo>
                  <a:cubicBezTo>
                    <a:pt x="132" y="7504"/>
                    <a:pt x="166" y="7326"/>
                    <a:pt x="209" y="7139"/>
                  </a:cubicBezTo>
                  <a:cubicBezTo>
                    <a:pt x="293" y="6766"/>
                    <a:pt x="408" y="6350"/>
                    <a:pt x="463" y="5904"/>
                  </a:cubicBezTo>
                  <a:cubicBezTo>
                    <a:pt x="489" y="5679"/>
                    <a:pt x="497" y="5450"/>
                    <a:pt x="484" y="5216"/>
                  </a:cubicBezTo>
                  <a:cubicBezTo>
                    <a:pt x="467" y="4983"/>
                    <a:pt x="429" y="4750"/>
                    <a:pt x="383" y="4516"/>
                  </a:cubicBezTo>
                  <a:cubicBezTo>
                    <a:pt x="332" y="4287"/>
                    <a:pt x="276" y="4053"/>
                    <a:pt x="230" y="3824"/>
                  </a:cubicBezTo>
                  <a:cubicBezTo>
                    <a:pt x="187" y="3591"/>
                    <a:pt x="162" y="3357"/>
                    <a:pt x="158" y="3128"/>
                  </a:cubicBezTo>
                  <a:cubicBezTo>
                    <a:pt x="153" y="2674"/>
                    <a:pt x="213" y="2245"/>
                    <a:pt x="259" y="1868"/>
                  </a:cubicBezTo>
                  <a:cubicBezTo>
                    <a:pt x="310" y="1490"/>
                    <a:pt x="344" y="1155"/>
                    <a:pt x="349" y="891"/>
                  </a:cubicBezTo>
                  <a:cubicBezTo>
                    <a:pt x="357" y="624"/>
                    <a:pt x="340" y="433"/>
                    <a:pt x="327" y="331"/>
                  </a:cubicBezTo>
                  <a:cubicBezTo>
                    <a:pt x="310" y="174"/>
                    <a:pt x="289" y="93"/>
                    <a:pt x="285" y="47"/>
                  </a:cubicBezTo>
                  <a:cubicBezTo>
                    <a:pt x="281" y="21"/>
                    <a:pt x="276" y="9"/>
                    <a:pt x="2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8" name="Google Shape;2438;p28"/>
            <p:cNvSpPr/>
            <p:nvPr/>
          </p:nvSpPr>
          <p:spPr>
            <a:xfrm>
              <a:off x="-616213" y="3051892"/>
              <a:ext cx="105921" cy="1876666"/>
            </a:xfrm>
            <a:custGeom>
              <a:avLst/>
              <a:gdLst/>
              <a:ahLst/>
              <a:cxnLst/>
              <a:rect l="l" t="t" r="r" b="b"/>
              <a:pathLst>
                <a:path w="506" h="8965" extrusionOk="0">
                  <a:moveTo>
                    <a:pt x="209" y="0"/>
                  </a:moveTo>
                  <a:cubicBezTo>
                    <a:pt x="188" y="0"/>
                    <a:pt x="171" y="5"/>
                    <a:pt x="158" y="9"/>
                  </a:cubicBezTo>
                  <a:cubicBezTo>
                    <a:pt x="162" y="17"/>
                    <a:pt x="166" y="30"/>
                    <a:pt x="175" y="60"/>
                  </a:cubicBezTo>
                  <a:cubicBezTo>
                    <a:pt x="188" y="102"/>
                    <a:pt x="213" y="183"/>
                    <a:pt x="230" y="336"/>
                  </a:cubicBezTo>
                  <a:cubicBezTo>
                    <a:pt x="247" y="433"/>
                    <a:pt x="268" y="633"/>
                    <a:pt x="264" y="896"/>
                  </a:cubicBezTo>
                  <a:cubicBezTo>
                    <a:pt x="260" y="1163"/>
                    <a:pt x="230" y="1499"/>
                    <a:pt x="183" y="1881"/>
                  </a:cubicBezTo>
                  <a:cubicBezTo>
                    <a:pt x="137" y="2258"/>
                    <a:pt x="77" y="2687"/>
                    <a:pt x="86" y="3137"/>
                  </a:cubicBezTo>
                  <a:cubicBezTo>
                    <a:pt x="86" y="3362"/>
                    <a:pt x="111" y="3591"/>
                    <a:pt x="154" y="3820"/>
                  </a:cubicBezTo>
                  <a:cubicBezTo>
                    <a:pt x="196" y="4049"/>
                    <a:pt x="256" y="4279"/>
                    <a:pt x="306" y="4512"/>
                  </a:cubicBezTo>
                  <a:cubicBezTo>
                    <a:pt x="353" y="4746"/>
                    <a:pt x="396" y="4983"/>
                    <a:pt x="408" y="5221"/>
                  </a:cubicBezTo>
                  <a:cubicBezTo>
                    <a:pt x="425" y="5454"/>
                    <a:pt x="417" y="5692"/>
                    <a:pt x="391" y="5917"/>
                  </a:cubicBezTo>
                  <a:cubicBezTo>
                    <a:pt x="332" y="6371"/>
                    <a:pt x="213" y="6783"/>
                    <a:pt x="132" y="7156"/>
                  </a:cubicBezTo>
                  <a:cubicBezTo>
                    <a:pt x="90" y="7343"/>
                    <a:pt x="52" y="7517"/>
                    <a:pt x="31" y="7678"/>
                  </a:cubicBezTo>
                  <a:cubicBezTo>
                    <a:pt x="9" y="7844"/>
                    <a:pt x="1" y="7993"/>
                    <a:pt x="1" y="8124"/>
                  </a:cubicBezTo>
                  <a:cubicBezTo>
                    <a:pt x="5" y="8256"/>
                    <a:pt x="22" y="8370"/>
                    <a:pt x="43" y="8459"/>
                  </a:cubicBezTo>
                  <a:cubicBezTo>
                    <a:pt x="65" y="8553"/>
                    <a:pt x="86" y="8621"/>
                    <a:pt x="103" y="8667"/>
                  </a:cubicBezTo>
                  <a:cubicBezTo>
                    <a:pt x="162" y="8812"/>
                    <a:pt x="213" y="8888"/>
                    <a:pt x="239" y="8931"/>
                  </a:cubicBezTo>
                  <a:cubicBezTo>
                    <a:pt x="251" y="8943"/>
                    <a:pt x="256" y="8956"/>
                    <a:pt x="264" y="8964"/>
                  </a:cubicBezTo>
                  <a:cubicBezTo>
                    <a:pt x="268" y="8960"/>
                    <a:pt x="273" y="8952"/>
                    <a:pt x="277" y="8943"/>
                  </a:cubicBezTo>
                  <a:cubicBezTo>
                    <a:pt x="289" y="8914"/>
                    <a:pt x="281" y="8863"/>
                    <a:pt x="260" y="8812"/>
                  </a:cubicBezTo>
                  <a:cubicBezTo>
                    <a:pt x="251" y="8786"/>
                    <a:pt x="243" y="8757"/>
                    <a:pt x="230" y="8731"/>
                  </a:cubicBezTo>
                  <a:cubicBezTo>
                    <a:pt x="222" y="8701"/>
                    <a:pt x="213" y="8672"/>
                    <a:pt x="205" y="8638"/>
                  </a:cubicBezTo>
                  <a:cubicBezTo>
                    <a:pt x="128" y="8387"/>
                    <a:pt x="90" y="8060"/>
                    <a:pt x="107" y="7734"/>
                  </a:cubicBezTo>
                  <a:cubicBezTo>
                    <a:pt x="124" y="7407"/>
                    <a:pt x="183" y="7088"/>
                    <a:pt x="247" y="6834"/>
                  </a:cubicBezTo>
                  <a:cubicBezTo>
                    <a:pt x="311" y="6583"/>
                    <a:pt x="366" y="6392"/>
                    <a:pt x="387" y="6329"/>
                  </a:cubicBezTo>
                  <a:cubicBezTo>
                    <a:pt x="396" y="6303"/>
                    <a:pt x="400" y="6286"/>
                    <a:pt x="408" y="6274"/>
                  </a:cubicBezTo>
                  <a:cubicBezTo>
                    <a:pt x="413" y="6240"/>
                    <a:pt x="425" y="6193"/>
                    <a:pt x="434" y="6138"/>
                  </a:cubicBezTo>
                  <a:cubicBezTo>
                    <a:pt x="451" y="6066"/>
                    <a:pt x="476" y="5925"/>
                    <a:pt x="489" y="5734"/>
                  </a:cubicBezTo>
                  <a:cubicBezTo>
                    <a:pt x="506" y="5539"/>
                    <a:pt x="493" y="5293"/>
                    <a:pt x="451" y="5017"/>
                  </a:cubicBezTo>
                  <a:cubicBezTo>
                    <a:pt x="408" y="4741"/>
                    <a:pt x="332" y="4431"/>
                    <a:pt x="277" y="4105"/>
                  </a:cubicBezTo>
                  <a:cubicBezTo>
                    <a:pt x="217" y="3774"/>
                    <a:pt x="183" y="3426"/>
                    <a:pt x="183" y="3073"/>
                  </a:cubicBezTo>
                  <a:cubicBezTo>
                    <a:pt x="179" y="2721"/>
                    <a:pt x="209" y="2369"/>
                    <a:pt x="268" y="2038"/>
                  </a:cubicBezTo>
                  <a:cubicBezTo>
                    <a:pt x="323" y="1711"/>
                    <a:pt x="400" y="1401"/>
                    <a:pt x="438" y="1125"/>
                  </a:cubicBezTo>
                  <a:cubicBezTo>
                    <a:pt x="480" y="849"/>
                    <a:pt x="485" y="603"/>
                    <a:pt x="459" y="412"/>
                  </a:cubicBezTo>
                  <a:cubicBezTo>
                    <a:pt x="451" y="361"/>
                    <a:pt x="442" y="319"/>
                    <a:pt x="434" y="276"/>
                  </a:cubicBezTo>
                  <a:cubicBezTo>
                    <a:pt x="425" y="238"/>
                    <a:pt x="417" y="200"/>
                    <a:pt x="404" y="170"/>
                  </a:cubicBezTo>
                  <a:cubicBezTo>
                    <a:pt x="383" y="102"/>
                    <a:pt x="349" y="64"/>
                    <a:pt x="323" y="39"/>
                  </a:cubicBezTo>
                  <a:cubicBezTo>
                    <a:pt x="285" y="5"/>
                    <a:pt x="239" y="0"/>
                    <a:pt x="2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9" name="Google Shape;2439;p28"/>
            <p:cNvSpPr/>
            <p:nvPr/>
          </p:nvSpPr>
          <p:spPr>
            <a:xfrm>
              <a:off x="-594024" y="3046450"/>
              <a:ext cx="89175" cy="924412"/>
            </a:xfrm>
            <a:custGeom>
              <a:avLst/>
              <a:gdLst/>
              <a:ahLst/>
              <a:cxnLst/>
              <a:rect l="l" t="t" r="r" b="b"/>
              <a:pathLst>
                <a:path w="426" h="4416" extrusionOk="0">
                  <a:moveTo>
                    <a:pt x="150" y="1"/>
                  </a:moveTo>
                  <a:cubicBezTo>
                    <a:pt x="150" y="5"/>
                    <a:pt x="154" y="18"/>
                    <a:pt x="158" y="35"/>
                  </a:cubicBezTo>
                  <a:cubicBezTo>
                    <a:pt x="200" y="175"/>
                    <a:pt x="328" y="688"/>
                    <a:pt x="239" y="1257"/>
                  </a:cubicBezTo>
                  <a:cubicBezTo>
                    <a:pt x="133" y="1928"/>
                    <a:pt x="69" y="2323"/>
                    <a:pt x="69" y="2323"/>
                  </a:cubicBezTo>
                  <a:cubicBezTo>
                    <a:pt x="69" y="2323"/>
                    <a:pt x="1" y="3167"/>
                    <a:pt x="22" y="3367"/>
                  </a:cubicBezTo>
                  <a:cubicBezTo>
                    <a:pt x="48" y="3562"/>
                    <a:pt x="158" y="4211"/>
                    <a:pt x="158" y="4211"/>
                  </a:cubicBezTo>
                  <a:lnTo>
                    <a:pt x="196" y="4279"/>
                  </a:lnTo>
                  <a:lnTo>
                    <a:pt x="273" y="4415"/>
                  </a:lnTo>
                  <a:cubicBezTo>
                    <a:pt x="256" y="4317"/>
                    <a:pt x="234" y="4220"/>
                    <a:pt x="217" y="4118"/>
                  </a:cubicBezTo>
                  <a:cubicBezTo>
                    <a:pt x="162" y="3791"/>
                    <a:pt x="128" y="3443"/>
                    <a:pt x="128" y="3091"/>
                  </a:cubicBezTo>
                  <a:cubicBezTo>
                    <a:pt x="128" y="2743"/>
                    <a:pt x="158" y="2395"/>
                    <a:pt x="213" y="2068"/>
                  </a:cubicBezTo>
                  <a:cubicBezTo>
                    <a:pt x="268" y="1741"/>
                    <a:pt x="341" y="1435"/>
                    <a:pt x="383" y="1155"/>
                  </a:cubicBezTo>
                  <a:cubicBezTo>
                    <a:pt x="421" y="875"/>
                    <a:pt x="425" y="621"/>
                    <a:pt x="391" y="425"/>
                  </a:cubicBezTo>
                  <a:cubicBezTo>
                    <a:pt x="387" y="379"/>
                    <a:pt x="374" y="332"/>
                    <a:pt x="366" y="289"/>
                  </a:cubicBezTo>
                  <a:cubicBezTo>
                    <a:pt x="358" y="247"/>
                    <a:pt x="345" y="209"/>
                    <a:pt x="332" y="175"/>
                  </a:cubicBezTo>
                  <a:cubicBezTo>
                    <a:pt x="307" y="111"/>
                    <a:pt x="268" y="60"/>
                    <a:pt x="234" y="39"/>
                  </a:cubicBezTo>
                  <a:cubicBezTo>
                    <a:pt x="205" y="18"/>
                    <a:pt x="175" y="5"/>
                    <a:pt x="150" y="1"/>
                  </a:cubicBezTo>
                  <a:close/>
                </a:path>
              </a:pathLst>
            </a:custGeom>
            <a:solidFill>
              <a:srgbClr val="1E1549">
                <a:alpha val="41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0" name="Google Shape;2440;p28"/>
            <p:cNvSpPr/>
            <p:nvPr/>
          </p:nvSpPr>
          <p:spPr>
            <a:xfrm>
              <a:off x="-612654" y="3098155"/>
              <a:ext cx="18840" cy="146742"/>
            </a:xfrm>
            <a:custGeom>
              <a:avLst/>
              <a:gdLst/>
              <a:ahLst/>
              <a:cxnLst/>
              <a:rect l="l" t="t" r="r" b="b"/>
              <a:pathLst>
                <a:path w="90" h="701" extrusionOk="0">
                  <a:moveTo>
                    <a:pt x="56" y="0"/>
                  </a:moveTo>
                  <a:cubicBezTo>
                    <a:pt x="52" y="0"/>
                    <a:pt x="48" y="0"/>
                    <a:pt x="39" y="21"/>
                  </a:cubicBezTo>
                  <a:cubicBezTo>
                    <a:pt x="31" y="38"/>
                    <a:pt x="22" y="81"/>
                    <a:pt x="14" y="140"/>
                  </a:cubicBezTo>
                  <a:cubicBezTo>
                    <a:pt x="5" y="200"/>
                    <a:pt x="1" y="276"/>
                    <a:pt x="1" y="352"/>
                  </a:cubicBezTo>
                  <a:cubicBezTo>
                    <a:pt x="5" y="424"/>
                    <a:pt x="14" y="501"/>
                    <a:pt x="22" y="560"/>
                  </a:cubicBezTo>
                  <a:cubicBezTo>
                    <a:pt x="35" y="620"/>
                    <a:pt x="48" y="662"/>
                    <a:pt x="56" y="675"/>
                  </a:cubicBezTo>
                  <a:cubicBezTo>
                    <a:pt x="65" y="700"/>
                    <a:pt x="73" y="700"/>
                    <a:pt x="81" y="700"/>
                  </a:cubicBezTo>
                  <a:cubicBezTo>
                    <a:pt x="86" y="696"/>
                    <a:pt x="90" y="692"/>
                    <a:pt x="86" y="666"/>
                  </a:cubicBezTo>
                  <a:cubicBezTo>
                    <a:pt x="86" y="654"/>
                    <a:pt x="77" y="607"/>
                    <a:pt x="69" y="552"/>
                  </a:cubicBezTo>
                  <a:cubicBezTo>
                    <a:pt x="60" y="492"/>
                    <a:pt x="56" y="420"/>
                    <a:pt x="52" y="348"/>
                  </a:cubicBezTo>
                  <a:cubicBezTo>
                    <a:pt x="52" y="276"/>
                    <a:pt x="56" y="204"/>
                    <a:pt x="60" y="144"/>
                  </a:cubicBezTo>
                  <a:cubicBezTo>
                    <a:pt x="65" y="89"/>
                    <a:pt x="69" y="42"/>
                    <a:pt x="69" y="30"/>
                  </a:cubicBezTo>
                  <a:cubicBezTo>
                    <a:pt x="69" y="4"/>
                    <a:pt x="65" y="0"/>
                    <a:pt x="5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41" name="Google Shape;2441;p28"/>
          <p:cNvSpPr txBox="1">
            <a:spLocks noGrp="1"/>
          </p:cNvSpPr>
          <p:nvPr>
            <p:ph type="title" idx="13"/>
          </p:nvPr>
        </p:nvSpPr>
        <p:spPr>
          <a:xfrm rot="605594">
            <a:off x="7518487" y="1276292"/>
            <a:ext cx="922679" cy="64026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442" name="Google Shape;2442;p28"/>
          <p:cNvSpPr txBox="1">
            <a:spLocks noGrp="1"/>
          </p:cNvSpPr>
          <p:nvPr>
            <p:ph type="title" idx="15"/>
          </p:nvPr>
        </p:nvSpPr>
        <p:spPr>
          <a:xfrm rot="669388">
            <a:off x="7774477" y="3333467"/>
            <a:ext cx="922534" cy="64036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grpSp>
        <p:nvGrpSpPr>
          <p:cNvPr id="2443" name="Google Shape;2443;p28"/>
          <p:cNvGrpSpPr/>
          <p:nvPr/>
        </p:nvGrpSpPr>
        <p:grpSpPr>
          <a:xfrm rot="5400000" flipH="1">
            <a:off x="187439" y="2622489"/>
            <a:ext cx="1682809" cy="1530244"/>
            <a:chOff x="10355000" y="-1098325"/>
            <a:chExt cx="1924750" cy="1750250"/>
          </a:xfrm>
        </p:grpSpPr>
        <p:sp>
          <p:nvSpPr>
            <p:cNvPr id="2444" name="Google Shape;2444;p28"/>
            <p:cNvSpPr/>
            <p:nvPr/>
          </p:nvSpPr>
          <p:spPr>
            <a:xfrm>
              <a:off x="10355000" y="-1098325"/>
              <a:ext cx="1924750" cy="1750250"/>
            </a:xfrm>
            <a:custGeom>
              <a:avLst/>
              <a:gdLst/>
              <a:ahLst/>
              <a:cxnLst/>
              <a:rect l="l" t="t" r="r" b="b"/>
              <a:pathLst>
                <a:path w="76990" h="70010" extrusionOk="0">
                  <a:moveTo>
                    <a:pt x="37766" y="1"/>
                  </a:moveTo>
                  <a:cubicBezTo>
                    <a:pt x="31054" y="1"/>
                    <a:pt x="33023" y="10218"/>
                    <a:pt x="35016" y="16172"/>
                  </a:cubicBezTo>
                  <a:cubicBezTo>
                    <a:pt x="37020" y="22135"/>
                    <a:pt x="36927" y="26406"/>
                    <a:pt x="32459" y="26406"/>
                  </a:cubicBezTo>
                  <a:cubicBezTo>
                    <a:pt x="32345" y="26406"/>
                    <a:pt x="32228" y="26403"/>
                    <a:pt x="32108" y="26397"/>
                  </a:cubicBezTo>
                  <a:cubicBezTo>
                    <a:pt x="28518" y="26210"/>
                    <a:pt x="23630" y="21614"/>
                    <a:pt x="20057" y="21614"/>
                  </a:cubicBezTo>
                  <a:cubicBezTo>
                    <a:pt x="18842" y="21614"/>
                    <a:pt x="17779" y="22146"/>
                    <a:pt x="16970" y="23565"/>
                  </a:cubicBezTo>
                  <a:cubicBezTo>
                    <a:pt x="14514" y="27876"/>
                    <a:pt x="22960" y="31385"/>
                    <a:pt x="25467" y="34117"/>
                  </a:cubicBezTo>
                  <a:cubicBezTo>
                    <a:pt x="26711" y="35474"/>
                    <a:pt x="29958" y="39815"/>
                    <a:pt x="22884" y="39815"/>
                  </a:cubicBezTo>
                  <a:cubicBezTo>
                    <a:pt x="22123" y="39815"/>
                    <a:pt x="21243" y="39765"/>
                    <a:pt x="20229" y="39656"/>
                  </a:cubicBezTo>
                  <a:cubicBezTo>
                    <a:pt x="16280" y="39229"/>
                    <a:pt x="12463" y="38696"/>
                    <a:pt x="9235" y="38696"/>
                  </a:cubicBezTo>
                  <a:cubicBezTo>
                    <a:pt x="3919" y="38696"/>
                    <a:pt x="197" y="40142"/>
                    <a:pt x="103" y="45896"/>
                  </a:cubicBezTo>
                  <a:cubicBezTo>
                    <a:pt x="1" y="51235"/>
                    <a:pt x="3477" y="53020"/>
                    <a:pt x="7775" y="53020"/>
                  </a:cubicBezTo>
                  <a:cubicBezTo>
                    <a:pt x="10822" y="53020"/>
                    <a:pt x="14281" y="52123"/>
                    <a:pt x="17171" y="50959"/>
                  </a:cubicBezTo>
                  <a:cubicBezTo>
                    <a:pt x="19988" y="49828"/>
                    <a:pt x="21861" y="49369"/>
                    <a:pt x="23057" y="49369"/>
                  </a:cubicBezTo>
                  <a:cubicBezTo>
                    <a:pt x="26287" y="49369"/>
                    <a:pt x="24576" y="52720"/>
                    <a:pt x="23186" y="55245"/>
                  </a:cubicBezTo>
                  <a:cubicBezTo>
                    <a:pt x="21507" y="58327"/>
                    <a:pt x="12083" y="64117"/>
                    <a:pt x="17096" y="68428"/>
                  </a:cubicBezTo>
                  <a:cubicBezTo>
                    <a:pt x="18017" y="69224"/>
                    <a:pt x="18907" y="69563"/>
                    <a:pt x="19767" y="69563"/>
                  </a:cubicBezTo>
                  <a:cubicBezTo>
                    <a:pt x="23561" y="69563"/>
                    <a:pt x="26773" y="62969"/>
                    <a:pt x="29552" y="60007"/>
                  </a:cubicBezTo>
                  <a:cubicBezTo>
                    <a:pt x="31407" y="58028"/>
                    <a:pt x="34154" y="56451"/>
                    <a:pt x="36712" y="56451"/>
                  </a:cubicBezTo>
                  <a:cubicBezTo>
                    <a:pt x="38854" y="56451"/>
                    <a:pt x="40864" y="57557"/>
                    <a:pt x="42108" y="60458"/>
                  </a:cubicBezTo>
                  <a:cubicBezTo>
                    <a:pt x="44272" y="65546"/>
                    <a:pt x="44754" y="70010"/>
                    <a:pt x="47932" y="70010"/>
                  </a:cubicBezTo>
                  <a:cubicBezTo>
                    <a:pt x="48730" y="70010"/>
                    <a:pt x="49698" y="69728"/>
                    <a:pt x="50905" y="69104"/>
                  </a:cubicBezTo>
                  <a:cubicBezTo>
                    <a:pt x="57472" y="65696"/>
                    <a:pt x="45467" y="57049"/>
                    <a:pt x="47748" y="53415"/>
                  </a:cubicBezTo>
                  <a:cubicBezTo>
                    <a:pt x="50003" y="49781"/>
                    <a:pt x="60229" y="53866"/>
                    <a:pt x="60229" y="48879"/>
                  </a:cubicBezTo>
                  <a:cubicBezTo>
                    <a:pt x="60229" y="43891"/>
                    <a:pt x="50454" y="45470"/>
                    <a:pt x="50229" y="42062"/>
                  </a:cubicBezTo>
                  <a:cubicBezTo>
                    <a:pt x="50041" y="39221"/>
                    <a:pt x="52534" y="37807"/>
                    <a:pt x="59421" y="37807"/>
                  </a:cubicBezTo>
                  <a:cubicBezTo>
                    <a:pt x="60797" y="37807"/>
                    <a:pt x="62348" y="37864"/>
                    <a:pt x="64088" y="37976"/>
                  </a:cubicBezTo>
                  <a:cubicBezTo>
                    <a:pt x="64527" y="38005"/>
                    <a:pt x="64953" y="38019"/>
                    <a:pt x="65364" y="38019"/>
                  </a:cubicBezTo>
                  <a:cubicBezTo>
                    <a:pt x="74749" y="38019"/>
                    <a:pt x="76990" y="30824"/>
                    <a:pt x="72284" y="25470"/>
                  </a:cubicBezTo>
                  <a:cubicBezTo>
                    <a:pt x="71344" y="24406"/>
                    <a:pt x="70086" y="23986"/>
                    <a:pt x="68655" y="23986"/>
                  </a:cubicBezTo>
                  <a:cubicBezTo>
                    <a:pt x="63284" y="23986"/>
                    <a:pt x="55468" y="29900"/>
                    <a:pt x="52823" y="29900"/>
                  </a:cubicBezTo>
                  <a:cubicBezTo>
                    <a:pt x="52470" y="29900"/>
                    <a:pt x="52209" y="29794"/>
                    <a:pt x="52058" y="29555"/>
                  </a:cubicBezTo>
                  <a:cubicBezTo>
                    <a:pt x="50454" y="27074"/>
                    <a:pt x="57096" y="24894"/>
                    <a:pt x="57497" y="21159"/>
                  </a:cubicBezTo>
                  <a:cubicBezTo>
                    <a:pt x="57736" y="19145"/>
                    <a:pt x="56559" y="18104"/>
                    <a:pt x="55001" y="18104"/>
                  </a:cubicBezTo>
                  <a:cubicBezTo>
                    <a:pt x="53787" y="18104"/>
                    <a:pt x="52342" y="18736"/>
                    <a:pt x="51156" y="20031"/>
                  </a:cubicBezTo>
                  <a:cubicBezTo>
                    <a:pt x="49768" y="21534"/>
                    <a:pt x="47908" y="22447"/>
                    <a:pt x="46266" y="22447"/>
                  </a:cubicBezTo>
                  <a:cubicBezTo>
                    <a:pt x="44676" y="22447"/>
                    <a:pt x="43290" y="21590"/>
                    <a:pt x="42735" y="19580"/>
                  </a:cubicBezTo>
                  <a:cubicBezTo>
                    <a:pt x="41607" y="15470"/>
                    <a:pt x="45918" y="708"/>
                    <a:pt x="38424" y="31"/>
                  </a:cubicBezTo>
                  <a:cubicBezTo>
                    <a:pt x="38196" y="11"/>
                    <a:pt x="37977" y="1"/>
                    <a:pt x="3776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228600" dist="57150" dir="5400000" algn="bl" rotWithShape="0">
                <a:schemeClr val="dk1">
                  <a:alpha val="6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5" name="Google Shape;2445;p28"/>
            <p:cNvSpPr/>
            <p:nvPr/>
          </p:nvSpPr>
          <p:spPr>
            <a:xfrm>
              <a:off x="11746588" y="363200"/>
              <a:ext cx="217250" cy="173450"/>
            </a:xfrm>
            <a:custGeom>
              <a:avLst/>
              <a:gdLst/>
              <a:ahLst/>
              <a:cxnLst/>
              <a:rect l="l" t="t" r="r" b="b"/>
              <a:pathLst>
                <a:path w="8690" h="6938" extrusionOk="0">
                  <a:moveTo>
                    <a:pt x="4647" y="0"/>
                  </a:moveTo>
                  <a:cubicBezTo>
                    <a:pt x="2363" y="0"/>
                    <a:pt x="1" y="2413"/>
                    <a:pt x="720" y="4118"/>
                  </a:cubicBezTo>
                  <a:cubicBezTo>
                    <a:pt x="1369" y="5658"/>
                    <a:pt x="2638" y="6938"/>
                    <a:pt x="4138" y="6938"/>
                  </a:cubicBezTo>
                  <a:cubicBezTo>
                    <a:pt x="4663" y="6938"/>
                    <a:pt x="5217" y="6781"/>
                    <a:pt x="5782" y="6423"/>
                  </a:cubicBezTo>
                  <a:cubicBezTo>
                    <a:pt x="6710" y="5847"/>
                    <a:pt x="8690" y="1862"/>
                    <a:pt x="6108" y="383"/>
                  </a:cubicBezTo>
                  <a:cubicBezTo>
                    <a:pt x="5647" y="117"/>
                    <a:pt x="5149" y="0"/>
                    <a:pt x="464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6" name="Google Shape;2446;p28"/>
            <p:cNvSpPr/>
            <p:nvPr/>
          </p:nvSpPr>
          <p:spPr>
            <a:xfrm>
              <a:off x="11912700" y="-8725"/>
              <a:ext cx="125950" cy="98923"/>
            </a:xfrm>
            <a:custGeom>
              <a:avLst/>
              <a:gdLst/>
              <a:ahLst/>
              <a:cxnLst/>
              <a:rect l="l" t="t" r="r" b="b"/>
              <a:pathLst>
                <a:path w="2633" h="2068" extrusionOk="0">
                  <a:moveTo>
                    <a:pt x="1527" y="0"/>
                  </a:moveTo>
                  <a:cubicBezTo>
                    <a:pt x="1305" y="0"/>
                    <a:pt x="1070" y="59"/>
                    <a:pt x="853" y="182"/>
                  </a:cubicBezTo>
                  <a:cubicBezTo>
                    <a:pt x="277" y="508"/>
                    <a:pt x="1" y="1134"/>
                    <a:pt x="252" y="1610"/>
                  </a:cubicBezTo>
                  <a:cubicBezTo>
                    <a:pt x="423" y="1907"/>
                    <a:pt x="751" y="2068"/>
                    <a:pt x="1113" y="2068"/>
                  </a:cubicBezTo>
                  <a:cubicBezTo>
                    <a:pt x="1332" y="2068"/>
                    <a:pt x="1563" y="2009"/>
                    <a:pt x="1780" y="1886"/>
                  </a:cubicBezTo>
                  <a:cubicBezTo>
                    <a:pt x="2382" y="1560"/>
                    <a:pt x="2633" y="934"/>
                    <a:pt x="2382" y="458"/>
                  </a:cubicBezTo>
                  <a:cubicBezTo>
                    <a:pt x="2226" y="161"/>
                    <a:pt x="1894" y="0"/>
                    <a:pt x="152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7" name="Google Shape;2447;p28"/>
            <p:cNvSpPr/>
            <p:nvPr/>
          </p:nvSpPr>
          <p:spPr>
            <a:xfrm>
              <a:off x="10802425" y="-242625"/>
              <a:ext cx="50150" cy="38925"/>
            </a:xfrm>
            <a:custGeom>
              <a:avLst/>
              <a:gdLst/>
              <a:ahLst/>
              <a:cxnLst/>
              <a:rect l="l" t="t" r="r" b="b"/>
              <a:pathLst>
                <a:path w="2006" h="1557" extrusionOk="0">
                  <a:moveTo>
                    <a:pt x="1174" y="0"/>
                  </a:moveTo>
                  <a:cubicBezTo>
                    <a:pt x="1004" y="0"/>
                    <a:pt x="823" y="45"/>
                    <a:pt x="652" y="139"/>
                  </a:cubicBezTo>
                  <a:cubicBezTo>
                    <a:pt x="201" y="365"/>
                    <a:pt x="1" y="866"/>
                    <a:pt x="201" y="1217"/>
                  </a:cubicBezTo>
                  <a:cubicBezTo>
                    <a:pt x="326" y="1435"/>
                    <a:pt x="577" y="1557"/>
                    <a:pt x="858" y="1557"/>
                  </a:cubicBezTo>
                  <a:cubicBezTo>
                    <a:pt x="1028" y="1557"/>
                    <a:pt x="1209" y="1512"/>
                    <a:pt x="1379" y="1417"/>
                  </a:cubicBezTo>
                  <a:cubicBezTo>
                    <a:pt x="1805" y="1167"/>
                    <a:pt x="2006" y="691"/>
                    <a:pt x="1830" y="340"/>
                  </a:cubicBezTo>
                  <a:cubicBezTo>
                    <a:pt x="1706" y="121"/>
                    <a:pt x="1454" y="0"/>
                    <a:pt x="117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8" name="Google Shape;2448;p28"/>
            <p:cNvSpPr/>
            <p:nvPr/>
          </p:nvSpPr>
          <p:spPr>
            <a:xfrm>
              <a:off x="11264850" y="430300"/>
              <a:ext cx="49525" cy="39250"/>
            </a:xfrm>
            <a:custGeom>
              <a:avLst/>
              <a:gdLst/>
              <a:ahLst/>
              <a:cxnLst/>
              <a:rect l="l" t="t" r="r" b="b"/>
              <a:pathLst>
                <a:path w="1981" h="1570" extrusionOk="0">
                  <a:moveTo>
                    <a:pt x="1148" y="1"/>
                  </a:moveTo>
                  <a:cubicBezTo>
                    <a:pt x="978" y="1"/>
                    <a:pt x="797" y="45"/>
                    <a:pt x="627" y="140"/>
                  </a:cubicBezTo>
                  <a:cubicBezTo>
                    <a:pt x="201" y="390"/>
                    <a:pt x="0" y="867"/>
                    <a:pt x="176" y="1217"/>
                  </a:cubicBezTo>
                  <a:cubicBezTo>
                    <a:pt x="301" y="1452"/>
                    <a:pt x="553" y="1570"/>
                    <a:pt x="835" y="1570"/>
                  </a:cubicBezTo>
                  <a:cubicBezTo>
                    <a:pt x="1005" y="1570"/>
                    <a:pt x="1184" y="1528"/>
                    <a:pt x="1353" y="1443"/>
                  </a:cubicBezTo>
                  <a:cubicBezTo>
                    <a:pt x="1780" y="1192"/>
                    <a:pt x="1980" y="691"/>
                    <a:pt x="1805" y="340"/>
                  </a:cubicBezTo>
                  <a:cubicBezTo>
                    <a:pt x="1680" y="122"/>
                    <a:pt x="1429" y="1"/>
                    <a:pt x="11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9" name="Google Shape;2449;p28"/>
            <p:cNvSpPr/>
            <p:nvPr/>
          </p:nvSpPr>
          <p:spPr>
            <a:xfrm>
              <a:off x="10398625" y="-95275"/>
              <a:ext cx="220875" cy="149625"/>
            </a:xfrm>
            <a:custGeom>
              <a:avLst/>
              <a:gdLst/>
              <a:ahLst/>
              <a:cxnLst/>
              <a:rect l="l" t="t" r="r" b="b"/>
              <a:pathLst>
                <a:path w="8835" h="5985" extrusionOk="0">
                  <a:moveTo>
                    <a:pt x="7381" y="0"/>
                  </a:moveTo>
                  <a:cubicBezTo>
                    <a:pt x="3923" y="0"/>
                    <a:pt x="408" y="1703"/>
                    <a:pt x="37" y="5524"/>
                  </a:cubicBezTo>
                  <a:cubicBezTo>
                    <a:pt x="0" y="5834"/>
                    <a:pt x="215" y="5984"/>
                    <a:pt x="450" y="5984"/>
                  </a:cubicBezTo>
                  <a:cubicBezTo>
                    <a:pt x="690" y="5984"/>
                    <a:pt x="952" y="5827"/>
                    <a:pt x="990" y="5524"/>
                  </a:cubicBezTo>
                  <a:cubicBezTo>
                    <a:pt x="1288" y="2316"/>
                    <a:pt x="4434" y="951"/>
                    <a:pt x="7404" y="951"/>
                  </a:cubicBezTo>
                  <a:cubicBezTo>
                    <a:pt x="7682" y="951"/>
                    <a:pt x="7960" y="964"/>
                    <a:pt x="8233" y="987"/>
                  </a:cubicBezTo>
                  <a:cubicBezTo>
                    <a:pt x="8248" y="988"/>
                    <a:pt x="8263" y="989"/>
                    <a:pt x="8278" y="989"/>
                  </a:cubicBezTo>
                  <a:cubicBezTo>
                    <a:pt x="8834" y="989"/>
                    <a:pt x="8819" y="84"/>
                    <a:pt x="8233" y="35"/>
                  </a:cubicBezTo>
                  <a:cubicBezTo>
                    <a:pt x="7950" y="12"/>
                    <a:pt x="7666" y="0"/>
                    <a:pt x="738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0" name="Google Shape;2450;p28"/>
            <p:cNvSpPr/>
            <p:nvPr/>
          </p:nvSpPr>
          <p:spPr>
            <a:xfrm>
              <a:off x="11486225" y="476450"/>
              <a:ext cx="152225" cy="107350"/>
            </a:xfrm>
            <a:custGeom>
              <a:avLst/>
              <a:gdLst/>
              <a:ahLst/>
              <a:cxnLst/>
              <a:rect l="l" t="t" r="r" b="b"/>
              <a:pathLst>
                <a:path w="6089" h="4294" extrusionOk="0">
                  <a:moveTo>
                    <a:pt x="593" y="0"/>
                  </a:moveTo>
                  <a:cubicBezTo>
                    <a:pt x="294" y="0"/>
                    <a:pt x="0" y="223"/>
                    <a:pt x="118" y="574"/>
                  </a:cubicBezTo>
                  <a:cubicBezTo>
                    <a:pt x="727" y="2524"/>
                    <a:pt x="2176" y="4293"/>
                    <a:pt x="4131" y="4293"/>
                  </a:cubicBezTo>
                  <a:cubicBezTo>
                    <a:pt x="4588" y="4293"/>
                    <a:pt x="5073" y="4197"/>
                    <a:pt x="5581" y="3983"/>
                  </a:cubicBezTo>
                  <a:cubicBezTo>
                    <a:pt x="6089" y="3762"/>
                    <a:pt x="5800" y="3037"/>
                    <a:pt x="5313" y="3037"/>
                  </a:cubicBezTo>
                  <a:cubicBezTo>
                    <a:pt x="5247" y="3037"/>
                    <a:pt x="5177" y="3051"/>
                    <a:pt x="5105" y="3081"/>
                  </a:cubicBezTo>
                  <a:cubicBezTo>
                    <a:pt x="4761" y="3231"/>
                    <a:pt x="4430" y="3299"/>
                    <a:pt x="4116" y="3299"/>
                  </a:cubicBezTo>
                  <a:cubicBezTo>
                    <a:pt x="2650" y="3299"/>
                    <a:pt x="1549" y="1819"/>
                    <a:pt x="1095" y="374"/>
                  </a:cubicBezTo>
                  <a:cubicBezTo>
                    <a:pt x="1022" y="113"/>
                    <a:pt x="806" y="0"/>
                    <a:pt x="59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1" name="Google Shape;2451;p28"/>
            <p:cNvSpPr/>
            <p:nvPr/>
          </p:nvSpPr>
          <p:spPr>
            <a:xfrm>
              <a:off x="10796125" y="-519650"/>
              <a:ext cx="174600" cy="66050"/>
            </a:xfrm>
            <a:custGeom>
              <a:avLst/>
              <a:gdLst/>
              <a:ahLst/>
              <a:cxnLst/>
              <a:rect l="l" t="t" r="r" b="b"/>
              <a:pathLst>
                <a:path w="6984" h="2642" extrusionOk="0">
                  <a:moveTo>
                    <a:pt x="3336" y="1"/>
                  </a:moveTo>
                  <a:cubicBezTo>
                    <a:pt x="2056" y="1"/>
                    <a:pt x="870" y="559"/>
                    <a:pt x="178" y="1972"/>
                  </a:cubicBezTo>
                  <a:cubicBezTo>
                    <a:pt x="0" y="2359"/>
                    <a:pt x="320" y="2642"/>
                    <a:pt x="644" y="2642"/>
                  </a:cubicBezTo>
                  <a:cubicBezTo>
                    <a:pt x="825" y="2642"/>
                    <a:pt x="1006" y="2554"/>
                    <a:pt x="1105" y="2348"/>
                  </a:cubicBezTo>
                  <a:cubicBezTo>
                    <a:pt x="1593" y="1371"/>
                    <a:pt x="2438" y="994"/>
                    <a:pt x="3355" y="994"/>
                  </a:cubicBezTo>
                  <a:cubicBezTo>
                    <a:pt x="4225" y="994"/>
                    <a:pt x="5160" y="1334"/>
                    <a:pt x="5917" y="1822"/>
                  </a:cubicBezTo>
                  <a:cubicBezTo>
                    <a:pt x="6007" y="1875"/>
                    <a:pt x="6099" y="1898"/>
                    <a:pt x="6186" y="1898"/>
                  </a:cubicBezTo>
                  <a:cubicBezTo>
                    <a:pt x="6635" y="1898"/>
                    <a:pt x="6984" y="1292"/>
                    <a:pt x="6544" y="1020"/>
                  </a:cubicBezTo>
                  <a:cubicBezTo>
                    <a:pt x="5568" y="400"/>
                    <a:pt x="4418" y="1"/>
                    <a:pt x="33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2" name="Google Shape;2452;p28"/>
            <p:cNvSpPr/>
            <p:nvPr/>
          </p:nvSpPr>
          <p:spPr>
            <a:xfrm>
              <a:off x="11258600" y="-1062925"/>
              <a:ext cx="147375" cy="224000"/>
            </a:xfrm>
            <a:custGeom>
              <a:avLst/>
              <a:gdLst/>
              <a:ahLst/>
              <a:cxnLst/>
              <a:rect l="l" t="t" r="r" b="b"/>
              <a:pathLst>
                <a:path w="5895" h="8960" extrusionOk="0">
                  <a:moveTo>
                    <a:pt x="1716" y="1"/>
                  </a:moveTo>
                  <a:cubicBezTo>
                    <a:pt x="1358" y="1"/>
                    <a:pt x="971" y="54"/>
                    <a:pt x="551" y="169"/>
                  </a:cubicBezTo>
                  <a:cubicBezTo>
                    <a:pt x="1" y="307"/>
                    <a:pt x="163" y="1093"/>
                    <a:pt x="655" y="1093"/>
                  </a:cubicBezTo>
                  <a:cubicBezTo>
                    <a:pt x="701" y="1093"/>
                    <a:pt x="750" y="1086"/>
                    <a:pt x="801" y="1071"/>
                  </a:cubicBezTo>
                  <a:cubicBezTo>
                    <a:pt x="1116" y="986"/>
                    <a:pt x="1406" y="947"/>
                    <a:pt x="1675" y="947"/>
                  </a:cubicBezTo>
                  <a:cubicBezTo>
                    <a:pt x="4804" y="947"/>
                    <a:pt x="4900" y="6366"/>
                    <a:pt x="4761" y="8490"/>
                  </a:cubicBezTo>
                  <a:cubicBezTo>
                    <a:pt x="4736" y="8803"/>
                    <a:pt x="4962" y="8960"/>
                    <a:pt x="5197" y="8960"/>
                  </a:cubicBezTo>
                  <a:cubicBezTo>
                    <a:pt x="5432" y="8960"/>
                    <a:pt x="5676" y="8803"/>
                    <a:pt x="5689" y="8490"/>
                  </a:cubicBezTo>
                  <a:cubicBezTo>
                    <a:pt x="5894" y="5725"/>
                    <a:pt x="5412" y="1"/>
                    <a:pt x="171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3" name="Google Shape;2453;p28"/>
            <p:cNvSpPr/>
            <p:nvPr/>
          </p:nvSpPr>
          <p:spPr>
            <a:xfrm>
              <a:off x="10669875" y="-720575"/>
              <a:ext cx="1146375" cy="1141600"/>
            </a:xfrm>
            <a:custGeom>
              <a:avLst/>
              <a:gdLst/>
              <a:ahLst/>
              <a:cxnLst/>
              <a:rect l="l" t="t" r="r" b="b"/>
              <a:pathLst>
                <a:path w="45855" h="45664" extrusionOk="0">
                  <a:moveTo>
                    <a:pt x="26745" y="1"/>
                  </a:moveTo>
                  <a:cubicBezTo>
                    <a:pt x="25798" y="1"/>
                    <a:pt x="24901" y="1239"/>
                    <a:pt x="25253" y="3192"/>
                  </a:cubicBezTo>
                  <a:cubicBezTo>
                    <a:pt x="25729" y="5698"/>
                    <a:pt x="25253" y="11513"/>
                    <a:pt x="22320" y="12891"/>
                  </a:cubicBezTo>
                  <a:cubicBezTo>
                    <a:pt x="21713" y="13177"/>
                    <a:pt x="21081" y="13285"/>
                    <a:pt x="20439" y="13285"/>
                  </a:cubicBezTo>
                  <a:cubicBezTo>
                    <a:pt x="18432" y="13285"/>
                    <a:pt x="16323" y="12230"/>
                    <a:pt x="14545" y="12230"/>
                  </a:cubicBezTo>
                  <a:cubicBezTo>
                    <a:pt x="14144" y="12230"/>
                    <a:pt x="13760" y="12283"/>
                    <a:pt x="13398" y="12415"/>
                  </a:cubicBezTo>
                  <a:cubicBezTo>
                    <a:pt x="10942" y="13317"/>
                    <a:pt x="13774" y="17478"/>
                    <a:pt x="15578" y="19107"/>
                  </a:cubicBezTo>
                  <a:cubicBezTo>
                    <a:pt x="17383" y="20736"/>
                    <a:pt x="17859" y="22992"/>
                    <a:pt x="14551" y="25523"/>
                  </a:cubicBezTo>
                  <a:cubicBezTo>
                    <a:pt x="11218" y="28054"/>
                    <a:pt x="3072" y="26300"/>
                    <a:pt x="1368" y="28856"/>
                  </a:cubicBezTo>
                  <a:cubicBezTo>
                    <a:pt x="0" y="30898"/>
                    <a:pt x="2739" y="32563"/>
                    <a:pt x="5928" y="32563"/>
                  </a:cubicBezTo>
                  <a:cubicBezTo>
                    <a:pt x="6772" y="32563"/>
                    <a:pt x="7647" y="32447"/>
                    <a:pt x="8486" y="32190"/>
                  </a:cubicBezTo>
                  <a:cubicBezTo>
                    <a:pt x="9587" y="31852"/>
                    <a:pt x="10471" y="31714"/>
                    <a:pt x="11185" y="31714"/>
                  </a:cubicBezTo>
                  <a:cubicBezTo>
                    <a:pt x="13072" y="31714"/>
                    <a:pt x="13775" y="32682"/>
                    <a:pt x="14175" y="33518"/>
                  </a:cubicBezTo>
                  <a:cubicBezTo>
                    <a:pt x="15679" y="36826"/>
                    <a:pt x="9413" y="45272"/>
                    <a:pt x="11794" y="45648"/>
                  </a:cubicBezTo>
                  <a:cubicBezTo>
                    <a:pt x="11853" y="45658"/>
                    <a:pt x="11915" y="45663"/>
                    <a:pt x="11981" y="45663"/>
                  </a:cubicBezTo>
                  <a:cubicBezTo>
                    <a:pt x="14567" y="45663"/>
                    <a:pt x="22232" y="38150"/>
                    <a:pt x="25679" y="37979"/>
                  </a:cubicBezTo>
                  <a:cubicBezTo>
                    <a:pt x="25716" y="37978"/>
                    <a:pt x="25753" y="37977"/>
                    <a:pt x="25790" y="37977"/>
                  </a:cubicBezTo>
                  <a:cubicBezTo>
                    <a:pt x="28932" y="37977"/>
                    <a:pt x="31467" y="43603"/>
                    <a:pt x="32770" y="43603"/>
                  </a:cubicBezTo>
                  <a:cubicBezTo>
                    <a:pt x="32910" y="43603"/>
                    <a:pt x="33037" y="43537"/>
                    <a:pt x="33147" y="43393"/>
                  </a:cubicBezTo>
                  <a:cubicBezTo>
                    <a:pt x="34300" y="41864"/>
                    <a:pt x="30566" y="36927"/>
                    <a:pt x="31619" y="34947"/>
                  </a:cubicBezTo>
                  <a:cubicBezTo>
                    <a:pt x="32671" y="32942"/>
                    <a:pt x="41017" y="34370"/>
                    <a:pt x="41117" y="32465"/>
                  </a:cubicBezTo>
                  <a:cubicBezTo>
                    <a:pt x="41193" y="30586"/>
                    <a:pt x="33899" y="28581"/>
                    <a:pt x="34752" y="24997"/>
                  </a:cubicBezTo>
                  <a:cubicBezTo>
                    <a:pt x="35604" y="21438"/>
                    <a:pt x="45854" y="20335"/>
                    <a:pt x="45704" y="18430"/>
                  </a:cubicBezTo>
                  <a:cubicBezTo>
                    <a:pt x="45554" y="16525"/>
                    <a:pt x="39488" y="17954"/>
                    <a:pt x="37132" y="16400"/>
                  </a:cubicBezTo>
                  <a:cubicBezTo>
                    <a:pt x="34752" y="14821"/>
                    <a:pt x="41193" y="8555"/>
                    <a:pt x="40340" y="7528"/>
                  </a:cubicBezTo>
                  <a:cubicBezTo>
                    <a:pt x="40220" y="7379"/>
                    <a:pt x="40040" y="7316"/>
                    <a:pt x="39808" y="7316"/>
                  </a:cubicBezTo>
                  <a:cubicBezTo>
                    <a:pt x="38480" y="7316"/>
                    <a:pt x="35465" y="9384"/>
                    <a:pt x="32409" y="9384"/>
                  </a:cubicBezTo>
                  <a:cubicBezTo>
                    <a:pt x="32212" y="9384"/>
                    <a:pt x="32016" y="9376"/>
                    <a:pt x="31819" y="9357"/>
                  </a:cubicBezTo>
                  <a:cubicBezTo>
                    <a:pt x="28010" y="9032"/>
                    <a:pt x="28686" y="1262"/>
                    <a:pt x="27533" y="310"/>
                  </a:cubicBezTo>
                  <a:cubicBezTo>
                    <a:pt x="27285" y="100"/>
                    <a:pt x="27013" y="1"/>
                    <a:pt x="26745" y="1"/>
                  </a:cubicBezTo>
                  <a:close/>
                </a:path>
              </a:pathLst>
            </a:custGeom>
            <a:solidFill>
              <a:srgbClr val="207EEE">
                <a:alpha val="282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4" name="Google Shape;2454;p28"/>
            <p:cNvSpPr/>
            <p:nvPr/>
          </p:nvSpPr>
          <p:spPr>
            <a:xfrm>
              <a:off x="11511700" y="-410200"/>
              <a:ext cx="95275" cy="153525"/>
            </a:xfrm>
            <a:custGeom>
              <a:avLst/>
              <a:gdLst/>
              <a:ahLst/>
              <a:cxnLst/>
              <a:rect l="l" t="t" r="r" b="b"/>
              <a:pathLst>
                <a:path w="3811" h="6141" extrusionOk="0">
                  <a:moveTo>
                    <a:pt x="2282" y="0"/>
                  </a:moveTo>
                  <a:cubicBezTo>
                    <a:pt x="2281" y="0"/>
                    <a:pt x="2156" y="50"/>
                    <a:pt x="1956" y="176"/>
                  </a:cubicBezTo>
                  <a:cubicBezTo>
                    <a:pt x="1755" y="301"/>
                    <a:pt x="1480" y="526"/>
                    <a:pt x="1204" y="827"/>
                  </a:cubicBezTo>
                  <a:cubicBezTo>
                    <a:pt x="903" y="1128"/>
                    <a:pt x="602" y="1504"/>
                    <a:pt x="377" y="2005"/>
                  </a:cubicBezTo>
                  <a:cubicBezTo>
                    <a:pt x="151" y="2506"/>
                    <a:pt x="1" y="3133"/>
                    <a:pt x="126" y="3785"/>
                  </a:cubicBezTo>
                  <a:cubicBezTo>
                    <a:pt x="201" y="4110"/>
                    <a:pt x="327" y="4436"/>
                    <a:pt x="502" y="4687"/>
                  </a:cubicBezTo>
                  <a:cubicBezTo>
                    <a:pt x="677" y="4963"/>
                    <a:pt x="903" y="5188"/>
                    <a:pt x="1129" y="5364"/>
                  </a:cubicBezTo>
                  <a:cubicBezTo>
                    <a:pt x="1354" y="5539"/>
                    <a:pt x="1580" y="5664"/>
                    <a:pt x="1805" y="5765"/>
                  </a:cubicBezTo>
                  <a:cubicBezTo>
                    <a:pt x="2031" y="5865"/>
                    <a:pt x="2256" y="5940"/>
                    <a:pt x="2457" y="5990"/>
                  </a:cubicBezTo>
                  <a:cubicBezTo>
                    <a:pt x="2657" y="6040"/>
                    <a:pt x="2833" y="6065"/>
                    <a:pt x="3008" y="6090"/>
                  </a:cubicBezTo>
                  <a:cubicBezTo>
                    <a:pt x="3159" y="6115"/>
                    <a:pt x="3309" y="6141"/>
                    <a:pt x="3434" y="6141"/>
                  </a:cubicBezTo>
                  <a:lnTo>
                    <a:pt x="3810" y="6141"/>
                  </a:lnTo>
                  <a:cubicBezTo>
                    <a:pt x="3810" y="6141"/>
                    <a:pt x="3710" y="6040"/>
                    <a:pt x="3510" y="5915"/>
                  </a:cubicBezTo>
                  <a:cubicBezTo>
                    <a:pt x="3309" y="5790"/>
                    <a:pt x="3033" y="5614"/>
                    <a:pt x="2733" y="5389"/>
                  </a:cubicBezTo>
                  <a:cubicBezTo>
                    <a:pt x="2557" y="5288"/>
                    <a:pt x="2407" y="5163"/>
                    <a:pt x="2256" y="5038"/>
                  </a:cubicBezTo>
                  <a:cubicBezTo>
                    <a:pt x="2106" y="4887"/>
                    <a:pt x="1931" y="4762"/>
                    <a:pt x="1805" y="4612"/>
                  </a:cubicBezTo>
                  <a:cubicBezTo>
                    <a:pt x="1730" y="4537"/>
                    <a:pt x="1680" y="4436"/>
                    <a:pt x="1605" y="4361"/>
                  </a:cubicBezTo>
                  <a:cubicBezTo>
                    <a:pt x="1555" y="4286"/>
                    <a:pt x="1505" y="4211"/>
                    <a:pt x="1454" y="4110"/>
                  </a:cubicBezTo>
                  <a:cubicBezTo>
                    <a:pt x="1354" y="3935"/>
                    <a:pt x="1304" y="3760"/>
                    <a:pt x="1254" y="3584"/>
                  </a:cubicBezTo>
                  <a:cubicBezTo>
                    <a:pt x="1204" y="3384"/>
                    <a:pt x="1204" y="3183"/>
                    <a:pt x="1229" y="2983"/>
                  </a:cubicBezTo>
                  <a:cubicBezTo>
                    <a:pt x="1229" y="2782"/>
                    <a:pt x="1279" y="2557"/>
                    <a:pt x="1329" y="2356"/>
                  </a:cubicBezTo>
                  <a:cubicBezTo>
                    <a:pt x="1429" y="1930"/>
                    <a:pt x="1580" y="1529"/>
                    <a:pt x="1730" y="1178"/>
                  </a:cubicBezTo>
                  <a:cubicBezTo>
                    <a:pt x="1881" y="827"/>
                    <a:pt x="2031" y="526"/>
                    <a:pt x="2131" y="326"/>
                  </a:cubicBezTo>
                  <a:cubicBezTo>
                    <a:pt x="2231" y="125"/>
                    <a:pt x="2282" y="0"/>
                    <a:pt x="228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5" name="Google Shape;2455;p28"/>
            <p:cNvSpPr/>
            <p:nvPr/>
          </p:nvSpPr>
          <p:spPr>
            <a:xfrm>
              <a:off x="11377000" y="54225"/>
              <a:ext cx="125950" cy="112650"/>
            </a:xfrm>
            <a:custGeom>
              <a:avLst/>
              <a:gdLst/>
              <a:ahLst/>
              <a:cxnLst/>
              <a:rect l="l" t="t" r="r" b="b"/>
              <a:pathLst>
                <a:path w="5038" h="4506" extrusionOk="0">
                  <a:moveTo>
                    <a:pt x="2892" y="1"/>
                  </a:moveTo>
                  <a:cubicBezTo>
                    <a:pt x="2776" y="1"/>
                    <a:pt x="2657" y="7"/>
                    <a:pt x="2532" y="20"/>
                  </a:cubicBezTo>
                  <a:cubicBezTo>
                    <a:pt x="2281" y="45"/>
                    <a:pt x="2030" y="95"/>
                    <a:pt x="1755" y="170"/>
                  </a:cubicBezTo>
                  <a:cubicBezTo>
                    <a:pt x="1504" y="245"/>
                    <a:pt x="1228" y="371"/>
                    <a:pt x="978" y="546"/>
                  </a:cubicBezTo>
                  <a:cubicBezTo>
                    <a:pt x="727" y="721"/>
                    <a:pt x="502" y="972"/>
                    <a:pt x="351" y="1223"/>
                  </a:cubicBezTo>
                  <a:cubicBezTo>
                    <a:pt x="176" y="1498"/>
                    <a:pt x="101" y="1799"/>
                    <a:pt x="50" y="2075"/>
                  </a:cubicBezTo>
                  <a:cubicBezTo>
                    <a:pt x="0" y="2651"/>
                    <a:pt x="126" y="3102"/>
                    <a:pt x="301" y="3478"/>
                  </a:cubicBezTo>
                  <a:cubicBezTo>
                    <a:pt x="627" y="4205"/>
                    <a:pt x="1053" y="4506"/>
                    <a:pt x="1053" y="4506"/>
                  </a:cubicBezTo>
                  <a:cubicBezTo>
                    <a:pt x="1053" y="4506"/>
                    <a:pt x="1028" y="4381"/>
                    <a:pt x="1003" y="4180"/>
                  </a:cubicBezTo>
                  <a:cubicBezTo>
                    <a:pt x="978" y="3955"/>
                    <a:pt x="928" y="3654"/>
                    <a:pt x="928" y="3328"/>
                  </a:cubicBezTo>
                  <a:cubicBezTo>
                    <a:pt x="928" y="2977"/>
                    <a:pt x="953" y="2601"/>
                    <a:pt x="1053" y="2275"/>
                  </a:cubicBezTo>
                  <a:cubicBezTo>
                    <a:pt x="1103" y="2100"/>
                    <a:pt x="1178" y="1950"/>
                    <a:pt x="1279" y="1824"/>
                  </a:cubicBezTo>
                  <a:cubicBezTo>
                    <a:pt x="1379" y="1699"/>
                    <a:pt x="1479" y="1574"/>
                    <a:pt x="1629" y="1473"/>
                  </a:cubicBezTo>
                  <a:cubicBezTo>
                    <a:pt x="1780" y="1373"/>
                    <a:pt x="1955" y="1298"/>
                    <a:pt x="2131" y="1223"/>
                  </a:cubicBezTo>
                  <a:cubicBezTo>
                    <a:pt x="2306" y="1148"/>
                    <a:pt x="2507" y="1072"/>
                    <a:pt x="2707" y="1022"/>
                  </a:cubicBezTo>
                  <a:cubicBezTo>
                    <a:pt x="2908" y="972"/>
                    <a:pt x="3108" y="922"/>
                    <a:pt x="3284" y="872"/>
                  </a:cubicBezTo>
                  <a:cubicBezTo>
                    <a:pt x="3484" y="822"/>
                    <a:pt x="3685" y="797"/>
                    <a:pt x="3835" y="747"/>
                  </a:cubicBezTo>
                  <a:cubicBezTo>
                    <a:pt x="4186" y="671"/>
                    <a:pt x="4487" y="621"/>
                    <a:pt x="4712" y="571"/>
                  </a:cubicBezTo>
                  <a:cubicBezTo>
                    <a:pt x="4913" y="521"/>
                    <a:pt x="5038" y="471"/>
                    <a:pt x="5038" y="471"/>
                  </a:cubicBezTo>
                  <a:cubicBezTo>
                    <a:pt x="5038" y="471"/>
                    <a:pt x="4938" y="421"/>
                    <a:pt x="4737" y="346"/>
                  </a:cubicBezTo>
                  <a:cubicBezTo>
                    <a:pt x="4612" y="295"/>
                    <a:pt x="4487" y="245"/>
                    <a:pt x="4336" y="220"/>
                  </a:cubicBezTo>
                  <a:cubicBezTo>
                    <a:pt x="4211" y="170"/>
                    <a:pt x="4035" y="120"/>
                    <a:pt x="3835" y="95"/>
                  </a:cubicBezTo>
                  <a:cubicBezTo>
                    <a:pt x="3659" y="70"/>
                    <a:pt x="3459" y="20"/>
                    <a:pt x="3233" y="20"/>
                  </a:cubicBezTo>
                  <a:cubicBezTo>
                    <a:pt x="3121" y="7"/>
                    <a:pt x="3008" y="1"/>
                    <a:pt x="28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6" name="Google Shape;2456;p28"/>
            <p:cNvSpPr/>
            <p:nvPr/>
          </p:nvSpPr>
          <p:spPr>
            <a:xfrm>
              <a:off x="11130750" y="-241025"/>
              <a:ext cx="72700" cy="166675"/>
            </a:xfrm>
            <a:custGeom>
              <a:avLst/>
              <a:gdLst/>
              <a:ahLst/>
              <a:cxnLst/>
              <a:rect l="l" t="t" r="r" b="b"/>
              <a:pathLst>
                <a:path w="2908" h="6667" extrusionOk="0">
                  <a:moveTo>
                    <a:pt x="527" y="0"/>
                  </a:moveTo>
                  <a:lnTo>
                    <a:pt x="527" y="0"/>
                  </a:lnTo>
                  <a:cubicBezTo>
                    <a:pt x="527" y="0"/>
                    <a:pt x="602" y="125"/>
                    <a:pt x="702" y="326"/>
                  </a:cubicBezTo>
                  <a:cubicBezTo>
                    <a:pt x="803" y="526"/>
                    <a:pt x="953" y="802"/>
                    <a:pt x="1128" y="1153"/>
                  </a:cubicBezTo>
                  <a:cubicBezTo>
                    <a:pt x="1429" y="1805"/>
                    <a:pt x="1805" y="2682"/>
                    <a:pt x="1755" y="3509"/>
                  </a:cubicBezTo>
                  <a:cubicBezTo>
                    <a:pt x="1730" y="3709"/>
                    <a:pt x="1705" y="3910"/>
                    <a:pt x="1655" y="4110"/>
                  </a:cubicBezTo>
                  <a:cubicBezTo>
                    <a:pt x="1605" y="4311"/>
                    <a:pt x="1529" y="4486"/>
                    <a:pt x="1454" y="4687"/>
                  </a:cubicBezTo>
                  <a:cubicBezTo>
                    <a:pt x="1354" y="4862"/>
                    <a:pt x="1254" y="5038"/>
                    <a:pt x="1154" y="5213"/>
                  </a:cubicBezTo>
                  <a:cubicBezTo>
                    <a:pt x="1028" y="5364"/>
                    <a:pt x="928" y="5539"/>
                    <a:pt x="803" y="5664"/>
                  </a:cubicBezTo>
                  <a:cubicBezTo>
                    <a:pt x="577" y="5965"/>
                    <a:pt x="377" y="6216"/>
                    <a:pt x="226" y="6391"/>
                  </a:cubicBezTo>
                  <a:cubicBezTo>
                    <a:pt x="76" y="6541"/>
                    <a:pt x="1" y="6667"/>
                    <a:pt x="1" y="6667"/>
                  </a:cubicBezTo>
                  <a:cubicBezTo>
                    <a:pt x="1" y="6667"/>
                    <a:pt x="126" y="6642"/>
                    <a:pt x="352" y="6567"/>
                  </a:cubicBezTo>
                  <a:cubicBezTo>
                    <a:pt x="452" y="6541"/>
                    <a:pt x="602" y="6491"/>
                    <a:pt x="753" y="6416"/>
                  </a:cubicBezTo>
                  <a:cubicBezTo>
                    <a:pt x="903" y="6366"/>
                    <a:pt x="1053" y="6291"/>
                    <a:pt x="1229" y="6166"/>
                  </a:cubicBezTo>
                  <a:cubicBezTo>
                    <a:pt x="1429" y="6065"/>
                    <a:pt x="1605" y="5940"/>
                    <a:pt x="1780" y="5790"/>
                  </a:cubicBezTo>
                  <a:cubicBezTo>
                    <a:pt x="1880" y="5689"/>
                    <a:pt x="1956" y="5614"/>
                    <a:pt x="2056" y="5514"/>
                  </a:cubicBezTo>
                  <a:cubicBezTo>
                    <a:pt x="2131" y="5414"/>
                    <a:pt x="2231" y="5313"/>
                    <a:pt x="2306" y="5213"/>
                  </a:cubicBezTo>
                  <a:cubicBezTo>
                    <a:pt x="2457" y="4988"/>
                    <a:pt x="2607" y="4737"/>
                    <a:pt x="2707" y="4436"/>
                  </a:cubicBezTo>
                  <a:cubicBezTo>
                    <a:pt x="2833" y="4161"/>
                    <a:pt x="2858" y="3860"/>
                    <a:pt x="2883" y="3559"/>
                  </a:cubicBezTo>
                  <a:cubicBezTo>
                    <a:pt x="2908" y="2932"/>
                    <a:pt x="2758" y="2356"/>
                    <a:pt x="2507" y="1880"/>
                  </a:cubicBezTo>
                  <a:cubicBezTo>
                    <a:pt x="2256" y="1404"/>
                    <a:pt x="1930" y="1028"/>
                    <a:pt x="1655" y="752"/>
                  </a:cubicBezTo>
                  <a:cubicBezTo>
                    <a:pt x="1354" y="476"/>
                    <a:pt x="1078" y="276"/>
                    <a:pt x="853" y="176"/>
                  </a:cubicBezTo>
                  <a:cubicBezTo>
                    <a:pt x="652" y="50"/>
                    <a:pt x="527" y="0"/>
                    <a:pt x="52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57" name="Google Shape;2457;p28"/>
          <p:cNvSpPr txBox="1">
            <a:spLocks noGrp="1"/>
          </p:cNvSpPr>
          <p:nvPr>
            <p:ph type="title" idx="14"/>
          </p:nvPr>
        </p:nvSpPr>
        <p:spPr>
          <a:xfrm rot="-841090">
            <a:off x="439626" y="3082445"/>
            <a:ext cx="922678" cy="64029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458" name="Google Shape;2458;p28"/>
          <p:cNvSpPr/>
          <p:nvPr/>
        </p:nvSpPr>
        <p:spPr>
          <a:xfrm flipH="1">
            <a:off x="8311344" y="2729691"/>
            <a:ext cx="125365" cy="118002"/>
          </a:xfrm>
          <a:custGeom>
            <a:avLst/>
            <a:gdLst/>
            <a:ahLst/>
            <a:cxnLst/>
            <a:rect l="l" t="t" r="r" b="b"/>
            <a:pathLst>
              <a:path w="664" h="625" extrusionOk="0">
                <a:moveTo>
                  <a:pt x="340" y="0"/>
                </a:moveTo>
                <a:cubicBezTo>
                  <a:pt x="162" y="0"/>
                  <a:pt x="39" y="132"/>
                  <a:pt x="18" y="323"/>
                </a:cubicBezTo>
                <a:cubicBezTo>
                  <a:pt x="1" y="501"/>
                  <a:pt x="162" y="624"/>
                  <a:pt x="340" y="624"/>
                </a:cubicBezTo>
                <a:cubicBezTo>
                  <a:pt x="519" y="624"/>
                  <a:pt x="663" y="480"/>
                  <a:pt x="663" y="302"/>
                </a:cubicBezTo>
                <a:cubicBezTo>
                  <a:pt x="663" y="123"/>
                  <a:pt x="519" y="0"/>
                  <a:pt x="340" y="0"/>
                </a:cubicBezTo>
                <a:close/>
              </a:path>
            </a:pathLst>
          </a:custGeom>
          <a:solidFill>
            <a:srgbClr val="FFFFFF">
              <a:alpha val="363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9" name="Google Shape;2459;p28"/>
          <p:cNvSpPr/>
          <p:nvPr/>
        </p:nvSpPr>
        <p:spPr>
          <a:xfrm flipH="1">
            <a:off x="724553" y="661325"/>
            <a:ext cx="125349" cy="117777"/>
          </a:xfrm>
          <a:custGeom>
            <a:avLst/>
            <a:gdLst/>
            <a:ahLst/>
            <a:cxnLst/>
            <a:rect l="l" t="t" r="r" b="b"/>
            <a:pathLst>
              <a:path w="778" h="731" extrusionOk="0">
                <a:moveTo>
                  <a:pt x="400" y="0"/>
                </a:moveTo>
                <a:cubicBezTo>
                  <a:pt x="192" y="0"/>
                  <a:pt x="48" y="153"/>
                  <a:pt x="22" y="378"/>
                </a:cubicBezTo>
                <a:cubicBezTo>
                  <a:pt x="1" y="582"/>
                  <a:pt x="192" y="730"/>
                  <a:pt x="400" y="730"/>
                </a:cubicBezTo>
                <a:cubicBezTo>
                  <a:pt x="608" y="730"/>
                  <a:pt x="778" y="561"/>
                  <a:pt x="778" y="353"/>
                </a:cubicBezTo>
                <a:cubicBezTo>
                  <a:pt x="778" y="145"/>
                  <a:pt x="608" y="0"/>
                  <a:pt x="400" y="0"/>
                </a:cubicBezTo>
                <a:close/>
              </a:path>
            </a:pathLst>
          </a:custGeom>
          <a:solidFill>
            <a:srgbClr val="FFFFFF">
              <a:alpha val="41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0" name="Google Shape;2460;p28"/>
          <p:cNvSpPr/>
          <p:nvPr/>
        </p:nvSpPr>
        <p:spPr>
          <a:xfrm flipH="1">
            <a:off x="490581" y="472604"/>
            <a:ext cx="161824" cy="152768"/>
          </a:xfrm>
          <a:custGeom>
            <a:avLst/>
            <a:gdLst/>
            <a:ahLst/>
            <a:cxnLst/>
            <a:rect l="l" t="t" r="r" b="b"/>
            <a:pathLst>
              <a:path w="1287" h="1215" extrusionOk="0">
                <a:moveTo>
                  <a:pt x="659" y="0"/>
                </a:moveTo>
                <a:cubicBezTo>
                  <a:pt x="315" y="0"/>
                  <a:pt x="73" y="251"/>
                  <a:pt x="35" y="624"/>
                </a:cubicBezTo>
                <a:cubicBezTo>
                  <a:pt x="1" y="968"/>
                  <a:pt x="315" y="1214"/>
                  <a:pt x="659" y="1214"/>
                </a:cubicBezTo>
                <a:cubicBezTo>
                  <a:pt x="1007" y="1214"/>
                  <a:pt x="1287" y="930"/>
                  <a:pt x="1287" y="586"/>
                </a:cubicBezTo>
                <a:cubicBezTo>
                  <a:pt x="1287" y="238"/>
                  <a:pt x="1007" y="0"/>
                  <a:pt x="659" y="0"/>
                </a:cubicBezTo>
                <a:close/>
              </a:path>
            </a:pathLst>
          </a:custGeom>
          <a:solidFill>
            <a:srgbClr val="FFFFFF">
              <a:alpha val="523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1" name="Google Shape;2461;p28"/>
          <p:cNvSpPr/>
          <p:nvPr/>
        </p:nvSpPr>
        <p:spPr>
          <a:xfrm flipH="1">
            <a:off x="8167117" y="436651"/>
            <a:ext cx="239024" cy="224675"/>
          </a:xfrm>
          <a:custGeom>
            <a:avLst/>
            <a:gdLst/>
            <a:ahLst/>
            <a:cxnLst/>
            <a:rect l="l" t="t" r="r" b="b"/>
            <a:pathLst>
              <a:path w="1266" h="1190" extrusionOk="0">
                <a:moveTo>
                  <a:pt x="650" y="1"/>
                </a:moveTo>
                <a:cubicBezTo>
                  <a:pt x="311" y="1"/>
                  <a:pt x="77" y="247"/>
                  <a:pt x="35" y="612"/>
                </a:cubicBezTo>
                <a:cubicBezTo>
                  <a:pt x="1" y="951"/>
                  <a:pt x="311" y="1189"/>
                  <a:pt x="650" y="1189"/>
                </a:cubicBezTo>
                <a:cubicBezTo>
                  <a:pt x="990" y="1189"/>
                  <a:pt x="1266" y="913"/>
                  <a:pt x="1266" y="574"/>
                </a:cubicBezTo>
                <a:cubicBezTo>
                  <a:pt x="1266" y="234"/>
                  <a:pt x="990" y="1"/>
                  <a:pt x="650" y="1"/>
                </a:cubicBezTo>
                <a:close/>
              </a:path>
            </a:pathLst>
          </a:custGeom>
          <a:solidFill>
            <a:srgbClr val="73E7D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2" name="Google Shape;2462;p28"/>
          <p:cNvSpPr/>
          <p:nvPr/>
        </p:nvSpPr>
        <p:spPr>
          <a:xfrm rot="669952" flipH="1">
            <a:off x="7479269" y="3344383"/>
            <a:ext cx="85632" cy="97733"/>
          </a:xfrm>
          <a:custGeom>
            <a:avLst/>
            <a:gdLst/>
            <a:ahLst/>
            <a:cxnLst/>
            <a:rect l="l" t="t" r="r" b="b"/>
            <a:pathLst>
              <a:path w="3786" h="4321" extrusionOk="0">
                <a:moveTo>
                  <a:pt x="1824" y="1"/>
                </a:moveTo>
                <a:cubicBezTo>
                  <a:pt x="1751" y="1"/>
                  <a:pt x="1678" y="6"/>
                  <a:pt x="1605" y="18"/>
                </a:cubicBezTo>
                <a:cubicBezTo>
                  <a:pt x="653" y="143"/>
                  <a:pt x="1" y="1221"/>
                  <a:pt x="176" y="2399"/>
                </a:cubicBezTo>
                <a:cubicBezTo>
                  <a:pt x="315" y="3488"/>
                  <a:pt x="1098" y="4320"/>
                  <a:pt x="1988" y="4320"/>
                </a:cubicBezTo>
                <a:cubicBezTo>
                  <a:pt x="2060" y="4320"/>
                  <a:pt x="2133" y="4315"/>
                  <a:pt x="2206" y="4304"/>
                </a:cubicBezTo>
                <a:cubicBezTo>
                  <a:pt x="3159" y="4178"/>
                  <a:pt x="3785" y="3101"/>
                  <a:pt x="3635" y="1923"/>
                </a:cubicBezTo>
                <a:cubicBezTo>
                  <a:pt x="3473" y="812"/>
                  <a:pt x="2692" y="1"/>
                  <a:pt x="182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FB79905B-AD59-594E-6D78-1DDAD6DBD56C}"/>
              </a:ext>
            </a:extLst>
          </p:cNvPr>
          <p:cNvSpPr txBox="1"/>
          <p:nvPr/>
        </p:nvSpPr>
        <p:spPr>
          <a:xfrm>
            <a:off x="2091130" y="499367"/>
            <a:ext cx="4548061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b="1" i="1" dirty="0" err="1">
                <a:solidFill>
                  <a:schemeClr val="accent6"/>
                </a:solidFill>
              </a:rPr>
              <a:t>יצירתיות</a:t>
            </a:r>
            <a:endParaRPr lang="he-IL" sz="3600" b="1" i="1" dirty="0">
              <a:solidFill>
                <a:schemeClr val="accent6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59" name="Google Shape;3059;p32"/>
          <p:cNvGrpSpPr/>
          <p:nvPr/>
        </p:nvGrpSpPr>
        <p:grpSpPr>
          <a:xfrm rot="-72251">
            <a:off x="1352858" y="365664"/>
            <a:ext cx="6438017" cy="1069171"/>
            <a:chOff x="3477025" y="2726700"/>
            <a:chExt cx="1792025" cy="382625"/>
          </a:xfrm>
        </p:grpSpPr>
        <p:sp>
          <p:nvSpPr>
            <p:cNvPr id="3060" name="Google Shape;3060;p32"/>
            <p:cNvSpPr/>
            <p:nvPr/>
          </p:nvSpPr>
          <p:spPr>
            <a:xfrm>
              <a:off x="3477025" y="2726700"/>
              <a:ext cx="1792025" cy="382625"/>
            </a:xfrm>
            <a:custGeom>
              <a:avLst/>
              <a:gdLst/>
              <a:ahLst/>
              <a:cxnLst/>
              <a:rect l="l" t="t" r="r" b="b"/>
              <a:pathLst>
                <a:path w="71681" h="15305" extrusionOk="0">
                  <a:moveTo>
                    <a:pt x="40420" y="0"/>
                  </a:moveTo>
                  <a:cubicBezTo>
                    <a:pt x="27631" y="0"/>
                    <a:pt x="14935" y="264"/>
                    <a:pt x="1981" y="1319"/>
                  </a:cubicBezTo>
                  <a:cubicBezTo>
                    <a:pt x="2006" y="1344"/>
                    <a:pt x="1053" y="1444"/>
                    <a:pt x="1078" y="1444"/>
                  </a:cubicBezTo>
                  <a:cubicBezTo>
                    <a:pt x="978" y="3274"/>
                    <a:pt x="1028" y="5078"/>
                    <a:pt x="1304" y="6883"/>
                  </a:cubicBezTo>
                  <a:cubicBezTo>
                    <a:pt x="1379" y="7434"/>
                    <a:pt x="1454" y="7911"/>
                    <a:pt x="1028" y="8236"/>
                  </a:cubicBezTo>
                  <a:cubicBezTo>
                    <a:pt x="226" y="8838"/>
                    <a:pt x="201" y="9690"/>
                    <a:pt x="151" y="10542"/>
                  </a:cubicBezTo>
                  <a:cubicBezTo>
                    <a:pt x="126" y="11520"/>
                    <a:pt x="126" y="12497"/>
                    <a:pt x="76" y="13474"/>
                  </a:cubicBezTo>
                  <a:cubicBezTo>
                    <a:pt x="1" y="14327"/>
                    <a:pt x="176" y="14978"/>
                    <a:pt x="1129" y="15129"/>
                  </a:cubicBezTo>
                  <a:cubicBezTo>
                    <a:pt x="1129" y="15179"/>
                    <a:pt x="1129" y="15254"/>
                    <a:pt x="1129" y="15304"/>
                  </a:cubicBezTo>
                  <a:cubicBezTo>
                    <a:pt x="8231" y="14588"/>
                    <a:pt x="15365" y="14391"/>
                    <a:pt x="22521" y="14391"/>
                  </a:cubicBezTo>
                  <a:cubicBezTo>
                    <a:pt x="31184" y="14391"/>
                    <a:pt x="39880" y="14679"/>
                    <a:pt x="48589" y="14679"/>
                  </a:cubicBezTo>
                  <a:cubicBezTo>
                    <a:pt x="55837" y="14679"/>
                    <a:pt x="63094" y="14480"/>
                    <a:pt x="70352" y="13750"/>
                  </a:cubicBezTo>
                  <a:cubicBezTo>
                    <a:pt x="70227" y="12472"/>
                    <a:pt x="70552" y="11169"/>
                    <a:pt x="70928" y="10041"/>
                  </a:cubicBezTo>
                  <a:cubicBezTo>
                    <a:pt x="71680" y="7785"/>
                    <a:pt x="70778" y="6582"/>
                    <a:pt x="69024" y="5555"/>
                  </a:cubicBezTo>
                  <a:cubicBezTo>
                    <a:pt x="68798" y="5404"/>
                    <a:pt x="68422" y="5504"/>
                    <a:pt x="68322" y="5129"/>
                  </a:cubicBezTo>
                  <a:cubicBezTo>
                    <a:pt x="68297" y="4702"/>
                    <a:pt x="68397" y="4276"/>
                    <a:pt x="68598" y="3850"/>
                  </a:cubicBezTo>
                  <a:cubicBezTo>
                    <a:pt x="68948" y="3174"/>
                    <a:pt x="69124" y="2397"/>
                    <a:pt x="68873" y="1720"/>
                  </a:cubicBezTo>
                  <a:cubicBezTo>
                    <a:pt x="68673" y="1169"/>
                    <a:pt x="68723" y="667"/>
                    <a:pt x="68848" y="216"/>
                  </a:cubicBezTo>
                  <a:cubicBezTo>
                    <a:pt x="59230" y="142"/>
                    <a:pt x="49800" y="0"/>
                    <a:pt x="404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1" name="Google Shape;3061;p32"/>
            <p:cNvSpPr/>
            <p:nvPr/>
          </p:nvSpPr>
          <p:spPr>
            <a:xfrm>
              <a:off x="3541575" y="2730175"/>
              <a:ext cx="1724325" cy="333600"/>
            </a:xfrm>
            <a:custGeom>
              <a:avLst/>
              <a:gdLst/>
              <a:ahLst/>
              <a:cxnLst/>
              <a:rect l="l" t="t" r="r" b="b"/>
              <a:pathLst>
                <a:path w="68973" h="13344" extrusionOk="0">
                  <a:moveTo>
                    <a:pt x="56088" y="0"/>
                  </a:moveTo>
                  <a:cubicBezTo>
                    <a:pt x="55363" y="0"/>
                    <a:pt x="54637" y="9"/>
                    <a:pt x="53910" y="27"/>
                  </a:cubicBezTo>
                  <a:cubicBezTo>
                    <a:pt x="48688" y="147"/>
                    <a:pt x="43449" y="282"/>
                    <a:pt x="38220" y="282"/>
                  </a:cubicBezTo>
                  <a:cubicBezTo>
                    <a:pt x="36875" y="282"/>
                    <a:pt x="35530" y="273"/>
                    <a:pt x="34186" y="253"/>
                  </a:cubicBezTo>
                  <a:cubicBezTo>
                    <a:pt x="31216" y="196"/>
                    <a:pt x="28260" y="168"/>
                    <a:pt x="25297" y="168"/>
                  </a:cubicBezTo>
                  <a:cubicBezTo>
                    <a:pt x="24310" y="168"/>
                    <a:pt x="23321" y="171"/>
                    <a:pt x="22331" y="177"/>
                  </a:cubicBezTo>
                  <a:cubicBezTo>
                    <a:pt x="19023" y="203"/>
                    <a:pt x="15715" y="353"/>
                    <a:pt x="12406" y="428"/>
                  </a:cubicBezTo>
                  <a:cubicBezTo>
                    <a:pt x="9123" y="478"/>
                    <a:pt x="5464" y="929"/>
                    <a:pt x="2181" y="929"/>
                  </a:cubicBezTo>
                  <a:cubicBezTo>
                    <a:pt x="2070" y="929"/>
                    <a:pt x="1979" y="928"/>
                    <a:pt x="1904" y="928"/>
                  </a:cubicBezTo>
                  <a:cubicBezTo>
                    <a:pt x="1454" y="928"/>
                    <a:pt x="1586" y="965"/>
                    <a:pt x="1479" y="1481"/>
                  </a:cubicBezTo>
                  <a:cubicBezTo>
                    <a:pt x="1253" y="2659"/>
                    <a:pt x="1604" y="3812"/>
                    <a:pt x="1429" y="4990"/>
                  </a:cubicBezTo>
                  <a:cubicBezTo>
                    <a:pt x="2192" y="5084"/>
                    <a:pt x="2949" y="5102"/>
                    <a:pt x="3700" y="5102"/>
                  </a:cubicBezTo>
                  <a:cubicBezTo>
                    <a:pt x="4167" y="5102"/>
                    <a:pt x="4631" y="5095"/>
                    <a:pt x="5094" y="5095"/>
                  </a:cubicBezTo>
                  <a:cubicBezTo>
                    <a:pt x="6062" y="5095"/>
                    <a:pt x="7021" y="5126"/>
                    <a:pt x="7970" y="5315"/>
                  </a:cubicBezTo>
                  <a:cubicBezTo>
                    <a:pt x="6368" y="5701"/>
                    <a:pt x="4750" y="5807"/>
                    <a:pt x="3048" y="5807"/>
                  </a:cubicBezTo>
                  <a:cubicBezTo>
                    <a:pt x="2647" y="5807"/>
                    <a:pt x="2241" y="5801"/>
                    <a:pt x="1830" y="5792"/>
                  </a:cubicBezTo>
                  <a:lnTo>
                    <a:pt x="1830" y="5792"/>
                  </a:lnTo>
                  <a:cubicBezTo>
                    <a:pt x="2635" y="6646"/>
                    <a:pt x="3494" y="6865"/>
                    <a:pt x="4378" y="6865"/>
                  </a:cubicBezTo>
                  <a:cubicBezTo>
                    <a:pt x="4843" y="6865"/>
                    <a:pt x="5315" y="6804"/>
                    <a:pt x="5790" y="6744"/>
                  </a:cubicBezTo>
                  <a:cubicBezTo>
                    <a:pt x="6717" y="6619"/>
                    <a:pt x="7644" y="6493"/>
                    <a:pt x="8572" y="6443"/>
                  </a:cubicBezTo>
                  <a:cubicBezTo>
                    <a:pt x="8709" y="6429"/>
                    <a:pt x="8851" y="6416"/>
                    <a:pt x="8998" y="6416"/>
                  </a:cubicBezTo>
                  <a:cubicBezTo>
                    <a:pt x="9359" y="6416"/>
                    <a:pt x="9748" y="6491"/>
                    <a:pt x="10176" y="6794"/>
                  </a:cubicBezTo>
                  <a:cubicBezTo>
                    <a:pt x="7544" y="7421"/>
                    <a:pt x="5063" y="7546"/>
                    <a:pt x="2632" y="8022"/>
                  </a:cubicBezTo>
                  <a:cubicBezTo>
                    <a:pt x="652" y="8398"/>
                    <a:pt x="602" y="8223"/>
                    <a:pt x="451" y="10228"/>
                  </a:cubicBezTo>
                  <a:cubicBezTo>
                    <a:pt x="426" y="10453"/>
                    <a:pt x="201" y="10654"/>
                    <a:pt x="451" y="10954"/>
                  </a:cubicBezTo>
                  <a:cubicBezTo>
                    <a:pt x="5314" y="11355"/>
                    <a:pt x="10251" y="10804"/>
                    <a:pt x="15138" y="11631"/>
                  </a:cubicBezTo>
                  <a:cubicBezTo>
                    <a:pt x="11873" y="11730"/>
                    <a:pt x="8608" y="11828"/>
                    <a:pt x="5329" y="11828"/>
                  </a:cubicBezTo>
                  <a:cubicBezTo>
                    <a:pt x="3599" y="11828"/>
                    <a:pt x="1865" y="11801"/>
                    <a:pt x="126" y="11731"/>
                  </a:cubicBezTo>
                  <a:cubicBezTo>
                    <a:pt x="75" y="12132"/>
                    <a:pt x="50" y="12533"/>
                    <a:pt x="0" y="13060"/>
                  </a:cubicBezTo>
                  <a:cubicBezTo>
                    <a:pt x="1805" y="13260"/>
                    <a:pt x="3559" y="13310"/>
                    <a:pt x="5314" y="13335"/>
                  </a:cubicBezTo>
                  <a:cubicBezTo>
                    <a:pt x="5615" y="13341"/>
                    <a:pt x="5916" y="13344"/>
                    <a:pt x="6217" y="13344"/>
                  </a:cubicBezTo>
                  <a:cubicBezTo>
                    <a:pt x="9713" y="13344"/>
                    <a:pt x="13175" y="12984"/>
                    <a:pt x="16675" y="12984"/>
                  </a:cubicBezTo>
                  <a:cubicBezTo>
                    <a:pt x="16781" y="12984"/>
                    <a:pt x="16887" y="12984"/>
                    <a:pt x="16993" y="12985"/>
                  </a:cubicBezTo>
                  <a:cubicBezTo>
                    <a:pt x="18932" y="12996"/>
                    <a:pt x="20871" y="13007"/>
                    <a:pt x="22810" y="13007"/>
                  </a:cubicBezTo>
                  <a:cubicBezTo>
                    <a:pt x="25207" y="13007"/>
                    <a:pt x="27604" y="12990"/>
                    <a:pt x="30000" y="12934"/>
                  </a:cubicBezTo>
                  <a:cubicBezTo>
                    <a:pt x="33183" y="12859"/>
                    <a:pt x="36373" y="12847"/>
                    <a:pt x="39565" y="12847"/>
                  </a:cubicBezTo>
                  <a:cubicBezTo>
                    <a:pt x="41161" y="12847"/>
                    <a:pt x="42758" y="12850"/>
                    <a:pt x="44355" y="12850"/>
                  </a:cubicBezTo>
                  <a:cubicBezTo>
                    <a:pt x="45953" y="12850"/>
                    <a:pt x="47551" y="12847"/>
                    <a:pt x="49148" y="12834"/>
                  </a:cubicBezTo>
                  <a:cubicBezTo>
                    <a:pt x="51881" y="12818"/>
                    <a:pt x="54614" y="12739"/>
                    <a:pt x="57347" y="12739"/>
                  </a:cubicBezTo>
                  <a:cubicBezTo>
                    <a:pt x="58850" y="12739"/>
                    <a:pt x="60352" y="12763"/>
                    <a:pt x="61855" y="12834"/>
                  </a:cubicBezTo>
                  <a:cubicBezTo>
                    <a:pt x="63336" y="12908"/>
                    <a:pt x="64817" y="13092"/>
                    <a:pt x="66297" y="13092"/>
                  </a:cubicBezTo>
                  <a:cubicBezTo>
                    <a:pt x="66822" y="13092"/>
                    <a:pt x="67346" y="13069"/>
                    <a:pt x="67870" y="13010"/>
                  </a:cubicBezTo>
                  <a:cubicBezTo>
                    <a:pt x="67945" y="12558"/>
                    <a:pt x="68021" y="12132"/>
                    <a:pt x="67895" y="11857"/>
                  </a:cubicBezTo>
                  <a:lnTo>
                    <a:pt x="67895" y="11857"/>
                  </a:lnTo>
                  <a:cubicBezTo>
                    <a:pt x="52432" y="12183"/>
                    <a:pt x="37018" y="11807"/>
                    <a:pt x="21579" y="12308"/>
                  </a:cubicBezTo>
                  <a:cubicBezTo>
                    <a:pt x="21730" y="12107"/>
                    <a:pt x="21880" y="12057"/>
                    <a:pt x="22030" y="12032"/>
                  </a:cubicBezTo>
                  <a:cubicBezTo>
                    <a:pt x="25715" y="11832"/>
                    <a:pt x="29374" y="11506"/>
                    <a:pt x="33058" y="11431"/>
                  </a:cubicBezTo>
                  <a:cubicBezTo>
                    <a:pt x="35902" y="11378"/>
                    <a:pt x="38747" y="11363"/>
                    <a:pt x="41594" y="11363"/>
                  </a:cubicBezTo>
                  <a:cubicBezTo>
                    <a:pt x="45007" y="11363"/>
                    <a:pt x="48421" y="11384"/>
                    <a:pt x="51835" y="11384"/>
                  </a:cubicBezTo>
                  <a:cubicBezTo>
                    <a:pt x="56339" y="11384"/>
                    <a:pt x="60841" y="11348"/>
                    <a:pt x="65339" y="11180"/>
                  </a:cubicBezTo>
                  <a:cubicBezTo>
                    <a:pt x="66166" y="11155"/>
                    <a:pt x="66993" y="11155"/>
                    <a:pt x="67920" y="10854"/>
                  </a:cubicBezTo>
                  <a:cubicBezTo>
                    <a:pt x="67870" y="10152"/>
                    <a:pt x="68221" y="9626"/>
                    <a:pt x="68422" y="9025"/>
                  </a:cubicBezTo>
                  <a:cubicBezTo>
                    <a:pt x="68973" y="7471"/>
                    <a:pt x="68271" y="5867"/>
                    <a:pt x="66868" y="5766"/>
                  </a:cubicBezTo>
                  <a:cubicBezTo>
                    <a:pt x="66226" y="5714"/>
                    <a:pt x="65571" y="5675"/>
                    <a:pt x="64913" y="5675"/>
                  </a:cubicBezTo>
                  <a:cubicBezTo>
                    <a:pt x="64311" y="5675"/>
                    <a:pt x="63707" y="5708"/>
                    <a:pt x="63108" y="5792"/>
                  </a:cubicBezTo>
                  <a:cubicBezTo>
                    <a:pt x="62316" y="5891"/>
                    <a:pt x="61524" y="5923"/>
                    <a:pt x="60730" y="5923"/>
                  </a:cubicBezTo>
                  <a:cubicBezTo>
                    <a:pt x="59515" y="5923"/>
                    <a:pt x="58296" y="5847"/>
                    <a:pt x="57068" y="5817"/>
                  </a:cubicBezTo>
                  <a:cubicBezTo>
                    <a:pt x="56767" y="5792"/>
                    <a:pt x="56291" y="5917"/>
                    <a:pt x="55940" y="5190"/>
                  </a:cubicBezTo>
                  <a:cubicBezTo>
                    <a:pt x="56341" y="5160"/>
                    <a:pt x="56743" y="5149"/>
                    <a:pt x="57147" y="5149"/>
                  </a:cubicBezTo>
                  <a:cubicBezTo>
                    <a:pt x="58171" y="5149"/>
                    <a:pt x="59202" y="5219"/>
                    <a:pt x="60218" y="5219"/>
                  </a:cubicBezTo>
                  <a:cubicBezTo>
                    <a:pt x="62110" y="5219"/>
                    <a:pt x="63952" y="4976"/>
                    <a:pt x="65615" y="3586"/>
                  </a:cubicBezTo>
                  <a:cubicBezTo>
                    <a:pt x="65740" y="2659"/>
                    <a:pt x="65865" y="1531"/>
                    <a:pt x="65790" y="328"/>
                  </a:cubicBezTo>
                  <a:cubicBezTo>
                    <a:pt x="62536" y="164"/>
                    <a:pt x="59316" y="0"/>
                    <a:pt x="560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62" name="Google Shape;3062;p32"/>
            <p:cNvSpPr/>
            <p:nvPr/>
          </p:nvSpPr>
          <p:spPr>
            <a:xfrm>
              <a:off x="4278425" y="2727450"/>
              <a:ext cx="288225" cy="2900"/>
            </a:xfrm>
            <a:custGeom>
              <a:avLst/>
              <a:gdLst/>
              <a:ahLst/>
              <a:cxnLst/>
              <a:rect l="l" t="t" r="r" b="b"/>
              <a:pathLst>
                <a:path w="11529" h="116" extrusionOk="0">
                  <a:moveTo>
                    <a:pt x="8431" y="1"/>
                  </a:moveTo>
                  <a:cubicBezTo>
                    <a:pt x="5614" y="1"/>
                    <a:pt x="2807" y="24"/>
                    <a:pt x="0" y="61"/>
                  </a:cubicBezTo>
                  <a:lnTo>
                    <a:pt x="50" y="61"/>
                  </a:lnTo>
                  <a:cubicBezTo>
                    <a:pt x="1515" y="99"/>
                    <a:pt x="2976" y="116"/>
                    <a:pt x="4436" y="116"/>
                  </a:cubicBezTo>
                  <a:cubicBezTo>
                    <a:pt x="6799" y="116"/>
                    <a:pt x="9159" y="73"/>
                    <a:pt x="11529" y="11"/>
                  </a:cubicBezTo>
                  <a:cubicBezTo>
                    <a:pt x="10495" y="4"/>
                    <a:pt x="9462" y="1"/>
                    <a:pt x="84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3" name="Google Shape;3063;p32"/>
            <p:cNvSpPr/>
            <p:nvPr/>
          </p:nvSpPr>
          <p:spPr>
            <a:xfrm>
              <a:off x="4743325" y="2977225"/>
              <a:ext cx="361550" cy="18075"/>
            </a:xfrm>
            <a:custGeom>
              <a:avLst/>
              <a:gdLst/>
              <a:ahLst/>
              <a:cxnLst/>
              <a:rect l="l" t="t" r="r" b="b"/>
              <a:pathLst>
                <a:path w="14462" h="723" extrusionOk="0">
                  <a:moveTo>
                    <a:pt x="6400" y="0"/>
                  </a:moveTo>
                  <a:cubicBezTo>
                    <a:pt x="3358" y="0"/>
                    <a:pt x="544" y="157"/>
                    <a:pt x="1" y="471"/>
                  </a:cubicBezTo>
                  <a:cubicBezTo>
                    <a:pt x="3107" y="582"/>
                    <a:pt x="6162" y="723"/>
                    <a:pt x="9193" y="723"/>
                  </a:cubicBezTo>
                  <a:cubicBezTo>
                    <a:pt x="10956" y="723"/>
                    <a:pt x="12711" y="675"/>
                    <a:pt x="14462" y="546"/>
                  </a:cubicBezTo>
                  <a:cubicBezTo>
                    <a:pt x="13214" y="182"/>
                    <a:pt x="9676" y="0"/>
                    <a:pt x="64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4" name="Google Shape;3064;p32"/>
            <p:cNvSpPr/>
            <p:nvPr/>
          </p:nvSpPr>
          <p:spPr>
            <a:xfrm>
              <a:off x="4788450" y="2803125"/>
              <a:ext cx="285100" cy="29425"/>
            </a:xfrm>
            <a:custGeom>
              <a:avLst/>
              <a:gdLst/>
              <a:ahLst/>
              <a:cxnLst/>
              <a:rect l="l" t="t" r="r" b="b"/>
              <a:pathLst>
                <a:path w="11404" h="1177" extrusionOk="0">
                  <a:moveTo>
                    <a:pt x="5818" y="1"/>
                  </a:moveTo>
                  <a:cubicBezTo>
                    <a:pt x="3885" y="1"/>
                    <a:pt x="1952" y="92"/>
                    <a:pt x="25" y="92"/>
                  </a:cubicBezTo>
                  <a:cubicBezTo>
                    <a:pt x="25" y="167"/>
                    <a:pt x="25" y="267"/>
                    <a:pt x="0" y="342"/>
                  </a:cubicBezTo>
                  <a:cubicBezTo>
                    <a:pt x="702" y="392"/>
                    <a:pt x="1379" y="442"/>
                    <a:pt x="2080" y="493"/>
                  </a:cubicBezTo>
                  <a:cubicBezTo>
                    <a:pt x="1278" y="618"/>
                    <a:pt x="1278" y="618"/>
                    <a:pt x="802" y="944"/>
                  </a:cubicBezTo>
                  <a:cubicBezTo>
                    <a:pt x="1203" y="1094"/>
                    <a:pt x="1629" y="1119"/>
                    <a:pt x="2030" y="1169"/>
                  </a:cubicBezTo>
                  <a:cubicBezTo>
                    <a:pt x="2080" y="1174"/>
                    <a:pt x="2129" y="1176"/>
                    <a:pt x="2177" y="1176"/>
                  </a:cubicBezTo>
                  <a:cubicBezTo>
                    <a:pt x="2893" y="1176"/>
                    <a:pt x="3525" y="690"/>
                    <a:pt x="4135" y="643"/>
                  </a:cubicBezTo>
                  <a:cubicBezTo>
                    <a:pt x="4670" y="626"/>
                    <a:pt x="5210" y="615"/>
                    <a:pt x="5753" y="615"/>
                  </a:cubicBezTo>
                  <a:cubicBezTo>
                    <a:pt x="6839" y="615"/>
                    <a:pt x="7937" y="660"/>
                    <a:pt x="9023" y="793"/>
                  </a:cubicBezTo>
                  <a:cubicBezTo>
                    <a:pt x="9244" y="821"/>
                    <a:pt x="9468" y="837"/>
                    <a:pt x="9691" y="837"/>
                  </a:cubicBezTo>
                  <a:cubicBezTo>
                    <a:pt x="10276" y="837"/>
                    <a:pt x="10859" y="726"/>
                    <a:pt x="11404" y="417"/>
                  </a:cubicBezTo>
                  <a:cubicBezTo>
                    <a:pt x="9546" y="85"/>
                    <a:pt x="7682" y="1"/>
                    <a:pt x="58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5" name="Google Shape;3065;p32"/>
            <p:cNvSpPr/>
            <p:nvPr/>
          </p:nvSpPr>
          <p:spPr>
            <a:xfrm>
              <a:off x="3839825" y="2905675"/>
              <a:ext cx="298900" cy="17875"/>
            </a:xfrm>
            <a:custGeom>
              <a:avLst/>
              <a:gdLst/>
              <a:ahLst/>
              <a:cxnLst/>
              <a:rect l="l" t="t" r="r" b="b"/>
              <a:pathLst>
                <a:path w="11956" h="715" extrusionOk="0">
                  <a:moveTo>
                    <a:pt x="4160" y="0"/>
                  </a:moveTo>
                  <a:cubicBezTo>
                    <a:pt x="2778" y="0"/>
                    <a:pt x="1392" y="61"/>
                    <a:pt x="0" y="200"/>
                  </a:cubicBezTo>
                  <a:cubicBezTo>
                    <a:pt x="2583" y="511"/>
                    <a:pt x="5176" y="715"/>
                    <a:pt x="7780" y="715"/>
                  </a:cubicBezTo>
                  <a:cubicBezTo>
                    <a:pt x="9169" y="715"/>
                    <a:pt x="10560" y="657"/>
                    <a:pt x="11955" y="526"/>
                  </a:cubicBezTo>
                  <a:cubicBezTo>
                    <a:pt x="9353" y="215"/>
                    <a:pt x="6762" y="0"/>
                    <a:pt x="4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6" name="Google Shape;3066;p32"/>
            <p:cNvSpPr/>
            <p:nvPr/>
          </p:nvSpPr>
          <p:spPr>
            <a:xfrm>
              <a:off x="3945700" y="2862025"/>
              <a:ext cx="219950" cy="14600"/>
            </a:xfrm>
            <a:custGeom>
              <a:avLst/>
              <a:gdLst/>
              <a:ahLst/>
              <a:cxnLst/>
              <a:rect l="l" t="t" r="r" b="b"/>
              <a:pathLst>
                <a:path w="8798" h="584" extrusionOk="0">
                  <a:moveTo>
                    <a:pt x="4295" y="1"/>
                  </a:moveTo>
                  <a:cubicBezTo>
                    <a:pt x="2857" y="1"/>
                    <a:pt x="1423" y="70"/>
                    <a:pt x="1" y="242"/>
                  </a:cubicBezTo>
                  <a:cubicBezTo>
                    <a:pt x="1486" y="458"/>
                    <a:pt x="2971" y="583"/>
                    <a:pt x="4456" y="583"/>
                  </a:cubicBezTo>
                  <a:cubicBezTo>
                    <a:pt x="5903" y="583"/>
                    <a:pt x="7350" y="464"/>
                    <a:pt x="8798" y="192"/>
                  </a:cubicBezTo>
                  <a:cubicBezTo>
                    <a:pt x="7300" y="77"/>
                    <a:pt x="5795" y="1"/>
                    <a:pt x="42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7" name="Google Shape;3067;p32"/>
            <p:cNvSpPr/>
            <p:nvPr/>
          </p:nvSpPr>
          <p:spPr>
            <a:xfrm>
              <a:off x="4824775" y="2950350"/>
              <a:ext cx="149150" cy="11950"/>
            </a:xfrm>
            <a:custGeom>
              <a:avLst/>
              <a:gdLst/>
              <a:ahLst/>
              <a:cxnLst/>
              <a:rect l="l" t="t" r="r" b="b"/>
              <a:pathLst>
                <a:path w="5966" h="478" extrusionOk="0">
                  <a:moveTo>
                    <a:pt x="2488" y="0"/>
                  </a:moveTo>
                  <a:cubicBezTo>
                    <a:pt x="1662" y="0"/>
                    <a:pt x="834" y="61"/>
                    <a:pt x="1" y="218"/>
                  </a:cubicBezTo>
                  <a:cubicBezTo>
                    <a:pt x="1195" y="352"/>
                    <a:pt x="2381" y="478"/>
                    <a:pt x="3563" y="478"/>
                  </a:cubicBezTo>
                  <a:cubicBezTo>
                    <a:pt x="4365" y="478"/>
                    <a:pt x="5165" y="420"/>
                    <a:pt x="5966" y="268"/>
                  </a:cubicBezTo>
                  <a:cubicBezTo>
                    <a:pt x="4808" y="121"/>
                    <a:pt x="3651" y="0"/>
                    <a:pt x="24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73" name="Google Shape;3073;p32"/>
          <p:cNvSpPr/>
          <p:nvPr/>
        </p:nvSpPr>
        <p:spPr>
          <a:xfrm>
            <a:off x="618784" y="2274116"/>
            <a:ext cx="125365" cy="118002"/>
          </a:xfrm>
          <a:custGeom>
            <a:avLst/>
            <a:gdLst/>
            <a:ahLst/>
            <a:cxnLst/>
            <a:rect l="l" t="t" r="r" b="b"/>
            <a:pathLst>
              <a:path w="664" h="625" extrusionOk="0">
                <a:moveTo>
                  <a:pt x="340" y="0"/>
                </a:moveTo>
                <a:cubicBezTo>
                  <a:pt x="162" y="0"/>
                  <a:pt x="39" y="132"/>
                  <a:pt x="18" y="323"/>
                </a:cubicBezTo>
                <a:cubicBezTo>
                  <a:pt x="1" y="501"/>
                  <a:pt x="162" y="624"/>
                  <a:pt x="340" y="624"/>
                </a:cubicBezTo>
                <a:cubicBezTo>
                  <a:pt x="519" y="624"/>
                  <a:pt x="663" y="480"/>
                  <a:pt x="663" y="302"/>
                </a:cubicBezTo>
                <a:cubicBezTo>
                  <a:pt x="663" y="123"/>
                  <a:pt x="519" y="0"/>
                  <a:pt x="340" y="0"/>
                </a:cubicBezTo>
                <a:close/>
              </a:path>
            </a:pathLst>
          </a:custGeom>
          <a:solidFill>
            <a:srgbClr val="FFFFFF">
              <a:alpha val="363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4" name="Google Shape;3074;p32"/>
          <p:cNvSpPr/>
          <p:nvPr/>
        </p:nvSpPr>
        <p:spPr>
          <a:xfrm>
            <a:off x="8118191" y="661325"/>
            <a:ext cx="125349" cy="117777"/>
          </a:xfrm>
          <a:custGeom>
            <a:avLst/>
            <a:gdLst/>
            <a:ahLst/>
            <a:cxnLst/>
            <a:rect l="l" t="t" r="r" b="b"/>
            <a:pathLst>
              <a:path w="778" h="731" extrusionOk="0">
                <a:moveTo>
                  <a:pt x="400" y="0"/>
                </a:moveTo>
                <a:cubicBezTo>
                  <a:pt x="192" y="0"/>
                  <a:pt x="48" y="153"/>
                  <a:pt x="22" y="378"/>
                </a:cubicBezTo>
                <a:cubicBezTo>
                  <a:pt x="1" y="582"/>
                  <a:pt x="192" y="730"/>
                  <a:pt x="400" y="730"/>
                </a:cubicBezTo>
                <a:cubicBezTo>
                  <a:pt x="608" y="730"/>
                  <a:pt x="778" y="561"/>
                  <a:pt x="778" y="353"/>
                </a:cubicBezTo>
                <a:cubicBezTo>
                  <a:pt x="778" y="145"/>
                  <a:pt x="608" y="0"/>
                  <a:pt x="400" y="0"/>
                </a:cubicBezTo>
                <a:close/>
              </a:path>
            </a:pathLst>
          </a:custGeom>
          <a:solidFill>
            <a:srgbClr val="FFFFFF">
              <a:alpha val="41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5" name="Google Shape;3075;p32"/>
          <p:cNvSpPr/>
          <p:nvPr/>
        </p:nvSpPr>
        <p:spPr>
          <a:xfrm>
            <a:off x="8315688" y="472604"/>
            <a:ext cx="161824" cy="152768"/>
          </a:xfrm>
          <a:custGeom>
            <a:avLst/>
            <a:gdLst/>
            <a:ahLst/>
            <a:cxnLst/>
            <a:rect l="l" t="t" r="r" b="b"/>
            <a:pathLst>
              <a:path w="1287" h="1215" extrusionOk="0">
                <a:moveTo>
                  <a:pt x="659" y="0"/>
                </a:moveTo>
                <a:cubicBezTo>
                  <a:pt x="315" y="0"/>
                  <a:pt x="73" y="251"/>
                  <a:pt x="35" y="624"/>
                </a:cubicBezTo>
                <a:cubicBezTo>
                  <a:pt x="1" y="968"/>
                  <a:pt x="315" y="1214"/>
                  <a:pt x="659" y="1214"/>
                </a:cubicBezTo>
                <a:cubicBezTo>
                  <a:pt x="1007" y="1214"/>
                  <a:pt x="1287" y="930"/>
                  <a:pt x="1287" y="586"/>
                </a:cubicBezTo>
                <a:cubicBezTo>
                  <a:pt x="1287" y="238"/>
                  <a:pt x="1007" y="0"/>
                  <a:pt x="659" y="0"/>
                </a:cubicBezTo>
                <a:close/>
              </a:path>
            </a:pathLst>
          </a:custGeom>
          <a:solidFill>
            <a:srgbClr val="FFFFFF">
              <a:alpha val="523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6" name="Google Shape;3076;p32"/>
          <p:cNvSpPr/>
          <p:nvPr/>
        </p:nvSpPr>
        <p:spPr>
          <a:xfrm>
            <a:off x="561953" y="436651"/>
            <a:ext cx="239024" cy="224675"/>
          </a:xfrm>
          <a:custGeom>
            <a:avLst/>
            <a:gdLst/>
            <a:ahLst/>
            <a:cxnLst/>
            <a:rect l="l" t="t" r="r" b="b"/>
            <a:pathLst>
              <a:path w="1266" h="1190" extrusionOk="0">
                <a:moveTo>
                  <a:pt x="650" y="1"/>
                </a:moveTo>
                <a:cubicBezTo>
                  <a:pt x="311" y="1"/>
                  <a:pt x="77" y="247"/>
                  <a:pt x="35" y="612"/>
                </a:cubicBezTo>
                <a:cubicBezTo>
                  <a:pt x="1" y="951"/>
                  <a:pt x="311" y="1189"/>
                  <a:pt x="650" y="1189"/>
                </a:cubicBezTo>
                <a:cubicBezTo>
                  <a:pt x="990" y="1189"/>
                  <a:pt x="1266" y="913"/>
                  <a:pt x="1266" y="574"/>
                </a:cubicBezTo>
                <a:cubicBezTo>
                  <a:pt x="1266" y="234"/>
                  <a:pt x="990" y="1"/>
                  <a:pt x="650" y="1"/>
                </a:cubicBezTo>
                <a:close/>
              </a:path>
            </a:pathLst>
          </a:custGeom>
          <a:solidFill>
            <a:srgbClr val="73E7D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77" name="Google Shape;3077;p32"/>
          <p:cNvGrpSpPr/>
          <p:nvPr/>
        </p:nvGrpSpPr>
        <p:grpSpPr>
          <a:xfrm rot="5161138" flipH="1">
            <a:off x="553788" y="684606"/>
            <a:ext cx="255353" cy="476827"/>
            <a:chOff x="11746588" y="-8725"/>
            <a:chExt cx="292062" cy="545375"/>
          </a:xfrm>
        </p:grpSpPr>
        <p:sp>
          <p:nvSpPr>
            <p:cNvPr id="3078" name="Google Shape;3078;p32"/>
            <p:cNvSpPr/>
            <p:nvPr/>
          </p:nvSpPr>
          <p:spPr>
            <a:xfrm>
              <a:off x="11746588" y="363200"/>
              <a:ext cx="217250" cy="173450"/>
            </a:xfrm>
            <a:custGeom>
              <a:avLst/>
              <a:gdLst/>
              <a:ahLst/>
              <a:cxnLst/>
              <a:rect l="l" t="t" r="r" b="b"/>
              <a:pathLst>
                <a:path w="8690" h="6938" extrusionOk="0">
                  <a:moveTo>
                    <a:pt x="4647" y="0"/>
                  </a:moveTo>
                  <a:cubicBezTo>
                    <a:pt x="2363" y="0"/>
                    <a:pt x="1" y="2413"/>
                    <a:pt x="720" y="4118"/>
                  </a:cubicBezTo>
                  <a:cubicBezTo>
                    <a:pt x="1369" y="5658"/>
                    <a:pt x="2638" y="6938"/>
                    <a:pt x="4138" y="6938"/>
                  </a:cubicBezTo>
                  <a:cubicBezTo>
                    <a:pt x="4663" y="6938"/>
                    <a:pt x="5217" y="6781"/>
                    <a:pt x="5782" y="6423"/>
                  </a:cubicBezTo>
                  <a:cubicBezTo>
                    <a:pt x="6710" y="5847"/>
                    <a:pt x="8690" y="1862"/>
                    <a:pt x="6108" y="383"/>
                  </a:cubicBezTo>
                  <a:cubicBezTo>
                    <a:pt x="5647" y="117"/>
                    <a:pt x="5149" y="0"/>
                    <a:pt x="464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9" name="Google Shape;3079;p32"/>
            <p:cNvSpPr/>
            <p:nvPr/>
          </p:nvSpPr>
          <p:spPr>
            <a:xfrm>
              <a:off x="11912700" y="-8725"/>
              <a:ext cx="125950" cy="98923"/>
            </a:xfrm>
            <a:custGeom>
              <a:avLst/>
              <a:gdLst/>
              <a:ahLst/>
              <a:cxnLst/>
              <a:rect l="l" t="t" r="r" b="b"/>
              <a:pathLst>
                <a:path w="2633" h="2068" extrusionOk="0">
                  <a:moveTo>
                    <a:pt x="1527" y="0"/>
                  </a:moveTo>
                  <a:cubicBezTo>
                    <a:pt x="1305" y="0"/>
                    <a:pt x="1070" y="59"/>
                    <a:pt x="853" y="182"/>
                  </a:cubicBezTo>
                  <a:cubicBezTo>
                    <a:pt x="277" y="508"/>
                    <a:pt x="1" y="1134"/>
                    <a:pt x="252" y="1610"/>
                  </a:cubicBezTo>
                  <a:cubicBezTo>
                    <a:pt x="423" y="1907"/>
                    <a:pt x="751" y="2068"/>
                    <a:pt x="1113" y="2068"/>
                  </a:cubicBezTo>
                  <a:cubicBezTo>
                    <a:pt x="1332" y="2068"/>
                    <a:pt x="1563" y="2009"/>
                    <a:pt x="1780" y="1886"/>
                  </a:cubicBezTo>
                  <a:cubicBezTo>
                    <a:pt x="2382" y="1560"/>
                    <a:pt x="2633" y="934"/>
                    <a:pt x="2382" y="458"/>
                  </a:cubicBezTo>
                  <a:cubicBezTo>
                    <a:pt x="2226" y="161"/>
                    <a:pt x="1894" y="0"/>
                    <a:pt x="152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80" name="Google Shape;3080;p32"/>
          <p:cNvGrpSpPr/>
          <p:nvPr/>
        </p:nvGrpSpPr>
        <p:grpSpPr>
          <a:xfrm rot="-5400000">
            <a:off x="8444826" y="1309490"/>
            <a:ext cx="255350" cy="476821"/>
            <a:chOff x="11746588" y="-8725"/>
            <a:chExt cx="292062" cy="545375"/>
          </a:xfrm>
        </p:grpSpPr>
        <p:sp>
          <p:nvSpPr>
            <p:cNvPr id="3081" name="Google Shape;3081;p32"/>
            <p:cNvSpPr/>
            <p:nvPr/>
          </p:nvSpPr>
          <p:spPr>
            <a:xfrm>
              <a:off x="11746588" y="363200"/>
              <a:ext cx="217250" cy="173450"/>
            </a:xfrm>
            <a:custGeom>
              <a:avLst/>
              <a:gdLst/>
              <a:ahLst/>
              <a:cxnLst/>
              <a:rect l="l" t="t" r="r" b="b"/>
              <a:pathLst>
                <a:path w="8690" h="6938" extrusionOk="0">
                  <a:moveTo>
                    <a:pt x="4647" y="0"/>
                  </a:moveTo>
                  <a:cubicBezTo>
                    <a:pt x="2363" y="0"/>
                    <a:pt x="1" y="2413"/>
                    <a:pt x="720" y="4118"/>
                  </a:cubicBezTo>
                  <a:cubicBezTo>
                    <a:pt x="1369" y="5658"/>
                    <a:pt x="2638" y="6938"/>
                    <a:pt x="4138" y="6938"/>
                  </a:cubicBezTo>
                  <a:cubicBezTo>
                    <a:pt x="4663" y="6938"/>
                    <a:pt x="5217" y="6781"/>
                    <a:pt x="5782" y="6423"/>
                  </a:cubicBezTo>
                  <a:cubicBezTo>
                    <a:pt x="6710" y="5847"/>
                    <a:pt x="8690" y="1862"/>
                    <a:pt x="6108" y="383"/>
                  </a:cubicBezTo>
                  <a:cubicBezTo>
                    <a:pt x="5647" y="117"/>
                    <a:pt x="5149" y="0"/>
                    <a:pt x="464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2" name="Google Shape;3082;p32"/>
            <p:cNvSpPr/>
            <p:nvPr/>
          </p:nvSpPr>
          <p:spPr>
            <a:xfrm>
              <a:off x="11912700" y="-8725"/>
              <a:ext cx="125950" cy="98923"/>
            </a:xfrm>
            <a:custGeom>
              <a:avLst/>
              <a:gdLst/>
              <a:ahLst/>
              <a:cxnLst/>
              <a:rect l="l" t="t" r="r" b="b"/>
              <a:pathLst>
                <a:path w="2633" h="2068" extrusionOk="0">
                  <a:moveTo>
                    <a:pt x="1527" y="0"/>
                  </a:moveTo>
                  <a:cubicBezTo>
                    <a:pt x="1305" y="0"/>
                    <a:pt x="1070" y="59"/>
                    <a:pt x="853" y="182"/>
                  </a:cubicBezTo>
                  <a:cubicBezTo>
                    <a:pt x="277" y="508"/>
                    <a:pt x="1" y="1134"/>
                    <a:pt x="252" y="1610"/>
                  </a:cubicBezTo>
                  <a:cubicBezTo>
                    <a:pt x="423" y="1907"/>
                    <a:pt x="751" y="2068"/>
                    <a:pt x="1113" y="2068"/>
                  </a:cubicBezTo>
                  <a:cubicBezTo>
                    <a:pt x="1332" y="2068"/>
                    <a:pt x="1563" y="2009"/>
                    <a:pt x="1780" y="1886"/>
                  </a:cubicBezTo>
                  <a:cubicBezTo>
                    <a:pt x="2382" y="1560"/>
                    <a:pt x="2633" y="934"/>
                    <a:pt x="2382" y="458"/>
                  </a:cubicBezTo>
                  <a:cubicBezTo>
                    <a:pt x="2226" y="161"/>
                    <a:pt x="1894" y="0"/>
                    <a:pt x="152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83" name="Google Shape;3083;p32"/>
          <p:cNvSpPr/>
          <p:nvPr/>
        </p:nvSpPr>
        <p:spPr>
          <a:xfrm>
            <a:off x="4930591" y="1757075"/>
            <a:ext cx="125349" cy="117777"/>
          </a:xfrm>
          <a:custGeom>
            <a:avLst/>
            <a:gdLst/>
            <a:ahLst/>
            <a:cxnLst/>
            <a:rect l="l" t="t" r="r" b="b"/>
            <a:pathLst>
              <a:path w="778" h="731" extrusionOk="0">
                <a:moveTo>
                  <a:pt x="400" y="0"/>
                </a:moveTo>
                <a:cubicBezTo>
                  <a:pt x="192" y="0"/>
                  <a:pt x="48" y="153"/>
                  <a:pt x="22" y="378"/>
                </a:cubicBezTo>
                <a:cubicBezTo>
                  <a:pt x="1" y="582"/>
                  <a:pt x="192" y="730"/>
                  <a:pt x="400" y="730"/>
                </a:cubicBezTo>
                <a:cubicBezTo>
                  <a:pt x="608" y="730"/>
                  <a:pt x="778" y="561"/>
                  <a:pt x="778" y="353"/>
                </a:cubicBezTo>
                <a:cubicBezTo>
                  <a:pt x="778" y="145"/>
                  <a:pt x="608" y="0"/>
                  <a:pt x="400" y="0"/>
                </a:cubicBezTo>
                <a:close/>
              </a:path>
            </a:pathLst>
          </a:custGeom>
          <a:solidFill>
            <a:srgbClr val="FFFFFF">
              <a:alpha val="41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84" name="Google Shape;3084;p32"/>
          <p:cNvGrpSpPr/>
          <p:nvPr/>
        </p:nvGrpSpPr>
        <p:grpSpPr>
          <a:xfrm rot="-319496">
            <a:off x="6058571" y="385894"/>
            <a:ext cx="622117" cy="752031"/>
            <a:chOff x="3425859" y="-1423233"/>
            <a:chExt cx="260419" cy="314814"/>
          </a:xfrm>
        </p:grpSpPr>
        <p:sp>
          <p:nvSpPr>
            <p:cNvPr id="3085" name="Google Shape;3085;p32"/>
            <p:cNvSpPr/>
            <p:nvPr/>
          </p:nvSpPr>
          <p:spPr>
            <a:xfrm>
              <a:off x="3431107" y="-1299406"/>
              <a:ext cx="101567" cy="170999"/>
            </a:xfrm>
            <a:custGeom>
              <a:avLst/>
              <a:gdLst/>
              <a:ahLst/>
              <a:cxnLst/>
              <a:rect l="l" t="t" r="r" b="b"/>
              <a:pathLst>
                <a:path w="3445" h="5800" extrusionOk="0">
                  <a:moveTo>
                    <a:pt x="1" y="1"/>
                  </a:moveTo>
                  <a:lnTo>
                    <a:pt x="1" y="1"/>
                  </a:lnTo>
                  <a:cubicBezTo>
                    <a:pt x="179" y="197"/>
                    <a:pt x="304" y="482"/>
                    <a:pt x="304" y="768"/>
                  </a:cubicBezTo>
                  <a:cubicBezTo>
                    <a:pt x="286" y="1303"/>
                    <a:pt x="482" y="1785"/>
                    <a:pt x="928" y="2106"/>
                  </a:cubicBezTo>
                  <a:cubicBezTo>
                    <a:pt x="1196" y="2284"/>
                    <a:pt x="1535" y="2409"/>
                    <a:pt x="1660" y="2713"/>
                  </a:cubicBezTo>
                  <a:cubicBezTo>
                    <a:pt x="1803" y="3087"/>
                    <a:pt x="1517" y="3480"/>
                    <a:pt x="1553" y="3872"/>
                  </a:cubicBezTo>
                  <a:cubicBezTo>
                    <a:pt x="1571" y="4122"/>
                    <a:pt x="1714" y="4354"/>
                    <a:pt x="1928" y="4479"/>
                  </a:cubicBezTo>
                  <a:cubicBezTo>
                    <a:pt x="2088" y="4550"/>
                    <a:pt x="2249" y="4586"/>
                    <a:pt x="2392" y="4640"/>
                  </a:cubicBezTo>
                  <a:cubicBezTo>
                    <a:pt x="2820" y="4836"/>
                    <a:pt x="3052" y="5353"/>
                    <a:pt x="2927" y="5799"/>
                  </a:cubicBezTo>
                  <a:cubicBezTo>
                    <a:pt x="3337" y="5407"/>
                    <a:pt x="3444" y="4747"/>
                    <a:pt x="3141" y="4265"/>
                  </a:cubicBezTo>
                  <a:cubicBezTo>
                    <a:pt x="3034" y="4104"/>
                    <a:pt x="2909" y="3962"/>
                    <a:pt x="2838" y="3783"/>
                  </a:cubicBezTo>
                  <a:cubicBezTo>
                    <a:pt x="2731" y="3409"/>
                    <a:pt x="3016" y="3034"/>
                    <a:pt x="3070" y="2641"/>
                  </a:cubicBezTo>
                  <a:cubicBezTo>
                    <a:pt x="3123" y="2142"/>
                    <a:pt x="2784" y="1731"/>
                    <a:pt x="2320" y="1660"/>
                  </a:cubicBezTo>
                  <a:cubicBezTo>
                    <a:pt x="2160" y="1624"/>
                    <a:pt x="1999" y="1624"/>
                    <a:pt x="1838" y="1553"/>
                  </a:cubicBezTo>
                  <a:cubicBezTo>
                    <a:pt x="1642" y="1464"/>
                    <a:pt x="1464" y="1321"/>
                    <a:pt x="1357" y="1143"/>
                  </a:cubicBezTo>
                  <a:cubicBezTo>
                    <a:pt x="1285" y="1018"/>
                    <a:pt x="1232" y="875"/>
                    <a:pt x="1160" y="750"/>
                  </a:cubicBezTo>
                  <a:cubicBezTo>
                    <a:pt x="964" y="447"/>
                    <a:pt x="643" y="268"/>
                    <a:pt x="340" y="125"/>
                  </a:cubicBezTo>
                  <a:cubicBezTo>
                    <a:pt x="250" y="72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73E7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6" name="Google Shape;3086;p32"/>
            <p:cNvSpPr/>
            <p:nvPr/>
          </p:nvSpPr>
          <p:spPr>
            <a:xfrm>
              <a:off x="3431107" y="-1299406"/>
              <a:ext cx="101567" cy="170999"/>
            </a:xfrm>
            <a:custGeom>
              <a:avLst/>
              <a:gdLst/>
              <a:ahLst/>
              <a:cxnLst/>
              <a:rect l="l" t="t" r="r" b="b"/>
              <a:pathLst>
                <a:path w="3445" h="5800" extrusionOk="0">
                  <a:moveTo>
                    <a:pt x="1" y="1"/>
                  </a:moveTo>
                  <a:cubicBezTo>
                    <a:pt x="72" y="72"/>
                    <a:pt x="126" y="161"/>
                    <a:pt x="179" y="250"/>
                  </a:cubicBezTo>
                  <a:cubicBezTo>
                    <a:pt x="393" y="375"/>
                    <a:pt x="607" y="518"/>
                    <a:pt x="750" y="750"/>
                  </a:cubicBezTo>
                  <a:cubicBezTo>
                    <a:pt x="821" y="875"/>
                    <a:pt x="875" y="1018"/>
                    <a:pt x="946" y="1143"/>
                  </a:cubicBezTo>
                  <a:cubicBezTo>
                    <a:pt x="1125" y="1428"/>
                    <a:pt x="1428" y="1678"/>
                    <a:pt x="1749" y="1767"/>
                  </a:cubicBezTo>
                  <a:cubicBezTo>
                    <a:pt x="1946" y="1821"/>
                    <a:pt x="2124" y="1856"/>
                    <a:pt x="2285" y="1945"/>
                  </a:cubicBezTo>
                  <a:cubicBezTo>
                    <a:pt x="2409" y="2017"/>
                    <a:pt x="2499" y="2124"/>
                    <a:pt x="2570" y="2249"/>
                  </a:cubicBezTo>
                  <a:cubicBezTo>
                    <a:pt x="2855" y="2766"/>
                    <a:pt x="2285" y="3248"/>
                    <a:pt x="2427" y="3783"/>
                  </a:cubicBezTo>
                  <a:cubicBezTo>
                    <a:pt x="2481" y="3962"/>
                    <a:pt x="2624" y="4104"/>
                    <a:pt x="2731" y="4265"/>
                  </a:cubicBezTo>
                  <a:cubicBezTo>
                    <a:pt x="2891" y="4533"/>
                    <a:pt x="2945" y="4854"/>
                    <a:pt x="2873" y="5157"/>
                  </a:cubicBezTo>
                  <a:cubicBezTo>
                    <a:pt x="2963" y="5353"/>
                    <a:pt x="2980" y="5585"/>
                    <a:pt x="2927" y="5799"/>
                  </a:cubicBezTo>
                  <a:cubicBezTo>
                    <a:pt x="3337" y="5407"/>
                    <a:pt x="3444" y="4747"/>
                    <a:pt x="3141" y="4265"/>
                  </a:cubicBezTo>
                  <a:cubicBezTo>
                    <a:pt x="3034" y="4104"/>
                    <a:pt x="2909" y="3962"/>
                    <a:pt x="2838" y="3783"/>
                  </a:cubicBezTo>
                  <a:cubicBezTo>
                    <a:pt x="2731" y="3409"/>
                    <a:pt x="3016" y="3034"/>
                    <a:pt x="3070" y="2641"/>
                  </a:cubicBezTo>
                  <a:cubicBezTo>
                    <a:pt x="3123" y="2142"/>
                    <a:pt x="2784" y="1731"/>
                    <a:pt x="2320" y="1660"/>
                  </a:cubicBezTo>
                  <a:cubicBezTo>
                    <a:pt x="2160" y="1624"/>
                    <a:pt x="1999" y="1624"/>
                    <a:pt x="1838" y="1553"/>
                  </a:cubicBezTo>
                  <a:cubicBezTo>
                    <a:pt x="1642" y="1464"/>
                    <a:pt x="1464" y="1321"/>
                    <a:pt x="1357" y="1143"/>
                  </a:cubicBezTo>
                  <a:cubicBezTo>
                    <a:pt x="1285" y="1018"/>
                    <a:pt x="1232" y="875"/>
                    <a:pt x="1160" y="750"/>
                  </a:cubicBezTo>
                  <a:cubicBezTo>
                    <a:pt x="964" y="447"/>
                    <a:pt x="643" y="268"/>
                    <a:pt x="340" y="125"/>
                  </a:cubicBezTo>
                  <a:cubicBezTo>
                    <a:pt x="250" y="72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207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7" name="Google Shape;3087;p32"/>
            <p:cNvSpPr/>
            <p:nvPr/>
          </p:nvSpPr>
          <p:spPr>
            <a:xfrm>
              <a:off x="3522120" y="-1418811"/>
              <a:ext cx="77893" cy="287248"/>
            </a:xfrm>
            <a:custGeom>
              <a:avLst/>
              <a:gdLst/>
              <a:ahLst/>
              <a:cxnLst/>
              <a:rect l="l" t="t" r="r" b="b"/>
              <a:pathLst>
                <a:path w="2642" h="9743" extrusionOk="0">
                  <a:moveTo>
                    <a:pt x="2320" y="0"/>
                  </a:moveTo>
                  <a:cubicBezTo>
                    <a:pt x="1696" y="143"/>
                    <a:pt x="1017" y="482"/>
                    <a:pt x="714" y="1214"/>
                  </a:cubicBezTo>
                  <a:cubicBezTo>
                    <a:pt x="589" y="1535"/>
                    <a:pt x="607" y="1856"/>
                    <a:pt x="714" y="2159"/>
                  </a:cubicBezTo>
                  <a:cubicBezTo>
                    <a:pt x="839" y="2552"/>
                    <a:pt x="768" y="3051"/>
                    <a:pt x="589" y="3408"/>
                  </a:cubicBezTo>
                  <a:cubicBezTo>
                    <a:pt x="286" y="4033"/>
                    <a:pt x="0" y="4586"/>
                    <a:pt x="304" y="5317"/>
                  </a:cubicBezTo>
                  <a:cubicBezTo>
                    <a:pt x="429" y="5639"/>
                    <a:pt x="643" y="5817"/>
                    <a:pt x="839" y="6085"/>
                  </a:cubicBezTo>
                  <a:cubicBezTo>
                    <a:pt x="1160" y="6549"/>
                    <a:pt x="928" y="7173"/>
                    <a:pt x="732" y="7619"/>
                  </a:cubicBezTo>
                  <a:cubicBezTo>
                    <a:pt x="571" y="7994"/>
                    <a:pt x="643" y="8458"/>
                    <a:pt x="786" y="8815"/>
                  </a:cubicBezTo>
                  <a:cubicBezTo>
                    <a:pt x="928" y="9189"/>
                    <a:pt x="1196" y="9475"/>
                    <a:pt x="1464" y="9742"/>
                  </a:cubicBezTo>
                  <a:cubicBezTo>
                    <a:pt x="1339" y="9118"/>
                    <a:pt x="1481" y="8297"/>
                    <a:pt x="1820" y="7815"/>
                  </a:cubicBezTo>
                  <a:cubicBezTo>
                    <a:pt x="2124" y="7369"/>
                    <a:pt x="2516" y="6852"/>
                    <a:pt x="2498" y="6245"/>
                  </a:cubicBezTo>
                  <a:cubicBezTo>
                    <a:pt x="2498" y="5603"/>
                    <a:pt x="1874" y="5032"/>
                    <a:pt x="2106" y="4372"/>
                  </a:cubicBezTo>
                  <a:cubicBezTo>
                    <a:pt x="2231" y="4033"/>
                    <a:pt x="2516" y="3836"/>
                    <a:pt x="2570" y="3426"/>
                  </a:cubicBezTo>
                  <a:cubicBezTo>
                    <a:pt x="2641" y="3016"/>
                    <a:pt x="2516" y="2605"/>
                    <a:pt x="2266" y="2302"/>
                  </a:cubicBezTo>
                  <a:cubicBezTo>
                    <a:pt x="1927" y="1909"/>
                    <a:pt x="1856" y="1463"/>
                    <a:pt x="1945" y="910"/>
                  </a:cubicBezTo>
                  <a:cubicBezTo>
                    <a:pt x="1963" y="732"/>
                    <a:pt x="2017" y="571"/>
                    <a:pt x="2088" y="411"/>
                  </a:cubicBezTo>
                  <a:cubicBezTo>
                    <a:pt x="2106" y="393"/>
                    <a:pt x="2249" y="90"/>
                    <a:pt x="2320" y="0"/>
                  </a:cubicBezTo>
                  <a:close/>
                </a:path>
              </a:pathLst>
            </a:custGeom>
            <a:solidFill>
              <a:srgbClr val="73E7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8" name="Google Shape;3088;p32"/>
            <p:cNvSpPr/>
            <p:nvPr/>
          </p:nvSpPr>
          <p:spPr>
            <a:xfrm>
              <a:off x="3552103" y="-1418811"/>
              <a:ext cx="47909" cy="287248"/>
            </a:xfrm>
            <a:custGeom>
              <a:avLst/>
              <a:gdLst/>
              <a:ahLst/>
              <a:cxnLst/>
              <a:rect l="l" t="t" r="r" b="b"/>
              <a:pathLst>
                <a:path w="1625" h="9743" extrusionOk="0">
                  <a:moveTo>
                    <a:pt x="1303" y="0"/>
                  </a:moveTo>
                  <a:cubicBezTo>
                    <a:pt x="1142" y="36"/>
                    <a:pt x="964" y="90"/>
                    <a:pt x="803" y="161"/>
                  </a:cubicBezTo>
                  <a:cubicBezTo>
                    <a:pt x="750" y="268"/>
                    <a:pt x="679" y="411"/>
                    <a:pt x="661" y="411"/>
                  </a:cubicBezTo>
                  <a:cubicBezTo>
                    <a:pt x="607" y="571"/>
                    <a:pt x="554" y="732"/>
                    <a:pt x="518" y="910"/>
                  </a:cubicBezTo>
                  <a:cubicBezTo>
                    <a:pt x="447" y="1463"/>
                    <a:pt x="518" y="1909"/>
                    <a:pt x="857" y="2302"/>
                  </a:cubicBezTo>
                  <a:cubicBezTo>
                    <a:pt x="1089" y="2605"/>
                    <a:pt x="1214" y="3016"/>
                    <a:pt x="1142" y="3426"/>
                  </a:cubicBezTo>
                  <a:cubicBezTo>
                    <a:pt x="1089" y="3836"/>
                    <a:pt x="821" y="4033"/>
                    <a:pt x="696" y="4372"/>
                  </a:cubicBezTo>
                  <a:cubicBezTo>
                    <a:pt x="464" y="5032"/>
                    <a:pt x="1071" y="5603"/>
                    <a:pt x="1089" y="6245"/>
                  </a:cubicBezTo>
                  <a:cubicBezTo>
                    <a:pt x="1089" y="6852"/>
                    <a:pt x="714" y="7369"/>
                    <a:pt x="411" y="7815"/>
                  </a:cubicBezTo>
                  <a:cubicBezTo>
                    <a:pt x="161" y="8172"/>
                    <a:pt x="0" y="8725"/>
                    <a:pt x="0" y="9243"/>
                  </a:cubicBezTo>
                  <a:cubicBezTo>
                    <a:pt x="125" y="9421"/>
                    <a:pt x="286" y="9582"/>
                    <a:pt x="447" y="9742"/>
                  </a:cubicBezTo>
                  <a:cubicBezTo>
                    <a:pt x="322" y="9118"/>
                    <a:pt x="464" y="8297"/>
                    <a:pt x="803" y="7815"/>
                  </a:cubicBezTo>
                  <a:cubicBezTo>
                    <a:pt x="1107" y="7369"/>
                    <a:pt x="1499" y="6852"/>
                    <a:pt x="1481" y="6245"/>
                  </a:cubicBezTo>
                  <a:cubicBezTo>
                    <a:pt x="1481" y="5603"/>
                    <a:pt x="857" y="5032"/>
                    <a:pt x="1089" y="4372"/>
                  </a:cubicBezTo>
                  <a:cubicBezTo>
                    <a:pt x="1214" y="4033"/>
                    <a:pt x="1499" y="3836"/>
                    <a:pt x="1553" y="3426"/>
                  </a:cubicBezTo>
                  <a:cubicBezTo>
                    <a:pt x="1624" y="3016"/>
                    <a:pt x="1499" y="2605"/>
                    <a:pt x="1249" y="2302"/>
                  </a:cubicBezTo>
                  <a:cubicBezTo>
                    <a:pt x="910" y="1909"/>
                    <a:pt x="857" y="1463"/>
                    <a:pt x="928" y="910"/>
                  </a:cubicBezTo>
                  <a:cubicBezTo>
                    <a:pt x="946" y="732"/>
                    <a:pt x="1000" y="571"/>
                    <a:pt x="1071" y="411"/>
                  </a:cubicBezTo>
                  <a:cubicBezTo>
                    <a:pt x="1089" y="393"/>
                    <a:pt x="1232" y="90"/>
                    <a:pt x="1303" y="0"/>
                  </a:cubicBezTo>
                  <a:close/>
                </a:path>
              </a:pathLst>
            </a:custGeom>
            <a:solidFill>
              <a:srgbClr val="207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9" name="Google Shape;3089;p32"/>
            <p:cNvSpPr/>
            <p:nvPr/>
          </p:nvSpPr>
          <p:spPr>
            <a:xfrm>
              <a:off x="3576839" y="-1352534"/>
              <a:ext cx="109439" cy="225689"/>
            </a:xfrm>
            <a:custGeom>
              <a:avLst/>
              <a:gdLst/>
              <a:ahLst/>
              <a:cxnLst/>
              <a:rect l="l" t="t" r="r" b="b"/>
              <a:pathLst>
                <a:path w="3712" h="7655" extrusionOk="0">
                  <a:moveTo>
                    <a:pt x="2748" y="0"/>
                  </a:moveTo>
                  <a:lnTo>
                    <a:pt x="2748" y="0"/>
                  </a:lnTo>
                  <a:cubicBezTo>
                    <a:pt x="2801" y="393"/>
                    <a:pt x="2855" y="750"/>
                    <a:pt x="2623" y="1125"/>
                  </a:cubicBezTo>
                  <a:cubicBezTo>
                    <a:pt x="2427" y="1428"/>
                    <a:pt x="2123" y="1642"/>
                    <a:pt x="1856" y="1892"/>
                  </a:cubicBezTo>
                  <a:cubicBezTo>
                    <a:pt x="1588" y="2124"/>
                    <a:pt x="1356" y="2463"/>
                    <a:pt x="1374" y="2820"/>
                  </a:cubicBezTo>
                  <a:cubicBezTo>
                    <a:pt x="1410" y="3248"/>
                    <a:pt x="1784" y="3587"/>
                    <a:pt x="1802" y="4015"/>
                  </a:cubicBezTo>
                  <a:cubicBezTo>
                    <a:pt x="1820" y="4283"/>
                    <a:pt x="1677" y="4533"/>
                    <a:pt x="1517" y="4747"/>
                  </a:cubicBezTo>
                  <a:cubicBezTo>
                    <a:pt x="1196" y="5211"/>
                    <a:pt x="767" y="5585"/>
                    <a:pt x="464" y="6049"/>
                  </a:cubicBezTo>
                  <a:cubicBezTo>
                    <a:pt x="161" y="6531"/>
                    <a:pt x="0" y="7173"/>
                    <a:pt x="303" y="7655"/>
                  </a:cubicBezTo>
                  <a:cubicBezTo>
                    <a:pt x="321" y="7048"/>
                    <a:pt x="696" y="6477"/>
                    <a:pt x="1249" y="6228"/>
                  </a:cubicBezTo>
                  <a:cubicBezTo>
                    <a:pt x="1445" y="6121"/>
                    <a:pt x="1659" y="6067"/>
                    <a:pt x="1874" y="5996"/>
                  </a:cubicBezTo>
                  <a:cubicBezTo>
                    <a:pt x="2873" y="5603"/>
                    <a:pt x="3711" y="4568"/>
                    <a:pt x="3408" y="3444"/>
                  </a:cubicBezTo>
                  <a:cubicBezTo>
                    <a:pt x="3301" y="3034"/>
                    <a:pt x="3123" y="2606"/>
                    <a:pt x="3212" y="2177"/>
                  </a:cubicBezTo>
                  <a:cubicBezTo>
                    <a:pt x="3265" y="1927"/>
                    <a:pt x="3355" y="1696"/>
                    <a:pt x="3337" y="1446"/>
                  </a:cubicBezTo>
                  <a:cubicBezTo>
                    <a:pt x="3319" y="910"/>
                    <a:pt x="3176" y="339"/>
                    <a:pt x="2748" y="0"/>
                  </a:cubicBezTo>
                  <a:close/>
                </a:path>
              </a:pathLst>
            </a:custGeom>
            <a:solidFill>
              <a:srgbClr val="73E7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0" name="Google Shape;3090;p32"/>
            <p:cNvSpPr/>
            <p:nvPr/>
          </p:nvSpPr>
          <p:spPr>
            <a:xfrm>
              <a:off x="3579994" y="-1352534"/>
              <a:ext cx="106284" cy="225689"/>
            </a:xfrm>
            <a:custGeom>
              <a:avLst/>
              <a:gdLst/>
              <a:ahLst/>
              <a:cxnLst/>
              <a:rect l="l" t="t" r="r" b="b"/>
              <a:pathLst>
                <a:path w="3605" h="7655" extrusionOk="0">
                  <a:moveTo>
                    <a:pt x="2641" y="0"/>
                  </a:moveTo>
                  <a:lnTo>
                    <a:pt x="2641" y="0"/>
                  </a:lnTo>
                  <a:cubicBezTo>
                    <a:pt x="2677" y="232"/>
                    <a:pt x="2712" y="447"/>
                    <a:pt x="2677" y="661"/>
                  </a:cubicBezTo>
                  <a:cubicBezTo>
                    <a:pt x="2766" y="910"/>
                    <a:pt x="2801" y="1196"/>
                    <a:pt x="2819" y="1446"/>
                  </a:cubicBezTo>
                  <a:cubicBezTo>
                    <a:pt x="2819" y="1696"/>
                    <a:pt x="2730" y="1927"/>
                    <a:pt x="2694" y="2177"/>
                  </a:cubicBezTo>
                  <a:cubicBezTo>
                    <a:pt x="2605" y="2606"/>
                    <a:pt x="2766" y="3016"/>
                    <a:pt x="2873" y="3444"/>
                  </a:cubicBezTo>
                  <a:cubicBezTo>
                    <a:pt x="3176" y="4568"/>
                    <a:pt x="2320" y="5407"/>
                    <a:pt x="1338" y="5799"/>
                  </a:cubicBezTo>
                  <a:cubicBezTo>
                    <a:pt x="1124" y="5889"/>
                    <a:pt x="910" y="5924"/>
                    <a:pt x="696" y="6031"/>
                  </a:cubicBezTo>
                  <a:cubicBezTo>
                    <a:pt x="464" y="6138"/>
                    <a:pt x="250" y="6352"/>
                    <a:pt x="107" y="6620"/>
                  </a:cubicBezTo>
                  <a:cubicBezTo>
                    <a:pt x="0" y="6959"/>
                    <a:pt x="0" y="7334"/>
                    <a:pt x="196" y="7655"/>
                  </a:cubicBezTo>
                  <a:cubicBezTo>
                    <a:pt x="214" y="7048"/>
                    <a:pt x="589" y="6477"/>
                    <a:pt x="1142" y="6210"/>
                  </a:cubicBezTo>
                  <a:cubicBezTo>
                    <a:pt x="1338" y="6121"/>
                    <a:pt x="1552" y="6067"/>
                    <a:pt x="1767" y="5996"/>
                  </a:cubicBezTo>
                  <a:cubicBezTo>
                    <a:pt x="2766" y="5603"/>
                    <a:pt x="3604" y="4568"/>
                    <a:pt x="3301" y="3444"/>
                  </a:cubicBezTo>
                  <a:cubicBezTo>
                    <a:pt x="3176" y="3016"/>
                    <a:pt x="3016" y="2606"/>
                    <a:pt x="3105" y="2177"/>
                  </a:cubicBezTo>
                  <a:cubicBezTo>
                    <a:pt x="3158" y="1927"/>
                    <a:pt x="3248" y="1696"/>
                    <a:pt x="3230" y="1446"/>
                  </a:cubicBezTo>
                  <a:cubicBezTo>
                    <a:pt x="3212" y="910"/>
                    <a:pt x="3069" y="339"/>
                    <a:pt x="2641" y="0"/>
                  </a:cubicBezTo>
                  <a:close/>
                </a:path>
              </a:pathLst>
            </a:custGeom>
            <a:solidFill>
              <a:srgbClr val="207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1" name="Google Shape;3091;p32"/>
            <p:cNvSpPr/>
            <p:nvPr/>
          </p:nvSpPr>
          <p:spPr>
            <a:xfrm>
              <a:off x="3465307" y="-1136869"/>
              <a:ext cx="179932" cy="23704"/>
            </a:xfrm>
            <a:custGeom>
              <a:avLst/>
              <a:gdLst/>
              <a:ahLst/>
              <a:cxnLst/>
              <a:rect l="l" t="t" r="r" b="b"/>
              <a:pathLst>
                <a:path w="6103" h="804" extrusionOk="0">
                  <a:moveTo>
                    <a:pt x="500" y="1"/>
                  </a:moveTo>
                  <a:cubicBezTo>
                    <a:pt x="215" y="1"/>
                    <a:pt x="0" y="233"/>
                    <a:pt x="0" y="518"/>
                  </a:cubicBezTo>
                  <a:lnTo>
                    <a:pt x="0" y="804"/>
                  </a:lnTo>
                  <a:lnTo>
                    <a:pt x="6103" y="804"/>
                  </a:lnTo>
                  <a:lnTo>
                    <a:pt x="6103" y="518"/>
                  </a:lnTo>
                  <a:cubicBezTo>
                    <a:pt x="6103" y="233"/>
                    <a:pt x="5871" y="1"/>
                    <a:pt x="5585" y="1"/>
                  </a:cubicBezTo>
                  <a:close/>
                </a:path>
              </a:pathLst>
            </a:custGeom>
            <a:solidFill>
              <a:srgbClr val="FEF4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2" name="Google Shape;3092;p32"/>
            <p:cNvSpPr/>
            <p:nvPr/>
          </p:nvSpPr>
          <p:spPr>
            <a:xfrm>
              <a:off x="3617849" y="-1136869"/>
              <a:ext cx="27389" cy="23704"/>
            </a:xfrm>
            <a:custGeom>
              <a:avLst/>
              <a:gdLst/>
              <a:ahLst/>
              <a:cxnLst/>
              <a:rect l="l" t="t" r="r" b="b"/>
              <a:pathLst>
                <a:path w="929" h="804" extrusionOk="0">
                  <a:moveTo>
                    <a:pt x="1" y="1"/>
                  </a:moveTo>
                  <a:cubicBezTo>
                    <a:pt x="286" y="1"/>
                    <a:pt x="500" y="233"/>
                    <a:pt x="500" y="518"/>
                  </a:cubicBezTo>
                  <a:lnTo>
                    <a:pt x="500" y="804"/>
                  </a:lnTo>
                  <a:lnTo>
                    <a:pt x="929" y="804"/>
                  </a:lnTo>
                  <a:lnTo>
                    <a:pt x="929" y="518"/>
                  </a:lnTo>
                  <a:cubicBezTo>
                    <a:pt x="929" y="233"/>
                    <a:pt x="697" y="1"/>
                    <a:pt x="411" y="1"/>
                  </a:cubicBezTo>
                  <a:close/>
                </a:path>
              </a:pathLst>
            </a:custGeom>
            <a:solidFill>
              <a:srgbClr val="FEF4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3" name="Google Shape;3093;p32"/>
            <p:cNvSpPr/>
            <p:nvPr/>
          </p:nvSpPr>
          <p:spPr>
            <a:xfrm>
              <a:off x="3425859" y="-1423233"/>
              <a:ext cx="260419" cy="314814"/>
            </a:xfrm>
            <a:custGeom>
              <a:avLst/>
              <a:gdLst/>
              <a:ahLst/>
              <a:cxnLst/>
              <a:rect l="l" t="t" r="r" b="b"/>
              <a:pathLst>
                <a:path w="8833" h="10678" extrusionOk="0">
                  <a:moveTo>
                    <a:pt x="4836" y="614"/>
                  </a:moveTo>
                  <a:lnTo>
                    <a:pt x="4836" y="614"/>
                  </a:lnTo>
                  <a:cubicBezTo>
                    <a:pt x="4479" y="1096"/>
                    <a:pt x="4354" y="1631"/>
                    <a:pt x="4479" y="2184"/>
                  </a:cubicBezTo>
                  <a:cubicBezTo>
                    <a:pt x="4514" y="2327"/>
                    <a:pt x="4568" y="2452"/>
                    <a:pt x="4604" y="2577"/>
                  </a:cubicBezTo>
                  <a:cubicBezTo>
                    <a:pt x="4675" y="2737"/>
                    <a:pt x="4746" y="2898"/>
                    <a:pt x="4746" y="3077"/>
                  </a:cubicBezTo>
                  <a:cubicBezTo>
                    <a:pt x="4782" y="3398"/>
                    <a:pt x="4621" y="3630"/>
                    <a:pt x="4461" y="3879"/>
                  </a:cubicBezTo>
                  <a:cubicBezTo>
                    <a:pt x="4354" y="4022"/>
                    <a:pt x="4265" y="4183"/>
                    <a:pt x="4193" y="4361"/>
                  </a:cubicBezTo>
                  <a:cubicBezTo>
                    <a:pt x="3961" y="4932"/>
                    <a:pt x="4229" y="5378"/>
                    <a:pt x="4532" y="5771"/>
                  </a:cubicBezTo>
                  <a:cubicBezTo>
                    <a:pt x="4675" y="5949"/>
                    <a:pt x="4836" y="6145"/>
                    <a:pt x="4853" y="6377"/>
                  </a:cubicBezTo>
                  <a:cubicBezTo>
                    <a:pt x="4871" y="6645"/>
                    <a:pt x="4800" y="6895"/>
                    <a:pt x="4693" y="7127"/>
                  </a:cubicBezTo>
                  <a:cubicBezTo>
                    <a:pt x="4657" y="7216"/>
                    <a:pt x="4711" y="7305"/>
                    <a:pt x="4782" y="7341"/>
                  </a:cubicBezTo>
                  <a:cubicBezTo>
                    <a:pt x="4794" y="7344"/>
                    <a:pt x="4808" y="7345"/>
                    <a:pt x="4821" y="7345"/>
                  </a:cubicBezTo>
                  <a:cubicBezTo>
                    <a:pt x="4888" y="7345"/>
                    <a:pt x="4964" y="7311"/>
                    <a:pt x="4978" y="7252"/>
                  </a:cubicBezTo>
                  <a:cubicBezTo>
                    <a:pt x="5085" y="6984"/>
                    <a:pt x="5192" y="6699"/>
                    <a:pt x="5157" y="6360"/>
                  </a:cubicBezTo>
                  <a:cubicBezTo>
                    <a:pt x="5139" y="6056"/>
                    <a:pt x="4961" y="5806"/>
                    <a:pt x="4782" y="5592"/>
                  </a:cubicBezTo>
                  <a:cubicBezTo>
                    <a:pt x="4479" y="5200"/>
                    <a:pt x="4318" y="4879"/>
                    <a:pt x="4479" y="4468"/>
                  </a:cubicBezTo>
                  <a:cubicBezTo>
                    <a:pt x="4532" y="4325"/>
                    <a:pt x="4621" y="4201"/>
                    <a:pt x="4711" y="4058"/>
                  </a:cubicBezTo>
                  <a:cubicBezTo>
                    <a:pt x="4907" y="3772"/>
                    <a:pt x="5085" y="3487"/>
                    <a:pt x="5068" y="3041"/>
                  </a:cubicBezTo>
                  <a:cubicBezTo>
                    <a:pt x="5050" y="2827"/>
                    <a:pt x="4978" y="2648"/>
                    <a:pt x="4907" y="2452"/>
                  </a:cubicBezTo>
                  <a:cubicBezTo>
                    <a:pt x="4853" y="2345"/>
                    <a:pt x="4818" y="2238"/>
                    <a:pt x="4782" y="2113"/>
                  </a:cubicBezTo>
                  <a:cubicBezTo>
                    <a:pt x="4675" y="1649"/>
                    <a:pt x="4782" y="1203"/>
                    <a:pt x="5103" y="775"/>
                  </a:cubicBezTo>
                  <a:lnTo>
                    <a:pt x="5103" y="775"/>
                  </a:lnTo>
                  <a:cubicBezTo>
                    <a:pt x="5085" y="864"/>
                    <a:pt x="5068" y="953"/>
                    <a:pt x="5050" y="1042"/>
                  </a:cubicBezTo>
                  <a:cubicBezTo>
                    <a:pt x="4961" y="1685"/>
                    <a:pt x="5068" y="2149"/>
                    <a:pt x="5407" y="2559"/>
                  </a:cubicBezTo>
                  <a:cubicBezTo>
                    <a:pt x="5639" y="2827"/>
                    <a:pt x="5728" y="3201"/>
                    <a:pt x="5674" y="3558"/>
                  </a:cubicBezTo>
                  <a:cubicBezTo>
                    <a:pt x="5621" y="3915"/>
                    <a:pt x="5335" y="4147"/>
                    <a:pt x="5228" y="4468"/>
                  </a:cubicBezTo>
                  <a:cubicBezTo>
                    <a:pt x="5068" y="4914"/>
                    <a:pt x="5246" y="5307"/>
                    <a:pt x="5407" y="5682"/>
                  </a:cubicBezTo>
                  <a:cubicBezTo>
                    <a:pt x="5514" y="5913"/>
                    <a:pt x="5603" y="6145"/>
                    <a:pt x="5621" y="6395"/>
                  </a:cubicBezTo>
                  <a:cubicBezTo>
                    <a:pt x="5621" y="6948"/>
                    <a:pt x="5264" y="7430"/>
                    <a:pt x="4961" y="7876"/>
                  </a:cubicBezTo>
                  <a:cubicBezTo>
                    <a:pt x="4675" y="8269"/>
                    <a:pt x="4532" y="8893"/>
                    <a:pt x="4532" y="9446"/>
                  </a:cubicBezTo>
                  <a:cubicBezTo>
                    <a:pt x="4372" y="9268"/>
                    <a:pt x="4265" y="9089"/>
                    <a:pt x="4193" y="8893"/>
                  </a:cubicBezTo>
                  <a:cubicBezTo>
                    <a:pt x="4068" y="8626"/>
                    <a:pt x="3997" y="8179"/>
                    <a:pt x="4140" y="7840"/>
                  </a:cubicBezTo>
                  <a:cubicBezTo>
                    <a:pt x="4390" y="7287"/>
                    <a:pt x="4586" y="6645"/>
                    <a:pt x="4229" y="6145"/>
                  </a:cubicBezTo>
                  <a:cubicBezTo>
                    <a:pt x="4158" y="6056"/>
                    <a:pt x="4104" y="5985"/>
                    <a:pt x="4033" y="5896"/>
                  </a:cubicBezTo>
                  <a:cubicBezTo>
                    <a:pt x="3908" y="5753"/>
                    <a:pt x="3783" y="5610"/>
                    <a:pt x="3712" y="5414"/>
                  </a:cubicBezTo>
                  <a:cubicBezTo>
                    <a:pt x="3426" y="4754"/>
                    <a:pt x="3694" y="4236"/>
                    <a:pt x="3997" y="3630"/>
                  </a:cubicBezTo>
                  <a:lnTo>
                    <a:pt x="3997" y="3612"/>
                  </a:lnTo>
                  <a:cubicBezTo>
                    <a:pt x="4175" y="3273"/>
                    <a:pt x="4282" y="2720"/>
                    <a:pt x="4122" y="2274"/>
                  </a:cubicBezTo>
                  <a:cubicBezTo>
                    <a:pt x="4015" y="1970"/>
                    <a:pt x="4015" y="1703"/>
                    <a:pt x="4122" y="1417"/>
                  </a:cubicBezTo>
                  <a:cubicBezTo>
                    <a:pt x="4282" y="1042"/>
                    <a:pt x="4550" y="793"/>
                    <a:pt x="4836" y="614"/>
                  </a:cubicBezTo>
                  <a:close/>
                  <a:moveTo>
                    <a:pt x="6941" y="9875"/>
                  </a:moveTo>
                  <a:cubicBezTo>
                    <a:pt x="7137" y="9875"/>
                    <a:pt x="7298" y="10035"/>
                    <a:pt x="7298" y="10231"/>
                  </a:cubicBezTo>
                  <a:lnTo>
                    <a:pt x="7298" y="10356"/>
                  </a:lnTo>
                  <a:lnTo>
                    <a:pt x="1481" y="10356"/>
                  </a:lnTo>
                  <a:lnTo>
                    <a:pt x="1481" y="10231"/>
                  </a:lnTo>
                  <a:cubicBezTo>
                    <a:pt x="1481" y="10035"/>
                    <a:pt x="1642" y="9875"/>
                    <a:pt x="1820" y="9875"/>
                  </a:cubicBezTo>
                  <a:close/>
                  <a:moveTo>
                    <a:pt x="5592" y="1"/>
                  </a:moveTo>
                  <a:cubicBezTo>
                    <a:pt x="5577" y="1"/>
                    <a:pt x="5563" y="3"/>
                    <a:pt x="5549" y="8"/>
                  </a:cubicBezTo>
                  <a:cubicBezTo>
                    <a:pt x="5068" y="115"/>
                    <a:pt x="4193" y="418"/>
                    <a:pt x="3836" y="1310"/>
                  </a:cubicBezTo>
                  <a:cubicBezTo>
                    <a:pt x="3712" y="1649"/>
                    <a:pt x="3694" y="1988"/>
                    <a:pt x="3836" y="2363"/>
                  </a:cubicBezTo>
                  <a:cubicBezTo>
                    <a:pt x="3943" y="2684"/>
                    <a:pt x="3890" y="3130"/>
                    <a:pt x="3712" y="3487"/>
                  </a:cubicBezTo>
                  <a:cubicBezTo>
                    <a:pt x="3390" y="4129"/>
                    <a:pt x="3087" y="4736"/>
                    <a:pt x="3426" y="5521"/>
                  </a:cubicBezTo>
                  <a:cubicBezTo>
                    <a:pt x="3515" y="5771"/>
                    <a:pt x="3658" y="5931"/>
                    <a:pt x="3801" y="6092"/>
                  </a:cubicBezTo>
                  <a:cubicBezTo>
                    <a:pt x="3854" y="6163"/>
                    <a:pt x="3908" y="6252"/>
                    <a:pt x="3961" y="6324"/>
                  </a:cubicBezTo>
                  <a:cubicBezTo>
                    <a:pt x="4229" y="6699"/>
                    <a:pt x="4068" y="7234"/>
                    <a:pt x="3854" y="7716"/>
                  </a:cubicBezTo>
                  <a:cubicBezTo>
                    <a:pt x="3676" y="8144"/>
                    <a:pt x="3765" y="8661"/>
                    <a:pt x="3908" y="9018"/>
                  </a:cubicBezTo>
                  <a:cubicBezTo>
                    <a:pt x="3979" y="9214"/>
                    <a:pt x="4086" y="9393"/>
                    <a:pt x="4211" y="9553"/>
                  </a:cubicBezTo>
                  <a:lnTo>
                    <a:pt x="3569" y="9553"/>
                  </a:lnTo>
                  <a:cubicBezTo>
                    <a:pt x="3694" y="9179"/>
                    <a:pt x="3676" y="8733"/>
                    <a:pt x="3462" y="8376"/>
                  </a:cubicBezTo>
                  <a:cubicBezTo>
                    <a:pt x="3355" y="8233"/>
                    <a:pt x="3230" y="8108"/>
                    <a:pt x="3176" y="7930"/>
                  </a:cubicBezTo>
                  <a:cubicBezTo>
                    <a:pt x="3123" y="7751"/>
                    <a:pt x="3194" y="7537"/>
                    <a:pt x="3265" y="7323"/>
                  </a:cubicBezTo>
                  <a:cubicBezTo>
                    <a:pt x="3319" y="7180"/>
                    <a:pt x="3373" y="7020"/>
                    <a:pt x="3390" y="6859"/>
                  </a:cubicBezTo>
                  <a:cubicBezTo>
                    <a:pt x="3462" y="6306"/>
                    <a:pt x="3087" y="5806"/>
                    <a:pt x="2534" y="5699"/>
                  </a:cubicBezTo>
                  <a:cubicBezTo>
                    <a:pt x="2373" y="5664"/>
                    <a:pt x="2213" y="5664"/>
                    <a:pt x="2070" y="5610"/>
                  </a:cubicBezTo>
                  <a:cubicBezTo>
                    <a:pt x="1731" y="5467"/>
                    <a:pt x="1642" y="5146"/>
                    <a:pt x="1481" y="4861"/>
                  </a:cubicBezTo>
                  <a:cubicBezTo>
                    <a:pt x="1249" y="4522"/>
                    <a:pt x="892" y="4343"/>
                    <a:pt x="589" y="4183"/>
                  </a:cubicBezTo>
                  <a:cubicBezTo>
                    <a:pt x="500" y="4129"/>
                    <a:pt x="268" y="4058"/>
                    <a:pt x="214" y="4040"/>
                  </a:cubicBezTo>
                  <a:cubicBezTo>
                    <a:pt x="202" y="4037"/>
                    <a:pt x="189" y="4035"/>
                    <a:pt x="177" y="4035"/>
                  </a:cubicBezTo>
                  <a:cubicBezTo>
                    <a:pt x="119" y="4035"/>
                    <a:pt x="65" y="4067"/>
                    <a:pt x="36" y="4111"/>
                  </a:cubicBezTo>
                  <a:cubicBezTo>
                    <a:pt x="0" y="4165"/>
                    <a:pt x="0" y="4254"/>
                    <a:pt x="54" y="4308"/>
                  </a:cubicBezTo>
                  <a:cubicBezTo>
                    <a:pt x="232" y="4486"/>
                    <a:pt x="321" y="4718"/>
                    <a:pt x="321" y="4968"/>
                  </a:cubicBezTo>
                  <a:cubicBezTo>
                    <a:pt x="321" y="5467"/>
                    <a:pt x="482" y="5913"/>
                    <a:pt x="785" y="6217"/>
                  </a:cubicBezTo>
                  <a:cubicBezTo>
                    <a:pt x="814" y="6255"/>
                    <a:pt x="858" y="6273"/>
                    <a:pt x="901" y="6273"/>
                  </a:cubicBezTo>
                  <a:cubicBezTo>
                    <a:pt x="938" y="6273"/>
                    <a:pt x="975" y="6259"/>
                    <a:pt x="999" y="6235"/>
                  </a:cubicBezTo>
                  <a:cubicBezTo>
                    <a:pt x="1071" y="6163"/>
                    <a:pt x="1071" y="6074"/>
                    <a:pt x="999" y="6003"/>
                  </a:cubicBezTo>
                  <a:cubicBezTo>
                    <a:pt x="785" y="5789"/>
                    <a:pt x="660" y="5485"/>
                    <a:pt x="643" y="5128"/>
                  </a:cubicBezTo>
                  <a:lnTo>
                    <a:pt x="643" y="5128"/>
                  </a:lnTo>
                  <a:cubicBezTo>
                    <a:pt x="696" y="5218"/>
                    <a:pt x="750" y="5325"/>
                    <a:pt x="821" y="5414"/>
                  </a:cubicBezTo>
                  <a:cubicBezTo>
                    <a:pt x="1035" y="5717"/>
                    <a:pt x="1321" y="6128"/>
                    <a:pt x="1749" y="6306"/>
                  </a:cubicBezTo>
                  <a:cubicBezTo>
                    <a:pt x="1909" y="6377"/>
                    <a:pt x="2106" y="6413"/>
                    <a:pt x="2231" y="6538"/>
                  </a:cubicBezTo>
                  <a:cubicBezTo>
                    <a:pt x="2355" y="6663"/>
                    <a:pt x="2409" y="6841"/>
                    <a:pt x="2373" y="7127"/>
                  </a:cubicBezTo>
                  <a:cubicBezTo>
                    <a:pt x="2373" y="7216"/>
                    <a:pt x="2338" y="7323"/>
                    <a:pt x="2320" y="7430"/>
                  </a:cubicBezTo>
                  <a:cubicBezTo>
                    <a:pt x="2284" y="7609"/>
                    <a:pt x="2248" y="7787"/>
                    <a:pt x="2266" y="7965"/>
                  </a:cubicBezTo>
                  <a:cubicBezTo>
                    <a:pt x="2282" y="8055"/>
                    <a:pt x="2354" y="8096"/>
                    <a:pt x="2424" y="8096"/>
                  </a:cubicBezTo>
                  <a:cubicBezTo>
                    <a:pt x="2508" y="8096"/>
                    <a:pt x="2589" y="8037"/>
                    <a:pt x="2570" y="7930"/>
                  </a:cubicBezTo>
                  <a:cubicBezTo>
                    <a:pt x="2552" y="7662"/>
                    <a:pt x="2659" y="7412"/>
                    <a:pt x="2694" y="7145"/>
                  </a:cubicBezTo>
                  <a:cubicBezTo>
                    <a:pt x="2712" y="6913"/>
                    <a:pt x="2712" y="6556"/>
                    <a:pt x="2445" y="6324"/>
                  </a:cubicBezTo>
                  <a:cubicBezTo>
                    <a:pt x="2284" y="6163"/>
                    <a:pt x="2070" y="6110"/>
                    <a:pt x="1874" y="6021"/>
                  </a:cubicBezTo>
                  <a:cubicBezTo>
                    <a:pt x="1535" y="5878"/>
                    <a:pt x="1285" y="5521"/>
                    <a:pt x="1071" y="5235"/>
                  </a:cubicBezTo>
                  <a:cubicBezTo>
                    <a:pt x="928" y="5021"/>
                    <a:pt x="803" y="4807"/>
                    <a:pt x="732" y="4611"/>
                  </a:cubicBezTo>
                  <a:lnTo>
                    <a:pt x="732" y="4611"/>
                  </a:lnTo>
                  <a:cubicBezTo>
                    <a:pt x="910" y="4718"/>
                    <a:pt x="1089" y="4843"/>
                    <a:pt x="1214" y="5039"/>
                  </a:cubicBezTo>
                  <a:cubicBezTo>
                    <a:pt x="1285" y="5146"/>
                    <a:pt x="1338" y="5289"/>
                    <a:pt x="1410" y="5414"/>
                  </a:cubicBezTo>
                  <a:cubicBezTo>
                    <a:pt x="1535" y="5628"/>
                    <a:pt x="1713" y="5806"/>
                    <a:pt x="1963" y="5896"/>
                  </a:cubicBezTo>
                  <a:cubicBezTo>
                    <a:pt x="2088" y="5949"/>
                    <a:pt x="2213" y="5967"/>
                    <a:pt x="2338" y="5985"/>
                  </a:cubicBezTo>
                  <a:cubicBezTo>
                    <a:pt x="2766" y="6056"/>
                    <a:pt x="3141" y="6342"/>
                    <a:pt x="3087" y="6823"/>
                  </a:cubicBezTo>
                  <a:cubicBezTo>
                    <a:pt x="3069" y="6948"/>
                    <a:pt x="3016" y="7091"/>
                    <a:pt x="2980" y="7216"/>
                  </a:cubicBezTo>
                  <a:cubicBezTo>
                    <a:pt x="2891" y="7484"/>
                    <a:pt x="2784" y="7733"/>
                    <a:pt x="2873" y="8019"/>
                  </a:cubicBezTo>
                  <a:cubicBezTo>
                    <a:pt x="2926" y="8233"/>
                    <a:pt x="3087" y="8376"/>
                    <a:pt x="3194" y="8554"/>
                  </a:cubicBezTo>
                  <a:cubicBezTo>
                    <a:pt x="3373" y="8822"/>
                    <a:pt x="3373" y="9179"/>
                    <a:pt x="3265" y="9482"/>
                  </a:cubicBezTo>
                  <a:cubicBezTo>
                    <a:pt x="3176" y="9143"/>
                    <a:pt x="2962" y="8840"/>
                    <a:pt x="2641" y="8697"/>
                  </a:cubicBezTo>
                  <a:cubicBezTo>
                    <a:pt x="2320" y="8554"/>
                    <a:pt x="1927" y="8501"/>
                    <a:pt x="1892" y="8072"/>
                  </a:cubicBezTo>
                  <a:cubicBezTo>
                    <a:pt x="1874" y="7930"/>
                    <a:pt x="1909" y="7769"/>
                    <a:pt x="1963" y="7609"/>
                  </a:cubicBezTo>
                  <a:cubicBezTo>
                    <a:pt x="2016" y="7359"/>
                    <a:pt x="2088" y="7109"/>
                    <a:pt x="1981" y="6859"/>
                  </a:cubicBezTo>
                  <a:cubicBezTo>
                    <a:pt x="1892" y="6627"/>
                    <a:pt x="1713" y="6502"/>
                    <a:pt x="1570" y="6395"/>
                  </a:cubicBezTo>
                  <a:cubicBezTo>
                    <a:pt x="1547" y="6383"/>
                    <a:pt x="1519" y="6377"/>
                    <a:pt x="1491" y="6377"/>
                  </a:cubicBezTo>
                  <a:cubicBezTo>
                    <a:pt x="1436" y="6377"/>
                    <a:pt x="1380" y="6401"/>
                    <a:pt x="1356" y="6449"/>
                  </a:cubicBezTo>
                  <a:cubicBezTo>
                    <a:pt x="1303" y="6520"/>
                    <a:pt x="1321" y="6609"/>
                    <a:pt x="1392" y="6663"/>
                  </a:cubicBezTo>
                  <a:cubicBezTo>
                    <a:pt x="1570" y="6770"/>
                    <a:pt x="1642" y="6859"/>
                    <a:pt x="1695" y="6966"/>
                  </a:cubicBezTo>
                  <a:cubicBezTo>
                    <a:pt x="1749" y="7127"/>
                    <a:pt x="1713" y="7323"/>
                    <a:pt x="1660" y="7537"/>
                  </a:cubicBezTo>
                  <a:cubicBezTo>
                    <a:pt x="1606" y="7716"/>
                    <a:pt x="1570" y="7894"/>
                    <a:pt x="1570" y="8090"/>
                  </a:cubicBezTo>
                  <a:cubicBezTo>
                    <a:pt x="1606" y="8394"/>
                    <a:pt x="1785" y="8661"/>
                    <a:pt x="2034" y="8804"/>
                  </a:cubicBezTo>
                  <a:cubicBezTo>
                    <a:pt x="2195" y="8893"/>
                    <a:pt x="2355" y="8911"/>
                    <a:pt x="2516" y="8982"/>
                  </a:cubicBezTo>
                  <a:cubicBezTo>
                    <a:pt x="2730" y="9089"/>
                    <a:pt x="2962" y="9571"/>
                    <a:pt x="2962" y="9571"/>
                  </a:cubicBezTo>
                  <a:lnTo>
                    <a:pt x="1820" y="9571"/>
                  </a:lnTo>
                  <a:cubicBezTo>
                    <a:pt x="1463" y="9571"/>
                    <a:pt x="1160" y="9875"/>
                    <a:pt x="1160" y="10231"/>
                  </a:cubicBezTo>
                  <a:lnTo>
                    <a:pt x="1160" y="10517"/>
                  </a:lnTo>
                  <a:cubicBezTo>
                    <a:pt x="1160" y="10606"/>
                    <a:pt x="1231" y="10677"/>
                    <a:pt x="1321" y="10677"/>
                  </a:cubicBezTo>
                  <a:lnTo>
                    <a:pt x="7423" y="10677"/>
                  </a:lnTo>
                  <a:cubicBezTo>
                    <a:pt x="7512" y="10677"/>
                    <a:pt x="7583" y="10606"/>
                    <a:pt x="7583" y="10517"/>
                  </a:cubicBezTo>
                  <a:lnTo>
                    <a:pt x="7583" y="10231"/>
                  </a:lnTo>
                  <a:cubicBezTo>
                    <a:pt x="7583" y="10231"/>
                    <a:pt x="7305" y="9571"/>
                    <a:pt x="6938" y="9571"/>
                  </a:cubicBezTo>
                  <a:cubicBezTo>
                    <a:pt x="6933" y="9571"/>
                    <a:pt x="6928" y="9571"/>
                    <a:pt x="6923" y="9571"/>
                  </a:cubicBezTo>
                  <a:lnTo>
                    <a:pt x="5692" y="9571"/>
                  </a:lnTo>
                  <a:cubicBezTo>
                    <a:pt x="5835" y="9214"/>
                    <a:pt x="6102" y="8911"/>
                    <a:pt x="6424" y="8750"/>
                  </a:cubicBezTo>
                  <a:cubicBezTo>
                    <a:pt x="6620" y="8661"/>
                    <a:pt x="6852" y="8608"/>
                    <a:pt x="7048" y="8536"/>
                  </a:cubicBezTo>
                  <a:cubicBezTo>
                    <a:pt x="7583" y="8322"/>
                    <a:pt x="8065" y="7930"/>
                    <a:pt x="8368" y="7484"/>
                  </a:cubicBezTo>
                  <a:cubicBezTo>
                    <a:pt x="8725" y="6948"/>
                    <a:pt x="8832" y="6377"/>
                    <a:pt x="8672" y="5789"/>
                  </a:cubicBezTo>
                  <a:cubicBezTo>
                    <a:pt x="8565" y="5414"/>
                    <a:pt x="8404" y="5004"/>
                    <a:pt x="8476" y="4611"/>
                  </a:cubicBezTo>
                  <a:cubicBezTo>
                    <a:pt x="8529" y="4343"/>
                    <a:pt x="8618" y="4111"/>
                    <a:pt x="8618" y="3844"/>
                  </a:cubicBezTo>
                  <a:cubicBezTo>
                    <a:pt x="8600" y="3362"/>
                    <a:pt x="8476" y="2702"/>
                    <a:pt x="7976" y="2274"/>
                  </a:cubicBezTo>
                  <a:cubicBezTo>
                    <a:pt x="7943" y="2252"/>
                    <a:pt x="7903" y="2236"/>
                    <a:pt x="7865" y="2236"/>
                  </a:cubicBezTo>
                  <a:cubicBezTo>
                    <a:pt x="7841" y="2236"/>
                    <a:pt x="7818" y="2242"/>
                    <a:pt x="7797" y="2256"/>
                  </a:cubicBezTo>
                  <a:cubicBezTo>
                    <a:pt x="7744" y="2291"/>
                    <a:pt x="7708" y="2345"/>
                    <a:pt x="7708" y="2416"/>
                  </a:cubicBezTo>
                  <a:cubicBezTo>
                    <a:pt x="7780" y="2809"/>
                    <a:pt x="7797" y="3130"/>
                    <a:pt x="7619" y="3433"/>
                  </a:cubicBezTo>
                  <a:cubicBezTo>
                    <a:pt x="7494" y="3647"/>
                    <a:pt x="7298" y="3808"/>
                    <a:pt x="7102" y="3969"/>
                  </a:cubicBezTo>
                  <a:cubicBezTo>
                    <a:pt x="7030" y="4040"/>
                    <a:pt x="6941" y="4094"/>
                    <a:pt x="6870" y="4165"/>
                  </a:cubicBezTo>
                  <a:cubicBezTo>
                    <a:pt x="6495" y="4522"/>
                    <a:pt x="6317" y="4879"/>
                    <a:pt x="6352" y="5235"/>
                  </a:cubicBezTo>
                  <a:cubicBezTo>
                    <a:pt x="6352" y="5467"/>
                    <a:pt x="6459" y="5682"/>
                    <a:pt x="6566" y="5878"/>
                  </a:cubicBezTo>
                  <a:cubicBezTo>
                    <a:pt x="6673" y="6056"/>
                    <a:pt x="6763" y="6235"/>
                    <a:pt x="6763" y="6413"/>
                  </a:cubicBezTo>
                  <a:cubicBezTo>
                    <a:pt x="6763" y="6502"/>
                    <a:pt x="6763" y="6592"/>
                    <a:pt x="6727" y="6699"/>
                  </a:cubicBezTo>
                  <a:cubicBezTo>
                    <a:pt x="6691" y="6788"/>
                    <a:pt x="6727" y="6877"/>
                    <a:pt x="6816" y="6895"/>
                  </a:cubicBezTo>
                  <a:cubicBezTo>
                    <a:pt x="6835" y="6904"/>
                    <a:pt x="6854" y="6909"/>
                    <a:pt x="6874" y="6909"/>
                  </a:cubicBezTo>
                  <a:cubicBezTo>
                    <a:pt x="6930" y="6909"/>
                    <a:pt x="6986" y="6872"/>
                    <a:pt x="7012" y="6806"/>
                  </a:cubicBezTo>
                  <a:cubicBezTo>
                    <a:pt x="7066" y="6663"/>
                    <a:pt x="7084" y="6538"/>
                    <a:pt x="7084" y="6395"/>
                  </a:cubicBezTo>
                  <a:cubicBezTo>
                    <a:pt x="7066" y="6163"/>
                    <a:pt x="6959" y="5967"/>
                    <a:pt x="6870" y="5753"/>
                  </a:cubicBezTo>
                  <a:cubicBezTo>
                    <a:pt x="6798" y="5592"/>
                    <a:pt x="6673" y="5378"/>
                    <a:pt x="6656" y="5200"/>
                  </a:cubicBezTo>
                  <a:cubicBezTo>
                    <a:pt x="6638" y="4879"/>
                    <a:pt x="6888" y="4593"/>
                    <a:pt x="7084" y="4397"/>
                  </a:cubicBezTo>
                  <a:cubicBezTo>
                    <a:pt x="7369" y="4147"/>
                    <a:pt x="7673" y="3933"/>
                    <a:pt x="7887" y="3612"/>
                  </a:cubicBezTo>
                  <a:cubicBezTo>
                    <a:pt x="7905" y="3576"/>
                    <a:pt x="7922" y="3540"/>
                    <a:pt x="7940" y="3505"/>
                  </a:cubicBezTo>
                  <a:lnTo>
                    <a:pt x="7940" y="3505"/>
                  </a:lnTo>
                  <a:cubicBezTo>
                    <a:pt x="7905" y="3862"/>
                    <a:pt x="7690" y="4147"/>
                    <a:pt x="7494" y="4433"/>
                  </a:cubicBezTo>
                  <a:cubicBezTo>
                    <a:pt x="7316" y="4718"/>
                    <a:pt x="7102" y="5093"/>
                    <a:pt x="7155" y="5485"/>
                  </a:cubicBezTo>
                  <a:cubicBezTo>
                    <a:pt x="7173" y="5699"/>
                    <a:pt x="7280" y="5896"/>
                    <a:pt x="7369" y="6074"/>
                  </a:cubicBezTo>
                  <a:cubicBezTo>
                    <a:pt x="7476" y="6235"/>
                    <a:pt x="7548" y="6395"/>
                    <a:pt x="7548" y="6592"/>
                  </a:cubicBezTo>
                  <a:cubicBezTo>
                    <a:pt x="7548" y="6788"/>
                    <a:pt x="7441" y="6966"/>
                    <a:pt x="7316" y="7109"/>
                  </a:cubicBezTo>
                  <a:cubicBezTo>
                    <a:pt x="7155" y="7287"/>
                    <a:pt x="6995" y="7430"/>
                    <a:pt x="6816" y="7573"/>
                  </a:cubicBezTo>
                  <a:cubicBezTo>
                    <a:pt x="6745" y="7626"/>
                    <a:pt x="6745" y="7716"/>
                    <a:pt x="6798" y="7787"/>
                  </a:cubicBezTo>
                  <a:cubicBezTo>
                    <a:pt x="6834" y="7823"/>
                    <a:pt x="6870" y="7840"/>
                    <a:pt x="6923" y="7840"/>
                  </a:cubicBezTo>
                  <a:cubicBezTo>
                    <a:pt x="6959" y="7840"/>
                    <a:pt x="6977" y="7840"/>
                    <a:pt x="7012" y="7823"/>
                  </a:cubicBezTo>
                  <a:cubicBezTo>
                    <a:pt x="7191" y="7662"/>
                    <a:pt x="7369" y="7501"/>
                    <a:pt x="7530" y="7323"/>
                  </a:cubicBezTo>
                  <a:cubicBezTo>
                    <a:pt x="7887" y="6966"/>
                    <a:pt x="7958" y="6520"/>
                    <a:pt x="7744" y="6092"/>
                  </a:cubicBezTo>
                  <a:cubicBezTo>
                    <a:pt x="7655" y="5896"/>
                    <a:pt x="7494" y="5682"/>
                    <a:pt x="7458" y="5450"/>
                  </a:cubicBezTo>
                  <a:cubicBezTo>
                    <a:pt x="7423" y="5093"/>
                    <a:pt x="7637" y="4772"/>
                    <a:pt x="7833" y="4504"/>
                  </a:cubicBezTo>
                  <a:cubicBezTo>
                    <a:pt x="8012" y="4236"/>
                    <a:pt x="8190" y="3951"/>
                    <a:pt x="8244" y="3594"/>
                  </a:cubicBezTo>
                  <a:cubicBezTo>
                    <a:pt x="8244" y="3540"/>
                    <a:pt x="8244" y="3469"/>
                    <a:pt x="8261" y="3416"/>
                  </a:cubicBezTo>
                  <a:cubicBezTo>
                    <a:pt x="8279" y="3576"/>
                    <a:pt x="8297" y="3719"/>
                    <a:pt x="8297" y="3862"/>
                  </a:cubicBezTo>
                  <a:cubicBezTo>
                    <a:pt x="8315" y="4004"/>
                    <a:pt x="8261" y="4165"/>
                    <a:pt x="8226" y="4325"/>
                  </a:cubicBezTo>
                  <a:cubicBezTo>
                    <a:pt x="8172" y="4540"/>
                    <a:pt x="8136" y="4754"/>
                    <a:pt x="8154" y="4968"/>
                  </a:cubicBezTo>
                  <a:cubicBezTo>
                    <a:pt x="8172" y="5093"/>
                    <a:pt x="8190" y="5218"/>
                    <a:pt x="8226" y="5325"/>
                  </a:cubicBezTo>
                  <a:cubicBezTo>
                    <a:pt x="8261" y="5521"/>
                    <a:pt x="8315" y="5699"/>
                    <a:pt x="8368" y="5878"/>
                  </a:cubicBezTo>
                  <a:cubicBezTo>
                    <a:pt x="8529" y="6484"/>
                    <a:pt x="8315" y="6984"/>
                    <a:pt x="8119" y="7305"/>
                  </a:cubicBezTo>
                  <a:cubicBezTo>
                    <a:pt x="7851" y="7716"/>
                    <a:pt x="7405" y="8055"/>
                    <a:pt x="6941" y="8251"/>
                  </a:cubicBezTo>
                  <a:cubicBezTo>
                    <a:pt x="6727" y="8322"/>
                    <a:pt x="6495" y="8376"/>
                    <a:pt x="6299" y="8483"/>
                  </a:cubicBezTo>
                  <a:cubicBezTo>
                    <a:pt x="5906" y="8661"/>
                    <a:pt x="5603" y="8982"/>
                    <a:pt x="5424" y="9375"/>
                  </a:cubicBezTo>
                  <a:cubicBezTo>
                    <a:pt x="5460" y="8768"/>
                    <a:pt x="5888" y="8287"/>
                    <a:pt x="6281" y="7840"/>
                  </a:cubicBezTo>
                  <a:cubicBezTo>
                    <a:pt x="6388" y="7716"/>
                    <a:pt x="6495" y="7591"/>
                    <a:pt x="6602" y="7466"/>
                  </a:cubicBezTo>
                  <a:cubicBezTo>
                    <a:pt x="6656" y="7394"/>
                    <a:pt x="6638" y="7305"/>
                    <a:pt x="6584" y="7252"/>
                  </a:cubicBezTo>
                  <a:cubicBezTo>
                    <a:pt x="6551" y="7227"/>
                    <a:pt x="6510" y="7214"/>
                    <a:pt x="6471" y="7214"/>
                  </a:cubicBezTo>
                  <a:cubicBezTo>
                    <a:pt x="6425" y="7214"/>
                    <a:pt x="6381" y="7231"/>
                    <a:pt x="6352" y="7270"/>
                  </a:cubicBezTo>
                  <a:cubicBezTo>
                    <a:pt x="6263" y="7394"/>
                    <a:pt x="6156" y="7519"/>
                    <a:pt x="6049" y="7626"/>
                  </a:cubicBezTo>
                  <a:cubicBezTo>
                    <a:pt x="5835" y="7858"/>
                    <a:pt x="5621" y="8108"/>
                    <a:pt x="5460" y="8376"/>
                  </a:cubicBezTo>
                  <a:cubicBezTo>
                    <a:pt x="5282" y="8643"/>
                    <a:pt x="5175" y="8929"/>
                    <a:pt x="5121" y="9232"/>
                  </a:cubicBezTo>
                  <a:cubicBezTo>
                    <a:pt x="5103" y="9339"/>
                    <a:pt x="5103" y="9553"/>
                    <a:pt x="5103" y="9553"/>
                  </a:cubicBezTo>
                  <a:lnTo>
                    <a:pt x="4853" y="9553"/>
                  </a:lnTo>
                  <a:cubicBezTo>
                    <a:pt x="4853" y="9553"/>
                    <a:pt x="4961" y="8429"/>
                    <a:pt x="5210" y="8055"/>
                  </a:cubicBezTo>
                  <a:cubicBezTo>
                    <a:pt x="5567" y="7555"/>
                    <a:pt x="5942" y="7020"/>
                    <a:pt x="5924" y="6377"/>
                  </a:cubicBezTo>
                  <a:cubicBezTo>
                    <a:pt x="5924" y="6092"/>
                    <a:pt x="5799" y="5806"/>
                    <a:pt x="5692" y="5557"/>
                  </a:cubicBezTo>
                  <a:cubicBezTo>
                    <a:pt x="5549" y="5218"/>
                    <a:pt x="5407" y="4896"/>
                    <a:pt x="5514" y="4575"/>
                  </a:cubicBezTo>
                  <a:cubicBezTo>
                    <a:pt x="5639" y="4236"/>
                    <a:pt x="5924" y="3969"/>
                    <a:pt x="5995" y="3594"/>
                  </a:cubicBezTo>
                  <a:cubicBezTo>
                    <a:pt x="6049" y="3148"/>
                    <a:pt x="5942" y="2702"/>
                    <a:pt x="5656" y="2363"/>
                  </a:cubicBezTo>
                  <a:cubicBezTo>
                    <a:pt x="5371" y="2024"/>
                    <a:pt x="5282" y="1649"/>
                    <a:pt x="5353" y="1078"/>
                  </a:cubicBezTo>
                  <a:cubicBezTo>
                    <a:pt x="5389" y="935"/>
                    <a:pt x="5424" y="793"/>
                    <a:pt x="5496" y="632"/>
                  </a:cubicBezTo>
                  <a:cubicBezTo>
                    <a:pt x="5514" y="596"/>
                    <a:pt x="5656" y="329"/>
                    <a:pt x="5710" y="240"/>
                  </a:cubicBezTo>
                  <a:cubicBezTo>
                    <a:pt x="5746" y="186"/>
                    <a:pt x="5746" y="115"/>
                    <a:pt x="5710" y="61"/>
                  </a:cubicBezTo>
                  <a:cubicBezTo>
                    <a:pt x="5683" y="21"/>
                    <a:pt x="5636" y="1"/>
                    <a:pt x="5592" y="1"/>
                  </a:cubicBezTo>
                  <a:close/>
                </a:path>
              </a:pathLst>
            </a:custGeom>
            <a:solidFill>
              <a:srgbClr val="1E15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94" name="Google Shape;3094;p32"/>
          <p:cNvGrpSpPr/>
          <p:nvPr/>
        </p:nvGrpSpPr>
        <p:grpSpPr>
          <a:xfrm rot="372736">
            <a:off x="2219359" y="465657"/>
            <a:ext cx="576810" cy="750315"/>
            <a:chOff x="2750946" y="-1423027"/>
            <a:chExt cx="241462" cy="314107"/>
          </a:xfrm>
        </p:grpSpPr>
        <p:sp>
          <p:nvSpPr>
            <p:cNvPr id="3095" name="Google Shape;3095;p32"/>
            <p:cNvSpPr/>
            <p:nvPr/>
          </p:nvSpPr>
          <p:spPr>
            <a:xfrm>
              <a:off x="2754631" y="-1418811"/>
              <a:ext cx="232528" cy="305144"/>
            </a:xfrm>
            <a:custGeom>
              <a:avLst/>
              <a:gdLst/>
              <a:ahLst/>
              <a:cxnLst/>
              <a:rect l="l" t="t" r="r" b="b"/>
              <a:pathLst>
                <a:path w="7887" h="10350" extrusionOk="0">
                  <a:moveTo>
                    <a:pt x="3943" y="768"/>
                  </a:moveTo>
                  <a:cubicBezTo>
                    <a:pt x="4229" y="768"/>
                    <a:pt x="4461" y="1000"/>
                    <a:pt x="4461" y="1285"/>
                  </a:cubicBezTo>
                  <a:cubicBezTo>
                    <a:pt x="4461" y="1570"/>
                    <a:pt x="4229" y="1802"/>
                    <a:pt x="3943" y="1802"/>
                  </a:cubicBezTo>
                  <a:cubicBezTo>
                    <a:pt x="3658" y="1802"/>
                    <a:pt x="3426" y="1570"/>
                    <a:pt x="3426" y="1285"/>
                  </a:cubicBezTo>
                  <a:cubicBezTo>
                    <a:pt x="3426" y="1000"/>
                    <a:pt x="3658" y="768"/>
                    <a:pt x="3943" y="768"/>
                  </a:cubicBezTo>
                  <a:close/>
                  <a:moveTo>
                    <a:pt x="3943" y="0"/>
                  </a:moveTo>
                  <a:cubicBezTo>
                    <a:pt x="3230" y="0"/>
                    <a:pt x="2659" y="571"/>
                    <a:pt x="2659" y="1285"/>
                  </a:cubicBezTo>
                  <a:cubicBezTo>
                    <a:pt x="2659" y="1856"/>
                    <a:pt x="3551" y="2516"/>
                    <a:pt x="3551" y="2516"/>
                  </a:cubicBezTo>
                  <a:lnTo>
                    <a:pt x="3551" y="3337"/>
                  </a:lnTo>
                  <a:lnTo>
                    <a:pt x="2552" y="3337"/>
                  </a:lnTo>
                  <a:cubicBezTo>
                    <a:pt x="2337" y="3337"/>
                    <a:pt x="2159" y="3515"/>
                    <a:pt x="2159" y="3729"/>
                  </a:cubicBezTo>
                  <a:cubicBezTo>
                    <a:pt x="2159" y="3944"/>
                    <a:pt x="2337" y="4104"/>
                    <a:pt x="2552" y="4104"/>
                  </a:cubicBezTo>
                  <a:lnTo>
                    <a:pt x="3551" y="4104"/>
                  </a:lnTo>
                  <a:lnTo>
                    <a:pt x="3551" y="8565"/>
                  </a:lnTo>
                  <a:cubicBezTo>
                    <a:pt x="2676" y="8440"/>
                    <a:pt x="1909" y="7887"/>
                    <a:pt x="1499" y="7102"/>
                  </a:cubicBezTo>
                  <a:lnTo>
                    <a:pt x="1499" y="7102"/>
                  </a:lnTo>
                  <a:lnTo>
                    <a:pt x="1659" y="7173"/>
                  </a:lnTo>
                  <a:cubicBezTo>
                    <a:pt x="1711" y="7197"/>
                    <a:pt x="1764" y="7208"/>
                    <a:pt x="1816" y="7208"/>
                  </a:cubicBezTo>
                  <a:cubicBezTo>
                    <a:pt x="1960" y="7208"/>
                    <a:pt x="2093" y="7121"/>
                    <a:pt x="2159" y="6977"/>
                  </a:cubicBezTo>
                  <a:cubicBezTo>
                    <a:pt x="2248" y="6781"/>
                    <a:pt x="2159" y="6549"/>
                    <a:pt x="1963" y="6459"/>
                  </a:cubicBezTo>
                  <a:lnTo>
                    <a:pt x="821" y="5960"/>
                  </a:lnTo>
                  <a:cubicBezTo>
                    <a:pt x="773" y="5944"/>
                    <a:pt x="721" y="5935"/>
                    <a:pt x="669" y="5935"/>
                  </a:cubicBezTo>
                  <a:cubicBezTo>
                    <a:pt x="605" y="5935"/>
                    <a:pt x="541" y="5948"/>
                    <a:pt x="482" y="5978"/>
                  </a:cubicBezTo>
                  <a:cubicBezTo>
                    <a:pt x="375" y="6031"/>
                    <a:pt x="303" y="6138"/>
                    <a:pt x="286" y="6245"/>
                  </a:cubicBezTo>
                  <a:lnTo>
                    <a:pt x="54" y="7530"/>
                  </a:lnTo>
                  <a:cubicBezTo>
                    <a:pt x="0" y="7744"/>
                    <a:pt x="143" y="7940"/>
                    <a:pt x="357" y="7994"/>
                  </a:cubicBezTo>
                  <a:lnTo>
                    <a:pt x="428" y="7994"/>
                  </a:lnTo>
                  <a:cubicBezTo>
                    <a:pt x="607" y="7994"/>
                    <a:pt x="767" y="7869"/>
                    <a:pt x="803" y="7673"/>
                  </a:cubicBezTo>
                  <a:lnTo>
                    <a:pt x="839" y="7512"/>
                  </a:lnTo>
                  <a:cubicBezTo>
                    <a:pt x="1392" y="8529"/>
                    <a:pt x="3569" y="9350"/>
                    <a:pt x="3569" y="9350"/>
                  </a:cubicBezTo>
                  <a:lnTo>
                    <a:pt x="3569" y="9974"/>
                  </a:lnTo>
                  <a:cubicBezTo>
                    <a:pt x="3569" y="10171"/>
                    <a:pt x="3729" y="10349"/>
                    <a:pt x="3943" y="10349"/>
                  </a:cubicBezTo>
                  <a:cubicBezTo>
                    <a:pt x="4157" y="10349"/>
                    <a:pt x="4318" y="10188"/>
                    <a:pt x="4318" y="9974"/>
                  </a:cubicBezTo>
                  <a:lnTo>
                    <a:pt x="4318" y="9350"/>
                  </a:lnTo>
                  <a:cubicBezTo>
                    <a:pt x="4318" y="9350"/>
                    <a:pt x="6513" y="8529"/>
                    <a:pt x="7048" y="7512"/>
                  </a:cubicBezTo>
                  <a:lnTo>
                    <a:pt x="7084" y="7673"/>
                  </a:lnTo>
                  <a:cubicBezTo>
                    <a:pt x="7119" y="7869"/>
                    <a:pt x="7280" y="7994"/>
                    <a:pt x="7458" y="7994"/>
                  </a:cubicBezTo>
                  <a:lnTo>
                    <a:pt x="7530" y="7994"/>
                  </a:lnTo>
                  <a:cubicBezTo>
                    <a:pt x="7744" y="7940"/>
                    <a:pt x="7886" y="7744"/>
                    <a:pt x="7851" y="7530"/>
                  </a:cubicBezTo>
                  <a:lnTo>
                    <a:pt x="7601" y="6245"/>
                  </a:lnTo>
                  <a:cubicBezTo>
                    <a:pt x="7583" y="6138"/>
                    <a:pt x="7512" y="6031"/>
                    <a:pt x="7405" y="5978"/>
                  </a:cubicBezTo>
                  <a:cubicBezTo>
                    <a:pt x="7346" y="5948"/>
                    <a:pt x="7281" y="5935"/>
                    <a:pt x="7218" y="5935"/>
                  </a:cubicBezTo>
                  <a:cubicBezTo>
                    <a:pt x="7166" y="5935"/>
                    <a:pt x="7114" y="5944"/>
                    <a:pt x="7066" y="5960"/>
                  </a:cubicBezTo>
                  <a:lnTo>
                    <a:pt x="5924" y="6459"/>
                  </a:lnTo>
                  <a:cubicBezTo>
                    <a:pt x="5728" y="6549"/>
                    <a:pt x="5638" y="6781"/>
                    <a:pt x="5728" y="6977"/>
                  </a:cubicBezTo>
                  <a:cubicBezTo>
                    <a:pt x="5793" y="7121"/>
                    <a:pt x="5936" y="7208"/>
                    <a:pt x="6085" y="7208"/>
                  </a:cubicBezTo>
                  <a:cubicBezTo>
                    <a:pt x="6139" y="7208"/>
                    <a:pt x="6193" y="7197"/>
                    <a:pt x="6245" y="7173"/>
                  </a:cubicBezTo>
                  <a:lnTo>
                    <a:pt x="6388" y="7102"/>
                  </a:lnTo>
                  <a:lnTo>
                    <a:pt x="6388" y="7102"/>
                  </a:lnTo>
                  <a:cubicBezTo>
                    <a:pt x="5977" y="7887"/>
                    <a:pt x="4354" y="8565"/>
                    <a:pt x="4354" y="8565"/>
                  </a:cubicBezTo>
                  <a:lnTo>
                    <a:pt x="4354" y="4104"/>
                  </a:lnTo>
                  <a:lnTo>
                    <a:pt x="5353" y="4104"/>
                  </a:lnTo>
                  <a:cubicBezTo>
                    <a:pt x="5567" y="4104"/>
                    <a:pt x="5728" y="3944"/>
                    <a:pt x="5728" y="3729"/>
                  </a:cubicBezTo>
                  <a:cubicBezTo>
                    <a:pt x="5728" y="3515"/>
                    <a:pt x="5567" y="3337"/>
                    <a:pt x="5353" y="3337"/>
                  </a:cubicBezTo>
                  <a:lnTo>
                    <a:pt x="4354" y="3337"/>
                  </a:lnTo>
                  <a:lnTo>
                    <a:pt x="4354" y="2516"/>
                  </a:lnTo>
                  <a:cubicBezTo>
                    <a:pt x="4853" y="2356"/>
                    <a:pt x="5228" y="1856"/>
                    <a:pt x="5228" y="1285"/>
                  </a:cubicBezTo>
                  <a:cubicBezTo>
                    <a:pt x="5228" y="571"/>
                    <a:pt x="4657" y="0"/>
                    <a:pt x="3943" y="0"/>
                  </a:cubicBezTo>
                  <a:close/>
                </a:path>
              </a:pathLst>
            </a:custGeom>
            <a:solidFill>
              <a:srgbClr val="A79B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6" name="Google Shape;3096;p32"/>
            <p:cNvSpPr/>
            <p:nvPr/>
          </p:nvSpPr>
          <p:spPr>
            <a:xfrm>
              <a:off x="2768282" y="-1418811"/>
              <a:ext cx="218878" cy="305851"/>
            </a:xfrm>
            <a:custGeom>
              <a:avLst/>
              <a:gdLst/>
              <a:ahLst/>
              <a:cxnLst/>
              <a:rect l="l" t="t" r="r" b="b"/>
              <a:pathLst>
                <a:path w="7424" h="10374" extrusionOk="0">
                  <a:moveTo>
                    <a:pt x="3462" y="0"/>
                  </a:moveTo>
                  <a:cubicBezTo>
                    <a:pt x="3409" y="0"/>
                    <a:pt x="3338" y="0"/>
                    <a:pt x="3266" y="18"/>
                  </a:cubicBezTo>
                  <a:cubicBezTo>
                    <a:pt x="3891" y="107"/>
                    <a:pt x="4372" y="643"/>
                    <a:pt x="4372" y="1285"/>
                  </a:cubicBezTo>
                  <a:cubicBezTo>
                    <a:pt x="4372" y="1838"/>
                    <a:pt x="4016" y="2124"/>
                    <a:pt x="3516" y="2284"/>
                  </a:cubicBezTo>
                  <a:cubicBezTo>
                    <a:pt x="3480" y="2302"/>
                    <a:pt x="3462" y="2320"/>
                    <a:pt x="3462" y="2338"/>
                  </a:cubicBezTo>
                  <a:lnTo>
                    <a:pt x="3462" y="3248"/>
                  </a:lnTo>
                  <a:cubicBezTo>
                    <a:pt x="3462" y="3283"/>
                    <a:pt x="3498" y="3337"/>
                    <a:pt x="3552" y="3337"/>
                  </a:cubicBezTo>
                  <a:lnTo>
                    <a:pt x="3855" y="3337"/>
                  </a:lnTo>
                  <a:lnTo>
                    <a:pt x="3855" y="2516"/>
                  </a:lnTo>
                  <a:cubicBezTo>
                    <a:pt x="4390" y="2356"/>
                    <a:pt x="4765" y="1856"/>
                    <a:pt x="4765" y="1285"/>
                  </a:cubicBezTo>
                  <a:cubicBezTo>
                    <a:pt x="4765" y="571"/>
                    <a:pt x="4194" y="0"/>
                    <a:pt x="3462" y="0"/>
                  </a:cubicBezTo>
                  <a:close/>
                  <a:moveTo>
                    <a:pt x="4497" y="3337"/>
                  </a:moveTo>
                  <a:cubicBezTo>
                    <a:pt x="4711" y="3337"/>
                    <a:pt x="4872" y="3497"/>
                    <a:pt x="4872" y="3712"/>
                  </a:cubicBezTo>
                  <a:cubicBezTo>
                    <a:pt x="4872" y="3926"/>
                    <a:pt x="4711" y="4104"/>
                    <a:pt x="4497" y="4104"/>
                  </a:cubicBezTo>
                  <a:lnTo>
                    <a:pt x="4890" y="4104"/>
                  </a:lnTo>
                  <a:cubicBezTo>
                    <a:pt x="5086" y="4104"/>
                    <a:pt x="5265" y="3926"/>
                    <a:pt x="5265" y="3712"/>
                  </a:cubicBezTo>
                  <a:cubicBezTo>
                    <a:pt x="5265" y="3497"/>
                    <a:pt x="5086" y="3337"/>
                    <a:pt x="4890" y="3337"/>
                  </a:cubicBezTo>
                  <a:close/>
                  <a:moveTo>
                    <a:pt x="206" y="5935"/>
                  </a:moveTo>
                  <a:cubicBezTo>
                    <a:pt x="142" y="5935"/>
                    <a:pt x="78" y="5948"/>
                    <a:pt x="19" y="5978"/>
                  </a:cubicBezTo>
                  <a:lnTo>
                    <a:pt x="1" y="5995"/>
                  </a:lnTo>
                  <a:lnTo>
                    <a:pt x="1107" y="6459"/>
                  </a:lnTo>
                  <a:cubicBezTo>
                    <a:pt x="1303" y="6549"/>
                    <a:pt x="1393" y="6781"/>
                    <a:pt x="1303" y="6977"/>
                  </a:cubicBezTo>
                  <a:cubicBezTo>
                    <a:pt x="1268" y="7048"/>
                    <a:pt x="1214" y="7120"/>
                    <a:pt x="1143" y="7155"/>
                  </a:cubicBezTo>
                  <a:lnTo>
                    <a:pt x="1196" y="7173"/>
                  </a:lnTo>
                  <a:cubicBezTo>
                    <a:pt x="1248" y="7197"/>
                    <a:pt x="1301" y="7208"/>
                    <a:pt x="1353" y="7208"/>
                  </a:cubicBezTo>
                  <a:cubicBezTo>
                    <a:pt x="1497" y="7208"/>
                    <a:pt x="1630" y="7121"/>
                    <a:pt x="1696" y="6977"/>
                  </a:cubicBezTo>
                  <a:cubicBezTo>
                    <a:pt x="1785" y="6781"/>
                    <a:pt x="1696" y="6549"/>
                    <a:pt x="1500" y="6459"/>
                  </a:cubicBezTo>
                  <a:lnTo>
                    <a:pt x="358" y="5960"/>
                  </a:lnTo>
                  <a:cubicBezTo>
                    <a:pt x="310" y="5944"/>
                    <a:pt x="258" y="5935"/>
                    <a:pt x="206" y="5935"/>
                  </a:cubicBezTo>
                  <a:close/>
                  <a:moveTo>
                    <a:pt x="6755" y="5935"/>
                  </a:moveTo>
                  <a:cubicBezTo>
                    <a:pt x="6703" y="5935"/>
                    <a:pt x="6651" y="5944"/>
                    <a:pt x="6603" y="5960"/>
                  </a:cubicBezTo>
                  <a:lnTo>
                    <a:pt x="6567" y="5995"/>
                  </a:lnTo>
                  <a:cubicBezTo>
                    <a:pt x="6656" y="6049"/>
                    <a:pt x="6728" y="6138"/>
                    <a:pt x="6745" y="6245"/>
                  </a:cubicBezTo>
                  <a:lnTo>
                    <a:pt x="6995" y="7530"/>
                  </a:lnTo>
                  <a:cubicBezTo>
                    <a:pt x="7013" y="7690"/>
                    <a:pt x="6942" y="7851"/>
                    <a:pt x="6799" y="7940"/>
                  </a:cubicBezTo>
                  <a:cubicBezTo>
                    <a:pt x="6870" y="7976"/>
                    <a:pt x="6924" y="7994"/>
                    <a:pt x="6995" y="7994"/>
                  </a:cubicBezTo>
                  <a:lnTo>
                    <a:pt x="7067" y="7994"/>
                  </a:lnTo>
                  <a:cubicBezTo>
                    <a:pt x="7281" y="7940"/>
                    <a:pt x="7423" y="7744"/>
                    <a:pt x="7388" y="7530"/>
                  </a:cubicBezTo>
                  <a:lnTo>
                    <a:pt x="7138" y="6245"/>
                  </a:lnTo>
                  <a:cubicBezTo>
                    <a:pt x="7120" y="6138"/>
                    <a:pt x="7049" y="6031"/>
                    <a:pt x="6942" y="5978"/>
                  </a:cubicBezTo>
                  <a:cubicBezTo>
                    <a:pt x="6883" y="5948"/>
                    <a:pt x="6818" y="5935"/>
                    <a:pt x="6755" y="5935"/>
                  </a:cubicBezTo>
                  <a:close/>
                  <a:moveTo>
                    <a:pt x="3534" y="4104"/>
                  </a:moveTo>
                  <a:cubicBezTo>
                    <a:pt x="3498" y="4104"/>
                    <a:pt x="3462" y="4122"/>
                    <a:pt x="3462" y="4158"/>
                  </a:cubicBezTo>
                  <a:lnTo>
                    <a:pt x="3462" y="8493"/>
                  </a:lnTo>
                  <a:cubicBezTo>
                    <a:pt x="3462" y="8529"/>
                    <a:pt x="3498" y="8547"/>
                    <a:pt x="3534" y="8547"/>
                  </a:cubicBezTo>
                  <a:cubicBezTo>
                    <a:pt x="3641" y="8529"/>
                    <a:pt x="3748" y="8511"/>
                    <a:pt x="3855" y="8476"/>
                  </a:cubicBezTo>
                  <a:lnTo>
                    <a:pt x="3855" y="4104"/>
                  </a:lnTo>
                  <a:close/>
                  <a:moveTo>
                    <a:pt x="6168" y="7618"/>
                  </a:moveTo>
                  <a:cubicBezTo>
                    <a:pt x="6151" y="7618"/>
                    <a:pt x="6134" y="7624"/>
                    <a:pt x="6121" y="7637"/>
                  </a:cubicBezTo>
                  <a:cubicBezTo>
                    <a:pt x="5568" y="8547"/>
                    <a:pt x="4604" y="9011"/>
                    <a:pt x="3516" y="9154"/>
                  </a:cubicBezTo>
                  <a:cubicBezTo>
                    <a:pt x="3480" y="9154"/>
                    <a:pt x="3462" y="9171"/>
                    <a:pt x="3462" y="9207"/>
                  </a:cubicBezTo>
                  <a:lnTo>
                    <a:pt x="3462" y="9974"/>
                  </a:lnTo>
                  <a:cubicBezTo>
                    <a:pt x="3462" y="10117"/>
                    <a:pt x="3391" y="10242"/>
                    <a:pt x="3266" y="10313"/>
                  </a:cubicBezTo>
                  <a:cubicBezTo>
                    <a:pt x="3333" y="10354"/>
                    <a:pt x="3400" y="10374"/>
                    <a:pt x="3474" y="10374"/>
                  </a:cubicBezTo>
                  <a:cubicBezTo>
                    <a:pt x="3499" y="10374"/>
                    <a:pt x="3525" y="10371"/>
                    <a:pt x="3552" y="10367"/>
                  </a:cubicBezTo>
                  <a:cubicBezTo>
                    <a:pt x="3730" y="10331"/>
                    <a:pt x="3855" y="10153"/>
                    <a:pt x="3855" y="9974"/>
                  </a:cubicBezTo>
                  <a:lnTo>
                    <a:pt x="3855" y="9350"/>
                  </a:lnTo>
                  <a:cubicBezTo>
                    <a:pt x="4872" y="9243"/>
                    <a:pt x="5782" y="8690"/>
                    <a:pt x="6371" y="7887"/>
                  </a:cubicBezTo>
                  <a:cubicBezTo>
                    <a:pt x="6299" y="7833"/>
                    <a:pt x="6246" y="7762"/>
                    <a:pt x="6246" y="7673"/>
                  </a:cubicBezTo>
                  <a:cubicBezTo>
                    <a:pt x="6234" y="7638"/>
                    <a:pt x="6201" y="7618"/>
                    <a:pt x="6168" y="7618"/>
                  </a:cubicBezTo>
                  <a:close/>
                </a:path>
              </a:pathLst>
            </a:custGeom>
            <a:solidFill>
              <a:srgbClr val="9182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7" name="Google Shape;3097;p32"/>
            <p:cNvSpPr/>
            <p:nvPr/>
          </p:nvSpPr>
          <p:spPr>
            <a:xfrm>
              <a:off x="2750946" y="-1423027"/>
              <a:ext cx="149417" cy="265166"/>
            </a:xfrm>
            <a:custGeom>
              <a:avLst/>
              <a:gdLst/>
              <a:ahLst/>
              <a:cxnLst/>
              <a:rect l="l" t="t" r="r" b="b"/>
              <a:pathLst>
                <a:path w="5068" h="8994" extrusionOk="0">
                  <a:moveTo>
                    <a:pt x="4086" y="1"/>
                  </a:moveTo>
                  <a:cubicBezTo>
                    <a:pt x="3283" y="1"/>
                    <a:pt x="2641" y="661"/>
                    <a:pt x="2641" y="1446"/>
                  </a:cubicBezTo>
                  <a:cubicBezTo>
                    <a:pt x="2641" y="2035"/>
                    <a:pt x="2998" y="2552"/>
                    <a:pt x="3533" y="2784"/>
                  </a:cubicBezTo>
                  <a:lnTo>
                    <a:pt x="3533" y="3319"/>
                  </a:lnTo>
                  <a:lnTo>
                    <a:pt x="2694" y="3319"/>
                  </a:lnTo>
                  <a:cubicBezTo>
                    <a:pt x="2391" y="3319"/>
                    <a:pt x="2141" y="3551"/>
                    <a:pt x="2141" y="3855"/>
                  </a:cubicBezTo>
                  <a:cubicBezTo>
                    <a:pt x="2123" y="4158"/>
                    <a:pt x="2373" y="4408"/>
                    <a:pt x="2677" y="4408"/>
                  </a:cubicBezTo>
                  <a:lnTo>
                    <a:pt x="3533" y="4408"/>
                  </a:lnTo>
                  <a:lnTo>
                    <a:pt x="3533" y="8512"/>
                  </a:lnTo>
                  <a:cubicBezTo>
                    <a:pt x="2908" y="8369"/>
                    <a:pt x="2355" y="8012"/>
                    <a:pt x="1981" y="7494"/>
                  </a:cubicBezTo>
                  <a:cubicBezTo>
                    <a:pt x="2034" y="7494"/>
                    <a:pt x="2088" y="7477"/>
                    <a:pt x="2141" y="7459"/>
                  </a:cubicBezTo>
                  <a:cubicBezTo>
                    <a:pt x="2409" y="7352"/>
                    <a:pt x="2552" y="7031"/>
                    <a:pt x="2445" y="6763"/>
                  </a:cubicBezTo>
                  <a:cubicBezTo>
                    <a:pt x="2391" y="6620"/>
                    <a:pt x="2284" y="6513"/>
                    <a:pt x="2159" y="6460"/>
                  </a:cubicBezTo>
                  <a:lnTo>
                    <a:pt x="1017" y="5960"/>
                  </a:lnTo>
                  <a:cubicBezTo>
                    <a:pt x="951" y="5934"/>
                    <a:pt x="882" y="5922"/>
                    <a:pt x="815" y="5922"/>
                  </a:cubicBezTo>
                  <a:cubicBezTo>
                    <a:pt x="555" y="5922"/>
                    <a:pt x="310" y="6101"/>
                    <a:pt x="268" y="6370"/>
                  </a:cubicBezTo>
                  <a:cubicBezTo>
                    <a:pt x="268" y="6370"/>
                    <a:pt x="18" y="7637"/>
                    <a:pt x="18" y="7637"/>
                  </a:cubicBezTo>
                  <a:cubicBezTo>
                    <a:pt x="0" y="7780"/>
                    <a:pt x="36" y="7923"/>
                    <a:pt x="107" y="8048"/>
                  </a:cubicBezTo>
                  <a:cubicBezTo>
                    <a:pt x="214" y="8190"/>
                    <a:pt x="375" y="8280"/>
                    <a:pt x="553" y="8280"/>
                  </a:cubicBezTo>
                  <a:cubicBezTo>
                    <a:pt x="750" y="8280"/>
                    <a:pt x="928" y="8172"/>
                    <a:pt x="1017" y="8030"/>
                  </a:cubicBezTo>
                  <a:cubicBezTo>
                    <a:pt x="1267" y="8387"/>
                    <a:pt x="1570" y="8708"/>
                    <a:pt x="1927" y="8958"/>
                  </a:cubicBezTo>
                  <a:cubicBezTo>
                    <a:pt x="1963" y="8975"/>
                    <a:pt x="1999" y="8993"/>
                    <a:pt x="2016" y="8993"/>
                  </a:cubicBezTo>
                  <a:cubicBezTo>
                    <a:pt x="2070" y="8993"/>
                    <a:pt x="2123" y="8975"/>
                    <a:pt x="2159" y="8922"/>
                  </a:cubicBezTo>
                  <a:cubicBezTo>
                    <a:pt x="2195" y="8868"/>
                    <a:pt x="2177" y="8779"/>
                    <a:pt x="2123" y="8726"/>
                  </a:cubicBezTo>
                  <a:lnTo>
                    <a:pt x="2106" y="8708"/>
                  </a:lnTo>
                  <a:cubicBezTo>
                    <a:pt x="1695" y="8404"/>
                    <a:pt x="1356" y="8030"/>
                    <a:pt x="1106" y="7584"/>
                  </a:cubicBezTo>
                  <a:cubicBezTo>
                    <a:pt x="1077" y="7525"/>
                    <a:pt x="1035" y="7490"/>
                    <a:pt x="981" y="7490"/>
                  </a:cubicBezTo>
                  <a:cubicBezTo>
                    <a:pt x="970" y="7490"/>
                    <a:pt x="958" y="7491"/>
                    <a:pt x="946" y="7494"/>
                  </a:cubicBezTo>
                  <a:cubicBezTo>
                    <a:pt x="874" y="7512"/>
                    <a:pt x="839" y="7548"/>
                    <a:pt x="821" y="7619"/>
                  </a:cubicBezTo>
                  <a:lnTo>
                    <a:pt x="785" y="7780"/>
                  </a:lnTo>
                  <a:cubicBezTo>
                    <a:pt x="762" y="7904"/>
                    <a:pt x="665" y="7960"/>
                    <a:pt x="567" y="7960"/>
                  </a:cubicBezTo>
                  <a:cubicBezTo>
                    <a:pt x="439" y="7960"/>
                    <a:pt x="309" y="7863"/>
                    <a:pt x="339" y="7691"/>
                  </a:cubicBezTo>
                  <a:cubicBezTo>
                    <a:pt x="339" y="7691"/>
                    <a:pt x="571" y="6424"/>
                    <a:pt x="571" y="6424"/>
                  </a:cubicBezTo>
                  <a:cubicBezTo>
                    <a:pt x="600" y="6310"/>
                    <a:pt x="697" y="6230"/>
                    <a:pt x="807" y="6230"/>
                  </a:cubicBezTo>
                  <a:cubicBezTo>
                    <a:pt x="835" y="6230"/>
                    <a:pt x="864" y="6235"/>
                    <a:pt x="892" y="6245"/>
                  </a:cubicBezTo>
                  <a:cubicBezTo>
                    <a:pt x="892" y="6245"/>
                    <a:pt x="2034" y="6745"/>
                    <a:pt x="2034" y="6745"/>
                  </a:cubicBezTo>
                  <a:cubicBezTo>
                    <a:pt x="2213" y="6816"/>
                    <a:pt x="2213" y="7102"/>
                    <a:pt x="2016" y="7173"/>
                  </a:cubicBezTo>
                  <a:cubicBezTo>
                    <a:pt x="1992" y="7181"/>
                    <a:pt x="1968" y="7185"/>
                    <a:pt x="1944" y="7185"/>
                  </a:cubicBezTo>
                  <a:cubicBezTo>
                    <a:pt x="1861" y="7185"/>
                    <a:pt x="1778" y="7143"/>
                    <a:pt x="1695" y="7102"/>
                  </a:cubicBezTo>
                  <a:cubicBezTo>
                    <a:pt x="1677" y="7093"/>
                    <a:pt x="1655" y="7089"/>
                    <a:pt x="1631" y="7089"/>
                  </a:cubicBezTo>
                  <a:cubicBezTo>
                    <a:pt x="1606" y="7089"/>
                    <a:pt x="1579" y="7093"/>
                    <a:pt x="1552" y="7102"/>
                  </a:cubicBezTo>
                  <a:cubicBezTo>
                    <a:pt x="1481" y="7155"/>
                    <a:pt x="1463" y="7245"/>
                    <a:pt x="1499" y="7316"/>
                  </a:cubicBezTo>
                  <a:cubicBezTo>
                    <a:pt x="1927" y="8137"/>
                    <a:pt x="2748" y="8708"/>
                    <a:pt x="3676" y="8851"/>
                  </a:cubicBezTo>
                  <a:cubicBezTo>
                    <a:pt x="3729" y="8851"/>
                    <a:pt x="3801" y="8815"/>
                    <a:pt x="3836" y="8761"/>
                  </a:cubicBezTo>
                  <a:cubicBezTo>
                    <a:pt x="3836" y="8743"/>
                    <a:pt x="3854" y="8708"/>
                    <a:pt x="3854" y="8690"/>
                  </a:cubicBezTo>
                  <a:lnTo>
                    <a:pt x="3854" y="4247"/>
                  </a:lnTo>
                  <a:cubicBezTo>
                    <a:pt x="3854" y="4176"/>
                    <a:pt x="3783" y="4104"/>
                    <a:pt x="3694" y="4104"/>
                  </a:cubicBezTo>
                  <a:lnTo>
                    <a:pt x="2694" y="4104"/>
                  </a:lnTo>
                  <a:cubicBezTo>
                    <a:pt x="2569" y="4104"/>
                    <a:pt x="2480" y="4015"/>
                    <a:pt x="2462" y="3890"/>
                  </a:cubicBezTo>
                  <a:cubicBezTo>
                    <a:pt x="2445" y="3748"/>
                    <a:pt x="2552" y="3640"/>
                    <a:pt x="2694" y="3640"/>
                  </a:cubicBezTo>
                  <a:lnTo>
                    <a:pt x="3694" y="3640"/>
                  </a:lnTo>
                  <a:cubicBezTo>
                    <a:pt x="3783" y="3640"/>
                    <a:pt x="3854" y="3569"/>
                    <a:pt x="3854" y="3480"/>
                  </a:cubicBezTo>
                  <a:lnTo>
                    <a:pt x="3854" y="2677"/>
                  </a:lnTo>
                  <a:cubicBezTo>
                    <a:pt x="3854" y="2606"/>
                    <a:pt x="3801" y="2534"/>
                    <a:pt x="3729" y="2516"/>
                  </a:cubicBezTo>
                  <a:cubicBezTo>
                    <a:pt x="3265" y="2374"/>
                    <a:pt x="2944" y="1945"/>
                    <a:pt x="2944" y="1446"/>
                  </a:cubicBezTo>
                  <a:cubicBezTo>
                    <a:pt x="2944" y="821"/>
                    <a:pt x="3462" y="322"/>
                    <a:pt x="4086" y="322"/>
                  </a:cubicBezTo>
                  <a:cubicBezTo>
                    <a:pt x="4336" y="322"/>
                    <a:pt x="4586" y="411"/>
                    <a:pt x="4800" y="572"/>
                  </a:cubicBezTo>
                  <a:cubicBezTo>
                    <a:pt x="4827" y="598"/>
                    <a:pt x="4858" y="612"/>
                    <a:pt x="4891" y="612"/>
                  </a:cubicBezTo>
                  <a:cubicBezTo>
                    <a:pt x="4925" y="612"/>
                    <a:pt x="4960" y="598"/>
                    <a:pt x="4996" y="572"/>
                  </a:cubicBezTo>
                  <a:cubicBezTo>
                    <a:pt x="5067" y="518"/>
                    <a:pt x="5067" y="393"/>
                    <a:pt x="4996" y="340"/>
                  </a:cubicBezTo>
                  <a:cubicBezTo>
                    <a:pt x="4728" y="125"/>
                    <a:pt x="4407" y="1"/>
                    <a:pt x="4086" y="1"/>
                  </a:cubicBezTo>
                  <a:close/>
                </a:path>
              </a:pathLst>
            </a:custGeom>
            <a:solidFill>
              <a:srgbClr val="1E15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8" name="Google Shape;3098;p32"/>
            <p:cNvSpPr/>
            <p:nvPr/>
          </p:nvSpPr>
          <p:spPr>
            <a:xfrm>
              <a:off x="2851422" y="-1400413"/>
              <a:ext cx="39477" cy="39477"/>
            </a:xfrm>
            <a:custGeom>
              <a:avLst/>
              <a:gdLst/>
              <a:ahLst/>
              <a:cxnLst/>
              <a:rect l="l" t="t" r="r" b="b"/>
              <a:pathLst>
                <a:path w="1339" h="1339" extrusionOk="0">
                  <a:moveTo>
                    <a:pt x="660" y="304"/>
                  </a:moveTo>
                  <a:cubicBezTo>
                    <a:pt x="857" y="304"/>
                    <a:pt x="1017" y="465"/>
                    <a:pt x="1017" y="661"/>
                  </a:cubicBezTo>
                  <a:cubicBezTo>
                    <a:pt x="1017" y="857"/>
                    <a:pt x="857" y="1018"/>
                    <a:pt x="660" y="1018"/>
                  </a:cubicBezTo>
                  <a:cubicBezTo>
                    <a:pt x="464" y="1018"/>
                    <a:pt x="303" y="857"/>
                    <a:pt x="303" y="661"/>
                  </a:cubicBezTo>
                  <a:cubicBezTo>
                    <a:pt x="303" y="465"/>
                    <a:pt x="464" y="304"/>
                    <a:pt x="660" y="304"/>
                  </a:cubicBezTo>
                  <a:close/>
                  <a:moveTo>
                    <a:pt x="660" y="1"/>
                  </a:moveTo>
                  <a:cubicBezTo>
                    <a:pt x="286" y="1"/>
                    <a:pt x="0" y="286"/>
                    <a:pt x="0" y="661"/>
                  </a:cubicBezTo>
                  <a:cubicBezTo>
                    <a:pt x="0" y="1036"/>
                    <a:pt x="286" y="1339"/>
                    <a:pt x="660" y="1339"/>
                  </a:cubicBezTo>
                  <a:cubicBezTo>
                    <a:pt x="1035" y="1339"/>
                    <a:pt x="1338" y="1036"/>
                    <a:pt x="1338" y="661"/>
                  </a:cubicBezTo>
                  <a:cubicBezTo>
                    <a:pt x="1338" y="286"/>
                    <a:pt x="1035" y="1"/>
                    <a:pt x="660" y="1"/>
                  </a:cubicBezTo>
                  <a:close/>
                </a:path>
              </a:pathLst>
            </a:custGeom>
            <a:solidFill>
              <a:srgbClr val="1E15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9" name="Google Shape;3099;p32"/>
            <p:cNvSpPr/>
            <p:nvPr/>
          </p:nvSpPr>
          <p:spPr>
            <a:xfrm>
              <a:off x="2824593" y="-1396728"/>
              <a:ext cx="167814" cy="287808"/>
            </a:xfrm>
            <a:custGeom>
              <a:avLst/>
              <a:gdLst/>
              <a:ahLst/>
              <a:cxnLst/>
              <a:rect l="l" t="t" r="r" b="b"/>
              <a:pathLst>
                <a:path w="5692" h="9762" extrusionOk="0">
                  <a:moveTo>
                    <a:pt x="2784" y="1"/>
                  </a:moveTo>
                  <a:cubicBezTo>
                    <a:pt x="2676" y="19"/>
                    <a:pt x="2623" y="126"/>
                    <a:pt x="2659" y="215"/>
                  </a:cubicBezTo>
                  <a:cubicBezTo>
                    <a:pt x="2694" y="322"/>
                    <a:pt x="2712" y="447"/>
                    <a:pt x="2712" y="554"/>
                  </a:cubicBezTo>
                  <a:cubicBezTo>
                    <a:pt x="2712" y="1053"/>
                    <a:pt x="2391" y="1482"/>
                    <a:pt x="1909" y="1624"/>
                  </a:cubicBezTo>
                  <a:cubicBezTo>
                    <a:pt x="1856" y="1642"/>
                    <a:pt x="1802" y="1714"/>
                    <a:pt x="1802" y="1785"/>
                  </a:cubicBezTo>
                  <a:lnTo>
                    <a:pt x="1802" y="2588"/>
                  </a:lnTo>
                  <a:cubicBezTo>
                    <a:pt x="1802" y="2588"/>
                    <a:pt x="1874" y="2748"/>
                    <a:pt x="1963" y="2748"/>
                  </a:cubicBezTo>
                  <a:lnTo>
                    <a:pt x="2980" y="2748"/>
                  </a:lnTo>
                  <a:cubicBezTo>
                    <a:pt x="3105" y="2748"/>
                    <a:pt x="3212" y="2838"/>
                    <a:pt x="3212" y="2980"/>
                  </a:cubicBezTo>
                  <a:cubicBezTo>
                    <a:pt x="3212" y="3105"/>
                    <a:pt x="3105" y="3212"/>
                    <a:pt x="2980" y="3212"/>
                  </a:cubicBezTo>
                  <a:lnTo>
                    <a:pt x="1963" y="3212"/>
                  </a:lnTo>
                  <a:cubicBezTo>
                    <a:pt x="1874" y="3212"/>
                    <a:pt x="1802" y="3266"/>
                    <a:pt x="1802" y="3355"/>
                  </a:cubicBezTo>
                  <a:lnTo>
                    <a:pt x="1802" y="7816"/>
                  </a:lnTo>
                  <a:cubicBezTo>
                    <a:pt x="1802" y="7912"/>
                    <a:pt x="1874" y="7979"/>
                    <a:pt x="1953" y="7979"/>
                  </a:cubicBezTo>
                  <a:cubicBezTo>
                    <a:pt x="1962" y="7979"/>
                    <a:pt x="1971" y="7978"/>
                    <a:pt x="1981" y="7976"/>
                  </a:cubicBezTo>
                  <a:cubicBezTo>
                    <a:pt x="2908" y="7834"/>
                    <a:pt x="3729" y="7263"/>
                    <a:pt x="4157" y="6424"/>
                  </a:cubicBezTo>
                  <a:cubicBezTo>
                    <a:pt x="4218" y="6318"/>
                    <a:pt x="4124" y="6198"/>
                    <a:pt x="4017" y="6198"/>
                  </a:cubicBezTo>
                  <a:cubicBezTo>
                    <a:pt x="3999" y="6198"/>
                    <a:pt x="3980" y="6202"/>
                    <a:pt x="3961" y="6210"/>
                  </a:cubicBezTo>
                  <a:cubicBezTo>
                    <a:pt x="3961" y="6210"/>
                    <a:pt x="3801" y="6281"/>
                    <a:pt x="3801" y="6281"/>
                  </a:cubicBezTo>
                  <a:cubicBezTo>
                    <a:pt x="3773" y="6295"/>
                    <a:pt x="3742" y="6302"/>
                    <a:pt x="3712" y="6302"/>
                  </a:cubicBezTo>
                  <a:cubicBezTo>
                    <a:pt x="3625" y="6302"/>
                    <a:pt x="3537" y="6249"/>
                    <a:pt x="3497" y="6156"/>
                  </a:cubicBezTo>
                  <a:cubicBezTo>
                    <a:pt x="3444" y="6049"/>
                    <a:pt x="3497" y="5907"/>
                    <a:pt x="3622" y="5853"/>
                  </a:cubicBezTo>
                  <a:cubicBezTo>
                    <a:pt x="3622" y="5853"/>
                    <a:pt x="4764" y="5371"/>
                    <a:pt x="4764" y="5371"/>
                  </a:cubicBezTo>
                  <a:cubicBezTo>
                    <a:pt x="4794" y="5354"/>
                    <a:pt x="4827" y="5346"/>
                    <a:pt x="4859" y="5346"/>
                  </a:cubicBezTo>
                  <a:cubicBezTo>
                    <a:pt x="4959" y="5346"/>
                    <a:pt x="5058" y="5424"/>
                    <a:pt x="5085" y="5532"/>
                  </a:cubicBezTo>
                  <a:lnTo>
                    <a:pt x="5317" y="6817"/>
                  </a:lnTo>
                  <a:cubicBezTo>
                    <a:pt x="5335" y="6959"/>
                    <a:pt x="5228" y="7084"/>
                    <a:pt x="5085" y="7084"/>
                  </a:cubicBezTo>
                  <a:cubicBezTo>
                    <a:pt x="4978" y="7084"/>
                    <a:pt x="4889" y="7013"/>
                    <a:pt x="4853" y="6906"/>
                  </a:cubicBezTo>
                  <a:lnTo>
                    <a:pt x="4835" y="6745"/>
                  </a:lnTo>
                  <a:cubicBezTo>
                    <a:pt x="4815" y="6662"/>
                    <a:pt x="4746" y="6615"/>
                    <a:pt x="4677" y="6615"/>
                  </a:cubicBezTo>
                  <a:cubicBezTo>
                    <a:pt x="4628" y="6615"/>
                    <a:pt x="4580" y="6639"/>
                    <a:pt x="4550" y="6692"/>
                  </a:cubicBezTo>
                  <a:cubicBezTo>
                    <a:pt x="4015" y="7673"/>
                    <a:pt x="3051" y="8315"/>
                    <a:pt x="1945" y="8440"/>
                  </a:cubicBezTo>
                  <a:cubicBezTo>
                    <a:pt x="1856" y="8458"/>
                    <a:pt x="1802" y="8512"/>
                    <a:pt x="1802" y="8601"/>
                  </a:cubicBezTo>
                  <a:lnTo>
                    <a:pt x="1802" y="9225"/>
                  </a:lnTo>
                  <a:cubicBezTo>
                    <a:pt x="1802" y="9350"/>
                    <a:pt x="1695" y="9457"/>
                    <a:pt x="1570" y="9457"/>
                  </a:cubicBezTo>
                  <a:cubicBezTo>
                    <a:pt x="1445" y="9457"/>
                    <a:pt x="1356" y="9225"/>
                    <a:pt x="1356" y="9225"/>
                  </a:cubicBezTo>
                  <a:lnTo>
                    <a:pt x="1356" y="8601"/>
                  </a:lnTo>
                  <a:cubicBezTo>
                    <a:pt x="1356" y="8512"/>
                    <a:pt x="1285" y="8458"/>
                    <a:pt x="1213" y="8440"/>
                  </a:cubicBezTo>
                  <a:cubicBezTo>
                    <a:pt x="874" y="8405"/>
                    <a:pt x="535" y="8315"/>
                    <a:pt x="232" y="8173"/>
                  </a:cubicBezTo>
                  <a:cubicBezTo>
                    <a:pt x="213" y="8165"/>
                    <a:pt x="194" y="8162"/>
                    <a:pt x="175" y="8162"/>
                  </a:cubicBezTo>
                  <a:cubicBezTo>
                    <a:pt x="102" y="8162"/>
                    <a:pt x="32" y="8213"/>
                    <a:pt x="18" y="8298"/>
                  </a:cubicBezTo>
                  <a:cubicBezTo>
                    <a:pt x="0" y="8369"/>
                    <a:pt x="36" y="8440"/>
                    <a:pt x="107" y="8476"/>
                  </a:cubicBezTo>
                  <a:cubicBezTo>
                    <a:pt x="410" y="8601"/>
                    <a:pt x="714" y="8690"/>
                    <a:pt x="1035" y="8744"/>
                  </a:cubicBezTo>
                  <a:lnTo>
                    <a:pt x="1035" y="9208"/>
                  </a:lnTo>
                  <a:cubicBezTo>
                    <a:pt x="1035" y="9518"/>
                    <a:pt x="1285" y="9762"/>
                    <a:pt x="1575" y="9762"/>
                  </a:cubicBezTo>
                  <a:cubicBezTo>
                    <a:pt x="1586" y="9762"/>
                    <a:pt x="1596" y="9761"/>
                    <a:pt x="1606" y="9761"/>
                  </a:cubicBezTo>
                  <a:cubicBezTo>
                    <a:pt x="1874" y="9743"/>
                    <a:pt x="2106" y="9511"/>
                    <a:pt x="2106" y="9225"/>
                  </a:cubicBezTo>
                  <a:lnTo>
                    <a:pt x="2106" y="8744"/>
                  </a:lnTo>
                  <a:cubicBezTo>
                    <a:pt x="2106" y="8744"/>
                    <a:pt x="4050" y="8012"/>
                    <a:pt x="4639" y="7156"/>
                  </a:cubicBezTo>
                  <a:cubicBezTo>
                    <a:pt x="4728" y="7298"/>
                    <a:pt x="4907" y="7405"/>
                    <a:pt x="5085" y="7405"/>
                  </a:cubicBezTo>
                  <a:cubicBezTo>
                    <a:pt x="5424" y="7405"/>
                    <a:pt x="5692" y="7084"/>
                    <a:pt x="5621" y="6763"/>
                  </a:cubicBezTo>
                  <a:lnTo>
                    <a:pt x="5389" y="5478"/>
                  </a:lnTo>
                  <a:cubicBezTo>
                    <a:pt x="5319" y="5212"/>
                    <a:pt x="5095" y="5023"/>
                    <a:pt x="4846" y="5023"/>
                  </a:cubicBezTo>
                  <a:cubicBezTo>
                    <a:pt x="4778" y="5023"/>
                    <a:pt x="4708" y="5037"/>
                    <a:pt x="4639" y="5068"/>
                  </a:cubicBezTo>
                  <a:cubicBezTo>
                    <a:pt x="4639" y="5068"/>
                    <a:pt x="3497" y="5568"/>
                    <a:pt x="3497" y="5568"/>
                  </a:cubicBezTo>
                  <a:cubicBezTo>
                    <a:pt x="3051" y="5764"/>
                    <a:pt x="3069" y="6406"/>
                    <a:pt x="3515" y="6585"/>
                  </a:cubicBezTo>
                  <a:cubicBezTo>
                    <a:pt x="3569" y="6602"/>
                    <a:pt x="3622" y="6602"/>
                    <a:pt x="3676" y="6620"/>
                  </a:cubicBezTo>
                  <a:cubicBezTo>
                    <a:pt x="3301" y="7138"/>
                    <a:pt x="2123" y="7637"/>
                    <a:pt x="2123" y="7637"/>
                  </a:cubicBezTo>
                  <a:lnTo>
                    <a:pt x="2123" y="3516"/>
                  </a:lnTo>
                  <a:lnTo>
                    <a:pt x="2962" y="3516"/>
                  </a:lnTo>
                  <a:cubicBezTo>
                    <a:pt x="3265" y="3516"/>
                    <a:pt x="3515" y="3284"/>
                    <a:pt x="3515" y="2998"/>
                  </a:cubicBezTo>
                  <a:cubicBezTo>
                    <a:pt x="3533" y="2695"/>
                    <a:pt x="3283" y="2427"/>
                    <a:pt x="2980" y="2427"/>
                  </a:cubicBezTo>
                  <a:lnTo>
                    <a:pt x="2123" y="2427"/>
                  </a:lnTo>
                  <a:lnTo>
                    <a:pt x="2123" y="1892"/>
                  </a:lnTo>
                  <a:cubicBezTo>
                    <a:pt x="2659" y="1660"/>
                    <a:pt x="3016" y="1143"/>
                    <a:pt x="3016" y="554"/>
                  </a:cubicBezTo>
                  <a:cubicBezTo>
                    <a:pt x="3016" y="411"/>
                    <a:pt x="2998" y="268"/>
                    <a:pt x="2944" y="126"/>
                  </a:cubicBezTo>
                  <a:cubicBezTo>
                    <a:pt x="2926" y="54"/>
                    <a:pt x="2855" y="1"/>
                    <a:pt x="2784" y="1"/>
                  </a:cubicBezTo>
                  <a:close/>
                </a:path>
              </a:pathLst>
            </a:custGeom>
            <a:solidFill>
              <a:srgbClr val="1E15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6B9DB457-9267-9B95-5665-024FB73F778E}"/>
              </a:ext>
            </a:extLst>
          </p:cNvPr>
          <p:cNvSpPr txBox="1"/>
          <p:nvPr/>
        </p:nvSpPr>
        <p:spPr>
          <a:xfrm>
            <a:off x="1992198" y="472604"/>
            <a:ext cx="4942002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he-IL" sz="2800" b="1" i="1" dirty="0">
                <a:solidFill>
                  <a:schemeClr val="accent6"/>
                </a:solidFill>
              </a:rPr>
              <a:t>ממשקי המערכת</a:t>
            </a:r>
          </a:p>
        </p:txBody>
      </p:sp>
      <p:sp>
        <p:nvSpPr>
          <p:cNvPr id="9" name="Arrow: Right 6">
            <a:extLst>
              <a:ext uri="{FF2B5EF4-FFF2-40B4-BE49-F238E27FC236}">
                <a16:creationId xmlns:a16="http://schemas.microsoft.com/office/drawing/2014/main" id="{CBD13E77-07F7-C99D-3E75-52FFD5553B2B}"/>
              </a:ext>
            </a:extLst>
          </p:cNvPr>
          <p:cNvSpPr txBox="1">
            <a:spLocks/>
          </p:cNvSpPr>
          <p:nvPr/>
        </p:nvSpPr>
        <p:spPr>
          <a:xfrm rot="19537535">
            <a:off x="6585616" y="1795646"/>
            <a:ext cx="632311" cy="569737"/>
          </a:xfrm>
          <a:prstGeom prst="rightArrow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spcFirstLastPara="1" wrap="square" lIns="91425" tIns="91425" rIns="91425" bIns="91425" rtlCol="0" anchor="ctr" anchorCtr="0">
            <a:normAutofit fontScale="55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cLaren"/>
              <a:buNone/>
              <a:defRPr sz="1400" b="0" i="0" u="none" strike="noStrike" cap="none">
                <a:solidFill>
                  <a:schemeClr val="accent6"/>
                </a:solidFill>
                <a:latin typeface="McLaren"/>
                <a:ea typeface="McLaren"/>
                <a:cs typeface="McLaren"/>
                <a:sym typeface="McLaren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cLaren"/>
              <a:buNone/>
              <a:defRPr sz="1400" b="0" i="0" u="none" strike="noStrike" cap="none">
                <a:solidFill>
                  <a:schemeClr val="dk1"/>
                </a:solidFill>
                <a:latin typeface="McLaren"/>
                <a:ea typeface="McLaren"/>
                <a:cs typeface="McLaren"/>
                <a:sym typeface="McLaren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cLaren"/>
              <a:buNone/>
              <a:defRPr sz="1400" b="0" i="0" u="none" strike="noStrike" cap="none">
                <a:solidFill>
                  <a:schemeClr val="dk1"/>
                </a:solidFill>
                <a:latin typeface="McLaren"/>
                <a:ea typeface="McLaren"/>
                <a:cs typeface="McLaren"/>
                <a:sym typeface="McLaren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cLaren"/>
              <a:buNone/>
              <a:defRPr sz="1400" b="0" i="0" u="none" strike="noStrike" cap="none">
                <a:solidFill>
                  <a:schemeClr val="dk1"/>
                </a:solidFill>
                <a:latin typeface="McLaren"/>
                <a:ea typeface="McLaren"/>
                <a:cs typeface="McLaren"/>
                <a:sym typeface="McLaren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cLaren"/>
              <a:buNone/>
              <a:defRPr sz="1400" b="0" i="0" u="none" strike="noStrike" cap="none">
                <a:solidFill>
                  <a:schemeClr val="dk1"/>
                </a:solidFill>
                <a:latin typeface="McLaren"/>
                <a:ea typeface="McLaren"/>
                <a:cs typeface="McLaren"/>
                <a:sym typeface="McLaren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cLaren"/>
              <a:buNone/>
              <a:defRPr sz="1400" b="0" i="0" u="none" strike="noStrike" cap="none">
                <a:solidFill>
                  <a:schemeClr val="dk1"/>
                </a:solidFill>
                <a:latin typeface="McLaren"/>
                <a:ea typeface="McLaren"/>
                <a:cs typeface="McLaren"/>
                <a:sym typeface="McLaren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cLaren"/>
              <a:buNone/>
              <a:defRPr sz="1400" b="0" i="0" u="none" strike="noStrike" cap="none">
                <a:solidFill>
                  <a:schemeClr val="dk1"/>
                </a:solidFill>
                <a:latin typeface="McLaren"/>
                <a:ea typeface="McLaren"/>
                <a:cs typeface="McLaren"/>
                <a:sym typeface="McLaren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cLaren"/>
              <a:buNone/>
              <a:defRPr sz="1400" b="0" i="0" u="none" strike="noStrike" cap="none">
                <a:solidFill>
                  <a:schemeClr val="dk1"/>
                </a:solidFill>
                <a:latin typeface="McLaren"/>
                <a:ea typeface="McLaren"/>
                <a:cs typeface="McLaren"/>
                <a:sym typeface="McLaren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cLaren"/>
              <a:buNone/>
              <a:defRPr sz="1400" b="0" i="0" u="none" strike="noStrike" cap="none">
                <a:solidFill>
                  <a:schemeClr val="dk1"/>
                </a:solidFill>
                <a:latin typeface="McLaren"/>
                <a:ea typeface="McLaren"/>
                <a:cs typeface="McLaren"/>
                <a:sym typeface="McLaren"/>
              </a:defRPr>
            </a:lvl9pPr>
          </a:lstStyle>
          <a:p>
            <a:pPr marL="0" indent="0"/>
            <a:r>
              <a:rPr lang="he-IL"/>
              <a:t> </a:t>
            </a:r>
            <a:endParaRPr lang="he-IL" dirty="0"/>
          </a:p>
        </p:txBody>
      </p:sp>
      <p:pic>
        <p:nvPicPr>
          <p:cNvPr id="10" name="Picture 4" descr="TERASIC DE10-STANDARD USER MANUAL Pdf Download | ManualsLib">
            <a:extLst>
              <a:ext uri="{FF2B5EF4-FFF2-40B4-BE49-F238E27FC236}">
                <a16:creationId xmlns:a16="http://schemas.microsoft.com/office/drawing/2014/main" id="{0C7556E2-355F-D130-C02F-130FC7B819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9774" b="72019" l="19053" r="87789">
                        <a14:foregroundMark x1="48947" y1="31956" x2="28211" y2="29774"/>
                        <a14:foregroundMark x1="27579" y1="35230" x2="21789" y2="63991"/>
                        <a14:foregroundMark x1="23263" y1="63133" x2="78000" y2="70694"/>
                        <a14:foregroundMark x1="19053" y1="57599" x2="23053" y2="58846"/>
                        <a14:foregroundMark x1="20000" y1="63601" x2="29368" y2="60171"/>
                        <a14:foregroundMark x1="22632" y1="47935" x2="40000" y2="53936"/>
                        <a14:foregroundMark x1="77579" y1="71707" x2="74632" y2="71707"/>
                        <a14:foregroundMark x1="78316" y1="72019" x2="78632" y2="69525"/>
                        <a14:foregroundMark x1="87789" y1="39283" x2="81684" y2="38659"/>
                        <a14:foregroundMark x1="19474" y1="63601" x2="27053" y2="6149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301" t="27210" r="9165" b="27165"/>
          <a:stretch/>
        </p:blipFill>
        <p:spPr bwMode="auto">
          <a:xfrm rot="20951797">
            <a:off x="3539326" y="2012656"/>
            <a:ext cx="2984900" cy="2235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Arrow: Right 6">
            <a:extLst>
              <a:ext uri="{FF2B5EF4-FFF2-40B4-BE49-F238E27FC236}">
                <a16:creationId xmlns:a16="http://schemas.microsoft.com/office/drawing/2014/main" id="{AA9C7165-C96B-CFC5-5B48-00E3B0F72D9F}"/>
              </a:ext>
            </a:extLst>
          </p:cNvPr>
          <p:cNvSpPr/>
          <p:nvPr/>
        </p:nvSpPr>
        <p:spPr>
          <a:xfrm>
            <a:off x="2905899" y="2810495"/>
            <a:ext cx="574739" cy="669690"/>
          </a:xfrm>
          <a:prstGeom prst="rightArrow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2" descr="Samsung QB75H 75&quot; 4K LED Screen">
            <a:extLst>
              <a:ext uri="{FF2B5EF4-FFF2-40B4-BE49-F238E27FC236}">
                <a16:creationId xmlns:a16="http://schemas.microsoft.com/office/drawing/2014/main" id="{7910C393-8DB2-1A8A-94F1-901506892F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36" t="21606" r="17917" b="27085"/>
          <a:stretch/>
        </p:blipFill>
        <p:spPr bwMode="auto">
          <a:xfrm>
            <a:off x="7268548" y="1452860"/>
            <a:ext cx="1772731" cy="919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Arrow: Right 8">
            <a:extLst>
              <a:ext uri="{FF2B5EF4-FFF2-40B4-BE49-F238E27FC236}">
                <a16:creationId xmlns:a16="http://schemas.microsoft.com/office/drawing/2014/main" id="{359DB611-27C9-2F4D-34B7-51306AEF0203}"/>
              </a:ext>
            </a:extLst>
          </p:cNvPr>
          <p:cNvSpPr/>
          <p:nvPr/>
        </p:nvSpPr>
        <p:spPr>
          <a:xfrm rot="1450922">
            <a:off x="6682021" y="3292948"/>
            <a:ext cx="574739" cy="669690"/>
          </a:xfrm>
          <a:prstGeom prst="rightArrow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4" descr="The best speakers for music in 2023 | Popular Science">
            <a:extLst>
              <a:ext uri="{FF2B5EF4-FFF2-40B4-BE49-F238E27FC236}">
                <a16:creationId xmlns:a16="http://schemas.microsoft.com/office/drawing/2014/main" id="{C40E7688-05AF-1AAB-6F64-10F320AF41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1485" y="3130572"/>
            <a:ext cx="2155557" cy="1206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>
            <a:extLst>
              <a:ext uri="{FF2B5EF4-FFF2-40B4-BE49-F238E27FC236}">
                <a16:creationId xmlns:a16="http://schemas.microsoft.com/office/drawing/2014/main" id="{B6E9E151-B8F9-6100-257E-C1CED77FCEF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6417" t="4465" r="5830" b="3207"/>
          <a:stretch/>
        </p:blipFill>
        <p:spPr>
          <a:xfrm>
            <a:off x="243715" y="1793779"/>
            <a:ext cx="2045948" cy="299075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36" name="דיו 35">
                <a:extLst>
                  <a:ext uri="{FF2B5EF4-FFF2-40B4-BE49-F238E27FC236}">
                    <a16:creationId xmlns:a16="http://schemas.microsoft.com/office/drawing/2014/main" id="{38BB4B6F-8C16-BFFF-D682-0AE894EEB5A0}"/>
                  </a:ext>
                </a:extLst>
              </p14:cNvPr>
              <p14:cNvContentPartPr/>
              <p14:nvPr/>
            </p14:nvContentPartPr>
            <p14:xfrm>
              <a:off x="781049" y="3165342"/>
              <a:ext cx="485640" cy="616680"/>
            </p14:xfrm>
          </p:contentPart>
        </mc:Choice>
        <mc:Fallback>
          <p:pic>
            <p:nvPicPr>
              <p:cNvPr id="36" name="דיו 35">
                <a:extLst>
                  <a:ext uri="{FF2B5EF4-FFF2-40B4-BE49-F238E27FC236}">
                    <a16:creationId xmlns:a16="http://schemas.microsoft.com/office/drawing/2014/main" id="{38BB4B6F-8C16-BFFF-D682-0AE894EEB5A0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63409" y="3147702"/>
                <a:ext cx="521280" cy="65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37" name="דיו 36">
                <a:extLst>
                  <a:ext uri="{FF2B5EF4-FFF2-40B4-BE49-F238E27FC236}">
                    <a16:creationId xmlns:a16="http://schemas.microsoft.com/office/drawing/2014/main" id="{DE14F5D8-CD80-0274-B08B-2763A54B9DC0}"/>
                  </a:ext>
                </a:extLst>
              </p14:cNvPr>
              <p14:cNvContentPartPr/>
              <p14:nvPr/>
            </p14:nvContentPartPr>
            <p14:xfrm>
              <a:off x="1254139" y="2080514"/>
              <a:ext cx="1150656" cy="1312568"/>
            </p14:xfrm>
          </p:contentPart>
        </mc:Choice>
        <mc:Fallback>
          <p:pic>
            <p:nvPicPr>
              <p:cNvPr id="37" name="דיו 36">
                <a:extLst>
                  <a:ext uri="{FF2B5EF4-FFF2-40B4-BE49-F238E27FC236}">
                    <a16:creationId xmlns:a16="http://schemas.microsoft.com/office/drawing/2014/main" id="{DE14F5D8-CD80-0274-B08B-2763A54B9DC0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236143" y="2062514"/>
                <a:ext cx="1186288" cy="13482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38" name="דיו 37">
                <a:extLst>
                  <a:ext uri="{FF2B5EF4-FFF2-40B4-BE49-F238E27FC236}">
                    <a16:creationId xmlns:a16="http://schemas.microsoft.com/office/drawing/2014/main" id="{27359AEF-F990-133E-5A31-94A2687F703D}"/>
                  </a:ext>
                </a:extLst>
              </p14:cNvPr>
              <p14:cNvContentPartPr/>
              <p14:nvPr/>
            </p14:nvContentPartPr>
            <p14:xfrm>
              <a:off x="1312876" y="3782022"/>
              <a:ext cx="572400" cy="386640"/>
            </p14:xfrm>
          </p:contentPart>
        </mc:Choice>
        <mc:Fallback>
          <p:pic>
            <p:nvPicPr>
              <p:cNvPr id="38" name="דיו 37">
                <a:extLst>
                  <a:ext uri="{FF2B5EF4-FFF2-40B4-BE49-F238E27FC236}">
                    <a16:creationId xmlns:a16="http://schemas.microsoft.com/office/drawing/2014/main" id="{27359AEF-F990-133E-5A31-94A2687F703D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294876" y="3764382"/>
                <a:ext cx="608040" cy="422280"/>
              </a:xfrm>
              <a:prstGeom prst="rect">
                <a:avLst/>
              </a:prstGeom>
            </p:spPr>
          </p:pic>
        </mc:Fallback>
      </mc:AlternateContent>
      <p:grpSp>
        <p:nvGrpSpPr>
          <p:cNvPr id="39" name="קבוצה 38">
            <a:extLst>
              <a:ext uri="{FF2B5EF4-FFF2-40B4-BE49-F238E27FC236}">
                <a16:creationId xmlns:a16="http://schemas.microsoft.com/office/drawing/2014/main" id="{749526A8-DA42-830B-58E2-D98C3079B243}"/>
              </a:ext>
            </a:extLst>
          </p:cNvPr>
          <p:cNvGrpSpPr/>
          <p:nvPr/>
        </p:nvGrpSpPr>
        <p:grpSpPr>
          <a:xfrm>
            <a:off x="1860830" y="3973547"/>
            <a:ext cx="1402560" cy="837720"/>
            <a:chOff x="2404440" y="4884507"/>
            <a:chExt cx="1402560" cy="837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40" name="דיו 39">
                  <a:extLst>
                    <a:ext uri="{FF2B5EF4-FFF2-40B4-BE49-F238E27FC236}">
                      <a16:creationId xmlns:a16="http://schemas.microsoft.com/office/drawing/2014/main" id="{5476D253-F965-F11A-0B84-B663BF213A8C}"/>
                    </a:ext>
                  </a:extLst>
                </p14:cNvPr>
                <p14:cNvContentPartPr/>
                <p14:nvPr/>
              </p14:nvContentPartPr>
              <p14:xfrm>
                <a:off x="2404440" y="4884507"/>
                <a:ext cx="1065600" cy="561240"/>
              </p14:xfrm>
            </p:contentPart>
          </mc:Choice>
          <mc:Fallback>
            <p:pic>
              <p:nvPicPr>
                <p:cNvPr id="40" name="דיו 39">
                  <a:extLst>
                    <a:ext uri="{FF2B5EF4-FFF2-40B4-BE49-F238E27FC236}">
                      <a16:creationId xmlns:a16="http://schemas.microsoft.com/office/drawing/2014/main" id="{5476D253-F965-F11A-0B84-B663BF213A8C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386440" y="4866867"/>
                  <a:ext cx="1101240" cy="59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41" name="דיו 40">
                  <a:extLst>
                    <a:ext uri="{FF2B5EF4-FFF2-40B4-BE49-F238E27FC236}">
                      <a16:creationId xmlns:a16="http://schemas.microsoft.com/office/drawing/2014/main" id="{9C36224F-A59A-431D-6569-8FE9C89FD9D3}"/>
                    </a:ext>
                  </a:extLst>
                </p14:cNvPr>
                <p14:cNvContentPartPr/>
                <p14:nvPr/>
              </p14:nvContentPartPr>
              <p14:xfrm>
                <a:off x="3420000" y="5299947"/>
                <a:ext cx="387000" cy="422280"/>
              </p14:xfrm>
            </p:contentPart>
          </mc:Choice>
          <mc:Fallback>
            <p:pic>
              <p:nvPicPr>
                <p:cNvPr id="41" name="דיו 40">
                  <a:extLst>
                    <a:ext uri="{FF2B5EF4-FFF2-40B4-BE49-F238E27FC236}">
                      <a16:creationId xmlns:a16="http://schemas.microsoft.com/office/drawing/2014/main" id="{9C36224F-A59A-431D-6569-8FE9C89FD9D3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3402360" y="5281947"/>
                  <a:ext cx="422640" cy="457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42" name="דיו 41">
                <a:extLst>
                  <a:ext uri="{FF2B5EF4-FFF2-40B4-BE49-F238E27FC236}">
                    <a16:creationId xmlns:a16="http://schemas.microsoft.com/office/drawing/2014/main" id="{06E0366D-DAC5-E0BB-86D9-209B4E3B9821}"/>
                  </a:ext>
                </a:extLst>
              </p14:cNvPr>
              <p14:cNvContentPartPr/>
              <p14:nvPr/>
            </p14:nvContentPartPr>
            <p14:xfrm>
              <a:off x="2205125" y="1938040"/>
              <a:ext cx="383040" cy="429480"/>
            </p14:xfrm>
          </p:contentPart>
        </mc:Choice>
        <mc:Fallback>
          <p:pic>
            <p:nvPicPr>
              <p:cNvPr id="42" name="דיו 41">
                <a:extLst>
                  <a:ext uri="{FF2B5EF4-FFF2-40B4-BE49-F238E27FC236}">
                    <a16:creationId xmlns:a16="http://schemas.microsoft.com/office/drawing/2014/main" id="{06E0366D-DAC5-E0BB-86D9-209B4E3B9821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2187125" y="1920040"/>
                <a:ext cx="418680" cy="465120"/>
              </a:xfrm>
              <a:prstGeom prst="rect">
                <a:avLst/>
              </a:prstGeom>
            </p:spPr>
          </p:pic>
        </mc:Fallback>
      </mc:AlternateContent>
      <p:sp>
        <p:nvSpPr>
          <p:cNvPr id="43" name="תיבת טקסט 42">
            <a:extLst>
              <a:ext uri="{FF2B5EF4-FFF2-40B4-BE49-F238E27FC236}">
                <a16:creationId xmlns:a16="http://schemas.microsoft.com/office/drawing/2014/main" id="{9D1731F8-C0DE-5A32-C473-14187598477A}"/>
              </a:ext>
            </a:extLst>
          </p:cNvPr>
          <p:cNvSpPr txBox="1"/>
          <p:nvPr/>
        </p:nvSpPr>
        <p:spPr>
          <a:xfrm>
            <a:off x="2436601" y="1576432"/>
            <a:ext cx="1619821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dirty="0"/>
              <a:t>יריה של השחקן</a:t>
            </a:r>
          </a:p>
        </p:txBody>
      </p:sp>
      <p:sp>
        <p:nvSpPr>
          <p:cNvPr id="44" name="תיבת טקסט 43">
            <a:extLst>
              <a:ext uri="{FF2B5EF4-FFF2-40B4-BE49-F238E27FC236}">
                <a16:creationId xmlns:a16="http://schemas.microsoft.com/office/drawing/2014/main" id="{96BABDEF-185A-514B-CD7C-AD8F76E12D98}"/>
              </a:ext>
            </a:extLst>
          </p:cNvPr>
          <p:cNvSpPr txBox="1"/>
          <p:nvPr/>
        </p:nvSpPr>
        <p:spPr>
          <a:xfrm>
            <a:off x="3193268" y="4522924"/>
            <a:ext cx="1398631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he-IL" dirty="0"/>
              <a:t>תנועה ימינה של השחקן</a:t>
            </a:r>
          </a:p>
        </p:txBody>
      </p:sp>
      <p:sp>
        <p:nvSpPr>
          <p:cNvPr id="45" name="תיבת טקסט 44">
            <a:extLst>
              <a:ext uri="{FF2B5EF4-FFF2-40B4-BE49-F238E27FC236}">
                <a16:creationId xmlns:a16="http://schemas.microsoft.com/office/drawing/2014/main" id="{229BC29F-2C08-6464-F6B7-F603628CB423}"/>
              </a:ext>
            </a:extLst>
          </p:cNvPr>
          <p:cNvSpPr txBox="1"/>
          <p:nvPr/>
        </p:nvSpPr>
        <p:spPr>
          <a:xfrm>
            <a:off x="620847" y="4844302"/>
            <a:ext cx="2038084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he-IL" dirty="0"/>
              <a:t>תנועה שמאלה של השחקן</a:t>
            </a:r>
          </a:p>
          <a:p>
            <a:endParaRPr lang="he-IL" dirty="0"/>
          </a:p>
        </p:txBody>
      </p:sp>
      <p:grpSp>
        <p:nvGrpSpPr>
          <p:cNvPr id="46" name="קבוצה 45">
            <a:extLst>
              <a:ext uri="{FF2B5EF4-FFF2-40B4-BE49-F238E27FC236}">
                <a16:creationId xmlns:a16="http://schemas.microsoft.com/office/drawing/2014/main" id="{2183D45C-C4EE-3D7A-1019-CFE1E74992D5}"/>
              </a:ext>
            </a:extLst>
          </p:cNvPr>
          <p:cNvGrpSpPr/>
          <p:nvPr/>
        </p:nvGrpSpPr>
        <p:grpSpPr>
          <a:xfrm>
            <a:off x="259957" y="3806885"/>
            <a:ext cx="623113" cy="1060198"/>
            <a:chOff x="804747" y="4639573"/>
            <a:chExt cx="841680" cy="1432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47" name="דיו 46">
                  <a:extLst>
                    <a:ext uri="{FF2B5EF4-FFF2-40B4-BE49-F238E27FC236}">
                      <a16:creationId xmlns:a16="http://schemas.microsoft.com/office/drawing/2014/main" id="{1A52C42B-632F-D1F2-1080-5CDEE683AD9F}"/>
                    </a:ext>
                  </a:extLst>
                </p14:cNvPr>
                <p14:cNvContentPartPr/>
                <p14:nvPr/>
              </p14:nvContentPartPr>
              <p14:xfrm>
                <a:off x="804747" y="4639573"/>
                <a:ext cx="600120" cy="514440"/>
              </p14:xfrm>
            </p:contentPart>
          </mc:Choice>
          <mc:Fallback>
            <p:pic>
              <p:nvPicPr>
                <p:cNvPr id="47" name="דיו 46">
                  <a:extLst>
                    <a:ext uri="{FF2B5EF4-FFF2-40B4-BE49-F238E27FC236}">
                      <a16:creationId xmlns:a16="http://schemas.microsoft.com/office/drawing/2014/main" id="{1A52C42B-632F-D1F2-1080-5CDEE683AD9F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780917" y="4615261"/>
                  <a:ext cx="648266" cy="56257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48" name="דיו 47">
                  <a:extLst>
                    <a:ext uri="{FF2B5EF4-FFF2-40B4-BE49-F238E27FC236}">
                      <a16:creationId xmlns:a16="http://schemas.microsoft.com/office/drawing/2014/main" id="{9F6ACACD-4A72-AA40-1704-6175A57679BF}"/>
                    </a:ext>
                  </a:extLst>
                </p14:cNvPr>
                <p14:cNvContentPartPr/>
                <p14:nvPr/>
              </p14:nvContentPartPr>
              <p14:xfrm>
                <a:off x="1165107" y="5141053"/>
                <a:ext cx="303120" cy="860760"/>
              </p14:xfrm>
            </p:contentPart>
          </mc:Choice>
          <mc:Fallback>
            <p:pic>
              <p:nvPicPr>
                <p:cNvPr id="48" name="דיו 47">
                  <a:extLst>
                    <a:ext uri="{FF2B5EF4-FFF2-40B4-BE49-F238E27FC236}">
                      <a16:creationId xmlns:a16="http://schemas.microsoft.com/office/drawing/2014/main" id="{9F6ACACD-4A72-AA40-1704-6175A57679BF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140780" y="5116751"/>
                  <a:ext cx="351288" cy="90887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49" name="דיו 48">
                  <a:extLst>
                    <a:ext uri="{FF2B5EF4-FFF2-40B4-BE49-F238E27FC236}">
                      <a16:creationId xmlns:a16="http://schemas.microsoft.com/office/drawing/2014/main" id="{56C9F2A6-5A41-A6A9-1919-C1A7D888735A}"/>
                    </a:ext>
                  </a:extLst>
                </p14:cNvPr>
                <p14:cNvContentPartPr/>
                <p14:nvPr/>
              </p14:nvContentPartPr>
              <p14:xfrm>
                <a:off x="1246107" y="5787613"/>
                <a:ext cx="400320" cy="284040"/>
              </p14:xfrm>
            </p:contentPart>
          </mc:Choice>
          <mc:Fallback>
            <p:pic>
              <p:nvPicPr>
                <p:cNvPr id="49" name="דיו 48">
                  <a:extLst>
                    <a:ext uri="{FF2B5EF4-FFF2-40B4-BE49-F238E27FC236}">
                      <a16:creationId xmlns:a16="http://schemas.microsoft.com/office/drawing/2014/main" id="{56C9F2A6-5A41-A6A9-1919-C1A7D888735A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221786" y="5763295"/>
                  <a:ext cx="448475" cy="332191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כותרת משנה 4">
            <a:extLst>
              <a:ext uri="{FF2B5EF4-FFF2-40B4-BE49-F238E27FC236}">
                <a16:creationId xmlns:a16="http://schemas.microsoft.com/office/drawing/2014/main" id="{503D5C50-6DBE-A755-8F08-8163A3FA8924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3169244" y="0"/>
            <a:ext cx="2936700" cy="524477"/>
          </a:xfrm>
        </p:spPr>
        <p:txBody>
          <a:bodyPr/>
          <a:lstStyle/>
          <a:p>
            <a:r>
              <a:rPr lang="he-IL" sz="2400" b="1" i="1" dirty="0"/>
              <a:t>מסכי המשחק</a:t>
            </a:r>
          </a:p>
        </p:txBody>
      </p:sp>
      <p:pic>
        <p:nvPicPr>
          <p:cNvPr id="8" name="תמונה 7" descr="תמונה שמכילה טקסט, חשמל, מכשיר תצוגה, מולטימדיה&#10;&#10;התיאור נוצר באופן אוטומטי">
            <a:extLst>
              <a:ext uri="{FF2B5EF4-FFF2-40B4-BE49-F238E27FC236}">
                <a16:creationId xmlns:a16="http://schemas.microsoft.com/office/drawing/2014/main" id="{D780689F-8A08-2D29-8D43-6053F71B23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924" t="19818" r="12076" b="20728"/>
          <a:stretch/>
        </p:blipFill>
        <p:spPr>
          <a:xfrm>
            <a:off x="74974" y="457202"/>
            <a:ext cx="4410631" cy="2458386"/>
          </a:xfrm>
          <a:prstGeom prst="rect">
            <a:avLst/>
          </a:prstGeom>
        </p:spPr>
      </p:pic>
      <p:pic>
        <p:nvPicPr>
          <p:cNvPr id="10" name="תמונה 9">
            <a:extLst>
              <a:ext uri="{FF2B5EF4-FFF2-40B4-BE49-F238E27FC236}">
                <a16:creationId xmlns:a16="http://schemas.microsoft.com/office/drawing/2014/main" id="{60FED35E-C161-B4F7-6AA7-3100D4A2ED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75" t="1896" b="1"/>
          <a:stretch/>
        </p:blipFill>
        <p:spPr>
          <a:xfrm>
            <a:off x="4572000" y="457202"/>
            <a:ext cx="4497026" cy="2458386"/>
          </a:xfrm>
          <a:prstGeom prst="rect">
            <a:avLst/>
          </a:prstGeom>
        </p:spPr>
      </p:pic>
      <p:pic>
        <p:nvPicPr>
          <p:cNvPr id="12" name="תמונה 11">
            <a:extLst>
              <a:ext uri="{FF2B5EF4-FFF2-40B4-BE49-F238E27FC236}">
                <a16:creationId xmlns:a16="http://schemas.microsoft.com/office/drawing/2014/main" id="{A972910F-3C59-B08A-8F3B-379D20C384A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14" t="-4774" r="681" b="4774"/>
          <a:stretch/>
        </p:blipFill>
        <p:spPr>
          <a:xfrm>
            <a:off x="2368444" y="2768946"/>
            <a:ext cx="4488951" cy="2522582"/>
          </a:xfrm>
          <a:prstGeom prst="rect">
            <a:avLst/>
          </a:prstGeom>
        </p:spPr>
      </p:pic>
      <p:sp>
        <p:nvSpPr>
          <p:cNvPr id="13" name="תיבת טקסט 12">
            <a:extLst>
              <a:ext uri="{FF2B5EF4-FFF2-40B4-BE49-F238E27FC236}">
                <a16:creationId xmlns:a16="http://schemas.microsoft.com/office/drawing/2014/main" id="{098DACDD-DCA8-C52B-912E-84E51C30E0D7}"/>
              </a:ext>
            </a:extLst>
          </p:cNvPr>
          <p:cNvSpPr txBox="1"/>
          <p:nvPr/>
        </p:nvSpPr>
        <p:spPr>
          <a:xfrm>
            <a:off x="7495250" y="201712"/>
            <a:ext cx="1701989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Game over:</a:t>
            </a:r>
            <a:endParaRPr lang="he-IL" dirty="0"/>
          </a:p>
        </p:txBody>
      </p:sp>
      <p:sp>
        <p:nvSpPr>
          <p:cNvPr id="14" name="תיבת טקסט 13">
            <a:extLst>
              <a:ext uri="{FF2B5EF4-FFF2-40B4-BE49-F238E27FC236}">
                <a16:creationId xmlns:a16="http://schemas.microsoft.com/office/drawing/2014/main" id="{CA99B6E5-4CD6-EE7B-2A9C-4DBC4A9CF53A}"/>
              </a:ext>
            </a:extLst>
          </p:cNvPr>
          <p:cNvSpPr txBox="1"/>
          <p:nvPr/>
        </p:nvSpPr>
        <p:spPr>
          <a:xfrm>
            <a:off x="554636" y="179315"/>
            <a:ext cx="1386590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he-IL" dirty="0"/>
              <a:t>בהתחלה:</a:t>
            </a:r>
          </a:p>
        </p:txBody>
      </p:sp>
      <p:sp>
        <p:nvSpPr>
          <p:cNvPr id="15" name="תיבת טקסט 14">
            <a:extLst>
              <a:ext uri="{FF2B5EF4-FFF2-40B4-BE49-F238E27FC236}">
                <a16:creationId xmlns:a16="http://schemas.microsoft.com/office/drawing/2014/main" id="{A934F259-68E5-A169-17BE-F63DD005BF57}"/>
              </a:ext>
            </a:extLst>
          </p:cNvPr>
          <p:cNvSpPr txBox="1"/>
          <p:nvPr/>
        </p:nvSpPr>
        <p:spPr>
          <a:xfrm>
            <a:off x="1483419" y="3140438"/>
            <a:ext cx="1349115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You win: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40619720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9" name="Google Shape;3829;p37"/>
          <p:cNvSpPr/>
          <p:nvPr/>
        </p:nvSpPr>
        <p:spPr>
          <a:xfrm>
            <a:off x="4838150" y="4404450"/>
            <a:ext cx="2609700" cy="429600"/>
          </a:xfrm>
          <a:prstGeom prst="ellipse">
            <a:avLst/>
          </a:prstGeom>
          <a:solidFill>
            <a:srgbClr val="92A37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3830" name="Google Shape;3830;p37"/>
          <p:cNvSpPr/>
          <p:nvPr/>
        </p:nvSpPr>
        <p:spPr>
          <a:xfrm>
            <a:off x="5414574" y="4465120"/>
            <a:ext cx="1456500" cy="204300"/>
          </a:xfrm>
          <a:prstGeom prst="ellipse">
            <a:avLst/>
          </a:prstGeom>
          <a:solidFill>
            <a:srgbClr val="1E1549">
              <a:alpha val="244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3846" name="Google Shape;3846;p37"/>
          <p:cNvSpPr/>
          <p:nvPr/>
        </p:nvSpPr>
        <p:spPr>
          <a:xfrm>
            <a:off x="2865925" y="2395885"/>
            <a:ext cx="1361400" cy="13614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847" name="Google Shape;3847;p37"/>
          <p:cNvCxnSpPr>
            <a:stCxn id="3846" idx="6"/>
          </p:cNvCxnSpPr>
          <p:nvPr/>
        </p:nvCxnSpPr>
        <p:spPr>
          <a:xfrm>
            <a:off x="4227325" y="3076585"/>
            <a:ext cx="1445100" cy="474300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chemeClr val="accent6"/>
            </a:solidFill>
            <a:prstDash val="dot"/>
            <a:round/>
            <a:headEnd type="none" w="med" len="med"/>
            <a:tailEnd type="oval" w="med" len="med"/>
          </a:ln>
        </p:spPr>
      </p:cxnSp>
      <p:grpSp>
        <p:nvGrpSpPr>
          <p:cNvPr id="3848" name="Google Shape;3848;p37"/>
          <p:cNvGrpSpPr/>
          <p:nvPr/>
        </p:nvGrpSpPr>
        <p:grpSpPr>
          <a:xfrm rot="-72251">
            <a:off x="3993420" y="330047"/>
            <a:ext cx="4580139" cy="791140"/>
            <a:chOff x="3477025" y="2726700"/>
            <a:chExt cx="1792025" cy="382625"/>
          </a:xfrm>
        </p:grpSpPr>
        <p:sp>
          <p:nvSpPr>
            <p:cNvPr id="3849" name="Google Shape;3849;p37"/>
            <p:cNvSpPr/>
            <p:nvPr/>
          </p:nvSpPr>
          <p:spPr>
            <a:xfrm>
              <a:off x="3477025" y="2726700"/>
              <a:ext cx="1792025" cy="382625"/>
            </a:xfrm>
            <a:custGeom>
              <a:avLst/>
              <a:gdLst/>
              <a:ahLst/>
              <a:cxnLst/>
              <a:rect l="l" t="t" r="r" b="b"/>
              <a:pathLst>
                <a:path w="71681" h="15305" extrusionOk="0">
                  <a:moveTo>
                    <a:pt x="40420" y="0"/>
                  </a:moveTo>
                  <a:cubicBezTo>
                    <a:pt x="27631" y="0"/>
                    <a:pt x="14935" y="264"/>
                    <a:pt x="1981" y="1319"/>
                  </a:cubicBezTo>
                  <a:cubicBezTo>
                    <a:pt x="2006" y="1344"/>
                    <a:pt x="1053" y="1444"/>
                    <a:pt x="1078" y="1444"/>
                  </a:cubicBezTo>
                  <a:cubicBezTo>
                    <a:pt x="978" y="3274"/>
                    <a:pt x="1028" y="5078"/>
                    <a:pt x="1304" y="6883"/>
                  </a:cubicBezTo>
                  <a:cubicBezTo>
                    <a:pt x="1379" y="7434"/>
                    <a:pt x="1454" y="7911"/>
                    <a:pt x="1028" y="8236"/>
                  </a:cubicBezTo>
                  <a:cubicBezTo>
                    <a:pt x="226" y="8838"/>
                    <a:pt x="201" y="9690"/>
                    <a:pt x="151" y="10542"/>
                  </a:cubicBezTo>
                  <a:cubicBezTo>
                    <a:pt x="126" y="11520"/>
                    <a:pt x="126" y="12497"/>
                    <a:pt x="76" y="13474"/>
                  </a:cubicBezTo>
                  <a:cubicBezTo>
                    <a:pt x="1" y="14327"/>
                    <a:pt x="176" y="14978"/>
                    <a:pt x="1129" y="15129"/>
                  </a:cubicBezTo>
                  <a:cubicBezTo>
                    <a:pt x="1129" y="15179"/>
                    <a:pt x="1129" y="15254"/>
                    <a:pt x="1129" y="15304"/>
                  </a:cubicBezTo>
                  <a:cubicBezTo>
                    <a:pt x="8231" y="14588"/>
                    <a:pt x="15365" y="14391"/>
                    <a:pt x="22521" y="14391"/>
                  </a:cubicBezTo>
                  <a:cubicBezTo>
                    <a:pt x="31184" y="14391"/>
                    <a:pt x="39880" y="14679"/>
                    <a:pt x="48589" y="14679"/>
                  </a:cubicBezTo>
                  <a:cubicBezTo>
                    <a:pt x="55837" y="14679"/>
                    <a:pt x="63094" y="14480"/>
                    <a:pt x="70352" y="13750"/>
                  </a:cubicBezTo>
                  <a:cubicBezTo>
                    <a:pt x="70227" y="12472"/>
                    <a:pt x="70552" y="11169"/>
                    <a:pt x="70928" y="10041"/>
                  </a:cubicBezTo>
                  <a:cubicBezTo>
                    <a:pt x="71680" y="7785"/>
                    <a:pt x="70778" y="6582"/>
                    <a:pt x="69024" y="5555"/>
                  </a:cubicBezTo>
                  <a:cubicBezTo>
                    <a:pt x="68798" y="5404"/>
                    <a:pt x="68422" y="5504"/>
                    <a:pt x="68322" y="5129"/>
                  </a:cubicBezTo>
                  <a:cubicBezTo>
                    <a:pt x="68297" y="4702"/>
                    <a:pt x="68397" y="4276"/>
                    <a:pt x="68598" y="3850"/>
                  </a:cubicBezTo>
                  <a:cubicBezTo>
                    <a:pt x="68948" y="3174"/>
                    <a:pt x="69124" y="2397"/>
                    <a:pt x="68873" y="1720"/>
                  </a:cubicBezTo>
                  <a:cubicBezTo>
                    <a:pt x="68673" y="1169"/>
                    <a:pt x="68723" y="667"/>
                    <a:pt x="68848" y="216"/>
                  </a:cubicBezTo>
                  <a:cubicBezTo>
                    <a:pt x="59230" y="142"/>
                    <a:pt x="49800" y="0"/>
                    <a:pt x="404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0" name="Google Shape;3850;p37"/>
            <p:cNvSpPr/>
            <p:nvPr/>
          </p:nvSpPr>
          <p:spPr>
            <a:xfrm>
              <a:off x="3541575" y="2730176"/>
              <a:ext cx="1724325" cy="333600"/>
            </a:xfrm>
            <a:custGeom>
              <a:avLst/>
              <a:gdLst/>
              <a:ahLst/>
              <a:cxnLst/>
              <a:rect l="l" t="t" r="r" b="b"/>
              <a:pathLst>
                <a:path w="68973" h="13344" extrusionOk="0">
                  <a:moveTo>
                    <a:pt x="56088" y="0"/>
                  </a:moveTo>
                  <a:cubicBezTo>
                    <a:pt x="55363" y="0"/>
                    <a:pt x="54637" y="9"/>
                    <a:pt x="53910" y="27"/>
                  </a:cubicBezTo>
                  <a:cubicBezTo>
                    <a:pt x="48688" y="147"/>
                    <a:pt x="43449" y="282"/>
                    <a:pt x="38220" y="282"/>
                  </a:cubicBezTo>
                  <a:cubicBezTo>
                    <a:pt x="36875" y="282"/>
                    <a:pt x="35530" y="273"/>
                    <a:pt x="34186" y="253"/>
                  </a:cubicBezTo>
                  <a:cubicBezTo>
                    <a:pt x="31216" y="196"/>
                    <a:pt x="28260" y="168"/>
                    <a:pt x="25297" y="168"/>
                  </a:cubicBezTo>
                  <a:cubicBezTo>
                    <a:pt x="24310" y="168"/>
                    <a:pt x="23321" y="171"/>
                    <a:pt x="22331" y="177"/>
                  </a:cubicBezTo>
                  <a:cubicBezTo>
                    <a:pt x="19023" y="203"/>
                    <a:pt x="15715" y="353"/>
                    <a:pt x="12406" y="428"/>
                  </a:cubicBezTo>
                  <a:cubicBezTo>
                    <a:pt x="9123" y="478"/>
                    <a:pt x="5464" y="929"/>
                    <a:pt x="2181" y="929"/>
                  </a:cubicBezTo>
                  <a:cubicBezTo>
                    <a:pt x="2070" y="929"/>
                    <a:pt x="1979" y="928"/>
                    <a:pt x="1904" y="928"/>
                  </a:cubicBezTo>
                  <a:cubicBezTo>
                    <a:pt x="1454" y="928"/>
                    <a:pt x="1586" y="965"/>
                    <a:pt x="1479" y="1481"/>
                  </a:cubicBezTo>
                  <a:cubicBezTo>
                    <a:pt x="1253" y="2659"/>
                    <a:pt x="1604" y="3812"/>
                    <a:pt x="1429" y="4990"/>
                  </a:cubicBezTo>
                  <a:cubicBezTo>
                    <a:pt x="2192" y="5084"/>
                    <a:pt x="2949" y="5102"/>
                    <a:pt x="3700" y="5102"/>
                  </a:cubicBezTo>
                  <a:cubicBezTo>
                    <a:pt x="4167" y="5102"/>
                    <a:pt x="4631" y="5095"/>
                    <a:pt x="5094" y="5095"/>
                  </a:cubicBezTo>
                  <a:cubicBezTo>
                    <a:pt x="6062" y="5095"/>
                    <a:pt x="7021" y="5126"/>
                    <a:pt x="7970" y="5315"/>
                  </a:cubicBezTo>
                  <a:cubicBezTo>
                    <a:pt x="6368" y="5701"/>
                    <a:pt x="4750" y="5807"/>
                    <a:pt x="3048" y="5807"/>
                  </a:cubicBezTo>
                  <a:cubicBezTo>
                    <a:pt x="2647" y="5807"/>
                    <a:pt x="2241" y="5801"/>
                    <a:pt x="1830" y="5792"/>
                  </a:cubicBezTo>
                  <a:lnTo>
                    <a:pt x="1830" y="5792"/>
                  </a:lnTo>
                  <a:cubicBezTo>
                    <a:pt x="2635" y="6646"/>
                    <a:pt x="3494" y="6865"/>
                    <a:pt x="4378" y="6865"/>
                  </a:cubicBezTo>
                  <a:cubicBezTo>
                    <a:pt x="4843" y="6865"/>
                    <a:pt x="5315" y="6804"/>
                    <a:pt x="5790" y="6744"/>
                  </a:cubicBezTo>
                  <a:cubicBezTo>
                    <a:pt x="6717" y="6619"/>
                    <a:pt x="7644" y="6493"/>
                    <a:pt x="8572" y="6443"/>
                  </a:cubicBezTo>
                  <a:cubicBezTo>
                    <a:pt x="8709" y="6429"/>
                    <a:pt x="8851" y="6416"/>
                    <a:pt x="8998" y="6416"/>
                  </a:cubicBezTo>
                  <a:cubicBezTo>
                    <a:pt x="9359" y="6416"/>
                    <a:pt x="9748" y="6491"/>
                    <a:pt x="10176" y="6794"/>
                  </a:cubicBezTo>
                  <a:cubicBezTo>
                    <a:pt x="7544" y="7421"/>
                    <a:pt x="5063" y="7546"/>
                    <a:pt x="2632" y="8022"/>
                  </a:cubicBezTo>
                  <a:cubicBezTo>
                    <a:pt x="652" y="8398"/>
                    <a:pt x="602" y="8223"/>
                    <a:pt x="451" y="10228"/>
                  </a:cubicBezTo>
                  <a:cubicBezTo>
                    <a:pt x="426" y="10453"/>
                    <a:pt x="201" y="10654"/>
                    <a:pt x="451" y="10954"/>
                  </a:cubicBezTo>
                  <a:cubicBezTo>
                    <a:pt x="5314" y="11355"/>
                    <a:pt x="10251" y="10804"/>
                    <a:pt x="15138" y="11631"/>
                  </a:cubicBezTo>
                  <a:cubicBezTo>
                    <a:pt x="11873" y="11730"/>
                    <a:pt x="8608" y="11828"/>
                    <a:pt x="5329" y="11828"/>
                  </a:cubicBezTo>
                  <a:cubicBezTo>
                    <a:pt x="3599" y="11828"/>
                    <a:pt x="1865" y="11801"/>
                    <a:pt x="126" y="11731"/>
                  </a:cubicBezTo>
                  <a:cubicBezTo>
                    <a:pt x="75" y="12132"/>
                    <a:pt x="50" y="12533"/>
                    <a:pt x="0" y="13060"/>
                  </a:cubicBezTo>
                  <a:cubicBezTo>
                    <a:pt x="1805" y="13260"/>
                    <a:pt x="3559" y="13310"/>
                    <a:pt x="5314" y="13335"/>
                  </a:cubicBezTo>
                  <a:cubicBezTo>
                    <a:pt x="5615" y="13341"/>
                    <a:pt x="5916" y="13344"/>
                    <a:pt x="6217" y="13344"/>
                  </a:cubicBezTo>
                  <a:cubicBezTo>
                    <a:pt x="9713" y="13344"/>
                    <a:pt x="13175" y="12984"/>
                    <a:pt x="16675" y="12984"/>
                  </a:cubicBezTo>
                  <a:cubicBezTo>
                    <a:pt x="16781" y="12984"/>
                    <a:pt x="16887" y="12984"/>
                    <a:pt x="16993" y="12985"/>
                  </a:cubicBezTo>
                  <a:cubicBezTo>
                    <a:pt x="18932" y="12996"/>
                    <a:pt x="20871" y="13007"/>
                    <a:pt x="22810" y="13007"/>
                  </a:cubicBezTo>
                  <a:cubicBezTo>
                    <a:pt x="25207" y="13007"/>
                    <a:pt x="27604" y="12990"/>
                    <a:pt x="30000" y="12934"/>
                  </a:cubicBezTo>
                  <a:cubicBezTo>
                    <a:pt x="33183" y="12859"/>
                    <a:pt x="36373" y="12847"/>
                    <a:pt x="39565" y="12847"/>
                  </a:cubicBezTo>
                  <a:cubicBezTo>
                    <a:pt x="41161" y="12847"/>
                    <a:pt x="42758" y="12850"/>
                    <a:pt x="44355" y="12850"/>
                  </a:cubicBezTo>
                  <a:cubicBezTo>
                    <a:pt x="45953" y="12850"/>
                    <a:pt x="47551" y="12847"/>
                    <a:pt x="49148" y="12834"/>
                  </a:cubicBezTo>
                  <a:cubicBezTo>
                    <a:pt x="51881" y="12818"/>
                    <a:pt x="54614" y="12739"/>
                    <a:pt x="57347" y="12739"/>
                  </a:cubicBezTo>
                  <a:cubicBezTo>
                    <a:pt x="58850" y="12739"/>
                    <a:pt x="60352" y="12763"/>
                    <a:pt x="61855" y="12834"/>
                  </a:cubicBezTo>
                  <a:cubicBezTo>
                    <a:pt x="63336" y="12908"/>
                    <a:pt x="64817" y="13092"/>
                    <a:pt x="66297" y="13092"/>
                  </a:cubicBezTo>
                  <a:cubicBezTo>
                    <a:pt x="66822" y="13092"/>
                    <a:pt x="67346" y="13069"/>
                    <a:pt x="67870" y="13010"/>
                  </a:cubicBezTo>
                  <a:cubicBezTo>
                    <a:pt x="67945" y="12558"/>
                    <a:pt x="68021" y="12132"/>
                    <a:pt x="67895" y="11857"/>
                  </a:cubicBezTo>
                  <a:lnTo>
                    <a:pt x="67895" y="11857"/>
                  </a:lnTo>
                  <a:cubicBezTo>
                    <a:pt x="52432" y="12183"/>
                    <a:pt x="37018" y="11807"/>
                    <a:pt x="21579" y="12308"/>
                  </a:cubicBezTo>
                  <a:cubicBezTo>
                    <a:pt x="21730" y="12107"/>
                    <a:pt x="21880" y="12057"/>
                    <a:pt x="22030" y="12032"/>
                  </a:cubicBezTo>
                  <a:cubicBezTo>
                    <a:pt x="25715" y="11832"/>
                    <a:pt x="29374" y="11506"/>
                    <a:pt x="33058" y="11431"/>
                  </a:cubicBezTo>
                  <a:cubicBezTo>
                    <a:pt x="35902" y="11378"/>
                    <a:pt x="38747" y="11363"/>
                    <a:pt x="41594" y="11363"/>
                  </a:cubicBezTo>
                  <a:cubicBezTo>
                    <a:pt x="45007" y="11363"/>
                    <a:pt x="48421" y="11384"/>
                    <a:pt x="51835" y="11384"/>
                  </a:cubicBezTo>
                  <a:cubicBezTo>
                    <a:pt x="56339" y="11384"/>
                    <a:pt x="60841" y="11348"/>
                    <a:pt x="65339" y="11180"/>
                  </a:cubicBezTo>
                  <a:cubicBezTo>
                    <a:pt x="66166" y="11155"/>
                    <a:pt x="66993" y="11155"/>
                    <a:pt x="67920" y="10854"/>
                  </a:cubicBezTo>
                  <a:cubicBezTo>
                    <a:pt x="67870" y="10152"/>
                    <a:pt x="68221" y="9626"/>
                    <a:pt x="68422" y="9025"/>
                  </a:cubicBezTo>
                  <a:cubicBezTo>
                    <a:pt x="68973" y="7471"/>
                    <a:pt x="68271" y="5867"/>
                    <a:pt x="66868" y="5766"/>
                  </a:cubicBezTo>
                  <a:cubicBezTo>
                    <a:pt x="66226" y="5714"/>
                    <a:pt x="65571" y="5675"/>
                    <a:pt x="64913" y="5675"/>
                  </a:cubicBezTo>
                  <a:cubicBezTo>
                    <a:pt x="64311" y="5675"/>
                    <a:pt x="63707" y="5708"/>
                    <a:pt x="63108" y="5792"/>
                  </a:cubicBezTo>
                  <a:cubicBezTo>
                    <a:pt x="62316" y="5891"/>
                    <a:pt x="61524" y="5923"/>
                    <a:pt x="60730" y="5923"/>
                  </a:cubicBezTo>
                  <a:cubicBezTo>
                    <a:pt x="59515" y="5923"/>
                    <a:pt x="58296" y="5847"/>
                    <a:pt x="57068" y="5817"/>
                  </a:cubicBezTo>
                  <a:cubicBezTo>
                    <a:pt x="56767" y="5792"/>
                    <a:pt x="56291" y="5917"/>
                    <a:pt x="55940" y="5190"/>
                  </a:cubicBezTo>
                  <a:cubicBezTo>
                    <a:pt x="56341" y="5160"/>
                    <a:pt x="56743" y="5149"/>
                    <a:pt x="57147" y="5149"/>
                  </a:cubicBezTo>
                  <a:cubicBezTo>
                    <a:pt x="58171" y="5149"/>
                    <a:pt x="59202" y="5219"/>
                    <a:pt x="60218" y="5219"/>
                  </a:cubicBezTo>
                  <a:cubicBezTo>
                    <a:pt x="62110" y="5219"/>
                    <a:pt x="63952" y="4976"/>
                    <a:pt x="65615" y="3586"/>
                  </a:cubicBezTo>
                  <a:cubicBezTo>
                    <a:pt x="65740" y="2659"/>
                    <a:pt x="65865" y="1531"/>
                    <a:pt x="65790" y="328"/>
                  </a:cubicBezTo>
                  <a:cubicBezTo>
                    <a:pt x="62536" y="164"/>
                    <a:pt x="59316" y="0"/>
                    <a:pt x="560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51" name="Google Shape;3851;p37"/>
            <p:cNvSpPr/>
            <p:nvPr/>
          </p:nvSpPr>
          <p:spPr>
            <a:xfrm>
              <a:off x="4278425" y="2727450"/>
              <a:ext cx="288225" cy="2900"/>
            </a:xfrm>
            <a:custGeom>
              <a:avLst/>
              <a:gdLst/>
              <a:ahLst/>
              <a:cxnLst/>
              <a:rect l="l" t="t" r="r" b="b"/>
              <a:pathLst>
                <a:path w="11529" h="116" extrusionOk="0">
                  <a:moveTo>
                    <a:pt x="8431" y="1"/>
                  </a:moveTo>
                  <a:cubicBezTo>
                    <a:pt x="5614" y="1"/>
                    <a:pt x="2807" y="24"/>
                    <a:pt x="0" y="61"/>
                  </a:cubicBezTo>
                  <a:lnTo>
                    <a:pt x="50" y="61"/>
                  </a:lnTo>
                  <a:cubicBezTo>
                    <a:pt x="1515" y="99"/>
                    <a:pt x="2976" y="116"/>
                    <a:pt x="4436" y="116"/>
                  </a:cubicBezTo>
                  <a:cubicBezTo>
                    <a:pt x="6799" y="116"/>
                    <a:pt x="9159" y="73"/>
                    <a:pt x="11529" y="11"/>
                  </a:cubicBezTo>
                  <a:cubicBezTo>
                    <a:pt x="10495" y="4"/>
                    <a:pt x="9462" y="1"/>
                    <a:pt x="84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2" name="Google Shape;3852;p37"/>
            <p:cNvSpPr/>
            <p:nvPr/>
          </p:nvSpPr>
          <p:spPr>
            <a:xfrm>
              <a:off x="4743325" y="2977225"/>
              <a:ext cx="361550" cy="18075"/>
            </a:xfrm>
            <a:custGeom>
              <a:avLst/>
              <a:gdLst/>
              <a:ahLst/>
              <a:cxnLst/>
              <a:rect l="l" t="t" r="r" b="b"/>
              <a:pathLst>
                <a:path w="14462" h="723" extrusionOk="0">
                  <a:moveTo>
                    <a:pt x="6400" y="0"/>
                  </a:moveTo>
                  <a:cubicBezTo>
                    <a:pt x="3358" y="0"/>
                    <a:pt x="544" y="157"/>
                    <a:pt x="1" y="471"/>
                  </a:cubicBezTo>
                  <a:cubicBezTo>
                    <a:pt x="3107" y="582"/>
                    <a:pt x="6162" y="723"/>
                    <a:pt x="9193" y="723"/>
                  </a:cubicBezTo>
                  <a:cubicBezTo>
                    <a:pt x="10956" y="723"/>
                    <a:pt x="12711" y="675"/>
                    <a:pt x="14462" y="546"/>
                  </a:cubicBezTo>
                  <a:cubicBezTo>
                    <a:pt x="13214" y="182"/>
                    <a:pt x="9676" y="0"/>
                    <a:pt x="64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3" name="Google Shape;3853;p37"/>
            <p:cNvSpPr/>
            <p:nvPr/>
          </p:nvSpPr>
          <p:spPr>
            <a:xfrm>
              <a:off x="4788450" y="2803125"/>
              <a:ext cx="285100" cy="29425"/>
            </a:xfrm>
            <a:custGeom>
              <a:avLst/>
              <a:gdLst/>
              <a:ahLst/>
              <a:cxnLst/>
              <a:rect l="l" t="t" r="r" b="b"/>
              <a:pathLst>
                <a:path w="11404" h="1177" extrusionOk="0">
                  <a:moveTo>
                    <a:pt x="5818" y="1"/>
                  </a:moveTo>
                  <a:cubicBezTo>
                    <a:pt x="3885" y="1"/>
                    <a:pt x="1952" y="92"/>
                    <a:pt x="25" y="92"/>
                  </a:cubicBezTo>
                  <a:cubicBezTo>
                    <a:pt x="25" y="167"/>
                    <a:pt x="25" y="267"/>
                    <a:pt x="0" y="342"/>
                  </a:cubicBezTo>
                  <a:cubicBezTo>
                    <a:pt x="702" y="392"/>
                    <a:pt x="1379" y="442"/>
                    <a:pt x="2080" y="493"/>
                  </a:cubicBezTo>
                  <a:cubicBezTo>
                    <a:pt x="1278" y="618"/>
                    <a:pt x="1278" y="618"/>
                    <a:pt x="802" y="944"/>
                  </a:cubicBezTo>
                  <a:cubicBezTo>
                    <a:pt x="1203" y="1094"/>
                    <a:pt x="1629" y="1119"/>
                    <a:pt x="2030" y="1169"/>
                  </a:cubicBezTo>
                  <a:cubicBezTo>
                    <a:pt x="2080" y="1174"/>
                    <a:pt x="2129" y="1176"/>
                    <a:pt x="2177" y="1176"/>
                  </a:cubicBezTo>
                  <a:cubicBezTo>
                    <a:pt x="2893" y="1176"/>
                    <a:pt x="3525" y="690"/>
                    <a:pt x="4135" y="643"/>
                  </a:cubicBezTo>
                  <a:cubicBezTo>
                    <a:pt x="4670" y="626"/>
                    <a:pt x="5210" y="615"/>
                    <a:pt x="5753" y="615"/>
                  </a:cubicBezTo>
                  <a:cubicBezTo>
                    <a:pt x="6839" y="615"/>
                    <a:pt x="7937" y="660"/>
                    <a:pt x="9023" y="793"/>
                  </a:cubicBezTo>
                  <a:cubicBezTo>
                    <a:pt x="9244" y="821"/>
                    <a:pt x="9468" y="837"/>
                    <a:pt x="9691" y="837"/>
                  </a:cubicBezTo>
                  <a:cubicBezTo>
                    <a:pt x="10276" y="837"/>
                    <a:pt x="10859" y="726"/>
                    <a:pt x="11404" y="417"/>
                  </a:cubicBezTo>
                  <a:cubicBezTo>
                    <a:pt x="9546" y="85"/>
                    <a:pt x="7682" y="1"/>
                    <a:pt x="58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4" name="Google Shape;3854;p37"/>
            <p:cNvSpPr/>
            <p:nvPr/>
          </p:nvSpPr>
          <p:spPr>
            <a:xfrm>
              <a:off x="3839825" y="2905675"/>
              <a:ext cx="298900" cy="17875"/>
            </a:xfrm>
            <a:custGeom>
              <a:avLst/>
              <a:gdLst/>
              <a:ahLst/>
              <a:cxnLst/>
              <a:rect l="l" t="t" r="r" b="b"/>
              <a:pathLst>
                <a:path w="11956" h="715" extrusionOk="0">
                  <a:moveTo>
                    <a:pt x="4160" y="0"/>
                  </a:moveTo>
                  <a:cubicBezTo>
                    <a:pt x="2778" y="0"/>
                    <a:pt x="1392" y="61"/>
                    <a:pt x="0" y="200"/>
                  </a:cubicBezTo>
                  <a:cubicBezTo>
                    <a:pt x="2583" y="511"/>
                    <a:pt x="5176" y="715"/>
                    <a:pt x="7780" y="715"/>
                  </a:cubicBezTo>
                  <a:cubicBezTo>
                    <a:pt x="9169" y="715"/>
                    <a:pt x="10560" y="657"/>
                    <a:pt x="11955" y="526"/>
                  </a:cubicBezTo>
                  <a:cubicBezTo>
                    <a:pt x="9353" y="215"/>
                    <a:pt x="6762" y="0"/>
                    <a:pt x="4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5" name="Google Shape;3855;p37"/>
            <p:cNvSpPr/>
            <p:nvPr/>
          </p:nvSpPr>
          <p:spPr>
            <a:xfrm>
              <a:off x="3945700" y="2862025"/>
              <a:ext cx="219950" cy="14600"/>
            </a:xfrm>
            <a:custGeom>
              <a:avLst/>
              <a:gdLst/>
              <a:ahLst/>
              <a:cxnLst/>
              <a:rect l="l" t="t" r="r" b="b"/>
              <a:pathLst>
                <a:path w="8798" h="584" extrusionOk="0">
                  <a:moveTo>
                    <a:pt x="4295" y="1"/>
                  </a:moveTo>
                  <a:cubicBezTo>
                    <a:pt x="2857" y="1"/>
                    <a:pt x="1423" y="70"/>
                    <a:pt x="1" y="242"/>
                  </a:cubicBezTo>
                  <a:cubicBezTo>
                    <a:pt x="1486" y="458"/>
                    <a:pt x="2971" y="583"/>
                    <a:pt x="4456" y="583"/>
                  </a:cubicBezTo>
                  <a:cubicBezTo>
                    <a:pt x="5903" y="583"/>
                    <a:pt x="7350" y="464"/>
                    <a:pt x="8798" y="192"/>
                  </a:cubicBezTo>
                  <a:cubicBezTo>
                    <a:pt x="7300" y="77"/>
                    <a:pt x="5795" y="1"/>
                    <a:pt x="42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6" name="Google Shape;3856;p37"/>
            <p:cNvSpPr/>
            <p:nvPr/>
          </p:nvSpPr>
          <p:spPr>
            <a:xfrm>
              <a:off x="4824775" y="2950350"/>
              <a:ext cx="149150" cy="11950"/>
            </a:xfrm>
            <a:custGeom>
              <a:avLst/>
              <a:gdLst/>
              <a:ahLst/>
              <a:cxnLst/>
              <a:rect l="l" t="t" r="r" b="b"/>
              <a:pathLst>
                <a:path w="5966" h="478" extrusionOk="0">
                  <a:moveTo>
                    <a:pt x="2488" y="0"/>
                  </a:moveTo>
                  <a:cubicBezTo>
                    <a:pt x="1662" y="0"/>
                    <a:pt x="834" y="61"/>
                    <a:pt x="1" y="218"/>
                  </a:cubicBezTo>
                  <a:cubicBezTo>
                    <a:pt x="1195" y="352"/>
                    <a:pt x="2381" y="478"/>
                    <a:pt x="3563" y="478"/>
                  </a:cubicBezTo>
                  <a:cubicBezTo>
                    <a:pt x="4365" y="478"/>
                    <a:pt x="5165" y="420"/>
                    <a:pt x="5966" y="268"/>
                  </a:cubicBezTo>
                  <a:cubicBezTo>
                    <a:pt x="4808" y="121"/>
                    <a:pt x="3651" y="0"/>
                    <a:pt x="24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58" name="Google Shape;3858;p37"/>
          <p:cNvGrpSpPr/>
          <p:nvPr/>
        </p:nvGrpSpPr>
        <p:grpSpPr>
          <a:xfrm>
            <a:off x="269074" y="442399"/>
            <a:ext cx="3243420" cy="4603912"/>
            <a:chOff x="5189248" y="2053942"/>
            <a:chExt cx="2940541" cy="2241376"/>
          </a:xfrm>
        </p:grpSpPr>
        <p:grpSp>
          <p:nvGrpSpPr>
            <p:cNvPr id="3859" name="Google Shape;3859;p37"/>
            <p:cNvGrpSpPr/>
            <p:nvPr/>
          </p:nvGrpSpPr>
          <p:grpSpPr>
            <a:xfrm rot="-31070" flipH="1">
              <a:off x="5217254" y="2066737"/>
              <a:ext cx="2835458" cy="700967"/>
              <a:chOff x="3477025" y="2726700"/>
              <a:chExt cx="1792025" cy="382625"/>
            </a:xfrm>
          </p:grpSpPr>
          <p:sp>
            <p:nvSpPr>
              <p:cNvPr id="3860" name="Google Shape;3860;p37"/>
              <p:cNvSpPr/>
              <p:nvPr/>
            </p:nvSpPr>
            <p:spPr>
              <a:xfrm>
                <a:off x="3477025" y="2726700"/>
                <a:ext cx="1792025" cy="382625"/>
              </a:xfrm>
              <a:custGeom>
                <a:avLst/>
                <a:gdLst/>
                <a:ahLst/>
                <a:cxnLst/>
                <a:rect l="l" t="t" r="r" b="b"/>
                <a:pathLst>
                  <a:path w="71681" h="15305" extrusionOk="0">
                    <a:moveTo>
                      <a:pt x="40420" y="0"/>
                    </a:moveTo>
                    <a:cubicBezTo>
                      <a:pt x="27631" y="0"/>
                      <a:pt x="14935" y="264"/>
                      <a:pt x="1981" y="1319"/>
                    </a:cubicBezTo>
                    <a:cubicBezTo>
                      <a:pt x="2006" y="1344"/>
                      <a:pt x="1053" y="1444"/>
                      <a:pt x="1078" y="1444"/>
                    </a:cubicBezTo>
                    <a:cubicBezTo>
                      <a:pt x="978" y="3274"/>
                      <a:pt x="1028" y="5078"/>
                      <a:pt x="1304" y="6883"/>
                    </a:cubicBezTo>
                    <a:cubicBezTo>
                      <a:pt x="1379" y="7434"/>
                      <a:pt x="1454" y="7911"/>
                      <a:pt x="1028" y="8236"/>
                    </a:cubicBezTo>
                    <a:cubicBezTo>
                      <a:pt x="226" y="8838"/>
                      <a:pt x="201" y="9690"/>
                      <a:pt x="151" y="10542"/>
                    </a:cubicBezTo>
                    <a:cubicBezTo>
                      <a:pt x="126" y="11520"/>
                      <a:pt x="126" y="12497"/>
                      <a:pt x="76" y="13474"/>
                    </a:cubicBezTo>
                    <a:cubicBezTo>
                      <a:pt x="1" y="14327"/>
                      <a:pt x="176" y="14978"/>
                      <a:pt x="1129" y="15129"/>
                    </a:cubicBezTo>
                    <a:cubicBezTo>
                      <a:pt x="1129" y="15179"/>
                      <a:pt x="1129" y="15254"/>
                      <a:pt x="1129" y="15304"/>
                    </a:cubicBezTo>
                    <a:cubicBezTo>
                      <a:pt x="8231" y="14588"/>
                      <a:pt x="15365" y="14391"/>
                      <a:pt x="22521" y="14391"/>
                    </a:cubicBezTo>
                    <a:cubicBezTo>
                      <a:pt x="31184" y="14391"/>
                      <a:pt x="39880" y="14679"/>
                      <a:pt x="48589" y="14679"/>
                    </a:cubicBezTo>
                    <a:cubicBezTo>
                      <a:pt x="55837" y="14679"/>
                      <a:pt x="63094" y="14480"/>
                      <a:pt x="70352" y="13750"/>
                    </a:cubicBezTo>
                    <a:cubicBezTo>
                      <a:pt x="70227" y="12472"/>
                      <a:pt x="70552" y="11169"/>
                      <a:pt x="70928" y="10041"/>
                    </a:cubicBezTo>
                    <a:cubicBezTo>
                      <a:pt x="71680" y="7785"/>
                      <a:pt x="70778" y="6582"/>
                      <a:pt x="69024" y="5555"/>
                    </a:cubicBezTo>
                    <a:cubicBezTo>
                      <a:pt x="68798" y="5404"/>
                      <a:pt x="68422" y="5504"/>
                      <a:pt x="68322" y="5129"/>
                    </a:cubicBezTo>
                    <a:cubicBezTo>
                      <a:pt x="68297" y="4702"/>
                      <a:pt x="68397" y="4276"/>
                      <a:pt x="68598" y="3850"/>
                    </a:cubicBezTo>
                    <a:cubicBezTo>
                      <a:pt x="68948" y="3174"/>
                      <a:pt x="69124" y="2397"/>
                      <a:pt x="68873" y="1720"/>
                    </a:cubicBezTo>
                    <a:cubicBezTo>
                      <a:pt x="68673" y="1169"/>
                      <a:pt x="68723" y="667"/>
                      <a:pt x="68848" y="216"/>
                    </a:cubicBezTo>
                    <a:cubicBezTo>
                      <a:pt x="59230" y="142"/>
                      <a:pt x="49800" y="0"/>
                      <a:pt x="40420" y="0"/>
                    </a:cubicBezTo>
                    <a:close/>
                  </a:path>
                </a:pathLst>
              </a:custGeom>
              <a:solidFill>
                <a:srgbClr val="1E15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FFFF"/>
                  </a:solidFill>
                  <a:latin typeface="McLaren"/>
                  <a:ea typeface="McLaren"/>
                  <a:cs typeface="McLaren"/>
                  <a:sym typeface="McLaren"/>
                </a:endParaRPr>
              </a:p>
            </p:txBody>
          </p:sp>
          <p:sp>
            <p:nvSpPr>
              <p:cNvPr id="3861" name="Google Shape;3861;p37"/>
              <p:cNvSpPr/>
              <p:nvPr/>
            </p:nvSpPr>
            <p:spPr>
              <a:xfrm>
                <a:off x="3541575" y="2730175"/>
                <a:ext cx="1724325" cy="333600"/>
              </a:xfrm>
              <a:custGeom>
                <a:avLst/>
                <a:gdLst/>
                <a:ahLst/>
                <a:cxnLst/>
                <a:rect l="l" t="t" r="r" b="b"/>
                <a:pathLst>
                  <a:path w="68973" h="13344" extrusionOk="0">
                    <a:moveTo>
                      <a:pt x="56088" y="0"/>
                    </a:moveTo>
                    <a:cubicBezTo>
                      <a:pt x="55363" y="0"/>
                      <a:pt x="54637" y="9"/>
                      <a:pt x="53910" y="27"/>
                    </a:cubicBezTo>
                    <a:cubicBezTo>
                      <a:pt x="48688" y="147"/>
                      <a:pt x="43449" y="282"/>
                      <a:pt x="38220" y="282"/>
                    </a:cubicBezTo>
                    <a:cubicBezTo>
                      <a:pt x="36875" y="282"/>
                      <a:pt x="35530" y="273"/>
                      <a:pt x="34186" y="253"/>
                    </a:cubicBezTo>
                    <a:cubicBezTo>
                      <a:pt x="31216" y="196"/>
                      <a:pt x="28260" y="168"/>
                      <a:pt x="25297" y="168"/>
                    </a:cubicBezTo>
                    <a:cubicBezTo>
                      <a:pt x="24310" y="168"/>
                      <a:pt x="23321" y="171"/>
                      <a:pt x="22331" y="177"/>
                    </a:cubicBezTo>
                    <a:cubicBezTo>
                      <a:pt x="19023" y="203"/>
                      <a:pt x="15715" y="353"/>
                      <a:pt x="12406" y="428"/>
                    </a:cubicBezTo>
                    <a:cubicBezTo>
                      <a:pt x="9123" y="478"/>
                      <a:pt x="5464" y="929"/>
                      <a:pt x="2181" y="929"/>
                    </a:cubicBezTo>
                    <a:cubicBezTo>
                      <a:pt x="2070" y="929"/>
                      <a:pt x="1979" y="928"/>
                      <a:pt x="1904" y="928"/>
                    </a:cubicBezTo>
                    <a:cubicBezTo>
                      <a:pt x="1454" y="928"/>
                      <a:pt x="1586" y="965"/>
                      <a:pt x="1479" y="1481"/>
                    </a:cubicBezTo>
                    <a:cubicBezTo>
                      <a:pt x="1253" y="2659"/>
                      <a:pt x="1604" y="3812"/>
                      <a:pt x="1429" y="4990"/>
                    </a:cubicBezTo>
                    <a:cubicBezTo>
                      <a:pt x="2192" y="5084"/>
                      <a:pt x="2949" y="5102"/>
                      <a:pt x="3700" y="5102"/>
                    </a:cubicBezTo>
                    <a:cubicBezTo>
                      <a:pt x="4167" y="5102"/>
                      <a:pt x="4631" y="5095"/>
                      <a:pt x="5094" y="5095"/>
                    </a:cubicBezTo>
                    <a:cubicBezTo>
                      <a:pt x="6062" y="5095"/>
                      <a:pt x="7021" y="5126"/>
                      <a:pt x="7970" y="5315"/>
                    </a:cubicBezTo>
                    <a:cubicBezTo>
                      <a:pt x="6368" y="5701"/>
                      <a:pt x="4750" y="5807"/>
                      <a:pt x="3048" y="5807"/>
                    </a:cubicBezTo>
                    <a:cubicBezTo>
                      <a:pt x="2647" y="5807"/>
                      <a:pt x="2241" y="5801"/>
                      <a:pt x="1830" y="5792"/>
                    </a:cubicBezTo>
                    <a:lnTo>
                      <a:pt x="1830" y="5792"/>
                    </a:lnTo>
                    <a:cubicBezTo>
                      <a:pt x="2635" y="6646"/>
                      <a:pt x="3494" y="6865"/>
                      <a:pt x="4378" y="6865"/>
                    </a:cubicBezTo>
                    <a:cubicBezTo>
                      <a:pt x="4843" y="6865"/>
                      <a:pt x="5315" y="6804"/>
                      <a:pt x="5790" y="6744"/>
                    </a:cubicBezTo>
                    <a:cubicBezTo>
                      <a:pt x="6717" y="6619"/>
                      <a:pt x="7644" y="6493"/>
                      <a:pt x="8572" y="6443"/>
                    </a:cubicBezTo>
                    <a:cubicBezTo>
                      <a:pt x="8709" y="6429"/>
                      <a:pt x="8851" y="6416"/>
                      <a:pt x="8998" y="6416"/>
                    </a:cubicBezTo>
                    <a:cubicBezTo>
                      <a:pt x="9359" y="6416"/>
                      <a:pt x="9748" y="6491"/>
                      <a:pt x="10176" y="6794"/>
                    </a:cubicBezTo>
                    <a:cubicBezTo>
                      <a:pt x="7544" y="7421"/>
                      <a:pt x="5063" y="7546"/>
                      <a:pt x="2632" y="8022"/>
                    </a:cubicBezTo>
                    <a:cubicBezTo>
                      <a:pt x="652" y="8398"/>
                      <a:pt x="602" y="8223"/>
                      <a:pt x="451" y="10228"/>
                    </a:cubicBezTo>
                    <a:cubicBezTo>
                      <a:pt x="426" y="10453"/>
                      <a:pt x="201" y="10654"/>
                      <a:pt x="451" y="10954"/>
                    </a:cubicBezTo>
                    <a:cubicBezTo>
                      <a:pt x="5314" y="11355"/>
                      <a:pt x="10251" y="10804"/>
                      <a:pt x="15138" y="11631"/>
                    </a:cubicBezTo>
                    <a:cubicBezTo>
                      <a:pt x="11873" y="11730"/>
                      <a:pt x="8608" y="11828"/>
                      <a:pt x="5329" y="11828"/>
                    </a:cubicBezTo>
                    <a:cubicBezTo>
                      <a:pt x="3599" y="11828"/>
                      <a:pt x="1865" y="11801"/>
                      <a:pt x="126" y="11731"/>
                    </a:cubicBezTo>
                    <a:cubicBezTo>
                      <a:pt x="75" y="12132"/>
                      <a:pt x="50" y="12533"/>
                      <a:pt x="0" y="13060"/>
                    </a:cubicBezTo>
                    <a:cubicBezTo>
                      <a:pt x="1805" y="13260"/>
                      <a:pt x="3559" y="13310"/>
                      <a:pt x="5314" y="13335"/>
                    </a:cubicBezTo>
                    <a:cubicBezTo>
                      <a:pt x="5615" y="13341"/>
                      <a:pt x="5916" y="13344"/>
                      <a:pt x="6217" y="13344"/>
                    </a:cubicBezTo>
                    <a:cubicBezTo>
                      <a:pt x="9713" y="13344"/>
                      <a:pt x="13175" y="12984"/>
                      <a:pt x="16675" y="12984"/>
                    </a:cubicBezTo>
                    <a:cubicBezTo>
                      <a:pt x="16781" y="12984"/>
                      <a:pt x="16887" y="12984"/>
                      <a:pt x="16993" y="12985"/>
                    </a:cubicBezTo>
                    <a:cubicBezTo>
                      <a:pt x="18932" y="12996"/>
                      <a:pt x="20871" y="13007"/>
                      <a:pt x="22810" y="13007"/>
                    </a:cubicBezTo>
                    <a:cubicBezTo>
                      <a:pt x="25207" y="13007"/>
                      <a:pt x="27604" y="12990"/>
                      <a:pt x="30000" y="12934"/>
                    </a:cubicBezTo>
                    <a:cubicBezTo>
                      <a:pt x="33183" y="12859"/>
                      <a:pt x="36373" y="12847"/>
                      <a:pt x="39565" y="12847"/>
                    </a:cubicBezTo>
                    <a:cubicBezTo>
                      <a:pt x="41161" y="12847"/>
                      <a:pt x="42758" y="12850"/>
                      <a:pt x="44355" y="12850"/>
                    </a:cubicBezTo>
                    <a:cubicBezTo>
                      <a:pt x="45953" y="12850"/>
                      <a:pt x="47551" y="12847"/>
                      <a:pt x="49148" y="12834"/>
                    </a:cubicBezTo>
                    <a:cubicBezTo>
                      <a:pt x="51881" y="12818"/>
                      <a:pt x="54614" y="12739"/>
                      <a:pt x="57347" y="12739"/>
                    </a:cubicBezTo>
                    <a:cubicBezTo>
                      <a:pt x="58850" y="12739"/>
                      <a:pt x="60352" y="12763"/>
                      <a:pt x="61855" y="12834"/>
                    </a:cubicBezTo>
                    <a:cubicBezTo>
                      <a:pt x="63336" y="12908"/>
                      <a:pt x="64817" y="13092"/>
                      <a:pt x="66297" y="13092"/>
                    </a:cubicBezTo>
                    <a:cubicBezTo>
                      <a:pt x="66822" y="13092"/>
                      <a:pt x="67346" y="13069"/>
                      <a:pt x="67870" y="13010"/>
                    </a:cubicBezTo>
                    <a:cubicBezTo>
                      <a:pt x="67945" y="12558"/>
                      <a:pt x="68021" y="12132"/>
                      <a:pt x="67895" y="11857"/>
                    </a:cubicBezTo>
                    <a:lnTo>
                      <a:pt x="67895" y="11857"/>
                    </a:lnTo>
                    <a:cubicBezTo>
                      <a:pt x="52432" y="12183"/>
                      <a:pt x="37018" y="11807"/>
                      <a:pt x="21579" y="12308"/>
                    </a:cubicBezTo>
                    <a:cubicBezTo>
                      <a:pt x="21730" y="12107"/>
                      <a:pt x="21880" y="12057"/>
                      <a:pt x="22030" y="12032"/>
                    </a:cubicBezTo>
                    <a:cubicBezTo>
                      <a:pt x="25715" y="11832"/>
                      <a:pt x="29374" y="11506"/>
                      <a:pt x="33058" y="11431"/>
                    </a:cubicBezTo>
                    <a:cubicBezTo>
                      <a:pt x="35902" y="11378"/>
                      <a:pt x="38747" y="11363"/>
                      <a:pt x="41594" y="11363"/>
                    </a:cubicBezTo>
                    <a:cubicBezTo>
                      <a:pt x="45007" y="11363"/>
                      <a:pt x="48421" y="11384"/>
                      <a:pt x="51835" y="11384"/>
                    </a:cubicBezTo>
                    <a:cubicBezTo>
                      <a:pt x="56339" y="11384"/>
                      <a:pt x="60841" y="11348"/>
                      <a:pt x="65339" y="11180"/>
                    </a:cubicBezTo>
                    <a:cubicBezTo>
                      <a:pt x="66166" y="11155"/>
                      <a:pt x="66993" y="11155"/>
                      <a:pt x="67920" y="10854"/>
                    </a:cubicBezTo>
                    <a:cubicBezTo>
                      <a:pt x="67870" y="10152"/>
                      <a:pt x="68221" y="9626"/>
                      <a:pt x="68422" y="9025"/>
                    </a:cubicBezTo>
                    <a:cubicBezTo>
                      <a:pt x="68973" y="7471"/>
                      <a:pt x="68271" y="5867"/>
                      <a:pt x="66868" y="5766"/>
                    </a:cubicBezTo>
                    <a:cubicBezTo>
                      <a:pt x="66226" y="5714"/>
                      <a:pt x="65571" y="5675"/>
                      <a:pt x="64913" y="5675"/>
                    </a:cubicBezTo>
                    <a:cubicBezTo>
                      <a:pt x="64311" y="5675"/>
                      <a:pt x="63707" y="5708"/>
                      <a:pt x="63108" y="5792"/>
                    </a:cubicBezTo>
                    <a:cubicBezTo>
                      <a:pt x="62316" y="5891"/>
                      <a:pt x="61524" y="5923"/>
                      <a:pt x="60730" y="5923"/>
                    </a:cubicBezTo>
                    <a:cubicBezTo>
                      <a:pt x="59515" y="5923"/>
                      <a:pt x="58296" y="5847"/>
                      <a:pt x="57068" y="5817"/>
                    </a:cubicBezTo>
                    <a:cubicBezTo>
                      <a:pt x="56767" y="5792"/>
                      <a:pt x="56291" y="5917"/>
                      <a:pt x="55940" y="5190"/>
                    </a:cubicBezTo>
                    <a:cubicBezTo>
                      <a:pt x="56341" y="5160"/>
                      <a:pt x="56743" y="5149"/>
                      <a:pt x="57147" y="5149"/>
                    </a:cubicBezTo>
                    <a:cubicBezTo>
                      <a:pt x="58171" y="5149"/>
                      <a:pt x="59202" y="5219"/>
                      <a:pt x="60218" y="5219"/>
                    </a:cubicBezTo>
                    <a:cubicBezTo>
                      <a:pt x="62110" y="5219"/>
                      <a:pt x="63952" y="4976"/>
                      <a:pt x="65615" y="3586"/>
                    </a:cubicBezTo>
                    <a:cubicBezTo>
                      <a:pt x="65740" y="2659"/>
                      <a:pt x="65865" y="1531"/>
                      <a:pt x="65790" y="328"/>
                    </a:cubicBezTo>
                    <a:cubicBezTo>
                      <a:pt x="62536" y="164"/>
                      <a:pt x="59316" y="0"/>
                      <a:pt x="56088" y="0"/>
                    </a:cubicBezTo>
                    <a:close/>
                  </a:path>
                </a:pathLst>
              </a:custGeom>
              <a:solidFill>
                <a:srgbClr val="43439B">
                  <a:alpha val="52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FFFF"/>
                  </a:solidFill>
                  <a:latin typeface="McLaren"/>
                  <a:ea typeface="McLaren"/>
                  <a:cs typeface="McLaren"/>
                  <a:sym typeface="McLaren"/>
                </a:endParaRPr>
              </a:p>
            </p:txBody>
          </p:sp>
          <p:sp>
            <p:nvSpPr>
              <p:cNvPr id="3862" name="Google Shape;3862;p37"/>
              <p:cNvSpPr/>
              <p:nvPr/>
            </p:nvSpPr>
            <p:spPr>
              <a:xfrm>
                <a:off x="4278425" y="2727450"/>
                <a:ext cx="288225" cy="2900"/>
              </a:xfrm>
              <a:custGeom>
                <a:avLst/>
                <a:gdLst/>
                <a:ahLst/>
                <a:cxnLst/>
                <a:rect l="l" t="t" r="r" b="b"/>
                <a:pathLst>
                  <a:path w="11529" h="116" extrusionOk="0">
                    <a:moveTo>
                      <a:pt x="8431" y="1"/>
                    </a:moveTo>
                    <a:cubicBezTo>
                      <a:pt x="5614" y="1"/>
                      <a:pt x="2807" y="24"/>
                      <a:pt x="0" y="61"/>
                    </a:cubicBezTo>
                    <a:lnTo>
                      <a:pt x="50" y="61"/>
                    </a:lnTo>
                    <a:cubicBezTo>
                      <a:pt x="1515" y="99"/>
                      <a:pt x="2976" y="116"/>
                      <a:pt x="4436" y="116"/>
                    </a:cubicBezTo>
                    <a:cubicBezTo>
                      <a:pt x="6799" y="116"/>
                      <a:pt x="9159" y="73"/>
                      <a:pt x="11529" y="11"/>
                    </a:cubicBezTo>
                    <a:cubicBezTo>
                      <a:pt x="10495" y="4"/>
                      <a:pt x="9462" y="1"/>
                      <a:pt x="8431" y="1"/>
                    </a:cubicBezTo>
                    <a:close/>
                  </a:path>
                </a:pathLst>
              </a:custGeom>
              <a:solidFill>
                <a:srgbClr val="1E15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FFFF"/>
                  </a:solidFill>
                  <a:latin typeface="McLaren"/>
                  <a:ea typeface="McLaren"/>
                  <a:cs typeface="McLaren"/>
                  <a:sym typeface="McLaren"/>
                </a:endParaRPr>
              </a:p>
            </p:txBody>
          </p:sp>
          <p:sp>
            <p:nvSpPr>
              <p:cNvPr id="3863" name="Google Shape;3863;p37"/>
              <p:cNvSpPr/>
              <p:nvPr/>
            </p:nvSpPr>
            <p:spPr>
              <a:xfrm>
                <a:off x="4743325" y="2977225"/>
                <a:ext cx="361550" cy="18075"/>
              </a:xfrm>
              <a:custGeom>
                <a:avLst/>
                <a:gdLst/>
                <a:ahLst/>
                <a:cxnLst/>
                <a:rect l="l" t="t" r="r" b="b"/>
                <a:pathLst>
                  <a:path w="14462" h="723" extrusionOk="0">
                    <a:moveTo>
                      <a:pt x="6400" y="0"/>
                    </a:moveTo>
                    <a:cubicBezTo>
                      <a:pt x="3358" y="0"/>
                      <a:pt x="544" y="157"/>
                      <a:pt x="1" y="471"/>
                    </a:cubicBezTo>
                    <a:cubicBezTo>
                      <a:pt x="3107" y="582"/>
                      <a:pt x="6162" y="723"/>
                      <a:pt x="9193" y="723"/>
                    </a:cubicBezTo>
                    <a:cubicBezTo>
                      <a:pt x="10956" y="723"/>
                      <a:pt x="12711" y="675"/>
                      <a:pt x="14462" y="546"/>
                    </a:cubicBezTo>
                    <a:cubicBezTo>
                      <a:pt x="13214" y="182"/>
                      <a:pt x="9676" y="0"/>
                      <a:pt x="6400" y="0"/>
                    </a:cubicBezTo>
                    <a:close/>
                  </a:path>
                </a:pathLst>
              </a:custGeom>
              <a:solidFill>
                <a:srgbClr val="1E15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FFFF"/>
                  </a:solidFill>
                  <a:latin typeface="McLaren"/>
                  <a:ea typeface="McLaren"/>
                  <a:cs typeface="McLaren"/>
                  <a:sym typeface="McLaren"/>
                </a:endParaRPr>
              </a:p>
            </p:txBody>
          </p:sp>
          <p:sp>
            <p:nvSpPr>
              <p:cNvPr id="3864" name="Google Shape;3864;p37"/>
              <p:cNvSpPr/>
              <p:nvPr/>
            </p:nvSpPr>
            <p:spPr>
              <a:xfrm>
                <a:off x="4788450" y="2803125"/>
                <a:ext cx="285100" cy="29425"/>
              </a:xfrm>
              <a:custGeom>
                <a:avLst/>
                <a:gdLst/>
                <a:ahLst/>
                <a:cxnLst/>
                <a:rect l="l" t="t" r="r" b="b"/>
                <a:pathLst>
                  <a:path w="11404" h="1177" extrusionOk="0">
                    <a:moveTo>
                      <a:pt x="5818" y="1"/>
                    </a:moveTo>
                    <a:cubicBezTo>
                      <a:pt x="3885" y="1"/>
                      <a:pt x="1952" y="92"/>
                      <a:pt x="25" y="92"/>
                    </a:cubicBezTo>
                    <a:cubicBezTo>
                      <a:pt x="25" y="167"/>
                      <a:pt x="25" y="267"/>
                      <a:pt x="0" y="342"/>
                    </a:cubicBezTo>
                    <a:cubicBezTo>
                      <a:pt x="702" y="392"/>
                      <a:pt x="1379" y="442"/>
                      <a:pt x="2080" y="493"/>
                    </a:cubicBezTo>
                    <a:cubicBezTo>
                      <a:pt x="1278" y="618"/>
                      <a:pt x="1278" y="618"/>
                      <a:pt x="802" y="944"/>
                    </a:cubicBezTo>
                    <a:cubicBezTo>
                      <a:pt x="1203" y="1094"/>
                      <a:pt x="1629" y="1119"/>
                      <a:pt x="2030" y="1169"/>
                    </a:cubicBezTo>
                    <a:cubicBezTo>
                      <a:pt x="2080" y="1174"/>
                      <a:pt x="2129" y="1176"/>
                      <a:pt x="2177" y="1176"/>
                    </a:cubicBezTo>
                    <a:cubicBezTo>
                      <a:pt x="2893" y="1176"/>
                      <a:pt x="3525" y="690"/>
                      <a:pt x="4135" y="643"/>
                    </a:cubicBezTo>
                    <a:cubicBezTo>
                      <a:pt x="4670" y="626"/>
                      <a:pt x="5210" y="615"/>
                      <a:pt x="5753" y="615"/>
                    </a:cubicBezTo>
                    <a:cubicBezTo>
                      <a:pt x="6839" y="615"/>
                      <a:pt x="7937" y="660"/>
                      <a:pt x="9023" y="793"/>
                    </a:cubicBezTo>
                    <a:cubicBezTo>
                      <a:pt x="9244" y="821"/>
                      <a:pt x="9468" y="837"/>
                      <a:pt x="9691" y="837"/>
                    </a:cubicBezTo>
                    <a:cubicBezTo>
                      <a:pt x="10276" y="837"/>
                      <a:pt x="10859" y="726"/>
                      <a:pt x="11404" y="417"/>
                    </a:cubicBezTo>
                    <a:cubicBezTo>
                      <a:pt x="9546" y="85"/>
                      <a:pt x="7682" y="1"/>
                      <a:pt x="5818" y="1"/>
                    </a:cubicBezTo>
                    <a:close/>
                  </a:path>
                </a:pathLst>
              </a:custGeom>
              <a:solidFill>
                <a:srgbClr val="1E15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FFFF"/>
                  </a:solidFill>
                  <a:latin typeface="McLaren"/>
                  <a:ea typeface="McLaren"/>
                  <a:cs typeface="McLaren"/>
                  <a:sym typeface="McLaren"/>
                </a:endParaRPr>
              </a:p>
            </p:txBody>
          </p:sp>
          <p:sp>
            <p:nvSpPr>
              <p:cNvPr id="3865" name="Google Shape;3865;p37"/>
              <p:cNvSpPr/>
              <p:nvPr/>
            </p:nvSpPr>
            <p:spPr>
              <a:xfrm>
                <a:off x="3839825" y="2905675"/>
                <a:ext cx="298900" cy="17875"/>
              </a:xfrm>
              <a:custGeom>
                <a:avLst/>
                <a:gdLst/>
                <a:ahLst/>
                <a:cxnLst/>
                <a:rect l="l" t="t" r="r" b="b"/>
                <a:pathLst>
                  <a:path w="11956" h="715" extrusionOk="0">
                    <a:moveTo>
                      <a:pt x="4160" y="0"/>
                    </a:moveTo>
                    <a:cubicBezTo>
                      <a:pt x="2778" y="0"/>
                      <a:pt x="1392" y="61"/>
                      <a:pt x="0" y="200"/>
                    </a:cubicBezTo>
                    <a:cubicBezTo>
                      <a:pt x="2583" y="511"/>
                      <a:pt x="5176" y="715"/>
                      <a:pt x="7780" y="715"/>
                    </a:cubicBezTo>
                    <a:cubicBezTo>
                      <a:pt x="9169" y="715"/>
                      <a:pt x="10560" y="657"/>
                      <a:pt x="11955" y="526"/>
                    </a:cubicBezTo>
                    <a:cubicBezTo>
                      <a:pt x="9353" y="215"/>
                      <a:pt x="6762" y="0"/>
                      <a:pt x="4160" y="0"/>
                    </a:cubicBezTo>
                    <a:close/>
                  </a:path>
                </a:pathLst>
              </a:custGeom>
              <a:solidFill>
                <a:srgbClr val="1E15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FFFF"/>
                  </a:solidFill>
                  <a:latin typeface="McLaren"/>
                  <a:ea typeface="McLaren"/>
                  <a:cs typeface="McLaren"/>
                  <a:sym typeface="McLaren"/>
                </a:endParaRPr>
              </a:p>
            </p:txBody>
          </p:sp>
          <p:sp>
            <p:nvSpPr>
              <p:cNvPr id="3866" name="Google Shape;3866;p37"/>
              <p:cNvSpPr/>
              <p:nvPr/>
            </p:nvSpPr>
            <p:spPr>
              <a:xfrm>
                <a:off x="3945700" y="2862025"/>
                <a:ext cx="219950" cy="14600"/>
              </a:xfrm>
              <a:custGeom>
                <a:avLst/>
                <a:gdLst/>
                <a:ahLst/>
                <a:cxnLst/>
                <a:rect l="l" t="t" r="r" b="b"/>
                <a:pathLst>
                  <a:path w="8798" h="584" extrusionOk="0">
                    <a:moveTo>
                      <a:pt x="4295" y="1"/>
                    </a:moveTo>
                    <a:cubicBezTo>
                      <a:pt x="2857" y="1"/>
                      <a:pt x="1423" y="70"/>
                      <a:pt x="1" y="242"/>
                    </a:cubicBezTo>
                    <a:cubicBezTo>
                      <a:pt x="1486" y="458"/>
                      <a:pt x="2971" y="583"/>
                      <a:pt x="4456" y="583"/>
                    </a:cubicBezTo>
                    <a:cubicBezTo>
                      <a:pt x="5903" y="583"/>
                      <a:pt x="7350" y="464"/>
                      <a:pt x="8798" y="192"/>
                    </a:cubicBezTo>
                    <a:cubicBezTo>
                      <a:pt x="7300" y="77"/>
                      <a:pt x="5795" y="1"/>
                      <a:pt x="4295" y="1"/>
                    </a:cubicBezTo>
                    <a:close/>
                  </a:path>
                </a:pathLst>
              </a:custGeom>
              <a:solidFill>
                <a:srgbClr val="1E15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FFFF"/>
                  </a:solidFill>
                  <a:latin typeface="McLaren"/>
                  <a:ea typeface="McLaren"/>
                  <a:cs typeface="McLaren"/>
                  <a:sym typeface="McLaren"/>
                </a:endParaRPr>
              </a:p>
            </p:txBody>
          </p:sp>
          <p:sp>
            <p:nvSpPr>
              <p:cNvPr id="3867" name="Google Shape;3867;p37"/>
              <p:cNvSpPr/>
              <p:nvPr/>
            </p:nvSpPr>
            <p:spPr>
              <a:xfrm>
                <a:off x="4824775" y="2950350"/>
                <a:ext cx="149150" cy="11950"/>
              </a:xfrm>
              <a:custGeom>
                <a:avLst/>
                <a:gdLst/>
                <a:ahLst/>
                <a:cxnLst/>
                <a:rect l="l" t="t" r="r" b="b"/>
                <a:pathLst>
                  <a:path w="5966" h="478" extrusionOk="0">
                    <a:moveTo>
                      <a:pt x="2488" y="0"/>
                    </a:moveTo>
                    <a:cubicBezTo>
                      <a:pt x="1662" y="0"/>
                      <a:pt x="834" y="61"/>
                      <a:pt x="1" y="218"/>
                    </a:cubicBezTo>
                    <a:cubicBezTo>
                      <a:pt x="1195" y="352"/>
                      <a:pt x="2381" y="478"/>
                      <a:pt x="3563" y="478"/>
                    </a:cubicBezTo>
                    <a:cubicBezTo>
                      <a:pt x="4365" y="478"/>
                      <a:pt x="5165" y="420"/>
                      <a:pt x="5966" y="268"/>
                    </a:cubicBezTo>
                    <a:cubicBezTo>
                      <a:pt x="4808" y="121"/>
                      <a:pt x="3651" y="0"/>
                      <a:pt x="2488" y="0"/>
                    </a:cubicBezTo>
                    <a:close/>
                  </a:path>
                </a:pathLst>
              </a:custGeom>
              <a:solidFill>
                <a:srgbClr val="1E15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FFFF"/>
                  </a:solidFill>
                  <a:latin typeface="McLaren"/>
                  <a:ea typeface="McLaren"/>
                  <a:cs typeface="McLaren"/>
                  <a:sym typeface="McLaren"/>
                </a:endParaRPr>
              </a:p>
            </p:txBody>
          </p:sp>
        </p:grpSp>
        <p:grpSp>
          <p:nvGrpSpPr>
            <p:cNvPr id="3868" name="Google Shape;3868;p37"/>
            <p:cNvGrpSpPr/>
            <p:nvPr/>
          </p:nvGrpSpPr>
          <p:grpSpPr>
            <a:xfrm rot="-168147" flipH="1">
              <a:off x="5205616" y="3261442"/>
              <a:ext cx="2814191" cy="712452"/>
              <a:chOff x="1433613" y="-3013725"/>
              <a:chExt cx="10345327" cy="2187999"/>
            </a:xfrm>
          </p:grpSpPr>
          <p:sp>
            <p:nvSpPr>
              <p:cNvPr id="3869" name="Google Shape;3869;p37"/>
              <p:cNvSpPr/>
              <p:nvPr/>
            </p:nvSpPr>
            <p:spPr>
              <a:xfrm>
                <a:off x="1433613" y="-3013725"/>
                <a:ext cx="10345327" cy="2187999"/>
              </a:xfrm>
              <a:custGeom>
                <a:avLst/>
                <a:gdLst/>
                <a:ahLst/>
                <a:cxnLst/>
                <a:rect l="l" t="t" r="r" b="b"/>
                <a:pathLst>
                  <a:path w="70753" h="14964" extrusionOk="0">
                    <a:moveTo>
                      <a:pt x="19875" y="1"/>
                    </a:moveTo>
                    <a:cubicBezTo>
                      <a:pt x="18041" y="376"/>
                      <a:pt x="16268" y="512"/>
                      <a:pt x="14497" y="512"/>
                    </a:cubicBezTo>
                    <a:cubicBezTo>
                      <a:pt x="13074" y="512"/>
                      <a:pt x="11653" y="424"/>
                      <a:pt x="10201" y="301"/>
                    </a:cubicBezTo>
                    <a:cubicBezTo>
                      <a:pt x="7294" y="702"/>
                      <a:pt x="4412" y="577"/>
                      <a:pt x="1479" y="652"/>
                    </a:cubicBezTo>
                    <a:cubicBezTo>
                      <a:pt x="1429" y="2006"/>
                      <a:pt x="1254" y="3234"/>
                      <a:pt x="1329" y="4487"/>
                    </a:cubicBezTo>
                    <a:cubicBezTo>
                      <a:pt x="1479" y="7169"/>
                      <a:pt x="978" y="9775"/>
                      <a:pt x="226" y="12331"/>
                    </a:cubicBezTo>
                    <a:cubicBezTo>
                      <a:pt x="1" y="13083"/>
                      <a:pt x="101" y="13835"/>
                      <a:pt x="427" y="14437"/>
                    </a:cubicBezTo>
                    <a:cubicBezTo>
                      <a:pt x="4648" y="14662"/>
                      <a:pt x="8857" y="14745"/>
                      <a:pt x="13058" y="14745"/>
                    </a:cubicBezTo>
                    <a:cubicBezTo>
                      <a:pt x="24648" y="14745"/>
                      <a:pt x="36178" y="14115"/>
                      <a:pt x="47742" y="14115"/>
                    </a:cubicBezTo>
                    <a:cubicBezTo>
                      <a:pt x="54334" y="14115"/>
                      <a:pt x="60938" y="14320"/>
                      <a:pt x="67570" y="14963"/>
                    </a:cubicBezTo>
                    <a:cubicBezTo>
                      <a:pt x="68021" y="14888"/>
                      <a:pt x="68472" y="14737"/>
                      <a:pt x="68898" y="14537"/>
                    </a:cubicBezTo>
                    <a:cubicBezTo>
                      <a:pt x="68973" y="13860"/>
                      <a:pt x="69324" y="13284"/>
                      <a:pt x="69625" y="12707"/>
                    </a:cubicBezTo>
                    <a:cubicBezTo>
                      <a:pt x="70502" y="11128"/>
                      <a:pt x="70753" y="9474"/>
                      <a:pt x="70477" y="7770"/>
                    </a:cubicBezTo>
                    <a:cubicBezTo>
                      <a:pt x="70327" y="6818"/>
                      <a:pt x="70026" y="5765"/>
                      <a:pt x="68648" y="5740"/>
                    </a:cubicBezTo>
                    <a:cubicBezTo>
                      <a:pt x="68648" y="4737"/>
                      <a:pt x="68673" y="3760"/>
                      <a:pt x="68623" y="2783"/>
                    </a:cubicBezTo>
                    <a:cubicBezTo>
                      <a:pt x="68573" y="1433"/>
                      <a:pt x="67924" y="852"/>
                      <a:pt x="66626" y="852"/>
                    </a:cubicBezTo>
                    <a:cubicBezTo>
                      <a:pt x="66598" y="852"/>
                      <a:pt x="66570" y="852"/>
                      <a:pt x="66542" y="853"/>
                    </a:cubicBezTo>
                    <a:cubicBezTo>
                      <a:pt x="66141" y="861"/>
                      <a:pt x="65743" y="864"/>
                      <a:pt x="65347" y="864"/>
                    </a:cubicBezTo>
                    <a:cubicBezTo>
                      <a:pt x="64554" y="864"/>
                      <a:pt x="63769" y="853"/>
                      <a:pt x="62983" y="853"/>
                    </a:cubicBezTo>
                    <a:cubicBezTo>
                      <a:pt x="62909" y="851"/>
                      <a:pt x="62835" y="850"/>
                      <a:pt x="62761" y="850"/>
                    </a:cubicBezTo>
                    <a:cubicBezTo>
                      <a:pt x="62335" y="850"/>
                      <a:pt x="61909" y="879"/>
                      <a:pt x="61483" y="879"/>
                    </a:cubicBezTo>
                    <a:cubicBezTo>
                      <a:pt x="61081" y="879"/>
                      <a:pt x="60679" y="853"/>
                      <a:pt x="60277" y="752"/>
                    </a:cubicBezTo>
                    <a:cubicBezTo>
                      <a:pt x="60277" y="652"/>
                      <a:pt x="60277" y="577"/>
                      <a:pt x="60277" y="502"/>
                    </a:cubicBezTo>
                    <a:cubicBezTo>
                      <a:pt x="58597" y="640"/>
                      <a:pt x="56937" y="709"/>
                      <a:pt x="55277" y="709"/>
                    </a:cubicBezTo>
                    <a:cubicBezTo>
                      <a:pt x="53616" y="709"/>
                      <a:pt x="51956" y="640"/>
                      <a:pt x="50277" y="502"/>
                    </a:cubicBezTo>
                    <a:cubicBezTo>
                      <a:pt x="50162" y="578"/>
                      <a:pt x="50018" y="611"/>
                      <a:pt x="49833" y="611"/>
                    </a:cubicBezTo>
                    <a:cubicBezTo>
                      <a:pt x="49776" y="611"/>
                      <a:pt x="49715" y="608"/>
                      <a:pt x="49650" y="602"/>
                    </a:cubicBezTo>
                    <a:cubicBezTo>
                      <a:pt x="46693" y="402"/>
                      <a:pt x="43760" y="452"/>
                      <a:pt x="40803" y="427"/>
                    </a:cubicBezTo>
                    <a:cubicBezTo>
                      <a:pt x="37595" y="427"/>
                      <a:pt x="34387" y="226"/>
                      <a:pt x="31204" y="101"/>
                    </a:cubicBezTo>
                    <a:cubicBezTo>
                      <a:pt x="30388" y="68"/>
                      <a:pt x="29572" y="56"/>
                      <a:pt x="28756" y="56"/>
                    </a:cubicBezTo>
                    <a:cubicBezTo>
                      <a:pt x="26414" y="56"/>
                      <a:pt x="24072" y="157"/>
                      <a:pt x="21730" y="176"/>
                    </a:cubicBezTo>
                    <a:cubicBezTo>
                      <a:pt x="21402" y="176"/>
                      <a:pt x="21066" y="221"/>
                      <a:pt x="20728" y="221"/>
                    </a:cubicBezTo>
                    <a:cubicBezTo>
                      <a:pt x="20445" y="221"/>
                      <a:pt x="20160" y="190"/>
                      <a:pt x="19875" y="76"/>
                    </a:cubicBezTo>
                    <a:cubicBezTo>
                      <a:pt x="19875" y="51"/>
                      <a:pt x="19875" y="26"/>
                      <a:pt x="19875" y="1"/>
                    </a:cubicBezTo>
                    <a:close/>
                  </a:path>
                </a:pathLst>
              </a:custGeom>
              <a:solidFill>
                <a:srgbClr val="1E15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0" name="Google Shape;3870;p37"/>
              <p:cNvSpPr/>
              <p:nvPr/>
            </p:nvSpPr>
            <p:spPr>
              <a:xfrm>
                <a:off x="1666537" y="-2944564"/>
                <a:ext cx="10072192" cy="1943377"/>
              </a:xfrm>
              <a:custGeom>
                <a:avLst/>
                <a:gdLst/>
                <a:ahLst/>
                <a:cxnLst/>
                <a:rect l="l" t="t" r="r" b="b"/>
                <a:pathLst>
                  <a:path w="68885" h="13291" extrusionOk="0">
                    <a:moveTo>
                      <a:pt x="22274" y="1"/>
                    </a:moveTo>
                    <a:cubicBezTo>
                      <a:pt x="15500" y="1"/>
                      <a:pt x="8725" y="162"/>
                      <a:pt x="1942" y="630"/>
                    </a:cubicBezTo>
                    <a:cubicBezTo>
                      <a:pt x="2067" y="2059"/>
                      <a:pt x="1691" y="3487"/>
                      <a:pt x="1967" y="4991"/>
                    </a:cubicBezTo>
                    <a:cubicBezTo>
                      <a:pt x="2544" y="5014"/>
                      <a:pt x="3122" y="5023"/>
                      <a:pt x="3698" y="5023"/>
                    </a:cubicBezTo>
                    <a:cubicBezTo>
                      <a:pt x="5726" y="5023"/>
                      <a:pt x="7745" y="4913"/>
                      <a:pt x="9758" y="4913"/>
                    </a:cubicBezTo>
                    <a:cubicBezTo>
                      <a:pt x="10923" y="4913"/>
                      <a:pt x="12085" y="4950"/>
                      <a:pt x="13245" y="5066"/>
                    </a:cubicBezTo>
                    <a:cubicBezTo>
                      <a:pt x="13245" y="5242"/>
                      <a:pt x="13245" y="5417"/>
                      <a:pt x="13270" y="5568"/>
                    </a:cubicBezTo>
                    <a:lnTo>
                      <a:pt x="1992" y="5818"/>
                    </a:lnTo>
                    <a:cubicBezTo>
                      <a:pt x="2443" y="6320"/>
                      <a:pt x="2944" y="6445"/>
                      <a:pt x="3495" y="6445"/>
                    </a:cubicBezTo>
                    <a:cubicBezTo>
                      <a:pt x="4208" y="6445"/>
                      <a:pt x="4921" y="6435"/>
                      <a:pt x="5634" y="6435"/>
                    </a:cubicBezTo>
                    <a:cubicBezTo>
                      <a:pt x="6525" y="6435"/>
                      <a:pt x="7416" y="6450"/>
                      <a:pt x="8308" y="6520"/>
                    </a:cubicBezTo>
                    <a:cubicBezTo>
                      <a:pt x="9360" y="6595"/>
                      <a:pt x="10488" y="6395"/>
                      <a:pt x="11465" y="7147"/>
                    </a:cubicBezTo>
                    <a:cubicBezTo>
                      <a:pt x="10420" y="7201"/>
                      <a:pt x="9376" y="7215"/>
                      <a:pt x="8335" y="7215"/>
                    </a:cubicBezTo>
                    <a:cubicBezTo>
                      <a:pt x="7345" y="7215"/>
                      <a:pt x="6358" y="7203"/>
                      <a:pt x="5373" y="7203"/>
                    </a:cubicBezTo>
                    <a:cubicBezTo>
                      <a:pt x="4066" y="7203"/>
                      <a:pt x="2764" y="7224"/>
                      <a:pt x="1465" y="7322"/>
                    </a:cubicBezTo>
                    <a:cubicBezTo>
                      <a:pt x="939" y="9026"/>
                      <a:pt x="1140" y="10831"/>
                      <a:pt x="262" y="12410"/>
                    </a:cubicBezTo>
                    <a:cubicBezTo>
                      <a:pt x="1" y="12862"/>
                      <a:pt x="281" y="13291"/>
                      <a:pt x="909" y="13291"/>
                    </a:cubicBezTo>
                    <a:cubicBezTo>
                      <a:pt x="943" y="13291"/>
                      <a:pt x="978" y="13290"/>
                      <a:pt x="1014" y="13287"/>
                    </a:cubicBezTo>
                    <a:cubicBezTo>
                      <a:pt x="1910" y="13220"/>
                      <a:pt x="2785" y="13133"/>
                      <a:pt x="3676" y="13133"/>
                    </a:cubicBezTo>
                    <a:cubicBezTo>
                      <a:pt x="3783" y="13133"/>
                      <a:pt x="3890" y="13134"/>
                      <a:pt x="3997" y="13137"/>
                    </a:cubicBezTo>
                    <a:cubicBezTo>
                      <a:pt x="5587" y="13176"/>
                      <a:pt x="7176" y="13192"/>
                      <a:pt x="8766" y="13192"/>
                    </a:cubicBezTo>
                    <a:cubicBezTo>
                      <a:pt x="14609" y="13192"/>
                      <a:pt x="20452" y="12981"/>
                      <a:pt x="26295" y="12981"/>
                    </a:cubicBezTo>
                    <a:cubicBezTo>
                      <a:pt x="27885" y="12981"/>
                      <a:pt x="29475" y="12997"/>
                      <a:pt x="31064" y="13036"/>
                    </a:cubicBezTo>
                    <a:cubicBezTo>
                      <a:pt x="32609" y="13077"/>
                      <a:pt x="34154" y="13096"/>
                      <a:pt x="35698" y="13096"/>
                    </a:cubicBezTo>
                    <a:cubicBezTo>
                      <a:pt x="39843" y="13096"/>
                      <a:pt x="43988" y="12962"/>
                      <a:pt x="48132" y="12761"/>
                    </a:cubicBezTo>
                    <a:cubicBezTo>
                      <a:pt x="49343" y="12705"/>
                      <a:pt x="50552" y="12683"/>
                      <a:pt x="51761" y="12683"/>
                    </a:cubicBezTo>
                    <a:cubicBezTo>
                      <a:pt x="55978" y="12683"/>
                      <a:pt x="60185" y="12949"/>
                      <a:pt x="64391" y="12949"/>
                    </a:cubicBezTo>
                    <a:cubicBezTo>
                      <a:pt x="64894" y="12949"/>
                      <a:pt x="65398" y="12945"/>
                      <a:pt x="65902" y="12936"/>
                    </a:cubicBezTo>
                    <a:cubicBezTo>
                      <a:pt x="67080" y="12936"/>
                      <a:pt x="67380" y="12585"/>
                      <a:pt x="67105" y="11232"/>
                    </a:cubicBezTo>
                    <a:lnTo>
                      <a:pt x="67105" y="11232"/>
                    </a:lnTo>
                    <a:cubicBezTo>
                      <a:pt x="64674" y="12084"/>
                      <a:pt x="62117" y="12134"/>
                      <a:pt x="59586" y="12134"/>
                    </a:cubicBezTo>
                    <a:cubicBezTo>
                      <a:pt x="57756" y="12134"/>
                      <a:pt x="55902" y="12134"/>
                      <a:pt x="54072" y="12159"/>
                    </a:cubicBezTo>
                    <a:cubicBezTo>
                      <a:pt x="50664" y="12184"/>
                      <a:pt x="47255" y="12209"/>
                      <a:pt x="43846" y="12285"/>
                    </a:cubicBezTo>
                    <a:cubicBezTo>
                      <a:pt x="43201" y="12298"/>
                      <a:pt x="42556" y="12304"/>
                      <a:pt x="41912" y="12304"/>
                    </a:cubicBezTo>
                    <a:cubicBezTo>
                      <a:pt x="37650" y="12304"/>
                      <a:pt x="33402" y="12049"/>
                      <a:pt x="29135" y="11984"/>
                    </a:cubicBezTo>
                    <a:cubicBezTo>
                      <a:pt x="28454" y="11973"/>
                      <a:pt x="27772" y="11971"/>
                      <a:pt x="27089" y="11971"/>
                    </a:cubicBezTo>
                    <a:cubicBezTo>
                      <a:pt x="26260" y="11971"/>
                      <a:pt x="25429" y="11975"/>
                      <a:pt x="24597" y="11975"/>
                    </a:cubicBezTo>
                    <a:cubicBezTo>
                      <a:pt x="22812" y="11975"/>
                      <a:pt x="21024" y="11955"/>
                      <a:pt x="19235" y="11833"/>
                    </a:cubicBezTo>
                    <a:cubicBezTo>
                      <a:pt x="19208" y="11832"/>
                      <a:pt x="19179" y="11831"/>
                      <a:pt x="19150" y="11831"/>
                    </a:cubicBezTo>
                    <a:cubicBezTo>
                      <a:pt x="19051" y="11831"/>
                      <a:pt x="18943" y="11839"/>
                      <a:pt x="18836" y="11839"/>
                    </a:cubicBezTo>
                    <a:cubicBezTo>
                      <a:pt x="18511" y="11839"/>
                      <a:pt x="18192" y="11769"/>
                      <a:pt x="18157" y="11207"/>
                    </a:cubicBezTo>
                    <a:cubicBezTo>
                      <a:pt x="18483" y="11082"/>
                      <a:pt x="18806" y="11040"/>
                      <a:pt x="19127" y="11040"/>
                    </a:cubicBezTo>
                    <a:cubicBezTo>
                      <a:pt x="19770" y="11040"/>
                      <a:pt x="20404" y="11207"/>
                      <a:pt x="21039" y="11207"/>
                    </a:cubicBezTo>
                    <a:cubicBezTo>
                      <a:pt x="21542" y="11210"/>
                      <a:pt x="22045" y="11211"/>
                      <a:pt x="22548" y="11211"/>
                    </a:cubicBezTo>
                    <a:cubicBezTo>
                      <a:pt x="23860" y="11211"/>
                      <a:pt x="25173" y="11203"/>
                      <a:pt x="26486" y="11203"/>
                    </a:cubicBezTo>
                    <a:cubicBezTo>
                      <a:pt x="28616" y="11203"/>
                      <a:pt x="30746" y="11224"/>
                      <a:pt x="32869" y="11332"/>
                    </a:cubicBezTo>
                    <a:cubicBezTo>
                      <a:pt x="35894" y="11485"/>
                      <a:pt x="38905" y="11551"/>
                      <a:pt x="41923" y="11551"/>
                    </a:cubicBezTo>
                    <a:cubicBezTo>
                      <a:pt x="42855" y="11551"/>
                      <a:pt x="43789" y="11544"/>
                      <a:pt x="44724" y="11533"/>
                    </a:cubicBezTo>
                    <a:cubicBezTo>
                      <a:pt x="48132" y="11508"/>
                      <a:pt x="51541" y="11508"/>
                      <a:pt x="54949" y="11432"/>
                    </a:cubicBezTo>
                    <a:cubicBezTo>
                      <a:pt x="55295" y="11425"/>
                      <a:pt x="55640" y="11423"/>
                      <a:pt x="55986" y="11423"/>
                    </a:cubicBezTo>
                    <a:cubicBezTo>
                      <a:pt x="57174" y="11423"/>
                      <a:pt x="58362" y="11455"/>
                      <a:pt x="59547" y="11455"/>
                    </a:cubicBezTo>
                    <a:cubicBezTo>
                      <a:pt x="61765" y="11455"/>
                      <a:pt x="63972" y="11343"/>
                      <a:pt x="66152" y="10706"/>
                    </a:cubicBezTo>
                    <a:cubicBezTo>
                      <a:pt x="67957" y="10179"/>
                      <a:pt x="68884" y="8525"/>
                      <a:pt x="68383" y="6696"/>
                    </a:cubicBezTo>
                    <a:cubicBezTo>
                      <a:pt x="68157" y="5843"/>
                      <a:pt x="67631" y="5467"/>
                      <a:pt x="66879" y="5442"/>
                    </a:cubicBezTo>
                    <a:cubicBezTo>
                      <a:pt x="65319" y="5371"/>
                      <a:pt x="63760" y="5248"/>
                      <a:pt x="62200" y="5248"/>
                    </a:cubicBezTo>
                    <a:cubicBezTo>
                      <a:pt x="61579" y="5248"/>
                      <a:pt x="60958" y="5267"/>
                      <a:pt x="60338" y="5317"/>
                    </a:cubicBezTo>
                    <a:cubicBezTo>
                      <a:pt x="59953" y="5351"/>
                      <a:pt x="59568" y="5400"/>
                      <a:pt x="59163" y="5400"/>
                    </a:cubicBezTo>
                    <a:cubicBezTo>
                      <a:pt x="58670" y="5400"/>
                      <a:pt x="58147" y="5328"/>
                      <a:pt x="57556" y="5066"/>
                    </a:cubicBezTo>
                    <a:cubicBezTo>
                      <a:pt x="60513" y="4114"/>
                      <a:pt x="63471" y="5016"/>
                      <a:pt x="66177" y="3964"/>
                    </a:cubicBezTo>
                    <a:lnTo>
                      <a:pt x="66177" y="806"/>
                    </a:lnTo>
                    <a:cubicBezTo>
                      <a:pt x="51515" y="754"/>
                      <a:pt x="36899" y="1"/>
                      <a:pt x="22274" y="1"/>
                    </a:cubicBezTo>
                    <a:close/>
                  </a:path>
                </a:pathLst>
              </a:custGeom>
              <a:solidFill>
                <a:srgbClr val="43439B">
                  <a:alpha val="52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1" name="Google Shape;3871;p37"/>
              <p:cNvSpPr/>
              <p:nvPr/>
            </p:nvSpPr>
            <p:spPr>
              <a:xfrm>
                <a:off x="7663505" y="-2562936"/>
                <a:ext cx="2942773" cy="106446"/>
              </a:xfrm>
              <a:custGeom>
                <a:avLst/>
                <a:gdLst/>
                <a:ahLst/>
                <a:cxnLst/>
                <a:rect l="l" t="t" r="r" b="b"/>
                <a:pathLst>
                  <a:path w="20126" h="728" extrusionOk="0">
                    <a:moveTo>
                      <a:pt x="0" y="0"/>
                    </a:moveTo>
                    <a:cubicBezTo>
                      <a:pt x="4142" y="621"/>
                      <a:pt x="8293" y="684"/>
                      <a:pt x="12447" y="684"/>
                    </a:cubicBezTo>
                    <a:cubicBezTo>
                      <a:pt x="13520" y="684"/>
                      <a:pt x="14594" y="680"/>
                      <a:pt x="15667" y="680"/>
                    </a:cubicBezTo>
                    <a:cubicBezTo>
                      <a:pt x="17153" y="680"/>
                      <a:pt x="18639" y="688"/>
                      <a:pt x="20126" y="727"/>
                    </a:cubicBezTo>
                    <a:cubicBezTo>
                      <a:pt x="16947" y="203"/>
                      <a:pt x="13756" y="109"/>
                      <a:pt x="10565" y="109"/>
                    </a:cubicBezTo>
                    <a:cubicBezTo>
                      <a:pt x="8780" y="109"/>
                      <a:pt x="6994" y="139"/>
                      <a:pt x="5210" y="139"/>
                    </a:cubicBezTo>
                    <a:cubicBezTo>
                      <a:pt x="3471" y="139"/>
                      <a:pt x="1734" y="111"/>
                      <a:pt x="0" y="0"/>
                    </a:cubicBezTo>
                    <a:close/>
                  </a:path>
                </a:pathLst>
              </a:custGeom>
              <a:solidFill>
                <a:srgbClr val="1E15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2" name="Google Shape;3872;p37"/>
              <p:cNvSpPr/>
              <p:nvPr/>
            </p:nvSpPr>
            <p:spPr>
              <a:xfrm>
                <a:off x="5508697" y="-1442763"/>
                <a:ext cx="2059620" cy="121068"/>
              </a:xfrm>
              <a:custGeom>
                <a:avLst/>
                <a:gdLst/>
                <a:ahLst/>
                <a:cxnLst/>
                <a:rect l="l" t="t" r="r" b="b"/>
                <a:pathLst>
                  <a:path w="14086" h="828" extrusionOk="0">
                    <a:moveTo>
                      <a:pt x="2226" y="0"/>
                    </a:moveTo>
                    <a:cubicBezTo>
                      <a:pt x="1484" y="0"/>
                      <a:pt x="742" y="10"/>
                      <a:pt x="1" y="34"/>
                    </a:cubicBezTo>
                    <a:cubicBezTo>
                      <a:pt x="1" y="159"/>
                      <a:pt x="26" y="309"/>
                      <a:pt x="26" y="460"/>
                    </a:cubicBezTo>
                    <a:cubicBezTo>
                      <a:pt x="151" y="485"/>
                      <a:pt x="276" y="535"/>
                      <a:pt x="427" y="560"/>
                    </a:cubicBezTo>
                    <a:cubicBezTo>
                      <a:pt x="2773" y="763"/>
                      <a:pt x="5119" y="827"/>
                      <a:pt x="7466" y="827"/>
                    </a:cubicBezTo>
                    <a:cubicBezTo>
                      <a:pt x="9455" y="827"/>
                      <a:pt x="11445" y="781"/>
                      <a:pt x="13434" y="735"/>
                    </a:cubicBezTo>
                    <a:cubicBezTo>
                      <a:pt x="13710" y="710"/>
                      <a:pt x="14086" y="735"/>
                      <a:pt x="14086" y="34"/>
                    </a:cubicBezTo>
                    <a:lnTo>
                      <a:pt x="14086" y="34"/>
                    </a:lnTo>
                    <a:cubicBezTo>
                      <a:pt x="12885" y="104"/>
                      <a:pt x="11683" y="129"/>
                      <a:pt x="10479" y="129"/>
                    </a:cubicBezTo>
                    <a:cubicBezTo>
                      <a:pt x="7729" y="129"/>
                      <a:pt x="4975" y="0"/>
                      <a:pt x="2226" y="0"/>
                    </a:cubicBezTo>
                    <a:close/>
                  </a:path>
                </a:pathLst>
              </a:custGeom>
              <a:solidFill>
                <a:srgbClr val="1E15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3" name="Google Shape;3873;p37"/>
              <p:cNvSpPr/>
              <p:nvPr/>
            </p:nvSpPr>
            <p:spPr>
              <a:xfrm>
                <a:off x="2144522" y="-1392172"/>
                <a:ext cx="1990020" cy="85391"/>
              </a:xfrm>
              <a:custGeom>
                <a:avLst/>
                <a:gdLst/>
                <a:ahLst/>
                <a:cxnLst/>
                <a:rect l="l" t="t" r="r" b="b"/>
                <a:pathLst>
                  <a:path w="13610" h="584" extrusionOk="0">
                    <a:moveTo>
                      <a:pt x="4079" y="0"/>
                    </a:moveTo>
                    <a:cubicBezTo>
                      <a:pt x="2719" y="0"/>
                      <a:pt x="1360" y="31"/>
                      <a:pt x="1" y="114"/>
                    </a:cubicBezTo>
                    <a:cubicBezTo>
                      <a:pt x="1302" y="425"/>
                      <a:pt x="4771" y="583"/>
                      <a:pt x="7902" y="583"/>
                    </a:cubicBezTo>
                    <a:cubicBezTo>
                      <a:pt x="10562" y="583"/>
                      <a:pt x="12977" y="469"/>
                      <a:pt x="13610" y="239"/>
                    </a:cubicBezTo>
                    <a:cubicBezTo>
                      <a:pt x="10433" y="169"/>
                      <a:pt x="7256" y="0"/>
                      <a:pt x="4079" y="0"/>
                    </a:cubicBezTo>
                    <a:close/>
                  </a:path>
                </a:pathLst>
              </a:custGeom>
              <a:solidFill>
                <a:srgbClr val="1E15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4" name="Google Shape;3874;p37"/>
              <p:cNvSpPr/>
              <p:nvPr/>
            </p:nvSpPr>
            <p:spPr>
              <a:xfrm>
                <a:off x="8407460" y="-1507538"/>
                <a:ext cx="2041343" cy="83198"/>
              </a:xfrm>
              <a:custGeom>
                <a:avLst/>
                <a:gdLst/>
                <a:ahLst/>
                <a:cxnLst/>
                <a:rect l="l" t="t" r="r" b="b"/>
                <a:pathLst>
                  <a:path w="13961" h="569" extrusionOk="0">
                    <a:moveTo>
                      <a:pt x="6990" y="0"/>
                    </a:moveTo>
                    <a:cubicBezTo>
                      <a:pt x="5438" y="0"/>
                      <a:pt x="3885" y="28"/>
                      <a:pt x="2331" y="28"/>
                    </a:cubicBezTo>
                    <a:cubicBezTo>
                      <a:pt x="1554" y="28"/>
                      <a:pt x="777" y="21"/>
                      <a:pt x="0" y="0"/>
                    </a:cubicBezTo>
                    <a:lnTo>
                      <a:pt x="0" y="0"/>
                    </a:lnTo>
                    <a:cubicBezTo>
                      <a:pt x="2797" y="406"/>
                      <a:pt x="5585" y="569"/>
                      <a:pt x="8375" y="569"/>
                    </a:cubicBezTo>
                    <a:cubicBezTo>
                      <a:pt x="10235" y="569"/>
                      <a:pt x="12095" y="497"/>
                      <a:pt x="13960" y="376"/>
                    </a:cubicBezTo>
                    <a:cubicBezTo>
                      <a:pt x="11642" y="63"/>
                      <a:pt x="9317" y="0"/>
                      <a:pt x="6990" y="0"/>
                    </a:cubicBezTo>
                    <a:close/>
                  </a:path>
                </a:pathLst>
              </a:custGeom>
              <a:solidFill>
                <a:srgbClr val="1E15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5" name="Google Shape;3875;p37"/>
              <p:cNvSpPr/>
              <p:nvPr/>
            </p:nvSpPr>
            <p:spPr>
              <a:xfrm>
                <a:off x="7799049" y="-1681244"/>
                <a:ext cx="2154954" cy="78519"/>
              </a:xfrm>
              <a:custGeom>
                <a:avLst/>
                <a:gdLst/>
                <a:ahLst/>
                <a:cxnLst/>
                <a:rect l="l" t="t" r="r" b="b"/>
                <a:pathLst>
                  <a:path w="14738" h="537" extrusionOk="0">
                    <a:moveTo>
                      <a:pt x="11315" y="1"/>
                    </a:moveTo>
                    <a:cubicBezTo>
                      <a:pt x="7544" y="1"/>
                      <a:pt x="3772" y="210"/>
                      <a:pt x="1" y="537"/>
                    </a:cubicBezTo>
                    <a:cubicBezTo>
                      <a:pt x="4913" y="386"/>
                      <a:pt x="9825" y="236"/>
                      <a:pt x="14738" y="61"/>
                    </a:cubicBezTo>
                    <a:cubicBezTo>
                      <a:pt x="13597" y="20"/>
                      <a:pt x="12456" y="1"/>
                      <a:pt x="11315" y="1"/>
                    </a:cubicBezTo>
                    <a:close/>
                  </a:path>
                </a:pathLst>
              </a:custGeom>
              <a:solidFill>
                <a:srgbClr val="1E15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6" name="Google Shape;3876;p37"/>
              <p:cNvSpPr/>
              <p:nvPr/>
            </p:nvSpPr>
            <p:spPr>
              <a:xfrm>
                <a:off x="5867807" y="-2296089"/>
                <a:ext cx="1282766" cy="55855"/>
              </a:xfrm>
              <a:custGeom>
                <a:avLst/>
                <a:gdLst/>
                <a:ahLst/>
                <a:cxnLst/>
                <a:rect l="l" t="t" r="r" b="b"/>
                <a:pathLst>
                  <a:path w="8773" h="382" extrusionOk="0">
                    <a:moveTo>
                      <a:pt x="3445" y="1"/>
                    </a:moveTo>
                    <a:cubicBezTo>
                      <a:pt x="2298" y="1"/>
                      <a:pt x="1149" y="47"/>
                      <a:pt x="1" y="155"/>
                    </a:cubicBezTo>
                    <a:cubicBezTo>
                      <a:pt x="1986" y="257"/>
                      <a:pt x="3971" y="382"/>
                      <a:pt x="5948" y="382"/>
                    </a:cubicBezTo>
                    <a:cubicBezTo>
                      <a:pt x="6892" y="382"/>
                      <a:pt x="7834" y="353"/>
                      <a:pt x="8773" y="281"/>
                    </a:cubicBezTo>
                    <a:cubicBezTo>
                      <a:pt x="7004" y="113"/>
                      <a:pt x="5226" y="1"/>
                      <a:pt x="3445" y="1"/>
                    </a:cubicBezTo>
                    <a:close/>
                  </a:path>
                </a:pathLst>
              </a:custGeom>
              <a:solidFill>
                <a:srgbClr val="1E15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7" name="Google Shape;3877;p37"/>
              <p:cNvSpPr/>
              <p:nvPr/>
            </p:nvSpPr>
            <p:spPr>
              <a:xfrm>
                <a:off x="3463844" y="-1635332"/>
                <a:ext cx="546122" cy="94603"/>
              </a:xfrm>
              <a:custGeom>
                <a:avLst/>
                <a:gdLst/>
                <a:ahLst/>
                <a:cxnLst/>
                <a:rect l="l" t="t" r="r" b="b"/>
                <a:pathLst>
                  <a:path w="3735" h="647" extrusionOk="0">
                    <a:moveTo>
                      <a:pt x="2130" y="1"/>
                    </a:moveTo>
                    <a:cubicBezTo>
                      <a:pt x="1393" y="1"/>
                      <a:pt x="671" y="143"/>
                      <a:pt x="0" y="624"/>
                    </a:cubicBezTo>
                    <a:cubicBezTo>
                      <a:pt x="195" y="639"/>
                      <a:pt x="388" y="646"/>
                      <a:pt x="580" y="646"/>
                    </a:cubicBezTo>
                    <a:cubicBezTo>
                      <a:pt x="1652" y="646"/>
                      <a:pt x="2693" y="424"/>
                      <a:pt x="3735" y="148"/>
                    </a:cubicBezTo>
                    <a:cubicBezTo>
                      <a:pt x="3200" y="74"/>
                      <a:pt x="2661" y="1"/>
                      <a:pt x="2130" y="1"/>
                    </a:cubicBezTo>
                    <a:close/>
                  </a:path>
                </a:pathLst>
              </a:custGeom>
              <a:solidFill>
                <a:srgbClr val="1E15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8" name="Google Shape;3878;p37"/>
              <p:cNvSpPr/>
              <p:nvPr/>
            </p:nvSpPr>
            <p:spPr>
              <a:xfrm>
                <a:off x="10056502" y="-1720138"/>
                <a:ext cx="1070166" cy="51615"/>
              </a:xfrm>
              <a:custGeom>
                <a:avLst/>
                <a:gdLst/>
                <a:ahLst/>
                <a:cxnLst/>
                <a:rect l="l" t="t" r="r" b="b"/>
                <a:pathLst>
                  <a:path w="7319" h="353" extrusionOk="0">
                    <a:moveTo>
                      <a:pt x="7319" y="1"/>
                    </a:moveTo>
                    <a:lnTo>
                      <a:pt x="7319" y="1"/>
                    </a:lnTo>
                    <a:cubicBezTo>
                      <a:pt x="6091" y="126"/>
                      <a:pt x="4888" y="76"/>
                      <a:pt x="3660" y="176"/>
                    </a:cubicBezTo>
                    <a:cubicBezTo>
                      <a:pt x="3486" y="187"/>
                      <a:pt x="3312" y="191"/>
                      <a:pt x="3136" y="191"/>
                    </a:cubicBezTo>
                    <a:cubicBezTo>
                      <a:pt x="2609" y="191"/>
                      <a:pt x="2075" y="154"/>
                      <a:pt x="1542" y="154"/>
                    </a:cubicBezTo>
                    <a:cubicBezTo>
                      <a:pt x="1025" y="154"/>
                      <a:pt x="508" y="189"/>
                      <a:pt x="0" y="327"/>
                    </a:cubicBezTo>
                    <a:cubicBezTo>
                      <a:pt x="224" y="322"/>
                      <a:pt x="447" y="320"/>
                      <a:pt x="671" y="320"/>
                    </a:cubicBezTo>
                    <a:cubicBezTo>
                      <a:pt x="1600" y="320"/>
                      <a:pt x="2532" y="352"/>
                      <a:pt x="3464" y="352"/>
                    </a:cubicBezTo>
                    <a:cubicBezTo>
                      <a:pt x="4751" y="352"/>
                      <a:pt x="6038" y="291"/>
                      <a:pt x="7319" y="1"/>
                    </a:cubicBezTo>
                    <a:close/>
                  </a:path>
                </a:pathLst>
              </a:custGeom>
              <a:solidFill>
                <a:srgbClr val="1E15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9" name="Google Shape;3879;p37"/>
              <p:cNvSpPr/>
              <p:nvPr/>
            </p:nvSpPr>
            <p:spPr>
              <a:xfrm>
                <a:off x="4936986" y="-1933031"/>
                <a:ext cx="403268" cy="74278"/>
              </a:xfrm>
              <a:custGeom>
                <a:avLst/>
                <a:gdLst/>
                <a:ahLst/>
                <a:cxnLst/>
                <a:rect l="l" t="t" r="r" b="b"/>
                <a:pathLst>
                  <a:path w="2758" h="508" extrusionOk="0">
                    <a:moveTo>
                      <a:pt x="1196" y="1"/>
                    </a:moveTo>
                    <a:cubicBezTo>
                      <a:pt x="817" y="1"/>
                      <a:pt x="422" y="87"/>
                      <a:pt x="1" y="354"/>
                    </a:cubicBezTo>
                    <a:cubicBezTo>
                      <a:pt x="388" y="465"/>
                      <a:pt x="747" y="507"/>
                      <a:pt x="1090" y="507"/>
                    </a:cubicBezTo>
                    <a:cubicBezTo>
                      <a:pt x="1680" y="507"/>
                      <a:pt x="2219" y="381"/>
                      <a:pt x="2758" y="254"/>
                    </a:cubicBezTo>
                    <a:cubicBezTo>
                      <a:pt x="2255" y="180"/>
                      <a:pt x="1743" y="1"/>
                      <a:pt x="1196" y="1"/>
                    </a:cubicBezTo>
                    <a:close/>
                  </a:path>
                </a:pathLst>
              </a:custGeom>
              <a:solidFill>
                <a:srgbClr val="1E15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0" name="Google Shape;3880;p37"/>
              <p:cNvSpPr/>
              <p:nvPr/>
            </p:nvSpPr>
            <p:spPr>
              <a:xfrm>
                <a:off x="2569723" y="-2456782"/>
                <a:ext cx="355601" cy="44304"/>
              </a:xfrm>
              <a:custGeom>
                <a:avLst/>
                <a:gdLst/>
                <a:ahLst/>
                <a:cxnLst/>
                <a:rect l="l" t="t" r="r" b="b"/>
                <a:pathLst>
                  <a:path w="2432" h="303" extrusionOk="0">
                    <a:moveTo>
                      <a:pt x="1300" y="1"/>
                    </a:moveTo>
                    <a:cubicBezTo>
                      <a:pt x="871" y="1"/>
                      <a:pt x="439" y="58"/>
                      <a:pt x="0" y="151"/>
                    </a:cubicBezTo>
                    <a:cubicBezTo>
                      <a:pt x="388" y="257"/>
                      <a:pt x="771" y="302"/>
                      <a:pt x="1150" y="302"/>
                    </a:cubicBezTo>
                    <a:cubicBezTo>
                      <a:pt x="1580" y="302"/>
                      <a:pt x="2005" y="245"/>
                      <a:pt x="2431" y="151"/>
                    </a:cubicBezTo>
                    <a:cubicBezTo>
                      <a:pt x="2055" y="46"/>
                      <a:pt x="1679" y="1"/>
                      <a:pt x="1300" y="1"/>
                    </a:cubicBezTo>
                    <a:close/>
                  </a:path>
                </a:pathLst>
              </a:custGeom>
              <a:solidFill>
                <a:srgbClr val="1E15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81" name="Google Shape;3881;p37"/>
            <p:cNvGrpSpPr/>
            <p:nvPr/>
          </p:nvGrpSpPr>
          <p:grpSpPr>
            <a:xfrm rot="31072">
              <a:off x="5245790" y="2700506"/>
              <a:ext cx="2835279" cy="700967"/>
              <a:chOff x="3477182" y="2736578"/>
              <a:chExt cx="1792025" cy="382625"/>
            </a:xfrm>
          </p:grpSpPr>
          <p:sp>
            <p:nvSpPr>
              <p:cNvPr id="3882" name="Google Shape;3882;p37"/>
              <p:cNvSpPr/>
              <p:nvPr/>
            </p:nvSpPr>
            <p:spPr>
              <a:xfrm>
                <a:off x="3477182" y="2736578"/>
                <a:ext cx="1792025" cy="382625"/>
              </a:xfrm>
              <a:custGeom>
                <a:avLst/>
                <a:gdLst/>
                <a:ahLst/>
                <a:cxnLst/>
                <a:rect l="l" t="t" r="r" b="b"/>
                <a:pathLst>
                  <a:path w="71681" h="15305" extrusionOk="0">
                    <a:moveTo>
                      <a:pt x="40420" y="0"/>
                    </a:moveTo>
                    <a:cubicBezTo>
                      <a:pt x="27631" y="0"/>
                      <a:pt x="14935" y="264"/>
                      <a:pt x="1981" y="1319"/>
                    </a:cubicBezTo>
                    <a:cubicBezTo>
                      <a:pt x="2006" y="1344"/>
                      <a:pt x="1053" y="1444"/>
                      <a:pt x="1078" y="1444"/>
                    </a:cubicBezTo>
                    <a:cubicBezTo>
                      <a:pt x="978" y="3274"/>
                      <a:pt x="1028" y="5078"/>
                      <a:pt x="1304" y="6883"/>
                    </a:cubicBezTo>
                    <a:cubicBezTo>
                      <a:pt x="1379" y="7434"/>
                      <a:pt x="1454" y="7911"/>
                      <a:pt x="1028" y="8236"/>
                    </a:cubicBezTo>
                    <a:cubicBezTo>
                      <a:pt x="226" y="8838"/>
                      <a:pt x="201" y="9690"/>
                      <a:pt x="151" y="10542"/>
                    </a:cubicBezTo>
                    <a:cubicBezTo>
                      <a:pt x="126" y="11520"/>
                      <a:pt x="126" y="12497"/>
                      <a:pt x="76" y="13474"/>
                    </a:cubicBezTo>
                    <a:cubicBezTo>
                      <a:pt x="1" y="14327"/>
                      <a:pt x="176" y="14978"/>
                      <a:pt x="1129" y="15129"/>
                    </a:cubicBezTo>
                    <a:cubicBezTo>
                      <a:pt x="1129" y="15179"/>
                      <a:pt x="1129" y="15254"/>
                      <a:pt x="1129" y="15304"/>
                    </a:cubicBezTo>
                    <a:cubicBezTo>
                      <a:pt x="8231" y="14588"/>
                      <a:pt x="15365" y="14391"/>
                      <a:pt x="22521" y="14391"/>
                    </a:cubicBezTo>
                    <a:cubicBezTo>
                      <a:pt x="31184" y="14391"/>
                      <a:pt x="39880" y="14679"/>
                      <a:pt x="48589" y="14679"/>
                    </a:cubicBezTo>
                    <a:cubicBezTo>
                      <a:pt x="55837" y="14679"/>
                      <a:pt x="63094" y="14480"/>
                      <a:pt x="70352" y="13750"/>
                    </a:cubicBezTo>
                    <a:cubicBezTo>
                      <a:pt x="70227" y="12472"/>
                      <a:pt x="70552" y="11169"/>
                      <a:pt x="70928" y="10041"/>
                    </a:cubicBezTo>
                    <a:cubicBezTo>
                      <a:pt x="71680" y="7785"/>
                      <a:pt x="70778" y="6582"/>
                      <a:pt x="69024" y="5555"/>
                    </a:cubicBezTo>
                    <a:cubicBezTo>
                      <a:pt x="68798" y="5404"/>
                      <a:pt x="68422" y="5504"/>
                      <a:pt x="68322" y="5129"/>
                    </a:cubicBezTo>
                    <a:cubicBezTo>
                      <a:pt x="68297" y="4702"/>
                      <a:pt x="68397" y="4276"/>
                      <a:pt x="68598" y="3850"/>
                    </a:cubicBezTo>
                    <a:cubicBezTo>
                      <a:pt x="68948" y="3174"/>
                      <a:pt x="69124" y="2397"/>
                      <a:pt x="68873" y="1720"/>
                    </a:cubicBezTo>
                    <a:cubicBezTo>
                      <a:pt x="68673" y="1169"/>
                      <a:pt x="68723" y="667"/>
                      <a:pt x="68848" y="216"/>
                    </a:cubicBezTo>
                    <a:cubicBezTo>
                      <a:pt x="59230" y="142"/>
                      <a:pt x="49800" y="0"/>
                      <a:pt x="40420" y="0"/>
                    </a:cubicBezTo>
                    <a:close/>
                  </a:path>
                </a:pathLst>
              </a:custGeom>
              <a:solidFill>
                <a:srgbClr val="1E15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FFFF"/>
                  </a:solidFill>
                  <a:latin typeface="McLaren"/>
                  <a:ea typeface="McLaren"/>
                  <a:cs typeface="McLaren"/>
                  <a:sym typeface="McLaren"/>
                </a:endParaRPr>
              </a:p>
            </p:txBody>
          </p:sp>
          <p:sp>
            <p:nvSpPr>
              <p:cNvPr id="3883" name="Google Shape;3883;p37"/>
              <p:cNvSpPr/>
              <p:nvPr/>
            </p:nvSpPr>
            <p:spPr>
              <a:xfrm>
                <a:off x="3541732" y="2740053"/>
                <a:ext cx="1724325" cy="333600"/>
              </a:xfrm>
              <a:custGeom>
                <a:avLst/>
                <a:gdLst/>
                <a:ahLst/>
                <a:cxnLst/>
                <a:rect l="l" t="t" r="r" b="b"/>
                <a:pathLst>
                  <a:path w="68973" h="13344" extrusionOk="0">
                    <a:moveTo>
                      <a:pt x="56088" y="0"/>
                    </a:moveTo>
                    <a:cubicBezTo>
                      <a:pt x="55363" y="0"/>
                      <a:pt x="54637" y="9"/>
                      <a:pt x="53910" y="27"/>
                    </a:cubicBezTo>
                    <a:cubicBezTo>
                      <a:pt x="48688" y="147"/>
                      <a:pt x="43449" y="282"/>
                      <a:pt x="38220" y="282"/>
                    </a:cubicBezTo>
                    <a:cubicBezTo>
                      <a:pt x="36875" y="282"/>
                      <a:pt x="35530" y="273"/>
                      <a:pt x="34186" y="253"/>
                    </a:cubicBezTo>
                    <a:cubicBezTo>
                      <a:pt x="31216" y="196"/>
                      <a:pt x="28260" y="168"/>
                      <a:pt x="25297" y="168"/>
                    </a:cubicBezTo>
                    <a:cubicBezTo>
                      <a:pt x="24310" y="168"/>
                      <a:pt x="23321" y="171"/>
                      <a:pt x="22331" y="177"/>
                    </a:cubicBezTo>
                    <a:cubicBezTo>
                      <a:pt x="19023" y="203"/>
                      <a:pt x="15715" y="353"/>
                      <a:pt x="12406" y="428"/>
                    </a:cubicBezTo>
                    <a:cubicBezTo>
                      <a:pt x="9123" y="478"/>
                      <a:pt x="5464" y="929"/>
                      <a:pt x="2181" y="929"/>
                    </a:cubicBezTo>
                    <a:cubicBezTo>
                      <a:pt x="2070" y="929"/>
                      <a:pt x="1979" y="928"/>
                      <a:pt x="1904" y="928"/>
                    </a:cubicBezTo>
                    <a:cubicBezTo>
                      <a:pt x="1454" y="928"/>
                      <a:pt x="1586" y="965"/>
                      <a:pt x="1479" y="1481"/>
                    </a:cubicBezTo>
                    <a:cubicBezTo>
                      <a:pt x="1253" y="2659"/>
                      <a:pt x="1604" y="3812"/>
                      <a:pt x="1429" y="4990"/>
                    </a:cubicBezTo>
                    <a:cubicBezTo>
                      <a:pt x="2192" y="5084"/>
                      <a:pt x="2949" y="5102"/>
                      <a:pt x="3700" y="5102"/>
                    </a:cubicBezTo>
                    <a:cubicBezTo>
                      <a:pt x="4167" y="5102"/>
                      <a:pt x="4631" y="5095"/>
                      <a:pt x="5094" y="5095"/>
                    </a:cubicBezTo>
                    <a:cubicBezTo>
                      <a:pt x="6062" y="5095"/>
                      <a:pt x="7021" y="5126"/>
                      <a:pt x="7970" y="5315"/>
                    </a:cubicBezTo>
                    <a:cubicBezTo>
                      <a:pt x="6368" y="5701"/>
                      <a:pt x="4750" y="5807"/>
                      <a:pt x="3048" y="5807"/>
                    </a:cubicBezTo>
                    <a:cubicBezTo>
                      <a:pt x="2647" y="5807"/>
                      <a:pt x="2241" y="5801"/>
                      <a:pt x="1830" y="5792"/>
                    </a:cubicBezTo>
                    <a:lnTo>
                      <a:pt x="1830" y="5792"/>
                    </a:lnTo>
                    <a:cubicBezTo>
                      <a:pt x="2635" y="6646"/>
                      <a:pt x="3494" y="6865"/>
                      <a:pt x="4378" y="6865"/>
                    </a:cubicBezTo>
                    <a:cubicBezTo>
                      <a:pt x="4843" y="6865"/>
                      <a:pt x="5315" y="6804"/>
                      <a:pt x="5790" y="6744"/>
                    </a:cubicBezTo>
                    <a:cubicBezTo>
                      <a:pt x="6717" y="6619"/>
                      <a:pt x="7644" y="6493"/>
                      <a:pt x="8572" y="6443"/>
                    </a:cubicBezTo>
                    <a:cubicBezTo>
                      <a:pt x="8709" y="6429"/>
                      <a:pt x="8851" y="6416"/>
                      <a:pt x="8998" y="6416"/>
                    </a:cubicBezTo>
                    <a:cubicBezTo>
                      <a:pt x="9359" y="6416"/>
                      <a:pt x="9748" y="6491"/>
                      <a:pt x="10176" y="6794"/>
                    </a:cubicBezTo>
                    <a:cubicBezTo>
                      <a:pt x="7544" y="7421"/>
                      <a:pt x="5063" y="7546"/>
                      <a:pt x="2632" y="8022"/>
                    </a:cubicBezTo>
                    <a:cubicBezTo>
                      <a:pt x="652" y="8398"/>
                      <a:pt x="602" y="8223"/>
                      <a:pt x="451" y="10228"/>
                    </a:cubicBezTo>
                    <a:cubicBezTo>
                      <a:pt x="426" y="10453"/>
                      <a:pt x="201" y="10654"/>
                      <a:pt x="451" y="10954"/>
                    </a:cubicBezTo>
                    <a:cubicBezTo>
                      <a:pt x="5314" y="11355"/>
                      <a:pt x="10251" y="10804"/>
                      <a:pt x="15138" y="11631"/>
                    </a:cubicBezTo>
                    <a:cubicBezTo>
                      <a:pt x="11873" y="11730"/>
                      <a:pt x="8608" y="11828"/>
                      <a:pt x="5329" y="11828"/>
                    </a:cubicBezTo>
                    <a:cubicBezTo>
                      <a:pt x="3599" y="11828"/>
                      <a:pt x="1865" y="11801"/>
                      <a:pt x="126" y="11731"/>
                    </a:cubicBezTo>
                    <a:cubicBezTo>
                      <a:pt x="75" y="12132"/>
                      <a:pt x="50" y="12533"/>
                      <a:pt x="0" y="13060"/>
                    </a:cubicBezTo>
                    <a:cubicBezTo>
                      <a:pt x="1805" y="13260"/>
                      <a:pt x="3559" y="13310"/>
                      <a:pt x="5314" y="13335"/>
                    </a:cubicBezTo>
                    <a:cubicBezTo>
                      <a:pt x="5615" y="13341"/>
                      <a:pt x="5916" y="13344"/>
                      <a:pt x="6217" y="13344"/>
                    </a:cubicBezTo>
                    <a:cubicBezTo>
                      <a:pt x="9713" y="13344"/>
                      <a:pt x="13175" y="12984"/>
                      <a:pt x="16675" y="12984"/>
                    </a:cubicBezTo>
                    <a:cubicBezTo>
                      <a:pt x="16781" y="12984"/>
                      <a:pt x="16887" y="12984"/>
                      <a:pt x="16993" y="12985"/>
                    </a:cubicBezTo>
                    <a:cubicBezTo>
                      <a:pt x="18932" y="12996"/>
                      <a:pt x="20871" y="13007"/>
                      <a:pt x="22810" y="13007"/>
                    </a:cubicBezTo>
                    <a:cubicBezTo>
                      <a:pt x="25207" y="13007"/>
                      <a:pt x="27604" y="12990"/>
                      <a:pt x="30000" y="12934"/>
                    </a:cubicBezTo>
                    <a:cubicBezTo>
                      <a:pt x="33183" y="12859"/>
                      <a:pt x="36373" y="12847"/>
                      <a:pt x="39565" y="12847"/>
                    </a:cubicBezTo>
                    <a:cubicBezTo>
                      <a:pt x="41161" y="12847"/>
                      <a:pt x="42758" y="12850"/>
                      <a:pt x="44355" y="12850"/>
                    </a:cubicBezTo>
                    <a:cubicBezTo>
                      <a:pt x="45953" y="12850"/>
                      <a:pt x="47551" y="12847"/>
                      <a:pt x="49148" y="12834"/>
                    </a:cubicBezTo>
                    <a:cubicBezTo>
                      <a:pt x="51881" y="12818"/>
                      <a:pt x="54614" y="12739"/>
                      <a:pt x="57347" y="12739"/>
                    </a:cubicBezTo>
                    <a:cubicBezTo>
                      <a:pt x="58850" y="12739"/>
                      <a:pt x="60352" y="12763"/>
                      <a:pt x="61855" y="12834"/>
                    </a:cubicBezTo>
                    <a:cubicBezTo>
                      <a:pt x="63336" y="12908"/>
                      <a:pt x="64817" y="13092"/>
                      <a:pt x="66297" y="13092"/>
                    </a:cubicBezTo>
                    <a:cubicBezTo>
                      <a:pt x="66822" y="13092"/>
                      <a:pt x="67346" y="13069"/>
                      <a:pt x="67870" y="13010"/>
                    </a:cubicBezTo>
                    <a:cubicBezTo>
                      <a:pt x="67945" y="12558"/>
                      <a:pt x="68021" y="12132"/>
                      <a:pt x="67895" y="11857"/>
                    </a:cubicBezTo>
                    <a:lnTo>
                      <a:pt x="67895" y="11857"/>
                    </a:lnTo>
                    <a:cubicBezTo>
                      <a:pt x="52432" y="12183"/>
                      <a:pt x="37018" y="11807"/>
                      <a:pt x="21579" y="12308"/>
                    </a:cubicBezTo>
                    <a:cubicBezTo>
                      <a:pt x="21730" y="12107"/>
                      <a:pt x="21880" y="12057"/>
                      <a:pt x="22030" y="12032"/>
                    </a:cubicBezTo>
                    <a:cubicBezTo>
                      <a:pt x="25715" y="11832"/>
                      <a:pt x="29374" y="11506"/>
                      <a:pt x="33058" y="11431"/>
                    </a:cubicBezTo>
                    <a:cubicBezTo>
                      <a:pt x="35902" y="11378"/>
                      <a:pt x="38747" y="11363"/>
                      <a:pt x="41594" y="11363"/>
                    </a:cubicBezTo>
                    <a:cubicBezTo>
                      <a:pt x="45007" y="11363"/>
                      <a:pt x="48421" y="11384"/>
                      <a:pt x="51835" y="11384"/>
                    </a:cubicBezTo>
                    <a:cubicBezTo>
                      <a:pt x="56339" y="11384"/>
                      <a:pt x="60841" y="11348"/>
                      <a:pt x="65339" y="11180"/>
                    </a:cubicBezTo>
                    <a:cubicBezTo>
                      <a:pt x="66166" y="11155"/>
                      <a:pt x="66993" y="11155"/>
                      <a:pt x="67920" y="10854"/>
                    </a:cubicBezTo>
                    <a:cubicBezTo>
                      <a:pt x="67870" y="10152"/>
                      <a:pt x="68221" y="9626"/>
                      <a:pt x="68422" y="9025"/>
                    </a:cubicBezTo>
                    <a:cubicBezTo>
                      <a:pt x="68973" y="7471"/>
                      <a:pt x="68271" y="5867"/>
                      <a:pt x="66868" y="5766"/>
                    </a:cubicBezTo>
                    <a:cubicBezTo>
                      <a:pt x="66226" y="5714"/>
                      <a:pt x="65571" y="5675"/>
                      <a:pt x="64913" y="5675"/>
                    </a:cubicBezTo>
                    <a:cubicBezTo>
                      <a:pt x="64311" y="5675"/>
                      <a:pt x="63707" y="5708"/>
                      <a:pt x="63108" y="5792"/>
                    </a:cubicBezTo>
                    <a:cubicBezTo>
                      <a:pt x="62316" y="5891"/>
                      <a:pt x="61524" y="5923"/>
                      <a:pt x="60730" y="5923"/>
                    </a:cubicBezTo>
                    <a:cubicBezTo>
                      <a:pt x="59515" y="5923"/>
                      <a:pt x="58296" y="5847"/>
                      <a:pt x="57068" y="5817"/>
                    </a:cubicBezTo>
                    <a:cubicBezTo>
                      <a:pt x="56767" y="5792"/>
                      <a:pt x="56291" y="5917"/>
                      <a:pt x="55940" y="5190"/>
                    </a:cubicBezTo>
                    <a:cubicBezTo>
                      <a:pt x="56341" y="5160"/>
                      <a:pt x="56743" y="5149"/>
                      <a:pt x="57147" y="5149"/>
                    </a:cubicBezTo>
                    <a:cubicBezTo>
                      <a:pt x="58171" y="5149"/>
                      <a:pt x="59202" y="5219"/>
                      <a:pt x="60218" y="5219"/>
                    </a:cubicBezTo>
                    <a:cubicBezTo>
                      <a:pt x="62110" y="5219"/>
                      <a:pt x="63952" y="4976"/>
                      <a:pt x="65615" y="3586"/>
                    </a:cubicBezTo>
                    <a:cubicBezTo>
                      <a:pt x="65740" y="2659"/>
                      <a:pt x="65865" y="1531"/>
                      <a:pt x="65790" y="328"/>
                    </a:cubicBezTo>
                    <a:cubicBezTo>
                      <a:pt x="62536" y="164"/>
                      <a:pt x="59316" y="0"/>
                      <a:pt x="56088" y="0"/>
                    </a:cubicBezTo>
                    <a:close/>
                  </a:path>
                </a:pathLst>
              </a:custGeom>
              <a:solidFill>
                <a:srgbClr val="43439B">
                  <a:alpha val="52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FFFF"/>
                  </a:solidFill>
                  <a:latin typeface="McLaren"/>
                  <a:ea typeface="McLaren"/>
                  <a:cs typeface="McLaren"/>
                  <a:sym typeface="McLaren"/>
                </a:endParaRPr>
              </a:p>
            </p:txBody>
          </p:sp>
          <p:sp>
            <p:nvSpPr>
              <p:cNvPr id="3884" name="Google Shape;3884;p37"/>
              <p:cNvSpPr/>
              <p:nvPr/>
            </p:nvSpPr>
            <p:spPr>
              <a:xfrm>
                <a:off x="4743325" y="2977225"/>
                <a:ext cx="361550" cy="18075"/>
              </a:xfrm>
              <a:custGeom>
                <a:avLst/>
                <a:gdLst/>
                <a:ahLst/>
                <a:cxnLst/>
                <a:rect l="l" t="t" r="r" b="b"/>
                <a:pathLst>
                  <a:path w="14462" h="723" extrusionOk="0">
                    <a:moveTo>
                      <a:pt x="6400" y="0"/>
                    </a:moveTo>
                    <a:cubicBezTo>
                      <a:pt x="3358" y="0"/>
                      <a:pt x="544" y="157"/>
                      <a:pt x="1" y="471"/>
                    </a:cubicBezTo>
                    <a:cubicBezTo>
                      <a:pt x="3107" y="582"/>
                      <a:pt x="6162" y="723"/>
                      <a:pt x="9193" y="723"/>
                    </a:cubicBezTo>
                    <a:cubicBezTo>
                      <a:pt x="10956" y="723"/>
                      <a:pt x="12711" y="675"/>
                      <a:pt x="14462" y="546"/>
                    </a:cubicBezTo>
                    <a:cubicBezTo>
                      <a:pt x="13214" y="182"/>
                      <a:pt x="9676" y="0"/>
                      <a:pt x="6400" y="0"/>
                    </a:cubicBezTo>
                    <a:close/>
                  </a:path>
                </a:pathLst>
              </a:custGeom>
              <a:solidFill>
                <a:srgbClr val="1E15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FFFF"/>
                  </a:solidFill>
                  <a:latin typeface="McLaren"/>
                  <a:ea typeface="McLaren"/>
                  <a:cs typeface="McLaren"/>
                  <a:sym typeface="McLaren"/>
                </a:endParaRPr>
              </a:p>
            </p:txBody>
          </p:sp>
          <p:sp>
            <p:nvSpPr>
              <p:cNvPr id="3885" name="Google Shape;3885;p37"/>
              <p:cNvSpPr/>
              <p:nvPr/>
            </p:nvSpPr>
            <p:spPr>
              <a:xfrm>
                <a:off x="4788450" y="2803125"/>
                <a:ext cx="285100" cy="29425"/>
              </a:xfrm>
              <a:custGeom>
                <a:avLst/>
                <a:gdLst/>
                <a:ahLst/>
                <a:cxnLst/>
                <a:rect l="l" t="t" r="r" b="b"/>
                <a:pathLst>
                  <a:path w="11404" h="1177" extrusionOk="0">
                    <a:moveTo>
                      <a:pt x="5818" y="1"/>
                    </a:moveTo>
                    <a:cubicBezTo>
                      <a:pt x="3885" y="1"/>
                      <a:pt x="1952" y="92"/>
                      <a:pt x="25" y="92"/>
                    </a:cubicBezTo>
                    <a:cubicBezTo>
                      <a:pt x="25" y="167"/>
                      <a:pt x="25" y="267"/>
                      <a:pt x="0" y="342"/>
                    </a:cubicBezTo>
                    <a:cubicBezTo>
                      <a:pt x="702" y="392"/>
                      <a:pt x="1379" y="442"/>
                      <a:pt x="2080" y="493"/>
                    </a:cubicBezTo>
                    <a:cubicBezTo>
                      <a:pt x="1278" y="618"/>
                      <a:pt x="1278" y="618"/>
                      <a:pt x="802" y="944"/>
                    </a:cubicBezTo>
                    <a:cubicBezTo>
                      <a:pt x="1203" y="1094"/>
                      <a:pt x="1629" y="1119"/>
                      <a:pt x="2030" y="1169"/>
                    </a:cubicBezTo>
                    <a:cubicBezTo>
                      <a:pt x="2080" y="1174"/>
                      <a:pt x="2129" y="1176"/>
                      <a:pt x="2177" y="1176"/>
                    </a:cubicBezTo>
                    <a:cubicBezTo>
                      <a:pt x="2893" y="1176"/>
                      <a:pt x="3525" y="690"/>
                      <a:pt x="4135" y="643"/>
                    </a:cubicBezTo>
                    <a:cubicBezTo>
                      <a:pt x="4670" y="626"/>
                      <a:pt x="5210" y="615"/>
                      <a:pt x="5753" y="615"/>
                    </a:cubicBezTo>
                    <a:cubicBezTo>
                      <a:pt x="6839" y="615"/>
                      <a:pt x="7937" y="660"/>
                      <a:pt x="9023" y="793"/>
                    </a:cubicBezTo>
                    <a:cubicBezTo>
                      <a:pt x="9244" y="821"/>
                      <a:pt x="9468" y="837"/>
                      <a:pt x="9691" y="837"/>
                    </a:cubicBezTo>
                    <a:cubicBezTo>
                      <a:pt x="10276" y="837"/>
                      <a:pt x="10859" y="726"/>
                      <a:pt x="11404" y="417"/>
                    </a:cubicBezTo>
                    <a:cubicBezTo>
                      <a:pt x="9546" y="85"/>
                      <a:pt x="7682" y="1"/>
                      <a:pt x="5818" y="1"/>
                    </a:cubicBezTo>
                    <a:close/>
                  </a:path>
                </a:pathLst>
              </a:custGeom>
              <a:solidFill>
                <a:srgbClr val="1E15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FFFF"/>
                  </a:solidFill>
                  <a:latin typeface="McLaren"/>
                  <a:ea typeface="McLaren"/>
                  <a:cs typeface="McLaren"/>
                  <a:sym typeface="McLaren"/>
                </a:endParaRPr>
              </a:p>
            </p:txBody>
          </p:sp>
          <p:sp>
            <p:nvSpPr>
              <p:cNvPr id="3886" name="Google Shape;3886;p37"/>
              <p:cNvSpPr/>
              <p:nvPr/>
            </p:nvSpPr>
            <p:spPr>
              <a:xfrm>
                <a:off x="3839825" y="2905675"/>
                <a:ext cx="298900" cy="17875"/>
              </a:xfrm>
              <a:custGeom>
                <a:avLst/>
                <a:gdLst/>
                <a:ahLst/>
                <a:cxnLst/>
                <a:rect l="l" t="t" r="r" b="b"/>
                <a:pathLst>
                  <a:path w="11956" h="715" extrusionOk="0">
                    <a:moveTo>
                      <a:pt x="4160" y="0"/>
                    </a:moveTo>
                    <a:cubicBezTo>
                      <a:pt x="2778" y="0"/>
                      <a:pt x="1392" y="61"/>
                      <a:pt x="0" y="200"/>
                    </a:cubicBezTo>
                    <a:cubicBezTo>
                      <a:pt x="2583" y="511"/>
                      <a:pt x="5176" y="715"/>
                      <a:pt x="7780" y="715"/>
                    </a:cubicBezTo>
                    <a:cubicBezTo>
                      <a:pt x="9169" y="715"/>
                      <a:pt x="10560" y="657"/>
                      <a:pt x="11955" y="526"/>
                    </a:cubicBezTo>
                    <a:cubicBezTo>
                      <a:pt x="9353" y="215"/>
                      <a:pt x="6762" y="0"/>
                      <a:pt x="4160" y="0"/>
                    </a:cubicBezTo>
                    <a:close/>
                  </a:path>
                </a:pathLst>
              </a:custGeom>
              <a:solidFill>
                <a:srgbClr val="1E15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FFFF"/>
                  </a:solidFill>
                  <a:latin typeface="McLaren"/>
                  <a:ea typeface="McLaren"/>
                  <a:cs typeface="McLaren"/>
                  <a:sym typeface="McLaren"/>
                </a:endParaRPr>
              </a:p>
            </p:txBody>
          </p:sp>
          <p:sp>
            <p:nvSpPr>
              <p:cNvPr id="3887" name="Google Shape;3887;p37"/>
              <p:cNvSpPr/>
              <p:nvPr/>
            </p:nvSpPr>
            <p:spPr>
              <a:xfrm>
                <a:off x="3945700" y="2862025"/>
                <a:ext cx="219950" cy="14600"/>
              </a:xfrm>
              <a:custGeom>
                <a:avLst/>
                <a:gdLst/>
                <a:ahLst/>
                <a:cxnLst/>
                <a:rect l="l" t="t" r="r" b="b"/>
                <a:pathLst>
                  <a:path w="8798" h="584" extrusionOk="0">
                    <a:moveTo>
                      <a:pt x="4295" y="1"/>
                    </a:moveTo>
                    <a:cubicBezTo>
                      <a:pt x="2857" y="1"/>
                      <a:pt x="1423" y="70"/>
                      <a:pt x="1" y="242"/>
                    </a:cubicBezTo>
                    <a:cubicBezTo>
                      <a:pt x="1486" y="458"/>
                      <a:pt x="2971" y="583"/>
                      <a:pt x="4456" y="583"/>
                    </a:cubicBezTo>
                    <a:cubicBezTo>
                      <a:pt x="5903" y="583"/>
                      <a:pt x="7350" y="464"/>
                      <a:pt x="8798" y="192"/>
                    </a:cubicBezTo>
                    <a:cubicBezTo>
                      <a:pt x="7300" y="77"/>
                      <a:pt x="5795" y="1"/>
                      <a:pt x="4295" y="1"/>
                    </a:cubicBezTo>
                    <a:close/>
                  </a:path>
                </a:pathLst>
              </a:custGeom>
              <a:solidFill>
                <a:srgbClr val="1E15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FFFF"/>
                  </a:solidFill>
                  <a:latin typeface="McLaren"/>
                  <a:ea typeface="McLaren"/>
                  <a:cs typeface="McLaren"/>
                  <a:sym typeface="McLaren"/>
                </a:endParaRPr>
              </a:p>
            </p:txBody>
          </p:sp>
          <p:sp>
            <p:nvSpPr>
              <p:cNvPr id="3888" name="Google Shape;3888;p37"/>
              <p:cNvSpPr/>
              <p:nvPr/>
            </p:nvSpPr>
            <p:spPr>
              <a:xfrm>
                <a:off x="4824775" y="2950350"/>
                <a:ext cx="149150" cy="11950"/>
              </a:xfrm>
              <a:custGeom>
                <a:avLst/>
                <a:gdLst/>
                <a:ahLst/>
                <a:cxnLst/>
                <a:rect l="l" t="t" r="r" b="b"/>
                <a:pathLst>
                  <a:path w="5966" h="478" extrusionOk="0">
                    <a:moveTo>
                      <a:pt x="2488" y="0"/>
                    </a:moveTo>
                    <a:cubicBezTo>
                      <a:pt x="1662" y="0"/>
                      <a:pt x="834" y="61"/>
                      <a:pt x="1" y="218"/>
                    </a:cubicBezTo>
                    <a:cubicBezTo>
                      <a:pt x="1195" y="352"/>
                      <a:pt x="2381" y="478"/>
                      <a:pt x="3563" y="478"/>
                    </a:cubicBezTo>
                    <a:cubicBezTo>
                      <a:pt x="4365" y="478"/>
                      <a:pt x="5165" y="420"/>
                      <a:pt x="5966" y="268"/>
                    </a:cubicBezTo>
                    <a:cubicBezTo>
                      <a:pt x="4808" y="121"/>
                      <a:pt x="3651" y="0"/>
                      <a:pt x="2488" y="0"/>
                    </a:cubicBezTo>
                    <a:close/>
                  </a:path>
                </a:pathLst>
              </a:custGeom>
              <a:solidFill>
                <a:srgbClr val="1E15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FFFF"/>
                  </a:solidFill>
                  <a:latin typeface="McLaren"/>
                  <a:ea typeface="McLaren"/>
                  <a:cs typeface="McLaren"/>
                  <a:sym typeface="McLaren"/>
                </a:endParaRPr>
              </a:p>
            </p:txBody>
          </p:sp>
        </p:grpSp>
        <p:grpSp>
          <p:nvGrpSpPr>
            <p:cNvPr id="3889" name="Google Shape;3889;p37"/>
            <p:cNvGrpSpPr/>
            <p:nvPr/>
          </p:nvGrpSpPr>
          <p:grpSpPr>
            <a:xfrm rot="31072">
              <a:off x="5291010" y="3581556"/>
              <a:ext cx="2835279" cy="700967"/>
              <a:chOff x="3477025" y="2726700"/>
              <a:chExt cx="1792025" cy="382625"/>
            </a:xfrm>
          </p:grpSpPr>
          <p:sp>
            <p:nvSpPr>
              <p:cNvPr id="3890" name="Google Shape;3890;p37"/>
              <p:cNvSpPr/>
              <p:nvPr/>
            </p:nvSpPr>
            <p:spPr>
              <a:xfrm>
                <a:off x="3477025" y="2726700"/>
                <a:ext cx="1792025" cy="382625"/>
              </a:xfrm>
              <a:custGeom>
                <a:avLst/>
                <a:gdLst/>
                <a:ahLst/>
                <a:cxnLst/>
                <a:rect l="l" t="t" r="r" b="b"/>
                <a:pathLst>
                  <a:path w="71681" h="15305" extrusionOk="0">
                    <a:moveTo>
                      <a:pt x="40420" y="0"/>
                    </a:moveTo>
                    <a:cubicBezTo>
                      <a:pt x="27631" y="0"/>
                      <a:pt x="14935" y="264"/>
                      <a:pt x="1981" y="1319"/>
                    </a:cubicBezTo>
                    <a:cubicBezTo>
                      <a:pt x="2006" y="1344"/>
                      <a:pt x="1053" y="1444"/>
                      <a:pt x="1078" y="1444"/>
                    </a:cubicBezTo>
                    <a:cubicBezTo>
                      <a:pt x="978" y="3274"/>
                      <a:pt x="1028" y="5078"/>
                      <a:pt x="1304" y="6883"/>
                    </a:cubicBezTo>
                    <a:cubicBezTo>
                      <a:pt x="1379" y="7434"/>
                      <a:pt x="1454" y="7911"/>
                      <a:pt x="1028" y="8236"/>
                    </a:cubicBezTo>
                    <a:cubicBezTo>
                      <a:pt x="226" y="8838"/>
                      <a:pt x="201" y="9690"/>
                      <a:pt x="151" y="10542"/>
                    </a:cubicBezTo>
                    <a:cubicBezTo>
                      <a:pt x="126" y="11520"/>
                      <a:pt x="126" y="12497"/>
                      <a:pt x="76" y="13474"/>
                    </a:cubicBezTo>
                    <a:cubicBezTo>
                      <a:pt x="1" y="14327"/>
                      <a:pt x="176" y="14978"/>
                      <a:pt x="1129" y="15129"/>
                    </a:cubicBezTo>
                    <a:cubicBezTo>
                      <a:pt x="1129" y="15179"/>
                      <a:pt x="1129" y="15254"/>
                      <a:pt x="1129" y="15304"/>
                    </a:cubicBezTo>
                    <a:cubicBezTo>
                      <a:pt x="8231" y="14588"/>
                      <a:pt x="15365" y="14391"/>
                      <a:pt x="22521" y="14391"/>
                    </a:cubicBezTo>
                    <a:cubicBezTo>
                      <a:pt x="31184" y="14391"/>
                      <a:pt x="39880" y="14679"/>
                      <a:pt x="48589" y="14679"/>
                    </a:cubicBezTo>
                    <a:cubicBezTo>
                      <a:pt x="55837" y="14679"/>
                      <a:pt x="63094" y="14480"/>
                      <a:pt x="70352" y="13750"/>
                    </a:cubicBezTo>
                    <a:cubicBezTo>
                      <a:pt x="70227" y="12472"/>
                      <a:pt x="70552" y="11169"/>
                      <a:pt x="70928" y="10041"/>
                    </a:cubicBezTo>
                    <a:cubicBezTo>
                      <a:pt x="71680" y="7785"/>
                      <a:pt x="70778" y="6582"/>
                      <a:pt x="69024" y="5555"/>
                    </a:cubicBezTo>
                    <a:cubicBezTo>
                      <a:pt x="68798" y="5404"/>
                      <a:pt x="68422" y="5504"/>
                      <a:pt x="68322" y="5129"/>
                    </a:cubicBezTo>
                    <a:cubicBezTo>
                      <a:pt x="68297" y="4702"/>
                      <a:pt x="68397" y="4276"/>
                      <a:pt x="68598" y="3850"/>
                    </a:cubicBezTo>
                    <a:cubicBezTo>
                      <a:pt x="68948" y="3174"/>
                      <a:pt x="69124" y="2397"/>
                      <a:pt x="68873" y="1720"/>
                    </a:cubicBezTo>
                    <a:cubicBezTo>
                      <a:pt x="68673" y="1169"/>
                      <a:pt x="68723" y="667"/>
                      <a:pt x="68848" y="216"/>
                    </a:cubicBezTo>
                    <a:cubicBezTo>
                      <a:pt x="59230" y="142"/>
                      <a:pt x="49800" y="0"/>
                      <a:pt x="40420" y="0"/>
                    </a:cubicBezTo>
                    <a:close/>
                  </a:path>
                </a:pathLst>
              </a:custGeom>
              <a:solidFill>
                <a:srgbClr val="1E15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FFFF"/>
                  </a:solidFill>
                  <a:latin typeface="McLaren"/>
                  <a:ea typeface="McLaren"/>
                  <a:cs typeface="McLaren"/>
                  <a:sym typeface="McLaren"/>
                </a:endParaRPr>
              </a:p>
            </p:txBody>
          </p:sp>
          <p:sp>
            <p:nvSpPr>
              <p:cNvPr id="3891" name="Google Shape;3891;p37"/>
              <p:cNvSpPr/>
              <p:nvPr/>
            </p:nvSpPr>
            <p:spPr>
              <a:xfrm>
                <a:off x="3541575" y="2730175"/>
                <a:ext cx="1724325" cy="333600"/>
              </a:xfrm>
              <a:custGeom>
                <a:avLst/>
                <a:gdLst/>
                <a:ahLst/>
                <a:cxnLst/>
                <a:rect l="l" t="t" r="r" b="b"/>
                <a:pathLst>
                  <a:path w="68973" h="13344" extrusionOk="0">
                    <a:moveTo>
                      <a:pt x="56088" y="0"/>
                    </a:moveTo>
                    <a:cubicBezTo>
                      <a:pt x="55363" y="0"/>
                      <a:pt x="54637" y="9"/>
                      <a:pt x="53910" y="27"/>
                    </a:cubicBezTo>
                    <a:cubicBezTo>
                      <a:pt x="48688" y="147"/>
                      <a:pt x="43449" y="282"/>
                      <a:pt x="38220" y="282"/>
                    </a:cubicBezTo>
                    <a:cubicBezTo>
                      <a:pt x="36875" y="282"/>
                      <a:pt x="35530" y="273"/>
                      <a:pt x="34186" y="253"/>
                    </a:cubicBezTo>
                    <a:cubicBezTo>
                      <a:pt x="31216" y="196"/>
                      <a:pt x="28260" y="168"/>
                      <a:pt x="25297" y="168"/>
                    </a:cubicBezTo>
                    <a:cubicBezTo>
                      <a:pt x="24310" y="168"/>
                      <a:pt x="23321" y="171"/>
                      <a:pt x="22331" y="177"/>
                    </a:cubicBezTo>
                    <a:cubicBezTo>
                      <a:pt x="19023" y="203"/>
                      <a:pt x="15715" y="353"/>
                      <a:pt x="12406" y="428"/>
                    </a:cubicBezTo>
                    <a:cubicBezTo>
                      <a:pt x="9123" y="478"/>
                      <a:pt x="5464" y="929"/>
                      <a:pt x="2181" y="929"/>
                    </a:cubicBezTo>
                    <a:cubicBezTo>
                      <a:pt x="2070" y="929"/>
                      <a:pt x="1979" y="928"/>
                      <a:pt x="1904" y="928"/>
                    </a:cubicBezTo>
                    <a:cubicBezTo>
                      <a:pt x="1454" y="928"/>
                      <a:pt x="1586" y="965"/>
                      <a:pt x="1479" y="1481"/>
                    </a:cubicBezTo>
                    <a:cubicBezTo>
                      <a:pt x="1253" y="2659"/>
                      <a:pt x="1604" y="3812"/>
                      <a:pt x="1429" y="4990"/>
                    </a:cubicBezTo>
                    <a:cubicBezTo>
                      <a:pt x="2192" y="5084"/>
                      <a:pt x="2949" y="5102"/>
                      <a:pt x="3700" y="5102"/>
                    </a:cubicBezTo>
                    <a:cubicBezTo>
                      <a:pt x="4167" y="5102"/>
                      <a:pt x="4631" y="5095"/>
                      <a:pt x="5094" y="5095"/>
                    </a:cubicBezTo>
                    <a:cubicBezTo>
                      <a:pt x="6062" y="5095"/>
                      <a:pt x="7021" y="5126"/>
                      <a:pt x="7970" y="5315"/>
                    </a:cubicBezTo>
                    <a:cubicBezTo>
                      <a:pt x="6368" y="5701"/>
                      <a:pt x="4750" y="5807"/>
                      <a:pt x="3048" y="5807"/>
                    </a:cubicBezTo>
                    <a:cubicBezTo>
                      <a:pt x="2647" y="5807"/>
                      <a:pt x="2241" y="5801"/>
                      <a:pt x="1830" y="5792"/>
                    </a:cubicBezTo>
                    <a:lnTo>
                      <a:pt x="1830" y="5792"/>
                    </a:lnTo>
                    <a:cubicBezTo>
                      <a:pt x="2635" y="6646"/>
                      <a:pt x="3494" y="6865"/>
                      <a:pt x="4378" y="6865"/>
                    </a:cubicBezTo>
                    <a:cubicBezTo>
                      <a:pt x="4843" y="6865"/>
                      <a:pt x="5315" y="6804"/>
                      <a:pt x="5790" y="6744"/>
                    </a:cubicBezTo>
                    <a:cubicBezTo>
                      <a:pt x="6717" y="6619"/>
                      <a:pt x="7644" y="6493"/>
                      <a:pt x="8572" y="6443"/>
                    </a:cubicBezTo>
                    <a:cubicBezTo>
                      <a:pt x="8709" y="6429"/>
                      <a:pt x="8851" y="6416"/>
                      <a:pt x="8998" y="6416"/>
                    </a:cubicBezTo>
                    <a:cubicBezTo>
                      <a:pt x="9359" y="6416"/>
                      <a:pt x="9748" y="6491"/>
                      <a:pt x="10176" y="6794"/>
                    </a:cubicBezTo>
                    <a:cubicBezTo>
                      <a:pt x="7544" y="7421"/>
                      <a:pt x="5063" y="7546"/>
                      <a:pt x="2632" y="8022"/>
                    </a:cubicBezTo>
                    <a:cubicBezTo>
                      <a:pt x="652" y="8398"/>
                      <a:pt x="602" y="8223"/>
                      <a:pt x="451" y="10228"/>
                    </a:cubicBezTo>
                    <a:cubicBezTo>
                      <a:pt x="426" y="10453"/>
                      <a:pt x="201" y="10654"/>
                      <a:pt x="451" y="10954"/>
                    </a:cubicBezTo>
                    <a:cubicBezTo>
                      <a:pt x="5314" y="11355"/>
                      <a:pt x="10251" y="10804"/>
                      <a:pt x="15138" y="11631"/>
                    </a:cubicBezTo>
                    <a:cubicBezTo>
                      <a:pt x="11873" y="11730"/>
                      <a:pt x="8608" y="11828"/>
                      <a:pt x="5329" y="11828"/>
                    </a:cubicBezTo>
                    <a:cubicBezTo>
                      <a:pt x="3599" y="11828"/>
                      <a:pt x="1865" y="11801"/>
                      <a:pt x="126" y="11731"/>
                    </a:cubicBezTo>
                    <a:cubicBezTo>
                      <a:pt x="75" y="12132"/>
                      <a:pt x="50" y="12533"/>
                      <a:pt x="0" y="13060"/>
                    </a:cubicBezTo>
                    <a:cubicBezTo>
                      <a:pt x="1805" y="13260"/>
                      <a:pt x="3559" y="13310"/>
                      <a:pt x="5314" y="13335"/>
                    </a:cubicBezTo>
                    <a:cubicBezTo>
                      <a:pt x="5615" y="13341"/>
                      <a:pt x="5916" y="13344"/>
                      <a:pt x="6217" y="13344"/>
                    </a:cubicBezTo>
                    <a:cubicBezTo>
                      <a:pt x="9713" y="13344"/>
                      <a:pt x="13175" y="12984"/>
                      <a:pt x="16675" y="12984"/>
                    </a:cubicBezTo>
                    <a:cubicBezTo>
                      <a:pt x="16781" y="12984"/>
                      <a:pt x="16887" y="12984"/>
                      <a:pt x="16993" y="12985"/>
                    </a:cubicBezTo>
                    <a:cubicBezTo>
                      <a:pt x="18932" y="12996"/>
                      <a:pt x="20871" y="13007"/>
                      <a:pt x="22810" y="13007"/>
                    </a:cubicBezTo>
                    <a:cubicBezTo>
                      <a:pt x="25207" y="13007"/>
                      <a:pt x="27604" y="12990"/>
                      <a:pt x="30000" y="12934"/>
                    </a:cubicBezTo>
                    <a:cubicBezTo>
                      <a:pt x="33183" y="12859"/>
                      <a:pt x="36373" y="12847"/>
                      <a:pt x="39565" y="12847"/>
                    </a:cubicBezTo>
                    <a:cubicBezTo>
                      <a:pt x="41161" y="12847"/>
                      <a:pt x="42758" y="12850"/>
                      <a:pt x="44355" y="12850"/>
                    </a:cubicBezTo>
                    <a:cubicBezTo>
                      <a:pt x="45953" y="12850"/>
                      <a:pt x="47551" y="12847"/>
                      <a:pt x="49148" y="12834"/>
                    </a:cubicBezTo>
                    <a:cubicBezTo>
                      <a:pt x="51881" y="12818"/>
                      <a:pt x="54614" y="12739"/>
                      <a:pt x="57347" y="12739"/>
                    </a:cubicBezTo>
                    <a:cubicBezTo>
                      <a:pt x="58850" y="12739"/>
                      <a:pt x="60352" y="12763"/>
                      <a:pt x="61855" y="12834"/>
                    </a:cubicBezTo>
                    <a:cubicBezTo>
                      <a:pt x="63336" y="12908"/>
                      <a:pt x="64817" y="13092"/>
                      <a:pt x="66297" y="13092"/>
                    </a:cubicBezTo>
                    <a:cubicBezTo>
                      <a:pt x="66822" y="13092"/>
                      <a:pt x="67346" y="13069"/>
                      <a:pt x="67870" y="13010"/>
                    </a:cubicBezTo>
                    <a:cubicBezTo>
                      <a:pt x="67945" y="12558"/>
                      <a:pt x="68021" y="12132"/>
                      <a:pt x="67895" y="11857"/>
                    </a:cubicBezTo>
                    <a:lnTo>
                      <a:pt x="67895" y="11857"/>
                    </a:lnTo>
                    <a:cubicBezTo>
                      <a:pt x="52432" y="12183"/>
                      <a:pt x="37018" y="11807"/>
                      <a:pt x="21579" y="12308"/>
                    </a:cubicBezTo>
                    <a:cubicBezTo>
                      <a:pt x="21730" y="12107"/>
                      <a:pt x="21880" y="12057"/>
                      <a:pt x="22030" y="12032"/>
                    </a:cubicBezTo>
                    <a:cubicBezTo>
                      <a:pt x="25715" y="11832"/>
                      <a:pt x="29374" y="11506"/>
                      <a:pt x="33058" y="11431"/>
                    </a:cubicBezTo>
                    <a:cubicBezTo>
                      <a:pt x="35902" y="11378"/>
                      <a:pt x="38747" y="11363"/>
                      <a:pt x="41594" y="11363"/>
                    </a:cubicBezTo>
                    <a:cubicBezTo>
                      <a:pt x="45007" y="11363"/>
                      <a:pt x="48421" y="11384"/>
                      <a:pt x="51835" y="11384"/>
                    </a:cubicBezTo>
                    <a:cubicBezTo>
                      <a:pt x="56339" y="11384"/>
                      <a:pt x="60841" y="11348"/>
                      <a:pt x="65339" y="11180"/>
                    </a:cubicBezTo>
                    <a:cubicBezTo>
                      <a:pt x="66166" y="11155"/>
                      <a:pt x="66993" y="11155"/>
                      <a:pt x="67920" y="10854"/>
                    </a:cubicBezTo>
                    <a:cubicBezTo>
                      <a:pt x="67870" y="10152"/>
                      <a:pt x="68221" y="9626"/>
                      <a:pt x="68422" y="9025"/>
                    </a:cubicBezTo>
                    <a:cubicBezTo>
                      <a:pt x="68973" y="7471"/>
                      <a:pt x="68271" y="5867"/>
                      <a:pt x="66868" y="5766"/>
                    </a:cubicBezTo>
                    <a:cubicBezTo>
                      <a:pt x="66226" y="5714"/>
                      <a:pt x="65571" y="5675"/>
                      <a:pt x="64913" y="5675"/>
                    </a:cubicBezTo>
                    <a:cubicBezTo>
                      <a:pt x="64311" y="5675"/>
                      <a:pt x="63707" y="5708"/>
                      <a:pt x="63108" y="5792"/>
                    </a:cubicBezTo>
                    <a:cubicBezTo>
                      <a:pt x="62316" y="5891"/>
                      <a:pt x="61524" y="5923"/>
                      <a:pt x="60730" y="5923"/>
                    </a:cubicBezTo>
                    <a:cubicBezTo>
                      <a:pt x="59515" y="5923"/>
                      <a:pt x="58296" y="5847"/>
                      <a:pt x="57068" y="5817"/>
                    </a:cubicBezTo>
                    <a:cubicBezTo>
                      <a:pt x="56767" y="5792"/>
                      <a:pt x="56291" y="5917"/>
                      <a:pt x="55940" y="5190"/>
                    </a:cubicBezTo>
                    <a:cubicBezTo>
                      <a:pt x="56341" y="5160"/>
                      <a:pt x="56743" y="5149"/>
                      <a:pt x="57147" y="5149"/>
                    </a:cubicBezTo>
                    <a:cubicBezTo>
                      <a:pt x="58171" y="5149"/>
                      <a:pt x="59202" y="5219"/>
                      <a:pt x="60218" y="5219"/>
                    </a:cubicBezTo>
                    <a:cubicBezTo>
                      <a:pt x="62110" y="5219"/>
                      <a:pt x="63952" y="4976"/>
                      <a:pt x="65615" y="3586"/>
                    </a:cubicBezTo>
                    <a:cubicBezTo>
                      <a:pt x="65740" y="2659"/>
                      <a:pt x="65865" y="1531"/>
                      <a:pt x="65790" y="328"/>
                    </a:cubicBezTo>
                    <a:cubicBezTo>
                      <a:pt x="62536" y="164"/>
                      <a:pt x="59316" y="0"/>
                      <a:pt x="56088" y="0"/>
                    </a:cubicBezTo>
                    <a:close/>
                  </a:path>
                </a:pathLst>
              </a:custGeom>
              <a:solidFill>
                <a:srgbClr val="43439B">
                  <a:alpha val="52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FFFF"/>
                  </a:solidFill>
                  <a:latin typeface="McLaren"/>
                  <a:ea typeface="McLaren"/>
                  <a:cs typeface="McLaren"/>
                  <a:sym typeface="McLaren"/>
                </a:endParaRPr>
              </a:p>
            </p:txBody>
          </p:sp>
          <p:sp>
            <p:nvSpPr>
              <p:cNvPr id="3892" name="Google Shape;3892;p37"/>
              <p:cNvSpPr/>
              <p:nvPr/>
            </p:nvSpPr>
            <p:spPr>
              <a:xfrm>
                <a:off x="4278425" y="2727450"/>
                <a:ext cx="288225" cy="2900"/>
              </a:xfrm>
              <a:custGeom>
                <a:avLst/>
                <a:gdLst/>
                <a:ahLst/>
                <a:cxnLst/>
                <a:rect l="l" t="t" r="r" b="b"/>
                <a:pathLst>
                  <a:path w="11529" h="116" extrusionOk="0">
                    <a:moveTo>
                      <a:pt x="8431" y="1"/>
                    </a:moveTo>
                    <a:cubicBezTo>
                      <a:pt x="5614" y="1"/>
                      <a:pt x="2807" y="24"/>
                      <a:pt x="0" y="61"/>
                    </a:cubicBezTo>
                    <a:lnTo>
                      <a:pt x="50" y="61"/>
                    </a:lnTo>
                    <a:cubicBezTo>
                      <a:pt x="1515" y="99"/>
                      <a:pt x="2976" y="116"/>
                      <a:pt x="4436" y="116"/>
                    </a:cubicBezTo>
                    <a:cubicBezTo>
                      <a:pt x="6799" y="116"/>
                      <a:pt x="9159" y="73"/>
                      <a:pt x="11529" y="11"/>
                    </a:cubicBezTo>
                    <a:cubicBezTo>
                      <a:pt x="10495" y="4"/>
                      <a:pt x="9462" y="1"/>
                      <a:pt x="8431" y="1"/>
                    </a:cubicBezTo>
                    <a:close/>
                  </a:path>
                </a:pathLst>
              </a:custGeom>
              <a:solidFill>
                <a:srgbClr val="1E15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FFFF"/>
                  </a:solidFill>
                  <a:latin typeface="McLaren"/>
                  <a:ea typeface="McLaren"/>
                  <a:cs typeface="McLaren"/>
                  <a:sym typeface="McLaren"/>
                </a:endParaRPr>
              </a:p>
            </p:txBody>
          </p:sp>
          <p:sp>
            <p:nvSpPr>
              <p:cNvPr id="3893" name="Google Shape;3893;p37"/>
              <p:cNvSpPr/>
              <p:nvPr/>
            </p:nvSpPr>
            <p:spPr>
              <a:xfrm>
                <a:off x="4743325" y="2977225"/>
                <a:ext cx="361550" cy="18075"/>
              </a:xfrm>
              <a:custGeom>
                <a:avLst/>
                <a:gdLst/>
                <a:ahLst/>
                <a:cxnLst/>
                <a:rect l="l" t="t" r="r" b="b"/>
                <a:pathLst>
                  <a:path w="14462" h="723" extrusionOk="0">
                    <a:moveTo>
                      <a:pt x="6400" y="0"/>
                    </a:moveTo>
                    <a:cubicBezTo>
                      <a:pt x="3358" y="0"/>
                      <a:pt x="544" y="157"/>
                      <a:pt x="1" y="471"/>
                    </a:cubicBezTo>
                    <a:cubicBezTo>
                      <a:pt x="3107" y="582"/>
                      <a:pt x="6162" y="723"/>
                      <a:pt x="9193" y="723"/>
                    </a:cubicBezTo>
                    <a:cubicBezTo>
                      <a:pt x="10956" y="723"/>
                      <a:pt x="12711" y="675"/>
                      <a:pt x="14462" y="546"/>
                    </a:cubicBezTo>
                    <a:cubicBezTo>
                      <a:pt x="13214" y="182"/>
                      <a:pt x="9676" y="0"/>
                      <a:pt x="6400" y="0"/>
                    </a:cubicBezTo>
                    <a:close/>
                  </a:path>
                </a:pathLst>
              </a:custGeom>
              <a:solidFill>
                <a:srgbClr val="1E15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FFFF"/>
                  </a:solidFill>
                  <a:latin typeface="McLaren"/>
                  <a:ea typeface="McLaren"/>
                  <a:cs typeface="McLaren"/>
                  <a:sym typeface="McLaren"/>
                </a:endParaRPr>
              </a:p>
            </p:txBody>
          </p:sp>
          <p:sp>
            <p:nvSpPr>
              <p:cNvPr id="3894" name="Google Shape;3894;p37"/>
              <p:cNvSpPr/>
              <p:nvPr/>
            </p:nvSpPr>
            <p:spPr>
              <a:xfrm>
                <a:off x="4788450" y="2803125"/>
                <a:ext cx="285100" cy="29425"/>
              </a:xfrm>
              <a:custGeom>
                <a:avLst/>
                <a:gdLst/>
                <a:ahLst/>
                <a:cxnLst/>
                <a:rect l="l" t="t" r="r" b="b"/>
                <a:pathLst>
                  <a:path w="11404" h="1177" extrusionOk="0">
                    <a:moveTo>
                      <a:pt x="5818" y="1"/>
                    </a:moveTo>
                    <a:cubicBezTo>
                      <a:pt x="3885" y="1"/>
                      <a:pt x="1952" y="92"/>
                      <a:pt x="25" y="92"/>
                    </a:cubicBezTo>
                    <a:cubicBezTo>
                      <a:pt x="25" y="167"/>
                      <a:pt x="25" y="267"/>
                      <a:pt x="0" y="342"/>
                    </a:cubicBezTo>
                    <a:cubicBezTo>
                      <a:pt x="702" y="392"/>
                      <a:pt x="1379" y="442"/>
                      <a:pt x="2080" y="493"/>
                    </a:cubicBezTo>
                    <a:cubicBezTo>
                      <a:pt x="1278" y="618"/>
                      <a:pt x="1278" y="618"/>
                      <a:pt x="802" y="944"/>
                    </a:cubicBezTo>
                    <a:cubicBezTo>
                      <a:pt x="1203" y="1094"/>
                      <a:pt x="1629" y="1119"/>
                      <a:pt x="2030" y="1169"/>
                    </a:cubicBezTo>
                    <a:cubicBezTo>
                      <a:pt x="2080" y="1174"/>
                      <a:pt x="2129" y="1176"/>
                      <a:pt x="2177" y="1176"/>
                    </a:cubicBezTo>
                    <a:cubicBezTo>
                      <a:pt x="2893" y="1176"/>
                      <a:pt x="3525" y="690"/>
                      <a:pt x="4135" y="643"/>
                    </a:cubicBezTo>
                    <a:cubicBezTo>
                      <a:pt x="4670" y="626"/>
                      <a:pt x="5210" y="615"/>
                      <a:pt x="5753" y="615"/>
                    </a:cubicBezTo>
                    <a:cubicBezTo>
                      <a:pt x="6839" y="615"/>
                      <a:pt x="7937" y="660"/>
                      <a:pt x="9023" y="793"/>
                    </a:cubicBezTo>
                    <a:cubicBezTo>
                      <a:pt x="9244" y="821"/>
                      <a:pt x="9468" y="837"/>
                      <a:pt x="9691" y="837"/>
                    </a:cubicBezTo>
                    <a:cubicBezTo>
                      <a:pt x="10276" y="837"/>
                      <a:pt x="10859" y="726"/>
                      <a:pt x="11404" y="417"/>
                    </a:cubicBezTo>
                    <a:cubicBezTo>
                      <a:pt x="9546" y="85"/>
                      <a:pt x="7682" y="1"/>
                      <a:pt x="5818" y="1"/>
                    </a:cubicBezTo>
                    <a:close/>
                  </a:path>
                </a:pathLst>
              </a:custGeom>
              <a:solidFill>
                <a:srgbClr val="1E15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FFFF"/>
                  </a:solidFill>
                  <a:latin typeface="McLaren"/>
                  <a:ea typeface="McLaren"/>
                  <a:cs typeface="McLaren"/>
                  <a:sym typeface="McLaren"/>
                </a:endParaRPr>
              </a:p>
            </p:txBody>
          </p:sp>
          <p:sp>
            <p:nvSpPr>
              <p:cNvPr id="3895" name="Google Shape;3895;p37"/>
              <p:cNvSpPr/>
              <p:nvPr/>
            </p:nvSpPr>
            <p:spPr>
              <a:xfrm>
                <a:off x="3839825" y="2905675"/>
                <a:ext cx="298900" cy="17875"/>
              </a:xfrm>
              <a:custGeom>
                <a:avLst/>
                <a:gdLst/>
                <a:ahLst/>
                <a:cxnLst/>
                <a:rect l="l" t="t" r="r" b="b"/>
                <a:pathLst>
                  <a:path w="11956" h="715" extrusionOk="0">
                    <a:moveTo>
                      <a:pt x="4160" y="0"/>
                    </a:moveTo>
                    <a:cubicBezTo>
                      <a:pt x="2778" y="0"/>
                      <a:pt x="1392" y="61"/>
                      <a:pt x="0" y="200"/>
                    </a:cubicBezTo>
                    <a:cubicBezTo>
                      <a:pt x="2583" y="511"/>
                      <a:pt x="5176" y="715"/>
                      <a:pt x="7780" y="715"/>
                    </a:cubicBezTo>
                    <a:cubicBezTo>
                      <a:pt x="9169" y="715"/>
                      <a:pt x="10560" y="657"/>
                      <a:pt x="11955" y="526"/>
                    </a:cubicBezTo>
                    <a:cubicBezTo>
                      <a:pt x="9353" y="215"/>
                      <a:pt x="6762" y="0"/>
                      <a:pt x="4160" y="0"/>
                    </a:cubicBezTo>
                    <a:close/>
                  </a:path>
                </a:pathLst>
              </a:custGeom>
              <a:solidFill>
                <a:srgbClr val="1E15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FFFF"/>
                  </a:solidFill>
                  <a:latin typeface="McLaren"/>
                  <a:ea typeface="McLaren"/>
                  <a:cs typeface="McLaren"/>
                  <a:sym typeface="McLaren"/>
                </a:endParaRPr>
              </a:p>
            </p:txBody>
          </p:sp>
          <p:sp>
            <p:nvSpPr>
              <p:cNvPr id="3896" name="Google Shape;3896;p37"/>
              <p:cNvSpPr/>
              <p:nvPr/>
            </p:nvSpPr>
            <p:spPr>
              <a:xfrm>
                <a:off x="3945700" y="2862025"/>
                <a:ext cx="219950" cy="14600"/>
              </a:xfrm>
              <a:custGeom>
                <a:avLst/>
                <a:gdLst/>
                <a:ahLst/>
                <a:cxnLst/>
                <a:rect l="l" t="t" r="r" b="b"/>
                <a:pathLst>
                  <a:path w="8798" h="584" extrusionOk="0">
                    <a:moveTo>
                      <a:pt x="4295" y="1"/>
                    </a:moveTo>
                    <a:cubicBezTo>
                      <a:pt x="2857" y="1"/>
                      <a:pt x="1423" y="70"/>
                      <a:pt x="1" y="242"/>
                    </a:cubicBezTo>
                    <a:cubicBezTo>
                      <a:pt x="1486" y="458"/>
                      <a:pt x="2971" y="583"/>
                      <a:pt x="4456" y="583"/>
                    </a:cubicBezTo>
                    <a:cubicBezTo>
                      <a:pt x="5903" y="583"/>
                      <a:pt x="7350" y="464"/>
                      <a:pt x="8798" y="192"/>
                    </a:cubicBezTo>
                    <a:cubicBezTo>
                      <a:pt x="7300" y="77"/>
                      <a:pt x="5795" y="1"/>
                      <a:pt x="4295" y="1"/>
                    </a:cubicBezTo>
                    <a:close/>
                  </a:path>
                </a:pathLst>
              </a:custGeom>
              <a:solidFill>
                <a:srgbClr val="1E15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FFFF"/>
                  </a:solidFill>
                  <a:latin typeface="McLaren"/>
                  <a:ea typeface="McLaren"/>
                  <a:cs typeface="McLaren"/>
                  <a:sym typeface="McLaren"/>
                </a:endParaRPr>
              </a:p>
            </p:txBody>
          </p:sp>
          <p:sp>
            <p:nvSpPr>
              <p:cNvPr id="3897" name="Google Shape;3897;p37"/>
              <p:cNvSpPr/>
              <p:nvPr/>
            </p:nvSpPr>
            <p:spPr>
              <a:xfrm>
                <a:off x="4824775" y="2950350"/>
                <a:ext cx="149150" cy="11950"/>
              </a:xfrm>
              <a:custGeom>
                <a:avLst/>
                <a:gdLst/>
                <a:ahLst/>
                <a:cxnLst/>
                <a:rect l="l" t="t" r="r" b="b"/>
                <a:pathLst>
                  <a:path w="5966" h="478" extrusionOk="0">
                    <a:moveTo>
                      <a:pt x="2488" y="0"/>
                    </a:moveTo>
                    <a:cubicBezTo>
                      <a:pt x="1662" y="0"/>
                      <a:pt x="834" y="61"/>
                      <a:pt x="1" y="218"/>
                    </a:cubicBezTo>
                    <a:cubicBezTo>
                      <a:pt x="1195" y="352"/>
                      <a:pt x="2381" y="478"/>
                      <a:pt x="3563" y="478"/>
                    </a:cubicBezTo>
                    <a:cubicBezTo>
                      <a:pt x="4365" y="478"/>
                      <a:pt x="5165" y="420"/>
                      <a:pt x="5966" y="268"/>
                    </a:cubicBezTo>
                    <a:cubicBezTo>
                      <a:pt x="4808" y="121"/>
                      <a:pt x="3651" y="0"/>
                      <a:pt x="2488" y="0"/>
                    </a:cubicBezTo>
                    <a:close/>
                  </a:path>
                </a:pathLst>
              </a:custGeom>
              <a:solidFill>
                <a:srgbClr val="1E15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FFFF"/>
                  </a:solidFill>
                  <a:latin typeface="McLaren"/>
                  <a:ea typeface="McLaren"/>
                  <a:cs typeface="McLaren"/>
                  <a:sym typeface="McLaren"/>
                </a:endParaRPr>
              </a:p>
            </p:txBody>
          </p:sp>
        </p:grpSp>
      </p:grpSp>
      <p:sp>
        <p:nvSpPr>
          <p:cNvPr id="3898" name="Google Shape;3898;p37"/>
          <p:cNvSpPr txBox="1"/>
          <p:nvPr/>
        </p:nvSpPr>
        <p:spPr>
          <a:xfrm flipH="1">
            <a:off x="603960" y="442399"/>
            <a:ext cx="2693418" cy="4578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r"/>
            <a:r>
              <a:rPr lang="he-IL" sz="1800" u="sng" dirty="0">
                <a:solidFill>
                  <a:schemeClr val="accent6"/>
                </a:solidFill>
              </a:rPr>
              <a:t>כניסות חשובות:</a:t>
            </a:r>
          </a:p>
          <a:p>
            <a:pPr algn="r"/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monsters</a:t>
            </a:r>
            <a:r>
              <a:rPr lang="he-IL" sz="1800" dirty="0">
                <a:solidFill>
                  <a:schemeClr val="tx2">
                    <a:lumMod val="75000"/>
                  </a:schemeClr>
                </a:solidFill>
              </a:rPr>
              <a:t> :</a:t>
            </a:r>
          </a:p>
          <a:p>
            <a:pPr algn="r"/>
            <a:r>
              <a:rPr lang="en-US" sz="1800" dirty="0" err="1">
                <a:solidFill>
                  <a:schemeClr val="accent6"/>
                </a:solidFill>
              </a:rPr>
              <a:t>Collision_bullet_monster</a:t>
            </a:r>
            <a:endParaRPr lang="en-US" sz="1800" dirty="0">
              <a:solidFill>
                <a:schemeClr val="accent6"/>
              </a:solidFill>
            </a:endParaRPr>
          </a:p>
          <a:p>
            <a:pPr algn="r"/>
            <a:r>
              <a:rPr lang="he-IL" sz="18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monster missile</a:t>
            </a:r>
            <a:r>
              <a:rPr lang="he-IL" sz="1800" dirty="0">
                <a:solidFill>
                  <a:schemeClr val="tx2">
                    <a:lumMod val="75000"/>
                  </a:schemeClr>
                </a:solidFill>
              </a:rPr>
              <a:t>:</a:t>
            </a:r>
          </a:p>
          <a:p>
            <a:pPr algn="r"/>
            <a:r>
              <a:rPr lang="en-US" sz="1800" dirty="0">
                <a:solidFill>
                  <a:schemeClr val="accent6"/>
                </a:solidFill>
              </a:rPr>
              <a:t>Available, missile, </a:t>
            </a:r>
            <a:r>
              <a:rPr lang="en-US" sz="1800" dirty="0" err="1">
                <a:solidFill>
                  <a:schemeClr val="accent6"/>
                </a:solidFill>
              </a:rPr>
              <a:t>missileY</a:t>
            </a:r>
            <a:endParaRPr lang="en-US" sz="1800" dirty="0">
              <a:solidFill>
                <a:schemeClr val="accent6"/>
              </a:solidFill>
            </a:endParaRPr>
          </a:p>
          <a:p>
            <a:pPr algn="r"/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player &amp; bullet logic</a:t>
            </a:r>
            <a:r>
              <a:rPr lang="he-IL" sz="1800" dirty="0">
                <a:solidFill>
                  <a:schemeClr val="tx2">
                    <a:lumMod val="75000"/>
                  </a:schemeClr>
                </a:solidFill>
              </a:rPr>
              <a:t>:</a:t>
            </a:r>
          </a:p>
          <a:p>
            <a:pPr algn="r"/>
            <a:r>
              <a:rPr lang="en-US" sz="1800" dirty="0" err="1">
                <a:solidFill>
                  <a:schemeClr val="accent6"/>
                </a:solidFill>
              </a:rPr>
              <a:t>Collision_player_missile</a:t>
            </a:r>
            <a:r>
              <a:rPr lang="en-US" sz="1800" dirty="0">
                <a:solidFill>
                  <a:schemeClr val="accent6"/>
                </a:solidFill>
              </a:rPr>
              <a:t>, </a:t>
            </a:r>
            <a:r>
              <a:rPr lang="en-US" sz="1800" dirty="0" err="1">
                <a:solidFill>
                  <a:schemeClr val="accent6"/>
                </a:solidFill>
              </a:rPr>
              <a:t>collsion_bullet_monster</a:t>
            </a:r>
            <a:r>
              <a:rPr lang="en-US" sz="1800" dirty="0">
                <a:solidFill>
                  <a:schemeClr val="accent6"/>
                </a:solidFill>
              </a:rPr>
              <a:t>/shields</a:t>
            </a:r>
          </a:p>
          <a:p>
            <a:pPr algn="r"/>
            <a:r>
              <a:rPr lang="en-US" sz="1800" dirty="0" err="1">
                <a:solidFill>
                  <a:schemeClr val="tx2">
                    <a:lumMod val="75000"/>
                  </a:schemeClr>
                </a:solidFill>
              </a:rPr>
              <a:t>gameOver</a:t>
            </a:r>
            <a:r>
              <a:rPr lang="he-IL" sz="1800" dirty="0">
                <a:solidFill>
                  <a:schemeClr val="tx2">
                    <a:lumMod val="75000"/>
                  </a:schemeClr>
                </a:solidFill>
              </a:rPr>
              <a:t>:</a:t>
            </a:r>
          </a:p>
          <a:p>
            <a:pPr algn="r"/>
            <a:r>
              <a:rPr lang="en-US" sz="1800" dirty="0" err="1">
                <a:solidFill>
                  <a:schemeClr val="accent6"/>
                </a:solidFill>
              </a:rPr>
              <a:t>Game_over</a:t>
            </a:r>
            <a:endParaRPr lang="he-IL" sz="1800" dirty="0">
              <a:solidFill>
                <a:schemeClr val="accent6"/>
              </a:solidFill>
            </a:endParaRPr>
          </a:p>
          <a:p>
            <a:pPr algn="r"/>
            <a:r>
              <a:rPr lang="en-US" sz="1800" dirty="0" err="1">
                <a:solidFill>
                  <a:schemeClr val="tx2">
                    <a:lumMod val="75000"/>
                  </a:schemeClr>
                </a:solidFill>
              </a:rPr>
              <a:t>youWin</a:t>
            </a:r>
            <a:r>
              <a:rPr lang="he-IL" sz="1800" dirty="0">
                <a:solidFill>
                  <a:schemeClr val="tx2">
                    <a:lumMod val="75000"/>
                  </a:schemeClr>
                </a:solidFill>
              </a:rPr>
              <a:t>:</a:t>
            </a:r>
          </a:p>
          <a:p>
            <a:pPr algn="r"/>
            <a:r>
              <a:rPr lang="en-US" sz="1800" dirty="0" err="1">
                <a:solidFill>
                  <a:schemeClr val="accent6"/>
                </a:solidFill>
              </a:rPr>
              <a:t>Game_won</a:t>
            </a:r>
            <a:endParaRPr lang="en-US" sz="1800" dirty="0">
              <a:solidFill>
                <a:schemeClr val="accent6"/>
              </a:solidFill>
            </a:endParaRPr>
          </a:p>
          <a:p>
            <a:pPr algn="r"/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Number(lives)</a:t>
            </a:r>
            <a:r>
              <a:rPr lang="he-IL" sz="1800" dirty="0">
                <a:solidFill>
                  <a:schemeClr val="tx2">
                    <a:lumMod val="75000"/>
                  </a:schemeClr>
                </a:solidFill>
              </a:rPr>
              <a:t>:</a:t>
            </a:r>
          </a:p>
          <a:p>
            <a:pPr algn="r"/>
            <a:r>
              <a:rPr lang="en-US" sz="1800" dirty="0">
                <a:solidFill>
                  <a:schemeClr val="accent6"/>
                </a:solidFill>
              </a:rPr>
              <a:t>counter</a:t>
            </a:r>
            <a:endParaRPr lang="he-IL" sz="1800" dirty="0">
              <a:solidFill>
                <a:schemeClr val="accent6"/>
              </a:solidFill>
            </a:endParaRPr>
          </a:p>
        </p:txBody>
      </p:sp>
      <p:sp>
        <p:nvSpPr>
          <p:cNvPr id="3900" name="Google Shape;3900;p37"/>
          <p:cNvSpPr/>
          <p:nvPr/>
        </p:nvSpPr>
        <p:spPr>
          <a:xfrm>
            <a:off x="1297381" y="1323467"/>
            <a:ext cx="125349" cy="117777"/>
          </a:xfrm>
          <a:custGeom>
            <a:avLst/>
            <a:gdLst/>
            <a:ahLst/>
            <a:cxnLst/>
            <a:rect l="l" t="t" r="r" b="b"/>
            <a:pathLst>
              <a:path w="778" h="731" extrusionOk="0">
                <a:moveTo>
                  <a:pt x="400" y="0"/>
                </a:moveTo>
                <a:cubicBezTo>
                  <a:pt x="192" y="0"/>
                  <a:pt x="48" y="153"/>
                  <a:pt x="22" y="378"/>
                </a:cubicBezTo>
                <a:cubicBezTo>
                  <a:pt x="1" y="582"/>
                  <a:pt x="192" y="730"/>
                  <a:pt x="400" y="730"/>
                </a:cubicBezTo>
                <a:cubicBezTo>
                  <a:pt x="608" y="730"/>
                  <a:pt x="778" y="561"/>
                  <a:pt x="778" y="353"/>
                </a:cubicBezTo>
                <a:cubicBezTo>
                  <a:pt x="778" y="145"/>
                  <a:pt x="608" y="0"/>
                  <a:pt x="400" y="0"/>
                </a:cubicBezTo>
                <a:close/>
              </a:path>
            </a:pathLst>
          </a:custGeom>
          <a:solidFill>
            <a:srgbClr val="FFFFFF">
              <a:alpha val="41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1" name="Google Shape;3901;p37"/>
          <p:cNvSpPr/>
          <p:nvPr/>
        </p:nvSpPr>
        <p:spPr>
          <a:xfrm>
            <a:off x="4571988" y="1600404"/>
            <a:ext cx="161824" cy="152768"/>
          </a:xfrm>
          <a:custGeom>
            <a:avLst/>
            <a:gdLst/>
            <a:ahLst/>
            <a:cxnLst/>
            <a:rect l="l" t="t" r="r" b="b"/>
            <a:pathLst>
              <a:path w="1287" h="1215" extrusionOk="0">
                <a:moveTo>
                  <a:pt x="659" y="0"/>
                </a:moveTo>
                <a:cubicBezTo>
                  <a:pt x="315" y="0"/>
                  <a:pt x="73" y="251"/>
                  <a:pt x="35" y="624"/>
                </a:cubicBezTo>
                <a:cubicBezTo>
                  <a:pt x="1" y="968"/>
                  <a:pt x="315" y="1214"/>
                  <a:pt x="659" y="1214"/>
                </a:cubicBezTo>
                <a:cubicBezTo>
                  <a:pt x="1007" y="1214"/>
                  <a:pt x="1287" y="930"/>
                  <a:pt x="1287" y="586"/>
                </a:cubicBezTo>
                <a:cubicBezTo>
                  <a:pt x="1287" y="238"/>
                  <a:pt x="1007" y="0"/>
                  <a:pt x="659" y="0"/>
                </a:cubicBezTo>
                <a:close/>
              </a:path>
            </a:pathLst>
          </a:custGeom>
          <a:solidFill>
            <a:srgbClr val="FFFFFF">
              <a:alpha val="523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2" name="Google Shape;3902;p37"/>
          <p:cNvSpPr/>
          <p:nvPr/>
        </p:nvSpPr>
        <p:spPr>
          <a:xfrm>
            <a:off x="8247415" y="787239"/>
            <a:ext cx="239024" cy="224675"/>
          </a:xfrm>
          <a:custGeom>
            <a:avLst/>
            <a:gdLst/>
            <a:ahLst/>
            <a:cxnLst/>
            <a:rect l="l" t="t" r="r" b="b"/>
            <a:pathLst>
              <a:path w="1266" h="1190" extrusionOk="0">
                <a:moveTo>
                  <a:pt x="650" y="1"/>
                </a:moveTo>
                <a:cubicBezTo>
                  <a:pt x="311" y="1"/>
                  <a:pt x="77" y="247"/>
                  <a:pt x="35" y="612"/>
                </a:cubicBezTo>
                <a:cubicBezTo>
                  <a:pt x="1" y="951"/>
                  <a:pt x="311" y="1189"/>
                  <a:pt x="650" y="1189"/>
                </a:cubicBezTo>
                <a:cubicBezTo>
                  <a:pt x="990" y="1189"/>
                  <a:pt x="1266" y="913"/>
                  <a:pt x="1266" y="574"/>
                </a:cubicBezTo>
                <a:cubicBezTo>
                  <a:pt x="1266" y="234"/>
                  <a:pt x="990" y="1"/>
                  <a:pt x="650" y="1"/>
                </a:cubicBezTo>
                <a:close/>
              </a:path>
            </a:pathLst>
          </a:custGeom>
          <a:solidFill>
            <a:srgbClr val="73E7D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03" name="Google Shape;3903;p37"/>
          <p:cNvGrpSpPr/>
          <p:nvPr/>
        </p:nvGrpSpPr>
        <p:grpSpPr>
          <a:xfrm rot="5161138" flipH="1">
            <a:off x="781625" y="454506"/>
            <a:ext cx="255353" cy="476827"/>
            <a:chOff x="11746588" y="-8725"/>
            <a:chExt cx="292062" cy="545375"/>
          </a:xfrm>
        </p:grpSpPr>
        <p:sp>
          <p:nvSpPr>
            <p:cNvPr id="3904" name="Google Shape;3904;p37"/>
            <p:cNvSpPr/>
            <p:nvPr/>
          </p:nvSpPr>
          <p:spPr>
            <a:xfrm>
              <a:off x="11746588" y="363200"/>
              <a:ext cx="217250" cy="173450"/>
            </a:xfrm>
            <a:custGeom>
              <a:avLst/>
              <a:gdLst/>
              <a:ahLst/>
              <a:cxnLst/>
              <a:rect l="l" t="t" r="r" b="b"/>
              <a:pathLst>
                <a:path w="8690" h="6938" extrusionOk="0">
                  <a:moveTo>
                    <a:pt x="4647" y="0"/>
                  </a:moveTo>
                  <a:cubicBezTo>
                    <a:pt x="2363" y="0"/>
                    <a:pt x="1" y="2413"/>
                    <a:pt x="720" y="4118"/>
                  </a:cubicBezTo>
                  <a:cubicBezTo>
                    <a:pt x="1369" y="5658"/>
                    <a:pt x="2638" y="6938"/>
                    <a:pt x="4138" y="6938"/>
                  </a:cubicBezTo>
                  <a:cubicBezTo>
                    <a:pt x="4663" y="6938"/>
                    <a:pt x="5217" y="6781"/>
                    <a:pt x="5782" y="6423"/>
                  </a:cubicBezTo>
                  <a:cubicBezTo>
                    <a:pt x="6710" y="5847"/>
                    <a:pt x="8690" y="1862"/>
                    <a:pt x="6108" y="383"/>
                  </a:cubicBezTo>
                  <a:cubicBezTo>
                    <a:pt x="5647" y="117"/>
                    <a:pt x="5149" y="0"/>
                    <a:pt x="464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5" name="Google Shape;3905;p37"/>
            <p:cNvSpPr/>
            <p:nvPr/>
          </p:nvSpPr>
          <p:spPr>
            <a:xfrm>
              <a:off x="11912700" y="-8725"/>
              <a:ext cx="125950" cy="98923"/>
            </a:xfrm>
            <a:custGeom>
              <a:avLst/>
              <a:gdLst/>
              <a:ahLst/>
              <a:cxnLst/>
              <a:rect l="l" t="t" r="r" b="b"/>
              <a:pathLst>
                <a:path w="2633" h="2068" extrusionOk="0">
                  <a:moveTo>
                    <a:pt x="1527" y="0"/>
                  </a:moveTo>
                  <a:cubicBezTo>
                    <a:pt x="1305" y="0"/>
                    <a:pt x="1070" y="59"/>
                    <a:pt x="853" y="182"/>
                  </a:cubicBezTo>
                  <a:cubicBezTo>
                    <a:pt x="277" y="508"/>
                    <a:pt x="1" y="1134"/>
                    <a:pt x="252" y="1610"/>
                  </a:cubicBezTo>
                  <a:cubicBezTo>
                    <a:pt x="423" y="1907"/>
                    <a:pt x="751" y="2068"/>
                    <a:pt x="1113" y="2068"/>
                  </a:cubicBezTo>
                  <a:cubicBezTo>
                    <a:pt x="1332" y="2068"/>
                    <a:pt x="1563" y="2009"/>
                    <a:pt x="1780" y="1886"/>
                  </a:cubicBezTo>
                  <a:cubicBezTo>
                    <a:pt x="2382" y="1560"/>
                    <a:pt x="2633" y="934"/>
                    <a:pt x="2382" y="458"/>
                  </a:cubicBezTo>
                  <a:cubicBezTo>
                    <a:pt x="2226" y="161"/>
                    <a:pt x="1894" y="0"/>
                    <a:pt x="152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06" name="Google Shape;3906;p37"/>
          <p:cNvSpPr/>
          <p:nvPr/>
        </p:nvSpPr>
        <p:spPr>
          <a:xfrm>
            <a:off x="8085601" y="2495366"/>
            <a:ext cx="161824" cy="152768"/>
          </a:xfrm>
          <a:custGeom>
            <a:avLst/>
            <a:gdLst/>
            <a:ahLst/>
            <a:cxnLst/>
            <a:rect l="l" t="t" r="r" b="b"/>
            <a:pathLst>
              <a:path w="1287" h="1215" extrusionOk="0">
                <a:moveTo>
                  <a:pt x="659" y="0"/>
                </a:moveTo>
                <a:cubicBezTo>
                  <a:pt x="315" y="0"/>
                  <a:pt x="73" y="251"/>
                  <a:pt x="35" y="624"/>
                </a:cubicBezTo>
                <a:cubicBezTo>
                  <a:pt x="1" y="968"/>
                  <a:pt x="315" y="1214"/>
                  <a:pt x="659" y="1214"/>
                </a:cubicBezTo>
                <a:cubicBezTo>
                  <a:pt x="1007" y="1214"/>
                  <a:pt x="1287" y="930"/>
                  <a:pt x="1287" y="586"/>
                </a:cubicBezTo>
                <a:cubicBezTo>
                  <a:pt x="1287" y="238"/>
                  <a:pt x="1007" y="0"/>
                  <a:pt x="659" y="0"/>
                </a:cubicBezTo>
                <a:close/>
              </a:path>
            </a:pathLst>
          </a:custGeom>
          <a:solidFill>
            <a:srgbClr val="FFFFFF">
              <a:alpha val="523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7" name="Google Shape;3907;p37"/>
          <p:cNvSpPr/>
          <p:nvPr/>
        </p:nvSpPr>
        <p:spPr>
          <a:xfrm rot="5161232" flipH="1">
            <a:off x="8517436" y="1026606"/>
            <a:ext cx="110121" cy="86491"/>
          </a:xfrm>
          <a:custGeom>
            <a:avLst/>
            <a:gdLst/>
            <a:ahLst/>
            <a:cxnLst/>
            <a:rect l="l" t="t" r="r" b="b"/>
            <a:pathLst>
              <a:path w="2633" h="2068" extrusionOk="0">
                <a:moveTo>
                  <a:pt x="1527" y="0"/>
                </a:moveTo>
                <a:cubicBezTo>
                  <a:pt x="1305" y="0"/>
                  <a:pt x="1070" y="59"/>
                  <a:pt x="853" y="182"/>
                </a:cubicBezTo>
                <a:cubicBezTo>
                  <a:pt x="277" y="508"/>
                  <a:pt x="1" y="1134"/>
                  <a:pt x="252" y="1610"/>
                </a:cubicBezTo>
                <a:cubicBezTo>
                  <a:pt x="423" y="1907"/>
                  <a:pt x="751" y="2068"/>
                  <a:pt x="1113" y="2068"/>
                </a:cubicBezTo>
                <a:cubicBezTo>
                  <a:pt x="1332" y="2068"/>
                  <a:pt x="1563" y="2009"/>
                  <a:pt x="1780" y="1886"/>
                </a:cubicBezTo>
                <a:cubicBezTo>
                  <a:pt x="2382" y="1560"/>
                  <a:pt x="2633" y="934"/>
                  <a:pt x="2382" y="458"/>
                </a:cubicBezTo>
                <a:cubicBezTo>
                  <a:pt x="2226" y="161"/>
                  <a:pt x="1894" y="0"/>
                  <a:pt x="152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08" name="Google Shape;3908;p37"/>
          <p:cNvGrpSpPr/>
          <p:nvPr/>
        </p:nvGrpSpPr>
        <p:grpSpPr>
          <a:xfrm rot="247291" flipH="1">
            <a:off x="7711912" y="3364974"/>
            <a:ext cx="1351586" cy="2289011"/>
            <a:chOff x="381928" y="2783168"/>
            <a:chExt cx="1212748" cy="2053879"/>
          </a:xfrm>
        </p:grpSpPr>
        <p:sp>
          <p:nvSpPr>
            <p:cNvPr id="3909" name="Google Shape;3909;p37"/>
            <p:cNvSpPr/>
            <p:nvPr/>
          </p:nvSpPr>
          <p:spPr>
            <a:xfrm>
              <a:off x="381928" y="2783168"/>
              <a:ext cx="1212742" cy="2053860"/>
            </a:xfrm>
            <a:custGeom>
              <a:avLst/>
              <a:gdLst/>
              <a:ahLst/>
              <a:cxnLst/>
              <a:rect l="l" t="t" r="r" b="b"/>
              <a:pathLst>
                <a:path w="6784" h="11489" extrusionOk="0">
                  <a:moveTo>
                    <a:pt x="2880" y="73"/>
                  </a:moveTo>
                  <a:cubicBezTo>
                    <a:pt x="2910" y="73"/>
                    <a:pt x="2952" y="92"/>
                    <a:pt x="2976" y="115"/>
                  </a:cubicBezTo>
                  <a:cubicBezTo>
                    <a:pt x="3006" y="145"/>
                    <a:pt x="3014" y="200"/>
                    <a:pt x="3023" y="256"/>
                  </a:cubicBezTo>
                  <a:cubicBezTo>
                    <a:pt x="3078" y="714"/>
                    <a:pt x="3141" y="1172"/>
                    <a:pt x="3163" y="1270"/>
                  </a:cubicBezTo>
                  <a:cubicBezTo>
                    <a:pt x="3167" y="1278"/>
                    <a:pt x="3167" y="1287"/>
                    <a:pt x="3171" y="1291"/>
                  </a:cubicBezTo>
                  <a:cubicBezTo>
                    <a:pt x="3167" y="1304"/>
                    <a:pt x="3163" y="1317"/>
                    <a:pt x="3163" y="1325"/>
                  </a:cubicBezTo>
                  <a:cubicBezTo>
                    <a:pt x="3154" y="1372"/>
                    <a:pt x="3167" y="1376"/>
                    <a:pt x="3175" y="1380"/>
                  </a:cubicBezTo>
                  <a:cubicBezTo>
                    <a:pt x="3180" y="1380"/>
                    <a:pt x="3188" y="1376"/>
                    <a:pt x="3201" y="1351"/>
                  </a:cubicBezTo>
                  <a:cubicBezTo>
                    <a:pt x="3205" y="1351"/>
                    <a:pt x="3209" y="1346"/>
                    <a:pt x="3209" y="1329"/>
                  </a:cubicBezTo>
                  <a:cubicBezTo>
                    <a:pt x="3222" y="1300"/>
                    <a:pt x="3256" y="1232"/>
                    <a:pt x="3320" y="1160"/>
                  </a:cubicBezTo>
                  <a:cubicBezTo>
                    <a:pt x="3354" y="1121"/>
                    <a:pt x="3396" y="1079"/>
                    <a:pt x="3447" y="1045"/>
                  </a:cubicBezTo>
                  <a:cubicBezTo>
                    <a:pt x="3465" y="1036"/>
                    <a:pt x="3481" y="1029"/>
                    <a:pt x="3494" y="1029"/>
                  </a:cubicBezTo>
                  <a:cubicBezTo>
                    <a:pt x="3499" y="1029"/>
                    <a:pt x="3503" y="1030"/>
                    <a:pt x="3506" y="1032"/>
                  </a:cubicBezTo>
                  <a:cubicBezTo>
                    <a:pt x="3523" y="1036"/>
                    <a:pt x="3536" y="1062"/>
                    <a:pt x="3540" y="1087"/>
                  </a:cubicBezTo>
                  <a:cubicBezTo>
                    <a:pt x="3549" y="1143"/>
                    <a:pt x="3528" y="1206"/>
                    <a:pt x="3502" y="1261"/>
                  </a:cubicBezTo>
                  <a:cubicBezTo>
                    <a:pt x="3477" y="1317"/>
                    <a:pt x="3447" y="1376"/>
                    <a:pt x="3426" y="1427"/>
                  </a:cubicBezTo>
                  <a:cubicBezTo>
                    <a:pt x="3400" y="1503"/>
                    <a:pt x="3388" y="1571"/>
                    <a:pt x="3388" y="1614"/>
                  </a:cubicBezTo>
                  <a:cubicBezTo>
                    <a:pt x="3377" y="1609"/>
                    <a:pt x="3369" y="1607"/>
                    <a:pt x="3364" y="1607"/>
                  </a:cubicBezTo>
                  <a:cubicBezTo>
                    <a:pt x="3359" y="1607"/>
                    <a:pt x="3356" y="1609"/>
                    <a:pt x="3354" y="1614"/>
                  </a:cubicBezTo>
                  <a:cubicBezTo>
                    <a:pt x="3345" y="1618"/>
                    <a:pt x="3345" y="1626"/>
                    <a:pt x="3354" y="1643"/>
                  </a:cubicBezTo>
                  <a:cubicBezTo>
                    <a:pt x="3366" y="1669"/>
                    <a:pt x="3443" y="1767"/>
                    <a:pt x="3532" y="1860"/>
                  </a:cubicBezTo>
                  <a:cubicBezTo>
                    <a:pt x="3574" y="1902"/>
                    <a:pt x="3625" y="1945"/>
                    <a:pt x="3672" y="1974"/>
                  </a:cubicBezTo>
                  <a:cubicBezTo>
                    <a:pt x="3714" y="2004"/>
                    <a:pt x="3753" y="2017"/>
                    <a:pt x="3765" y="2021"/>
                  </a:cubicBezTo>
                  <a:cubicBezTo>
                    <a:pt x="3786" y="2021"/>
                    <a:pt x="3795" y="2017"/>
                    <a:pt x="3799" y="2008"/>
                  </a:cubicBezTo>
                  <a:cubicBezTo>
                    <a:pt x="3799" y="2000"/>
                    <a:pt x="3799" y="1996"/>
                    <a:pt x="3795" y="1987"/>
                  </a:cubicBezTo>
                  <a:cubicBezTo>
                    <a:pt x="3799" y="1979"/>
                    <a:pt x="3803" y="1966"/>
                    <a:pt x="3808" y="1953"/>
                  </a:cubicBezTo>
                  <a:cubicBezTo>
                    <a:pt x="3816" y="1915"/>
                    <a:pt x="3846" y="1805"/>
                    <a:pt x="3876" y="1660"/>
                  </a:cubicBezTo>
                  <a:cubicBezTo>
                    <a:pt x="3884" y="1622"/>
                    <a:pt x="3897" y="1588"/>
                    <a:pt x="3914" y="1554"/>
                  </a:cubicBezTo>
                  <a:cubicBezTo>
                    <a:pt x="3931" y="1525"/>
                    <a:pt x="3956" y="1499"/>
                    <a:pt x="3990" y="1495"/>
                  </a:cubicBezTo>
                  <a:cubicBezTo>
                    <a:pt x="3996" y="1493"/>
                    <a:pt x="4002" y="1492"/>
                    <a:pt x="4008" y="1492"/>
                  </a:cubicBezTo>
                  <a:cubicBezTo>
                    <a:pt x="4032" y="1492"/>
                    <a:pt x="4055" y="1505"/>
                    <a:pt x="4075" y="1529"/>
                  </a:cubicBezTo>
                  <a:cubicBezTo>
                    <a:pt x="4096" y="1559"/>
                    <a:pt x="4109" y="1597"/>
                    <a:pt x="4109" y="1635"/>
                  </a:cubicBezTo>
                  <a:cubicBezTo>
                    <a:pt x="4109" y="1677"/>
                    <a:pt x="4101" y="1720"/>
                    <a:pt x="4092" y="1767"/>
                  </a:cubicBezTo>
                  <a:cubicBezTo>
                    <a:pt x="4084" y="1813"/>
                    <a:pt x="4075" y="1856"/>
                    <a:pt x="4062" y="1898"/>
                  </a:cubicBezTo>
                  <a:cubicBezTo>
                    <a:pt x="4045" y="1987"/>
                    <a:pt x="4028" y="2068"/>
                    <a:pt x="4016" y="2144"/>
                  </a:cubicBezTo>
                  <a:cubicBezTo>
                    <a:pt x="3986" y="2289"/>
                    <a:pt x="3969" y="2403"/>
                    <a:pt x="3965" y="2441"/>
                  </a:cubicBezTo>
                  <a:cubicBezTo>
                    <a:pt x="3961" y="2454"/>
                    <a:pt x="3961" y="2467"/>
                    <a:pt x="3961" y="2475"/>
                  </a:cubicBezTo>
                  <a:cubicBezTo>
                    <a:pt x="3948" y="2492"/>
                    <a:pt x="3948" y="2501"/>
                    <a:pt x="3952" y="2509"/>
                  </a:cubicBezTo>
                  <a:cubicBezTo>
                    <a:pt x="3954" y="2514"/>
                    <a:pt x="3958" y="2517"/>
                    <a:pt x="3965" y="2517"/>
                  </a:cubicBezTo>
                  <a:cubicBezTo>
                    <a:pt x="3971" y="2517"/>
                    <a:pt x="3979" y="2515"/>
                    <a:pt x="3990" y="2509"/>
                  </a:cubicBezTo>
                  <a:cubicBezTo>
                    <a:pt x="4028" y="2497"/>
                    <a:pt x="4173" y="2399"/>
                    <a:pt x="4313" y="2289"/>
                  </a:cubicBezTo>
                  <a:cubicBezTo>
                    <a:pt x="4436" y="2191"/>
                    <a:pt x="4550" y="2085"/>
                    <a:pt x="4589" y="2042"/>
                  </a:cubicBezTo>
                  <a:cubicBezTo>
                    <a:pt x="4593" y="2051"/>
                    <a:pt x="4593" y="2059"/>
                    <a:pt x="4597" y="2068"/>
                  </a:cubicBezTo>
                  <a:cubicBezTo>
                    <a:pt x="4614" y="2119"/>
                    <a:pt x="4623" y="2127"/>
                    <a:pt x="4635" y="2127"/>
                  </a:cubicBezTo>
                  <a:cubicBezTo>
                    <a:pt x="4644" y="2127"/>
                    <a:pt x="4648" y="2115"/>
                    <a:pt x="4644" y="2055"/>
                  </a:cubicBezTo>
                  <a:cubicBezTo>
                    <a:pt x="4640" y="2021"/>
                    <a:pt x="4623" y="1915"/>
                    <a:pt x="4606" y="1775"/>
                  </a:cubicBezTo>
                  <a:cubicBezTo>
                    <a:pt x="4601" y="1703"/>
                    <a:pt x="4593" y="1626"/>
                    <a:pt x="4593" y="1542"/>
                  </a:cubicBezTo>
                  <a:cubicBezTo>
                    <a:pt x="4589" y="1499"/>
                    <a:pt x="4589" y="1457"/>
                    <a:pt x="4593" y="1414"/>
                  </a:cubicBezTo>
                  <a:cubicBezTo>
                    <a:pt x="4593" y="1372"/>
                    <a:pt x="4597" y="1329"/>
                    <a:pt x="4610" y="1295"/>
                  </a:cubicBezTo>
                  <a:cubicBezTo>
                    <a:pt x="4618" y="1266"/>
                    <a:pt x="4648" y="1244"/>
                    <a:pt x="4674" y="1244"/>
                  </a:cubicBezTo>
                  <a:cubicBezTo>
                    <a:pt x="4675" y="1244"/>
                    <a:pt x="4677" y="1244"/>
                    <a:pt x="4678" y="1244"/>
                  </a:cubicBezTo>
                  <a:cubicBezTo>
                    <a:pt x="4698" y="1244"/>
                    <a:pt x="4717" y="1268"/>
                    <a:pt x="4733" y="1300"/>
                  </a:cubicBezTo>
                  <a:cubicBezTo>
                    <a:pt x="4750" y="1329"/>
                    <a:pt x="4754" y="1368"/>
                    <a:pt x="4767" y="1410"/>
                  </a:cubicBezTo>
                  <a:cubicBezTo>
                    <a:pt x="4775" y="1448"/>
                    <a:pt x="4788" y="1486"/>
                    <a:pt x="4801" y="1520"/>
                  </a:cubicBezTo>
                  <a:cubicBezTo>
                    <a:pt x="4852" y="1652"/>
                    <a:pt x="4894" y="1750"/>
                    <a:pt x="4907" y="1783"/>
                  </a:cubicBezTo>
                  <a:cubicBezTo>
                    <a:pt x="4925" y="1827"/>
                    <a:pt x="4934" y="1840"/>
                    <a:pt x="4942" y="1840"/>
                  </a:cubicBezTo>
                  <a:cubicBezTo>
                    <a:pt x="4943" y="1840"/>
                    <a:pt x="4944" y="1839"/>
                    <a:pt x="4945" y="1839"/>
                  </a:cubicBezTo>
                  <a:cubicBezTo>
                    <a:pt x="4954" y="1839"/>
                    <a:pt x="4962" y="1830"/>
                    <a:pt x="4949" y="1771"/>
                  </a:cubicBezTo>
                  <a:cubicBezTo>
                    <a:pt x="4949" y="1758"/>
                    <a:pt x="4941" y="1728"/>
                    <a:pt x="4928" y="1694"/>
                  </a:cubicBezTo>
                  <a:cubicBezTo>
                    <a:pt x="4932" y="1694"/>
                    <a:pt x="4937" y="1690"/>
                    <a:pt x="4941" y="1690"/>
                  </a:cubicBezTo>
                  <a:cubicBezTo>
                    <a:pt x="4971" y="1669"/>
                    <a:pt x="5098" y="1546"/>
                    <a:pt x="5213" y="1410"/>
                  </a:cubicBezTo>
                  <a:cubicBezTo>
                    <a:pt x="5314" y="1291"/>
                    <a:pt x="5408" y="1164"/>
                    <a:pt x="5433" y="1113"/>
                  </a:cubicBezTo>
                  <a:cubicBezTo>
                    <a:pt x="5438" y="1113"/>
                    <a:pt x="5438" y="1113"/>
                    <a:pt x="5438" y="1109"/>
                  </a:cubicBezTo>
                  <a:cubicBezTo>
                    <a:pt x="5457" y="1100"/>
                    <a:pt x="5478" y="1090"/>
                    <a:pt x="5500" y="1090"/>
                  </a:cubicBezTo>
                  <a:cubicBezTo>
                    <a:pt x="5512" y="1090"/>
                    <a:pt x="5524" y="1093"/>
                    <a:pt x="5535" y="1100"/>
                  </a:cubicBezTo>
                  <a:cubicBezTo>
                    <a:pt x="5552" y="1109"/>
                    <a:pt x="5565" y="1126"/>
                    <a:pt x="5578" y="1147"/>
                  </a:cubicBezTo>
                  <a:cubicBezTo>
                    <a:pt x="5578" y="1155"/>
                    <a:pt x="5582" y="1160"/>
                    <a:pt x="5582" y="1164"/>
                  </a:cubicBezTo>
                  <a:cubicBezTo>
                    <a:pt x="5586" y="1172"/>
                    <a:pt x="5586" y="1181"/>
                    <a:pt x="5590" y="1189"/>
                  </a:cubicBezTo>
                  <a:cubicBezTo>
                    <a:pt x="5590" y="1198"/>
                    <a:pt x="5590" y="1206"/>
                    <a:pt x="5590" y="1215"/>
                  </a:cubicBezTo>
                  <a:cubicBezTo>
                    <a:pt x="5590" y="1266"/>
                    <a:pt x="5565" y="1321"/>
                    <a:pt x="5531" y="1376"/>
                  </a:cubicBezTo>
                  <a:cubicBezTo>
                    <a:pt x="5395" y="1592"/>
                    <a:pt x="5259" y="1813"/>
                    <a:pt x="5238" y="1864"/>
                  </a:cubicBezTo>
                  <a:cubicBezTo>
                    <a:pt x="5230" y="1881"/>
                    <a:pt x="5225" y="1894"/>
                    <a:pt x="5225" y="1902"/>
                  </a:cubicBezTo>
                  <a:cubicBezTo>
                    <a:pt x="5220" y="1901"/>
                    <a:pt x="5216" y="1901"/>
                    <a:pt x="5213" y="1901"/>
                  </a:cubicBezTo>
                  <a:cubicBezTo>
                    <a:pt x="5204" y="1901"/>
                    <a:pt x="5200" y="1904"/>
                    <a:pt x="5200" y="1907"/>
                  </a:cubicBezTo>
                  <a:cubicBezTo>
                    <a:pt x="5196" y="1915"/>
                    <a:pt x="5204" y="1928"/>
                    <a:pt x="5272" y="1958"/>
                  </a:cubicBezTo>
                  <a:cubicBezTo>
                    <a:pt x="5319" y="1974"/>
                    <a:pt x="5450" y="2021"/>
                    <a:pt x="5633" y="2047"/>
                  </a:cubicBezTo>
                  <a:cubicBezTo>
                    <a:pt x="5679" y="2055"/>
                    <a:pt x="5726" y="2059"/>
                    <a:pt x="5777" y="2064"/>
                  </a:cubicBezTo>
                  <a:cubicBezTo>
                    <a:pt x="5828" y="2068"/>
                    <a:pt x="5883" y="2068"/>
                    <a:pt x="5930" y="2072"/>
                  </a:cubicBezTo>
                  <a:cubicBezTo>
                    <a:pt x="5955" y="2076"/>
                    <a:pt x="5977" y="2081"/>
                    <a:pt x="5994" y="2093"/>
                  </a:cubicBezTo>
                  <a:cubicBezTo>
                    <a:pt x="6011" y="2102"/>
                    <a:pt x="6023" y="2123"/>
                    <a:pt x="6028" y="2136"/>
                  </a:cubicBezTo>
                  <a:cubicBezTo>
                    <a:pt x="6036" y="2153"/>
                    <a:pt x="6032" y="2170"/>
                    <a:pt x="6019" y="2182"/>
                  </a:cubicBezTo>
                  <a:cubicBezTo>
                    <a:pt x="6006" y="2195"/>
                    <a:pt x="5985" y="2208"/>
                    <a:pt x="5960" y="2216"/>
                  </a:cubicBezTo>
                  <a:cubicBezTo>
                    <a:pt x="5781" y="2268"/>
                    <a:pt x="5589" y="2290"/>
                    <a:pt x="5426" y="2290"/>
                  </a:cubicBezTo>
                  <a:cubicBezTo>
                    <a:pt x="5399" y="2290"/>
                    <a:pt x="5373" y="2290"/>
                    <a:pt x="5348" y="2289"/>
                  </a:cubicBezTo>
                  <a:cubicBezTo>
                    <a:pt x="5170" y="2284"/>
                    <a:pt x="5034" y="2259"/>
                    <a:pt x="4988" y="2255"/>
                  </a:cubicBezTo>
                  <a:cubicBezTo>
                    <a:pt x="4963" y="2250"/>
                    <a:pt x="4945" y="2248"/>
                    <a:pt x="4933" y="2248"/>
                  </a:cubicBezTo>
                  <a:cubicBezTo>
                    <a:pt x="4912" y="2248"/>
                    <a:pt x="4907" y="2253"/>
                    <a:pt x="4907" y="2259"/>
                  </a:cubicBezTo>
                  <a:cubicBezTo>
                    <a:pt x="4903" y="2263"/>
                    <a:pt x="4907" y="2272"/>
                    <a:pt x="4949" y="2289"/>
                  </a:cubicBezTo>
                  <a:cubicBezTo>
                    <a:pt x="4945" y="2293"/>
                    <a:pt x="4941" y="2293"/>
                    <a:pt x="4932" y="2301"/>
                  </a:cubicBezTo>
                  <a:cubicBezTo>
                    <a:pt x="4907" y="2318"/>
                    <a:pt x="4843" y="2373"/>
                    <a:pt x="4754" y="2441"/>
                  </a:cubicBezTo>
                  <a:cubicBezTo>
                    <a:pt x="4712" y="2475"/>
                    <a:pt x="4657" y="2518"/>
                    <a:pt x="4610" y="2560"/>
                  </a:cubicBezTo>
                  <a:cubicBezTo>
                    <a:pt x="4559" y="2603"/>
                    <a:pt x="4500" y="2645"/>
                    <a:pt x="4444" y="2683"/>
                  </a:cubicBezTo>
                  <a:cubicBezTo>
                    <a:pt x="4330" y="2764"/>
                    <a:pt x="4211" y="2836"/>
                    <a:pt x="4109" y="2879"/>
                  </a:cubicBezTo>
                  <a:cubicBezTo>
                    <a:pt x="4007" y="2925"/>
                    <a:pt x="3927" y="2942"/>
                    <a:pt x="3901" y="2946"/>
                  </a:cubicBezTo>
                  <a:cubicBezTo>
                    <a:pt x="3859" y="2951"/>
                    <a:pt x="3850" y="2959"/>
                    <a:pt x="3850" y="2968"/>
                  </a:cubicBezTo>
                  <a:cubicBezTo>
                    <a:pt x="3850" y="2976"/>
                    <a:pt x="3854" y="2985"/>
                    <a:pt x="3901" y="2989"/>
                  </a:cubicBezTo>
                  <a:cubicBezTo>
                    <a:pt x="3905" y="2993"/>
                    <a:pt x="3910" y="2993"/>
                    <a:pt x="3914" y="2993"/>
                  </a:cubicBezTo>
                  <a:cubicBezTo>
                    <a:pt x="3910" y="3006"/>
                    <a:pt x="3905" y="3031"/>
                    <a:pt x="3897" y="3074"/>
                  </a:cubicBezTo>
                  <a:cubicBezTo>
                    <a:pt x="3876" y="3193"/>
                    <a:pt x="3808" y="3761"/>
                    <a:pt x="3740" y="4330"/>
                  </a:cubicBezTo>
                  <a:cubicBezTo>
                    <a:pt x="3672" y="4899"/>
                    <a:pt x="3663" y="5476"/>
                    <a:pt x="3672" y="5599"/>
                  </a:cubicBezTo>
                  <a:cubicBezTo>
                    <a:pt x="3672" y="5637"/>
                    <a:pt x="3676" y="5663"/>
                    <a:pt x="3680" y="5676"/>
                  </a:cubicBezTo>
                  <a:cubicBezTo>
                    <a:pt x="3672" y="5680"/>
                    <a:pt x="3668" y="5684"/>
                    <a:pt x="3663" y="5688"/>
                  </a:cubicBezTo>
                  <a:cubicBezTo>
                    <a:pt x="3642" y="5705"/>
                    <a:pt x="3642" y="5714"/>
                    <a:pt x="3646" y="5722"/>
                  </a:cubicBezTo>
                  <a:cubicBezTo>
                    <a:pt x="3646" y="5728"/>
                    <a:pt x="3648" y="5731"/>
                    <a:pt x="3657" y="5731"/>
                  </a:cubicBezTo>
                  <a:cubicBezTo>
                    <a:pt x="3663" y="5731"/>
                    <a:pt x="3672" y="5730"/>
                    <a:pt x="3685" y="5727"/>
                  </a:cubicBezTo>
                  <a:cubicBezTo>
                    <a:pt x="3727" y="5718"/>
                    <a:pt x="3893" y="5629"/>
                    <a:pt x="4045" y="5523"/>
                  </a:cubicBezTo>
                  <a:cubicBezTo>
                    <a:pt x="4202" y="5421"/>
                    <a:pt x="4347" y="5302"/>
                    <a:pt x="4372" y="5268"/>
                  </a:cubicBezTo>
                  <a:cubicBezTo>
                    <a:pt x="4389" y="5243"/>
                    <a:pt x="4385" y="5230"/>
                    <a:pt x="4381" y="5226"/>
                  </a:cubicBezTo>
                  <a:cubicBezTo>
                    <a:pt x="4389" y="5221"/>
                    <a:pt x="4393" y="5213"/>
                    <a:pt x="4393" y="5154"/>
                  </a:cubicBezTo>
                  <a:cubicBezTo>
                    <a:pt x="4398" y="5115"/>
                    <a:pt x="4389" y="5005"/>
                    <a:pt x="4376" y="4861"/>
                  </a:cubicBezTo>
                  <a:cubicBezTo>
                    <a:pt x="4372" y="4789"/>
                    <a:pt x="4364" y="4708"/>
                    <a:pt x="4359" y="4623"/>
                  </a:cubicBezTo>
                  <a:cubicBezTo>
                    <a:pt x="4355" y="4581"/>
                    <a:pt x="4355" y="4538"/>
                    <a:pt x="4364" y="4500"/>
                  </a:cubicBezTo>
                  <a:cubicBezTo>
                    <a:pt x="4368" y="4462"/>
                    <a:pt x="4385" y="4428"/>
                    <a:pt x="4410" y="4402"/>
                  </a:cubicBezTo>
                  <a:cubicBezTo>
                    <a:pt x="4433" y="4380"/>
                    <a:pt x="4465" y="4368"/>
                    <a:pt x="4492" y="4368"/>
                  </a:cubicBezTo>
                  <a:cubicBezTo>
                    <a:pt x="4496" y="4368"/>
                    <a:pt x="4500" y="4368"/>
                    <a:pt x="4504" y="4368"/>
                  </a:cubicBezTo>
                  <a:cubicBezTo>
                    <a:pt x="4534" y="4373"/>
                    <a:pt x="4555" y="4394"/>
                    <a:pt x="4567" y="4432"/>
                  </a:cubicBezTo>
                  <a:cubicBezTo>
                    <a:pt x="4580" y="4466"/>
                    <a:pt x="4584" y="4508"/>
                    <a:pt x="4593" y="4547"/>
                  </a:cubicBezTo>
                  <a:cubicBezTo>
                    <a:pt x="4601" y="4585"/>
                    <a:pt x="4614" y="4623"/>
                    <a:pt x="4623" y="4661"/>
                  </a:cubicBezTo>
                  <a:cubicBezTo>
                    <a:pt x="4657" y="4801"/>
                    <a:pt x="4686" y="4907"/>
                    <a:pt x="4699" y="4941"/>
                  </a:cubicBezTo>
                  <a:cubicBezTo>
                    <a:pt x="4703" y="4958"/>
                    <a:pt x="4708" y="4971"/>
                    <a:pt x="4716" y="4980"/>
                  </a:cubicBezTo>
                  <a:cubicBezTo>
                    <a:pt x="4708" y="4988"/>
                    <a:pt x="4708" y="4988"/>
                    <a:pt x="4708" y="4992"/>
                  </a:cubicBezTo>
                  <a:cubicBezTo>
                    <a:pt x="4712" y="4997"/>
                    <a:pt x="4716" y="4997"/>
                    <a:pt x="4725" y="4997"/>
                  </a:cubicBezTo>
                  <a:cubicBezTo>
                    <a:pt x="4729" y="5001"/>
                    <a:pt x="4733" y="5001"/>
                    <a:pt x="4737" y="5001"/>
                  </a:cubicBezTo>
                  <a:cubicBezTo>
                    <a:pt x="4737" y="4997"/>
                    <a:pt x="4741" y="4997"/>
                    <a:pt x="4746" y="4988"/>
                  </a:cubicBezTo>
                  <a:cubicBezTo>
                    <a:pt x="4763" y="4980"/>
                    <a:pt x="4792" y="4963"/>
                    <a:pt x="4835" y="4933"/>
                  </a:cubicBezTo>
                  <a:cubicBezTo>
                    <a:pt x="4869" y="4907"/>
                    <a:pt x="4928" y="4861"/>
                    <a:pt x="4996" y="4780"/>
                  </a:cubicBezTo>
                  <a:cubicBezTo>
                    <a:pt x="5064" y="4699"/>
                    <a:pt x="5136" y="4589"/>
                    <a:pt x="5196" y="4453"/>
                  </a:cubicBezTo>
                  <a:cubicBezTo>
                    <a:pt x="5255" y="4317"/>
                    <a:pt x="5302" y="4156"/>
                    <a:pt x="5348" y="3991"/>
                  </a:cubicBezTo>
                  <a:cubicBezTo>
                    <a:pt x="5374" y="3906"/>
                    <a:pt x="5395" y="3821"/>
                    <a:pt x="5421" y="3736"/>
                  </a:cubicBezTo>
                  <a:cubicBezTo>
                    <a:pt x="5433" y="3693"/>
                    <a:pt x="5446" y="3651"/>
                    <a:pt x="5463" y="3609"/>
                  </a:cubicBezTo>
                  <a:cubicBezTo>
                    <a:pt x="5476" y="3566"/>
                    <a:pt x="5488" y="3524"/>
                    <a:pt x="5514" y="3494"/>
                  </a:cubicBezTo>
                  <a:cubicBezTo>
                    <a:pt x="5518" y="3485"/>
                    <a:pt x="5522" y="3477"/>
                    <a:pt x="5531" y="3469"/>
                  </a:cubicBezTo>
                  <a:cubicBezTo>
                    <a:pt x="5535" y="3469"/>
                    <a:pt x="5539" y="3464"/>
                    <a:pt x="5544" y="3460"/>
                  </a:cubicBezTo>
                  <a:cubicBezTo>
                    <a:pt x="5548" y="3456"/>
                    <a:pt x="5552" y="3452"/>
                    <a:pt x="5556" y="3452"/>
                  </a:cubicBezTo>
                  <a:cubicBezTo>
                    <a:pt x="5561" y="3447"/>
                    <a:pt x="5565" y="3443"/>
                    <a:pt x="5569" y="3443"/>
                  </a:cubicBezTo>
                  <a:cubicBezTo>
                    <a:pt x="5573" y="3439"/>
                    <a:pt x="5578" y="3439"/>
                    <a:pt x="5582" y="3435"/>
                  </a:cubicBezTo>
                  <a:lnTo>
                    <a:pt x="5599" y="3435"/>
                  </a:lnTo>
                  <a:cubicBezTo>
                    <a:pt x="5604" y="3433"/>
                    <a:pt x="5609" y="3432"/>
                    <a:pt x="5615" y="3432"/>
                  </a:cubicBezTo>
                  <a:cubicBezTo>
                    <a:pt x="5639" y="3432"/>
                    <a:pt x="5662" y="3448"/>
                    <a:pt x="5679" y="3469"/>
                  </a:cubicBezTo>
                  <a:cubicBezTo>
                    <a:pt x="5696" y="3498"/>
                    <a:pt x="5701" y="3541"/>
                    <a:pt x="5701" y="3583"/>
                  </a:cubicBezTo>
                  <a:cubicBezTo>
                    <a:pt x="5705" y="3621"/>
                    <a:pt x="5696" y="3664"/>
                    <a:pt x="5692" y="3706"/>
                  </a:cubicBezTo>
                  <a:cubicBezTo>
                    <a:pt x="5667" y="3876"/>
                    <a:pt x="5629" y="4033"/>
                    <a:pt x="5586" y="4173"/>
                  </a:cubicBezTo>
                  <a:cubicBezTo>
                    <a:pt x="5497" y="4449"/>
                    <a:pt x="5391" y="4640"/>
                    <a:pt x="5361" y="4712"/>
                  </a:cubicBezTo>
                  <a:cubicBezTo>
                    <a:pt x="5310" y="4814"/>
                    <a:pt x="5306" y="4827"/>
                    <a:pt x="5314" y="4835"/>
                  </a:cubicBezTo>
                  <a:lnTo>
                    <a:pt x="5319" y="4835"/>
                  </a:lnTo>
                  <a:cubicBezTo>
                    <a:pt x="5331" y="4844"/>
                    <a:pt x="5361" y="4861"/>
                    <a:pt x="5438" y="4882"/>
                  </a:cubicBezTo>
                  <a:cubicBezTo>
                    <a:pt x="5493" y="4898"/>
                    <a:pt x="5633" y="4937"/>
                    <a:pt x="5823" y="4937"/>
                  </a:cubicBezTo>
                  <a:cubicBezTo>
                    <a:pt x="5881" y="4937"/>
                    <a:pt x="5944" y="4933"/>
                    <a:pt x="6011" y="4924"/>
                  </a:cubicBezTo>
                  <a:cubicBezTo>
                    <a:pt x="6083" y="4916"/>
                    <a:pt x="6155" y="4903"/>
                    <a:pt x="6231" y="4878"/>
                  </a:cubicBezTo>
                  <a:cubicBezTo>
                    <a:pt x="6308" y="4856"/>
                    <a:pt x="6388" y="4827"/>
                    <a:pt x="6460" y="4793"/>
                  </a:cubicBezTo>
                  <a:cubicBezTo>
                    <a:pt x="6499" y="4780"/>
                    <a:pt x="6537" y="4767"/>
                    <a:pt x="6575" y="4759"/>
                  </a:cubicBezTo>
                  <a:cubicBezTo>
                    <a:pt x="6588" y="4756"/>
                    <a:pt x="6599" y="4755"/>
                    <a:pt x="6608" y="4755"/>
                  </a:cubicBezTo>
                  <a:cubicBezTo>
                    <a:pt x="6630" y="4755"/>
                    <a:pt x="6645" y="4762"/>
                    <a:pt x="6660" y="4780"/>
                  </a:cubicBezTo>
                  <a:cubicBezTo>
                    <a:pt x="6673" y="4793"/>
                    <a:pt x="6685" y="4810"/>
                    <a:pt x="6702" y="4827"/>
                  </a:cubicBezTo>
                  <a:lnTo>
                    <a:pt x="6707" y="4835"/>
                  </a:lnTo>
                  <a:cubicBezTo>
                    <a:pt x="6707" y="4844"/>
                    <a:pt x="6707" y="4852"/>
                    <a:pt x="6707" y="4861"/>
                  </a:cubicBezTo>
                  <a:cubicBezTo>
                    <a:pt x="6698" y="4890"/>
                    <a:pt x="6677" y="4924"/>
                    <a:pt x="6651" y="4954"/>
                  </a:cubicBezTo>
                  <a:cubicBezTo>
                    <a:pt x="6596" y="5013"/>
                    <a:pt x="6524" y="5060"/>
                    <a:pt x="6448" y="5094"/>
                  </a:cubicBezTo>
                  <a:cubicBezTo>
                    <a:pt x="6371" y="5137"/>
                    <a:pt x="6295" y="5166"/>
                    <a:pt x="6219" y="5192"/>
                  </a:cubicBezTo>
                  <a:cubicBezTo>
                    <a:pt x="6066" y="5247"/>
                    <a:pt x="5913" y="5277"/>
                    <a:pt x="5773" y="5285"/>
                  </a:cubicBezTo>
                  <a:cubicBezTo>
                    <a:pt x="5727" y="5289"/>
                    <a:pt x="5683" y="5290"/>
                    <a:pt x="5641" y="5290"/>
                  </a:cubicBezTo>
                  <a:cubicBezTo>
                    <a:pt x="5435" y="5290"/>
                    <a:pt x="5281" y="5253"/>
                    <a:pt x="5221" y="5243"/>
                  </a:cubicBezTo>
                  <a:cubicBezTo>
                    <a:pt x="5170" y="5234"/>
                    <a:pt x="5140" y="5230"/>
                    <a:pt x="5123" y="5226"/>
                  </a:cubicBezTo>
                  <a:cubicBezTo>
                    <a:pt x="5166" y="5183"/>
                    <a:pt x="5191" y="5149"/>
                    <a:pt x="5204" y="5132"/>
                  </a:cubicBezTo>
                  <a:cubicBezTo>
                    <a:pt x="5238" y="5081"/>
                    <a:pt x="5242" y="5069"/>
                    <a:pt x="5234" y="5060"/>
                  </a:cubicBezTo>
                  <a:cubicBezTo>
                    <a:pt x="5233" y="5059"/>
                    <a:pt x="5232" y="5059"/>
                    <a:pt x="5230" y="5059"/>
                  </a:cubicBezTo>
                  <a:cubicBezTo>
                    <a:pt x="5224" y="5059"/>
                    <a:pt x="5208" y="5068"/>
                    <a:pt x="5170" y="5103"/>
                  </a:cubicBezTo>
                  <a:cubicBezTo>
                    <a:pt x="5140" y="5132"/>
                    <a:pt x="5056" y="5213"/>
                    <a:pt x="4937" y="5315"/>
                  </a:cubicBezTo>
                  <a:cubicBezTo>
                    <a:pt x="4818" y="5417"/>
                    <a:pt x="4665" y="5531"/>
                    <a:pt x="4500" y="5633"/>
                  </a:cubicBezTo>
                  <a:cubicBezTo>
                    <a:pt x="4334" y="5735"/>
                    <a:pt x="4164" y="5824"/>
                    <a:pt x="4020" y="5892"/>
                  </a:cubicBezTo>
                  <a:cubicBezTo>
                    <a:pt x="3880" y="5956"/>
                    <a:pt x="3770" y="6002"/>
                    <a:pt x="3731" y="6019"/>
                  </a:cubicBezTo>
                  <a:cubicBezTo>
                    <a:pt x="3676" y="6045"/>
                    <a:pt x="3672" y="6058"/>
                    <a:pt x="3676" y="6066"/>
                  </a:cubicBezTo>
                  <a:cubicBezTo>
                    <a:pt x="3676" y="6066"/>
                    <a:pt x="3680" y="6070"/>
                    <a:pt x="3680" y="6070"/>
                  </a:cubicBezTo>
                  <a:cubicBezTo>
                    <a:pt x="3680" y="6079"/>
                    <a:pt x="3676" y="6096"/>
                    <a:pt x="3672" y="6126"/>
                  </a:cubicBezTo>
                  <a:cubicBezTo>
                    <a:pt x="3668" y="6202"/>
                    <a:pt x="3668" y="6567"/>
                    <a:pt x="3693" y="6928"/>
                  </a:cubicBezTo>
                  <a:cubicBezTo>
                    <a:pt x="3714" y="7293"/>
                    <a:pt x="3757" y="7649"/>
                    <a:pt x="3778" y="7730"/>
                  </a:cubicBezTo>
                  <a:cubicBezTo>
                    <a:pt x="3782" y="7751"/>
                    <a:pt x="3786" y="7768"/>
                    <a:pt x="3791" y="7777"/>
                  </a:cubicBezTo>
                  <a:lnTo>
                    <a:pt x="3753" y="7781"/>
                  </a:lnTo>
                  <a:cubicBezTo>
                    <a:pt x="3638" y="7798"/>
                    <a:pt x="3621" y="7806"/>
                    <a:pt x="3625" y="7819"/>
                  </a:cubicBezTo>
                  <a:cubicBezTo>
                    <a:pt x="3625" y="7822"/>
                    <a:pt x="3631" y="7829"/>
                    <a:pt x="3698" y="7829"/>
                  </a:cubicBezTo>
                  <a:cubicBezTo>
                    <a:pt x="3714" y="7829"/>
                    <a:pt x="3733" y="7828"/>
                    <a:pt x="3757" y="7828"/>
                  </a:cubicBezTo>
                  <a:cubicBezTo>
                    <a:pt x="3778" y="7828"/>
                    <a:pt x="3808" y="7823"/>
                    <a:pt x="3846" y="7819"/>
                  </a:cubicBezTo>
                  <a:cubicBezTo>
                    <a:pt x="3880" y="7815"/>
                    <a:pt x="3927" y="7811"/>
                    <a:pt x="3977" y="7802"/>
                  </a:cubicBezTo>
                  <a:cubicBezTo>
                    <a:pt x="4079" y="7781"/>
                    <a:pt x="4211" y="7751"/>
                    <a:pt x="4351" y="7692"/>
                  </a:cubicBezTo>
                  <a:cubicBezTo>
                    <a:pt x="4487" y="7632"/>
                    <a:pt x="4635" y="7543"/>
                    <a:pt x="4775" y="7433"/>
                  </a:cubicBezTo>
                  <a:cubicBezTo>
                    <a:pt x="4916" y="7318"/>
                    <a:pt x="5043" y="7182"/>
                    <a:pt x="5166" y="7042"/>
                  </a:cubicBezTo>
                  <a:cubicBezTo>
                    <a:pt x="5225" y="6970"/>
                    <a:pt x="5285" y="6898"/>
                    <a:pt x="5340" y="6826"/>
                  </a:cubicBezTo>
                  <a:cubicBezTo>
                    <a:pt x="5395" y="6754"/>
                    <a:pt x="5450" y="6682"/>
                    <a:pt x="5518" y="6660"/>
                  </a:cubicBezTo>
                  <a:cubicBezTo>
                    <a:pt x="5530" y="6657"/>
                    <a:pt x="5543" y="6656"/>
                    <a:pt x="5556" y="6656"/>
                  </a:cubicBezTo>
                  <a:cubicBezTo>
                    <a:pt x="5580" y="6656"/>
                    <a:pt x="5604" y="6661"/>
                    <a:pt x="5620" y="6669"/>
                  </a:cubicBezTo>
                  <a:cubicBezTo>
                    <a:pt x="5650" y="6682"/>
                    <a:pt x="5671" y="6707"/>
                    <a:pt x="5671" y="6737"/>
                  </a:cubicBezTo>
                  <a:cubicBezTo>
                    <a:pt x="5675" y="6766"/>
                    <a:pt x="5667" y="6800"/>
                    <a:pt x="5654" y="6834"/>
                  </a:cubicBezTo>
                  <a:cubicBezTo>
                    <a:pt x="5637" y="6868"/>
                    <a:pt x="5616" y="6898"/>
                    <a:pt x="5599" y="6932"/>
                  </a:cubicBezTo>
                  <a:cubicBezTo>
                    <a:pt x="5522" y="7059"/>
                    <a:pt x="5450" y="7165"/>
                    <a:pt x="5391" y="7246"/>
                  </a:cubicBezTo>
                  <a:cubicBezTo>
                    <a:pt x="5323" y="7322"/>
                    <a:pt x="5276" y="7386"/>
                    <a:pt x="5255" y="7420"/>
                  </a:cubicBezTo>
                  <a:cubicBezTo>
                    <a:pt x="5187" y="7518"/>
                    <a:pt x="5183" y="7539"/>
                    <a:pt x="5191" y="7543"/>
                  </a:cubicBezTo>
                  <a:cubicBezTo>
                    <a:pt x="5193" y="7545"/>
                    <a:pt x="5195" y="7546"/>
                    <a:pt x="5196" y="7546"/>
                  </a:cubicBezTo>
                  <a:cubicBezTo>
                    <a:pt x="5205" y="7546"/>
                    <a:pt x="5218" y="7529"/>
                    <a:pt x="5259" y="7488"/>
                  </a:cubicBezTo>
                  <a:cubicBezTo>
                    <a:pt x="5323" y="7505"/>
                    <a:pt x="5505" y="7547"/>
                    <a:pt x="5743" y="7607"/>
                  </a:cubicBezTo>
                  <a:cubicBezTo>
                    <a:pt x="5866" y="7632"/>
                    <a:pt x="6002" y="7666"/>
                    <a:pt x="6142" y="7696"/>
                  </a:cubicBezTo>
                  <a:cubicBezTo>
                    <a:pt x="6214" y="7713"/>
                    <a:pt x="6286" y="7730"/>
                    <a:pt x="6325" y="7777"/>
                  </a:cubicBezTo>
                  <a:cubicBezTo>
                    <a:pt x="6342" y="7802"/>
                    <a:pt x="6350" y="7828"/>
                    <a:pt x="6342" y="7853"/>
                  </a:cubicBezTo>
                  <a:cubicBezTo>
                    <a:pt x="6333" y="7878"/>
                    <a:pt x="6312" y="7904"/>
                    <a:pt x="6286" y="7917"/>
                  </a:cubicBezTo>
                  <a:cubicBezTo>
                    <a:pt x="6255" y="7934"/>
                    <a:pt x="6217" y="7938"/>
                    <a:pt x="6176" y="7938"/>
                  </a:cubicBezTo>
                  <a:cubicBezTo>
                    <a:pt x="6144" y="7938"/>
                    <a:pt x="6111" y="7935"/>
                    <a:pt x="6078" y="7934"/>
                  </a:cubicBezTo>
                  <a:cubicBezTo>
                    <a:pt x="6002" y="7929"/>
                    <a:pt x="5926" y="7925"/>
                    <a:pt x="5854" y="7921"/>
                  </a:cubicBezTo>
                  <a:cubicBezTo>
                    <a:pt x="5705" y="7912"/>
                    <a:pt x="5569" y="7904"/>
                    <a:pt x="5446" y="7900"/>
                  </a:cubicBezTo>
                  <a:cubicBezTo>
                    <a:pt x="5221" y="7887"/>
                    <a:pt x="5047" y="7878"/>
                    <a:pt x="4966" y="7878"/>
                  </a:cubicBezTo>
                  <a:cubicBezTo>
                    <a:pt x="4996" y="7844"/>
                    <a:pt x="4996" y="7832"/>
                    <a:pt x="4992" y="7828"/>
                  </a:cubicBezTo>
                  <a:cubicBezTo>
                    <a:pt x="4989" y="7824"/>
                    <a:pt x="4986" y="7822"/>
                    <a:pt x="4981" y="7822"/>
                  </a:cubicBezTo>
                  <a:cubicBezTo>
                    <a:pt x="4973" y="7822"/>
                    <a:pt x="4961" y="7828"/>
                    <a:pt x="4937" y="7844"/>
                  </a:cubicBezTo>
                  <a:cubicBezTo>
                    <a:pt x="4928" y="7853"/>
                    <a:pt x="4911" y="7861"/>
                    <a:pt x="4886" y="7878"/>
                  </a:cubicBezTo>
                  <a:cubicBezTo>
                    <a:pt x="4877" y="7887"/>
                    <a:pt x="4860" y="7900"/>
                    <a:pt x="4848" y="7908"/>
                  </a:cubicBezTo>
                  <a:cubicBezTo>
                    <a:pt x="4750" y="7980"/>
                    <a:pt x="4589" y="8086"/>
                    <a:pt x="4406" y="8154"/>
                  </a:cubicBezTo>
                  <a:cubicBezTo>
                    <a:pt x="4147" y="8248"/>
                    <a:pt x="3863" y="8273"/>
                    <a:pt x="3803" y="8294"/>
                  </a:cubicBezTo>
                  <a:cubicBezTo>
                    <a:pt x="3786" y="8299"/>
                    <a:pt x="3778" y="8307"/>
                    <a:pt x="3770" y="8307"/>
                  </a:cubicBezTo>
                  <a:cubicBezTo>
                    <a:pt x="3770" y="8311"/>
                    <a:pt x="3765" y="8311"/>
                    <a:pt x="3765" y="8311"/>
                  </a:cubicBezTo>
                  <a:cubicBezTo>
                    <a:pt x="3765" y="8316"/>
                    <a:pt x="3761" y="8316"/>
                    <a:pt x="3761" y="8316"/>
                  </a:cubicBezTo>
                  <a:cubicBezTo>
                    <a:pt x="3761" y="8316"/>
                    <a:pt x="3761" y="8320"/>
                    <a:pt x="3761" y="8320"/>
                  </a:cubicBezTo>
                  <a:lnTo>
                    <a:pt x="3757" y="8320"/>
                  </a:lnTo>
                  <a:cubicBezTo>
                    <a:pt x="3757" y="8324"/>
                    <a:pt x="3757" y="8324"/>
                    <a:pt x="3757" y="8328"/>
                  </a:cubicBezTo>
                  <a:cubicBezTo>
                    <a:pt x="3761" y="8333"/>
                    <a:pt x="3761" y="8333"/>
                    <a:pt x="3765" y="8337"/>
                  </a:cubicBezTo>
                  <a:cubicBezTo>
                    <a:pt x="3765" y="8337"/>
                    <a:pt x="3770" y="8337"/>
                    <a:pt x="3774" y="8341"/>
                  </a:cubicBezTo>
                  <a:lnTo>
                    <a:pt x="3812" y="8341"/>
                  </a:lnTo>
                  <a:cubicBezTo>
                    <a:pt x="3825" y="8341"/>
                    <a:pt x="3846" y="8341"/>
                    <a:pt x="3876" y="8337"/>
                  </a:cubicBezTo>
                  <a:cubicBezTo>
                    <a:pt x="3876" y="8354"/>
                    <a:pt x="3876" y="8384"/>
                    <a:pt x="3880" y="8430"/>
                  </a:cubicBezTo>
                  <a:cubicBezTo>
                    <a:pt x="3893" y="8566"/>
                    <a:pt x="3990" y="9198"/>
                    <a:pt x="4139" y="9814"/>
                  </a:cubicBezTo>
                  <a:cubicBezTo>
                    <a:pt x="4253" y="10306"/>
                    <a:pt x="4402" y="10786"/>
                    <a:pt x="4483" y="11028"/>
                  </a:cubicBezTo>
                  <a:cubicBezTo>
                    <a:pt x="4495" y="11070"/>
                    <a:pt x="4512" y="11134"/>
                    <a:pt x="4534" y="11210"/>
                  </a:cubicBezTo>
                  <a:cubicBezTo>
                    <a:pt x="4538" y="11236"/>
                    <a:pt x="4542" y="11261"/>
                    <a:pt x="4538" y="11282"/>
                  </a:cubicBezTo>
                  <a:cubicBezTo>
                    <a:pt x="4529" y="11304"/>
                    <a:pt x="4517" y="11321"/>
                    <a:pt x="4491" y="11333"/>
                  </a:cubicBezTo>
                  <a:cubicBezTo>
                    <a:pt x="4444" y="11363"/>
                    <a:pt x="4372" y="11384"/>
                    <a:pt x="4313" y="11401"/>
                  </a:cubicBezTo>
                  <a:cubicBezTo>
                    <a:pt x="4277" y="11411"/>
                    <a:pt x="4240" y="11416"/>
                    <a:pt x="4205" y="11416"/>
                  </a:cubicBezTo>
                  <a:cubicBezTo>
                    <a:pt x="4178" y="11416"/>
                    <a:pt x="4153" y="11413"/>
                    <a:pt x="4130" y="11406"/>
                  </a:cubicBezTo>
                  <a:cubicBezTo>
                    <a:pt x="4079" y="11384"/>
                    <a:pt x="4041" y="11342"/>
                    <a:pt x="4016" y="11299"/>
                  </a:cubicBezTo>
                  <a:cubicBezTo>
                    <a:pt x="3986" y="11253"/>
                    <a:pt x="3965" y="11210"/>
                    <a:pt x="3944" y="11176"/>
                  </a:cubicBezTo>
                  <a:cubicBezTo>
                    <a:pt x="3935" y="11159"/>
                    <a:pt x="3927" y="11147"/>
                    <a:pt x="3918" y="11138"/>
                  </a:cubicBezTo>
                  <a:cubicBezTo>
                    <a:pt x="3905" y="11113"/>
                    <a:pt x="3897" y="11087"/>
                    <a:pt x="3884" y="11062"/>
                  </a:cubicBezTo>
                  <a:cubicBezTo>
                    <a:pt x="3871" y="11032"/>
                    <a:pt x="3859" y="11007"/>
                    <a:pt x="3846" y="10977"/>
                  </a:cubicBezTo>
                  <a:cubicBezTo>
                    <a:pt x="3770" y="10786"/>
                    <a:pt x="3685" y="10540"/>
                    <a:pt x="3617" y="10294"/>
                  </a:cubicBezTo>
                  <a:cubicBezTo>
                    <a:pt x="3485" y="9797"/>
                    <a:pt x="3409" y="9288"/>
                    <a:pt x="3379" y="9177"/>
                  </a:cubicBezTo>
                  <a:cubicBezTo>
                    <a:pt x="3371" y="9139"/>
                    <a:pt x="3362" y="9114"/>
                    <a:pt x="3358" y="9101"/>
                  </a:cubicBezTo>
                  <a:cubicBezTo>
                    <a:pt x="3375" y="9097"/>
                    <a:pt x="3375" y="9088"/>
                    <a:pt x="3375" y="9084"/>
                  </a:cubicBezTo>
                  <a:cubicBezTo>
                    <a:pt x="3375" y="9075"/>
                    <a:pt x="3366" y="9071"/>
                    <a:pt x="3290" y="9071"/>
                  </a:cubicBezTo>
                  <a:cubicBezTo>
                    <a:pt x="3277" y="9071"/>
                    <a:pt x="3256" y="9075"/>
                    <a:pt x="3235" y="9075"/>
                  </a:cubicBezTo>
                  <a:lnTo>
                    <a:pt x="3150" y="9075"/>
                  </a:lnTo>
                  <a:cubicBezTo>
                    <a:pt x="3133" y="9077"/>
                    <a:pt x="3116" y="9079"/>
                    <a:pt x="3098" y="9079"/>
                  </a:cubicBezTo>
                  <a:cubicBezTo>
                    <a:pt x="3080" y="9079"/>
                    <a:pt x="3061" y="9077"/>
                    <a:pt x="3039" y="9075"/>
                  </a:cubicBezTo>
                  <a:cubicBezTo>
                    <a:pt x="3001" y="9075"/>
                    <a:pt x="2955" y="9075"/>
                    <a:pt x="2908" y="9071"/>
                  </a:cubicBezTo>
                  <a:cubicBezTo>
                    <a:pt x="2721" y="9054"/>
                    <a:pt x="2492" y="9012"/>
                    <a:pt x="2275" y="8931"/>
                  </a:cubicBezTo>
                  <a:cubicBezTo>
                    <a:pt x="2055" y="8850"/>
                    <a:pt x="1851" y="8736"/>
                    <a:pt x="1698" y="8625"/>
                  </a:cubicBezTo>
                  <a:cubicBezTo>
                    <a:pt x="1660" y="8600"/>
                    <a:pt x="1626" y="8575"/>
                    <a:pt x="1596" y="8549"/>
                  </a:cubicBezTo>
                  <a:cubicBezTo>
                    <a:pt x="1562" y="8524"/>
                    <a:pt x="1533" y="8498"/>
                    <a:pt x="1511" y="8477"/>
                  </a:cubicBezTo>
                  <a:cubicBezTo>
                    <a:pt x="1486" y="8456"/>
                    <a:pt x="1465" y="8439"/>
                    <a:pt x="1448" y="8422"/>
                  </a:cubicBezTo>
                  <a:cubicBezTo>
                    <a:pt x="1431" y="8409"/>
                    <a:pt x="1418" y="8396"/>
                    <a:pt x="1410" y="8388"/>
                  </a:cubicBezTo>
                  <a:cubicBezTo>
                    <a:pt x="1380" y="8362"/>
                    <a:pt x="1363" y="8350"/>
                    <a:pt x="1350" y="8341"/>
                  </a:cubicBezTo>
                  <a:cubicBezTo>
                    <a:pt x="1346" y="8337"/>
                    <a:pt x="1333" y="8333"/>
                    <a:pt x="1274" y="8328"/>
                  </a:cubicBezTo>
                  <a:cubicBezTo>
                    <a:pt x="1231" y="8328"/>
                    <a:pt x="1100" y="8328"/>
                    <a:pt x="934" y="8320"/>
                  </a:cubicBezTo>
                  <a:cubicBezTo>
                    <a:pt x="849" y="8316"/>
                    <a:pt x="756" y="8307"/>
                    <a:pt x="654" y="8294"/>
                  </a:cubicBezTo>
                  <a:cubicBezTo>
                    <a:pt x="557" y="8286"/>
                    <a:pt x="446" y="8273"/>
                    <a:pt x="353" y="8248"/>
                  </a:cubicBezTo>
                  <a:cubicBezTo>
                    <a:pt x="306" y="8235"/>
                    <a:pt x="264" y="8214"/>
                    <a:pt x="234" y="8184"/>
                  </a:cubicBezTo>
                  <a:cubicBezTo>
                    <a:pt x="204" y="8150"/>
                    <a:pt x="196" y="8112"/>
                    <a:pt x="208" y="8074"/>
                  </a:cubicBezTo>
                  <a:cubicBezTo>
                    <a:pt x="213" y="8057"/>
                    <a:pt x="217" y="8048"/>
                    <a:pt x="225" y="8035"/>
                  </a:cubicBezTo>
                  <a:cubicBezTo>
                    <a:pt x="225" y="8031"/>
                    <a:pt x="225" y="8031"/>
                    <a:pt x="230" y="8027"/>
                  </a:cubicBezTo>
                  <a:cubicBezTo>
                    <a:pt x="238" y="8014"/>
                    <a:pt x="251" y="8002"/>
                    <a:pt x="264" y="7993"/>
                  </a:cubicBezTo>
                  <a:cubicBezTo>
                    <a:pt x="268" y="7985"/>
                    <a:pt x="272" y="7980"/>
                    <a:pt x="281" y="7976"/>
                  </a:cubicBezTo>
                  <a:cubicBezTo>
                    <a:pt x="310" y="7955"/>
                    <a:pt x="353" y="7946"/>
                    <a:pt x="391" y="7942"/>
                  </a:cubicBezTo>
                  <a:cubicBezTo>
                    <a:pt x="399" y="7942"/>
                    <a:pt x="407" y="7941"/>
                    <a:pt x="415" y="7941"/>
                  </a:cubicBezTo>
                  <a:cubicBezTo>
                    <a:pt x="483" y="7941"/>
                    <a:pt x="545" y="7956"/>
                    <a:pt x="595" y="7968"/>
                  </a:cubicBezTo>
                  <a:cubicBezTo>
                    <a:pt x="654" y="7980"/>
                    <a:pt x="697" y="7989"/>
                    <a:pt x="722" y="7989"/>
                  </a:cubicBezTo>
                  <a:cubicBezTo>
                    <a:pt x="734" y="7990"/>
                    <a:pt x="744" y="7990"/>
                    <a:pt x="753" y="7990"/>
                  </a:cubicBezTo>
                  <a:cubicBezTo>
                    <a:pt x="794" y="7990"/>
                    <a:pt x="803" y="7982"/>
                    <a:pt x="803" y="7972"/>
                  </a:cubicBezTo>
                  <a:cubicBezTo>
                    <a:pt x="803" y="7972"/>
                    <a:pt x="803" y="7972"/>
                    <a:pt x="803" y="7968"/>
                  </a:cubicBezTo>
                  <a:lnTo>
                    <a:pt x="807" y="7968"/>
                  </a:lnTo>
                  <a:cubicBezTo>
                    <a:pt x="811" y="7970"/>
                    <a:pt x="814" y="7971"/>
                    <a:pt x="817" y="7971"/>
                  </a:cubicBezTo>
                  <a:cubicBezTo>
                    <a:pt x="820" y="7971"/>
                    <a:pt x="822" y="7970"/>
                    <a:pt x="824" y="7968"/>
                  </a:cubicBezTo>
                  <a:cubicBezTo>
                    <a:pt x="828" y="7963"/>
                    <a:pt x="828" y="7951"/>
                    <a:pt x="769" y="7874"/>
                  </a:cubicBezTo>
                  <a:cubicBezTo>
                    <a:pt x="731" y="7823"/>
                    <a:pt x="612" y="7687"/>
                    <a:pt x="489" y="7484"/>
                  </a:cubicBezTo>
                  <a:cubicBezTo>
                    <a:pt x="366" y="7280"/>
                    <a:pt x="242" y="7013"/>
                    <a:pt x="162" y="6728"/>
                  </a:cubicBezTo>
                  <a:cubicBezTo>
                    <a:pt x="119" y="6588"/>
                    <a:pt x="90" y="6444"/>
                    <a:pt x="73" y="6308"/>
                  </a:cubicBezTo>
                  <a:cubicBezTo>
                    <a:pt x="68" y="6244"/>
                    <a:pt x="77" y="6181"/>
                    <a:pt x="119" y="6155"/>
                  </a:cubicBezTo>
                  <a:cubicBezTo>
                    <a:pt x="136" y="6142"/>
                    <a:pt x="154" y="6137"/>
                    <a:pt x="170" y="6137"/>
                  </a:cubicBezTo>
                  <a:cubicBezTo>
                    <a:pt x="175" y="6137"/>
                    <a:pt x="179" y="6137"/>
                    <a:pt x="183" y="6138"/>
                  </a:cubicBezTo>
                  <a:cubicBezTo>
                    <a:pt x="200" y="6142"/>
                    <a:pt x="213" y="6155"/>
                    <a:pt x="221" y="6181"/>
                  </a:cubicBezTo>
                  <a:cubicBezTo>
                    <a:pt x="230" y="6202"/>
                    <a:pt x="234" y="6227"/>
                    <a:pt x="242" y="6257"/>
                  </a:cubicBezTo>
                  <a:cubicBezTo>
                    <a:pt x="247" y="6283"/>
                    <a:pt x="251" y="6308"/>
                    <a:pt x="259" y="6333"/>
                  </a:cubicBezTo>
                  <a:cubicBezTo>
                    <a:pt x="268" y="6384"/>
                    <a:pt x="276" y="6431"/>
                    <a:pt x="285" y="6474"/>
                  </a:cubicBezTo>
                  <a:cubicBezTo>
                    <a:pt x="306" y="6554"/>
                    <a:pt x="319" y="6614"/>
                    <a:pt x="327" y="6643"/>
                  </a:cubicBezTo>
                  <a:cubicBezTo>
                    <a:pt x="349" y="6737"/>
                    <a:pt x="361" y="6749"/>
                    <a:pt x="370" y="6749"/>
                  </a:cubicBezTo>
                  <a:cubicBezTo>
                    <a:pt x="374" y="6749"/>
                    <a:pt x="378" y="6745"/>
                    <a:pt x="378" y="6728"/>
                  </a:cubicBezTo>
                  <a:cubicBezTo>
                    <a:pt x="387" y="6728"/>
                    <a:pt x="395" y="6720"/>
                    <a:pt x="416" y="6690"/>
                  </a:cubicBezTo>
                  <a:cubicBezTo>
                    <a:pt x="433" y="6669"/>
                    <a:pt x="476" y="6597"/>
                    <a:pt x="535" y="6503"/>
                  </a:cubicBezTo>
                  <a:cubicBezTo>
                    <a:pt x="565" y="6457"/>
                    <a:pt x="599" y="6406"/>
                    <a:pt x="641" y="6355"/>
                  </a:cubicBezTo>
                  <a:cubicBezTo>
                    <a:pt x="680" y="6304"/>
                    <a:pt x="722" y="6257"/>
                    <a:pt x="777" y="6253"/>
                  </a:cubicBezTo>
                  <a:cubicBezTo>
                    <a:pt x="783" y="6252"/>
                    <a:pt x="789" y="6252"/>
                    <a:pt x="795" y="6252"/>
                  </a:cubicBezTo>
                  <a:cubicBezTo>
                    <a:pt x="845" y="6252"/>
                    <a:pt x="880" y="6284"/>
                    <a:pt x="883" y="6329"/>
                  </a:cubicBezTo>
                  <a:cubicBezTo>
                    <a:pt x="892" y="6384"/>
                    <a:pt x="862" y="6431"/>
                    <a:pt x="828" y="6469"/>
                  </a:cubicBezTo>
                  <a:cubicBezTo>
                    <a:pt x="794" y="6508"/>
                    <a:pt x="756" y="6533"/>
                    <a:pt x="722" y="6558"/>
                  </a:cubicBezTo>
                  <a:cubicBezTo>
                    <a:pt x="692" y="6584"/>
                    <a:pt x="671" y="6605"/>
                    <a:pt x="663" y="6618"/>
                  </a:cubicBezTo>
                  <a:cubicBezTo>
                    <a:pt x="650" y="6635"/>
                    <a:pt x="646" y="6643"/>
                    <a:pt x="641" y="6652"/>
                  </a:cubicBezTo>
                  <a:cubicBezTo>
                    <a:pt x="637" y="6660"/>
                    <a:pt x="633" y="6673"/>
                    <a:pt x="629" y="6703"/>
                  </a:cubicBezTo>
                  <a:cubicBezTo>
                    <a:pt x="624" y="6737"/>
                    <a:pt x="620" y="6834"/>
                    <a:pt x="641" y="6966"/>
                  </a:cubicBezTo>
                  <a:cubicBezTo>
                    <a:pt x="658" y="7093"/>
                    <a:pt x="701" y="7250"/>
                    <a:pt x="769" y="7395"/>
                  </a:cubicBezTo>
                  <a:cubicBezTo>
                    <a:pt x="841" y="7543"/>
                    <a:pt x="934" y="7675"/>
                    <a:pt x="1023" y="7768"/>
                  </a:cubicBezTo>
                  <a:cubicBezTo>
                    <a:pt x="1113" y="7861"/>
                    <a:pt x="1193" y="7925"/>
                    <a:pt x="1223" y="7942"/>
                  </a:cubicBezTo>
                  <a:cubicBezTo>
                    <a:pt x="1240" y="7951"/>
                    <a:pt x="1253" y="7955"/>
                    <a:pt x="1261" y="7959"/>
                  </a:cubicBezTo>
                  <a:cubicBezTo>
                    <a:pt x="1265" y="7963"/>
                    <a:pt x="1265" y="7968"/>
                    <a:pt x="1270" y="7968"/>
                  </a:cubicBezTo>
                  <a:cubicBezTo>
                    <a:pt x="1271" y="7968"/>
                    <a:pt x="1272" y="7968"/>
                    <a:pt x="1273" y="7968"/>
                  </a:cubicBezTo>
                  <a:cubicBezTo>
                    <a:pt x="1281" y="7968"/>
                    <a:pt x="1291" y="7954"/>
                    <a:pt x="1295" y="7895"/>
                  </a:cubicBezTo>
                  <a:cubicBezTo>
                    <a:pt x="1299" y="7874"/>
                    <a:pt x="1295" y="7832"/>
                    <a:pt x="1287" y="7781"/>
                  </a:cubicBezTo>
                  <a:cubicBezTo>
                    <a:pt x="1278" y="7726"/>
                    <a:pt x="1261" y="7662"/>
                    <a:pt x="1248" y="7586"/>
                  </a:cubicBezTo>
                  <a:cubicBezTo>
                    <a:pt x="1240" y="7518"/>
                    <a:pt x="1240" y="7429"/>
                    <a:pt x="1278" y="7365"/>
                  </a:cubicBezTo>
                  <a:cubicBezTo>
                    <a:pt x="1306" y="7315"/>
                    <a:pt x="1365" y="7278"/>
                    <a:pt x="1419" y="7278"/>
                  </a:cubicBezTo>
                  <a:cubicBezTo>
                    <a:pt x="1438" y="7278"/>
                    <a:pt x="1457" y="7283"/>
                    <a:pt x="1473" y="7293"/>
                  </a:cubicBezTo>
                  <a:cubicBezTo>
                    <a:pt x="1537" y="7327"/>
                    <a:pt x="1554" y="7429"/>
                    <a:pt x="1562" y="7513"/>
                  </a:cubicBezTo>
                  <a:cubicBezTo>
                    <a:pt x="1571" y="7603"/>
                    <a:pt x="1579" y="7687"/>
                    <a:pt x="1588" y="7764"/>
                  </a:cubicBezTo>
                  <a:cubicBezTo>
                    <a:pt x="1605" y="7917"/>
                    <a:pt x="1618" y="8031"/>
                    <a:pt x="1626" y="8074"/>
                  </a:cubicBezTo>
                  <a:cubicBezTo>
                    <a:pt x="1635" y="8116"/>
                    <a:pt x="1643" y="8133"/>
                    <a:pt x="1652" y="8137"/>
                  </a:cubicBezTo>
                  <a:cubicBezTo>
                    <a:pt x="1647" y="8137"/>
                    <a:pt x="1643" y="8137"/>
                    <a:pt x="1639" y="8142"/>
                  </a:cubicBezTo>
                  <a:cubicBezTo>
                    <a:pt x="1635" y="8146"/>
                    <a:pt x="1635" y="8154"/>
                    <a:pt x="1686" y="8197"/>
                  </a:cubicBezTo>
                  <a:cubicBezTo>
                    <a:pt x="1719" y="8226"/>
                    <a:pt x="1817" y="8290"/>
                    <a:pt x="1957" y="8362"/>
                  </a:cubicBezTo>
                  <a:cubicBezTo>
                    <a:pt x="2101" y="8434"/>
                    <a:pt x="2288" y="8502"/>
                    <a:pt x="2479" y="8541"/>
                  </a:cubicBezTo>
                  <a:cubicBezTo>
                    <a:pt x="2631" y="8573"/>
                    <a:pt x="2782" y="8586"/>
                    <a:pt x="2917" y="8586"/>
                  </a:cubicBezTo>
                  <a:cubicBezTo>
                    <a:pt x="2957" y="8586"/>
                    <a:pt x="2995" y="8585"/>
                    <a:pt x="3031" y="8583"/>
                  </a:cubicBezTo>
                  <a:cubicBezTo>
                    <a:pt x="3188" y="8575"/>
                    <a:pt x="3307" y="8549"/>
                    <a:pt x="3345" y="8536"/>
                  </a:cubicBezTo>
                  <a:cubicBezTo>
                    <a:pt x="3404" y="8519"/>
                    <a:pt x="3413" y="8507"/>
                    <a:pt x="3413" y="8498"/>
                  </a:cubicBezTo>
                  <a:cubicBezTo>
                    <a:pt x="3413" y="8493"/>
                    <a:pt x="3408" y="8489"/>
                    <a:pt x="3389" y="8489"/>
                  </a:cubicBezTo>
                  <a:cubicBezTo>
                    <a:pt x="3378" y="8489"/>
                    <a:pt x="3361" y="8491"/>
                    <a:pt x="3337" y="8494"/>
                  </a:cubicBezTo>
                  <a:cubicBezTo>
                    <a:pt x="3324" y="8494"/>
                    <a:pt x="3307" y="8494"/>
                    <a:pt x="3281" y="8498"/>
                  </a:cubicBezTo>
                  <a:cubicBezTo>
                    <a:pt x="3281" y="8494"/>
                    <a:pt x="3281" y="8490"/>
                    <a:pt x="3281" y="8481"/>
                  </a:cubicBezTo>
                  <a:cubicBezTo>
                    <a:pt x="3286" y="8426"/>
                    <a:pt x="3260" y="8171"/>
                    <a:pt x="3243" y="7917"/>
                  </a:cubicBezTo>
                  <a:cubicBezTo>
                    <a:pt x="3222" y="7662"/>
                    <a:pt x="3205" y="7407"/>
                    <a:pt x="3192" y="7352"/>
                  </a:cubicBezTo>
                  <a:cubicBezTo>
                    <a:pt x="3192" y="7344"/>
                    <a:pt x="3188" y="7339"/>
                    <a:pt x="3188" y="7335"/>
                  </a:cubicBezTo>
                  <a:lnTo>
                    <a:pt x="3226" y="7335"/>
                  </a:lnTo>
                  <a:cubicBezTo>
                    <a:pt x="3247" y="7335"/>
                    <a:pt x="3252" y="7331"/>
                    <a:pt x="3252" y="7327"/>
                  </a:cubicBezTo>
                  <a:cubicBezTo>
                    <a:pt x="3252" y="7322"/>
                    <a:pt x="3247" y="7318"/>
                    <a:pt x="3230" y="7310"/>
                  </a:cubicBezTo>
                  <a:cubicBezTo>
                    <a:pt x="3214" y="7301"/>
                    <a:pt x="3180" y="7297"/>
                    <a:pt x="3120" y="7271"/>
                  </a:cubicBezTo>
                  <a:cubicBezTo>
                    <a:pt x="3082" y="7259"/>
                    <a:pt x="3006" y="7225"/>
                    <a:pt x="2916" y="7165"/>
                  </a:cubicBezTo>
                  <a:cubicBezTo>
                    <a:pt x="2823" y="7106"/>
                    <a:pt x="2717" y="7017"/>
                    <a:pt x="2602" y="6906"/>
                  </a:cubicBezTo>
                  <a:cubicBezTo>
                    <a:pt x="2488" y="6796"/>
                    <a:pt x="2360" y="6665"/>
                    <a:pt x="2208" y="6550"/>
                  </a:cubicBezTo>
                  <a:cubicBezTo>
                    <a:pt x="2059" y="6427"/>
                    <a:pt x="1868" y="6346"/>
                    <a:pt x="1681" y="6270"/>
                  </a:cubicBezTo>
                  <a:cubicBezTo>
                    <a:pt x="1588" y="6232"/>
                    <a:pt x="1503" y="6193"/>
                    <a:pt x="1410" y="6151"/>
                  </a:cubicBezTo>
                  <a:cubicBezTo>
                    <a:pt x="1320" y="6113"/>
                    <a:pt x="1231" y="6079"/>
                    <a:pt x="1163" y="6024"/>
                  </a:cubicBezTo>
                  <a:cubicBezTo>
                    <a:pt x="1129" y="5994"/>
                    <a:pt x="1104" y="5960"/>
                    <a:pt x="1079" y="5926"/>
                  </a:cubicBezTo>
                  <a:cubicBezTo>
                    <a:pt x="1070" y="5909"/>
                    <a:pt x="1057" y="5888"/>
                    <a:pt x="1049" y="5871"/>
                  </a:cubicBezTo>
                  <a:cubicBezTo>
                    <a:pt x="1040" y="5854"/>
                    <a:pt x="1040" y="5841"/>
                    <a:pt x="1045" y="5828"/>
                  </a:cubicBezTo>
                  <a:cubicBezTo>
                    <a:pt x="1045" y="5820"/>
                    <a:pt x="1049" y="5816"/>
                    <a:pt x="1049" y="5811"/>
                  </a:cubicBezTo>
                  <a:cubicBezTo>
                    <a:pt x="1053" y="5807"/>
                    <a:pt x="1053" y="5799"/>
                    <a:pt x="1057" y="5794"/>
                  </a:cubicBezTo>
                  <a:lnTo>
                    <a:pt x="1062" y="5794"/>
                  </a:lnTo>
                  <a:cubicBezTo>
                    <a:pt x="1066" y="5782"/>
                    <a:pt x="1074" y="5773"/>
                    <a:pt x="1087" y="5765"/>
                  </a:cubicBezTo>
                  <a:cubicBezTo>
                    <a:pt x="1091" y="5760"/>
                    <a:pt x="1096" y="5756"/>
                    <a:pt x="1104" y="5756"/>
                  </a:cubicBezTo>
                  <a:cubicBezTo>
                    <a:pt x="1110" y="5752"/>
                    <a:pt x="1116" y="5750"/>
                    <a:pt x="1122" y="5750"/>
                  </a:cubicBezTo>
                  <a:cubicBezTo>
                    <a:pt x="1127" y="5750"/>
                    <a:pt x="1134" y="5752"/>
                    <a:pt x="1142" y="5756"/>
                  </a:cubicBezTo>
                  <a:cubicBezTo>
                    <a:pt x="1155" y="5760"/>
                    <a:pt x="1172" y="5769"/>
                    <a:pt x="1189" y="5777"/>
                  </a:cubicBezTo>
                  <a:cubicBezTo>
                    <a:pt x="1329" y="5862"/>
                    <a:pt x="1461" y="5922"/>
                    <a:pt x="1558" y="5964"/>
                  </a:cubicBezTo>
                  <a:cubicBezTo>
                    <a:pt x="1660" y="6011"/>
                    <a:pt x="1732" y="6045"/>
                    <a:pt x="1770" y="6066"/>
                  </a:cubicBezTo>
                  <a:cubicBezTo>
                    <a:pt x="1796" y="6075"/>
                    <a:pt x="1813" y="6083"/>
                    <a:pt x="1830" y="6092"/>
                  </a:cubicBezTo>
                  <a:cubicBezTo>
                    <a:pt x="1855" y="6134"/>
                    <a:pt x="1864" y="6134"/>
                    <a:pt x="1872" y="6134"/>
                  </a:cubicBezTo>
                  <a:cubicBezTo>
                    <a:pt x="1881" y="6130"/>
                    <a:pt x="1881" y="6126"/>
                    <a:pt x="1881" y="6113"/>
                  </a:cubicBezTo>
                  <a:cubicBezTo>
                    <a:pt x="1893" y="6118"/>
                    <a:pt x="1901" y="6120"/>
                    <a:pt x="1907" y="6120"/>
                  </a:cubicBezTo>
                  <a:cubicBezTo>
                    <a:pt x="1910" y="6120"/>
                    <a:pt x="1913" y="6119"/>
                    <a:pt x="1915" y="6117"/>
                  </a:cubicBezTo>
                  <a:cubicBezTo>
                    <a:pt x="1915" y="6113"/>
                    <a:pt x="1910" y="6100"/>
                    <a:pt x="1872" y="6075"/>
                  </a:cubicBezTo>
                  <a:cubicBezTo>
                    <a:pt x="1864" y="6041"/>
                    <a:pt x="1834" y="5956"/>
                    <a:pt x="1804" y="5837"/>
                  </a:cubicBezTo>
                  <a:cubicBezTo>
                    <a:pt x="1775" y="5722"/>
                    <a:pt x="1745" y="5574"/>
                    <a:pt x="1736" y="5425"/>
                  </a:cubicBezTo>
                  <a:cubicBezTo>
                    <a:pt x="1728" y="5353"/>
                    <a:pt x="1732" y="5277"/>
                    <a:pt x="1775" y="5247"/>
                  </a:cubicBezTo>
                  <a:cubicBezTo>
                    <a:pt x="1789" y="5234"/>
                    <a:pt x="1808" y="5228"/>
                    <a:pt x="1828" y="5228"/>
                  </a:cubicBezTo>
                  <a:cubicBezTo>
                    <a:pt x="1860" y="5228"/>
                    <a:pt x="1895" y="5243"/>
                    <a:pt x="1919" y="5264"/>
                  </a:cubicBezTo>
                  <a:cubicBezTo>
                    <a:pt x="1957" y="5294"/>
                    <a:pt x="1974" y="5340"/>
                    <a:pt x="1987" y="5378"/>
                  </a:cubicBezTo>
                  <a:cubicBezTo>
                    <a:pt x="1995" y="5417"/>
                    <a:pt x="2000" y="5446"/>
                    <a:pt x="2004" y="5459"/>
                  </a:cubicBezTo>
                  <a:cubicBezTo>
                    <a:pt x="2012" y="5489"/>
                    <a:pt x="2017" y="5502"/>
                    <a:pt x="2025" y="5510"/>
                  </a:cubicBezTo>
                  <a:lnTo>
                    <a:pt x="2025" y="5523"/>
                  </a:lnTo>
                  <a:cubicBezTo>
                    <a:pt x="2029" y="5553"/>
                    <a:pt x="2038" y="5586"/>
                    <a:pt x="2046" y="5625"/>
                  </a:cubicBezTo>
                  <a:cubicBezTo>
                    <a:pt x="2055" y="5663"/>
                    <a:pt x="2063" y="5705"/>
                    <a:pt x="2080" y="5748"/>
                  </a:cubicBezTo>
                  <a:cubicBezTo>
                    <a:pt x="2131" y="5926"/>
                    <a:pt x="2233" y="6134"/>
                    <a:pt x="2369" y="6317"/>
                  </a:cubicBezTo>
                  <a:cubicBezTo>
                    <a:pt x="2505" y="6499"/>
                    <a:pt x="2674" y="6656"/>
                    <a:pt x="2823" y="6758"/>
                  </a:cubicBezTo>
                  <a:cubicBezTo>
                    <a:pt x="2861" y="6783"/>
                    <a:pt x="2899" y="6805"/>
                    <a:pt x="2933" y="6826"/>
                  </a:cubicBezTo>
                  <a:cubicBezTo>
                    <a:pt x="2967" y="6847"/>
                    <a:pt x="3001" y="6860"/>
                    <a:pt x="3027" y="6877"/>
                  </a:cubicBezTo>
                  <a:cubicBezTo>
                    <a:pt x="3056" y="6890"/>
                    <a:pt x="3082" y="6898"/>
                    <a:pt x="3103" y="6911"/>
                  </a:cubicBezTo>
                  <a:cubicBezTo>
                    <a:pt x="3124" y="6919"/>
                    <a:pt x="3141" y="6923"/>
                    <a:pt x="3154" y="6928"/>
                  </a:cubicBezTo>
                  <a:cubicBezTo>
                    <a:pt x="3191" y="6939"/>
                    <a:pt x="3211" y="6943"/>
                    <a:pt x="3223" y="6943"/>
                  </a:cubicBezTo>
                  <a:cubicBezTo>
                    <a:pt x="3233" y="6943"/>
                    <a:pt x="3237" y="6940"/>
                    <a:pt x="3239" y="6936"/>
                  </a:cubicBezTo>
                  <a:cubicBezTo>
                    <a:pt x="3243" y="6928"/>
                    <a:pt x="3235" y="6919"/>
                    <a:pt x="3171" y="6885"/>
                  </a:cubicBezTo>
                  <a:cubicBezTo>
                    <a:pt x="3167" y="6881"/>
                    <a:pt x="3163" y="6881"/>
                    <a:pt x="3163" y="6881"/>
                  </a:cubicBezTo>
                  <a:cubicBezTo>
                    <a:pt x="3163" y="6868"/>
                    <a:pt x="3167" y="6851"/>
                    <a:pt x="3171" y="6822"/>
                  </a:cubicBezTo>
                  <a:cubicBezTo>
                    <a:pt x="3175" y="6728"/>
                    <a:pt x="3171" y="6300"/>
                    <a:pt x="3188" y="5867"/>
                  </a:cubicBezTo>
                  <a:cubicBezTo>
                    <a:pt x="3201" y="5438"/>
                    <a:pt x="3230" y="5009"/>
                    <a:pt x="3230" y="4916"/>
                  </a:cubicBezTo>
                  <a:cubicBezTo>
                    <a:pt x="3230" y="4899"/>
                    <a:pt x="3226" y="4886"/>
                    <a:pt x="3226" y="4873"/>
                  </a:cubicBezTo>
                  <a:lnTo>
                    <a:pt x="3226" y="4873"/>
                  </a:lnTo>
                  <a:cubicBezTo>
                    <a:pt x="3269" y="4890"/>
                    <a:pt x="3298" y="4899"/>
                    <a:pt x="3315" y="4903"/>
                  </a:cubicBezTo>
                  <a:cubicBezTo>
                    <a:pt x="3326" y="4904"/>
                    <a:pt x="3334" y="4905"/>
                    <a:pt x="3340" y="4905"/>
                  </a:cubicBezTo>
                  <a:cubicBezTo>
                    <a:pt x="3358" y="4905"/>
                    <a:pt x="3363" y="4901"/>
                    <a:pt x="3366" y="4895"/>
                  </a:cubicBezTo>
                  <a:cubicBezTo>
                    <a:pt x="3366" y="4890"/>
                    <a:pt x="3366" y="4886"/>
                    <a:pt x="3362" y="4882"/>
                  </a:cubicBezTo>
                  <a:cubicBezTo>
                    <a:pt x="3362" y="4878"/>
                    <a:pt x="3362" y="4878"/>
                    <a:pt x="3358" y="4878"/>
                  </a:cubicBezTo>
                  <a:lnTo>
                    <a:pt x="3354" y="4873"/>
                  </a:lnTo>
                  <a:cubicBezTo>
                    <a:pt x="3345" y="4865"/>
                    <a:pt x="3341" y="4861"/>
                    <a:pt x="3328" y="4856"/>
                  </a:cubicBezTo>
                  <a:cubicBezTo>
                    <a:pt x="3281" y="4835"/>
                    <a:pt x="3052" y="4738"/>
                    <a:pt x="2848" y="4593"/>
                  </a:cubicBezTo>
                  <a:cubicBezTo>
                    <a:pt x="2641" y="4453"/>
                    <a:pt x="2471" y="4271"/>
                    <a:pt x="2433" y="4237"/>
                  </a:cubicBezTo>
                  <a:cubicBezTo>
                    <a:pt x="2414" y="4221"/>
                    <a:pt x="2402" y="4215"/>
                    <a:pt x="2394" y="4215"/>
                  </a:cubicBezTo>
                  <a:cubicBezTo>
                    <a:pt x="2390" y="4215"/>
                    <a:pt x="2387" y="4217"/>
                    <a:pt x="2386" y="4220"/>
                  </a:cubicBezTo>
                  <a:lnTo>
                    <a:pt x="2382" y="4220"/>
                  </a:lnTo>
                  <a:cubicBezTo>
                    <a:pt x="2365" y="4220"/>
                    <a:pt x="2339" y="4220"/>
                    <a:pt x="2301" y="4216"/>
                  </a:cubicBezTo>
                  <a:cubicBezTo>
                    <a:pt x="2237" y="4216"/>
                    <a:pt x="2059" y="4216"/>
                    <a:pt x="1830" y="4160"/>
                  </a:cubicBezTo>
                  <a:cubicBezTo>
                    <a:pt x="1715" y="4135"/>
                    <a:pt x="1588" y="4097"/>
                    <a:pt x="1465" y="4042"/>
                  </a:cubicBezTo>
                  <a:cubicBezTo>
                    <a:pt x="1342" y="3982"/>
                    <a:pt x="1219" y="3893"/>
                    <a:pt x="1185" y="3761"/>
                  </a:cubicBezTo>
                  <a:cubicBezTo>
                    <a:pt x="1176" y="3723"/>
                    <a:pt x="1172" y="3685"/>
                    <a:pt x="1176" y="3651"/>
                  </a:cubicBezTo>
                  <a:cubicBezTo>
                    <a:pt x="1180" y="3643"/>
                    <a:pt x="1180" y="3638"/>
                    <a:pt x="1180" y="3630"/>
                  </a:cubicBezTo>
                  <a:cubicBezTo>
                    <a:pt x="1185" y="3626"/>
                    <a:pt x="1185" y="3617"/>
                    <a:pt x="1185" y="3613"/>
                  </a:cubicBezTo>
                  <a:cubicBezTo>
                    <a:pt x="1189" y="3600"/>
                    <a:pt x="1197" y="3587"/>
                    <a:pt x="1202" y="3575"/>
                  </a:cubicBezTo>
                  <a:cubicBezTo>
                    <a:pt x="1228" y="3533"/>
                    <a:pt x="1266" y="3508"/>
                    <a:pt x="1305" y="3508"/>
                  </a:cubicBezTo>
                  <a:cubicBezTo>
                    <a:pt x="1317" y="3508"/>
                    <a:pt x="1330" y="3510"/>
                    <a:pt x="1342" y="3515"/>
                  </a:cubicBezTo>
                  <a:cubicBezTo>
                    <a:pt x="1397" y="3532"/>
                    <a:pt x="1439" y="3587"/>
                    <a:pt x="1490" y="3630"/>
                  </a:cubicBezTo>
                  <a:cubicBezTo>
                    <a:pt x="1541" y="3676"/>
                    <a:pt x="1592" y="3715"/>
                    <a:pt x="1643" y="3749"/>
                  </a:cubicBezTo>
                  <a:cubicBezTo>
                    <a:pt x="1851" y="3884"/>
                    <a:pt x="2038" y="3918"/>
                    <a:pt x="2101" y="3927"/>
                  </a:cubicBezTo>
                  <a:cubicBezTo>
                    <a:pt x="2148" y="3931"/>
                    <a:pt x="2178" y="3931"/>
                    <a:pt x="2191" y="3931"/>
                  </a:cubicBezTo>
                  <a:cubicBezTo>
                    <a:pt x="2197" y="3933"/>
                    <a:pt x="2202" y="3934"/>
                    <a:pt x="2207" y="3934"/>
                  </a:cubicBezTo>
                  <a:cubicBezTo>
                    <a:pt x="2211" y="3934"/>
                    <a:pt x="2214" y="3933"/>
                    <a:pt x="2216" y="3931"/>
                  </a:cubicBezTo>
                  <a:cubicBezTo>
                    <a:pt x="2220" y="3923"/>
                    <a:pt x="2225" y="3914"/>
                    <a:pt x="2199" y="3884"/>
                  </a:cubicBezTo>
                  <a:cubicBezTo>
                    <a:pt x="2186" y="3863"/>
                    <a:pt x="2140" y="3808"/>
                    <a:pt x="2084" y="3736"/>
                  </a:cubicBezTo>
                  <a:cubicBezTo>
                    <a:pt x="2029" y="3660"/>
                    <a:pt x="1970" y="3562"/>
                    <a:pt x="1915" y="3460"/>
                  </a:cubicBezTo>
                  <a:cubicBezTo>
                    <a:pt x="1800" y="3256"/>
                    <a:pt x="1728" y="3036"/>
                    <a:pt x="1702" y="2993"/>
                  </a:cubicBezTo>
                  <a:cubicBezTo>
                    <a:pt x="1686" y="2959"/>
                    <a:pt x="1677" y="2959"/>
                    <a:pt x="1669" y="2959"/>
                  </a:cubicBezTo>
                  <a:cubicBezTo>
                    <a:pt x="1669" y="2959"/>
                    <a:pt x="1664" y="2963"/>
                    <a:pt x="1664" y="2963"/>
                  </a:cubicBezTo>
                  <a:cubicBezTo>
                    <a:pt x="1652" y="2951"/>
                    <a:pt x="1630" y="2934"/>
                    <a:pt x="1592" y="2913"/>
                  </a:cubicBezTo>
                  <a:cubicBezTo>
                    <a:pt x="1541" y="2874"/>
                    <a:pt x="1380" y="2777"/>
                    <a:pt x="1193" y="2624"/>
                  </a:cubicBezTo>
                  <a:cubicBezTo>
                    <a:pt x="1100" y="2543"/>
                    <a:pt x="994" y="2454"/>
                    <a:pt x="896" y="2352"/>
                  </a:cubicBezTo>
                  <a:cubicBezTo>
                    <a:pt x="845" y="2297"/>
                    <a:pt x="803" y="2242"/>
                    <a:pt x="769" y="2178"/>
                  </a:cubicBezTo>
                  <a:cubicBezTo>
                    <a:pt x="739" y="2115"/>
                    <a:pt x="722" y="2042"/>
                    <a:pt x="735" y="1979"/>
                  </a:cubicBezTo>
                  <a:cubicBezTo>
                    <a:pt x="739" y="1945"/>
                    <a:pt x="752" y="1915"/>
                    <a:pt x="773" y="1898"/>
                  </a:cubicBezTo>
                  <a:cubicBezTo>
                    <a:pt x="789" y="1886"/>
                    <a:pt x="806" y="1878"/>
                    <a:pt x="826" y="1878"/>
                  </a:cubicBezTo>
                  <a:cubicBezTo>
                    <a:pt x="834" y="1878"/>
                    <a:pt x="841" y="1879"/>
                    <a:pt x="849" y="1881"/>
                  </a:cubicBezTo>
                  <a:cubicBezTo>
                    <a:pt x="909" y="1894"/>
                    <a:pt x="964" y="1945"/>
                    <a:pt x="1015" y="1996"/>
                  </a:cubicBezTo>
                  <a:cubicBezTo>
                    <a:pt x="1117" y="2098"/>
                    <a:pt x="1219" y="2191"/>
                    <a:pt x="1312" y="2272"/>
                  </a:cubicBezTo>
                  <a:cubicBezTo>
                    <a:pt x="1499" y="2437"/>
                    <a:pt x="1647" y="2552"/>
                    <a:pt x="1702" y="2590"/>
                  </a:cubicBezTo>
                  <a:cubicBezTo>
                    <a:pt x="1760" y="2630"/>
                    <a:pt x="1783" y="2641"/>
                    <a:pt x="1795" y="2641"/>
                  </a:cubicBezTo>
                  <a:cubicBezTo>
                    <a:pt x="1799" y="2641"/>
                    <a:pt x="1802" y="2639"/>
                    <a:pt x="1804" y="2637"/>
                  </a:cubicBezTo>
                  <a:cubicBezTo>
                    <a:pt x="1809" y="2632"/>
                    <a:pt x="1804" y="2624"/>
                    <a:pt x="1787" y="2603"/>
                  </a:cubicBezTo>
                  <a:cubicBezTo>
                    <a:pt x="1800" y="2594"/>
                    <a:pt x="1821" y="2577"/>
                    <a:pt x="1851" y="2552"/>
                  </a:cubicBezTo>
                  <a:cubicBezTo>
                    <a:pt x="1893" y="2505"/>
                    <a:pt x="2021" y="2373"/>
                    <a:pt x="2123" y="2157"/>
                  </a:cubicBezTo>
                  <a:cubicBezTo>
                    <a:pt x="2174" y="2051"/>
                    <a:pt x="2220" y="1919"/>
                    <a:pt x="2233" y="1775"/>
                  </a:cubicBezTo>
                  <a:cubicBezTo>
                    <a:pt x="2237" y="1741"/>
                    <a:pt x="2237" y="1703"/>
                    <a:pt x="2242" y="1673"/>
                  </a:cubicBezTo>
                  <a:cubicBezTo>
                    <a:pt x="2246" y="1639"/>
                    <a:pt x="2250" y="1605"/>
                    <a:pt x="2267" y="1584"/>
                  </a:cubicBezTo>
                  <a:cubicBezTo>
                    <a:pt x="2278" y="1566"/>
                    <a:pt x="2296" y="1553"/>
                    <a:pt x="2314" y="1553"/>
                  </a:cubicBezTo>
                  <a:cubicBezTo>
                    <a:pt x="2317" y="1553"/>
                    <a:pt x="2319" y="1554"/>
                    <a:pt x="2322" y="1554"/>
                  </a:cubicBezTo>
                  <a:cubicBezTo>
                    <a:pt x="2343" y="1559"/>
                    <a:pt x="2369" y="1576"/>
                    <a:pt x="2382" y="1597"/>
                  </a:cubicBezTo>
                  <a:cubicBezTo>
                    <a:pt x="2411" y="1648"/>
                    <a:pt x="2416" y="1724"/>
                    <a:pt x="2420" y="1792"/>
                  </a:cubicBezTo>
                  <a:cubicBezTo>
                    <a:pt x="2424" y="1864"/>
                    <a:pt x="2424" y="1932"/>
                    <a:pt x="2416" y="2000"/>
                  </a:cubicBezTo>
                  <a:cubicBezTo>
                    <a:pt x="2403" y="2132"/>
                    <a:pt x="2369" y="2255"/>
                    <a:pt x="2326" y="2361"/>
                  </a:cubicBezTo>
                  <a:cubicBezTo>
                    <a:pt x="2237" y="2573"/>
                    <a:pt x="2118" y="2705"/>
                    <a:pt x="2080" y="2751"/>
                  </a:cubicBezTo>
                  <a:cubicBezTo>
                    <a:pt x="2063" y="2772"/>
                    <a:pt x="2051" y="2785"/>
                    <a:pt x="2042" y="2798"/>
                  </a:cubicBezTo>
                  <a:cubicBezTo>
                    <a:pt x="2040" y="2796"/>
                    <a:pt x="2039" y="2795"/>
                    <a:pt x="2038" y="2795"/>
                  </a:cubicBezTo>
                  <a:cubicBezTo>
                    <a:pt x="2037" y="2795"/>
                    <a:pt x="2036" y="2796"/>
                    <a:pt x="2034" y="2798"/>
                  </a:cubicBezTo>
                  <a:cubicBezTo>
                    <a:pt x="2029" y="2798"/>
                    <a:pt x="2029" y="2802"/>
                    <a:pt x="2029" y="2815"/>
                  </a:cubicBezTo>
                  <a:cubicBezTo>
                    <a:pt x="2017" y="2828"/>
                    <a:pt x="2021" y="2836"/>
                    <a:pt x="2021" y="2840"/>
                  </a:cubicBezTo>
                  <a:cubicBezTo>
                    <a:pt x="2024" y="2840"/>
                    <a:pt x="2026" y="2842"/>
                    <a:pt x="2029" y="2842"/>
                  </a:cubicBezTo>
                  <a:cubicBezTo>
                    <a:pt x="2031" y="2842"/>
                    <a:pt x="2032" y="2842"/>
                    <a:pt x="2034" y="2840"/>
                  </a:cubicBezTo>
                  <a:cubicBezTo>
                    <a:pt x="2038" y="2853"/>
                    <a:pt x="2042" y="2866"/>
                    <a:pt x="2051" y="2883"/>
                  </a:cubicBezTo>
                  <a:cubicBezTo>
                    <a:pt x="2080" y="2976"/>
                    <a:pt x="2254" y="3405"/>
                    <a:pt x="2530" y="3783"/>
                  </a:cubicBezTo>
                  <a:cubicBezTo>
                    <a:pt x="2666" y="3969"/>
                    <a:pt x="2832" y="4135"/>
                    <a:pt x="2976" y="4254"/>
                  </a:cubicBezTo>
                  <a:cubicBezTo>
                    <a:pt x="3120" y="4368"/>
                    <a:pt x="3247" y="4436"/>
                    <a:pt x="3290" y="4462"/>
                  </a:cubicBezTo>
                  <a:cubicBezTo>
                    <a:pt x="3327" y="4479"/>
                    <a:pt x="3347" y="4485"/>
                    <a:pt x="3358" y="4485"/>
                  </a:cubicBezTo>
                  <a:cubicBezTo>
                    <a:pt x="3366" y="4485"/>
                    <a:pt x="3369" y="4482"/>
                    <a:pt x="3371" y="4479"/>
                  </a:cubicBezTo>
                  <a:cubicBezTo>
                    <a:pt x="3375" y="4474"/>
                    <a:pt x="3375" y="4462"/>
                    <a:pt x="3311" y="4419"/>
                  </a:cubicBezTo>
                  <a:cubicBezTo>
                    <a:pt x="3303" y="4411"/>
                    <a:pt x="3286" y="4402"/>
                    <a:pt x="3269" y="4390"/>
                  </a:cubicBezTo>
                  <a:cubicBezTo>
                    <a:pt x="3273" y="4377"/>
                    <a:pt x="3277" y="4360"/>
                    <a:pt x="3281" y="4330"/>
                  </a:cubicBezTo>
                  <a:cubicBezTo>
                    <a:pt x="3303" y="4241"/>
                    <a:pt x="3354" y="3817"/>
                    <a:pt x="3426" y="3396"/>
                  </a:cubicBezTo>
                  <a:cubicBezTo>
                    <a:pt x="3498" y="2976"/>
                    <a:pt x="3583" y="2560"/>
                    <a:pt x="3595" y="2471"/>
                  </a:cubicBezTo>
                  <a:cubicBezTo>
                    <a:pt x="3595" y="2458"/>
                    <a:pt x="3595" y="2450"/>
                    <a:pt x="3595" y="2441"/>
                  </a:cubicBezTo>
                  <a:cubicBezTo>
                    <a:pt x="3599" y="2443"/>
                    <a:pt x="3602" y="2443"/>
                    <a:pt x="3605" y="2443"/>
                  </a:cubicBezTo>
                  <a:cubicBezTo>
                    <a:pt x="3611" y="2443"/>
                    <a:pt x="3614" y="2440"/>
                    <a:pt x="3617" y="2437"/>
                  </a:cubicBezTo>
                  <a:cubicBezTo>
                    <a:pt x="3621" y="2433"/>
                    <a:pt x="3621" y="2424"/>
                    <a:pt x="3587" y="2386"/>
                  </a:cubicBezTo>
                  <a:cubicBezTo>
                    <a:pt x="3579" y="2378"/>
                    <a:pt x="3566" y="2365"/>
                    <a:pt x="3545" y="2344"/>
                  </a:cubicBezTo>
                  <a:cubicBezTo>
                    <a:pt x="3511" y="2310"/>
                    <a:pt x="3464" y="2263"/>
                    <a:pt x="3413" y="2208"/>
                  </a:cubicBezTo>
                  <a:cubicBezTo>
                    <a:pt x="3328" y="2115"/>
                    <a:pt x="3235" y="1991"/>
                    <a:pt x="3154" y="1860"/>
                  </a:cubicBezTo>
                  <a:cubicBezTo>
                    <a:pt x="3078" y="1724"/>
                    <a:pt x="3018" y="1584"/>
                    <a:pt x="2976" y="1465"/>
                  </a:cubicBezTo>
                  <a:cubicBezTo>
                    <a:pt x="2938" y="1351"/>
                    <a:pt x="2912" y="1257"/>
                    <a:pt x="2904" y="1227"/>
                  </a:cubicBezTo>
                  <a:cubicBezTo>
                    <a:pt x="2887" y="1181"/>
                    <a:pt x="2878" y="1172"/>
                    <a:pt x="2870" y="1172"/>
                  </a:cubicBezTo>
                  <a:cubicBezTo>
                    <a:pt x="2865" y="1177"/>
                    <a:pt x="2861" y="1181"/>
                    <a:pt x="2857" y="1194"/>
                  </a:cubicBezTo>
                  <a:cubicBezTo>
                    <a:pt x="2848" y="1185"/>
                    <a:pt x="2832" y="1177"/>
                    <a:pt x="2810" y="1164"/>
                  </a:cubicBezTo>
                  <a:cubicBezTo>
                    <a:pt x="2759" y="1138"/>
                    <a:pt x="2607" y="1066"/>
                    <a:pt x="2416" y="952"/>
                  </a:cubicBezTo>
                  <a:cubicBezTo>
                    <a:pt x="2369" y="922"/>
                    <a:pt x="2318" y="892"/>
                    <a:pt x="2267" y="858"/>
                  </a:cubicBezTo>
                  <a:cubicBezTo>
                    <a:pt x="2216" y="824"/>
                    <a:pt x="2161" y="786"/>
                    <a:pt x="2110" y="748"/>
                  </a:cubicBezTo>
                  <a:cubicBezTo>
                    <a:pt x="2055" y="714"/>
                    <a:pt x="2000" y="671"/>
                    <a:pt x="1949" y="629"/>
                  </a:cubicBezTo>
                  <a:cubicBezTo>
                    <a:pt x="1919" y="608"/>
                    <a:pt x="1893" y="587"/>
                    <a:pt x="1868" y="565"/>
                  </a:cubicBezTo>
                  <a:cubicBezTo>
                    <a:pt x="1838" y="540"/>
                    <a:pt x="1813" y="523"/>
                    <a:pt x="1796" y="497"/>
                  </a:cubicBezTo>
                  <a:cubicBezTo>
                    <a:pt x="1775" y="476"/>
                    <a:pt x="1758" y="451"/>
                    <a:pt x="1758" y="430"/>
                  </a:cubicBezTo>
                  <a:cubicBezTo>
                    <a:pt x="1758" y="408"/>
                    <a:pt x="1770" y="391"/>
                    <a:pt x="1792" y="379"/>
                  </a:cubicBezTo>
                  <a:cubicBezTo>
                    <a:pt x="1803" y="373"/>
                    <a:pt x="1816" y="371"/>
                    <a:pt x="1829" y="371"/>
                  </a:cubicBezTo>
                  <a:cubicBezTo>
                    <a:pt x="1866" y="371"/>
                    <a:pt x="1906" y="391"/>
                    <a:pt x="1944" y="417"/>
                  </a:cubicBezTo>
                  <a:cubicBezTo>
                    <a:pt x="2055" y="493"/>
                    <a:pt x="2169" y="557"/>
                    <a:pt x="2271" y="604"/>
                  </a:cubicBezTo>
                  <a:cubicBezTo>
                    <a:pt x="2475" y="701"/>
                    <a:pt x="2645" y="744"/>
                    <a:pt x="2704" y="752"/>
                  </a:cubicBezTo>
                  <a:cubicBezTo>
                    <a:pt x="2740" y="759"/>
                    <a:pt x="2765" y="762"/>
                    <a:pt x="2781" y="762"/>
                  </a:cubicBezTo>
                  <a:cubicBezTo>
                    <a:pt x="2803" y="762"/>
                    <a:pt x="2810" y="757"/>
                    <a:pt x="2810" y="752"/>
                  </a:cubicBezTo>
                  <a:cubicBezTo>
                    <a:pt x="2819" y="752"/>
                    <a:pt x="2827" y="744"/>
                    <a:pt x="2827" y="667"/>
                  </a:cubicBezTo>
                  <a:cubicBezTo>
                    <a:pt x="2827" y="642"/>
                    <a:pt x="2827" y="591"/>
                    <a:pt x="2810" y="527"/>
                  </a:cubicBezTo>
                  <a:cubicBezTo>
                    <a:pt x="2793" y="463"/>
                    <a:pt x="2772" y="391"/>
                    <a:pt x="2768" y="298"/>
                  </a:cubicBezTo>
                  <a:cubicBezTo>
                    <a:pt x="2768" y="256"/>
                    <a:pt x="2764" y="205"/>
                    <a:pt x="2776" y="162"/>
                  </a:cubicBezTo>
                  <a:cubicBezTo>
                    <a:pt x="2785" y="124"/>
                    <a:pt x="2815" y="94"/>
                    <a:pt x="2861" y="77"/>
                  </a:cubicBezTo>
                  <a:cubicBezTo>
                    <a:pt x="2866" y="75"/>
                    <a:pt x="2873" y="73"/>
                    <a:pt x="2880" y="73"/>
                  </a:cubicBezTo>
                  <a:close/>
                  <a:moveTo>
                    <a:pt x="2891" y="1"/>
                  </a:moveTo>
                  <a:cubicBezTo>
                    <a:pt x="2874" y="1"/>
                    <a:pt x="2848" y="5"/>
                    <a:pt x="2832" y="14"/>
                  </a:cubicBezTo>
                  <a:cubicBezTo>
                    <a:pt x="2776" y="35"/>
                    <a:pt x="2721" y="86"/>
                    <a:pt x="2708" y="149"/>
                  </a:cubicBezTo>
                  <a:cubicBezTo>
                    <a:pt x="2696" y="209"/>
                    <a:pt x="2704" y="256"/>
                    <a:pt x="2704" y="306"/>
                  </a:cubicBezTo>
                  <a:cubicBezTo>
                    <a:pt x="2708" y="404"/>
                    <a:pt x="2738" y="485"/>
                    <a:pt x="2755" y="544"/>
                  </a:cubicBezTo>
                  <a:cubicBezTo>
                    <a:pt x="2772" y="604"/>
                    <a:pt x="2781" y="650"/>
                    <a:pt x="2785" y="671"/>
                  </a:cubicBezTo>
                  <a:cubicBezTo>
                    <a:pt x="2789" y="710"/>
                    <a:pt x="2793" y="727"/>
                    <a:pt x="2798" y="739"/>
                  </a:cubicBezTo>
                  <a:cubicBezTo>
                    <a:pt x="2785" y="731"/>
                    <a:pt x="2759" y="722"/>
                    <a:pt x="2713" y="710"/>
                  </a:cubicBezTo>
                  <a:cubicBezTo>
                    <a:pt x="2657" y="688"/>
                    <a:pt x="2496" y="642"/>
                    <a:pt x="2297" y="544"/>
                  </a:cubicBezTo>
                  <a:cubicBezTo>
                    <a:pt x="2199" y="497"/>
                    <a:pt x="2093" y="434"/>
                    <a:pt x="1983" y="357"/>
                  </a:cubicBezTo>
                  <a:cubicBezTo>
                    <a:pt x="1953" y="340"/>
                    <a:pt x="1923" y="319"/>
                    <a:pt x="1885" y="306"/>
                  </a:cubicBezTo>
                  <a:cubicBezTo>
                    <a:pt x="1867" y="303"/>
                    <a:pt x="1850" y="301"/>
                    <a:pt x="1832" y="301"/>
                  </a:cubicBezTo>
                  <a:cubicBezTo>
                    <a:pt x="1807" y="301"/>
                    <a:pt x="1783" y="305"/>
                    <a:pt x="1758" y="315"/>
                  </a:cubicBezTo>
                  <a:cubicBezTo>
                    <a:pt x="1715" y="336"/>
                    <a:pt x="1681" y="383"/>
                    <a:pt x="1686" y="434"/>
                  </a:cubicBezTo>
                  <a:cubicBezTo>
                    <a:pt x="1690" y="485"/>
                    <a:pt x="1715" y="519"/>
                    <a:pt x="1741" y="548"/>
                  </a:cubicBezTo>
                  <a:cubicBezTo>
                    <a:pt x="1915" y="705"/>
                    <a:pt x="2106" y="841"/>
                    <a:pt x="2275" y="943"/>
                  </a:cubicBezTo>
                  <a:cubicBezTo>
                    <a:pt x="2522" y="1096"/>
                    <a:pt x="2725" y="1185"/>
                    <a:pt x="2793" y="1211"/>
                  </a:cubicBezTo>
                  <a:cubicBezTo>
                    <a:pt x="2823" y="1219"/>
                    <a:pt x="2844" y="1227"/>
                    <a:pt x="2857" y="1227"/>
                  </a:cubicBezTo>
                  <a:cubicBezTo>
                    <a:pt x="2857" y="1232"/>
                    <a:pt x="2857" y="1236"/>
                    <a:pt x="2857" y="1236"/>
                  </a:cubicBezTo>
                  <a:cubicBezTo>
                    <a:pt x="2861" y="1270"/>
                    <a:pt x="2878" y="1368"/>
                    <a:pt x="2916" y="1491"/>
                  </a:cubicBezTo>
                  <a:cubicBezTo>
                    <a:pt x="2950" y="1609"/>
                    <a:pt x="3014" y="1758"/>
                    <a:pt x="3095" y="1898"/>
                  </a:cubicBezTo>
                  <a:cubicBezTo>
                    <a:pt x="3175" y="2034"/>
                    <a:pt x="3277" y="2161"/>
                    <a:pt x="3362" y="2250"/>
                  </a:cubicBezTo>
                  <a:cubicBezTo>
                    <a:pt x="3455" y="2344"/>
                    <a:pt x="3528" y="2403"/>
                    <a:pt x="3557" y="2420"/>
                  </a:cubicBezTo>
                  <a:cubicBezTo>
                    <a:pt x="3562" y="2424"/>
                    <a:pt x="3562" y="2424"/>
                    <a:pt x="3562" y="2424"/>
                  </a:cubicBezTo>
                  <a:cubicBezTo>
                    <a:pt x="3557" y="2429"/>
                    <a:pt x="3557" y="2437"/>
                    <a:pt x="3553" y="2450"/>
                  </a:cubicBezTo>
                  <a:cubicBezTo>
                    <a:pt x="3553" y="2450"/>
                    <a:pt x="3549" y="2454"/>
                    <a:pt x="3549" y="2458"/>
                  </a:cubicBezTo>
                  <a:cubicBezTo>
                    <a:pt x="3519" y="2547"/>
                    <a:pt x="3426" y="2963"/>
                    <a:pt x="3354" y="3388"/>
                  </a:cubicBezTo>
                  <a:cubicBezTo>
                    <a:pt x="3281" y="3808"/>
                    <a:pt x="3235" y="4233"/>
                    <a:pt x="3235" y="4326"/>
                  </a:cubicBezTo>
                  <a:cubicBezTo>
                    <a:pt x="3235" y="4343"/>
                    <a:pt x="3235" y="4356"/>
                    <a:pt x="3239" y="4368"/>
                  </a:cubicBezTo>
                  <a:cubicBezTo>
                    <a:pt x="3180" y="4330"/>
                    <a:pt x="3103" y="4275"/>
                    <a:pt x="3018" y="4199"/>
                  </a:cubicBezTo>
                  <a:cubicBezTo>
                    <a:pt x="2878" y="4084"/>
                    <a:pt x="2721" y="3923"/>
                    <a:pt x="2585" y="3740"/>
                  </a:cubicBezTo>
                  <a:cubicBezTo>
                    <a:pt x="2322" y="3371"/>
                    <a:pt x="2140" y="2951"/>
                    <a:pt x="2093" y="2866"/>
                  </a:cubicBezTo>
                  <a:cubicBezTo>
                    <a:pt x="2080" y="2845"/>
                    <a:pt x="2072" y="2832"/>
                    <a:pt x="2063" y="2823"/>
                  </a:cubicBezTo>
                  <a:cubicBezTo>
                    <a:pt x="2076" y="2811"/>
                    <a:pt x="2093" y="2798"/>
                    <a:pt x="2114" y="2781"/>
                  </a:cubicBezTo>
                  <a:cubicBezTo>
                    <a:pt x="2161" y="2738"/>
                    <a:pt x="2288" y="2607"/>
                    <a:pt x="2386" y="2386"/>
                  </a:cubicBezTo>
                  <a:cubicBezTo>
                    <a:pt x="2433" y="2276"/>
                    <a:pt x="2471" y="2144"/>
                    <a:pt x="2488" y="2004"/>
                  </a:cubicBezTo>
                  <a:cubicBezTo>
                    <a:pt x="2492" y="1932"/>
                    <a:pt x="2496" y="1860"/>
                    <a:pt x="2492" y="1788"/>
                  </a:cubicBezTo>
                  <a:cubicBezTo>
                    <a:pt x="2488" y="1750"/>
                    <a:pt x="2483" y="1711"/>
                    <a:pt x="2479" y="1673"/>
                  </a:cubicBezTo>
                  <a:cubicBezTo>
                    <a:pt x="2475" y="1639"/>
                    <a:pt x="2466" y="1597"/>
                    <a:pt x="2441" y="1559"/>
                  </a:cubicBezTo>
                  <a:cubicBezTo>
                    <a:pt x="2416" y="1520"/>
                    <a:pt x="2377" y="1486"/>
                    <a:pt x="2326" y="1482"/>
                  </a:cubicBezTo>
                  <a:cubicBezTo>
                    <a:pt x="2321" y="1481"/>
                    <a:pt x="2316" y="1481"/>
                    <a:pt x="2311" y="1481"/>
                  </a:cubicBezTo>
                  <a:cubicBezTo>
                    <a:pt x="2265" y="1481"/>
                    <a:pt x="2222" y="1512"/>
                    <a:pt x="2203" y="1550"/>
                  </a:cubicBezTo>
                  <a:cubicBezTo>
                    <a:pt x="2161" y="1631"/>
                    <a:pt x="2169" y="1707"/>
                    <a:pt x="2165" y="1771"/>
                  </a:cubicBezTo>
                  <a:cubicBezTo>
                    <a:pt x="2152" y="1902"/>
                    <a:pt x="2110" y="2030"/>
                    <a:pt x="2063" y="2132"/>
                  </a:cubicBezTo>
                  <a:cubicBezTo>
                    <a:pt x="1970" y="2340"/>
                    <a:pt x="1851" y="2471"/>
                    <a:pt x="1813" y="2522"/>
                  </a:cubicBezTo>
                  <a:cubicBezTo>
                    <a:pt x="1792" y="2552"/>
                    <a:pt x="1775" y="2569"/>
                    <a:pt x="1766" y="2586"/>
                  </a:cubicBezTo>
                  <a:cubicBezTo>
                    <a:pt x="1758" y="2577"/>
                    <a:pt x="1745" y="2564"/>
                    <a:pt x="1728" y="2552"/>
                  </a:cubicBezTo>
                  <a:cubicBezTo>
                    <a:pt x="1681" y="2505"/>
                    <a:pt x="1537" y="2390"/>
                    <a:pt x="1354" y="2225"/>
                  </a:cubicBezTo>
                  <a:cubicBezTo>
                    <a:pt x="1265" y="2140"/>
                    <a:pt x="1163" y="2047"/>
                    <a:pt x="1062" y="1945"/>
                  </a:cubicBezTo>
                  <a:cubicBezTo>
                    <a:pt x="1011" y="1894"/>
                    <a:pt x="951" y="1830"/>
                    <a:pt x="862" y="1809"/>
                  </a:cubicBezTo>
                  <a:cubicBezTo>
                    <a:pt x="853" y="1807"/>
                    <a:pt x="843" y="1806"/>
                    <a:pt x="833" y="1806"/>
                  </a:cubicBezTo>
                  <a:cubicBezTo>
                    <a:pt x="794" y="1806"/>
                    <a:pt x="753" y="1820"/>
                    <a:pt x="722" y="1847"/>
                  </a:cubicBezTo>
                  <a:cubicBezTo>
                    <a:pt x="688" y="1881"/>
                    <a:pt x="671" y="1924"/>
                    <a:pt x="663" y="1966"/>
                  </a:cubicBezTo>
                  <a:cubicBezTo>
                    <a:pt x="646" y="2055"/>
                    <a:pt x="671" y="2140"/>
                    <a:pt x="705" y="2212"/>
                  </a:cubicBezTo>
                  <a:cubicBezTo>
                    <a:pt x="743" y="2284"/>
                    <a:pt x="794" y="2348"/>
                    <a:pt x="845" y="2399"/>
                  </a:cubicBezTo>
                  <a:cubicBezTo>
                    <a:pt x="951" y="2505"/>
                    <a:pt x="1053" y="2598"/>
                    <a:pt x="1151" y="2675"/>
                  </a:cubicBezTo>
                  <a:cubicBezTo>
                    <a:pt x="1350" y="2828"/>
                    <a:pt x="1511" y="2921"/>
                    <a:pt x="1571" y="2951"/>
                  </a:cubicBezTo>
                  <a:cubicBezTo>
                    <a:pt x="1613" y="2972"/>
                    <a:pt x="1643" y="2985"/>
                    <a:pt x="1660" y="2989"/>
                  </a:cubicBezTo>
                  <a:cubicBezTo>
                    <a:pt x="1660" y="2993"/>
                    <a:pt x="1660" y="3002"/>
                    <a:pt x="1660" y="3006"/>
                  </a:cubicBezTo>
                  <a:cubicBezTo>
                    <a:pt x="1669" y="3057"/>
                    <a:pt x="1736" y="3286"/>
                    <a:pt x="1851" y="3498"/>
                  </a:cubicBezTo>
                  <a:cubicBezTo>
                    <a:pt x="1906" y="3600"/>
                    <a:pt x="1974" y="3702"/>
                    <a:pt x="2034" y="3774"/>
                  </a:cubicBezTo>
                  <a:cubicBezTo>
                    <a:pt x="2076" y="3825"/>
                    <a:pt x="2110" y="3863"/>
                    <a:pt x="2135" y="3889"/>
                  </a:cubicBezTo>
                  <a:cubicBezTo>
                    <a:pt x="2127" y="3889"/>
                    <a:pt x="2118" y="3884"/>
                    <a:pt x="2110" y="3880"/>
                  </a:cubicBezTo>
                  <a:cubicBezTo>
                    <a:pt x="2051" y="3863"/>
                    <a:pt x="1872" y="3825"/>
                    <a:pt x="1681" y="3693"/>
                  </a:cubicBezTo>
                  <a:cubicBezTo>
                    <a:pt x="1630" y="3660"/>
                    <a:pt x="1584" y="3621"/>
                    <a:pt x="1537" y="3579"/>
                  </a:cubicBezTo>
                  <a:cubicBezTo>
                    <a:pt x="1486" y="3536"/>
                    <a:pt x="1444" y="3477"/>
                    <a:pt x="1363" y="3447"/>
                  </a:cubicBezTo>
                  <a:cubicBezTo>
                    <a:pt x="1346" y="3440"/>
                    <a:pt x="1327" y="3436"/>
                    <a:pt x="1307" y="3436"/>
                  </a:cubicBezTo>
                  <a:cubicBezTo>
                    <a:pt x="1283" y="3436"/>
                    <a:pt x="1257" y="3442"/>
                    <a:pt x="1236" y="3452"/>
                  </a:cubicBezTo>
                  <a:cubicBezTo>
                    <a:pt x="1193" y="3473"/>
                    <a:pt x="1163" y="3502"/>
                    <a:pt x="1142" y="3541"/>
                  </a:cubicBezTo>
                  <a:cubicBezTo>
                    <a:pt x="1121" y="3575"/>
                    <a:pt x="1108" y="3609"/>
                    <a:pt x="1104" y="3647"/>
                  </a:cubicBezTo>
                  <a:cubicBezTo>
                    <a:pt x="1100" y="3689"/>
                    <a:pt x="1104" y="3740"/>
                    <a:pt x="1117" y="3783"/>
                  </a:cubicBezTo>
                  <a:cubicBezTo>
                    <a:pt x="1138" y="3859"/>
                    <a:pt x="1185" y="3931"/>
                    <a:pt x="1244" y="3982"/>
                  </a:cubicBezTo>
                  <a:cubicBezTo>
                    <a:pt x="1304" y="4037"/>
                    <a:pt x="1371" y="4075"/>
                    <a:pt x="1435" y="4105"/>
                  </a:cubicBezTo>
                  <a:cubicBezTo>
                    <a:pt x="1567" y="4165"/>
                    <a:pt x="1698" y="4203"/>
                    <a:pt x="1817" y="4224"/>
                  </a:cubicBezTo>
                  <a:cubicBezTo>
                    <a:pt x="1976" y="4258"/>
                    <a:pt x="2111" y="4266"/>
                    <a:pt x="2203" y="4266"/>
                  </a:cubicBezTo>
                  <a:cubicBezTo>
                    <a:pt x="2249" y="4266"/>
                    <a:pt x="2284" y="4264"/>
                    <a:pt x="2305" y="4262"/>
                  </a:cubicBezTo>
                  <a:cubicBezTo>
                    <a:pt x="2343" y="4258"/>
                    <a:pt x="2369" y="4254"/>
                    <a:pt x="2386" y="4249"/>
                  </a:cubicBezTo>
                  <a:cubicBezTo>
                    <a:pt x="2390" y="4254"/>
                    <a:pt x="2394" y="4262"/>
                    <a:pt x="2399" y="4266"/>
                  </a:cubicBezTo>
                  <a:cubicBezTo>
                    <a:pt x="2424" y="4317"/>
                    <a:pt x="2594" y="4508"/>
                    <a:pt x="2806" y="4653"/>
                  </a:cubicBezTo>
                  <a:cubicBezTo>
                    <a:pt x="2921" y="4733"/>
                    <a:pt x="3039" y="4797"/>
                    <a:pt x="3137" y="4839"/>
                  </a:cubicBezTo>
                  <a:cubicBezTo>
                    <a:pt x="3158" y="4848"/>
                    <a:pt x="3175" y="4856"/>
                    <a:pt x="3192" y="4861"/>
                  </a:cubicBezTo>
                  <a:cubicBezTo>
                    <a:pt x="3192" y="4873"/>
                    <a:pt x="3188" y="4890"/>
                    <a:pt x="3184" y="4916"/>
                  </a:cubicBezTo>
                  <a:cubicBezTo>
                    <a:pt x="3167" y="5005"/>
                    <a:pt x="3129" y="5434"/>
                    <a:pt x="3116" y="5867"/>
                  </a:cubicBezTo>
                  <a:cubicBezTo>
                    <a:pt x="3099" y="6300"/>
                    <a:pt x="3112" y="6732"/>
                    <a:pt x="3124" y="6822"/>
                  </a:cubicBezTo>
                  <a:cubicBezTo>
                    <a:pt x="3124" y="6839"/>
                    <a:pt x="3129" y="6856"/>
                    <a:pt x="3129" y="6864"/>
                  </a:cubicBezTo>
                  <a:cubicBezTo>
                    <a:pt x="3129" y="6864"/>
                    <a:pt x="3124" y="6864"/>
                    <a:pt x="3124" y="6860"/>
                  </a:cubicBezTo>
                  <a:cubicBezTo>
                    <a:pt x="3103" y="6851"/>
                    <a:pt x="3082" y="6839"/>
                    <a:pt x="3052" y="6822"/>
                  </a:cubicBezTo>
                  <a:cubicBezTo>
                    <a:pt x="3027" y="6809"/>
                    <a:pt x="2997" y="6792"/>
                    <a:pt x="2963" y="6771"/>
                  </a:cubicBezTo>
                  <a:cubicBezTo>
                    <a:pt x="2933" y="6749"/>
                    <a:pt x="2895" y="6728"/>
                    <a:pt x="2861" y="6703"/>
                  </a:cubicBezTo>
                  <a:cubicBezTo>
                    <a:pt x="2717" y="6601"/>
                    <a:pt x="2556" y="6448"/>
                    <a:pt x="2424" y="6270"/>
                  </a:cubicBezTo>
                  <a:cubicBezTo>
                    <a:pt x="2292" y="6096"/>
                    <a:pt x="2195" y="5896"/>
                    <a:pt x="2140" y="5727"/>
                  </a:cubicBezTo>
                  <a:cubicBezTo>
                    <a:pt x="2127" y="5688"/>
                    <a:pt x="2118" y="5646"/>
                    <a:pt x="2106" y="5608"/>
                  </a:cubicBezTo>
                  <a:cubicBezTo>
                    <a:pt x="2093" y="5574"/>
                    <a:pt x="2089" y="5540"/>
                    <a:pt x="2080" y="5510"/>
                  </a:cubicBezTo>
                  <a:cubicBezTo>
                    <a:pt x="2076" y="5480"/>
                    <a:pt x="2068" y="5455"/>
                    <a:pt x="2063" y="5434"/>
                  </a:cubicBezTo>
                  <a:cubicBezTo>
                    <a:pt x="2063" y="5408"/>
                    <a:pt x="2059" y="5391"/>
                    <a:pt x="2055" y="5383"/>
                  </a:cubicBezTo>
                  <a:cubicBezTo>
                    <a:pt x="2042" y="5315"/>
                    <a:pt x="2034" y="5306"/>
                    <a:pt x="2025" y="5306"/>
                  </a:cubicBezTo>
                  <a:cubicBezTo>
                    <a:pt x="2012" y="5272"/>
                    <a:pt x="1991" y="5238"/>
                    <a:pt x="1957" y="5213"/>
                  </a:cubicBezTo>
                  <a:cubicBezTo>
                    <a:pt x="1932" y="5187"/>
                    <a:pt x="1898" y="5171"/>
                    <a:pt x="1855" y="5162"/>
                  </a:cubicBezTo>
                  <a:cubicBezTo>
                    <a:pt x="1847" y="5161"/>
                    <a:pt x="1839" y="5161"/>
                    <a:pt x="1830" y="5161"/>
                  </a:cubicBezTo>
                  <a:cubicBezTo>
                    <a:pt x="1797" y="5161"/>
                    <a:pt x="1758" y="5168"/>
                    <a:pt x="1728" y="5192"/>
                  </a:cubicBezTo>
                  <a:cubicBezTo>
                    <a:pt x="1690" y="5221"/>
                    <a:pt x="1673" y="5268"/>
                    <a:pt x="1669" y="5311"/>
                  </a:cubicBezTo>
                  <a:cubicBezTo>
                    <a:pt x="1660" y="5353"/>
                    <a:pt x="1664" y="5391"/>
                    <a:pt x="1664" y="5434"/>
                  </a:cubicBezTo>
                  <a:cubicBezTo>
                    <a:pt x="1677" y="5586"/>
                    <a:pt x="1707" y="5739"/>
                    <a:pt x="1741" y="5858"/>
                  </a:cubicBezTo>
                  <a:cubicBezTo>
                    <a:pt x="1762" y="5926"/>
                    <a:pt x="1783" y="5985"/>
                    <a:pt x="1800" y="6028"/>
                  </a:cubicBezTo>
                  <a:cubicBezTo>
                    <a:pt x="1796" y="6028"/>
                    <a:pt x="1796" y="6024"/>
                    <a:pt x="1792" y="6024"/>
                  </a:cubicBezTo>
                  <a:cubicBezTo>
                    <a:pt x="1753" y="6002"/>
                    <a:pt x="1681" y="5960"/>
                    <a:pt x="1584" y="5913"/>
                  </a:cubicBezTo>
                  <a:cubicBezTo>
                    <a:pt x="1482" y="5862"/>
                    <a:pt x="1354" y="5803"/>
                    <a:pt x="1219" y="5722"/>
                  </a:cubicBezTo>
                  <a:cubicBezTo>
                    <a:pt x="1202" y="5714"/>
                    <a:pt x="1185" y="5701"/>
                    <a:pt x="1159" y="5693"/>
                  </a:cubicBezTo>
                  <a:cubicBezTo>
                    <a:pt x="1148" y="5687"/>
                    <a:pt x="1134" y="5685"/>
                    <a:pt x="1121" y="5685"/>
                  </a:cubicBezTo>
                  <a:cubicBezTo>
                    <a:pt x="1106" y="5685"/>
                    <a:pt x="1090" y="5688"/>
                    <a:pt x="1079" y="5693"/>
                  </a:cubicBezTo>
                  <a:cubicBezTo>
                    <a:pt x="1070" y="5697"/>
                    <a:pt x="1066" y="5697"/>
                    <a:pt x="1062" y="5701"/>
                  </a:cubicBezTo>
                  <a:lnTo>
                    <a:pt x="1057" y="5701"/>
                  </a:lnTo>
                  <a:cubicBezTo>
                    <a:pt x="1019" y="5727"/>
                    <a:pt x="989" y="5765"/>
                    <a:pt x="977" y="5816"/>
                  </a:cubicBezTo>
                  <a:cubicBezTo>
                    <a:pt x="972" y="5841"/>
                    <a:pt x="977" y="5875"/>
                    <a:pt x="989" y="5901"/>
                  </a:cubicBezTo>
                  <a:cubicBezTo>
                    <a:pt x="998" y="5922"/>
                    <a:pt x="1011" y="5943"/>
                    <a:pt x="1023" y="5964"/>
                  </a:cubicBezTo>
                  <a:cubicBezTo>
                    <a:pt x="1049" y="6007"/>
                    <a:pt x="1083" y="6045"/>
                    <a:pt x="1121" y="6079"/>
                  </a:cubicBezTo>
                  <a:cubicBezTo>
                    <a:pt x="1202" y="6142"/>
                    <a:pt x="1295" y="6176"/>
                    <a:pt x="1384" y="6219"/>
                  </a:cubicBezTo>
                  <a:cubicBezTo>
                    <a:pt x="1473" y="6261"/>
                    <a:pt x="1567" y="6300"/>
                    <a:pt x="1660" y="6338"/>
                  </a:cubicBezTo>
                  <a:cubicBezTo>
                    <a:pt x="1843" y="6414"/>
                    <a:pt x="2025" y="6491"/>
                    <a:pt x="2169" y="6605"/>
                  </a:cubicBezTo>
                  <a:cubicBezTo>
                    <a:pt x="2318" y="6720"/>
                    <a:pt x="2441" y="6847"/>
                    <a:pt x="2560" y="6957"/>
                  </a:cubicBezTo>
                  <a:cubicBezTo>
                    <a:pt x="2679" y="7064"/>
                    <a:pt x="2789" y="7157"/>
                    <a:pt x="2887" y="7216"/>
                  </a:cubicBezTo>
                  <a:cubicBezTo>
                    <a:pt x="2984" y="7271"/>
                    <a:pt x="3065" y="7305"/>
                    <a:pt x="3107" y="7314"/>
                  </a:cubicBezTo>
                  <a:cubicBezTo>
                    <a:pt x="3124" y="7322"/>
                    <a:pt x="3137" y="7322"/>
                    <a:pt x="3150" y="7327"/>
                  </a:cubicBezTo>
                  <a:cubicBezTo>
                    <a:pt x="3150" y="7335"/>
                    <a:pt x="3150" y="7344"/>
                    <a:pt x="3146" y="7356"/>
                  </a:cubicBezTo>
                  <a:cubicBezTo>
                    <a:pt x="3141" y="7412"/>
                    <a:pt x="3150" y="7666"/>
                    <a:pt x="3171" y="7925"/>
                  </a:cubicBezTo>
                  <a:cubicBezTo>
                    <a:pt x="3188" y="8180"/>
                    <a:pt x="3222" y="8434"/>
                    <a:pt x="3239" y="8485"/>
                  </a:cubicBezTo>
                  <a:cubicBezTo>
                    <a:pt x="3239" y="8494"/>
                    <a:pt x="3243" y="8498"/>
                    <a:pt x="3243" y="8502"/>
                  </a:cubicBezTo>
                  <a:cubicBezTo>
                    <a:pt x="3188" y="8507"/>
                    <a:pt x="3112" y="8515"/>
                    <a:pt x="3027" y="8519"/>
                  </a:cubicBezTo>
                  <a:cubicBezTo>
                    <a:pt x="3008" y="8520"/>
                    <a:pt x="2989" y="8520"/>
                    <a:pt x="2969" y="8520"/>
                  </a:cubicBezTo>
                  <a:cubicBezTo>
                    <a:pt x="2827" y="8520"/>
                    <a:pt x="2656" y="8506"/>
                    <a:pt x="2492" y="8473"/>
                  </a:cubicBezTo>
                  <a:cubicBezTo>
                    <a:pt x="2305" y="8430"/>
                    <a:pt x="2123" y="8367"/>
                    <a:pt x="1987" y="8303"/>
                  </a:cubicBezTo>
                  <a:cubicBezTo>
                    <a:pt x="1847" y="8239"/>
                    <a:pt x="1745" y="8180"/>
                    <a:pt x="1711" y="8159"/>
                  </a:cubicBezTo>
                  <a:cubicBezTo>
                    <a:pt x="1686" y="8146"/>
                    <a:pt x="1673" y="8137"/>
                    <a:pt x="1660" y="8137"/>
                  </a:cubicBezTo>
                  <a:cubicBezTo>
                    <a:pt x="1669" y="8133"/>
                    <a:pt x="1673" y="8125"/>
                    <a:pt x="1673" y="8065"/>
                  </a:cubicBezTo>
                  <a:cubicBezTo>
                    <a:pt x="1673" y="8027"/>
                    <a:pt x="1664" y="7908"/>
                    <a:pt x="1652" y="7755"/>
                  </a:cubicBezTo>
                  <a:cubicBezTo>
                    <a:pt x="1647" y="7679"/>
                    <a:pt x="1639" y="7594"/>
                    <a:pt x="1630" y="7505"/>
                  </a:cubicBezTo>
                  <a:cubicBezTo>
                    <a:pt x="1626" y="7458"/>
                    <a:pt x="1622" y="7412"/>
                    <a:pt x="1605" y="7361"/>
                  </a:cubicBezTo>
                  <a:cubicBezTo>
                    <a:pt x="1592" y="7314"/>
                    <a:pt x="1558" y="7259"/>
                    <a:pt x="1507" y="7229"/>
                  </a:cubicBezTo>
                  <a:cubicBezTo>
                    <a:pt x="1481" y="7214"/>
                    <a:pt x="1450" y="7206"/>
                    <a:pt x="1419" y="7206"/>
                  </a:cubicBezTo>
                  <a:cubicBezTo>
                    <a:pt x="1390" y="7206"/>
                    <a:pt x="1362" y="7213"/>
                    <a:pt x="1337" y="7225"/>
                  </a:cubicBezTo>
                  <a:cubicBezTo>
                    <a:pt x="1287" y="7246"/>
                    <a:pt x="1244" y="7284"/>
                    <a:pt x="1219" y="7327"/>
                  </a:cubicBezTo>
                  <a:cubicBezTo>
                    <a:pt x="1168" y="7420"/>
                    <a:pt x="1172" y="7522"/>
                    <a:pt x="1185" y="7598"/>
                  </a:cubicBezTo>
                  <a:cubicBezTo>
                    <a:pt x="1197" y="7679"/>
                    <a:pt x="1219" y="7743"/>
                    <a:pt x="1231" y="7794"/>
                  </a:cubicBezTo>
                  <a:cubicBezTo>
                    <a:pt x="1244" y="7844"/>
                    <a:pt x="1248" y="7878"/>
                    <a:pt x="1248" y="7900"/>
                  </a:cubicBezTo>
                  <a:lnTo>
                    <a:pt x="1253" y="7904"/>
                  </a:lnTo>
                  <a:lnTo>
                    <a:pt x="1248" y="7904"/>
                  </a:lnTo>
                  <a:cubicBezTo>
                    <a:pt x="1223" y="7883"/>
                    <a:pt x="1155" y="7819"/>
                    <a:pt x="1070" y="7726"/>
                  </a:cubicBezTo>
                  <a:cubicBezTo>
                    <a:pt x="989" y="7632"/>
                    <a:pt x="900" y="7505"/>
                    <a:pt x="837" y="7365"/>
                  </a:cubicBezTo>
                  <a:cubicBezTo>
                    <a:pt x="769" y="7225"/>
                    <a:pt x="726" y="7076"/>
                    <a:pt x="705" y="6953"/>
                  </a:cubicBezTo>
                  <a:cubicBezTo>
                    <a:pt x="684" y="6830"/>
                    <a:pt x="680" y="6737"/>
                    <a:pt x="675" y="6703"/>
                  </a:cubicBezTo>
                  <a:cubicBezTo>
                    <a:pt x="675" y="6686"/>
                    <a:pt x="671" y="6677"/>
                    <a:pt x="671" y="6669"/>
                  </a:cubicBezTo>
                  <a:cubicBezTo>
                    <a:pt x="675" y="6665"/>
                    <a:pt x="684" y="6660"/>
                    <a:pt x="692" y="6652"/>
                  </a:cubicBezTo>
                  <a:cubicBezTo>
                    <a:pt x="705" y="6643"/>
                    <a:pt x="731" y="6626"/>
                    <a:pt x="760" y="6605"/>
                  </a:cubicBezTo>
                  <a:cubicBezTo>
                    <a:pt x="790" y="6584"/>
                    <a:pt x="832" y="6554"/>
                    <a:pt x="875" y="6512"/>
                  </a:cubicBezTo>
                  <a:cubicBezTo>
                    <a:pt x="896" y="6491"/>
                    <a:pt x="917" y="6465"/>
                    <a:pt x="934" y="6431"/>
                  </a:cubicBezTo>
                  <a:cubicBezTo>
                    <a:pt x="951" y="6401"/>
                    <a:pt x="955" y="6359"/>
                    <a:pt x="951" y="6321"/>
                  </a:cubicBezTo>
                  <a:cubicBezTo>
                    <a:pt x="947" y="6283"/>
                    <a:pt x="930" y="6240"/>
                    <a:pt x="892" y="6210"/>
                  </a:cubicBezTo>
                  <a:cubicBezTo>
                    <a:pt x="866" y="6188"/>
                    <a:pt x="833" y="6178"/>
                    <a:pt x="800" y="6178"/>
                  </a:cubicBezTo>
                  <a:cubicBezTo>
                    <a:pt x="790" y="6178"/>
                    <a:pt x="779" y="6179"/>
                    <a:pt x="769" y="6181"/>
                  </a:cubicBezTo>
                  <a:cubicBezTo>
                    <a:pt x="726" y="6185"/>
                    <a:pt x="688" y="6206"/>
                    <a:pt x="658" y="6232"/>
                  </a:cubicBezTo>
                  <a:cubicBezTo>
                    <a:pt x="629" y="6257"/>
                    <a:pt x="603" y="6283"/>
                    <a:pt x="582" y="6312"/>
                  </a:cubicBezTo>
                  <a:cubicBezTo>
                    <a:pt x="544" y="6367"/>
                    <a:pt x="510" y="6418"/>
                    <a:pt x="480" y="6469"/>
                  </a:cubicBezTo>
                  <a:cubicBezTo>
                    <a:pt x="421" y="6563"/>
                    <a:pt x="387" y="6635"/>
                    <a:pt x="374" y="6669"/>
                  </a:cubicBezTo>
                  <a:cubicBezTo>
                    <a:pt x="374" y="6656"/>
                    <a:pt x="374" y="6648"/>
                    <a:pt x="370" y="6635"/>
                  </a:cubicBezTo>
                  <a:cubicBezTo>
                    <a:pt x="366" y="6601"/>
                    <a:pt x="357" y="6541"/>
                    <a:pt x="344" y="6461"/>
                  </a:cubicBezTo>
                  <a:cubicBezTo>
                    <a:pt x="336" y="6418"/>
                    <a:pt x="327" y="6372"/>
                    <a:pt x="319" y="6321"/>
                  </a:cubicBezTo>
                  <a:cubicBezTo>
                    <a:pt x="315" y="6295"/>
                    <a:pt x="310" y="6270"/>
                    <a:pt x="302" y="6244"/>
                  </a:cubicBezTo>
                  <a:cubicBezTo>
                    <a:pt x="298" y="6215"/>
                    <a:pt x="293" y="6185"/>
                    <a:pt x="281" y="6151"/>
                  </a:cubicBezTo>
                  <a:cubicBezTo>
                    <a:pt x="272" y="6121"/>
                    <a:pt x="242" y="6083"/>
                    <a:pt x="196" y="6070"/>
                  </a:cubicBezTo>
                  <a:cubicBezTo>
                    <a:pt x="187" y="6069"/>
                    <a:pt x="178" y="6068"/>
                    <a:pt x="169" y="6068"/>
                  </a:cubicBezTo>
                  <a:cubicBezTo>
                    <a:pt x="136" y="6068"/>
                    <a:pt x="104" y="6080"/>
                    <a:pt x="77" y="6100"/>
                  </a:cubicBezTo>
                  <a:cubicBezTo>
                    <a:pt x="43" y="6121"/>
                    <a:pt x="22" y="6164"/>
                    <a:pt x="9" y="6202"/>
                  </a:cubicBezTo>
                  <a:cubicBezTo>
                    <a:pt x="0" y="6240"/>
                    <a:pt x="0" y="6278"/>
                    <a:pt x="5" y="6317"/>
                  </a:cubicBezTo>
                  <a:cubicBezTo>
                    <a:pt x="22" y="6461"/>
                    <a:pt x="51" y="6605"/>
                    <a:pt x="94" y="6754"/>
                  </a:cubicBezTo>
                  <a:cubicBezTo>
                    <a:pt x="175" y="7042"/>
                    <a:pt x="306" y="7314"/>
                    <a:pt x="438" y="7518"/>
                  </a:cubicBezTo>
                  <a:cubicBezTo>
                    <a:pt x="565" y="7726"/>
                    <a:pt x="688" y="7861"/>
                    <a:pt x="735" y="7904"/>
                  </a:cubicBezTo>
                  <a:cubicBezTo>
                    <a:pt x="764" y="7934"/>
                    <a:pt x="781" y="7951"/>
                    <a:pt x="794" y="7959"/>
                  </a:cubicBezTo>
                  <a:cubicBezTo>
                    <a:pt x="794" y="7959"/>
                    <a:pt x="794" y="7959"/>
                    <a:pt x="790" y="7963"/>
                  </a:cubicBezTo>
                  <a:cubicBezTo>
                    <a:pt x="781" y="7959"/>
                    <a:pt x="764" y="7951"/>
                    <a:pt x="726" y="7942"/>
                  </a:cubicBezTo>
                  <a:cubicBezTo>
                    <a:pt x="705" y="7938"/>
                    <a:pt x="663" y="7925"/>
                    <a:pt x="607" y="7908"/>
                  </a:cubicBezTo>
                  <a:cubicBezTo>
                    <a:pt x="557" y="7897"/>
                    <a:pt x="489" y="7878"/>
                    <a:pt x="407" y="7878"/>
                  </a:cubicBezTo>
                  <a:cubicBezTo>
                    <a:pt x="399" y="7878"/>
                    <a:pt x="391" y="7878"/>
                    <a:pt x="382" y="7878"/>
                  </a:cubicBezTo>
                  <a:cubicBezTo>
                    <a:pt x="336" y="7883"/>
                    <a:pt x="285" y="7891"/>
                    <a:pt x="238" y="7921"/>
                  </a:cubicBezTo>
                  <a:cubicBezTo>
                    <a:pt x="234" y="7925"/>
                    <a:pt x="225" y="7929"/>
                    <a:pt x="221" y="7938"/>
                  </a:cubicBezTo>
                  <a:cubicBezTo>
                    <a:pt x="183" y="7963"/>
                    <a:pt x="153" y="8006"/>
                    <a:pt x="141" y="8057"/>
                  </a:cubicBezTo>
                  <a:cubicBezTo>
                    <a:pt x="119" y="8116"/>
                    <a:pt x="141" y="8184"/>
                    <a:pt x="183" y="8231"/>
                  </a:cubicBezTo>
                  <a:cubicBezTo>
                    <a:pt x="221" y="8277"/>
                    <a:pt x="281" y="8303"/>
                    <a:pt x="336" y="8320"/>
                  </a:cubicBezTo>
                  <a:cubicBezTo>
                    <a:pt x="595" y="8372"/>
                    <a:pt x="856" y="8386"/>
                    <a:pt x="1040" y="8386"/>
                  </a:cubicBezTo>
                  <a:cubicBezTo>
                    <a:pt x="1157" y="8386"/>
                    <a:pt x="1243" y="8380"/>
                    <a:pt x="1278" y="8375"/>
                  </a:cubicBezTo>
                  <a:cubicBezTo>
                    <a:pt x="1308" y="8371"/>
                    <a:pt x="1325" y="8367"/>
                    <a:pt x="1333" y="8362"/>
                  </a:cubicBezTo>
                  <a:cubicBezTo>
                    <a:pt x="1342" y="8375"/>
                    <a:pt x="1354" y="8392"/>
                    <a:pt x="1376" y="8417"/>
                  </a:cubicBezTo>
                  <a:cubicBezTo>
                    <a:pt x="1405" y="8460"/>
                    <a:pt x="1507" y="8566"/>
                    <a:pt x="1660" y="8681"/>
                  </a:cubicBezTo>
                  <a:cubicBezTo>
                    <a:pt x="1817" y="8799"/>
                    <a:pt x="2025" y="8918"/>
                    <a:pt x="2250" y="8999"/>
                  </a:cubicBezTo>
                  <a:cubicBezTo>
                    <a:pt x="2475" y="9080"/>
                    <a:pt x="2713" y="9126"/>
                    <a:pt x="2908" y="9135"/>
                  </a:cubicBezTo>
                  <a:cubicBezTo>
                    <a:pt x="2955" y="9139"/>
                    <a:pt x="3001" y="9139"/>
                    <a:pt x="3039" y="9139"/>
                  </a:cubicBezTo>
                  <a:cubicBezTo>
                    <a:pt x="3082" y="9139"/>
                    <a:pt x="3120" y="9139"/>
                    <a:pt x="3154" y="9135"/>
                  </a:cubicBezTo>
                  <a:cubicBezTo>
                    <a:pt x="3205" y="9131"/>
                    <a:pt x="3243" y="9126"/>
                    <a:pt x="3273" y="9122"/>
                  </a:cubicBezTo>
                  <a:cubicBezTo>
                    <a:pt x="3281" y="9122"/>
                    <a:pt x="3290" y="9118"/>
                    <a:pt x="3294" y="9118"/>
                  </a:cubicBezTo>
                  <a:cubicBezTo>
                    <a:pt x="3311" y="9114"/>
                    <a:pt x="3324" y="9114"/>
                    <a:pt x="3332" y="9109"/>
                  </a:cubicBezTo>
                  <a:cubicBezTo>
                    <a:pt x="3332" y="9122"/>
                    <a:pt x="3332" y="9148"/>
                    <a:pt x="3337" y="9186"/>
                  </a:cubicBezTo>
                  <a:cubicBezTo>
                    <a:pt x="3345" y="9300"/>
                    <a:pt x="3413" y="9814"/>
                    <a:pt x="3549" y="10315"/>
                  </a:cubicBezTo>
                  <a:cubicBezTo>
                    <a:pt x="3617" y="10565"/>
                    <a:pt x="3702" y="10811"/>
                    <a:pt x="3786" y="11002"/>
                  </a:cubicBezTo>
                  <a:cubicBezTo>
                    <a:pt x="3799" y="11028"/>
                    <a:pt x="3812" y="11057"/>
                    <a:pt x="3825" y="11079"/>
                  </a:cubicBezTo>
                  <a:cubicBezTo>
                    <a:pt x="3893" y="11232"/>
                    <a:pt x="3952" y="11338"/>
                    <a:pt x="3982" y="11380"/>
                  </a:cubicBezTo>
                  <a:cubicBezTo>
                    <a:pt x="4017" y="11437"/>
                    <a:pt x="4032" y="11449"/>
                    <a:pt x="4041" y="11449"/>
                  </a:cubicBezTo>
                  <a:cubicBezTo>
                    <a:pt x="4043" y="11449"/>
                    <a:pt x="4044" y="11449"/>
                    <a:pt x="4045" y="11448"/>
                  </a:cubicBezTo>
                  <a:cubicBezTo>
                    <a:pt x="4050" y="11444"/>
                    <a:pt x="4050" y="11444"/>
                    <a:pt x="4050" y="11439"/>
                  </a:cubicBezTo>
                  <a:cubicBezTo>
                    <a:pt x="4067" y="11452"/>
                    <a:pt x="4088" y="11465"/>
                    <a:pt x="4109" y="11469"/>
                  </a:cubicBezTo>
                  <a:cubicBezTo>
                    <a:pt x="4142" y="11483"/>
                    <a:pt x="4177" y="11488"/>
                    <a:pt x="4212" y="11488"/>
                  </a:cubicBezTo>
                  <a:cubicBezTo>
                    <a:pt x="4253" y="11488"/>
                    <a:pt x="4293" y="11481"/>
                    <a:pt x="4330" y="11469"/>
                  </a:cubicBezTo>
                  <a:cubicBezTo>
                    <a:pt x="4364" y="11461"/>
                    <a:pt x="4398" y="11452"/>
                    <a:pt x="4432" y="11439"/>
                  </a:cubicBezTo>
                  <a:cubicBezTo>
                    <a:pt x="4466" y="11427"/>
                    <a:pt x="4500" y="11414"/>
                    <a:pt x="4529" y="11393"/>
                  </a:cubicBezTo>
                  <a:cubicBezTo>
                    <a:pt x="4563" y="11372"/>
                    <a:pt x="4593" y="11338"/>
                    <a:pt x="4601" y="11299"/>
                  </a:cubicBezTo>
                  <a:cubicBezTo>
                    <a:pt x="4614" y="11257"/>
                    <a:pt x="4606" y="11223"/>
                    <a:pt x="4597" y="11193"/>
                  </a:cubicBezTo>
                  <a:cubicBezTo>
                    <a:pt x="4576" y="11134"/>
                    <a:pt x="4559" y="11087"/>
                    <a:pt x="4546" y="11049"/>
                  </a:cubicBezTo>
                  <a:cubicBezTo>
                    <a:pt x="4478" y="10820"/>
                    <a:pt x="4330" y="10310"/>
                    <a:pt x="4207" y="9797"/>
                  </a:cubicBezTo>
                  <a:cubicBezTo>
                    <a:pt x="4058" y="9181"/>
                    <a:pt x="3956" y="8553"/>
                    <a:pt x="3927" y="8422"/>
                  </a:cubicBezTo>
                  <a:cubicBezTo>
                    <a:pt x="3918" y="8379"/>
                    <a:pt x="3910" y="8350"/>
                    <a:pt x="3905" y="8333"/>
                  </a:cubicBezTo>
                  <a:lnTo>
                    <a:pt x="3927" y="8333"/>
                  </a:lnTo>
                  <a:cubicBezTo>
                    <a:pt x="3961" y="8328"/>
                    <a:pt x="3999" y="8324"/>
                    <a:pt x="4041" y="8316"/>
                  </a:cubicBezTo>
                  <a:cubicBezTo>
                    <a:pt x="4156" y="8299"/>
                    <a:pt x="4296" y="8269"/>
                    <a:pt x="4432" y="8218"/>
                  </a:cubicBezTo>
                  <a:cubicBezTo>
                    <a:pt x="4652" y="8137"/>
                    <a:pt x="4839" y="7997"/>
                    <a:pt x="4924" y="7921"/>
                  </a:cubicBezTo>
                  <a:cubicBezTo>
                    <a:pt x="4928" y="7921"/>
                    <a:pt x="4937" y="7925"/>
                    <a:pt x="4941" y="7925"/>
                  </a:cubicBezTo>
                  <a:cubicBezTo>
                    <a:pt x="5009" y="7934"/>
                    <a:pt x="5196" y="7946"/>
                    <a:pt x="5442" y="7963"/>
                  </a:cubicBezTo>
                  <a:cubicBezTo>
                    <a:pt x="5565" y="7972"/>
                    <a:pt x="5705" y="7980"/>
                    <a:pt x="5849" y="7989"/>
                  </a:cubicBezTo>
                  <a:cubicBezTo>
                    <a:pt x="5926" y="7993"/>
                    <a:pt x="5998" y="7997"/>
                    <a:pt x="6074" y="8006"/>
                  </a:cubicBezTo>
                  <a:cubicBezTo>
                    <a:pt x="6108" y="8006"/>
                    <a:pt x="6144" y="8009"/>
                    <a:pt x="6180" y="8009"/>
                  </a:cubicBezTo>
                  <a:cubicBezTo>
                    <a:pt x="6226" y="8009"/>
                    <a:pt x="6273" y="8004"/>
                    <a:pt x="6320" y="7980"/>
                  </a:cubicBezTo>
                  <a:cubicBezTo>
                    <a:pt x="6363" y="7955"/>
                    <a:pt x="6397" y="7921"/>
                    <a:pt x="6410" y="7870"/>
                  </a:cubicBezTo>
                  <a:cubicBezTo>
                    <a:pt x="6427" y="7819"/>
                    <a:pt x="6405" y="7768"/>
                    <a:pt x="6376" y="7730"/>
                  </a:cubicBezTo>
                  <a:cubicBezTo>
                    <a:pt x="6346" y="7696"/>
                    <a:pt x="6308" y="7670"/>
                    <a:pt x="6269" y="7658"/>
                  </a:cubicBezTo>
                  <a:cubicBezTo>
                    <a:pt x="6231" y="7645"/>
                    <a:pt x="6193" y="7637"/>
                    <a:pt x="6155" y="7628"/>
                  </a:cubicBezTo>
                  <a:cubicBezTo>
                    <a:pt x="6015" y="7598"/>
                    <a:pt x="5879" y="7569"/>
                    <a:pt x="5756" y="7539"/>
                  </a:cubicBezTo>
                  <a:cubicBezTo>
                    <a:pt x="5739" y="7535"/>
                    <a:pt x="5722" y="7535"/>
                    <a:pt x="5705" y="7530"/>
                  </a:cubicBezTo>
                  <a:cubicBezTo>
                    <a:pt x="5514" y="7488"/>
                    <a:pt x="5365" y="7458"/>
                    <a:pt x="5293" y="7446"/>
                  </a:cubicBezTo>
                  <a:cubicBezTo>
                    <a:pt x="5319" y="7412"/>
                    <a:pt x="5365" y="7361"/>
                    <a:pt x="5438" y="7280"/>
                  </a:cubicBezTo>
                  <a:cubicBezTo>
                    <a:pt x="5505" y="7199"/>
                    <a:pt x="5573" y="7089"/>
                    <a:pt x="5654" y="6962"/>
                  </a:cubicBezTo>
                  <a:cubicBezTo>
                    <a:pt x="5675" y="6932"/>
                    <a:pt x="5696" y="6898"/>
                    <a:pt x="5713" y="6860"/>
                  </a:cubicBezTo>
                  <a:cubicBezTo>
                    <a:pt x="5730" y="6822"/>
                    <a:pt x="5747" y="6775"/>
                    <a:pt x="5739" y="6724"/>
                  </a:cubicBezTo>
                  <a:cubicBezTo>
                    <a:pt x="5735" y="6673"/>
                    <a:pt x="5696" y="6622"/>
                    <a:pt x="5650" y="6605"/>
                  </a:cubicBezTo>
                  <a:cubicBezTo>
                    <a:pt x="5620" y="6593"/>
                    <a:pt x="5590" y="6586"/>
                    <a:pt x="5561" y="6586"/>
                  </a:cubicBezTo>
                  <a:cubicBezTo>
                    <a:pt x="5540" y="6586"/>
                    <a:pt x="5518" y="6590"/>
                    <a:pt x="5497" y="6597"/>
                  </a:cubicBezTo>
                  <a:cubicBezTo>
                    <a:pt x="5395" y="6631"/>
                    <a:pt x="5336" y="6711"/>
                    <a:pt x="5281" y="6783"/>
                  </a:cubicBezTo>
                  <a:cubicBezTo>
                    <a:pt x="5225" y="6856"/>
                    <a:pt x="5166" y="6928"/>
                    <a:pt x="5107" y="6996"/>
                  </a:cubicBezTo>
                  <a:cubicBezTo>
                    <a:pt x="4992" y="7136"/>
                    <a:pt x="4865" y="7271"/>
                    <a:pt x="4729" y="7378"/>
                  </a:cubicBezTo>
                  <a:cubicBezTo>
                    <a:pt x="4597" y="7488"/>
                    <a:pt x="4453" y="7573"/>
                    <a:pt x="4321" y="7632"/>
                  </a:cubicBezTo>
                  <a:cubicBezTo>
                    <a:pt x="4190" y="7692"/>
                    <a:pt x="4062" y="7726"/>
                    <a:pt x="3965" y="7743"/>
                  </a:cubicBezTo>
                  <a:cubicBezTo>
                    <a:pt x="3914" y="7755"/>
                    <a:pt x="3871" y="7764"/>
                    <a:pt x="3833" y="7768"/>
                  </a:cubicBezTo>
                  <a:lnTo>
                    <a:pt x="3820" y="7772"/>
                  </a:lnTo>
                  <a:cubicBezTo>
                    <a:pt x="3820" y="7760"/>
                    <a:pt x="3825" y="7747"/>
                    <a:pt x="3820" y="7721"/>
                  </a:cubicBezTo>
                  <a:cubicBezTo>
                    <a:pt x="3820" y="7641"/>
                    <a:pt x="3786" y="7280"/>
                    <a:pt x="3765" y="6923"/>
                  </a:cubicBezTo>
                  <a:cubicBezTo>
                    <a:pt x="3740" y="6563"/>
                    <a:pt x="3731" y="6202"/>
                    <a:pt x="3719" y="6121"/>
                  </a:cubicBezTo>
                  <a:cubicBezTo>
                    <a:pt x="3714" y="6096"/>
                    <a:pt x="3714" y="6079"/>
                    <a:pt x="3710" y="6070"/>
                  </a:cubicBezTo>
                  <a:cubicBezTo>
                    <a:pt x="3719" y="6070"/>
                    <a:pt x="3731" y="6066"/>
                    <a:pt x="3748" y="6062"/>
                  </a:cubicBezTo>
                  <a:cubicBezTo>
                    <a:pt x="3791" y="6053"/>
                    <a:pt x="3905" y="6011"/>
                    <a:pt x="4050" y="5951"/>
                  </a:cubicBezTo>
                  <a:cubicBezTo>
                    <a:pt x="4194" y="5888"/>
                    <a:pt x="4372" y="5799"/>
                    <a:pt x="4538" y="5693"/>
                  </a:cubicBezTo>
                  <a:cubicBezTo>
                    <a:pt x="4708" y="5591"/>
                    <a:pt x="4865" y="5472"/>
                    <a:pt x="4983" y="5366"/>
                  </a:cubicBezTo>
                  <a:cubicBezTo>
                    <a:pt x="5030" y="5319"/>
                    <a:pt x="5073" y="5281"/>
                    <a:pt x="5107" y="5247"/>
                  </a:cubicBezTo>
                  <a:cubicBezTo>
                    <a:pt x="5119" y="5255"/>
                    <a:pt x="5149" y="5268"/>
                    <a:pt x="5213" y="5289"/>
                  </a:cubicBezTo>
                  <a:cubicBezTo>
                    <a:pt x="5272" y="5308"/>
                    <a:pt x="5443" y="5352"/>
                    <a:pt x="5674" y="5352"/>
                  </a:cubicBezTo>
                  <a:cubicBezTo>
                    <a:pt x="5709" y="5352"/>
                    <a:pt x="5744" y="5351"/>
                    <a:pt x="5781" y="5349"/>
                  </a:cubicBezTo>
                  <a:cubicBezTo>
                    <a:pt x="5926" y="5340"/>
                    <a:pt x="6083" y="5315"/>
                    <a:pt x="6244" y="5260"/>
                  </a:cubicBezTo>
                  <a:cubicBezTo>
                    <a:pt x="6325" y="5230"/>
                    <a:pt x="6405" y="5200"/>
                    <a:pt x="6482" y="5158"/>
                  </a:cubicBezTo>
                  <a:cubicBezTo>
                    <a:pt x="6562" y="5120"/>
                    <a:pt x="6639" y="5069"/>
                    <a:pt x="6707" y="5001"/>
                  </a:cubicBezTo>
                  <a:cubicBezTo>
                    <a:pt x="6736" y="4967"/>
                    <a:pt x="6766" y="4924"/>
                    <a:pt x="6775" y="4869"/>
                  </a:cubicBezTo>
                  <a:cubicBezTo>
                    <a:pt x="6779" y="4856"/>
                    <a:pt x="6779" y="4844"/>
                    <a:pt x="6779" y="4827"/>
                  </a:cubicBezTo>
                  <a:cubicBezTo>
                    <a:pt x="6783" y="4806"/>
                    <a:pt x="6758" y="4784"/>
                    <a:pt x="6758" y="4780"/>
                  </a:cubicBezTo>
                  <a:cubicBezTo>
                    <a:pt x="6741" y="4763"/>
                    <a:pt x="6728" y="4746"/>
                    <a:pt x="6711" y="4729"/>
                  </a:cubicBezTo>
                  <a:cubicBezTo>
                    <a:pt x="6694" y="4708"/>
                    <a:pt x="6668" y="4691"/>
                    <a:pt x="6639" y="4687"/>
                  </a:cubicBezTo>
                  <a:cubicBezTo>
                    <a:pt x="6630" y="4685"/>
                    <a:pt x="6621" y="4685"/>
                    <a:pt x="6613" y="4685"/>
                  </a:cubicBezTo>
                  <a:cubicBezTo>
                    <a:pt x="6592" y="4685"/>
                    <a:pt x="6573" y="4688"/>
                    <a:pt x="6558" y="4691"/>
                  </a:cubicBezTo>
                  <a:cubicBezTo>
                    <a:pt x="6516" y="4699"/>
                    <a:pt x="6473" y="4712"/>
                    <a:pt x="6435" y="4729"/>
                  </a:cubicBezTo>
                  <a:cubicBezTo>
                    <a:pt x="6354" y="4763"/>
                    <a:pt x="6286" y="4793"/>
                    <a:pt x="6210" y="4814"/>
                  </a:cubicBezTo>
                  <a:cubicBezTo>
                    <a:pt x="6138" y="4835"/>
                    <a:pt x="6066" y="4852"/>
                    <a:pt x="5998" y="4861"/>
                  </a:cubicBezTo>
                  <a:cubicBezTo>
                    <a:pt x="5922" y="4871"/>
                    <a:pt x="5851" y="4875"/>
                    <a:pt x="5786" y="4875"/>
                  </a:cubicBezTo>
                  <a:cubicBezTo>
                    <a:pt x="5620" y="4875"/>
                    <a:pt x="5498" y="4849"/>
                    <a:pt x="5446" y="4839"/>
                  </a:cubicBezTo>
                  <a:cubicBezTo>
                    <a:pt x="5387" y="4827"/>
                    <a:pt x="5357" y="4822"/>
                    <a:pt x="5340" y="4818"/>
                  </a:cubicBezTo>
                  <a:cubicBezTo>
                    <a:pt x="5348" y="4806"/>
                    <a:pt x="5370" y="4780"/>
                    <a:pt x="5399" y="4733"/>
                  </a:cubicBezTo>
                  <a:cubicBezTo>
                    <a:pt x="5442" y="4665"/>
                    <a:pt x="5556" y="4470"/>
                    <a:pt x="5650" y="4190"/>
                  </a:cubicBezTo>
                  <a:cubicBezTo>
                    <a:pt x="5696" y="4050"/>
                    <a:pt x="5735" y="3884"/>
                    <a:pt x="5760" y="3715"/>
                  </a:cubicBezTo>
                  <a:cubicBezTo>
                    <a:pt x="5773" y="3630"/>
                    <a:pt x="5790" y="3528"/>
                    <a:pt x="5735" y="3430"/>
                  </a:cubicBezTo>
                  <a:cubicBezTo>
                    <a:pt x="5713" y="3392"/>
                    <a:pt x="5671" y="3367"/>
                    <a:pt x="5624" y="3362"/>
                  </a:cubicBezTo>
                  <a:cubicBezTo>
                    <a:pt x="5618" y="3360"/>
                    <a:pt x="5612" y="3359"/>
                    <a:pt x="5605" y="3359"/>
                  </a:cubicBezTo>
                  <a:cubicBezTo>
                    <a:pt x="5599" y="3359"/>
                    <a:pt x="5592" y="3360"/>
                    <a:pt x="5586" y="3362"/>
                  </a:cubicBezTo>
                  <a:cubicBezTo>
                    <a:pt x="5527" y="3371"/>
                    <a:pt x="5480" y="3409"/>
                    <a:pt x="5450" y="3452"/>
                  </a:cubicBezTo>
                  <a:cubicBezTo>
                    <a:pt x="5421" y="3498"/>
                    <a:pt x="5408" y="3545"/>
                    <a:pt x="5391" y="3587"/>
                  </a:cubicBezTo>
                  <a:cubicBezTo>
                    <a:pt x="5378" y="3630"/>
                    <a:pt x="5365" y="3672"/>
                    <a:pt x="5353" y="3719"/>
                  </a:cubicBezTo>
                  <a:cubicBezTo>
                    <a:pt x="5327" y="3804"/>
                    <a:pt x="5302" y="3889"/>
                    <a:pt x="5281" y="3974"/>
                  </a:cubicBezTo>
                  <a:cubicBezTo>
                    <a:pt x="5238" y="4139"/>
                    <a:pt x="5191" y="4296"/>
                    <a:pt x="5132" y="4428"/>
                  </a:cubicBezTo>
                  <a:cubicBezTo>
                    <a:pt x="5077" y="4559"/>
                    <a:pt x="5009" y="4670"/>
                    <a:pt x="4949" y="4746"/>
                  </a:cubicBezTo>
                  <a:cubicBezTo>
                    <a:pt x="4890" y="4822"/>
                    <a:pt x="4835" y="4873"/>
                    <a:pt x="4805" y="4899"/>
                  </a:cubicBezTo>
                  <a:cubicBezTo>
                    <a:pt x="4780" y="4920"/>
                    <a:pt x="4758" y="4937"/>
                    <a:pt x="4746" y="4950"/>
                  </a:cubicBezTo>
                  <a:cubicBezTo>
                    <a:pt x="4746" y="4946"/>
                    <a:pt x="4746" y="4937"/>
                    <a:pt x="4746" y="4933"/>
                  </a:cubicBezTo>
                  <a:cubicBezTo>
                    <a:pt x="4741" y="4890"/>
                    <a:pt x="4716" y="4784"/>
                    <a:pt x="4682" y="4644"/>
                  </a:cubicBezTo>
                  <a:cubicBezTo>
                    <a:pt x="4678" y="4606"/>
                    <a:pt x="4669" y="4572"/>
                    <a:pt x="4661" y="4534"/>
                  </a:cubicBezTo>
                  <a:cubicBezTo>
                    <a:pt x="4652" y="4496"/>
                    <a:pt x="4648" y="4453"/>
                    <a:pt x="4631" y="4407"/>
                  </a:cubicBezTo>
                  <a:cubicBezTo>
                    <a:pt x="4623" y="4381"/>
                    <a:pt x="4610" y="4356"/>
                    <a:pt x="4593" y="4339"/>
                  </a:cubicBezTo>
                  <a:cubicBezTo>
                    <a:pt x="4572" y="4317"/>
                    <a:pt x="4542" y="4300"/>
                    <a:pt x="4512" y="4296"/>
                  </a:cubicBezTo>
                  <a:cubicBezTo>
                    <a:pt x="4507" y="4296"/>
                    <a:pt x="4502" y="4296"/>
                    <a:pt x="4497" y="4296"/>
                  </a:cubicBezTo>
                  <a:cubicBezTo>
                    <a:pt x="4444" y="4296"/>
                    <a:pt x="4398" y="4316"/>
                    <a:pt x="4359" y="4351"/>
                  </a:cubicBezTo>
                  <a:cubicBezTo>
                    <a:pt x="4321" y="4390"/>
                    <a:pt x="4300" y="4440"/>
                    <a:pt x="4292" y="4491"/>
                  </a:cubicBezTo>
                  <a:cubicBezTo>
                    <a:pt x="4283" y="4538"/>
                    <a:pt x="4287" y="4585"/>
                    <a:pt x="4287" y="4631"/>
                  </a:cubicBezTo>
                  <a:cubicBezTo>
                    <a:pt x="4296" y="4716"/>
                    <a:pt x="4304" y="4797"/>
                    <a:pt x="4313" y="4869"/>
                  </a:cubicBezTo>
                  <a:cubicBezTo>
                    <a:pt x="4330" y="5013"/>
                    <a:pt x="4343" y="5120"/>
                    <a:pt x="4351" y="5158"/>
                  </a:cubicBezTo>
                  <a:cubicBezTo>
                    <a:pt x="4355" y="5196"/>
                    <a:pt x="4364" y="5213"/>
                    <a:pt x="4372" y="5221"/>
                  </a:cubicBezTo>
                  <a:cubicBezTo>
                    <a:pt x="4364" y="5221"/>
                    <a:pt x="4355" y="5221"/>
                    <a:pt x="4338" y="5230"/>
                  </a:cubicBezTo>
                  <a:cubicBezTo>
                    <a:pt x="4304" y="5251"/>
                    <a:pt x="4160" y="5362"/>
                    <a:pt x="4003" y="5468"/>
                  </a:cubicBezTo>
                  <a:cubicBezTo>
                    <a:pt x="3893" y="5544"/>
                    <a:pt x="3774" y="5616"/>
                    <a:pt x="3710" y="5654"/>
                  </a:cubicBezTo>
                  <a:cubicBezTo>
                    <a:pt x="3714" y="5642"/>
                    <a:pt x="3714" y="5625"/>
                    <a:pt x="3719" y="5599"/>
                  </a:cubicBezTo>
                  <a:lnTo>
                    <a:pt x="3719" y="5595"/>
                  </a:lnTo>
                  <a:cubicBezTo>
                    <a:pt x="3727" y="5472"/>
                    <a:pt x="3744" y="4903"/>
                    <a:pt x="3812" y="4334"/>
                  </a:cubicBezTo>
                  <a:cubicBezTo>
                    <a:pt x="3876" y="3770"/>
                    <a:pt x="3939" y="3201"/>
                    <a:pt x="3944" y="3078"/>
                  </a:cubicBezTo>
                  <a:cubicBezTo>
                    <a:pt x="3944" y="3031"/>
                    <a:pt x="3944" y="3006"/>
                    <a:pt x="3944" y="2989"/>
                  </a:cubicBezTo>
                  <a:cubicBezTo>
                    <a:pt x="3986" y="2989"/>
                    <a:pt x="4058" y="2972"/>
                    <a:pt x="4135" y="2938"/>
                  </a:cubicBezTo>
                  <a:cubicBezTo>
                    <a:pt x="4245" y="2896"/>
                    <a:pt x="4368" y="2823"/>
                    <a:pt x="4487" y="2743"/>
                  </a:cubicBezTo>
                  <a:cubicBezTo>
                    <a:pt x="4546" y="2700"/>
                    <a:pt x="4601" y="2658"/>
                    <a:pt x="4652" y="2615"/>
                  </a:cubicBezTo>
                  <a:cubicBezTo>
                    <a:pt x="4708" y="2569"/>
                    <a:pt x="4754" y="2531"/>
                    <a:pt x="4797" y="2492"/>
                  </a:cubicBezTo>
                  <a:cubicBezTo>
                    <a:pt x="4886" y="2420"/>
                    <a:pt x="4949" y="2356"/>
                    <a:pt x="4966" y="2331"/>
                  </a:cubicBezTo>
                  <a:cubicBezTo>
                    <a:pt x="4979" y="2318"/>
                    <a:pt x="4983" y="2310"/>
                    <a:pt x="4988" y="2301"/>
                  </a:cubicBezTo>
                  <a:cubicBezTo>
                    <a:pt x="5039" y="2314"/>
                    <a:pt x="5170" y="2348"/>
                    <a:pt x="5348" y="2356"/>
                  </a:cubicBezTo>
                  <a:cubicBezTo>
                    <a:pt x="5377" y="2358"/>
                    <a:pt x="5406" y="2359"/>
                    <a:pt x="5436" y="2359"/>
                  </a:cubicBezTo>
                  <a:cubicBezTo>
                    <a:pt x="5602" y="2359"/>
                    <a:pt x="5795" y="2337"/>
                    <a:pt x="5985" y="2280"/>
                  </a:cubicBezTo>
                  <a:cubicBezTo>
                    <a:pt x="6015" y="2272"/>
                    <a:pt x="6049" y="2259"/>
                    <a:pt x="6074" y="2229"/>
                  </a:cubicBezTo>
                  <a:cubicBezTo>
                    <a:pt x="6100" y="2199"/>
                    <a:pt x="6108" y="2153"/>
                    <a:pt x="6095" y="2115"/>
                  </a:cubicBezTo>
                  <a:cubicBezTo>
                    <a:pt x="6074" y="2042"/>
                    <a:pt x="5998" y="2008"/>
                    <a:pt x="5938" y="2000"/>
                  </a:cubicBezTo>
                  <a:cubicBezTo>
                    <a:pt x="5909" y="1998"/>
                    <a:pt x="5882" y="1998"/>
                    <a:pt x="5857" y="1998"/>
                  </a:cubicBezTo>
                  <a:cubicBezTo>
                    <a:pt x="5831" y="1998"/>
                    <a:pt x="5807" y="1998"/>
                    <a:pt x="5781" y="1996"/>
                  </a:cubicBezTo>
                  <a:cubicBezTo>
                    <a:pt x="5730" y="1991"/>
                    <a:pt x="5684" y="1987"/>
                    <a:pt x="5641" y="1983"/>
                  </a:cubicBezTo>
                  <a:cubicBezTo>
                    <a:pt x="5463" y="1962"/>
                    <a:pt x="5331" y="1924"/>
                    <a:pt x="5285" y="1911"/>
                  </a:cubicBezTo>
                  <a:cubicBezTo>
                    <a:pt x="5276" y="1911"/>
                    <a:pt x="5268" y="1907"/>
                    <a:pt x="5259" y="1907"/>
                  </a:cubicBezTo>
                  <a:cubicBezTo>
                    <a:pt x="5264" y="1902"/>
                    <a:pt x="5272" y="1898"/>
                    <a:pt x="5276" y="1890"/>
                  </a:cubicBezTo>
                  <a:cubicBezTo>
                    <a:pt x="5314" y="1847"/>
                    <a:pt x="5455" y="1631"/>
                    <a:pt x="5595" y="1410"/>
                  </a:cubicBezTo>
                  <a:cubicBezTo>
                    <a:pt x="5629" y="1355"/>
                    <a:pt x="5658" y="1291"/>
                    <a:pt x="5663" y="1215"/>
                  </a:cubicBezTo>
                  <a:cubicBezTo>
                    <a:pt x="5658" y="1143"/>
                    <a:pt x="5624" y="1070"/>
                    <a:pt x="5565" y="1041"/>
                  </a:cubicBezTo>
                  <a:cubicBezTo>
                    <a:pt x="5547" y="1031"/>
                    <a:pt x="5527" y="1027"/>
                    <a:pt x="5508" y="1027"/>
                  </a:cubicBezTo>
                  <a:cubicBezTo>
                    <a:pt x="5495" y="1027"/>
                    <a:pt x="5482" y="1029"/>
                    <a:pt x="5472" y="1032"/>
                  </a:cubicBezTo>
                  <a:cubicBezTo>
                    <a:pt x="5442" y="1041"/>
                    <a:pt x="5421" y="1053"/>
                    <a:pt x="5404" y="1066"/>
                  </a:cubicBezTo>
                  <a:cubicBezTo>
                    <a:pt x="5374" y="1087"/>
                    <a:pt x="5361" y="1113"/>
                    <a:pt x="5353" y="1130"/>
                  </a:cubicBezTo>
                  <a:cubicBezTo>
                    <a:pt x="5306" y="1189"/>
                    <a:pt x="5234" y="1278"/>
                    <a:pt x="5157" y="1363"/>
                  </a:cubicBezTo>
                  <a:cubicBezTo>
                    <a:pt x="5051" y="1486"/>
                    <a:pt x="4945" y="1601"/>
                    <a:pt x="4916" y="1648"/>
                  </a:cubicBezTo>
                  <a:cubicBezTo>
                    <a:pt x="4899" y="1605"/>
                    <a:pt x="4882" y="1554"/>
                    <a:pt x="4865" y="1495"/>
                  </a:cubicBezTo>
                  <a:cubicBezTo>
                    <a:pt x="4852" y="1465"/>
                    <a:pt x="4839" y="1427"/>
                    <a:pt x="4831" y="1393"/>
                  </a:cubicBezTo>
                  <a:cubicBezTo>
                    <a:pt x="4822" y="1359"/>
                    <a:pt x="4818" y="1312"/>
                    <a:pt x="4797" y="1270"/>
                  </a:cubicBezTo>
                  <a:cubicBezTo>
                    <a:pt x="4788" y="1249"/>
                    <a:pt x="4775" y="1223"/>
                    <a:pt x="4754" y="1206"/>
                  </a:cubicBezTo>
                  <a:cubicBezTo>
                    <a:pt x="4733" y="1185"/>
                    <a:pt x="4699" y="1172"/>
                    <a:pt x="4669" y="1172"/>
                  </a:cubicBezTo>
                  <a:cubicBezTo>
                    <a:pt x="4606" y="1172"/>
                    <a:pt x="4559" y="1223"/>
                    <a:pt x="4542" y="1274"/>
                  </a:cubicBezTo>
                  <a:cubicBezTo>
                    <a:pt x="4521" y="1325"/>
                    <a:pt x="4521" y="1372"/>
                    <a:pt x="4521" y="1414"/>
                  </a:cubicBezTo>
                  <a:cubicBezTo>
                    <a:pt x="4521" y="1461"/>
                    <a:pt x="4521" y="1503"/>
                    <a:pt x="4521" y="1546"/>
                  </a:cubicBezTo>
                  <a:cubicBezTo>
                    <a:pt x="4525" y="1631"/>
                    <a:pt x="4534" y="1711"/>
                    <a:pt x="4542" y="1783"/>
                  </a:cubicBezTo>
                  <a:cubicBezTo>
                    <a:pt x="4555" y="1868"/>
                    <a:pt x="4567" y="1936"/>
                    <a:pt x="4576" y="1987"/>
                  </a:cubicBezTo>
                  <a:cubicBezTo>
                    <a:pt x="4576" y="1991"/>
                    <a:pt x="4572" y="1991"/>
                    <a:pt x="4567" y="1991"/>
                  </a:cubicBezTo>
                  <a:cubicBezTo>
                    <a:pt x="4534" y="2013"/>
                    <a:pt x="4402" y="2127"/>
                    <a:pt x="4266" y="2233"/>
                  </a:cubicBezTo>
                  <a:cubicBezTo>
                    <a:pt x="4173" y="2310"/>
                    <a:pt x="4075" y="2382"/>
                    <a:pt x="4016" y="2429"/>
                  </a:cubicBezTo>
                  <a:cubicBezTo>
                    <a:pt x="4028" y="2378"/>
                    <a:pt x="4054" y="2280"/>
                    <a:pt x="4079" y="2157"/>
                  </a:cubicBezTo>
                  <a:cubicBezTo>
                    <a:pt x="4096" y="2081"/>
                    <a:pt x="4113" y="2000"/>
                    <a:pt x="4135" y="1911"/>
                  </a:cubicBezTo>
                  <a:cubicBezTo>
                    <a:pt x="4143" y="1868"/>
                    <a:pt x="4152" y="1826"/>
                    <a:pt x="4160" y="1779"/>
                  </a:cubicBezTo>
                  <a:cubicBezTo>
                    <a:pt x="4173" y="1733"/>
                    <a:pt x="4181" y="1686"/>
                    <a:pt x="4181" y="1635"/>
                  </a:cubicBezTo>
                  <a:cubicBezTo>
                    <a:pt x="4181" y="1584"/>
                    <a:pt x="4164" y="1525"/>
                    <a:pt x="4126" y="1482"/>
                  </a:cubicBezTo>
                  <a:cubicBezTo>
                    <a:pt x="4099" y="1448"/>
                    <a:pt x="4052" y="1422"/>
                    <a:pt x="4004" y="1422"/>
                  </a:cubicBezTo>
                  <a:cubicBezTo>
                    <a:pt x="3992" y="1422"/>
                    <a:pt x="3981" y="1424"/>
                    <a:pt x="3969" y="1427"/>
                  </a:cubicBezTo>
                  <a:cubicBezTo>
                    <a:pt x="3914" y="1440"/>
                    <a:pt x="3876" y="1482"/>
                    <a:pt x="3850" y="1525"/>
                  </a:cubicBezTo>
                  <a:cubicBezTo>
                    <a:pt x="3829" y="1567"/>
                    <a:pt x="3820" y="1609"/>
                    <a:pt x="3812" y="1648"/>
                  </a:cubicBezTo>
                  <a:cubicBezTo>
                    <a:pt x="3782" y="1796"/>
                    <a:pt x="3765" y="1907"/>
                    <a:pt x="3761" y="1945"/>
                  </a:cubicBezTo>
                  <a:cubicBezTo>
                    <a:pt x="3761" y="1949"/>
                    <a:pt x="3761" y="1953"/>
                    <a:pt x="3761" y="1958"/>
                  </a:cubicBezTo>
                  <a:cubicBezTo>
                    <a:pt x="3744" y="1949"/>
                    <a:pt x="3727" y="1936"/>
                    <a:pt x="3706" y="1919"/>
                  </a:cubicBezTo>
                  <a:cubicBezTo>
                    <a:pt x="3668" y="1890"/>
                    <a:pt x="3625" y="1851"/>
                    <a:pt x="3583" y="1809"/>
                  </a:cubicBezTo>
                  <a:cubicBezTo>
                    <a:pt x="3528" y="1750"/>
                    <a:pt x="3472" y="1690"/>
                    <a:pt x="3430" y="1652"/>
                  </a:cubicBezTo>
                  <a:cubicBezTo>
                    <a:pt x="3438" y="1622"/>
                    <a:pt x="3451" y="1546"/>
                    <a:pt x="3489" y="1448"/>
                  </a:cubicBezTo>
                  <a:cubicBezTo>
                    <a:pt x="3506" y="1401"/>
                    <a:pt x="3536" y="1351"/>
                    <a:pt x="3566" y="1291"/>
                  </a:cubicBezTo>
                  <a:cubicBezTo>
                    <a:pt x="3595" y="1227"/>
                    <a:pt x="3621" y="1155"/>
                    <a:pt x="3612" y="1075"/>
                  </a:cubicBezTo>
                  <a:cubicBezTo>
                    <a:pt x="3604" y="1036"/>
                    <a:pt x="3583" y="990"/>
                    <a:pt x="3536" y="969"/>
                  </a:cubicBezTo>
                  <a:cubicBezTo>
                    <a:pt x="3522" y="962"/>
                    <a:pt x="3508" y="958"/>
                    <a:pt x="3495" y="958"/>
                  </a:cubicBezTo>
                  <a:cubicBezTo>
                    <a:pt x="3484" y="958"/>
                    <a:pt x="3473" y="961"/>
                    <a:pt x="3464" y="964"/>
                  </a:cubicBezTo>
                  <a:cubicBezTo>
                    <a:pt x="3443" y="969"/>
                    <a:pt x="3426" y="977"/>
                    <a:pt x="3409" y="990"/>
                  </a:cubicBezTo>
                  <a:cubicBezTo>
                    <a:pt x="3349" y="1028"/>
                    <a:pt x="3307" y="1075"/>
                    <a:pt x="3269" y="1121"/>
                  </a:cubicBezTo>
                  <a:cubicBezTo>
                    <a:pt x="3243" y="1151"/>
                    <a:pt x="3222" y="1185"/>
                    <a:pt x="3205" y="1215"/>
                  </a:cubicBezTo>
                  <a:cubicBezTo>
                    <a:pt x="3192" y="1058"/>
                    <a:pt x="3146" y="650"/>
                    <a:pt x="3090" y="247"/>
                  </a:cubicBezTo>
                  <a:cubicBezTo>
                    <a:pt x="3082" y="188"/>
                    <a:pt x="3078" y="120"/>
                    <a:pt x="3027" y="65"/>
                  </a:cubicBezTo>
                  <a:cubicBezTo>
                    <a:pt x="3001" y="39"/>
                    <a:pt x="2972" y="26"/>
                    <a:pt x="2942" y="14"/>
                  </a:cubicBezTo>
                  <a:cubicBezTo>
                    <a:pt x="2925" y="9"/>
                    <a:pt x="2908" y="5"/>
                    <a:pt x="2891" y="1"/>
                  </a:cubicBezTo>
                  <a:close/>
                </a:path>
              </a:pathLst>
            </a:custGeom>
            <a:solidFill>
              <a:srgbClr val="1E15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0" name="Google Shape;3910;p37"/>
            <p:cNvSpPr/>
            <p:nvPr/>
          </p:nvSpPr>
          <p:spPr>
            <a:xfrm>
              <a:off x="394084" y="2796218"/>
              <a:ext cx="1186821" cy="2027939"/>
            </a:xfrm>
            <a:custGeom>
              <a:avLst/>
              <a:gdLst/>
              <a:ahLst/>
              <a:cxnLst/>
              <a:rect l="l" t="t" r="r" b="b"/>
              <a:pathLst>
                <a:path w="6639" h="11344" extrusionOk="0">
                  <a:moveTo>
                    <a:pt x="2812" y="0"/>
                  </a:moveTo>
                  <a:cubicBezTo>
                    <a:pt x="2805" y="0"/>
                    <a:pt x="2798" y="2"/>
                    <a:pt x="2793" y="4"/>
                  </a:cubicBezTo>
                  <a:cubicBezTo>
                    <a:pt x="2747" y="21"/>
                    <a:pt x="2717" y="51"/>
                    <a:pt x="2708" y="89"/>
                  </a:cubicBezTo>
                  <a:cubicBezTo>
                    <a:pt x="2696" y="132"/>
                    <a:pt x="2700" y="183"/>
                    <a:pt x="2700" y="225"/>
                  </a:cubicBezTo>
                  <a:cubicBezTo>
                    <a:pt x="2704" y="318"/>
                    <a:pt x="2725" y="390"/>
                    <a:pt x="2742" y="454"/>
                  </a:cubicBezTo>
                  <a:cubicBezTo>
                    <a:pt x="2759" y="518"/>
                    <a:pt x="2759" y="569"/>
                    <a:pt x="2759" y="594"/>
                  </a:cubicBezTo>
                  <a:cubicBezTo>
                    <a:pt x="2759" y="671"/>
                    <a:pt x="2751" y="679"/>
                    <a:pt x="2742" y="679"/>
                  </a:cubicBezTo>
                  <a:cubicBezTo>
                    <a:pt x="2742" y="684"/>
                    <a:pt x="2735" y="689"/>
                    <a:pt x="2713" y="689"/>
                  </a:cubicBezTo>
                  <a:cubicBezTo>
                    <a:pt x="2697" y="689"/>
                    <a:pt x="2672" y="686"/>
                    <a:pt x="2636" y="679"/>
                  </a:cubicBezTo>
                  <a:cubicBezTo>
                    <a:pt x="2577" y="671"/>
                    <a:pt x="2407" y="628"/>
                    <a:pt x="2203" y="531"/>
                  </a:cubicBezTo>
                  <a:cubicBezTo>
                    <a:pt x="2101" y="484"/>
                    <a:pt x="1987" y="420"/>
                    <a:pt x="1876" y="344"/>
                  </a:cubicBezTo>
                  <a:cubicBezTo>
                    <a:pt x="1838" y="318"/>
                    <a:pt x="1798" y="298"/>
                    <a:pt x="1761" y="298"/>
                  </a:cubicBezTo>
                  <a:cubicBezTo>
                    <a:pt x="1748" y="298"/>
                    <a:pt x="1735" y="300"/>
                    <a:pt x="1724" y="306"/>
                  </a:cubicBezTo>
                  <a:cubicBezTo>
                    <a:pt x="1702" y="318"/>
                    <a:pt x="1690" y="335"/>
                    <a:pt x="1690" y="357"/>
                  </a:cubicBezTo>
                  <a:cubicBezTo>
                    <a:pt x="1690" y="378"/>
                    <a:pt x="1707" y="403"/>
                    <a:pt x="1728" y="424"/>
                  </a:cubicBezTo>
                  <a:cubicBezTo>
                    <a:pt x="1745" y="450"/>
                    <a:pt x="1770" y="467"/>
                    <a:pt x="1800" y="492"/>
                  </a:cubicBezTo>
                  <a:cubicBezTo>
                    <a:pt x="1825" y="514"/>
                    <a:pt x="1851" y="535"/>
                    <a:pt x="1881" y="556"/>
                  </a:cubicBezTo>
                  <a:cubicBezTo>
                    <a:pt x="1932" y="598"/>
                    <a:pt x="1987" y="637"/>
                    <a:pt x="2042" y="675"/>
                  </a:cubicBezTo>
                  <a:cubicBezTo>
                    <a:pt x="2148" y="751"/>
                    <a:pt x="2250" y="819"/>
                    <a:pt x="2348" y="879"/>
                  </a:cubicBezTo>
                  <a:cubicBezTo>
                    <a:pt x="2539" y="993"/>
                    <a:pt x="2691" y="1065"/>
                    <a:pt x="2742" y="1091"/>
                  </a:cubicBezTo>
                  <a:cubicBezTo>
                    <a:pt x="2764" y="1104"/>
                    <a:pt x="2780" y="1112"/>
                    <a:pt x="2789" y="1121"/>
                  </a:cubicBezTo>
                  <a:cubicBezTo>
                    <a:pt x="2793" y="1108"/>
                    <a:pt x="2797" y="1104"/>
                    <a:pt x="2802" y="1099"/>
                  </a:cubicBezTo>
                  <a:cubicBezTo>
                    <a:pt x="2810" y="1099"/>
                    <a:pt x="2819" y="1108"/>
                    <a:pt x="2836" y="1154"/>
                  </a:cubicBezTo>
                  <a:cubicBezTo>
                    <a:pt x="2844" y="1184"/>
                    <a:pt x="2870" y="1278"/>
                    <a:pt x="2908" y="1392"/>
                  </a:cubicBezTo>
                  <a:cubicBezTo>
                    <a:pt x="2950" y="1511"/>
                    <a:pt x="3010" y="1651"/>
                    <a:pt x="3086" y="1787"/>
                  </a:cubicBezTo>
                  <a:cubicBezTo>
                    <a:pt x="3167" y="1918"/>
                    <a:pt x="3260" y="2042"/>
                    <a:pt x="3345" y="2135"/>
                  </a:cubicBezTo>
                  <a:cubicBezTo>
                    <a:pt x="3426" y="2224"/>
                    <a:pt x="3494" y="2288"/>
                    <a:pt x="3519" y="2313"/>
                  </a:cubicBezTo>
                  <a:cubicBezTo>
                    <a:pt x="3553" y="2351"/>
                    <a:pt x="3553" y="2360"/>
                    <a:pt x="3549" y="2364"/>
                  </a:cubicBezTo>
                  <a:cubicBezTo>
                    <a:pt x="3546" y="2367"/>
                    <a:pt x="3543" y="2370"/>
                    <a:pt x="3537" y="2370"/>
                  </a:cubicBezTo>
                  <a:cubicBezTo>
                    <a:pt x="3534" y="2370"/>
                    <a:pt x="3531" y="2370"/>
                    <a:pt x="3527" y="2368"/>
                  </a:cubicBezTo>
                  <a:cubicBezTo>
                    <a:pt x="3527" y="2377"/>
                    <a:pt x="3527" y="2385"/>
                    <a:pt x="3527" y="2398"/>
                  </a:cubicBezTo>
                  <a:cubicBezTo>
                    <a:pt x="3515" y="2487"/>
                    <a:pt x="3430" y="2903"/>
                    <a:pt x="3358" y="3323"/>
                  </a:cubicBezTo>
                  <a:cubicBezTo>
                    <a:pt x="3286" y="3744"/>
                    <a:pt x="3235" y="4168"/>
                    <a:pt x="3213" y="4257"/>
                  </a:cubicBezTo>
                  <a:cubicBezTo>
                    <a:pt x="3209" y="4287"/>
                    <a:pt x="3205" y="4304"/>
                    <a:pt x="3201" y="4317"/>
                  </a:cubicBezTo>
                  <a:cubicBezTo>
                    <a:pt x="3218" y="4329"/>
                    <a:pt x="3235" y="4338"/>
                    <a:pt x="3243" y="4346"/>
                  </a:cubicBezTo>
                  <a:cubicBezTo>
                    <a:pt x="3307" y="4389"/>
                    <a:pt x="3307" y="4401"/>
                    <a:pt x="3303" y="4406"/>
                  </a:cubicBezTo>
                  <a:cubicBezTo>
                    <a:pt x="3301" y="4409"/>
                    <a:pt x="3298" y="4412"/>
                    <a:pt x="3290" y="4412"/>
                  </a:cubicBezTo>
                  <a:cubicBezTo>
                    <a:pt x="3279" y="4412"/>
                    <a:pt x="3259" y="4406"/>
                    <a:pt x="3222" y="4389"/>
                  </a:cubicBezTo>
                  <a:cubicBezTo>
                    <a:pt x="3179" y="4363"/>
                    <a:pt x="3052" y="4295"/>
                    <a:pt x="2908" y="4181"/>
                  </a:cubicBezTo>
                  <a:cubicBezTo>
                    <a:pt x="2764" y="4062"/>
                    <a:pt x="2598" y="3896"/>
                    <a:pt x="2462" y="3710"/>
                  </a:cubicBezTo>
                  <a:cubicBezTo>
                    <a:pt x="2186" y="3332"/>
                    <a:pt x="2012" y="2903"/>
                    <a:pt x="1983" y="2810"/>
                  </a:cubicBezTo>
                  <a:cubicBezTo>
                    <a:pt x="1974" y="2793"/>
                    <a:pt x="1970" y="2780"/>
                    <a:pt x="1966" y="2767"/>
                  </a:cubicBezTo>
                  <a:cubicBezTo>
                    <a:pt x="1964" y="2769"/>
                    <a:pt x="1963" y="2769"/>
                    <a:pt x="1961" y="2769"/>
                  </a:cubicBezTo>
                  <a:cubicBezTo>
                    <a:pt x="1958" y="2769"/>
                    <a:pt x="1956" y="2767"/>
                    <a:pt x="1953" y="2767"/>
                  </a:cubicBezTo>
                  <a:cubicBezTo>
                    <a:pt x="1953" y="2763"/>
                    <a:pt x="1949" y="2755"/>
                    <a:pt x="1961" y="2742"/>
                  </a:cubicBezTo>
                  <a:cubicBezTo>
                    <a:pt x="1961" y="2729"/>
                    <a:pt x="1961" y="2725"/>
                    <a:pt x="1966" y="2725"/>
                  </a:cubicBezTo>
                  <a:cubicBezTo>
                    <a:pt x="1968" y="2723"/>
                    <a:pt x="1969" y="2722"/>
                    <a:pt x="1970" y="2722"/>
                  </a:cubicBezTo>
                  <a:cubicBezTo>
                    <a:pt x="1971" y="2722"/>
                    <a:pt x="1972" y="2723"/>
                    <a:pt x="1974" y="2725"/>
                  </a:cubicBezTo>
                  <a:cubicBezTo>
                    <a:pt x="1983" y="2712"/>
                    <a:pt x="1995" y="2699"/>
                    <a:pt x="2012" y="2678"/>
                  </a:cubicBezTo>
                  <a:cubicBezTo>
                    <a:pt x="2050" y="2632"/>
                    <a:pt x="2169" y="2500"/>
                    <a:pt x="2258" y="2288"/>
                  </a:cubicBezTo>
                  <a:cubicBezTo>
                    <a:pt x="2301" y="2182"/>
                    <a:pt x="2335" y="2059"/>
                    <a:pt x="2348" y="1927"/>
                  </a:cubicBezTo>
                  <a:cubicBezTo>
                    <a:pt x="2356" y="1859"/>
                    <a:pt x="2356" y="1791"/>
                    <a:pt x="2352" y="1719"/>
                  </a:cubicBezTo>
                  <a:cubicBezTo>
                    <a:pt x="2348" y="1651"/>
                    <a:pt x="2343" y="1575"/>
                    <a:pt x="2314" y="1524"/>
                  </a:cubicBezTo>
                  <a:cubicBezTo>
                    <a:pt x="2301" y="1503"/>
                    <a:pt x="2275" y="1486"/>
                    <a:pt x="2254" y="1481"/>
                  </a:cubicBezTo>
                  <a:cubicBezTo>
                    <a:pt x="2251" y="1481"/>
                    <a:pt x="2249" y="1480"/>
                    <a:pt x="2246" y="1480"/>
                  </a:cubicBezTo>
                  <a:cubicBezTo>
                    <a:pt x="2228" y="1480"/>
                    <a:pt x="2210" y="1493"/>
                    <a:pt x="2199" y="1511"/>
                  </a:cubicBezTo>
                  <a:cubicBezTo>
                    <a:pt x="2182" y="1532"/>
                    <a:pt x="2178" y="1566"/>
                    <a:pt x="2174" y="1600"/>
                  </a:cubicBezTo>
                  <a:cubicBezTo>
                    <a:pt x="2169" y="1630"/>
                    <a:pt x="2169" y="1668"/>
                    <a:pt x="2165" y="1702"/>
                  </a:cubicBezTo>
                  <a:cubicBezTo>
                    <a:pt x="2152" y="1846"/>
                    <a:pt x="2106" y="1978"/>
                    <a:pt x="2055" y="2084"/>
                  </a:cubicBezTo>
                  <a:cubicBezTo>
                    <a:pt x="1953" y="2300"/>
                    <a:pt x="1825" y="2432"/>
                    <a:pt x="1783" y="2479"/>
                  </a:cubicBezTo>
                  <a:cubicBezTo>
                    <a:pt x="1753" y="2504"/>
                    <a:pt x="1732" y="2521"/>
                    <a:pt x="1719" y="2530"/>
                  </a:cubicBezTo>
                  <a:cubicBezTo>
                    <a:pt x="1736" y="2551"/>
                    <a:pt x="1741" y="2559"/>
                    <a:pt x="1736" y="2564"/>
                  </a:cubicBezTo>
                  <a:cubicBezTo>
                    <a:pt x="1734" y="2566"/>
                    <a:pt x="1731" y="2568"/>
                    <a:pt x="1727" y="2568"/>
                  </a:cubicBezTo>
                  <a:cubicBezTo>
                    <a:pt x="1715" y="2568"/>
                    <a:pt x="1692" y="2557"/>
                    <a:pt x="1634" y="2517"/>
                  </a:cubicBezTo>
                  <a:cubicBezTo>
                    <a:pt x="1579" y="2479"/>
                    <a:pt x="1431" y="2364"/>
                    <a:pt x="1244" y="2199"/>
                  </a:cubicBezTo>
                  <a:cubicBezTo>
                    <a:pt x="1151" y="2118"/>
                    <a:pt x="1049" y="2025"/>
                    <a:pt x="947" y="1923"/>
                  </a:cubicBezTo>
                  <a:cubicBezTo>
                    <a:pt x="896" y="1872"/>
                    <a:pt x="841" y="1821"/>
                    <a:pt x="781" y="1808"/>
                  </a:cubicBezTo>
                  <a:cubicBezTo>
                    <a:pt x="773" y="1806"/>
                    <a:pt x="766" y="1805"/>
                    <a:pt x="758" y="1805"/>
                  </a:cubicBezTo>
                  <a:cubicBezTo>
                    <a:pt x="738" y="1805"/>
                    <a:pt x="721" y="1813"/>
                    <a:pt x="705" y="1825"/>
                  </a:cubicBezTo>
                  <a:cubicBezTo>
                    <a:pt x="684" y="1842"/>
                    <a:pt x="671" y="1872"/>
                    <a:pt x="667" y="1906"/>
                  </a:cubicBezTo>
                  <a:cubicBezTo>
                    <a:pt x="654" y="1969"/>
                    <a:pt x="671" y="2042"/>
                    <a:pt x="701" y="2105"/>
                  </a:cubicBezTo>
                  <a:cubicBezTo>
                    <a:pt x="735" y="2169"/>
                    <a:pt x="777" y="2224"/>
                    <a:pt x="828" y="2279"/>
                  </a:cubicBezTo>
                  <a:cubicBezTo>
                    <a:pt x="926" y="2381"/>
                    <a:pt x="1032" y="2470"/>
                    <a:pt x="1125" y="2551"/>
                  </a:cubicBezTo>
                  <a:cubicBezTo>
                    <a:pt x="1312" y="2704"/>
                    <a:pt x="1473" y="2801"/>
                    <a:pt x="1524" y="2840"/>
                  </a:cubicBezTo>
                  <a:cubicBezTo>
                    <a:pt x="1562" y="2861"/>
                    <a:pt x="1584" y="2878"/>
                    <a:pt x="1596" y="2890"/>
                  </a:cubicBezTo>
                  <a:cubicBezTo>
                    <a:pt x="1596" y="2890"/>
                    <a:pt x="1601" y="2886"/>
                    <a:pt x="1601" y="2886"/>
                  </a:cubicBezTo>
                  <a:cubicBezTo>
                    <a:pt x="1609" y="2886"/>
                    <a:pt x="1618" y="2886"/>
                    <a:pt x="1634" y="2920"/>
                  </a:cubicBezTo>
                  <a:cubicBezTo>
                    <a:pt x="1660" y="2963"/>
                    <a:pt x="1732" y="3183"/>
                    <a:pt x="1847" y="3387"/>
                  </a:cubicBezTo>
                  <a:cubicBezTo>
                    <a:pt x="1902" y="3489"/>
                    <a:pt x="1961" y="3587"/>
                    <a:pt x="2016" y="3663"/>
                  </a:cubicBezTo>
                  <a:cubicBezTo>
                    <a:pt x="2072" y="3735"/>
                    <a:pt x="2118" y="3790"/>
                    <a:pt x="2131" y="3811"/>
                  </a:cubicBezTo>
                  <a:cubicBezTo>
                    <a:pt x="2157" y="3841"/>
                    <a:pt x="2152" y="3850"/>
                    <a:pt x="2148" y="3858"/>
                  </a:cubicBezTo>
                  <a:cubicBezTo>
                    <a:pt x="2146" y="3860"/>
                    <a:pt x="2143" y="3861"/>
                    <a:pt x="2139" y="3861"/>
                  </a:cubicBezTo>
                  <a:cubicBezTo>
                    <a:pt x="2134" y="3861"/>
                    <a:pt x="2129" y="3860"/>
                    <a:pt x="2123" y="3858"/>
                  </a:cubicBezTo>
                  <a:cubicBezTo>
                    <a:pt x="2110" y="3858"/>
                    <a:pt x="2080" y="3858"/>
                    <a:pt x="2033" y="3854"/>
                  </a:cubicBezTo>
                  <a:cubicBezTo>
                    <a:pt x="1970" y="3845"/>
                    <a:pt x="1783" y="3811"/>
                    <a:pt x="1575" y="3676"/>
                  </a:cubicBezTo>
                  <a:cubicBezTo>
                    <a:pt x="1524" y="3642"/>
                    <a:pt x="1473" y="3603"/>
                    <a:pt x="1422" y="3557"/>
                  </a:cubicBezTo>
                  <a:cubicBezTo>
                    <a:pt x="1371" y="3514"/>
                    <a:pt x="1329" y="3459"/>
                    <a:pt x="1274" y="3442"/>
                  </a:cubicBezTo>
                  <a:cubicBezTo>
                    <a:pt x="1262" y="3437"/>
                    <a:pt x="1249" y="3435"/>
                    <a:pt x="1237" y="3435"/>
                  </a:cubicBezTo>
                  <a:cubicBezTo>
                    <a:pt x="1198" y="3435"/>
                    <a:pt x="1160" y="3460"/>
                    <a:pt x="1134" y="3502"/>
                  </a:cubicBezTo>
                  <a:cubicBezTo>
                    <a:pt x="1104" y="3553"/>
                    <a:pt x="1100" y="3625"/>
                    <a:pt x="1117" y="3688"/>
                  </a:cubicBezTo>
                  <a:cubicBezTo>
                    <a:pt x="1151" y="3820"/>
                    <a:pt x="1274" y="3909"/>
                    <a:pt x="1397" y="3964"/>
                  </a:cubicBezTo>
                  <a:cubicBezTo>
                    <a:pt x="1520" y="4024"/>
                    <a:pt x="1647" y="4062"/>
                    <a:pt x="1762" y="4087"/>
                  </a:cubicBezTo>
                  <a:cubicBezTo>
                    <a:pt x="1991" y="4143"/>
                    <a:pt x="2169" y="4143"/>
                    <a:pt x="2233" y="4143"/>
                  </a:cubicBezTo>
                  <a:cubicBezTo>
                    <a:pt x="2271" y="4147"/>
                    <a:pt x="2297" y="4147"/>
                    <a:pt x="2314" y="4147"/>
                  </a:cubicBezTo>
                  <a:lnTo>
                    <a:pt x="2318" y="4147"/>
                  </a:lnTo>
                  <a:cubicBezTo>
                    <a:pt x="2319" y="4144"/>
                    <a:pt x="2322" y="4142"/>
                    <a:pt x="2326" y="4142"/>
                  </a:cubicBezTo>
                  <a:cubicBezTo>
                    <a:pt x="2334" y="4142"/>
                    <a:pt x="2346" y="4148"/>
                    <a:pt x="2365" y="4164"/>
                  </a:cubicBezTo>
                  <a:cubicBezTo>
                    <a:pt x="2403" y="4198"/>
                    <a:pt x="2573" y="4380"/>
                    <a:pt x="2780" y="4520"/>
                  </a:cubicBezTo>
                  <a:cubicBezTo>
                    <a:pt x="2984" y="4665"/>
                    <a:pt x="3213" y="4762"/>
                    <a:pt x="3260" y="4783"/>
                  </a:cubicBezTo>
                  <a:cubicBezTo>
                    <a:pt x="3298" y="4805"/>
                    <a:pt x="3303" y="4813"/>
                    <a:pt x="3298" y="4822"/>
                  </a:cubicBezTo>
                  <a:cubicBezTo>
                    <a:pt x="3295" y="4828"/>
                    <a:pt x="3290" y="4832"/>
                    <a:pt x="3272" y="4832"/>
                  </a:cubicBezTo>
                  <a:cubicBezTo>
                    <a:pt x="3266" y="4832"/>
                    <a:pt x="3258" y="4831"/>
                    <a:pt x="3247" y="4830"/>
                  </a:cubicBezTo>
                  <a:cubicBezTo>
                    <a:pt x="3230" y="4826"/>
                    <a:pt x="3201" y="4817"/>
                    <a:pt x="3158" y="4800"/>
                  </a:cubicBezTo>
                  <a:lnTo>
                    <a:pt x="3158" y="4800"/>
                  </a:lnTo>
                  <a:cubicBezTo>
                    <a:pt x="3158" y="4813"/>
                    <a:pt x="3162" y="4826"/>
                    <a:pt x="3162" y="4843"/>
                  </a:cubicBezTo>
                  <a:cubicBezTo>
                    <a:pt x="3162" y="4936"/>
                    <a:pt x="3133" y="5365"/>
                    <a:pt x="3120" y="5794"/>
                  </a:cubicBezTo>
                  <a:cubicBezTo>
                    <a:pt x="3103" y="6227"/>
                    <a:pt x="3107" y="6655"/>
                    <a:pt x="3103" y="6749"/>
                  </a:cubicBezTo>
                  <a:cubicBezTo>
                    <a:pt x="3099" y="6778"/>
                    <a:pt x="3095" y="6795"/>
                    <a:pt x="3095" y="6808"/>
                  </a:cubicBezTo>
                  <a:cubicBezTo>
                    <a:pt x="3095" y="6808"/>
                    <a:pt x="3099" y="6808"/>
                    <a:pt x="3103" y="6812"/>
                  </a:cubicBezTo>
                  <a:cubicBezTo>
                    <a:pt x="3167" y="6846"/>
                    <a:pt x="3175" y="6855"/>
                    <a:pt x="3171" y="6863"/>
                  </a:cubicBezTo>
                  <a:cubicBezTo>
                    <a:pt x="3169" y="6867"/>
                    <a:pt x="3165" y="6870"/>
                    <a:pt x="3155" y="6870"/>
                  </a:cubicBezTo>
                  <a:cubicBezTo>
                    <a:pt x="3143" y="6870"/>
                    <a:pt x="3123" y="6866"/>
                    <a:pt x="3086" y="6855"/>
                  </a:cubicBezTo>
                  <a:cubicBezTo>
                    <a:pt x="3073" y="6850"/>
                    <a:pt x="3056" y="6846"/>
                    <a:pt x="3035" y="6838"/>
                  </a:cubicBezTo>
                  <a:cubicBezTo>
                    <a:pt x="3014" y="6825"/>
                    <a:pt x="2988" y="6817"/>
                    <a:pt x="2959" y="6804"/>
                  </a:cubicBezTo>
                  <a:cubicBezTo>
                    <a:pt x="2933" y="6787"/>
                    <a:pt x="2899" y="6774"/>
                    <a:pt x="2865" y="6753"/>
                  </a:cubicBezTo>
                  <a:cubicBezTo>
                    <a:pt x="2831" y="6732"/>
                    <a:pt x="2793" y="6710"/>
                    <a:pt x="2755" y="6685"/>
                  </a:cubicBezTo>
                  <a:cubicBezTo>
                    <a:pt x="2606" y="6583"/>
                    <a:pt x="2437" y="6426"/>
                    <a:pt x="2301" y="6244"/>
                  </a:cubicBezTo>
                  <a:cubicBezTo>
                    <a:pt x="2165" y="6061"/>
                    <a:pt x="2063" y="5853"/>
                    <a:pt x="2012" y="5675"/>
                  </a:cubicBezTo>
                  <a:cubicBezTo>
                    <a:pt x="1995" y="5632"/>
                    <a:pt x="1987" y="5590"/>
                    <a:pt x="1978" y="5552"/>
                  </a:cubicBezTo>
                  <a:cubicBezTo>
                    <a:pt x="1970" y="5513"/>
                    <a:pt x="1961" y="5480"/>
                    <a:pt x="1957" y="5450"/>
                  </a:cubicBezTo>
                  <a:lnTo>
                    <a:pt x="1957" y="5437"/>
                  </a:lnTo>
                  <a:cubicBezTo>
                    <a:pt x="1949" y="5429"/>
                    <a:pt x="1944" y="5416"/>
                    <a:pt x="1936" y="5386"/>
                  </a:cubicBezTo>
                  <a:cubicBezTo>
                    <a:pt x="1932" y="5373"/>
                    <a:pt x="1927" y="5344"/>
                    <a:pt x="1919" y="5305"/>
                  </a:cubicBezTo>
                  <a:cubicBezTo>
                    <a:pt x="1906" y="5267"/>
                    <a:pt x="1889" y="5221"/>
                    <a:pt x="1851" y="5191"/>
                  </a:cubicBezTo>
                  <a:cubicBezTo>
                    <a:pt x="1827" y="5170"/>
                    <a:pt x="1792" y="5155"/>
                    <a:pt x="1760" y="5155"/>
                  </a:cubicBezTo>
                  <a:cubicBezTo>
                    <a:pt x="1740" y="5155"/>
                    <a:pt x="1721" y="5161"/>
                    <a:pt x="1707" y="5174"/>
                  </a:cubicBezTo>
                  <a:cubicBezTo>
                    <a:pt x="1664" y="5204"/>
                    <a:pt x="1660" y="5280"/>
                    <a:pt x="1668" y="5352"/>
                  </a:cubicBezTo>
                  <a:cubicBezTo>
                    <a:pt x="1677" y="5501"/>
                    <a:pt x="1707" y="5649"/>
                    <a:pt x="1736" y="5764"/>
                  </a:cubicBezTo>
                  <a:cubicBezTo>
                    <a:pt x="1766" y="5883"/>
                    <a:pt x="1796" y="5968"/>
                    <a:pt x="1804" y="6002"/>
                  </a:cubicBezTo>
                  <a:cubicBezTo>
                    <a:pt x="1842" y="6027"/>
                    <a:pt x="1847" y="6040"/>
                    <a:pt x="1847" y="6044"/>
                  </a:cubicBezTo>
                  <a:cubicBezTo>
                    <a:pt x="1845" y="6046"/>
                    <a:pt x="1842" y="6047"/>
                    <a:pt x="1839" y="6047"/>
                  </a:cubicBezTo>
                  <a:cubicBezTo>
                    <a:pt x="1833" y="6047"/>
                    <a:pt x="1825" y="6045"/>
                    <a:pt x="1813" y="6040"/>
                  </a:cubicBezTo>
                  <a:cubicBezTo>
                    <a:pt x="1813" y="6053"/>
                    <a:pt x="1813" y="6057"/>
                    <a:pt x="1804" y="6061"/>
                  </a:cubicBezTo>
                  <a:cubicBezTo>
                    <a:pt x="1796" y="6061"/>
                    <a:pt x="1787" y="6061"/>
                    <a:pt x="1762" y="6019"/>
                  </a:cubicBezTo>
                  <a:cubicBezTo>
                    <a:pt x="1745" y="6010"/>
                    <a:pt x="1728" y="6002"/>
                    <a:pt x="1702" y="5993"/>
                  </a:cubicBezTo>
                  <a:cubicBezTo>
                    <a:pt x="1664" y="5972"/>
                    <a:pt x="1592" y="5938"/>
                    <a:pt x="1490" y="5891"/>
                  </a:cubicBezTo>
                  <a:cubicBezTo>
                    <a:pt x="1393" y="5845"/>
                    <a:pt x="1261" y="5789"/>
                    <a:pt x="1121" y="5704"/>
                  </a:cubicBezTo>
                  <a:cubicBezTo>
                    <a:pt x="1104" y="5696"/>
                    <a:pt x="1087" y="5687"/>
                    <a:pt x="1074" y="5683"/>
                  </a:cubicBezTo>
                  <a:cubicBezTo>
                    <a:pt x="1066" y="5679"/>
                    <a:pt x="1059" y="5677"/>
                    <a:pt x="1054" y="5677"/>
                  </a:cubicBezTo>
                  <a:cubicBezTo>
                    <a:pt x="1048" y="5677"/>
                    <a:pt x="1042" y="5679"/>
                    <a:pt x="1036" y="5683"/>
                  </a:cubicBezTo>
                  <a:cubicBezTo>
                    <a:pt x="1011" y="5692"/>
                    <a:pt x="985" y="5721"/>
                    <a:pt x="977" y="5755"/>
                  </a:cubicBezTo>
                  <a:cubicBezTo>
                    <a:pt x="972" y="5768"/>
                    <a:pt x="972" y="5781"/>
                    <a:pt x="981" y="5798"/>
                  </a:cubicBezTo>
                  <a:cubicBezTo>
                    <a:pt x="989" y="5815"/>
                    <a:pt x="1002" y="5836"/>
                    <a:pt x="1011" y="5853"/>
                  </a:cubicBezTo>
                  <a:cubicBezTo>
                    <a:pt x="1036" y="5887"/>
                    <a:pt x="1061" y="5921"/>
                    <a:pt x="1095" y="5951"/>
                  </a:cubicBezTo>
                  <a:cubicBezTo>
                    <a:pt x="1163" y="6006"/>
                    <a:pt x="1252" y="6040"/>
                    <a:pt x="1342" y="6078"/>
                  </a:cubicBezTo>
                  <a:cubicBezTo>
                    <a:pt x="1435" y="6120"/>
                    <a:pt x="1520" y="6159"/>
                    <a:pt x="1613" y="6197"/>
                  </a:cubicBezTo>
                  <a:cubicBezTo>
                    <a:pt x="1800" y="6273"/>
                    <a:pt x="1991" y="6354"/>
                    <a:pt x="2140" y="6477"/>
                  </a:cubicBezTo>
                  <a:cubicBezTo>
                    <a:pt x="2292" y="6592"/>
                    <a:pt x="2420" y="6723"/>
                    <a:pt x="2534" y="6833"/>
                  </a:cubicBezTo>
                  <a:cubicBezTo>
                    <a:pt x="2649" y="6944"/>
                    <a:pt x="2755" y="7033"/>
                    <a:pt x="2848" y="7092"/>
                  </a:cubicBezTo>
                  <a:cubicBezTo>
                    <a:pt x="2938" y="7152"/>
                    <a:pt x="3014" y="7186"/>
                    <a:pt x="3052" y="7198"/>
                  </a:cubicBezTo>
                  <a:cubicBezTo>
                    <a:pt x="3112" y="7224"/>
                    <a:pt x="3146" y="7228"/>
                    <a:pt x="3162" y="7237"/>
                  </a:cubicBezTo>
                  <a:cubicBezTo>
                    <a:pt x="3179" y="7245"/>
                    <a:pt x="3184" y="7249"/>
                    <a:pt x="3184" y="7254"/>
                  </a:cubicBezTo>
                  <a:cubicBezTo>
                    <a:pt x="3184" y="7258"/>
                    <a:pt x="3179" y="7262"/>
                    <a:pt x="3158" y="7262"/>
                  </a:cubicBezTo>
                  <a:lnTo>
                    <a:pt x="3120" y="7262"/>
                  </a:lnTo>
                  <a:cubicBezTo>
                    <a:pt x="3120" y="7266"/>
                    <a:pt x="3124" y="7271"/>
                    <a:pt x="3124" y="7279"/>
                  </a:cubicBezTo>
                  <a:cubicBezTo>
                    <a:pt x="3137" y="7334"/>
                    <a:pt x="3154" y="7589"/>
                    <a:pt x="3175" y="7844"/>
                  </a:cubicBezTo>
                  <a:cubicBezTo>
                    <a:pt x="3192" y="8098"/>
                    <a:pt x="3218" y="8353"/>
                    <a:pt x="3213" y="8408"/>
                  </a:cubicBezTo>
                  <a:cubicBezTo>
                    <a:pt x="3213" y="8417"/>
                    <a:pt x="3213" y="8421"/>
                    <a:pt x="3213" y="8425"/>
                  </a:cubicBezTo>
                  <a:cubicBezTo>
                    <a:pt x="3239" y="8421"/>
                    <a:pt x="3256" y="8421"/>
                    <a:pt x="3269" y="8421"/>
                  </a:cubicBezTo>
                  <a:cubicBezTo>
                    <a:pt x="3293" y="8418"/>
                    <a:pt x="3310" y="8416"/>
                    <a:pt x="3321" y="8416"/>
                  </a:cubicBezTo>
                  <a:cubicBezTo>
                    <a:pt x="3340" y="8416"/>
                    <a:pt x="3345" y="8420"/>
                    <a:pt x="3345" y="8425"/>
                  </a:cubicBezTo>
                  <a:cubicBezTo>
                    <a:pt x="3345" y="8434"/>
                    <a:pt x="3336" y="8446"/>
                    <a:pt x="3277" y="8463"/>
                  </a:cubicBezTo>
                  <a:cubicBezTo>
                    <a:pt x="3239" y="8476"/>
                    <a:pt x="3120" y="8502"/>
                    <a:pt x="2963" y="8510"/>
                  </a:cubicBezTo>
                  <a:cubicBezTo>
                    <a:pt x="2927" y="8512"/>
                    <a:pt x="2889" y="8513"/>
                    <a:pt x="2849" y="8513"/>
                  </a:cubicBezTo>
                  <a:cubicBezTo>
                    <a:pt x="2714" y="8513"/>
                    <a:pt x="2563" y="8500"/>
                    <a:pt x="2411" y="8468"/>
                  </a:cubicBezTo>
                  <a:cubicBezTo>
                    <a:pt x="2220" y="8429"/>
                    <a:pt x="2033" y="8361"/>
                    <a:pt x="1889" y="8289"/>
                  </a:cubicBezTo>
                  <a:cubicBezTo>
                    <a:pt x="1749" y="8217"/>
                    <a:pt x="1647" y="8153"/>
                    <a:pt x="1618" y="8124"/>
                  </a:cubicBezTo>
                  <a:cubicBezTo>
                    <a:pt x="1567" y="8081"/>
                    <a:pt x="1567" y="8073"/>
                    <a:pt x="1571" y="8069"/>
                  </a:cubicBezTo>
                  <a:cubicBezTo>
                    <a:pt x="1575" y="8064"/>
                    <a:pt x="1579" y="8064"/>
                    <a:pt x="1584" y="8064"/>
                  </a:cubicBezTo>
                  <a:cubicBezTo>
                    <a:pt x="1575" y="8060"/>
                    <a:pt x="1567" y="8043"/>
                    <a:pt x="1558" y="8001"/>
                  </a:cubicBezTo>
                  <a:cubicBezTo>
                    <a:pt x="1550" y="7958"/>
                    <a:pt x="1537" y="7844"/>
                    <a:pt x="1520" y="7691"/>
                  </a:cubicBezTo>
                  <a:cubicBezTo>
                    <a:pt x="1511" y="7614"/>
                    <a:pt x="1503" y="7530"/>
                    <a:pt x="1494" y="7440"/>
                  </a:cubicBezTo>
                  <a:cubicBezTo>
                    <a:pt x="1486" y="7356"/>
                    <a:pt x="1469" y="7254"/>
                    <a:pt x="1405" y="7220"/>
                  </a:cubicBezTo>
                  <a:cubicBezTo>
                    <a:pt x="1389" y="7210"/>
                    <a:pt x="1370" y="7205"/>
                    <a:pt x="1351" y="7205"/>
                  </a:cubicBezTo>
                  <a:cubicBezTo>
                    <a:pt x="1297" y="7205"/>
                    <a:pt x="1238" y="7242"/>
                    <a:pt x="1210" y="7292"/>
                  </a:cubicBezTo>
                  <a:cubicBezTo>
                    <a:pt x="1172" y="7356"/>
                    <a:pt x="1172" y="7445"/>
                    <a:pt x="1180" y="7513"/>
                  </a:cubicBezTo>
                  <a:cubicBezTo>
                    <a:pt x="1193" y="7589"/>
                    <a:pt x="1210" y="7653"/>
                    <a:pt x="1219" y="7708"/>
                  </a:cubicBezTo>
                  <a:cubicBezTo>
                    <a:pt x="1227" y="7759"/>
                    <a:pt x="1231" y="7801"/>
                    <a:pt x="1227" y="7822"/>
                  </a:cubicBezTo>
                  <a:cubicBezTo>
                    <a:pt x="1223" y="7881"/>
                    <a:pt x="1213" y="7895"/>
                    <a:pt x="1205" y="7895"/>
                  </a:cubicBezTo>
                  <a:cubicBezTo>
                    <a:pt x="1204" y="7895"/>
                    <a:pt x="1203" y="7895"/>
                    <a:pt x="1202" y="7895"/>
                  </a:cubicBezTo>
                  <a:cubicBezTo>
                    <a:pt x="1197" y="7895"/>
                    <a:pt x="1197" y="7890"/>
                    <a:pt x="1193" y="7886"/>
                  </a:cubicBezTo>
                  <a:cubicBezTo>
                    <a:pt x="1185" y="7882"/>
                    <a:pt x="1172" y="7878"/>
                    <a:pt x="1155" y="7869"/>
                  </a:cubicBezTo>
                  <a:cubicBezTo>
                    <a:pt x="1125" y="7852"/>
                    <a:pt x="1045" y="7788"/>
                    <a:pt x="955" y="7695"/>
                  </a:cubicBezTo>
                  <a:cubicBezTo>
                    <a:pt x="866" y="7602"/>
                    <a:pt x="773" y="7470"/>
                    <a:pt x="701" y="7322"/>
                  </a:cubicBezTo>
                  <a:cubicBezTo>
                    <a:pt x="633" y="7177"/>
                    <a:pt x="590" y="7020"/>
                    <a:pt x="573" y="6893"/>
                  </a:cubicBezTo>
                  <a:cubicBezTo>
                    <a:pt x="552" y="6761"/>
                    <a:pt x="556" y="6664"/>
                    <a:pt x="561" y="6630"/>
                  </a:cubicBezTo>
                  <a:cubicBezTo>
                    <a:pt x="565" y="6600"/>
                    <a:pt x="569" y="6587"/>
                    <a:pt x="573" y="6579"/>
                  </a:cubicBezTo>
                  <a:cubicBezTo>
                    <a:pt x="578" y="6570"/>
                    <a:pt x="582" y="6562"/>
                    <a:pt x="595" y="6545"/>
                  </a:cubicBezTo>
                  <a:cubicBezTo>
                    <a:pt x="603" y="6532"/>
                    <a:pt x="624" y="6511"/>
                    <a:pt x="654" y="6485"/>
                  </a:cubicBezTo>
                  <a:cubicBezTo>
                    <a:pt x="688" y="6460"/>
                    <a:pt x="726" y="6435"/>
                    <a:pt x="760" y="6396"/>
                  </a:cubicBezTo>
                  <a:cubicBezTo>
                    <a:pt x="794" y="6358"/>
                    <a:pt x="824" y="6311"/>
                    <a:pt x="815" y="6256"/>
                  </a:cubicBezTo>
                  <a:cubicBezTo>
                    <a:pt x="812" y="6211"/>
                    <a:pt x="777" y="6179"/>
                    <a:pt x="727" y="6179"/>
                  </a:cubicBezTo>
                  <a:cubicBezTo>
                    <a:pt x="721" y="6179"/>
                    <a:pt x="715" y="6179"/>
                    <a:pt x="709" y="6180"/>
                  </a:cubicBezTo>
                  <a:cubicBezTo>
                    <a:pt x="654" y="6184"/>
                    <a:pt x="612" y="6231"/>
                    <a:pt x="573" y="6282"/>
                  </a:cubicBezTo>
                  <a:cubicBezTo>
                    <a:pt x="531" y="6333"/>
                    <a:pt x="497" y="6384"/>
                    <a:pt x="467" y="6430"/>
                  </a:cubicBezTo>
                  <a:cubicBezTo>
                    <a:pt x="408" y="6524"/>
                    <a:pt x="365" y="6596"/>
                    <a:pt x="348" y="6617"/>
                  </a:cubicBezTo>
                  <a:cubicBezTo>
                    <a:pt x="327" y="6647"/>
                    <a:pt x="319" y="6655"/>
                    <a:pt x="310" y="6655"/>
                  </a:cubicBezTo>
                  <a:cubicBezTo>
                    <a:pt x="310" y="6672"/>
                    <a:pt x="306" y="6676"/>
                    <a:pt x="302" y="6676"/>
                  </a:cubicBezTo>
                  <a:cubicBezTo>
                    <a:pt x="293" y="6676"/>
                    <a:pt x="281" y="6664"/>
                    <a:pt x="259" y="6570"/>
                  </a:cubicBezTo>
                  <a:cubicBezTo>
                    <a:pt x="251" y="6541"/>
                    <a:pt x="238" y="6481"/>
                    <a:pt x="217" y="6401"/>
                  </a:cubicBezTo>
                  <a:cubicBezTo>
                    <a:pt x="208" y="6358"/>
                    <a:pt x="200" y="6311"/>
                    <a:pt x="191" y="6260"/>
                  </a:cubicBezTo>
                  <a:cubicBezTo>
                    <a:pt x="183" y="6235"/>
                    <a:pt x="179" y="6210"/>
                    <a:pt x="174" y="6184"/>
                  </a:cubicBezTo>
                  <a:cubicBezTo>
                    <a:pt x="166" y="6154"/>
                    <a:pt x="162" y="6129"/>
                    <a:pt x="153" y="6108"/>
                  </a:cubicBezTo>
                  <a:cubicBezTo>
                    <a:pt x="145" y="6082"/>
                    <a:pt x="132" y="6069"/>
                    <a:pt x="115" y="6065"/>
                  </a:cubicBezTo>
                  <a:cubicBezTo>
                    <a:pt x="111" y="6064"/>
                    <a:pt x="107" y="6064"/>
                    <a:pt x="102" y="6064"/>
                  </a:cubicBezTo>
                  <a:cubicBezTo>
                    <a:pt x="86" y="6064"/>
                    <a:pt x="68" y="6069"/>
                    <a:pt x="51" y="6082"/>
                  </a:cubicBezTo>
                  <a:cubicBezTo>
                    <a:pt x="9" y="6108"/>
                    <a:pt x="0" y="6171"/>
                    <a:pt x="5" y="6235"/>
                  </a:cubicBezTo>
                  <a:cubicBezTo>
                    <a:pt x="22" y="6371"/>
                    <a:pt x="51" y="6515"/>
                    <a:pt x="94" y="6655"/>
                  </a:cubicBezTo>
                  <a:cubicBezTo>
                    <a:pt x="174" y="6940"/>
                    <a:pt x="298" y="7207"/>
                    <a:pt x="421" y="7411"/>
                  </a:cubicBezTo>
                  <a:cubicBezTo>
                    <a:pt x="544" y="7614"/>
                    <a:pt x="663" y="7750"/>
                    <a:pt x="701" y="7801"/>
                  </a:cubicBezTo>
                  <a:cubicBezTo>
                    <a:pt x="760" y="7878"/>
                    <a:pt x="760" y="7890"/>
                    <a:pt x="756" y="7895"/>
                  </a:cubicBezTo>
                  <a:cubicBezTo>
                    <a:pt x="754" y="7897"/>
                    <a:pt x="752" y="7898"/>
                    <a:pt x="749" y="7898"/>
                  </a:cubicBezTo>
                  <a:cubicBezTo>
                    <a:pt x="746" y="7898"/>
                    <a:pt x="743" y="7897"/>
                    <a:pt x="739" y="7895"/>
                  </a:cubicBezTo>
                  <a:lnTo>
                    <a:pt x="735" y="7895"/>
                  </a:lnTo>
                  <a:cubicBezTo>
                    <a:pt x="735" y="7899"/>
                    <a:pt x="735" y="7899"/>
                    <a:pt x="735" y="7899"/>
                  </a:cubicBezTo>
                  <a:cubicBezTo>
                    <a:pt x="735" y="7909"/>
                    <a:pt x="726" y="7917"/>
                    <a:pt x="685" y="7917"/>
                  </a:cubicBezTo>
                  <a:cubicBezTo>
                    <a:pt x="676" y="7917"/>
                    <a:pt x="666" y="7917"/>
                    <a:pt x="654" y="7916"/>
                  </a:cubicBezTo>
                  <a:cubicBezTo>
                    <a:pt x="629" y="7916"/>
                    <a:pt x="586" y="7907"/>
                    <a:pt x="527" y="7895"/>
                  </a:cubicBezTo>
                  <a:cubicBezTo>
                    <a:pt x="477" y="7883"/>
                    <a:pt x="415" y="7868"/>
                    <a:pt x="347" y="7868"/>
                  </a:cubicBezTo>
                  <a:cubicBezTo>
                    <a:pt x="339" y="7868"/>
                    <a:pt x="331" y="7869"/>
                    <a:pt x="323" y="7869"/>
                  </a:cubicBezTo>
                  <a:cubicBezTo>
                    <a:pt x="285" y="7873"/>
                    <a:pt x="242" y="7882"/>
                    <a:pt x="213" y="7903"/>
                  </a:cubicBezTo>
                  <a:cubicBezTo>
                    <a:pt x="179" y="7929"/>
                    <a:pt x="149" y="7962"/>
                    <a:pt x="140" y="8001"/>
                  </a:cubicBezTo>
                  <a:cubicBezTo>
                    <a:pt x="128" y="8039"/>
                    <a:pt x="136" y="8077"/>
                    <a:pt x="166" y="8111"/>
                  </a:cubicBezTo>
                  <a:cubicBezTo>
                    <a:pt x="196" y="8141"/>
                    <a:pt x="238" y="8162"/>
                    <a:pt x="285" y="8175"/>
                  </a:cubicBezTo>
                  <a:cubicBezTo>
                    <a:pt x="378" y="8200"/>
                    <a:pt x="489" y="8213"/>
                    <a:pt x="586" y="8221"/>
                  </a:cubicBezTo>
                  <a:cubicBezTo>
                    <a:pt x="688" y="8234"/>
                    <a:pt x="781" y="8243"/>
                    <a:pt x="866" y="8247"/>
                  </a:cubicBezTo>
                  <a:cubicBezTo>
                    <a:pt x="1032" y="8255"/>
                    <a:pt x="1163" y="8255"/>
                    <a:pt x="1206" y="8255"/>
                  </a:cubicBezTo>
                  <a:cubicBezTo>
                    <a:pt x="1265" y="8260"/>
                    <a:pt x="1278" y="8264"/>
                    <a:pt x="1282" y="8268"/>
                  </a:cubicBezTo>
                  <a:cubicBezTo>
                    <a:pt x="1295" y="8277"/>
                    <a:pt x="1312" y="8289"/>
                    <a:pt x="1342" y="8315"/>
                  </a:cubicBezTo>
                  <a:cubicBezTo>
                    <a:pt x="1350" y="8323"/>
                    <a:pt x="1363" y="8336"/>
                    <a:pt x="1380" y="8349"/>
                  </a:cubicBezTo>
                  <a:cubicBezTo>
                    <a:pt x="1397" y="8366"/>
                    <a:pt x="1418" y="8383"/>
                    <a:pt x="1443" y="8404"/>
                  </a:cubicBezTo>
                  <a:cubicBezTo>
                    <a:pt x="1465" y="8425"/>
                    <a:pt x="1494" y="8451"/>
                    <a:pt x="1528" y="8476"/>
                  </a:cubicBezTo>
                  <a:cubicBezTo>
                    <a:pt x="1558" y="8502"/>
                    <a:pt x="1592" y="8527"/>
                    <a:pt x="1630" y="8552"/>
                  </a:cubicBezTo>
                  <a:cubicBezTo>
                    <a:pt x="1783" y="8663"/>
                    <a:pt x="1987" y="8777"/>
                    <a:pt x="2207" y="8858"/>
                  </a:cubicBezTo>
                  <a:cubicBezTo>
                    <a:pt x="2424" y="8939"/>
                    <a:pt x="2653" y="8981"/>
                    <a:pt x="2840" y="8998"/>
                  </a:cubicBezTo>
                  <a:cubicBezTo>
                    <a:pt x="2887" y="9002"/>
                    <a:pt x="2933" y="9002"/>
                    <a:pt x="2971" y="9002"/>
                  </a:cubicBezTo>
                  <a:cubicBezTo>
                    <a:pt x="2993" y="9004"/>
                    <a:pt x="3012" y="9006"/>
                    <a:pt x="3030" y="9006"/>
                  </a:cubicBezTo>
                  <a:cubicBezTo>
                    <a:pt x="3048" y="9006"/>
                    <a:pt x="3065" y="9004"/>
                    <a:pt x="3082" y="9002"/>
                  </a:cubicBezTo>
                  <a:lnTo>
                    <a:pt x="3167" y="9002"/>
                  </a:lnTo>
                  <a:cubicBezTo>
                    <a:pt x="3188" y="9002"/>
                    <a:pt x="3209" y="8998"/>
                    <a:pt x="3218" y="8998"/>
                  </a:cubicBezTo>
                  <a:cubicBezTo>
                    <a:pt x="3298" y="8998"/>
                    <a:pt x="3307" y="9002"/>
                    <a:pt x="3307" y="9011"/>
                  </a:cubicBezTo>
                  <a:cubicBezTo>
                    <a:pt x="3307" y="9015"/>
                    <a:pt x="3307" y="9024"/>
                    <a:pt x="3290" y="9028"/>
                  </a:cubicBezTo>
                  <a:cubicBezTo>
                    <a:pt x="3294" y="9041"/>
                    <a:pt x="3303" y="9066"/>
                    <a:pt x="3311" y="9104"/>
                  </a:cubicBezTo>
                  <a:cubicBezTo>
                    <a:pt x="3341" y="9215"/>
                    <a:pt x="3417" y="9724"/>
                    <a:pt x="3549" y="10221"/>
                  </a:cubicBezTo>
                  <a:cubicBezTo>
                    <a:pt x="3617" y="10467"/>
                    <a:pt x="3702" y="10713"/>
                    <a:pt x="3778" y="10904"/>
                  </a:cubicBezTo>
                  <a:cubicBezTo>
                    <a:pt x="3803" y="10963"/>
                    <a:pt x="3829" y="11014"/>
                    <a:pt x="3850" y="11065"/>
                  </a:cubicBezTo>
                  <a:cubicBezTo>
                    <a:pt x="3859" y="11074"/>
                    <a:pt x="3867" y="11086"/>
                    <a:pt x="3876" y="11103"/>
                  </a:cubicBezTo>
                  <a:cubicBezTo>
                    <a:pt x="3897" y="11137"/>
                    <a:pt x="3918" y="11180"/>
                    <a:pt x="3948" y="11226"/>
                  </a:cubicBezTo>
                  <a:cubicBezTo>
                    <a:pt x="3973" y="11269"/>
                    <a:pt x="4011" y="11311"/>
                    <a:pt x="4062" y="11333"/>
                  </a:cubicBezTo>
                  <a:cubicBezTo>
                    <a:pt x="4085" y="11340"/>
                    <a:pt x="4110" y="11343"/>
                    <a:pt x="4137" y="11343"/>
                  </a:cubicBezTo>
                  <a:cubicBezTo>
                    <a:pt x="4172" y="11343"/>
                    <a:pt x="4209" y="11338"/>
                    <a:pt x="4245" y="11328"/>
                  </a:cubicBezTo>
                  <a:cubicBezTo>
                    <a:pt x="4304" y="11311"/>
                    <a:pt x="4376" y="11290"/>
                    <a:pt x="4423" y="11260"/>
                  </a:cubicBezTo>
                  <a:cubicBezTo>
                    <a:pt x="4449" y="11248"/>
                    <a:pt x="4461" y="11231"/>
                    <a:pt x="4470" y="11209"/>
                  </a:cubicBezTo>
                  <a:cubicBezTo>
                    <a:pt x="4474" y="11188"/>
                    <a:pt x="4470" y="11163"/>
                    <a:pt x="4466" y="11137"/>
                  </a:cubicBezTo>
                  <a:cubicBezTo>
                    <a:pt x="4444" y="11061"/>
                    <a:pt x="4427" y="10997"/>
                    <a:pt x="4415" y="10955"/>
                  </a:cubicBezTo>
                  <a:cubicBezTo>
                    <a:pt x="4334" y="10713"/>
                    <a:pt x="4185" y="10233"/>
                    <a:pt x="4071" y="9741"/>
                  </a:cubicBezTo>
                  <a:cubicBezTo>
                    <a:pt x="3922" y="9125"/>
                    <a:pt x="3825" y="8493"/>
                    <a:pt x="3812" y="8357"/>
                  </a:cubicBezTo>
                  <a:cubicBezTo>
                    <a:pt x="3808" y="8311"/>
                    <a:pt x="3808" y="8281"/>
                    <a:pt x="3808" y="8264"/>
                  </a:cubicBezTo>
                  <a:cubicBezTo>
                    <a:pt x="3778" y="8268"/>
                    <a:pt x="3757" y="8268"/>
                    <a:pt x="3744" y="8268"/>
                  </a:cubicBezTo>
                  <a:cubicBezTo>
                    <a:pt x="3697" y="8268"/>
                    <a:pt x="3693" y="8264"/>
                    <a:pt x="3689" y="8255"/>
                  </a:cubicBezTo>
                  <a:cubicBezTo>
                    <a:pt x="3689" y="8247"/>
                    <a:pt x="3693" y="8234"/>
                    <a:pt x="3735" y="8221"/>
                  </a:cubicBezTo>
                  <a:cubicBezTo>
                    <a:pt x="3795" y="8200"/>
                    <a:pt x="4079" y="8175"/>
                    <a:pt x="4338" y="8081"/>
                  </a:cubicBezTo>
                  <a:cubicBezTo>
                    <a:pt x="4521" y="8013"/>
                    <a:pt x="4682" y="7907"/>
                    <a:pt x="4780" y="7835"/>
                  </a:cubicBezTo>
                  <a:cubicBezTo>
                    <a:pt x="4792" y="7827"/>
                    <a:pt x="4809" y="7814"/>
                    <a:pt x="4818" y="7805"/>
                  </a:cubicBezTo>
                  <a:cubicBezTo>
                    <a:pt x="4843" y="7788"/>
                    <a:pt x="4860" y="7780"/>
                    <a:pt x="4869" y="7771"/>
                  </a:cubicBezTo>
                  <a:cubicBezTo>
                    <a:pt x="4893" y="7755"/>
                    <a:pt x="4905" y="7749"/>
                    <a:pt x="4913" y="7749"/>
                  </a:cubicBezTo>
                  <a:cubicBezTo>
                    <a:pt x="4918" y="7749"/>
                    <a:pt x="4921" y="7751"/>
                    <a:pt x="4924" y="7755"/>
                  </a:cubicBezTo>
                  <a:cubicBezTo>
                    <a:pt x="4928" y="7759"/>
                    <a:pt x="4928" y="7771"/>
                    <a:pt x="4898" y="7805"/>
                  </a:cubicBezTo>
                  <a:cubicBezTo>
                    <a:pt x="4979" y="7805"/>
                    <a:pt x="5153" y="7814"/>
                    <a:pt x="5378" y="7827"/>
                  </a:cubicBezTo>
                  <a:cubicBezTo>
                    <a:pt x="5501" y="7831"/>
                    <a:pt x="5637" y="7839"/>
                    <a:pt x="5786" y="7848"/>
                  </a:cubicBezTo>
                  <a:cubicBezTo>
                    <a:pt x="5858" y="7852"/>
                    <a:pt x="5934" y="7856"/>
                    <a:pt x="6010" y="7861"/>
                  </a:cubicBezTo>
                  <a:cubicBezTo>
                    <a:pt x="6043" y="7862"/>
                    <a:pt x="6076" y="7865"/>
                    <a:pt x="6108" y="7865"/>
                  </a:cubicBezTo>
                  <a:cubicBezTo>
                    <a:pt x="6149" y="7865"/>
                    <a:pt x="6187" y="7861"/>
                    <a:pt x="6218" y="7844"/>
                  </a:cubicBezTo>
                  <a:cubicBezTo>
                    <a:pt x="6244" y="7831"/>
                    <a:pt x="6265" y="7805"/>
                    <a:pt x="6274" y="7780"/>
                  </a:cubicBezTo>
                  <a:cubicBezTo>
                    <a:pt x="6282" y="7755"/>
                    <a:pt x="6274" y="7729"/>
                    <a:pt x="6252" y="7704"/>
                  </a:cubicBezTo>
                  <a:cubicBezTo>
                    <a:pt x="6218" y="7657"/>
                    <a:pt x="6146" y="7640"/>
                    <a:pt x="6074" y="7623"/>
                  </a:cubicBezTo>
                  <a:cubicBezTo>
                    <a:pt x="5934" y="7593"/>
                    <a:pt x="5798" y="7559"/>
                    <a:pt x="5675" y="7534"/>
                  </a:cubicBezTo>
                  <a:cubicBezTo>
                    <a:pt x="5437" y="7474"/>
                    <a:pt x="5255" y="7432"/>
                    <a:pt x="5191" y="7411"/>
                  </a:cubicBezTo>
                  <a:lnTo>
                    <a:pt x="5191" y="7415"/>
                  </a:lnTo>
                  <a:cubicBezTo>
                    <a:pt x="5150" y="7456"/>
                    <a:pt x="5137" y="7473"/>
                    <a:pt x="5128" y="7473"/>
                  </a:cubicBezTo>
                  <a:cubicBezTo>
                    <a:pt x="5127" y="7473"/>
                    <a:pt x="5125" y="7472"/>
                    <a:pt x="5123" y="7470"/>
                  </a:cubicBezTo>
                  <a:cubicBezTo>
                    <a:pt x="5115" y="7466"/>
                    <a:pt x="5119" y="7445"/>
                    <a:pt x="5187" y="7347"/>
                  </a:cubicBezTo>
                  <a:cubicBezTo>
                    <a:pt x="5208" y="7313"/>
                    <a:pt x="5255" y="7249"/>
                    <a:pt x="5323" y="7173"/>
                  </a:cubicBezTo>
                  <a:cubicBezTo>
                    <a:pt x="5382" y="7092"/>
                    <a:pt x="5454" y="6986"/>
                    <a:pt x="5531" y="6859"/>
                  </a:cubicBezTo>
                  <a:cubicBezTo>
                    <a:pt x="5548" y="6825"/>
                    <a:pt x="5569" y="6795"/>
                    <a:pt x="5586" y="6761"/>
                  </a:cubicBezTo>
                  <a:cubicBezTo>
                    <a:pt x="5599" y="6727"/>
                    <a:pt x="5607" y="6693"/>
                    <a:pt x="5603" y="6664"/>
                  </a:cubicBezTo>
                  <a:cubicBezTo>
                    <a:pt x="5603" y="6634"/>
                    <a:pt x="5582" y="6609"/>
                    <a:pt x="5552" y="6596"/>
                  </a:cubicBezTo>
                  <a:cubicBezTo>
                    <a:pt x="5536" y="6588"/>
                    <a:pt x="5512" y="6583"/>
                    <a:pt x="5488" y="6583"/>
                  </a:cubicBezTo>
                  <a:cubicBezTo>
                    <a:pt x="5475" y="6583"/>
                    <a:pt x="5462" y="6584"/>
                    <a:pt x="5450" y="6587"/>
                  </a:cubicBezTo>
                  <a:cubicBezTo>
                    <a:pt x="5382" y="6609"/>
                    <a:pt x="5327" y="6681"/>
                    <a:pt x="5272" y="6753"/>
                  </a:cubicBezTo>
                  <a:cubicBezTo>
                    <a:pt x="5217" y="6825"/>
                    <a:pt x="5157" y="6897"/>
                    <a:pt x="5098" y="6969"/>
                  </a:cubicBezTo>
                  <a:cubicBezTo>
                    <a:pt x="4975" y="7109"/>
                    <a:pt x="4848" y="7245"/>
                    <a:pt x="4707" y="7360"/>
                  </a:cubicBezTo>
                  <a:cubicBezTo>
                    <a:pt x="4567" y="7470"/>
                    <a:pt x="4419" y="7559"/>
                    <a:pt x="4283" y="7619"/>
                  </a:cubicBezTo>
                  <a:cubicBezTo>
                    <a:pt x="4143" y="7678"/>
                    <a:pt x="4011" y="7708"/>
                    <a:pt x="3909" y="7729"/>
                  </a:cubicBezTo>
                  <a:cubicBezTo>
                    <a:pt x="3859" y="7738"/>
                    <a:pt x="3812" y="7742"/>
                    <a:pt x="3778" y="7746"/>
                  </a:cubicBezTo>
                  <a:cubicBezTo>
                    <a:pt x="3740" y="7750"/>
                    <a:pt x="3710" y="7755"/>
                    <a:pt x="3689" y="7755"/>
                  </a:cubicBezTo>
                  <a:cubicBezTo>
                    <a:pt x="3665" y="7755"/>
                    <a:pt x="3646" y="7756"/>
                    <a:pt x="3630" y="7756"/>
                  </a:cubicBezTo>
                  <a:cubicBezTo>
                    <a:pt x="3563" y="7756"/>
                    <a:pt x="3557" y="7749"/>
                    <a:pt x="3557" y="7746"/>
                  </a:cubicBezTo>
                  <a:cubicBezTo>
                    <a:pt x="3553" y="7733"/>
                    <a:pt x="3570" y="7725"/>
                    <a:pt x="3685" y="7708"/>
                  </a:cubicBezTo>
                  <a:lnTo>
                    <a:pt x="3723" y="7704"/>
                  </a:lnTo>
                  <a:cubicBezTo>
                    <a:pt x="3718" y="7695"/>
                    <a:pt x="3714" y="7678"/>
                    <a:pt x="3710" y="7657"/>
                  </a:cubicBezTo>
                  <a:cubicBezTo>
                    <a:pt x="3689" y="7576"/>
                    <a:pt x="3646" y="7220"/>
                    <a:pt x="3625" y="6855"/>
                  </a:cubicBezTo>
                  <a:cubicBezTo>
                    <a:pt x="3600" y="6494"/>
                    <a:pt x="3600" y="6129"/>
                    <a:pt x="3604" y="6053"/>
                  </a:cubicBezTo>
                  <a:cubicBezTo>
                    <a:pt x="3608" y="6023"/>
                    <a:pt x="3612" y="6006"/>
                    <a:pt x="3612" y="5997"/>
                  </a:cubicBezTo>
                  <a:cubicBezTo>
                    <a:pt x="3612" y="5997"/>
                    <a:pt x="3608" y="5993"/>
                    <a:pt x="3608" y="5993"/>
                  </a:cubicBezTo>
                  <a:cubicBezTo>
                    <a:pt x="3604" y="5985"/>
                    <a:pt x="3608" y="5972"/>
                    <a:pt x="3663" y="5946"/>
                  </a:cubicBezTo>
                  <a:cubicBezTo>
                    <a:pt x="3702" y="5929"/>
                    <a:pt x="3812" y="5883"/>
                    <a:pt x="3952" y="5819"/>
                  </a:cubicBezTo>
                  <a:cubicBezTo>
                    <a:pt x="4096" y="5751"/>
                    <a:pt x="4266" y="5662"/>
                    <a:pt x="4432" y="5560"/>
                  </a:cubicBezTo>
                  <a:cubicBezTo>
                    <a:pt x="4597" y="5458"/>
                    <a:pt x="4750" y="5344"/>
                    <a:pt x="4869" y="5242"/>
                  </a:cubicBezTo>
                  <a:cubicBezTo>
                    <a:pt x="4988" y="5140"/>
                    <a:pt x="5072" y="5059"/>
                    <a:pt x="5102" y="5030"/>
                  </a:cubicBezTo>
                  <a:cubicBezTo>
                    <a:pt x="5140" y="4995"/>
                    <a:pt x="5156" y="4986"/>
                    <a:pt x="5162" y="4986"/>
                  </a:cubicBezTo>
                  <a:cubicBezTo>
                    <a:pt x="5164" y="4986"/>
                    <a:pt x="5165" y="4986"/>
                    <a:pt x="5166" y="4987"/>
                  </a:cubicBezTo>
                  <a:cubicBezTo>
                    <a:pt x="5174" y="4996"/>
                    <a:pt x="5170" y="5008"/>
                    <a:pt x="5136" y="5059"/>
                  </a:cubicBezTo>
                  <a:cubicBezTo>
                    <a:pt x="5123" y="5076"/>
                    <a:pt x="5098" y="5110"/>
                    <a:pt x="5055" y="5153"/>
                  </a:cubicBezTo>
                  <a:cubicBezTo>
                    <a:pt x="5072" y="5157"/>
                    <a:pt x="5102" y="5161"/>
                    <a:pt x="5153" y="5170"/>
                  </a:cubicBezTo>
                  <a:cubicBezTo>
                    <a:pt x="5213" y="5180"/>
                    <a:pt x="5367" y="5217"/>
                    <a:pt x="5573" y="5217"/>
                  </a:cubicBezTo>
                  <a:cubicBezTo>
                    <a:pt x="5615" y="5217"/>
                    <a:pt x="5659" y="5216"/>
                    <a:pt x="5705" y="5212"/>
                  </a:cubicBezTo>
                  <a:cubicBezTo>
                    <a:pt x="5845" y="5204"/>
                    <a:pt x="5998" y="5174"/>
                    <a:pt x="6151" y="5119"/>
                  </a:cubicBezTo>
                  <a:cubicBezTo>
                    <a:pt x="6227" y="5093"/>
                    <a:pt x="6303" y="5064"/>
                    <a:pt x="6380" y="5021"/>
                  </a:cubicBezTo>
                  <a:cubicBezTo>
                    <a:pt x="6456" y="4987"/>
                    <a:pt x="6528" y="4940"/>
                    <a:pt x="6583" y="4881"/>
                  </a:cubicBezTo>
                  <a:cubicBezTo>
                    <a:pt x="6609" y="4851"/>
                    <a:pt x="6630" y="4817"/>
                    <a:pt x="6639" y="4788"/>
                  </a:cubicBezTo>
                  <a:cubicBezTo>
                    <a:pt x="6639" y="4779"/>
                    <a:pt x="6639" y="4771"/>
                    <a:pt x="6639" y="4762"/>
                  </a:cubicBezTo>
                  <a:lnTo>
                    <a:pt x="6634" y="4754"/>
                  </a:lnTo>
                  <a:cubicBezTo>
                    <a:pt x="6617" y="4737"/>
                    <a:pt x="6605" y="4720"/>
                    <a:pt x="6592" y="4707"/>
                  </a:cubicBezTo>
                  <a:cubicBezTo>
                    <a:pt x="6577" y="4689"/>
                    <a:pt x="6562" y="4682"/>
                    <a:pt x="6540" y="4682"/>
                  </a:cubicBezTo>
                  <a:cubicBezTo>
                    <a:pt x="6531" y="4682"/>
                    <a:pt x="6520" y="4683"/>
                    <a:pt x="6507" y="4686"/>
                  </a:cubicBezTo>
                  <a:cubicBezTo>
                    <a:pt x="6469" y="4694"/>
                    <a:pt x="6431" y="4707"/>
                    <a:pt x="6392" y="4720"/>
                  </a:cubicBezTo>
                  <a:cubicBezTo>
                    <a:pt x="6320" y="4754"/>
                    <a:pt x="6240" y="4783"/>
                    <a:pt x="6163" y="4805"/>
                  </a:cubicBezTo>
                  <a:cubicBezTo>
                    <a:pt x="6087" y="4830"/>
                    <a:pt x="6015" y="4843"/>
                    <a:pt x="5943" y="4851"/>
                  </a:cubicBezTo>
                  <a:cubicBezTo>
                    <a:pt x="5876" y="4860"/>
                    <a:pt x="5813" y="4864"/>
                    <a:pt x="5755" y="4864"/>
                  </a:cubicBezTo>
                  <a:cubicBezTo>
                    <a:pt x="5565" y="4864"/>
                    <a:pt x="5425" y="4825"/>
                    <a:pt x="5370" y="4809"/>
                  </a:cubicBezTo>
                  <a:cubicBezTo>
                    <a:pt x="5293" y="4788"/>
                    <a:pt x="5263" y="4771"/>
                    <a:pt x="5251" y="4762"/>
                  </a:cubicBezTo>
                  <a:lnTo>
                    <a:pt x="5246" y="4762"/>
                  </a:lnTo>
                  <a:cubicBezTo>
                    <a:pt x="5238" y="4754"/>
                    <a:pt x="5242" y="4741"/>
                    <a:pt x="5293" y="4639"/>
                  </a:cubicBezTo>
                  <a:cubicBezTo>
                    <a:pt x="5323" y="4567"/>
                    <a:pt x="5429" y="4376"/>
                    <a:pt x="5518" y="4100"/>
                  </a:cubicBezTo>
                  <a:cubicBezTo>
                    <a:pt x="5561" y="3960"/>
                    <a:pt x="5599" y="3803"/>
                    <a:pt x="5624" y="3633"/>
                  </a:cubicBezTo>
                  <a:cubicBezTo>
                    <a:pt x="5628" y="3591"/>
                    <a:pt x="5637" y="3548"/>
                    <a:pt x="5633" y="3510"/>
                  </a:cubicBezTo>
                  <a:cubicBezTo>
                    <a:pt x="5633" y="3468"/>
                    <a:pt x="5628" y="3425"/>
                    <a:pt x="5611" y="3396"/>
                  </a:cubicBezTo>
                  <a:cubicBezTo>
                    <a:pt x="5594" y="3375"/>
                    <a:pt x="5571" y="3359"/>
                    <a:pt x="5547" y="3359"/>
                  </a:cubicBezTo>
                  <a:cubicBezTo>
                    <a:pt x="5541" y="3359"/>
                    <a:pt x="5536" y="3360"/>
                    <a:pt x="5531" y="3362"/>
                  </a:cubicBezTo>
                  <a:cubicBezTo>
                    <a:pt x="5497" y="3366"/>
                    <a:pt x="5467" y="3387"/>
                    <a:pt x="5446" y="3421"/>
                  </a:cubicBezTo>
                  <a:cubicBezTo>
                    <a:pt x="5420" y="3451"/>
                    <a:pt x="5408" y="3493"/>
                    <a:pt x="5395" y="3536"/>
                  </a:cubicBezTo>
                  <a:cubicBezTo>
                    <a:pt x="5378" y="3578"/>
                    <a:pt x="5365" y="3620"/>
                    <a:pt x="5353" y="3663"/>
                  </a:cubicBezTo>
                  <a:cubicBezTo>
                    <a:pt x="5327" y="3748"/>
                    <a:pt x="5306" y="3833"/>
                    <a:pt x="5280" y="3918"/>
                  </a:cubicBezTo>
                  <a:cubicBezTo>
                    <a:pt x="5234" y="4083"/>
                    <a:pt x="5187" y="4244"/>
                    <a:pt x="5128" y="4380"/>
                  </a:cubicBezTo>
                  <a:cubicBezTo>
                    <a:pt x="5068" y="4516"/>
                    <a:pt x="4996" y="4626"/>
                    <a:pt x="4928" y="4707"/>
                  </a:cubicBezTo>
                  <a:cubicBezTo>
                    <a:pt x="4860" y="4788"/>
                    <a:pt x="4801" y="4834"/>
                    <a:pt x="4767" y="4860"/>
                  </a:cubicBezTo>
                  <a:cubicBezTo>
                    <a:pt x="4724" y="4890"/>
                    <a:pt x="4695" y="4907"/>
                    <a:pt x="4678" y="4915"/>
                  </a:cubicBezTo>
                  <a:cubicBezTo>
                    <a:pt x="4673" y="4924"/>
                    <a:pt x="4669" y="4924"/>
                    <a:pt x="4669" y="4928"/>
                  </a:cubicBezTo>
                  <a:cubicBezTo>
                    <a:pt x="4665" y="4928"/>
                    <a:pt x="4661" y="4928"/>
                    <a:pt x="4657" y="4924"/>
                  </a:cubicBezTo>
                  <a:cubicBezTo>
                    <a:pt x="4648" y="4924"/>
                    <a:pt x="4644" y="4924"/>
                    <a:pt x="4640" y="4919"/>
                  </a:cubicBezTo>
                  <a:cubicBezTo>
                    <a:pt x="4640" y="4915"/>
                    <a:pt x="4640" y="4915"/>
                    <a:pt x="4648" y="4907"/>
                  </a:cubicBezTo>
                  <a:cubicBezTo>
                    <a:pt x="4640" y="4898"/>
                    <a:pt x="4635" y="4885"/>
                    <a:pt x="4631" y="4868"/>
                  </a:cubicBezTo>
                  <a:cubicBezTo>
                    <a:pt x="4618" y="4834"/>
                    <a:pt x="4589" y="4728"/>
                    <a:pt x="4555" y="4588"/>
                  </a:cubicBezTo>
                  <a:cubicBezTo>
                    <a:pt x="4546" y="4550"/>
                    <a:pt x="4533" y="4512"/>
                    <a:pt x="4525" y="4474"/>
                  </a:cubicBezTo>
                  <a:cubicBezTo>
                    <a:pt x="4516" y="4435"/>
                    <a:pt x="4512" y="4393"/>
                    <a:pt x="4499" y="4359"/>
                  </a:cubicBezTo>
                  <a:cubicBezTo>
                    <a:pt x="4487" y="4321"/>
                    <a:pt x="4466" y="4300"/>
                    <a:pt x="4436" y="4295"/>
                  </a:cubicBezTo>
                  <a:cubicBezTo>
                    <a:pt x="4432" y="4295"/>
                    <a:pt x="4428" y="4295"/>
                    <a:pt x="4424" y="4295"/>
                  </a:cubicBezTo>
                  <a:cubicBezTo>
                    <a:pt x="4397" y="4295"/>
                    <a:pt x="4365" y="4307"/>
                    <a:pt x="4342" y="4329"/>
                  </a:cubicBezTo>
                  <a:cubicBezTo>
                    <a:pt x="4317" y="4355"/>
                    <a:pt x="4300" y="4389"/>
                    <a:pt x="4296" y="4427"/>
                  </a:cubicBezTo>
                  <a:cubicBezTo>
                    <a:pt x="4287" y="4465"/>
                    <a:pt x="4287" y="4508"/>
                    <a:pt x="4291" y="4550"/>
                  </a:cubicBezTo>
                  <a:cubicBezTo>
                    <a:pt x="4296" y="4635"/>
                    <a:pt x="4304" y="4716"/>
                    <a:pt x="4308" y="4788"/>
                  </a:cubicBezTo>
                  <a:cubicBezTo>
                    <a:pt x="4321" y="4932"/>
                    <a:pt x="4330" y="5042"/>
                    <a:pt x="4325" y="5081"/>
                  </a:cubicBezTo>
                  <a:cubicBezTo>
                    <a:pt x="4325" y="5140"/>
                    <a:pt x="4321" y="5148"/>
                    <a:pt x="4313" y="5153"/>
                  </a:cubicBezTo>
                  <a:cubicBezTo>
                    <a:pt x="4317" y="5157"/>
                    <a:pt x="4321" y="5170"/>
                    <a:pt x="4304" y="5191"/>
                  </a:cubicBezTo>
                  <a:cubicBezTo>
                    <a:pt x="4279" y="5229"/>
                    <a:pt x="4134" y="5348"/>
                    <a:pt x="3977" y="5450"/>
                  </a:cubicBezTo>
                  <a:cubicBezTo>
                    <a:pt x="3825" y="5556"/>
                    <a:pt x="3659" y="5645"/>
                    <a:pt x="3617" y="5654"/>
                  </a:cubicBezTo>
                  <a:cubicBezTo>
                    <a:pt x="3604" y="5657"/>
                    <a:pt x="3595" y="5658"/>
                    <a:pt x="3589" y="5658"/>
                  </a:cubicBezTo>
                  <a:cubicBezTo>
                    <a:pt x="3579" y="5658"/>
                    <a:pt x="3577" y="5655"/>
                    <a:pt x="3574" y="5649"/>
                  </a:cubicBezTo>
                  <a:cubicBezTo>
                    <a:pt x="3574" y="5641"/>
                    <a:pt x="3574" y="5632"/>
                    <a:pt x="3595" y="5615"/>
                  </a:cubicBezTo>
                  <a:cubicBezTo>
                    <a:pt x="3600" y="5611"/>
                    <a:pt x="3604" y="5607"/>
                    <a:pt x="3612" y="5603"/>
                  </a:cubicBezTo>
                  <a:cubicBezTo>
                    <a:pt x="3608" y="5590"/>
                    <a:pt x="3604" y="5564"/>
                    <a:pt x="3604" y="5526"/>
                  </a:cubicBezTo>
                  <a:cubicBezTo>
                    <a:pt x="3595" y="5403"/>
                    <a:pt x="3604" y="4826"/>
                    <a:pt x="3672" y="4257"/>
                  </a:cubicBezTo>
                  <a:cubicBezTo>
                    <a:pt x="3740" y="3688"/>
                    <a:pt x="3808" y="3120"/>
                    <a:pt x="3829" y="3001"/>
                  </a:cubicBezTo>
                  <a:cubicBezTo>
                    <a:pt x="3837" y="2958"/>
                    <a:pt x="3842" y="2933"/>
                    <a:pt x="3846" y="2920"/>
                  </a:cubicBezTo>
                  <a:cubicBezTo>
                    <a:pt x="3842" y="2920"/>
                    <a:pt x="3837" y="2920"/>
                    <a:pt x="3833" y="2916"/>
                  </a:cubicBezTo>
                  <a:cubicBezTo>
                    <a:pt x="3786" y="2912"/>
                    <a:pt x="3782" y="2903"/>
                    <a:pt x="3782" y="2895"/>
                  </a:cubicBezTo>
                  <a:cubicBezTo>
                    <a:pt x="3782" y="2886"/>
                    <a:pt x="3791" y="2878"/>
                    <a:pt x="3833" y="2873"/>
                  </a:cubicBezTo>
                  <a:cubicBezTo>
                    <a:pt x="3859" y="2869"/>
                    <a:pt x="3939" y="2852"/>
                    <a:pt x="4041" y="2806"/>
                  </a:cubicBezTo>
                  <a:cubicBezTo>
                    <a:pt x="4143" y="2763"/>
                    <a:pt x="4262" y="2691"/>
                    <a:pt x="4376" y="2610"/>
                  </a:cubicBezTo>
                  <a:cubicBezTo>
                    <a:pt x="4432" y="2572"/>
                    <a:pt x="4491" y="2530"/>
                    <a:pt x="4542" y="2487"/>
                  </a:cubicBezTo>
                  <a:cubicBezTo>
                    <a:pt x="4589" y="2445"/>
                    <a:pt x="4644" y="2402"/>
                    <a:pt x="4686" y="2368"/>
                  </a:cubicBezTo>
                  <a:cubicBezTo>
                    <a:pt x="4775" y="2300"/>
                    <a:pt x="4839" y="2245"/>
                    <a:pt x="4864" y="2228"/>
                  </a:cubicBezTo>
                  <a:cubicBezTo>
                    <a:pt x="4873" y="2220"/>
                    <a:pt x="4877" y="2220"/>
                    <a:pt x="4881" y="2216"/>
                  </a:cubicBezTo>
                  <a:cubicBezTo>
                    <a:pt x="4839" y="2199"/>
                    <a:pt x="4835" y="2190"/>
                    <a:pt x="4839" y="2186"/>
                  </a:cubicBezTo>
                  <a:cubicBezTo>
                    <a:pt x="4839" y="2180"/>
                    <a:pt x="4844" y="2175"/>
                    <a:pt x="4865" y="2175"/>
                  </a:cubicBezTo>
                  <a:cubicBezTo>
                    <a:pt x="4877" y="2175"/>
                    <a:pt x="4895" y="2177"/>
                    <a:pt x="4920" y="2182"/>
                  </a:cubicBezTo>
                  <a:cubicBezTo>
                    <a:pt x="4966" y="2186"/>
                    <a:pt x="5102" y="2211"/>
                    <a:pt x="5280" y="2216"/>
                  </a:cubicBezTo>
                  <a:cubicBezTo>
                    <a:pt x="5305" y="2217"/>
                    <a:pt x="5331" y="2217"/>
                    <a:pt x="5358" y="2217"/>
                  </a:cubicBezTo>
                  <a:cubicBezTo>
                    <a:pt x="5521" y="2217"/>
                    <a:pt x="5713" y="2195"/>
                    <a:pt x="5892" y="2143"/>
                  </a:cubicBezTo>
                  <a:cubicBezTo>
                    <a:pt x="5917" y="2135"/>
                    <a:pt x="5938" y="2122"/>
                    <a:pt x="5951" y="2109"/>
                  </a:cubicBezTo>
                  <a:cubicBezTo>
                    <a:pt x="5964" y="2097"/>
                    <a:pt x="5968" y="2080"/>
                    <a:pt x="5960" y="2063"/>
                  </a:cubicBezTo>
                  <a:cubicBezTo>
                    <a:pt x="5955" y="2046"/>
                    <a:pt x="5943" y="2029"/>
                    <a:pt x="5926" y="2020"/>
                  </a:cubicBezTo>
                  <a:cubicBezTo>
                    <a:pt x="5909" y="2008"/>
                    <a:pt x="5887" y="2003"/>
                    <a:pt x="5862" y="1999"/>
                  </a:cubicBezTo>
                  <a:cubicBezTo>
                    <a:pt x="5815" y="1995"/>
                    <a:pt x="5760" y="1995"/>
                    <a:pt x="5709" y="1991"/>
                  </a:cubicBezTo>
                  <a:cubicBezTo>
                    <a:pt x="5658" y="1986"/>
                    <a:pt x="5611" y="1982"/>
                    <a:pt x="5565" y="1974"/>
                  </a:cubicBezTo>
                  <a:cubicBezTo>
                    <a:pt x="5382" y="1948"/>
                    <a:pt x="5251" y="1901"/>
                    <a:pt x="5204" y="1885"/>
                  </a:cubicBezTo>
                  <a:cubicBezTo>
                    <a:pt x="5136" y="1855"/>
                    <a:pt x="5128" y="1842"/>
                    <a:pt x="5132" y="1834"/>
                  </a:cubicBezTo>
                  <a:cubicBezTo>
                    <a:pt x="5132" y="1831"/>
                    <a:pt x="5136" y="1828"/>
                    <a:pt x="5145" y="1828"/>
                  </a:cubicBezTo>
                  <a:cubicBezTo>
                    <a:pt x="5148" y="1828"/>
                    <a:pt x="5152" y="1828"/>
                    <a:pt x="5157" y="1829"/>
                  </a:cubicBezTo>
                  <a:cubicBezTo>
                    <a:pt x="5157" y="1821"/>
                    <a:pt x="5162" y="1808"/>
                    <a:pt x="5170" y="1791"/>
                  </a:cubicBezTo>
                  <a:cubicBezTo>
                    <a:pt x="5191" y="1740"/>
                    <a:pt x="5327" y="1519"/>
                    <a:pt x="5463" y="1303"/>
                  </a:cubicBezTo>
                  <a:cubicBezTo>
                    <a:pt x="5497" y="1248"/>
                    <a:pt x="5522" y="1193"/>
                    <a:pt x="5522" y="1142"/>
                  </a:cubicBezTo>
                  <a:cubicBezTo>
                    <a:pt x="5522" y="1091"/>
                    <a:pt x="5497" y="1044"/>
                    <a:pt x="5467" y="1027"/>
                  </a:cubicBezTo>
                  <a:cubicBezTo>
                    <a:pt x="5456" y="1020"/>
                    <a:pt x="5444" y="1017"/>
                    <a:pt x="5432" y="1017"/>
                  </a:cubicBezTo>
                  <a:cubicBezTo>
                    <a:pt x="5410" y="1017"/>
                    <a:pt x="5389" y="1027"/>
                    <a:pt x="5370" y="1036"/>
                  </a:cubicBezTo>
                  <a:cubicBezTo>
                    <a:pt x="5370" y="1040"/>
                    <a:pt x="5370" y="1040"/>
                    <a:pt x="5365" y="1040"/>
                  </a:cubicBezTo>
                  <a:cubicBezTo>
                    <a:pt x="5340" y="1091"/>
                    <a:pt x="5246" y="1218"/>
                    <a:pt x="5145" y="1337"/>
                  </a:cubicBezTo>
                  <a:cubicBezTo>
                    <a:pt x="5030" y="1473"/>
                    <a:pt x="4903" y="1596"/>
                    <a:pt x="4873" y="1617"/>
                  </a:cubicBezTo>
                  <a:cubicBezTo>
                    <a:pt x="4869" y="1617"/>
                    <a:pt x="4864" y="1621"/>
                    <a:pt x="4860" y="1621"/>
                  </a:cubicBezTo>
                  <a:cubicBezTo>
                    <a:pt x="4873" y="1655"/>
                    <a:pt x="4881" y="1685"/>
                    <a:pt x="4881" y="1698"/>
                  </a:cubicBezTo>
                  <a:cubicBezTo>
                    <a:pt x="4894" y="1757"/>
                    <a:pt x="4886" y="1766"/>
                    <a:pt x="4877" y="1766"/>
                  </a:cubicBezTo>
                  <a:cubicBezTo>
                    <a:pt x="4876" y="1766"/>
                    <a:pt x="4875" y="1767"/>
                    <a:pt x="4874" y="1767"/>
                  </a:cubicBezTo>
                  <a:cubicBezTo>
                    <a:pt x="4866" y="1767"/>
                    <a:pt x="4857" y="1754"/>
                    <a:pt x="4839" y="1710"/>
                  </a:cubicBezTo>
                  <a:cubicBezTo>
                    <a:pt x="4826" y="1677"/>
                    <a:pt x="4784" y="1579"/>
                    <a:pt x="4733" y="1447"/>
                  </a:cubicBezTo>
                  <a:cubicBezTo>
                    <a:pt x="4720" y="1413"/>
                    <a:pt x="4707" y="1375"/>
                    <a:pt x="4695" y="1337"/>
                  </a:cubicBezTo>
                  <a:cubicBezTo>
                    <a:pt x="4686" y="1295"/>
                    <a:pt x="4682" y="1256"/>
                    <a:pt x="4665" y="1227"/>
                  </a:cubicBezTo>
                  <a:cubicBezTo>
                    <a:pt x="4649" y="1195"/>
                    <a:pt x="4630" y="1171"/>
                    <a:pt x="4610" y="1171"/>
                  </a:cubicBezTo>
                  <a:cubicBezTo>
                    <a:pt x="4609" y="1171"/>
                    <a:pt x="4607" y="1171"/>
                    <a:pt x="4606" y="1171"/>
                  </a:cubicBezTo>
                  <a:cubicBezTo>
                    <a:pt x="4604" y="1171"/>
                    <a:pt x="4602" y="1171"/>
                    <a:pt x="4600" y="1171"/>
                  </a:cubicBezTo>
                  <a:cubicBezTo>
                    <a:pt x="4576" y="1171"/>
                    <a:pt x="4550" y="1195"/>
                    <a:pt x="4542" y="1222"/>
                  </a:cubicBezTo>
                  <a:cubicBezTo>
                    <a:pt x="4529" y="1256"/>
                    <a:pt x="4525" y="1299"/>
                    <a:pt x="4525" y="1341"/>
                  </a:cubicBezTo>
                  <a:cubicBezTo>
                    <a:pt x="4521" y="1384"/>
                    <a:pt x="4521" y="1426"/>
                    <a:pt x="4525" y="1469"/>
                  </a:cubicBezTo>
                  <a:cubicBezTo>
                    <a:pt x="4525" y="1553"/>
                    <a:pt x="4533" y="1630"/>
                    <a:pt x="4538" y="1702"/>
                  </a:cubicBezTo>
                  <a:cubicBezTo>
                    <a:pt x="4555" y="1842"/>
                    <a:pt x="4572" y="1948"/>
                    <a:pt x="4576" y="1982"/>
                  </a:cubicBezTo>
                  <a:cubicBezTo>
                    <a:pt x="4580" y="2042"/>
                    <a:pt x="4576" y="2054"/>
                    <a:pt x="4567" y="2054"/>
                  </a:cubicBezTo>
                  <a:cubicBezTo>
                    <a:pt x="4555" y="2054"/>
                    <a:pt x="4546" y="2046"/>
                    <a:pt x="4529" y="1995"/>
                  </a:cubicBezTo>
                  <a:cubicBezTo>
                    <a:pt x="4525" y="1986"/>
                    <a:pt x="4525" y="1978"/>
                    <a:pt x="4521" y="1969"/>
                  </a:cubicBezTo>
                  <a:cubicBezTo>
                    <a:pt x="4482" y="2012"/>
                    <a:pt x="4368" y="2118"/>
                    <a:pt x="4245" y="2216"/>
                  </a:cubicBezTo>
                  <a:cubicBezTo>
                    <a:pt x="4105" y="2326"/>
                    <a:pt x="3960" y="2424"/>
                    <a:pt x="3922" y="2436"/>
                  </a:cubicBezTo>
                  <a:cubicBezTo>
                    <a:pt x="3911" y="2442"/>
                    <a:pt x="3903" y="2444"/>
                    <a:pt x="3897" y="2444"/>
                  </a:cubicBezTo>
                  <a:cubicBezTo>
                    <a:pt x="3890" y="2444"/>
                    <a:pt x="3886" y="2441"/>
                    <a:pt x="3884" y="2436"/>
                  </a:cubicBezTo>
                  <a:cubicBezTo>
                    <a:pt x="3880" y="2428"/>
                    <a:pt x="3880" y="2419"/>
                    <a:pt x="3893" y="2402"/>
                  </a:cubicBezTo>
                  <a:cubicBezTo>
                    <a:pt x="3893" y="2394"/>
                    <a:pt x="3893" y="2381"/>
                    <a:pt x="3897" y="2368"/>
                  </a:cubicBezTo>
                  <a:cubicBezTo>
                    <a:pt x="3901" y="2330"/>
                    <a:pt x="3918" y="2216"/>
                    <a:pt x="3948" y="2071"/>
                  </a:cubicBezTo>
                  <a:cubicBezTo>
                    <a:pt x="3960" y="1995"/>
                    <a:pt x="3977" y="1914"/>
                    <a:pt x="3994" y="1825"/>
                  </a:cubicBezTo>
                  <a:cubicBezTo>
                    <a:pt x="4007" y="1783"/>
                    <a:pt x="4016" y="1740"/>
                    <a:pt x="4024" y="1694"/>
                  </a:cubicBezTo>
                  <a:cubicBezTo>
                    <a:pt x="4033" y="1647"/>
                    <a:pt x="4041" y="1604"/>
                    <a:pt x="4041" y="1562"/>
                  </a:cubicBezTo>
                  <a:cubicBezTo>
                    <a:pt x="4041" y="1524"/>
                    <a:pt x="4028" y="1486"/>
                    <a:pt x="4007" y="1456"/>
                  </a:cubicBezTo>
                  <a:cubicBezTo>
                    <a:pt x="3987" y="1432"/>
                    <a:pt x="3964" y="1419"/>
                    <a:pt x="3940" y="1419"/>
                  </a:cubicBezTo>
                  <a:cubicBezTo>
                    <a:pt x="3934" y="1419"/>
                    <a:pt x="3928" y="1420"/>
                    <a:pt x="3922" y="1422"/>
                  </a:cubicBezTo>
                  <a:cubicBezTo>
                    <a:pt x="3888" y="1426"/>
                    <a:pt x="3863" y="1452"/>
                    <a:pt x="3846" y="1481"/>
                  </a:cubicBezTo>
                  <a:cubicBezTo>
                    <a:pt x="3829" y="1515"/>
                    <a:pt x="3816" y="1549"/>
                    <a:pt x="3808" y="1587"/>
                  </a:cubicBezTo>
                  <a:cubicBezTo>
                    <a:pt x="3778" y="1732"/>
                    <a:pt x="3748" y="1842"/>
                    <a:pt x="3740" y="1880"/>
                  </a:cubicBezTo>
                  <a:cubicBezTo>
                    <a:pt x="3735" y="1893"/>
                    <a:pt x="3731" y="1906"/>
                    <a:pt x="3727" y="1914"/>
                  </a:cubicBezTo>
                  <a:cubicBezTo>
                    <a:pt x="3731" y="1923"/>
                    <a:pt x="3731" y="1927"/>
                    <a:pt x="3731" y="1935"/>
                  </a:cubicBezTo>
                  <a:cubicBezTo>
                    <a:pt x="3727" y="1944"/>
                    <a:pt x="3718" y="1948"/>
                    <a:pt x="3697" y="1948"/>
                  </a:cubicBezTo>
                  <a:cubicBezTo>
                    <a:pt x="3685" y="1944"/>
                    <a:pt x="3646" y="1931"/>
                    <a:pt x="3604" y="1901"/>
                  </a:cubicBezTo>
                  <a:cubicBezTo>
                    <a:pt x="3557" y="1872"/>
                    <a:pt x="3506" y="1829"/>
                    <a:pt x="3464" y="1787"/>
                  </a:cubicBezTo>
                  <a:cubicBezTo>
                    <a:pt x="3375" y="1694"/>
                    <a:pt x="3298" y="1596"/>
                    <a:pt x="3286" y="1570"/>
                  </a:cubicBezTo>
                  <a:cubicBezTo>
                    <a:pt x="3277" y="1553"/>
                    <a:pt x="3277" y="1545"/>
                    <a:pt x="3286" y="1541"/>
                  </a:cubicBezTo>
                  <a:cubicBezTo>
                    <a:pt x="3288" y="1536"/>
                    <a:pt x="3291" y="1534"/>
                    <a:pt x="3296" y="1534"/>
                  </a:cubicBezTo>
                  <a:cubicBezTo>
                    <a:pt x="3301" y="1534"/>
                    <a:pt x="3309" y="1536"/>
                    <a:pt x="3320" y="1541"/>
                  </a:cubicBezTo>
                  <a:cubicBezTo>
                    <a:pt x="3320" y="1498"/>
                    <a:pt x="3332" y="1430"/>
                    <a:pt x="3358" y="1354"/>
                  </a:cubicBezTo>
                  <a:cubicBezTo>
                    <a:pt x="3379" y="1303"/>
                    <a:pt x="3409" y="1244"/>
                    <a:pt x="3434" y="1188"/>
                  </a:cubicBezTo>
                  <a:cubicBezTo>
                    <a:pt x="3460" y="1133"/>
                    <a:pt x="3481" y="1070"/>
                    <a:pt x="3472" y="1014"/>
                  </a:cubicBezTo>
                  <a:cubicBezTo>
                    <a:pt x="3468" y="989"/>
                    <a:pt x="3455" y="963"/>
                    <a:pt x="3438" y="959"/>
                  </a:cubicBezTo>
                  <a:cubicBezTo>
                    <a:pt x="3435" y="957"/>
                    <a:pt x="3431" y="956"/>
                    <a:pt x="3426" y="956"/>
                  </a:cubicBezTo>
                  <a:cubicBezTo>
                    <a:pt x="3413" y="956"/>
                    <a:pt x="3397" y="963"/>
                    <a:pt x="3379" y="972"/>
                  </a:cubicBezTo>
                  <a:cubicBezTo>
                    <a:pt x="3328" y="1006"/>
                    <a:pt x="3286" y="1048"/>
                    <a:pt x="3252" y="1087"/>
                  </a:cubicBezTo>
                  <a:cubicBezTo>
                    <a:pt x="3188" y="1159"/>
                    <a:pt x="3154" y="1227"/>
                    <a:pt x="3141" y="1256"/>
                  </a:cubicBezTo>
                  <a:cubicBezTo>
                    <a:pt x="3141" y="1273"/>
                    <a:pt x="3137" y="1278"/>
                    <a:pt x="3133" y="1278"/>
                  </a:cubicBezTo>
                  <a:cubicBezTo>
                    <a:pt x="3120" y="1303"/>
                    <a:pt x="3112" y="1307"/>
                    <a:pt x="3107" y="1307"/>
                  </a:cubicBezTo>
                  <a:cubicBezTo>
                    <a:pt x="3099" y="1303"/>
                    <a:pt x="3086" y="1299"/>
                    <a:pt x="3095" y="1252"/>
                  </a:cubicBezTo>
                  <a:cubicBezTo>
                    <a:pt x="3095" y="1244"/>
                    <a:pt x="3099" y="1231"/>
                    <a:pt x="3103" y="1218"/>
                  </a:cubicBezTo>
                  <a:cubicBezTo>
                    <a:pt x="3099" y="1214"/>
                    <a:pt x="3099" y="1205"/>
                    <a:pt x="3095" y="1197"/>
                  </a:cubicBezTo>
                  <a:cubicBezTo>
                    <a:pt x="3073" y="1099"/>
                    <a:pt x="3010" y="641"/>
                    <a:pt x="2955" y="183"/>
                  </a:cubicBezTo>
                  <a:cubicBezTo>
                    <a:pt x="2946" y="127"/>
                    <a:pt x="2938" y="72"/>
                    <a:pt x="2908" y="42"/>
                  </a:cubicBezTo>
                  <a:cubicBezTo>
                    <a:pt x="2884" y="19"/>
                    <a:pt x="2842" y="0"/>
                    <a:pt x="28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1" name="Google Shape;3911;p37"/>
            <p:cNvSpPr/>
            <p:nvPr/>
          </p:nvSpPr>
          <p:spPr>
            <a:xfrm>
              <a:off x="1011723" y="2969089"/>
              <a:ext cx="462286" cy="828766"/>
            </a:xfrm>
            <a:custGeom>
              <a:avLst/>
              <a:gdLst/>
              <a:ahLst/>
              <a:cxnLst/>
              <a:rect l="l" t="t" r="r" b="b"/>
              <a:pathLst>
                <a:path w="2586" h="4636" extrusionOk="0">
                  <a:moveTo>
                    <a:pt x="2042" y="1"/>
                  </a:moveTo>
                  <a:cubicBezTo>
                    <a:pt x="2042" y="1"/>
                    <a:pt x="2038" y="30"/>
                    <a:pt x="2033" y="77"/>
                  </a:cubicBezTo>
                  <a:cubicBezTo>
                    <a:pt x="2012" y="183"/>
                    <a:pt x="1957" y="378"/>
                    <a:pt x="1791" y="540"/>
                  </a:cubicBezTo>
                  <a:cubicBezTo>
                    <a:pt x="1554" y="765"/>
                    <a:pt x="1439" y="973"/>
                    <a:pt x="1673" y="998"/>
                  </a:cubicBezTo>
                  <a:cubicBezTo>
                    <a:pt x="1906" y="1024"/>
                    <a:pt x="2492" y="1079"/>
                    <a:pt x="2297" y="1147"/>
                  </a:cubicBezTo>
                  <a:cubicBezTo>
                    <a:pt x="2152" y="1198"/>
                    <a:pt x="2025" y="1216"/>
                    <a:pt x="1915" y="1216"/>
                  </a:cubicBezTo>
                  <a:cubicBezTo>
                    <a:pt x="1685" y="1216"/>
                    <a:pt x="1528" y="1139"/>
                    <a:pt x="1438" y="1139"/>
                  </a:cubicBezTo>
                  <a:cubicBezTo>
                    <a:pt x="1418" y="1139"/>
                    <a:pt x="1402" y="1142"/>
                    <a:pt x="1388" y="1151"/>
                  </a:cubicBezTo>
                  <a:cubicBezTo>
                    <a:pt x="1282" y="1219"/>
                    <a:pt x="654" y="1737"/>
                    <a:pt x="446" y="1796"/>
                  </a:cubicBezTo>
                  <a:cubicBezTo>
                    <a:pt x="234" y="1860"/>
                    <a:pt x="268" y="2055"/>
                    <a:pt x="230" y="2221"/>
                  </a:cubicBezTo>
                  <a:cubicBezTo>
                    <a:pt x="191" y="2386"/>
                    <a:pt x="0" y="4551"/>
                    <a:pt x="157" y="4636"/>
                  </a:cubicBezTo>
                  <a:cubicBezTo>
                    <a:pt x="170" y="4610"/>
                    <a:pt x="183" y="4585"/>
                    <a:pt x="196" y="4559"/>
                  </a:cubicBezTo>
                  <a:lnTo>
                    <a:pt x="196" y="4555"/>
                  </a:lnTo>
                  <a:cubicBezTo>
                    <a:pt x="204" y="4432"/>
                    <a:pt x="221" y="3863"/>
                    <a:pt x="289" y="3294"/>
                  </a:cubicBezTo>
                  <a:cubicBezTo>
                    <a:pt x="353" y="2730"/>
                    <a:pt x="416" y="2161"/>
                    <a:pt x="421" y="2038"/>
                  </a:cubicBezTo>
                  <a:cubicBezTo>
                    <a:pt x="421" y="1991"/>
                    <a:pt x="421" y="1966"/>
                    <a:pt x="421" y="1949"/>
                  </a:cubicBezTo>
                  <a:cubicBezTo>
                    <a:pt x="463" y="1949"/>
                    <a:pt x="535" y="1932"/>
                    <a:pt x="612" y="1898"/>
                  </a:cubicBezTo>
                  <a:cubicBezTo>
                    <a:pt x="722" y="1856"/>
                    <a:pt x="845" y="1783"/>
                    <a:pt x="964" y="1703"/>
                  </a:cubicBezTo>
                  <a:cubicBezTo>
                    <a:pt x="1023" y="1660"/>
                    <a:pt x="1078" y="1618"/>
                    <a:pt x="1129" y="1575"/>
                  </a:cubicBezTo>
                  <a:cubicBezTo>
                    <a:pt x="1185" y="1529"/>
                    <a:pt x="1231" y="1491"/>
                    <a:pt x="1274" y="1452"/>
                  </a:cubicBezTo>
                  <a:cubicBezTo>
                    <a:pt x="1363" y="1380"/>
                    <a:pt x="1426" y="1316"/>
                    <a:pt x="1443" y="1291"/>
                  </a:cubicBezTo>
                  <a:cubicBezTo>
                    <a:pt x="1456" y="1278"/>
                    <a:pt x="1460" y="1270"/>
                    <a:pt x="1465" y="1261"/>
                  </a:cubicBezTo>
                  <a:cubicBezTo>
                    <a:pt x="1516" y="1274"/>
                    <a:pt x="1647" y="1308"/>
                    <a:pt x="1825" y="1316"/>
                  </a:cubicBezTo>
                  <a:cubicBezTo>
                    <a:pt x="1854" y="1318"/>
                    <a:pt x="1883" y="1319"/>
                    <a:pt x="1913" y="1319"/>
                  </a:cubicBezTo>
                  <a:cubicBezTo>
                    <a:pt x="2079" y="1319"/>
                    <a:pt x="2272" y="1297"/>
                    <a:pt x="2462" y="1240"/>
                  </a:cubicBezTo>
                  <a:cubicBezTo>
                    <a:pt x="2492" y="1232"/>
                    <a:pt x="2526" y="1219"/>
                    <a:pt x="2551" y="1189"/>
                  </a:cubicBezTo>
                  <a:cubicBezTo>
                    <a:pt x="2577" y="1159"/>
                    <a:pt x="2585" y="1113"/>
                    <a:pt x="2572" y="1075"/>
                  </a:cubicBezTo>
                  <a:cubicBezTo>
                    <a:pt x="2551" y="1002"/>
                    <a:pt x="2475" y="968"/>
                    <a:pt x="2415" y="960"/>
                  </a:cubicBezTo>
                  <a:cubicBezTo>
                    <a:pt x="2386" y="958"/>
                    <a:pt x="2359" y="958"/>
                    <a:pt x="2334" y="958"/>
                  </a:cubicBezTo>
                  <a:cubicBezTo>
                    <a:pt x="2308" y="958"/>
                    <a:pt x="2284" y="958"/>
                    <a:pt x="2258" y="956"/>
                  </a:cubicBezTo>
                  <a:cubicBezTo>
                    <a:pt x="2207" y="951"/>
                    <a:pt x="2161" y="947"/>
                    <a:pt x="2118" y="943"/>
                  </a:cubicBezTo>
                  <a:cubicBezTo>
                    <a:pt x="1940" y="922"/>
                    <a:pt x="1808" y="884"/>
                    <a:pt x="1762" y="871"/>
                  </a:cubicBezTo>
                  <a:cubicBezTo>
                    <a:pt x="1753" y="871"/>
                    <a:pt x="1745" y="867"/>
                    <a:pt x="1736" y="867"/>
                  </a:cubicBezTo>
                  <a:cubicBezTo>
                    <a:pt x="1741" y="862"/>
                    <a:pt x="1749" y="858"/>
                    <a:pt x="1753" y="850"/>
                  </a:cubicBezTo>
                  <a:cubicBezTo>
                    <a:pt x="1791" y="807"/>
                    <a:pt x="1932" y="591"/>
                    <a:pt x="2072" y="370"/>
                  </a:cubicBezTo>
                  <a:cubicBezTo>
                    <a:pt x="2106" y="315"/>
                    <a:pt x="2135" y="251"/>
                    <a:pt x="2140" y="175"/>
                  </a:cubicBezTo>
                  <a:cubicBezTo>
                    <a:pt x="2135" y="103"/>
                    <a:pt x="2101" y="30"/>
                    <a:pt x="2042" y="1"/>
                  </a:cubicBezTo>
                  <a:close/>
                </a:path>
              </a:pathLst>
            </a:custGeom>
            <a:solidFill>
              <a:srgbClr val="1E1549">
                <a:alpha val="41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2" name="Google Shape;3912;p37"/>
            <p:cNvSpPr/>
            <p:nvPr/>
          </p:nvSpPr>
          <p:spPr>
            <a:xfrm>
              <a:off x="1009399" y="3384192"/>
              <a:ext cx="585277" cy="789259"/>
            </a:xfrm>
            <a:custGeom>
              <a:avLst/>
              <a:gdLst/>
              <a:ahLst/>
              <a:cxnLst/>
              <a:rect l="l" t="t" r="r" b="b"/>
              <a:pathLst>
                <a:path w="3274" h="4415" extrusionOk="0">
                  <a:moveTo>
                    <a:pt x="2114" y="0"/>
                  </a:moveTo>
                  <a:cubicBezTo>
                    <a:pt x="2093" y="26"/>
                    <a:pt x="2080" y="43"/>
                    <a:pt x="2080" y="43"/>
                  </a:cubicBezTo>
                  <a:cubicBezTo>
                    <a:pt x="2080" y="43"/>
                    <a:pt x="2080" y="51"/>
                    <a:pt x="2085" y="73"/>
                  </a:cubicBezTo>
                  <a:cubicBezTo>
                    <a:pt x="2093" y="174"/>
                    <a:pt x="2106" y="518"/>
                    <a:pt x="1991" y="773"/>
                  </a:cubicBezTo>
                  <a:cubicBezTo>
                    <a:pt x="1851" y="1070"/>
                    <a:pt x="1681" y="1486"/>
                    <a:pt x="1737" y="1524"/>
                  </a:cubicBezTo>
                  <a:cubicBezTo>
                    <a:pt x="1789" y="1562"/>
                    <a:pt x="1908" y="1639"/>
                    <a:pt x="2221" y="1639"/>
                  </a:cubicBezTo>
                  <a:cubicBezTo>
                    <a:pt x="2263" y="1639"/>
                    <a:pt x="2308" y="1637"/>
                    <a:pt x="2356" y="1635"/>
                  </a:cubicBezTo>
                  <a:cubicBezTo>
                    <a:pt x="2678" y="1615"/>
                    <a:pt x="2952" y="1536"/>
                    <a:pt x="3029" y="1536"/>
                  </a:cubicBezTo>
                  <a:cubicBezTo>
                    <a:pt x="3053" y="1536"/>
                    <a:pt x="3058" y="1543"/>
                    <a:pt x="3040" y="1562"/>
                  </a:cubicBezTo>
                  <a:cubicBezTo>
                    <a:pt x="2847" y="1768"/>
                    <a:pt x="2397" y="1851"/>
                    <a:pt x="2108" y="1851"/>
                  </a:cubicBezTo>
                  <a:cubicBezTo>
                    <a:pt x="2021" y="1851"/>
                    <a:pt x="1949" y="1843"/>
                    <a:pt x="1902" y="1830"/>
                  </a:cubicBezTo>
                  <a:cubicBezTo>
                    <a:pt x="1776" y="1794"/>
                    <a:pt x="1779" y="1670"/>
                    <a:pt x="1693" y="1670"/>
                  </a:cubicBezTo>
                  <a:cubicBezTo>
                    <a:pt x="1637" y="1670"/>
                    <a:pt x="1543" y="1723"/>
                    <a:pt x="1350" y="1885"/>
                  </a:cubicBezTo>
                  <a:cubicBezTo>
                    <a:pt x="862" y="2297"/>
                    <a:pt x="234" y="2581"/>
                    <a:pt x="115" y="2628"/>
                  </a:cubicBezTo>
                  <a:cubicBezTo>
                    <a:pt x="1" y="2679"/>
                    <a:pt x="9" y="4253"/>
                    <a:pt x="281" y="4415"/>
                  </a:cubicBezTo>
                  <a:cubicBezTo>
                    <a:pt x="293" y="4398"/>
                    <a:pt x="302" y="4376"/>
                    <a:pt x="310" y="4359"/>
                  </a:cubicBezTo>
                  <a:cubicBezTo>
                    <a:pt x="310" y="4279"/>
                    <a:pt x="276" y="3918"/>
                    <a:pt x="255" y="3561"/>
                  </a:cubicBezTo>
                  <a:cubicBezTo>
                    <a:pt x="230" y="3201"/>
                    <a:pt x="221" y="2840"/>
                    <a:pt x="209" y="2759"/>
                  </a:cubicBezTo>
                  <a:cubicBezTo>
                    <a:pt x="204" y="2734"/>
                    <a:pt x="204" y="2717"/>
                    <a:pt x="200" y="2708"/>
                  </a:cubicBezTo>
                  <a:cubicBezTo>
                    <a:pt x="209" y="2708"/>
                    <a:pt x="221" y="2704"/>
                    <a:pt x="238" y="2700"/>
                  </a:cubicBezTo>
                  <a:cubicBezTo>
                    <a:pt x="281" y="2691"/>
                    <a:pt x="395" y="2649"/>
                    <a:pt x="540" y="2589"/>
                  </a:cubicBezTo>
                  <a:cubicBezTo>
                    <a:pt x="684" y="2526"/>
                    <a:pt x="862" y="2437"/>
                    <a:pt x="1028" y="2331"/>
                  </a:cubicBezTo>
                  <a:cubicBezTo>
                    <a:pt x="1198" y="2229"/>
                    <a:pt x="1355" y="2110"/>
                    <a:pt x="1473" y="2004"/>
                  </a:cubicBezTo>
                  <a:cubicBezTo>
                    <a:pt x="1520" y="1957"/>
                    <a:pt x="1563" y="1919"/>
                    <a:pt x="1597" y="1885"/>
                  </a:cubicBezTo>
                  <a:cubicBezTo>
                    <a:pt x="1609" y="1893"/>
                    <a:pt x="1639" y="1906"/>
                    <a:pt x="1703" y="1927"/>
                  </a:cubicBezTo>
                  <a:cubicBezTo>
                    <a:pt x="1762" y="1946"/>
                    <a:pt x="1933" y="1990"/>
                    <a:pt x="2164" y="1990"/>
                  </a:cubicBezTo>
                  <a:cubicBezTo>
                    <a:pt x="2199" y="1990"/>
                    <a:pt x="2234" y="1989"/>
                    <a:pt x="2271" y="1987"/>
                  </a:cubicBezTo>
                  <a:cubicBezTo>
                    <a:pt x="2416" y="1978"/>
                    <a:pt x="2573" y="1953"/>
                    <a:pt x="2734" y="1898"/>
                  </a:cubicBezTo>
                  <a:cubicBezTo>
                    <a:pt x="2815" y="1868"/>
                    <a:pt x="2895" y="1838"/>
                    <a:pt x="2972" y="1796"/>
                  </a:cubicBezTo>
                  <a:cubicBezTo>
                    <a:pt x="3052" y="1758"/>
                    <a:pt x="3129" y="1707"/>
                    <a:pt x="3197" y="1639"/>
                  </a:cubicBezTo>
                  <a:cubicBezTo>
                    <a:pt x="3226" y="1605"/>
                    <a:pt x="3256" y="1562"/>
                    <a:pt x="3265" y="1507"/>
                  </a:cubicBezTo>
                  <a:cubicBezTo>
                    <a:pt x="3269" y="1494"/>
                    <a:pt x="3269" y="1482"/>
                    <a:pt x="3269" y="1465"/>
                  </a:cubicBezTo>
                  <a:cubicBezTo>
                    <a:pt x="3273" y="1444"/>
                    <a:pt x="3248" y="1422"/>
                    <a:pt x="3248" y="1418"/>
                  </a:cubicBezTo>
                  <a:cubicBezTo>
                    <a:pt x="3231" y="1401"/>
                    <a:pt x="3218" y="1384"/>
                    <a:pt x="3201" y="1367"/>
                  </a:cubicBezTo>
                  <a:cubicBezTo>
                    <a:pt x="3184" y="1346"/>
                    <a:pt x="3158" y="1329"/>
                    <a:pt x="3129" y="1325"/>
                  </a:cubicBezTo>
                  <a:cubicBezTo>
                    <a:pt x="3116" y="1323"/>
                    <a:pt x="3104" y="1322"/>
                    <a:pt x="3092" y="1322"/>
                  </a:cubicBezTo>
                  <a:cubicBezTo>
                    <a:pt x="3076" y="1322"/>
                    <a:pt x="3061" y="1324"/>
                    <a:pt x="3048" y="1329"/>
                  </a:cubicBezTo>
                  <a:cubicBezTo>
                    <a:pt x="3006" y="1337"/>
                    <a:pt x="2963" y="1350"/>
                    <a:pt x="2925" y="1367"/>
                  </a:cubicBezTo>
                  <a:cubicBezTo>
                    <a:pt x="2844" y="1401"/>
                    <a:pt x="2776" y="1431"/>
                    <a:pt x="2700" y="1452"/>
                  </a:cubicBezTo>
                  <a:cubicBezTo>
                    <a:pt x="2628" y="1473"/>
                    <a:pt x="2556" y="1490"/>
                    <a:pt x="2488" y="1499"/>
                  </a:cubicBezTo>
                  <a:cubicBezTo>
                    <a:pt x="2412" y="1509"/>
                    <a:pt x="2341" y="1513"/>
                    <a:pt x="2276" y="1513"/>
                  </a:cubicBezTo>
                  <a:cubicBezTo>
                    <a:pt x="2110" y="1513"/>
                    <a:pt x="1988" y="1487"/>
                    <a:pt x="1936" y="1477"/>
                  </a:cubicBezTo>
                  <a:cubicBezTo>
                    <a:pt x="1877" y="1465"/>
                    <a:pt x="1847" y="1460"/>
                    <a:pt x="1830" y="1456"/>
                  </a:cubicBezTo>
                  <a:cubicBezTo>
                    <a:pt x="1838" y="1444"/>
                    <a:pt x="1860" y="1418"/>
                    <a:pt x="1889" y="1371"/>
                  </a:cubicBezTo>
                  <a:cubicBezTo>
                    <a:pt x="1932" y="1303"/>
                    <a:pt x="2046" y="1108"/>
                    <a:pt x="2140" y="828"/>
                  </a:cubicBezTo>
                  <a:cubicBezTo>
                    <a:pt x="2186" y="688"/>
                    <a:pt x="2225" y="522"/>
                    <a:pt x="2250" y="353"/>
                  </a:cubicBezTo>
                  <a:cubicBezTo>
                    <a:pt x="2263" y="268"/>
                    <a:pt x="2280" y="166"/>
                    <a:pt x="2225" y="68"/>
                  </a:cubicBezTo>
                  <a:cubicBezTo>
                    <a:pt x="2203" y="30"/>
                    <a:pt x="2161" y="5"/>
                    <a:pt x="2114" y="0"/>
                  </a:cubicBezTo>
                  <a:close/>
                </a:path>
              </a:pathLst>
            </a:custGeom>
            <a:solidFill>
              <a:srgbClr val="1E1549">
                <a:alpha val="41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3" name="Google Shape;3913;p37"/>
            <p:cNvSpPr/>
            <p:nvPr/>
          </p:nvSpPr>
          <p:spPr>
            <a:xfrm>
              <a:off x="1058739" y="4129305"/>
              <a:ext cx="472118" cy="143550"/>
            </a:xfrm>
            <a:custGeom>
              <a:avLst/>
              <a:gdLst/>
              <a:ahLst/>
              <a:cxnLst/>
              <a:rect l="l" t="t" r="r" b="b"/>
              <a:pathLst>
                <a:path w="2641" h="803" extrusionOk="0">
                  <a:moveTo>
                    <a:pt x="1919" y="0"/>
                  </a:moveTo>
                  <a:lnTo>
                    <a:pt x="1834" y="9"/>
                  </a:lnTo>
                  <a:cubicBezTo>
                    <a:pt x="1834" y="9"/>
                    <a:pt x="1953" y="51"/>
                    <a:pt x="2080" y="102"/>
                  </a:cubicBezTo>
                  <a:cubicBezTo>
                    <a:pt x="2250" y="174"/>
                    <a:pt x="2424" y="259"/>
                    <a:pt x="2339" y="298"/>
                  </a:cubicBezTo>
                  <a:cubicBezTo>
                    <a:pt x="2282" y="322"/>
                    <a:pt x="2150" y="333"/>
                    <a:pt x="2001" y="333"/>
                  </a:cubicBezTo>
                  <a:cubicBezTo>
                    <a:pt x="1763" y="333"/>
                    <a:pt x="1481" y="305"/>
                    <a:pt x="1384" y="255"/>
                  </a:cubicBezTo>
                  <a:cubicBezTo>
                    <a:pt x="1312" y="220"/>
                    <a:pt x="1274" y="176"/>
                    <a:pt x="1225" y="176"/>
                  </a:cubicBezTo>
                  <a:cubicBezTo>
                    <a:pt x="1191" y="176"/>
                    <a:pt x="1151" y="198"/>
                    <a:pt x="1091" y="264"/>
                  </a:cubicBezTo>
                  <a:cubicBezTo>
                    <a:pt x="981" y="378"/>
                    <a:pt x="548" y="616"/>
                    <a:pt x="242" y="722"/>
                  </a:cubicBezTo>
                  <a:cubicBezTo>
                    <a:pt x="149" y="753"/>
                    <a:pt x="70" y="773"/>
                    <a:pt x="15" y="773"/>
                  </a:cubicBezTo>
                  <a:cubicBezTo>
                    <a:pt x="10" y="773"/>
                    <a:pt x="5" y="773"/>
                    <a:pt x="0" y="773"/>
                  </a:cubicBezTo>
                  <a:lnTo>
                    <a:pt x="0" y="773"/>
                  </a:lnTo>
                  <a:cubicBezTo>
                    <a:pt x="43" y="781"/>
                    <a:pt x="94" y="794"/>
                    <a:pt x="141" y="803"/>
                  </a:cubicBezTo>
                  <a:cubicBezTo>
                    <a:pt x="175" y="798"/>
                    <a:pt x="213" y="794"/>
                    <a:pt x="255" y="786"/>
                  </a:cubicBezTo>
                  <a:cubicBezTo>
                    <a:pt x="370" y="769"/>
                    <a:pt x="510" y="739"/>
                    <a:pt x="646" y="688"/>
                  </a:cubicBezTo>
                  <a:cubicBezTo>
                    <a:pt x="866" y="607"/>
                    <a:pt x="1053" y="467"/>
                    <a:pt x="1138" y="391"/>
                  </a:cubicBezTo>
                  <a:cubicBezTo>
                    <a:pt x="1142" y="391"/>
                    <a:pt x="1151" y="395"/>
                    <a:pt x="1155" y="395"/>
                  </a:cubicBezTo>
                  <a:cubicBezTo>
                    <a:pt x="1223" y="404"/>
                    <a:pt x="1410" y="416"/>
                    <a:pt x="1656" y="433"/>
                  </a:cubicBezTo>
                  <a:cubicBezTo>
                    <a:pt x="1779" y="442"/>
                    <a:pt x="1919" y="450"/>
                    <a:pt x="2063" y="459"/>
                  </a:cubicBezTo>
                  <a:cubicBezTo>
                    <a:pt x="2140" y="463"/>
                    <a:pt x="2212" y="467"/>
                    <a:pt x="2288" y="476"/>
                  </a:cubicBezTo>
                  <a:cubicBezTo>
                    <a:pt x="2322" y="476"/>
                    <a:pt x="2358" y="479"/>
                    <a:pt x="2394" y="479"/>
                  </a:cubicBezTo>
                  <a:cubicBezTo>
                    <a:pt x="2440" y="479"/>
                    <a:pt x="2487" y="474"/>
                    <a:pt x="2534" y="450"/>
                  </a:cubicBezTo>
                  <a:cubicBezTo>
                    <a:pt x="2577" y="425"/>
                    <a:pt x="2611" y="391"/>
                    <a:pt x="2624" y="340"/>
                  </a:cubicBezTo>
                  <a:cubicBezTo>
                    <a:pt x="2641" y="289"/>
                    <a:pt x="2619" y="238"/>
                    <a:pt x="2590" y="200"/>
                  </a:cubicBezTo>
                  <a:cubicBezTo>
                    <a:pt x="2560" y="166"/>
                    <a:pt x="2522" y="140"/>
                    <a:pt x="2483" y="128"/>
                  </a:cubicBezTo>
                  <a:cubicBezTo>
                    <a:pt x="2445" y="115"/>
                    <a:pt x="2407" y="107"/>
                    <a:pt x="2369" y="98"/>
                  </a:cubicBezTo>
                  <a:cubicBezTo>
                    <a:pt x="2229" y="68"/>
                    <a:pt x="2093" y="39"/>
                    <a:pt x="1970" y="9"/>
                  </a:cubicBezTo>
                  <a:cubicBezTo>
                    <a:pt x="1953" y="5"/>
                    <a:pt x="1936" y="5"/>
                    <a:pt x="1919" y="0"/>
                  </a:cubicBezTo>
                  <a:close/>
                </a:path>
              </a:pathLst>
            </a:custGeom>
            <a:solidFill>
              <a:srgbClr val="1E1549">
                <a:alpha val="41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4" name="Google Shape;3914;p37"/>
            <p:cNvSpPr/>
            <p:nvPr/>
          </p:nvSpPr>
          <p:spPr>
            <a:xfrm>
              <a:off x="1058739" y="4265170"/>
              <a:ext cx="148196" cy="571877"/>
            </a:xfrm>
            <a:custGeom>
              <a:avLst/>
              <a:gdLst/>
              <a:ahLst/>
              <a:cxnLst/>
              <a:rect l="l" t="t" r="r" b="b"/>
              <a:pathLst>
                <a:path w="829" h="3199" extrusionOk="0">
                  <a:moveTo>
                    <a:pt x="119" y="0"/>
                  </a:moveTo>
                  <a:lnTo>
                    <a:pt x="0" y="13"/>
                  </a:lnTo>
                  <a:cubicBezTo>
                    <a:pt x="0" y="13"/>
                    <a:pt x="0" y="26"/>
                    <a:pt x="5" y="51"/>
                  </a:cubicBezTo>
                  <a:cubicBezTo>
                    <a:pt x="39" y="327"/>
                    <a:pt x="264" y="1999"/>
                    <a:pt x="361" y="2284"/>
                  </a:cubicBezTo>
                  <a:cubicBezTo>
                    <a:pt x="429" y="2479"/>
                    <a:pt x="289" y="2695"/>
                    <a:pt x="98" y="2772"/>
                  </a:cubicBezTo>
                  <a:cubicBezTo>
                    <a:pt x="77" y="2780"/>
                    <a:pt x="56" y="2784"/>
                    <a:pt x="34" y="2789"/>
                  </a:cubicBezTo>
                  <a:cubicBezTo>
                    <a:pt x="107" y="2942"/>
                    <a:pt x="166" y="3048"/>
                    <a:pt x="196" y="3090"/>
                  </a:cubicBezTo>
                  <a:cubicBezTo>
                    <a:pt x="231" y="3147"/>
                    <a:pt x="246" y="3159"/>
                    <a:pt x="255" y="3159"/>
                  </a:cubicBezTo>
                  <a:cubicBezTo>
                    <a:pt x="257" y="3159"/>
                    <a:pt x="258" y="3159"/>
                    <a:pt x="259" y="3158"/>
                  </a:cubicBezTo>
                  <a:cubicBezTo>
                    <a:pt x="264" y="3154"/>
                    <a:pt x="264" y="3154"/>
                    <a:pt x="264" y="3149"/>
                  </a:cubicBezTo>
                  <a:cubicBezTo>
                    <a:pt x="281" y="3162"/>
                    <a:pt x="302" y="3175"/>
                    <a:pt x="323" y="3179"/>
                  </a:cubicBezTo>
                  <a:cubicBezTo>
                    <a:pt x="356" y="3193"/>
                    <a:pt x="391" y="3198"/>
                    <a:pt x="426" y="3198"/>
                  </a:cubicBezTo>
                  <a:cubicBezTo>
                    <a:pt x="467" y="3198"/>
                    <a:pt x="507" y="3191"/>
                    <a:pt x="544" y="3179"/>
                  </a:cubicBezTo>
                  <a:cubicBezTo>
                    <a:pt x="578" y="3171"/>
                    <a:pt x="612" y="3162"/>
                    <a:pt x="646" y="3149"/>
                  </a:cubicBezTo>
                  <a:cubicBezTo>
                    <a:pt x="680" y="3137"/>
                    <a:pt x="714" y="3124"/>
                    <a:pt x="743" y="3103"/>
                  </a:cubicBezTo>
                  <a:cubicBezTo>
                    <a:pt x="777" y="3082"/>
                    <a:pt x="807" y="3048"/>
                    <a:pt x="815" y="3009"/>
                  </a:cubicBezTo>
                  <a:cubicBezTo>
                    <a:pt x="828" y="2967"/>
                    <a:pt x="820" y="2933"/>
                    <a:pt x="811" y="2903"/>
                  </a:cubicBezTo>
                  <a:cubicBezTo>
                    <a:pt x="790" y="2844"/>
                    <a:pt x="773" y="2797"/>
                    <a:pt x="760" y="2759"/>
                  </a:cubicBezTo>
                  <a:cubicBezTo>
                    <a:pt x="692" y="2530"/>
                    <a:pt x="544" y="2020"/>
                    <a:pt x="421" y="1507"/>
                  </a:cubicBezTo>
                  <a:cubicBezTo>
                    <a:pt x="272" y="891"/>
                    <a:pt x="170" y="263"/>
                    <a:pt x="141" y="132"/>
                  </a:cubicBezTo>
                  <a:cubicBezTo>
                    <a:pt x="132" y="89"/>
                    <a:pt x="124" y="60"/>
                    <a:pt x="119" y="43"/>
                  </a:cubicBezTo>
                  <a:lnTo>
                    <a:pt x="141" y="43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rgbClr val="1E1549">
                <a:alpha val="41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5" name="Google Shape;3915;p37"/>
            <p:cNvSpPr/>
            <p:nvPr/>
          </p:nvSpPr>
          <p:spPr>
            <a:xfrm>
              <a:off x="555689" y="3802335"/>
              <a:ext cx="392389" cy="296039"/>
            </a:xfrm>
            <a:custGeom>
              <a:avLst/>
              <a:gdLst/>
              <a:ahLst/>
              <a:cxnLst/>
              <a:rect l="l" t="t" r="r" b="b"/>
              <a:pathLst>
                <a:path w="2195" h="1656" extrusionOk="0">
                  <a:moveTo>
                    <a:pt x="85" y="0"/>
                  </a:moveTo>
                  <a:cubicBezTo>
                    <a:pt x="47" y="26"/>
                    <a:pt x="17" y="64"/>
                    <a:pt x="5" y="115"/>
                  </a:cubicBezTo>
                  <a:cubicBezTo>
                    <a:pt x="0" y="140"/>
                    <a:pt x="5" y="174"/>
                    <a:pt x="17" y="200"/>
                  </a:cubicBezTo>
                  <a:cubicBezTo>
                    <a:pt x="26" y="221"/>
                    <a:pt x="39" y="242"/>
                    <a:pt x="51" y="263"/>
                  </a:cubicBezTo>
                  <a:cubicBezTo>
                    <a:pt x="77" y="306"/>
                    <a:pt x="111" y="344"/>
                    <a:pt x="149" y="378"/>
                  </a:cubicBezTo>
                  <a:cubicBezTo>
                    <a:pt x="230" y="441"/>
                    <a:pt x="323" y="475"/>
                    <a:pt x="412" y="518"/>
                  </a:cubicBezTo>
                  <a:cubicBezTo>
                    <a:pt x="501" y="560"/>
                    <a:pt x="595" y="599"/>
                    <a:pt x="688" y="637"/>
                  </a:cubicBezTo>
                  <a:cubicBezTo>
                    <a:pt x="871" y="713"/>
                    <a:pt x="1053" y="790"/>
                    <a:pt x="1197" y="904"/>
                  </a:cubicBezTo>
                  <a:cubicBezTo>
                    <a:pt x="1346" y="1019"/>
                    <a:pt x="1469" y="1146"/>
                    <a:pt x="1588" y="1256"/>
                  </a:cubicBezTo>
                  <a:cubicBezTo>
                    <a:pt x="1707" y="1363"/>
                    <a:pt x="1817" y="1456"/>
                    <a:pt x="1915" y="1515"/>
                  </a:cubicBezTo>
                  <a:cubicBezTo>
                    <a:pt x="2012" y="1570"/>
                    <a:pt x="2093" y="1604"/>
                    <a:pt x="2135" y="1613"/>
                  </a:cubicBezTo>
                  <a:cubicBezTo>
                    <a:pt x="2152" y="1621"/>
                    <a:pt x="2165" y="1621"/>
                    <a:pt x="2178" y="1626"/>
                  </a:cubicBezTo>
                  <a:cubicBezTo>
                    <a:pt x="2178" y="1634"/>
                    <a:pt x="2178" y="1643"/>
                    <a:pt x="2174" y="1655"/>
                  </a:cubicBezTo>
                  <a:cubicBezTo>
                    <a:pt x="2174" y="1655"/>
                    <a:pt x="2195" y="1626"/>
                    <a:pt x="2182" y="1583"/>
                  </a:cubicBezTo>
                  <a:cubicBezTo>
                    <a:pt x="2169" y="1528"/>
                    <a:pt x="2114" y="1452"/>
                    <a:pt x="1932" y="1371"/>
                  </a:cubicBezTo>
                  <a:cubicBezTo>
                    <a:pt x="1601" y="1227"/>
                    <a:pt x="1431" y="900"/>
                    <a:pt x="1261" y="726"/>
                  </a:cubicBezTo>
                  <a:cubicBezTo>
                    <a:pt x="1091" y="552"/>
                    <a:pt x="701" y="441"/>
                    <a:pt x="374" y="314"/>
                  </a:cubicBezTo>
                  <a:cubicBezTo>
                    <a:pt x="179" y="242"/>
                    <a:pt x="115" y="149"/>
                    <a:pt x="94" y="81"/>
                  </a:cubicBezTo>
                  <a:cubicBezTo>
                    <a:pt x="81" y="38"/>
                    <a:pt x="90" y="9"/>
                    <a:pt x="90" y="0"/>
                  </a:cubicBezTo>
                  <a:close/>
                </a:path>
              </a:pathLst>
            </a:custGeom>
            <a:solidFill>
              <a:srgbClr val="5555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6" name="Google Shape;3916;p37"/>
            <p:cNvSpPr/>
            <p:nvPr/>
          </p:nvSpPr>
          <p:spPr>
            <a:xfrm>
              <a:off x="403201" y="4202064"/>
              <a:ext cx="576875" cy="215057"/>
            </a:xfrm>
            <a:custGeom>
              <a:avLst/>
              <a:gdLst/>
              <a:ahLst/>
              <a:cxnLst/>
              <a:rect l="l" t="t" r="r" b="b"/>
              <a:pathLst>
                <a:path w="3227" h="1203" extrusionOk="0">
                  <a:moveTo>
                    <a:pt x="102" y="1"/>
                  </a:moveTo>
                  <a:cubicBezTo>
                    <a:pt x="64" y="26"/>
                    <a:pt x="34" y="69"/>
                    <a:pt x="22" y="120"/>
                  </a:cubicBezTo>
                  <a:cubicBezTo>
                    <a:pt x="0" y="179"/>
                    <a:pt x="22" y="247"/>
                    <a:pt x="64" y="294"/>
                  </a:cubicBezTo>
                  <a:cubicBezTo>
                    <a:pt x="102" y="340"/>
                    <a:pt x="162" y="366"/>
                    <a:pt x="217" y="383"/>
                  </a:cubicBezTo>
                  <a:cubicBezTo>
                    <a:pt x="476" y="435"/>
                    <a:pt x="737" y="449"/>
                    <a:pt x="921" y="449"/>
                  </a:cubicBezTo>
                  <a:cubicBezTo>
                    <a:pt x="1038" y="449"/>
                    <a:pt x="1124" y="443"/>
                    <a:pt x="1159" y="438"/>
                  </a:cubicBezTo>
                  <a:cubicBezTo>
                    <a:pt x="1189" y="434"/>
                    <a:pt x="1206" y="430"/>
                    <a:pt x="1214" y="425"/>
                  </a:cubicBezTo>
                  <a:cubicBezTo>
                    <a:pt x="1223" y="438"/>
                    <a:pt x="1235" y="455"/>
                    <a:pt x="1257" y="480"/>
                  </a:cubicBezTo>
                  <a:cubicBezTo>
                    <a:pt x="1286" y="523"/>
                    <a:pt x="1388" y="629"/>
                    <a:pt x="1541" y="744"/>
                  </a:cubicBezTo>
                  <a:cubicBezTo>
                    <a:pt x="1698" y="858"/>
                    <a:pt x="1906" y="981"/>
                    <a:pt x="2131" y="1062"/>
                  </a:cubicBezTo>
                  <a:cubicBezTo>
                    <a:pt x="2356" y="1143"/>
                    <a:pt x="2594" y="1189"/>
                    <a:pt x="2789" y="1198"/>
                  </a:cubicBezTo>
                  <a:cubicBezTo>
                    <a:pt x="2836" y="1202"/>
                    <a:pt x="2882" y="1202"/>
                    <a:pt x="2920" y="1202"/>
                  </a:cubicBezTo>
                  <a:cubicBezTo>
                    <a:pt x="2963" y="1202"/>
                    <a:pt x="3001" y="1202"/>
                    <a:pt x="3035" y="1198"/>
                  </a:cubicBezTo>
                  <a:cubicBezTo>
                    <a:pt x="3086" y="1194"/>
                    <a:pt x="3124" y="1189"/>
                    <a:pt x="3154" y="1185"/>
                  </a:cubicBezTo>
                  <a:cubicBezTo>
                    <a:pt x="3179" y="1168"/>
                    <a:pt x="3201" y="1151"/>
                    <a:pt x="3226" y="1134"/>
                  </a:cubicBezTo>
                  <a:lnTo>
                    <a:pt x="3226" y="1134"/>
                  </a:lnTo>
                  <a:cubicBezTo>
                    <a:pt x="3192" y="1139"/>
                    <a:pt x="3156" y="1143"/>
                    <a:pt x="3121" y="1143"/>
                  </a:cubicBezTo>
                  <a:cubicBezTo>
                    <a:pt x="3099" y="1143"/>
                    <a:pt x="3077" y="1142"/>
                    <a:pt x="3056" y="1138"/>
                  </a:cubicBezTo>
                  <a:cubicBezTo>
                    <a:pt x="3055" y="1140"/>
                    <a:pt x="3054" y="1140"/>
                    <a:pt x="3053" y="1140"/>
                  </a:cubicBezTo>
                  <a:cubicBezTo>
                    <a:pt x="3052" y="1140"/>
                    <a:pt x="3052" y="1138"/>
                    <a:pt x="3052" y="1138"/>
                  </a:cubicBezTo>
                  <a:cubicBezTo>
                    <a:pt x="2653" y="1104"/>
                    <a:pt x="2144" y="799"/>
                    <a:pt x="1796" y="701"/>
                  </a:cubicBezTo>
                  <a:cubicBezTo>
                    <a:pt x="1397" y="587"/>
                    <a:pt x="1350" y="315"/>
                    <a:pt x="1168" y="264"/>
                  </a:cubicBezTo>
                  <a:cubicBezTo>
                    <a:pt x="1101" y="247"/>
                    <a:pt x="978" y="243"/>
                    <a:pt x="842" y="243"/>
                  </a:cubicBezTo>
                  <a:cubicBezTo>
                    <a:pt x="749" y="243"/>
                    <a:pt x="650" y="245"/>
                    <a:pt x="559" y="245"/>
                  </a:cubicBezTo>
                  <a:cubicBezTo>
                    <a:pt x="416" y="245"/>
                    <a:pt x="291" y="241"/>
                    <a:pt x="234" y="222"/>
                  </a:cubicBezTo>
                  <a:cubicBezTo>
                    <a:pt x="136" y="188"/>
                    <a:pt x="136" y="107"/>
                    <a:pt x="145" y="52"/>
                  </a:cubicBezTo>
                  <a:cubicBezTo>
                    <a:pt x="149" y="22"/>
                    <a:pt x="157" y="1"/>
                    <a:pt x="157" y="1"/>
                  </a:cubicBezTo>
                  <a:close/>
                </a:path>
              </a:pathLst>
            </a:custGeom>
            <a:solidFill>
              <a:srgbClr val="1E1549">
                <a:alpha val="41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7" name="Google Shape;3917;p37"/>
            <p:cNvSpPr/>
            <p:nvPr/>
          </p:nvSpPr>
          <p:spPr>
            <a:xfrm>
              <a:off x="578393" y="3416013"/>
              <a:ext cx="410802" cy="238476"/>
            </a:xfrm>
            <a:custGeom>
              <a:avLst/>
              <a:gdLst/>
              <a:ahLst/>
              <a:cxnLst/>
              <a:rect l="l" t="t" r="r" b="b"/>
              <a:pathLst>
                <a:path w="2298" h="1334" extrusionOk="0">
                  <a:moveTo>
                    <a:pt x="43" y="1"/>
                  </a:moveTo>
                  <a:lnTo>
                    <a:pt x="5" y="107"/>
                  </a:lnTo>
                  <a:cubicBezTo>
                    <a:pt x="1" y="149"/>
                    <a:pt x="5" y="200"/>
                    <a:pt x="18" y="243"/>
                  </a:cubicBezTo>
                  <a:cubicBezTo>
                    <a:pt x="39" y="319"/>
                    <a:pt x="86" y="391"/>
                    <a:pt x="145" y="442"/>
                  </a:cubicBezTo>
                  <a:cubicBezTo>
                    <a:pt x="205" y="497"/>
                    <a:pt x="272" y="535"/>
                    <a:pt x="336" y="565"/>
                  </a:cubicBezTo>
                  <a:cubicBezTo>
                    <a:pt x="468" y="625"/>
                    <a:pt x="599" y="663"/>
                    <a:pt x="718" y="684"/>
                  </a:cubicBezTo>
                  <a:cubicBezTo>
                    <a:pt x="877" y="718"/>
                    <a:pt x="1012" y="726"/>
                    <a:pt x="1104" y="726"/>
                  </a:cubicBezTo>
                  <a:cubicBezTo>
                    <a:pt x="1150" y="726"/>
                    <a:pt x="1185" y="724"/>
                    <a:pt x="1206" y="722"/>
                  </a:cubicBezTo>
                  <a:cubicBezTo>
                    <a:pt x="1244" y="718"/>
                    <a:pt x="1270" y="714"/>
                    <a:pt x="1287" y="709"/>
                  </a:cubicBezTo>
                  <a:cubicBezTo>
                    <a:pt x="1291" y="714"/>
                    <a:pt x="1295" y="722"/>
                    <a:pt x="1300" y="726"/>
                  </a:cubicBezTo>
                  <a:cubicBezTo>
                    <a:pt x="1325" y="777"/>
                    <a:pt x="1495" y="968"/>
                    <a:pt x="1707" y="1113"/>
                  </a:cubicBezTo>
                  <a:cubicBezTo>
                    <a:pt x="1822" y="1193"/>
                    <a:pt x="1940" y="1257"/>
                    <a:pt x="2038" y="1299"/>
                  </a:cubicBezTo>
                  <a:cubicBezTo>
                    <a:pt x="2106" y="1308"/>
                    <a:pt x="2178" y="1321"/>
                    <a:pt x="2255" y="1333"/>
                  </a:cubicBezTo>
                  <a:cubicBezTo>
                    <a:pt x="2297" y="1274"/>
                    <a:pt x="1924" y="994"/>
                    <a:pt x="1707" y="884"/>
                  </a:cubicBezTo>
                  <a:cubicBezTo>
                    <a:pt x="1508" y="786"/>
                    <a:pt x="1392" y="581"/>
                    <a:pt x="1305" y="581"/>
                  </a:cubicBezTo>
                  <a:cubicBezTo>
                    <a:pt x="1297" y="581"/>
                    <a:pt x="1290" y="583"/>
                    <a:pt x="1283" y="586"/>
                  </a:cubicBezTo>
                  <a:cubicBezTo>
                    <a:pt x="1262" y="597"/>
                    <a:pt x="1231" y="602"/>
                    <a:pt x="1192" y="602"/>
                  </a:cubicBezTo>
                  <a:cubicBezTo>
                    <a:pt x="1062" y="602"/>
                    <a:pt x="833" y="548"/>
                    <a:pt x="514" y="463"/>
                  </a:cubicBezTo>
                  <a:cubicBezTo>
                    <a:pt x="247" y="395"/>
                    <a:pt x="128" y="226"/>
                    <a:pt x="77" y="111"/>
                  </a:cubicBezTo>
                  <a:cubicBezTo>
                    <a:pt x="52" y="47"/>
                    <a:pt x="43" y="5"/>
                    <a:pt x="43" y="1"/>
                  </a:cubicBezTo>
                  <a:close/>
                </a:path>
              </a:pathLst>
            </a:custGeom>
            <a:solidFill>
              <a:srgbClr val="1E1549">
                <a:alpha val="41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8" name="Google Shape;3918;p37"/>
            <p:cNvSpPr/>
            <p:nvPr/>
          </p:nvSpPr>
          <p:spPr>
            <a:xfrm>
              <a:off x="787013" y="2936553"/>
              <a:ext cx="237757" cy="284598"/>
            </a:xfrm>
            <a:custGeom>
              <a:avLst/>
              <a:gdLst/>
              <a:ahLst/>
              <a:cxnLst/>
              <a:rect l="l" t="t" r="r" b="b"/>
              <a:pathLst>
                <a:path w="1330" h="1592" extrusionOk="0">
                  <a:moveTo>
                    <a:pt x="1" y="0"/>
                  </a:moveTo>
                  <a:cubicBezTo>
                    <a:pt x="1" y="0"/>
                    <a:pt x="5" y="38"/>
                    <a:pt x="9" y="85"/>
                  </a:cubicBezTo>
                  <a:cubicBezTo>
                    <a:pt x="256" y="238"/>
                    <a:pt x="459" y="327"/>
                    <a:pt x="527" y="353"/>
                  </a:cubicBezTo>
                  <a:cubicBezTo>
                    <a:pt x="557" y="361"/>
                    <a:pt x="578" y="369"/>
                    <a:pt x="591" y="369"/>
                  </a:cubicBezTo>
                  <a:cubicBezTo>
                    <a:pt x="591" y="374"/>
                    <a:pt x="591" y="378"/>
                    <a:pt x="591" y="378"/>
                  </a:cubicBezTo>
                  <a:cubicBezTo>
                    <a:pt x="595" y="412"/>
                    <a:pt x="612" y="510"/>
                    <a:pt x="650" y="633"/>
                  </a:cubicBezTo>
                  <a:cubicBezTo>
                    <a:pt x="684" y="751"/>
                    <a:pt x="748" y="900"/>
                    <a:pt x="829" y="1040"/>
                  </a:cubicBezTo>
                  <a:cubicBezTo>
                    <a:pt x="909" y="1176"/>
                    <a:pt x="1011" y="1303"/>
                    <a:pt x="1096" y="1392"/>
                  </a:cubicBezTo>
                  <a:cubicBezTo>
                    <a:pt x="1189" y="1486"/>
                    <a:pt x="1262" y="1545"/>
                    <a:pt x="1291" y="1562"/>
                  </a:cubicBezTo>
                  <a:cubicBezTo>
                    <a:pt x="1296" y="1566"/>
                    <a:pt x="1296" y="1566"/>
                    <a:pt x="1296" y="1566"/>
                  </a:cubicBezTo>
                  <a:cubicBezTo>
                    <a:pt x="1291" y="1571"/>
                    <a:pt x="1291" y="1579"/>
                    <a:pt x="1287" y="1592"/>
                  </a:cubicBezTo>
                  <a:lnTo>
                    <a:pt x="1329" y="1583"/>
                  </a:lnTo>
                  <a:cubicBezTo>
                    <a:pt x="1329" y="1583"/>
                    <a:pt x="1313" y="1545"/>
                    <a:pt x="1279" y="1486"/>
                  </a:cubicBezTo>
                  <a:cubicBezTo>
                    <a:pt x="1189" y="1324"/>
                    <a:pt x="1011" y="1010"/>
                    <a:pt x="897" y="862"/>
                  </a:cubicBezTo>
                  <a:cubicBezTo>
                    <a:pt x="735" y="658"/>
                    <a:pt x="752" y="306"/>
                    <a:pt x="663" y="268"/>
                  </a:cubicBezTo>
                  <a:cubicBezTo>
                    <a:pt x="570" y="234"/>
                    <a:pt x="35" y="13"/>
                    <a:pt x="1" y="0"/>
                  </a:cubicBezTo>
                  <a:close/>
                </a:path>
              </a:pathLst>
            </a:custGeom>
            <a:solidFill>
              <a:srgbClr val="1E1549">
                <a:alpha val="41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9" name="Google Shape;3919;p37"/>
            <p:cNvSpPr/>
            <p:nvPr/>
          </p:nvSpPr>
          <p:spPr>
            <a:xfrm>
              <a:off x="887302" y="2842698"/>
              <a:ext cx="17519" cy="46658"/>
            </a:xfrm>
            <a:custGeom>
              <a:avLst/>
              <a:gdLst/>
              <a:ahLst/>
              <a:cxnLst/>
              <a:rect l="l" t="t" r="r" b="b"/>
              <a:pathLst>
                <a:path w="98" h="261" extrusionOk="0">
                  <a:moveTo>
                    <a:pt x="32" y="0"/>
                  </a:moveTo>
                  <a:cubicBezTo>
                    <a:pt x="27" y="0"/>
                    <a:pt x="22" y="2"/>
                    <a:pt x="17" y="7"/>
                  </a:cubicBezTo>
                  <a:cubicBezTo>
                    <a:pt x="9" y="20"/>
                    <a:pt x="0" y="80"/>
                    <a:pt x="9" y="139"/>
                  </a:cubicBezTo>
                  <a:cubicBezTo>
                    <a:pt x="17" y="194"/>
                    <a:pt x="43" y="249"/>
                    <a:pt x="55" y="258"/>
                  </a:cubicBezTo>
                  <a:cubicBezTo>
                    <a:pt x="60" y="260"/>
                    <a:pt x="64" y="261"/>
                    <a:pt x="68" y="261"/>
                  </a:cubicBezTo>
                  <a:cubicBezTo>
                    <a:pt x="72" y="261"/>
                    <a:pt x="77" y="260"/>
                    <a:pt x="81" y="258"/>
                  </a:cubicBezTo>
                  <a:cubicBezTo>
                    <a:pt x="89" y="254"/>
                    <a:pt x="94" y="249"/>
                    <a:pt x="98" y="241"/>
                  </a:cubicBezTo>
                  <a:cubicBezTo>
                    <a:pt x="98" y="224"/>
                    <a:pt x="85" y="177"/>
                    <a:pt x="81" y="126"/>
                  </a:cubicBezTo>
                  <a:cubicBezTo>
                    <a:pt x="72" y="75"/>
                    <a:pt x="72" y="24"/>
                    <a:pt x="64" y="12"/>
                  </a:cubicBezTo>
                  <a:cubicBezTo>
                    <a:pt x="60" y="3"/>
                    <a:pt x="51" y="3"/>
                    <a:pt x="43" y="3"/>
                  </a:cubicBezTo>
                  <a:cubicBezTo>
                    <a:pt x="39" y="1"/>
                    <a:pt x="36" y="0"/>
                    <a:pt x="3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0" name="Google Shape;3920;p37"/>
            <p:cNvSpPr/>
            <p:nvPr/>
          </p:nvSpPr>
          <p:spPr>
            <a:xfrm>
              <a:off x="724803" y="2867190"/>
              <a:ext cx="69361" cy="48982"/>
            </a:xfrm>
            <a:custGeom>
              <a:avLst/>
              <a:gdLst/>
              <a:ahLst/>
              <a:cxnLst/>
              <a:rect l="l" t="t" r="r" b="b"/>
              <a:pathLst>
                <a:path w="388" h="274" extrusionOk="0">
                  <a:moveTo>
                    <a:pt x="29" y="0"/>
                  </a:moveTo>
                  <a:cubicBezTo>
                    <a:pt x="21" y="0"/>
                    <a:pt x="15" y="3"/>
                    <a:pt x="9" y="6"/>
                  </a:cubicBezTo>
                  <a:cubicBezTo>
                    <a:pt x="5" y="15"/>
                    <a:pt x="1" y="19"/>
                    <a:pt x="5" y="36"/>
                  </a:cubicBezTo>
                  <a:cubicBezTo>
                    <a:pt x="14" y="57"/>
                    <a:pt x="82" y="129"/>
                    <a:pt x="162" y="184"/>
                  </a:cubicBezTo>
                  <a:cubicBezTo>
                    <a:pt x="243" y="240"/>
                    <a:pt x="336" y="274"/>
                    <a:pt x="362" y="274"/>
                  </a:cubicBezTo>
                  <a:cubicBezTo>
                    <a:pt x="379" y="274"/>
                    <a:pt x="383" y="265"/>
                    <a:pt x="387" y="257"/>
                  </a:cubicBezTo>
                  <a:cubicBezTo>
                    <a:pt x="387" y="248"/>
                    <a:pt x="387" y="240"/>
                    <a:pt x="374" y="231"/>
                  </a:cubicBezTo>
                  <a:cubicBezTo>
                    <a:pt x="362" y="214"/>
                    <a:pt x="277" y="176"/>
                    <a:pt x="200" y="125"/>
                  </a:cubicBezTo>
                  <a:cubicBezTo>
                    <a:pt x="124" y="74"/>
                    <a:pt x="60" y="10"/>
                    <a:pt x="39" y="2"/>
                  </a:cubicBezTo>
                  <a:cubicBezTo>
                    <a:pt x="35" y="1"/>
                    <a:pt x="32" y="0"/>
                    <a:pt x="2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1" name="Google Shape;3921;p37"/>
            <p:cNvSpPr/>
            <p:nvPr/>
          </p:nvSpPr>
          <p:spPr>
            <a:xfrm>
              <a:off x="954875" y="2988753"/>
              <a:ext cx="38792" cy="59530"/>
            </a:xfrm>
            <a:custGeom>
              <a:avLst/>
              <a:gdLst/>
              <a:ahLst/>
              <a:cxnLst/>
              <a:rect l="l" t="t" r="r" b="b"/>
              <a:pathLst>
                <a:path w="217" h="333" extrusionOk="0">
                  <a:moveTo>
                    <a:pt x="191" y="1"/>
                  </a:moveTo>
                  <a:cubicBezTo>
                    <a:pt x="187" y="1"/>
                    <a:pt x="183" y="2"/>
                    <a:pt x="178" y="5"/>
                  </a:cubicBezTo>
                  <a:cubicBezTo>
                    <a:pt x="161" y="10"/>
                    <a:pt x="102" y="69"/>
                    <a:pt x="59" y="141"/>
                  </a:cubicBezTo>
                  <a:cubicBezTo>
                    <a:pt x="17" y="213"/>
                    <a:pt x="0" y="294"/>
                    <a:pt x="4" y="311"/>
                  </a:cubicBezTo>
                  <a:cubicBezTo>
                    <a:pt x="9" y="328"/>
                    <a:pt x="17" y="328"/>
                    <a:pt x="25" y="332"/>
                  </a:cubicBezTo>
                  <a:cubicBezTo>
                    <a:pt x="34" y="332"/>
                    <a:pt x="38" y="332"/>
                    <a:pt x="47" y="324"/>
                  </a:cubicBezTo>
                  <a:cubicBezTo>
                    <a:pt x="59" y="311"/>
                    <a:pt x="85" y="239"/>
                    <a:pt x="123" y="175"/>
                  </a:cubicBezTo>
                  <a:cubicBezTo>
                    <a:pt x="161" y="111"/>
                    <a:pt x="208" y="52"/>
                    <a:pt x="212" y="35"/>
                  </a:cubicBezTo>
                  <a:cubicBezTo>
                    <a:pt x="216" y="22"/>
                    <a:pt x="212" y="14"/>
                    <a:pt x="204" y="10"/>
                  </a:cubicBezTo>
                  <a:cubicBezTo>
                    <a:pt x="201" y="4"/>
                    <a:pt x="197" y="1"/>
                    <a:pt x="19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2" name="Google Shape;3922;p37"/>
            <p:cNvSpPr/>
            <p:nvPr/>
          </p:nvSpPr>
          <p:spPr>
            <a:xfrm>
              <a:off x="1067856" y="3082071"/>
              <a:ext cx="19843" cy="61675"/>
            </a:xfrm>
            <a:custGeom>
              <a:avLst/>
              <a:gdLst/>
              <a:ahLst/>
              <a:cxnLst/>
              <a:rect l="l" t="t" r="r" b="b"/>
              <a:pathLst>
                <a:path w="111" h="345" extrusionOk="0">
                  <a:moveTo>
                    <a:pt x="78" y="0"/>
                  </a:moveTo>
                  <a:cubicBezTo>
                    <a:pt x="74" y="0"/>
                    <a:pt x="69" y="2"/>
                    <a:pt x="64" y="10"/>
                  </a:cubicBezTo>
                  <a:cubicBezTo>
                    <a:pt x="51" y="22"/>
                    <a:pt x="26" y="90"/>
                    <a:pt x="13" y="167"/>
                  </a:cubicBezTo>
                  <a:cubicBezTo>
                    <a:pt x="0" y="239"/>
                    <a:pt x="5" y="315"/>
                    <a:pt x="13" y="328"/>
                  </a:cubicBezTo>
                  <a:cubicBezTo>
                    <a:pt x="17" y="341"/>
                    <a:pt x="26" y="345"/>
                    <a:pt x="39" y="345"/>
                  </a:cubicBezTo>
                  <a:cubicBezTo>
                    <a:pt x="43" y="345"/>
                    <a:pt x="51" y="341"/>
                    <a:pt x="60" y="328"/>
                  </a:cubicBezTo>
                  <a:cubicBezTo>
                    <a:pt x="64" y="315"/>
                    <a:pt x="73" y="243"/>
                    <a:pt x="85" y="175"/>
                  </a:cubicBezTo>
                  <a:cubicBezTo>
                    <a:pt x="94" y="107"/>
                    <a:pt x="111" y="39"/>
                    <a:pt x="107" y="22"/>
                  </a:cubicBezTo>
                  <a:cubicBezTo>
                    <a:pt x="102" y="10"/>
                    <a:pt x="98" y="5"/>
                    <a:pt x="85" y="1"/>
                  </a:cubicBezTo>
                  <a:cubicBezTo>
                    <a:pt x="84" y="1"/>
                    <a:pt x="81" y="0"/>
                    <a:pt x="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3" name="Google Shape;3923;p37"/>
            <p:cNvSpPr/>
            <p:nvPr/>
          </p:nvSpPr>
          <p:spPr>
            <a:xfrm>
              <a:off x="1202825" y="3038988"/>
              <a:ext cx="14659" cy="41653"/>
            </a:xfrm>
            <a:custGeom>
              <a:avLst/>
              <a:gdLst/>
              <a:ahLst/>
              <a:cxnLst/>
              <a:rect l="l" t="t" r="r" b="b"/>
              <a:pathLst>
                <a:path w="82" h="233" extrusionOk="0">
                  <a:moveTo>
                    <a:pt x="48" y="0"/>
                  </a:moveTo>
                  <a:cubicBezTo>
                    <a:pt x="39" y="0"/>
                    <a:pt x="31" y="0"/>
                    <a:pt x="26" y="4"/>
                  </a:cubicBezTo>
                  <a:cubicBezTo>
                    <a:pt x="14" y="13"/>
                    <a:pt x="1" y="64"/>
                    <a:pt x="5" y="119"/>
                  </a:cubicBezTo>
                  <a:cubicBezTo>
                    <a:pt x="5" y="170"/>
                    <a:pt x="22" y="221"/>
                    <a:pt x="35" y="229"/>
                  </a:cubicBezTo>
                  <a:cubicBezTo>
                    <a:pt x="39" y="232"/>
                    <a:pt x="43" y="233"/>
                    <a:pt x="48" y="233"/>
                  </a:cubicBezTo>
                  <a:cubicBezTo>
                    <a:pt x="52" y="233"/>
                    <a:pt x="56" y="232"/>
                    <a:pt x="60" y="229"/>
                  </a:cubicBezTo>
                  <a:cubicBezTo>
                    <a:pt x="69" y="225"/>
                    <a:pt x="73" y="225"/>
                    <a:pt x="77" y="212"/>
                  </a:cubicBezTo>
                  <a:cubicBezTo>
                    <a:pt x="82" y="204"/>
                    <a:pt x="77" y="157"/>
                    <a:pt x="73" y="115"/>
                  </a:cubicBezTo>
                  <a:cubicBezTo>
                    <a:pt x="73" y="68"/>
                    <a:pt x="77" y="26"/>
                    <a:pt x="69" y="13"/>
                  </a:cubicBezTo>
                  <a:cubicBezTo>
                    <a:pt x="65" y="4"/>
                    <a:pt x="56" y="4"/>
                    <a:pt x="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4" name="Google Shape;3924;p37"/>
            <p:cNvSpPr/>
            <p:nvPr/>
          </p:nvSpPr>
          <p:spPr>
            <a:xfrm>
              <a:off x="1082336" y="3205780"/>
              <a:ext cx="57026" cy="55239"/>
            </a:xfrm>
            <a:custGeom>
              <a:avLst/>
              <a:gdLst/>
              <a:ahLst/>
              <a:cxnLst/>
              <a:rect l="l" t="t" r="r" b="b"/>
              <a:pathLst>
                <a:path w="319" h="309" extrusionOk="0">
                  <a:moveTo>
                    <a:pt x="295" y="1"/>
                  </a:moveTo>
                  <a:cubicBezTo>
                    <a:pt x="291" y="1"/>
                    <a:pt x="287" y="2"/>
                    <a:pt x="280" y="5"/>
                  </a:cubicBezTo>
                  <a:cubicBezTo>
                    <a:pt x="242" y="18"/>
                    <a:pt x="21" y="234"/>
                    <a:pt x="9" y="273"/>
                  </a:cubicBezTo>
                  <a:cubicBezTo>
                    <a:pt x="0" y="285"/>
                    <a:pt x="9" y="294"/>
                    <a:pt x="13" y="302"/>
                  </a:cubicBezTo>
                  <a:cubicBezTo>
                    <a:pt x="16" y="305"/>
                    <a:pt x="21" y="308"/>
                    <a:pt x="28" y="308"/>
                  </a:cubicBezTo>
                  <a:cubicBezTo>
                    <a:pt x="31" y="308"/>
                    <a:pt x="35" y="308"/>
                    <a:pt x="38" y="307"/>
                  </a:cubicBezTo>
                  <a:cubicBezTo>
                    <a:pt x="76" y="290"/>
                    <a:pt x="301" y="77"/>
                    <a:pt x="314" y="35"/>
                  </a:cubicBezTo>
                  <a:cubicBezTo>
                    <a:pt x="318" y="22"/>
                    <a:pt x="314" y="14"/>
                    <a:pt x="310" y="9"/>
                  </a:cubicBezTo>
                  <a:cubicBezTo>
                    <a:pt x="305" y="4"/>
                    <a:pt x="301" y="1"/>
                    <a:pt x="29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5" name="Google Shape;3925;p37"/>
            <p:cNvSpPr/>
            <p:nvPr/>
          </p:nvSpPr>
          <p:spPr>
            <a:xfrm>
              <a:off x="992774" y="3276394"/>
              <a:ext cx="35038" cy="178052"/>
            </a:xfrm>
            <a:custGeom>
              <a:avLst/>
              <a:gdLst/>
              <a:ahLst/>
              <a:cxnLst/>
              <a:rect l="l" t="t" r="r" b="b"/>
              <a:pathLst>
                <a:path w="196" h="996" extrusionOk="0">
                  <a:moveTo>
                    <a:pt x="170" y="1"/>
                  </a:moveTo>
                  <a:cubicBezTo>
                    <a:pt x="162" y="1"/>
                    <a:pt x="157" y="1"/>
                    <a:pt x="145" y="35"/>
                  </a:cubicBezTo>
                  <a:cubicBezTo>
                    <a:pt x="132" y="81"/>
                    <a:pt x="106" y="285"/>
                    <a:pt x="72" y="493"/>
                  </a:cubicBezTo>
                  <a:cubicBezTo>
                    <a:pt x="38" y="701"/>
                    <a:pt x="0" y="905"/>
                    <a:pt x="0" y="951"/>
                  </a:cubicBezTo>
                  <a:cubicBezTo>
                    <a:pt x="0" y="985"/>
                    <a:pt x="4" y="994"/>
                    <a:pt x="17" y="994"/>
                  </a:cubicBezTo>
                  <a:cubicBezTo>
                    <a:pt x="19" y="995"/>
                    <a:pt x="21" y="995"/>
                    <a:pt x="22" y="995"/>
                  </a:cubicBezTo>
                  <a:cubicBezTo>
                    <a:pt x="29" y="995"/>
                    <a:pt x="37" y="987"/>
                    <a:pt x="47" y="960"/>
                  </a:cubicBezTo>
                  <a:cubicBezTo>
                    <a:pt x="64" y="917"/>
                    <a:pt x="111" y="714"/>
                    <a:pt x="140" y="502"/>
                  </a:cubicBezTo>
                  <a:cubicBezTo>
                    <a:pt x="174" y="294"/>
                    <a:pt x="195" y="86"/>
                    <a:pt x="191" y="39"/>
                  </a:cubicBezTo>
                  <a:cubicBezTo>
                    <a:pt x="187" y="5"/>
                    <a:pt x="183" y="1"/>
                    <a:pt x="1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6" name="Google Shape;3926;p37"/>
            <p:cNvSpPr/>
            <p:nvPr/>
          </p:nvSpPr>
          <p:spPr>
            <a:xfrm>
              <a:off x="982942" y="3485018"/>
              <a:ext cx="19128" cy="25564"/>
            </a:xfrm>
            <a:custGeom>
              <a:avLst/>
              <a:gdLst/>
              <a:ahLst/>
              <a:cxnLst/>
              <a:rect l="l" t="t" r="r" b="b"/>
              <a:pathLst>
                <a:path w="107" h="143" extrusionOk="0">
                  <a:moveTo>
                    <a:pt x="64" y="1"/>
                  </a:moveTo>
                  <a:cubicBezTo>
                    <a:pt x="59" y="1"/>
                    <a:pt x="51" y="1"/>
                    <a:pt x="42" y="5"/>
                  </a:cubicBezTo>
                  <a:cubicBezTo>
                    <a:pt x="26" y="14"/>
                    <a:pt x="0" y="116"/>
                    <a:pt x="17" y="132"/>
                  </a:cubicBezTo>
                  <a:cubicBezTo>
                    <a:pt x="21" y="137"/>
                    <a:pt x="30" y="141"/>
                    <a:pt x="38" y="141"/>
                  </a:cubicBezTo>
                  <a:cubicBezTo>
                    <a:pt x="44" y="141"/>
                    <a:pt x="50" y="143"/>
                    <a:pt x="55" y="143"/>
                  </a:cubicBezTo>
                  <a:cubicBezTo>
                    <a:pt x="58" y="143"/>
                    <a:pt x="61" y="142"/>
                    <a:pt x="64" y="141"/>
                  </a:cubicBezTo>
                  <a:cubicBezTo>
                    <a:pt x="81" y="128"/>
                    <a:pt x="106" y="26"/>
                    <a:pt x="89" y="14"/>
                  </a:cubicBezTo>
                  <a:cubicBezTo>
                    <a:pt x="85" y="5"/>
                    <a:pt x="76" y="5"/>
                    <a:pt x="6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7" name="Google Shape;3927;p37"/>
            <p:cNvSpPr/>
            <p:nvPr/>
          </p:nvSpPr>
          <p:spPr>
            <a:xfrm>
              <a:off x="711216" y="3137490"/>
              <a:ext cx="75260" cy="111730"/>
            </a:xfrm>
            <a:custGeom>
              <a:avLst/>
              <a:gdLst/>
              <a:ahLst/>
              <a:cxnLst/>
              <a:rect l="l" t="t" r="r" b="b"/>
              <a:pathLst>
                <a:path w="421" h="625" extrusionOk="0">
                  <a:moveTo>
                    <a:pt x="404" y="1"/>
                  </a:moveTo>
                  <a:cubicBezTo>
                    <a:pt x="400" y="1"/>
                    <a:pt x="391" y="1"/>
                    <a:pt x="374" y="22"/>
                  </a:cubicBezTo>
                  <a:cubicBezTo>
                    <a:pt x="357" y="52"/>
                    <a:pt x="302" y="192"/>
                    <a:pt x="217" y="319"/>
                  </a:cubicBezTo>
                  <a:cubicBezTo>
                    <a:pt x="136" y="447"/>
                    <a:pt x="30" y="557"/>
                    <a:pt x="13" y="582"/>
                  </a:cubicBezTo>
                  <a:cubicBezTo>
                    <a:pt x="1" y="604"/>
                    <a:pt x="1" y="612"/>
                    <a:pt x="9" y="621"/>
                  </a:cubicBezTo>
                  <a:cubicBezTo>
                    <a:pt x="11" y="623"/>
                    <a:pt x="14" y="625"/>
                    <a:pt x="20" y="625"/>
                  </a:cubicBezTo>
                  <a:cubicBezTo>
                    <a:pt x="25" y="625"/>
                    <a:pt x="32" y="623"/>
                    <a:pt x="43" y="616"/>
                  </a:cubicBezTo>
                  <a:cubicBezTo>
                    <a:pt x="73" y="599"/>
                    <a:pt x="192" y="493"/>
                    <a:pt x="276" y="358"/>
                  </a:cubicBezTo>
                  <a:cubicBezTo>
                    <a:pt x="366" y="226"/>
                    <a:pt x="417" y="73"/>
                    <a:pt x="421" y="39"/>
                  </a:cubicBezTo>
                  <a:cubicBezTo>
                    <a:pt x="421" y="14"/>
                    <a:pt x="417" y="5"/>
                    <a:pt x="40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8" name="Google Shape;3928;p37"/>
            <p:cNvSpPr/>
            <p:nvPr/>
          </p:nvSpPr>
          <p:spPr>
            <a:xfrm>
              <a:off x="779505" y="3103345"/>
              <a:ext cx="18413" cy="20022"/>
            </a:xfrm>
            <a:custGeom>
              <a:avLst/>
              <a:gdLst/>
              <a:ahLst/>
              <a:cxnLst/>
              <a:rect l="l" t="t" r="r" b="b"/>
              <a:pathLst>
                <a:path w="103" h="112" extrusionOk="0">
                  <a:moveTo>
                    <a:pt x="60" y="1"/>
                  </a:moveTo>
                  <a:cubicBezTo>
                    <a:pt x="56" y="1"/>
                    <a:pt x="47" y="1"/>
                    <a:pt x="39" y="5"/>
                  </a:cubicBezTo>
                  <a:cubicBezTo>
                    <a:pt x="22" y="9"/>
                    <a:pt x="1" y="90"/>
                    <a:pt x="18" y="103"/>
                  </a:cubicBezTo>
                  <a:cubicBezTo>
                    <a:pt x="22" y="107"/>
                    <a:pt x="30" y="107"/>
                    <a:pt x="43" y="111"/>
                  </a:cubicBezTo>
                  <a:lnTo>
                    <a:pt x="64" y="111"/>
                  </a:lnTo>
                  <a:cubicBezTo>
                    <a:pt x="81" y="103"/>
                    <a:pt x="102" y="26"/>
                    <a:pt x="85" y="14"/>
                  </a:cubicBezTo>
                  <a:cubicBezTo>
                    <a:pt x="77" y="5"/>
                    <a:pt x="73" y="5"/>
                    <a:pt x="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9" name="Google Shape;3929;p37"/>
            <p:cNvSpPr/>
            <p:nvPr/>
          </p:nvSpPr>
          <p:spPr>
            <a:xfrm>
              <a:off x="527623" y="3155903"/>
              <a:ext cx="92779" cy="94210"/>
            </a:xfrm>
            <a:custGeom>
              <a:avLst/>
              <a:gdLst/>
              <a:ahLst/>
              <a:cxnLst/>
              <a:rect l="l" t="t" r="r" b="b"/>
              <a:pathLst>
                <a:path w="519" h="527" extrusionOk="0">
                  <a:moveTo>
                    <a:pt x="21" y="0"/>
                  </a:moveTo>
                  <a:cubicBezTo>
                    <a:pt x="16" y="0"/>
                    <a:pt x="13" y="2"/>
                    <a:pt x="9" y="4"/>
                  </a:cubicBezTo>
                  <a:cubicBezTo>
                    <a:pt x="5" y="8"/>
                    <a:pt x="0" y="13"/>
                    <a:pt x="9" y="38"/>
                  </a:cubicBezTo>
                  <a:cubicBezTo>
                    <a:pt x="17" y="72"/>
                    <a:pt x="102" y="199"/>
                    <a:pt x="208" y="310"/>
                  </a:cubicBezTo>
                  <a:cubicBezTo>
                    <a:pt x="314" y="424"/>
                    <a:pt x="442" y="513"/>
                    <a:pt x="476" y="522"/>
                  </a:cubicBezTo>
                  <a:cubicBezTo>
                    <a:pt x="485" y="525"/>
                    <a:pt x="491" y="527"/>
                    <a:pt x="497" y="527"/>
                  </a:cubicBezTo>
                  <a:cubicBezTo>
                    <a:pt x="503" y="527"/>
                    <a:pt x="507" y="524"/>
                    <a:pt x="510" y="522"/>
                  </a:cubicBezTo>
                  <a:cubicBezTo>
                    <a:pt x="518" y="513"/>
                    <a:pt x="518" y="505"/>
                    <a:pt x="501" y="488"/>
                  </a:cubicBezTo>
                  <a:cubicBezTo>
                    <a:pt x="480" y="462"/>
                    <a:pt x="365" y="369"/>
                    <a:pt x="264" y="259"/>
                  </a:cubicBezTo>
                  <a:cubicBezTo>
                    <a:pt x="157" y="153"/>
                    <a:pt x="68" y="34"/>
                    <a:pt x="47" y="13"/>
                  </a:cubicBezTo>
                  <a:cubicBezTo>
                    <a:pt x="35" y="3"/>
                    <a:pt x="28" y="0"/>
                    <a:pt x="2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0" name="Google Shape;3930;p37"/>
            <p:cNvSpPr/>
            <p:nvPr/>
          </p:nvSpPr>
          <p:spPr>
            <a:xfrm>
              <a:off x="601275" y="3426739"/>
              <a:ext cx="27351" cy="45764"/>
            </a:xfrm>
            <a:custGeom>
              <a:avLst/>
              <a:gdLst/>
              <a:ahLst/>
              <a:cxnLst/>
              <a:rect l="l" t="t" r="r" b="b"/>
              <a:pathLst>
                <a:path w="153" h="256" extrusionOk="0">
                  <a:moveTo>
                    <a:pt x="34" y="0"/>
                  </a:moveTo>
                  <a:cubicBezTo>
                    <a:pt x="26" y="0"/>
                    <a:pt x="21" y="0"/>
                    <a:pt x="13" y="9"/>
                  </a:cubicBezTo>
                  <a:cubicBezTo>
                    <a:pt x="4" y="21"/>
                    <a:pt x="0" y="89"/>
                    <a:pt x="30" y="153"/>
                  </a:cubicBezTo>
                  <a:cubicBezTo>
                    <a:pt x="55" y="212"/>
                    <a:pt x="106" y="255"/>
                    <a:pt x="123" y="255"/>
                  </a:cubicBezTo>
                  <a:cubicBezTo>
                    <a:pt x="126" y="256"/>
                    <a:pt x="128" y="256"/>
                    <a:pt x="130" y="256"/>
                  </a:cubicBezTo>
                  <a:cubicBezTo>
                    <a:pt x="138" y="256"/>
                    <a:pt x="142" y="250"/>
                    <a:pt x="149" y="246"/>
                  </a:cubicBezTo>
                  <a:cubicBezTo>
                    <a:pt x="153" y="238"/>
                    <a:pt x="153" y="234"/>
                    <a:pt x="153" y="221"/>
                  </a:cubicBezTo>
                  <a:cubicBezTo>
                    <a:pt x="149" y="208"/>
                    <a:pt x="115" y="170"/>
                    <a:pt x="93" y="119"/>
                  </a:cubicBezTo>
                  <a:cubicBezTo>
                    <a:pt x="72" y="72"/>
                    <a:pt x="68" y="21"/>
                    <a:pt x="60" y="13"/>
                  </a:cubicBezTo>
                  <a:cubicBezTo>
                    <a:pt x="55" y="4"/>
                    <a:pt x="47" y="0"/>
                    <a:pt x="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1" name="Google Shape;3931;p37"/>
            <p:cNvSpPr/>
            <p:nvPr/>
          </p:nvSpPr>
          <p:spPr>
            <a:xfrm>
              <a:off x="731774" y="3379187"/>
              <a:ext cx="62389" cy="102970"/>
            </a:xfrm>
            <a:custGeom>
              <a:avLst/>
              <a:gdLst/>
              <a:ahLst/>
              <a:cxnLst/>
              <a:rect l="l" t="t" r="r" b="b"/>
              <a:pathLst>
                <a:path w="349" h="576" extrusionOk="0">
                  <a:moveTo>
                    <a:pt x="25" y="1"/>
                  </a:moveTo>
                  <a:cubicBezTo>
                    <a:pt x="22" y="1"/>
                    <a:pt x="20" y="2"/>
                    <a:pt x="17" y="3"/>
                  </a:cubicBezTo>
                  <a:cubicBezTo>
                    <a:pt x="9" y="3"/>
                    <a:pt x="0" y="7"/>
                    <a:pt x="0" y="33"/>
                  </a:cubicBezTo>
                  <a:cubicBezTo>
                    <a:pt x="0" y="62"/>
                    <a:pt x="38" y="202"/>
                    <a:pt x="106" y="326"/>
                  </a:cubicBezTo>
                  <a:cubicBezTo>
                    <a:pt x="178" y="449"/>
                    <a:pt x="276" y="555"/>
                    <a:pt x="306" y="567"/>
                  </a:cubicBezTo>
                  <a:cubicBezTo>
                    <a:pt x="313" y="573"/>
                    <a:pt x="319" y="575"/>
                    <a:pt x="324" y="575"/>
                  </a:cubicBezTo>
                  <a:cubicBezTo>
                    <a:pt x="330" y="575"/>
                    <a:pt x="335" y="572"/>
                    <a:pt x="340" y="567"/>
                  </a:cubicBezTo>
                  <a:cubicBezTo>
                    <a:pt x="344" y="563"/>
                    <a:pt x="348" y="555"/>
                    <a:pt x="335" y="533"/>
                  </a:cubicBezTo>
                  <a:cubicBezTo>
                    <a:pt x="323" y="508"/>
                    <a:pt x="234" y="406"/>
                    <a:pt x="170" y="287"/>
                  </a:cubicBezTo>
                  <a:cubicBezTo>
                    <a:pt x="102" y="173"/>
                    <a:pt x="64" y="45"/>
                    <a:pt x="47" y="20"/>
                  </a:cubicBezTo>
                  <a:cubicBezTo>
                    <a:pt x="38" y="5"/>
                    <a:pt x="31" y="1"/>
                    <a:pt x="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2" name="Google Shape;3932;p37"/>
            <p:cNvSpPr/>
            <p:nvPr/>
          </p:nvSpPr>
          <p:spPr>
            <a:xfrm>
              <a:off x="692982" y="3738514"/>
              <a:ext cx="33608" cy="118880"/>
            </a:xfrm>
            <a:custGeom>
              <a:avLst/>
              <a:gdLst/>
              <a:ahLst/>
              <a:cxnLst/>
              <a:rect l="l" t="t" r="r" b="b"/>
              <a:pathLst>
                <a:path w="188" h="665" extrusionOk="0">
                  <a:moveTo>
                    <a:pt x="26" y="1"/>
                  </a:moveTo>
                  <a:cubicBezTo>
                    <a:pt x="22" y="1"/>
                    <a:pt x="13" y="5"/>
                    <a:pt x="9" y="30"/>
                  </a:cubicBezTo>
                  <a:cubicBezTo>
                    <a:pt x="1" y="60"/>
                    <a:pt x="9" y="204"/>
                    <a:pt x="43" y="344"/>
                  </a:cubicBezTo>
                  <a:cubicBezTo>
                    <a:pt x="73" y="484"/>
                    <a:pt x="124" y="620"/>
                    <a:pt x="145" y="646"/>
                  </a:cubicBezTo>
                  <a:cubicBezTo>
                    <a:pt x="155" y="659"/>
                    <a:pt x="162" y="664"/>
                    <a:pt x="169" y="664"/>
                  </a:cubicBezTo>
                  <a:cubicBezTo>
                    <a:pt x="171" y="664"/>
                    <a:pt x="173" y="664"/>
                    <a:pt x="175" y="663"/>
                  </a:cubicBezTo>
                  <a:cubicBezTo>
                    <a:pt x="183" y="658"/>
                    <a:pt x="187" y="654"/>
                    <a:pt x="187" y="629"/>
                  </a:cubicBezTo>
                  <a:cubicBezTo>
                    <a:pt x="183" y="599"/>
                    <a:pt x="141" y="463"/>
                    <a:pt x="111" y="327"/>
                  </a:cubicBezTo>
                  <a:cubicBezTo>
                    <a:pt x="81" y="192"/>
                    <a:pt x="64" y="56"/>
                    <a:pt x="56" y="26"/>
                  </a:cubicBezTo>
                  <a:cubicBezTo>
                    <a:pt x="47" y="5"/>
                    <a:pt x="39" y="1"/>
                    <a:pt x="2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3" name="Google Shape;3933;p37"/>
            <p:cNvSpPr/>
            <p:nvPr/>
          </p:nvSpPr>
          <p:spPr>
            <a:xfrm>
              <a:off x="956306" y="3742268"/>
              <a:ext cx="17698" cy="220957"/>
            </a:xfrm>
            <a:custGeom>
              <a:avLst/>
              <a:gdLst/>
              <a:ahLst/>
              <a:cxnLst/>
              <a:rect l="l" t="t" r="r" b="b"/>
              <a:pathLst>
                <a:path w="99" h="1236" extrusionOk="0">
                  <a:moveTo>
                    <a:pt x="60" y="1"/>
                  </a:moveTo>
                  <a:cubicBezTo>
                    <a:pt x="51" y="1"/>
                    <a:pt x="43" y="5"/>
                    <a:pt x="39" y="47"/>
                  </a:cubicBezTo>
                  <a:cubicBezTo>
                    <a:pt x="17" y="158"/>
                    <a:pt x="1" y="1075"/>
                    <a:pt x="17" y="1185"/>
                  </a:cubicBezTo>
                  <a:cubicBezTo>
                    <a:pt x="22" y="1227"/>
                    <a:pt x="30" y="1236"/>
                    <a:pt x="39" y="1236"/>
                  </a:cubicBezTo>
                  <a:cubicBezTo>
                    <a:pt x="47" y="1236"/>
                    <a:pt x="56" y="1227"/>
                    <a:pt x="60" y="1185"/>
                  </a:cubicBezTo>
                  <a:cubicBezTo>
                    <a:pt x="81" y="1075"/>
                    <a:pt x="98" y="158"/>
                    <a:pt x="81" y="47"/>
                  </a:cubicBezTo>
                  <a:cubicBezTo>
                    <a:pt x="77" y="5"/>
                    <a:pt x="68" y="1"/>
                    <a:pt x="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4" name="Google Shape;3934;p37"/>
            <p:cNvSpPr/>
            <p:nvPr/>
          </p:nvSpPr>
          <p:spPr>
            <a:xfrm>
              <a:off x="1161887" y="3595856"/>
              <a:ext cx="16983" cy="79552"/>
            </a:xfrm>
            <a:custGeom>
              <a:avLst/>
              <a:gdLst/>
              <a:ahLst/>
              <a:cxnLst/>
              <a:rect l="l" t="t" r="r" b="b"/>
              <a:pathLst>
                <a:path w="95" h="445" extrusionOk="0">
                  <a:moveTo>
                    <a:pt x="60" y="1"/>
                  </a:moveTo>
                  <a:cubicBezTo>
                    <a:pt x="56" y="1"/>
                    <a:pt x="47" y="1"/>
                    <a:pt x="39" y="13"/>
                  </a:cubicBezTo>
                  <a:cubicBezTo>
                    <a:pt x="26" y="30"/>
                    <a:pt x="1" y="128"/>
                    <a:pt x="5" y="226"/>
                  </a:cubicBezTo>
                  <a:cubicBezTo>
                    <a:pt x="5" y="323"/>
                    <a:pt x="30" y="417"/>
                    <a:pt x="47" y="434"/>
                  </a:cubicBezTo>
                  <a:cubicBezTo>
                    <a:pt x="53" y="442"/>
                    <a:pt x="58" y="445"/>
                    <a:pt x="65" y="445"/>
                  </a:cubicBezTo>
                  <a:cubicBezTo>
                    <a:pt x="68" y="445"/>
                    <a:pt x="72" y="444"/>
                    <a:pt x="77" y="442"/>
                  </a:cubicBezTo>
                  <a:cubicBezTo>
                    <a:pt x="81" y="442"/>
                    <a:pt x="90" y="438"/>
                    <a:pt x="90" y="421"/>
                  </a:cubicBezTo>
                  <a:cubicBezTo>
                    <a:pt x="94" y="400"/>
                    <a:pt x="77" y="310"/>
                    <a:pt x="77" y="221"/>
                  </a:cubicBezTo>
                  <a:cubicBezTo>
                    <a:pt x="73" y="132"/>
                    <a:pt x="86" y="43"/>
                    <a:pt x="81" y="22"/>
                  </a:cubicBezTo>
                  <a:cubicBezTo>
                    <a:pt x="77" y="5"/>
                    <a:pt x="73" y="5"/>
                    <a:pt x="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5" name="Google Shape;3935;p37"/>
            <p:cNvSpPr/>
            <p:nvPr/>
          </p:nvSpPr>
          <p:spPr>
            <a:xfrm>
              <a:off x="1325101" y="3432817"/>
              <a:ext cx="44870" cy="118880"/>
            </a:xfrm>
            <a:custGeom>
              <a:avLst/>
              <a:gdLst/>
              <a:ahLst/>
              <a:cxnLst/>
              <a:rect l="l" t="t" r="r" b="b"/>
              <a:pathLst>
                <a:path w="251" h="665" extrusionOk="0">
                  <a:moveTo>
                    <a:pt x="225" y="0"/>
                  </a:moveTo>
                  <a:cubicBezTo>
                    <a:pt x="217" y="0"/>
                    <a:pt x="208" y="0"/>
                    <a:pt x="200" y="26"/>
                  </a:cubicBezTo>
                  <a:cubicBezTo>
                    <a:pt x="187" y="55"/>
                    <a:pt x="157" y="195"/>
                    <a:pt x="111" y="331"/>
                  </a:cubicBezTo>
                  <a:cubicBezTo>
                    <a:pt x="68" y="467"/>
                    <a:pt x="9" y="599"/>
                    <a:pt x="5" y="628"/>
                  </a:cubicBezTo>
                  <a:cubicBezTo>
                    <a:pt x="0" y="649"/>
                    <a:pt x="5" y="658"/>
                    <a:pt x="13" y="662"/>
                  </a:cubicBezTo>
                  <a:cubicBezTo>
                    <a:pt x="16" y="664"/>
                    <a:pt x="19" y="665"/>
                    <a:pt x="22" y="665"/>
                  </a:cubicBezTo>
                  <a:cubicBezTo>
                    <a:pt x="28" y="665"/>
                    <a:pt x="34" y="661"/>
                    <a:pt x="43" y="649"/>
                  </a:cubicBezTo>
                  <a:cubicBezTo>
                    <a:pt x="64" y="624"/>
                    <a:pt x="136" y="492"/>
                    <a:pt x="179" y="352"/>
                  </a:cubicBezTo>
                  <a:cubicBezTo>
                    <a:pt x="225" y="212"/>
                    <a:pt x="251" y="64"/>
                    <a:pt x="246" y="30"/>
                  </a:cubicBezTo>
                  <a:cubicBezTo>
                    <a:pt x="242" y="9"/>
                    <a:pt x="234" y="4"/>
                    <a:pt x="2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6" name="Google Shape;3936;p37"/>
            <p:cNvSpPr/>
            <p:nvPr/>
          </p:nvSpPr>
          <p:spPr>
            <a:xfrm>
              <a:off x="611107" y="4102310"/>
              <a:ext cx="16804" cy="56491"/>
            </a:xfrm>
            <a:custGeom>
              <a:avLst/>
              <a:gdLst/>
              <a:ahLst/>
              <a:cxnLst/>
              <a:rect l="l" t="t" r="r" b="b"/>
              <a:pathLst>
                <a:path w="94" h="316" extrusionOk="0">
                  <a:moveTo>
                    <a:pt x="61" y="0"/>
                  </a:moveTo>
                  <a:cubicBezTo>
                    <a:pt x="57" y="0"/>
                    <a:pt x="52" y="2"/>
                    <a:pt x="47" y="7"/>
                  </a:cubicBezTo>
                  <a:cubicBezTo>
                    <a:pt x="30" y="16"/>
                    <a:pt x="5" y="83"/>
                    <a:pt x="5" y="156"/>
                  </a:cubicBezTo>
                  <a:cubicBezTo>
                    <a:pt x="0" y="228"/>
                    <a:pt x="26" y="300"/>
                    <a:pt x="38" y="308"/>
                  </a:cubicBezTo>
                  <a:cubicBezTo>
                    <a:pt x="43" y="313"/>
                    <a:pt x="48" y="315"/>
                    <a:pt x="53" y="315"/>
                  </a:cubicBezTo>
                  <a:cubicBezTo>
                    <a:pt x="57" y="315"/>
                    <a:pt x="60" y="314"/>
                    <a:pt x="64" y="313"/>
                  </a:cubicBezTo>
                  <a:cubicBezTo>
                    <a:pt x="72" y="308"/>
                    <a:pt x="81" y="304"/>
                    <a:pt x="81" y="296"/>
                  </a:cubicBezTo>
                  <a:cubicBezTo>
                    <a:pt x="85" y="279"/>
                    <a:pt x="72" y="219"/>
                    <a:pt x="77" y="156"/>
                  </a:cubicBezTo>
                  <a:cubicBezTo>
                    <a:pt x="77" y="96"/>
                    <a:pt x="94" y="37"/>
                    <a:pt x="89" y="20"/>
                  </a:cubicBezTo>
                  <a:cubicBezTo>
                    <a:pt x="85" y="11"/>
                    <a:pt x="77" y="7"/>
                    <a:pt x="68" y="3"/>
                  </a:cubicBezTo>
                  <a:cubicBezTo>
                    <a:pt x="66" y="1"/>
                    <a:pt x="64" y="0"/>
                    <a:pt x="6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7" name="Google Shape;3937;p37"/>
            <p:cNvSpPr/>
            <p:nvPr/>
          </p:nvSpPr>
          <p:spPr>
            <a:xfrm>
              <a:off x="450932" y="3944814"/>
              <a:ext cx="41116" cy="64893"/>
            </a:xfrm>
            <a:custGeom>
              <a:avLst/>
              <a:gdLst/>
              <a:ahLst/>
              <a:cxnLst/>
              <a:rect l="l" t="t" r="r" b="b"/>
              <a:pathLst>
                <a:path w="230" h="363" extrusionOk="0">
                  <a:moveTo>
                    <a:pt x="201" y="0"/>
                  </a:moveTo>
                  <a:cubicBezTo>
                    <a:pt x="197" y="0"/>
                    <a:pt x="193" y="2"/>
                    <a:pt x="187" y="5"/>
                  </a:cubicBezTo>
                  <a:cubicBezTo>
                    <a:pt x="158" y="31"/>
                    <a:pt x="5" y="294"/>
                    <a:pt x="5" y="336"/>
                  </a:cubicBezTo>
                  <a:cubicBezTo>
                    <a:pt x="1" y="349"/>
                    <a:pt x="9" y="353"/>
                    <a:pt x="18" y="362"/>
                  </a:cubicBezTo>
                  <a:cubicBezTo>
                    <a:pt x="22" y="362"/>
                    <a:pt x="25" y="363"/>
                    <a:pt x="29" y="363"/>
                  </a:cubicBezTo>
                  <a:cubicBezTo>
                    <a:pt x="33" y="363"/>
                    <a:pt x="37" y="362"/>
                    <a:pt x="43" y="358"/>
                  </a:cubicBezTo>
                  <a:cubicBezTo>
                    <a:pt x="77" y="332"/>
                    <a:pt x="226" y="69"/>
                    <a:pt x="230" y="31"/>
                  </a:cubicBezTo>
                  <a:cubicBezTo>
                    <a:pt x="230" y="14"/>
                    <a:pt x="221" y="10"/>
                    <a:pt x="213" y="5"/>
                  </a:cubicBezTo>
                  <a:cubicBezTo>
                    <a:pt x="210" y="3"/>
                    <a:pt x="207" y="0"/>
                    <a:pt x="20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8" name="Google Shape;3938;p37"/>
            <p:cNvSpPr/>
            <p:nvPr/>
          </p:nvSpPr>
          <p:spPr>
            <a:xfrm>
              <a:off x="450932" y="4061372"/>
              <a:ext cx="40401" cy="67038"/>
            </a:xfrm>
            <a:custGeom>
              <a:avLst/>
              <a:gdLst/>
              <a:ahLst/>
              <a:cxnLst/>
              <a:rect l="l" t="t" r="r" b="b"/>
              <a:pathLst>
                <a:path w="226" h="375" extrusionOk="0">
                  <a:moveTo>
                    <a:pt x="36" y="0"/>
                  </a:moveTo>
                  <a:cubicBezTo>
                    <a:pt x="32" y="0"/>
                    <a:pt x="29" y="1"/>
                    <a:pt x="26" y="3"/>
                  </a:cubicBezTo>
                  <a:cubicBezTo>
                    <a:pt x="18" y="3"/>
                    <a:pt x="9" y="7"/>
                    <a:pt x="5" y="20"/>
                  </a:cubicBezTo>
                  <a:cubicBezTo>
                    <a:pt x="1" y="41"/>
                    <a:pt x="18" y="134"/>
                    <a:pt x="60" y="215"/>
                  </a:cubicBezTo>
                  <a:cubicBezTo>
                    <a:pt x="103" y="300"/>
                    <a:pt x="171" y="363"/>
                    <a:pt x="187" y="372"/>
                  </a:cubicBezTo>
                  <a:cubicBezTo>
                    <a:pt x="195" y="374"/>
                    <a:pt x="200" y="375"/>
                    <a:pt x="205" y="375"/>
                  </a:cubicBezTo>
                  <a:cubicBezTo>
                    <a:pt x="211" y="375"/>
                    <a:pt x="215" y="373"/>
                    <a:pt x="217" y="368"/>
                  </a:cubicBezTo>
                  <a:cubicBezTo>
                    <a:pt x="226" y="363"/>
                    <a:pt x="226" y="355"/>
                    <a:pt x="221" y="342"/>
                  </a:cubicBezTo>
                  <a:cubicBezTo>
                    <a:pt x="217" y="321"/>
                    <a:pt x="162" y="257"/>
                    <a:pt x="124" y="181"/>
                  </a:cubicBezTo>
                  <a:cubicBezTo>
                    <a:pt x="86" y="109"/>
                    <a:pt x="64" y="28"/>
                    <a:pt x="52" y="11"/>
                  </a:cubicBezTo>
                  <a:cubicBezTo>
                    <a:pt x="46" y="3"/>
                    <a:pt x="41" y="0"/>
                    <a:pt x="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9" name="Google Shape;3939;p37"/>
            <p:cNvSpPr/>
            <p:nvPr/>
          </p:nvSpPr>
          <p:spPr>
            <a:xfrm>
              <a:off x="962384" y="4139495"/>
              <a:ext cx="20737" cy="61317"/>
            </a:xfrm>
            <a:custGeom>
              <a:avLst/>
              <a:gdLst/>
              <a:ahLst/>
              <a:cxnLst/>
              <a:rect l="l" t="t" r="r" b="b"/>
              <a:pathLst>
                <a:path w="116" h="343" extrusionOk="0">
                  <a:moveTo>
                    <a:pt x="39" y="0"/>
                  </a:moveTo>
                  <a:cubicBezTo>
                    <a:pt x="36" y="0"/>
                    <a:pt x="33" y="1"/>
                    <a:pt x="30" y="3"/>
                  </a:cubicBezTo>
                  <a:cubicBezTo>
                    <a:pt x="22" y="3"/>
                    <a:pt x="13" y="7"/>
                    <a:pt x="9" y="20"/>
                  </a:cubicBezTo>
                  <a:cubicBezTo>
                    <a:pt x="0" y="50"/>
                    <a:pt x="34" y="304"/>
                    <a:pt x="56" y="334"/>
                  </a:cubicBezTo>
                  <a:cubicBezTo>
                    <a:pt x="64" y="342"/>
                    <a:pt x="73" y="342"/>
                    <a:pt x="85" y="342"/>
                  </a:cubicBezTo>
                  <a:cubicBezTo>
                    <a:pt x="90" y="342"/>
                    <a:pt x="98" y="338"/>
                    <a:pt x="102" y="325"/>
                  </a:cubicBezTo>
                  <a:cubicBezTo>
                    <a:pt x="115" y="291"/>
                    <a:pt x="77" y="37"/>
                    <a:pt x="56" y="11"/>
                  </a:cubicBezTo>
                  <a:cubicBezTo>
                    <a:pt x="50" y="3"/>
                    <a:pt x="45" y="0"/>
                    <a:pt x="3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0" name="Google Shape;3940;p37"/>
            <p:cNvSpPr/>
            <p:nvPr/>
          </p:nvSpPr>
          <p:spPr>
            <a:xfrm>
              <a:off x="1081442" y="4099271"/>
              <a:ext cx="182340" cy="93853"/>
            </a:xfrm>
            <a:custGeom>
              <a:avLst/>
              <a:gdLst/>
              <a:ahLst/>
              <a:cxnLst/>
              <a:rect l="l" t="t" r="r" b="b"/>
              <a:pathLst>
                <a:path w="1020" h="525" extrusionOk="0">
                  <a:moveTo>
                    <a:pt x="1006" y="1"/>
                  </a:moveTo>
                  <a:cubicBezTo>
                    <a:pt x="1000" y="1"/>
                    <a:pt x="988" y="6"/>
                    <a:pt x="964" y="24"/>
                  </a:cubicBezTo>
                  <a:cubicBezTo>
                    <a:pt x="947" y="41"/>
                    <a:pt x="892" y="88"/>
                    <a:pt x="820" y="147"/>
                  </a:cubicBezTo>
                  <a:cubicBezTo>
                    <a:pt x="744" y="207"/>
                    <a:pt x="646" y="270"/>
                    <a:pt x="540" y="321"/>
                  </a:cubicBezTo>
                  <a:cubicBezTo>
                    <a:pt x="434" y="376"/>
                    <a:pt x="323" y="415"/>
                    <a:pt x="230" y="436"/>
                  </a:cubicBezTo>
                  <a:cubicBezTo>
                    <a:pt x="137" y="461"/>
                    <a:pt x="69" y="474"/>
                    <a:pt x="43" y="478"/>
                  </a:cubicBezTo>
                  <a:cubicBezTo>
                    <a:pt x="5" y="487"/>
                    <a:pt x="1" y="495"/>
                    <a:pt x="5" y="508"/>
                  </a:cubicBezTo>
                  <a:cubicBezTo>
                    <a:pt x="5" y="516"/>
                    <a:pt x="9" y="521"/>
                    <a:pt x="48" y="525"/>
                  </a:cubicBezTo>
                  <a:cubicBezTo>
                    <a:pt x="73" y="525"/>
                    <a:pt x="149" y="521"/>
                    <a:pt x="247" y="499"/>
                  </a:cubicBezTo>
                  <a:cubicBezTo>
                    <a:pt x="345" y="478"/>
                    <a:pt x="459" y="440"/>
                    <a:pt x="574" y="389"/>
                  </a:cubicBezTo>
                  <a:cubicBezTo>
                    <a:pt x="684" y="334"/>
                    <a:pt x="786" y="262"/>
                    <a:pt x="862" y="198"/>
                  </a:cubicBezTo>
                  <a:cubicBezTo>
                    <a:pt x="935" y="134"/>
                    <a:pt x="986" y="79"/>
                    <a:pt x="998" y="54"/>
                  </a:cubicBezTo>
                  <a:cubicBezTo>
                    <a:pt x="1019" y="20"/>
                    <a:pt x="1019" y="11"/>
                    <a:pt x="1011" y="3"/>
                  </a:cubicBezTo>
                  <a:cubicBezTo>
                    <a:pt x="1010" y="2"/>
                    <a:pt x="1008" y="1"/>
                    <a:pt x="100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1" name="Google Shape;3941;p37"/>
            <p:cNvSpPr/>
            <p:nvPr/>
          </p:nvSpPr>
          <p:spPr>
            <a:xfrm>
              <a:off x="1306867" y="4026512"/>
              <a:ext cx="28245" cy="33966"/>
            </a:xfrm>
            <a:custGeom>
              <a:avLst/>
              <a:gdLst/>
              <a:ahLst/>
              <a:cxnLst/>
              <a:rect l="l" t="t" r="r" b="b"/>
              <a:pathLst>
                <a:path w="158" h="190" extrusionOk="0">
                  <a:moveTo>
                    <a:pt x="120" y="1"/>
                  </a:moveTo>
                  <a:cubicBezTo>
                    <a:pt x="117" y="1"/>
                    <a:pt x="114" y="1"/>
                    <a:pt x="111" y="2"/>
                  </a:cubicBezTo>
                  <a:cubicBezTo>
                    <a:pt x="90" y="7"/>
                    <a:pt x="0" y="138"/>
                    <a:pt x="5" y="164"/>
                  </a:cubicBezTo>
                  <a:cubicBezTo>
                    <a:pt x="5" y="172"/>
                    <a:pt x="13" y="176"/>
                    <a:pt x="22" y="181"/>
                  </a:cubicBezTo>
                  <a:cubicBezTo>
                    <a:pt x="26" y="185"/>
                    <a:pt x="34" y="189"/>
                    <a:pt x="43" y="189"/>
                  </a:cubicBezTo>
                  <a:cubicBezTo>
                    <a:pt x="68" y="181"/>
                    <a:pt x="157" y="53"/>
                    <a:pt x="153" y="24"/>
                  </a:cubicBezTo>
                  <a:cubicBezTo>
                    <a:pt x="149" y="15"/>
                    <a:pt x="145" y="11"/>
                    <a:pt x="136" y="7"/>
                  </a:cubicBezTo>
                  <a:cubicBezTo>
                    <a:pt x="130" y="4"/>
                    <a:pt x="126" y="1"/>
                    <a:pt x="12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2" name="Google Shape;3942;p37"/>
            <p:cNvSpPr/>
            <p:nvPr/>
          </p:nvSpPr>
          <p:spPr>
            <a:xfrm>
              <a:off x="1326532" y="4133774"/>
              <a:ext cx="65428" cy="17162"/>
            </a:xfrm>
            <a:custGeom>
              <a:avLst/>
              <a:gdLst/>
              <a:ahLst/>
              <a:cxnLst/>
              <a:rect l="l" t="t" r="r" b="b"/>
              <a:pathLst>
                <a:path w="366" h="96" extrusionOk="0">
                  <a:moveTo>
                    <a:pt x="100" y="0"/>
                  </a:moveTo>
                  <a:cubicBezTo>
                    <a:pt x="57" y="0"/>
                    <a:pt x="24" y="4"/>
                    <a:pt x="14" y="9"/>
                  </a:cubicBezTo>
                  <a:cubicBezTo>
                    <a:pt x="1" y="18"/>
                    <a:pt x="1" y="26"/>
                    <a:pt x="1" y="35"/>
                  </a:cubicBezTo>
                  <a:cubicBezTo>
                    <a:pt x="1" y="43"/>
                    <a:pt x="1" y="52"/>
                    <a:pt x="14" y="56"/>
                  </a:cubicBezTo>
                  <a:cubicBezTo>
                    <a:pt x="30" y="65"/>
                    <a:pt x="107" y="69"/>
                    <a:pt x="179" y="77"/>
                  </a:cubicBezTo>
                  <a:cubicBezTo>
                    <a:pt x="245" y="85"/>
                    <a:pt x="308" y="95"/>
                    <a:pt x="335" y="95"/>
                  </a:cubicBezTo>
                  <a:cubicBezTo>
                    <a:pt x="339" y="95"/>
                    <a:pt x="342" y="95"/>
                    <a:pt x="345" y="94"/>
                  </a:cubicBezTo>
                  <a:cubicBezTo>
                    <a:pt x="357" y="90"/>
                    <a:pt x="362" y="82"/>
                    <a:pt x="366" y="73"/>
                  </a:cubicBezTo>
                  <a:cubicBezTo>
                    <a:pt x="366" y="65"/>
                    <a:pt x="366" y="60"/>
                    <a:pt x="357" y="48"/>
                  </a:cubicBezTo>
                  <a:cubicBezTo>
                    <a:pt x="340" y="39"/>
                    <a:pt x="264" y="14"/>
                    <a:pt x="188" y="5"/>
                  </a:cubicBezTo>
                  <a:cubicBezTo>
                    <a:pt x="157" y="2"/>
                    <a:pt x="127" y="0"/>
                    <a:pt x="1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3" name="Google Shape;3943;p37"/>
            <p:cNvSpPr/>
            <p:nvPr/>
          </p:nvSpPr>
          <p:spPr>
            <a:xfrm>
              <a:off x="788622" y="4313616"/>
              <a:ext cx="120845" cy="21273"/>
            </a:xfrm>
            <a:custGeom>
              <a:avLst/>
              <a:gdLst/>
              <a:ahLst/>
              <a:cxnLst/>
              <a:rect l="l" t="t" r="r" b="b"/>
              <a:pathLst>
                <a:path w="676" h="119" extrusionOk="0">
                  <a:moveTo>
                    <a:pt x="34" y="1"/>
                  </a:moveTo>
                  <a:cubicBezTo>
                    <a:pt x="9" y="5"/>
                    <a:pt x="5" y="9"/>
                    <a:pt x="0" y="18"/>
                  </a:cubicBezTo>
                  <a:cubicBezTo>
                    <a:pt x="0" y="26"/>
                    <a:pt x="0" y="35"/>
                    <a:pt x="22" y="47"/>
                  </a:cubicBezTo>
                  <a:cubicBezTo>
                    <a:pt x="47" y="64"/>
                    <a:pt x="187" y="107"/>
                    <a:pt x="332" y="115"/>
                  </a:cubicBezTo>
                  <a:cubicBezTo>
                    <a:pt x="360" y="118"/>
                    <a:pt x="388" y="119"/>
                    <a:pt x="415" y="119"/>
                  </a:cubicBezTo>
                  <a:cubicBezTo>
                    <a:pt x="531" y="119"/>
                    <a:pt x="629" y="100"/>
                    <a:pt x="650" y="90"/>
                  </a:cubicBezTo>
                  <a:cubicBezTo>
                    <a:pt x="671" y="77"/>
                    <a:pt x="675" y="69"/>
                    <a:pt x="675" y="60"/>
                  </a:cubicBezTo>
                  <a:cubicBezTo>
                    <a:pt x="671" y="52"/>
                    <a:pt x="667" y="47"/>
                    <a:pt x="646" y="43"/>
                  </a:cubicBezTo>
                  <a:cubicBezTo>
                    <a:pt x="642" y="43"/>
                    <a:pt x="636" y="43"/>
                    <a:pt x="630" y="43"/>
                  </a:cubicBezTo>
                  <a:cubicBezTo>
                    <a:pt x="596" y="43"/>
                    <a:pt x="529" y="48"/>
                    <a:pt x="451" y="48"/>
                  </a:cubicBezTo>
                  <a:cubicBezTo>
                    <a:pt x="415" y="48"/>
                    <a:pt x="375" y="47"/>
                    <a:pt x="336" y="43"/>
                  </a:cubicBezTo>
                  <a:cubicBezTo>
                    <a:pt x="200" y="35"/>
                    <a:pt x="64" y="5"/>
                    <a:pt x="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תמונה 1">
            <a:extLst>
              <a:ext uri="{FF2B5EF4-FFF2-40B4-BE49-F238E27FC236}">
                <a16:creationId xmlns:a16="http://schemas.microsoft.com/office/drawing/2014/main" id="{C344DEBE-024B-38BC-2D7D-F1C0947D9A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68257" y="1282548"/>
            <a:ext cx="5518539" cy="3609456"/>
          </a:xfrm>
          <a:prstGeom prst="round2DiagRect">
            <a:avLst>
              <a:gd name="adj1" fmla="val 5608"/>
              <a:gd name="adj2" fmla="val 0"/>
            </a:avLst>
          </a:prstGeom>
          <a:noFill/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CC15D1BA-DBF8-6FC1-22F8-31EBECFB7B5C}"/>
              </a:ext>
            </a:extLst>
          </p:cNvPr>
          <p:cNvSpPr txBox="1"/>
          <p:nvPr/>
        </p:nvSpPr>
        <p:spPr>
          <a:xfrm>
            <a:off x="4879737" y="340878"/>
            <a:ext cx="276800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he-IL" sz="3200" b="1" i="1" dirty="0">
                <a:solidFill>
                  <a:schemeClr val="accent6"/>
                </a:solidFill>
              </a:rPr>
              <a:t>סכמת מלבנים</a:t>
            </a:r>
            <a:endParaRPr lang="he-IL" sz="3200" i="1" dirty="0">
              <a:solidFill>
                <a:schemeClr val="accent6"/>
              </a:solidFill>
            </a:endParaRPr>
          </a:p>
        </p:txBody>
      </p:sp>
      <p:sp>
        <p:nvSpPr>
          <p:cNvPr id="7" name="מלבן 6">
            <a:extLst>
              <a:ext uri="{FF2B5EF4-FFF2-40B4-BE49-F238E27FC236}">
                <a16:creationId xmlns:a16="http://schemas.microsoft.com/office/drawing/2014/main" id="{3E3411ED-E6DA-4DEB-252C-47DEAA33EDE9}"/>
              </a:ext>
            </a:extLst>
          </p:cNvPr>
          <p:cNvSpPr/>
          <p:nvPr/>
        </p:nvSpPr>
        <p:spPr>
          <a:xfrm>
            <a:off x="3954742" y="4193742"/>
            <a:ext cx="727333" cy="40874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Healer logic </a:t>
            </a:r>
            <a:endParaRPr lang="he-IL" dirty="0"/>
          </a:p>
        </p:txBody>
      </p:sp>
      <p:sp>
        <p:nvSpPr>
          <p:cNvPr id="8" name="מלבן 7">
            <a:extLst>
              <a:ext uri="{FF2B5EF4-FFF2-40B4-BE49-F238E27FC236}">
                <a16:creationId xmlns:a16="http://schemas.microsoft.com/office/drawing/2014/main" id="{19356A4E-8E7D-2649-F072-C4AC6F0FD3E3}"/>
              </a:ext>
            </a:extLst>
          </p:cNvPr>
          <p:cNvSpPr/>
          <p:nvPr/>
        </p:nvSpPr>
        <p:spPr>
          <a:xfrm>
            <a:off x="4963319" y="4270114"/>
            <a:ext cx="892687" cy="36499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Healer draw</a:t>
            </a:r>
            <a:endParaRPr lang="he-IL" dirty="0"/>
          </a:p>
        </p:txBody>
      </p:sp>
      <p:sp>
        <p:nvSpPr>
          <p:cNvPr id="9" name="חץ: ימינה 8">
            <a:extLst>
              <a:ext uri="{FF2B5EF4-FFF2-40B4-BE49-F238E27FC236}">
                <a16:creationId xmlns:a16="http://schemas.microsoft.com/office/drawing/2014/main" id="{4AF6030D-3A7D-7500-9AB2-2EB72A8F3E66}"/>
              </a:ext>
            </a:extLst>
          </p:cNvPr>
          <p:cNvSpPr/>
          <p:nvPr/>
        </p:nvSpPr>
        <p:spPr>
          <a:xfrm rot="20537006">
            <a:off x="5834118" y="4081131"/>
            <a:ext cx="1133386" cy="31962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0" name="חץ: ימינה 9">
            <a:extLst>
              <a:ext uri="{FF2B5EF4-FFF2-40B4-BE49-F238E27FC236}">
                <a16:creationId xmlns:a16="http://schemas.microsoft.com/office/drawing/2014/main" id="{267BCA64-E372-EA9E-3DC2-FCAFBF2EC97A}"/>
              </a:ext>
            </a:extLst>
          </p:cNvPr>
          <p:cNvSpPr/>
          <p:nvPr/>
        </p:nvSpPr>
        <p:spPr>
          <a:xfrm>
            <a:off x="4682075" y="4427053"/>
            <a:ext cx="280437" cy="10171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2" name="Google Shape;3362;p34"/>
          <p:cNvSpPr/>
          <p:nvPr/>
        </p:nvSpPr>
        <p:spPr>
          <a:xfrm>
            <a:off x="1024375" y="4143425"/>
            <a:ext cx="2879100" cy="532500"/>
          </a:xfrm>
          <a:prstGeom prst="ellipse">
            <a:avLst/>
          </a:prstGeom>
          <a:solidFill>
            <a:srgbClr val="92A37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3363" name="Google Shape;3363;p34"/>
          <p:cNvSpPr/>
          <p:nvPr/>
        </p:nvSpPr>
        <p:spPr>
          <a:xfrm>
            <a:off x="1454788" y="4232600"/>
            <a:ext cx="2017800" cy="253200"/>
          </a:xfrm>
          <a:prstGeom prst="ellipse">
            <a:avLst/>
          </a:prstGeom>
          <a:solidFill>
            <a:srgbClr val="1E1549">
              <a:alpha val="244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grpSp>
        <p:nvGrpSpPr>
          <p:cNvPr id="3464" name="Google Shape;3464;p34"/>
          <p:cNvGrpSpPr/>
          <p:nvPr/>
        </p:nvGrpSpPr>
        <p:grpSpPr>
          <a:xfrm flipH="1">
            <a:off x="-288741" y="2420634"/>
            <a:ext cx="1840895" cy="2366241"/>
            <a:chOff x="7251969" y="2684746"/>
            <a:chExt cx="1973727" cy="2536980"/>
          </a:xfrm>
        </p:grpSpPr>
        <p:sp>
          <p:nvSpPr>
            <p:cNvPr id="3465" name="Google Shape;3465;p34"/>
            <p:cNvSpPr/>
            <p:nvPr/>
          </p:nvSpPr>
          <p:spPr>
            <a:xfrm>
              <a:off x="7251969" y="2684746"/>
              <a:ext cx="1973727" cy="2467299"/>
            </a:xfrm>
            <a:custGeom>
              <a:avLst/>
              <a:gdLst/>
              <a:ahLst/>
              <a:cxnLst/>
              <a:rect l="l" t="t" r="r" b="b"/>
              <a:pathLst>
                <a:path w="10565" h="13207" extrusionOk="0">
                  <a:moveTo>
                    <a:pt x="8493" y="4161"/>
                  </a:moveTo>
                  <a:cubicBezTo>
                    <a:pt x="8508" y="4161"/>
                    <a:pt x="8524" y="4161"/>
                    <a:pt x="8540" y="4161"/>
                  </a:cubicBezTo>
                  <a:cubicBezTo>
                    <a:pt x="8718" y="4161"/>
                    <a:pt x="8939" y="4187"/>
                    <a:pt x="9147" y="4250"/>
                  </a:cubicBezTo>
                  <a:cubicBezTo>
                    <a:pt x="9253" y="4284"/>
                    <a:pt x="9355" y="4323"/>
                    <a:pt x="9453" y="4365"/>
                  </a:cubicBezTo>
                  <a:cubicBezTo>
                    <a:pt x="9546" y="4412"/>
                    <a:pt x="9635" y="4458"/>
                    <a:pt x="9699" y="4509"/>
                  </a:cubicBezTo>
                  <a:cubicBezTo>
                    <a:pt x="9835" y="4607"/>
                    <a:pt x="9873" y="4726"/>
                    <a:pt x="9886" y="4768"/>
                  </a:cubicBezTo>
                  <a:cubicBezTo>
                    <a:pt x="9869" y="4777"/>
                    <a:pt x="9852" y="4785"/>
                    <a:pt x="9831" y="4794"/>
                  </a:cubicBezTo>
                  <a:cubicBezTo>
                    <a:pt x="9814" y="4802"/>
                    <a:pt x="9797" y="4806"/>
                    <a:pt x="9780" y="4811"/>
                  </a:cubicBezTo>
                  <a:cubicBezTo>
                    <a:pt x="9746" y="4823"/>
                    <a:pt x="9712" y="4828"/>
                    <a:pt x="9673" y="4832"/>
                  </a:cubicBezTo>
                  <a:cubicBezTo>
                    <a:pt x="9669" y="4836"/>
                    <a:pt x="9665" y="4836"/>
                    <a:pt x="9657" y="4836"/>
                  </a:cubicBezTo>
                  <a:cubicBezTo>
                    <a:pt x="9623" y="4840"/>
                    <a:pt x="9584" y="4845"/>
                    <a:pt x="9542" y="4845"/>
                  </a:cubicBezTo>
                  <a:cubicBezTo>
                    <a:pt x="9499" y="4845"/>
                    <a:pt x="9453" y="4845"/>
                    <a:pt x="9406" y="4840"/>
                  </a:cubicBezTo>
                  <a:cubicBezTo>
                    <a:pt x="9389" y="4836"/>
                    <a:pt x="9372" y="4836"/>
                    <a:pt x="9355" y="4832"/>
                  </a:cubicBezTo>
                  <a:cubicBezTo>
                    <a:pt x="9334" y="4832"/>
                    <a:pt x="9317" y="4828"/>
                    <a:pt x="9296" y="4828"/>
                  </a:cubicBezTo>
                  <a:cubicBezTo>
                    <a:pt x="9279" y="4823"/>
                    <a:pt x="9258" y="4819"/>
                    <a:pt x="9241" y="4815"/>
                  </a:cubicBezTo>
                  <a:cubicBezTo>
                    <a:pt x="9219" y="4815"/>
                    <a:pt x="9194" y="4806"/>
                    <a:pt x="9173" y="4802"/>
                  </a:cubicBezTo>
                  <a:cubicBezTo>
                    <a:pt x="9151" y="4798"/>
                    <a:pt x="9126" y="4794"/>
                    <a:pt x="9105" y="4785"/>
                  </a:cubicBezTo>
                  <a:cubicBezTo>
                    <a:pt x="9079" y="4781"/>
                    <a:pt x="9054" y="4773"/>
                    <a:pt x="9028" y="4764"/>
                  </a:cubicBezTo>
                  <a:cubicBezTo>
                    <a:pt x="8744" y="4683"/>
                    <a:pt x="8489" y="4522"/>
                    <a:pt x="8311" y="4365"/>
                  </a:cubicBezTo>
                  <a:cubicBezTo>
                    <a:pt x="8239" y="4297"/>
                    <a:pt x="8179" y="4238"/>
                    <a:pt x="8129" y="4178"/>
                  </a:cubicBezTo>
                  <a:lnTo>
                    <a:pt x="8129" y="4178"/>
                  </a:lnTo>
                  <a:cubicBezTo>
                    <a:pt x="8135" y="4180"/>
                    <a:pt x="8142" y="4181"/>
                    <a:pt x="8151" y="4181"/>
                  </a:cubicBezTo>
                  <a:cubicBezTo>
                    <a:pt x="8159" y="4181"/>
                    <a:pt x="8169" y="4180"/>
                    <a:pt x="8179" y="4178"/>
                  </a:cubicBezTo>
                  <a:cubicBezTo>
                    <a:pt x="8226" y="4178"/>
                    <a:pt x="8339" y="4161"/>
                    <a:pt x="8493" y="4161"/>
                  </a:cubicBezTo>
                  <a:close/>
                  <a:moveTo>
                    <a:pt x="4415" y="5375"/>
                  </a:moveTo>
                  <a:cubicBezTo>
                    <a:pt x="4572" y="5379"/>
                    <a:pt x="4691" y="5392"/>
                    <a:pt x="4733" y="5392"/>
                  </a:cubicBezTo>
                  <a:cubicBezTo>
                    <a:pt x="4703" y="5413"/>
                    <a:pt x="4665" y="5439"/>
                    <a:pt x="4627" y="5460"/>
                  </a:cubicBezTo>
                  <a:cubicBezTo>
                    <a:pt x="4610" y="5469"/>
                    <a:pt x="4589" y="5481"/>
                    <a:pt x="4572" y="5490"/>
                  </a:cubicBezTo>
                  <a:cubicBezTo>
                    <a:pt x="4550" y="5503"/>
                    <a:pt x="4529" y="5511"/>
                    <a:pt x="4508" y="5524"/>
                  </a:cubicBezTo>
                  <a:cubicBezTo>
                    <a:pt x="4491" y="5528"/>
                    <a:pt x="4478" y="5537"/>
                    <a:pt x="4466" y="5541"/>
                  </a:cubicBezTo>
                  <a:cubicBezTo>
                    <a:pt x="4406" y="5570"/>
                    <a:pt x="4343" y="5592"/>
                    <a:pt x="4279" y="5617"/>
                  </a:cubicBezTo>
                  <a:cubicBezTo>
                    <a:pt x="4258" y="5621"/>
                    <a:pt x="4241" y="5630"/>
                    <a:pt x="4219" y="5634"/>
                  </a:cubicBezTo>
                  <a:cubicBezTo>
                    <a:pt x="4194" y="5643"/>
                    <a:pt x="4173" y="5651"/>
                    <a:pt x="4147" y="5655"/>
                  </a:cubicBezTo>
                  <a:cubicBezTo>
                    <a:pt x="4130" y="5660"/>
                    <a:pt x="4113" y="5664"/>
                    <a:pt x="4096" y="5668"/>
                  </a:cubicBezTo>
                  <a:cubicBezTo>
                    <a:pt x="4079" y="5672"/>
                    <a:pt x="4062" y="5677"/>
                    <a:pt x="4045" y="5681"/>
                  </a:cubicBezTo>
                  <a:cubicBezTo>
                    <a:pt x="4041" y="5681"/>
                    <a:pt x="4041" y="5685"/>
                    <a:pt x="4037" y="5685"/>
                  </a:cubicBezTo>
                  <a:cubicBezTo>
                    <a:pt x="4011" y="5689"/>
                    <a:pt x="3990" y="5694"/>
                    <a:pt x="3965" y="5698"/>
                  </a:cubicBezTo>
                  <a:cubicBezTo>
                    <a:pt x="3842" y="5721"/>
                    <a:pt x="3716" y="5731"/>
                    <a:pt x="3597" y="5731"/>
                  </a:cubicBezTo>
                  <a:cubicBezTo>
                    <a:pt x="3478" y="5731"/>
                    <a:pt x="3364" y="5721"/>
                    <a:pt x="3264" y="5706"/>
                  </a:cubicBezTo>
                  <a:cubicBezTo>
                    <a:pt x="3180" y="5694"/>
                    <a:pt x="3103" y="5677"/>
                    <a:pt x="3044" y="5664"/>
                  </a:cubicBezTo>
                  <a:cubicBezTo>
                    <a:pt x="3086" y="5643"/>
                    <a:pt x="3192" y="5600"/>
                    <a:pt x="3332" y="5549"/>
                  </a:cubicBezTo>
                  <a:cubicBezTo>
                    <a:pt x="3481" y="5494"/>
                    <a:pt x="3672" y="5443"/>
                    <a:pt x="3867" y="5413"/>
                  </a:cubicBezTo>
                  <a:cubicBezTo>
                    <a:pt x="3948" y="5401"/>
                    <a:pt x="4028" y="5392"/>
                    <a:pt x="4109" y="5384"/>
                  </a:cubicBezTo>
                  <a:cubicBezTo>
                    <a:pt x="4164" y="5379"/>
                    <a:pt x="4224" y="5379"/>
                    <a:pt x="4275" y="5375"/>
                  </a:cubicBezTo>
                  <a:close/>
                  <a:moveTo>
                    <a:pt x="1062" y="10070"/>
                  </a:moveTo>
                  <a:cubicBezTo>
                    <a:pt x="1057" y="10082"/>
                    <a:pt x="1049" y="10095"/>
                    <a:pt x="1045" y="10108"/>
                  </a:cubicBezTo>
                  <a:cubicBezTo>
                    <a:pt x="1036" y="10116"/>
                    <a:pt x="1032" y="10129"/>
                    <a:pt x="1023" y="10137"/>
                  </a:cubicBezTo>
                  <a:cubicBezTo>
                    <a:pt x="1019" y="10137"/>
                    <a:pt x="1019" y="10142"/>
                    <a:pt x="1019" y="10142"/>
                  </a:cubicBezTo>
                  <a:cubicBezTo>
                    <a:pt x="1011" y="10154"/>
                    <a:pt x="1002" y="10163"/>
                    <a:pt x="994" y="10176"/>
                  </a:cubicBezTo>
                  <a:cubicBezTo>
                    <a:pt x="972" y="10201"/>
                    <a:pt x="951" y="10227"/>
                    <a:pt x="926" y="10252"/>
                  </a:cubicBezTo>
                  <a:cubicBezTo>
                    <a:pt x="892" y="10282"/>
                    <a:pt x="858" y="10311"/>
                    <a:pt x="820" y="10341"/>
                  </a:cubicBezTo>
                  <a:cubicBezTo>
                    <a:pt x="701" y="10426"/>
                    <a:pt x="573" y="10502"/>
                    <a:pt x="467" y="10553"/>
                  </a:cubicBezTo>
                  <a:cubicBezTo>
                    <a:pt x="459" y="10553"/>
                    <a:pt x="450" y="10558"/>
                    <a:pt x="446" y="10562"/>
                  </a:cubicBezTo>
                  <a:cubicBezTo>
                    <a:pt x="463" y="10536"/>
                    <a:pt x="484" y="10507"/>
                    <a:pt x="510" y="10473"/>
                  </a:cubicBezTo>
                  <a:cubicBezTo>
                    <a:pt x="569" y="10405"/>
                    <a:pt x="646" y="10324"/>
                    <a:pt x="735" y="10256"/>
                  </a:cubicBezTo>
                  <a:cubicBezTo>
                    <a:pt x="756" y="10239"/>
                    <a:pt x="781" y="10222"/>
                    <a:pt x="807" y="10205"/>
                  </a:cubicBezTo>
                  <a:cubicBezTo>
                    <a:pt x="820" y="10197"/>
                    <a:pt x="837" y="10188"/>
                    <a:pt x="849" y="10180"/>
                  </a:cubicBezTo>
                  <a:cubicBezTo>
                    <a:pt x="854" y="10176"/>
                    <a:pt x="862" y="10171"/>
                    <a:pt x="871" y="10167"/>
                  </a:cubicBezTo>
                  <a:cubicBezTo>
                    <a:pt x="879" y="10159"/>
                    <a:pt x="892" y="10154"/>
                    <a:pt x="905" y="10146"/>
                  </a:cubicBezTo>
                  <a:cubicBezTo>
                    <a:pt x="913" y="10142"/>
                    <a:pt x="926" y="10133"/>
                    <a:pt x="934" y="10129"/>
                  </a:cubicBezTo>
                  <a:cubicBezTo>
                    <a:pt x="947" y="10125"/>
                    <a:pt x="960" y="10116"/>
                    <a:pt x="968" y="10112"/>
                  </a:cubicBezTo>
                  <a:cubicBezTo>
                    <a:pt x="981" y="10108"/>
                    <a:pt x="989" y="10103"/>
                    <a:pt x="998" y="10099"/>
                  </a:cubicBezTo>
                  <a:cubicBezTo>
                    <a:pt x="1023" y="10086"/>
                    <a:pt x="1045" y="10078"/>
                    <a:pt x="1062" y="10070"/>
                  </a:cubicBezTo>
                  <a:close/>
                  <a:moveTo>
                    <a:pt x="6724" y="57"/>
                  </a:moveTo>
                  <a:cubicBezTo>
                    <a:pt x="6732" y="61"/>
                    <a:pt x="6736" y="61"/>
                    <a:pt x="6745" y="61"/>
                  </a:cubicBezTo>
                  <a:cubicBezTo>
                    <a:pt x="6800" y="65"/>
                    <a:pt x="6881" y="82"/>
                    <a:pt x="6949" y="138"/>
                  </a:cubicBezTo>
                  <a:cubicBezTo>
                    <a:pt x="6995" y="176"/>
                    <a:pt x="7046" y="248"/>
                    <a:pt x="7084" y="358"/>
                  </a:cubicBezTo>
                  <a:cubicBezTo>
                    <a:pt x="7118" y="469"/>
                    <a:pt x="7144" y="613"/>
                    <a:pt x="7157" y="779"/>
                  </a:cubicBezTo>
                  <a:cubicBezTo>
                    <a:pt x="7169" y="944"/>
                    <a:pt x="7161" y="1135"/>
                    <a:pt x="7127" y="1339"/>
                  </a:cubicBezTo>
                  <a:cubicBezTo>
                    <a:pt x="7097" y="1547"/>
                    <a:pt x="7046" y="1767"/>
                    <a:pt x="6983" y="2005"/>
                  </a:cubicBezTo>
                  <a:cubicBezTo>
                    <a:pt x="6919" y="2243"/>
                    <a:pt x="6847" y="2493"/>
                    <a:pt x="6787" y="2761"/>
                  </a:cubicBezTo>
                  <a:cubicBezTo>
                    <a:pt x="6775" y="2829"/>
                    <a:pt x="6762" y="2896"/>
                    <a:pt x="6749" y="2964"/>
                  </a:cubicBezTo>
                  <a:cubicBezTo>
                    <a:pt x="6741" y="3032"/>
                    <a:pt x="6724" y="3104"/>
                    <a:pt x="6715" y="3172"/>
                  </a:cubicBezTo>
                  <a:cubicBezTo>
                    <a:pt x="6698" y="3312"/>
                    <a:pt x="6681" y="3457"/>
                    <a:pt x="6673" y="3605"/>
                  </a:cubicBezTo>
                  <a:cubicBezTo>
                    <a:pt x="6660" y="3750"/>
                    <a:pt x="6660" y="3898"/>
                    <a:pt x="6656" y="4047"/>
                  </a:cubicBezTo>
                  <a:cubicBezTo>
                    <a:pt x="6660" y="4195"/>
                    <a:pt x="6660" y="4348"/>
                    <a:pt x="6664" y="4497"/>
                  </a:cubicBezTo>
                  <a:cubicBezTo>
                    <a:pt x="6677" y="4802"/>
                    <a:pt x="6698" y="5104"/>
                    <a:pt x="6724" y="5409"/>
                  </a:cubicBezTo>
                  <a:cubicBezTo>
                    <a:pt x="6745" y="5715"/>
                    <a:pt x="6770" y="6016"/>
                    <a:pt x="6783" y="6317"/>
                  </a:cubicBezTo>
                  <a:cubicBezTo>
                    <a:pt x="6800" y="6619"/>
                    <a:pt x="6809" y="6912"/>
                    <a:pt x="6796" y="7200"/>
                  </a:cubicBezTo>
                  <a:cubicBezTo>
                    <a:pt x="6783" y="7778"/>
                    <a:pt x="6677" y="8312"/>
                    <a:pt x="6562" y="8788"/>
                  </a:cubicBezTo>
                  <a:cubicBezTo>
                    <a:pt x="6448" y="9263"/>
                    <a:pt x="6333" y="9679"/>
                    <a:pt x="6257" y="10010"/>
                  </a:cubicBezTo>
                  <a:cubicBezTo>
                    <a:pt x="6176" y="10341"/>
                    <a:pt x="6129" y="10592"/>
                    <a:pt x="6108" y="10723"/>
                  </a:cubicBezTo>
                  <a:cubicBezTo>
                    <a:pt x="6087" y="10872"/>
                    <a:pt x="6078" y="10974"/>
                    <a:pt x="6074" y="11037"/>
                  </a:cubicBezTo>
                  <a:cubicBezTo>
                    <a:pt x="6045" y="11114"/>
                    <a:pt x="6011" y="11190"/>
                    <a:pt x="5981" y="11262"/>
                  </a:cubicBezTo>
                  <a:cubicBezTo>
                    <a:pt x="5964" y="11296"/>
                    <a:pt x="5951" y="11334"/>
                    <a:pt x="5934" y="11368"/>
                  </a:cubicBezTo>
                  <a:cubicBezTo>
                    <a:pt x="5824" y="11636"/>
                    <a:pt x="5722" y="11869"/>
                    <a:pt x="5646" y="12052"/>
                  </a:cubicBezTo>
                  <a:cubicBezTo>
                    <a:pt x="5646" y="12030"/>
                    <a:pt x="5650" y="12005"/>
                    <a:pt x="5650" y="11979"/>
                  </a:cubicBezTo>
                  <a:cubicBezTo>
                    <a:pt x="5650" y="11963"/>
                    <a:pt x="5650" y="11937"/>
                    <a:pt x="5650" y="11912"/>
                  </a:cubicBezTo>
                  <a:cubicBezTo>
                    <a:pt x="5650" y="11899"/>
                    <a:pt x="5650" y="11886"/>
                    <a:pt x="5650" y="11869"/>
                  </a:cubicBezTo>
                  <a:cubicBezTo>
                    <a:pt x="5650" y="11856"/>
                    <a:pt x="5650" y="11844"/>
                    <a:pt x="5650" y="11831"/>
                  </a:cubicBezTo>
                  <a:cubicBezTo>
                    <a:pt x="5650" y="11818"/>
                    <a:pt x="5650" y="11805"/>
                    <a:pt x="5650" y="11788"/>
                  </a:cubicBezTo>
                  <a:cubicBezTo>
                    <a:pt x="5654" y="11699"/>
                    <a:pt x="5654" y="11589"/>
                    <a:pt x="5654" y="11462"/>
                  </a:cubicBezTo>
                  <a:cubicBezTo>
                    <a:pt x="5654" y="11428"/>
                    <a:pt x="5654" y="11390"/>
                    <a:pt x="5654" y="11356"/>
                  </a:cubicBezTo>
                  <a:cubicBezTo>
                    <a:pt x="5671" y="11288"/>
                    <a:pt x="5701" y="11182"/>
                    <a:pt x="5743" y="11012"/>
                  </a:cubicBezTo>
                  <a:cubicBezTo>
                    <a:pt x="5777" y="10884"/>
                    <a:pt x="5841" y="10638"/>
                    <a:pt x="5926" y="10299"/>
                  </a:cubicBezTo>
                  <a:cubicBezTo>
                    <a:pt x="6011" y="9963"/>
                    <a:pt x="6117" y="9539"/>
                    <a:pt x="6189" y="9038"/>
                  </a:cubicBezTo>
                  <a:cubicBezTo>
                    <a:pt x="6265" y="8546"/>
                    <a:pt x="6325" y="7986"/>
                    <a:pt x="6342" y="7391"/>
                  </a:cubicBezTo>
                  <a:cubicBezTo>
                    <a:pt x="6363" y="6801"/>
                    <a:pt x="6354" y="6177"/>
                    <a:pt x="6333" y="5553"/>
                  </a:cubicBezTo>
                  <a:cubicBezTo>
                    <a:pt x="6308" y="4934"/>
                    <a:pt x="6269" y="4314"/>
                    <a:pt x="6240" y="3724"/>
                  </a:cubicBezTo>
                  <a:cubicBezTo>
                    <a:pt x="6206" y="3134"/>
                    <a:pt x="6185" y="2578"/>
                    <a:pt x="6172" y="2077"/>
                  </a:cubicBezTo>
                  <a:cubicBezTo>
                    <a:pt x="6172" y="1831"/>
                    <a:pt x="6168" y="1598"/>
                    <a:pt x="6172" y="1381"/>
                  </a:cubicBezTo>
                  <a:cubicBezTo>
                    <a:pt x="6176" y="1169"/>
                    <a:pt x="6172" y="970"/>
                    <a:pt x="6189" y="800"/>
                  </a:cubicBezTo>
                  <a:cubicBezTo>
                    <a:pt x="6206" y="634"/>
                    <a:pt x="6240" y="494"/>
                    <a:pt x="6295" y="388"/>
                  </a:cubicBezTo>
                  <a:cubicBezTo>
                    <a:pt x="6346" y="286"/>
                    <a:pt x="6414" y="218"/>
                    <a:pt x="6460" y="180"/>
                  </a:cubicBezTo>
                  <a:cubicBezTo>
                    <a:pt x="6533" y="121"/>
                    <a:pt x="6596" y="91"/>
                    <a:pt x="6651" y="78"/>
                  </a:cubicBezTo>
                  <a:cubicBezTo>
                    <a:pt x="6677" y="70"/>
                    <a:pt x="6702" y="65"/>
                    <a:pt x="6724" y="61"/>
                  </a:cubicBezTo>
                  <a:lnTo>
                    <a:pt x="6724" y="57"/>
                  </a:lnTo>
                  <a:close/>
                  <a:moveTo>
                    <a:pt x="4444" y="4828"/>
                  </a:moveTo>
                  <a:cubicBezTo>
                    <a:pt x="4631" y="4832"/>
                    <a:pt x="4801" y="4840"/>
                    <a:pt x="4937" y="4896"/>
                  </a:cubicBezTo>
                  <a:cubicBezTo>
                    <a:pt x="5073" y="4947"/>
                    <a:pt x="5179" y="5031"/>
                    <a:pt x="5234" y="5108"/>
                  </a:cubicBezTo>
                  <a:cubicBezTo>
                    <a:pt x="5289" y="5188"/>
                    <a:pt x="5302" y="5261"/>
                    <a:pt x="5310" y="5299"/>
                  </a:cubicBezTo>
                  <a:cubicBezTo>
                    <a:pt x="5323" y="5375"/>
                    <a:pt x="5327" y="5409"/>
                    <a:pt x="5336" y="5426"/>
                  </a:cubicBezTo>
                  <a:cubicBezTo>
                    <a:pt x="5340" y="5728"/>
                    <a:pt x="5404" y="6848"/>
                    <a:pt x="5450" y="8083"/>
                  </a:cubicBezTo>
                  <a:cubicBezTo>
                    <a:pt x="5501" y="9339"/>
                    <a:pt x="5535" y="10715"/>
                    <a:pt x="5552" y="11466"/>
                  </a:cubicBezTo>
                  <a:cubicBezTo>
                    <a:pt x="5561" y="11721"/>
                    <a:pt x="5565" y="11895"/>
                    <a:pt x="5569" y="11984"/>
                  </a:cubicBezTo>
                  <a:cubicBezTo>
                    <a:pt x="5578" y="12056"/>
                    <a:pt x="5582" y="12107"/>
                    <a:pt x="5582" y="12149"/>
                  </a:cubicBezTo>
                  <a:cubicBezTo>
                    <a:pt x="5586" y="12166"/>
                    <a:pt x="5586" y="12179"/>
                    <a:pt x="5586" y="12192"/>
                  </a:cubicBezTo>
                  <a:cubicBezTo>
                    <a:pt x="5582" y="12209"/>
                    <a:pt x="5573" y="12226"/>
                    <a:pt x="5569" y="12238"/>
                  </a:cubicBezTo>
                  <a:lnTo>
                    <a:pt x="5561" y="12251"/>
                  </a:lnTo>
                  <a:cubicBezTo>
                    <a:pt x="5497" y="12400"/>
                    <a:pt x="5480" y="12485"/>
                    <a:pt x="5476" y="12544"/>
                  </a:cubicBezTo>
                  <a:cubicBezTo>
                    <a:pt x="5472" y="12557"/>
                    <a:pt x="5472" y="12569"/>
                    <a:pt x="5472" y="12582"/>
                  </a:cubicBezTo>
                  <a:cubicBezTo>
                    <a:pt x="5472" y="12603"/>
                    <a:pt x="5472" y="12620"/>
                    <a:pt x="5476" y="12637"/>
                  </a:cubicBezTo>
                  <a:cubicBezTo>
                    <a:pt x="5474" y="12635"/>
                    <a:pt x="5472" y="12634"/>
                    <a:pt x="5470" y="12634"/>
                  </a:cubicBezTo>
                  <a:cubicBezTo>
                    <a:pt x="5468" y="12634"/>
                    <a:pt x="5467" y="12635"/>
                    <a:pt x="5467" y="12637"/>
                  </a:cubicBezTo>
                  <a:cubicBezTo>
                    <a:pt x="5459" y="12642"/>
                    <a:pt x="5463" y="12654"/>
                    <a:pt x="5467" y="12697"/>
                  </a:cubicBezTo>
                  <a:cubicBezTo>
                    <a:pt x="5463" y="12714"/>
                    <a:pt x="5459" y="12743"/>
                    <a:pt x="5438" y="12777"/>
                  </a:cubicBezTo>
                  <a:cubicBezTo>
                    <a:pt x="5429" y="12799"/>
                    <a:pt x="5412" y="12816"/>
                    <a:pt x="5391" y="12837"/>
                  </a:cubicBezTo>
                  <a:cubicBezTo>
                    <a:pt x="5387" y="12794"/>
                    <a:pt x="5378" y="12722"/>
                    <a:pt x="5361" y="12586"/>
                  </a:cubicBezTo>
                  <a:cubicBezTo>
                    <a:pt x="5340" y="12425"/>
                    <a:pt x="5268" y="11963"/>
                    <a:pt x="5204" y="11347"/>
                  </a:cubicBezTo>
                  <a:cubicBezTo>
                    <a:pt x="5174" y="11037"/>
                    <a:pt x="5145" y="10693"/>
                    <a:pt x="5123" y="10328"/>
                  </a:cubicBezTo>
                  <a:cubicBezTo>
                    <a:pt x="5102" y="9963"/>
                    <a:pt x="5090" y="9577"/>
                    <a:pt x="5085" y="9195"/>
                  </a:cubicBezTo>
                  <a:cubicBezTo>
                    <a:pt x="5073" y="8423"/>
                    <a:pt x="5060" y="7650"/>
                    <a:pt x="4992" y="7031"/>
                  </a:cubicBezTo>
                  <a:cubicBezTo>
                    <a:pt x="4928" y="6415"/>
                    <a:pt x="4831" y="5952"/>
                    <a:pt x="4792" y="5791"/>
                  </a:cubicBezTo>
                  <a:cubicBezTo>
                    <a:pt x="4746" y="5600"/>
                    <a:pt x="4725" y="5549"/>
                    <a:pt x="4712" y="5537"/>
                  </a:cubicBezTo>
                  <a:cubicBezTo>
                    <a:pt x="4792" y="5486"/>
                    <a:pt x="4860" y="5430"/>
                    <a:pt x="4903" y="5375"/>
                  </a:cubicBezTo>
                  <a:cubicBezTo>
                    <a:pt x="4954" y="5316"/>
                    <a:pt x="4979" y="5256"/>
                    <a:pt x="4983" y="5227"/>
                  </a:cubicBezTo>
                  <a:cubicBezTo>
                    <a:pt x="4992" y="5180"/>
                    <a:pt x="4988" y="5150"/>
                    <a:pt x="4983" y="5138"/>
                  </a:cubicBezTo>
                  <a:cubicBezTo>
                    <a:pt x="4975" y="5121"/>
                    <a:pt x="4971" y="5116"/>
                    <a:pt x="4962" y="5116"/>
                  </a:cubicBezTo>
                  <a:cubicBezTo>
                    <a:pt x="4945" y="5116"/>
                    <a:pt x="4941" y="5133"/>
                    <a:pt x="4911" y="5201"/>
                  </a:cubicBezTo>
                  <a:cubicBezTo>
                    <a:pt x="4899" y="5222"/>
                    <a:pt x="4877" y="5265"/>
                    <a:pt x="4831" y="5312"/>
                  </a:cubicBezTo>
                  <a:cubicBezTo>
                    <a:pt x="4822" y="5320"/>
                    <a:pt x="4809" y="5333"/>
                    <a:pt x="4801" y="5341"/>
                  </a:cubicBezTo>
                  <a:cubicBezTo>
                    <a:pt x="4788" y="5333"/>
                    <a:pt x="4771" y="5324"/>
                    <a:pt x="4746" y="5316"/>
                  </a:cubicBezTo>
                  <a:cubicBezTo>
                    <a:pt x="4703" y="5303"/>
                    <a:pt x="4580" y="5278"/>
                    <a:pt x="4415" y="5265"/>
                  </a:cubicBezTo>
                  <a:cubicBezTo>
                    <a:pt x="4372" y="5265"/>
                    <a:pt x="4326" y="5261"/>
                    <a:pt x="4275" y="5261"/>
                  </a:cubicBezTo>
                  <a:lnTo>
                    <a:pt x="4207" y="5261"/>
                  </a:lnTo>
                  <a:cubicBezTo>
                    <a:pt x="4190" y="5261"/>
                    <a:pt x="4168" y="5261"/>
                    <a:pt x="4147" y="5265"/>
                  </a:cubicBezTo>
                  <a:cubicBezTo>
                    <a:pt x="4050" y="5269"/>
                    <a:pt x="3948" y="5278"/>
                    <a:pt x="3846" y="5295"/>
                  </a:cubicBezTo>
                  <a:cubicBezTo>
                    <a:pt x="3642" y="5324"/>
                    <a:pt x="3443" y="5384"/>
                    <a:pt x="3290" y="5447"/>
                  </a:cubicBezTo>
                  <a:cubicBezTo>
                    <a:pt x="3137" y="5507"/>
                    <a:pt x="3031" y="5570"/>
                    <a:pt x="2997" y="5596"/>
                  </a:cubicBezTo>
                  <a:cubicBezTo>
                    <a:pt x="2972" y="5617"/>
                    <a:pt x="2959" y="5630"/>
                    <a:pt x="2955" y="5638"/>
                  </a:cubicBezTo>
                  <a:cubicBezTo>
                    <a:pt x="2916" y="5630"/>
                    <a:pt x="2887" y="5617"/>
                    <a:pt x="2865" y="5613"/>
                  </a:cubicBezTo>
                  <a:cubicBezTo>
                    <a:pt x="2835" y="5606"/>
                    <a:pt x="2814" y="5603"/>
                    <a:pt x="2799" y="5603"/>
                  </a:cubicBezTo>
                  <a:cubicBezTo>
                    <a:pt x="2778" y="5603"/>
                    <a:pt x="2770" y="5610"/>
                    <a:pt x="2768" y="5617"/>
                  </a:cubicBezTo>
                  <a:cubicBezTo>
                    <a:pt x="2764" y="5630"/>
                    <a:pt x="2764" y="5647"/>
                    <a:pt x="2840" y="5689"/>
                  </a:cubicBezTo>
                  <a:cubicBezTo>
                    <a:pt x="2878" y="5706"/>
                    <a:pt x="2980" y="5753"/>
                    <a:pt x="3124" y="5791"/>
                  </a:cubicBezTo>
                  <a:cubicBezTo>
                    <a:pt x="3120" y="5795"/>
                    <a:pt x="3120" y="5804"/>
                    <a:pt x="3116" y="5812"/>
                  </a:cubicBezTo>
                  <a:cubicBezTo>
                    <a:pt x="3103" y="5846"/>
                    <a:pt x="3078" y="5914"/>
                    <a:pt x="3061" y="6037"/>
                  </a:cubicBezTo>
                  <a:cubicBezTo>
                    <a:pt x="3048" y="6118"/>
                    <a:pt x="3031" y="6279"/>
                    <a:pt x="3052" y="6491"/>
                  </a:cubicBezTo>
                  <a:cubicBezTo>
                    <a:pt x="3065" y="6704"/>
                    <a:pt x="3116" y="6971"/>
                    <a:pt x="3188" y="7268"/>
                  </a:cubicBezTo>
                  <a:cubicBezTo>
                    <a:pt x="3260" y="7561"/>
                    <a:pt x="3337" y="7892"/>
                    <a:pt x="3404" y="8244"/>
                  </a:cubicBezTo>
                  <a:cubicBezTo>
                    <a:pt x="3468" y="8601"/>
                    <a:pt x="3532" y="8974"/>
                    <a:pt x="3595" y="9348"/>
                  </a:cubicBezTo>
                  <a:cubicBezTo>
                    <a:pt x="3659" y="9721"/>
                    <a:pt x="3727" y="10095"/>
                    <a:pt x="3808" y="10447"/>
                  </a:cubicBezTo>
                  <a:cubicBezTo>
                    <a:pt x="3846" y="10617"/>
                    <a:pt x="3888" y="10783"/>
                    <a:pt x="3935" y="10940"/>
                  </a:cubicBezTo>
                  <a:cubicBezTo>
                    <a:pt x="3944" y="10982"/>
                    <a:pt x="3956" y="11025"/>
                    <a:pt x="3969" y="11063"/>
                  </a:cubicBezTo>
                  <a:cubicBezTo>
                    <a:pt x="3982" y="11105"/>
                    <a:pt x="3994" y="11148"/>
                    <a:pt x="4007" y="11186"/>
                  </a:cubicBezTo>
                  <a:cubicBezTo>
                    <a:pt x="4033" y="11266"/>
                    <a:pt x="4054" y="11343"/>
                    <a:pt x="4084" y="11415"/>
                  </a:cubicBezTo>
                  <a:cubicBezTo>
                    <a:pt x="4275" y="11975"/>
                    <a:pt x="4500" y="12370"/>
                    <a:pt x="4597" y="12519"/>
                  </a:cubicBezTo>
                  <a:cubicBezTo>
                    <a:pt x="4470" y="12400"/>
                    <a:pt x="4347" y="12251"/>
                    <a:pt x="4232" y="12077"/>
                  </a:cubicBezTo>
                  <a:cubicBezTo>
                    <a:pt x="4130" y="11929"/>
                    <a:pt x="4041" y="11763"/>
                    <a:pt x="3952" y="11585"/>
                  </a:cubicBezTo>
                  <a:cubicBezTo>
                    <a:pt x="3888" y="11453"/>
                    <a:pt x="3825" y="11317"/>
                    <a:pt x="3761" y="11177"/>
                  </a:cubicBezTo>
                  <a:cubicBezTo>
                    <a:pt x="3740" y="11126"/>
                    <a:pt x="3714" y="11075"/>
                    <a:pt x="3693" y="11025"/>
                  </a:cubicBezTo>
                  <a:cubicBezTo>
                    <a:pt x="3519" y="10634"/>
                    <a:pt x="3358" y="10214"/>
                    <a:pt x="3209" y="9789"/>
                  </a:cubicBezTo>
                  <a:cubicBezTo>
                    <a:pt x="2908" y="8945"/>
                    <a:pt x="2687" y="8075"/>
                    <a:pt x="2568" y="7366"/>
                  </a:cubicBezTo>
                  <a:cubicBezTo>
                    <a:pt x="2450" y="6653"/>
                    <a:pt x="2450" y="6109"/>
                    <a:pt x="2450" y="5919"/>
                  </a:cubicBezTo>
                  <a:cubicBezTo>
                    <a:pt x="2450" y="5812"/>
                    <a:pt x="2450" y="5740"/>
                    <a:pt x="2450" y="5694"/>
                  </a:cubicBezTo>
                  <a:cubicBezTo>
                    <a:pt x="2458" y="5672"/>
                    <a:pt x="2466" y="5643"/>
                    <a:pt x="2483" y="5596"/>
                  </a:cubicBezTo>
                  <a:cubicBezTo>
                    <a:pt x="2496" y="5562"/>
                    <a:pt x="2522" y="5486"/>
                    <a:pt x="2577" y="5401"/>
                  </a:cubicBezTo>
                  <a:cubicBezTo>
                    <a:pt x="2632" y="5312"/>
                    <a:pt x="2725" y="5218"/>
                    <a:pt x="2853" y="5146"/>
                  </a:cubicBezTo>
                  <a:cubicBezTo>
                    <a:pt x="2984" y="5070"/>
                    <a:pt x="3146" y="5014"/>
                    <a:pt x="3324" y="4959"/>
                  </a:cubicBezTo>
                  <a:cubicBezTo>
                    <a:pt x="3498" y="4904"/>
                    <a:pt x="3685" y="4866"/>
                    <a:pt x="3876" y="4845"/>
                  </a:cubicBezTo>
                  <a:cubicBezTo>
                    <a:pt x="3939" y="4840"/>
                    <a:pt x="4003" y="4832"/>
                    <a:pt x="4071" y="4832"/>
                  </a:cubicBezTo>
                  <a:cubicBezTo>
                    <a:pt x="4084" y="4832"/>
                    <a:pt x="4101" y="4828"/>
                    <a:pt x="4113" y="4828"/>
                  </a:cubicBezTo>
                  <a:close/>
                  <a:moveTo>
                    <a:pt x="1446" y="4116"/>
                  </a:moveTo>
                  <a:cubicBezTo>
                    <a:pt x="1472" y="4116"/>
                    <a:pt x="1499" y="4119"/>
                    <a:pt x="1524" y="4127"/>
                  </a:cubicBezTo>
                  <a:cubicBezTo>
                    <a:pt x="1584" y="4140"/>
                    <a:pt x="1639" y="4178"/>
                    <a:pt x="1677" y="4233"/>
                  </a:cubicBezTo>
                  <a:cubicBezTo>
                    <a:pt x="1749" y="4352"/>
                    <a:pt x="1749" y="4535"/>
                    <a:pt x="1715" y="4722"/>
                  </a:cubicBezTo>
                  <a:cubicBezTo>
                    <a:pt x="1681" y="4913"/>
                    <a:pt x="1643" y="5125"/>
                    <a:pt x="1605" y="5354"/>
                  </a:cubicBezTo>
                  <a:cubicBezTo>
                    <a:pt x="1537" y="5804"/>
                    <a:pt x="1478" y="6317"/>
                    <a:pt x="1469" y="6861"/>
                  </a:cubicBezTo>
                  <a:cubicBezTo>
                    <a:pt x="1456" y="7404"/>
                    <a:pt x="1503" y="7981"/>
                    <a:pt x="1639" y="8542"/>
                  </a:cubicBezTo>
                  <a:cubicBezTo>
                    <a:pt x="1702" y="8817"/>
                    <a:pt x="1792" y="9093"/>
                    <a:pt x="1902" y="9356"/>
                  </a:cubicBezTo>
                  <a:cubicBezTo>
                    <a:pt x="2012" y="9615"/>
                    <a:pt x="2148" y="9866"/>
                    <a:pt x="2305" y="10091"/>
                  </a:cubicBezTo>
                  <a:cubicBezTo>
                    <a:pt x="2619" y="10541"/>
                    <a:pt x="2972" y="10918"/>
                    <a:pt x="3277" y="11254"/>
                  </a:cubicBezTo>
                  <a:cubicBezTo>
                    <a:pt x="3591" y="11589"/>
                    <a:pt x="3867" y="11878"/>
                    <a:pt x="4067" y="12120"/>
                  </a:cubicBezTo>
                  <a:cubicBezTo>
                    <a:pt x="4275" y="12357"/>
                    <a:pt x="4406" y="12548"/>
                    <a:pt x="4466" y="12650"/>
                  </a:cubicBezTo>
                  <a:cubicBezTo>
                    <a:pt x="4517" y="12735"/>
                    <a:pt x="4550" y="12799"/>
                    <a:pt x="4572" y="12854"/>
                  </a:cubicBezTo>
                  <a:cubicBezTo>
                    <a:pt x="4559" y="12837"/>
                    <a:pt x="4550" y="12824"/>
                    <a:pt x="4538" y="12816"/>
                  </a:cubicBezTo>
                  <a:lnTo>
                    <a:pt x="4466" y="12743"/>
                  </a:lnTo>
                  <a:cubicBezTo>
                    <a:pt x="4279" y="12548"/>
                    <a:pt x="4092" y="12361"/>
                    <a:pt x="3910" y="12175"/>
                  </a:cubicBezTo>
                  <a:cubicBezTo>
                    <a:pt x="3867" y="12132"/>
                    <a:pt x="3825" y="12086"/>
                    <a:pt x="3782" y="12043"/>
                  </a:cubicBezTo>
                  <a:lnTo>
                    <a:pt x="3774" y="12035"/>
                  </a:lnTo>
                  <a:lnTo>
                    <a:pt x="3612" y="11873"/>
                  </a:lnTo>
                  <a:lnTo>
                    <a:pt x="3413" y="11665"/>
                  </a:lnTo>
                  <a:lnTo>
                    <a:pt x="2848" y="11092"/>
                  </a:lnTo>
                  <a:cubicBezTo>
                    <a:pt x="2848" y="11092"/>
                    <a:pt x="2844" y="11088"/>
                    <a:pt x="2836" y="11080"/>
                  </a:cubicBezTo>
                  <a:cubicBezTo>
                    <a:pt x="2696" y="10935"/>
                    <a:pt x="2564" y="10800"/>
                    <a:pt x="2441" y="10672"/>
                  </a:cubicBezTo>
                  <a:cubicBezTo>
                    <a:pt x="2352" y="10583"/>
                    <a:pt x="2267" y="10494"/>
                    <a:pt x="2191" y="10418"/>
                  </a:cubicBezTo>
                  <a:cubicBezTo>
                    <a:pt x="2161" y="10388"/>
                    <a:pt x="2131" y="10358"/>
                    <a:pt x="2106" y="10333"/>
                  </a:cubicBezTo>
                  <a:cubicBezTo>
                    <a:pt x="2089" y="10316"/>
                    <a:pt x="2076" y="10303"/>
                    <a:pt x="2063" y="10290"/>
                  </a:cubicBezTo>
                  <a:cubicBezTo>
                    <a:pt x="2046" y="10265"/>
                    <a:pt x="2029" y="10239"/>
                    <a:pt x="2004" y="10205"/>
                  </a:cubicBezTo>
                  <a:cubicBezTo>
                    <a:pt x="1927" y="10082"/>
                    <a:pt x="1681" y="9743"/>
                    <a:pt x="1456" y="9242"/>
                  </a:cubicBezTo>
                  <a:cubicBezTo>
                    <a:pt x="1346" y="8991"/>
                    <a:pt x="1240" y="8703"/>
                    <a:pt x="1155" y="8389"/>
                  </a:cubicBezTo>
                  <a:cubicBezTo>
                    <a:pt x="1070" y="8079"/>
                    <a:pt x="1002" y="7744"/>
                    <a:pt x="947" y="7404"/>
                  </a:cubicBezTo>
                  <a:cubicBezTo>
                    <a:pt x="896" y="7064"/>
                    <a:pt x="845" y="6725"/>
                    <a:pt x="811" y="6402"/>
                  </a:cubicBezTo>
                  <a:cubicBezTo>
                    <a:pt x="781" y="6080"/>
                    <a:pt x="773" y="5774"/>
                    <a:pt x="794" y="5503"/>
                  </a:cubicBezTo>
                  <a:cubicBezTo>
                    <a:pt x="811" y="5227"/>
                    <a:pt x="858" y="4993"/>
                    <a:pt x="909" y="4811"/>
                  </a:cubicBezTo>
                  <a:cubicBezTo>
                    <a:pt x="960" y="4628"/>
                    <a:pt x="1011" y="4501"/>
                    <a:pt x="1040" y="4433"/>
                  </a:cubicBezTo>
                  <a:cubicBezTo>
                    <a:pt x="1045" y="4412"/>
                    <a:pt x="1053" y="4395"/>
                    <a:pt x="1062" y="4378"/>
                  </a:cubicBezTo>
                  <a:lnTo>
                    <a:pt x="1062" y="4374"/>
                  </a:lnTo>
                  <a:cubicBezTo>
                    <a:pt x="1066" y="4361"/>
                    <a:pt x="1074" y="4352"/>
                    <a:pt x="1079" y="4340"/>
                  </a:cubicBezTo>
                  <a:cubicBezTo>
                    <a:pt x="1100" y="4310"/>
                    <a:pt x="1125" y="4280"/>
                    <a:pt x="1155" y="4250"/>
                  </a:cubicBezTo>
                  <a:cubicBezTo>
                    <a:pt x="1197" y="4208"/>
                    <a:pt x="1261" y="4157"/>
                    <a:pt x="1363" y="4127"/>
                  </a:cubicBezTo>
                  <a:cubicBezTo>
                    <a:pt x="1388" y="4121"/>
                    <a:pt x="1417" y="4116"/>
                    <a:pt x="1446" y="4116"/>
                  </a:cubicBezTo>
                  <a:close/>
                  <a:moveTo>
                    <a:pt x="3146" y="5795"/>
                  </a:moveTo>
                  <a:cubicBezTo>
                    <a:pt x="3175" y="5804"/>
                    <a:pt x="3214" y="5808"/>
                    <a:pt x="3247" y="5817"/>
                  </a:cubicBezTo>
                  <a:cubicBezTo>
                    <a:pt x="3362" y="5836"/>
                    <a:pt x="3491" y="5848"/>
                    <a:pt x="3627" y="5848"/>
                  </a:cubicBezTo>
                  <a:cubicBezTo>
                    <a:pt x="3697" y="5848"/>
                    <a:pt x="3769" y="5845"/>
                    <a:pt x="3842" y="5838"/>
                  </a:cubicBezTo>
                  <a:cubicBezTo>
                    <a:pt x="3846" y="5868"/>
                    <a:pt x="3859" y="5935"/>
                    <a:pt x="3893" y="6080"/>
                  </a:cubicBezTo>
                  <a:cubicBezTo>
                    <a:pt x="3931" y="6237"/>
                    <a:pt x="4024" y="6687"/>
                    <a:pt x="4092" y="7294"/>
                  </a:cubicBezTo>
                  <a:cubicBezTo>
                    <a:pt x="4168" y="7896"/>
                    <a:pt x="4207" y="8652"/>
                    <a:pt x="4266" y="9412"/>
                  </a:cubicBezTo>
                  <a:cubicBezTo>
                    <a:pt x="4275" y="9505"/>
                    <a:pt x="4283" y="9598"/>
                    <a:pt x="4292" y="9692"/>
                  </a:cubicBezTo>
                  <a:cubicBezTo>
                    <a:pt x="4300" y="9798"/>
                    <a:pt x="4309" y="9904"/>
                    <a:pt x="4321" y="10006"/>
                  </a:cubicBezTo>
                  <a:cubicBezTo>
                    <a:pt x="4326" y="10057"/>
                    <a:pt x="4334" y="10108"/>
                    <a:pt x="4338" y="10154"/>
                  </a:cubicBezTo>
                  <a:cubicBezTo>
                    <a:pt x="4351" y="10265"/>
                    <a:pt x="4368" y="10375"/>
                    <a:pt x="4385" y="10481"/>
                  </a:cubicBezTo>
                  <a:cubicBezTo>
                    <a:pt x="4389" y="10515"/>
                    <a:pt x="4393" y="10549"/>
                    <a:pt x="4398" y="10583"/>
                  </a:cubicBezTo>
                  <a:cubicBezTo>
                    <a:pt x="4406" y="10626"/>
                    <a:pt x="4410" y="10668"/>
                    <a:pt x="4419" y="10710"/>
                  </a:cubicBezTo>
                  <a:cubicBezTo>
                    <a:pt x="4427" y="10753"/>
                    <a:pt x="4432" y="10795"/>
                    <a:pt x="4440" y="10834"/>
                  </a:cubicBezTo>
                  <a:cubicBezTo>
                    <a:pt x="4449" y="10876"/>
                    <a:pt x="4453" y="10914"/>
                    <a:pt x="4461" y="10957"/>
                  </a:cubicBezTo>
                  <a:cubicBezTo>
                    <a:pt x="4470" y="10995"/>
                    <a:pt x="4478" y="11033"/>
                    <a:pt x="4487" y="11071"/>
                  </a:cubicBezTo>
                  <a:cubicBezTo>
                    <a:pt x="4517" y="11228"/>
                    <a:pt x="4550" y="11377"/>
                    <a:pt x="4589" y="11517"/>
                  </a:cubicBezTo>
                  <a:cubicBezTo>
                    <a:pt x="4741" y="12111"/>
                    <a:pt x="4941" y="12531"/>
                    <a:pt x="5017" y="12676"/>
                  </a:cubicBezTo>
                  <a:cubicBezTo>
                    <a:pt x="5068" y="12769"/>
                    <a:pt x="5102" y="12824"/>
                    <a:pt x="5128" y="12862"/>
                  </a:cubicBezTo>
                  <a:cubicBezTo>
                    <a:pt x="5047" y="12837"/>
                    <a:pt x="4958" y="12790"/>
                    <a:pt x="4856" y="12727"/>
                  </a:cubicBezTo>
                  <a:cubicBezTo>
                    <a:pt x="4814" y="12701"/>
                    <a:pt x="4767" y="12663"/>
                    <a:pt x="4716" y="12629"/>
                  </a:cubicBezTo>
                  <a:cubicBezTo>
                    <a:pt x="4699" y="12595"/>
                    <a:pt x="4678" y="12557"/>
                    <a:pt x="4648" y="12506"/>
                  </a:cubicBezTo>
                  <a:cubicBezTo>
                    <a:pt x="4567" y="12366"/>
                    <a:pt x="4343" y="11963"/>
                    <a:pt x="4152" y="11390"/>
                  </a:cubicBezTo>
                  <a:cubicBezTo>
                    <a:pt x="4054" y="11101"/>
                    <a:pt x="3961" y="10774"/>
                    <a:pt x="3884" y="10422"/>
                  </a:cubicBezTo>
                  <a:cubicBezTo>
                    <a:pt x="3808" y="10074"/>
                    <a:pt x="3740" y="9700"/>
                    <a:pt x="3676" y="9327"/>
                  </a:cubicBezTo>
                  <a:cubicBezTo>
                    <a:pt x="3612" y="8953"/>
                    <a:pt x="3549" y="8580"/>
                    <a:pt x="3481" y="8227"/>
                  </a:cubicBezTo>
                  <a:cubicBezTo>
                    <a:pt x="3413" y="7871"/>
                    <a:pt x="3332" y="7540"/>
                    <a:pt x="3256" y="7243"/>
                  </a:cubicBezTo>
                  <a:cubicBezTo>
                    <a:pt x="3184" y="6950"/>
                    <a:pt x="3133" y="6687"/>
                    <a:pt x="3116" y="6479"/>
                  </a:cubicBezTo>
                  <a:cubicBezTo>
                    <a:pt x="3095" y="6275"/>
                    <a:pt x="3103" y="6118"/>
                    <a:pt x="3112" y="6042"/>
                  </a:cubicBezTo>
                  <a:cubicBezTo>
                    <a:pt x="3124" y="5923"/>
                    <a:pt x="3137" y="5859"/>
                    <a:pt x="3141" y="5821"/>
                  </a:cubicBezTo>
                  <a:cubicBezTo>
                    <a:pt x="3141" y="5808"/>
                    <a:pt x="3141" y="5800"/>
                    <a:pt x="3146" y="5795"/>
                  </a:cubicBezTo>
                  <a:close/>
                  <a:moveTo>
                    <a:pt x="8387" y="3572"/>
                  </a:moveTo>
                  <a:cubicBezTo>
                    <a:pt x="8420" y="3572"/>
                    <a:pt x="8456" y="3573"/>
                    <a:pt x="8494" y="3576"/>
                  </a:cubicBezTo>
                  <a:cubicBezTo>
                    <a:pt x="8629" y="3584"/>
                    <a:pt x="8799" y="3601"/>
                    <a:pt x="8986" y="3644"/>
                  </a:cubicBezTo>
                  <a:cubicBezTo>
                    <a:pt x="9028" y="3652"/>
                    <a:pt x="9075" y="3660"/>
                    <a:pt x="9122" y="3673"/>
                  </a:cubicBezTo>
                  <a:cubicBezTo>
                    <a:pt x="9143" y="3682"/>
                    <a:pt x="9164" y="3686"/>
                    <a:pt x="9185" y="3694"/>
                  </a:cubicBezTo>
                  <a:cubicBezTo>
                    <a:pt x="9232" y="3703"/>
                    <a:pt x="9279" y="3720"/>
                    <a:pt x="9325" y="3733"/>
                  </a:cubicBezTo>
                  <a:cubicBezTo>
                    <a:pt x="9355" y="3741"/>
                    <a:pt x="9385" y="3750"/>
                    <a:pt x="9415" y="3762"/>
                  </a:cubicBezTo>
                  <a:cubicBezTo>
                    <a:pt x="9478" y="3784"/>
                    <a:pt x="9542" y="3805"/>
                    <a:pt x="9606" y="3830"/>
                  </a:cubicBezTo>
                  <a:cubicBezTo>
                    <a:pt x="9716" y="3868"/>
                    <a:pt x="9831" y="3919"/>
                    <a:pt x="9941" y="3983"/>
                  </a:cubicBezTo>
                  <a:cubicBezTo>
                    <a:pt x="10051" y="4047"/>
                    <a:pt x="10157" y="4123"/>
                    <a:pt x="10246" y="4225"/>
                  </a:cubicBezTo>
                  <a:cubicBezTo>
                    <a:pt x="10331" y="4323"/>
                    <a:pt x="10391" y="4450"/>
                    <a:pt x="10420" y="4586"/>
                  </a:cubicBezTo>
                  <a:cubicBezTo>
                    <a:pt x="10450" y="4722"/>
                    <a:pt x="10446" y="4870"/>
                    <a:pt x="10425" y="5019"/>
                  </a:cubicBezTo>
                  <a:cubicBezTo>
                    <a:pt x="10387" y="5316"/>
                    <a:pt x="10268" y="5617"/>
                    <a:pt x="10153" y="5927"/>
                  </a:cubicBezTo>
                  <a:cubicBezTo>
                    <a:pt x="9920" y="6547"/>
                    <a:pt x="9665" y="7196"/>
                    <a:pt x="9398" y="7837"/>
                  </a:cubicBezTo>
                  <a:cubicBezTo>
                    <a:pt x="9130" y="8478"/>
                    <a:pt x="8854" y="9119"/>
                    <a:pt x="8557" y="9709"/>
                  </a:cubicBezTo>
                  <a:cubicBezTo>
                    <a:pt x="8409" y="10002"/>
                    <a:pt x="8256" y="10286"/>
                    <a:pt x="8099" y="10549"/>
                  </a:cubicBezTo>
                  <a:cubicBezTo>
                    <a:pt x="7942" y="10817"/>
                    <a:pt x="7780" y="11063"/>
                    <a:pt x="7615" y="11288"/>
                  </a:cubicBezTo>
                  <a:cubicBezTo>
                    <a:pt x="7292" y="11738"/>
                    <a:pt x="6957" y="12098"/>
                    <a:pt x="6673" y="12357"/>
                  </a:cubicBezTo>
                  <a:cubicBezTo>
                    <a:pt x="6605" y="12425"/>
                    <a:pt x="6533" y="12480"/>
                    <a:pt x="6469" y="12536"/>
                  </a:cubicBezTo>
                  <a:cubicBezTo>
                    <a:pt x="6405" y="12586"/>
                    <a:pt x="6350" y="12637"/>
                    <a:pt x="6295" y="12680"/>
                  </a:cubicBezTo>
                  <a:cubicBezTo>
                    <a:pt x="6185" y="12760"/>
                    <a:pt x="6095" y="12811"/>
                    <a:pt x="6028" y="12837"/>
                  </a:cubicBezTo>
                  <a:cubicBezTo>
                    <a:pt x="6006" y="12845"/>
                    <a:pt x="5985" y="12854"/>
                    <a:pt x="5964" y="12862"/>
                  </a:cubicBezTo>
                  <a:cubicBezTo>
                    <a:pt x="6002" y="12828"/>
                    <a:pt x="6070" y="12773"/>
                    <a:pt x="6163" y="12693"/>
                  </a:cubicBezTo>
                  <a:cubicBezTo>
                    <a:pt x="6316" y="12557"/>
                    <a:pt x="6741" y="12162"/>
                    <a:pt x="7195" y="11555"/>
                  </a:cubicBezTo>
                  <a:cubicBezTo>
                    <a:pt x="7424" y="11249"/>
                    <a:pt x="7662" y="10893"/>
                    <a:pt x="7882" y="10502"/>
                  </a:cubicBezTo>
                  <a:cubicBezTo>
                    <a:pt x="8103" y="10112"/>
                    <a:pt x="8311" y="9683"/>
                    <a:pt x="8489" y="9250"/>
                  </a:cubicBezTo>
                  <a:cubicBezTo>
                    <a:pt x="8672" y="8813"/>
                    <a:pt x="8837" y="8372"/>
                    <a:pt x="8986" y="7947"/>
                  </a:cubicBezTo>
                  <a:cubicBezTo>
                    <a:pt x="9130" y="7523"/>
                    <a:pt x="9258" y="7115"/>
                    <a:pt x="9359" y="6750"/>
                  </a:cubicBezTo>
                  <a:cubicBezTo>
                    <a:pt x="9559" y="6020"/>
                    <a:pt x="9669" y="5456"/>
                    <a:pt x="9699" y="5256"/>
                  </a:cubicBezTo>
                  <a:cubicBezTo>
                    <a:pt x="9733" y="5044"/>
                    <a:pt x="9741" y="4964"/>
                    <a:pt x="9737" y="4938"/>
                  </a:cubicBezTo>
                  <a:cubicBezTo>
                    <a:pt x="9784" y="4925"/>
                    <a:pt x="9831" y="4913"/>
                    <a:pt x="9873" y="4896"/>
                  </a:cubicBezTo>
                  <a:cubicBezTo>
                    <a:pt x="10000" y="4845"/>
                    <a:pt x="10089" y="4751"/>
                    <a:pt x="10132" y="4671"/>
                  </a:cubicBezTo>
                  <a:cubicBezTo>
                    <a:pt x="10183" y="4586"/>
                    <a:pt x="10187" y="4514"/>
                    <a:pt x="10187" y="4480"/>
                  </a:cubicBezTo>
                  <a:cubicBezTo>
                    <a:pt x="10187" y="4424"/>
                    <a:pt x="10174" y="4395"/>
                    <a:pt x="10166" y="4378"/>
                  </a:cubicBezTo>
                  <a:cubicBezTo>
                    <a:pt x="10153" y="4361"/>
                    <a:pt x="10145" y="4361"/>
                    <a:pt x="10136" y="4361"/>
                  </a:cubicBezTo>
                  <a:cubicBezTo>
                    <a:pt x="10132" y="4361"/>
                    <a:pt x="10128" y="4369"/>
                    <a:pt x="10123" y="4386"/>
                  </a:cubicBezTo>
                  <a:cubicBezTo>
                    <a:pt x="10119" y="4399"/>
                    <a:pt x="10119" y="4429"/>
                    <a:pt x="10111" y="4471"/>
                  </a:cubicBezTo>
                  <a:cubicBezTo>
                    <a:pt x="10106" y="4501"/>
                    <a:pt x="10094" y="4556"/>
                    <a:pt x="10051" y="4620"/>
                  </a:cubicBezTo>
                  <a:cubicBezTo>
                    <a:pt x="10026" y="4654"/>
                    <a:pt x="9996" y="4688"/>
                    <a:pt x="9958" y="4722"/>
                  </a:cubicBezTo>
                  <a:cubicBezTo>
                    <a:pt x="9954" y="4692"/>
                    <a:pt x="9945" y="4658"/>
                    <a:pt x="9928" y="4615"/>
                  </a:cubicBezTo>
                  <a:cubicBezTo>
                    <a:pt x="9898" y="4552"/>
                    <a:pt x="9843" y="4484"/>
                    <a:pt x="9767" y="4420"/>
                  </a:cubicBezTo>
                  <a:cubicBezTo>
                    <a:pt x="9690" y="4361"/>
                    <a:pt x="9597" y="4310"/>
                    <a:pt x="9499" y="4259"/>
                  </a:cubicBezTo>
                  <a:cubicBezTo>
                    <a:pt x="9474" y="4246"/>
                    <a:pt x="9449" y="4233"/>
                    <a:pt x="9423" y="4225"/>
                  </a:cubicBezTo>
                  <a:cubicBezTo>
                    <a:pt x="9398" y="4212"/>
                    <a:pt x="9372" y="4200"/>
                    <a:pt x="9347" y="4191"/>
                  </a:cubicBezTo>
                  <a:cubicBezTo>
                    <a:pt x="9325" y="4183"/>
                    <a:pt x="9304" y="4174"/>
                    <a:pt x="9283" y="4170"/>
                  </a:cubicBezTo>
                  <a:cubicBezTo>
                    <a:pt x="9262" y="4161"/>
                    <a:pt x="9241" y="4153"/>
                    <a:pt x="9219" y="4149"/>
                  </a:cubicBezTo>
                  <a:cubicBezTo>
                    <a:pt x="9207" y="4144"/>
                    <a:pt x="9194" y="4140"/>
                    <a:pt x="9181" y="4136"/>
                  </a:cubicBezTo>
                  <a:cubicBezTo>
                    <a:pt x="8984" y="4076"/>
                    <a:pt x="8780" y="4049"/>
                    <a:pt x="8607" y="4049"/>
                  </a:cubicBezTo>
                  <a:cubicBezTo>
                    <a:pt x="8583" y="4049"/>
                    <a:pt x="8559" y="4050"/>
                    <a:pt x="8536" y="4051"/>
                  </a:cubicBezTo>
                  <a:cubicBezTo>
                    <a:pt x="8349" y="4055"/>
                    <a:pt x="8213" y="4089"/>
                    <a:pt x="8167" y="4102"/>
                  </a:cubicBezTo>
                  <a:cubicBezTo>
                    <a:pt x="8124" y="4119"/>
                    <a:pt x="8103" y="4132"/>
                    <a:pt x="8099" y="4144"/>
                  </a:cubicBezTo>
                  <a:cubicBezTo>
                    <a:pt x="8048" y="4081"/>
                    <a:pt x="8010" y="4030"/>
                    <a:pt x="7988" y="4009"/>
                  </a:cubicBezTo>
                  <a:cubicBezTo>
                    <a:pt x="7945" y="3949"/>
                    <a:pt x="7923" y="3933"/>
                    <a:pt x="7909" y="3933"/>
                  </a:cubicBezTo>
                  <a:cubicBezTo>
                    <a:pt x="7905" y="3933"/>
                    <a:pt x="7902" y="3934"/>
                    <a:pt x="7899" y="3936"/>
                  </a:cubicBezTo>
                  <a:cubicBezTo>
                    <a:pt x="7887" y="3945"/>
                    <a:pt x="7882" y="3958"/>
                    <a:pt x="7925" y="4051"/>
                  </a:cubicBezTo>
                  <a:cubicBezTo>
                    <a:pt x="7954" y="4110"/>
                    <a:pt x="8056" y="4276"/>
                    <a:pt x="8239" y="4446"/>
                  </a:cubicBezTo>
                  <a:cubicBezTo>
                    <a:pt x="8396" y="4594"/>
                    <a:pt x="8617" y="4743"/>
                    <a:pt x="8871" y="4840"/>
                  </a:cubicBezTo>
                  <a:cubicBezTo>
                    <a:pt x="8863" y="4849"/>
                    <a:pt x="8846" y="4913"/>
                    <a:pt x="8816" y="5180"/>
                  </a:cubicBezTo>
                  <a:cubicBezTo>
                    <a:pt x="8812" y="5227"/>
                    <a:pt x="8803" y="5295"/>
                    <a:pt x="8791" y="5384"/>
                  </a:cubicBezTo>
                  <a:cubicBezTo>
                    <a:pt x="8782" y="5473"/>
                    <a:pt x="8765" y="5575"/>
                    <a:pt x="8748" y="5698"/>
                  </a:cubicBezTo>
                  <a:cubicBezTo>
                    <a:pt x="8735" y="5757"/>
                    <a:pt x="8731" y="5825"/>
                    <a:pt x="8718" y="5889"/>
                  </a:cubicBezTo>
                  <a:cubicBezTo>
                    <a:pt x="8706" y="5957"/>
                    <a:pt x="8693" y="6029"/>
                    <a:pt x="8680" y="6105"/>
                  </a:cubicBezTo>
                  <a:cubicBezTo>
                    <a:pt x="8668" y="6182"/>
                    <a:pt x="8651" y="6258"/>
                    <a:pt x="8638" y="6339"/>
                  </a:cubicBezTo>
                  <a:cubicBezTo>
                    <a:pt x="8621" y="6419"/>
                    <a:pt x="8600" y="6504"/>
                    <a:pt x="8583" y="6589"/>
                  </a:cubicBezTo>
                  <a:cubicBezTo>
                    <a:pt x="8430" y="7277"/>
                    <a:pt x="8188" y="8126"/>
                    <a:pt x="7853" y="8949"/>
                  </a:cubicBezTo>
                  <a:cubicBezTo>
                    <a:pt x="7522" y="9768"/>
                    <a:pt x="7118" y="10570"/>
                    <a:pt x="6745" y="11207"/>
                  </a:cubicBezTo>
                  <a:cubicBezTo>
                    <a:pt x="6724" y="11245"/>
                    <a:pt x="6702" y="11283"/>
                    <a:pt x="6677" y="11322"/>
                  </a:cubicBezTo>
                  <a:cubicBezTo>
                    <a:pt x="6656" y="11360"/>
                    <a:pt x="6634" y="11398"/>
                    <a:pt x="6613" y="11436"/>
                  </a:cubicBezTo>
                  <a:cubicBezTo>
                    <a:pt x="6575" y="11500"/>
                    <a:pt x="6537" y="11564"/>
                    <a:pt x="6499" y="11627"/>
                  </a:cubicBezTo>
                  <a:cubicBezTo>
                    <a:pt x="6490" y="11636"/>
                    <a:pt x="6486" y="11644"/>
                    <a:pt x="6482" y="11653"/>
                  </a:cubicBezTo>
                  <a:cubicBezTo>
                    <a:pt x="6354" y="11856"/>
                    <a:pt x="6240" y="12035"/>
                    <a:pt x="6142" y="12183"/>
                  </a:cubicBezTo>
                  <a:cubicBezTo>
                    <a:pt x="6091" y="12264"/>
                    <a:pt x="6045" y="12332"/>
                    <a:pt x="6006" y="12391"/>
                  </a:cubicBezTo>
                  <a:cubicBezTo>
                    <a:pt x="5994" y="12408"/>
                    <a:pt x="5981" y="12425"/>
                    <a:pt x="5972" y="12442"/>
                  </a:cubicBezTo>
                  <a:cubicBezTo>
                    <a:pt x="5951" y="12472"/>
                    <a:pt x="5934" y="12502"/>
                    <a:pt x="5917" y="12527"/>
                  </a:cubicBezTo>
                  <a:lnTo>
                    <a:pt x="5913" y="12531"/>
                  </a:lnTo>
                  <a:cubicBezTo>
                    <a:pt x="5879" y="12582"/>
                    <a:pt x="5866" y="12599"/>
                    <a:pt x="5854" y="12616"/>
                  </a:cubicBezTo>
                  <a:cubicBezTo>
                    <a:pt x="5828" y="12654"/>
                    <a:pt x="5807" y="12684"/>
                    <a:pt x="5790" y="12714"/>
                  </a:cubicBezTo>
                  <a:cubicBezTo>
                    <a:pt x="5803" y="12667"/>
                    <a:pt x="5820" y="12595"/>
                    <a:pt x="5854" y="12480"/>
                  </a:cubicBezTo>
                  <a:cubicBezTo>
                    <a:pt x="5883" y="12387"/>
                    <a:pt x="5943" y="12209"/>
                    <a:pt x="6053" y="11979"/>
                  </a:cubicBezTo>
                  <a:cubicBezTo>
                    <a:pt x="6163" y="11746"/>
                    <a:pt x="6325" y="11466"/>
                    <a:pt x="6499" y="11135"/>
                  </a:cubicBezTo>
                  <a:cubicBezTo>
                    <a:pt x="6668" y="10808"/>
                    <a:pt x="6847" y="10430"/>
                    <a:pt x="7008" y="10019"/>
                  </a:cubicBezTo>
                  <a:cubicBezTo>
                    <a:pt x="7165" y="9611"/>
                    <a:pt x="7314" y="9170"/>
                    <a:pt x="7441" y="8724"/>
                  </a:cubicBezTo>
                  <a:cubicBezTo>
                    <a:pt x="7564" y="8278"/>
                    <a:pt x="7670" y="7828"/>
                    <a:pt x="7755" y="7400"/>
                  </a:cubicBezTo>
                  <a:cubicBezTo>
                    <a:pt x="7840" y="6967"/>
                    <a:pt x="7908" y="6555"/>
                    <a:pt x="7963" y="6190"/>
                  </a:cubicBezTo>
                  <a:cubicBezTo>
                    <a:pt x="8069" y="5456"/>
                    <a:pt x="8120" y="4896"/>
                    <a:pt x="8137" y="4700"/>
                  </a:cubicBezTo>
                  <a:cubicBezTo>
                    <a:pt x="8158" y="4412"/>
                    <a:pt x="8158" y="4357"/>
                    <a:pt x="8145" y="4357"/>
                  </a:cubicBezTo>
                  <a:cubicBezTo>
                    <a:pt x="8137" y="4357"/>
                    <a:pt x="8124" y="4399"/>
                    <a:pt x="8086" y="4700"/>
                  </a:cubicBezTo>
                  <a:cubicBezTo>
                    <a:pt x="8056" y="4896"/>
                    <a:pt x="7997" y="5452"/>
                    <a:pt x="7887" y="6186"/>
                  </a:cubicBezTo>
                  <a:cubicBezTo>
                    <a:pt x="7831" y="6551"/>
                    <a:pt x="7763" y="6958"/>
                    <a:pt x="7679" y="7391"/>
                  </a:cubicBezTo>
                  <a:cubicBezTo>
                    <a:pt x="7589" y="7820"/>
                    <a:pt x="7483" y="8266"/>
                    <a:pt x="7360" y="8711"/>
                  </a:cubicBezTo>
                  <a:cubicBezTo>
                    <a:pt x="7237" y="9153"/>
                    <a:pt x="7089" y="9590"/>
                    <a:pt x="6932" y="9997"/>
                  </a:cubicBezTo>
                  <a:cubicBezTo>
                    <a:pt x="6775" y="10405"/>
                    <a:pt x="6596" y="10778"/>
                    <a:pt x="6431" y="11109"/>
                  </a:cubicBezTo>
                  <a:cubicBezTo>
                    <a:pt x="6261" y="11436"/>
                    <a:pt x="6100" y="11721"/>
                    <a:pt x="5994" y="11958"/>
                  </a:cubicBezTo>
                  <a:cubicBezTo>
                    <a:pt x="5883" y="12192"/>
                    <a:pt x="5828" y="12374"/>
                    <a:pt x="5803" y="12472"/>
                  </a:cubicBezTo>
                  <a:cubicBezTo>
                    <a:pt x="5764" y="12612"/>
                    <a:pt x="5756" y="12697"/>
                    <a:pt x="5756" y="12743"/>
                  </a:cubicBezTo>
                  <a:cubicBezTo>
                    <a:pt x="5752" y="12756"/>
                    <a:pt x="5752" y="12765"/>
                    <a:pt x="5752" y="12773"/>
                  </a:cubicBezTo>
                  <a:cubicBezTo>
                    <a:pt x="5722" y="12820"/>
                    <a:pt x="5705" y="12850"/>
                    <a:pt x="5696" y="12871"/>
                  </a:cubicBezTo>
                  <a:cubicBezTo>
                    <a:pt x="5675" y="12862"/>
                    <a:pt x="5654" y="12858"/>
                    <a:pt x="5641" y="12854"/>
                  </a:cubicBezTo>
                  <a:cubicBezTo>
                    <a:pt x="5624" y="12845"/>
                    <a:pt x="5612" y="12841"/>
                    <a:pt x="5603" y="12837"/>
                  </a:cubicBezTo>
                  <a:cubicBezTo>
                    <a:pt x="5603" y="12837"/>
                    <a:pt x="5599" y="12833"/>
                    <a:pt x="5599" y="12833"/>
                  </a:cubicBezTo>
                  <a:cubicBezTo>
                    <a:pt x="5590" y="12816"/>
                    <a:pt x="5582" y="12799"/>
                    <a:pt x="5573" y="12773"/>
                  </a:cubicBezTo>
                  <a:cubicBezTo>
                    <a:pt x="5569" y="12769"/>
                    <a:pt x="5565" y="12760"/>
                    <a:pt x="5565" y="12752"/>
                  </a:cubicBezTo>
                  <a:cubicBezTo>
                    <a:pt x="5561" y="12743"/>
                    <a:pt x="5556" y="12735"/>
                    <a:pt x="5556" y="12727"/>
                  </a:cubicBezTo>
                  <a:cubicBezTo>
                    <a:pt x="5544" y="12680"/>
                    <a:pt x="5539" y="12625"/>
                    <a:pt x="5552" y="12548"/>
                  </a:cubicBezTo>
                  <a:cubicBezTo>
                    <a:pt x="5552" y="12544"/>
                    <a:pt x="5552" y="12540"/>
                    <a:pt x="5556" y="12536"/>
                  </a:cubicBezTo>
                  <a:cubicBezTo>
                    <a:pt x="5556" y="12527"/>
                    <a:pt x="5556" y="12523"/>
                    <a:pt x="5561" y="12514"/>
                  </a:cubicBezTo>
                  <a:cubicBezTo>
                    <a:pt x="5561" y="12510"/>
                    <a:pt x="5561" y="12502"/>
                    <a:pt x="5565" y="12497"/>
                  </a:cubicBezTo>
                  <a:cubicBezTo>
                    <a:pt x="5578" y="12446"/>
                    <a:pt x="5599" y="12383"/>
                    <a:pt x="5650" y="12277"/>
                  </a:cubicBezTo>
                  <a:lnTo>
                    <a:pt x="5654" y="12268"/>
                  </a:lnTo>
                  <a:cubicBezTo>
                    <a:pt x="5663" y="12243"/>
                    <a:pt x="5679" y="12213"/>
                    <a:pt x="5692" y="12183"/>
                  </a:cubicBezTo>
                  <a:cubicBezTo>
                    <a:pt x="5705" y="12154"/>
                    <a:pt x="5718" y="12124"/>
                    <a:pt x="5730" y="12094"/>
                  </a:cubicBezTo>
                  <a:cubicBezTo>
                    <a:pt x="5735" y="12090"/>
                    <a:pt x="5735" y="12090"/>
                    <a:pt x="5735" y="12086"/>
                  </a:cubicBezTo>
                  <a:cubicBezTo>
                    <a:pt x="5743" y="12064"/>
                    <a:pt x="5756" y="12043"/>
                    <a:pt x="5764" y="12018"/>
                  </a:cubicBezTo>
                  <a:cubicBezTo>
                    <a:pt x="5777" y="11988"/>
                    <a:pt x="5790" y="11958"/>
                    <a:pt x="5807" y="11924"/>
                  </a:cubicBezTo>
                  <a:cubicBezTo>
                    <a:pt x="5820" y="11895"/>
                    <a:pt x="5832" y="11865"/>
                    <a:pt x="5845" y="11835"/>
                  </a:cubicBezTo>
                  <a:cubicBezTo>
                    <a:pt x="5862" y="11801"/>
                    <a:pt x="5875" y="11772"/>
                    <a:pt x="5887" y="11738"/>
                  </a:cubicBezTo>
                  <a:cubicBezTo>
                    <a:pt x="5926" y="11653"/>
                    <a:pt x="5964" y="11568"/>
                    <a:pt x="6006" y="11474"/>
                  </a:cubicBezTo>
                  <a:cubicBezTo>
                    <a:pt x="6011" y="11462"/>
                    <a:pt x="6015" y="11453"/>
                    <a:pt x="6019" y="11440"/>
                  </a:cubicBezTo>
                  <a:cubicBezTo>
                    <a:pt x="6045" y="11385"/>
                    <a:pt x="6066" y="11330"/>
                    <a:pt x="6091" y="11275"/>
                  </a:cubicBezTo>
                  <a:cubicBezTo>
                    <a:pt x="6104" y="11245"/>
                    <a:pt x="6117" y="11220"/>
                    <a:pt x="6129" y="11190"/>
                  </a:cubicBezTo>
                  <a:cubicBezTo>
                    <a:pt x="6151" y="11143"/>
                    <a:pt x="6172" y="11097"/>
                    <a:pt x="6193" y="11046"/>
                  </a:cubicBezTo>
                  <a:cubicBezTo>
                    <a:pt x="6252" y="10901"/>
                    <a:pt x="6320" y="10753"/>
                    <a:pt x="6388" y="10592"/>
                  </a:cubicBezTo>
                  <a:cubicBezTo>
                    <a:pt x="6550" y="10222"/>
                    <a:pt x="6719" y="9815"/>
                    <a:pt x="6881" y="9386"/>
                  </a:cubicBezTo>
                  <a:cubicBezTo>
                    <a:pt x="6961" y="9174"/>
                    <a:pt x="7042" y="8953"/>
                    <a:pt x="7114" y="8733"/>
                  </a:cubicBezTo>
                  <a:cubicBezTo>
                    <a:pt x="7186" y="8508"/>
                    <a:pt x="7246" y="8278"/>
                    <a:pt x="7297" y="8049"/>
                  </a:cubicBezTo>
                  <a:cubicBezTo>
                    <a:pt x="7496" y="7128"/>
                    <a:pt x="7526" y="6207"/>
                    <a:pt x="7526" y="5477"/>
                  </a:cubicBezTo>
                  <a:cubicBezTo>
                    <a:pt x="7522" y="5108"/>
                    <a:pt x="7513" y="4794"/>
                    <a:pt x="7539" y="4543"/>
                  </a:cubicBezTo>
                  <a:cubicBezTo>
                    <a:pt x="7560" y="4297"/>
                    <a:pt x="7611" y="4119"/>
                    <a:pt x="7640" y="4026"/>
                  </a:cubicBezTo>
                  <a:cubicBezTo>
                    <a:pt x="7687" y="3881"/>
                    <a:pt x="7730" y="3805"/>
                    <a:pt x="7755" y="3762"/>
                  </a:cubicBezTo>
                  <a:cubicBezTo>
                    <a:pt x="7755" y="3758"/>
                    <a:pt x="7759" y="3758"/>
                    <a:pt x="7759" y="3754"/>
                  </a:cubicBezTo>
                  <a:cubicBezTo>
                    <a:pt x="7768" y="3745"/>
                    <a:pt x="7780" y="3737"/>
                    <a:pt x="7802" y="3720"/>
                  </a:cubicBezTo>
                  <a:cubicBezTo>
                    <a:pt x="7853" y="3682"/>
                    <a:pt x="7959" y="3618"/>
                    <a:pt x="8179" y="3588"/>
                  </a:cubicBezTo>
                  <a:cubicBezTo>
                    <a:pt x="8231" y="3579"/>
                    <a:pt x="8301" y="3572"/>
                    <a:pt x="8387" y="3572"/>
                  </a:cubicBezTo>
                  <a:close/>
                  <a:moveTo>
                    <a:pt x="4703" y="5541"/>
                  </a:moveTo>
                  <a:lnTo>
                    <a:pt x="4703" y="5541"/>
                  </a:lnTo>
                  <a:cubicBezTo>
                    <a:pt x="4699" y="5562"/>
                    <a:pt x="4708" y="5626"/>
                    <a:pt x="4741" y="5808"/>
                  </a:cubicBezTo>
                  <a:cubicBezTo>
                    <a:pt x="4771" y="5969"/>
                    <a:pt x="4865" y="6428"/>
                    <a:pt x="4920" y="7043"/>
                  </a:cubicBezTo>
                  <a:cubicBezTo>
                    <a:pt x="4983" y="7659"/>
                    <a:pt x="4992" y="8431"/>
                    <a:pt x="5005" y="9199"/>
                  </a:cubicBezTo>
                  <a:cubicBezTo>
                    <a:pt x="5009" y="9586"/>
                    <a:pt x="5022" y="9972"/>
                    <a:pt x="5043" y="10337"/>
                  </a:cubicBezTo>
                  <a:cubicBezTo>
                    <a:pt x="5068" y="10706"/>
                    <a:pt x="5098" y="11050"/>
                    <a:pt x="5132" y="11360"/>
                  </a:cubicBezTo>
                  <a:cubicBezTo>
                    <a:pt x="5200" y="11975"/>
                    <a:pt x="5281" y="12438"/>
                    <a:pt x="5310" y="12599"/>
                  </a:cubicBezTo>
                  <a:cubicBezTo>
                    <a:pt x="5340" y="12743"/>
                    <a:pt x="5357" y="12816"/>
                    <a:pt x="5370" y="12850"/>
                  </a:cubicBezTo>
                  <a:cubicBezTo>
                    <a:pt x="5353" y="12858"/>
                    <a:pt x="5340" y="12867"/>
                    <a:pt x="5323" y="12871"/>
                  </a:cubicBezTo>
                  <a:cubicBezTo>
                    <a:pt x="5303" y="12878"/>
                    <a:pt x="5277" y="12882"/>
                    <a:pt x="5248" y="12882"/>
                  </a:cubicBezTo>
                  <a:cubicBezTo>
                    <a:pt x="5222" y="12882"/>
                    <a:pt x="5193" y="12879"/>
                    <a:pt x="5162" y="12871"/>
                  </a:cubicBezTo>
                  <a:cubicBezTo>
                    <a:pt x="5149" y="12833"/>
                    <a:pt x="5119" y="12769"/>
                    <a:pt x="5064" y="12650"/>
                  </a:cubicBezTo>
                  <a:cubicBezTo>
                    <a:pt x="4996" y="12502"/>
                    <a:pt x="4805" y="12081"/>
                    <a:pt x="4657" y="11491"/>
                  </a:cubicBezTo>
                  <a:cubicBezTo>
                    <a:pt x="4618" y="11347"/>
                    <a:pt x="4584" y="11190"/>
                    <a:pt x="4555" y="11025"/>
                  </a:cubicBezTo>
                  <a:cubicBezTo>
                    <a:pt x="4550" y="11003"/>
                    <a:pt x="4546" y="10982"/>
                    <a:pt x="4542" y="10961"/>
                  </a:cubicBezTo>
                  <a:cubicBezTo>
                    <a:pt x="4538" y="10935"/>
                    <a:pt x="4534" y="10910"/>
                    <a:pt x="4529" y="10889"/>
                  </a:cubicBezTo>
                  <a:cubicBezTo>
                    <a:pt x="4504" y="10757"/>
                    <a:pt x="4483" y="10626"/>
                    <a:pt x="4466" y="10490"/>
                  </a:cubicBezTo>
                  <a:cubicBezTo>
                    <a:pt x="4453" y="10405"/>
                    <a:pt x="4440" y="10324"/>
                    <a:pt x="4432" y="10239"/>
                  </a:cubicBezTo>
                  <a:cubicBezTo>
                    <a:pt x="4432" y="10235"/>
                    <a:pt x="4432" y="10231"/>
                    <a:pt x="4427" y="10231"/>
                  </a:cubicBezTo>
                  <a:cubicBezTo>
                    <a:pt x="4419" y="10142"/>
                    <a:pt x="4410" y="10057"/>
                    <a:pt x="4398" y="9968"/>
                  </a:cubicBezTo>
                  <a:cubicBezTo>
                    <a:pt x="4376" y="9781"/>
                    <a:pt x="4359" y="9590"/>
                    <a:pt x="4347" y="9399"/>
                  </a:cubicBezTo>
                  <a:cubicBezTo>
                    <a:pt x="4287" y="8643"/>
                    <a:pt x="4245" y="7884"/>
                    <a:pt x="4168" y="7281"/>
                  </a:cubicBezTo>
                  <a:cubicBezTo>
                    <a:pt x="4092" y="6674"/>
                    <a:pt x="3986" y="6220"/>
                    <a:pt x="3944" y="6063"/>
                  </a:cubicBezTo>
                  <a:cubicBezTo>
                    <a:pt x="3901" y="5927"/>
                    <a:pt x="3880" y="5863"/>
                    <a:pt x="3867" y="5834"/>
                  </a:cubicBezTo>
                  <a:cubicBezTo>
                    <a:pt x="3910" y="5829"/>
                    <a:pt x="3948" y="5825"/>
                    <a:pt x="3990" y="5817"/>
                  </a:cubicBezTo>
                  <a:cubicBezTo>
                    <a:pt x="4020" y="5812"/>
                    <a:pt x="4045" y="5804"/>
                    <a:pt x="4075" y="5800"/>
                  </a:cubicBezTo>
                  <a:cubicBezTo>
                    <a:pt x="4105" y="5791"/>
                    <a:pt x="4135" y="5787"/>
                    <a:pt x="4164" y="5778"/>
                  </a:cubicBezTo>
                  <a:cubicBezTo>
                    <a:pt x="4185" y="5770"/>
                    <a:pt x="4202" y="5766"/>
                    <a:pt x="4224" y="5761"/>
                  </a:cubicBezTo>
                  <a:cubicBezTo>
                    <a:pt x="4249" y="5753"/>
                    <a:pt x="4275" y="5744"/>
                    <a:pt x="4296" y="5736"/>
                  </a:cubicBezTo>
                  <a:cubicBezTo>
                    <a:pt x="4321" y="5728"/>
                    <a:pt x="4347" y="5719"/>
                    <a:pt x="4368" y="5711"/>
                  </a:cubicBezTo>
                  <a:cubicBezTo>
                    <a:pt x="4487" y="5664"/>
                    <a:pt x="4593" y="5613"/>
                    <a:pt x="4686" y="5553"/>
                  </a:cubicBezTo>
                  <a:cubicBezTo>
                    <a:pt x="4691" y="5549"/>
                    <a:pt x="4695" y="5545"/>
                    <a:pt x="4703" y="5541"/>
                  </a:cubicBezTo>
                  <a:close/>
                  <a:moveTo>
                    <a:pt x="8880" y="4845"/>
                  </a:moveTo>
                  <a:lnTo>
                    <a:pt x="8880" y="4845"/>
                  </a:lnTo>
                  <a:cubicBezTo>
                    <a:pt x="8918" y="4857"/>
                    <a:pt x="8956" y="4870"/>
                    <a:pt x="8994" y="4883"/>
                  </a:cubicBezTo>
                  <a:cubicBezTo>
                    <a:pt x="9147" y="4930"/>
                    <a:pt x="9304" y="4955"/>
                    <a:pt x="9453" y="4959"/>
                  </a:cubicBezTo>
                  <a:cubicBezTo>
                    <a:pt x="9474" y="4960"/>
                    <a:pt x="9495" y="4961"/>
                    <a:pt x="9516" y="4961"/>
                  </a:cubicBezTo>
                  <a:cubicBezTo>
                    <a:pt x="9586" y="4961"/>
                    <a:pt x="9655" y="4955"/>
                    <a:pt x="9720" y="4942"/>
                  </a:cubicBezTo>
                  <a:lnTo>
                    <a:pt x="9720" y="4942"/>
                  </a:lnTo>
                  <a:cubicBezTo>
                    <a:pt x="9707" y="4972"/>
                    <a:pt x="9690" y="5053"/>
                    <a:pt x="9648" y="5252"/>
                  </a:cubicBezTo>
                  <a:cubicBezTo>
                    <a:pt x="9606" y="5447"/>
                    <a:pt x="9491" y="6008"/>
                    <a:pt x="9283" y="6738"/>
                  </a:cubicBezTo>
                  <a:cubicBezTo>
                    <a:pt x="9181" y="7098"/>
                    <a:pt x="9058" y="7506"/>
                    <a:pt x="8909" y="7926"/>
                  </a:cubicBezTo>
                  <a:cubicBezTo>
                    <a:pt x="8761" y="8351"/>
                    <a:pt x="8591" y="8788"/>
                    <a:pt x="8413" y="9225"/>
                  </a:cubicBezTo>
                  <a:cubicBezTo>
                    <a:pt x="8230" y="9658"/>
                    <a:pt x="8027" y="10078"/>
                    <a:pt x="7810" y="10468"/>
                  </a:cubicBezTo>
                  <a:cubicBezTo>
                    <a:pt x="7589" y="10859"/>
                    <a:pt x="7356" y="11211"/>
                    <a:pt x="7131" y="11513"/>
                  </a:cubicBezTo>
                  <a:cubicBezTo>
                    <a:pt x="6685" y="12120"/>
                    <a:pt x="6269" y="12519"/>
                    <a:pt x="6125" y="12659"/>
                  </a:cubicBezTo>
                  <a:cubicBezTo>
                    <a:pt x="6002" y="12777"/>
                    <a:pt x="5934" y="12841"/>
                    <a:pt x="5904" y="12875"/>
                  </a:cubicBezTo>
                  <a:cubicBezTo>
                    <a:pt x="5862" y="12879"/>
                    <a:pt x="5820" y="12884"/>
                    <a:pt x="5786" y="12884"/>
                  </a:cubicBezTo>
                  <a:cubicBezTo>
                    <a:pt x="5760" y="12879"/>
                    <a:pt x="5739" y="12879"/>
                    <a:pt x="5718" y="12875"/>
                  </a:cubicBezTo>
                  <a:cubicBezTo>
                    <a:pt x="5747" y="12845"/>
                    <a:pt x="5798" y="12782"/>
                    <a:pt x="5900" y="12642"/>
                  </a:cubicBezTo>
                  <a:cubicBezTo>
                    <a:pt x="5913" y="12625"/>
                    <a:pt x="5921" y="12612"/>
                    <a:pt x="5955" y="12565"/>
                  </a:cubicBezTo>
                  <a:lnTo>
                    <a:pt x="5960" y="12561"/>
                  </a:lnTo>
                  <a:lnTo>
                    <a:pt x="5964" y="12557"/>
                  </a:lnTo>
                  <a:cubicBezTo>
                    <a:pt x="6104" y="12353"/>
                    <a:pt x="6439" y="11882"/>
                    <a:pt x="6809" y="11245"/>
                  </a:cubicBezTo>
                  <a:cubicBezTo>
                    <a:pt x="6855" y="11165"/>
                    <a:pt x="6906" y="11084"/>
                    <a:pt x="6953" y="10999"/>
                  </a:cubicBezTo>
                  <a:cubicBezTo>
                    <a:pt x="6978" y="10948"/>
                    <a:pt x="7008" y="10901"/>
                    <a:pt x="7038" y="10850"/>
                  </a:cubicBezTo>
                  <a:cubicBezTo>
                    <a:pt x="7063" y="10795"/>
                    <a:pt x="7093" y="10744"/>
                    <a:pt x="7123" y="10689"/>
                  </a:cubicBezTo>
                  <a:cubicBezTo>
                    <a:pt x="7161" y="10617"/>
                    <a:pt x="7199" y="10541"/>
                    <a:pt x="7241" y="10468"/>
                  </a:cubicBezTo>
                  <a:cubicBezTo>
                    <a:pt x="7263" y="10422"/>
                    <a:pt x="7288" y="10375"/>
                    <a:pt x="7314" y="10324"/>
                  </a:cubicBezTo>
                  <a:cubicBezTo>
                    <a:pt x="7352" y="10244"/>
                    <a:pt x="7394" y="10163"/>
                    <a:pt x="7437" y="10078"/>
                  </a:cubicBezTo>
                  <a:cubicBezTo>
                    <a:pt x="7496" y="9951"/>
                    <a:pt x="7560" y="9819"/>
                    <a:pt x="7619" y="9692"/>
                  </a:cubicBezTo>
                  <a:cubicBezTo>
                    <a:pt x="7640" y="9649"/>
                    <a:pt x="7657" y="9607"/>
                    <a:pt x="7674" y="9564"/>
                  </a:cubicBezTo>
                  <a:cubicBezTo>
                    <a:pt x="7696" y="9522"/>
                    <a:pt x="7713" y="9484"/>
                    <a:pt x="7734" y="9441"/>
                  </a:cubicBezTo>
                  <a:cubicBezTo>
                    <a:pt x="7763" y="9369"/>
                    <a:pt x="7793" y="9301"/>
                    <a:pt x="7823" y="9229"/>
                  </a:cubicBezTo>
                  <a:cubicBezTo>
                    <a:pt x="7857" y="9144"/>
                    <a:pt x="7895" y="9064"/>
                    <a:pt x="7925" y="8979"/>
                  </a:cubicBezTo>
                  <a:cubicBezTo>
                    <a:pt x="8264" y="8151"/>
                    <a:pt x="8506" y="7298"/>
                    <a:pt x="8655" y="6602"/>
                  </a:cubicBezTo>
                  <a:cubicBezTo>
                    <a:pt x="8693" y="6428"/>
                    <a:pt x="8723" y="6262"/>
                    <a:pt x="8748" y="6114"/>
                  </a:cubicBezTo>
                  <a:cubicBezTo>
                    <a:pt x="8761" y="6037"/>
                    <a:pt x="8774" y="5965"/>
                    <a:pt x="8786" y="5897"/>
                  </a:cubicBezTo>
                  <a:cubicBezTo>
                    <a:pt x="8795" y="5829"/>
                    <a:pt x="8803" y="5761"/>
                    <a:pt x="8812" y="5702"/>
                  </a:cubicBezTo>
                  <a:cubicBezTo>
                    <a:pt x="8825" y="5579"/>
                    <a:pt x="8842" y="5473"/>
                    <a:pt x="8850" y="5384"/>
                  </a:cubicBezTo>
                  <a:cubicBezTo>
                    <a:pt x="8863" y="5299"/>
                    <a:pt x="8863" y="5227"/>
                    <a:pt x="8867" y="5180"/>
                  </a:cubicBezTo>
                  <a:cubicBezTo>
                    <a:pt x="8884" y="4938"/>
                    <a:pt x="8884" y="4862"/>
                    <a:pt x="8880" y="4845"/>
                  </a:cubicBezTo>
                  <a:close/>
                  <a:moveTo>
                    <a:pt x="1121" y="10197"/>
                  </a:moveTo>
                  <a:cubicBezTo>
                    <a:pt x="1138" y="10214"/>
                    <a:pt x="1163" y="10244"/>
                    <a:pt x="1223" y="10299"/>
                  </a:cubicBezTo>
                  <a:cubicBezTo>
                    <a:pt x="1371" y="10439"/>
                    <a:pt x="2080" y="11058"/>
                    <a:pt x="2793" y="11674"/>
                  </a:cubicBezTo>
                  <a:cubicBezTo>
                    <a:pt x="3150" y="11979"/>
                    <a:pt x="3506" y="12285"/>
                    <a:pt x="3795" y="12536"/>
                  </a:cubicBezTo>
                  <a:cubicBezTo>
                    <a:pt x="4075" y="12782"/>
                    <a:pt x="4292" y="12968"/>
                    <a:pt x="4368" y="13036"/>
                  </a:cubicBezTo>
                  <a:cubicBezTo>
                    <a:pt x="4381" y="13045"/>
                    <a:pt x="4389" y="13053"/>
                    <a:pt x="4398" y="13062"/>
                  </a:cubicBezTo>
                  <a:cubicBezTo>
                    <a:pt x="4381" y="13053"/>
                    <a:pt x="4364" y="13045"/>
                    <a:pt x="4343" y="13036"/>
                  </a:cubicBezTo>
                  <a:cubicBezTo>
                    <a:pt x="4245" y="12994"/>
                    <a:pt x="3973" y="12875"/>
                    <a:pt x="3612" y="12718"/>
                  </a:cubicBezTo>
                  <a:cubicBezTo>
                    <a:pt x="3498" y="12667"/>
                    <a:pt x="3379" y="12612"/>
                    <a:pt x="3252" y="12552"/>
                  </a:cubicBezTo>
                  <a:cubicBezTo>
                    <a:pt x="3230" y="12540"/>
                    <a:pt x="3205" y="12527"/>
                    <a:pt x="3180" y="12514"/>
                  </a:cubicBezTo>
                  <a:cubicBezTo>
                    <a:pt x="3095" y="12476"/>
                    <a:pt x="3014" y="12434"/>
                    <a:pt x="2929" y="12391"/>
                  </a:cubicBezTo>
                  <a:cubicBezTo>
                    <a:pt x="2895" y="12374"/>
                    <a:pt x="2861" y="12357"/>
                    <a:pt x="2827" y="12336"/>
                  </a:cubicBezTo>
                  <a:cubicBezTo>
                    <a:pt x="2785" y="12319"/>
                    <a:pt x="2747" y="12298"/>
                    <a:pt x="2708" y="12277"/>
                  </a:cubicBezTo>
                  <a:cubicBezTo>
                    <a:pt x="2662" y="12251"/>
                    <a:pt x="2615" y="12226"/>
                    <a:pt x="2568" y="12200"/>
                  </a:cubicBezTo>
                  <a:cubicBezTo>
                    <a:pt x="2509" y="12166"/>
                    <a:pt x="2450" y="12132"/>
                    <a:pt x="2390" y="12094"/>
                  </a:cubicBezTo>
                  <a:cubicBezTo>
                    <a:pt x="1970" y="11848"/>
                    <a:pt x="1579" y="11555"/>
                    <a:pt x="1295" y="11283"/>
                  </a:cubicBezTo>
                  <a:cubicBezTo>
                    <a:pt x="1006" y="11016"/>
                    <a:pt x="824" y="10783"/>
                    <a:pt x="760" y="10702"/>
                  </a:cubicBezTo>
                  <a:cubicBezTo>
                    <a:pt x="701" y="10630"/>
                    <a:pt x="675" y="10600"/>
                    <a:pt x="658" y="10583"/>
                  </a:cubicBezTo>
                  <a:cubicBezTo>
                    <a:pt x="735" y="10545"/>
                    <a:pt x="820" y="10494"/>
                    <a:pt x="896" y="10435"/>
                  </a:cubicBezTo>
                  <a:cubicBezTo>
                    <a:pt x="917" y="10418"/>
                    <a:pt x="939" y="10401"/>
                    <a:pt x="960" y="10384"/>
                  </a:cubicBezTo>
                  <a:cubicBezTo>
                    <a:pt x="977" y="10367"/>
                    <a:pt x="994" y="10354"/>
                    <a:pt x="1011" y="10337"/>
                  </a:cubicBezTo>
                  <a:cubicBezTo>
                    <a:pt x="1019" y="10324"/>
                    <a:pt x="1032" y="10316"/>
                    <a:pt x="1040" y="10303"/>
                  </a:cubicBezTo>
                  <a:cubicBezTo>
                    <a:pt x="1053" y="10290"/>
                    <a:pt x="1062" y="10277"/>
                    <a:pt x="1070" y="10269"/>
                  </a:cubicBezTo>
                  <a:cubicBezTo>
                    <a:pt x="1091" y="10244"/>
                    <a:pt x="1108" y="10222"/>
                    <a:pt x="1121" y="10197"/>
                  </a:cubicBezTo>
                  <a:close/>
                  <a:moveTo>
                    <a:pt x="1057" y="9677"/>
                  </a:moveTo>
                  <a:cubicBezTo>
                    <a:pt x="1188" y="9677"/>
                    <a:pt x="1273" y="9723"/>
                    <a:pt x="1304" y="9738"/>
                  </a:cubicBezTo>
                  <a:cubicBezTo>
                    <a:pt x="1337" y="9758"/>
                    <a:pt x="1357" y="9765"/>
                    <a:pt x="1370" y="9765"/>
                  </a:cubicBezTo>
                  <a:cubicBezTo>
                    <a:pt x="1374" y="9765"/>
                    <a:pt x="1377" y="9765"/>
                    <a:pt x="1380" y="9764"/>
                  </a:cubicBezTo>
                  <a:cubicBezTo>
                    <a:pt x="1422" y="9806"/>
                    <a:pt x="1486" y="9870"/>
                    <a:pt x="1579" y="9955"/>
                  </a:cubicBezTo>
                  <a:cubicBezTo>
                    <a:pt x="1664" y="10036"/>
                    <a:pt x="1830" y="10188"/>
                    <a:pt x="2042" y="10405"/>
                  </a:cubicBezTo>
                  <a:cubicBezTo>
                    <a:pt x="2250" y="10626"/>
                    <a:pt x="2517" y="10906"/>
                    <a:pt x="2819" y="11220"/>
                  </a:cubicBezTo>
                  <a:cubicBezTo>
                    <a:pt x="3124" y="11538"/>
                    <a:pt x="3468" y="11890"/>
                    <a:pt x="3829" y="12264"/>
                  </a:cubicBezTo>
                  <a:cubicBezTo>
                    <a:pt x="4011" y="12451"/>
                    <a:pt x="4198" y="12642"/>
                    <a:pt x="4385" y="12833"/>
                  </a:cubicBezTo>
                  <a:lnTo>
                    <a:pt x="4457" y="12905"/>
                  </a:lnTo>
                  <a:cubicBezTo>
                    <a:pt x="4478" y="12930"/>
                    <a:pt x="4500" y="12951"/>
                    <a:pt x="4512" y="12973"/>
                  </a:cubicBezTo>
                  <a:cubicBezTo>
                    <a:pt x="4529" y="12998"/>
                    <a:pt x="4538" y="13024"/>
                    <a:pt x="4538" y="13041"/>
                  </a:cubicBezTo>
                  <a:cubicBezTo>
                    <a:pt x="4542" y="13049"/>
                    <a:pt x="4538" y="13058"/>
                    <a:pt x="4538" y="13058"/>
                  </a:cubicBezTo>
                  <a:cubicBezTo>
                    <a:pt x="4538" y="13058"/>
                    <a:pt x="4529" y="13066"/>
                    <a:pt x="4529" y="13066"/>
                  </a:cubicBezTo>
                  <a:cubicBezTo>
                    <a:pt x="4529" y="13070"/>
                    <a:pt x="4525" y="13070"/>
                    <a:pt x="4525" y="13075"/>
                  </a:cubicBezTo>
                  <a:cubicBezTo>
                    <a:pt x="4517" y="13079"/>
                    <a:pt x="4500" y="13083"/>
                    <a:pt x="4483" y="13083"/>
                  </a:cubicBezTo>
                  <a:cubicBezTo>
                    <a:pt x="4466" y="13062"/>
                    <a:pt x="4440" y="13036"/>
                    <a:pt x="4402" y="12998"/>
                  </a:cubicBezTo>
                  <a:cubicBezTo>
                    <a:pt x="4330" y="12926"/>
                    <a:pt x="4122" y="12727"/>
                    <a:pt x="3837" y="12476"/>
                  </a:cubicBezTo>
                  <a:cubicBezTo>
                    <a:pt x="3557" y="12226"/>
                    <a:pt x="3201" y="11916"/>
                    <a:pt x="2844" y="11610"/>
                  </a:cubicBezTo>
                  <a:cubicBezTo>
                    <a:pt x="2131" y="10995"/>
                    <a:pt x="1414" y="10384"/>
                    <a:pt x="1257" y="10261"/>
                  </a:cubicBezTo>
                  <a:cubicBezTo>
                    <a:pt x="1189" y="10210"/>
                    <a:pt x="1155" y="10184"/>
                    <a:pt x="1138" y="10176"/>
                  </a:cubicBezTo>
                  <a:cubicBezTo>
                    <a:pt x="1155" y="10142"/>
                    <a:pt x="1168" y="10112"/>
                    <a:pt x="1180" y="10078"/>
                  </a:cubicBezTo>
                  <a:cubicBezTo>
                    <a:pt x="1189" y="10048"/>
                    <a:pt x="1197" y="10019"/>
                    <a:pt x="1197" y="9989"/>
                  </a:cubicBezTo>
                  <a:cubicBezTo>
                    <a:pt x="1197" y="9989"/>
                    <a:pt x="1197" y="9989"/>
                    <a:pt x="1197" y="9985"/>
                  </a:cubicBezTo>
                  <a:cubicBezTo>
                    <a:pt x="1210" y="9895"/>
                    <a:pt x="1189" y="9828"/>
                    <a:pt x="1176" y="9802"/>
                  </a:cubicBezTo>
                  <a:cubicBezTo>
                    <a:pt x="1158" y="9769"/>
                    <a:pt x="1143" y="9760"/>
                    <a:pt x="1130" y="9760"/>
                  </a:cubicBezTo>
                  <a:cubicBezTo>
                    <a:pt x="1125" y="9760"/>
                    <a:pt x="1121" y="9761"/>
                    <a:pt x="1117" y="9764"/>
                  </a:cubicBezTo>
                  <a:cubicBezTo>
                    <a:pt x="1104" y="9768"/>
                    <a:pt x="1100" y="9781"/>
                    <a:pt x="1104" y="9828"/>
                  </a:cubicBezTo>
                  <a:cubicBezTo>
                    <a:pt x="1104" y="9845"/>
                    <a:pt x="1108" y="9895"/>
                    <a:pt x="1100" y="9955"/>
                  </a:cubicBezTo>
                  <a:cubicBezTo>
                    <a:pt x="1062" y="9963"/>
                    <a:pt x="1015" y="9976"/>
                    <a:pt x="955" y="9997"/>
                  </a:cubicBezTo>
                  <a:cubicBezTo>
                    <a:pt x="939" y="10002"/>
                    <a:pt x="926" y="10006"/>
                    <a:pt x="909" y="10014"/>
                  </a:cubicBezTo>
                  <a:cubicBezTo>
                    <a:pt x="892" y="10023"/>
                    <a:pt x="875" y="10031"/>
                    <a:pt x="858" y="10040"/>
                  </a:cubicBezTo>
                  <a:cubicBezTo>
                    <a:pt x="828" y="10053"/>
                    <a:pt x="794" y="10074"/>
                    <a:pt x="760" y="10095"/>
                  </a:cubicBezTo>
                  <a:cubicBezTo>
                    <a:pt x="743" y="10103"/>
                    <a:pt x="731" y="10112"/>
                    <a:pt x="718" y="10120"/>
                  </a:cubicBezTo>
                  <a:cubicBezTo>
                    <a:pt x="697" y="10133"/>
                    <a:pt x="675" y="10146"/>
                    <a:pt x="658" y="10163"/>
                  </a:cubicBezTo>
                  <a:cubicBezTo>
                    <a:pt x="561" y="10239"/>
                    <a:pt x="480" y="10328"/>
                    <a:pt x="421" y="10409"/>
                  </a:cubicBezTo>
                  <a:cubicBezTo>
                    <a:pt x="366" y="10490"/>
                    <a:pt x="336" y="10558"/>
                    <a:pt x="332" y="10583"/>
                  </a:cubicBezTo>
                  <a:cubicBezTo>
                    <a:pt x="327" y="10596"/>
                    <a:pt x="327" y="10604"/>
                    <a:pt x="332" y="10613"/>
                  </a:cubicBezTo>
                  <a:cubicBezTo>
                    <a:pt x="289" y="10630"/>
                    <a:pt x="259" y="10643"/>
                    <a:pt x="247" y="10651"/>
                  </a:cubicBezTo>
                  <a:cubicBezTo>
                    <a:pt x="204" y="10672"/>
                    <a:pt x="200" y="10689"/>
                    <a:pt x="204" y="10702"/>
                  </a:cubicBezTo>
                  <a:cubicBezTo>
                    <a:pt x="208" y="10716"/>
                    <a:pt x="214" y="10724"/>
                    <a:pt x="245" y="10724"/>
                  </a:cubicBezTo>
                  <a:cubicBezTo>
                    <a:pt x="252" y="10724"/>
                    <a:pt x="259" y="10724"/>
                    <a:pt x="268" y="10723"/>
                  </a:cubicBezTo>
                  <a:cubicBezTo>
                    <a:pt x="302" y="10723"/>
                    <a:pt x="395" y="10702"/>
                    <a:pt x="514" y="10651"/>
                  </a:cubicBezTo>
                  <a:cubicBezTo>
                    <a:pt x="552" y="10638"/>
                    <a:pt x="595" y="10617"/>
                    <a:pt x="637" y="10596"/>
                  </a:cubicBezTo>
                  <a:cubicBezTo>
                    <a:pt x="646" y="10613"/>
                    <a:pt x="667" y="10651"/>
                    <a:pt x="722" y="10736"/>
                  </a:cubicBezTo>
                  <a:cubicBezTo>
                    <a:pt x="781" y="10825"/>
                    <a:pt x="960" y="11067"/>
                    <a:pt x="1248" y="11339"/>
                  </a:cubicBezTo>
                  <a:cubicBezTo>
                    <a:pt x="1533" y="11614"/>
                    <a:pt x="1927" y="11916"/>
                    <a:pt x="2352" y="12166"/>
                  </a:cubicBezTo>
                  <a:cubicBezTo>
                    <a:pt x="2513" y="12264"/>
                    <a:pt x="2674" y="12349"/>
                    <a:pt x="2836" y="12434"/>
                  </a:cubicBezTo>
                  <a:cubicBezTo>
                    <a:pt x="3099" y="12569"/>
                    <a:pt x="3358" y="12688"/>
                    <a:pt x="3587" y="12786"/>
                  </a:cubicBezTo>
                  <a:cubicBezTo>
                    <a:pt x="3905" y="12922"/>
                    <a:pt x="4156" y="13024"/>
                    <a:pt x="4279" y="13070"/>
                  </a:cubicBezTo>
                  <a:cubicBezTo>
                    <a:pt x="4241" y="13066"/>
                    <a:pt x="4198" y="13062"/>
                    <a:pt x="4160" y="13058"/>
                  </a:cubicBezTo>
                  <a:cubicBezTo>
                    <a:pt x="4037" y="13041"/>
                    <a:pt x="3914" y="13024"/>
                    <a:pt x="3795" y="13002"/>
                  </a:cubicBezTo>
                  <a:cubicBezTo>
                    <a:pt x="3753" y="12998"/>
                    <a:pt x="3710" y="12990"/>
                    <a:pt x="3672" y="12981"/>
                  </a:cubicBezTo>
                  <a:cubicBezTo>
                    <a:pt x="3621" y="12973"/>
                    <a:pt x="3574" y="12964"/>
                    <a:pt x="3528" y="12956"/>
                  </a:cubicBezTo>
                  <a:cubicBezTo>
                    <a:pt x="3481" y="12943"/>
                    <a:pt x="3430" y="12934"/>
                    <a:pt x="3383" y="12922"/>
                  </a:cubicBezTo>
                  <a:cubicBezTo>
                    <a:pt x="3366" y="12922"/>
                    <a:pt x="3349" y="12918"/>
                    <a:pt x="3337" y="12913"/>
                  </a:cubicBezTo>
                  <a:cubicBezTo>
                    <a:pt x="3298" y="12905"/>
                    <a:pt x="3260" y="12896"/>
                    <a:pt x="3222" y="12884"/>
                  </a:cubicBezTo>
                  <a:cubicBezTo>
                    <a:pt x="3171" y="12871"/>
                    <a:pt x="3120" y="12858"/>
                    <a:pt x="3069" y="12845"/>
                  </a:cubicBezTo>
                  <a:cubicBezTo>
                    <a:pt x="3027" y="12837"/>
                    <a:pt x="2989" y="12824"/>
                    <a:pt x="2946" y="12811"/>
                  </a:cubicBezTo>
                  <a:cubicBezTo>
                    <a:pt x="2891" y="12799"/>
                    <a:pt x="2836" y="12782"/>
                    <a:pt x="2781" y="12765"/>
                  </a:cubicBezTo>
                  <a:cubicBezTo>
                    <a:pt x="2772" y="12760"/>
                    <a:pt x="2768" y="12760"/>
                    <a:pt x="2764" y="12760"/>
                  </a:cubicBezTo>
                  <a:cubicBezTo>
                    <a:pt x="2708" y="12743"/>
                    <a:pt x="2657" y="12727"/>
                    <a:pt x="2602" y="12705"/>
                  </a:cubicBezTo>
                  <a:cubicBezTo>
                    <a:pt x="2114" y="12544"/>
                    <a:pt x="1664" y="12345"/>
                    <a:pt x="1295" y="12120"/>
                  </a:cubicBezTo>
                  <a:cubicBezTo>
                    <a:pt x="926" y="11895"/>
                    <a:pt x="646" y="11631"/>
                    <a:pt x="467" y="11394"/>
                  </a:cubicBezTo>
                  <a:cubicBezTo>
                    <a:pt x="285" y="11156"/>
                    <a:pt x="200" y="10952"/>
                    <a:pt x="158" y="10846"/>
                  </a:cubicBezTo>
                  <a:cubicBezTo>
                    <a:pt x="128" y="10766"/>
                    <a:pt x="107" y="10706"/>
                    <a:pt x="90" y="10655"/>
                  </a:cubicBezTo>
                  <a:cubicBezTo>
                    <a:pt x="94" y="10647"/>
                    <a:pt x="94" y="10634"/>
                    <a:pt x="98" y="10613"/>
                  </a:cubicBezTo>
                  <a:cubicBezTo>
                    <a:pt x="107" y="10570"/>
                    <a:pt x="107" y="10447"/>
                    <a:pt x="170" y="10303"/>
                  </a:cubicBezTo>
                  <a:cubicBezTo>
                    <a:pt x="200" y="10235"/>
                    <a:pt x="251" y="10159"/>
                    <a:pt x="306" y="10082"/>
                  </a:cubicBezTo>
                  <a:cubicBezTo>
                    <a:pt x="366" y="10006"/>
                    <a:pt x="433" y="9934"/>
                    <a:pt x="510" y="9874"/>
                  </a:cubicBezTo>
                  <a:cubicBezTo>
                    <a:pt x="514" y="9870"/>
                    <a:pt x="518" y="9866"/>
                    <a:pt x="523" y="9866"/>
                  </a:cubicBezTo>
                  <a:cubicBezTo>
                    <a:pt x="531" y="9857"/>
                    <a:pt x="540" y="9849"/>
                    <a:pt x="552" y="9845"/>
                  </a:cubicBezTo>
                  <a:cubicBezTo>
                    <a:pt x="561" y="9836"/>
                    <a:pt x="569" y="9832"/>
                    <a:pt x="578" y="9823"/>
                  </a:cubicBezTo>
                  <a:cubicBezTo>
                    <a:pt x="637" y="9785"/>
                    <a:pt x="697" y="9755"/>
                    <a:pt x="760" y="9734"/>
                  </a:cubicBezTo>
                  <a:cubicBezTo>
                    <a:pt x="845" y="9705"/>
                    <a:pt x="939" y="9683"/>
                    <a:pt x="1011" y="9679"/>
                  </a:cubicBezTo>
                  <a:cubicBezTo>
                    <a:pt x="1027" y="9678"/>
                    <a:pt x="1042" y="9677"/>
                    <a:pt x="1057" y="9677"/>
                  </a:cubicBezTo>
                  <a:close/>
                  <a:moveTo>
                    <a:pt x="6725" y="1"/>
                  </a:moveTo>
                  <a:cubicBezTo>
                    <a:pt x="6689" y="1"/>
                    <a:pt x="6659" y="8"/>
                    <a:pt x="6634" y="19"/>
                  </a:cubicBezTo>
                  <a:cubicBezTo>
                    <a:pt x="6571" y="32"/>
                    <a:pt x="6490" y="61"/>
                    <a:pt x="6410" y="125"/>
                  </a:cubicBezTo>
                  <a:cubicBezTo>
                    <a:pt x="6354" y="167"/>
                    <a:pt x="6274" y="240"/>
                    <a:pt x="6214" y="354"/>
                  </a:cubicBezTo>
                  <a:cubicBezTo>
                    <a:pt x="6151" y="469"/>
                    <a:pt x="6108" y="621"/>
                    <a:pt x="6091" y="800"/>
                  </a:cubicBezTo>
                  <a:cubicBezTo>
                    <a:pt x="6074" y="974"/>
                    <a:pt x="6074" y="1173"/>
                    <a:pt x="6066" y="1390"/>
                  </a:cubicBezTo>
                  <a:cubicBezTo>
                    <a:pt x="6057" y="1602"/>
                    <a:pt x="6066" y="1840"/>
                    <a:pt x="6061" y="2090"/>
                  </a:cubicBezTo>
                  <a:cubicBezTo>
                    <a:pt x="6070" y="2587"/>
                    <a:pt x="6091" y="3151"/>
                    <a:pt x="6121" y="3741"/>
                  </a:cubicBezTo>
                  <a:cubicBezTo>
                    <a:pt x="6151" y="4331"/>
                    <a:pt x="6189" y="4951"/>
                    <a:pt x="6210" y="5570"/>
                  </a:cubicBezTo>
                  <a:cubicBezTo>
                    <a:pt x="6236" y="6190"/>
                    <a:pt x="6244" y="6810"/>
                    <a:pt x="6223" y="7396"/>
                  </a:cubicBezTo>
                  <a:cubicBezTo>
                    <a:pt x="6210" y="7986"/>
                    <a:pt x="6151" y="8542"/>
                    <a:pt x="6078" y="9030"/>
                  </a:cubicBezTo>
                  <a:cubicBezTo>
                    <a:pt x="6011" y="9522"/>
                    <a:pt x="5909" y="9946"/>
                    <a:pt x="5832" y="10286"/>
                  </a:cubicBezTo>
                  <a:cubicBezTo>
                    <a:pt x="5752" y="10621"/>
                    <a:pt x="5692" y="10872"/>
                    <a:pt x="5667" y="11003"/>
                  </a:cubicBezTo>
                  <a:cubicBezTo>
                    <a:pt x="5663" y="11033"/>
                    <a:pt x="5654" y="11058"/>
                    <a:pt x="5650" y="11084"/>
                  </a:cubicBezTo>
                  <a:cubicBezTo>
                    <a:pt x="5650" y="10965"/>
                    <a:pt x="5650" y="10838"/>
                    <a:pt x="5646" y="10702"/>
                  </a:cubicBezTo>
                  <a:cubicBezTo>
                    <a:pt x="5637" y="9951"/>
                    <a:pt x="5612" y="8983"/>
                    <a:pt x="5573" y="8075"/>
                  </a:cubicBezTo>
                  <a:cubicBezTo>
                    <a:pt x="5518" y="6814"/>
                    <a:pt x="5442" y="5677"/>
                    <a:pt x="5412" y="5401"/>
                  </a:cubicBezTo>
                  <a:cubicBezTo>
                    <a:pt x="5387" y="5188"/>
                    <a:pt x="5374" y="5146"/>
                    <a:pt x="5357" y="5142"/>
                  </a:cubicBezTo>
                  <a:cubicBezTo>
                    <a:pt x="5344" y="5112"/>
                    <a:pt x="5331" y="5082"/>
                    <a:pt x="5310" y="5053"/>
                  </a:cubicBezTo>
                  <a:cubicBezTo>
                    <a:pt x="5247" y="4951"/>
                    <a:pt x="5128" y="4857"/>
                    <a:pt x="4975" y="4794"/>
                  </a:cubicBezTo>
                  <a:cubicBezTo>
                    <a:pt x="4818" y="4726"/>
                    <a:pt x="4631" y="4713"/>
                    <a:pt x="4444" y="4709"/>
                  </a:cubicBezTo>
                  <a:cubicBezTo>
                    <a:pt x="4396" y="4707"/>
                    <a:pt x="4346" y="4706"/>
                    <a:pt x="4295" y="4706"/>
                  </a:cubicBezTo>
                  <a:cubicBezTo>
                    <a:pt x="4244" y="4706"/>
                    <a:pt x="4192" y="4707"/>
                    <a:pt x="4139" y="4709"/>
                  </a:cubicBezTo>
                  <a:cubicBezTo>
                    <a:pt x="4045" y="4709"/>
                    <a:pt x="3952" y="4717"/>
                    <a:pt x="3863" y="4726"/>
                  </a:cubicBezTo>
                  <a:cubicBezTo>
                    <a:pt x="3663" y="4747"/>
                    <a:pt x="3464" y="4785"/>
                    <a:pt x="3286" y="4845"/>
                  </a:cubicBezTo>
                  <a:cubicBezTo>
                    <a:pt x="3107" y="4904"/>
                    <a:pt x="2938" y="4964"/>
                    <a:pt x="2798" y="5053"/>
                  </a:cubicBezTo>
                  <a:cubicBezTo>
                    <a:pt x="2653" y="5138"/>
                    <a:pt x="2551" y="5252"/>
                    <a:pt x="2492" y="5350"/>
                  </a:cubicBezTo>
                  <a:cubicBezTo>
                    <a:pt x="2437" y="5452"/>
                    <a:pt x="2416" y="5537"/>
                    <a:pt x="2407" y="5579"/>
                  </a:cubicBezTo>
                  <a:cubicBezTo>
                    <a:pt x="2403" y="5626"/>
                    <a:pt x="2399" y="5655"/>
                    <a:pt x="2399" y="5677"/>
                  </a:cubicBezTo>
                  <a:cubicBezTo>
                    <a:pt x="2390" y="5723"/>
                    <a:pt x="2382" y="5800"/>
                    <a:pt x="2369" y="5919"/>
                  </a:cubicBezTo>
                  <a:cubicBezTo>
                    <a:pt x="2360" y="6114"/>
                    <a:pt x="2348" y="6670"/>
                    <a:pt x="2462" y="7387"/>
                  </a:cubicBezTo>
                  <a:cubicBezTo>
                    <a:pt x="2573" y="8104"/>
                    <a:pt x="2793" y="8987"/>
                    <a:pt x="3095" y="9836"/>
                  </a:cubicBezTo>
                  <a:cubicBezTo>
                    <a:pt x="3243" y="10256"/>
                    <a:pt x="3409" y="10672"/>
                    <a:pt x="3579" y="11063"/>
                  </a:cubicBezTo>
                  <a:cubicBezTo>
                    <a:pt x="3583" y="11067"/>
                    <a:pt x="3583" y="11071"/>
                    <a:pt x="3587" y="11075"/>
                  </a:cubicBezTo>
                  <a:cubicBezTo>
                    <a:pt x="3706" y="11343"/>
                    <a:pt x="3825" y="11598"/>
                    <a:pt x="3952" y="11831"/>
                  </a:cubicBezTo>
                  <a:cubicBezTo>
                    <a:pt x="3778" y="11636"/>
                    <a:pt x="3579" y="11415"/>
                    <a:pt x="3354" y="11173"/>
                  </a:cubicBezTo>
                  <a:cubicBezTo>
                    <a:pt x="3311" y="11122"/>
                    <a:pt x="3264" y="11071"/>
                    <a:pt x="3218" y="11020"/>
                  </a:cubicBezTo>
                  <a:cubicBezTo>
                    <a:pt x="3209" y="11012"/>
                    <a:pt x="3205" y="11008"/>
                    <a:pt x="3201" y="11003"/>
                  </a:cubicBezTo>
                  <a:cubicBezTo>
                    <a:pt x="2938" y="10710"/>
                    <a:pt x="2653" y="10384"/>
                    <a:pt x="2399" y="10019"/>
                  </a:cubicBezTo>
                  <a:cubicBezTo>
                    <a:pt x="2246" y="9798"/>
                    <a:pt x="2118" y="9556"/>
                    <a:pt x="2012" y="9301"/>
                  </a:cubicBezTo>
                  <a:cubicBezTo>
                    <a:pt x="1906" y="9047"/>
                    <a:pt x="1817" y="8775"/>
                    <a:pt x="1753" y="8503"/>
                  </a:cubicBezTo>
                  <a:cubicBezTo>
                    <a:pt x="1626" y="7956"/>
                    <a:pt x="1579" y="7391"/>
                    <a:pt x="1588" y="6857"/>
                  </a:cubicBezTo>
                  <a:cubicBezTo>
                    <a:pt x="1596" y="6317"/>
                    <a:pt x="1652" y="5812"/>
                    <a:pt x="1719" y="5362"/>
                  </a:cubicBezTo>
                  <a:cubicBezTo>
                    <a:pt x="1749" y="5133"/>
                    <a:pt x="1787" y="4925"/>
                    <a:pt x="1821" y="4730"/>
                  </a:cubicBezTo>
                  <a:cubicBezTo>
                    <a:pt x="1834" y="4628"/>
                    <a:pt x="1843" y="4531"/>
                    <a:pt x="1838" y="4437"/>
                  </a:cubicBezTo>
                  <a:cubicBezTo>
                    <a:pt x="1830" y="4344"/>
                    <a:pt x="1804" y="4246"/>
                    <a:pt x="1749" y="4174"/>
                  </a:cubicBezTo>
                  <a:cubicBezTo>
                    <a:pt x="1698" y="4098"/>
                    <a:pt x="1618" y="4051"/>
                    <a:pt x="1541" y="4034"/>
                  </a:cubicBezTo>
                  <a:cubicBezTo>
                    <a:pt x="1512" y="4028"/>
                    <a:pt x="1483" y="4025"/>
                    <a:pt x="1456" y="4025"/>
                  </a:cubicBezTo>
                  <a:cubicBezTo>
                    <a:pt x="1409" y="4025"/>
                    <a:pt x="1367" y="4033"/>
                    <a:pt x="1329" y="4047"/>
                  </a:cubicBezTo>
                  <a:cubicBezTo>
                    <a:pt x="1210" y="4085"/>
                    <a:pt x="1134" y="4153"/>
                    <a:pt x="1096" y="4200"/>
                  </a:cubicBezTo>
                  <a:cubicBezTo>
                    <a:pt x="1032" y="4272"/>
                    <a:pt x="998" y="4340"/>
                    <a:pt x="968" y="4391"/>
                  </a:cubicBezTo>
                  <a:cubicBezTo>
                    <a:pt x="955" y="4416"/>
                    <a:pt x="947" y="4441"/>
                    <a:pt x="939" y="4463"/>
                  </a:cubicBezTo>
                  <a:cubicBezTo>
                    <a:pt x="900" y="4535"/>
                    <a:pt x="858" y="4645"/>
                    <a:pt x="811" y="4789"/>
                  </a:cubicBezTo>
                  <a:cubicBezTo>
                    <a:pt x="756" y="4976"/>
                    <a:pt x="705" y="5218"/>
                    <a:pt x="684" y="5498"/>
                  </a:cubicBezTo>
                  <a:cubicBezTo>
                    <a:pt x="658" y="5774"/>
                    <a:pt x="663" y="6093"/>
                    <a:pt x="692" y="6419"/>
                  </a:cubicBezTo>
                  <a:cubicBezTo>
                    <a:pt x="726" y="6746"/>
                    <a:pt x="777" y="7086"/>
                    <a:pt x="828" y="7430"/>
                  </a:cubicBezTo>
                  <a:cubicBezTo>
                    <a:pt x="883" y="7769"/>
                    <a:pt x="951" y="8109"/>
                    <a:pt x="1045" y="8427"/>
                  </a:cubicBezTo>
                  <a:cubicBezTo>
                    <a:pt x="1130" y="8745"/>
                    <a:pt x="1240" y="9038"/>
                    <a:pt x="1359" y="9293"/>
                  </a:cubicBezTo>
                  <a:cubicBezTo>
                    <a:pt x="1503" y="9598"/>
                    <a:pt x="1652" y="9845"/>
                    <a:pt x="1770" y="10019"/>
                  </a:cubicBezTo>
                  <a:cubicBezTo>
                    <a:pt x="1719" y="9968"/>
                    <a:pt x="1673" y="9929"/>
                    <a:pt x="1639" y="9904"/>
                  </a:cubicBezTo>
                  <a:lnTo>
                    <a:pt x="1639" y="9900"/>
                  </a:lnTo>
                  <a:cubicBezTo>
                    <a:pt x="1635" y="9900"/>
                    <a:pt x="1630" y="9895"/>
                    <a:pt x="1626" y="9891"/>
                  </a:cubicBezTo>
                  <a:cubicBezTo>
                    <a:pt x="1486" y="9777"/>
                    <a:pt x="1405" y="9717"/>
                    <a:pt x="1354" y="9683"/>
                  </a:cubicBezTo>
                  <a:cubicBezTo>
                    <a:pt x="1354" y="9683"/>
                    <a:pt x="1350" y="9679"/>
                    <a:pt x="1350" y="9679"/>
                  </a:cubicBezTo>
                  <a:cubicBezTo>
                    <a:pt x="1333" y="9662"/>
                    <a:pt x="1295" y="9628"/>
                    <a:pt x="1236" y="9607"/>
                  </a:cubicBezTo>
                  <a:cubicBezTo>
                    <a:pt x="1182" y="9584"/>
                    <a:pt x="1112" y="9568"/>
                    <a:pt x="1034" y="9568"/>
                  </a:cubicBezTo>
                  <a:cubicBezTo>
                    <a:pt x="1025" y="9568"/>
                    <a:pt x="1016" y="9568"/>
                    <a:pt x="1006" y="9569"/>
                  </a:cubicBezTo>
                  <a:cubicBezTo>
                    <a:pt x="913" y="9573"/>
                    <a:pt x="820" y="9590"/>
                    <a:pt x="718" y="9624"/>
                  </a:cubicBezTo>
                  <a:cubicBezTo>
                    <a:pt x="616" y="9658"/>
                    <a:pt x="518" y="9709"/>
                    <a:pt x="433" y="9781"/>
                  </a:cubicBezTo>
                  <a:cubicBezTo>
                    <a:pt x="349" y="9849"/>
                    <a:pt x="272" y="9929"/>
                    <a:pt x="213" y="10010"/>
                  </a:cubicBezTo>
                  <a:cubicBezTo>
                    <a:pt x="153" y="10095"/>
                    <a:pt x="98" y="10180"/>
                    <a:pt x="64" y="10265"/>
                  </a:cubicBezTo>
                  <a:cubicBezTo>
                    <a:pt x="0" y="10435"/>
                    <a:pt x="13" y="10570"/>
                    <a:pt x="22" y="10617"/>
                  </a:cubicBezTo>
                  <a:cubicBezTo>
                    <a:pt x="22" y="10630"/>
                    <a:pt x="26" y="10638"/>
                    <a:pt x="26" y="10647"/>
                  </a:cubicBezTo>
                  <a:cubicBezTo>
                    <a:pt x="39" y="10702"/>
                    <a:pt x="51" y="10778"/>
                    <a:pt x="85" y="10876"/>
                  </a:cubicBezTo>
                  <a:cubicBezTo>
                    <a:pt x="124" y="10991"/>
                    <a:pt x="208" y="11207"/>
                    <a:pt x="391" y="11457"/>
                  </a:cubicBezTo>
                  <a:cubicBezTo>
                    <a:pt x="573" y="11708"/>
                    <a:pt x="862" y="11984"/>
                    <a:pt x="1244" y="12217"/>
                  </a:cubicBezTo>
                  <a:cubicBezTo>
                    <a:pt x="1622" y="12451"/>
                    <a:pt x="2076" y="12654"/>
                    <a:pt x="2573" y="12820"/>
                  </a:cubicBezTo>
                  <a:cubicBezTo>
                    <a:pt x="2628" y="12841"/>
                    <a:pt x="2683" y="12858"/>
                    <a:pt x="2738" y="12875"/>
                  </a:cubicBezTo>
                  <a:cubicBezTo>
                    <a:pt x="3188" y="13015"/>
                    <a:pt x="3668" y="13121"/>
                    <a:pt x="4152" y="13176"/>
                  </a:cubicBezTo>
                  <a:cubicBezTo>
                    <a:pt x="4219" y="13185"/>
                    <a:pt x="4292" y="13193"/>
                    <a:pt x="4359" y="13198"/>
                  </a:cubicBezTo>
                  <a:cubicBezTo>
                    <a:pt x="4393" y="13202"/>
                    <a:pt x="4427" y="13206"/>
                    <a:pt x="4466" y="13206"/>
                  </a:cubicBezTo>
                  <a:cubicBezTo>
                    <a:pt x="4504" y="13206"/>
                    <a:pt x="4555" y="13202"/>
                    <a:pt x="4601" y="13168"/>
                  </a:cubicBezTo>
                  <a:cubicBezTo>
                    <a:pt x="4610" y="13159"/>
                    <a:pt x="4623" y="13147"/>
                    <a:pt x="4627" y="13138"/>
                  </a:cubicBezTo>
                  <a:lnTo>
                    <a:pt x="4640" y="13121"/>
                  </a:lnTo>
                  <a:cubicBezTo>
                    <a:pt x="4644" y="13117"/>
                    <a:pt x="4648" y="13109"/>
                    <a:pt x="4648" y="13100"/>
                  </a:cubicBezTo>
                  <a:cubicBezTo>
                    <a:pt x="4661" y="13075"/>
                    <a:pt x="4661" y="13045"/>
                    <a:pt x="4661" y="13019"/>
                  </a:cubicBezTo>
                  <a:cubicBezTo>
                    <a:pt x="4657" y="13007"/>
                    <a:pt x="4652" y="12994"/>
                    <a:pt x="4652" y="12985"/>
                  </a:cubicBezTo>
                  <a:cubicBezTo>
                    <a:pt x="4652" y="12981"/>
                    <a:pt x="4652" y="12973"/>
                    <a:pt x="4652" y="12968"/>
                  </a:cubicBezTo>
                  <a:cubicBezTo>
                    <a:pt x="4652" y="12960"/>
                    <a:pt x="4652" y="12947"/>
                    <a:pt x="4648" y="12934"/>
                  </a:cubicBezTo>
                  <a:cubicBezTo>
                    <a:pt x="4644" y="12879"/>
                    <a:pt x="4618" y="12773"/>
                    <a:pt x="4529" y="12603"/>
                  </a:cubicBezTo>
                  <a:cubicBezTo>
                    <a:pt x="4529" y="12603"/>
                    <a:pt x="4525" y="12599"/>
                    <a:pt x="4525" y="12595"/>
                  </a:cubicBezTo>
                  <a:lnTo>
                    <a:pt x="4525" y="12595"/>
                  </a:lnTo>
                  <a:cubicBezTo>
                    <a:pt x="4584" y="12650"/>
                    <a:pt x="4644" y="12701"/>
                    <a:pt x="4703" y="12743"/>
                  </a:cubicBezTo>
                  <a:cubicBezTo>
                    <a:pt x="4741" y="12769"/>
                    <a:pt x="4775" y="12794"/>
                    <a:pt x="4814" y="12811"/>
                  </a:cubicBezTo>
                  <a:cubicBezTo>
                    <a:pt x="4924" y="12879"/>
                    <a:pt x="5026" y="12930"/>
                    <a:pt x="5119" y="12951"/>
                  </a:cubicBezTo>
                  <a:cubicBezTo>
                    <a:pt x="5156" y="12961"/>
                    <a:pt x="5191" y="12966"/>
                    <a:pt x="5224" y="12966"/>
                  </a:cubicBezTo>
                  <a:cubicBezTo>
                    <a:pt x="5275" y="12966"/>
                    <a:pt x="5319" y="12956"/>
                    <a:pt x="5353" y="12943"/>
                  </a:cubicBezTo>
                  <a:cubicBezTo>
                    <a:pt x="5374" y="12934"/>
                    <a:pt x="5395" y="12922"/>
                    <a:pt x="5416" y="12909"/>
                  </a:cubicBezTo>
                  <a:cubicBezTo>
                    <a:pt x="5455" y="12875"/>
                    <a:pt x="5476" y="12841"/>
                    <a:pt x="5493" y="12811"/>
                  </a:cubicBezTo>
                  <a:cubicBezTo>
                    <a:pt x="5497" y="12794"/>
                    <a:pt x="5501" y="12777"/>
                    <a:pt x="5505" y="12765"/>
                  </a:cubicBezTo>
                  <a:cubicBezTo>
                    <a:pt x="5527" y="12807"/>
                    <a:pt x="5548" y="12833"/>
                    <a:pt x="5565" y="12854"/>
                  </a:cubicBezTo>
                  <a:cubicBezTo>
                    <a:pt x="5596" y="12888"/>
                    <a:pt x="5613" y="12898"/>
                    <a:pt x="5621" y="12898"/>
                  </a:cubicBezTo>
                  <a:cubicBezTo>
                    <a:pt x="5622" y="12898"/>
                    <a:pt x="5624" y="12897"/>
                    <a:pt x="5624" y="12896"/>
                  </a:cubicBezTo>
                  <a:cubicBezTo>
                    <a:pt x="5624" y="12892"/>
                    <a:pt x="5624" y="12892"/>
                    <a:pt x="5624" y="12892"/>
                  </a:cubicBezTo>
                  <a:cubicBezTo>
                    <a:pt x="5658" y="12913"/>
                    <a:pt x="5709" y="12930"/>
                    <a:pt x="5777" y="12943"/>
                  </a:cubicBezTo>
                  <a:cubicBezTo>
                    <a:pt x="5797" y="12945"/>
                    <a:pt x="5819" y="12947"/>
                    <a:pt x="5842" y="12947"/>
                  </a:cubicBezTo>
                  <a:cubicBezTo>
                    <a:pt x="5905" y="12947"/>
                    <a:pt x="5981" y="12937"/>
                    <a:pt x="6061" y="12909"/>
                  </a:cubicBezTo>
                  <a:cubicBezTo>
                    <a:pt x="6138" y="12884"/>
                    <a:pt x="6240" y="12828"/>
                    <a:pt x="6354" y="12743"/>
                  </a:cubicBezTo>
                  <a:cubicBezTo>
                    <a:pt x="6410" y="12705"/>
                    <a:pt x="6469" y="12654"/>
                    <a:pt x="6537" y="12599"/>
                  </a:cubicBezTo>
                  <a:cubicBezTo>
                    <a:pt x="6601" y="12548"/>
                    <a:pt x="6673" y="12489"/>
                    <a:pt x="6745" y="12421"/>
                  </a:cubicBezTo>
                  <a:cubicBezTo>
                    <a:pt x="7038" y="12162"/>
                    <a:pt x="7377" y="11801"/>
                    <a:pt x="7713" y="11347"/>
                  </a:cubicBezTo>
                  <a:cubicBezTo>
                    <a:pt x="8044" y="10893"/>
                    <a:pt x="8370" y="10345"/>
                    <a:pt x="8668" y="9751"/>
                  </a:cubicBezTo>
                  <a:cubicBezTo>
                    <a:pt x="8969" y="9161"/>
                    <a:pt x="9245" y="8520"/>
                    <a:pt x="9516" y="7875"/>
                  </a:cubicBezTo>
                  <a:cubicBezTo>
                    <a:pt x="9784" y="7230"/>
                    <a:pt x="10034" y="6581"/>
                    <a:pt x="10268" y="5957"/>
                  </a:cubicBezTo>
                  <a:cubicBezTo>
                    <a:pt x="10378" y="5651"/>
                    <a:pt x="10501" y="5341"/>
                    <a:pt x="10544" y="5023"/>
                  </a:cubicBezTo>
                  <a:cubicBezTo>
                    <a:pt x="10565" y="4866"/>
                    <a:pt x="10565" y="4705"/>
                    <a:pt x="10527" y="4552"/>
                  </a:cubicBezTo>
                  <a:cubicBezTo>
                    <a:pt x="10493" y="4399"/>
                    <a:pt x="10420" y="4255"/>
                    <a:pt x="10323" y="4144"/>
                  </a:cubicBezTo>
                  <a:cubicBezTo>
                    <a:pt x="10221" y="4034"/>
                    <a:pt x="10102" y="3949"/>
                    <a:pt x="9988" y="3885"/>
                  </a:cubicBezTo>
                  <a:cubicBezTo>
                    <a:pt x="9869" y="3818"/>
                    <a:pt x="9750" y="3771"/>
                    <a:pt x="9635" y="3728"/>
                  </a:cubicBezTo>
                  <a:cubicBezTo>
                    <a:pt x="9495" y="3677"/>
                    <a:pt x="9364" y="3635"/>
                    <a:pt x="9236" y="3601"/>
                  </a:cubicBezTo>
                  <a:cubicBezTo>
                    <a:pt x="9151" y="3580"/>
                    <a:pt x="9071" y="3559"/>
                    <a:pt x="8994" y="3546"/>
                  </a:cubicBezTo>
                  <a:cubicBezTo>
                    <a:pt x="8803" y="3508"/>
                    <a:pt x="8634" y="3491"/>
                    <a:pt x="8489" y="3486"/>
                  </a:cubicBezTo>
                  <a:cubicBezTo>
                    <a:pt x="8474" y="3486"/>
                    <a:pt x="8460" y="3486"/>
                    <a:pt x="8445" y="3486"/>
                  </a:cubicBezTo>
                  <a:cubicBezTo>
                    <a:pt x="8325" y="3486"/>
                    <a:pt x="8227" y="3501"/>
                    <a:pt x="8162" y="3512"/>
                  </a:cubicBezTo>
                  <a:cubicBezTo>
                    <a:pt x="7938" y="3554"/>
                    <a:pt x="7823" y="3635"/>
                    <a:pt x="7776" y="3686"/>
                  </a:cubicBezTo>
                  <a:cubicBezTo>
                    <a:pt x="7772" y="3694"/>
                    <a:pt x="7768" y="3699"/>
                    <a:pt x="7763" y="3703"/>
                  </a:cubicBezTo>
                  <a:cubicBezTo>
                    <a:pt x="7755" y="3707"/>
                    <a:pt x="7747" y="3711"/>
                    <a:pt x="7721" y="3737"/>
                  </a:cubicBezTo>
                  <a:cubicBezTo>
                    <a:pt x="7687" y="3771"/>
                    <a:pt x="7628" y="3847"/>
                    <a:pt x="7564" y="4004"/>
                  </a:cubicBezTo>
                  <a:cubicBezTo>
                    <a:pt x="7526" y="4098"/>
                    <a:pt x="7466" y="4284"/>
                    <a:pt x="7441" y="4539"/>
                  </a:cubicBezTo>
                  <a:cubicBezTo>
                    <a:pt x="7411" y="4794"/>
                    <a:pt x="7415" y="5116"/>
                    <a:pt x="7415" y="5481"/>
                  </a:cubicBezTo>
                  <a:cubicBezTo>
                    <a:pt x="7407" y="6207"/>
                    <a:pt x="7377" y="7120"/>
                    <a:pt x="7178" y="8024"/>
                  </a:cubicBezTo>
                  <a:cubicBezTo>
                    <a:pt x="7084" y="8474"/>
                    <a:pt x="6927" y="8915"/>
                    <a:pt x="6770" y="9344"/>
                  </a:cubicBezTo>
                  <a:cubicBezTo>
                    <a:pt x="6609" y="9768"/>
                    <a:pt x="6443" y="10176"/>
                    <a:pt x="6286" y="10545"/>
                  </a:cubicBezTo>
                  <a:cubicBezTo>
                    <a:pt x="6248" y="10638"/>
                    <a:pt x="6210" y="10727"/>
                    <a:pt x="6172" y="10812"/>
                  </a:cubicBezTo>
                  <a:cubicBezTo>
                    <a:pt x="6176" y="10787"/>
                    <a:pt x="6180" y="10757"/>
                    <a:pt x="6189" y="10727"/>
                  </a:cubicBezTo>
                  <a:cubicBezTo>
                    <a:pt x="6214" y="10600"/>
                    <a:pt x="6265" y="10358"/>
                    <a:pt x="6350" y="10027"/>
                  </a:cubicBezTo>
                  <a:cubicBezTo>
                    <a:pt x="6435" y="9696"/>
                    <a:pt x="6554" y="9284"/>
                    <a:pt x="6673" y="8809"/>
                  </a:cubicBezTo>
                  <a:cubicBezTo>
                    <a:pt x="6787" y="8329"/>
                    <a:pt x="6902" y="7782"/>
                    <a:pt x="6915" y="7196"/>
                  </a:cubicBezTo>
                  <a:cubicBezTo>
                    <a:pt x="6940" y="6610"/>
                    <a:pt x="6889" y="5999"/>
                    <a:pt x="6842" y="5392"/>
                  </a:cubicBezTo>
                  <a:cubicBezTo>
                    <a:pt x="6821" y="5087"/>
                    <a:pt x="6796" y="4785"/>
                    <a:pt x="6787" y="4484"/>
                  </a:cubicBezTo>
                  <a:cubicBezTo>
                    <a:pt x="6775" y="4187"/>
                    <a:pt x="6775" y="3890"/>
                    <a:pt x="6792" y="3605"/>
                  </a:cubicBezTo>
                  <a:cubicBezTo>
                    <a:pt x="6800" y="3461"/>
                    <a:pt x="6817" y="3317"/>
                    <a:pt x="6834" y="3181"/>
                  </a:cubicBezTo>
                  <a:cubicBezTo>
                    <a:pt x="6842" y="3113"/>
                    <a:pt x="6855" y="3045"/>
                    <a:pt x="6864" y="2977"/>
                  </a:cubicBezTo>
                  <a:cubicBezTo>
                    <a:pt x="6876" y="2909"/>
                    <a:pt x="6889" y="2841"/>
                    <a:pt x="6902" y="2778"/>
                  </a:cubicBezTo>
                  <a:cubicBezTo>
                    <a:pt x="6957" y="2514"/>
                    <a:pt x="7029" y="2264"/>
                    <a:pt x="7093" y="2026"/>
                  </a:cubicBezTo>
                  <a:cubicBezTo>
                    <a:pt x="7152" y="1789"/>
                    <a:pt x="7203" y="1560"/>
                    <a:pt x="7233" y="1347"/>
                  </a:cubicBezTo>
                  <a:cubicBezTo>
                    <a:pt x="7263" y="1135"/>
                    <a:pt x="7271" y="936"/>
                    <a:pt x="7254" y="762"/>
                  </a:cubicBezTo>
                  <a:cubicBezTo>
                    <a:pt x="7254" y="719"/>
                    <a:pt x="7246" y="677"/>
                    <a:pt x="7241" y="638"/>
                  </a:cubicBezTo>
                  <a:cubicBezTo>
                    <a:pt x="7233" y="596"/>
                    <a:pt x="7229" y="558"/>
                    <a:pt x="7220" y="524"/>
                  </a:cubicBezTo>
                  <a:cubicBezTo>
                    <a:pt x="7203" y="447"/>
                    <a:pt x="7186" y="380"/>
                    <a:pt x="7165" y="320"/>
                  </a:cubicBezTo>
                  <a:cubicBezTo>
                    <a:pt x="7123" y="201"/>
                    <a:pt x="7050" y="112"/>
                    <a:pt x="6991" y="70"/>
                  </a:cubicBezTo>
                  <a:cubicBezTo>
                    <a:pt x="6898" y="10"/>
                    <a:pt x="6813" y="2"/>
                    <a:pt x="6749" y="2"/>
                  </a:cubicBezTo>
                  <a:cubicBezTo>
                    <a:pt x="6741" y="1"/>
                    <a:pt x="6733" y="1"/>
                    <a:pt x="6725" y="1"/>
                  </a:cubicBezTo>
                  <a:close/>
                </a:path>
              </a:pathLst>
            </a:custGeom>
            <a:solidFill>
              <a:srgbClr val="1E15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6" name="Google Shape;3466;p34"/>
            <p:cNvSpPr/>
            <p:nvPr/>
          </p:nvSpPr>
          <p:spPr>
            <a:xfrm>
              <a:off x="7335289" y="4565809"/>
              <a:ext cx="115080" cy="92101"/>
            </a:xfrm>
            <a:custGeom>
              <a:avLst/>
              <a:gdLst/>
              <a:ahLst/>
              <a:cxnLst/>
              <a:rect l="l" t="t" r="r" b="b"/>
              <a:pathLst>
                <a:path w="616" h="493" extrusionOk="0">
                  <a:moveTo>
                    <a:pt x="616" y="1"/>
                  </a:moveTo>
                  <a:lnTo>
                    <a:pt x="616" y="1"/>
                  </a:lnTo>
                  <a:cubicBezTo>
                    <a:pt x="599" y="9"/>
                    <a:pt x="577" y="17"/>
                    <a:pt x="552" y="30"/>
                  </a:cubicBezTo>
                  <a:cubicBezTo>
                    <a:pt x="471" y="64"/>
                    <a:pt x="378" y="119"/>
                    <a:pt x="289" y="187"/>
                  </a:cubicBezTo>
                  <a:cubicBezTo>
                    <a:pt x="200" y="255"/>
                    <a:pt x="123" y="336"/>
                    <a:pt x="64" y="404"/>
                  </a:cubicBezTo>
                  <a:cubicBezTo>
                    <a:pt x="38" y="438"/>
                    <a:pt x="17" y="467"/>
                    <a:pt x="0" y="493"/>
                  </a:cubicBezTo>
                  <a:cubicBezTo>
                    <a:pt x="4" y="489"/>
                    <a:pt x="13" y="484"/>
                    <a:pt x="21" y="484"/>
                  </a:cubicBezTo>
                  <a:cubicBezTo>
                    <a:pt x="127" y="433"/>
                    <a:pt x="255" y="357"/>
                    <a:pt x="374" y="272"/>
                  </a:cubicBezTo>
                  <a:cubicBezTo>
                    <a:pt x="480" y="192"/>
                    <a:pt x="573" y="94"/>
                    <a:pt x="616" y="1"/>
                  </a:cubicBezTo>
                  <a:close/>
                </a:path>
              </a:pathLst>
            </a:custGeom>
            <a:solidFill>
              <a:srgbClr val="1E15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7" name="Google Shape;3467;p34"/>
            <p:cNvSpPr/>
            <p:nvPr/>
          </p:nvSpPr>
          <p:spPr>
            <a:xfrm>
              <a:off x="7374895" y="4589535"/>
              <a:ext cx="698697" cy="535419"/>
            </a:xfrm>
            <a:custGeom>
              <a:avLst/>
              <a:gdLst/>
              <a:ahLst/>
              <a:cxnLst/>
              <a:rect l="l" t="t" r="r" b="b"/>
              <a:pathLst>
                <a:path w="3740" h="2866" extrusionOk="0">
                  <a:moveTo>
                    <a:pt x="463" y="1"/>
                  </a:moveTo>
                  <a:cubicBezTo>
                    <a:pt x="408" y="90"/>
                    <a:pt x="327" y="175"/>
                    <a:pt x="238" y="239"/>
                  </a:cubicBezTo>
                  <a:cubicBezTo>
                    <a:pt x="162" y="298"/>
                    <a:pt x="77" y="349"/>
                    <a:pt x="0" y="387"/>
                  </a:cubicBezTo>
                  <a:cubicBezTo>
                    <a:pt x="17" y="404"/>
                    <a:pt x="43" y="434"/>
                    <a:pt x="102" y="506"/>
                  </a:cubicBezTo>
                  <a:cubicBezTo>
                    <a:pt x="166" y="587"/>
                    <a:pt x="348" y="820"/>
                    <a:pt x="637" y="1087"/>
                  </a:cubicBezTo>
                  <a:cubicBezTo>
                    <a:pt x="921" y="1359"/>
                    <a:pt x="1312" y="1652"/>
                    <a:pt x="1732" y="1898"/>
                  </a:cubicBezTo>
                  <a:cubicBezTo>
                    <a:pt x="2152" y="2149"/>
                    <a:pt x="2594" y="2361"/>
                    <a:pt x="2954" y="2522"/>
                  </a:cubicBezTo>
                  <a:cubicBezTo>
                    <a:pt x="3315" y="2679"/>
                    <a:pt x="3587" y="2798"/>
                    <a:pt x="3685" y="2840"/>
                  </a:cubicBezTo>
                  <a:cubicBezTo>
                    <a:pt x="3706" y="2849"/>
                    <a:pt x="3723" y="2857"/>
                    <a:pt x="3740" y="2866"/>
                  </a:cubicBezTo>
                  <a:cubicBezTo>
                    <a:pt x="3731" y="2857"/>
                    <a:pt x="3723" y="2849"/>
                    <a:pt x="3710" y="2840"/>
                  </a:cubicBezTo>
                  <a:cubicBezTo>
                    <a:pt x="3634" y="2772"/>
                    <a:pt x="3417" y="2586"/>
                    <a:pt x="3137" y="2340"/>
                  </a:cubicBezTo>
                  <a:cubicBezTo>
                    <a:pt x="2848" y="2089"/>
                    <a:pt x="2492" y="1783"/>
                    <a:pt x="2135" y="1478"/>
                  </a:cubicBezTo>
                  <a:cubicBezTo>
                    <a:pt x="1422" y="862"/>
                    <a:pt x="713" y="243"/>
                    <a:pt x="565" y="103"/>
                  </a:cubicBezTo>
                  <a:cubicBezTo>
                    <a:pt x="505" y="48"/>
                    <a:pt x="480" y="18"/>
                    <a:pt x="4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8" name="Google Shape;3468;p34"/>
            <p:cNvSpPr/>
            <p:nvPr/>
          </p:nvSpPr>
          <p:spPr>
            <a:xfrm>
              <a:off x="7268595" y="4492577"/>
              <a:ext cx="831898" cy="636487"/>
            </a:xfrm>
            <a:custGeom>
              <a:avLst/>
              <a:gdLst/>
              <a:ahLst/>
              <a:cxnLst/>
              <a:rect l="l" t="t" r="r" b="b"/>
              <a:pathLst>
                <a:path w="4453" h="3407" extrusionOk="0">
                  <a:moveTo>
                    <a:pt x="968" y="0"/>
                  </a:moveTo>
                  <a:cubicBezTo>
                    <a:pt x="953" y="0"/>
                    <a:pt x="938" y="1"/>
                    <a:pt x="922" y="2"/>
                  </a:cubicBezTo>
                  <a:cubicBezTo>
                    <a:pt x="850" y="6"/>
                    <a:pt x="756" y="28"/>
                    <a:pt x="671" y="57"/>
                  </a:cubicBezTo>
                  <a:cubicBezTo>
                    <a:pt x="582" y="87"/>
                    <a:pt x="497" y="134"/>
                    <a:pt x="421" y="197"/>
                  </a:cubicBezTo>
                  <a:cubicBezTo>
                    <a:pt x="344" y="257"/>
                    <a:pt x="277" y="329"/>
                    <a:pt x="217" y="405"/>
                  </a:cubicBezTo>
                  <a:cubicBezTo>
                    <a:pt x="162" y="482"/>
                    <a:pt x="111" y="558"/>
                    <a:pt x="81" y="626"/>
                  </a:cubicBezTo>
                  <a:cubicBezTo>
                    <a:pt x="18" y="770"/>
                    <a:pt x="18" y="893"/>
                    <a:pt x="9" y="936"/>
                  </a:cubicBezTo>
                  <a:cubicBezTo>
                    <a:pt x="5" y="957"/>
                    <a:pt x="5" y="970"/>
                    <a:pt x="1" y="978"/>
                  </a:cubicBezTo>
                  <a:cubicBezTo>
                    <a:pt x="18" y="1029"/>
                    <a:pt x="39" y="1089"/>
                    <a:pt x="69" y="1169"/>
                  </a:cubicBezTo>
                  <a:cubicBezTo>
                    <a:pt x="111" y="1275"/>
                    <a:pt x="196" y="1479"/>
                    <a:pt x="378" y="1717"/>
                  </a:cubicBezTo>
                  <a:cubicBezTo>
                    <a:pt x="557" y="1954"/>
                    <a:pt x="837" y="2218"/>
                    <a:pt x="1206" y="2443"/>
                  </a:cubicBezTo>
                  <a:cubicBezTo>
                    <a:pt x="1575" y="2668"/>
                    <a:pt x="2025" y="2867"/>
                    <a:pt x="2513" y="3028"/>
                  </a:cubicBezTo>
                  <a:cubicBezTo>
                    <a:pt x="3001" y="3194"/>
                    <a:pt x="3532" y="3317"/>
                    <a:pt x="4071" y="3381"/>
                  </a:cubicBezTo>
                  <a:cubicBezTo>
                    <a:pt x="4109" y="3385"/>
                    <a:pt x="4152" y="3389"/>
                    <a:pt x="4190" y="3393"/>
                  </a:cubicBezTo>
                  <a:cubicBezTo>
                    <a:pt x="4067" y="3347"/>
                    <a:pt x="3812" y="3245"/>
                    <a:pt x="3498" y="3109"/>
                  </a:cubicBezTo>
                  <a:cubicBezTo>
                    <a:pt x="3133" y="2952"/>
                    <a:pt x="2687" y="2744"/>
                    <a:pt x="2263" y="2489"/>
                  </a:cubicBezTo>
                  <a:cubicBezTo>
                    <a:pt x="1838" y="2239"/>
                    <a:pt x="1444" y="1942"/>
                    <a:pt x="1159" y="1662"/>
                  </a:cubicBezTo>
                  <a:cubicBezTo>
                    <a:pt x="871" y="1390"/>
                    <a:pt x="692" y="1148"/>
                    <a:pt x="633" y="1059"/>
                  </a:cubicBezTo>
                  <a:cubicBezTo>
                    <a:pt x="578" y="974"/>
                    <a:pt x="557" y="936"/>
                    <a:pt x="548" y="919"/>
                  </a:cubicBezTo>
                  <a:cubicBezTo>
                    <a:pt x="506" y="940"/>
                    <a:pt x="463" y="961"/>
                    <a:pt x="425" y="974"/>
                  </a:cubicBezTo>
                  <a:cubicBezTo>
                    <a:pt x="306" y="1025"/>
                    <a:pt x="213" y="1046"/>
                    <a:pt x="179" y="1046"/>
                  </a:cubicBezTo>
                  <a:cubicBezTo>
                    <a:pt x="170" y="1047"/>
                    <a:pt x="163" y="1047"/>
                    <a:pt x="156" y="1047"/>
                  </a:cubicBezTo>
                  <a:cubicBezTo>
                    <a:pt x="125" y="1047"/>
                    <a:pt x="119" y="1039"/>
                    <a:pt x="115" y="1025"/>
                  </a:cubicBezTo>
                  <a:cubicBezTo>
                    <a:pt x="111" y="1012"/>
                    <a:pt x="115" y="995"/>
                    <a:pt x="158" y="974"/>
                  </a:cubicBezTo>
                  <a:cubicBezTo>
                    <a:pt x="170" y="966"/>
                    <a:pt x="200" y="953"/>
                    <a:pt x="243" y="936"/>
                  </a:cubicBezTo>
                  <a:cubicBezTo>
                    <a:pt x="238" y="927"/>
                    <a:pt x="238" y="919"/>
                    <a:pt x="243" y="906"/>
                  </a:cubicBezTo>
                  <a:cubicBezTo>
                    <a:pt x="247" y="881"/>
                    <a:pt x="277" y="813"/>
                    <a:pt x="332" y="732"/>
                  </a:cubicBezTo>
                  <a:cubicBezTo>
                    <a:pt x="391" y="651"/>
                    <a:pt x="472" y="562"/>
                    <a:pt x="569" y="486"/>
                  </a:cubicBezTo>
                  <a:cubicBezTo>
                    <a:pt x="667" y="409"/>
                    <a:pt x="773" y="354"/>
                    <a:pt x="866" y="320"/>
                  </a:cubicBezTo>
                  <a:cubicBezTo>
                    <a:pt x="926" y="299"/>
                    <a:pt x="973" y="286"/>
                    <a:pt x="1011" y="278"/>
                  </a:cubicBezTo>
                  <a:cubicBezTo>
                    <a:pt x="1019" y="218"/>
                    <a:pt x="1015" y="168"/>
                    <a:pt x="1015" y="151"/>
                  </a:cubicBezTo>
                  <a:cubicBezTo>
                    <a:pt x="1011" y="104"/>
                    <a:pt x="1015" y="91"/>
                    <a:pt x="1028" y="87"/>
                  </a:cubicBezTo>
                  <a:cubicBezTo>
                    <a:pt x="1032" y="84"/>
                    <a:pt x="1036" y="83"/>
                    <a:pt x="1041" y="83"/>
                  </a:cubicBezTo>
                  <a:cubicBezTo>
                    <a:pt x="1054" y="83"/>
                    <a:pt x="1069" y="92"/>
                    <a:pt x="1087" y="125"/>
                  </a:cubicBezTo>
                  <a:cubicBezTo>
                    <a:pt x="1100" y="151"/>
                    <a:pt x="1121" y="218"/>
                    <a:pt x="1108" y="308"/>
                  </a:cubicBezTo>
                  <a:cubicBezTo>
                    <a:pt x="1108" y="312"/>
                    <a:pt x="1108" y="312"/>
                    <a:pt x="1108" y="312"/>
                  </a:cubicBezTo>
                  <a:cubicBezTo>
                    <a:pt x="1108" y="342"/>
                    <a:pt x="1100" y="371"/>
                    <a:pt x="1091" y="401"/>
                  </a:cubicBezTo>
                  <a:cubicBezTo>
                    <a:pt x="1079" y="435"/>
                    <a:pt x="1066" y="465"/>
                    <a:pt x="1049" y="499"/>
                  </a:cubicBezTo>
                  <a:cubicBezTo>
                    <a:pt x="1066" y="507"/>
                    <a:pt x="1100" y="533"/>
                    <a:pt x="1168" y="584"/>
                  </a:cubicBezTo>
                  <a:cubicBezTo>
                    <a:pt x="1325" y="707"/>
                    <a:pt x="2042" y="1318"/>
                    <a:pt x="2755" y="1933"/>
                  </a:cubicBezTo>
                  <a:cubicBezTo>
                    <a:pt x="3112" y="2239"/>
                    <a:pt x="3468" y="2549"/>
                    <a:pt x="3748" y="2799"/>
                  </a:cubicBezTo>
                  <a:cubicBezTo>
                    <a:pt x="4033" y="3050"/>
                    <a:pt x="4241" y="3249"/>
                    <a:pt x="4313" y="3321"/>
                  </a:cubicBezTo>
                  <a:cubicBezTo>
                    <a:pt x="4351" y="3359"/>
                    <a:pt x="4377" y="3385"/>
                    <a:pt x="4394" y="3406"/>
                  </a:cubicBezTo>
                  <a:cubicBezTo>
                    <a:pt x="4411" y="3406"/>
                    <a:pt x="4428" y="3402"/>
                    <a:pt x="4436" y="3398"/>
                  </a:cubicBezTo>
                  <a:cubicBezTo>
                    <a:pt x="4436" y="3393"/>
                    <a:pt x="4440" y="3393"/>
                    <a:pt x="4440" y="3389"/>
                  </a:cubicBezTo>
                  <a:cubicBezTo>
                    <a:pt x="4440" y="3389"/>
                    <a:pt x="4449" y="3381"/>
                    <a:pt x="4449" y="3381"/>
                  </a:cubicBezTo>
                  <a:cubicBezTo>
                    <a:pt x="4449" y="3381"/>
                    <a:pt x="4453" y="3372"/>
                    <a:pt x="4449" y="3364"/>
                  </a:cubicBezTo>
                  <a:cubicBezTo>
                    <a:pt x="4449" y="3347"/>
                    <a:pt x="4440" y="3321"/>
                    <a:pt x="4423" y="3296"/>
                  </a:cubicBezTo>
                  <a:cubicBezTo>
                    <a:pt x="4411" y="3274"/>
                    <a:pt x="4389" y="3253"/>
                    <a:pt x="4368" y="3228"/>
                  </a:cubicBezTo>
                  <a:lnTo>
                    <a:pt x="4296" y="3156"/>
                  </a:lnTo>
                  <a:cubicBezTo>
                    <a:pt x="4109" y="2965"/>
                    <a:pt x="3922" y="2774"/>
                    <a:pt x="3740" y="2587"/>
                  </a:cubicBezTo>
                  <a:cubicBezTo>
                    <a:pt x="3379" y="2213"/>
                    <a:pt x="3035" y="1861"/>
                    <a:pt x="2730" y="1543"/>
                  </a:cubicBezTo>
                  <a:cubicBezTo>
                    <a:pt x="2428" y="1229"/>
                    <a:pt x="2161" y="949"/>
                    <a:pt x="1953" y="728"/>
                  </a:cubicBezTo>
                  <a:cubicBezTo>
                    <a:pt x="1741" y="511"/>
                    <a:pt x="1575" y="359"/>
                    <a:pt x="1490" y="278"/>
                  </a:cubicBezTo>
                  <a:cubicBezTo>
                    <a:pt x="1397" y="193"/>
                    <a:pt x="1333" y="129"/>
                    <a:pt x="1291" y="87"/>
                  </a:cubicBezTo>
                  <a:cubicBezTo>
                    <a:pt x="1288" y="88"/>
                    <a:pt x="1285" y="88"/>
                    <a:pt x="1281" y="88"/>
                  </a:cubicBezTo>
                  <a:cubicBezTo>
                    <a:pt x="1268" y="88"/>
                    <a:pt x="1248" y="81"/>
                    <a:pt x="1215" y="61"/>
                  </a:cubicBezTo>
                  <a:cubicBezTo>
                    <a:pt x="1184" y="46"/>
                    <a:pt x="1099" y="0"/>
                    <a:pt x="9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9" name="Google Shape;3469;p34"/>
            <p:cNvSpPr/>
            <p:nvPr/>
          </p:nvSpPr>
          <p:spPr>
            <a:xfrm>
              <a:off x="7396192" y="3453686"/>
              <a:ext cx="709907" cy="1632411"/>
            </a:xfrm>
            <a:custGeom>
              <a:avLst/>
              <a:gdLst/>
              <a:ahLst/>
              <a:cxnLst/>
              <a:rect l="l" t="t" r="r" b="b"/>
              <a:pathLst>
                <a:path w="3800" h="8738" extrusionOk="0">
                  <a:moveTo>
                    <a:pt x="674" y="0"/>
                  </a:moveTo>
                  <a:cubicBezTo>
                    <a:pt x="645" y="0"/>
                    <a:pt x="616" y="5"/>
                    <a:pt x="591" y="11"/>
                  </a:cubicBezTo>
                  <a:cubicBezTo>
                    <a:pt x="578" y="16"/>
                    <a:pt x="570" y="20"/>
                    <a:pt x="561" y="24"/>
                  </a:cubicBezTo>
                  <a:cubicBezTo>
                    <a:pt x="476" y="50"/>
                    <a:pt x="421" y="96"/>
                    <a:pt x="383" y="134"/>
                  </a:cubicBezTo>
                  <a:cubicBezTo>
                    <a:pt x="353" y="164"/>
                    <a:pt x="328" y="194"/>
                    <a:pt x="307" y="224"/>
                  </a:cubicBezTo>
                  <a:cubicBezTo>
                    <a:pt x="302" y="236"/>
                    <a:pt x="294" y="245"/>
                    <a:pt x="290" y="258"/>
                  </a:cubicBezTo>
                  <a:lnTo>
                    <a:pt x="290" y="262"/>
                  </a:lnTo>
                  <a:cubicBezTo>
                    <a:pt x="281" y="279"/>
                    <a:pt x="273" y="296"/>
                    <a:pt x="268" y="317"/>
                  </a:cubicBezTo>
                  <a:cubicBezTo>
                    <a:pt x="239" y="385"/>
                    <a:pt x="188" y="512"/>
                    <a:pt x="137" y="695"/>
                  </a:cubicBezTo>
                  <a:cubicBezTo>
                    <a:pt x="86" y="877"/>
                    <a:pt x="39" y="1111"/>
                    <a:pt x="22" y="1387"/>
                  </a:cubicBezTo>
                  <a:cubicBezTo>
                    <a:pt x="1" y="1658"/>
                    <a:pt x="9" y="1964"/>
                    <a:pt x="39" y="2286"/>
                  </a:cubicBezTo>
                  <a:cubicBezTo>
                    <a:pt x="73" y="2609"/>
                    <a:pt x="124" y="2948"/>
                    <a:pt x="175" y="3288"/>
                  </a:cubicBezTo>
                  <a:cubicBezTo>
                    <a:pt x="230" y="3628"/>
                    <a:pt x="298" y="3963"/>
                    <a:pt x="383" y="4273"/>
                  </a:cubicBezTo>
                  <a:cubicBezTo>
                    <a:pt x="468" y="4587"/>
                    <a:pt x="574" y="4875"/>
                    <a:pt x="684" y="5126"/>
                  </a:cubicBezTo>
                  <a:cubicBezTo>
                    <a:pt x="909" y="5627"/>
                    <a:pt x="1155" y="5966"/>
                    <a:pt x="1232" y="6089"/>
                  </a:cubicBezTo>
                  <a:cubicBezTo>
                    <a:pt x="1257" y="6123"/>
                    <a:pt x="1274" y="6149"/>
                    <a:pt x="1291" y="6174"/>
                  </a:cubicBezTo>
                  <a:cubicBezTo>
                    <a:pt x="1304" y="6187"/>
                    <a:pt x="1321" y="6200"/>
                    <a:pt x="1334" y="6217"/>
                  </a:cubicBezTo>
                  <a:cubicBezTo>
                    <a:pt x="1550" y="6433"/>
                    <a:pt x="1818" y="6709"/>
                    <a:pt x="2123" y="7023"/>
                  </a:cubicBezTo>
                  <a:cubicBezTo>
                    <a:pt x="2429" y="7337"/>
                    <a:pt x="2773" y="7689"/>
                    <a:pt x="3138" y="8059"/>
                  </a:cubicBezTo>
                  <a:cubicBezTo>
                    <a:pt x="3320" y="8245"/>
                    <a:pt x="3507" y="8432"/>
                    <a:pt x="3694" y="8627"/>
                  </a:cubicBezTo>
                  <a:lnTo>
                    <a:pt x="3766" y="8700"/>
                  </a:lnTo>
                  <a:cubicBezTo>
                    <a:pt x="3778" y="8708"/>
                    <a:pt x="3787" y="8721"/>
                    <a:pt x="3800" y="8738"/>
                  </a:cubicBezTo>
                  <a:cubicBezTo>
                    <a:pt x="3778" y="8683"/>
                    <a:pt x="3745" y="8619"/>
                    <a:pt x="3694" y="8534"/>
                  </a:cubicBezTo>
                  <a:cubicBezTo>
                    <a:pt x="3634" y="8432"/>
                    <a:pt x="3503" y="8241"/>
                    <a:pt x="3295" y="8004"/>
                  </a:cubicBezTo>
                  <a:cubicBezTo>
                    <a:pt x="3133" y="7808"/>
                    <a:pt x="2917" y="7579"/>
                    <a:pt x="2675" y="7320"/>
                  </a:cubicBezTo>
                  <a:cubicBezTo>
                    <a:pt x="2620" y="7261"/>
                    <a:pt x="2565" y="7201"/>
                    <a:pt x="2505" y="7138"/>
                  </a:cubicBezTo>
                  <a:cubicBezTo>
                    <a:pt x="2200" y="6802"/>
                    <a:pt x="1847" y="6425"/>
                    <a:pt x="1533" y="5975"/>
                  </a:cubicBezTo>
                  <a:cubicBezTo>
                    <a:pt x="1376" y="5750"/>
                    <a:pt x="1240" y="5499"/>
                    <a:pt x="1130" y="5240"/>
                  </a:cubicBezTo>
                  <a:cubicBezTo>
                    <a:pt x="1020" y="4977"/>
                    <a:pt x="930" y="4701"/>
                    <a:pt x="867" y="4426"/>
                  </a:cubicBezTo>
                  <a:cubicBezTo>
                    <a:pt x="731" y="3865"/>
                    <a:pt x="684" y="3288"/>
                    <a:pt x="697" y="2745"/>
                  </a:cubicBezTo>
                  <a:cubicBezTo>
                    <a:pt x="706" y="2201"/>
                    <a:pt x="765" y="1688"/>
                    <a:pt x="833" y="1238"/>
                  </a:cubicBezTo>
                  <a:cubicBezTo>
                    <a:pt x="871" y="1009"/>
                    <a:pt x="909" y="797"/>
                    <a:pt x="943" y="606"/>
                  </a:cubicBezTo>
                  <a:cubicBezTo>
                    <a:pt x="977" y="419"/>
                    <a:pt x="977" y="236"/>
                    <a:pt x="905" y="117"/>
                  </a:cubicBezTo>
                  <a:cubicBezTo>
                    <a:pt x="867" y="62"/>
                    <a:pt x="812" y="24"/>
                    <a:pt x="752" y="11"/>
                  </a:cubicBezTo>
                  <a:cubicBezTo>
                    <a:pt x="727" y="3"/>
                    <a:pt x="700" y="0"/>
                    <a:pt x="674" y="0"/>
                  </a:cubicBezTo>
                  <a:close/>
                </a:path>
              </a:pathLst>
            </a:custGeom>
            <a:solidFill>
              <a:srgbClr val="ACC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0" name="Google Shape;3470;p34"/>
            <p:cNvSpPr/>
            <p:nvPr/>
          </p:nvSpPr>
          <p:spPr>
            <a:xfrm>
              <a:off x="7820454" y="3688702"/>
              <a:ext cx="315722" cy="66694"/>
            </a:xfrm>
            <a:custGeom>
              <a:avLst/>
              <a:gdLst/>
              <a:ahLst/>
              <a:cxnLst/>
              <a:rect l="l" t="t" r="r" b="b"/>
              <a:pathLst>
                <a:path w="1690" h="357" extrusionOk="0">
                  <a:moveTo>
                    <a:pt x="1311" y="0"/>
                  </a:moveTo>
                  <a:cubicBezTo>
                    <a:pt x="1165" y="0"/>
                    <a:pt x="991" y="13"/>
                    <a:pt x="824" y="39"/>
                  </a:cubicBezTo>
                  <a:cubicBezTo>
                    <a:pt x="629" y="69"/>
                    <a:pt x="438" y="120"/>
                    <a:pt x="289" y="175"/>
                  </a:cubicBezTo>
                  <a:cubicBezTo>
                    <a:pt x="149" y="226"/>
                    <a:pt x="43" y="269"/>
                    <a:pt x="1" y="290"/>
                  </a:cubicBezTo>
                  <a:cubicBezTo>
                    <a:pt x="60" y="303"/>
                    <a:pt x="137" y="320"/>
                    <a:pt x="221" y="332"/>
                  </a:cubicBezTo>
                  <a:cubicBezTo>
                    <a:pt x="321" y="347"/>
                    <a:pt x="435" y="357"/>
                    <a:pt x="554" y="357"/>
                  </a:cubicBezTo>
                  <a:cubicBezTo>
                    <a:pt x="673" y="357"/>
                    <a:pt x="799" y="347"/>
                    <a:pt x="922" y="324"/>
                  </a:cubicBezTo>
                  <a:cubicBezTo>
                    <a:pt x="1172" y="281"/>
                    <a:pt x="1410" y="188"/>
                    <a:pt x="1584" y="86"/>
                  </a:cubicBezTo>
                  <a:cubicBezTo>
                    <a:pt x="1622" y="65"/>
                    <a:pt x="1660" y="39"/>
                    <a:pt x="1690" y="18"/>
                  </a:cubicBezTo>
                  <a:cubicBezTo>
                    <a:pt x="1648" y="18"/>
                    <a:pt x="1529" y="5"/>
                    <a:pt x="1372" y="1"/>
                  </a:cubicBezTo>
                  <a:cubicBezTo>
                    <a:pt x="1352" y="1"/>
                    <a:pt x="1332" y="0"/>
                    <a:pt x="1311" y="0"/>
                  </a:cubicBezTo>
                  <a:close/>
                </a:path>
              </a:pathLst>
            </a:custGeom>
            <a:solidFill>
              <a:srgbClr val="1E15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1" name="Google Shape;3471;p34"/>
            <p:cNvSpPr/>
            <p:nvPr/>
          </p:nvSpPr>
          <p:spPr>
            <a:xfrm>
              <a:off x="7829982" y="3767352"/>
              <a:ext cx="379987" cy="1320426"/>
            </a:xfrm>
            <a:custGeom>
              <a:avLst/>
              <a:gdLst/>
              <a:ahLst/>
              <a:cxnLst/>
              <a:rect l="l" t="t" r="r" b="b"/>
              <a:pathLst>
                <a:path w="2034" h="7068" extrusionOk="0">
                  <a:moveTo>
                    <a:pt x="52" y="0"/>
                  </a:moveTo>
                  <a:cubicBezTo>
                    <a:pt x="47" y="5"/>
                    <a:pt x="47" y="13"/>
                    <a:pt x="47" y="26"/>
                  </a:cubicBezTo>
                  <a:cubicBezTo>
                    <a:pt x="43" y="64"/>
                    <a:pt x="30" y="128"/>
                    <a:pt x="18" y="247"/>
                  </a:cubicBezTo>
                  <a:cubicBezTo>
                    <a:pt x="9" y="323"/>
                    <a:pt x="1" y="480"/>
                    <a:pt x="22" y="684"/>
                  </a:cubicBezTo>
                  <a:cubicBezTo>
                    <a:pt x="39" y="892"/>
                    <a:pt x="90" y="1155"/>
                    <a:pt x="162" y="1448"/>
                  </a:cubicBezTo>
                  <a:cubicBezTo>
                    <a:pt x="238" y="1745"/>
                    <a:pt x="319" y="2076"/>
                    <a:pt x="387" y="2432"/>
                  </a:cubicBezTo>
                  <a:cubicBezTo>
                    <a:pt x="455" y="2785"/>
                    <a:pt x="518" y="3158"/>
                    <a:pt x="582" y="3532"/>
                  </a:cubicBezTo>
                  <a:cubicBezTo>
                    <a:pt x="646" y="3905"/>
                    <a:pt x="714" y="4279"/>
                    <a:pt x="790" y="4627"/>
                  </a:cubicBezTo>
                  <a:cubicBezTo>
                    <a:pt x="867" y="4979"/>
                    <a:pt x="960" y="5306"/>
                    <a:pt x="1058" y="5595"/>
                  </a:cubicBezTo>
                  <a:cubicBezTo>
                    <a:pt x="1249" y="6168"/>
                    <a:pt x="1473" y="6571"/>
                    <a:pt x="1554" y="6711"/>
                  </a:cubicBezTo>
                  <a:cubicBezTo>
                    <a:pt x="1584" y="6762"/>
                    <a:pt x="1605" y="6800"/>
                    <a:pt x="1622" y="6834"/>
                  </a:cubicBezTo>
                  <a:cubicBezTo>
                    <a:pt x="1669" y="6868"/>
                    <a:pt x="1720" y="6906"/>
                    <a:pt x="1762" y="6932"/>
                  </a:cubicBezTo>
                  <a:cubicBezTo>
                    <a:pt x="1864" y="6995"/>
                    <a:pt x="1953" y="7042"/>
                    <a:pt x="2034" y="7067"/>
                  </a:cubicBezTo>
                  <a:cubicBezTo>
                    <a:pt x="2008" y="7029"/>
                    <a:pt x="1974" y="6974"/>
                    <a:pt x="1923" y="6881"/>
                  </a:cubicBezTo>
                  <a:cubicBezTo>
                    <a:pt x="1847" y="6736"/>
                    <a:pt x="1647" y="6316"/>
                    <a:pt x="1495" y="5722"/>
                  </a:cubicBezTo>
                  <a:cubicBezTo>
                    <a:pt x="1333" y="5128"/>
                    <a:pt x="1232" y="4372"/>
                    <a:pt x="1172" y="3617"/>
                  </a:cubicBezTo>
                  <a:cubicBezTo>
                    <a:pt x="1113" y="2857"/>
                    <a:pt x="1074" y="2101"/>
                    <a:pt x="998" y="1499"/>
                  </a:cubicBezTo>
                  <a:cubicBezTo>
                    <a:pt x="930" y="892"/>
                    <a:pt x="837" y="442"/>
                    <a:pt x="799" y="285"/>
                  </a:cubicBezTo>
                  <a:cubicBezTo>
                    <a:pt x="765" y="140"/>
                    <a:pt x="752" y="73"/>
                    <a:pt x="748" y="43"/>
                  </a:cubicBezTo>
                  <a:cubicBezTo>
                    <a:pt x="675" y="50"/>
                    <a:pt x="603" y="53"/>
                    <a:pt x="533" y="53"/>
                  </a:cubicBezTo>
                  <a:cubicBezTo>
                    <a:pt x="397" y="53"/>
                    <a:pt x="268" y="41"/>
                    <a:pt x="153" y="22"/>
                  </a:cubicBezTo>
                  <a:cubicBezTo>
                    <a:pt x="120" y="13"/>
                    <a:pt x="81" y="9"/>
                    <a:pt x="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2" name="Google Shape;3472;p34"/>
            <p:cNvSpPr/>
            <p:nvPr/>
          </p:nvSpPr>
          <p:spPr>
            <a:xfrm>
              <a:off x="7974391" y="3719714"/>
              <a:ext cx="280787" cy="1371801"/>
            </a:xfrm>
            <a:custGeom>
              <a:avLst/>
              <a:gdLst/>
              <a:ahLst/>
              <a:cxnLst/>
              <a:rect l="l" t="t" r="r" b="b"/>
              <a:pathLst>
                <a:path w="1503" h="7343" extrusionOk="0">
                  <a:moveTo>
                    <a:pt x="836" y="1"/>
                  </a:moveTo>
                  <a:lnTo>
                    <a:pt x="836" y="1"/>
                  </a:lnTo>
                  <a:cubicBezTo>
                    <a:pt x="828" y="5"/>
                    <a:pt x="824" y="9"/>
                    <a:pt x="819" y="13"/>
                  </a:cubicBezTo>
                  <a:cubicBezTo>
                    <a:pt x="726" y="73"/>
                    <a:pt x="620" y="124"/>
                    <a:pt x="501" y="171"/>
                  </a:cubicBezTo>
                  <a:cubicBezTo>
                    <a:pt x="382" y="217"/>
                    <a:pt x="255" y="251"/>
                    <a:pt x="123" y="277"/>
                  </a:cubicBezTo>
                  <a:cubicBezTo>
                    <a:pt x="81" y="285"/>
                    <a:pt x="43" y="289"/>
                    <a:pt x="0" y="294"/>
                  </a:cubicBezTo>
                  <a:cubicBezTo>
                    <a:pt x="13" y="323"/>
                    <a:pt x="34" y="387"/>
                    <a:pt x="77" y="523"/>
                  </a:cubicBezTo>
                  <a:cubicBezTo>
                    <a:pt x="119" y="680"/>
                    <a:pt x="225" y="1134"/>
                    <a:pt x="301" y="1741"/>
                  </a:cubicBezTo>
                  <a:cubicBezTo>
                    <a:pt x="378" y="2344"/>
                    <a:pt x="420" y="3103"/>
                    <a:pt x="480" y="3859"/>
                  </a:cubicBezTo>
                  <a:cubicBezTo>
                    <a:pt x="539" y="4614"/>
                    <a:pt x="637" y="5366"/>
                    <a:pt x="790" y="5951"/>
                  </a:cubicBezTo>
                  <a:cubicBezTo>
                    <a:pt x="938" y="6541"/>
                    <a:pt x="1129" y="6962"/>
                    <a:pt x="1197" y="7110"/>
                  </a:cubicBezTo>
                  <a:cubicBezTo>
                    <a:pt x="1252" y="7229"/>
                    <a:pt x="1282" y="7293"/>
                    <a:pt x="1295" y="7331"/>
                  </a:cubicBezTo>
                  <a:cubicBezTo>
                    <a:pt x="1326" y="7339"/>
                    <a:pt x="1355" y="7342"/>
                    <a:pt x="1381" y="7342"/>
                  </a:cubicBezTo>
                  <a:cubicBezTo>
                    <a:pt x="1410" y="7342"/>
                    <a:pt x="1436" y="7338"/>
                    <a:pt x="1456" y="7331"/>
                  </a:cubicBezTo>
                  <a:cubicBezTo>
                    <a:pt x="1473" y="7327"/>
                    <a:pt x="1486" y="7318"/>
                    <a:pt x="1503" y="7310"/>
                  </a:cubicBezTo>
                  <a:cubicBezTo>
                    <a:pt x="1490" y="7276"/>
                    <a:pt x="1473" y="7203"/>
                    <a:pt x="1443" y="7059"/>
                  </a:cubicBezTo>
                  <a:cubicBezTo>
                    <a:pt x="1414" y="6898"/>
                    <a:pt x="1333" y="6435"/>
                    <a:pt x="1265" y="5820"/>
                  </a:cubicBezTo>
                  <a:cubicBezTo>
                    <a:pt x="1231" y="5510"/>
                    <a:pt x="1201" y="5166"/>
                    <a:pt x="1176" y="4797"/>
                  </a:cubicBezTo>
                  <a:cubicBezTo>
                    <a:pt x="1155" y="4432"/>
                    <a:pt x="1142" y="4046"/>
                    <a:pt x="1138" y="3659"/>
                  </a:cubicBezTo>
                  <a:cubicBezTo>
                    <a:pt x="1125" y="2891"/>
                    <a:pt x="1116" y="2119"/>
                    <a:pt x="1053" y="1503"/>
                  </a:cubicBezTo>
                  <a:cubicBezTo>
                    <a:pt x="998" y="888"/>
                    <a:pt x="904" y="429"/>
                    <a:pt x="874" y="268"/>
                  </a:cubicBezTo>
                  <a:cubicBezTo>
                    <a:pt x="841" y="86"/>
                    <a:pt x="832" y="22"/>
                    <a:pt x="8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3" name="Google Shape;3473;p34"/>
            <p:cNvSpPr/>
            <p:nvPr/>
          </p:nvSpPr>
          <p:spPr>
            <a:xfrm>
              <a:off x="7709484" y="3586326"/>
              <a:ext cx="586233" cy="1496595"/>
            </a:xfrm>
            <a:custGeom>
              <a:avLst/>
              <a:gdLst/>
              <a:ahLst/>
              <a:cxnLst/>
              <a:rect l="l" t="t" r="r" b="b"/>
              <a:pathLst>
                <a:path w="3138" h="8011" extrusionOk="0">
                  <a:moveTo>
                    <a:pt x="1864" y="0"/>
                  </a:moveTo>
                  <a:cubicBezTo>
                    <a:pt x="1721" y="0"/>
                    <a:pt x="1573" y="6"/>
                    <a:pt x="1427" y="19"/>
                  </a:cubicBezTo>
                  <a:cubicBezTo>
                    <a:pt x="1236" y="40"/>
                    <a:pt x="1049" y="78"/>
                    <a:pt x="875" y="133"/>
                  </a:cubicBezTo>
                  <a:cubicBezTo>
                    <a:pt x="697" y="188"/>
                    <a:pt x="535" y="244"/>
                    <a:pt x="404" y="320"/>
                  </a:cubicBezTo>
                  <a:cubicBezTo>
                    <a:pt x="276" y="392"/>
                    <a:pt x="183" y="486"/>
                    <a:pt x="128" y="575"/>
                  </a:cubicBezTo>
                  <a:cubicBezTo>
                    <a:pt x="73" y="660"/>
                    <a:pt x="47" y="736"/>
                    <a:pt x="34" y="770"/>
                  </a:cubicBezTo>
                  <a:cubicBezTo>
                    <a:pt x="17" y="817"/>
                    <a:pt x="9" y="846"/>
                    <a:pt x="1" y="868"/>
                  </a:cubicBezTo>
                  <a:cubicBezTo>
                    <a:pt x="1" y="914"/>
                    <a:pt x="1" y="986"/>
                    <a:pt x="1" y="1093"/>
                  </a:cubicBezTo>
                  <a:cubicBezTo>
                    <a:pt x="1" y="1283"/>
                    <a:pt x="1" y="1827"/>
                    <a:pt x="119" y="2540"/>
                  </a:cubicBezTo>
                  <a:cubicBezTo>
                    <a:pt x="238" y="3249"/>
                    <a:pt x="459" y="4119"/>
                    <a:pt x="760" y="4963"/>
                  </a:cubicBezTo>
                  <a:cubicBezTo>
                    <a:pt x="909" y="5388"/>
                    <a:pt x="1070" y="5808"/>
                    <a:pt x="1244" y="6199"/>
                  </a:cubicBezTo>
                  <a:cubicBezTo>
                    <a:pt x="1418" y="6585"/>
                    <a:pt x="1584" y="6954"/>
                    <a:pt x="1783" y="7251"/>
                  </a:cubicBezTo>
                  <a:cubicBezTo>
                    <a:pt x="1898" y="7425"/>
                    <a:pt x="2021" y="7574"/>
                    <a:pt x="2148" y="7693"/>
                  </a:cubicBezTo>
                  <a:cubicBezTo>
                    <a:pt x="2051" y="7544"/>
                    <a:pt x="1826" y="7149"/>
                    <a:pt x="1635" y="6589"/>
                  </a:cubicBezTo>
                  <a:cubicBezTo>
                    <a:pt x="1533" y="6300"/>
                    <a:pt x="1439" y="5974"/>
                    <a:pt x="1359" y="5621"/>
                  </a:cubicBezTo>
                  <a:cubicBezTo>
                    <a:pt x="1278" y="5269"/>
                    <a:pt x="1210" y="4895"/>
                    <a:pt x="1146" y="4522"/>
                  </a:cubicBezTo>
                  <a:cubicBezTo>
                    <a:pt x="1083" y="4148"/>
                    <a:pt x="1019" y="3775"/>
                    <a:pt x="955" y="3418"/>
                  </a:cubicBezTo>
                  <a:cubicBezTo>
                    <a:pt x="888" y="3066"/>
                    <a:pt x="811" y="2735"/>
                    <a:pt x="739" y="2442"/>
                  </a:cubicBezTo>
                  <a:cubicBezTo>
                    <a:pt x="667" y="2145"/>
                    <a:pt x="616" y="1878"/>
                    <a:pt x="603" y="1665"/>
                  </a:cubicBezTo>
                  <a:cubicBezTo>
                    <a:pt x="582" y="1453"/>
                    <a:pt x="599" y="1292"/>
                    <a:pt x="612" y="1211"/>
                  </a:cubicBezTo>
                  <a:cubicBezTo>
                    <a:pt x="629" y="1088"/>
                    <a:pt x="654" y="1020"/>
                    <a:pt x="667" y="986"/>
                  </a:cubicBezTo>
                  <a:cubicBezTo>
                    <a:pt x="671" y="978"/>
                    <a:pt x="671" y="969"/>
                    <a:pt x="675" y="965"/>
                  </a:cubicBezTo>
                  <a:cubicBezTo>
                    <a:pt x="531" y="927"/>
                    <a:pt x="429" y="880"/>
                    <a:pt x="391" y="863"/>
                  </a:cubicBezTo>
                  <a:cubicBezTo>
                    <a:pt x="315" y="821"/>
                    <a:pt x="315" y="804"/>
                    <a:pt x="319" y="791"/>
                  </a:cubicBezTo>
                  <a:cubicBezTo>
                    <a:pt x="321" y="784"/>
                    <a:pt x="329" y="777"/>
                    <a:pt x="350" y="777"/>
                  </a:cubicBezTo>
                  <a:cubicBezTo>
                    <a:pt x="365" y="777"/>
                    <a:pt x="386" y="780"/>
                    <a:pt x="416" y="787"/>
                  </a:cubicBezTo>
                  <a:cubicBezTo>
                    <a:pt x="438" y="791"/>
                    <a:pt x="467" y="804"/>
                    <a:pt x="506" y="812"/>
                  </a:cubicBezTo>
                  <a:cubicBezTo>
                    <a:pt x="510" y="804"/>
                    <a:pt x="523" y="791"/>
                    <a:pt x="548" y="770"/>
                  </a:cubicBezTo>
                  <a:cubicBezTo>
                    <a:pt x="582" y="744"/>
                    <a:pt x="688" y="681"/>
                    <a:pt x="841" y="621"/>
                  </a:cubicBezTo>
                  <a:cubicBezTo>
                    <a:pt x="994" y="558"/>
                    <a:pt x="1193" y="498"/>
                    <a:pt x="1397" y="469"/>
                  </a:cubicBezTo>
                  <a:cubicBezTo>
                    <a:pt x="1540" y="444"/>
                    <a:pt x="1688" y="435"/>
                    <a:pt x="1820" y="435"/>
                  </a:cubicBezTo>
                  <a:cubicBezTo>
                    <a:pt x="1871" y="435"/>
                    <a:pt x="1920" y="436"/>
                    <a:pt x="1966" y="439"/>
                  </a:cubicBezTo>
                  <a:cubicBezTo>
                    <a:pt x="2131" y="452"/>
                    <a:pt x="2254" y="477"/>
                    <a:pt x="2297" y="490"/>
                  </a:cubicBezTo>
                  <a:cubicBezTo>
                    <a:pt x="2322" y="498"/>
                    <a:pt x="2339" y="507"/>
                    <a:pt x="2352" y="515"/>
                  </a:cubicBezTo>
                  <a:cubicBezTo>
                    <a:pt x="2360" y="507"/>
                    <a:pt x="2373" y="494"/>
                    <a:pt x="2382" y="486"/>
                  </a:cubicBezTo>
                  <a:cubicBezTo>
                    <a:pt x="2428" y="439"/>
                    <a:pt x="2450" y="396"/>
                    <a:pt x="2462" y="375"/>
                  </a:cubicBezTo>
                  <a:cubicBezTo>
                    <a:pt x="2492" y="307"/>
                    <a:pt x="2496" y="290"/>
                    <a:pt x="2513" y="290"/>
                  </a:cubicBezTo>
                  <a:cubicBezTo>
                    <a:pt x="2522" y="290"/>
                    <a:pt x="2526" y="295"/>
                    <a:pt x="2534" y="312"/>
                  </a:cubicBezTo>
                  <a:cubicBezTo>
                    <a:pt x="2539" y="324"/>
                    <a:pt x="2543" y="354"/>
                    <a:pt x="2534" y="401"/>
                  </a:cubicBezTo>
                  <a:cubicBezTo>
                    <a:pt x="2530" y="430"/>
                    <a:pt x="2505" y="490"/>
                    <a:pt x="2454" y="549"/>
                  </a:cubicBezTo>
                  <a:cubicBezTo>
                    <a:pt x="2411" y="604"/>
                    <a:pt x="2343" y="660"/>
                    <a:pt x="2263" y="711"/>
                  </a:cubicBezTo>
                  <a:cubicBezTo>
                    <a:pt x="2276" y="723"/>
                    <a:pt x="2297" y="774"/>
                    <a:pt x="2343" y="965"/>
                  </a:cubicBezTo>
                  <a:cubicBezTo>
                    <a:pt x="2382" y="1126"/>
                    <a:pt x="2479" y="1589"/>
                    <a:pt x="2543" y="2205"/>
                  </a:cubicBezTo>
                  <a:cubicBezTo>
                    <a:pt x="2611" y="2824"/>
                    <a:pt x="2624" y="3597"/>
                    <a:pt x="2636" y="4369"/>
                  </a:cubicBezTo>
                  <a:cubicBezTo>
                    <a:pt x="2641" y="4751"/>
                    <a:pt x="2653" y="5137"/>
                    <a:pt x="2674" y="5502"/>
                  </a:cubicBezTo>
                  <a:cubicBezTo>
                    <a:pt x="2696" y="5867"/>
                    <a:pt x="2725" y="6211"/>
                    <a:pt x="2755" y="6521"/>
                  </a:cubicBezTo>
                  <a:cubicBezTo>
                    <a:pt x="2819" y="7137"/>
                    <a:pt x="2891" y="7599"/>
                    <a:pt x="2912" y="7760"/>
                  </a:cubicBezTo>
                  <a:cubicBezTo>
                    <a:pt x="2929" y="7896"/>
                    <a:pt x="2938" y="7968"/>
                    <a:pt x="2942" y="8011"/>
                  </a:cubicBezTo>
                  <a:cubicBezTo>
                    <a:pt x="2963" y="7990"/>
                    <a:pt x="2980" y="7973"/>
                    <a:pt x="2989" y="7951"/>
                  </a:cubicBezTo>
                  <a:cubicBezTo>
                    <a:pt x="3010" y="7917"/>
                    <a:pt x="3014" y="7888"/>
                    <a:pt x="3018" y="7871"/>
                  </a:cubicBezTo>
                  <a:cubicBezTo>
                    <a:pt x="3014" y="7828"/>
                    <a:pt x="3010" y="7816"/>
                    <a:pt x="3018" y="7811"/>
                  </a:cubicBezTo>
                  <a:cubicBezTo>
                    <a:pt x="3018" y="7809"/>
                    <a:pt x="3019" y="7808"/>
                    <a:pt x="3021" y="7808"/>
                  </a:cubicBezTo>
                  <a:cubicBezTo>
                    <a:pt x="3023" y="7808"/>
                    <a:pt x="3025" y="7809"/>
                    <a:pt x="3027" y="7811"/>
                  </a:cubicBezTo>
                  <a:cubicBezTo>
                    <a:pt x="3023" y="7782"/>
                    <a:pt x="3023" y="7752"/>
                    <a:pt x="3027" y="7718"/>
                  </a:cubicBezTo>
                  <a:cubicBezTo>
                    <a:pt x="3031" y="7659"/>
                    <a:pt x="3048" y="7574"/>
                    <a:pt x="3112" y="7425"/>
                  </a:cubicBezTo>
                  <a:lnTo>
                    <a:pt x="3120" y="7412"/>
                  </a:lnTo>
                  <a:cubicBezTo>
                    <a:pt x="3124" y="7400"/>
                    <a:pt x="3133" y="7383"/>
                    <a:pt x="3137" y="7366"/>
                  </a:cubicBezTo>
                  <a:cubicBezTo>
                    <a:pt x="3133" y="7323"/>
                    <a:pt x="3129" y="7260"/>
                    <a:pt x="3120" y="7158"/>
                  </a:cubicBezTo>
                  <a:cubicBezTo>
                    <a:pt x="3116" y="7069"/>
                    <a:pt x="3112" y="6895"/>
                    <a:pt x="3103" y="6640"/>
                  </a:cubicBezTo>
                  <a:cubicBezTo>
                    <a:pt x="3086" y="5889"/>
                    <a:pt x="3052" y="4513"/>
                    <a:pt x="3001" y="3257"/>
                  </a:cubicBezTo>
                  <a:cubicBezTo>
                    <a:pt x="2955" y="2022"/>
                    <a:pt x="2891" y="902"/>
                    <a:pt x="2887" y="600"/>
                  </a:cubicBezTo>
                  <a:cubicBezTo>
                    <a:pt x="2878" y="583"/>
                    <a:pt x="2874" y="549"/>
                    <a:pt x="2861" y="473"/>
                  </a:cubicBezTo>
                  <a:cubicBezTo>
                    <a:pt x="2853" y="435"/>
                    <a:pt x="2840" y="362"/>
                    <a:pt x="2785" y="282"/>
                  </a:cubicBezTo>
                  <a:cubicBezTo>
                    <a:pt x="2730" y="205"/>
                    <a:pt x="2624" y="121"/>
                    <a:pt x="2488" y="70"/>
                  </a:cubicBezTo>
                  <a:cubicBezTo>
                    <a:pt x="2352" y="14"/>
                    <a:pt x="2182" y="6"/>
                    <a:pt x="1995" y="2"/>
                  </a:cubicBezTo>
                  <a:cubicBezTo>
                    <a:pt x="1952" y="1"/>
                    <a:pt x="1908" y="0"/>
                    <a:pt x="18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4" name="Google Shape;3474;p34"/>
            <p:cNvSpPr/>
            <p:nvPr/>
          </p:nvSpPr>
          <p:spPr>
            <a:xfrm>
              <a:off x="8306553" y="2696142"/>
              <a:ext cx="284897" cy="2240129"/>
            </a:xfrm>
            <a:custGeom>
              <a:avLst/>
              <a:gdLst/>
              <a:ahLst/>
              <a:cxnLst/>
              <a:rect l="l" t="t" r="r" b="b"/>
              <a:pathLst>
                <a:path w="1525" h="11991" extrusionOk="0">
                  <a:moveTo>
                    <a:pt x="1079" y="0"/>
                  </a:moveTo>
                  <a:cubicBezTo>
                    <a:pt x="1057" y="4"/>
                    <a:pt x="1032" y="9"/>
                    <a:pt x="1006" y="17"/>
                  </a:cubicBezTo>
                  <a:cubicBezTo>
                    <a:pt x="981" y="21"/>
                    <a:pt x="956" y="30"/>
                    <a:pt x="930" y="47"/>
                  </a:cubicBezTo>
                  <a:cubicBezTo>
                    <a:pt x="896" y="64"/>
                    <a:pt x="858" y="85"/>
                    <a:pt x="815" y="119"/>
                  </a:cubicBezTo>
                  <a:cubicBezTo>
                    <a:pt x="769" y="157"/>
                    <a:pt x="701" y="225"/>
                    <a:pt x="650" y="327"/>
                  </a:cubicBezTo>
                  <a:cubicBezTo>
                    <a:pt x="595" y="433"/>
                    <a:pt x="561" y="573"/>
                    <a:pt x="544" y="739"/>
                  </a:cubicBezTo>
                  <a:cubicBezTo>
                    <a:pt x="527" y="909"/>
                    <a:pt x="531" y="1108"/>
                    <a:pt x="527" y="1320"/>
                  </a:cubicBezTo>
                  <a:cubicBezTo>
                    <a:pt x="523" y="1537"/>
                    <a:pt x="527" y="1770"/>
                    <a:pt x="527" y="2016"/>
                  </a:cubicBezTo>
                  <a:cubicBezTo>
                    <a:pt x="540" y="2517"/>
                    <a:pt x="561" y="3073"/>
                    <a:pt x="595" y="3663"/>
                  </a:cubicBezTo>
                  <a:cubicBezTo>
                    <a:pt x="624" y="4253"/>
                    <a:pt x="663" y="4873"/>
                    <a:pt x="688" y="5492"/>
                  </a:cubicBezTo>
                  <a:cubicBezTo>
                    <a:pt x="709" y="6116"/>
                    <a:pt x="718" y="6740"/>
                    <a:pt x="697" y="7330"/>
                  </a:cubicBezTo>
                  <a:cubicBezTo>
                    <a:pt x="680" y="7925"/>
                    <a:pt x="620" y="8485"/>
                    <a:pt x="544" y="8977"/>
                  </a:cubicBezTo>
                  <a:cubicBezTo>
                    <a:pt x="472" y="9478"/>
                    <a:pt x="366" y="9902"/>
                    <a:pt x="281" y="10238"/>
                  </a:cubicBezTo>
                  <a:cubicBezTo>
                    <a:pt x="196" y="10577"/>
                    <a:pt x="132" y="10823"/>
                    <a:pt x="98" y="10951"/>
                  </a:cubicBezTo>
                  <a:cubicBezTo>
                    <a:pt x="85" y="11002"/>
                    <a:pt x="77" y="11044"/>
                    <a:pt x="64" y="11082"/>
                  </a:cubicBezTo>
                  <a:cubicBezTo>
                    <a:pt x="39" y="11176"/>
                    <a:pt x="22" y="11244"/>
                    <a:pt x="9" y="11295"/>
                  </a:cubicBezTo>
                  <a:cubicBezTo>
                    <a:pt x="9" y="11329"/>
                    <a:pt x="9" y="11367"/>
                    <a:pt x="9" y="11401"/>
                  </a:cubicBezTo>
                  <a:cubicBezTo>
                    <a:pt x="9" y="11651"/>
                    <a:pt x="5" y="11829"/>
                    <a:pt x="5" y="11918"/>
                  </a:cubicBezTo>
                  <a:cubicBezTo>
                    <a:pt x="5" y="11944"/>
                    <a:pt x="1" y="11969"/>
                    <a:pt x="1" y="11991"/>
                  </a:cubicBezTo>
                  <a:cubicBezTo>
                    <a:pt x="111" y="11736"/>
                    <a:pt x="255" y="11384"/>
                    <a:pt x="429" y="10976"/>
                  </a:cubicBezTo>
                  <a:cubicBezTo>
                    <a:pt x="433" y="10913"/>
                    <a:pt x="442" y="10811"/>
                    <a:pt x="463" y="10662"/>
                  </a:cubicBezTo>
                  <a:cubicBezTo>
                    <a:pt x="484" y="10531"/>
                    <a:pt x="531" y="10280"/>
                    <a:pt x="612" y="9949"/>
                  </a:cubicBezTo>
                  <a:cubicBezTo>
                    <a:pt x="688" y="9618"/>
                    <a:pt x="803" y="9202"/>
                    <a:pt x="917" y="8727"/>
                  </a:cubicBezTo>
                  <a:cubicBezTo>
                    <a:pt x="1032" y="8251"/>
                    <a:pt x="1138" y="7717"/>
                    <a:pt x="1151" y="7139"/>
                  </a:cubicBezTo>
                  <a:cubicBezTo>
                    <a:pt x="1164" y="6851"/>
                    <a:pt x="1155" y="6558"/>
                    <a:pt x="1138" y="6256"/>
                  </a:cubicBezTo>
                  <a:cubicBezTo>
                    <a:pt x="1125" y="5955"/>
                    <a:pt x="1100" y="5654"/>
                    <a:pt x="1079" y="5348"/>
                  </a:cubicBezTo>
                  <a:cubicBezTo>
                    <a:pt x="1053" y="5043"/>
                    <a:pt x="1032" y="4741"/>
                    <a:pt x="1019" y="4436"/>
                  </a:cubicBezTo>
                  <a:cubicBezTo>
                    <a:pt x="1015" y="4287"/>
                    <a:pt x="1015" y="4134"/>
                    <a:pt x="1011" y="3986"/>
                  </a:cubicBezTo>
                  <a:cubicBezTo>
                    <a:pt x="1015" y="3837"/>
                    <a:pt x="1015" y="3689"/>
                    <a:pt x="1028" y="3544"/>
                  </a:cubicBezTo>
                  <a:cubicBezTo>
                    <a:pt x="1036" y="3396"/>
                    <a:pt x="1053" y="3251"/>
                    <a:pt x="1070" y="3111"/>
                  </a:cubicBezTo>
                  <a:cubicBezTo>
                    <a:pt x="1079" y="3043"/>
                    <a:pt x="1096" y="2971"/>
                    <a:pt x="1104" y="2903"/>
                  </a:cubicBezTo>
                  <a:cubicBezTo>
                    <a:pt x="1117" y="2835"/>
                    <a:pt x="1130" y="2768"/>
                    <a:pt x="1142" y="2700"/>
                  </a:cubicBezTo>
                  <a:cubicBezTo>
                    <a:pt x="1202" y="2432"/>
                    <a:pt x="1274" y="2182"/>
                    <a:pt x="1338" y="1944"/>
                  </a:cubicBezTo>
                  <a:cubicBezTo>
                    <a:pt x="1401" y="1706"/>
                    <a:pt x="1452" y="1486"/>
                    <a:pt x="1482" y="1278"/>
                  </a:cubicBezTo>
                  <a:cubicBezTo>
                    <a:pt x="1516" y="1074"/>
                    <a:pt x="1524" y="883"/>
                    <a:pt x="1512" y="718"/>
                  </a:cubicBezTo>
                  <a:cubicBezTo>
                    <a:pt x="1499" y="552"/>
                    <a:pt x="1473" y="408"/>
                    <a:pt x="1439" y="297"/>
                  </a:cubicBezTo>
                  <a:cubicBezTo>
                    <a:pt x="1401" y="187"/>
                    <a:pt x="1350" y="115"/>
                    <a:pt x="1304" y="77"/>
                  </a:cubicBezTo>
                  <a:cubicBezTo>
                    <a:pt x="1236" y="21"/>
                    <a:pt x="1155" y="4"/>
                    <a:pt x="11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5" name="Google Shape;3475;p34"/>
            <p:cNvSpPr/>
            <p:nvPr/>
          </p:nvSpPr>
          <p:spPr>
            <a:xfrm>
              <a:off x="8770420" y="3461906"/>
              <a:ext cx="328425" cy="127970"/>
            </a:xfrm>
            <a:custGeom>
              <a:avLst/>
              <a:gdLst/>
              <a:ahLst/>
              <a:cxnLst/>
              <a:rect l="l" t="t" r="r" b="b"/>
              <a:pathLst>
                <a:path w="1758" h="685" extrusionOk="0">
                  <a:moveTo>
                    <a:pt x="365" y="1"/>
                  </a:moveTo>
                  <a:cubicBezTo>
                    <a:pt x="211" y="1"/>
                    <a:pt x="98" y="18"/>
                    <a:pt x="51" y="18"/>
                  </a:cubicBezTo>
                  <a:cubicBezTo>
                    <a:pt x="41" y="20"/>
                    <a:pt x="31" y="21"/>
                    <a:pt x="23" y="21"/>
                  </a:cubicBezTo>
                  <a:cubicBezTo>
                    <a:pt x="14" y="21"/>
                    <a:pt x="7" y="20"/>
                    <a:pt x="1" y="18"/>
                  </a:cubicBezTo>
                  <a:lnTo>
                    <a:pt x="1" y="18"/>
                  </a:lnTo>
                  <a:cubicBezTo>
                    <a:pt x="51" y="78"/>
                    <a:pt x="111" y="137"/>
                    <a:pt x="183" y="205"/>
                  </a:cubicBezTo>
                  <a:cubicBezTo>
                    <a:pt x="361" y="362"/>
                    <a:pt x="616" y="523"/>
                    <a:pt x="900" y="604"/>
                  </a:cubicBezTo>
                  <a:cubicBezTo>
                    <a:pt x="1064" y="654"/>
                    <a:pt x="1238" y="684"/>
                    <a:pt x="1397" y="684"/>
                  </a:cubicBezTo>
                  <a:cubicBezTo>
                    <a:pt x="1510" y="684"/>
                    <a:pt x="1614" y="669"/>
                    <a:pt x="1703" y="634"/>
                  </a:cubicBezTo>
                  <a:cubicBezTo>
                    <a:pt x="1724" y="625"/>
                    <a:pt x="1741" y="617"/>
                    <a:pt x="1758" y="608"/>
                  </a:cubicBezTo>
                  <a:cubicBezTo>
                    <a:pt x="1745" y="566"/>
                    <a:pt x="1707" y="447"/>
                    <a:pt x="1571" y="349"/>
                  </a:cubicBezTo>
                  <a:cubicBezTo>
                    <a:pt x="1507" y="298"/>
                    <a:pt x="1418" y="252"/>
                    <a:pt x="1325" y="205"/>
                  </a:cubicBezTo>
                  <a:cubicBezTo>
                    <a:pt x="1227" y="163"/>
                    <a:pt x="1125" y="124"/>
                    <a:pt x="1019" y="90"/>
                  </a:cubicBezTo>
                  <a:cubicBezTo>
                    <a:pt x="811" y="27"/>
                    <a:pt x="590" y="1"/>
                    <a:pt x="412" y="1"/>
                  </a:cubicBezTo>
                  <a:cubicBezTo>
                    <a:pt x="396" y="1"/>
                    <a:pt x="380" y="1"/>
                    <a:pt x="365" y="1"/>
                  </a:cubicBezTo>
                  <a:close/>
                </a:path>
              </a:pathLst>
            </a:custGeom>
            <a:solidFill>
              <a:srgbClr val="1E15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6" name="Google Shape;3476;p34"/>
            <p:cNvSpPr/>
            <p:nvPr/>
          </p:nvSpPr>
          <p:spPr>
            <a:xfrm>
              <a:off x="8320003" y="3589689"/>
              <a:ext cx="748017" cy="1502013"/>
            </a:xfrm>
            <a:custGeom>
              <a:avLst/>
              <a:gdLst/>
              <a:ahLst/>
              <a:cxnLst/>
              <a:rect l="l" t="t" r="r" b="b"/>
              <a:pathLst>
                <a:path w="4004" h="8040" extrusionOk="0">
                  <a:moveTo>
                    <a:pt x="3159" y="1"/>
                  </a:moveTo>
                  <a:lnTo>
                    <a:pt x="3159" y="1"/>
                  </a:lnTo>
                  <a:cubicBezTo>
                    <a:pt x="3167" y="18"/>
                    <a:pt x="3167" y="94"/>
                    <a:pt x="3150" y="336"/>
                  </a:cubicBezTo>
                  <a:cubicBezTo>
                    <a:pt x="3146" y="383"/>
                    <a:pt x="3146" y="455"/>
                    <a:pt x="3133" y="540"/>
                  </a:cubicBezTo>
                  <a:cubicBezTo>
                    <a:pt x="3125" y="629"/>
                    <a:pt x="3108" y="735"/>
                    <a:pt x="3095" y="858"/>
                  </a:cubicBezTo>
                  <a:cubicBezTo>
                    <a:pt x="3086" y="917"/>
                    <a:pt x="3078" y="985"/>
                    <a:pt x="3069" y="1053"/>
                  </a:cubicBezTo>
                  <a:cubicBezTo>
                    <a:pt x="3057" y="1121"/>
                    <a:pt x="3044" y="1193"/>
                    <a:pt x="3031" y="1270"/>
                  </a:cubicBezTo>
                  <a:cubicBezTo>
                    <a:pt x="3006" y="1418"/>
                    <a:pt x="2976" y="1584"/>
                    <a:pt x="2938" y="1758"/>
                  </a:cubicBezTo>
                  <a:cubicBezTo>
                    <a:pt x="2789" y="2454"/>
                    <a:pt x="2547" y="3307"/>
                    <a:pt x="2208" y="4135"/>
                  </a:cubicBezTo>
                  <a:cubicBezTo>
                    <a:pt x="1877" y="4962"/>
                    <a:pt x="1469" y="5765"/>
                    <a:pt x="1092" y="6401"/>
                  </a:cubicBezTo>
                  <a:cubicBezTo>
                    <a:pt x="722" y="7038"/>
                    <a:pt x="387" y="7509"/>
                    <a:pt x="247" y="7713"/>
                  </a:cubicBezTo>
                  <a:lnTo>
                    <a:pt x="243" y="7717"/>
                  </a:lnTo>
                  <a:lnTo>
                    <a:pt x="238" y="7721"/>
                  </a:lnTo>
                  <a:cubicBezTo>
                    <a:pt x="204" y="7768"/>
                    <a:pt x="196" y="7781"/>
                    <a:pt x="183" y="7798"/>
                  </a:cubicBezTo>
                  <a:cubicBezTo>
                    <a:pt x="81" y="7938"/>
                    <a:pt x="30" y="8001"/>
                    <a:pt x="1" y="8031"/>
                  </a:cubicBezTo>
                  <a:cubicBezTo>
                    <a:pt x="22" y="8035"/>
                    <a:pt x="43" y="8035"/>
                    <a:pt x="69" y="8040"/>
                  </a:cubicBezTo>
                  <a:cubicBezTo>
                    <a:pt x="103" y="8040"/>
                    <a:pt x="145" y="8035"/>
                    <a:pt x="187" y="8031"/>
                  </a:cubicBezTo>
                  <a:cubicBezTo>
                    <a:pt x="217" y="7997"/>
                    <a:pt x="285" y="7933"/>
                    <a:pt x="408" y="7815"/>
                  </a:cubicBezTo>
                  <a:cubicBezTo>
                    <a:pt x="552" y="7675"/>
                    <a:pt x="968" y="7276"/>
                    <a:pt x="1414" y="6669"/>
                  </a:cubicBezTo>
                  <a:cubicBezTo>
                    <a:pt x="1639" y="6367"/>
                    <a:pt x="1872" y="6015"/>
                    <a:pt x="2093" y="5624"/>
                  </a:cubicBezTo>
                  <a:cubicBezTo>
                    <a:pt x="2310" y="5234"/>
                    <a:pt x="2513" y="4814"/>
                    <a:pt x="2696" y="4381"/>
                  </a:cubicBezTo>
                  <a:cubicBezTo>
                    <a:pt x="2874" y="3944"/>
                    <a:pt x="3044" y="3507"/>
                    <a:pt x="3192" y="3082"/>
                  </a:cubicBezTo>
                  <a:cubicBezTo>
                    <a:pt x="3341" y="2662"/>
                    <a:pt x="3464" y="2254"/>
                    <a:pt x="3566" y="1894"/>
                  </a:cubicBezTo>
                  <a:cubicBezTo>
                    <a:pt x="3774" y="1164"/>
                    <a:pt x="3889" y="603"/>
                    <a:pt x="3931" y="408"/>
                  </a:cubicBezTo>
                  <a:cubicBezTo>
                    <a:pt x="3973" y="209"/>
                    <a:pt x="3990" y="128"/>
                    <a:pt x="4003" y="98"/>
                  </a:cubicBezTo>
                  <a:lnTo>
                    <a:pt x="4003" y="98"/>
                  </a:lnTo>
                  <a:cubicBezTo>
                    <a:pt x="3938" y="111"/>
                    <a:pt x="3869" y="117"/>
                    <a:pt x="3799" y="117"/>
                  </a:cubicBezTo>
                  <a:cubicBezTo>
                    <a:pt x="3778" y="117"/>
                    <a:pt x="3757" y="116"/>
                    <a:pt x="3736" y="115"/>
                  </a:cubicBezTo>
                  <a:cubicBezTo>
                    <a:pt x="3587" y="111"/>
                    <a:pt x="3430" y="86"/>
                    <a:pt x="3277" y="39"/>
                  </a:cubicBezTo>
                  <a:cubicBezTo>
                    <a:pt x="3239" y="26"/>
                    <a:pt x="3201" y="13"/>
                    <a:pt x="31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7" name="Google Shape;3477;p34"/>
            <p:cNvSpPr/>
            <p:nvPr/>
          </p:nvSpPr>
          <p:spPr>
            <a:xfrm>
              <a:off x="8284321" y="3352057"/>
              <a:ext cx="920076" cy="1737216"/>
            </a:xfrm>
            <a:custGeom>
              <a:avLst/>
              <a:gdLst/>
              <a:ahLst/>
              <a:cxnLst/>
              <a:rect l="l" t="t" r="r" b="b"/>
              <a:pathLst>
                <a:path w="4925" h="9299" extrusionOk="0">
                  <a:moveTo>
                    <a:pt x="2861" y="0"/>
                  </a:moveTo>
                  <a:cubicBezTo>
                    <a:pt x="2775" y="0"/>
                    <a:pt x="2705" y="7"/>
                    <a:pt x="2653" y="16"/>
                  </a:cubicBezTo>
                  <a:cubicBezTo>
                    <a:pt x="2433" y="46"/>
                    <a:pt x="2327" y="110"/>
                    <a:pt x="2276" y="148"/>
                  </a:cubicBezTo>
                  <a:cubicBezTo>
                    <a:pt x="2254" y="165"/>
                    <a:pt x="2242" y="173"/>
                    <a:pt x="2233" y="182"/>
                  </a:cubicBezTo>
                  <a:cubicBezTo>
                    <a:pt x="2233" y="186"/>
                    <a:pt x="2229" y="186"/>
                    <a:pt x="2229" y="190"/>
                  </a:cubicBezTo>
                  <a:cubicBezTo>
                    <a:pt x="2204" y="233"/>
                    <a:pt x="2161" y="309"/>
                    <a:pt x="2114" y="454"/>
                  </a:cubicBezTo>
                  <a:cubicBezTo>
                    <a:pt x="2085" y="547"/>
                    <a:pt x="2034" y="725"/>
                    <a:pt x="2013" y="971"/>
                  </a:cubicBezTo>
                  <a:cubicBezTo>
                    <a:pt x="1987" y="1222"/>
                    <a:pt x="1996" y="1536"/>
                    <a:pt x="2000" y="1905"/>
                  </a:cubicBezTo>
                  <a:cubicBezTo>
                    <a:pt x="2000" y="2635"/>
                    <a:pt x="1970" y="3556"/>
                    <a:pt x="1771" y="4477"/>
                  </a:cubicBezTo>
                  <a:cubicBezTo>
                    <a:pt x="1720" y="4706"/>
                    <a:pt x="1660" y="4936"/>
                    <a:pt x="1588" y="5161"/>
                  </a:cubicBezTo>
                  <a:cubicBezTo>
                    <a:pt x="1516" y="5381"/>
                    <a:pt x="1435" y="5602"/>
                    <a:pt x="1355" y="5814"/>
                  </a:cubicBezTo>
                  <a:cubicBezTo>
                    <a:pt x="1193" y="6243"/>
                    <a:pt x="1024" y="6650"/>
                    <a:pt x="862" y="7020"/>
                  </a:cubicBezTo>
                  <a:cubicBezTo>
                    <a:pt x="540" y="7758"/>
                    <a:pt x="281" y="8365"/>
                    <a:pt x="128" y="8696"/>
                  </a:cubicBezTo>
                  <a:lnTo>
                    <a:pt x="124" y="8705"/>
                  </a:lnTo>
                  <a:cubicBezTo>
                    <a:pt x="52" y="8853"/>
                    <a:pt x="35" y="8925"/>
                    <a:pt x="26" y="8976"/>
                  </a:cubicBezTo>
                  <a:cubicBezTo>
                    <a:pt x="1" y="9129"/>
                    <a:pt x="52" y="9214"/>
                    <a:pt x="73" y="9261"/>
                  </a:cubicBezTo>
                  <a:cubicBezTo>
                    <a:pt x="73" y="9261"/>
                    <a:pt x="77" y="9265"/>
                    <a:pt x="77" y="9265"/>
                  </a:cubicBezTo>
                  <a:cubicBezTo>
                    <a:pt x="86" y="9269"/>
                    <a:pt x="98" y="9273"/>
                    <a:pt x="115" y="9282"/>
                  </a:cubicBezTo>
                  <a:cubicBezTo>
                    <a:pt x="128" y="9286"/>
                    <a:pt x="149" y="9290"/>
                    <a:pt x="170" y="9299"/>
                  </a:cubicBezTo>
                  <a:cubicBezTo>
                    <a:pt x="179" y="9278"/>
                    <a:pt x="196" y="9248"/>
                    <a:pt x="226" y="9201"/>
                  </a:cubicBezTo>
                  <a:cubicBezTo>
                    <a:pt x="226" y="9193"/>
                    <a:pt x="226" y="9184"/>
                    <a:pt x="230" y="9171"/>
                  </a:cubicBezTo>
                  <a:cubicBezTo>
                    <a:pt x="230" y="9125"/>
                    <a:pt x="238" y="9040"/>
                    <a:pt x="277" y="8900"/>
                  </a:cubicBezTo>
                  <a:cubicBezTo>
                    <a:pt x="302" y="8802"/>
                    <a:pt x="357" y="8620"/>
                    <a:pt x="468" y="8386"/>
                  </a:cubicBezTo>
                  <a:cubicBezTo>
                    <a:pt x="574" y="8149"/>
                    <a:pt x="735" y="7864"/>
                    <a:pt x="905" y="7537"/>
                  </a:cubicBezTo>
                  <a:cubicBezTo>
                    <a:pt x="1070" y="7206"/>
                    <a:pt x="1249" y="6833"/>
                    <a:pt x="1406" y="6425"/>
                  </a:cubicBezTo>
                  <a:cubicBezTo>
                    <a:pt x="1563" y="6018"/>
                    <a:pt x="1711" y="5581"/>
                    <a:pt x="1834" y="5139"/>
                  </a:cubicBezTo>
                  <a:cubicBezTo>
                    <a:pt x="1957" y="4694"/>
                    <a:pt x="2063" y="4248"/>
                    <a:pt x="2153" y="3819"/>
                  </a:cubicBezTo>
                  <a:cubicBezTo>
                    <a:pt x="2237" y="3386"/>
                    <a:pt x="2305" y="2979"/>
                    <a:pt x="2361" y="2614"/>
                  </a:cubicBezTo>
                  <a:cubicBezTo>
                    <a:pt x="2471" y="1880"/>
                    <a:pt x="2530" y="1324"/>
                    <a:pt x="2560" y="1128"/>
                  </a:cubicBezTo>
                  <a:cubicBezTo>
                    <a:pt x="2598" y="827"/>
                    <a:pt x="2611" y="785"/>
                    <a:pt x="2619" y="785"/>
                  </a:cubicBezTo>
                  <a:cubicBezTo>
                    <a:pt x="2632" y="785"/>
                    <a:pt x="2632" y="840"/>
                    <a:pt x="2611" y="1128"/>
                  </a:cubicBezTo>
                  <a:cubicBezTo>
                    <a:pt x="2594" y="1324"/>
                    <a:pt x="2543" y="1884"/>
                    <a:pt x="2437" y="2618"/>
                  </a:cubicBezTo>
                  <a:cubicBezTo>
                    <a:pt x="2382" y="2983"/>
                    <a:pt x="2314" y="3395"/>
                    <a:pt x="2229" y="3828"/>
                  </a:cubicBezTo>
                  <a:cubicBezTo>
                    <a:pt x="2144" y="4256"/>
                    <a:pt x="2038" y="4706"/>
                    <a:pt x="1915" y="5152"/>
                  </a:cubicBezTo>
                  <a:cubicBezTo>
                    <a:pt x="1788" y="5598"/>
                    <a:pt x="1639" y="6039"/>
                    <a:pt x="1482" y="6447"/>
                  </a:cubicBezTo>
                  <a:cubicBezTo>
                    <a:pt x="1321" y="6858"/>
                    <a:pt x="1142" y="7236"/>
                    <a:pt x="973" y="7563"/>
                  </a:cubicBezTo>
                  <a:cubicBezTo>
                    <a:pt x="799" y="7894"/>
                    <a:pt x="637" y="8174"/>
                    <a:pt x="527" y="8407"/>
                  </a:cubicBezTo>
                  <a:cubicBezTo>
                    <a:pt x="417" y="8637"/>
                    <a:pt x="357" y="8815"/>
                    <a:pt x="328" y="8908"/>
                  </a:cubicBezTo>
                  <a:cubicBezTo>
                    <a:pt x="294" y="9023"/>
                    <a:pt x="277" y="9095"/>
                    <a:pt x="264" y="9142"/>
                  </a:cubicBezTo>
                  <a:cubicBezTo>
                    <a:pt x="281" y="9112"/>
                    <a:pt x="302" y="9082"/>
                    <a:pt x="328" y="9044"/>
                  </a:cubicBezTo>
                  <a:cubicBezTo>
                    <a:pt x="340" y="9027"/>
                    <a:pt x="353" y="9010"/>
                    <a:pt x="387" y="8959"/>
                  </a:cubicBezTo>
                  <a:lnTo>
                    <a:pt x="391" y="8955"/>
                  </a:lnTo>
                  <a:cubicBezTo>
                    <a:pt x="527" y="8743"/>
                    <a:pt x="854" y="8272"/>
                    <a:pt x="1219" y="7635"/>
                  </a:cubicBezTo>
                  <a:cubicBezTo>
                    <a:pt x="1592" y="6998"/>
                    <a:pt x="1996" y="6196"/>
                    <a:pt x="2327" y="5377"/>
                  </a:cubicBezTo>
                  <a:cubicBezTo>
                    <a:pt x="2662" y="4554"/>
                    <a:pt x="2904" y="3705"/>
                    <a:pt x="3057" y="3017"/>
                  </a:cubicBezTo>
                  <a:cubicBezTo>
                    <a:pt x="3074" y="2932"/>
                    <a:pt x="3095" y="2847"/>
                    <a:pt x="3112" y="2767"/>
                  </a:cubicBezTo>
                  <a:cubicBezTo>
                    <a:pt x="3125" y="2686"/>
                    <a:pt x="3142" y="2610"/>
                    <a:pt x="3154" y="2533"/>
                  </a:cubicBezTo>
                  <a:cubicBezTo>
                    <a:pt x="3167" y="2457"/>
                    <a:pt x="3180" y="2385"/>
                    <a:pt x="3192" y="2317"/>
                  </a:cubicBezTo>
                  <a:cubicBezTo>
                    <a:pt x="3205" y="2253"/>
                    <a:pt x="3209" y="2185"/>
                    <a:pt x="3222" y="2126"/>
                  </a:cubicBezTo>
                  <a:cubicBezTo>
                    <a:pt x="3239" y="2003"/>
                    <a:pt x="3256" y="1901"/>
                    <a:pt x="3265" y="1812"/>
                  </a:cubicBezTo>
                  <a:cubicBezTo>
                    <a:pt x="3277" y="1723"/>
                    <a:pt x="3286" y="1655"/>
                    <a:pt x="3290" y="1608"/>
                  </a:cubicBezTo>
                  <a:cubicBezTo>
                    <a:pt x="3320" y="1341"/>
                    <a:pt x="3337" y="1277"/>
                    <a:pt x="3345" y="1268"/>
                  </a:cubicBezTo>
                  <a:cubicBezTo>
                    <a:pt x="3091" y="1171"/>
                    <a:pt x="2870" y="1022"/>
                    <a:pt x="2713" y="874"/>
                  </a:cubicBezTo>
                  <a:cubicBezTo>
                    <a:pt x="2530" y="704"/>
                    <a:pt x="2428" y="538"/>
                    <a:pt x="2399" y="479"/>
                  </a:cubicBezTo>
                  <a:cubicBezTo>
                    <a:pt x="2356" y="386"/>
                    <a:pt x="2361" y="373"/>
                    <a:pt x="2373" y="364"/>
                  </a:cubicBezTo>
                  <a:cubicBezTo>
                    <a:pt x="2376" y="362"/>
                    <a:pt x="2379" y="361"/>
                    <a:pt x="2383" y="361"/>
                  </a:cubicBezTo>
                  <a:cubicBezTo>
                    <a:pt x="2397" y="361"/>
                    <a:pt x="2419" y="377"/>
                    <a:pt x="2462" y="437"/>
                  </a:cubicBezTo>
                  <a:cubicBezTo>
                    <a:pt x="2484" y="458"/>
                    <a:pt x="2522" y="509"/>
                    <a:pt x="2573" y="572"/>
                  </a:cubicBezTo>
                  <a:cubicBezTo>
                    <a:pt x="2577" y="560"/>
                    <a:pt x="2598" y="547"/>
                    <a:pt x="2641" y="530"/>
                  </a:cubicBezTo>
                  <a:cubicBezTo>
                    <a:pt x="2687" y="517"/>
                    <a:pt x="2823" y="483"/>
                    <a:pt x="3010" y="479"/>
                  </a:cubicBezTo>
                  <a:cubicBezTo>
                    <a:pt x="3033" y="478"/>
                    <a:pt x="3057" y="477"/>
                    <a:pt x="3081" y="477"/>
                  </a:cubicBezTo>
                  <a:cubicBezTo>
                    <a:pt x="3254" y="477"/>
                    <a:pt x="3458" y="504"/>
                    <a:pt x="3655" y="564"/>
                  </a:cubicBezTo>
                  <a:cubicBezTo>
                    <a:pt x="3765" y="598"/>
                    <a:pt x="3876" y="636"/>
                    <a:pt x="3973" y="687"/>
                  </a:cubicBezTo>
                  <a:cubicBezTo>
                    <a:pt x="4071" y="738"/>
                    <a:pt x="4164" y="789"/>
                    <a:pt x="4241" y="848"/>
                  </a:cubicBezTo>
                  <a:cubicBezTo>
                    <a:pt x="4317" y="912"/>
                    <a:pt x="4372" y="980"/>
                    <a:pt x="4402" y="1043"/>
                  </a:cubicBezTo>
                  <a:cubicBezTo>
                    <a:pt x="4419" y="1086"/>
                    <a:pt x="4428" y="1120"/>
                    <a:pt x="4432" y="1150"/>
                  </a:cubicBezTo>
                  <a:cubicBezTo>
                    <a:pt x="4470" y="1116"/>
                    <a:pt x="4500" y="1082"/>
                    <a:pt x="4525" y="1048"/>
                  </a:cubicBezTo>
                  <a:cubicBezTo>
                    <a:pt x="4568" y="984"/>
                    <a:pt x="4580" y="929"/>
                    <a:pt x="4585" y="899"/>
                  </a:cubicBezTo>
                  <a:cubicBezTo>
                    <a:pt x="4593" y="857"/>
                    <a:pt x="4593" y="827"/>
                    <a:pt x="4597" y="814"/>
                  </a:cubicBezTo>
                  <a:cubicBezTo>
                    <a:pt x="4602" y="797"/>
                    <a:pt x="4606" y="789"/>
                    <a:pt x="4610" y="789"/>
                  </a:cubicBezTo>
                  <a:cubicBezTo>
                    <a:pt x="4619" y="789"/>
                    <a:pt x="4627" y="789"/>
                    <a:pt x="4640" y="806"/>
                  </a:cubicBezTo>
                  <a:cubicBezTo>
                    <a:pt x="4648" y="823"/>
                    <a:pt x="4661" y="852"/>
                    <a:pt x="4661" y="908"/>
                  </a:cubicBezTo>
                  <a:cubicBezTo>
                    <a:pt x="4661" y="942"/>
                    <a:pt x="4657" y="1014"/>
                    <a:pt x="4606" y="1099"/>
                  </a:cubicBezTo>
                  <a:cubicBezTo>
                    <a:pt x="4563" y="1179"/>
                    <a:pt x="4474" y="1273"/>
                    <a:pt x="4347" y="1324"/>
                  </a:cubicBezTo>
                  <a:cubicBezTo>
                    <a:pt x="4305" y="1341"/>
                    <a:pt x="4258" y="1353"/>
                    <a:pt x="4211" y="1366"/>
                  </a:cubicBezTo>
                  <a:cubicBezTo>
                    <a:pt x="4215" y="1392"/>
                    <a:pt x="4207" y="1472"/>
                    <a:pt x="4173" y="1684"/>
                  </a:cubicBezTo>
                  <a:cubicBezTo>
                    <a:pt x="4143" y="1884"/>
                    <a:pt x="4033" y="2448"/>
                    <a:pt x="3833" y="3178"/>
                  </a:cubicBezTo>
                  <a:cubicBezTo>
                    <a:pt x="3732" y="3543"/>
                    <a:pt x="3604" y="3951"/>
                    <a:pt x="3460" y="4375"/>
                  </a:cubicBezTo>
                  <a:cubicBezTo>
                    <a:pt x="3311" y="4800"/>
                    <a:pt x="3146" y="5241"/>
                    <a:pt x="2963" y="5678"/>
                  </a:cubicBezTo>
                  <a:cubicBezTo>
                    <a:pt x="2785" y="6111"/>
                    <a:pt x="2577" y="6540"/>
                    <a:pt x="2356" y="6930"/>
                  </a:cubicBezTo>
                  <a:cubicBezTo>
                    <a:pt x="2136" y="7321"/>
                    <a:pt x="1898" y="7677"/>
                    <a:pt x="1669" y="7983"/>
                  </a:cubicBezTo>
                  <a:cubicBezTo>
                    <a:pt x="1215" y="8590"/>
                    <a:pt x="790" y="8985"/>
                    <a:pt x="637" y="9121"/>
                  </a:cubicBezTo>
                  <a:cubicBezTo>
                    <a:pt x="544" y="9201"/>
                    <a:pt x="476" y="9256"/>
                    <a:pt x="438" y="9290"/>
                  </a:cubicBezTo>
                  <a:cubicBezTo>
                    <a:pt x="459" y="9282"/>
                    <a:pt x="480" y="9273"/>
                    <a:pt x="502" y="9265"/>
                  </a:cubicBezTo>
                  <a:cubicBezTo>
                    <a:pt x="569" y="9239"/>
                    <a:pt x="659" y="9188"/>
                    <a:pt x="769" y="9108"/>
                  </a:cubicBezTo>
                  <a:cubicBezTo>
                    <a:pt x="824" y="9065"/>
                    <a:pt x="879" y="9014"/>
                    <a:pt x="943" y="8964"/>
                  </a:cubicBezTo>
                  <a:cubicBezTo>
                    <a:pt x="1007" y="8908"/>
                    <a:pt x="1079" y="8853"/>
                    <a:pt x="1147" y="8785"/>
                  </a:cubicBezTo>
                  <a:cubicBezTo>
                    <a:pt x="1431" y="8526"/>
                    <a:pt x="1766" y="8166"/>
                    <a:pt x="2089" y="7716"/>
                  </a:cubicBezTo>
                  <a:cubicBezTo>
                    <a:pt x="2254" y="7491"/>
                    <a:pt x="2416" y="7245"/>
                    <a:pt x="2573" y="6977"/>
                  </a:cubicBezTo>
                  <a:cubicBezTo>
                    <a:pt x="2730" y="6714"/>
                    <a:pt x="2883" y="6430"/>
                    <a:pt x="3031" y="6137"/>
                  </a:cubicBezTo>
                  <a:cubicBezTo>
                    <a:pt x="3328" y="5547"/>
                    <a:pt x="3604" y="4906"/>
                    <a:pt x="3872" y="4265"/>
                  </a:cubicBezTo>
                  <a:cubicBezTo>
                    <a:pt x="4139" y="3624"/>
                    <a:pt x="4394" y="2975"/>
                    <a:pt x="4627" y="2355"/>
                  </a:cubicBezTo>
                  <a:cubicBezTo>
                    <a:pt x="4742" y="2045"/>
                    <a:pt x="4861" y="1744"/>
                    <a:pt x="4899" y="1447"/>
                  </a:cubicBezTo>
                  <a:cubicBezTo>
                    <a:pt x="4920" y="1298"/>
                    <a:pt x="4924" y="1150"/>
                    <a:pt x="4894" y="1014"/>
                  </a:cubicBezTo>
                  <a:cubicBezTo>
                    <a:pt x="4865" y="878"/>
                    <a:pt x="4805" y="751"/>
                    <a:pt x="4720" y="653"/>
                  </a:cubicBezTo>
                  <a:cubicBezTo>
                    <a:pt x="4631" y="551"/>
                    <a:pt x="4525" y="475"/>
                    <a:pt x="4415" y="411"/>
                  </a:cubicBezTo>
                  <a:cubicBezTo>
                    <a:pt x="4305" y="347"/>
                    <a:pt x="4190" y="296"/>
                    <a:pt x="4080" y="258"/>
                  </a:cubicBezTo>
                  <a:cubicBezTo>
                    <a:pt x="3859" y="173"/>
                    <a:pt x="3647" y="110"/>
                    <a:pt x="3460" y="72"/>
                  </a:cubicBezTo>
                  <a:cubicBezTo>
                    <a:pt x="3273" y="29"/>
                    <a:pt x="3103" y="12"/>
                    <a:pt x="2968" y="4"/>
                  </a:cubicBezTo>
                  <a:cubicBezTo>
                    <a:pt x="2930" y="1"/>
                    <a:pt x="2894" y="0"/>
                    <a:pt x="28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8" name="Google Shape;3478;p34"/>
            <p:cNvSpPr/>
            <p:nvPr/>
          </p:nvSpPr>
          <p:spPr>
            <a:xfrm>
              <a:off x="8306553" y="2696142"/>
              <a:ext cx="284897" cy="2240129"/>
            </a:xfrm>
            <a:custGeom>
              <a:avLst/>
              <a:gdLst/>
              <a:ahLst/>
              <a:cxnLst/>
              <a:rect l="l" t="t" r="r" b="b"/>
              <a:pathLst>
                <a:path w="1525" h="11991" extrusionOk="0">
                  <a:moveTo>
                    <a:pt x="1079" y="0"/>
                  </a:moveTo>
                  <a:cubicBezTo>
                    <a:pt x="1057" y="4"/>
                    <a:pt x="1032" y="9"/>
                    <a:pt x="1006" y="17"/>
                  </a:cubicBezTo>
                  <a:cubicBezTo>
                    <a:pt x="981" y="21"/>
                    <a:pt x="956" y="30"/>
                    <a:pt x="930" y="47"/>
                  </a:cubicBezTo>
                  <a:cubicBezTo>
                    <a:pt x="1032" y="166"/>
                    <a:pt x="1155" y="446"/>
                    <a:pt x="1057" y="1057"/>
                  </a:cubicBezTo>
                  <a:cubicBezTo>
                    <a:pt x="900" y="2025"/>
                    <a:pt x="849" y="2823"/>
                    <a:pt x="858" y="3502"/>
                  </a:cubicBezTo>
                  <a:cubicBezTo>
                    <a:pt x="866" y="4177"/>
                    <a:pt x="1053" y="6779"/>
                    <a:pt x="985" y="7182"/>
                  </a:cubicBezTo>
                  <a:cubicBezTo>
                    <a:pt x="922" y="7581"/>
                    <a:pt x="756" y="8616"/>
                    <a:pt x="735" y="8871"/>
                  </a:cubicBezTo>
                  <a:cubicBezTo>
                    <a:pt x="714" y="9121"/>
                    <a:pt x="395" y="10548"/>
                    <a:pt x="306" y="10768"/>
                  </a:cubicBezTo>
                  <a:cubicBezTo>
                    <a:pt x="268" y="10862"/>
                    <a:pt x="166" y="10980"/>
                    <a:pt x="64" y="11082"/>
                  </a:cubicBezTo>
                  <a:cubicBezTo>
                    <a:pt x="39" y="11176"/>
                    <a:pt x="22" y="11244"/>
                    <a:pt x="9" y="11295"/>
                  </a:cubicBezTo>
                  <a:cubicBezTo>
                    <a:pt x="9" y="11329"/>
                    <a:pt x="9" y="11367"/>
                    <a:pt x="9" y="11401"/>
                  </a:cubicBezTo>
                  <a:cubicBezTo>
                    <a:pt x="9" y="11651"/>
                    <a:pt x="5" y="11829"/>
                    <a:pt x="5" y="11918"/>
                  </a:cubicBezTo>
                  <a:cubicBezTo>
                    <a:pt x="5" y="11944"/>
                    <a:pt x="1" y="11969"/>
                    <a:pt x="1" y="11991"/>
                  </a:cubicBezTo>
                  <a:cubicBezTo>
                    <a:pt x="111" y="11736"/>
                    <a:pt x="255" y="11384"/>
                    <a:pt x="429" y="10976"/>
                  </a:cubicBezTo>
                  <a:cubicBezTo>
                    <a:pt x="433" y="10913"/>
                    <a:pt x="442" y="10811"/>
                    <a:pt x="463" y="10662"/>
                  </a:cubicBezTo>
                  <a:cubicBezTo>
                    <a:pt x="484" y="10531"/>
                    <a:pt x="531" y="10280"/>
                    <a:pt x="612" y="9949"/>
                  </a:cubicBezTo>
                  <a:cubicBezTo>
                    <a:pt x="688" y="9618"/>
                    <a:pt x="803" y="9202"/>
                    <a:pt x="917" y="8727"/>
                  </a:cubicBezTo>
                  <a:cubicBezTo>
                    <a:pt x="1032" y="8251"/>
                    <a:pt x="1138" y="7717"/>
                    <a:pt x="1151" y="7139"/>
                  </a:cubicBezTo>
                  <a:cubicBezTo>
                    <a:pt x="1164" y="6851"/>
                    <a:pt x="1155" y="6558"/>
                    <a:pt x="1138" y="6256"/>
                  </a:cubicBezTo>
                  <a:cubicBezTo>
                    <a:pt x="1125" y="5955"/>
                    <a:pt x="1100" y="5654"/>
                    <a:pt x="1079" y="5348"/>
                  </a:cubicBezTo>
                  <a:cubicBezTo>
                    <a:pt x="1053" y="5043"/>
                    <a:pt x="1032" y="4741"/>
                    <a:pt x="1019" y="4436"/>
                  </a:cubicBezTo>
                  <a:cubicBezTo>
                    <a:pt x="1015" y="4287"/>
                    <a:pt x="1015" y="4134"/>
                    <a:pt x="1011" y="3986"/>
                  </a:cubicBezTo>
                  <a:cubicBezTo>
                    <a:pt x="1015" y="3837"/>
                    <a:pt x="1015" y="3689"/>
                    <a:pt x="1028" y="3544"/>
                  </a:cubicBezTo>
                  <a:cubicBezTo>
                    <a:pt x="1036" y="3396"/>
                    <a:pt x="1053" y="3251"/>
                    <a:pt x="1070" y="3111"/>
                  </a:cubicBezTo>
                  <a:cubicBezTo>
                    <a:pt x="1079" y="3043"/>
                    <a:pt x="1096" y="2971"/>
                    <a:pt x="1104" y="2903"/>
                  </a:cubicBezTo>
                  <a:cubicBezTo>
                    <a:pt x="1117" y="2835"/>
                    <a:pt x="1130" y="2768"/>
                    <a:pt x="1142" y="2700"/>
                  </a:cubicBezTo>
                  <a:cubicBezTo>
                    <a:pt x="1202" y="2432"/>
                    <a:pt x="1274" y="2182"/>
                    <a:pt x="1338" y="1944"/>
                  </a:cubicBezTo>
                  <a:cubicBezTo>
                    <a:pt x="1401" y="1706"/>
                    <a:pt x="1452" y="1486"/>
                    <a:pt x="1482" y="1278"/>
                  </a:cubicBezTo>
                  <a:cubicBezTo>
                    <a:pt x="1516" y="1074"/>
                    <a:pt x="1524" y="883"/>
                    <a:pt x="1512" y="718"/>
                  </a:cubicBezTo>
                  <a:cubicBezTo>
                    <a:pt x="1499" y="552"/>
                    <a:pt x="1473" y="408"/>
                    <a:pt x="1439" y="297"/>
                  </a:cubicBezTo>
                  <a:cubicBezTo>
                    <a:pt x="1401" y="187"/>
                    <a:pt x="1350" y="115"/>
                    <a:pt x="1304" y="77"/>
                  </a:cubicBezTo>
                  <a:cubicBezTo>
                    <a:pt x="1236" y="21"/>
                    <a:pt x="1155" y="4"/>
                    <a:pt x="1100" y="0"/>
                  </a:cubicBezTo>
                  <a:close/>
                </a:path>
              </a:pathLst>
            </a:custGeom>
            <a:solidFill>
              <a:srgbClr val="1E1549">
                <a:alpha val="41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9" name="Google Shape;3479;p34"/>
            <p:cNvSpPr/>
            <p:nvPr/>
          </p:nvSpPr>
          <p:spPr>
            <a:xfrm>
              <a:off x="7467556" y="3453686"/>
              <a:ext cx="428373" cy="1367691"/>
            </a:xfrm>
            <a:custGeom>
              <a:avLst/>
              <a:gdLst/>
              <a:ahLst/>
              <a:cxnLst/>
              <a:rect l="l" t="t" r="r" b="b"/>
              <a:pathLst>
                <a:path w="2293" h="7321" extrusionOk="0">
                  <a:moveTo>
                    <a:pt x="292" y="0"/>
                  </a:moveTo>
                  <a:cubicBezTo>
                    <a:pt x="263" y="0"/>
                    <a:pt x="234" y="5"/>
                    <a:pt x="209" y="11"/>
                  </a:cubicBezTo>
                  <a:cubicBezTo>
                    <a:pt x="196" y="16"/>
                    <a:pt x="188" y="20"/>
                    <a:pt x="179" y="24"/>
                  </a:cubicBezTo>
                  <a:cubicBezTo>
                    <a:pt x="179" y="198"/>
                    <a:pt x="171" y="648"/>
                    <a:pt x="99" y="1544"/>
                  </a:cubicBezTo>
                  <a:cubicBezTo>
                    <a:pt x="1" y="2774"/>
                    <a:pt x="336" y="5215"/>
                    <a:pt x="756" y="5779"/>
                  </a:cubicBezTo>
                  <a:cubicBezTo>
                    <a:pt x="1177" y="6340"/>
                    <a:pt x="2068" y="7235"/>
                    <a:pt x="2068" y="7235"/>
                  </a:cubicBezTo>
                  <a:lnTo>
                    <a:pt x="2293" y="7320"/>
                  </a:lnTo>
                  <a:cubicBezTo>
                    <a:pt x="2238" y="7261"/>
                    <a:pt x="2183" y="7201"/>
                    <a:pt x="2123" y="7138"/>
                  </a:cubicBezTo>
                  <a:cubicBezTo>
                    <a:pt x="1818" y="6802"/>
                    <a:pt x="1465" y="6425"/>
                    <a:pt x="1151" y="5975"/>
                  </a:cubicBezTo>
                  <a:cubicBezTo>
                    <a:pt x="994" y="5750"/>
                    <a:pt x="858" y="5499"/>
                    <a:pt x="748" y="5240"/>
                  </a:cubicBezTo>
                  <a:cubicBezTo>
                    <a:pt x="638" y="4977"/>
                    <a:pt x="548" y="4701"/>
                    <a:pt x="485" y="4426"/>
                  </a:cubicBezTo>
                  <a:cubicBezTo>
                    <a:pt x="349" y="3865"/>
                    <a:pt x="302" y="3288"/>
                    <a:pt x="315" y="2745"/>
                  </a:cubicBezTo>
                  <a:cubicBezTo>
                    <a:pt x="324" y="2201"/>
                    <a:pt x="383" y="1688"/>
                    <a:pt x="451" y="1238"/>
                  </a:cubicBezTo>
                  <a:cubicBezTo>
                    <a:pt x="489" y="1009"/>
                    <a:pt x="527" y="797"/>
                    <a:pt x="561" y="606"/>
                  </a:cubicBezTo>
                  <a:cubicBezTo>
                    <a:pt x="595" y="419"/>
                    <a:pt x="595" y="236"/>
                    <a:pt x="523" y="117"/>
                  </a:cubicBezTo>
                  <a:cubicBezTo>
                    <a:pt x="485" y="62"/>
                    <a:pt x="430" y="24"/>
                    <a:pt x="370" y="11"/>
                  </a:cubicBezTo>
                  <a:cubicBezTo>
                    <a:pt x="345" y="3"/>
                    <a:pt x="318" y="0"/>
                    <a:pt x="292" y="0"/>
                  </a:cubicBezTo>
                  <a:close/>
                </a:path>
              </a:pathLst>
            </a:custGeom>
            <a:solidFill>
              <a:srgbClr val="1E1549">
                <a:alpha val="1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0" name="Google Shape;3480;p34"/>
            <p:cNvSpPr/>
            <p:nvPr/>
          </p:nvSpPr>
          <p:spPr>
            <a:xfrm>
              <a:off x="8263024" y="3357475"/>
              <a:ext cx="962671" cy="1745996"/>
            </a:xfrm>
            <a:custGeom>
              <a:avLst/>
              <a:gdLst/>
              <a:ahLst/>
              <a:cxnLst/>
              <a:rect l="l" t="t" r="r" b="b"/>
              <a:pathLst>
                <a:path w="5153" h="9346" extrusionOk="0">
                  <a:moveTo>
                    <a:pt x="3824" y="0"/>
                  </a:moveTo>
                  <a:cubicBezTo>
                    <a:pt x="3824" y="26"/>
                    <a:pt x="3824" y="59"/>
                    <a:pt x="3824" y="106"/>
                  </a:cubicBezTo>
                  <a:cubicBezTo>
                    <a:pt x="3820" y="204"/>
                    <a:pt x="3816" y="357"/>
                    <a:pt x="3807" y="548"/>
                  </a:cubicBezTo>
                  <a:cubicBezTo>
                    <a:pt x="3807" y="586"/>
                    <a:pt x="3807" y="628"/>
                    <a:pt x="3803" y="671"/>
                  </a:cubicBezTo>
                  <a:cubicBezTo>
                    <a:pt x="3795" y="828"/>
                    <a:pt x="3782" y="1006"/>
                    <a:pt x="3769" y="1205"/>
                  </a:cubicBezTo>
                  <a:cubicBezTo>
                    <a:pt x="3765" y="1244"/>
                    <a:pt x="3761" y="1286"/>
                    <a:pt x="3761" y="1324"/>
                  </a:cubicBezTo>
                  <a:cubicBezTo>
                    <a:pt x="3608" y="3149"/>
                    <a:pt x="3103" y="6307"/>
                    <a:pt x="1413" y="7619"/>
                  </a:cubicBezTo>
                  <a:cubicBezTo>
                    <a:pt x="1363" y="7657"/>
                    <a:pt x="1316" y="7695"/>
                    <a:pt x="1265" y="7729"/>
                  </a:cubicBezTo>
                  <a:cubicBezTo>
                    <a:pt x="1133" y="7814"/>
                    <a:pt x="998" y="7895"/>
                    <a:pt x="857" y="7958"/>
                  </a:cubicBezTo>
                  <a:cubicBezTo>
                    <a:pt x="824" y="7975"/>
                    <a:pt x="790" y="7992"/>
                    <a:pt x="756" y="8005"/>
                  </a:cubicBezTo>
                  <a:cubicBezTo>
                    <a:pt x="671" y="8039"/>
                    <a:pt x="582" y="8073"/>
                    <a:pt x="492" y="8098"/>
                  </a:cubicBezTo>
                  <a:cubicBezTo>
                    <a:pt x="454" y="8111"/>
                    <a:pt x="412" y="8124"/>
                    <a:pt x="369" y="8132"/>
                  </a:cubicBezTo>
                  <a:cubicBezTo>
                    <a:pt x="327" y="8145"/>
                    <a:pt x="284" y="8154"/>
                    <a:pt x="242" y="8162"/>
                  </a:cubicBezTo>
                  <a:cubicBezTo>
                    <a:pt x="242" y="8162"/>
                    <a:pt x="242" y="8166"/>
                    <a:pt x="238" y="8166"/>
                  </a:cubicBezTo>
                  <a:cubicBezTo>
                    <a:pt x="238" y="8247"/>
                    <a:pt x="208" y="8383"/>
                    <a:pt x="170" y="8548"/>
                  </a:cubicBezTo>
                  <a:cubicBezTo>
                    <a:pt x="161" y="8586"/>
                    <a:pt x="153" y="8629"/>
                    <a:pt x="144" y="8671"/>
                  </a:cubicBezTo>
                  <a:cubicBezTo>
                    <a:pt x="115" y="8782"/>
                    <a:pt x="89" y="8901"/>
                    <a:pt x="60" y="9019"/>
                  </a:cubicBezTo>
                  <a:cubicBezTo>
                    <a:pt x="60" y="9024"/>
                    <a:pt x="60" y="9028"/>
                    <a:pt x="55" y="9032"/>
                  </a:cubicBezTo>
                  <a:cubicBezTo>
                    <a:pt x="55" y="9041"/>
                    <a:pt x="55" y="9053"/>
                    <a:pt x="51" y="9062"/>
                  </a:cubicBezTo>
                  <a:cubicBezTo>
                    <a:pt x="43" y="9100"/>
                    <a:pt x="34" y="9138"/>
                    <a:pt x="26" y="9176"/>
                  </a:cubicBezTo>
                  <a:cubicBezTo>
                    <a:pt x="17" y="9223"/>
                    <a:pt x="9" y="9266"/>
                    <a:pt x="0" y="9308"/>
                  </a:cubicBezTo>
                  <a:cubicBezTo>
                    <a:pt x="43" y="9274"/>
                    <a:pt x="64" y="9240"/>
                    <a:pt x="81" y="9210"/>
                  </a:cubicBezTo>
                  <a:cubicBezTo>
                    <a:pt x="85" y="9193"/>
                    <a:pt x="89" y="9176"/>
                    <a:pt x="93" y="9164"/>
                  </a:cubicBezTo>
                  <a:cubicBezTo>
                    <a:pt x="115" y="9206"/>
                    <a:pt x="136" y="9232"/>
                    <a:pt x="153" y="9253"/>
                  </a:cubicBezTo>
                  <a:cubicBezTo>
                    <a:pt x="184" y="9287"/>
                    <a:pt x="201" y="9297"/>
                    <a:pt x="209" y="9297"/>
                  </a:cubicBezTo>
                  <a:cubicBezTo>
                    <a:pt x="210" y="9297"/>
                    <a:pt x="212" y="9296"/>
                    <a:pt x="212" y="9295"/>
                  </a:cubicBezTo>
                  <a:cubicBezTo>
                    <a:pt x="212" y="9291"/>
                    <a:pt x="212" y="9291"/>
                    <a:pt x="212" y="9291"/>
                  </a:cubicBezTo>
                  <a:cubicBezTo>
                    <a:pt x="246" y="9312"/>
                    <a:pt x="297" y="9329"/>
                    <a:pt x="365" y="9342"/>
                  </a:cubicBezTo>
                  <a:cubicBezTo>
                    <a:pt x="385" y="9344"/>
                    <a:pt x="407" y="9346"/>
                    <a:pt x="430" y="9346"/>
                  </a:cubicBezTo>
                  <a:cubicBezTo>
                    <a:pt x="493" y="9346"/>
                    <a:pt x="569" y="9336"/>
                    <a:pt x="649" y="9308"/>
                  </a:cubicBezTo>
                  <a:cubicBezTo>
                    <a:pt x="726" y="9283"/>
                    <a:pt x="828" y="9227"/>
                    <a:pt x="942" y="9142"/>
                  </a:cubicBezTo>
                  <a:cubicBezTo>
                    <a:pt x="998" y="9104"/>
                    <a:pt x="1057" y="9053"/>
                    <a:pt x="1125" y="8998"/>
                  </a:cubicBezTo>
                  <a:cubicBezTo>
                    <a:pt x="1189" y="8947"/>
                    <a:pt x="1261" y="8888"/>
                    <a:pt x="1333" y="8820"/>
                  </a:cubicBezTo>
                  <a:cubicBezTo>
                    <a:pt x="1626" y="8561"/>
                    <a:pt x="1965" y="8200"/>
                    <a:pt x="2301" y="7746"/>
                  </a:cubicBezTo>
                  <a:cubicBezTo>
                    <a:pt x="2632" y="7292"/>
                    <a:pt x="2958" y="6744"/>
                    <a:pt x="3256" y="6150"/>
                  </a:cubicBezTo>
                  <a:cubicBezTo>
                    <a:pt x="3557" y="5560"/>
                    <a:pt x="3833" y="4919"/>
                    <a:pt x="4104" y="4274"/>
                  </a:cubicBezTo>
                  <a:cubicBezTo>
                    <a:pt x="4372" y="3629"/>
                    <a:pt x="4622" y="2980"/>
                    <a:pt x="4856" y="2356"/>
                  </a:cubicBezTo>
                  <a:cubicBezTo>
                    <a:pt x="4966" y="2050"/>
                    <a:pt x="5089" y="1740"/>
                    <a:pt x="5132" y="1422"/>
                  </a:cubicBezTo>
                  <a:cubicBezTo>
                    <a:pt x="5153" y="1265"/>
                    <a:pt x="5153" y="1104"/>
                    <a:pt x="5115" y="951"/>
                  </a:cubicBezTo>
                  <a:cubicBezTo>
                    <a:pt x="5081" y="798"/>
                    <a:pt x="5008" y="654"/>
                    <a:pt x="4911" y="543"/>
                  </a:cubicBezTo>
                  <a:cubicBezTo>
                    <a:pt x="4809" y="433"/>
                    <a:pt x="4690" y="348"/>
                    <a:pt x="4576" y="284"/>
                  </a:cubicBezTo>
                  <a:cubicBezTo>
                    <a:pt x="4457" y="217"/>
                    <a:pt x="4338" y="170"/>
                    <a:pt x="4223" y="127"/>
                  </a:cubicBezTo>
                  <a:cubicBezTo>
                    <a:pt x="4083" y="76"/>
                    <a:pt x="3952" y="34"/>
                    <a:pt x="3824" y="0"/>
                  </a:cubicBezTo>
                  <a:close/>
                </a:path>
              </a:pathLst>
            </a:custGeom>
            <a:solidFill>
              <a:srgbClr val="1E1549">
                <a:alpha val="41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1" name="Google Shape;3481;p34"/>
            <p:cNvSpPr/>
            <p:nvPr/>
          </p:nvSpPr>
          <p:spPr>
            <a:xfrm>
              <a:off x="7846235" y="3563721"/>
              <a:ext cx="460505" cy="1578795"/>
            </a:xfrm>
            <a:custGeom>
              <a:avLst/>
              <a:gdLst/>
              <a:ahLst/>
              <a:cxnLst/>
              <a:rect l="l" t="t" r="r" b="b"/>
              <a:pathLst>
                <a:path w="2465" h="8451" extrusionOk="0">
                  <a:moveTo>
                    <a:pt x="1114" y="1"/>
                  </a:moveTo>
                  <a:cubicBezTo>
                    <a:pt x="1063" y="1"/>
                    <a:pt x="1011" y="2"/>
                    <a:pt x="958" y="4"/>
                  </a:cubicBezTo>
                  <a:cubicBezTo>
                    <a:pt x="962" y="34"/>
                    <a:pt x="971" y="76"/>
                    <a:pt x="975" y="123"/>
                  </a:cubicBezTo>
                  <a:cubicBezTo>
                    <a:pt x="992" y="233"/>
                    <a:pt x="1017" y="377"/>
                    <a:pt x="1043" y="556"/>
                  </a:cubicBezTo>
                  <a:cubicBezTo>
                    <a:pt x="1051" y="594"/>
                    <a:pt x="1055" y="632"/>
                    <a:pt x="1064" y="674"/>
                  </a:cubicBezTo>
                  <a:cubicBezTo>
                    <a:pt x="1072" y="747"/>
                    <a:pt x="1085" y="827"/>
                    <a:pt x="1098" y="912"/>
                  </a:cubicBezTo>
                  <a:cubicBezTo>
                    <a:pt x="1106" y="950"/>
                    <a:pt x="1111" y="989"/>
                    <a:pt x="1115" y="1031"/>
                  </a:cubicBezTo>
                  <a:cubicBezTo>
                    <a:pt x="1314" y="2334"/>
                    <a:pt x="1599" y="4405"/>
                    <a:pt x="1552" y="5106"/>
                  </a:cubicBezTo>
                  <a:cubicBezTo>
                    <a:pt x="1531" y="5381"/>
                    <a:pt x="1429" y="5615"/>
                    <a:pt x="1285" y="5802"/>
                  </a:cubicBezTo>
                  <a:cubicBezTo>
                    <a:pt x="1263" y="5831"/>
                    <a:pt x="1242" y="5857"/>
                    <a:pt x="1217" y="5882"/>
                  </a:cubicBezTo>
                  <a:cubicBezTo>
                    <a:pt x="1098" y="6014"/>
                    <a:pt x="962" y="6120"/>
                    <a:pt x="822" y="6196"/>
                  </a:cubicBezTo>
                  <a:cubicBezTo>
                    <a:pt x="796" y="6209"/>
                    <a:pt x="775" y="6222"/>
                    <a:pt x="754" y="6235"/>
                  </a:cubicBezTo>
                  <a:cubicBezTo>
                    <a:pt x="673" y="6273"/>
                    <a:pt x="593" y="6307"/>
                    <a:pt x="516" y="6328"/>
                  </a:cubicBezTo>
                  <a:cubicBezTo>
                    <a:pt x="474" y="6341"/>
                    <a:pt x="436" y="6349"/>
                    <a:pt x="398" y="6358"/>
                  </a:cubicBezTo>
                  <a:cubicBezTo>
                    <a:pt x="402" y="6362"/>
                    <a:pt x="402" y="6366"/>
                    <a:pt x="406" y="6370"/>
                  </a:cubicBezTo>
                  <a:cubicBezTo>
                    <a:pt x="525" y="6638"/>
                    <a:pt x="644" y="6893"/>
                    <a:pt x="771" y="7126"/>
                  </a:cubicBezTo>
                  <a:cubicBezTo>
                    <a:pt x="597" y="6931"/>
                    <a:pt x="398" y="6710"/>
                    <a:pt x="173" y="6468"/>
                  </a:cubicBezTo>
                  <a:cubicBezTo>
                    <a:pt x="130" y="6417"/>
                    <a:pt x="83" y="6366"/>
                    <a:pt x="37" y="6315"/>
                  </a:cubicBezTo>
                  <a:cubicBezTo>
                    <a:pt x="28" y="6307"/>
                    <a:pt x="24" y="6303"/>
                    <a:pt x="20" y="6298"/>
                  </a:cubicBezTo>
                  <a:cubicBezTo>
                    <a:pt x="16" y="6295"/>
                    <a:pt x="15" y="6293"/>
                    <a:pt x="14" y="6293"/>
                  </a:cubicBezTo>
                  <a:lnTo>
                    <a:pt x="14" y="6293"/>
                  </a:lnTo>
                  <a:cubicBezTo>
                    <a:pt x="1" y="6293"/>
                    <a:pt x="1200" y="7754"/>
                    <a:pt x="1200" y="7754"/>
                  </a:cubicBezTo>
                  <a:cubicBezTo>
                    <a:pt x="1200" y="7754"/>
                    <a:pt x="1348" y="7886"/>
                    <a:pt x="1522" y="8038"/>
                  </a:cubicBezTo>
                  <a:cubicBezTo>
                    <a:pt x="1745" y="8233"/>
                    <a:pt x="2004" y="8451"/>
                    <a:pt x="2038" y="8451"/>
                  </a:cubicBezTo>
                  <a:cubicBezTo>
                    <a:pt x="2039" y="8451"/>
                    <a:pt x="2040" y="8451"/>
                    <a:pt x="2040" y="8450"/>
                  </a:cubicBezTo>
                  <a:cubicBezTo>
                    <a:pt x="2078" y="8420"/>
                    <a:pt x="2384" y="8149"/>
                    <a:pt x="2384" y="8149"/>
                  </a:cubicBezTo>
                  <a:lnTo>
                    <a:pt x="2392" y="8068"/>
                  </a:lnTo>
                  <a:lnTo>
                    <a:pt x="2435" y="7648"/>
                  </a:lnTo>
                  <a:lnTo>
                    <a:pt x="2465" y="7347"/>
                  </a:lnTo>
                  <a:lnTo>
                    <a:pt x="2409" y="6553"/>
                  </a:lnTo>
                  <a:cubicBezTo>
                    <a:pt x="2409" y="6553"/>
                    <a:pt x="2435" y="6311"/>
                    <a:pt x="2465" y="5997"/>
                  </a:cubicBezTo>
                  <a:cubicBezTo>
                    <a:pt x="2456" y="5246"/>
                    <a:pt x="2431" y="4278"/>
                    <a:pt x="2392" y="3370"/>
                  </a:cubicBezTo>
                  <a:cubicBezTo>
                    <a:pt x="2337" y="2109"/>
                    <a:pt x="2261" y="972"/>
                    <a:pt x="2231" y="696"/>
                  </a:cubicBezTo>
                  <a:cubicBezTo>
                    <a:pt x="2206" y="483"/>
                    <a:pt x="2193" y="441"/>
                    <a:pt x="2176" y="437"/>
                  </a:cubicBezTo>
                  <a:cubicBezTo>
                    <a:pt x="2163" y="411"/>
                    <a:pt x="2150" y="377"/>
                    <a:pt x="2129" y="348"/>
                  </a:cubicBezTo>
                  <a:cubicBezTo>
                    <a:pt x="2066" y="246"/>
                    <a:pt x="1947" y="152"/>
                    <a:pt x="1794" y="89"/>
                  </a:cubicBezTo>
                  <a:cubicBezTo>
                    <a:pt x="1637" y="21"/>
                    <a:pt x="1450" y="8"/>
                    <a:pt x="1263" y="4"/>
                  </a:cubicBezTo>
                  <a:cubicBezTo>
                    <a:pt x="1215" y="2"/>
                    <a:pt x="1165" y="1"/>
                    <a:pt x="1114" y="1"/>
                  </a:cubicBezTo>
                  <a:close/>
                </a:path>
              </a:pathLst>
            </a:custGeom>
            <a:solidFill>
              <a:srgbClr val="1E1549">
                <a:alpha val="41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2" name="Google Shape;3482;p34"/>
            <p:cNvSpPr/>
            <p:nvPr/>
          </p:nvSpPr>
          <p:spPr>
            <a:xfrm>
              <a:off x="7332861" y="4472214"/>
              <a:ext cx="789864" cy="679829"/>
            </a:xfrm>
            <a:custGeom>
              <a:avLst/>
              <a:gdLst/>
              <a:ahLst/>
              <a:cxnLst/>
              <a:rect l="l" t="t" r="r" b="b"/>
              <a:pathLst>
                <a:path w="4228" h="3639" extrusionOk="0">
                  <a:moveTo>
                    <a:pt x="601" y="0"/>
                  </a:moveTo>
                  <a:cubicBezTo>
                    <a:pt x="592" y="0"/>
                    <a:pt x="583" y="0"/>
                    <a:pt x="573" y="1"/>
                  </a:cubicBezTo>
                  <a:cubicBezTo>
                    <a:pt x="480" y="5"/>
                    <a:pt x="387" y="22"/>
                    <a:pt x="285" y="56"/>
                  </a:cubicBezTo>
                  <a:cubicBezTo>
                    <a:pt x="187" y="90"/>
                    <a:pt x="85" y="141"/>
                    <a:pt x="0" y="213"/>
                  </a:cubicBezTo>
                  <a:cubicBezTo>
                    <a:pt x="0" y="213"/>
                    <a:pt x="34" y="243"/>
                    <a:pt x="90" y="298"/>
                  </a:cubicBezTo>
                  <a:cubicBezTo>
                    <a:pt x="145" y="353"/>
                    <a:pt x="230" y="429"/>
                    <a:pt x="327" y="527"/>
                  </a:cubicBezTo>
                  <a:cubicBezTo>
                    <a:pt x="357" y="552"/>
                    <a:pt x="387" y="582"/>
                    <a:pt x="416" y="612"/>
                  </a:cubicBezTo>
                  <a:cubicBezTo>
                    <a:pt x="442" y="633"/>
                    <a:pt x="463" y="659"/>
                    <a:pt x="493" y="684"/>
                  </a:cubicBezTo>
                  <a:cubicBezTo>
                    <a:pt x="518" y="709"/>
                    <a:pt x="548" y="739"/>
                    <a:pt x="578" y="769"/>
                  </a:cubicBezTo>
                  <a:cubicBezTo>
                    <a:pt x="1193" y="1363"/>
                    <a:pt x="2097" y="2250"/>
                    <a:pt x="2212" y="2407"/>
                  </a:cubicBezTo>
                  <a:cubicBezTo>
                    <a:pt x="2288" y="2513"/>
                    <a:pt x="2365" y="2619"/>
                    <a:pt x="2394" y="2768"/>
                  </a:cubicBezTo>
                  <a:cubicBezTo>
                    <a:pt x="2399" y="2798"/>
                    <a:pt x="2403" y="2832"/>
                    <a:pt x="2403" y="2866"/>
                  </a:cubicBezTo>
                  <a:cubicBezTo>
                    <a:pt x="2403" y="2955"/>
                    <a:pt x="2390" y="3065"/>
                    <a:pt x="2348" y="3197"/>
                  </a:cubicBezTo>
                  <a:cubicBezTo>
                    <a:pt x="2335" y="3231"/>
                    <a:pt x="2322" y="3269"/>
                    <a:pt x="2305" y="3307"/>
                  </a:cubicBezTo>
                  <a:cubicBezTo>
                    <a:pt x="2755" y="3447"/>
                    <a:pt x="3235" y="3553"/>
                    <a:pt x="3719" y="3608"/>
                  </a:cubicBezTo>
                  <a:cubicBezTo>
                    <a:pt x="3786" y="3617"/>
                    <a:pt x="3859" y="3625"/>
                    <a:pt x="3926" y="3630"/>
                  </a:cubicBezTo>
                  <a:cubicBezTo>
                    <a:pt x="3960" y="3634"/>
                    <a:pt x="3994" y="3638"/>
                    <a:pt x="4033" y="3638"/>
                  </a:cubicBezTo>
                  <a:cubicBezTo>
                    <a:pt x="4071" y="3638"/>
                    <a:pt x="4122" y="3634"/>
                    <a:pt x="4168" y="3600"/>
                  </a:cubicBezTo>
                  <a:cubicBezTo>
                    <a:pt x="4177" y="3591"/>
                    <a:pt x="4190" y="3579"/>
                    <a:pt x="4194" y="3570"/>
                  </a:cubicBezTo>
                  <a:lnTo>
                    <a:pt x="4207" y="3553"/>
                  </a:lnTo>
                  <a:cubicBezTo>
                    <a:pt x="4211" y="3549"/>
                    <a:pt x="4215" y="3541"/>
                    <a:pt x="4215" y="3532"/>
                  </a:cubicBezTo>
                  <a:cubicBezTo>
                    <a:pt x="4228" y="3507"/>
                    <a:pt x="4228" y="3477"/>
                    <a:pt x="4228" y="3451"/>
                  </a:cubicBezTo>
                  <a:cubicBezTo>
                    <a:pt x="4224" y="3439"/>
                    <a:pt x="4219" y="3426"/>
                    <a:pt x="4219" y="3417"/>
                  </a:cubicBezTo>
                  <a:cubicBezTo>
                    <a:pt x="4219" y="3413"/>
                    <a:pt x="4219" y="3405"/>
                    <a:pt x="4219" y="3400"/>
                  </a:cubicBezTo>
                  <a:lnTo>
                    <a:pt x="4139" y="3286"/>
                  </a:lnTo>
                  <a:lnTo>
                    <a:pt x="3349" y="2475"/>
                  </a:lnTo>
                  <a:lnTo>
                    <a:pt x="3341" y="2467"/>
                  </a:lnTo>
                  <a:lnTo>
                    <a:pt x="3179" y="2305"/>
                  </a:lnTo>
                  <a:lnTo>
                    <a:pt x="2980" y="2097"/>
                  </a:lnTo>
                  <a:lnTo>
                    <a:pt x="2415" y="1524"/>
                  </a:lnTo>
                  <a:cubicBezTo>
                    <a:pt x="2415" y="1524"/>
                    <a:pt x="2411" y="1520"/>
                    <a:pt x="2403" y="1512"/>
                  </a:cubicBezTo>
                  <a:cubicBezTo>
                    <a:pt x="2284" y="1401"/>
                    <a:pt x="1320" y="506"/>
                    <a:pt x="1312" y="489"/>
                  </a:cubicBezTo>
                  <a:cubicBezTo>
                    <a:pt x="1312" y="485"/>
                    <a:pt x="1265" y="421"/>
                    <a:pt x="1206" y="336"/>
                  </a:cubicBezTo>
                  <a:lnTo>
                    <a:pt x="1206" y="332"/>
                  </a:lnTo>
                  <a:cubicBezTo>
                    <a:pt x="1202" y="332"/>
                    <a:pt x="1197" y="327"/>
                    <a:pt x="1193" y="323"/>
                  </a:cubicBezTo>
                  <a:cubicBezTo>
                    <a:pt x="1053" y="209"/>
                    <a:pt x="972" y="149"/>
                    <a:pt x="921" y="115"/>
                  </a:cubicBezTo>
                  <a:cubicBezTo>
                    <a:pt x="921" y="115"/>
                    <a:pt x="917" y="111"/>
                    <a:pt x="917" y="111"/>
                  </a:cubicBezTo>
                  <a:cubicBezTo>
                    <a:pt x="900" y="94"/>
                    <a:pt x="862" y="60"/>
                    <a:pt x="803" y="39"/>
                  </a:cubicBezTo>
                  <a:cubicBezTo>
                    <a:pt x="749" y="16"/>
                    <a:pt x="679" y="0"/>
                    <a:pt x="601" y="0"/>
                  </a:cubicBezTo>
                  <a:close/>
                </a:path>
              </a:pathLst>
            </a:custGeom>
            <a:solidFill>
              <a:srgbClr val="1E1549">
                <a:alpha val="1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3" name="Google Shape;3483;p34"/>
            <p:cNvSpPr/>
            <p:nvPr/>
          </p:nvSpPr>
          <p:spPr>
            <a:xfrm>
              <a:off x="8673649" y="3463400"/>
              <a:ext cx="54177" cy="364294"/>
            </a:xfrm>
            <a:custGeom>
              <a:avLst/>
              <a:gdLst/>
              <a:ahLst/>
              <a:cxnLst/>
              <a:rect l="l" t="t" r="r" b="b"/>
              <a:pathLst>
                <a:path w="290" h="1950" extrusionOk="0">
                  <a:moveTo>
                    <a:pt x="230" y="1"/>
                  </a:moveTo>
                  <a:cubicBezTo>
                    <a:pt x="216" y="1"/>
                    <a:pt x="200" y="12"/>
                    <a:pt x="179" y="65"/>
                  </a:cubicBezTo>
                  <a:cubicBezTo>
                    <a:pt x="149" y="150"/>
                    <a:pt x="81" y="558"/>
                    <a:pt x="43" y="965"/>
                  </a:cubicBezTo>
                  <a:cubicBezTo>
                    <a:pt x="5" y="1373"/>
                    <a:pt x="1" y="1784"/>
                    <a:pt x="18" y="1874"/>
                  </a:cubicBezTo>
                  <a:cubicBezTo>
                    <a:pt x="30" y="1937"/>
                    <a:pt x="52" y="1950"/>
                    <a:pt x="73" y="1950"/>
                  </a:cubicBezTo>
                  <a:cubicBezTo>
                    <a:pt x="90" y="1950"/>
                    <a:pt x="107" y="1941"/>
                    <a:pt x="124" y="1874"/>
                  </a:cubicBezTo>
                  <a:cubicBezTo>
                    <a:pt x="141" y="1789"/>
                    <a:pt x="170" y="1381"/>
                    <a:pt x="204" y="978"/>
                  </a:cubicBezTo>
                  <a:cubicBezTo>
                    <a:pt x="243" y="575"/>
                    <a:pt x="289" y="172"/>
                    <a:pt x="281" y="82"/>
                  </a:cubicBezTo>
                  <a:cubicBezTo>
                    <a:pt x="277" y="15"/>
                    <a:pt x="260" y="6"/>
                    <a:pt x="238" y="2"/>
                  </a:cubicBezTo>
                  <a:cubicBezTo>
                    <a:pt x="236" y="1"/>
                    <a:pt x="233" y="1"/>
                    <a:pt x="23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4" name="Google Shape;3484;p34"/>
            <p:cNvSpPr/>
            <p:nvPr/>
          </p:nvSpPr>
          <p:spPr>
            <a:xfrm>
              <a:off x="8666549" y="3877574"/>
              <a:ext cx="33440" cy="39979"/>
            </a:xfrm>
            <a:custGeom>
              <a:avLst/>
              <a:gdLst/>
              <a:ahLst/>
              <a:cxnLst/>
              <a:rect l="l" t="t" r="r" b="b"/>
              <a:pathLst>
                <a:path w="179" h="214" extrusionOk="0">
                  <a:moveTo>
                    <a:pt x="68" y="0"/>
                  </a:moveTo>
                  <a:cubicBezTo>
                    <a:pt x="47" y="5"/>
                    <a:pt x="17" y="47"/>
                    <a:pt x="9" y="98"/>
                  </a:cubicBezTo>
                  <a:cubicBezTo>
                    <a:pt x="0" y="149"/>
                    <a:pt x="9" y="204"/>
                    <a:pt x="34" y="208"/>
                  </a:cubicBezTo>
                  <a:cubicBezTo>
                    <a:pt x="41" y="213"/>
                    <a:pt x="49" y="214"/>
                    <a:pt x="59" y="214"/>
                  </a:cubicBezTo>
                  <a:cubicBezTo>
                    <a:pt x="68" y="214"/>
                    <a:pt x="79" y="213"/>
                    <a:pt x="90" y="213"/>
                  </a:cubicBezTo>
                  <a:cubicBezTo>
                    <a:pt x="107" y="208"/>
                    <a:pt x="124" y="208"/>
                    <a:pt x="136" y="200"/>
                  </a:cubicBezTo>
                  <a:cubicBezTo>
                    <a:pt x="153" y="187"/>
                    <a:pt x="162" y="153"/>
                    <a:pt x="170" y="119"/>
                  </a:cubicBezTo>
                  <a:cubicBezTo>
                    <a:pt x="175" y="85"/>
                    <a:pt x="179" y="51"/>
                    <a:pt x="166" y="39"/>
                  </a:cubicBezTo>
                  <a:cubicBezTo>
                    <a:pt x="153" y="26"/>
                    <a:pt x="136" y="17"/>
                    <a:pt x="115" y="13"/>
                  </a:cubicBezTo>
                  <a:cubicBezTo>
                    <a:pt x="98" y="5"/>
                    <a:pt x="81" y="0"/>
                    <a:pt x="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5" name="Google Shape;3485;p34"/>
            <p:cNvSpPr/>
            <p:nvPr/>
          </p:nvSpPr>
          <p:spPr>
            <a:xfrm>
              <a:off x="8785552" y="3367563"/>
              <a:ext cx="99947" cy="37177"/>
            </a:xfrm>
            <a:custGeom>
              <a:avLst/>
              <a:gdLst/>
              <a:ahLst/>
              <a:cxnLst/>
              <a:rect l="l" t="t" r="r" b="b"/>
              <a:pathLst>
                <a:path w="535" h="199" extrusionOk="0">
                  <a:moveTo>
                    <a:pt x="382" y="0"/>
                  </a:moveTo>
                  <a:cubicBezTo>
                    <a:pt x="343" y="0"/>
                    <a:pt x="299" y="3"/>
                    <a:pt x="255" y="10"/>
                  </a:cubicBezTo>
                  <a:cubicBezTo>
                    <a:pt x="140" y="27"/>
                    <a:pt x="30" y="69"/>
                    <a:pt x="13" y="99"/>
                  </a:cubicBezTo>
                  <a:cubicBezTo>
                    <a:pt x="0" y="116"/>
                    <a:pt x="4" y="137"/>
                    <a:pt x="9" y="158"/>
                  </a:cubicBezTo>
                  <a:cubicBezTo>
                    <a:pt x="17" y="175"/>
                    <a:pt x="21" y="188"/>
                    <a:pt x="43" y="196"/>
                  </a:cubicBezTo>
                  <a:cubicBezTo>
                    <a:pt x="48" y="198"/>
                    <a:pt x="56" y="199"/>
                    <a:pt x="66" y="199"/>
                  </a:cubicBezTo>
                  <a:cubicBezTo>
                    <a:pt x="111" y="199"/>
                    <a:pt x="197" y="185"/>
                    <a:pt x="280" y="171"/>
                  </a:cubicBezTo>
                  <a:cubicBezTo>
                    <a:pt x="386" y="154"/>
                    <a:pt x="493" y="141"/>
                    <a:pt x="514" y="120"/>
                  </a:cubicBezTo>
                  <a:cubicBezTo>
                    <a:pt x="531" y="107"/>
                    <a:pt x="535" y="86"/>
                    <a:pt x="535" y="65"/>
                  </a:cubicBezTo>
                  <a:cubicBezTo>
                    <a:pt x="535" y="48"/>
                    <a:pt x="531" y="31"/>
                    <a:pt x="509" y="18"/>
                  </a:cubicBezTo>
                  <a:cubicBezTo>
                    <a:pt x="496" y="8"/>
                    <a:pt x="446" y="0"/>
                    <a:pt x="38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6" name="Google Shape;3486;p34"/>
            <p:cNvSpPr/>
            <p:nvPr/>
          </p:nvSpPr>
          <p:spPr>
            <a:xfrm>
              <a:off x="8416775" y="2817947"/>
              <a:ext cx="45397" cy="249401"/>
            </a:xfrm>
            <a:custGeom>
              <a:avLst/>
              <a:gdLst/>
              <a:ahLst/>
              <a:cxnLst/>
              <a:rect l="l" t="t" r="r" b="b"/>
              <a:pathLst>
                <a:path w="243" h="1335" extrusionOk="0">
                  <a:moveTo>
                    <a:pt x="173" y="1"/>
                  </a:moveTo>
                  <a:cubicBezTo>
                    <a:pt x="160" y="1"/>
                    <a:pt x="145" y="10"/>
                    <a:pt x="128" y="44"/>
                  </a:cubicBezTo>
                  <a:cubicBezTo>
                    <a:pt x="98" y="99"/>
                    <a:pt x="47" y="380"/>
                    <a:pt x="26" y="660"/>
                  </a:cubicBezTo>
                  <a:cubicBezTo>
                    <a:pt x="1" y="940"/>
                    <a:pt x="5" y="1224"/>
                    <a:pt x="26" y="1284"/>
                  </a:cubicBezTo>
                  <a:cubicBezTo>
                    <a:pt x="43" y="1326"/>
                    <a:pt x="60" y="1335"/>
                    <a:pt x="81" y="1335"/>
                  </a:cubicBezTo>
                  <a:cubicBezTo>
                    <a:pt x="102" y="1335"/>
                    <a:pt x="115" y="1330"/>
                    <a:pt x="132" y="1284"/>
                  </a:cubicBezTo>
                  <a:cubicBezTo>
                    <a:pt x="149" y="1224"/>
                    <a:pt x="162" y="948"/>
                    <a:pt x="187" y="672"/>
                  </a:cubicBezTo>
                  <a:cubicBezTo>
                    <a:pt x="208" y="397"/>
                    <a:pt x="242" y="121"/>
                    <a:pt x="230" y="57"/>
                  </a:cubicBezTo>
                  <a:cubicBezTo>
                    <a:pt x="221" y="15"/>
                    <a:pt x="204" y="6"/>
                    <a:pt x="183" y="2"/>
                  </a:cubicBezTo>
                  <a:cubicBezTo>
                    <a:pt x="180" y="1"/>
                    <a:pt x="177" y="1"/>
                    <a:pt x="17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7" name="Google Shape;3487;p34"/>
            <p:cNvSpPr/>
            <p:nvPr/>
          </p:nvSpPr>
          <p:spPr>
            <a:xfrm>
              <a:off x="7741991" y="3854596"/>
              <a:ext cx="80332" cy="454153"/>
            </a:xfrm>
            <a:custGeom>
              <a:avLst/>
              <a:gdLst/>
              <a:ahLst/>
              <a:cxnLst/>
              <a:rect l="l" t="t" r="r" b="b"/>
              <a:pathLst>
                <a:path w="430" h="2431" extrusionOk="0">
                  <a:moveTo>
                    <a:pt x="77" y="0"/>
                  </a:moveTo>
                  <a:cubicBezTo>
                    <a:pt x="60" y="0"/>
                    <a:pt x="43" y="5"/>
                    <a:pt x="30" y="89"/>
                  </a:cubicBezTo>
                  <a:cubicBezTo>
                    <a:pt x="9" y="200"/>
                    <a:pt x="1" y="722"/>
                    <a:pt x="68" y="1235"/>
                  </a:cubicBezTo>
                  <a:cubicBezTo>
                    <a:pt x="132" y="1749"/>
                    <a:pt x="268" y="2254"/>
                    <a:pt x="319" y="2352"/>
                  </a:cubicBezTo>
                  <a:cubicBezTo>
                    <a:pt x="350" y="2413"/>
                    <a:pt x="369" y="2431"/>
                    <a:pt x="387" y="2431"/>
                  </a:cubicBezTo>
                  <a:cubicBezTo>
                    <a:pt x="391" y="2431"/>
                    <a:pt x="395" y="2430"/>
                    <a:pt x="400" y="2428"/>
                  </a:cubicBezTo>
                  <a:cubicBezTo>
                    <a:pt x="416" y="2424"/>
                    <a:pt x="429" y="2407"/>
                    <a:pt x="421" y="2322"/>
                  </a:cubicBezTo>
                  <a:cubicBezTo>
                    <a:pt x="408" y="2212"/>
                    <a:pt x="289" y="1715"/>
                    <a:pt x="230" y="1214"/>
                  </a:cubicBezTo>
                  <a:cubicBezTo>
                    <a:pt x="162" y="709"/>
                    <a:pt x="149" y="200"/>
                    <a:pt x="132" y="89"/>
                  </a:cubicBezTo>
                  <a:cubicBezTo>
                    <a:pt x="119" y="9"/>
                    <a:pt x="98" y="0"/>
                    <a:pt x="7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8" name="Google Shape;3488;p34"/>
            <p:cNvSpPr/>
            <p:nvPr/>
          </p:nvSpPr>
          <p:spPr>
            <a:xfrm>
              <a:off x="7820454" y="4392630"/>
              <a:ext cx="46144" cy="66133"/>
            </a:xfrm>
            <a:custGeom>
              <a:avLst/>
              <a:gdLst/>
              <a:ahLst/>
              <a:cxnLst/>
              <a:rect l="l" t="t" r="r" b="b"/>
              <a:pathLst>
                <a:path w="247" h="354" extrusionOk="0">
                  <a:moveTo>
                    <a:pt x="105" y="0"/>
                  </a:moveTo>
                  <a:cubicBezTo>
                    <a:pt x="92" y="0"/>
                    <a:pt x="79" y="3"/>
                    <a:pt x="64" y="6"/>
                  </a:cubicBezTo>
                  <a:cubicBezTo>
                    <a:pt x="47" y="15"/>
                    <a:pt x="30" y="19"/>
                    <a:pt x="22" y="36"/>
                  </a:cubicBezTo>
                  <a:cubicBezTo>
                    <a:pt x="1" y="79"/>
                    <a:pt x="73" y="333"/>
                    <a:pt x="124" y="350"/>
                  </a:cubicBezTo>
                  <a:cubicBezTo>
                    <a:pt x="131" y="352"/>
                    <a:pt x="138" y="353"/>
                    <a:pt x="145" y="353"/>
                  </a:cubicBezTo>
                  <a:cubicBezTo>
                    <a:pt x="156" y="353"/>
                    <a:pt x="167" y="351"/>
                    <a:pt x="179" y="346"/>
                  </a:cubicBezTo>
                  <a:cubicBezTo>
                    <a:pt x="196" y="338"/>
                    <a:pt x="213" y="333"/>
                    <a:pt x="221" y="316"/>
                  </a:cubicBezTo>
                  <a:cubicBezTo>
                    <a:pt x="247" y="274"/>
                    <a:pt x="171" y="19"/>
                    <a:pt x="120" y="2"/>
                  </a:cubicBezTo>
                  <a:cubicBezTo>
                    <a:pt x="115" y="1"/>
                    <a:pt x="110" y="0"/>
                    <a:pt x="10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9" name="Google Shape;3489;p34"/>
            <p:cNvSpPr/>
            <p:nvPr/>
          </p:nvSpPr>
          <p:spPr>
            <a:xfrm>
              <a:off x="7810179" y="3612854"/>
              <a:ext cx="165894" cy="64265"/>
            </a:xfrm>
            <a:custGeom>
              <a:avLst/>
              <a:gdLst/>
              <a:ahLst/>
              <a:cxnLst/>
              <a:rect l="l" t="t" r="r" b="b"/>
              <a:pathLst>
                <a:path w="888" h="344" extrusionOk="0">
                  <a:moveTo>
                    <a:pt x="803" y="0"/>
                  </a:moveTo>
                  <a:cubicBezTo>
                    <a:pt x="726" y="0"/>
                    <a:pt x="569" y="24"/>
                    <a:pt x="416" y="72"/>
                  </a:cubicBezTo>
                  <a:cubicBezTo>
                    <a:pt x="226" y="127"/>
                    <a:pt x="51" y="212"/>
                    <a:pt x="22" y="250"/>
                  </a:cubicBezTo>
                  <a:cubicBezTo>
                    <a:pt x="1" y="276"/>
                    <a:pt x="5" y="293"/>
                    <a:pt x="13" y="314"/>
                  </a:cubicBezTo>
                  <a:cubicBezTo>
                    <a:pt x="22" y="331"/>
                    <a:pt x="30" y="344"/>
                    <a:pt x="64" y="344"/>
                  </a:cubicBezTo>
                  <a:cubicBezTo>
                    <a:pt x="111" y="344"/>
                    <a:pt x="285" y="276"/>
                    <a:pt x="463" y="225"/>
                  </a:cubicBezTo>
                  <a:cubicBezTo>
                    <a:pt x="641" y="170"/>
                    <a:pt x="824" y="131"/>
                    <a:pt x="858" y="106"/>
                  </a:cubicBezTo>
                  <a:cubicBezTo>
                    <a:pt x="888" y="85"/>
                    <a:pt x="888" y="68"/>
                    <a:pt x="883" y="42"/>
                  </a:cubicBezTo>
                  <a:cubicBezTo>
                    <a:pt x="883" y="25"/>
                    <a:pt x="875" y="12"/>
                    <a:pt x="841" y="4"/>
                  </a:cubicBezTo>
                  <a:cubicBezTo>
                    <a:pt x="833" y="2"/>
                    <a:pt x="820" y="0"/>
                    <a:pt x="80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0" name="Google Shape;3490;p34"/>
            <p:cNvSpPr/>
            <p:nvPr/>
          </p:nvSpPr>
          <p:spPr>
            <a:xfrm>
              <a:off x="7413005" y="3728494"/>
              <a:ext cx="61089" cy="385031"/>
            </a:xfrm>
            <a:custGeom>
              <a:avLst/>
              <a:gdLst/>
              <a:ahLst/>
              <a:cxnLst/>
              <a:rect l="l" t="t" r="r" b="b"/>
              <a:pathLst>
                <a:path w="327" h="2061" extrusionOk="0">
                  <a:moveTo>
                    <a:pt x="110" y="0"/>
                  </a:moveTo>
                  <a:cubicBezTo>
                    <a:pt x="93" y="0"/>
                    <a:pt x="77" y="5"/>
                    <a:pt x="60" y="77"/>
                  </a:cubicBezTo>
                  <a:cubicBezTo>
                    <a:pt x="34" y="166"/>
                    <a:pt x="0" y="607"/>
                    <a:pt x="38" y="1045"/>
                  </a:cubicBezTo>
                  <a:cubicBezTo>
                    <a:pt x="72" y="1482"/>
                    <a:pt x="178" y="1910"/>
                    <a:pt x="221" y="1995"/>
                  </a:cubicBezTo>
                  <a:cubicBezTo>
                    <a:pt x="249" y="2048"/>
                    <a:pt x="266" y="2060"/>
                    <a:pt x="283" y="2060"/>
                  </a:cubicBezTo>
                  <a:cubicBezTo>
                    <a:pt x="286" y="2060"/>
                    <a:pt x="289" y="2060"/>
                    <a:pt x="293" y="2059"/>
                  </a:cubicBezTo>
                  <a:cubicBezTo>
                    <a:pt x="314" y="2055"/>
                    <a:pt x="327" y="2042"/>
                    <a:pt x="323" y="1970"/>
                  </a:cubicBezTo>
                  <a:cubicBezTo>
                    <a:pt x="314" y="1876"/>
                    <a:pt x="234" y="1456"/>
                    <a:pt x="200" y="1028"/>
                  </a:cubicBezTo>
                  <a:cubicBezTo>
                    <a:pt x="161" y="603"/>
                    <a:pt x="174" y="174"/>
                    <a:pt x="161" y="81"/>
                  </a:cubicBezTo>
                  <a:cubicBezTo>
                    <a:pt x="149" y="13"/>
                    <a:pt x="132" y="5"/>
                    <a:pt x="1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1" name="Google Shape;3491;p34"/>
            <p:cNvSpPr/>
            <p:nvPr/>
          </p:nvSpPr>
          <p:spPr>
            <a:xfrm>
              <a:off x="7359015" y="4775792"/>
              <a:ext cx="216708" cy="189246"/>
            </a:xfrm>
            <a:custGeom>
              <a:avLst/>
              <a:gdLst/>
              <a:ahLst/>
              <a:cxnLst/>
              <a:rect l="l" t="t" r="r" b="b"/>
              <a:pathLst>
                <a:path w="1160" h="1013" extrusionOk="0">
                  <a:moveTo>
                    <a:pt x="55" y="0"/>
                  </a:moveTo>
                  <a:cubicBezTo>
                    <a:pt x="43" y="0"/>
                    <a:pt x="34" y="6"/>
                    <a:pt x="26" y="14"/>
                  </a:cubicBezTo>
                  <a:cubicBezTo>
                    <a:pt x="13" y="23"/>
                    <a:pt x="0" y="35"/>
                    <a:pt x="22" y="86"/>
                  </a:cubicBezTo>
                  <a:cubicBezTo>
                    <a:pt x="51" y="150"/>
                    <a:pt x="247" y="405"/>
                    <a:pt x="489" y="612"/>
                  </a:cubicBezTo>
                  <a:cubicBezTo>
                    <a:pt x="726" y="825"/>
                    <a:pt x="1002" y="990"/>
                    <a:pt x="1070" y="1007"/>
                  </a:cubicBezTo>
                  <a:cubicBezTo>
                    <a:pt x="1085" y="1011"/>
                    <a:pt x="1096" y="1012"/>
                    <a:pt x="1106" y="1012"/>
                  </a:cubicBezTo>
                  <a:cubicBezTo>
                    <a:pt x="1130" y="1012"/>
                    <a:pt x="1140" y="1002"/>
                    <a:pt x="1146" y="990"/>
                  </a:cubicBezTo>
                  <a:cubicBezTo>
                    <a:pt x="1159" y="973"/>
                    <a:pt x="1159" y="956"/>
                    <a:pt x="1121" y="918"/>
                  </a:cubicBezTo>
                  <a:cubicBezTo>
                    <a:pt x="1074" y="867"/>
                    <a:pt x="820" y="693"/>
                    <a:pt x="590" y="489"/>
                  </a:cubicBezTo>
                  <a:cubicBezTo>
                    <a:pt x="361" y="290"/>
                    <a:pt x="158" y="61"/>
                    <a:pt x="102" y="18"/>
                  </a:cubicBezTo>
                  <a:cubicBezTo>
                    <a:pt x="81" y="6"/>
                    <a:pt x="66" y="0"/>
                    <a:pt x="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2" name="Google Shape;3492;p34"/>
            <p:cNvSpPr/>
            <p:nvPr/>
          </p:nvSpPr>
          <p:spPr>
            <a:xfrm>
              <a:off x="7611218" y="4967280"/>
              <a:ext cx="38111" cy="36056"/>
            </a:xfrm>
            <a:custGeom>
              <a:avLst/>
              <a:gdLst/>
              <a:ahLst/>
              <a:cxnLst/>
              <a:rect l="l" t="t" r="r" b="b"/>
              <a:pathLst>
                <a:path w="204" h="193" extrusionOk="0">
                  <a:moveTo>
                    <a:pt x="64" y="1"/>
                  </a:moveTo>
                  <a:cubicBezTo>
                    <a:pt x="55" y="1"/>
                    <a:pt x="48" y="3"/>
                    <a:pt x="43" y="8"/>
                  </a:cubicBezTo>
                  <a:cubicBezTo>
                    <a:pt x="30" y="20"/>
                    <a:pt x="21" y="37"/>
                    <a:pt x="13" y="54"/>
                  </a:cubicBezTo>
                  <a:cubicBezTo>
                    <a:pt x="4" y="71"/>
                    <a:pt x="0" y="88"/>
                    <a:pt x="0" y="105"/>
                  </a:cubicBezTo>
                  <a:cubicBezTo>
                    <a:pt x="0" y="137"/>
                    <a:pt x="89" y="193"/>
                    <a:pt x="138" y="193"/>
                  </a:cubicBezTo>
                  <a:cubicBezTo>
                    <a:pt x="148" y="193"/>
                    <a:pt x="156" y="191"/>
                    <a:pt x="161" y="186"/>
                  </a:cubicBezTo>
                  <a:cubicBezTo>
                    <a:pt x="174" y="173"/>
                    <a:pt x="183" y="156"/>
                    <a:pt x="191" y="135"/>
                  </a:cubicBezTo>
                  <a:cubicBezTo>
                    <a:pt x="195" y="122"/>
                    <a:pt x="204" y="105"/>
                    <a:pt x="204" y="88"/>
                  </a:cubicBezTo>
                  <a:cubicBezTo>
                    <a:pt x="200" y="56"/>
                    <a:pt x="111" y="1"/>
                    <a:pt x="6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3" name="Google Shape;3493;p34"/>
            <p:cNvSpPr/>
            <p:nvPr/>
          </p:nvSpPr>
          <p:spPr>
            <a:xfrm>
              <a:off x="8308981" y="4788122"/>
              <a:ext cx="47638" cy="23352"/>
            </a:xfrm>
            <a:custGeom>
              <a:avLst/>
              <a:gdLst/>
              <a:ahLst/>
              <a:cxnLst/>
              <a:rect l="l" t="t" r="r" b="b"/>
              <a:pathLst>
                <a:path w="255" h="125" extrusionOk="0">
                  <a:moveTo>
                    <a:pt x="94" y="0"/>
                  </a:moveTo>
                  <a:cubicBezTo>
                    <a:pt x="50" y="0"/>
                    <a:pt x="15" y="11"/>
                    <a:pt x="9" y="24"/>
                  </a:cubicBezTo>
                  <a:cubicBezTo>
                    <a:pt x="0" y="37"/>
                    <a:pt x="0" y="46"/>
                    <a:pt x="0" y="63"/>
                  </a:cubicBezTo>
                  <a:cubicBezTo>
                    <a:pt x="5" y="75"/>
                    <a:pt x="9" y="88"/>
                    <a:pt x="17" y="97"/>
                  </a:cubicBezTo>
                  <a:cubicBezTo>
                    <a:pt x="30" y="105"/>
                    <a:pt x="77" y="109"/>
                    <a:pt x="123" y="118"/>
                  </a:cubicBezTo>
                  <a:cubicBezTo>
                    <a:pt x="152" y="120"/>
                    <a:pt x="180" y="125"/>
                    <a:pt x="201" y="125"/>
                  </a:cubicBezTo>
                  <a:cubicBezTo>
                    <a:pt x="214" y="125"/>
                    <a:pt x="224" y="123"/>
                    <a:pt x="229" y="118"/>
                  </a:cubicBezTo>
                  <a:cubicBezTo>
                    <a:pt x="242" y="109"/>
                    <a:pt x="246" y="97"/>
                    <a:pt x="251" y="84"/>
                  </a:cubicBezTo>
                  <a:cubicBezTo>
                    <a:pt x="255" y="71"/>
                    <a:pt x="255" y="58"/>
                    <a:pt x="251" y="50"/>
                  </a:cubicBezTo>
                  <a:cubicBezTo>
                    <a:pt x="242" y="33"/>
                    <a:pt x="191" y="7"/>
                    <a:pt x="132" y="3"/>
                  </a:cubicBezTo>
                  <a:cubicBezTo>
                    <a:pt x="119" y="1"/>
                    <a:pt x="106" y="0"/>
                    <a:pt x="94" y="0"/>
                  </a:cubicBezTo>
                  <a:close/>
                </a:path>
              </a:pathLst>
            </a:custGeom>
            <a:solidFill>
              <a:srgbClr val="1E15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4" name="Google Shape;3494;p34"/>
            <p:cNvSpPr/>
            <p:nvPr/>
          </p:nvSpPr>
          <p:spPr>
            <a:xfrm>
              <a:off x="8423127" y="4817079"/>
              <a:ext cx="57353" cy="51188"/>
            </a:xfrm>
            <a:custGeom>
              <a:avLst/>
              <a:gdLst/>
              <a:ahLst/>
              <a:cxnLst/>
              <a:rect l="l" t="t" r="r" b="b"/>
              <a:pathLst>
                <a:path w="307" h="274" extrusionOk="0">
                  <a:moveTo>
                    <a:pt x="50" y="1"/>
                  </a:moveTo>
                  <a:cubicBezTo>
                    <a:pt x="49" y="1"/>
                    <a:pt x="48" y="1"/>
                    <a:pt x="47" y="1"/>
                  </a:cubicBezTo>
                  <a:cubicBezTo>
                    <a:pt x="30" y="5"/>
                    <a:pt x="22" y="14"/>
                    <a:pt x="13" y="26"/>
                  </a:cubicBezTo>
                  <a:cubicBezTo>
                    <a:pt x="9" y="35"/>
                    <a:pt x="0" y="48"/>
                    <a:pt x="9" y="60"/>
                  </a:cubicBezTo>
                  <a:cubicBezTo>
                    <a:pt x="13" y="82"/>
                    <a:pt x="68" y="128"/>
                    <a:pt x="124" y="179"/>
                  </a:cubicBezTo>
                  <a:cubicBezTo>
                    <a:pt x="179" y="226"/>
                    <a:pt x="234" y="273"/>
                    <a:pt x="255" y="273"/>
                  </a:cubicBezTo>
                  <a:cubicBezTo>
                    <a:pt x="257" y="273"/>
                    <a:pt x="260" y="274"/>
                    <a:pt x="262" y="274"/>
                  </a:cubicBezTo>
                  <a:cubicBezTo>
                    <a:pt x="272" y="274"/>
                    <a:pt x="283" y="266"/>
                    <a:pt x="293" y="256"/>
                  </a:cubicBezTo>
                  <a:cubicBezTo>
                    <a:pt x="302" y="247"/>
                    <a:pt x="306" y="239"/>
                    <a:pt x="306" y="222"/>
                  </a:cubicBezTo>
                  <a:cubicBezTo>
                    <a:pt x="302" y="200"/>
                    <a:pt x="255" y="141"/>
                    <a:pt x="196" y="90"/>
                  </a:cubicBezTo>
                  <a:cubicBezTo>
                    <a:pt x="139" y="42"/>
                    <a:pt x="75" y="1"/>
                    <a:pt x="50" y="1"/>
                  </a:cubicBezTo>
                  <a:close/>
                </a:path>
              </a:pathLst>
            </a:custGeom>
            <a:solidFill>
              <a:srgbClr val="1E15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5" name="Google Shape;3495;p34"/>
            <p:cNvSpPr/>
            <p:nvPr/>
          </p:nvSpPr>
          <p:spPr>
            <a:xfrm>
              <a:off x="8345411" y="4883399"/>
              <a:ext cx="40539" cy="35495"/>
            </a:xfrm>
            <a:custGeom>
              <a:avLst/>
              <a:gdLst/>
              <a:ahLst/>
              <a:cxnLst/>
              <a:rect l="l" t="t" r="r" b="b"/>
              <a:pathLst>
                <a:path w="217" h="190" extrusionOk="0">
                  <a:moveTo>
                    <a:pt x="48" y="1"/>
                  </a:moveTo>
                  <a:cubicBezTo>
                    <a:pt x="45" y="1"/>
                    <a:pt x="41" y="1"/>
                    <a:pt x="39" y="3"/>
                  </a:cubicBezTo>
                  <a:cubicBezTo>
                    <a:pt x="26" y="7"/>
                    <a:pt x="22" y="19"/>
                    <a:pt x="13" y="32"/>
                  </a:cubicBezTo>
                  <a:cubicBezTo>
                    <a:pt x="5" y="45"/>
                    <a:pt x="1" y="53"/>
                    <a:pt x="5" y="66"/>
                  </a:cubicBezTo>
                  <a:cubicBezTo>
                    <a:pt x="5" y="83"/>
                    <a:pt x="43" y="113"/>
                    <a:pt x="81" y="138"/>
                  </a:cubicBezTo>
                  <a:cubicBezTo>
                    <a:pt x="113" y="166"/>
                    <a:pt x="148" y="190"/>
                    <a:pt x="166" y="190"/>
                  </a:cubicBezTo>
                  <a:cubicBezTo>
                    <a:pt x="168" y="190"/>
                    <a:pt x="169" y="190"/>
                    <a:pt x="170" y="189"/>
                  </a:cubicBezTo>
                  <a:cubicBezTo>
                    <a:pt x="183" y="185"/>
                    <a:pt x="196" y="177"/>
                    <a:pt x="204" y="164"/>
                  </a:cubicBezTo>
                  <a:cubicBezTo>
                    <a:pt x="213" y="151"/>
                    <a:pt x="217" y="143"/>
                    <a:pt x="217" y="130"/>
                  </a:cubicBezTo>
                  <a:cubicBezTo>
                    <a:pt x="217" y="113"/>
                    <a:pt x="183" y="75"/>
                    <a:pt x="145" y="45"/>
                  </a:cubicBezTo>
                  <a:cubicBezTo>
                    <a:pt x="109" y="20"/>
                    <a:pt x="70" y="1"/>
                    <a:pt x="48" y="1"/>
                  </a:cubicBezTo>
                  <a:close/>
                </a:path>
              </a:pathLst>
            </a:custGeom>
            <a:solidFill>
              <a:srgbClr val="1E15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6" name="Google Shape;3496;p34"/>
            <p:cNvSpPr/>
            <p:nvPr/>
          </p:nvSpPr>
          <p:spPr>
            <a:xfrm>
              <a:off x="8228837" y="4869388"/>
              <a:ext cx="23913" cy="21671"/>
            </a:xfrm>
            <a:custGeom>
              <a:avLst/>
              <a:gdLst/>
              <a:ahLst/>
              <a:cxnLst/>
              <a:rect l="l" t="t" r="r" b="b"/>
              <a:pathLst>
                <a:path w="128" h="116" extrusionOk="0">
                  <a:moveTo>
                    <a:pt x="54" y="1"/>
                  </a:moveTo>
                  <a:cubicBezTo>
                    <a:pt x="33" y="1"/>
                    <a:pt x="14" y="6"/>
                    <a:pt x="9" y="18"/>
                  </a:cubicBezTo>
                  <a:cubicBezTo>
                    <a:pt x="5" y="27"/>
                    <a:pt x="5" y="39"/>
                    <a:pt x="5" y="56"/>
                  </a:cubicBezTo>
                  <a:cubicBezTo>
                    <a:pt x="1" y="69"/>
                    <a:pt x="1" y="78"/>
                    <a:pt x="5" y="90"/>
                  </a:cubicBezTo>
                  <a:cubicBezTo>
                    <a:pt x="12" y="105"/>
                    <a:pt x="48" y="116"/>
                    <a:pt x="79" y="116"/>
                  </a:cubicBezTo>
                  <a:cubicBezTo>
                    <a:pt x="100" y="116"/>
                    <a:pt x="118" y="111"/>
                    <a:pt x="124" y="99"/>
                  </a:cubicBezTo>
                  <a:cubicBezTo>
                    <a:pt x="128" y="90"/>
                    <a:pt x="128" y="78"/>
                    <a:pt x="128" y="61"/>
                  </a:cubicBezTo>
                  <a:cubicBezTo>
                    <a:pt x="128" y="48"/>
                    <a:pt x="128" y="35"/>
                    <a:pt x="124" y="27"/>
                  </a:cubicBezTo>
                  <a:cubicBezTo>
                    <a:pt x="119" y="12"/>
                    <a:pt x="84" y="1"/>
                    <a:pt x="54" y="1"/>
                  </a:cubicBezTo>
                  <a:close/>
                </a:path>
              </a:pathLst>
            </a:custGeom>
            <a:solidFill>
              <a:srgbClr val="1E15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7" name="Google Shape;3497;p34"/>
            <p:cNvSpPr/>
            <p:nvPr/>
          </p:nvSpPr>
          <p:spPr>
            <a:xfrm>
              <a:off x="7784772" y="4694527"/>
              <a:ext cx="1103905" cy="527199"/>
            </a:xfrm>
            <a:custGeom>
              <a:avLst/>
              <a:gdLst/>
              <a:ahLst/>
              <a:cxnLst/>
              <a:rect l="l" t="t" r="r" b="b"/>
              <a:pathLst>
                <a:path w="5909" h="2822" extrusionOk="0">
                  <a:moveTo>
                    <a:pt x="2664" y="110"/>
                  </a:moveTo>
                  <a:cubicBezTo>
                    <a:pt x="2847" y="110"/>
                    <a:pt x="3035" y="134"/>
                    <a:pt x="3222" y="186"/>
                  </a:cubicBezTo>
                  <a:cubicBezTo>
                    <a:pt x="3456" y="250"/>
                    <a:pt x="3681" y="364"/>
                    <a:pt x="3872" y="521"/>
                  </a:cubicBezTo>
                  <a:cubicBezTo>
                    <a:pt x="4067" y="682"/>
                    <a:pt x="4224" y="890"/>
                    <a:pt x="4326" y="1120"/>
                  </a:cubicBezTo>
                  <a:lnTo>
                    <a:pt x="4351" y="1179"/>
                  </a:lnTo>
                  <a:cubicBezTo>
                    <a:pt x="4211" y="1205"/>
                    <a:pt x="4080" y="1247"/>
                    <a:pt x="3961" y="1302"/>
                  </a:cubicBezTo>
                  <a:cubicBezTo>
                    <a:pt x="3702" y="1425"/>
                    <a:pt x="3494" y="1591"/>
                    <a:pt x="3379" y="1761"/>
                  </a:cubicBezTo>
                  <a:cubicBezTo>
                    <a:pt x="3260" y="1935"/>
                    <a:pt x="3235" y="2092"/>
                    <a:pt x="3231" y="2168"/>
                  </a:cubicBezTo>
                  <a:cubicBezTo>
                    <a:pt x="3222" y="2249"/>
                    <a:pt x="3226" y="2308"/>
                    <a:pt x="3235" y="2342"/>
                  </a:cubicBezTo>
                  <a:cubicBezTo>
                    <a:pt x="3231" y="2363"/>
                    <a:pt x="3231" y="2389"/>
                    <a:pt x="3239" y="2423"/>
                  </a:cubicBezTo>
                  <a:cubicBezTo>
                    <a:pt x="3239" y="2427"/>
                    <a:pt x="3239" y="2427"/>
                    <a:pt x="3239" y="2427"/>
                  </a:cubicBezTo>
                  <a:cubicBezTo>
                    <a:pt x="3010" y="2431"/>
                    <a:pt x="2789" y="2435"/>
                    <a:pt x="2581" y="2435"/>
                  </a:cubicBezTo>
                  <a:cubicBezTo>
                    <a:pt x="2373" y="2440"/>
                    <a:pt x="2174" y="2444"/>
                    <a:pt x="1991" y="2444"/>
                  </a:cubicBezTo>
                  <a:cubicBezTo>
                    <a:pt x="1949" y="2448"/>
                    <a:pt x="1902" y="2448"/>
                    <a:pt x="1860" y="2448"/>
                  </a:cubicBezTo>
                  <a:cubicBezTo>
                    <a:pt x="1817" y="2448"/>
                    <a:pt x="1775" y="2452"/>
                    <a:pt x="1732" y="2452"/>
                  </a:cubicBezTo>
                  <a:cubicBezTo>
                    <a:pt x="1718" y="2452"/>
                    <a:pt x="1706" y="2454"/>
                    <a:pt x="1693" y="2454"/>
                  </a:cubicBezTo>
                  <a:cubicBezTo>
                    <a:pt x="1687" y="2454"/>
                    <a:pt x="1680" y="2454"/>
                    <a:pt x="1673" y="2452"/>
                  </a:cubicBezTo>
                  <a:cubicBezTo>
                    <a:pt x="1635" y="2452"/>
                    <a:pt x="1592" y="2452"/>
                    <a:pt x="1558" y="2444"/>
                  </a:cubicBezTo>
                  <a:cubicBezTo>
                    <a:pt x="1541" y="2444"/>
                    <a:pt x="1529" y="2440"/>
                    <a:pt x="1512" y="2435"/>
                  </a:cubicBezTo>
                  <a:cubicBezTo>
                    <a:pt x="1376" y="2410"/>
                    <a:pt x="1274" y="2346"/>
                    <a:pt x="1198" y="2283"/>
                  </a:cubicBezTo>
                  <a:cubicBezTo>
                    <a:pt x="1125" y="2215"/>
                    <a:pt x="1075" y="2155"/>
                    <a:pt x="1045" y="2113"/>
                  </a:cubicBezTo>
                  <a:cubicBezTo>
                    <a:pt x="1019" y="2079"/>
                    <a:pt x="998" y="2049"/>
                    <a:pt x="981" y="2024"/>
                  </a:cubicBezTo>
                  <a:cubicBezTo>
                    <a:pt x="968" y="1994"/>
                    <a:pt x="951" y="1969"/>
                    <a:pt x="939" y="1947"/>
                  </a:cubicBezTo>
                  <a:cubicBezTo>
                    <a:pt x="913" y="1905"/>
                    <a:pt x="901" y="1867"/>
                    <a:pt x="884" y="1845"/>
                  </a:cubicBezTo>
                  <a:cubicBezTo>
                    <a:pt x="879" y="1833"/>
                    <a:pt x="875" y="1828"/>
                    <a:pt x="871" y="1820"/>
                  </a:cubicBezTo>
                  <a:cubicBezTo>
                    <a:pt x="875" y="1816"/>
                    <a:pt x="875" y="1799"/>
                    <a:pt x="871" y="1765"/>
                  </a:cubicBezTo>
                  <a:cubicBezTo>
                    <a:pt x="871" y="1735"/>
                    <a:pt x="862" y="1684"/>
                    <a:pt x="867" y="1612"/>
                  </a:cubicBezTo>
                  <a:cubicBezTo>
                    <a:pt x="867" y="1591"/>
                    <a:pt x="867" y="1561"/>
                    <a:pt x="867" y="1531"/>
                  </a:cubicBezTo>
                  <a:cubicBezTo>
                    <a:pt x="867" y="1510"/>
                    <a:pt x="871" y="1480"/>
                    <a:pt x="875" y="1455"/>
                  </a:cubicBezTo>
                  <a:cubicBezTo>
                    <a:pt x="888" y="1349"/>
                    <a:pt x="922" y="1132"/>
                    <a:pt x="1075" y="890"/>
                  </a:cubicBezTo>
                  <a:cubicBezTo>
                    <a:pt x="1147" y="772"/>
                    <a:pt x="1253" y="649"/>
                    <a:pt x="1393" y="538"/>
                  </a:cubicBezTo>
                  <a:cubicBezTo>
                    <a:pt x="1529" y="424"/>
                    <a:pt x="1698" y="326"/>
                    <a:pt x="1889" y="254"/>
                  </a:cubicBezTo>
                  <a:cubicBezTo>
                    <a:pt x="2120" y="164"/>
                    <a:pt x="2386" y="110"/>
                    <a:pt x="2664" y="110"/>
                  </a:cubicBezTo>
                  <a:close/>
                  <a:moveTo>
                    <a:pt x="4598" y="1269"/>
                  </a:moveTo>
                  <a:cubicBezTo>
                    <a:pt x="4693" y="1269"/>
                    <a:pt x="4792" y="1279"/>
                    <a:pt x="4890" y="1298"/>
                  </a:cubicBezTo>
                  <a:cubicBezTo>
                    <a:pt x="4954" y="1311"/>
                    <a:pt x="5013" y="1328"/>
                    <a:pt x="5077" y="1345"/>
                  </a:cubicBezTo>
                  <a:cubicBezTo>
                    <a:pt x="5170" y="1379"/>
                    <a:pt x="5264" y="1417"/>
                    <a:pt x="5353" y="1468"/>
                  </a:cubicBezTo>
                  <a:cubicBezTo>
                    <a:pt x="5497" y="1548"/>
                    <a:pt x="5625" y="1663"/>
                    <a:pt x="5705" y="1803"/>
                  </a:cubicBezTo>
                  <a:cubicBezTo>
                    <a:pt x="5748" y="1875"/>
                    <a:pt x="5773" y="1952"/>
                    <a:pt x="5786" y="2028"/>
                  </a:cubicBezTo>
                  <a:cubicBezTo>
                    <a:pt x="5794" y="2109"/>
                    <a:pt x="5790" y="2185"/>
                    <a:pt x="5752" y="2249"/>
                  </a:cubicBezTo>
                  <a:cubicBezTo>
                    <a:pt x="5739" y="2274"/>
                    <a:pt x="5709" y="2304"/>
                    <a:pt x="5680" y="2329"/>
                  </a:cubicBezTo>
                  <a:cubicBezTo>
                    <a:pt x="5650" y="2355"/>
                    <a:pt x="5620" y="2376"/>
                    <a:pt x="5586" y="2397"/>
                  </a:cubicBezTo>
                  <a:cubicBezTo>
                    <a:pt x="5518" y="2435"/>
                    <a:pt x="5442" y="2465"/>
                    <a:pt x="5366" y="2486"/>
                  </a:cubicBezTo>
                  <a:cubicBezTo>
                    <a:pt x="5047" y="2567"/>
                    <a:pt x="4733" y="2601"/>
                    <a:pt x="4457" y="2601"/>
                  </a:cubicBezTo>
                  <a:cubicBezTo>
                    <a:pt x="4427" y="2601"/>
                    <a:pt x="4396" y="2602"/>
                    <a:pt x="4366" y="2602"/>
                  </a:cubicBezTo>
                  <a:cubicBezTo>
                    <a:pt x="4123" y="2602"/>
                    <a:pt x="3905" y="2588"/>
                    <a:pt x="3732" y="2584"/>
                  </a:cubicBezTo>
                  <a:cubicBezTo>
                    <a:pt x="3655" y="2580"/>
                    <a:pt x="3583" y="2567"/>
                    <a:pt x="3524" y="2558"/>
                  </a:cubicBezTo>
                  <a:cubicBezTo>
                    <a:pt x="3515" y="2554"/>
                    <a:pt x="3502" y="2554"/>
                    <a:pt x="3490" y="2550"/>
                  </a:cubicBezTo>
                  <a:cubicBezTo>
                    <a:pt x="3464" y="2546"/>
                    <a:pt x="3439" y="2537"/>
                    <a:pt x="3417" y="2533"/>
                  </a:cubicBezTo>
                  <a:cubicBezTo>
                    <a:pt x="3417" y="2529"/>
                    <a:pt x="3413" y="2529"/>
                    <a:pt x="3409" y="2529"/>
                  </a:cubicBezTo>
                  <a:cubicBezTo>
                    <a:pt x="3388" y="2520"/>
                    <a:pt x="3375" y="2508"/>
                    <a:pt x="3362" y="2499"/>
                  </a:cubicBezTo>
                  <a:cubicBezTo>
                    <a:pt x="3333" y="2478"/>
                    <a:pt x="3311" y="2452"/>
                    <a:pt x="3303" y="2427"/>
                  </a:cubicBezTo>
                  <a:cubicBezTo>
                    <a:pt x="3299" y="2418"/>
                    <a:pt x="3294" y="2414"/>
                    <a:pt x="3294" y="2410"/>
                  </a:cubicBezTo>
                  <a:cubicBezTo>
                    <a:pt x="3286" y="2393"/>
                    <a:pt x="3282" y="2380"/>
                    <a:pt x="3282" y="2372"/>
                  </a:cubicBezTo>
                  <a:cubicBezTo>
                    <a:pt x="3282" y="2338"/>
                    <a:pt x="3282" y="2274"/>
                    <a:pt x="3303" y="2172"/>
                  </a:cubicBezTo>
                  <a:cubicBezTo>
                    <a:pt x="3316" y="2104"/>
                    <a:pt x="3341" y="1964"/>
                    <a:pt x="3456" y="1811"/>
                  </a:cubicBezTo>
                  <a:cubicBezTo>
                    <a:pt x="3562" y="1659"/>
                    <a:pt x="3761" y="1510"/>
                    <a:pt x="4012" y="1396"/>
                  </a:cubicBezTo>
                  <a:cubicBezTo>
                    <a:pt x="4122" y="1340"/>
                    <a:pt x="4254" y="1302"/>
                    <a:pt x="4389" y="1285"/>
                  </a:cubicBezTo>
                  <a:cubicBezTo>
                    <a:pt x="4428" y="1277"/>
                    <a:pt x="4466" y="1272"/>
                    <a:pt x="4504" y="1272"/>
                  </a:cubicBezTo>
                  <a:cubicBezTo>
                    <a:pt x="4535" y="1270"/>
                    <a:pt x="4566" y="1269"/>
                    <a:pt x="4598" y="1269"/>
                  </a:cubicBezTo>
                  <a:close/>
                  <a:moveTo>
                    <a:pt x="807" y="1629"/>
                  </a:moveTo>
                  <a:cubicBezTo>
                    <a:pt x="811" y="1693"/>
                    <a:pt x="824" y="1739"/>
                    <a:pt x="833" y="1769"/>
                  </a:cubicBezTo>
                  <a:cubicBezTo>
                    <a:pt x="833" y="1773"/>
                    <a:pt x="837" y="1782"/>
                    <a:pt x="837" y="1786"/>
                  </a:cubicBezTo>
                  <a:cubicBezTo>
                    <a:pt x="833" y="1786"/>
                    <a:pt x="833" y="1799"/>
                    <a:pt x="845" y="1854"/>
                  </a:cubicBezTo>
                  <a:cubicBezTo>
                    <a:pt x="858" y="1884"/>
                    <a:pt x="862" y="1922"/>
                    <a:pt x="888" y="1969"/>
                  </a:cubicBezTo>
                  <a:cubicBezTo>
                    <a:pt x="901" y="1994"/>
                    <a:pt x="913" y="2024"/>
                    <a:pt x="926" y="2053"/>
                  </a:cubicBezTo>
                  <a:cubicBezTo>
                    <a:pt x="943" y="2087"/>
                    <a:pt x="964" y="2121"/>
                    <a:pt x="985" y="2160"/>
                  </a:cubicBezTo>
                  <a:cubicBezTo>
                    <a:pt x="1015" y="2206"/>
                    <a:pt x="1070" y="2274"/>
                    <a:pt x="1147" y="2351"/>
                  </a:cubicBezTo>
                  <a:cubicBezTo>
                    <a:pt x="1232" y="2423"/>
                    <a:pt x="1350" y="2495"/>
                    <a:pt x="1499" y="2529"/>
                  </a:cubicBezTo>
                  <a:lnTo>
                    <a:pt x="1503" y="2529"/>
                  </a:lnTo>
                  <a:cubicBezTo>
                    <a:pt x="1478" y="2558"/>
                    <a:pt x="1448" y="2580"/>
                    <a:pt x="1410" y="2601"/>
                  </a:cubicBezTo>
                  <a:cubicBezTo>
                    <a:pt x="1325" y="2660"/>
                    <a:pt x="1215" y="2686"/>
                    <a:pt x="1104" y="2699"/>
                  </a:cubicBezTo>
                  <a:cubicBezTo>
                    <a:pt x="1045" y="2703"/>
                    <a:pt x="990" y="2703"/>
                    <a:pt x="930" y="2707"/>
                  </a:cubicBezTo>
                  <a:lnTo>
                    <a:pt x="756" y="2707"/>
                  </a:lnTo>
                  <a:cubicBezTo>
                    <a:pt x="637" y="2707"/>
                    <a:pt x="536" y="2699"/>
                    <a:pt x="429" y="2669"/>
                  </a:cubicBezTo>
                  <a:cubicBezTo>
                    <a:pt x="328" y="2639"/>
                    <a:pt x="230" y="2601"/>
                    <a:pt x="171" y="2533"/>
                  </a:cubicBezTo>
                  <a:cubicBezTo>
                    <a:pt x="107" y="2474"/>
                    <a:pt x="98" y="2384"/>
                    <a:pt x="115" y="2304"/>
                  </a:cubicBezTo>
                  <a:cubicBezTo>
                    <a:pt x="132" y="2219"/>
                    <a:pt x="171" y="2143"/>
                    <a:pt x="209" y="2075"/>
                  </a:cubicBezTo>
                  <a:cubicBezTo>
                    <a:pt x="251" y="2007"/>
                    <a:pt x="289" y="1947"/>
                    <a:pt x="332" y="1905"/>
                  </a:cubicBezTo>
                  <a:cubicBezTo>
                    <a:pt x="421" y="1820"/>
                    <a:pt x="502" y="1773"/>
                    <a:pt x="544" y="1744"/>
                  </a:cubicBezTo>
                  <a:cubicBezTo>
                    <a:pt x="625" y="1697"/>
                    <a:pt x="663" y="1671"/>
                    <a:pt x="680" y="1654"/>
                  </a:cubicBezTo>
                  <a:cubicBezTo>
                    <a:pt x="697" y="1654"/>
                    <a:pt x="735" y="1646"/>
                    <a:pt x="807" y="1629"/>
                  </a:cubicBezTo>
                  <a:close/>
                  <a:moveTo>
                    <a:pt x="2676" y="0"/>
                  </a:moveTo>
                  <a:cubicBezTo>
                    <a:pt x="2376" y="0"/>
                    <a:pt x="2089" y="61"/>
                    <a:pt x="1843" y="160"/>
                  </a:cubicBezTo>
                  <a:cubicBezTo>
                    <a:pt x="1643" y="237"/>
                    <a:pt x="1465" y="347"/>
                    <a:pt x="1325" y="466"/>
                  </a:cubicBezTo>
                  <a:cubicBezTo>
                    <a:pt x="1181" y="585"/>
                    <a:pt x="1070" y="721"/>
                    <a:pt x="994" y="852"/>
                  </a:cubicBezTo>
                  <a:cubicBezTo>
                    <a:pt x="837" y="1111"/>
                    <a:pt x="807" y="1340"/>
                    <a:pt x="799" y="1455"/>
                  </a:cubicBezTo>
                  <a:cubicBezTo>
                    <a:pt x="799" y="1489"/>
                    <a:pt x="799" y="1523"/>
                    <a:pt x="799" y="1553"/>
                  </a:cubicBezTo>
                  <a:cubicBezTo>
                    <a:pt x="705" y="1591"/>
                    <a:pt x="671" y="1616"/>
                    <a:pt x="659" y="1629"/>
                  </a:cubicBezTo>
                  <a:cubicBezTo>
                    <a:pt x="633" y="1633"/>
                    <a:pt x="591" y="1646"/>
                    <a:pt x="506" y="1680"/>
                  </a:cubicBezTo>
                  <a:cubicBezTo>
                    <a:pt x="459" y="1705"/>
                    <a:pt x="370" y="1748"/>
                    <a:pt x="268" y="1845"/>
                  </a:cubicBezTo>
                  <a:cubicBezTo>
                    <a:pt x="243" y="1867"/>
                    <a:pt x="217" y="1896"/>
                    <a:pt x="192" y="1926"/>
                  </a:cubicBezTo>
                  <a:cubicBezTo>
                    <a:pt x="166" y="1960"/>
                    <a:pt x="149" y="1994"/>
                    <a:pt x="124" y="2028"/>
                  </a:cubicBezTo>
                  <a:cubicBezTo>
                    <a:pt x="81" y="2100"/>
                    <a:pt x="35" y="2185"/>
                    <a:pt x="13" y="2287"/>
                  </a:cubicBezTo>
                  <a:lnTo>
                    <a:pt x="5" y="2325"/>
                  </a:lnTo>
                  <a:cubicBezTo>
                    <a:pt x="5" y="2338"/>
                    <a:pt x="5" y="2351"/>
                    <a:pt x="5" y="2367"/>
                  </a:cubicBezTo>
                  <a:cubicBezTo>
                    <a:pt x="5" y="2380"/>
                    <a:pt x="1" y="2393"/>
                    <a:pt x="5" y="2410"/>
                  </a:cubicBezTo>
                  <a:lnTo>
                    <a:pt x="9" y="2452"/>
                  </a:lnTo>
                  <a:cubicBezTo>
                    <a:pt x="13" y="2482"/>
                    <a:pt x="30" y="2508"/>
                    <a:pt x="39" y="2537"/>
                  </a:cubicBezTo>
                  <a:cubicBezTo>
                    <a:pt x="56" y="2563"/>
                    <a:pt x="73" y="2588"/>
                    <a:pt x="94" y="2609"/>
                  </a:cubicBezTo>
                  <a:cubicBezTo>
                    <a:pt x="179" y="2703"/>
                    <a:pt x="294" y="2745"/>
                    <a:pt x="404" y="2775"/>
                  </a:cubicBezTo>
                  <a:cubicBezTo>
                    <a:pt x="459" y="2792"/>
                    <a:pt x="519" y="2805"/>
                    <a:pt x="578" y="2813"/>
                  </a:cubicBezTo>
                  <a:cubicBezTo>
                    <a:pt x="637" y="2817"/>
                    <a:pt x="701" y="2822"/>
                    <a:pt x="756" y="2822"/>
                  </a:cubicBezTo>
                  <a:cubicBezTo>
                    <a:pt x="816" y="2822"/>
                    <a:pt x="875" y="2822"/>
                    <a:pt x="934" y="2817"/>
                  </a:cubicBezTo>
                  <a:cubicBezTo>
                    <a:pt x="994" y="2817"/>
                    <a:pt x="1058" y="2817"/>
                    <a:pt x="1117" y="2809"/>
                  </a:cubicBezTo>
                  <a:cubicBezTo>
                    <a:pt x="1240" y="2800"/>
                    <a:pt x="1367" y="2766"/>
                    <a:pt x="1474" y="2699"/>
                  </a:cubicBezTo>
                  <a:cubicBezTo>
                    <a:pt x="1529" y="2660"/>
                    <a:pt x="1580" y="2618"/>
                    <a:pt x="1618" y="2563"/>
                  </a:cubicBezTo>
                  <a:cubicBezTo>
                    <a:pt x="1622" y="2558"/>
                    <a:pt x="1626" y="2550"/>
                    <a:pt x="1626" y="2546"/>
                  </a:cubicBezTo>
                  <a:lnTo>
                    <a:pt x="1631" y="2546"/>
                  </a:lnTo>
                  <a:cubicBezTo>
                    <a:pt x="1665" y="2546"/>
                    <a:pt x="1703" y="2550"/>
                    <a:pt x="1741" y="2550"/>
                  </a:cubicBezTo>
                  <a:cubicBezTo>
                    <a:pt x="1788" y="2546"/>
                    <a:pt x="1826" y="2542"/>
                    <a:pt x="1868" y="2542"/>
                  </a:cubicBezTo>
                  <a:lnTo>
                    <a:pt x="2590" y="2542"/>
                  </a:lnTo>
                  <a:cubicBezTo>
                    <a:pt x="2802" y="2537"/>
                    <a:pt x="3027" y="2537"/>
                    <a:pt x="3256" y="2537"/>
                  </a:cubicBezTo>
                  <a:cubicBezTo>
                    <a:pt x="3269" y="2537"/>
                    <a:pt x="3282" y="2537"/>
                    <a:pt x="3294" y="2533"/>
                  </a:cubicBezTo>
                  <a:cubicBezTo>
                    <a:pt x="3299" y="2542"/>
                    <a:pt x="3307" y="2550"/>
                    <a:pt x="3316" y="2558"/>
                  </a:cubicBezTo>
                  <a:cubicBezTo>
                    <a:pt x="3328" y="2567"/>
                    <a:pt x="3341" y="2580"/>
                    <a:pt x="3362" y="2592"/>
                  </a:cubicBezTo>
                  <a:cubicBezTo>
                    <a:pt x="3367" y="2592"/>
                    <a:pt x="3375" y="2597"/>
                    <a:pt x="3384" y="2601"/>
                  </a:cubicBezTo>
                  <a:cubicBezTo>
                    <a:pt x="3409" y="2614"/>
                    <a:pt x="3443" y="2622"/>
                    <a:pt x="3477" y="2631"/>
                  </a:cubicBezTo>
                  <a:cubicBezTo>
                    <a:pt x="3545" y="2648"/>
                    <a:pt x="3630" y="2665"/>
                    <a:pt x="3732" y="2673"/>
                  </a:cubicBezTo>
                  <a:cubicBezTo>
                    <a:pt x="3927" y="2686"/>
                    <a:pt x="4177" y="2703"/>
                    <a:pt x="4462" y="2707"/>
                  </a:cubicBezTo>
                  <a:cubicBezTo>
                    <a:pt x="4746" y="2707"/>
                    <a:pt x="5069" y="2673"/>
                    <a:pt x="5400" y="2592"/>
                  </a:cubicBezTo>
                  <a:cubicBezTo>
                    <a:pt x="5480" y="2571"/>
                    <a:pt x="5565" y="2537"/>
                    <a:pt x="5646" y="2491"/>
                  </a:cubicBezTo>
                  <a:cubicBezTo>
                    <a:pt x="5684" y="2469"/>
                    <a:pt x="5722" y="2444"/>
                    <a:pt x="5760" y="2410"/>
                  </a:cubicBezTo>
                  <a:cubicBezTo>
                    <a:pt x="5777" y="2397"/>
                    <a:pt x="5794" y="2380"/>
                    <a:pt x="5811" y="2363"/>
                  </a:cubicBezTo>
                  <a:cubicBezTo>
                    <a:pt x="5828" y="2342"/>
                    <a:pt x="5841" y="2321"/>
                    <a:pt x="5854" y="2300"/>
                  </a:cubicBezTo>
                  <a:cubicBezTo>
                    <a:pt x="5905" y="2206"/>
                    <a:pt x="5909" y="2104"/>
                    <a:pt x="5896" y="2007"/>
                  </a:cubicBezTo>
                  <a:cubicBezTo>
                    <a:pt x="5883" y="1913"/>
                    <a:pt x="5850" y="1824"/>
                    <a:pt x="5803" y="1744"/>
                  </a:cubicBezTo>
                  <a:cubicBezTo>
                    <a:pt x="5705" y="1578"/>
                    <a:pt x="5561" y="1455"/>
                    <a:pt x="5404" y="1366"/>
                  </a:cubicBezTo>
                  <a:cubicBezTo>
                    <a:pt x="5302" y="1311"/>
                    <a:pt x="5196" y="1268"/>
                    <a:pt x="5090" y="1234"/>
                  </a:cubicBezTo>
                  <a:cubicBezTo>
                    <a:pt x="5030" y="1213"/>
                    <a:pt x="4967" y="1196"/>
                    <a:pt x="4907" y="1188"/>
                  </a:cubicBezTo>
                  <a:cubicBezTo>
                    <a:pt x="4810" y="1168"/>
                    <a:pt x="4713" y="1160"/>
                    <a:pt x="4618" y="1160"/>
                  </a:cubicBezTo>
                  <a:cubicBezTo>
                    <a:pt x="4568" y="1160"/>
                    <a:pt x="4518" y="1162"/>
                    <a:pt x="4470" y="1166"/>
                  </a:cubicBezTo>
                  <a:cubicBezTo>
                    <a:pt x="4457" y="1132"/>
                    <a:pt x="4445" y="1098"/>
                    <a:pt x="4428" y="1064"/>
                  </a:cubicBezTo>
                  <a:cubicBezTo>
                    <a:pt x="4317" y="818"/>
                    <a:pt x="4148" y="602"/>
                    <a:pt x="3940" y="432"/>
                  </a:cubicBezTo>
                  <a:cubicBezTo>
                    <a:pt x="3732" y="262"/>
                    <a:pt x="3490" y="143"/>
                    <a:pt x="3243" y="76"/>
                  </a:cubicBezTo>
                  <a:cubicBezTo>
                    <a:pt x="3053" y="24"/>
                    <a:pt x="2862" y="0"/>
                    <a:pt x="2676" y="0"/>
                  </a:cubicBezTo>
                  <a:close/>
                </a:path>
              </a:pathLst>
            </a:custGeom>
            <a:solidFill>
              <a:srgbClr val="1E15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8" name="Google Shape;3498;p34"/>
            <p:cNvSpPr/>
            <p:nvPr/>
          </p:nvSpPr>
          <p:spPr>
            <a:xfrm>
              <a:off x="7803080" y="4998665"/>
              <a:ext cx="262665" cy="201763"/>
            </a:xfrm>
            <a:custGeom>
              <a:avLst/>
              <a:gdLst/>
              <a:ahLst/>
              <a:cxnLst/>
              <a:rect l="l" t="t" r="r" b="b"/>
              <a:pathLst>
                <a:path w="1406" h="1080" extrusionOk="0">
                  <a:moveTo>
                    <a:pt x="709" y="1"/>
                  </a:moveTo>
                  <a:cubicBezTo>
                    <a:pt x="637" y="18"/>
                    <a:pt x="599" y="26"/>
                    <a:pt x="582" y="26"/>
                  </a:cubicBezTo>
                  <a:cubicBezTo>
                    <a:pt x="569" y="39"/>
                    <a:pt x="539" y="60"/>
                    <a:pt x="488" y="94"/>
                  </a:cubicBezTo>
                  <a:cubicBezTo>
                    <a:pt x="476" y="99"/>
                    <a:pt x="463" y="107"/>
                    <a:pt x="446" y="116"/>
                  </a:cubicBezTo>
                  <a:cubicBezTo>
                    <a:pt x="404" y="145"/>
                    <a:pt x="323" y="192"/>
                    <a:pt x="234" y="277"/>
                  </a:cubicBezTo>
                  <a:cubicBezTo>
                    <a:pt x="191" y="319"/>
                    <a:pt x="153" y="379"/>
                    <a:pt x="111" y="447"/>
                  </a:cubicBezTo>
                  <a:cubicBezTo>
                    <a:pt x="73" y="515"/>
                    <a:pt x="34" y="591"/>
                    <a:pt x="17" y="676"/>
                  </a:cubicBezTo>
                  <a:cubicBezTo>
                    <a:pt x="0" y="756"/>
                    <a:pt x="9" y="846"/>
                    <a:pt x="73" y="905"/>
                  </a:cubicBezTo>
                  <a:cubicBezTo>
                    <a:pt x="132" y="973"/>
                    <a:pt x="230" y="1011"/>
                    <a:pt x="331" y="1041"/>
                  </a:cubicBezTo>
                  <a:cubicBezTo>
                    <a:pt x="438" y="1071"/>
                    <a:pt x="539" y="1079"/>
                    <a:pt x="658" y="1079"/>
                  </a:cubicBezTo>
                  <a:lnTo>
                    <a:pt x="862" y="1079"/>
                  </a:lnTo>
                  <a:cubicBezTo>
                    <a:pt x="909" y="1075"/>
                    <a:pt x="955" y="1075"/>
                    <a:pt x="1006" y="1071"/>
                  </a:cubicBezTo>
                  <a:cubicBezTo>
                    <a:pt x="1117" y="1058"/>
                    <a:pt x="1227" y="1032"/>
                    <a:pt x="1312" y="973"/>
                  </a:cubicBezTo>
                  <a:cubicBezTo>
                    <a:pt x="1350" y="952"/>
                    <a:pt x="1380" y="930"/>
                    <a:pt x="1405" y="901"/>
                  </a:cubicBezTo>
                  <a:lnTo>
                    <a:pt x="1401" y="901"/>
                  </a:lnTo>
                  <a:cubicBezTo>
                    <a:pt x="1252" y="867"/>
                    <a:pt x="1134" y="795"/>
                    <a:pt x="1049" y="723"/>
                  </a:cubicBezTo>
                  <a:cubicBezTo>
                    <a:pt x="972" y="646"/>
                    <a:pt x="917" y="578"/>
                    <a:pt x="887" y="532"/>
                  </a:cubicBezTo>
                  <a:cubicBezTo>
                    <a:pt x="866" y="493"/>
                    <a:pt x="845" y="459"/>
                    <a:pt x="828" y="425"/>
                  </a:cubicBezTo>
                  <a:cubicBezTo>
                    <a:pt x="815" y="396"/>
                    <a:pt x="803" y="366"/>
                    <a:pt x="790" y="341"/>
                  </a:cubicBezTo>
                  <a:cubicBezTo>
                    <a:pt x="764" y="294"/>
                    <a:pt x="760" y="256"/>
                    <a:pt x="747" y="226"/>
                  </a:cubicBezTo>
                  <a:cubicBezTo>
                    <a:pt x="735" y="171"/>
                    <a:pt x="735" y="158"/>
                    <a:pt x="739" y="158"/>
                  </a:cubicBezTo>
                  <a:cubicBezTo>
                    <a:pt x="739" y="154"/>
                    <a:pt x="735" y="145"/>
                    <a:pt x="735" y="141"/>
                  </a:cubicBezTo>
                  <a:cubicBezTo>
                    <a:pt x="726" y="111"/>
                    <a:pt x="713" y="65"/>
                    <a:pt x="7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9" name="Google Shape;3499;p34"/>
            <p:cNvSpPr/>
            <p:nvPr/>
          </p:nvSpPr>
          <p:spPr>
            <a:xfrm>
              <a:off x="7945808" y="4714703"/>
              <a:ext cx="651993" cy="438461"/>
            </a:xfrm>
            <a:custGeom>
              <a:avLst/>
              <a:gdLst/>
              <a:ahLst/>
              <a:cxnLst/>
              <a:rect l="l" t="t" r="r" b="b"/>
              <a:pathLst>
                <a:path w="3490" h="2347" extrusionOk="0">
                  <a:moveTo>
                    <a:pt x="2038" y="393"/>
                  </a:moveTo>
                  <a:cubicBezTo>
                    <a:pt x="2050" y="393"/>
                    <a:pt x="2063" y="394"/>
                    <a:pt x="2076" y="396"/>
                  </a:cubicBezTo>
                  <a:cubicBezTo>
                    <a:pt x="2135" y="400"/>
                    <a:pt x="2186" y="426"/>
                    <a:pt x="2195" y="443"/>
                  </a:cubicBezTo>
                  <a:cubicBezTo>
                    <a:pt x="2199" y="451"/>
                    <a:pt x="2199" y="464"/>
                    <a:pt x="2195" y="477"/>
                  </a:cubicBezTo>
                  <a:cubicBezTo>
                    <a:pt x="2190" y="490"/>
                    <a:pt x="2186" y="502"/>
                    <a:pt x="2173" y="511"/>
                  </a:cubicBezTo>
                  <a:cubicBezTo>
                    <a:pt x="2168" y="516"/>
                    <a:pt x="2158" y="518"/>
                    <a:pt x="2145" y="518"/>
                  </a:cubicBezTo>
                  <a:cubicBezTo>
                    <a:pt x="2124" y="518"/>
                    <a:pt x="2096" y="513"/>
                    <a:pt x="2067" y="511"/>
                  </a:cubicBezTo>
                  <a:cubicBezTo>
                    <a:pt x="2021" y="502"/>
                    <a:pt x="1974" y="498"/>
                    <a:pt x="1961" y="490"/>
                  </a:cubicBezTo>
                  <a:cubicBezTo>
                    <a:pt x="1953" y="481"/>
                    <a:pt x="1949" y="468"/>
                    <a:pt x="1944" y="456"/>
                  </a:cubicBezTo>
                  <a:cubicBezTo>
                    <a:pt x="1944" y="439"/>
                    <a:pt x="1944" y="430"/>
                    <a:pt x="1953" y="417"/>
                  </a:cubicBezTo>
                  <a:cubicBezTo>
                    <a:pt x="1959" y="404"/>
                    <a:pt x="1994" y="393"/>
                    <a:pt x="2038" y="393"/>
                  </a:cubicBezTo>
                  <a:close/>
                  <a:moveTo>
                    <a:pt x="2605" y="549"/>
                  </a:moveTo>
                  <a:cubicBezTo>
                    <a:pt x="2630" y="549"/>
                    <a:pt x="2694" y="590"/>
                    <a:pt x="2751" y="638"/>
                  </a:cubicBezTo>
                  <a:cubicBezTo>
                    <a:pt x="2810" y="689"/>
                    <a:pt x="2857" y="748"/>
                    <a:pt x="2861" y="770"/>
                  </a:cubicBezTo>
                  <a:cubicBezTo>
                    <a:pt x="2861" y="787"/>
                    <a:pt x="2857" y="795"/>
                    <a:pt x="2848" y="804"/>
                  </a:cubicBezTo>
                  <a:cubicBezTo>
                    <a:pt x="2838" y="814"/>
                    <a:pt x="2827" y="822"/>
                    <a:pt x="2817" y="822"/>
                  </a:cubicBezTo>
                  <a:cubicBezTo>
                    <a:pt x="2815" y="822"/>
                    <a:pt x="2812" y="821"/>
                    <a:pt x="2810" y="821"/>
                  </a:cubicBezTo>
                  <a:cubicBezTo>
                    <a:pt x="2789" y="821"/>
                    <a:pt x="2734" y="774"/>
                    <a:pt x="2679" y="727"/>
                  </a:cubicBezTo>
                  <a:lnTo>
                    <a:pt x="2657" y="710"/>
                  </a:lnTo>
                  <a:cubicBezTo>
                    <a:pt x="2657" y="710"/>
                    <a:pt x="2657" y="706"/>
                    <a:pt x="2657" y="706"/>
                  </a:cubicBezTo>
                  <a:cubicBezTo>
                    <a:pt x="2611" y="668"/>
                    <a:pt x="2568" y="625"/>
                    <a:pt x="2564" y="608"/>
                  </a:cubicBezTo>
                  <a:cubicBezTo>
                    <a:pt x="2560" y="604"/>
                    <a:pt x="2560" y="600"/>
                    <a:pt x="2560" y="596"/>
                  </a:cubicBezTo>
                  <a:cubicBezTo>
                    <a:pt x="2560" y="587"/>
                    <a:pt x="2564" y="583"/>
                    <a:pt x="2568" y="574"/>
                  </a:cubicBezTo>
                  <a:cubicBezTo>
                    <a:pt x="2577" y="562"/>
                    <a:pt x="2585" y="553"/>
                    <a:pt x="2602" y="549"/>
                  </a:cubicBezTo>
                  <a:cubicBezTo>
                    <a:pt x="2603" y="549"/>
                    <a:pt x="2604" y="549"/>
                    <a:pt x="2605" y="549"/>
                  </a:cubicBezTo>
                  <a:close/>
                  <a:moveTo>
                    <a:pt x="1569" y="829"/>
                  </a:moveTo>
                  <a:cubicBezTo>
                    <a:pt x="1599" y="829"/>
                    <a:pt x="1634" y="840"/>
                    <a:pt x="1639" y="855"/>
                  </a:cubicBezTo>
                  <a:cubicBezTo>
                    <a:pt x="1643" y="863"/>
                    <a:pt x="1643" y="876"/>
                    <a:pt x="1643" y="889"/>
                  </a:cubicBezTo>
                  <a:cubicBezTo>
                    <a:pt x="1643" y="906"/>
                    <a:pt x="1643" y="918"/>
                    <a:pt x="1639" y="927"/>
                  </a:cubicBezTo>
                  <a:cubicBezTo>
                    <a:pt x="1633" y="939"/>
                    <a:pt x="1615" y="944"/>
                    <a:pt x="1594" y="944"/>
                  </a:cubicBezTo>
                  <a:cubicBezTo>
                    <a:pt x="1563" y="944"/>
                    <a:pt x="1527" y="933"/>
                    <a:pt x="1520" y="918"/>
                  </a:cubicBezTo>
                  <a:cubicBezTo>
                    <a:pt x="1516" y="906"/>
                    <a:pt x="1516" y="897"/>
                    <a:pt x="1520" y="884"/>
                  </a:cubicBezTo>
                  <a:cubicBezTo>
                    <a:pt x="1520" y="867"/>
                    <a:pt x="1520" y="855"/>
                    <a:pt x="1524" y="846"/>
                  </a:cubicBezTo>
                  <a:cubicBezTo>
                    <a:pt x="1529" y="834"/>
                    <a:pt x="1548" y="829"/>
                    <a:pt x="1569" y="829"/>
                  </a:cubicBezTo>
                  <a:close/>
                  <a:moveTo>
                    <a:pt x="2187" y="904"/>
                  </a:moveTo>
                  <a:cubicBezTo>
                    <a:pt x="2209" y="904"/>
                    <a:pt x="2248" y="923"/>
                    <a:pt x="2284" y="948"/>
                  </a:cubicBezTo>
                  <a:cubicBezTo>
                    <a:pt x="2322" y="978"/>
                    <a:pt x="2356" y="1016"/>
                    <a:pt x="2356" y="1033"/>
                  </a:cubicBezTo>
                  <a:cubicBezTo>
                    <a:pt x="2356" y="1046"/>
                    <a:pt x="2352" y="1054"/>
                    <a:pt x="2343" y="1067"/>
                  </a:cubicBezTo>
                  <a:cubicBezTo>
                    <a:pt x="2335" y="1080"/>
                    <a:pt x="2322" y="1088"/>
                    <a:pt x="2309" y="1092"/>
                  </a:cubicBezTo>
                  <a:cubicBezTo>
                    <a:pt x="2308" y="1093"/>
                    <a:pt x="2307" y="1093"/>
                    <a:pt x="2305" y="1093"/>
                  </a:cubicBezTo>
                  <a:cubicBezTo>
                    <a:pt x="2287" y="1093"/>
                    <a:pt x="2252" y="1069"/>
                    <a:pt x="2220" y="1041"/>
                  </a:cubicBezTo>
                  <a:cubicBezTo>
                    <a:pt x="2182" y="1016"/>
                    <a:pt x="2144" y="986"/>
                    <a:pt x="2144" y="969"/>
                  </a:cubicBezTo>
                  <a:cubicBezTo>
                    <a:pt x="2140" y="956"/>
                    <a:pt x="2144" y="948"/>
                    <a:pt x="2152" y="935"/>
                  </a:cubicBezTo>
                  <a:cubicBezTo>
                    <a:pt x="2161" y="922"/>
                    <a:pt x="2165" y="910"/>
                    <a:pt x="2178" y="906"/>
                  </a:cubicBezTo>
                  <a:cubicBezTo>
                    <a:pt x="2180" y="904"/>
                    <a:pt x="2184" y="904"/>
                    <a:pt x="2187" y="904"/>
                  </a:cubicBezTo>
                  <a:close/>
                  <a:moveTo>
                    <a:pt x="1805" y="0"/>
                  </a:moveTo>
                  <a:cubicBezTo>
                    <a:pt x="1652" y="0"/>
                    <a:pt x="1504" y="17"/>
                    <a:pt x="1363" y="48"/>
                  </a:cubicBezTo>
                  <a:cubicBezTo>
                    <a:pt x="1244" y="69"/>
                    <a:pt x="1134" y="103"/>
                    <a:pt x="1027" y="146"/>
                  </a:cubicBezTo>
                  <a:cubicBezTo>
                    <a:pt x="836" y="218"/>
                    <a:pt x="667" y="316"/>
                    <a:pt x="531" y="430"/>
                  </a:cubicBezTo>
                  <a:cubicBezTo>
                    <a:pt x="391" y="541"/>
                    <a:pt x="285" y="664"/>
                    <a:pt x="213" y="782"/>
                  </a:cubicBezTo>
                  <a:cubicBezTo>
                    <a:pt x="60" y="1024"/>
                    <a:pt x="26" y="1241"/>
                    <a:pt x="13" y="1347"/>
                  </a:cubicBezTo>
                  <a:cubicBezTo>
                    <a:pt x="9" y="1372"/>
                    <a:pt x="5" y="1402"/>
                    <a:pt x="5" y="1423"/>
                  </a:cubicBezTo>
                  <a:cubicBezTo>
                    <a:pt x="5" y="1453"/>
                    <a:pt x="0" y="1483"/>
                    <a:pt x="5" y="1504"/>
                  </a:cubicBezTo>
                  <a:cubicBezTo>
                    <a:pt x="0" y="1576"/>
                    <a:pt x="9" y="1627"/>
                    <a:pt x="9" y="1657"/>
                  </a:cubicBezTo>
                  <a:cubicBezTo>
                    <a:pt x="13" y="1691"/>
                    <a:pt x="13" y="1708"/>
                    <a:pt x="9" y="1712"/>
                  </a:cubicBezTo>
                  <a:cubicBezTo>
                    <a:pt x="13" y="1720"/>
                    <a:pt x="17" y="1725"/>
                    <a:pt x="22" y="1737"/>
                  </a:cubicBezTo>
                  <a:cubicBezTo>
                    <a:pt x="39" y="1759"/>
                    <a:pt x="51" y="1797"/>
                    <a:pt x="77" y="1839"/>
                  </a:cubicBezTo>
                  <a:cubicBezTo>
                    <a:pt x="89" y="1861"/>
                    <a:pt x="106" y="1886"/>
                    <a:pt x="119" y="1916"/>
                  </a:cubicBezTo>
                  <a:cubicBezTo>
                    <a:pt x="136" y="1941"/>
                    <a:pt x="157" y="1971"/>
                    <a:pt x="183" y="2005"/>
                  </a:cubicBezTo>
                  <a:cubicBezTo>
                    <a:pt x="213" y="2047"/>
                    <a:pt x="263" y="2107"/>
                    <a:pt x="336" y="2175"/>
                  </a:cubicBezTo>
                  <a:cubicBezTo>
                    <a:pt x="412" y="2238"/>
                    <a:pt x="514" y="2302"/>
                    <a:pt x="650" y="2327"/>
                  </a:cubicBezTo>
                  <a:cubicBezTo>
                    <a:pt x="667" y="2332"/>
                    <a:pt x="679" y="2336"/>
                    <a:pt x="696" y="2336"/>
                  </a:cubicBezTo>
                  <a:cubicBezTo>
                    <a:pt x="730" y="2344"/>
                    <a:pt x="773" y="2344"/>
                    <a:pt x="811" y="2344"/>
                  </a:cubicBezTo>
                  <a:cubicBezTo>
                    <a:pt x="818" y="2346"/>
                    <a:pt x="825" y="2346"/>
                    <a:pt x="831" y="2346"/>
                  </a:cubicBezTo>
                  <a:cubicBezTo>
                    <a:pt x="844" y="2346"/>
                    <a:pt x="856" y="2344"/>
                    <a:pt x="870" y="2344"/>
                  </a:cubicBezTo>
                  <a:cubicBezTo>
                    <a:pt x="913" y="2344"/>
                    <a:pt x="955" y="2340"/>
                    <a:pt x="998" y="2340"/>
                  </a:cubicBezTo>
                  <a:cubicBezTo>
                    <a:pt x="1040" y="2340"/>
                    <a:pt x="1087" y="2340"/>
                    <a:pt x="1129" y="2336"/>
                  </a:cubicBezTo>
                  <a:cubicBezTo>
                    <a:pt x="1312" y="2336"/>
                    <a:pt x="1511" y="2332"/>
                    <a:pt x="1719" y="2327"/>
                  </a:cubicBezTo>
                  <a:cubicBezTo>
                    <a:pt x="1927" y="2327"/>
                    <a:pt x="2148" y="2323"/>
                    <a:pt x="2377" y="2319"/>
                  </a:cubicBezTo>
                  <a:cubicBezTo>
                    <a:pt x="2377" y="2319"/>
                    <a:pt x="2377" y="2319"/>
                    <a:pt x="2377" y="2315"/>
                  </a:cubicBezTo>
                  <a:cubicBezTo>
                    <a:pt x="2369" y="2281"/>
                    <a:pt x="2369" y="2255"/>
                    <a:pt x="2373" y="2234"/>
                  </a:cubicBezTo>
                  <a:cubicBezTo>
                    <a:pt x="2364" y="2200"/>
                    <a:pt x="2360" y="2141"/>
                    <a:pt x="2369" y="2060"/>
                  </a:cubicBezTo>
                  <a:cubicBezTo>
                    <a:pt x="2373" y="1984"/>
                    <a:pt x="2398" y="1827"/>
                    <a:pt x="2517" y="1653"/>
                  </a:cubicBezTo>
                  <a:cubicBezTo>
                    <a:pt x="2606" y="1517"/>
                    <a:pt x="2763" y="1381"/>
                    <a:pt x="2954" y="1271"/>
                  </a:cubicBezTo>
                  <a:cubicBezTo>
                    <a:pt x="3001" y="1245"/>
                    <a:pt x="3048" y="1220"/>
                    <a:pt x="3099" y="1194"/>
                  </a:cubicBezTo>
                  <a:cubicBezTo>
                    <a:pt x="3218" y="1139"/>
                    <a:pt x="3349" y="1097"/>
                    <a:pt x="3489" y="1071"/>
                  </a:cubicBezTo>
                  <a:lnTo>
                    <a:pt x="3464" y="1012"/>
                  </a:lnTo>
                  <a:cubicBezTo>
                    <a:pt x="3362" y="782"/>
                    <a:pt x="3205" y="574"/>
                    <a:pt x="3010" y="413"/>
                  </a:cubicBezTo>
                  <a:cubicBezTo>
                    <a:pt x="2819" y="256"/>
                    <a:pt x="2594" y="142"/>
                    <a:pt x="2360" y="78"/>
                  </a:cubicBezTo>
                  <a:cubicBezTo>
                    <a:pt x="2175" y="25"/>
                    <a:pt x="1987" y="0"/>
                    <a:pt x="180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0" name="Google Shape;3500;p34"/>
            <p:cNvSpPr/>
            <p:nvPr/>
          </p:nvSpPr>
          <p:spPr>
            <a:xfrm>
              <a:off x="8397719" y="4931598"/>
              <a:ext cx="469659" cy="249028"/>
            </a:xfrm>
            <a:custGeom>
              <a:avLst/>
              <a:gdLst/>
              <a:ahLst/>
              <a:cxnLst/>
              <a:rect l="l" t="t" r="r" b="b"/>
              <a:pathLst>
                <a:path w="2514" h="1333" extrusionOk="0">
                  <a:moveTo>
                    <a:pt x="1317" y="0"/>
                  </a:moveTo>
                  <a:cubicBezTo>
                    <a:pt x="1285" y="0"/>
                    <a:pt x="1254" y="1"/>
                    <a:pt x="1223" y="3"/>
                  </a:cubicBezTo>
                  <a:cubicBezTo>
                    <a:pt x="1185" y="3"/>
                    <a:pt x="1147" y="8"/>
                    <a:pt x="1108" y="16"/>
                  </a:cubicBezTo>
                  <a:cubicBezTo>
                    <a:pt x="973" y="33"/>
                    <a:pt x="841" y="71"/>
                    <a:pt x="731" y="127"/>
                  </a:cubicBezTo>
                  <a:cubicBezTo>
                    <a:pt x="480" y="241"/>
                    <a:pt x="281" y="390"/>
                    <a:pt x="175" y="542"/>
                  </a:cubicBezTo>
                  <a:cubicBezTo>
                    <a:pt x="60" y="695"/>
                    <a:pt x="35" y="835"/>
                    <a:pt x="22" y="903"/>
                  </a:cubicBezTo>
                  <a:cubicBezTo>
                    <a:pt x="1" y="1005"/>
                    <a:pt x="1" y="1069"/>
                    <a:pt x="1" y="1103"/>
                  </a:cubicBezTo>
                  <a:cubicBezTo>
                    <a:pt x="1" y="1111"/>
                    <a:pt x="5" y="1124"/>
                    <a:pt x="13" y="1141"/>
                  </a:cubicBezTo>
                  <a:cubicBezTo>
                    <a:pt x="13" y="1145"/>
                    <a:pt x="18" y="1149"/>
                    <a:pt x="22" y="1158"/>
                  </a:cubicBezTo>
                  <a:cubicBezTo>
                    <a:pt x="30" y="1183"/>
                    <a:pt x="52" y="1209"/>
                    <a:pt x="81" y="1230"/>
                  </a:cubicBezTo>
                  <a:cubicBezTo>
                    <a:pt x="94" y="1239"/>
                    <a:pt x="107" y="1251"/>
                    <a:pt x="128" y="1260"/>
                  </a:cubicBezTo>
                  <a:cubicBezTo>
                    <a:pt x="132" y="1260"/>
                    <a:pt x="136" y="1260"/>
                    <a:pt x="136" y="1264"/>
                  </a:cubicBezTo>
                  <a:cubicBezTo>
                    <a:pt x="158" y="1268"/>
                    <a:pt x="183" y="1277"/>
                    <a:pt x="209" y="1281"/>
                  </a:cubicBezTo>
                  <a:cubicBezTo>
                    <a:pt x="277" y="1294"/>
                    <a:pt x="361" y="1311"/>
                    <a:pt x="451" y="1315"/>
                  </a:cubicBezTo>
                  <a:cubicBezTo>
                    <a:pt x="624" y="1319"/>
                    <a:pt x="842" y="1333"/>
                    <a:pt x="1085" y="1333"/>
                  </a:cubicBezTo>
                  <a:cubicBezTo>
                    <a:pt x="1115" y="1333"/>
                    <a:pt x="1146" y="1332"/>
                    <a:pt x="1176" y="1332"/>
                  </a:cubicBezTo>
                  <a:cubicBezTo>
                    <a:pt x="1452" y="1332"/>
                    <a:pt x="1766" y="1298"/>
                    <a:pt x="2085" y="1217"/>
                  </a:cubicBezTo>
                  <a:cubicBezTo>
                    <a:pt x="2161" y="1196"/>
                    <a:pt x="2237" y="1166"/>
                    <a:pt x="2305" y="1128"/>
                  </a:cubicBezTo>
                  <a:cubicBezTo>
                    <a:pt x="2339" y="1107"/>
                    <a:pt x="2369" y="1086"/>
                    <a:pt x="2399" y="1060"/>
                  </a:cubicBezTo>
                  <a:cubicBezTo>
                    <a:pt x="2428" y="1035"/>
                    <a:pt x="2458" y="1005"/>
                    <a:pt x="2471" y="980"/>
                  </a:cubicBezTo>
                  <a:cubicBezTo>
                    <a:pt x="2509" y="916"/>
                    <a:pt x="2513" y="840"/>
                    <a:pt x="2505" y="759"/>
                  </a:cubicBezTo>
                  <a:cubicBezTo>
                    <a:pt x="2492" y="683"/>
                    <a:pt x="2467" y="606"/>
                    <a:pt x="2424" y="534"/>
                  </a:cubicBezTo>
                  <a:cubicBezTo>
                    <a:pt x="2344" y="394"/>
                    <a:pt x="2216" y="279"/>
                    <a:pt x="2072" y="199"/>
                  </a:cubicBezTo>
                  <a:cubicBezTo>
                    <a:pt x="1923" y="114"/>
                    <a:pt x="1766" y="59"/>
                    <a:pt x="1609" y="29"/>
                  </a:cubicBezTo>
                  <a:cubicBezTo>
                    <a:pt x="1511" y="10"/>
                    <a:pt x="1412" y="0"/>
                    <a:pt x="13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1" name="Google Shape;3501;p34"/>
            <p:cNvSpPr/>
            <p:nvPr/>
          </p:nvSpPr>
          <p:spPr>
            <a:xfrm>
              <a:off x="8200253" y="4714703"/>
              <a:ext cx="397548" cy="237445"/>
            </a:xfrm>
            <a:custGeom>
              <a:avLst/>
              <a:gdLst/>
              <a:ahLst/>
              <a:cxnLst/>
              <a:rect l="l" t="t" r="r" b="b"/>
              <a:pathLst>
                <a:path w="2128" h="1271" extrusionOk="0">
                  <a:moveTo>
                    <a:pt x="443" y="0"/>
                  </a:moveTo>
                  <a:cubicBezTo>
                    <a:pt x="290" y="0"/>
                    <a:pt x="142" y="17"/>
                    <a:pt x="1" y="48"/>
                  </a:cubicBezTo>
                  <a:cubicBezTo>
                    <a:pt x="260" y="74"/>
                    <a:pt x="794" y="180"/>
                    <a:pt x="1198" y="596"/>
                  </a:cubicBezTo>
                  <a:cubicBezTo>
                    <a:pt x="1232" y="630"/>
                    <a:pt x="1266" y="668"/>
                    <a:pt x="1295" y="706"/>
                  </a:cubicBezTo>
                  <a:cubicBezTo>
                    <a:pt x="1295" y="706"/>
                    <a:pt x="1295" y="710"/>
                    <a:pt x="1295" y="710"/>
                  </a:cubicBezTo>
                  <a:cubicBezTo>
                    <a:pt x="1418" y="859"/>
                    <a:pt x="1520" y="1046"/>
                    <a:pt x="1592" y="1271"/>
                  </a:cubicBezTo>
                  <a:cubicBezTo>
                    <a:pt x="1639" y="1245"/>
                    <a:pt x="1686" y="1220"/>
                    <a:pt x="1737" y="1194"/>
                  </a:cubicBezTo>
                  <a:cubicBezTo>
                    <a:pt x="1856" y="1139"/>
                    <a:pt x="1987" y="1097"/>
                    <a:pt x="2127" y="1071"/>
                  </a:cubicBezTo>
                  <a:lnTo>
                    <a:pt x="2102" y="1012"/>
                  </a:lnTo>
                  <a:cubicBezTo>
                    <a:pt x="2000" y="782"/>
                    <a:pt x="1843" y="574"/>
                    <a:pt x="1648" y="413"/>
                  </a:cubicBezTo>
                  <a:cubicBezTo>
                    <a:pt x="1457" y="256"/>
                    <a:pt x="1232" y="142"/>
                    <a:pt x="998" y="78"/>
                  </a:cubicBezTo>
                  <a:cubicBezTo>
                    <a:pt x="813" y="25"/>
                    <a:pt x="625" y="0"/>
                    <a:pt x="443" y="0"/>
                  </a:cubicBezTo>
                  <a:close/>
                </a:path>
              </a:pathLst>
            </a:custGeom>
            <a:solidFill>
              <a:srgbClr val="1E1549">
                <a:alpha val="1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2" name="Google Shape;3502;p34"/>
            <p:cNvSpPr/>
            <p:nvPr/>
          </p:nvSpPr>
          <p:spPr>
            <a:xfrm>
              <a:off x="7872015" y="4998665"/>
              <a:ext cx="193730" cy="201763"/>
            </a:xfrm>
            <a:custGeom>
              <a:avLst/>
              <a:gdLst/>
              <a:ahLst/>
              <a:cxnLst/>
              <a:rect l="l" t="t" r="r" b="b"/>
              <a:pathLst>
                <a:path w="1037" h="1080" extrusionOk="0">
                  <a:moveTo>
                    <a:pt x="340" y="1"/>
                  </a:moveTo>
                  <a:cubicBezTo>
                    <a:pt x="268" y="18"/>
                    <a:pt x="230" y="26"/>
                    <a:pt x="213" y="26"/>
                  </a:cubicBezTo>
                  <a:cubicBezTo>
                    <a:pt x="200" y="39"/>
                    <a:pt x="170" y="60"/>
                    <a:pt x="119" y="94"/>
                  </a:cubicBezTo>
                  <a:cubicBezTo>
                    <a:pt x="64" y="268"/>
                    <a:pt x="1" y="710"/>
                    <a:pt x="493" y="1079"/>
                  </a:cubicBezTo>
                  <a:cubicBezTo>
                    <a:pt x="540" y="1075"/>
                    <a:pt x="586" y="1075"/>
                    <a:pt x="637" y="1071"/>
                  </a:cubicBezTo>
                  <a:cubicBezTo>
                    <a:pt x="748" y="1058"/>
                    <a:pt x="858" y="1032"/>
                    <a:pt x="943" y="973"/>
                  </a:cubicBezTo>
                  <a:cubicBezTo>
                    <a:pt x="981" y="952"/>
                    <a:pt x="1011" y="930"/>
                    <a:pt x="1036" y="901"/>
                  </a:cubicBezTo>
                  <a:lnTo>
                    <a:pt x="1032" y="901"/>
                  </a:lnTo>
                  <a:cubicBezTo>
                    <a:pt x="883" y="867"/>
                    <a:pt x="765" y="795"/>
                    <a:pt x="680" y="723"/>
                  </a:cubicBezTo>
                  <a:cubicBezTo>
                    <a:pt x="603" y="646"/>
                    <a:pt x="548" y="578"/>
                    <a:pt x="518" y="532"/>
                  </a:cubicBezTo>
                  <a:cubicBezTo>
                    <a:pt x="497" y="493"/>
                    <a:pt x="476" y="459"/>
                    <a:pt x="459" y="425"/>
                  </a:cubicBezTo>
                  <a:cubicBezTo>
                    <a:pt x="446" y="396"/>
                    <a:pt x="434" y="366"/>
                    <a:pt x="421" y="341"/>
                  </a:cubicBezTo>
                  <a:cubicBezTo>
                    <a:pt x="395" y="294"/>
                    <a:pt x="391" y="256"/>
                    <a:pt x="378" y="226"/>
                  </a:cubicBezTo>
                  <a:cubicBezTo>
                    <a:pt x="366" y="171"/>
                    <a:pt x="366" y="158"/>
                    <a:pt x="370" y="158"/>
                  </a:cubicBezTo>
                  <a:cubicBezTo>
                    <a:pt x="370" y="154"/>
                    <a:pt x="366" y="145"/>
                    <a:pt x="366" y="141"/>
                  </a:cubicBezTo>
                  <a:cubicBezTo>
                    <a:pt x="357" y="111"/>
                    <a:pt x="344" y="65"/>
                    <a:pt x="340" y="1"/>
                  </a:cubicBezTo>
                  <a:close/>
                </a:path>
              </a:pathLst>
            </a:custGeom>
            <a:solidFill>
              <a:srgbClr val="1E1549">
                <a:alpha val="1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3" name="Google Shape;3503;p34"/>
            <p:cNvSpPr/>
            <p:nvPr/>
          </p:nvSpPr>
          <p:spPr>
            <a:xfrm>
              <a:off x="8412852" y="4925059"/>
              <a:ext cx="475824" cy="275369"/>
            </a:xfrm>
            <a:custGeom>
              <a:avLst/>
              <a:gdLst/>
              <a:ahLst/>
              <a:cxnLst/>
              <a:rect l="l" t="t" r="r" b="b"/>
              <a:pathLst>
                <a:path w="2547" h="1474" extrusionOk="0">
                  <a:moveTo>
                    <a:pt x="1664" y="0"/>
                  </a:moveTo>
                  <a:cubicBezTo>
                    <a:pt x="1664" y="0"/>
                    <a:pt x="1685" y="43"/>
                    <a:pt x="1715" y="111"/>
                  </a:cubicBezTo>
                  <a:cubicBezTo>
                    <a:pt x="1813" y="353"/>
                    <a:pt x="1961" y="972"/>
                    <a:pt x="1350" y="1125"/>
                  </a:cubicBezTo>
                  <a:cubicBezTo>
                    <a:pt x="849" y="1248"/>
                    <a:pt x="412" y="1274"/>
                    <a:pt x="162" y="1324"/>
                  </a:cubicBezTo>
                  <a:cubicBezTo>
                    <a:pt x="94" y="1337"/>
                    <a:pt x="38" y="1350"/>
                    <a:pt x="0" y="1358"/>
                  </a:cubicBezTo>
                  <a:cubicBezTo>
                    <a:pt x="5" y="1358"/>
                    <a:pt x="13" y="1363"/>
                    <a:pt x="22" y="1367"/>
                  </a:cubicBezTo>
                  <a:cubicBezTo>
                    <a:pt x="47" y="1380"/>
                    <a:pt x="81" y="1388"/>
                    <a:pt x="115" y="1397"/>
                  </a:cubicBezTo>
                  <a:cubicBezTo>
                    <a:pt x="183" y="1414"/>
                    <a:pt x="268" y="1431"/>
                    <a:pt x="370" y="1439"/>
                  </a:cubicBezTo>
                  <a:cubicBezTo>
                    <a:pt x="565" y="1452"/>
                    <a:pt x="815" y="1469"/>
                    <a:pt x="1100" y="1473"/>
                  </a:cubicBezTo>
                  <a:cubicBezTo>
                    <a:pt x="1384" y="1473"/>
                    <a:pt x="1707" y="1439"/>
                    <a:pt x="2038" y="1358"/>
                  </a:cubicBezTo>
                  <a:cubicBezTo>
                    <a:pt x="2118" y="1337"/>
                    <a:pt x="2203" y="1303"/>
                    <a:pt x="2284" y="1257"/>
                  </a:cubicBezTo>
                  <a:cubicBezTo>
                    <a:pt x="2322" y="1235"/>
                    <a:pt x="2360" y="1210"/>
                    <a:pt x="2398" y="1176"/>
                  </a:cubicBezTo>
                  <a:cubicBezTo>
                    <a:pt x="2415" y="1163"/>
                    <a:pt x="2432" y="1146"/>
                    <a:pt x="2449" y="1129"/>
                  </a:cubicBezTo>
                  <a:cubicBezTo>
                    <a:pt x="2466" y="1108"/>
                    <a:pt x="2479" y="1087"/>
                    <a:pt x="2492" y="1066"/>
                  </a:cubicBezTo>
                  <a:cubicBezTo>
                    <a:pt x="2543" y="972"/>
                    <a:pt x="2547" y="870"/>
                    <a:pt x="2534" y="773"/>
                  </a:cubicBezTo>
                  <a:cubicBezTo>
                    <a:pt x="2521" y="679"/>
                    <a:pt x="2488" y="590"/>
                    <a:pt x="2441" y="510"/>
                  </a:cubicBezTo>
                  <a:cubicBezTo>
                    <a:pt x="2343" y="344"/>
                    <a:pt x="2199" y="221"/>
                    <a:pt x="2042" y="132"/>
                  </a:cubicBezTo>
                  <a:cubicBezTo>
                    <a:pt x="1940" y="77"/>
                    <a:pt x="1834" y="34"/>
                    <a:pt x="1728" y="0"/>
                  </a:cubicBezTo>
                  <a:close/>
                </a:path>
              </a:pathLst>
            </a:custGeom>
            <a:solidFill>
              <a:srgbClr val="1E1549">
                <a:alpha val="1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04" name="Google Shape;3504;p34"/>
          <p:cNvGrpSpPr/>
          <p:nvPr/>
        </p:nvGrpSpPr>
        <p:grpSpPr>
          <a:xfrm>
            <a:off x="-694916" y="4268363"/>
            <a:ext cx="3334980" cy="1481629"/>
            <a:chOff x="-462037" y="4426274"/>
            <a:chExt cx="3455580" cy="1535208"/>
          </a:xfrm>
        </p:grpSpPr>
        <p:sp>
          <p:nvSpPr>
            <p:cNvPr id="3505" name="Google Shape;3505;p34"/>
            <p:cNvSpPr/>
            <p:nvPr/>
          </p:nvSpPr>
          <p:spPr>
            <a:xfrm>
              <a:off x="259489" y="5399733"/>
              <a:ext cx="983677" cy="205406"/>
            </a:xfrm>
            <a:custGeom>
              <a:avLst/>
              <a:gdLst/>
              <a:ahLst/>
              <a:cxnLst/>
              <a:rect l="l" t="t" r="r" b="b"/>
              <a:pathLst>
                <a:path w="4334" h="905" extrusionOk="0">
                  <a:moveTo>
                    <a:pt x="1990" y="0"/>
                  </a:moveTo>
                  <a:cubicBezTo>
                    <a:pt x="1960" y="0"/>
                    <a:pt x="1931" y="1"/>
                    <a:pt x="1902" y="2"/>
                  </a:cubicBezTo>
                  <a:cubicBezTo>
                    <a:pt x="1770" y="6"/>
                    <a:pt x="1643" y="27"/>
                    <a:pt x="1533" y="57"/>
                  </a:cubicBezTo>
                  <a:cubicBezTo>
                    <a:pt x="1312" y="108"/>
                    <a:pt x="1159" y="188"/>
                    <a:pt x="1108" y="222"/>
                  </a:cubicBezTo>
                  <a:cubicBezTo>
                    <a:pt x="1095" y="231"/>
                    <a:pt x="1083" y="239"/>
                    <a:pt x="1074" y="244"/>
                  </a:cubicBezTo>
                  <a:cubicBezTo>
                    <a:pt x="972" y="197"/>
                    <a:pt x="845" y="167"/>
                    <a:pt x="718" y="167"/>
                  </a:cubicBezTo>
                  <a:cubicBezTo>
                    <a:pt x="552" y="167"/>
                    <a:pt x="391" y="214"/>
                    <a:pt x="268" y="265"/>
                  </a:cubicBezTo>
                  <a:cubicBezTo>
                    <a:pt x="149" y="316"/>
                    <a:pt x="64" y="375"/>
                    <a:pt x="39" y="396"/>
                  </a:cubicBezTo>
                  <a:cubicBezTo>
                    <a:pt x="0" y="430"/>
                    <a:pt x="0" y="443"/>
                    <a:pt x="5" y="451"/>
                  </a:cubicBezTo>
                  <a:cubicBezTo>
                    <a:pt x="6" y="455"/>
                    <a:pt x="10" y="458"/>
                    <a:pt x="17" y="458"/>
                  </a:cubicBezTo>
                  <a:cubicBezTo>
                    <a:pt x="26" y="458"/>
                    <a:pt x="42" y="453"/>
                    <a:pt x="68" y="439"/>
                  </a:cubicBezTo>
                  <a:cubicBezTo>
                    <a:pt x="98" y="426"/>
                    <a:pt x="183" y="379"/>
                    <a:pt x="297" y="333"/>
                  </a:cubicBezTo>
                  <a:cubicBezTo>
                    <a:pt x="410" y="288"/>
                    <a:pt x="554" y="252"/>
                    <a:pt x="698" y="252"/>
                  </a:cubicBezTo>
                  <a:cubicBezTo>
                    <a:pt x="706" y="252"/>
                    <a:pt x="714" y="252"/>
                    <a:pt x="722" y="252"/>
                  </a:cubicBezTo>
                  <a:cubicBezTo>
                    <a:pt x="875" y="252"/>
                    <a:pt x="1023" y="294"/>
                    <a:pt x="1129" y="358"/>
                  </a:cubicBezTo>
                  <a:cubicBezTo>
                    <a:pt x="1235" y="418"/>
                    <a:pt x="1299" y="485"/>
                    <a:pt x="1325" y="507"/>
                  </a:cubicBezTo>
                  <a:cubicBezTo>
                    <a:pt x="1352" y="534"/>
                    <a:pt x="1365" y="542"/>
                    <a:pt x="1374" y="542"/>
                  </a:cubicBezTo>
                  <a:cubicBezTo>
                    <a:pt x="1376" y="542"/>
                    <a:pt x="1378" y="541"/>
                    <a:pt x="1380" y="541"/>
                  </a:cubicBezTo>
                  <a:cubicBezTo>
                    <a:pt x="1388" y="536"/>
                    <a:pt x="1392" y="524"/>
                    <a:pt x="1363" y="477"/>
                  </a:cubicBezTo>
                  <a:cubicBezTo>
                    <a:pt x="1346" y="443"/>
                    <a:pt x="1282" y="362"/>
                    <a:pt x="1168" y="294"/>
                  </a:cubicBezTo>
                  <a:cubicBezTo>
                    <a:pt x="1155" y="286"/>
                    <a:pt x="1142" y="277"/>
                    <a:pt x="1125" y="269"/>
                  </a:cubicBezTo>
                  <a:lnTo>
                    <a:pt x="1134" y="269"/>
                  </a:lnTo>
                  <a:cubicBezTo>
                    <a:pt x="1189" y="244"/>
                    <a:pt x="1337" y="176"/>
                    <a:pt x="1554" y="129"/>
                  </a:cubicBezTo>
                  <a:cubicBezTo>
                    <a:pt x="1660" y="103"/>
                    <a:pt x="1779" y="86"/>
                    <a:pt x="1910" y="82"/>
                  </a:cubicBezTo>
                  <a:cubicBezTo>
                    <a:pt x="1932" y="82"/>
                    <a:pt x="1953" y="81"/>
                    <a:pt x="1975" y="81"/>
                  </a:cubicBezTo>
                  <a:cubicBezTo>
                    <a:pt x="2083" y="81"/>
                    <a:pt x="2196" y="90"/>
                    <a:pt x="2309" y="108"/>
                  </a:cubicBezTo>
                  <a:cubicBezTo>
                    <a:pt x="2441" y="133"/>
                    <a:pt x="2572" y="171"/>
                    <a:pt x="2691" y="218"/>
                  </a:cubicBezTo>
                  <a:cubicBezTo>
                    <a:pt x="2810" y="269"/>
                    <a:pt x="2916" y="324"/>
                    <a:pt x="3010" y="384"/>
                  </a:cubicBezTo>
                  <a:cubicBezTo>
                    <a:pt x="3192" y="502"/>
                    <a:pt x="3311" y="617"/>
                    <a:pt x="3358" y="655"/>
                  </a:cubicBezTo>
                  <a:cubicBezTo>
                    <a:pt x="3243" y="668"/>
                    <a:pt x="3137" y="689"/>
                    <a:pt x="3044" y="715"/>
                  </a:cubicBezTo>
                  <a:cubicBezTo>
                    <a:pt x="3010" y="723"/>
                    <a:pt x="2980" y="736"/>
                    <a:pt x="2950" y="744"/>
                  </a:cubicBezTo>
                  <a:cubicBezTo>
                    <a:pt x="2920" y="753"/>
                    <a:pt x="2895" y="766"/>
                    <a:pt x="2874" y="774"/>
                  </a:cubicBezTo>
                  <a:cubicBezTo>
                    <a:pt x="2827" y="795"/>
                    <a:pt x="2797" y="812"/>
                    <a:pt x="2780" y="825"/>
                  </a:cubicBezTo>
                  <a:cubicBezTo>
                    <a:pt x="2734" y="855"/>
                    <a:pt x="2734" y="863"/>
                    <a:pt x="2738" y="876"/>
                  </a:cubicBezTo>
                  <a:cubicBezTo>
                    <a:pt x="2740" y="880"/>
                    <a:pt x="2743" y="883"/>
                    <a:pt x="2752" y="883"/>
                  </a:cubicBezTo>
                  <a:cubicBezTo>
                    <a:pt x="2761" y="883"/>
                    <a:pt x="2776" y="880"/>
                    <a:pt x="2802" y="872"/>
                  </a:cubicBezTo>
                  <a:cubicBezTo>
                    <a:pt x="2810" y="867"/>
                    <a:pt x="2823" y="863"/>
                    <a:pt x="2840" y="855"/>
                  </a:cubicBezTo>
                  <a:cubicBezTo>
                    <a:pt x="2857" y="850"/>
                    <a:pt x="2874" y="842"/>
                    <a:pt x="2899" y="838"/>
                  </a:cubicBezTo>
                  <a:cubicBezTo>
                    <a:pt x="2920" y="829"/>
                    <a:pt x="2946" y="821"/>
                    <a:pt x="2976" y="812"/>
                  </a:cubicBezTo>
                  <a:cubicBezTo>
                    <a:pt x="3001" y="804"/>
                    <a:pt x="3031" y="791"/>
                    <a:pt x="3065" y="787"/>
                  </a:cubicBezTo>
                  <a:cubicBezTo>
                    <a:pt x="3187" y="755"/>
                    <a:pt x="3341" y="731"/>
                    <a:pt x="3499" y="731"/>
                  </a:cubicBezTo>
                  <a:cubicBezTo>
                    <a:pt x="3511" y="731"/>
                    <a:pt x="3523" y="731"/>
                    <a:pt x="3536" y="732"/>
                  </a:cubicBezTo>
                  <a:cubicBezTo>
                    <a:pt x="3706" y="736"/>
                    <a:pt x="3871" y="761"/>
                    <a:pt x="4003" y="800"/>
                  </a:cubicBezTo>
                  <a:cubicBezTo>
                    <a:pt x="4130" y="838"/>
                    <a:pt x="4228" y="880"/>
                    <a:pt x="4262" y="893"/>
                  </a:cubicBezTo>
                  <a:cubicBezTo>
                    <a:pt x="4287" y="901"/>
                    <a:pt x="4303" y="905"/>
                    <a:pt x="4313" y="905"/>
                  </a:cubicBezTo>
                  <a:cubicBezTo>
                    <a:pt x="4323" y="905"/>
                    <a:pt x="4327" y="901"/>
                    <a:pt x="4330" y="897"/>
                  </a:cubicBezTo>
                  <a:cubicBezTo>
                    <a:pt x="4334" y="889"/>
                    <a:pt x="4334" y="876"/>
                    <a:pt x="4283" y="846"/>
                  </a:cubicBezTo>
                  <a:cubicBezTo>
                    <a:pt x="4253" y="821"/>
                    <a:pt x="4156" y="774"/>
                    <a:pt x="4024" y="727"/>
                  </a:cubicBezTo>
                  <a:cubicBezTo>
                    <a:pt x="3888" y="685"/>
                    <a:pt x="3714" y="651"/>
                    <a:pt x="3536" y="651"/>
                  </a:cubicBezTo>
                  <a:cubicBezTo>
                    <a:pt x="3523" y="650"/>
                    <a:pt x="3510" y="649"/>
                    <a:pt x="3497" y="649"/>
                  </a:cubicBezTo>
                  <a:cubicBezTo>
                    <a:pt x="3470" y="649"/>
                    <a:pt x="3443" y="651"/>
                    <a:pt x="3417" y="651"/>
                  </a:cubicBezTo>
                  <a:cubicBezTo>
                    <a:pt x="3413" y="642"/>
                    <a:pt x="3404" y="630"/>
                    <a:pt x="3392" y="617"/>
                  </a:cubicBezTo>
                  <a:cubicBezTo>
                    <a:pt x="3353" y="570"/>
                    <a:pt x="3239" y="447"/>
                    <a:pt x="3048" y="320"/>
                  </a:cubicBezTo>
                  <a:cubicBezTo>
                    <a:pt x="2954" y="256"/>
                    <a:pt x="2844" y="197"/>
                    <a:pt x="2717" y="146"/>
                  </a:cubicBezTo>
                  <a:cubicBezTo>
                    <a:pt x="2594" y="95"/>
                    <a:pt x="2458" y="53"/>
                    <a:pt x="2318" y="27"/>
                  </a:cubicBezTo>
                  <a:cubicBezTo>
                    <a:pt x="2208" y="7"/>
                    <a:pt x="2098" y="0"/>
                    <a:pt x="1990" y="0"/>
                  </a:cubicBezTo>
                  <a:close/>
                </a:path>
              </a:pathLst>
            </a:custGeom>
            <a:solidFill>
              <a:srgbClr val="1E15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6" name="Google Shape;3506;p34"/>
            <p:cNvSpPr/>
            <p:nvPr/>
          </p:nvSpPr>
          <p:spPr>
            <a:xfrm>
              <a:off x="-462037" y="4426274"/>
              <a:ext cx="3455580" cy="1535208"/>
            </a:xfrm>
            <a:custGeom>
              <a:avLst/>
              <a:gdLst/>
              <a:ahLst/>
              <a:cxnLst/>
              <a:rect l="l" t="t" r="r" b="b"/>
              <a:pathLst>
                <a:path w="15225" h="6764" extrusionOk="0">
                  <a:moveTo>
                    <a:pt x="4640" y="81"/>
                  </a:moveTo>
                  <a:cubicBezTo>
                    <a:pt x="4694" y="81"/>
                    <a:pt x="4749" y="85"/>
                    <a:pt x="4801" y="93"/>
                  </a:cubicBezTo>
                  <a:cubicBezTo>
                    <a:pt x="4987" y="123"/>
                    <a:pt x="5161" y="203"/>
                    <a:pt x="5297" y="318"/>
                  </a:cubicBezTo>
                  <a:cubicBezTo>
                    <a:pt x="5433" y="432"/>
                    <a:pt x="5522" y="581"/>
                    <a:pt x="5573" y="721"/>
                  </a:cubicBezTo>
                  <a:cubicBezTo>
                    <a:pt x="5594" y="789"/>
                    <a:pt x="5611" y="861"/>
                    <a:pt x="5620" y="925"/>
                  </a:cubicBezTo>
                  <a:cubicBezTo>
                    <a:pt x="5628" y="988"/>
                    <a:pt x="5633" y="1048"/>
                    <a:pt x="5633" y="1099"/>
                  </a:cubicBezTo>
                  <a:cubicBezTo>
                    <a:pt x="5628" y="1205"/>
                    <a:pt x="5611" y="1281"/>
                    <a:pt x="5603" y="1320"/>
                  </a:cubicBezTo>
                  <a:cubicBezTo>
                    <a:pt x="5594" y="1349"/>
                    <a:pt x="5590" y="1370"/>
                    <a:pt x="5586" y="1392"/>
                  </a:cubicBezTo>
                  <a:cubicBezTo>
                    <a:pt x="5582" y="1409"/>
                    <a:pt x="5577" y="1421"/>
                    <a:pt x="5577" y="1434"/>
                  </a:cubicBezTo>
                  <a:cubicBezTo>
                    <a:pt x="5573" y="1447"/>
                    <a:pt x="5573" y="1455"/>
                    <a:pt x="5577" y="1460"/>
                  </a:cubicBezTo>
                  <a:cubicBezTo>
                    <a:pt x="5560" y="1455"/>
                    <a:pt x="5543" y="1451"/>
                    <a:pt x="5531" y="1447"/>
                  </a:cubicBezTo>
                  <a:cubicBezTo>
                    <a:pt x="5467" y="1438"/>
                    <a:pt x="5408" y="1434"/>
                    <a:pt x="5357" y="1430"/>
                  </a:cubicBezTo>
                  <a:cubicBezTo>
                    <a:pt x="5324" y="1427"/>
                    <a:pt x="5294" y="1426"/>
                    <a:pt x="5267" y="1426"/>
                  </a:cubicBezTo>
                  <a:cubicBezTo>
                    <a:pt x="5208" y="1426"/>
                    <a:pt x="5165" y="1431"/>
                    <a:pt x="5144" y="1434"/>
                  </a:cubicBezTo>
                  <a:cubicBezTo>
                    <a:pt x="5106" y="1443"/>
                    <a:pt x="5098" y="1455"/>
                    <a:pt x="5102" y="1464"/>
                  </a:cubicBezTo>
                  <a:cubicBezTo>
                    <a:pt x="5102" y="1472"/>
                    <a:pt x="5106" y="1481"/>
                    <a:pt x="5149" y="1485"/>
                  </a:cubicBezTo>
                  <a:cubicBezTo>
                    <a:pt x="5174" y="1489"/>
                    <a:pt x="5251" y="1494"/>
                    <a:pt x="5352" y="1502"/>
                  </a:cubicBezTo>
                  <a:cubicBezTo>
                    <a:pt x="5450" y="1515"/>
                    <a:pt x="5577" y="1532"/>
                    <a:pt x="5692" y="1574"/>
                  </a:cubicBezTo>
                  <a:cubicBezTo>
                    <a:pt x="5811" y="1612"/>
                    <a:pt x="5917" y="1676"/>
                    <a:pt x="5989" y="1744"/>
                  </a:cubicBezTo>
                  <a:cubicBezTo>
                    <a:pt x="6061" y="1808"/>
                    <a:pt x="6104" y="1871"/>
                    <a:pt x="6121" y="1888"/>
                  </a:cubicBezTo>
                  <a:cubicBezTo>
                    <a:pt x="6139" y="1913"/>
                    <a:pt x="6149" y="1920"/>
                    <a:pt x="6158" y="1920"/>
                  </a:cubicBezTo>
                  <a:cubicBezTo>
                    <a:pt x="6161" y="1920"/>
                    <a:pt x="6164" y="1919"/>
                    <a:pt x="6167" y="1918"/>
                  </a:cubicBezTo>
                  <a:cubicBezTo>
                    <a:pt x="6176" y="1914"/>
                    <a:pt x="6180" y="1905"/>
                    <a:pt x="6167" y="1863"/>
                  </a:cubicBezTo>
                  <a:cubicBezTo>
                    <a:pt x="6155" y="1837"/>
                    <a:pt x="6116" y="1765"/>
                    <a:pt x="6040" y="1689"/>
                  </a:cubicBezTo>
                  <a:cubicBezTo>
                    <a:pt x="5964" y="1612"/>
                    <a:pt x="5845" y="1540"/>
                    <a:pt x="5717" y="1498"/>
                  </a:cubicBezTo>
                  <a:cubicBezTo>
                    <a:pt x="5692" y="1485"/>
                    <a:pt x="5662" y="1477"/>
                    <a:pt x="5633" y="1472"/>
                  </a:cubicBezTo>
                  <a:cubicBezTo>
                    <a:pt x="5650" y="1451"/>
                    <a:pt x="5671" y="1426"/>
                    <a:pt x="5705" y="1392"/>
                  </a:cubicBezTo>
                  <a:cubicBezTo>
                    <a:pt x="5722" y="1370"/>
                    <a:pt x="5751" y="1345"/>
                    <a:pt x="5785" y="1311"/>
                  </a:cubicBezTo>
                  <a:cubicBezTo>
                    <a:pt x="5819" y="1281"/>
                    <a:pt x="5866" y="1239"/>
                    <a:pt x="5921" y="1201"/>
                  </a:cubicBezTo>
                  <a:cubicBezTo>
                    <a:pt x="6032" y="1120"/>
                    <a:pt x="6189" y="1044"/>
                    <a:pt x="6380" y="993"/>
                  </a:cubicBezTo>
                  <a:cubicBezTo>
                    <a:pt x="6477" y="971"/>
                    <a:pt x="6583" y="957"/>
                    <a:pt x="6694" y="957"/>
                  </a:cubicBezTo>
                  <a:cubicBezTo>
                    <a:pt x="6800" y="957"/>
                    <a:pt x="6910" y="970"/>
                    <a:pt x="7020" y="1001"/>
                  </a:cubicBezTo>
                  <a:cubicBezTo>
                    <a:pt x="7241" y="1061"/>
                    <a:pt x="7458" y="1192"/>
                    <a:pt x="7627" y="1366"/>
                  </a:cubicBezTo>
                  <a:cubicBezTo>
                    <a:pt x="7797" y="1540"/>
                    <a:pt x="7920" y="1761"/>
                    <a:pt x="7975" y="1986"/>
                  </a:cubicBezTo>
                  <a:cubicBezTo>
                    <a:pt x="8035" y="2211"/>
                    <a:pt x="8022" y="2436"/>
                    <a:pt x="7980" y="2627"/>
                  </a:cubicBezTo>
                  <a:cubicBezTo>
                    <a:pt x="7933" y="2818"/>
                    <a:pt x="7861" y="2979"/>
                    <a:pt x="7789" y="3094"/>
                  </a:cubicBezTo>
                  <a:cubicBezTo>
                    <a:pt x="7751" y="3149"/>
                    <a:pt x="7717" y="3200"/>
                    <a:pt x="7687" y="3238"/>
                  </a:cubicBezTo>
                  <a:cubicBezTo>
                    <a:pt x="7653" y="3276"/>
                    <a:pt x="7632" y="3306"/>
                    <a:pt x="7615" y="3323"/>
                  </a:cubicBezTo>
                  <a:cubicBezTo>
                    <a:pt x="7585" y="3353"/>
                    <a:pt x="7568" y="3378"/>
                    <a:pt x="7551" y="3395"/>
                  </a:cubicBezTo>
                  <a:cubicBezTo>
                    <a:pt x="7534" y="3412"/>
                    <a:pt x="7521" y="3425"/>
                    <a:pt x="7513" y="3437"/>
                  </a:cubicBezTo>
                  <a:cubicBezTo>
                    <a:pt x="7500" y="3450"/>
                    <a:pt x="7496" y="3459"/>
                    <a:pt x="7496" y="3467"/>
                  </a:cubicBezTo>
                  <a:cubicBezTo>
                    <a:pt x="7417" y="3451"/>
                    <a:pt x="7336" y="3443"/>
                    <a:pt x="7262" y="3443"/>
                  </a:cubicBezTo>
                  <a:cubicBezTo>
                    <a:pt x="7220" y="3443"/>
                    <a:pt x="7180" y="3446"/>
                    <a:pt x="7144" y="3450"/>
                  </a:cubicBezTo>
                  <a:cubicBezTo>
                    <a:pt x="7033" y="3463"/>
                    <a:pt x="6953" y="3488"/>
                    <a:pt x="6927" y="3501"/>
                  </a:cubicBezTo>
                  <a:cubicBezTo>
                    <a:pt x="6889" y="3522"/>
                    <a:pt x="6889" y="3531"/>
                    <a:pt x="6889" y="3544"/>
                  </a:cubicBezTo>
                  <a:cubicBezTo>
                    <a:pt x="6892" y="3550"/>
                    <a:pt x="6897" y="3554"/>
                    <a:pt x="6917" y="3554"/>
                  </a:cubicBezTo>
                  <a:cubicBezTo>
                    <a:pt x="6924" y="3554"/>
                    <a:pt x="6933" y="3553"/>
                    <a:pt x="6944" y="3552"/>
                  </a:cubicBezTo>
                  <a:cubicBezTo>
                    <a:pt x="6970" y="3548"/>
                    <a:pt x="7050" y="3531"/>
                    <a:pt x="7152" y="3522"/>
                  </a:cubicBezTo>
                  <a:cubicBezTo>
                    <a:pt x="7178" y="3520"/>
                    <a:pt x="7205" y="3519"/>
                    <a:pt x="7233" y="3519"/>
                  </a:cubicBezTo>
                  <a:cubicBezTo>
                    <a:pt x="7320" y="3519"/>
                    <a:pt x="7416" y="3530"/>
                    <a:pt x="7513" y="3552"/>
                  </a:cubicBezTo>
                  <a:cubicBezTo>
                    <a:pt x="7636" y="3582"/>
                    <a:pt x="7755" y="3637"/>
                    <a:pt x="7844" y="3688"/>
                  </a:cubicBezTo>
                  <a:cubicBezTo>
                    <a:pt x="7933" y="3743"/>
                    <a:pt x="7997" y="3790"/>
                    <a:pt x="8018" y="3807"/>
                  </a:cubicBezTo>
                  <a:cubicBezTo>
                    <a:pt x="8039" y="3823"/>
                    <a:pt x="8052" y="3829"/>
                    <a:pt x="8061" y="3829"/>
                  </a:cubicBezTo>
                  <a:cubicBezTo>
                    <a:pt x="8066" y="3829"/>
                    <a:pt x="8070" y="3827"/>
                    <a:pt x="8073" y="3824"/>
                  </a:cubicBezTo>
                  <a:cubicBezTo>
                    <a:pt x="8077" y="3815"/>
                    <a:pt x="8082" y="3807"/>
                    <a:pt x="8052" y="3769"/>
                  </a:cubicBezTo>
                  <a:cubicBezTo>
                    <a:pt x="8035" y="3747"/>
                    <a:pt x="7975" y="3688"/>
                    <a:pt x="7882" y="3624"/>
                  </a:cubicBezTo>
                  <a:cubicBezTo>
                    <a:pt x="7793" y="3565"/>
                    <a:pt x="7666" y="3505"/>
                    <a:pt x="7530" y="3471"/>
                  </a:cubicBezTo>
                  <a:cubicBezTo>
                    <a:pt x="7521" y="3471"/>
                    <a:pt x="7517" y="3471"/>
                    <a:pt x="7509" y="3467"/>
                  </a:cubicBezTo>
                  <a:cubicBezTo>
                    <a:pt x="7513" y="3467"/>
                    <a:pt x="7521" y="3463"/>
                    <a:pt x="7530" y="3459"/>
                  </a:cubicBezTo>
                  <a:cubicBezTo>
                    <a:pt x="7538" y="3450"/>
                    <a:pt x="7555" y="3442"/>
                    <a:pt x="7577" y="3425"/>
                  </a:cubicBezTo>
                  <a:cubicBezTo>
                    <a:pt x="7598" y="3408"/>
                    <a:pt x="7623" y="3387"/>
                    <a:pt x="7653" y="3361"/>
                  </a:cubicBezTo>
                  <a:cubicBezTo>
                    <a:pt x="7691" y="3319"/>
                    <a:pt x="7768" y="3246"/>
                    <a:pt x="7844" y="3123"/>
                  </a:cubicBezTo>
                  <a:cubicBezTo>
                    <a:pt x="7925" y="3005"/>
                    <a:pt x="8001" y="2839"/>
                    <a:pt x="8052" y="2640"/>
                  </a:cubicBezTo>
                  <a:cubicBezTo>
                    <a:pt x="8069" y="2563"/>
                    <a:pt x="8082" y="2482"/>
                    <a:pt x="8090" y="2398"/>
                  </a:cubicBezTo>
                  <a:cubicBezTo>
                    <a:pt x="8107" y="2393"/>
                    <a:pt x="8128" y="2389"/>
                    <a:pt x="8154" y="2381"/>
                  </a:cubicBezTo>
                  <a:cubicBezTo>
                    <a:pt x="8216" y="2366"/>
                    <a:pt x="8372" y="2317"/>
                    <a:pt x="8587" y="2317"/>
                  </a:cubicBezTo>
                  <a:cubicBezTo>
                    <a:pt x="8622" y="2317"/>
                    <a:pt x="8659" y="2318"/>
                    <a:pt x="8697" y="2321"/>
                  </a:cubicBezTo>
                  <a:cubicBezTo>
                    <a:pt x="8829" y="2325"/>
                    <a:pt x="8981" y="2359"/>
                    <a:pt x="9130" y="2410"/>
                  </a:cubicBezTo>
                  <a:cubicBezTo>
                    <a:pt x="9279" y="2465"/>
                    <a:pt x="9431" y="2542"/>
                    <a:pt x="9563" y="2644"/>
                  </a:cubicBezTo>
                  <a:cubicBezTo>
                    <a:pt x="9699" y="2741"/>
                    <a:pt x="9826" y="2856"/>
                    <a:pt x="9915" y="2988"/>
                  </a:cubicBezTo>
                  <a:cubicBezTo>
                    <a:pt x="9958" y="3051"/>
                    <a:pt x="9996" y="3119"/>
                    <a:pt x="10026" y="3187"/>
                  </a:cubicBezTo>
                  <a:cubicBezTo>
                    <a:pt x="10055" y="3255"/>
                    <a:pt x="10076" y="3323"/>
                    <a:pt x="10098" y="3387"/>
                  </a:cubicBezTo>
                  <a:cubicBezTo>
                    <a:pt x="10166" y="3650"/>
                    <a:pt x="10161" y="3858"/>
                    <a:pt x="10170" y="3930"/>
                  </a:cubicBezTo>
                  <a:cubicBezTo>
                    <a:pt x="10174" y="3993"/>
                    <a:pt x="10178" y="4027"/>
                    <a:pt x="10183" y="4044"/>
                  </a:cubicBezTo>
                  <a:cubicBezTo>
                    <a:pt x="10093" y="4053"/>
                    <a:pt x="10009" y="4070"/>
                    <a:pt x="9928" y="4087"/>
                  </a:cubicBezTo>
                  <a:cubicBezTo>
                    <a:pt x="9762" y="4129"/>
                    <a:pt x="9614" y="4189"/>
                    <a:pt x="9486" y="4257"/>
                  </a:cubicBezTo>
                  <a:cubicBezTo>
                    <a:pt x="9232" y="4388"/>
                    <a:pt x="9075" y="4541"/>
                    <a:pt x="9024" y="4596"/>
                  </a:cubicBezTo>
                  <a:cubicBezTo>
                    <a:pt x="8952" y="4681"/>
                    <a:pt x="8947" y="4698"/>
                    <a:pt x="8956" y="4707"/>
                  </a:cubicBezTo>
                  <a:cubicBezTo>
                    <a:pt x="8958" y="4707"/>
                    <a:pt x="8959" y="4708"/>
                    <a:pt x="8962" y="4708"/>
                  </a:cubicBezTo>
                  <a:cubicBezTo>
                    <a:pt x="8972" y="4708"/>
                    <a:pt x="8993" y="4696"/>
                    <a:pt x="9062" y="4634"/>
                  </a:cubicBezTo>
                  <a:cubicBezTo>
                    <a:pt x="9117" y="4588"/>
                    <a:pt x="9274" y="4443"/>
                    <a:pt x="9520" y="4320"/>
                  </a:cubicBezTo>
                  <a:cubicBezTo>
                    <a:pt x="9644" y="4261"/>
                    <a:pt x="9792" y="4206"/>
                    <a:pt x="9949" y="4167"/>
                  </a:cubicBezTo>
                  <a:cubicBezTo>
                    <a:pt x="10093" y="4133"/>
                    <a:pt x="10247" y="4112"/>
                    <a:pt x="10406" y="4112"/>
                  </a:cubicBezTo>
                  <a:cubicBezTo>
                    <a:pt x="10421" y="4112"/>
                    <a:pt x="10435" y="4112"/>
                    <a:pt x="10450" y="4112"/>
                  </a:cubicBezTo>
                  <a:cubicBezTo>
                    <a:pt x="10620" y="4121"/>
                    <a:pt x="10790" y="4151"/>
                    <a:pt x="10942" y="4197"/>
                  </a:cubicBezTo>
                  <a:cubicBezTo>
                    <a:pt x="11099" y="4244"/>
                    <a:pt x="11239" y="4308"/>
                    <a:pt x="11358" y="4375"/>
                  </a:cubicBezTo>
                  <a:cubicBezTo>
                    <a:pt x="11600" y="4516"/>
                    <a:pt x="11749" y="4664"/>
                    <a:pt x="11800" y="4715"/>
                  </a:cubicBezTo>
                  <a:cubicBezTo>
                    <a:pt x="11825" y="4736"/>
                    <a:pt x="11842" y="4753"/>
                    <a:pt x="11855" y="4766"/>
                  </a:cubicBezTo>
                  <a:cubicBezTo>
                    <a:pt x="11770" y="4830"/>
                    <a:pt x="11702" y="4893"/>
                    <a:pt x="11651" y="4948"/>
                  </a:cubicBezTo>
                  <a:cubicBezTo>
                    <a:pt x="11600" y="4999"/>
                    <a:pt x="11566" y="5046"/>
                    <a:pt x="11549" y="5072"/>
                  </a:cubicBezTo>
                  <a:cubicBezTo>
                    <a:pt x="11490" y="5169"/>
                    <a:pt x="11490" y="5186"/>
                    <a:pt x="11498" y="5190"/>
                  </a:cubicBezTo>
                  <a:cubicBezTo>
                    <a:pt x="11500" y="5191"/>
                    <a:pt x="11501" y="5191"/>
                    <a:pt x="11503" y="5191"/>
                  </a:cubicBezTo>
                  <a:cubicBezTo>
                    <a:pt x="11512" y="5191"/>
                    <a:pt x="11530" y="5177"/>
                    <a:pt x="11592" y="5101"/>
                  </a:cubicBezTo>
                  <a:cubicBezTo>
                    <a:pt x="11638" y="5046"/>
                    <a:pt x="11778" y="4885"/>
                    <a:pt x="12020" y="4745"/>
                  </a:cubicBezTo>
                  <a:cubicBezTo>
                    <a:pt x="12139" y="4677"/>
                    <a:pt x="12284" y="4617"/>
                    <a:pt x="12441" y="4583"/>
                  </a:cubicBezTo>
                  <a:cubicBezTo>
                    <a:pt x="12540" y="4562"/>
                    <a:pt x="12646" y="4551"/>
                    <a:pt x="12754" y="4551"/>
                  </a:cubicBezTo>
                  <a:cubicBezTo>
                    <a:pt x="12816" y="4551"/>
                    <a:pt x="12879" y="4554"/>
                    <a:pt x="12941" y="4562"/>
                  </a:cubicBezTo>
                  <a:cubicBezTo>
                    <a:pt x="13111" y="4588"/>
                    <a:pt x="13272" y="4647"/>
                    <a:pt x="13413" y="4724"/>
                  </a:cubicBezTo>
                  <a:cubicBezTo>
                    <a:pt x="13557" y="4804"/>
                    <a:pt x="13676" y="4902"/>
                    <a:pt x="13773" y="4999"/>
                  </a:cubicBezTo>
                  <a:cubicBezTo>
                    <a:pt x="13867" y="5097"/>
                    <a:pt x="13939" y="5199"/>
                    <a:pt x="13986" y="5280"/>
                  </a:cubicBezTo>
                  <a:cubicBezTo>
                    <a:pt x="14011" y="5322"/>
                    <a:pt x="14028" y="5360"/>
                    <a:pt x="14045" y="5390"/>
                  </a:cubicBezTo>
                  <a:cubicBezTo>
                    <a:pt x="14058" y="5415"/>
                    <a:pt x="14070" y="5441"/>
                    <a:pt x="14075" y="5454"/>
                  </a:cubicBezTo>
                  <a:cubicBezTo>
                    <a:pt x="14075" y="5458"/>
                    <a:pt x="14075" y="5458"/>
                    <a:pt x="14079" y="5458"/>
                  </a:cubicBezTo>
                  <a:cubicBezTo>
                    <a:pt x="13960" y="5458"/>
                    <a:pt x="13854" y="5475"/>
                    <a:pt x="13756" y="5496"/>
                  </a:cubicBezTo>
                  <a:cubicBezTo>
                    <a:pt x="13519" y="5555"/>
                    <a:pt x="13357" y="5645"/>
                    <a:pt x="13302" y="5679"/>
                  </a:cubicBezTo>
                  <a:cubicBezTo>
                    <a:pt x="13226" y="5729"/>
                    <a:pt x="13217" y="5742"/>
                    <a:pt x="13226" y="5755"/>
                  </a:cubicBezTo>
                  <a:cubicBezTo>
                    <a:pt x="13227" y="5758"/>
                    <a:pt x="13229" y="5759"/>
                    <a:pt x="13234" y="5759"/>
                  </a:cubicBezTo>
                  <a:cubicBezTo>
                    <a:pt x="13244" y="5759"/>
                    <a:pt x="13267" y="5751"/>
                    <a:pt x="13328" y="5725"/>
                  </a:cubicBezTo>
                  <a:cubicBezTo>
                    <a:pt x="13387" y="5700"/>
                    <a:pt x="13548" y="5619"/>
                    <a:pt x="13778" y="5568"/>
                  </a:cubicBezTo>
                  <a:cubicBezTo>
                    <a:pt x="13880" y="5549"/>
                    <a:pt x="13993" y="5534"/>
                    <a:pt x="14116" y="5534"/>
                  </a:cubicBezTo>
                  <a:cubicBezTo>
                    <a:pt x="14130" y="5534"/>
                    <a:pt x="14145" y="5534"/>
                    <a:pt x="14160" y="5534"/>
                  </a:cubicBezTo>
                  <a:cubicBezTo>
                    <a:pt x="14295" y="5543"/>
                    <a:pt x="14435" y="5572"/>
                    <a:pt x="14567" y="5628"/>
                  </a:cubicBezTo>
                  <a:cubicBezTo>
                    <a:pt x="14703" y="5683"/>
                    <a:pt x="14822" y="5763"/>
                    <a:pt x="14915" y="5861"/>
                  </a:cubicBezTo>
                  <a:cubicBezTo>
                    <a:pt x="15008" y="5959"/>
                    <a:pt x="15072" y="6073"/>
                    <a:pt x="15106" y="6179"/>
                  </a:cubicBezTo>
                  <a:cubicBezTo>
                    <a:pt x="15144" y="6285"/>
                    <a:pt x="15157" y="6387"/>
                    <a:pt x="15153" y="6468"/>
                  </a:cubicBezTo>
                  <a:cubicBezTo>
                    <a:pt x="15153" y="6527"/>
                    <a:pt x="15149" y="6570"/>
                    <a:pt x="15140" y="6604"/>
                  </a:cubicBezTo>
                  <a:cubicBezTo>
                    <a:pt x="15123" y="6604"/>
                    <a:pt x="15098" y="6600"/>
                    <a:pt x="15076" y="6600"/>
                  </a:cubicBezTo>
                  <a:cubicBezTo>
                    <a:pt x="15000" y="6595"/>
                    <a:pt x="14864" y="6591"/>
                    <a:pt x="14626" y="6587"/>
                  </a:cubicBezTo>
                  <a:cubicBezTo>
                    <a:pt x="14222" y="6578"/>
                    <a:pt x="12846" y="6568"/>
                    <a:pt x="11136" y="6568"/>
                  </a:cubicBezTo>
                  <a:cubicBezTo>
                    <a:pt x="10242" y="6568"/>
                    <a:pt x="9257" y="6571"/>
                    <a:pt x="8273" y="6578"/>
                  </a:cubicBezTo>
                  <a:cubicBezTo>
                    <a:pt x="5403" y="6595"/>
                    <a:pt x="2534" y="6655"/>
                    <a:pt x="1919" y="6676"/>
                  </a:cubicBezTo>
                  <a:cubicBezTo>
                    <a:pt x="1668" y="6689"/>
                    <a:pt x="1537" y="6693"/>
                    <a:pt x="1473" y="6701"/>
                  </a:cubicBezTo>
                  <a:cubicBezTo>
                    <a:pt x="1473" y="6697"/>
                    <a:pt x="1469" y="6697"/>
                    <a:pt x="1465" y="6697"/>
                  </a:cubicBezTo>
                  <a:cubicBezTo>
                    <a:pt x="1439" y="6701"/>
                    <a:pt x="1376" y="6711"/>
                    <a:pt x="1286" y="6711"/>
                  </a:cubicBezTo>
                  <a:cubicBezTo>
                    <a:pt x="1271" y="6711"/>
                    <a:pt x="1256" y="6710"/>
                    <a:pt x="1240" y="6710"/>
                  </a:cubicBezTo>
                  <a:cubicBezTo>
                    <a:pt x="1193" y="6706"/>
                    <a:pt x="1100" y="6706"/>
                    <a:pt x="981" y="6684"/>
                  </a:cubicBezTo>
                  <a:cubicBezTo>
                    <a:pt x="862" y="6663"/>
                    <a:pt x="709" y="6629"/>
                    <a:pt x="573" y="6527"/>
                  </a:cubicBezTo>
                  <a:cubicBezTo>
                    <a:pt x="442" y="6417"/>
                    <a:pt x="319" y="6260"/>
                    <a:pt x="229" y="6077"/>
                  </a:cubicBezTo>
                  <a:cubicBezTo>
                    <a:pt x="140" y="5891"/>
                    <a:pt x="85" y="5679"/>
                    <a:pt x="85" y="5462"/>
                  </a:cubicBezTo>
                  <a:cubicBezTo>
                    <a:pt x="81" y="5246"/>
                    <a:pt x="128" y="5029"/>
                    <a:pt x="212" y="4842"/>
                  </a:cubicBezTo>
                  <a:cubicBezTo>
                    <a:pt x="251" y="4749"/>
                    <a:pt x="302" y="4660"/>
                    <a:pt x="357" y="4583"/>
                  </a:cubicBezTo>
                  <a:cubicBezTo>
                    <a:pt x="416" y="4511"/>
                    <a:pt x="484" y="4448"/>
                    <a:pt x="552" y="4397"/>
                  </a:cubicBezTo>
                  <a:cubicBezTo>
                    <a:pt x="620" y="4342"/>
                    <a:pt x="692" y="4303"/>
                    <a:pt x="756" y="4269"/>
                  </a:cubicBezTo>
                  <a:cubicBezTo>
                    <a:pt x="824" y="4240"/>
                    <a:pt x="887" y="4210"/>
                    <a:pt x="947" y="4197"/>
                  </a:cubicBezTo>
                  <a:cubicBezTo>
                    <a:pt x="1061" y="4167"/>
                    <a:pt x="1150" y="4163"/>
                    <a:pt x="1197" y="4163"/>
                  </a:cubicBezTo>
                  <a:lnTo>
                    <a:pt x="1278" y="4163"/>
                  </a:lnTo>
                  <a:cubicBezTo>
                    <a:pt x="1299" y="4167"/>
                    <a:pt x="1312" y="4167"/>
                    <a:pt x="1325" y="4167"/>
                  </a:cubicBezTo>
                  <a:cubicBezTo>
                    <a:pt x="1346" y="4167"/>
                    <a:pt x="1350" y="4163"/>
                    <a:pt x="1354" y="4159"/>
                  </a:cubicBezTo>
                  <a:cubicBezTo>
                    <a:pt x="1354" y="4155"/>
                    <a:pt x="1350" y="4151"/>
                    <a:pt x="1333" y="4142"/>
                  </a:cubicBezTo>
                  <a:cubicBezTo>
                    <a:pt x="1320" y="4138"/>
                    <a:pt x="1308" y="4129"/>
                    <a:pt x="1282" y="4125"/>
                  </a:cubicBezTo>
                  <a:cubicBezTo>
                    <a:pt x="1261" y="4121"/>
                    <a:pt x="1235" y="4112"/>
                    <a:pt x="1197" y="4112"/>
                  </a:cubicBezTo>
                  <a:cubicBezTo>
                    <a:pt x="1184" y="4110"/>
                    <a:pt x="1169" y="4109"/>
                    <a:pt x="1149" y="4109"/>
                  </a:cubicBezTo>
                  <a:cubicBezTo>
                    <a:pt x="1130" y="4109"/>
                    <a:pt x="1108" y="4110"/>
                    <a:pt x="1083" y="4112"/>
                  </a:cubicBezTo>
                  <a:cubicBezTo>
                    <a:pt x="1087" y="4095"/>
                    <a:pt x="1095" y="4078"/>
                    <a:pt x="1104" y="4044"/>
                  </a:cubicBezTo>
                  <a:cubicBezTo>
                    <a:pt x="1117" y="3993"/>
                    <a:pt x="1163" y="3841"/>
                    <a:pt x="1286" y="3675"/>
                  </a:cubicBezTo>
                  <a:cubicBezTo>
                    <a:pt x="1405" y="3505"/>
                    <a:pt x="1596" y="3323"/>
                    <a:pt x="1821" y="3200"/>
                  </a:cubicBezTo>
                  <a:cubicBezTo>
                    <a:pt x="2046" y="3072"/>
                    <a:pt x="2301" y="3009"/>
                    <a:pt x="2509" y="3000"/>
                  </a:cubicBezTo>
                  <a:cubicBezTo>
                    <a:pt x="2545" y="2998"/>
                    <a:pt x="2580" y="2997"/>
                    <a:pt x="2613" y="2997"/>
                  </a:cubicBezTo>
                  <a:cubicBezTo>
                    <a:pt x="2768" y="2997"/>
                    <a:pt x="2883" y="3018"/>
                    <a:pt x="2929" y="3022"/>
                  </a:cubicBezTo>
                  <a:cubicBezTo>
                    <a:pt x="2965" y="3027"/>
                    <a:pt x="2989" y="3030"/>
                    <a:pt x="3003" y="3030"/>
                  </a:cubicBezTo>
                  <a:cubicBezTo>
                    <a:pt x="3021" y="3030"/>
                    <a:pt x="3027" y="3026"/>
                    <a:pt x="3027" y="3022"/>
                  </a:cubicBezTo>
                  <a:cubicBezTo>
                    <a:pt x="3031" y="3013"/>
                    <a:pt x="3022" y="3000"/>
                    <a:pt x="2937" y="2971"/>
                  </a:cubicBezTo>
                  <a:cubicBezTo>
                    <a:pt x="2888" y="2955"/>
                    <a:pt x="2751" y="2923"/>
                    <a:pt x="2566" y="2923"/>
                  </a:cubicBezTo>
                  <a:cubicBezTo>
                    <a:pt x="2546" y="2923"/>
                    <a:pt x="2526" y="2923"/>
                    <a:pt x="2504" y="2924"/>
                  </a:cubicBezTo>
                  <a:cubicBezTo>
                    <a:pt x="2390" y="2928"/>
                    <a:pt x="2263" y="2945"/>
                    <a:pt x="2131" y="2983"/>
                  </a:cubicBezTo>
                  <a:cubicBezTo>
                    <a:pt x="2127" y="2971"/>
                    <a:pt x="2118" y="2958"/>
                    <a:pt x="2114" y="2941"/>
                  </a:cubicBezTo>
                  <a:cubicBezTo>
                    <a:pt x="2105" y="2924"/>
                    <a:pt x="2097" y="2903"/>
                    <a:pt x="2084" y="2873"/>
                  </a:cubicBezTo>
                  <a:cubicBezTo>
                    <a:pt x="2067" y="2839"/>
                    <a:pt x="2059" y="2801"/>
                    <a:pt x="2042" y="2758"/>
                  </a:cubicBezTo>
                  <a:cubicBezTo>
                    <a:pt x="2012" y="2669"/>
                    <a:pt x="1987" y="2555"/>
                    <a:pt x="1974" y="2419"/>
                  </a:cubicBezTo>
                  <a:cubicBezTo>
                    <a:pt x="1961" y="2287"/>
                    <a:pt x="1970" y="2134"/>
                    <a:pt x="2004" y="1982"/>
                  </a:cubicBezTo>
                  <a:cubicBezTo>
                    <a:pt x="2033" y="1825"/>
                    <a:pt x="2093" y="1668"/>
                    <a:pt x="2182" y="1527"/>
                  </a:cubicBezTo>
                  <a:cubicBezTo>
                    <a:pt x="2267" y="1383"/>
                    <a:pt x="2381" y="1264"/>
                    <a:pt x="2504" y="1167"/>
                  </a:cubicBezTo>
                  <a:cubicBezTo>
                    <a:pt x="2628" y="1069"/>
                    <a:pt x="2763" y="1001"/>
                    <a:pt x="2891" y="950"/>
                  </a:cubicBezTo>
                  <a:cubicBezTo>
                    <a:pt x="3141" y="857"/>
                    <a:pt x="3349" y="853"/>
                    <a:pt x="3417" y="848"/>
                  </a:cubicBezTo>
                  <a:cubicBezTo>
                    <a:pt x="3459" y="844"/>
                    <a:pt x="3489" y="844"/>
                    <a:pt x="3506" y="840"/>
                  </a:cubicBezTo>
                  <a:cubicBezTo>
                    <a:pt x="3506" y="844"/>
                    <a:pt x="3506" y="844"/>
                    <a:pt x="3506" y="844"/>
                  </a:cubicBezTo>
                  <a:cubicBezTo>
                    <a:pt x="3498" y="882"/>
                    <a:pt x="3493" y="916"/>
                    <a:pt x="3489" y="933"/>
                  </a:cubicBezTo>
                  <a:cubicBezTo>
                    <a:pt x="3481" y="1061"/>
                    <a:pt x="3489" y="1078"/>
                    <a:pt x="3502" y="1078"/>
                  </a:cubicBezTo>
                  <a:cubicBezTo>
                    <a:pt x="3510" y="1078"/>
                    <a:pt x="3515" y="1065"/>
                    <a:pt x="3544" y="942"/>
                  </a:cubicBezTo>
                  <a:cubicBezTo>
                    <a:pt x="3549" y="925"/>
                    <a:pt x="3557" y="895"/>
                    <a:pt x="3566" y="857"/>
                  </a:cubicBezTo>
                  <a:cubicBezTo>
                    <a:pt x="3570" y="840"/>
                    <a:pt x="3578" y="819"/>
                    <a:pt x="3587" y="797"/>
                  </a:cubicBezTo>
                  <a:cubicBezTo>
                    <a:pt x="3591" y="776"/>
                    <a:pt x="3600" y="755"/>
                    <a:pt x="3612" y="730"/>
                  </a:cubicBezTo>
                  <a:cubicBezTo>
                    <a:pt x="3655" y="636"/>
                    <a:pt x="3727" y="522"/>
                    <a:pt x="3837" y="420"/>
                  </a:cubicBezTo>
                  <a:cubicBezTo>
                    <a:pt x="3948" y="314"/>
                    <a:pt x="4092" y="224"/>
                    <a:pt x="4262" y="161"/>
                  </a:cubicBezTo>
                  <a:cubicBezTo>
                    <a:pt x="4347" y="127"/>
                    <a:pt x="4436" y="101"/>
                    <a:pt x="4525" y="89"/>
                  </a:cubicBezTo>
                  <a:cubicBezTo>
                    <a:pt x="4562" y="83"/>
                    <a:pt x="4601" y="81"/>
                    <a:pt x="4640" y="81"/>
                  </a:cubicBezTo>
                  <a:close/>
                  <a:moveTo>
                    <a:pt x="4637" y="0"/>
                  </a:moveTo>
                  <a:cubicBezTo>
                    <a:pt x="4595" y="0"/>
                    <a:pt x="4553" y="3"/>
                    <a:pt x="4512" y="8"/>
                  </a:cubicBezTo>
                  <a:cubicBezTo>
                    <a:pt x="4410" y="25"/>
                    <a:pt x="4321" y="50"/>
                    <a:pt x="4232" y="84"/>
                  </a:cubicBezTo>
                  <a:cubicBezTo>
                    <a:pt x="4054" y="152"/>
                    <a:pt x="3901" y="254"/>
                    <a:pt x="3786" y="369"/>
                  </a:cubicBezTo>
                  <a:cubicBezTo>
                    <a:pt x="3667" y="479"/>
                    <a:pt x="3595" y="602"/>
                    <a:pt x="3553" y="708"/>
                  </a:cubicBezTo>
                  <a:cubicBezTo>
                    <a:pt x="3540" y="734"/>
                    <a:pt x="3532" y="759"/>
                    <a:pt x="3527" y="780"/>
                  </a:cubicBezTo>
                  <a:lnTo>
                    <a:pt x="3519" y="810"/>
                  </a:lnTo>
                  <a:cubicBezTo>
                    <a:pt x="3498" y="806"/>
                    <a:pt x="3468" y="802"/>
                    <a:pt x="3417" y="797"/>
                  </a:cubicBezTo>
                  <a:cubicBezTo>
                    <a:pt x="3400" y="795"/>
                    <a:pt x="3376" y="794"/>
                    <a:pt x="3344" y="794"/>
                  </a:cubicBezTo>
                  <a:cubicBezTo>
                    <a:pt x="3240" y="794"/>
                    <a:pt x="3063" y="811"/>
                    <a:pt x="2861" y="882"/>
                  </a:cubicBezTo>
                  <a:cubicBezTo>
                    <a:pt x="2729" y="929"/>
                    <a:pt x="2585" y="1001"/>
                    <a:pt x="2454" y="1103"/>
                  </a:cubicBezTo>
                  <a:cubicBezTo>
                    <a:pt x="2386" y="1154"/>
                    <a:pt x="2326" y="1213"/>
                    <a:pt x="2267" y="1277"/>
                  </a:cubicBezTo>
                  <a:cubicBezTo>
                    <a:pt x="2207" y="1341"/>
                    <a:pt x="2152" y="1413"/>
                    <a:pt x="2110" y="1485"/>
                  </a:cubicBezTo>
                  <a:cubicBezTo>
                    <a:pt x="2016" y="1638"/>
                    <a:pt x="1957" y="1803"/>
                    <a:pt x="1923" y="1965"/>
                  </a:cubicBezTo>
                  <a:cubicBezTo>
                    <a:pt x="1889" y="2130"/>
                    <a:pt x="1885" y="2291"/>
                    <a:pt x="1902" y="2427"/>
                  </a:cubicBezTo>
                  <a:cubicBezTo>
                    <a:pt x="1914" y="2567"/>
                    <a:pt x="1948" y="2690"/>
                    <a:pt x="1978" y="2780"/>
                  </a:cubicBezTo>
                  <a:cubicBezTo>
                    <a:pt x="2012" y="2873"/>
                    <a:pt x="2050" y="2937"/>
                    <a:pt x="2067" y="2966"/>
                  </a:cubicBezTo>
                  <a:cubicBezTo>
                    <a:pt x="2076" y="2979"/>
                    <a:pt x="2080" y="2988"/>
                    <a:pt x="2084" y="2996"/>
                  </a:cubicBezTo>
                  <a:cubicBezTo>
                    <a:pt x="1982" y="3030"/>
                    <a:pt x="1876" y="3072"/>
                    <a:pt x="1779" y="3128"/>
                  </a:cubicBezTo>
                  <a:cubicBezTo>
                    <a:pt x="1545" y="3259"/>
                    <a:pt x="1346" y="3454"/>
                    <a:pt x="1223" y="3633"/>
                  </a:cubicBezTo>
                  <a:cubicBezTo>
                    <a:pt x="1100" y="3811"/>
                    <a:pt x="1057" y="3981"/>
                    <a:pt x="1053" y="4036"/>
                  </a:cubicBezTo>
                  <a:cubicBezTo>
                    <a:pt x="1049" y="4074"/>
                    <a:pt x="1049" y="4100"/>
                    <a:pt x="1049" y="4112"/>
                  </a:cubicBezTo>
                  <a:cubicBezTo>
                    <a:pt x="1015" y="4117"/>
                    <a:pt x="972" y="4125"/>
                    <a:pt x="926" y="4134"/>
                  </a:cubicBezTo>
                  <a:cubicBezTo>
                    <a:pt x="866" y="4151"/>
                    <a:pt x="798" y="4176"/>
                    <a:pt x="726" y="4206"/>
                  </a:cubicBezTo>
                  <a:cubicBezTo>
                    <a:pt x="654" y="4240"/>
                    <a:pt x="577" y="4282"/>
                    <a:pt x="505" y="4337"/>
                  </a:cubicBezTo>
                  <a:cubicBezTo>
                    <a:pt x="433" y="4392"/>
                    <a:pt x="361" y="4460"/>
                    <a:pt x="297" y="4541"/>
                  </a:cubicBezTo>
                  <a:cubicBezTo>
                    <a:pt x="229" y="4622"/>
                    <a:pt x="179" y="4715"/>
                    <a:pt x="136" y="4813"/>
                  </a:cubicBezTo>
                  <a:cubicBezTo>
                    <a:pt x="47" y="5008"/>
                    <a:pt x="0" y="5237"/>
                    <a:pt x="4" y="5466"/>
                  </a:cubicBezTo>
                  <a:cubicBezTo>
                    <a:pt x="4" y="5691"/>
                    <a:pt x="64" y="5920"/>
                    <a:pt x="157" y="6116"/>
                  </a:cubicBezTo>
                  <a:cubicBezTo>
                    <a:pt x="255" y="6311"/>
                    <a:pt x="382" y="6472"/>
                    <a:pt x="531" y="6587"/>
                  </a:cubicBezTo>
                  <a:cubicBezTo>
                    <a:pt x="607" y="6646"/>
                    <a:pt x="688" y="6680"/>
                    <a:pt x="764" y="6706"/>
                  </a:cubicBezTo>
                  <a:cubicBezTo>
                    <a:pt x="841" y="6727"/>
                    <a:pt x="913" y="6744"/>
                    <a:pt x="972" y="6748"/>
                  </a:cubicBezTo>
                  <a:cubicBezTo>
                    <a:pt x="1057" y="6759"/>
                    <a:pt x="1127" y="6763"/>
                    <a:pt x="1178" y="6763"/>
                  </a:cubicBezTo>
                  <a:cubicBezTo>
                    <a:pt x="1203" y="6763"/>
                    <a:pt x="1224" y="6762"/>
                    <a:pt x="1240" y="6761"/>
                  </a:cubicBezTo>
                  <a:cubicBezTo>
                    <a:pt x="1329" y="6757"/>
                    <a:pt x="1392" y="6740"/>
                    <a:pt x="1435" y="6723"/>
                  </a:cubicBezTo>
                  <a:cubicBezTo>
                    <a:pt x="1448" y="6727"/>
                    <a:pt x="1465" y="6727"/>
                    <a:pt x="1494" y="6727"/>
                  </a:cubicBezTo>
                  <a:cubicBezTo>
                    <a:pt x="1562" y="6731"/>
                    <a:pt x="1694" y="6731"/>
                    <a:pt x="1931" y="6731"/>
                  </a:cubicBezTo>
                  <a:cubicBezTo>
                    <a:pt x="2547" y="6727"/>
                    <a:pt x="5416" y="6680"/>
                    <a:pt x="8281" y="6659"/>
                  </a:cubicBezTo>
                  <a:cubicBezTo>
                    <a:pt x="11150" y="6638"/>
                    <a:pt x="14020" y="6646"/>
                    <a:pt x="14635" y="6638"/>
                  </a:cubicBezTo>
                  <a:cubicBezTo>
                    <a:pt x="14894" y="6633"/>
                    <a:pt x="15051" y="6629"/>
                    <a:pt x="15136" y="6625"/>
                  </a:cubicBezTo>
                  <a:cubicBezTo>
                    <a:pt x="15136" y="6629"/>
                    <a:pt x="15136" y="6633"/>
                    <a:pt x="15136" y="6633"/>
                  </a:cubicBezTo>
                  <a:cubicBezTo>
                    <a:pt x="15127" y="6680"/>
                    <a:pt x="15123" y="6706"/>
                    <a:pt x="15119" y="6718"/>
                  </a:cubicBezTo>
                  <a:cubicBezTo>
                    <a:pt x="15119" y="6735"/>
                    <a:pt x="15123" y="6744"/>
                    <a:pt x="15127" y="6744"/>
                  </a:cubicBezTo>
                  <a:cubicBezTo>
                    <a:pt x="15128" y="6745"/>
                    <a:pt x="15129" y="6745"/>
                    <a:pt x="15131" y="6745"/>
                  </a:cubicBezTo>
                  <a:cubicBezTo>
                    <a:pt x="15134" y="6745"/>
                    <a:pt x="15138" y="6741"/>
                    <a:pt x="15144" y="6731"/>
                  </a:cubicBezTo>
                  <a:cubicBezTo>
                    <a:pt x="15157" y="6718"/>
                    <a:pt x="15170" y="6693"/>
                    <a:pt x="15187" y="6646"/>
                  </a:cubicBezTo>
                  <a:cubicBezTo>
                    <a:pt x="15191" y="6638"/>
                    <a:pt x="15191" y="6629"/>
                    <a:pt x="15195" y="6621"/>
                  </a:cubicBezTo>
                  <a:cubicBezTo>
                    <a:pt x="15216" y="6621"/>
                    <a:pt x="15225" y="6617"/>
                    <a:pt x="15225" y="6612"/>
                  </a:cubicBezTo>
                  <a:cubicBezTo>
                    <a:pt x="15225" y="6612"/>
                    <a:pt x="15216" y="6612"/>
                    <a:pt x="15199" y="6608"/>
                  </a:cubicBezTo>
                  <a:cubicBezTo>
                    <a:pt x="15208" y="6574"/>
                    <a:pt x="15216" y="6527"/>
                    <a:pt x="15221" y="6468"/>
                  </a:cubicBezTo>
                  <a:cubicBezTo>
                    <a:pt x="15225" y="6383"/>
                    <a:pt x="15216" y="6273"/>
                    <a:pt x="15178" y="6154"/>
                  </a:cubicBezTo>
                  <a:cubicBezTo>
                    <a:pt x="15140" y="6035"/>
                    <a:pt x="15072" y="5908"/>
                    <a:pt x="14970" y="5806"/>
                  </a:cubicBezTo>
                  <a:cubicBezTo>
                    <a:pt x="14868" y="5695"/>
                    <a:pt x="14741" y="5611"/>
                    <a:pt x="14597" y="5551"/>
                  </a:cubicBezTo>
                  <a:cubicBezTo>
                    <a:pt x="14457" y="5492"/>
                    <a:pt x="14304" y="5462"/>
                    <a:pt x="14160" y="5458"/>
                  </a:cubicBezTo>
                  <a:lnTo>
                    <a:pt x="14134" y="5458"/>
                  </a:lnTo>
                  <a:cubicBezTo>
                    <a:pt x="14130" y="5454"/>
                    <a:pt x="14130" y="5454"/>
                    <a:pt x="14130" y="5454"/>
                  </a:cubicBezTo>
                  <a:cubicBezTo>
                    <a:pt x="14130" y="5449"/>
                    <a:pt x="14130" y="5445"/>
                    <a:pt x="14126" y="5441"/>
                  </a:cubicBezTo>
                  <a:cubicBezTo>
                    <a:pt x="14121" y="5424"/>
                    <a:pt x="14113" y="5394"/>
                    <a:pt x="14100" y="5360"/>
                  </a:cubicBezTo>
                  <a:cubicBezTo>
                    <a:pt x="14083" y="5330"/>
                    <a:pt x="14066" y="5288"/>
                    <a:pt x="14041" y="5246"/>
                  </a:cubicBezTo>
                  <a:cubicBezTo>
                    <a:pt x="13994" y="5156"/>
                    <a:pt x="13922" y="5055"/>
                    <a:pt x="13824" y="4948"/>
                  </a:cubicBezTo>
                  <a:cubicBezTo>
                    <a:pt x="13727" y="4842"/>
                    <a:pt x="13599" y="4736"/>
                    <a:pt x="13451" y="4651"/>
                  </a:cubicBezTo>
                  <a:cubicBezTo>
                    <a:pt x="13302" y="4571"/>
                    <a:pt x="13128" y="4507"/>
                    <a:pt x="12950" y="4482"/>
                  </a:cubicBezTo>
                  <a:cubicBezTo>
                    <a:pt x="12887" y="4473"/>
                    <a:pt x="12823" y="4468"/>
                    <a:pt x="12760" y="4468"/>
                  </a:cubicBezTo>
                  <a:cubicBezTo>
                    <a:pt x="12644" y="4468"/>
                    <a:pt x="12529" y="4482"/>
                    <a:pt x="12419" y="4507"/>
                  </a:cubicBezTo>
                  <a:cubicBezTo>
                    <a:pt x="12254" y="4545"/>
                    <a:pt x="12101" y="4609"/>
                    <a:pt x="11978" y="4681"/>
                  </a:cubicBezTo>
                  <a:cubicBezTo>
                    <a:pt x="11944" y="4702"/>
                    <a:pt x="11914" y="4724"/>
                    <a:pt x="11885" y="4740"/>
                  </a:cubicBezTo>
                  <a:cubicBezTo>
                    <a:pt x="11876" y="4724"/>
                    <a:pt x="11859" y="4707"/>
                    <a:pt x="11838" y="4677"/>
                  </a:cubicBezTo>
                  <a:cubicBezTo>
                    <a:pt x="11791" y="4617"/>
                    <a:pt x="11643" y="4460"/>
                    <a:pt x="11396" y="4312"/>
                  </a:cubicBezTo>
                  <a:cubicBezTo>
                    <a:pt x="11273" y="4240"/>
                    <a:pt x="11129" y="4167"/>
                    <a:pt x="10964" y="4121"/>
                  </a:cubicBezTo>
                  <a:cubicBezTo>
                    <a:pt x="10802" y="4070"/>
                    <a:pt x="10628" y="4036"/>
                    <a:pt x="10450" y="4032"/>
                  </a:cubicBezTo>
                  <a:cubicBezTo>
                    <a:pt x="10369" y="4032"/>
                    <a:pt x="10284" y="4036"/>
                    <a:pt x="10208" y="4040"/>
                  </a:cubicBezTo>
                  <a:cubicBezTo>
                    <a:pt x="10212" y="4027"/>
                    <a:pt x="10217" y="3993"/>
                    <a:pt x="10221" y="3926"/>
                  </a:cubicBezTo>
                  <a:cubicBezTo>
                    <a:pt x="10225" y="3853"/>
                    <a:pt x="10234" y="3641"/>
                    <a:pt x="10166" y="3365"/>
                  </a:cubicBezTo>
                  <a:cubicBezTo>
                    <a:pt x="10132" y="3229"/>
                    <a:pt x="10072" y="3077"/>
                    <a:pt x="9979" y="2941"/>
                  </a:cubicBezTo>
                  <a:cubicBezTo>
                    <a:pt x="9881" y="2797"/>
                    <a:pt x="9754" y="2678"/>
                    <a:pt x="9610" y="2576"/>
                  </a:cubicBezTo>
                  <a:cubicBezTo>
                    <a:pt x="9470" y="2470"/>
                    <a:pt x="9312" y="2389"/>
                    <a:pt x="9155" y="2334"/>
                  </a:cubicBezTo>
                  <a:cubicBezTo>
                    <a:pt x="8998" y="2279"/>
                    <a:pt x="8837" y="2249"/>
                    <a:pt x="8697" y="2245"/>
                  </a:cubicBezTo>
                  <a:cubicBezTo>
                    <a:pt x="8674" y="2244"/>
                    <a:pt x="8652" y="2243"/>
                    <a:pt x="8630" y="2243"/>
                  </a:cubicBezTo>
                  <a:cubicBezTo>
                    <a:pt x="8380" y="2243"/>
                    <a:pt x="8199" y="2307"/>
                    <a:pt x="8137" y="2334"/>
                  </a:cubicBezTo>
                  <a:cubicBezTo>
                    <a:pt x="8120" y="2338"/>
                    <a:pt x="8103" y="2347"/>
                    <a:pt x="8090" y="2355"/>
                  </a:cubicBezTo>
                  <a:cubicBezTo>
                    <a:pt x="8094" y="2228"/>
                    <a:pt x="8086" y="2096"/>
                    <a:pt x="8052" y="1965"/>
                  </a:cubicBezTo>
                  <a:cubicBezTo>
                    <a:pt x="7992" y="1723"/>
                    <a:pt x="7865" y="1494"/>
                    <a:pt x="7683" y="1307"/>
                  </a:cubicBezTo>
                  <a:cubicBezTo>
                    <a:pt x="7504" y="1120"/>
                    <a:pt x="7275" y="984"/>
                    <a:pt x="7037" y="921"/>
                  </a:cubicBezTo>
                  <a:cubicBezTo>
                    <a:pt x="6931" y="894"/>
                    <a:pt x="6824" y="877"/>
                    <a:pt x="6720" y="877"/>
                  </a:cubicBezTo>
                  <a:cubicBezTo>
                    <a:pt x="6709" y="877"/>
                    <a:pt x="6697" y="878"/>
                    <a:pt x="6685" y="878"/>
                  </a:cubicBezTo>
                  <a:cubicBezTo>
                    <a:pt x="6571" y="878"/>
                    <a:pt x="6460" y="895"/>
                    <a:pt x="6358" y="921"/>
                  </a:cubicBezTo>
                  <a:cubicBezTo>
                    <a:pt x="6159" y="976"/>
                    <a:pt x="5998" y="1065"/>
                    <a:pt x="5883" y="1150"/>
                  </a:cubicBezTo>
                  <a:cubicBezTo>
                    <a:pt x="5764" y="1235"/>
                    <a:pt x="5696" y="1315"/>
                    <a:pt x="5662" y="1358"/>
                  </a:cubicBezTo>
                  <a:cubicBezTo>
                    <a:pt x="5628" y="1404"/>
                    <a:pt x="5607" y="1438"/>
                    <a:pt x="5594" y="1464"/>
                  </a:cubicBezTo>
                  <a:cubicBezTo>
                    <a:pt x="5590" y="1460"/>
                    <a:pt x="5590" y="1460"/>
                    <a:pt x="5590" y="1460"/>
                  </a:cubicBezTo>
                  <a:cubicBezTo>
                    <a:pt x="5590" y="1460"/>
                    <a:pt x="5594" y="1451"/>
                    <a:pt x="5603" y="1443"/>
                  </a:cubicBezTo>
                  <a:cubicBezTo>
                    <a:pt x="5607" y="1434"/>
                    <a:pt x="5616" y="1421"/>
                    <a:pt x="5624" y="1404"/>
                  </a:cubicBezTo>
                  <a:cubicBezTo>
                    <a:pt x="5633" y="1387"/>
                    <a:pt x="5641" y="1362"/>
                    <a:pt x="5654" y="1332"/>
                  </a:cubicBezTo>
                  <a:cubicBezTo>
                    <a:pt x="5667" y="1290"/>
                    <a:pt x="5688" y="1213"/>
                    <a:pt x="5696" y="1099"/>
                  </a:cubicBezTo>
                  <a:cubicBezTo>
                    <a:pt x="5700" y="1044"/>
                    <a:pt x="5696" y="980"/>
                    <a:pt x="5692" y="912"/>
                  </a:cubicBezTo>
                  <a:cubicBezTo>
                    <a:pt x="5684" y="844"/>
                    <a:pt x="5667" y="768"/>
                    <a:pt x="5641" y="691"/>
                  </a:cubicBezTo>
                  <a:cubicBezTo>
                    <a:pt x="5590" y="539"/>
                    <a:pt x="5493" y="381"/>
                    <a:pt x="5344" y="254"/>
                  </a:cubicBezTo>
                  <a:cubicBezTo>
                    <a:pt x="5200" y="131"/>
                    <a:pt x="5013" y="42"/>
                    <a:pt x="4813" y="12"/>
                  </a:cubicBezTo>
                  <a:cubicBezTo>
                    <a:pt x="4754" y="5"/>
                    <a:pt x="4695" y="0"/>
                    <a:pt x="4637" y="0"/>
                  </a:cubicBezTo>
                  <a:close/>
                </a:path>
              </a:pathLst>
            </a:custGeom>
            <a:solidFill>
              <a:srgbClr val="1E15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7" name="Google Shape;3507;p34"/>
            <p:cNvSpPr/>
            <p:nvPr/>
          </p:nvSpPr>
          <p:spPr>
            <a:xfrm>
              <a:off x="-443880" y="4444431"/>
              <a:ext cx="3422216" cy="1505021"/>
            </a:xfrm>
            <a:custGeom>
              <a:avLst/>
              <a:gdLst/>
              <a:ahLst/>
              <a:cxnLst/>
              <a:rect l="l" t="t" r="r" b="b"/>
              <a:pathLst>
                <a:path w="15078" h="6631" extrusionOk="0">
                  <a:moveTo>
                    <a:pt x="4587" y="2809"/>
                  </a:moveTo>
                  <a:cubicBezTo>
                    <a:pt x="4598" y="2809"/>
                    <a:pt x="4608" y="2809"/>
                    <a:pt x="4619" y="2810"/>
                  </a:cubicBezTo>
                  <a:cubicBezTo>
                    <a:pt x="4776" y="2814"/>
                    <a:pt x="4929" y="2874"/>
                    <a:pt x="5035" y="2942"/>
                  </a:cubicBezTo>
                  <a:cubicBezTo>
                    <a:pt x="5141" y="3014"/>
                    <a:pt x="5200" y="3090"/>
                    <a:pt x="5217" y="3116"/>
                  </a:cubicBezTo>
                  <a:cubicBezTo>
                    <a:pt x="5243" y="3162"/>
                    <a:pt x="5243" y="3171"/>
                    <a:pt x="5234" y="3175"/>
                  </a:cubicBezTo>
                  <a:cubicBezTo>
                    <a:pt x="5232" y="3177"/>
                    <a:pt x="5229" y="3179"/>
                    <a:pt x="5225" y="3179"/>
                  </a:cubicBezTo>
                  <a:cubicBezTo>
                    <a:pt x="5217" y="3179"/>
                    <a:pt x="5203" y="3171"/>
                    <a:pt x="5179" y="3149"/>
                  </a:cubicBezTo>
                  <a:cubicBezTo>
                    <a:pt x="5154" y="3133"/>
                    <a:pt x="5094" y="3065"/>
                    <a:pt x="4997" y="3005"/>
                  </a:cubicBezTo>
                  <a:cubicBezTo>
                    <a:pt x="4899" y="2946"/>
                    <a:pt x="4759" y="2895"/>
                    <a:pt x="4619" y="2891"/>
                  </a:cubicBezTo>
                  <a:cubicBezTo>
                    <a:pt x="4611" y="2890"/>
                    <a:pt x="4604" y="2890"/>
                    <a:pt x="4597" y="2890"/>
                  </a:cubicBezTo>
                  <a:cubicBezTo>
                    <a:pt x="4460" y="2890"/>
                    <a:pt x="4329" y="2927"/>
                    <a:pt x="4233" y="2980"/>
                  </a:cubicBezTo>
                  <a:cubicBezTo>
                    <a:pt x="4126" y="3035"/>
                    <a:pt x="4063" y="3094"/>
                    <a:pt x="4037" y="3111"/>
                  </a:cubicBezTo>
                  <a:cubicBezTo>
                    <a:pt x="4012" y="3134"/>
                    <a:pt x="4000" y="3140"/>
                    <a:pt x="3993" y="3140"/>
                  </a:cubicBezTo>
                  <a:cubicBezTo>
                    <a:pt x="3990" y="3140"/>
                    <a:pt x="3988" y="3138"/>
                    <a:pt x="3986" y="3137"/>
                  </a:cubicBezTo>
                  <a:cubicBezTo>
                    <a:pt x="3978" y="3128"/>
                    <a:pt x="3974" y="3120"/>
                    <a:pt x="3999" y="3077"/>
                  </a:cubicBezTo>
                  <a:cubicBezTo>
                    <a:pt x="4016" y="3052"/>
                    <a:pt x="4084" y="2980"/>
                    <a:pt x="4194" y="2916"/>
                  </a:cubicBezTo>
                  <a:cubicBezTo>
                    <a:pt x="4250" y="2882"/>
                    <a:pt x="4313" y="2857"/>
                    <a:pt x="4385" y="2835"/>
                  </a:cubicBezTo>
                  <a:cubicBezTo>
                    <a:pt x="4452" y="2821"/>
                    <a:pt x="4518" y="2809"/>
                    <a:pt x="4587" y="2809"/>
                  </a:cubicBezTo>
                  <a:close/>
                  <a:moveTo>
                    <a:pt x="5089" y="4209"/>
                  </a:moveTo>
                  <a:cubicBezTo>
                    <a:pt x="5197" y="4209"/>
                    <a:pt x="5307" y="4216"/>
                    <a:pt x="5417" y="4236"/>
                  </a:cubicBezTo>
                  <a:cubicBezTo>
                    <a:pt x="5557" y="4262"/>
                    <a:pt x="5693" y="4304"/>
                    <a:pt x="5816" y="4355"/>
                  </a:cubicBezTo>
                  <a:cubicBezTo>
                    <a:pt x="5943" y="4406"/>
                    <a:pt x="6053" y="4465"/>
                    <a:pt x="6147" y="4529"/>
                  </a:cubicBezTo>
                  <a:cubicBezTo>
                    <a:pt x="6338" y="4656"/>
                    <a:pt x="6452" y="4779"/>
                    <a:pt x="6491" y="4826"/>
                  </a:cubicBezTo>
                  <a:cubicBezTo>
                    <a:pt x="6503" y="4839"/>
                    <a:pt x="6512" y="4851"/>
                    <a:pt x="6516" y="4860"/>
                  </a:cubicBezTo>
                  <a:cubicBezTo>
                    <a:pt x="6542" y="4860"/>
                    <a:pt x="6569" y="4858"/>
                    <a:pt x="6596" y="4858"/>
                  </a:cubicBezTo>
                  <a:cubicBezTo>
                    <a:pt x="6609" y="4858"/>
                    <a:pt x="6622" y="4859"/>
                    <a:pt x="6635" y="4860"/>
                  </a:cubicBezTo>
                  <a:cubicBezTo>
                    <a:pt x="6813" y="4860"/>
                    <a:pt x="6987" y="4894"/>
                    <a:pt x="7123" y="4936"/>
                  </a:cubicBezTo>
                  <a:cubicBezTo>
                    <a:pt x="7255" y="4983"/>
                    <a:pt x="7352" y="5030"/>
                    <a:pt x="7382" y="5055"/>
                  </a:cubicBezTo>
                  <a:cubicBezTo>
                    <a:pt x="7433" y="5085"/>
                    <a:pt x="7433" y="5098"/>
                    <a:pt x="7429" y="5106"/>
                  </a:cubicBezTo>
                  <a:cubicBezTo>
                    <a:pt x="7426" y="5110"/>
                    <a:pt x="7422" y="5114"/>
                    <a:pt x="7412" y="5114"/>
                  </a:cubicBezTo>
                  <a:cubicBezTo>
                    <a:pt x="7402" y="5114"/>
                    <a:pt x="7386" y="5110"/>
                    <a:pt x="7361" y="5102"/>
                  </a:cubicBezTo>
                  <a:cubicBezTo>
                    <a:pt x="7327" y="5089"/>
                    <a:pt x="7229" y="5047"/>
                    <a:pt x="7102" y="5009"/>
                  </a:cubicBezTo>
                  <a:cubicBezTo>
                    <a:pt x="6970" y="4970"/>
                    <a:pt x="6805" y="4945"/>
                    <a:pt x="6635" y="4941"/>
                  </a:cubicBezTo>
                  <a:cubicBezTo>
                    <a:pt x="6622" y="4940"/>
                    <a:pt x="6610" y="4940"/>
                    <a:pt x="6598" y="4940"/>
                  </a:cubicBezTo>
                  <a:cubicBezTo>
                    <a:pt x="6440" y="4940"/>
                    <a:pt x="6286" y="4964"/>
                    <a:pt x="6164" y="4996"/>
                  </a:cubicBezTo>
                  <a:cubicBezTo>
                    <a:pt x="6130" y="5000"/>
                    <a:pt x="6100" y="5013"/>
                    <a:pt x="6075" y="5021"/>
                  </a:cubicBezTo>
                  <a:cubicBezTo>
                    <a:pt x="6045" y="5030"/>
                    <a:pt x="6019" y="5038"/>
                    <a:pt x="5998" y="5047"/>
                  </a:cubicBezTo>
                  <a:cubicBezTo>
                    <a:pt x="5973" y="5051"/>
                    <a:pt x="5956" y="5059"/>
                    <a:pt x="5939" y="5064"/>
                  </a:cubicBezTo>
                  <a:cubicBezTo>
                    <a:pt x="5922" y="5072"/>
                    <a:pt x="5909" y="5076"/>
                    <a:pt x="5901" y="5081"/>
                  </a:cubicBezTo>
                  <a:cubicBezTo>
                    <a:pt x="5875" y="5089"/>
                    <a:pt x="5860" y="5092"/>
                    <a:pt x="5851" y="5092"/>
                  </a:cubicBezTo>
                  <a:cubicBezTo>
                    <a:pt x="5842" y="5092"/>
                    <a:pt x="5839" y="5089"/>
                    <a:pt x="5837" y="5085"/>
                  </a:cubicBezTo>
                  <a:cubicBezTo>
                    <a:pt x="5833" y="5072"/>
                    <a:pt x="5833" y="5064"/>
                    <a:pt x="5879" y="5034"/>
                  </a:cubicBezTo>
                  <a:cubicBezTo>
                    <a:pt x="5896" y="5021"/>
                    <a:pt x="5926" y="5004"/>
                    <a:pt x="5973" y="4983"/>
                  </a:cubicBezTo>
                  <a:cubicBezTo>
                    <a:pt x="5994" y="4975"/>
                    <a:pt x="6019" y="4962"/>
                    <a:pt x="6049" y="4953"/>
                  </a:cubicBezTo>
                  <a:cubicBezTo>
                    <a:pt x="6079" y="4945"/>
                    <a:pt x="6109" y="4932"/>
                    <a:pt x="6143" y="4924"/>
                  </a:cubicBezTo>
                  <a:cubicBezTo>
                    <a:pt x="6236" y="4898"/>
                    <a:pt x="6342" y="4877"/>
                    <a:pt x="6457" y="4864"/>
                  </a:cubicBezTo>
                  <a:cubicBezTo>
                    <a:pt x="6410" y="4826"/>
                    <a:pt x="6291" y="4711"/>
                    <a:pt x="6109" y="4593"/>
                  </a:cubicBezTo>
                  <a:cubicBezTo>
                    <a:pt x="6015" y="4533"/>
                    <a:pt x="5909" y="4478"/>
                    <a:pt x="5790" y="4427"/>
                  </a:cubicBezTo>
                  <a:cubicBezTo>
                    <a:pt x="5671" y="4380"/>
                    <a:pt x="5540" y="4342"/>
                    <a:pt x="5408" y="4317"/>
                  </a:cubicBezTo>
                  <a:cubicBezTo>
                    <a:pt x="5295" y="4299"/>
                    <a:pt x="5182" y="4290"/>
                    <a:pt x="5074" y="4290"/>
                  </a:cubicBezTo>
                  <a:cubicBezTo>
                    <a:pt x="5052" y="4290"/>
                    <a:pt x="5031" y="4291"/>
                    <a:pt x="5009" y="4291"/>
                  </a:cubicBezTo>
                  <a:cubicBezTo>
                    <a:pt x="4878" y="4295"/>
                    <a:pt x="4759" y="4312"/>
                    <a:pt x="4653" y="4338"/>
                  </a:cubicBezTo>
                  <a:cubicBezTo>
                    <a:pt x="4436" y="4385"/>
                    <a:pt x="4288" y="4453"/>
                    <a:pt x="4233" y="4478"/>
                  </a:cubicBezTo>
                  <a:lnTo>
                    <a:pt x="4224" y="4478"/>
                  </a:lnTo>
                  <a:cubicBezTo>
                    <a:pt x="4241" y="4486"/>
                    <a:pt x="4254" y="4495"/>
                    <a:pt x="4267" y="4503"/>
                  </a:cubicBezTo>
                  <a:cubicBezTo>
                    <a:pt x="4381" y="4571"/>
                    <a:pt x="4445" y="4652"/>
                    <a:pt x="4462" y="4686"/>
                  </a:cubicBezTo>
                  <a:cubicBezTo>
                    <a:pt x="4491" y="4733"/>
                    <a:pt x="4487" y="4745"/>
                    <a:pt x="4479" y="4750"/>
                  </a:cubicBezTo>
                  <a:cubicBezTo>
                    <a:pt x="4477" y="4750"/>
                    <a:pt x="4475" y="4751"/>
                    <a:pt x="4473" y="4751"/>
                  </a:cubicBezTo>
                  <a:cubicBezTo>
                    <a:pt x="4464" y="4751"/>
                    <a:pt x="4451" y="4743"/>
                    <a:pt x="4424" y="4716"/>
                  </a:cubicBezTo>
                  <a:cubicBezTo>
                    <a:pt x="4398" y="4694"/>
                    <a:pt x="4334" y="4627"/>
                    <a:pt x="4228" y="4567"/>
                  </a:cubicBezTo>
                  <a:cubicBezTo>
                    <a:pt x="4122" y="4503"/>
                    <a:pt x="3974" y="4461"/>
                    <a:pt x="3821" y="4461"/>
                  </a:cubicBezTo>
                  <a:cubicBezTo>
                    <a:pt x="3813" y="4461"/>
                    <a:pt x="3805" y="4461"/>
                    <a:pt x="3797" y="4461"/>
                  </a:cubicBezTo>
                  <a:cubicBezTo>
                    <a:pt x="3653" y="4461"/>
                    <a:pt x="3509" y="4497"/>
                    <a:pt x="3396" y="4542"/>
                  </a:cubicBezTo>
                  <a:cubicBezTo>
                    <a:pt x="3282" y="4588"/>
                    <a:pt x="3197" y="4635"/>
                    <a:pt x="3167" y="4648"/>
                  </a:cubicBezTo>
                  <a:cubicBezTo>
                    <a:pt x="3141" y="4662"/>
                    <a:pt x="3125" y="4667"/>
                    <a:pt x="3116" y="4667"/>
                  </a:cubicBezTo>
                  <a:cubicBezTo>
                    <a:pt x="3109" y="4667"/>
                    <a:pt x="3105" y="4664"/>
                    <a:pt x="3104" y="4660"/>
                  </a:cubicBezTo>
                  <a:cubicBezTo>
                    <a:pt x="3099" y="4652"/>
                    <a:pt x="3099" y="4639"/>
                    <a:pt x="3138" y="4605"/>
                  </a:cubicBezTo>
                  <a:cubicBezTo>
                    <a:pt x="3163" y="4584"/>
                    <a:pt x="3248" y="4525"/>
                    <a:pt x="3367" y="4474"/>
                  </a:cubicBezTo>
                  <a:cubicBezTo>
                    <a:pt x="3490" y="4423"/>
                    <a:pt x="3651" y="4376"/>
                    <a:pt x="3817" y="4376"/>
                  </a:cubicBezTo>
                  <a:cubicBezTo>
                    <a:pt x="3944" y="4376"/>
                    <a:pt x="4071" y="4406"/>
                    <a:pt x="4173" y="4453"/>
                  </a:cubicBezTo>
                  <a:cubicBezTo>
                    <a:pt x="4182" y="4448"/>
                    <a:pt x="4194" y="4440"/>
                    <a:pt x="4207" y="4431"/>
                  </a:cubicBezTo>
                  <a:cubicBezTo>
                    <a:pt x="4258" y="4397"/>
                    <a:pt x="4411" y="4317"/>
                    <a:pt x="4632" y="4266"/>
                  </a:cubicBezTo>
                  <a:cubicBezTo>
                    <a:pt x="4742" y="4236"/>
                    <a:pt x="4869" y="4215"/>
                    <a:pt x="5001" y="4211"/>
                  </a:cubicBezTo>
                  <a:cubicBezTo>
                    <a:pt x="5030" y="4210"/>
                    <a:pt x="5059" y="4209"/>
                    <a:pt x="5089" y="4209"/>
                  </a:cubicBezTo>
                  <a:close/>
                  <a:moveTo>
                    <a:pt x="4560" y="1"/>
                  </a:moveTo>
                  <a:cubicBezTo>
                    <a:pt x="4521" y="1"/>
                    <a:pt x="4482" y="3"/>
                    <a:pt x="4445" y="9"/>
                  </a:cubicBezTo>
                  <a:cubicBezTo>
                    <a:pt x="4356" y="21"/>
                    <a:pt x="4267" y="47"/>
                    <a:pt x="4182" y="81"/>
                  </a:cubicBezTo>
                  <a:cubicBezTo>
                    <a:pt x="4012" y="144"/>
                    <a:pt x="3868" y="234"/>
                    <a:pt x="3757" y="340"/>
                  </a:cubicBezTo>
                  <a:cubicBezTo>
                    <a:pt x="3647" y="442"/>
                    <a:pt x="3575" y="556"/>
                    <a:pt x="3532" y="650"/>
                  </a:cubicBezTo>
                  <a:cubicBezTo>
                    <a:pt x="3520" y="675"/>
                    <a:pt x="3511" y="696"/>
                    <a:pt x="3507" y="717"/>
                  </a:cubicBezTo>
                  <a:cubicBezTo>
                    <a:pt x="3498" y="739"/>
                    <a:pt x="3490" y="760"/>
                    <a:pt x="3486" y="777"/>
                  </a:cubicBezTo>
                  <a:cubicBezTo>
                    <a:pt x="3477" y="815"/>
                    <a:pt x="3469" y="845"/>
                    <a:pt x="3464" y="862"/>
                  </a:cubicBezTo>
                  <a:cubicBezTo>
                    <a:pt x="3435" y="985"/>
                    <a:pt x="3430" y="998"/>
                    <a:pt x="3422" y="998"/>
                  </a:cubicBezTo>
                  <a:cubicBezTo>
                    <a:pt x="3409" y="998"/>
                    <a:pt x="3401" y="981"/>
                    <a:pt x="3409" y="853"/>
                  </a:cubicBezTo>
                  <a:cubicBezTo>
                    <a:pt x="3413" y="836"/>
                    <a:pt x="3418" y="802"/>
                    <a:pt x="3426" y="764"/>
                  </a:cubicBezTo>
                  <a:cubicBezTo>
                    <a:pt x="3426" y="764"/>
                    <a:pt x="3426" y="764"/>
                    <a:pt x="3426" y="760"/>
                  </a:cubicBezTo>
                  <a:cubicBezTo>
                    <a:pt x="3409" y="764"/>
                    <a:pt x="3379" y="764"/>
                    <a:pt x="3337" y="768"/>
                  </a:cubicBezTo>
                  <a:cubicBezTo>
                    <a:pt x="3273" y="773"/>
                    <a:pt x="3104" y="777"/>
                    <a:pt x="2887" y="845"/>
                  </a:cubicBezTo>
                  <a:cubicBezTo>
                    <a:pt x="2862" y="853"/>
                    <a:pt x="2836" y="862"/>
                    <a:pt x="2811" y="870"/>
                  </a:cubicBezTo>
                  <a:cubicBezTo>
                    <a:pt x="2683" y="921"/>
                    <a:pt x="2548" y="989"/>
                    <a:pt x="2424" y="1087"/>
                  </a:cubicBezTo>
                  <a:cubicBezTo>
                    <a:pt x="2301" y="1184"/>
                    <a:pt x="2187" y="1303"/>
                    <a:pt x="2102" y="1447"/>
                  </a:cubicBezTo>
                  <a:cubicBezTo>
                    <a:pt x="2013" y="1588"/>
                    <a:pt x="1953" y="1745"/>
                    <a:pt x="1924" y="1902"/>
                  </a:cubicBezTo>
                  <a:cubicBezTo>
                    <a:pt x="1890" y="2054"/>
                    <a:pt x="1881" y="2207"/>
                    <a:pt x="1894" y="2339"/>
                  </a:cubicBezTo>
                  <a:cubicBezTo>
                    <a:pt x="1907" y="2475"/>
                    <a:pt x="1932" y="2589"/>
                    <a:pt x="1962" y="2678"/>
                  </a:cubicBezTo>
                  <a:cubicBezTo>
                    <a:pt x="1979" y="2721"/>
                    <a:pt x="1987" y="2759"/>
                    <a:pt x="2004" y="2793"/>
                  </a:cubicBezTo>
                  <a:cubicBezTo>
                    <a:pt x="2017" y="2823"/>
                    <a:pt x="2025" y="2848"/>
                    <a:pt x="2034" y="2861"/>
                  </a:cubicBezTo>
                  <a:cubicBezTo>
                    <a:pt x="2038" y="2878"/>
                    <a:pt x="2047" y="2891"/>
                    <a:pt x="2051" y="2903"/>
                  </a:cubicBezTo>
                  <a:cubicBezTo>
                    <a:pt x="2183" y="2865"/>
                    <a:pt x="2310" y="2848"/>
                    <a:pt x="2424" y="2844"/>
                  </a:cubicBezTo>
                  <a:cubicBezTo>
                    <a:pt x="2446" y="2843"/>
                    <a:pt x="2466" y="2843"/>
                    <a:pt x="2486" y="2843"/>
                  </a:cubicBezTo>
                  <a:cubicBezTo>
                    <a:pt x="2671" y="2843"/>
                    <a:pt x="2808" y="2875"/>
                    <a:pt x="2857" y="2891"/>
                  </a:cubicBezTo>
                  <a:cubicBezTo>
                    <a:pt x="2942" y="2920"/>
                    <a:pt x="2951" y="2933"/>
                    <a:pt x="2947" y="2942"/>
                  </a:cubicBezTo>
                  <a:cubicBezTo>
                    <a:pt x="2947" y="2946"/>
                    <a:pt x="2941" y="2950"/>
                    <a:pt x="2923" y="2950"/>
                  </a:cubicBezTo>
                  <a:cubicBezTo>
                    <a:pt x="2909" y="2950"/>
                    <a:pt x="2885" y="2947"/>
                    <a:pt x="2849" y="2942"/>
                  </a:cubicBezTo>
                  <a:cubicBezTo>
                    <a:pt x="2815" y="2942"/>
                    <a:pt x="2756" y="2929"/>
                    <a:pt x="2666" y="2920"/>
                  </a:cubicBezTo>
                  <a:cubicBezTo>
                    <a:pt x="2627" y="2918"/>
                    <a:pt x="2584" y="2915"/>
                    <a:pt x="2537" y="2915"/>
                  </a:cubicBezTo>
                  <a:cubicBezTo>
                    <a:pt x="2503" y="2915"/>
                    <a:pt x="2466" y="2917"/>
                    <a:pt x="2429" y="2920"/>
                  </a:cubicBezTo>
                  <a:cubicBezTo>
                    <a:pt x="2221" y="2929"/>
                    <a:pt x="1966" y="2992"/>
                    <a:pt x="1741" y="3120"/>
                  </a:cubicBezTo>
                  <a:cubicBezTo>
                    <a:pt x="1516" y="3243"/>
                    <a:pt x="1325" y="3425"/>
                    <a:pt x="1206" y="3595"/>
                  </a:cubicBezTo>
                  <a:cubicBezTo>
                    <a:pt x="1083" y="3761"/>
                    <a:pt x="1037" y="3913"/>
                    <a:pt x="1024" y="3964"/>
                  </a:cubicBezTo>
                  <a:cubicBezTo>
                    <a:pt x="1015" y="3998"/>
                    <a:pt x="1007" y="4015"/>
                    <a:pt x="1003" y="4032"/>
                  </a:cubicBezTo>
                  <a:cubicBezTo>
                    <a:pt x="1028" y="4030"/>
                    <a:pt x="1050" y="4029"/>
                    <a:pt x="1069" y="4029"/>
                  </a:cubicBezTo>
                  <a:cubicBezTo>
                    <a:pt x="1089" y="4029"/>
                    <a:pt x="1104" y="4030"/>
                    <a:pt x="1117" y="4032"/>
                  </a:cubicBezTo>
                  <a:cubicBezTo>
                    <a:pt x="1155" y="4032"/>
                    <a:pt x="1181" y="4041"/>
                    <a:pt x="1202" y="4045"/>
                  </a:cubicBezTo>
                  <a:cubicBezTo>
                    <a:pt x="1228" y="4049"/>
                    <a:pt x="1240" y="4058"/>
                    <a:pt x="1253" y="4062"/>
                  </a:cubicBezTo>
                  <a:cubicBezTo>
                    <a:pt x="1270" y="4071"/>
                    <a:pt x="1274" y="4075"/>
                    <a:pt x="1274" y="4079"/>
                  </a:cubicBezTo>
                  <a:cubicBezTo>
                    <a:pt x="1270" y="4083"/>
                    <a:pt x="1266" y="4087"/>
                    <a:pt x="1245" y="4087"/>
                  </a:cubicBezTo>
                  <a:cubicBezTo>
                    <a:pt x="1232" y="4087"/>
                    <a:pt x="1219" y="4087"/>
                    <a:pt x="1198" y="4083"/>
                  </a:cubicBezTo>
                  <a:lnTo>
                    <a:pt x="1117" y="4083"/>
                  </a:lnTo>
                  <a:cubicBezTo>
                    <a:pt x="1083" y="4083"/>
                    <a:pt x="1024" y="4083"/>
                    <a:pt x="947" y="4100"/>
                  </a:cubicBezTo>
                  <a:lnTo>
                    <a:pt x="909" y="4109"/>
                  </a:lnTo>
                  <a:cubicBezTo>
                    <a:pt x="896" y="4109"/>
                    <a:pt x="879" y="4113"/>
                    <a:pt x="867" y="4117"/>
                  </a:cubicBezTo>
                  <a:cubicBezTo>
                    <a:pt x="807" y="4130"/>
                    <a:pt x="744" y="4160"/>
                    <a:pt x="676" y="4189"/>
                  </a:cubicBezTo>
                  <a:cubicBezTo>
                    <a:pt x="612" y="4223"/>
                    <a:pt x="540" y="4262"/>
                    <a:pt x="472" y="4317"/>
                  </a:cubicBezTo>
                  <a:cubicBezTo>
                    <a:pt x="404" y="4368"/>
                    <a:pt x="336" y="4431"/>
                    <a:pt x="277" y="4503"/>
                  </a:cubicBezTo>
                  <a:cubicBezTo>
                    <a:pt x="222" y="4580"/>
                    <a:pt x="171" y="4669"/>
                    <a:pt x="132" y="4762"/>
                  </a:cubicBezTo>
                  <a:cubicBezTo>
                    <a:pt x="48" y="4949"/>
                    <a:pt x="1" y="5166"/>
                    <a:pt x="5" y="5382"/>
                  </a:cubicBezTo>
                  <a:cubicBezTo>
                    <a:pt x="5" y="5599"/>
                    <a:pt x="60" y="5811"/>
                    <a:pt x="149" y="5997"/>
                  </a:cubicBezTo>
                  <a:cubicBezTo>
                    <a:pt x="239" y="6180"/>
                    <a:pt x="362" y="6337"/>
                    <a:pt x="493" y="6447"/>
                  </a:cubicBezTo>
                  <a:cubicBezTo>
                    <a:pt x="629" y="6549"/>
                    <a:pt x="782" y="6583"/>
                    <a:pt x="901" y="6604"/>
                  </a:cubicBezTo>
                  <a:cubicBezTo>
                    <a:pt x="1020" y="6626"/>
                    <a:pt x="1113" y="6626"/>
                    <a:pt x="1160" y="6630"/>
                  </a:cubicBezTo>
                  <a:cubicBezTo>
                    <a:pt x="1176" y="6630"/>
                    <a:pt x="1191" y="6631"/>
                    <a:pt x="1206" y="6631"/>
                  </a:cubicBezTo>
                  <a:cubicBezTo>
                    <a:pt x="1296" y="6631"/>
                    <a:pt x="1359" y="6621"/>
                    <a:pt x="1385" y="6617"/>
                  </a:cubicBezTo>
                  <a:cubicBezTo>
                    <a:pt x="1389" y="6617"/>
                    <a:pt x="1393" y="6617"/>
                    <a:pt x="1393" y="6621"/>
                  </a:cubicBezTo>
                  <a:cubicBezTo>
                    <a:pt x="1457" y="6613"/>
                    <a:pt x="1588" y="6609"/>
                    <a:pt x="1839" y="6596"/>
                  </a:cubicBezTo>
                  <a:cubicBezTo>
                    <a:pt x="2454" y="6575"/>
                    <a:pt x="5323" y="6515"/>
                    <a:pt x="8193" y="6498"/>
                  </a:cubicBezTo>
                  <a:cubicBezTo>
                    <a:pt x="9177" y="6491"/>
                    <a:pt x="10162" y="6488"/>
                    <a:pt x="11056" y="6488"/>
                  </a:cubicBezTo>
                  <a:cubicBezTo>
                    <a:pt x="12766" y="6488"/>
                    <a:pt x="14142" y="6498"/>
                    <a:pt x="14546" y="6507"/>
                  </a:cubicBezTo>
                  <a:cubicBezTo>
                    <a:pt x="14784" y="6511"/>
                    <a:pt x="14920" y="6515"/>
                    <a:pt x="14996" y="6520"/>
                  </a:cubicBezTo>
                  <a:cubicBezTo>
                    <a:pt x="15018" y="6520"/>
                    <a:pt x="15043" y="6524"/>
                    <a:pt x="15060" y="6524"/>
                  </a:cubicBezTo>
                  <a:cubicBezTo>
                    <a:pt x="15069" y="6490"/>
                    <a:pt x="15073" y="6447"/>
                    <a:pt x="15073" y="6388"/>
                  </a:cubicBezTo>
                  <a:cubicBezTo>
                    <a:pt x="15077" y="6307"/>
                    <a:pt x="15064" y="6205"/>
                    <a:pt x="15026" y="6099"/>
                  </a:cubicBezTo>
                  <a:cubicBezTo>
                    <a:pt x="14992" y="5993"/>
                    <a:pt x="14928" y="5879"/>
                    <a:pt x="14835" y="5781"/>
                  </a:cubicBezTo>
                  <a:cubicBezTo>
                    <a:pt x="14742" y="5683"/>
                    <a:pt x="14623" y="5603"/>
                    <a:pt x="14487" y="5548"/>
                  </a:cubicBezTo>
                  <a:cubicBezTo>
                    <a:pt x="14355" y="5492"/>
                    <a:pt x="14215" y="5463"/>
                    <a:pt x="14080" y="5454"/>
                  </a:cubicBezTo>
                  <a:cubicBezTo>
                    <a:pt x="14065" y="5454"/>
                    <a:pt x="14050" y="5454"/>
                    <a:pt x="14036" y="5454"/>
                  </a:cubicBezTo>
                  <a:cubicBezTo>
                    <a:pt x="13913" y="5454"/>
                    <a:pt x="13800" y="5469"/>
                    <a:pt x="13698" y="5488"/>
                  </a:cubicBezTo>
                  <a:cubicBezTo>
                    <a:pt x="13468" y="5539"/>
                    <a:pt x="13307" y="5620"/>
                    <a:pt x="13248" y="5645"/>
                  </a:cubicBezTo>
                  <a:cubicBezTo>
                    <a:pt x="13187" y="5671"/>
                    <a:pt x="13164" y="5679"/>
                    <a:pt x="13154" y="5679"/>
                  </a:cubicBezTo>
                  <a:cubicBezTo>
                    <a:pt x="13149" y="5679"/>
                    <a:pt x="13147" y="5678"/>
                    <a:pt x="13146" y="5675"/>
                  </a:cubicBezTo>
                  <a:cubicBezTo>
                    <a:pt x="13137" y="5662"/>
                    <a:pt x="13146" y="5649"/>
                    <a:pt x="13222" y="5599"/>
                  </a:cubicBezTo>
                  <a:cubicBezTo>
                    <a:pt x="13277" y="5565"/>
                    <a:pt x="13434" y="5480"/>
                    <a:pt x="13659" y="5420"/>
                  </a:cubicBezTo>
                  <a:cubicBezTo>
                    <a:pt x="13668" y="5420"/>
                    <a:pt x="13672" y="5420"/>
                    <a:pt x="13676" y="5416"/>
                  </a:cubicBezTo>
                  <a:cubicBezTo>
                    <a:pt x="13774" y="5395"/>
                    <a:pt x="13880" y="5378"/>
                    <a:pt x="13999" y="5378"/>
                  </a:cubicBezTo>
                  <a:cubicBezTo>
                    <a:pt x="13995" y="5378"/>
                    <a:pt x="13995" y="5378"/>
                    <a:pt x="13995" y="5374"/>
                  </a:cubicBezTo>
                  <a:cubicBezTo>
                    <a:pt x="13990" y="5361"/>
                    <a:pt x="13978" y="5335"/>
                    <a:pt x="13965" y="5310"/>
                  </a:cubicBezTo>
                  <a:cubicBezTo>
                    <a:pt x="13948" y="5280"/>
                    <a:pt x="13931" y="5242"/>
                    <a:pt x="13906" y="5200"/>
                  </a:cubicBezTo>
                  <a:cubicBezTo>
                    <a:pt x="13859" y="5119"/>
                    <a:pt x="13787" y="5017"/>
                    <a:pt x="13693" y="4919"/>
                  </a:cubicBezTo>
                  <a:cubicBezTo>
                    <a:pt x="13596" y="4822"/>
                    <a:pt x="13477" y="4724"/>
                    <a:pt x="13333" y="4644"/>
                  </a:cubicBezTo>
                  <a:cubicBezTo>
                    <a:pt x="13192" y="4567"/>
                    <a:pt x="13031" y="4508"/>
                    <a:pt x="12861" y="4482"/>
                  </a:cubicBezTo>
                  <a:cubicBezTo>
                    <a:pt x="12799" y="4474"/>
                    <a:pt x="12736" y="4471"/>
                    <a:pt x="12674" y="4471"/>
                  </a:cubicBezTo>
                  <a:cubicBezTo>
                    <a:pt x="12566" y="4471"/>
                    <a:pt x="12460" y="4482"/>
                    <a:pt x="12361" y="4503"/>
                  </a:cubicBezTo>
                  <a:cubicBezTo>
                    <a:pt x="12250" y="4525"/>
                    <a:pt x="12153" y="4563"/>
                    <a:pt x="12059" y="4605"/>
                  </a:cubicBezTo>
                  <a:cubicBezTo>
                    <a:pt x="12017" y="4622"/>
                    <a:pt x="11979" y="4644"/>
                    <a:pt x="11940" y="4665"/>
                  </a:cubicBezTo>
                  <a:cubicBezTo>
                    <a:pt x="11698" y="4805"/>
                    <a:pt x="11558" y="4966"/>
                    <a:pt x="11512" y="5021"/>
                  </a:cubicBezTo>
                  <a:cubicBezTo>
                    <a:pt x="11450" y="5097"/>
                    <a:pt x="11432" y="5111"/>
                    <a:pt x="11423" y="5111"/>
                  </a:cubicBezTo>
                  <a:cubicBezTo>
                    <a:pt x="11421" y="5111"/>
                    <a:pt x="11420" y="5111"/>
                    <a:pt x="11418" y="5110"/>
                  </a:cubicBezTo>
                  <a:cubicBezTo>
                    <a:pt x="11410" y="5106"/>
                    <a:pt x="11410" y="5089"/>
                    <a:pt x="11469" y="4992"/>
                  </a:cubicBezTo>
                  <a:cubicBezTo>
                    <a:pt x="11486" y="4966"/>
                    <a:pt x="11520" y="4919"/>
                    <a:pt x="11571" y="4868"/>
                  </a:cubicBezTo>
                  <a:cubicBezTo>
                    <a:pt x="11622" y="4813"/>
                    <a:pt x="11690" y="4750"/>
                    <a:pt x="11775" y="4686"/>
                  </a:cubicBezTo>
                  <a:cubicBezTo>
                    <a:pt x="11762" y="4673"/>
                    <a:pt x="11745" y="4656"/>
                    <a:pt x="11720" y="4635"/>
                  </a:cubicBezTo>
                  <a:cubicBezTo>
                    <a:pt x="11669" y="4584"/>
                    <a:pt x="11520" y="4436"/>
                    <a:pt x="11278" y="4295"/>
                  </a:cubicBezTo>
                  <a:cubicBezTo>
                    <a:pt x="11159" y="4228"/>
                    <a:pt x="11019" y="4164"/>
                    <a:pt x="10862" y="4117"/>
                  </a:cubicBezTo>
                  <a:cubicBezTo>
                    <a:pt x="10710" y="4071"/>
                    <a:pt x="10540" y="4041"/>
                    <a:pt x="10370" y="4032"/>
                  </a:cubicBezTo>
                  <a:cubicBezTo>
                    <a:pt x="10355" y="4032"/>
                    <a:pt x="10341" y="4032"/>
                    <a:pt x="10326" y="4032"/>
                  </a:cubicBezTo>
                  <a:cubicBezTo>
                    <a:pt x="10167" y="4032"/>
                    <a:pt x="10013" y="4053"/>
                    <a:pt x="9869" y="4087"/>
                  </a:cubicBezTo>
                  <a:cubicBezTo>
                    <a:pt x="9750" y="4113"/>
                    <a:pt x="9640" y="4151"/>
                    <a:pt x="9542" y="4194"/>
                  </a:cubicBezTo>
                  <a:lnTo>
                    <a:pt x="9538" y="4198"/>
                  </a:lnTo>
                  <a:cubicBezTo>
                    <a:pt x="9504" y="4211"/>
                    <a:pt x="9474" y="4228"/>
                    <a:pt x="9440" y="4240"/>
                  </a:cubicBezTo>
                  <a:cubicBezTo>
                    <a:pt x="9390" y="4266"/>
                    <a:pt x="9343" y="4291"/>
                    <a:pt x="9300" y="4321"/>
                  </a:cubicBezTo>
                  <a:cubicBezTo>
                    <a:pt x="9135" y="4419"/>
                    <a:pt x="9024" y="4516"/>
                    <a:pt x="8982" y="4554"/>
                  </a:cubicBezTo>
                  <a:cubicBezTo>
                    <a:pt x="8913" y="4616"/>
                    <a:pt x="8892" y="4628"/>
                    <a:pt x="8882" y="4628"/>
                  </a:cubicBezTo>
                  <a:cubicBezTo>
                    <a:pt x="8879" y="4628"/>
                    <a:pt x="8878" y="4627"/>
                    <a:pt x="8876" y="4627"/>
                  </a:cubicBezTo>
                  <a:cubicBezTo>
                    <a:pt x="8867" y="4618"/>
                    <a:pt x="8872" y="4601"/>
                    <a:pt x="8944" y="4516"/>
                  </a:cubicBezTo>
                  <a:cubicBezTo>
                    <a:pt x="8995" y="4461"/>
                    <a:pt x="9152" y="4308"/>
                    <a:pt x="9406" y="4177"/>
                  </a:cubicBezTo>
                  <a:cubicBezTo>
                    <a:pt x="9487" y="4134"/>
                    <a:pt x="9581" y="4092"/>
                    <a:pt x="9682" y="4058"/>
                  </a:cubicBezTo>
                  <a:cubicBezTo>
                    <a:pt x="9733" y="4041"/>
                    <a:pt x="9788" y="4024"/>
                    <a:pt x="9848" y="4007"/>
                  </a:cubicBezTo>
                  <a:cubicBezTo>
                    <a:pt x="9882" y="4003"/>
                    <a:pt x="9916" y="3994"/>
                    <a:pt x="9950" y="3986"/>
                  </a:cubicBezTo>
                  <a:lnTo>
                    <a:pt x="9971" y="3981"/>
                  </a:lnTo>
                  <a:cubicBezTo>
                    <a:pt x="10018" y="3973"/>
                    <a:pt x="10060" y="3969"/>
                    <a:pt x="10103" y="3964"/>
                  </a:cubicBezTo>
                  <a:cubicBezTo>
                    <a:pt x="10103" y="3960"/>
                    <a:pt x="10103" y="3960"/>
                    <a:pt x="10103" y="3956"/>
                  </a:cubicBezTo>
                  <a:cubicBezTo>
                    <a:pt x="10098" y="3939"/>
                    <a:pt x="10094" y="3909"/>
                    <a:pt x="10090" y="3850"/>
                  </a:cubicBezTo>
                  <a:cubicBezTo>
                    <a:pt x="10081" y="3778"/>
                    <a:pt x="10086" y="3570"/>
                    <a:pt x="10018" y="3307"/>
                  </a:cubicBezTo>
                  <a:cubicBezTo>
                    <a:pt x="9996" y="3243"/>
                    <a:pt x="9975" y="3175"/>
                    <a:pt x="9946" y="3107"/>
                  </a:cubicBezTo>
                  <a:cubicBezTo>
                    <a:pt x="9916" y="3039"/>
                    <a:pt x="9878" y="2971"/>
                    <a:pt x="9835" y="2908"/>
                  </a:cubicBezTo>
                  <a:cubicBezTo>
                    <a:pt x="9746" y="2776"/>
                    <a:pt x="9619" y="2661"/>
                    <a:pt x="9483" y="2564"/>
                  </a:cubicBezTo>
                  <a:cubicBezTo>
                    <a:pt x="9351" y="2462"/>
                    <a:pt x="9199" y="2385"/>
                    <a:pt x="9050" y="2330"/>
                  </a:cubicBezTo>
                  <a:cubicBezTo>
                    <a:pt x="9037" y="2326"/>
                    <a:pt x="9020" y="2322"/>
                    <a:pt x="9008" y="2318"/>
                  </a:cubicBezTo>
                  <a:cubicBezTo>
                    <a:pt x="8872" y="2271"/>
                    <a:pt x="8740" y="2245"/>
                    <a:pt x="8617" y="2241"/>
                  </a:cubicBezTo>
                  <a:cubicBezTo>
                    <a:pt x="8579" y="2238"/>
                    <a:pt x="8542" y="2237"/>
                    <a:pt x="8507" y="2237"/>
                  </a:cubicBezTo>
                  <a:cubicBezTo>
                    <a:pt x="8292" y="2237"/>
                    <a:pt x="8136" y="2286"/>
                    <a:pt x="8074" y="2301"/>
                  </a:cubicBezTo>
                  <a:cubicBezTo>
                    <a:pt x="8048" y="2309"/>
                    <a:pt x="8031" y="2313"/>
                    <a:pt x="8014" y="2318"/>
                  </a:cubicBezTo>
                  <a:lnTo>
                    <a:pt x="8010" y="2318"/>
                  </a:lnTo>
                  <a:cubicBezTo>
                    <a:pt x="8006" y="2326"/>
                    <a:pt x="8006" y="2335"/>
                    <a:pt x="8006" y="2343"/>
                  </a:cubicBezTo>
                  <a:cubicBezTo>
                    <a:pt x="7997" y="2419"/>
                    <a:pt x="7989" y="2492"/>
                    <a:pt x="7972" y="2560"/>
                  </a:cubicBezTo>
                  <a:cubicBezTo>
                    <a:pt x="7929" y="2738"/>
                    <a:pt x="7862" y="2886"/>
                    <a:pt x="7794" y="3001"/>
                  </a:cubicBezTo>
                  <a:cubicBezTo>
                    <a:pt x="7781" y="3014"/>
                    <a:pt x="7772" y="3031"/>
                    <a:pt x="7764" y="3043"/>
                  </a:cubicBezTo>
                  <a:cubicBezTo>
                    <a:pt x="7747" y="3073"/>
                    <a:pt x="7730" y="3099"/>
                    <a:pt x="7713" y="3120"/>
                  </a:cubicBezTo>
                  <a:lnTo>
                    <a:pt x="7709" y="3120"/>
                  </a:lnTo>
                  <a:cubicBezTo>
                    <a:pt x="7654" y="3196"/>
                    <a:pt x="7603" y="3251"/>
                    <a:pt x="7573" y="3281"/>
                  </a:cubicBezTo>
                  <a:cubicBezTo>
                    <a:pt x="7543" y="3307"/>
                    <a:pt x="7518" y="3328"/>
                    <a:pt x="7497" y="3345"/>
                  </a:cubicBezTo>
                  <a:cubicBezTo>
                    <a:pt x="7475" y="3362"/>
                    <a:pt x="7458" y="3370"/>
                    <a:pt x="7450" y="3379"/>
                  </a:cubicBezTo>
                  <a:cubicBezTo>
                    <a:pt x="7441" y="3383"/>
                    <a:pt x="7433" y="3387"/>
                    <a:pt x="7429" y="3387"/>
                  </a:cubicBezTo>
                  <a:cubicBezTo>
                    <a:pt x="7437" y="3391"/>
                    <a:pt x="7441" y="3391"/>
                    <a:pt x="7450" y="3391"/>
                  </a:cubicBezTo>
                  <a:cubicBezTo>
                    <a:pt x="7586" y="3425"/>
                    <a:pt x="7713" y="3485"/>
                    <a:pt x="7802" y="3544"/>
                  </a:cubicBezTo>
                  <a:cubicBezTo>
                    <a:pt x="7895" y="3608"/>
                    <a:pt x="7955" y="3667"/>
                    <a:pt x="7972" y="3689"/>
                  </a:cubicBezTo>
                  <a:cubicBezTo>
                    <a:pt x="8002" y="3727"/>
                    <a:pt x="7997" y="3735"/>
                    <a:pt x="7993" y="3744"/>
                  </a:cubicBezTo>
                  <a:cubicBezTo>
                    <a:pt x="7990" y="3747"/>
                    <a:pt x="7986" y="3749"/>
                    <a:pt x="7981" y="3749"/>
                  </a:cubicBezTo>
                  <a:cubicBezTo>
                    <a:pt x="7972" y="3749"/>
                    <a:pt x="7959" y="3743"/>
                    <a:pt x="7938" y="3727"/>
                  </a:cubicBezTo>
                  <a:cubicBezTo>
                    <a:pt x="7917" y="3710"/>
                    <a:pt x="7853" y="3663"/>
                    <a:pt x="7764" y="3608"/>
                  </a:cubicBezTo>
                  <a:cubicBezTo>
                    <a:pt x="7675" y="3557"/>
                    <a:pt x="7556" y="3502"/>
                    <a:pt x="7433" y="3472"/>
                  </a:cubicBezTo>
                  <a:cubicBezTo>
                    <a:pt x="7336" y="3450"/>
                    <a:pt x="7240" y="3439"/>
                    <a:pt x="7153" y="3439"/>
                  </a:cubicBezTo>
                  <a:cubicBezTo>
                    <a:pt x="7125" y="3439"/>
                    <a:pt x="7098" y="3440"/>
                    <a:pt x="7072" y="3442"/>
                  </a:cubicBezTo>
                  <a:cubicBezTo>
                    <a:pt x="6970" y="3451"/>
                    <a:pt x="6890" y="3468"/>
                    <a:pt x="6864" y="3472"/>
                  </a:cubicBezTo>
                  <a:cubicBezTo>
                    <a:pt x="6853" y="3473"/>
                    <a:pt x="6844" y="3474"/>
                    <a:pt x="6837" y="3474"/>
                  </a:cubicBezTo>
                  <a:cubicBezTo>
                    <a:pt x="6817" y="3474"/>
                    <a:pt x="6812" y="3470"/>
                    <a:pt x="6809" y="3464"/>
                  </a:cubicBezTo>
                  <a:cubicBezTo>
                    <a:pt x="6809" y="3451"/>
                    <a:pt x="6809" y="3442"/>
                    <a:pt x="6847" y="3421"/>
                  </a:cubicBezTo>
                  <a:cubicBezTo>
                    <a:pt x="6868" y="3413"/>
                    <a:pt x="6919" y="3396"/>
                    <a:pt x="6987" y="3379"/>
                  </a:cubicBezTo>
                  <a:cubicBezTo>
                    <a:pt x="7013" y="3374"/>
                    <a:pt x="7038" y="3370"/>
                    <a:pt x="7064" y="3370"/>
                  </a:cubicBezTo>
                  <a:cubicBezTo>
                    <a:pt x="7098" y="3365"/>
                    <a:pt x="7136" y="3363"/>
                    <a:pt x="7176" y="3363"/>
                  </a:cubicBezTo>
                  <a:cubicBezTo>
                    <a:pt x="7204" y="3363"/>
                    <a:pt x="7233" y="3364"/>
                    <a:pt x="7263" y="3366"/>
                  </a:cubicBezTo>
                  <a:lnTo>
                    <a:pt x="7267" y="3366"/>
                  </a:lnTo>
                  <a:cubicBezTo>
                    <a:pt x="7314" y="3370"/>
                    <a:pt x="7365" y="3374"/>
                    <a:pt x="7416" y="3387"/>
                  </a:cubicBezTo>
                  <a:cubicBezTo>
                    <a:pt x="7416" y="3379"/>
                    <a:pt x="7420" y="3370"/>
                    <a:pt x="7433" y="3357"/>
                  </a:cubicBezTo>
                  <a:cubicBezTo>
                    <a:pt x="7441" y="3345"/>
                    <a:pt x="7454" y="3332"/>
                    <a:pt x="7471" y="3315"/>
                  </a:cubicBezTo>
                  <a:cubicBezTo>
                    <a:pt x="7488" y="3298"/>
                    <a:pt x="7505" y="3273"/>
                    <a:pt x="7535" y="3243"/>
                  </a:cubicBezTo>
                  <a:cubicBezTo>
                    <a:pt x="7552" y="3226"/>
                    <a:pt x="7573" y="3196"/>
                    <a:pt x="7607" y="3158"/>
                  </a:cubicBezTo>
                  <a:cubicBezTo>
                    <a:pt x="7637" y="3120"/>
                    <a:pt x="7671" y="3069"/>
                    <a:pt x="7709" y="3014"/>
                  </a:cubicBezTo>
                  <a:cubicBezTo>
                    <a:pt x="7781" y="2899"/>
                    <a:pt x="7853" y="2738"/>
                    <a:pt x="7900" y="2547"/>
                  </a:cubicBezTo>
                  <a:cubicBezTo>
                    <a:pt x="7942" y="2356"/>
                    <a:pt x="7955" y="2131"/>
                    <a:pt x="7895" y="1906"/>
                  </a:cubicBezTo>
                  <a:cubicBezTo>
                    <a:pt x="7840" y="1681"/>
                    <a:pt x="7717" y="1460"/>
                    <a:pt x="7547" y="1286"/>
                  </a:cubicBezTo>
                  <a:cubicBezTo>
                    <a:pt x="7463" y="1193"/>
                    <a:pt x="7361" y="1116"/>
                    <a:pt x="7250" y="1053"/>
                  </a:cubicBezTo>
                  <a:cubicBezTo>
                    <a:pt x="7153" y="993"/>
                    <a:pt x="7047" y="951"/>
                    <a:pt x="6940" y="921"/>
                  </a:cubicBezTo>
                  <a:cubicBezTo>
                    <a:pt x="6830" y="890"/>
                    <a:pt x="6720" y="877"/>
                    <a:pt x="6614" y="877"/>
                  </a:cubicBezTo>
                  <a:cubicBezTo>
                    <a:pt x="6503" y="877"/>
                    <a:pt x="6397" y="891"/>
                    <a:pt x="6300" y="913"/>
                  </a:cubicBezTo>
                  <a:cubicBezTo>
                    <a:pt x="6109" y="964"/>
                    <a:pt x="5952" y="1040"/>
                    <a:pt x="5841" y="1121"/>
                  </a:cubicBezTo>
                  <a:cubicBezTo>
                    <a:pt x="5786" y="1159"/>
                    <a:pt x="5739" y="1201"/>
                    <a:pt x="5705" y="1231"/>
                  </a:cubicBezTo>
                  <a:cubicBezTo>
                    <a:pt x="5697" y="1240"/>
                    <a:pt x="5688" y="1248"/>
                    <a:pt x="5684" y="1252"/>
                  </a:cubicBezTo>
                  <a:cubicBezTo>
                    <a:pt x="5659" y="1278"/>
                    <a:pt x="5637" y="1295"/>
                    <a:pt x="5625" y="1312"/>
                  </a:cubicBezTo>
                  <a:cubicBezTo>
                    <a:pt x="5591" y="1346"/>
                    <a:pt x="5570" y="1371"/>
                    <a:pt x="5553" y="1392"/>
                  </a:cubicBezTo>
                  <a:cubicBezTo>
                    <a:pt x="5561" y="1392"/>
                    <a:pt x="5565" y="1392"/>
                    <a:pt x="5574" y="1397"/>
                  </a:cubicBezTo>
                  <a:cubicBezTo>
                    <a:pt x="5595" y="1401"/>
                    <a:pt x="5616" y="1409"/>
                    <a:pt x="5637" y="1418"/>
                  </a:cubicBezTo>
                  <a:cubicBezTo>
                    <a:pt x="5765" y="1460"/>
                    <a:pt x="5884" y="1532"/>
                    <a:pt x="5960" y="1609"/>
                  </a:cubicBezTo>
                  <a:cubicBezTo>
                    <a:pt x="6036" y="1685"/>
                    <a:pt x="6075" y="1757"/>
                    <a:pt x="6087" y="1783"/>
                  </a:cubicBezTo>
                  <a:cubicBezTo>
                    <a:pt x="6100" y="1825"/>
                    <a:pt x="6096" y="1834"/>
                    <a:pt x="6087" y="1838"/>
                  </a:cubicBezTo>
                  <a:cubicBezTo>
                    <a:pt x="6084" y="1839"/>
                    <a:pt x="6081" y="1840"/>
                    <a:pt x="6078" y="1840"/>
                  </a:cubicBezTo>
                  <a:cubicBezTo>
                    <a:pt x="6069" y="1840"/>
                    <a:pt x="6059" y="1833"/>
                    <a:pt x="6041" y="1808"/>
                  </a:cubicBezTo>
                  <a:cubicBezTo>
                    <a:pt x="6024" y="1791"/>
                    <a:pt x="5981" y="1728"/>
                    <a:pt x="5909" y="1664"/>
                  </a:cubicBezTo>
                  <a:cubicBezTo>
                    <a:pt x="5837" y="1596"/>
                    <a:pt x="5731" y="1532"/>
                    <a:pt x="5612" y="1494"/>
                  </a:cubicBezTo>
                  <a:cubicBezTo>
                    <a:pt x="5578" y="1481"/>
                    <a:pt x="5540" y="1469"/>
                    <a:pt x="5502" y="1460"/>
                  </a:cubicBezTo>
                  <a:cubicBezTo>
                    <a:pt x="5421" y="1443"/>
                    <a:pt x="5340" y="1431"/>
                    <a:pt x="5272" y="1422"/>
                  </a:cubicBezTo>
                  <a:cubicBezTo>
                    <a:pt x="5251" y="1422"/>
                    <a:pt x="5234" y="1418"/>
                    <a:pt x="5217" y="1418"/>
                  </a:cubicBezTo>
                  <a:cubicBezTo>
                    <a:pt x="5145" y="1414"/>
                    <a:pt x="5090" y="1409"/>
                    <a:pt x="5069" y="1405"/>
                  </a:cubicBezTo>
                  <a:cubicBezTo>
                    <a:pt x="5026" y="1401"/>
                    <a:pt x="5022" y="1392"/>
                    <a:pt x="5022" y="1384"/>
                  </a:cubicBezTo>
                  <a:cubicBezTo>
                    <a:pt x="5018" y="1375"/>
                    <a:pt x="5026" y="1363"/>
                    <a:pt x="5064" y="1354"/>
                  </a:cubicBezTo>
                  <a:cubicBezTo>
                    <a:pt x="5090" y="1350"/>
                    <a:pt x="5149" y="1346"/>
                    <a:pt x="5230" y="1346"/>
                  </a:cubicBezTo>
                  <a:cubicBezTo>
                    <a:pt x="5243" y="1346"/>
                    <a:pt x="5260" y="1350"/>
                    <a:pt x="5277" y="1350"/>
                  </a:cubicBezTo>
                  <a:cubicBezTo>
                    <a:pt x="5328" y="1354"/>
                    <a:pt x="5387" y="1358"/>
                    <a:pt x="5451" y="1367"/>
                  </a:cubicBezTo>
                  <a:cubicBezTo>
                    <a:pt x="5463" y="1371"/>
                    <a:pt x="5480" y="1375"/>
                    <a:pt x="5497" y="1380"/>
                  </a:cubicBezTo>
                  <a:cubicBezTo>
                    <a:pt x="5493" y="1375"/>
                    <a:pt x="5493" y="1367"/>
                    <a:pt x="5497" y="1354"/>
                  </a:cubicBezTo>
                  <a:cubicBezTo>
                    <a:pt x="5497" y="1341"/>
                    <a:pt x="5502" y="1329"/>
                    <a:pt x="5506" y="1312"/>
                  </a:cubicBezTo>
                  <a:cubicBezTo>
                    <a:pt x="5510" y="1290"/>
                    <a:pt x="5514" y="1269"/>
                    <a:pt x="5523" y="1240"/>
                  </a:cubicBezTo>
                  <a:cubicBezTo>
                    <a:pt x="5531" y="1201"/>
                    <a:pt x="5548" y="1125"/>
                    <a:pt x="5553" y="1019"/>
                  </a:cubicBezTo>
                  <a:cubicBezTo>
                    <a:pt x="5553" y="968"/>
                    <a:pt x="5548" y="908"/>
                    <a:pt x="5540" y="845"/>
                  </a:cubicBezTo>
                  <a:cubicBezTo>
                    <a:pt x="5531" y="781"/>
                    <a:pt x="5514" y="709"/>
                    <a:pt x="5493" y="641"/>
                  </a:cubicBezTo>
                  <a:cubicBezTo>
                    <a:pt x="5442" y="501"/>
                    <a:pt x="5353" y="352"/>
                    <a:pt x="5217" y="238"/>
                  </a:cubicBezTo>
                  <a:cubicBezTo>
                    <a:pt x="5081" y="123"/>
                    <a:pt x="4907" y="43"/>
                    <a:pt x="4721" y="13"/>
                  </a:cubicBezTo>
                  <a:cubicBezTo>
                    <a:pt x="4669" y="5"/>
                    <a:pt x="4614" y="1"/>
                    <a:pt x="45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8" name="Google Shape;3508;p34"/>
            <p:cNvSpPr/>
            <p:nvPr/>
          </p:nvSpPr>
          <p:spPr>
            <a:xfrm>
              <a:off x="457858" y="5081980"/>
              <a:ext cx="288249" cy="83978"/>
            </a:xfrm>
            <a:custGeom>
              <a:avLst/>
              <a:gdLst/>
              <a:ahLst/>
              <a:cxnLst/>
              <a:rect l="l" t="t" r="r" b="b"/>
              <a:pathLst>
                <a:path w="1270" h="370" extrusionOk="0">
                  <a:moveTo>
                    <a:pt x="614" y="0"/>
                  </a:moveTo>
                  <a:cubicBezTo>
                    <a:pt x="545" y="0"/>
                    <a:pt x="479" y="12"/>
                    <a:pt x="412" y="26"/>
                  </a:cubicBezTo>
                  <a:cubicBezTo>
                    <a:pt x="340" y="48"/>
                    <a:pt x="277" y="73"/>
                    <a:pt x="221" y="107"/>
                  </a:cubicBezTo>
                  <a:cubicBezTo>
                    <a:pt x="111" y="171"/>
                    <a:pt x="43" y="243"/>
                    <a:pt x="26" y="268"/>
                  </a:cubicBezTo>
                  <a:cubicBezTo>
                    <a:pt x="1" y="311"/>
                    <a:pt x="5" y="319"/>
                    <a:pt x="13" y="328"/>
                  </a:cubicBezTo>
                  <a:cubicBezTo>
                    <a:pt x="15" y="329"/>
                    <a:pt x="17" y="331"/>
                    <a:pt x="20" y="331"/>
                  </a:cubicBezTo>
                  <a:cubicBezTo>
                    <a:pt x="27" y="331"/>
                    <a:pt x="39" y="325"/>
                    <a:pt x="64" y="302"/>
                  </a:cubicBezTo>
                  <a:cubicBezTo>
                    <a:pt x="90" y="285"/>
                    <a:pt x="153" y="226"/>
                    <a:pt x="260" y="171"/>
                  </a:cubicBezTo>
                  <a:cubicBezTo>
                    <a:pt x="356" y="118"/>
                    <a:pt x="487" y="81"/>
                    <a:pt x="624" y="81"/>
                  </a:cubicBezTo>
                  <a:cubicBezTo>
                    <a:pt x="631" y="81"/>
                    <a:pt x="638" y="81"/>
                    <a:pt x="646" y="82"/>
                  </a:cubicBezTo>
                  <a:cubicBezTo>
                    <a:pt x="786" y="86"/>
                    <a:pt x="926" y="137"/>
                    <a:pt x="1024" y="196"/>
                  </a:cubicBezTo>
                  <a:cubicBezTo>
                    <a:pt x="1121" y="256"/>
                    <a:pt x="1181" y="324"/>
                    <a:pt x="1206" y="340"/>
                  </a:cubicBezTo>
                  <a:cubicBezTo>
                    <a:pt x="1230" y="362"/>
                    <a:pt x="1244" y="370"/>
                    <a:pt x="1252" y="370"/>
                  </a:cubicBezTo>
                  <a:cubicBezTo>
                    <a:pt x="1256" y="370"/>
                    <a:pt x="1259" y="368"/>
                    <a:pt x="1261" y="366"/>
                  </a:cubicBezTo>
                  <a:cubicBezTo>
                    <a:pt x="1270" y="362"/>
                    <a:pt x="1270" y="353"/>
                    <a:pt x="1244" y="307"/>
                  </a:cubicBezTo>
                  <a:cubicBezTo>
                    <a:pt x="1227" y="281"/>
                    <a:pt x="1168" y="205"/>
                    <a:pt x="1062" y="133"/>
                  </a:cubicBezTo>
                  <a:cubicBezTo>
                    <a:pt x="956" y="65"/>
                    <a:pt x="803" y="5"/>
                    <a:pt x="646" y="1"/>
                  </a:cubicBezTo>
                  <a:cubicBezTo>
                    <a:pt x="635" y="0"/>
                    <a:pt x="625" y="0"/>
                    <a:pt x="614" y="0"/>
                  </a:cubicBezTo>
                  <a:close/>
                </a:path>
              </a:pathLst>
            </a:custGeom>
            <a:solidFill>
              <a:srgbClr val="1E15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9" name="Google Shape;3509;p34"/>
            <p:cNvSpPr/>
            <p:nvPr/>
          </p:nvSpPr>
          <p:spPr>
            <a:xfrm>
              <a:off x="2293109" y="5458971"/>
              <a:ext cx="440317" cy="215846"/>
            </a:xfrm>
            <a:custGeom>
              <a:avLst/>
              <a:gdLst/>
              <a:ahLst/>
              <a:cxnLst/>
              <a:rect l="l" t="t" r="r" b="b"/>
              <a:pathLst>
                <a:path w="1940" h="951" extrusionOk="0">
                  <a:moveTo>
                    <a:pt x="615" y="1"/>
                  </a:moveTo>
                  <a:cubicBezTo>
                    <a:pt x="507" y="1"/>
                    <a:pt x="401" y="12"/>
                    <a:pt x="302" y="33"/>
                  </a:cubicBezTo>
                  <a:cubicBezTo>
                    <a:pt x="191" y="55"/>
                    <a:pt x="94" y="93"/>
                    <a:pt x="0" y="135"/>
                  </a:cubicBezTo>
                  <a:cubicBezTo>
                    <a:pt x="0" y="135"/>
                    <a:pt x="47" y="130"/>
                    <a:pt x="126" y="130"/>
                  </a:cubicBezTo>
                  <a:cubicBezTo>
                    <a:pt x="426" y="130"/>
                    <a:pt x="1190" y="207"/>
                    <a:pt x="1600" y="950"/>
                  </a:cubicBezTo>
                  <a:cubicBezTo>
                    <a:pt x="1609" y="950"/>
                    <a:pt x="1613" y="950"/>
                    <a:pt x="1617" y="946"/>
                  </a:cubicBezTo>
                  <a:cubicBezTo>
                    <a:pt x="1715" y="925"/>
                    <a:pt x="1821" y="908"/>
                    <a:pt x="1940" y="908"/>
                  </a:cubicBezTo>
                  <a:cubicBezTo>
                    <a:pt x="1936" y="908"/>
                    <a:pt x="1936" y="908"/>
                    <a:pt x="1936" y="904"/>
                  </a:cubicBezTo>
                  <a:cubicBezTo>
                    <a:pt x="1931" y="891"/>
                    <a:pt x="1919" y="865"/>
                    <a:pt x="1906" y="840"/>
                  </a:cubicBezTo>
                  <a:cubicBezTo>
                    <a:pt x="1889" y="810"/>
                    <a:pt x="1872" y="772"/>
                    <a:pt x="1847" y="730"/>
                  </a:cubicBezTo>
                  <a:cubicBezTo>
                    <a:pt x="1800" y="649"/>
                    <a:pt x="1728" y="547"/>
                    <a:pt x="1634" y="449"/>
                  </a:cubicBezTo>
                  <a:cubicBezTo>
                    <a:pt x="1537" y="352"/>
                    <a:pt x="1418" y="254"/>
                    <a:pt x="1274" y="174"/>
                  </a:cubicBezTo>
                  <a:cubicBezTo>
                    <a:pt x="1133" y="97"/>
                    <a:pt x="972" y="38"/>
                    <a:pt x="802" y="12"/>
                  </a:cubicBezTo>
                  <a:cubicBezTo>
                    <a:pt x="740" y="4"/>
                    <a:pt x="677" y="1"/>
                    <a:pt x="615" y="1"/>
                  </a:cubicBezTo>
                  <a:close/>
                </a:path>
              </a:pathLst>
            </a:custGeom>
            <a:solidFill>
              <a:srgbClr val="1E1549">
                <a:alpha val="41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0" name="Google Shape;3510;p34"/>
            <p:cNvSpPr/>
            <p:nvPr/>
          </p:nvSpPr>
          <p:spPr>
            <a:xfrm>
              <a:off x="1666908" y="5359333"/>
              <a:ext cx="561745" cy="190199"/>
            </a:xfrm>
            <a:custGeom>
              <a:avLst/>
              <a:gdLst/>
              <a:ahLst/>
              <a:cxnLst/>
              <a:rect l="l" t="t" r="r" b="b"/>
              <a:pathLst>
                <a:path w="2475" h="838" extrusionOk="0">
                  <a:moveTo>
                    <a:pt x="1026" y="1"/>
                  </a:moveTo>
                  <a:cubicBezTo>
                    <a:pt x="867" y="1"/>
                    <a:pt x="713" y="22"/>
                    <a:pt x="569" y="56"/>
                  </a:cubicBezTo>
                  <a:cubicBezTo>
                    <a:pt x="450" y="82"/>
                    <a:pt x="340" y="120"/>
                    <a:pt x="242" y="163"/>
                  </a:cubicBezTo>
                  <a:lnTo>
                    <a:pt x="238" y="167"/>
                  </a:lnTo>
                  <a:lnTo>
                    <a:pt x="0" y="290"/>
                  </a:lnTo>
                  <a:cubicBezTo>
                    <a:pt x="25" y="282"/>
                    <a:pt x="342" y="205"/>
                    <a:pt x="748" y="205"/>
                  </a:cubicBezTo>
                  <a:cubicBezTo>
                    <a:pt x="1249" y="205"/>
                    <a:pt x="1886" y="323"/>
                    <a:pt x="2271" y="837"/>
                  </a:cubicBezTo>
                  <a:cubicBezTo>
                    <a:pt x="2322" y="782"/>
                    <a:pt x="2390" y="719"/>
                    <a:pt x="2475" y="655"/>
                  </a:cubicBezTo>
                  <a:cubicBezTo>
                    <a:pt x="2462" y="642"/>
                    <a:pt x="2445" y="625"/>
                    <a:pt x="2420" y="604"/>
                  </a:cubicBezTo>
                  <a:cubicBezTo>
                    <a:pt x="2369" y="553"/>
                    <a:pt x="2220" y="405"/>
                    <a:pt x="1978" y="264"/>
                  </a:cubicBezTo>
                  <a:cubicBezTo>
                    <a:pt x="1859" y="197"/>
                    <a:pt x="1719" y="133"/>
                    <a:pt x="1562" y="86"/>
                  </a:cubicBezTo>
                  <a:cubicBezTo>
                    <a:pt x="1410" y="40"/>
                    <a:pt x="1240" y="10"/>
                    <a:pt x="1070" y="1"/>
                  </a:cubicBezTo>
                  <a:cubicBezTo>
                    <a:pt x="1055" y="1"/>
                    <a:pt x="1041" y="1"/>
                    <a:pt x="1026" y="1"/>
                  </a:cubicBezTo>
                  <a:close/>
                </a:path>
              </a:pathLst>
            </a:custGeom>
            <a:solidFill>
              <a:srgbClr val="1E1549">
                <a:alpha val="41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1" name="Google Shape;3511;p34"/>
            <p:cNvSpPr/>
            <p:nvPr/>
          </p:nvSpPr>
          <p:spPr>
            <a:xfrm>
              <a:off x="1306485" y="5125330"/>
              <a:ext cx="18611" cy="27236"/>
            </a:xfrm>
            <a:custGeom>
              <a:avLst/>
              <a:gdLst/>
              <a:ahLst/>
              <a:cxnLst/>
              <a:rect l="l" t="t" r="r" b="b"/>
              <a:pathLst>
                <a:path w="82" h="120" extrusionOk="0">
                  <a:moveTo>
                    <a:pt x="82" y="1"/>
                  </a:moveTo>
                  <a:lnTo>
                    <a:pt x="82" y="1"/>
                  </a:lnTo>
                  <a:cubicBezTo>
                    <a:pt x="69" y="14"/>
                    <a:pt x="60" y="31"/>
                    <a:pt x="52" y="43"/>
                  </a:cubicBezTo>
                  <a:cubicBezTo>
                    <a:pt x="35" y="73"/>
                    <a:pt x="18" y="99"/>
                    <a:pt x="1" y="120"/>
                  </a:cubicBezTo>
                  <a:cubicBezTo>
                    <a:pt x="48" y="69"/>
                    <a:pt x="82" y="26"/>
                    <a:pt x="82" y="1"/>
                  </a:cubicBezTo>
                  <a:close/>
                </a:path>
              </a:pathLst>
            </a:custGeom>
            <a:solidFill>
              <a:srgbClr val="5555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2" name="Google Shape;3512;p34"/>
            <p:cNvSpPr/>
            <p:nvPr/>
          </p:nvSpPr>
          <p:spPr>
            <a:xfrm>
              <a:off x="1141935" y="4683200"/>
              <a:ext cx="221747" cy="530196"/>
            </a:xfrm>
            <a:custGeom>
              <a:avLst/>
              <a:gdLst/>
              <a:ahLst/>
              <a:cxnLst/>
              <a:rect l="l" t="t" r="r" b="b"/>
              <a:pathLst>
                <a:path w="977" h="2336" extrusionOk="0">
                  <a:moveTo>
                    <a:pt x="268" y="1"/>
                  </a:moveTo>
                  <a:lnTo>
                    <a:pt x="268" y="1"/>
                  </a:lnTo>
                  <a:cubicBezTo>
                    <a:pt x="484" y="379"/>
                    <a:pt x="976" y="1474"/>
                    <a:pt x="0" y="2327"/>
                  </a:cubicBezTo>
                  <a:cubicBezTo>
                    <a:pt x="221" y="2318"/>
                    <a:pt x="263" y="2314"/>
                    <a:pt x="276" y="2314"/>
                  </a:cubicBezTo>
                  <a:lnTo>
                    <a:pt x="280" y="2314"/>
                  </a:lnTo>
                  <a:lnTo>
                    <a:pt x="429" y="2335"/>
                  </a:lnTo>
                  <a:cubicBezTo>
                    <a:pt x="429" y="2327"/>
                    <a:pt x="433" y="2318"/>
                    <a:pt x="446" y="2305"/>
                  </a:cubicBezTo>
                  <a:cubicBezTo>
                    <a:pt x="454" y="2293"/>
                    <a:pt x="467" y="2280"/>
                    <a:pt x="484" y="2263"/>
                  </a:cubicBezTo>
                  <a:cubicBezTo>
                    <a:pt x="501" y="2246"/>
                    <a:pt x="518" y="2221"/>
                    <a:pt x="548" y="2191"/>
                  </a:cubicBezTo>
                  <a:cubicBezTo>
                    <a:pt x="565" y="2174"/>
                    <a:pt x="586" y="2144"/>
                    <a:pt x="620" y="2106"/>
                  </a:cubicBezTo>
                  <a:cubicBezTo>
                    <a:pt x="650" y="2068"/>
                    <a:pt x="684" y="2017"/>
                    <a:pt x="722" y="1962"/>
                  </a:cubicBezTo>
                  <a:cubicBezTo>
                    <a:pt x="794" y="1847"/>
                    <a:pt x="866" y="1686"/>
                    <a:pt x="913" y="1495"/>
                  </a:cubicBezTo>
                  <a:cubicBezTo>
                    <a:pt x="955" y="1304"/>
                    <a:pt x="968" y="1079"/>
                    <a:pt x="908" y="854"/>
                  </a:cubicBezTo>
                  <a:cubicBezTo>
                    <a:pt x="853" y="629"/>
                    <a:pt x="730" y="408"/>
                    <a:pt x="560" y="234"/>
                  </a:cubicBezTo>
                  <a:cubicBezTo>
                    <a:pt x="476" y="141"/>
                    <a:pt x="374" y="64"/>
                    <a:pt x="268" y="1"/>
                  </a:cubicBezTo>
                  <a:close/>
                </a:path>
              </a:pathLst>
            </a:custGeom>
            <a:solidFill>
              <a:srgbClr val="1E1549">
                <a:alpha val="41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3" name="Google Shape;3513;p34"/>
            <p:cNvSpPr/>
            <p:nvPr/>
          </p:nvSpPr>
          <p:spPr>
            <a:xfrm>
              <a:off x="1372987" y="4970312"/>
              <a:ext cx="2270" cy="6128"/>
            </a:xfrm>
            <a:custGeom>
              <a:avLst/>
              <a:gdLst/>
              <a:ahLst/>
              <a:cxnLst/>
              <a:rect l="l" t="t" r="r" b="b"/>
              <a:pathLst>
                <a:path w="10" h="27" extrusionOk="0">
                  <a:moveTo>
                    <a:pt x="5" y="1"/>
                  </a:moveTo>
                  <a:cubicBezTo>
                    <a:pt x="1" y="9"/>
                    <a:pt x="1" y="18"/>
                    <a:pt x="1" y="26"/>
                  </a:cubicBezTo>
                  <a:lnTo>
                    <a:pt x="9" y="1"/>
                  </a:lnTo>
                  <a:close/>
                </a:path>
              </a:pathLst>
            </a:custGeom>
            <a:solidFill>
              <a:srgbClr val="5555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4" name="Google Shape;3514;p34"/>
            <p:cNvSpPr/>
            <p:nvPr/>
          </p:nvSpPr>
          <p:spPr>
            <a:xfrm>
              <a:off x="1600407" y="4970312"/>
              <a:ext cx="248756" cy="395150"/>
            </a:xfrm>
            <a:custGeom>
              <a:avLst/>
              <a:gdLst/>
              <a:ahLst/>
              <a:cxnLst/>
              <a:rect l="l" t="t" r="r" b="b"/>
              <a:pathLst>
                <a:path w="1096" h="1741" extrusionOk="0">
                  <a:moveTo>
                    <a:pt x="1" y="1"/>
                  </a:moveTo>
                  <a:lnTo>
                    <a:pt x="1" y="1"/>
                  </a:lnTo>
                  <a:cubicBezTo>
                    <a:pt x="26" y="18"/>
                    <a:pt x="1011" y="688"/>
                    <a:pt x="675" y="1741"/>
                  </a:cubicBezTo>
                  <a:cubicBezTo>
                    <a:pt x="726" y="1724"/>
                    <a:pt x="781" y="1707"/>
                    <a:pt x="841" y="1690"/>
                  </a:cubicBezTo>
                  <a:cubicBezTo>
                    <a:pt x="875" y="1686"/>
                    <a:pt x="909" y="1677"/>
                    <a:pt x="943" y="1669"/>
                  </a:cubicBezTo>
                  <a:lnTo>
                    <a:pt x="1096" y="1639"/>
                  </a:lnTo>
                  <a:cubicBezTo>
                    <a:pt x="1091" y="1622"/>
                    <a:pt x="1087" y="1588"/>
                    <a:pt x="1083" y="1533"/>
                  </a:cubicBezTo>
                  <a:cubicBezTo>
                    <a:pt x="1074" y="1461"/>
                    <a:pt x="1079" y="1253"/>
                    <a:pt x="1011" y="990"/>
                  </a:cubicBezTo>
                  <a:cubicBezTo>
                    <a:pt x="989" y="926"/>
                    <a:pt x="968" y="858"/>
                    <a:pt x="939" y="790"/>
                  </a:cubicBezTo>
                  <a:cubicBezTo>
                    <a:pt x="909" y="722"/>
                    <a:pt x="871" y="654"/>
                    <a:pt x="828" y="591"/>
                  </a:cubicBezTo>
                  <a:cubicBezTo>
                    <a:pt x="739" y="459"/>
                    <a:pt x="612" y="344"/>
                    <a:pt x="476" y="247"/>
                  </a:cubicBezTo>
                  <a:cubicBezTo>
                    <a:pt x="344" y="145"/>
                    <a:pt x="192" y="68"/>
                    <a:pt x="43" y="13"/>
                  </a:cubicBezTo>
                  <a:cubicBezTo>
                    <a:pt x="30" y="9"/>
                    <a:pt x="13" y="5"/>
                    <a:pt x="1" y="1"/>
                  </a:cubicBezTo>
                  <a:close/>
                </a:path>
              </a:pathLst>
            </a:custGeom>
            <a:solidFill>
              <a:srgbClr val="1E1549">
                <a:alpha val="41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5" name="Google Shape;3515;p34"/>
            <p:cNvSpPr/>
            <p:nvPr/>
          </p:nvSpPr>
          <p:spPr>
            <a:xfrm>
              <a:off x="564759" y="4444431"/>
              <a:ext cx="251707" cy="313215"/>
            </a:xfrm>
            <a:custGeom>
              <a:avLst/>
              <a:gdLst/>
              <a:ahLst/>
              <a:cxnLst/>
              <a:rect l="l" t="t" r="r" b="b"/>
              <a:pathLst>
                <a:path w="1109" h="1380" extrusionOk="0">
                  <a:moveTo>
                    <a:pt x="116" y="1"/>
                  </a:moveTo>
                  <a:cubicBezTo>
                    <a:pt x="77" y="1"/>
                    <a:pt x="38" y="3"/>
                    <a:pt x="1" y="9"/>
                  </a:cubicBezTo>
                  <a:cubicBezTo>
                    <a:pt x="1" y="9"/>
                    <a:pt x="901" y="454"/>
                    <a:pt x="786" y="1346"/>
                  </a:cubicBezTo>
                  <a:cubicBezTo>
                    <a:pt x="799" y="1346"/>
                    <a:pt x="816" y="1350"/>
                    <a:pt x="833" y="1350"/>
                  </a:cubicBezTo>
                  <a:cubicBezTo>
                    <a:pt x="884" y="1354"/>
                    <a:pt x="943" y="1358"/>
                    <a:pt x="1007" y="1367"/>
                  </a:cubicBezTo>
                  <a:cubicBezTo>
                    <a:pt x="1019" y="1371"/>
                    <a:pt x="1036" y="1375"/>
                    <a:pt x="1053" y="1380"/>
                  </a:cubicBezTo>
                  <a:cubicBezTo>
                    <a:pt x="1049" y="1375"/>
                    <a:pt x="1049" y="1367"/>
                    <a:pt x="1053" y="1354"/>
                  </a:cubicBezTo>
                  <a:cubicBezTo>
                    <a:pt x="1053" y="1341"/>
                    <a:pt x="1058" y="1329"/>
                    <a:pt x="1062" y="1312"/>
                  </a:cubicBezTo>
                  <a:cubicBezTo>
                    <a:pt x="1066" y="1290"/>
                    <a:pt x="1070" y="1269"/>
                    <a:pt x="1079" y="1240"/>
                  </a:cubicBezTo>
                  <a:cubicBezTo>
                    <a:pt x="1087" y="1201"/>
                    <a:pt x="1104" y="1125"/>
                    <a:pt x="1109" y="1019"/>
                  </a:cubicBezTo>
                  <a:cubicBezTo>
                    <a:pt x="1109" y="968"/>
                    <a:pt x="1104" y="908"/>
                    <a:pt x="1096" y="845"/>
                  </a:cubicBezTo>
                  <a:cubicBezTo>
                    <a:pt x="1087" y="781"/>
                    <a:pt x="1070" y="709"/>
                    <a:pt x="1049" y="641"/>
                  </a:cubicBezTo>
                  <a:cubicBezTo>
                    <a:pt x="998" y="501"/>
                    <a:pt x="909" y="352"/>
                    <a:pt x="773" y="238"/>
                  </a:cubicBezTo>
                  <a:cubicBezTo>
                    <a:pt x="637" y="123"/>
                    <a:pt x="463" y="43"/>
                    <a:pt x="277" y="13"/>
                  </a:cubicBezTo>
                  <a:cubicBezTo>
                    <a:pt x="225" y="5"/>
                    <a:pt x="170" y="1"/>
                    <a:pt x="116" y="1"/>
                  </a:cubicBezTo>
                  <a:close/>
                </a:path>
              </a:pathLst>
            </a:custGeom>
            <a:solidFill>
              <a:srgbClr val="1E1549">
                <a:alpha val="41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6" name="Google Shape;3516;p34"/>
            <p:cNvSpPr/>
            <p:nvPr/>
          </p:nvSpPr>
          <p:spPr>
            <a:xfrm>
              <a:off x="816238" y="4728593"/>
              <a:ext cx="30187" cy="32910"/>
            </a:xfrm>
            <a:custGeom>
              <a:avLst/>
              <a:gdLst/>
              <a:ahLst/>
              <a:cxnLst/>
              <a:rect l="l" t="t" r="r" b="b"/>
              <a:pathLst>
                <a:path w="133" h="145" extrusionOk="0">
                  <a:moveTo>
                    <a:pt x="132" y="0"/>
                  </a:moveTo>
                  <a:lnTo>
                    <a:pt x="132" y="0"/>
                  </a:lnTo>
                  <a:cubicBezTo>
                    <a:pt x="107" y="26"/>
                    <a:pt x="85" y="43"/>
                    <a:pt x="73" y="60"/>
                  </a:cubicBezTo>
                  <a:cubicBezTo>
                    <a:pt x="39" y="94"/>
                    <a:pt x="18" y="119"/>
                    <a:pt x="1" y="140"/>
                  </a:cubicBezTo>
                  <a:cubicBezTo>
                    <a:pt x="9" y="140"/>
                    <a:pt x="13" y="140"/>
                    <a:pt x="22" y="145"/>
                  </a:cubicBezTo>
                  <a:cubicBezTo>
                    <a:pt x="56" y="111"/>
                    <a:pt x="94" y="60"/>
                    <a:pt x="132" y="0"/>
                  </a:cubicBezTo>
                  <a:close/>
                </a:path>
              </a:pathLst>
            </a:custGeom>
            <a:solidFill>
              <a:srgbClr val="5555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7" name="Google Shape;3517;p34"/>
            <p:cNvSpPr/>
            <p:nvPr/>
          </p:nvSpPr>
          <p:spPr>
            <a:xfrm>
              <a:off x="-16956" y="4635991"/>
              <a:ext cx="228556" cy="467553"/>
            </a:xfrm>
            <a:custGeom>
              <a:avLst/>
              <a:gdLst/>
              <a:ahLst/>
              <a:cxnLst/>
              <a:rect l="l" t="t" r="r" b="b"/>
              <a:pathLst>
                <a:path w="1007" h="2060" extrusionOk="0">
                  <a:moveTo>
                    <a:pt x="1006" y="1"/>
                  </a:moveTo>
                  <a:lnTo>
                    <a:pt x="1006" y="1"/>
                  </a:lnTo>
                  <a:cubicBezTo>
                    <a:pt x="981" y="9"/>
                    <a:pt x="955" y="18"/>
                    <a:pt x="930" y="26"/>
                  </a:cubicBezTo>
                  <a:cubicBezTo>
                    <a:pt x="802" y="77"/>
                    <a:pt x="667" y="145"/>
                    <a:pt x="543" y="243"/>
                  </a:cubicBezTo>
                  <a:cubicBezTo>
                    <a:pt x="420" y="340"/>
                    <a:pt x="306" y="459"/>
                    <a:pt x="221" y="603"/>
                  </a:cubicBezTo>
                  <a:cubicBezTo>
                    <a:pt x="132" y="744"/>
                    <a:pt x="72" y="901"/>
                    <a:pt x="43" y="1058"/>
                  </a:cubicBezTo>
                  <a:cubicBezTo>
                    <a:pt x="9" y="1210"/>
                    <a:pt x="0" y="1363"/>
                    <a:pt x="13" y="1495"/>
                  </a:cubicBezTo>
                  <a:cubicBezTo>
                    <a:pt x="26" y="1631"/>
                    <a:pt x="51" y="1745"/>
                    <a:pt x="81" y="1834"/>
                  </a:cubicBezTo>
                  <a:cubicBezTo>
                    <a:pt x="98" y="1877"/>
                    <a:pt x="106" y="1915"/>
                    <a:pt x="123" y="1949"/>
                  </a:cubicBezTo>
                  <a:cubicBezTo>
                    <a:pt x="136" y="1979"/>
                    <a:pt x="144" y="2000"/>
                    <a:pt x="153" y="2017"/>
                  </a:cubicBezTo>
                  <a:cubicBezTo>
                    <a:pt x="157" y="2034"/>
                    <a:pt x="166" y="2047"/>
                    <a:pt x="170" y="2059"/>
                  </a:cubicBezTo>
                  <a:cubicBezTo>
                    <a:pt x="302" y="2021"/>
                    <a:pt x="429" y="2004"/>
                    <a:pt x="543" y="2000"/>
                  </a:cubicBezTo>
                  <a:cubicBezTo>
                    <a:pt x="47" y="722"/>
                    <a:pt x="1006" y="1"/>
                    <a:pt x="1006" y="1"/>
                  </a:cubicBezTo>
                  <a:close/>
                </a:path>
              </a:pathLst>
            </a:custGeom>
            <a:solidFill>
              <a:srgbClr val="1E1549">
                <a:alpha val="41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8" name="Google Shape;3518;p34"/>
            <p:cNvSpPr/>
            <p:nvPr/>
          </p:nvSpPr>
          <p:spPr>
            <a:xfrm>
              <a:off x="-216460" y="5106038"/>
              <a:ext cx="377901" cy="256700"/>
            </a:xfrm>
            <a:custGeom>
              <a:avLst/>
              <a:gdLst/>
              <a:ahLst/>
              <a:cxnLst/>
              <a:rect l="l" t="t" r="r" b="b"/>
              <a:pathLst>
                <a:path w="1665" h="1131" extrusionOk="0">
                  <a:moveTo>
                    <a:pt x="1535" y="0"/>
                  </a:moveTo>
                  <a:cubicBezTo>
                    <a:pt x="1501" y="0"/>
                    <a:pt x="1464" y="2"/>
                    <a:pt x="1427" y="5"/>
                  </a:cubicBezTo>
                  <a:cubicBezTo>
                    <a:pt x="1219" y="14"/>
                    <a:pt x="964" y="77"/>
                    <a:pt x="739" y="205"/>
                  </a:cubicBezTo>
                  <a:cubicBezTo>
                    <a:pt x="514" y="328"/>
                    <a:pt x="323" y="510"/>
                    <a:pt x="204" y="680"/>
                  </a:cubicBezTo>
                  <a:cubicBezTo>
                    <a:pt x="81" y="846"/>
                    <a:pt x="35" y="998"/>
                    <a:pt x="22" y="1049"/>
                  </a:cubicBezTo>
                  <a:cubicBezTo>
                    <a:pt x="13" y="1083"/>
                    <a:pt x="5" y="1100"/>
                    <a:pt x="1" y="1117"/>
                  </a:cubicBezTo>
                  <a:cubicBezTo>
                    <a:pt x="26" y="1115"/>
                    <a:pt x="48" y="1114"/>
                    <a:pt x="67" y="1114"/>
                  </a:cubicBezTo>
                  <a:cubicBezTo>
                    <a:pt x="87" y="1114"/>
                    <a:pt x="102" y="1115"/>
                    <a:pt x="115" y="1117"/>
                  </a:cubicBezTo>
                  <a:cubicBezTo>
                    <a:pt x="153" y="1117"/>
                    <a:pt x="179" y="1126"/>
                    <a:pt x="200" y="1130"/>
                  </a:cubicBezTo>
                  <a:cubicBezTo>
                    <a:pt x="200" y="1130"/>
                    <a:pt x="569" y="141"/>
                    <a:pt x="1664" y="5"/>
                  </a:cubicBezTo>
                  <a:cubicBezTo>
                    <a:pt x="1625" y="3"/>
                    <a:pt x="1582" y="0"/>
                    <a:pt x="1535" y="0"/>
                  </a:cubicBezTo>
                  <a:close/>
                </a:path>
              </a:pathLst>
            </a:custGeom>
            <a:solidFill>
              <a:srgbClr val="1E1549">
                <a:alpha val="41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9" name="Google Shape;3519;p34"/>
            <p:cNvSpPr/>
            <p:nvPr/>
          </p:nvSpPr>
          <p:spPr>
            <a:xfrm>
              <a:off x="463759" y="5092874"/>
              <a:ext cx="273723" cy="71268"/>
            </a:xfrm>
            <a:custGeom>
              <a:avLst/>
              <a:gdLst/>
              <a:ahLst/>
              <a:cxnLst/>
              <a:rect l="l" t="t" r="r" b="b"/>
              <a:pathLst>
                <a:path w="1206" h="314" extrusionOk="0">
                  <a:moveTo>
                    <a:pt x="686" y="0"/>
                  </a:moveTo>
                  <a:cubicBezTo>
                    <a:pt x="662" y="0"/>
                    <a:pt x="641" y="4"/>
                    <a:pt x="641" y="4"/>
                  </a:cubicBezTo>
                  <a:lnTo>
                    <a:pt x="425" y="25"/>
                  </a:lnTo>
                  <a:lnTo>
                    <a:pt x="157" y="135"/>
                  </a:lnTo>
                  <a:lnTo>
                    <a:pt x="0" y="280"/>
                  </a:lnTo>
                  <a:cubicBezTo>
                    <a:pt x="0" y="280"/>
                    <a:pt x="281" y="180"/>
                    <a:pt x="618" y="180"/>
                  </a:cubicBezTo>
                  <a:cubicBezTo>
                    <a:pt x="810" y="180"/>
                    <a:pt x="1019" y="212"/>
                    <a:pt x="1206" y="314"/>
                  </a:cubicBezTo>
                  <a:cubicBezTo>
                    <a:pt x="1138" y="199"/>
                    <a:pt x="1010" y="114"/>
                    <a:pt x="1002" y="106"/>
                  </a:cubicBezTo>
                  <a:cubicBezTo>
                    <a:pt x="998" y="97"/>
                    <a:pt x="964" y="4"/>
                    <a:pt x="879" y="4"/>
                  </a:cubicBezTo>
                  <a:cubicBezTo>
                    <a:pt x="830" y="6"/>
                    <a:pt x="796" y="9"/>
                    <a:pt x="770" y="9"/>
                  </a:cubicBezTo>
                  <a:cubicBezTo>
                    <a:pt x="751" y="9"/>
                    <a:pt x="736" y="7"/>
                    <a:pt x="722" y="4"/>
                  </a:cubicBezTo>
                  <a:cubicBezTo>
                    <a:pt x="710" y="1"/>
                    <a:pt x="698" y="0"/>
                    <a:pt x="686" y="0"/>
                  </a:cubicBezTo>
                  <a:close/>
                </a:path>
              </a:pathLst>
            </a:custGeom>
            <a:solidFill>
              <a:srgbClr val="1E1549">
                <a:alpha val="41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0" name="Google Shape;3520;p34"/>
            <p:cNvSpPr/>
            <p:nvPr/>
          </p:nvSpPr>
          <p:spPr>
            <a:xfrm>
              <a:off x="566802" y="5413351"/>
              <a:ext cx="467326" cy="152522"/>
            </a:xfrm>
            <a:custGeom>
              <a:avLst/>
              <a:gdLst/>
              <a:ahLst/>
              <a:cxnLst/>
              <a:rect l="l" t="t" r="r" b="b"/>
              <a:pathLst>
                <a:path w="2059" h="672" extrusionOk="0">
                  <a:moveTo>
                    <a:pt x="768" y="0"/>
                  </a:moveTo>
                  <a:cubicBezTo>
                    <a:pt x="550" y="0"/>
                    <a:pt x="174" y="14"/>
                    <a:pt x="174" y="14"/>
                  </a:cubicBezTo>
                  <a:lnTo>
                    <a:pt x="0" y="124"/>
                  </a:lnTo>
                  <a:cubicBezTo>
                    <a:pt x="0" y="124"/>
                    <a:pt x="1134" y="298"/>
                    <a:pt x="1745" y="672"/>
                  </a:cubicBezTo>
                  <a:cubicBezTo>
                    <a:pt x="2046" y="621"/>
                    <a:pt x="2059" y="642"/>
                    <a:pt x="2046" y="621"/>
                  </a:cubicBezTo>
                  <a:cubicBezTo>
                    <a:pt x="2038" y="599"/>
                    <a:pt x="1770" y="387"/>
                    <a:pt x="1673" y="290"/>
                  </a:cubicBezTo>
                  <a:cubicBezTo>
                    <a:pt x="1579" y="188"/>
                    <a:pt x="1036" y="5"/>
                    <a:pt x="841" y="1"/>
                  </a:cubicBezTo>
                  <a:cubicBezTo>
                    <a:pt x="819" y="1"/>
                    <a:pt x="795" y="0"/>
                    <a:pt x="768" y="0"/>
                  </a:cubicBezTo>
                  <a:close/>
                </a:path>
              </a:pathLst>
            </a:custGeom>
            <a:solidFill>
              <a:srgbClr val="1E1549">
                <a:alpha val="41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1" name="Google Shape;3521;p34"/>
            <p:cNvSpPr/>
            <p:nvPr/>
          </p:nvSpPr>
          <p:spPr>
            <a:xfrm>
              <a:off x="895222" y="5557021"/>
              <a:ext cx="340224" cy="48344"/>
            </a:xfrm>
            <a:custGeom>
              <a:avLst/>
              <a:gdLst/>
              <a:ahLst/>
              <a:cxnLst/>
              <a:rect l="l" t="t" r="r" b="b"/>
              <a:pathLst>
                <a:path w="1499" h="213" extrusionOk="0">
                  <a:moveTo>
                    <a:pt x="574" y="0"/>
                  </a:moveTo>
                  <a:lnTo>
                    <a:pt x="141" y="90"/>
                  </a:lnTo>
                  <a:lnTo>
                    <a:pt x="1" y="179"/>
                  </a:lnTo>
                  <a:cubicBezTo>
                    <a:pt x="1" y="179"/>
                    <a:pt x="444" y="140"/>
                    <a:pt x="857" y="140"/>
                  </a:cubicBezTo>
                  <a:cubicBezTo>
                    <a:pt x="1118" y="140"/>
                    <a:pt x="1366" y="155"/>
                    <a:pt x="1483" y="205"/>
                  </a:cubicBezTo>
                  <a:lnTo>
                    <a:pt x="1483" y="205"/>
                  </a:lnTo>
                  <a:cubicBezTo>
                    <a:pt x="1193" y="71"/>
                    <a:pt x="1066" y="22"/>
                    <a:pt x="1066" y="22"/>
                  </a:cubicBezTo>
                  <a:lnTo>
                    <a:pt x="574" y="0"/>
                  </a:lnTo>
                  <a:close/>
                  <a:moveTo>
                    <a:pt x="1483" y="205"/>
                  </a:moveTo>
                  <a:cubicBezTo>
                    <a:pt x="1488" y="208"/>
                    <a:pt x="1494" y="210"/>
                    <a:pt x="1499" y="213"/>
                  </a:cubicBezTo>
                  <a:cubicBezTo>
                    <a:pt x="1494" y="210"/>
                    <a:pt x="1489" y="208"/>
                    <a:pt x="1483" y="205"/>
                  </a:cubicBezTo>
                  <a:close/>
                </a:path>
              </a:pathLst>
            </a:custGeom>
            <a:solidFill>
              <a:srgbClr val="1E1549">
                <a:alpha val="41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2" name="Google Shape;3522;p34"/>
            <p:cNvSpPr/>
            <p:nvPr/>
          </p:nvSpPr>
          <p:spPr>
            <a:xfrm>
              <a:off x="274923" y="5451027"/>
              <a:ext cx="297781" cy="71495"/>
            </a:xfrm>
            <a:custGeom>
              <a:avLst/>
              <a:gdLst/>
              <a:ahLst/>
              <a:cxnLst/>
              <a:rect l="l" t="t" r="r" b="b"/>
              <a:pathLst>
                <a:path w="1312" h="315" extrusionOk="0">
                  <a:moveTo>
                    <a:pt x="730" y="1"/>
                  </a:moveTo>
                  <a:lnTo>
                    <a:pt x="391" y="26"/>
                  </a:lnTo>
                  <a:lnTo>
                    <a:pt x="145" y="119"/>
                  </a:lnTo>
                  <a:lnTo>
                    <a:pt x="0" y="213"/>
                  </a:lnTo>
                  <a:cubicBezTo>
                    <a:pt x="0" y="213"/>
                    <a:pt x="295" y="164"/>
                    <a:pt x="617" y="164"/>
                  </a:cubicBezTo>
                  <a:cubicBezTo>
                    <a:pt x="879" y="164"/>
                    <a:pt x="1159" y="196"/>
                    <a:pt x="1312" y="315"/>
                  </a:cubicBezTo>
                  <a:cubicBezTo>
                    <a:pt x="1140" y="112"/>
                    <a:pt x="1085" y="93"/>
                    <a:pt x="1070" y="93"/>
                  </a:cubicBezTo>
                  <a:cubicBezTo>
                    <a:pt x="1067" y="93"/>
                    <a:pt x="1066" y="94"/>
                    <a:pt x="1066" y="94"/>
                  </a:cubicBezTo>
                  <a:lnTo>
                    <a:pt x="730" y="1"/>
                  </a:lnTo>
                  <a:close/>
                </a:path>
              </a:pathLst>
            </a:custGeom>
            <a:solidFill>
              <a:srgbClr val="1E1549">
                <a:alpha val="41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23" name="Google Shape;3523;p34"/>
          <p:cNvGrpSpPr/>
          <p:nvPr/>
        </p:nvGrpSpPr>
        <p:grpSpPr>
          <a:xfrm flipH="1">
            <a:off x="4501320" y="3689578"/>
            <a:ext cx="167643" cy="2112146"/>
            <a:chOff x="-651590" y="3045822"/>
            <a:chExt cx="150299" cy="1893622"/>
          </a:xfrm>
        </p:grpSpPr>
        <p:sp>
          <p:nvSpPr>
            <p:cNvPr id="3524" name="Google Shape;3524;p34"/>
            <p:cNvSpPr/>
            <p:nvPr/>
          </p:nvSpPr>
          <p:spPr>
            <a:xfrm>
              <a:off x="-651590" y="3045822"/>
              <a:ext cx="150299" cy="1893622"/>
            </a:xfrm>
            <a:custGeom>
              <a:avLst/>
              <a:gdLst/>
              <a:ahLst/>
              <a:cxnLst/>
              <a:rect l="l" t="t" r="r" b="b"/>
              <a:pathLst>
                <a:path w="718" h="9046" extrusionOk="0">
                  <a:moveTo>
                    <a:pt x="378" y="29"/>
                  </a:moveTo>
                  <a:cubicBezTo>
                    <a:pt x="391" y="29"/>
                    <a:pt x="412" y="29"/>
                    <a:pt x="433" y="38"/>
                  </a:cubicBezTo>
                  <a:cubicBezTo>
                    <a:pt x="454" y="42"/>
                    <a:pt x="471" y="55"/>
                    <a:pt x="492" y="68"/>
                  </a:cubicBezTo>
                  <a:cubicBezTo>
                    <a:pt x="518" y="93"/>
                    <a:pt x="552" y="131"/>
                    <a:pt x="573" y="199"/>
                  </a:cubicBezTo>
                  <a:cubicBezTo>
                    <a:pt x="586" y="229"/>
                    <a:pt x="594" y="267"/>
                    <a:pt x="603" y="305"/>
                  </a:cubicBezTo>
                  <a:cubicBezTo>
                    <a:pt x="611" y="348"/>
                    <a:pt x="620" y="390"/>
                    <a:pt x="628" y="441"/>
                  </a:cubicBezTo>
                  <a:cubicBezTo>
                    <a:pt x="654" y="632"/>
                    <a:pt x="649" y="878"/>
                    <a:pt x="607" y="1154"/>
                  </a:cubicBezTo>
                  <a:cubicBezTo>
                    <a:pt x="569" y="1430"/>
                    <a:pt x="492" y="1740"/>
                    <a:pt x="437" y="2067"/>
                  </a:cubicBezTo>
                  <a:cubicBezTo>
                    <a:pt x="378" y="2398"/>
                    <a:pt x="348" y="2750"/>
                    <a:pt x="352" y="3102"/>
                  </a:cubicBezTo>
                  <a:cubicBezTo>
                    <a:pt x="352" y="3455"/>
                    <a:pt x="386" y="3803"/>
                    <a:pt x="446" y="4134"/>
                  </a:cubicBezTo>
                  <a:cubicBezTo>
                    <a:pt x="454" y="4185"/>
                    <a:pt x="463" y="4231"/>
                    <a:pt x="471" y="4282"/>
                  </a:cubicBezTo>
                  <a:cubicBezTo>
                    <a:pt x="522" y="4554"/>
                    <a:pt x="582" y="4813"/>
                    <a:pt x="620" y="5046"/>
                  </a:cubicBezTo>
                  <a:cubicBezTo>
                    <a:pt x="662" y="5322"/>
                    <a:pt x="675" y="5568"/>
                    <a:pt x="658" y="5763"/>
                  </a:cubicBezTo>
                  <a:cubicBezTo>
                    <a:pt x="645" y="5954"/>
                    <a:pt x="620" y="6095"/>
                    <a:pt x="603" y="6167"/>
                  </a:cubicBezTo>
                  <a:cubicBezTo>
                    <a:pt x="594" y="6222"/>
                    <a:pt x="582" y="6269"/>
                    <a:pt x="577" y="6303"/>
                  </a:cubicBezTo>
                  <a:cubicBezTo>
                    <a:pt x="569" y="6315"/>
                    <a:pt x="565" y="6332"/>
                    <a:pt x="556" y="6358"/>
                  </a:cubicBezTo>
                  <a:cubicBezTo>
                    <a:pt x="535" y="6421"/>
                    <a:pt x="480" y="6612"/>
                    <a:pt x="416" y="6863"/>
                  </a:cubicBezTo>
                  <a:cubicBezTo>
                    <a:pt x="352" y="7117"/>
                    <a:pt x="293" y="7436"/>
                    <a:pt x="276" y="7763"/>
                  </a:cubicBezTo>
                  <a:cubicBezTo>
                    <a:pt x="259" y="8089"/>
                    <a:pt x="297" y="8416"/>
                    <a:pt x="374" y="8667"/>
                  </a:cubicBezTo>
                  <a:cubicBezTo>
                    <a:pt x="382" y="8701"/>
                    <a:pt x="391" y="8730"/>
                    <a:pt x="399" y="8760"/>
                  </a:cubicBezTo>
                  <a:cubicBezTo>
                    <a:pt x="412" y="8786"/>
                    <a:pt x="420" y="8815"/>
                    <a:pt x="429" y="8841"/>
                  </a:cubicBezTo>
                  <a:cubicBezTo>
                    <a:pt x="450" y="8892"/>
                    <a:pt x="458" y="8943"/>
                    <a:pt x="446" y="8972"/>
                  </a:cubicBezTo>
                  <a:cubicBezTo>
                    <a:pt x="442" y="8981"/>
                    <a:pt x="437" y="8989"/>
                    <a:pt x="433" y="8993"/>
                  </a:cubicBezTo>
                  <a:cubicBezTo>
                    <a:pt x="425" y="8985"/>
                    <a:pt x="420" y="8972"/>
                    <a:pt x="408" y="8960"/>
                  </a:cubicBezTo>
                  <a:cubicBezTo>
                    <a:pt x="382" y="8917"/>
                    <a:pt x="331" y="8841"/>
                    <a:pt x="272" y="8696"/>
                  </a:cubicBezTo>
                  <a:cubicBezTo>
                    <a:pt x="255" y="8650"/>
                    <a:pt x="234" y="8582"/>
                    <a:pt x="212" y="8488"/>
                  </a:cubicBezTo>
                  <a:cubicBezTo>
                    <a:pt x="191" y="8399"/>
                    <a:pt x="174" y="8285"/>
                    <a:pt x="170" y="8153"/>
                  </a:cubicBezTo>
                  <a:cubicBezTo>
                    <a:pt x="170" y="8022"/>
                    <a:pt x="178" y="7873"/>
                    <a:pt x="200" y="7707"/>
                  </a:cubicBezTo>
                  <a:cubicBezTo>
                    <a:pt x="221" y="7546"/>
                    <a:pt x="259" y="7372"/>
                    <a:pt x="301" y="7185"/>
                  </a:cubicBezTo>
                  <a:cubicBezTo>
                    <a:pt x="382" y="6812"/>
                    <a:pt x="501" y="6400"/>
                    <a:pt x="560" y="5946"/>
                  </a:cubicBezTo>
                  <a:cubicBezTo>
                    <a:pt x="586" y="5721"/>
                    <a:pt x="594" y="5483"/>
                    <a:pt x="577" y="5250"/>
                  </a:cubicBezTo>
                  <a:cubicBezTo>
                    <a:pt x="565" y="5012"/>
                    <a:pt x="522" y="4775"/>
                    <a:pt x="475" y="4541"/>
                  </a:cubicBezTo>
                  <a:cubicBezTo>
                    <a:pt x="425" y="4308"/>
                    <a:pt x="365" y="4078"/>
                    <a:pt x="323" y="3849"/>
                  </a:cubicBezTo>
                  <a:cubicBezTo>
                    <a:pt x="280" y="3620"/>
                    <a:pt x="255" y="3391"/>
                    <a:pt x="255" y="3166"/>
                  </a:cubicBezTo>
                  <a:cubicBezTo>
                    <a:pt x="246" y="2716"/>
                    <a:pt x="306" y="2287"/>
                    <a:pt x="352" y="1910"/>
                  </a:cubicBezTo>
                  <a:cubicBezTo>
                    <a:pt x="399" y="1528"/>
                    <a:pt x="429" y="1192"/>
                    <a:pt x="433" y="925"/>
                  </a:cubicBezTo>
                  <a:cubicBezTo>
                    <a:pt x="437" y="662"/>
                    <a:pt x="416" y="462"/>
                    <a:pt x="399" y="365"/>
                  </a:cubicBezTo>
                  <a:cubicBezTo>
                    <a:pt x="382" y="212"/>
                    <a:pt x="357" y="131"/>
                    <a:pt x="344" y="89"/>
                  </a:cubicBezTo>
                  <a:cubicBezTo>
                    <a:pt x="335" y="59"/>
                    <a:pt x="331" y="46"/>
                    <a:pt x="327" y="38"/>
                  </a:cubicBezTo>
                  <a:cubicBezTo>
                    <a:pt x="340" y="34"/>
                    <a:pt x="357" y="29"/>
                    <a:pt x="378" y="29"/>
                  </a:cubicBezTo>
                  <a:close/>
                  <a:moveTo>
                    <a:pt x="318" y="42"/>
                  </a:moveTo>
                  <a:cubicBezTo>
                    <a:pt x="318" y="51"/>
                    <a:pt x="323" y="63"/>
                    <a:pt x="327" y="89"/>
                  </a:cubicBezTo>
                  <a:cubicBezTo>
                    <a:pt x="331" y="135"/>
                    <a:pt x="352" y="216"/>
                    <a:pt x="369" y="373"/>
                  </a:cubicBezTo>
                  <a:cubicBezTo>
                    <a:pt x="382" y="475"/>
                    <a:pt x="399" y="666"/>
                    <a:pt x="391" y="933"/>
                  </a:cubicBezTo>
                  <a:cubicBezTo>
                    <a:pt x="386" y="1197"/>
                    <a:pt x="352" y="1532"/>
                    <a:pt x="301" y="1910"/>
                  </a:cubicBezTo>
                  <a:cubicBezTo>
                    <a:pt x="255" y="2287"/>
                    <a:pt x="195" y="2716"/>
                    <a:pt x="200" y="3170"/>
                  </a:cubicBezTo>
                  <a:cubicBezTo>
                    <a:pt x="204" y="3399"/>
                    <a:pt x="229" y="3633"/>
                    <a:pt x="272" y="3866"/>
                  </a:cubicBezTo>
                  <a:cubicBezTo>
                    <a:pt x="318" y="4095"/>
                    <a:pt x="374" y="4329"/>
                    <a:pt x="425" y="4558"/>
                  </a:cubicBezTo>
                  <a:cubicBezTo>
                    <a:pt x="471" y="4792"/>
                    <a:pt x="509" y="5025"/>
                    <a:pt x="526" y="5258"/>
                  </a:cubicBezTo>
                  <a:cubicBezTo>
                    <a:pt x="539" y="5492"/>
                    <a:pt x="531" y="5721"/>
                    <a:pt x="505" y="5946"/>
                  </a:cubicBezTo>
                  <a:cubicBezTo>
                    <a:pt x="450" y="6392"/>
                    <a:pt x="335" y="6808"/>
                    <a:pt x="251" y="7181"/>
                  </a:cubicBezTo>
                  <a:cubicBezTo>
                    <a:pt x="208" y="7368"/>
                    <a:pt x="174" y="7546"/>
                    <a:pt x="153" y="7707"/>
                  </a:cubicBezTo>
                  <a:cubicBezTo>
                    <a:pt x="132" y="7873"/>
                    <a:pt x="123" y="8026"/>
                    <a:pt x="132" y="8162"/>
                  </a:cubicBezTo>
                  <a:cubicBezTo>
                    <a:pt x="136" y="8293"/>
                    <a:pt x="153" y="8408"/>
                    <a:pt x="174" y="8501"/>
                  </a:cubicBezTo>
                  <a:cubicBezTo>
                    <a:pt x="200" y="8595"/>
                    <a:pt x="225" y="8667"/>
                    <a:pt x="246" y="8713"/>
                  </a:cubicBezTo>
                  <a:cubicBezTo>
                    <a:pt x="306" y="8853"/>
                    <a:pt x="361" y="8926"/>
                    <a:pt x="395" y="8968"/>
                  </a:cubicBezTo>
                  <a:cubicBezTo>
                    <a:pt x="403" y="8981"/>
                    <a:pt x="416" y="8993"/>
                    <a:pt x="420" y="8998"/>
                  </a:cubicBezTo>
                  <a:cubicBezTo>
                    <a:pt x="413" y="9003"/>
                    <a:pt x="404" y="9005"/>
                    <a:pt x="394" y="9005"/>
                  </a:cubicBezTo>
                  <a:cubicBezTo>
                    <a:pt x="388" y="9005"/>
                    <a:pt x="381" y="9004"/>
                    <a:pt x="374" y="9002"/>
                  </a:cubicBezTo>
                  <a:cubicBezTo>
                    <a:pt x="348" y="8998"/>
                    <a:pt x="331" y="8985"/>
                    <a:pt x="318" y="8972"/>
                  </a:cubicBezTo>
                  <a:cubicBezTo>
                    <a:pt x="284" y="8938"/>
                    <a:pt x="267" y="8913"/>
                    <a:pt x="259" y="8900"/>
                  </a:cubicBezTo>
                  <a:cubicBezTo>
                    <a:pt x="255" y="8892"/>
                    <a:pt x="251" y="8887"/>
                    <a:pt x="246" y="8883"/>
                  </a:cubicBezTo>
                  <a:cubicBezTo>
                    <a:pt x="242" y="8875"/>
                    <a:pt x="238" y="8862"/>
                    <a:pt x="229" y="8849"/>
                  </a:cubicBezTo>
                  <a:cubicBezTo>
                    <a:pt x="225" y="8836"/>
                    <a:pt x="217" y="8828"/>
                    <a:pt x="212" y="8815"/>
                  </a:cubicBezTo>
                  <a:cubicBezTo>
                    <a:pt x="204" y="8802"/>
                    <a:pt x="200" y="8790"/>
                    <a:pt x="191" y="8773"/>
                  </a:cubicBezTo>
                  <a:cubicBezTo>
                    <a:pt x="178" y="8743"/>
                    <a:pt x="166" y="8713"/>
                    <a:pt x="153" y="8675"/>
                  </a:cubicBezTo>
                  <a:cubicBezTo>
                    <a:pt x="119" y="8582"/>
                    <a:pt x="60" y="8391"/>
                    <a:pt x="47" y="8123"/>
                  </a:cubicBezTo>
                  <a:cubicBezTo>
                    <a:pt x="43" y="7992"/>
                    <a:pt x="47" y="7839"/>
                    <a:pt x="68" y="7678"/>
                  </a:cubicBezTo>
                  <a:cubicBezTo>
                    <a:pt x="85" y="7512"/>
                    <a:pt x="123" y="7334"/>
                    <a:pt x="170" y="7147"/>
                  </a:cubicBezTo>
                  <a:cubicBezTo>
                    <a:pt x="217" y="6960"/>
                    <a:pt x="272" y="6765"/>
                    <a:pt x="327" y="6557"/>
                  </a:cubicBezTo>
                  <a:cubicBezTo>
                    <a:pt x="382" y="6349"/>
                    <a:pt x="437" y="6133"/>
                    <a:pt x="467" y="5904"/>
                  </a:cubicBezTo>
                  <a:cubicBezTo>
                    <a:pt x="497" y="5674"/>
                    <a:pt x="497" y="5437"/>
                    <a:pt x="475" y="5199"/>
                  </a:cubicBezTo>
                  <a:cubicBezTo>
                    <a:pt x="450" y="4961"/>
                    <a:pt x="403" y="4724"/>
                    <a:pt x="352" y="4486"/>
                  </a:cubicBezTo>
                  <a:cubicBezTo>
                    <a:pt x="246" y="4019"/>
                    <a:pt x="119" y="3552"/>
                    <a:pt x="98" y="3098"/>
                  </a:cubicBezTo>
                  <a:cubicBezTo>
                    <a:pt x="85" y="2873"/>
                    <a:pt x="102" y="2652"/>
                    <a:pt x="127" y="2440"/>
                  </a:cubicBezTo>
                  <a:cubicBezTo>
                    <a:pt x="153" y="2228"/>
                    <a:pt x="183" y="2024"/>
                    <a:pt x="204" y="1833"/>
                  </a:cubicBezTo>
                  <a:cubicBezTo>
                    <a:pt x="225" y="1638"/>
                    <a:pt x="238" y="1455"/>
                    <a:pt x="234" y="1290"/>
                  </a:cubicBezTo>
                  <a:cubicBezTo>
                    <a:pt x="234" y="1120"/>
                    <a:pt x="212" y="967"/>
                    <a:pt x="183" y="836"/>
                  </a:cubicBezTo>
                  <a:cubicBezTo>
                    <a:pt x="157" y="704"/>
                    <a:pt x="136" y="590"/>
                    <a:pt x="132" y="496"/>
                  </a:cubicBezTo>
                  <a:cubicBezTo>
                    <a:pt x="127" y="403"/>
                    <a:pt x="140" y="331"/>
                    <a:pt x="157" y="284"/>
                  </a:cubicBezTo>
                  <a:cubicBezTo>
                    <a:pt x="191" y="161"/>
                    <a:pt x="246" y="101"/>
                    <a:pt x="280" y="68"/>
                  </a:cubicBezTo>
                  <a:cubicBezTo>
                    <a:pt x="284" y="68"/>
                    <a:pt x="293" y="59"/>
                    <a:pt x="310" y="46"/>
                  </a:cubicBezTo>
                  <a:cubicBezTo>
                    <a:pt x="314" y="46"/>
                    <a:pt x="314" y="46"/>
                    <a:pt x="318" y="42"/>
                  </a:cubicBezTo>
                  <a:close/>
                  <a:moveTo>
                    <a:pt x="397" y="1"/>
                  </a:moveTo>
                  <a:cubicBezTo>
                    <a:pt x="390" y="1"/>
                    <a:pt x="382" y="2"/>
                    <a:pt x="374" y="4"/>
                  </a:cubicBezTo>
                  <a:cubicBezTo>
                    <a:pt x="344" y="8"/>
                    <a:pt x="323" y="17"/>
                    <a:pt x="310" y="25"/>
                  </a:cubicBezTo>
                  <a:cubicBezTo>
                    <a:pt x="301" y="29"/>
                    <a:pt x="297" y="34"/>
                    <a:pt x="289" y="38"/>
                  </a:cubicBezTo>
                  <a:cubicBezTo>
                    <a:pt x="251" y="63"/>
                    <a:pt x="174" y="123"/>
                    <a:pt x="123" y="280"/>
                  </a:cubicBezTo>
                  <a:cubicBezTo>
                    <a:pt x="106" y="326"/>
                    <a:pt x="89" y="407"/>
                    <a:pt x="93" y="505"/>
                  </a:cubicBezTo>
                  <a:cubicBezTo>
                    <a:pt x="98" y="602"/>
                    <a:pt x="119" y="717"/>
                    <a:pt x="144" y="848"/>
                  </a:cubicBezTo>
                  <a:cubicBezTo>
                    <a:pt x="170" y="980"/>
                    <a:pt x="187" y="1129"/>
                    <a:pt x="191" y="1294"/>
                  </a:cubicBezTo>
                  <a:cubicBezTo>
                    <a:pt x="191" y="1460"/>
                    <a:pt x="178" y="1642"/>
                    <a:pt x="157" y="1833"/>
                  </a:cubicBezTo>
                  <a:cubicBezTo>
                    <a:pt x="132" y="2024"/>
                    <a:pt x="106" y="2228"/>
                    <a:pt x="77" y="2440"/>
                  </a:cubicBezTo>
                  <a:cubicBezTo>
                    <a:pt x="51" y="2652"/>
                    <a:pt x="34" y="2877"/>
                    <a:pt x="47" y="3106"/>
                  </a:cubicBezTo>
                  <a:cubicBezTo>
                    <a:pt x="68" y="3569"/>
                    <a:pt x="195" y="4040"/>
                    <a:pt x="301" y="4507"/>
                  </a:cubicBezTo>
                  <a:cubicBezTo>
                    <a:pt x="352" y="4741"/>
                    <a:pt x="399" y="4974"/>
                    <a:pt x="425" y="5212"/>
                  </a:cubicBezTo>
                  <a:cubicBezTo>
                    <a:pt x="446" y="5445"/>
                    <a:pt x="446" y="5679"/>
                    <a:pt x="416" y="5904"/>
                  </a:cubicBezTo>
                  <a:cubicBezTo>
                    <a:pt x="352" y="6353"/>
                    <a:pt x="212" y="6765"/>
                    <a:pt x="123" y="7143"/>
                  </a:cubicBezTo>
                  <a:cubicBezTo>
                    <a:pt x="77" y="7330"/>
                    <a:pt x="38" y="7508"/>
                    <a:pt x="21" y="7678"/>
                  </a:cubicBezTo>
                  <a:cubicBezTo>
                    <a:pt x="4" y="7843"/>
                    <a:pt x="0" y="7996"/>
                    <a:pt x="4" y="8132"/>
                  </a:cubicBezTo>
                  <a:cubicBezTo>
                    <a:pt x="21" y="8404"/>
                    <a:pt x="85" y="8599"/>
                    <a:pt x="123" y="8692"/>
                  </a:cubicBezTo>
                  <a:cubicBezTo>
                    <a:pt x="136" y="8730"/>
                    <a:pt x="153" y="8760"/>
                    <a:pt x="166" y="8786"/>
                  </a:cubicBezTo>
                  <a:cubicBezTo>
                    <a:pt x="174" y="8802"/>
                    <a:pt x="178" y="8815"/>
                    <a:pt x="187" y="8828"/>
                  </a:cubicBezTo>
                  <a:cubicBezTo>
                    <a:pt x="191" y="8836"/>
                    <a:pt x="200" y="8849"/>
                    <a:pt x="204" y="8858"/>
                  </a:cubicBezTo>
                  <a:cubicBezTo>
                    <a:pt x="217" y="8879"/>
                    <a:pt x="229" y="8900"/>
                    <a:pt x="238" y="8913"/>
                  </a:cubicBezTo>
                  <a:cubicBezTo>
                    <a:pt x="246" y="8926"/>
                    <a:pt x="251" y="8930"/>
                    <a:pt x="255" y="8938"/>
                  </a:cubicBezTo>
                  <a:cubicBezTo>
                    <a:pt x="263" y="8955"/>
                    <a:pt x="276" y="8972"/>
                    <a:pt x="297" y="8993"/>
                  </a:cubicBezTo>
                  <a:cubicBezTo>
                    <a:pt x="306" y="9006"/>
                    <a:pt x="331" y="9032"/>
                    <a:pt x="365" y="9040"/>
                  </a:cubicBezTo>
                  <a:cubicBezTo>
                    <a:pt x="375" y="9043"/>
                    <a:pt x="388" y="9045"/>
                    <a:pt x="401" y="9045"/>
                  </a:cubicBezTo>
                  <a:cubicBezTo>
                    <a:pt x="410" y="9045"/>
                    <a:pt x="420" y="9044"/>
                    <a:pt x="429" y="9040"/>
                  </a:cubicBezTo>
                  <a:cubicBezTo>
                    <a:pt x="450" y="9032"/>
                    <a:pt x="475" y="9015"/>
                    <a:pt x="484" y="8989"/>
                  </a:cubicBezTo>
                  <a:cubicBezTo>
                    <a:pt x="505" y="8934"/>
                    <a:pt x="488" y="8879"/>
                    <a:pt x="471" y="8824"/>
                  </a:cubicBezTo>
                  <a:cubicBezTo>
                    <a:pt x="454" y="8773"/>
                    <a:pt x="433" y="8713"/>
                    <a:pt x="416" y="8654"/>
                  </a:cubicBezTo>
                  <a:cubicBezTo>
                    <a:pt x="348" y="8404"/>
                    <a:pt x="314" y="8081"/>
                    <a:pt x="331" y="7763"/>
                  </a:cubicBezTo>
                  <a:cubicBezTo>
                    <a:pt x="344" y="7440"/>
                    <a:pt x="403" y="7122"/>
                    <a:pt x="463" y="6871"/>
                  </a:cubicBezTo>
                  <a:cubicBezTo>
                    <a:pt x="522" y="6621"/>
                    <a:pt x="577" y="6430"/>
                    <a:pt x="590" y="6362"/>
                  </a:cubicBezTo>
                  <a:cubicBezTo>
                    <a:pt x="594" y="6336"/>
                    <a:pt x="599" y="6315"/>
                    <a:pt x="603" y="6303"/>
                  </a:cubicBezTo>
                  <a:cubicBezTo>
                    <a:pt x="611" y="6269"/>
                    <a:pt x="624" y="6226"/>
                    <a:pt x="637" y="6171"/>
                  </a:cubicBezTo>
                  <a:cubicBezTo>
                    <a:pt x="654" y="6099"/>
                    <a:pt x="688" y="5954"/>
                    <a:pt x="700" y="5759"/>
                  </a:cubicBezTo>
                  <a:cubicBezTo>
                    <a:pt x="717" y="5564"/>
                    <a:pt x="709" y="5314"/>
                    <a:pt x="662" y="5033"/>
                  </a:cubicBezTo>
                  <a:cubicBezTo>
                    <a:pt x="637" y="4842"/>
                    <a:pt x="594" y="4634"/>
                    <a:pt x="548" y="4418"/>
                  </a:cubicBezTo>
                  <a:cubicBezTo>
                    <a:pt x="531" y="4320"/>
                    <a:pt x="509" y="4223"/>
                    <a:pt x="492" y="4121"/>
                  </a:cubicBezTo>
                  <a:cubicBezTo>
                    <a:pt x="437" y="3794"/>
                    <a:pt x="403" y="3446"/>
                    <a:pt x="403" y="3094"/>
                  </a:cubicBezTo>
                  <a:cubicBezTo>
                    <a:pt x="403" y="2746"/>
                    <a:pt x="433" y="2398"/>
                    <a:pt x="488" y="2071"/>
                  </a:cubicBezTo>
                  <a:cubicBezTo>
                    <a:pt x="543" y="1744"/>
                    <a:pt x="616" y="1438"/>
                    <a:pt x="658" y="1158"/>
                  </a:cubicBezTo>
                  <a:cubicBezTo>
                    <a:pt x="696" y="878"/>
                    <a:pt x="700" y="624"/>
                    <a:pt x="666" y="428"/>
                  </a:cubicBezTo>
                  <a:cubicBezTo>
                    <a:pt x="662" y="382"/>
                    <a:pt x="649" y="335"/>
                    <a:pt x="641" y="292"/>
                  </a:cubicBezTo>
                  <a:cubicBezTo>
                    <a:pt x="633" y="250"/>
                    <a:pt x="620" y="212"/>
                    <a:pt x="607" y="178"/>
                  </a:cubicBezTo>
                  <a:cubicBezTo>
                    <a:pt x="582" y="114"/>
                    <a:pt x="543" y="63"/>
                    <a:pt x="509" y="42"/>
                  </a:cubicBezTo>
                  <a:cubicBezTo>
                    <a:pt x="480" y="17"/>
                    <a:pt x="450" y="8"/>
                    <a:pt x="425" y="4"/>
                  </a:cubicBezTo>
                  <a:cubicBezTo>
                    <a:pt x="414" y="2"/>
                    <a:pt x="405" y="1"/>
                    <a:pt x="397" y="1"/>
                  </a:cubicBezTo>
                  <a:close/>
                </a:path>
              </a:pathLst>
            </a:custGeom>
            <a:solidFill>
              <a:srgbClr val="1E15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5" name="Google Shape;3525;p34"/>
            <p:cNvSpPr/>
            <p:nvPr/>
          </p:nvSpPr>
          <p:spPr>
            <a:xfrm>
              <a:off x="-642798" y="3054614"/>
              <a:ext cx="104246" cy="1876247"/>
            </a:xfrm>
            <a:custGeom>
              <a:avLst/>
              <a:gdLst/>
              <a:ahLst/>
              <a:cxnLst/>
              <a:rect l="l" t="t" r="r" b="b"/>
              <a:pathLst>
                <a:path w="498" h="8963" extrusionOk="0">
                  <a:moveTo>
                    <a:pt x="276" y="0"/>
                  </a:moveTo>
                  <a:cubicBezTo>
                    <a:pt x="272" y="4"/>
                    <a:pt x="272" y="4"/>
                    <a:pt x="268" y="9"/>
                  </a:cubicBezTo>
                  <a:cubicBezTo>
                    <a:pt x="251" y="17"/>
                    <a:pt x="242" y="26"/>
                    <a:pt x="238" y="26"/>
                  </a:cubicBezTo>
                  <a:cubicBezTo>
                    <a:pt x="204" y="59"/>
                    <a:pt x="149" y="119"/>
                    <a:pt x="115" y="242"/>
                  </a:cubicBezTo>
                  <a:cubicBezTo>
                    <a:pt x="98" y="289"/>
                    <a:pt x="85" y="361"/>
                    <a:pt x="90" y="454"/>
                  </a:cubicBezTo>
                  <a:cubicBezTo>
                    <a:pt x="94" y="548"/>
                    <a:pt x="115" y="662"/>
                    <a:pt x="141" y="794"/>
                  </a:cubicBezTo>
                  <a:cubicBezTo>
                    <a:pt x="170" y="925"/>
                    <a:pt x="192" y="1078"/>
                    <a:pt x="192" y="1248"/>
                  </a:cubicBezTo>
                  <a:cubicBezTo>
                    <a:pt x="196" y="1413"/>
                    <a:pt x="183" y="1596"/>
                    <a:pt x="162" y="1791"/>
                  </a:cubicBezTo>
                  <a:cubicBezTo>
                    <a:pt x="141" y="1982"/>
                    <a:pt x="111" y="2186"/>
                    <a:pt x="85" y="2398"/>
                  </a:cubicBezTo>
                  <a:cubicBezTo>
                    <a:pt x="60" y="2610"/>
                    <a:pt x="43" y="2831"/>
                    <a:pt x="56" y="3056"/>
                  </a:cubicBezTo>
                  <a:cubicBezTo>
                    <a:pt x="77" y="3510"/>
                    <a:pt x="204" y="3977"/>
                    <a:pt x="310" y="4444"/>
                  </a:cubicBezTo>
                  <a:cubicBezTo>
                    <a:pt x="361" y="4682"/>
                    <a:pt x="408" y="4919"/>
                    <a:pt x="433" y="5157"/>
                  </a:cubicBezTo>
                  <a:cubicBezTo>
                    <a:pt x="455" y="5395"/>
                    <a:pt x="455" y="5632"/>
                    <a:pt x="425" y="5862"/>
                  </a:cubicBezTo>
                  <a:cubicBezTo>
                    <a:pt x="395" y="6091"/>
                    <a:pt x="340" y="6307"/>
                    <a:pt x="285" y="6515"/>
                  </a:cubicBezTo>
                  <a:cubicBezTo>
                    <a:pt x="230" y="6723"/>
                    <a:pt x="175" y="6918"/>
                    <a:pt x="128" y="7105"/>
                  </a:cubicBezTo>
                  <a:cubicBezTo>
                    <a:pt x="81" y="7292"/>
                    <a:pt x="43" y="7470"/>
                    <a:pt x="26" y="7636"/>
                  </a:cubicBezTo>
                  <a:cubicBezTo>
                    <a:pt x="5" y="7797"/>
                    <a:pt x="1" y="7950"/>
                    <a:pt x="5" y="8081"/>
                  </a:cubicBezTo>
                  <a:cubicBezTo>
                    <a:pt x="18" y="8349"/>
                    <a:pt x="77" y="8540"/>
                    <a:pt x="111" y="8633"/>
                  </a:cubicBezTo>
                  <a:cubicBezTo>
                    <a:pt x="124" y="8671"/>
                    <a:pt x="136" y="8701"/>
                    <a:pt x="149" y="8731"/>
                  </a:cubicBezTo>
                  <a:cubicBezTo>
                    <a:pt x="158" y="8748"/>
                    <a:pt x="162" y="8760"/>
                    <a:pt x="170" y="8773"/>
                  </a:cubicBezTo>
                  <a:cubicBezTo>
                    <a:pt x="175" y="8786"/>
                    <a:pt x="183" y="8794"/>
                    <a:pt x="187" y="8807"/>
                  </a:cubicBezTo>
                  <a:cubicBezTo>
                    <a:pt x="196" y="8820"/>
                    <a:pt x="200" y="8833"/>
                    <a:pt x="204" y="8841"/>
                  </a:cubicBezTo>
                  <a:cubicBezTo>
                    <a:pt x="209" y="8845"/>
                    <a:pt x="213" y="8850"/>
                    <a:pt x="217" y="8858"/>
                  </a:cubicBezTo>
                  <a:cubicBezTo>
                    <a:pt x="225" y="8871"/>
                    <a:pt x="242" y="8896"/>
                    <a:pt x="276" y="8930"/>
                  </a:cubicBezTo>
                  <a:cubicBezTo>
                    <a:pt x="289" y="8943"/>
                    <a:pt x="306" y="8956"/>
                    <a:pt x="332" y="8960"/>
                  </a:cubicBezTo>
                  <a:cubicBezTo>
                    <a:pt x="339" y="8962"/>
                    <a:pt x="346" y="8963"/>
                    <a:pt x="352" y="8963"/>
                  </a:cubicBezTo>
                  <a:cubicBezTo>
                    <a:pt x="362" y="8963"/>
                    <a:pt x="371" y="8961"/>
                    <a:pt x="378" y="8956"/>
                  </a:cubicBezTo>
                  <a:cubicBezTo>
                    <a:pt x="374" y="8951"/>
                    <a:pt x="361" y="8939"/>
                    <a:pt x="353" y="8926"/>
                  </a:cubicBezTo>
                  <a:cubicBezTo>
                    <a:pt x="319" y="8884"/>
                    <a:pt x="264" y="8811"/>
                    <a:pt x="204" y="8671"/>
                  </a:cubicBezTo>
                  <a:cubicBezTo>
                    <a:pt x="183" y="8625"/>
                    <a:pt x="158" y="8553"/>
                    <a:pt x="132" y="8459"/>
                  </a:cubicBezTo>
                  <a:cubicBezTo>
                    <a:pt x="111" y="8366"/>
                    <a:pt x="94" y="8251"/>
                    <a:pt x="90" y="8120"/>
                  </a:cubicBezTo>
                  <a:cubicBezTo>
                    <a:pt x="81" y="7984"/>
                    <a:pt x="90" y="7831"/>
                    <a:pt x="111" y="7665"/>
                  </a:cubicBezTo>
                  <a:cubicBezTo>
                    <a:pt x="132" y="7504"/>
                    <a:pt x="166" y="7326"/>
                    <a:pt x="209" y="7139"/>
                  </a:cubicBezTo>
                  <a:cubicBezTo>
                    <a:pt x="293" y="6766"/>
                    <a:pt x="408" y="6350"/>
                    <a:pt x="463" y="5904"/>
                  </a:cubicBezTo>
                  <a:cubicBezTo>
                    <a:pt x="489" y="5679"/>
                    <a:pt x="497" y="5450"/>
                    <a:pt x="484" y="5216"/>
                  </a:cubicBezTo>
                  <a:cubicBezTo>
                    <a:pt x="467" y="4983"/>
                    <a:pt x="429" y="4750"/>
                    <a:pt x="383" y="4516"/>
                  </a:cubicBezTo>
                  <a:cubicBezTo>
                    <a:pt x="332" y="4287"/>
                    <a:pt x="276" y="4053"/>
                    <a:pt x="230" y="3824"/>
                  </a:cubicBezTo>
                  <a:cubicBezTo>
                    <a:pt x="187" y="3591"/>
                    <a:pt x="162" y="3357"/>
                    <a:pt x="158" y="3128"/>
                  </a:cubicBezTo>
                  <a:cubicBezTo>
                    <a:pt x="153" y="2674"/>
                    <a:pt x="213" y="2245"/>
                    <a:pt x="259" y="1868"/>
                  </a:cubicBezTo>
                  <a:cubicBezTo>
                    <a:pt x="310" y="1490"/>
                    <a:pt x="344" y="1155"/>
                    <a:pt x="349" y="891"/>
                  </a:cubicBezTo>
                  <a:cubicBezTo>
                    <a:pt x="357" y="624"/>
                    <a:pt x="340" y="433"/>
                    <a:pt x="327" y="331"/>
                  </a:cubicBezTo>
                  <a:cubicBezTo>
                    <a:pt x="310" y="174"/>
                    <a:pt x="289" y="93"/>
                    <a:pt x="285" y="47"/>
                  </a:cubicBezTo>
                  <a:cubicBezTo>
                    <a:pt x="281" y="21"/>
                    <a:pt x="276" y="9"/>
                    <a:pt x="2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6" name="Google Shape;3526;p34"/>
            <p:cNvSpPr/>
            <p:nvPr/>
          </p:nvSpPr>
          <p:spPr>
            <a:xfrm>
              <a:off x="-616213" y="3051892"/>
              <a:ext cx="105921" cy="1876666"/>
            </a:xfrm>
            <a:custGeom>
              <a:avLst/>
              <a:gdLst/>
              <a:ahLst/>
              <a:cxnLst/>
              <a:rect l="l" t="t" r="r" b="b"/>
              <a:pathLst>
                <a:path w="506" h="8965" extrusionOk="0">
                  <a:moveTo>
                    <a:pt x="209" y="0"/>
                  </a:moveTo>
                  <a:cubicBezTo>
                    <a:pt x="188" y="0"/>
                    <a:pt x="171" y="5"/>
                    <a:pt x="158" y="9"/>
                  </a:cubicBezTo>
                  <a:cubicBezTo>
                    <a:pt x="162" y="17"/>
                    <a:pt x="166" y="30"/>
                    <a:pt x="175" y="60"/>
                  </a:cubicBezTo>
                  <a:cubicBezTo>
                    <a:pt x="188" y="102"/>
                    <a:pt x="213" y="183"/>
                    <a:pt x="230" y="336"/>
                  </a:cubicBezTo>
                  <a:cubicBezTo>
                    <a:pt x="247" y="433"/>
                    <a:pt x="268" y="633"/>
                    <a:pt x="264" y="896"/>
                  </a:cubicBezTo>
                  <a:cubicBezTo>
                    <a:pt x="260" y="1163"/>
                    <a:pt x="230" y="1499"/>
                    <a:pt x="183" y="1881"/>
                  </a:cubicBezTo>
                  <a:cubicBezTo>
                    <a:pt x="137" y="2258"/>
                    <a:pt x="77" y="2687"/>
                    <a:pt x="86" y="3137"/>
                  </a:cubicBezTo>
                  <a:cubicBezTo>
                    <a:pt x="86" y="3362"/>
                    <a:pt x="111" y="3591"/>
                    <a:pt x="154" y="3820"/>
                  </a:cubicBezTo>
                  <a:cubicBezTo>
                    <a:pt x="196" y="4049"/>
                    <a:pt x="256" y="4279"/>
                    <a:pt x="306" y="4512"/>
                  </a:cubicBezTo>
                  <a:cubicBezTo>
                    <a:pt x="353" y="4746"/>
                    <a:pt x="396" y="4983"/>
                    <a:pt x="408" y="5221"/>
                  </a:cubicBezTo>
                  <a:cubicBezTo>
                    <a:pt x="425" y="5454"/>
                    <a:pt x="417" y="5692"/>
                    <a:pt x="391" y="5917"/>
                  </a:cubicBezTo>
                  <a:cubicBezTo>
                    <a:pt x="332" y="6371"/>
                    <a:pt x="213" y="6783"/>
                    <a:pt x="132" y="7156"/>
                  </a:cubicBezTo>
                  <a:cubicBezTo>
                    <a:pt x="90" y="7343"/>
                    <a:pt x="52" y="7517"/>
                    <a:pt x="31" y="7678"/>
                  </a:cubicBezTo>
                  <a:cubicBezTo>
                    <a:pt x="9" y="7844"/>
                    <a:pt x="1" y="7993"/>
                    <a:pt x="1" y="8124"/>
                  </a:cubicBezTo>
                  <a:cubicBezTo>
                    <a:pt x="5" y="8256"/>
                    <a:pt x="22" y="8370"/>
                    <a:pt x="43" y="8459"/>
                  </a:cubicBezTo>
                  <a:cubicBezTo>
                    <a:pt x="65" y="8553"/>
                    <a:pt x="86" y="8621"/>
                    <a:pt x="103" y="8667"/>
                  </a:cubicBezTo>
                  <a:cubicBezTo>
                    <a:pt x="162" y="8812"/>
                    <a:pt x="213" y="8888"/>
                    <a:pt x="239" y="8931"/>
                  </a:cubicBezTo>
                  <a:cubicBezTo>
                    <a:pt x="251" y="8943"/>
                    <a:pt x="256" y="8956"/>
                    <a:pt x="264" y="8964"/>
                  </a:cubicBezTo>
                  <a:cubicBezTo>
                    <a:pt x="268" y="8960"/>
                    <a:pt x="273" y="8952"/>
                    <a:pt x="277" y="8943"/>
                  </a:cubicBezTo>
                  <a:cubicBezTo>
                    <a:pt x="289" y="8914"/>
                    <a:pt x="281" y="8863"/>
                    <a:pt x="260" y="8812"/>
                  </a:cubicBezTo>
                  <a:cubicBezTo>
                    <a:pt x="251" y="8786"/>
                    <a:pt x="243" y="8757"/>
                    <a:pt x="230" y="8731"/>
                  </a:cubicBezTo>
                  <a:cubicBezTo>
                    <a:pt x="222" y="8701"/>
                    <a:pt x="213" y="8672"/>
                    <a:pt x="205" y="8638"/>
                  </a:cubicBezTo>
                  <a:cubicBezTo>
                    <a:pt x="128" y="8387"/>
                    <a:pt x="90" y="8060"/>
                    <a:pt x="107" y="7734"/>
                  </a:cubicBezTo>
                  <a:cubicBezTo>
                    <a:pt x="124" y="7407"/>
                    <a:pt x="183" y="7088"/>
                    <a:pt x="247" y="6834"/>
                  </a:cubicBezTo>
                  <a:cubicBezTo>
                    <a:pt x="311" y="6583"/>
                    <a:pt x="366" y="6392"/>
                    <a:pt x="387" y="6329"/>
                  </a:cubicBezTo>
                  <a:cubicBezTo>
                    <a:pt x="396" y="6303"/>
                    <a:pt x="400" y="6286"/>
                    <a:pt x="408" y="6274"/>
                  </a:cubicBezTo>
                  <a:cubicBezTo>
                    <a:pt x="413" y="6240"/>
                    <a:pt x="425" y="6193"/>
                    <a:pt x="434" y="6138"/>
                  </a:cubicBezTo>
                  <a:cubicBezTo>
                    <a:pt x="451" y="6066"/>
                    <a:pt x="476" y="5925"/>
                    <a:pt x="489" y="5734"/>
                  </a:cubicBezTo>
                  <a:cubicBezTo>
                    <a:pt x="506" y="5539"/>
                    <a:pt x="493" y="5293"/>
                    <a:pt x="451" y="5017"/>
                  </a:cubicBezTo>
                  <a:cubicBezTo>
                    <a:pt x="408" y="4741"/>
                    <a:pt x="332" y="4431"/>
                    <a:pt x="277" y="4105"/>
                  </a:cubicBezTo>
                  <a:cubicBezTo>
                    <a:pt x="217" y="3774"/>
                    <a:pt x="183" y="3426"/>
                    <a:pt x="183" y="3073"/>
                  </a:cubicBezTo>
                  <a:cubicBezTo>
                    <a:pt x="179" y="2721"/>
                    <a:pt x="209" y="2369"/>
                    <a:pt x="268" y="2038"/>
                  </a:cubicBezTo>
                  <a:cubicBezTo>
                    <a:pt x="323" y="1711"/>
                    <a:pt x="400" y="1401"/>
                    <a:pt x="438" y="1125"/>
                  </a:cubicBezTo>
                  <a:cubicBezTo>
                    <a:pt x="480" y="849"/>
                    <a:pt x="485" y="603"/>
                    <a:pt x="459" y="412"/>
                  </a:cubicBezTo>
                  <a:cubicBezTo>
                    <a:pt x="451" y="361"/>
                    <a:pt x="442" y="319"/>
                    <a:pt x="434" y="276"/>
                  </a:cubicBezTo>
                  <a:cubicBezTo>
                    <a:pt x="425" y="238"/>
                    <a:pt x="417" y="200"/>
                    <a:pt x="404" y="170"/>
                  </a:cubicBezTo>
                  <a:cubicBezTo>
                    <a:pt x="383" y="102"/>
                    <a:pt x="349" y="64"/>
                    <a:pt x="323" y="39"/>
                  </a:cubicBezTo>
                  <a:cubicBezTo>
                    <a:pt x="285" y="5"/>
                    <a:pt x="239" y="0"/>
                    <a:pt x="2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7" name="Google Shape;3527;p34"/>
            <p:cNvSpPr/>
            <p:nvPr/>
          </p:nvSpPr>
          <p:spPr>
            <a:xfrm>
              <a:off x="-594024" y="3046450"/>
              <a:ext cx="89175" cy="924412"/>
            </a:xfrm>
            <a:custGeom>
              <a:avLst/>
              <a:gdLst/>
              <a:ahLst/>
              <a:cxnLst/>
              <a:rect l="l" t="t" r="r" b="b"/>
              <a:pathLst>
                <a:path w="426" h="4416" extrusionOk="0">
                  <a:moveTo>
                    <a:pt x="150" y="1"/>
                  </a:moveTo>
                  <a:cubicBezTo>
                    <a:pt x="150" y="5"/>
                    <a:pt x="154" y="18"/>
                    <a:pt x="158" y="35"/>
                  </a:cubicBezTo>
                  <a:cubicBezTo>
                    <a:pt x="200" y="175"/>
                    <a:pt x="328" y="688"/>
                    <a:pt x="239" y="1257"/>
                  </a:cubicBezTo>
                  <a:cubicBezTo>
                    <a:pt x="133" y="1928"/>
                    <a:pt x="69" y="2323"/>
                    <a:pt x="69" y="2323"/>
                  </a:cubicBezTo>
                  <a:cubicBezTo>
                    <a:pt x="69" y="2323"/>
                    <a:pt x="1" y="3167"/>
                    <a:pt x="22" y="3367"/>
                  </a:cubicBezTo>
                  <a:cubicBezTo>
                    <a:pt x="48" y="3562"/>
                    <a:pt x="158" y="4211"/>
                    <a:pt x="158" y="4211"/>
                  </a:cubicBezTo>
                  <a:lnTo>
                    <a:pt x="196" y="4279"/>
                  </a:lnTo>
                  <a:lnTo>
                    <a:pt x="273" y="4415"/>
                  </a:lnTo>
                  <a:cubicBezTo>
                    <a:pt x="256" y="4317"/>
                    <a:pt x="234" y="4220"/>
                    <a:pt x="217" y="4118"/>
                  </a:cubicBezTo>
                  <a:cubicBezTo>
                    <a:pt x="162" y="3791"/>
                    <a:pt x="128" y="3443"/>
                    <a:pt x="128" y="3091"/>
                  </a:cubicBezTo>
                  <a:cubicBezTo>
                    <a:pt x="128" y="2743"/>
                    <a:pt x="158" y="2395"/>
                    <a:pt x="213" y="2068"/>
                  </a:cubicBezTo>
                  <a:cubicBezTo>
                    <a:pt x="268" y="1741"/>
                    <a:pt x="341" y="1435"/>
                    <a:pt x="383" y="1155"/>
                  </a:cubicBezTo>
                  <a:cubicBezTo>
                    <a:pt x="421" y="875"/>
                    <a:pt x="425" y="621"/>
                    <a:pt x="391" y="425"/>
                  </a:cubicBezTo>
                  <a:cubicBezTo>
                    <a:pt x="387" y="379"/>
                    <a:pt x="374" y="332"/>
                    <a:pt x="366" y="289"/>
                  </a:cubicBezTo>
                  <a:cubicBezTo>
                    <a:pt x="358" y="247"/>
                    <a:pt x="345" y="209"/>
                    <a:pt x="332" y="175"/>
                  </a:cubicBezTo>
                  <a:cubicBezTo>
                    <a:pt x="307" y="111"/>
                    <a:pt x="268" y="60"/>
                    <a:pt x="234" y="39"/>
                  </a:cubicBezTo>
                  <a:cubicBezTo>
                    <a:pt x="205" y="18"/>
                    <a:pt x="175" y="5"/>
                    <a:pt x="150" y="1"/>
                  </a:cubicBezTo>
                  <a:close/>
                </a:path>
              </a:pathLst>
            </a:custGeom>
            <a:solidFill>
              <a:srgbClr val="1E1549">
                <a:alpha val="41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8" name="Google Shape;3528;p34"/>
            <p:cNvSpPr/>
            <p:nvPr/>
          </p:nvSpPr>
          <p:spPr>
            <a:xfrm>
              <a:off x="-612654" y="3098155"/>
              <a:ext cx="18840" cy="146742"/>
            </a:xfrm>
            <a:custGeom>
              <a:avLst/>
              <a:gdLst/>
              <a:ahLst/>
              <a:cxnLst/>
              <a:rect l="l" t="t" r="r" b="b"/>
              <a:pathLst>
                <a:path w="90" h="701" extrusionOk="0">
                  <a:moveTo>
                    <a:pt x="56" y="0"/>
                  </a:moveTo>
                  <a:cubicBezTo>
                    <a:pt x="52" y="0"/>
                    <a:pt x="48" y="0"/>
                    <a:pt x="39" y="21"/>
                  </a:cubicBezTo>
                  <a:cubicBezTo>
                    <a:pt x="31" y="38"/>
                    <a:pt x="22" y="81"/>
                    <a:pt x="14" y="140"/>
                  </a:cubicBezTo>
                  <a:cubicBezTo>
                    <a:pt x="5" y="200"/>
                    <a:pt x="1" y="276"/>
                    <a:pt x="1" y="352"/>
                  </a:cubicBezTo>
                  <a:cubicBezTo>
                    <a:pt x="5" y="424"/>
                    <a:pt x="14" y="501"/>
                    <a:pt x="22" y="560"/>
                  </a:cubicBezTo>
                  <a:cubicBezTo>
                    <a:pt x="35" y="620"/>
                    <a:pt x="48" y="662"/>
                    <a:pt x="56" y="675"/>
                  </a:cubicBezTo>
                  <a:cubicBezTo>
                    <a:pt x="65" y="700"/>
                    <a:pt x="73" y="700"/>
                    <a:pt x="81" y="700"/>
                  </a:cubicBezTo>
                  <a:cubicBezTo>
                    <a:pt x="86" y="696"/>
                    <a:pt x="90" y="692"/>
                    <a:pt x="86" y="666"/>
                  </a:cubicBezTo>
                  <a:cubicBezTo>
                    <a:pt x="86" y="654"/>
                    <a:pt x="77" y="607"/>
                    <a:pt x="69" y="552"/>
                  </a:cubicBezTo>
                  <a:cubicBezTo>
                    <a:pt x="60" y="492"/>
                    <a:pt x="56" y="420"/>
                    <a:pt x="52" y="348"/>
                  </a:cubicBezTo>
                  <a:cubicBezTo>
                    <a:pt x="52" y="276"/>
                    <a:pt x="56" y="204"/>
                    <a:pt x="60" y="144"/>
                  </a:cubicBezTo>
                  <a:cubicBezTo>
                    <a:pt x="65" y="89"/>
                    <a:pt x="69" y="42"/>
                    <a:pt x="69" y="30"/>
                  </a:cubicBezTo>
                  <a:cubicBezTo>
                    <a:pt x="69" y="4"/>
                    <a:pt x="65" y="0"/>
                    <a:pt x="5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29" name="Google Shape;3529;p34"/>
          <p:cNvGrpSpPr/>
          <p:nvPr/>
        </p:nvGrpSpPr>
        <p:grpSpPr>
          <a:xfrm flipH="1">
            <a:off x="4059995" y="3231933"/>
            <a:ext cx="321495" cy="2355501"/>
            <a:chOff x="-3200841" y="3196752"/>
            <a:chExt cx="229426" cy="1680940"/>
          </a:xfrm>
        </p:grpSpPr>
        <p:sp>
          <p:nvSpPr>
            <p:cNvPr id="3530" name="Google Shape;3530;p34"/>
            <p:cNvSpPr/>
            <p:nvPr/>
          </p:nvSpPr>
          <p:spPr>
            <a:xfrm>
              <a:off x="-3200841" y="3196752"/>
              <a:ext cx="229426" cy="1680940"/>
            </a:xfrm>
            <a:custGeom>
              <a:avLst/>
              <a:gdLst/>
              <a:ahLst/>
              <a:cxnLst/>
              <a:rect l="l" t="t" r="r" b="b"/>
              <a:pathLst>
                <a:path w="1096" h="8030" extrusionOk="0">
                  <a:moveTo>
                    <a:pt x="591" y="17"/>
                  </a:moveTo>
                  <a:cubicBezTo>
                    <a:pt x="612" y="21"/>
                    <a:pt x="642" y="30"/>
                    <a:pt x="676" y="51"/>
                  </a:cubicBezTo>
                  <a:cubicBezTo>
                    <a:pt x="684" y="55"/>
                    <a:pt x="693" y="64"/>
                    <a:pt x="701" y="72"/>
                  </a:cubicBezTo>
                  <a:cubicBezTo>
                    <a:pt x="748" y="111"/>
                    <a:pt x="790" y="178"/>
                    <a:pt x="803" y="276"/>
                  </a:cubicBezTo>
                  <a:cubicBezTo>
                    <a:pt x="812" y="340"/>
                    <a:pt x="812" y="433"/>
                    <a:pt x="782" y="552"/>
                  </a:cubicBezTo>
                  <a:cubicBezTo>
                    <a:pt x="756" y="671"/>
                    <a:pt x="705" y="811"/>
                    <a:pt x="642" y="968"/>
                  </a:cubicBezTo>
                  <a:cubicBezTo>
                    <a:pt x="578" y="1125"/>
                    <a:pt x="498" y="1303"/>
                    <a:pt x="442" y="1511"/>
                  </a:cubicBezTo>
                  <a:cubicBezTo>
                    <a:pt x="391" y="1719"/>
                    <a:pt x="379" y="1957"/>
                    <a:pt x="413" y="2203"/>
                  </a:cubicBezTo>
                  <a:cubicBezTo>
                    <a:pt x="447" y="2449"/>
                    <a:pt x="519" y="2704"/>
                    <a:pt x="612" y="2963"/>
                  </a:cubicBezTo>
                  <a:cubicBezTo>
                    <a:pt x="701" y="3217"/>
                    <a:pt x="812" y="3481"/>
                    <a:pt x="896" y="3756"/>
                  </a:cubicBezTo>
                  <a:cubicBezTo>
                    <a:pt x="981" y="4032"/>
                    <a:pt x="1045" y="4325"/>
                    <a:pt x="1037" y="4627"/>
                  </a:cubicBezTo>
                  <a:cubicBezTo>
                    <a:pt x="1032" y="4677"/>
                    <a:pt x="1028" y="4728"/>
                    <a:pt x="1024" y="4779"/>
                  </a:cubicBezTo>
                  <a:cubicBezTo>
                    <a:pt x="1011" y="4877"/>
                    <a:pt x="990" y="4970"/>
                    <a:pt x="960" y="5064"/>
                  </a:cubicBezTo>
                  <a:cubicBezTo>
                    <a:pt x="909" y="5208"/>
                    <a:pt x="846" y="5344"/>
                    <a:pt x="773" y="5480"/>
                  </a:cubicBezTo>
                  <a:cubicBezTo>
                    <a:pt x="705" y="5615"/>
                    <a:pt x="629" y="5751"/>
                    <a:pt x="570" y="5891"/>
                  </a:cubicBezTo>
                  <a:cubicBezTo>
                    <a:pt x="506" y="6031"/>
                    <a:pt x="459" y="6180"/>
                    <a:pt x="442" y="6337"/>
                  </a:cubicBezTo>
                  <a:cubicBezTo>
                    <a:pt x="421" y="6490"/>
                    <a:pt x="430" y="6643"/>
                    <a:pt x="455" y="6791"/>
                  </a:cubicBezTo>
                  <a:cubicBezTo>
                    <a:pt x="481" y="6940"/>
                    <a:pt x="519" y="7084"/>
                    <a:pt x="561" y="7224"/>
                  </a:cubicBezTo>
                  <a:cubicBezTo>
                    <a:pt x="599" y="7364"/>
                    <a:pt x="646" y="7500"/>
                    <a:pt x="680" y="7636"/>
                  </a:cubicBezTo>
                  <a:cubicBezTo>
                    <a:pt x="697" y="7704"/>
                    <a:pt x="718" y="7772"/>
                    <a:pt x="727" y="7835"/>
                  </a:cubicBezTo>
                  <a:cubicBezTo>
                    <a:pt x="735" y="7895"/>
                    <a:pt x="727" y="7958"/>
                    <a:pt x="689" y="7975"/>
                  </a:cubicBezTo>
                  <a:cubicBezTo>
                    <a:pt x="676" y="7941"/>
                    <a:pt x="650" y="7861"/>
                    <a:pt x="591" y="7687"/>
                  </a:cubicBezTo>
                  <a:cubicBezTo>
                    <a:pt x="565" y="7602"/>
                    <a:pt x="506" y="7432"/>
                    <a:pt x="447" y="7199"/>
                  </a:cubicBezTo>
                  <a:cubicBezTo>
                    <a:pt x="421" y="7084"/>
                    <a:pt x="391" y="6948"/>
                    <a:pt x="370" y="6804"/>
                  </a:cubicBezTo>
                  <a:cubicBezTo>
                    <a:pt x="353" y="6655"/>
                    <a:pt x="340" y="6490"/>
                    <a:pt x="357" y="6320"/>
                  </a:cubicBezTo>
                  <a:cubicBezTo>
                    <a:pt x="366" y="6235"/>
                    <a:pt x="383" y="6150"/>
                    <a:pt x="404" y="6061"/>
                  </a:cubicBezTo>
                  <a:cubicBezTo>
                    <a:pt x="430" y="5972"/>
                    <a:pt x="455" y="5883"/>
                    <a:pt x="493" y="5798"/>
                  </a:cubicBezTo>
                  <a:cubicBezTo>
                    <a:pt x="561" y="5620"/>
                    <a:pt x="650" y="5437"/>
                    <a:pt x="731" y="5246"/>
                  </a:cubicBezTo>
                  <a:cubicBezTo>
                    <a:pt x="769" y="5153"/>
                    <a:pt x="807" y="5055"/>
                    <a:pt x="837" y="4953"/>
                  </a:cubicBezTo>
                  <a:cubicBezTo>
                    <a:pt x="871" y="4851"/>
                    <a:pt x="892" y="4745"/>
                    <a:pt x="905" y="4635"/>
                  </a:cubicBezTo>
                  <a:cubicBezTo>
                    <a:pt x="926" y="4419"/>
                    <a:pt x="888" y="4198"/>
                    <a:pt x="824" y="3990"/>
                  </a:cubicBezTo>
                  <a:cubicBezTo>
                    <a:pt x="701" y="3570"/>
                    <a:pt x="485" y="3192"/>
                    <a:pt x="383" y="2797"/>
                  </a:cubicBezTo>
                  <a:cubicBezTo>
                    <a:pt x="328" y="2598"/>
                    <a:pt x="290" y="2402"/>
                    <a:pt x="268" y="2216"/>
                  </a:cubicBezTo>
                  <a:cubicBezTo>
                    <a:pt x="251" y="2118"/>
                    <a:pt x="247" y="2025"/>
                    <a:pt x="239" y="1936"/>
                  </a:cubicBezTo>
                  <a:cubicBezTo>
                    <a:pt x="239" y="1842"/>
                    <a:pt x="230" y="1753"/>
                    <a:pt x="234" y="1668"/>
                  </a:cubicBezTo>
                  <a:cubicBezTo>
                    <a:pt x="239" y="1324"/>
                    <a:pt x="285" y="1023"/>
                    <a:pt x="340" y="790"/>
                  </a:cubicBezTo>
                  <a:cubicBezTo>
                    <a:pt x="370" y="671"/>
                    <a:pt x="396" y="569"/>
                    <a:pt x="421" y="488"/>
                  </a:cubicBezTo>
                  <a:cubicBezTo>
                    <a:pt x="438" y="450"/>
                    <a:pt x="447" y="412"/>
                    <a:pt x="459" y="382"/>
                  </a:cubicBezTo>
                  <a:cubicBezTo>
                    <a:pt x="468" y="348"/>
                    <a:pt x="481" y="323"/>
                    <a:pt x="485" y="302"/>
                  </a:cubicBezTo>
                  <a:cubicBezTo>
                    <a:pt x="531" y="174"/>
                    <a:pt x="561" y="102"/>
                    <a:pt x="578" y="64"/>
                  </a:cubicBezTo>
                  <a:cubicBezTo>
                    <a:pt x="587" y="38"/>
                    <a:pt x="591" y="26"/>
                    <a:pt x="591" y="17"/>
                  </a:cubicBezTo>
                  <a:close/>
                  <a:moveTo>
                    <a:pt x="582" y="17"/>
                  </a:moveTo>
                  <a:lnTo>
                    <a:pt x="582" y="17"/>
                  </a:lnTo>
                  <a:cubicBezTo>
                    <a:pt x="578" y="26"/>
                    <a:pt x="570" y="34"/>
                    <a:pt x="561" y="55"/>
                  </a:cubicBezTo>
                  <a:cubicBezTo>
                    <a:pt x="544" y="94"/>
                    <a:pt x="506" y="161"/>
                    <a:pt x="455" y="293"/>
                  </a:cubicBezTo>
                  <a:cubicBezTo>
                    <a:pt x="447" y="314"/>
                    <a:pt x="434" y="340"/>
                    <a:pt x="421" y="374"/>
                  </a:cubicBezTo>
                  <a:cubicBezTo>
                    <a:pt x="413" y="403"/>
                    <a:pt x="400" y="442"/>
                    <a:pt x="387" y="484"/>
                  </a:cubicBezTo>
                  <a:cubicBezTo>
                    <a:pt x="357" y="565"/>
                    <a:pt x="328" y="667"/>
                    <a:pt x="298" y="785"/>
                  </a:cubicBezTo>
                  <a:cubicBezTo>
                    <a:pt x="243" y="1019"/>
                    <a:pt x="192" y="1324"/>
                    <a:pt x="188" y="1672"/>
                  </a:cubicBezTo>
                  <a:cubicBezTo>
                    <a:pt x="188" y="1694"/>
                    <a:pt x="188" y="1719"/>
                    <a:pt x="188" y="1740"/>
                  </a:cubicBezTo>
                  <a:cubicBezTo>
                    <a:pt x="188" y="1762"/>
                    <a:pt x="188" y="1783"/>
                    <a:pt x="188" y="1808"/>
                  </a:cubicBezTo>
                  <a:cubicBezTo>
                    <a:pt x="192" y="1851"/>
                    <a:pt x="192" y="1897"/>
                    <a:pt x="192" y="1944"/>
                  </a:cubicBezTo>
                  <a:cubicBezTo>
                    <a:pt x="200" y="2033"/>
                    <a:pt x="205" y="2131"/>
                    <a:pt x="217" y="2224"/>
                  </a:cubicBezTo>
                  <a:cubicBezTo>
                    <a:pt x="230" y="2322"/>
                    <a:pt x="247" y="2419"/>
                    <a:pt x="264" y="2517"/>
                  </a:cubicBezTo>
                  <a:cubicBezTo>
                    <a:pt x="285" y="2615"/>
                    <a:pt x="307" y="2717"/>
                    <a:pt x="336" y="2814"/>
                  </a:cubicBezTo>
                  <a:cubicBezTo>
                    <a:pt x="438" y="3217"/>
                    <a:pt x="655" y="3599"/>
                    <a:pt x="778" y="4011"/>
                  </a:cubicBezTo>
                  <a:cubicBezTo>
                    <a:pt x="837" y="4215"/>
                    <a:pt x="875" y="4431"/>
                    <a:pt x="850" y="4639"/>
                  </a:cubicBezTo>
                  <a:cubicBezTo>
                    <a:pt x="841" y="4741"/>
                    <a:pt x="820" y="4843"/>
                    <a:pt x="786" y="4945"/>
                  </a:cubicBezTo>
                  <a:cubicBezTo>
                    <a:pt x="756" y="5042"/>
                    <a:pt x="722" y="5140"/>
                    <a:pt x="680" y="5233"/>
                  </a:cubicBezTo>
                  <a:cubicBezTo>
                    <a:pt x="604" y="5424"/>
                    <a:pt x="514" y="5603"/>
                    <a:pt x="442" y="5785"/>
                  </a:cubicBezTo>
                  <a:cubicBezTo>
                    <a:pt x="408" y="5874"/>
                    <a:pt x="379" y="5964"/>
                    <a:pt x="353" y="6053"/>
                  </a:cubicBezTo>
                  <a:cubicBezTo>
                    <a:pt x="332" y="6146"/>
                    <a:pt x="315" y="6235"/>
                    <a:pt x="311" y="6324"/>
                  </a:cubicBezTo>
                  <a:cubicBezTo>
                    <a:pt x="294" y="6498"/>
                    <a:pt x="307" y="6664"/>
                    <a:pt x="328" y="6812"/>
                  </a:cubicBezTo>
                  <a:cubicBezTo>
                    <a:pt x="349" y="6961"/>
                    <a:pt x="379" y="7097"/>
                    <a:pt x="408" y="7216"/>
                  </a:cubicBezTo>
                  <a:cubicBezTo>
                    <a:pt x="472" y="7449"/>
                    <a:pt x="531" y="7615"/>
                    <a:pt x="561" y="7704"/>
                  </a:cubicBezTo>
                  <a:cubicBezTo>
                    <a:pt x="608" y="7831"/>
                    <a:pt x="642" y="7907"/>
                    <a:pt x="659" y="7950"/>
                  </a:cubicBezTo>
                  <a:cubicBezTo>
                    <a:pt x="667" y="7963"/>
                    <a:pt x="672" y="7971"/>
                    <a:pt x="676" y="7980"/>
                  </a:cubicBezTo>
                  <a:lnTo>
                    <a:pt x="672" y="7980"/>
                  </a:lnTo>
                  <a:cubicBezTo>
                    <a:pt x="669" y="7980"/>
                    <a:pt x="666" y="7980"/>
                    <a:pt x="663" y="7980"/>
                  </a:cubicBezTo>
                  <a:cubicBezTo>
                    <a:pt x="644" y="7980"/>
                    <a:pt x="622" y="7969"/>
                    <a:pt x="604" y="7954"/>
                  </a:cubicBezTo>
                  <a:cubicBezTo>
                    <a:pt x="582" y="7933"/>
                    <a:pt x="565" y="7907"/>
                    <a:pt x="548" y="7878"/>
                  </a:cubicBezTo>
                  <a:cubicBezTo>
                    <a:pt x="523" y="7823"/>
                    <a:pt x="493" y="7759"/>
                    <a:pt x="468" y="7699"/>
                  </a:cubicBezTo>
                  <a:cubicBezTo>
                    <a:pt x="447" y="7640"/>
                    <a:pt x="425" y="7581"/>
                    <a:pt x="400" y="7521"/>
                  </a:cubicBezTo>
                  <a:cubicBezTo>
                    <a:pt x="383" y="7462"/>
                    <a:pt x="366" y="7402"/>
                    <a:pt x="349" y="7343"/>
                  </a:cubicBezTo>
                  <a:cubicBezTo>
                    <a:pt x="222" y="6872"/>
                    <a:pt x="222" y="6435"/>
                    <a:pt x="264" y="6099"/>
                  </a:cubicBezTo>
                  <a:cubicBezTo>
                    <a:pt x="264" y="6057"/>
                    <a:pt x="273" y="6019"/>
                    <a:pt x="281" y="5976"/>
                  </a:cubicBezTo>
                  <a:cubicBezTo>
                    <a:pt x="285" y="5938"/>
                    <a:pt x="294" y="5900"/>
                    <a:pt x="298" y="5866"/>
                  </a:cubicBezTo>
                  <a:cubicBezTo>
                    <a:pt x="315" y="5794"/>
                    <a:pt x="328" y="5730"/>
                    <a:pt x="345" y="5671"/>
                  </a:cubicBezTo>
                  <a:cubicBezTo>
                    <a:pt x="362" y="5611"/>
                    <a:pt x="379" y="5560"/>
                    <a:pt x="391" y="5514"/>
                  </a:cubicBezTo>
                  <a:cubicBezTo>
                    <a:pt x="404" y="5471"/>
                    <a:pt x="417" y="5433"/>
                    <a:pt x="430" y="5403"/>
                  </a:cubicBezTo>
                  <a:cubicBezTo>
                    <a:pt x="442" y="5357"/>
                    <a:pt x="459" y="5318"/>
                    <a:pt x="472" y="5280"/>
                  </a:cubicBezTo>
                  <a:cubicBezTo>
                    <a:pt x="489" y="5246"/>
                    <a:pt x="502" y="5217"/>
                    <a:pt x="510" y="5187"/>
                  </a:cubicBezTo>
                  <a:cubicBezTo>
                    <a:pt x="527" y="5153"/>
                    <a:pt x="540" y="5123"/>
                    <a:pt x="553" y="5102"/>
                  </a:cubicBezTo>
                  <a:cubicBezTo>
                    <a:pt x="570" y="5072"/>
                    <a:pt x="591" y="5030"/>
                    <a:pt x="625" y="4962"/>
                  </a:cubicBezTo>
                  <a:cubicBezTo>
                    <a:pt x="650" y="4902"/>
                    <a:pt x="697" y="4792"/>
                    <a:pt x="727" y="4631"/>
                  </a:cubicBezTo>
                  <a:cubicBezTo>
                    <a:pt x="756" y="4469"/>
                    <a:pt x="761" y="4257"/>
                    <a:pt x="697" y="4032"/>
                  </a:cubicBezTo>
                  <a:cubicBezTo>
                    <a:pt x="633" y="3803"/>
                    <a:pt x="523" y="3565"/>
                    <a:pt x="413" y="3315"/>
                  </a:cubicBezTo>
                  <a:cubicBezTo>
                    <a:pt x="357" y="3188"/>
                    <a:pt x="307" y="3060"/>
                    <a:pt x="264" y="2925"/>
                  </a:cubicBezTo>
                  <a:cubicBezTo>
                    <a:pt x="222" y="2789"/>
                    <a:pt x="192" y="2649"/>
                    <a:pt x="166" y="2509"/>
                  </a:cubicBezTo>
                  <a:cubicBezTo>
                    <a:pt x="124" y="2224"/>
                    <a:pt x="103" y="1936"/>
                    <a:pt x="82" y="1664"/>
                  </a:cubicBezTo>
                  <a:cubicBezTo>
                    <a:pt x="60" y="1388"/>
                    <a:pt x="48" y="1129"/>
                    <a:pt x="60" y="900"/>
                  </a:cubicBezTo>
                  <a:cubicBezTo>
                    <a:pt x="73" y="671"/>
                    <a:pt x="111" y="471"/>
                    <a:pt x="188" y="331"/>
                  </a:cubicBezTo>
                  <a:cubicBezTo>
                    <a:pt x="260" y="191"/>
                    <a:pt x="353" y="119"/>
                    <a:pt x="404" y="89"/>
                  </a:cubicBezTo>
                  <a:cubicBezTo>
                    <a:pt x="481" y="43"/>
                    <a:pt x="527" y="34"/>
                    <a:pt x="557" y="26"/>
                  </a:cubicBezTo>
                  <a:cubicBezTo>
                    <a:pt x="570" y="21"/>
                    <a:pt x="574" y="21"/>
                    <a:pt x="582" y="17"/>
                  </a:cubicBezTo>
                  <a:close/>
                  <a:moveTo>
                    <a:pt x="587" y="0"/>
                  </a:moveTo>
                  <a:cubicBezTo>
                    <a:pt x="553" y="0"/>
                    <a:pt x="531" y="9"/>
                    <a:pt x="523" y="13"/>
                  </a:cubicBezTo>
                  <a:cubicBezTo>
                    <a:pt x="489" y="17"/>
                    <a:pt x="447" y="26"/>
                    <a:pt x="383" y="60"/>
                  </a:cubicBezTo>
                  <a:cubicBezTo>
                    <a:pt x="328" y="89"/>
                    <a:pt x="226" y="170"/>
                    <a:pt x="149" y="314"/>
                  </a:cubicBezTo>
                  <a:cubicBezTo>
                    <a:pt x="111" y="386"/>
                    <a:pt x="77" y="476"/>
                    <a:pt x="56" y="577"/>
                  </a:cubicBezTo>
                  <a:cubicBezTo>
                    <a:pt x="31" y="675"/>
                    <a:pt x="22" y="785"/>
                    <a:pt x="14" y="900"/>
                  </a:cubicBezTo>
                  <a:cubicBezTo>
                    <a:pt x="1" y="1133"/>
                    <a:pt x="9" y="1397"/>
                    <a:pt x="31" y="1672"/>
                  </a:cubicBezTo>
                  <a:cubicBezTo>
                    <a:pt x="52" y="1944"/>
                    <a:pt x="69" y="2233"/>
                    <a:pt x="116" y="2521"/>
                  </a:cubicBezTo>
                  <a:cubicBezTo>
                    <a:pt x="141" y="2666"/>
                    <a:pt x="171" y="2806"/>
                    <a:pt x="213" y="2946"/>
                  </a:cubicBezTo>
                  <a:cubicBezTo>
                    <a:pt x="260" y="3082"/>
                    <a:pt x="311" y="3213"/>
                    <a:pt x="366" y="3340"/>
                  </a:cubicBezTo>
                  <a:cubicBezTo>
                    <a:pt x="476" y="3591"/>
                    <a:pt x="587" y="3824"/>
                    <a:pt x="650" y="4045"/>
                  </a:cubicBezTo>
                  <a:cubicBezTo>
                    <a:pt x="714" y="4266"/>
                    <a:pt x="710" y="4474"/>
                    <a:pt x="684" y="4627"/>
                  </a:cubicBezTo>
                  <a:cubicBezTo>
                    <a:pt x="659" y="4784"/>
                    <a:pt x="612" y="4894"/>
                    <a:pt x="591" y="4949"/>
                  </a:cubicBezTo>
                  <a:cubicBezTo>
                    <a:pt x="561" y="5021"/>
                    <a:pt x="540" y="5068"/>
                    <a:pt x="527" y="5098"/>
                  </a:cubicBezTo>
                  <a:cubicBezTo>
                    <a:pt x="519" y="5119"/>
                    <a:pt x="502" y="5144"/>
                    <a:pt x="489" y="5174"/>
                  </a:cubicBezTo>
                  <a:cubicBezTo>
                    <a:pt x="476" y="5204"/>
                    <a:pt x="464" y="5233"/>
                    <a:pt x="447" y="5272"/>
                  </a:cubicBezTo>
                  <a:cubicBezTo>
                    <a:pt x="438" y="5289"/>
                    <a:pt x="430" y="5310"/>
                    <a:pt x="421" y="5331"/>
                  </a:cubicBezTo>
                  <a:cubicBezTo>
                    <a:pt x="413" y="5352"/>
                    <a:pt x="404" y="5374"/>
                    <a:pt x="396" y="5395"/>
                  </a:cubicBezTo>
                  <a:cubicBezTo>
                    <a:pt x="383" y="5429"/>
                    <a:pt x="370" y="5467"/>
                    <a:pt x="353" y="5509"/>
                  </a:cubicBezTo>
                  <a:cubicBezTo>
                    <a:pt x="340" y="5556"/>
                    <a:pt x="323" y="5607"/>
                    <a:pt x="307" y="5666"/>
                  </a:cubicBezTo>
                  <a:cubicBezTo>
                    <a:pt x="290" y="5726"/>
                    <a:pt x="277" y="5794"/>
                    <a:pt x="260" y="5866"/>
                  </a:cubicBezTo>
                  <a:cubicBezTo>
                    <a:pt x="251" y="5900"/>
                    <a:pt x="247" y="5938"/>
                    <a:pt x="239" y="5981"/>
                  </a:cubicBezTo>
                  <a:cubicBezTo>
                    <a:pt x="230" y="6019"/>
                    <a:pt x="226" y="6061"/>
                    <a:pt x="222" y="6104"/>
                  </a:cubicBezTo>
                  <a:cubicBezTo>
                    <a:pt x="175" y="6443"/>
                    <a:pt x="175" y="6885"/>
                    <a:pt x="302" y="7364"/>
                  </a:cubicBezTo>
                  <a:cubicBezTo>
                    <a:pt x="323" y="7424"/>
                    <a:pt x="340" y="7487"/>
                    <a:pt x="357" y="7547"/>
                  </a:cubicBezTo>
                  <a:cubicBezTo>
                    <a:pt x="383" y="7606"/>
                    <a:pt x="404" y="7666"/>
                    <a:pt x="425" y="7729"/>
                  </a:cubicBezTo>
                  <a:cubicBezTo>
                    <a:pt x="455" y="7789"/>
                    <a:pt x="476" y="7848"/>
                    <a:pt x="510" y="7912"/>
                  </a:cubicBezTo>
                  <a:cubicBezTo>
                    <a:pt x="527" y="7941"/>
                    <a:pt x="548" y="7971"/>
                    <a:pt x="578" y="7997"/>
                  </a:cubicBezTo>
                  <a:cubicBezTo>
                    <a:pt x="591" y="8009"/>
                    <a:pt x="608" y="8018"/>
                    <a:pt x="629" y="8026"/>
                  </a:cubicBezTo>
                  <a:cubicBezTo>
                    <a:pt x="640" y="8028"/>
                    <a:pt x="650" y="8029"/>
                    <a:pt x="661" y="8029"/>
                  </a:cubicBezTo>
                  <a:cubicBezTo>
                    <a:pt x="672" y="8029"/>
                    <a:pt x="682" y="8028"/>
                    <a:pt x="693" y="8026"/>
                  </a:cubicBezTo>
                  <a:cubicBezTo>
                    <a:pt x="714" y="8018"/>
                    <a:pt x="731" y="8005"/>
                    <a:pt x="748" y="7988"/>
                  </a:cubicBezTo>
                  <a:cubicBezTo>
                    <a:pt x="761" y="7971"/>
                    <a:pt x="769" y="7954"/>
                    <a:pt x="773" y="7933"/>
                  </a:cubicBezTo>
                  <a:cubicBezTo>
                    <a:pt x="782" y="7895"/>
                    <a:pt x="782" y="7857"/>
                    <a:pt x="778" y="7823"/>
                  </a:cubicBezTo>
                  <a:cubicBezTo>
                    <a:pt x="761" y="7750"/>
                    <a:pt x="744" y="7683"/>
                    <a:pt x="727" y="7615"/>
                  </a:cubicBezTo>
                  <a:cubicBezTo>
                    <a:pt x="689" y="7479"/>
                    <a:pt x="646" y="7339"/>
                    <a:pt x="608" y="7199"/>
                  </a:cubicBezTo>
                  <a:cubicBezTo>
                    <a:pt x="565" y="7063"/>
                    <a:pt x="527" y="6919"/>
                    <a:pt x="506" y="6774"/>
                  </a:cubicBezTo>
                  <a:cubicBezTo>
                    <a:pt x="481" y="6630"/>
                    <a:pt x="476" y="6481"/>
                    <a:pt x="493" y="6333"/>
                  </a:cubicBezTo>
                  <a:cubicBezTo>
                    <a:pt x="510" y="6184"/>
                    <a:pt x="561" y="6044"/>
                    <a:pt x="621" y="5904"/>
                  </a:cubicBezTo>
                  <a:cubicBezTo>
                    <a:pt x="680" y="5768"/>
                    <a:pt x="756" y="5632"/>
                    <a:pt x="824" y="5497"/>
                  </a:cubicBezTo>
                  <a:cubicBezTo>
                    <a:pt x="896" y="5361"/>
                    <a:pt x="960" y="5221"/>
                    <a:pt x="1011" y="5072"/>
                  </a:cubicBezTo>
                  <a:cubicBezTo>
                    <a:pt x="1020" y="5042"/>
                    <a:pt x="1028" y="5009"/>
                    <a:pt x="1037" y="4979"/>
                  </a:cubicBezTo>
                  <a:cubicBezTo>
                    <a:pt x="1066" y="4860"/>
                    <a:pt x="1083" y="4737"/>
                    <a:pt x="1087" y="4618"/>
                  </a:cubicBezTo>
                  <a:cubicBezTo>
                    <a:pt x="1096" y="4312"/>
                    <a:pt x="1028" y="4011"/>
                    <a:pt x="943" y="3735"/>
                  </a:cubicBezTo>
                  <a:cubicBezTo>
                    <a:pt x="854" y="3455"/>
                    <a:pt x="744" y="3192"/>
                    <a:pt x="655" y="2937"/>
                  </a:cubicBezTo>
                  <a:cubicBezTo>
                    <a:pt x="565" y="2683"/>
                    <a:pt x="489" y="2432"/>
                    <a:pt x="459" y="2190"/>
                  </a:cubicBezTo>
                  <a:cubicBezTo>
                    <a:pt x="425" y="1948"/>
                    <a:pt x="438" y="1715"/>
                    <a:pt x="489" y="1515"/>
                  </a:cubicBezTo>
                  <a:cubicBezTo>
                    <a:pt x="540" y="1312"/>
                    <a:pt x="621" y="1133"/>
                    <a:pt x="684" y="976"/>
                  </a:cubicBezTo>
                  <a:cubicBezTo>
                    <a:pt x="748" y="815"/>
                    <a:pt x="795" y="675"/>
                    <a:pt x="820" y="552"/>
                  </a:cubicBezTo>
                  <a:cubicBezTo>
                    <a:pt x="850" y="433"/>
                    <a:pt x="846" y="331"/>
                    <a:pt x="833" y="263"/>
                  </a:cubicBezTo>
                  <a:cubicBezTo>
                    <a:pt x="816" y="166"/>
                    <a:pt x="769" y="94"/>
                    <a:pt x="722" y="55"/>
                  </a:cubicBezTo>
                  <a:cubicBezTo>
                    <a:pt x="705" y="38"/>
                    <a:pt x="689" y="30"/>
                    <a:pt x="672" y="21"/>
                  </a:cubicBezTo>
                  <a:cubicBezTo>
                    <a:pt x="642" y="4"/>
                    <a:pt x="612" y="0"/>
                    <a:pt x="587" y="0"/>
                  </a:cubicBezTo>
                  <a:close/>
                </a:path>
              </a:pathLst>
            </a:custGeom>
            <a:solidFill>
              <a:srgbClr val="1E15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1" name="Google Shape;3531;p34"/>
            <p:cNvSpPr/>
            <p:nvPr/>
          </p:nvSpPr>
          <p:spPr>
            <a:xfrm>
              <a:off x="-3191002" y="3200310"/>
              <a:ext cx="173535" cy="1667124"/>
            </a:xfrm>
            <a:custGeom>
              <a:avLst/>
              <a:gdLst/>
              <a:ahLst/>
              <a:cxnLst/>
              <a:rect l="l" t="t" r="r" b="b"/>
              <a:pathLst>
                <a:path w="829" h="7964" extrusionOk="0">
                  <a:moveTo>
                    <a:pt x="535" y="0"/>
                  </a:moveTo>
                  <a:cubicBezTo>
                    <a:pt x="527" y="4"/>
                    <a:pt x="523" y="4"/>
                    <a:pt x="510" y="9"/>
                  </a:cubicBezTo>
                  <a:cubicBezTo>
                    <a:pt x="480" y="17"/>
                    <a:pt x="434" y="26"/>
                    <a:pt x="357" y="72"/>
                  </a:cubicBezTo>
                  <a:cubicBezTo>
                    <a:pt x="306" y="102"/>
                    <a:pt x="213" y="174"/>
                    <a:pt x="141" y="314"/>
                  </a:cubicBezTo>
                  <a:cubicBezTo>
                    <a:pt x="64" y="454"/>
                    <a:pt x="26" y="654"/>
                    <a:pt x="13" y="883"/>
                  </a:cubicBezTo>
                  <a:cubicBezTo>
                    <a:pt x="1" y="1112"/>
                    <a:pt x="13" y="1371"/>
                    <a:pt x="35" y="1647"/>
                  </a:cubicBezTo>
                  <a:cubicBezTo>
                    <a:pt x="56" y="1919"/>
                    <a:pt x="77" y="2207"/>
                    <a:pt x="119" y="2492"/>
                  </a:cubicBezTo>
                  <a:cubicBezTo>
                    <a:pt x="145" y="2632"/>
                    <a:pt x="175" y="2772"/>
                    <a:pt x="217" y="2908"/>
                  </a:cubicBezTo>
                  <a:cubicBezTo>
                    <a:pt x="260" y="3043"/>
                    <a:pt x="310" y="3171"/>
                    <a:pt x="366" y="3298"/>
                  </a:cubicBezTo>
                  <a:cubicBezTo>
                    <a:pt x="476" y="3548"/>
                    <a:pt x="586" y="3786"/>
                    <a:pt x="650" y="4015"/>
                  </a:cubicBezTo>
                  <a:cubicBezTo>
                    <a:pt x="714" y="4240"/>
                    <a:pt x="709" y="4452"/>
                    <a:pt x="680" y="4614"/>
                  </a:cubicBezTo>
                  <a:cubicBezTo>
                    <a:pt x="650" y="4775"/>
                    <a:pt x="603" y="4885"/>
                    <a:pt x="578" y="4945"/>
                  </a:cubicBezTo>
                  <a:cubicBezTo>
                    <a:pt x="544" y="5013"/>
                    <a:pt x="523" y="5055"/>
                    <a:pt x="506" y="5085"/>
                  </a:cubicBezTo>
                  <a:cubicBezTo>
                    <a:pt x="493" y="5106"/>
                    <a:pt x="480" y="5136"/>
                    <a:pt x="463" y="5170"/>
                  </a:cubicBezTo>
                  <a:cubicBezTo>
                    <a:pt x="455" y="5200"/>
                    <a:pt x="442" y="5229"/>
                    <a:pt x="425" y="5263"/>
                  </a:cubicBezTo>
                  <a:cubicBezTo>
                    <a:pt x="412" y="5301"/>
                    <a:pt x="395" y="5340"/>
                    <a:pt x="383" y="5386"/>
                  </a:cubicBezTo>
                  <a:cubicBezTo>
                    <a:pt x="370" y="5416"/>
                    <a:pt x="357" y="5454"/>
                    <a:pt x="344" y="5497"/>
                  </a:cubicBezTo>
                  <a:cubicBezTo>
                    <a:pt x="332" y="5543"/>
                    <a:pt x="315" y="5594"/>
                    <a:pt x="298" y="5654"/>
                  </a:cubicBezTo>
                  <a:cubicBezTo>
                    <a:pt x="281" y="5713"/>
                    <a:pt x="268" y="5777"/>
                    <a:pt x="251" y="5849"/>
                  </a:cubicBezTo>
                  <a:cubicBezTo>
                    <a:pt x="247" y="5883"/>
                    <a:pt x="238" y="5921"/>
                    <a:pt x="234" y="5959"/>
                  </a:cubicBezTo>
                  <a:cubicBezTo>
                    <a:pt x="226" y="6002"/>
                    <a:pt x="217" y="6040"/>
                    <a:pt x="217" y="6082"/>
                  </a:cubicBezTo>
                  <a:cubicBezTo>
                    <a:pt x="175" y="6418"/>
                    <a:pt x="175" y="6855"/>
                    <a:pt x="302" y="7326"/>
                  </a:cubicBezTo>
                  <a:cubicBezTo>
                    <a:pt x="319" y="7385"/>
                    <a:pt x="336" y="7445"/>
                    <a:pt x="353" y="7504"/>
                  </a:cubicBezTo>
                  <a:cubicBezTo>
                    <a:pt x="378" y="7564"/>
                    <a:pt x="400" y="7623"/>
                    <a:pt x="421" y="7682"/>
                  </a:cubicBezTo>
                  <a:cubicBezTo>
                    <a:pt x="446" y="7742"/>
                    <a:pt x="476" y="7806"/>
                    <a:pt x="501" y="7861"/>
                  </a:cubicBezTo>
                  <a:cubicBezTo>
                    <a:pt x="518" y="7890"/>
                    <a:pt x="535" y="7916"/>
                    <a:pt x="557" y="7937"/>
                  </a:cubicBezTo>
                  <a:cubicBezTo>
                    <a:pt x="575" y="7952"/>
                    <a:pt x="597" y="7963"/>
                    <a:pt x="616" y="7963"/>
                  </a:cubicBezTo>
                  <a:cubicBezTo>
                    <a:pt x="619" y="7963"/>
                    <a:pt x="622" y="7963"/>
                    <a:pt x="625" y="7963"/>
                  </a:cubicBezTo>
                  <a:lnTo>
                    <a:pt x="629" y="7963"/>
                  </a:lnTo>
                  <a:cubicBezTo>
                    <a:pt x="625" y="7954"/>
                    <a:pt x="620" y="7946"/>
                    <a:pt x="612" y="7933"/>
                  </a:cubicBezTo>
                  <a:cubicBezTo>
                    <a:pt x="595" y="7890"/>
                    <a:pt x="561" y="7814"/>
                    <a:pt x="514" y="7687"/>
                  </a:cubicBezTo>
                  <a:cubicBezTo>
                    <a:pt x="484" y="7598"/>
                    <a:pt x="425" y="7432"/>
                    <a:pt x="361" y="7199"/>
                  </a:cubicBezTo>
                  <a:cubicBezTo>
                    <a:pt x="332" y="7080"/>
                    <a:pt x="302" y="6944"/>
                    <a:pt x="281" y="6795"/>
                  </a:cubicBezTo>
                  <a:cubicBezTo>
                    <a:pt x="260" y="6647"/>
                    <a:pt x="247" y="6481"/>
                    <a:pt x="264" y="6307"/>
                  </a:cubicBezTo>
                  <a:cubicBezTo>
                    <a:pt x="268" y="6218"/>
                    <a:pt x="285" y="6129"/>
                    <a:pt x="306" y="6036"/>
                  </a:cubicBezTo>
                  <a:cubicBezTo>
                    <a:pt x="332" y="5947"/>
                    <a:pt x="361" y="5857"/>
                    <a:pt x="395" y="5768"/>
                  </a:cubicBezTo>
                  <a:cubicBezTo>
                    <a:pt x="467" y="5586"/>
                    <a:pt x="557" y="5407"/>
                    <a:pt x="633" y="5216"/>
                  </a:cubicBezTo>
                  <a:cubicBezTo>
                    <a:pt x="675" y="5123"/>
                    <a:pt x="709" y="5025"/>
                    <a:pt x="739" y="4928"/>
                  </a:cubicBezTo>
                  <a:cubicBezTo>
                    <a:pt x="773" y="4826"/>
                    <a:pt x="794" y="4724"/>
                    <a:pt x="803" y="4622"/>
                  </a:cubicBezTo>
                  <a:cubicBezTo>
                    <a:pt x="828" y="4414"/>
                    <a:pt x="790" y="4198"/>
                    <a:pt x="731" y="3994"/>
                  </a:cubicBezTo>
                  <a:cubicBezTo>
                    <a:pt x="608" y="3582"/>
                    <a:pt x="391" y="3200"/>
                    <a:pt x="289" y="2797"/>
                  </a:cubicBezTo>
                  <a:cubicBezTo>
                    <a:pt x="260" y="2700"/>
                    <a:pt x="238" y="2598"/>
                    <a:pt x="217" y="2500"/>
                  </a:cubicBezTo>
                  <a:cubicBezTo>
                    <a:pt x="200" y="2402"/>
                    <a:pt x="183" y="2305"/>
                    <a:pt x="170" y="2207"/>
                  </a:cubicBezTo>
                  <a:cubicBezTo>
                    <a:pt x="158" y="2114"/>
                    <a:pt x="153" y="2016"/>
                    <a:pt x="145" y="1927"/>
                  </a:cubicBezTo>
                  <a:cubicBezTo>
                    <a:pt x="145" y="1880"/>
                    <a:pt x="145" y="1834"/>
                    <a:pt x="141" y="1791"/>
                  </a:cubicBezTo>
                  <a:cubicBezTo>
                    <a:pt x="141" y="1766"/>
                    <a:pt x="141" y="1745"/>
                    <a:pt x="141" y="1723"/>
                  </a:cubicBezTo>
                  <a:cubicBezTo>
                    <a:pt x="141" y="1702"/>
                    <a:pt x="141" y="1677"/>
                    <a:pt x="141" y="1655"/>
                  </a:cubicBezTo>
                  <a:cubicBezTo>
                    <a:pt x="145" y="1307"/>
                    <a:pt x="196" y="1002"/>
                    <a:pt x="251" y="768"/>
                  </a:cubicBezTo>
                  <a:cubicBezTo>
                    <a:pt x="281" y="650"/>
                    <a:pt x="310" y="548"/>
                    <a:pt x="340" y="467"/>
                  </a:cubicBezTo>
                  <a:cubicBezTo>
                    <a:pt x="353" y="425"/>
                    <a:pt x="366" y="386"/>
                    <a:pt x="374" y="357"/>
                  </a:cubicBezTo>
                  <a:cubicBezTo>
                    <a:pt x="387" y="323"/>
                    <a:pt x="400" y="297"/>
                    <a:pt x="408" y="276"/>
                  </a:cubicBezTo>
                  <a:cubicBezTo>
                    <a:pt x="459" y="144"/>
                    <a:pt x="497" y="77"/>
                    <a:pt x="514" y="38"/>
                  </a:cubicBezTo>
                  <a:cubicBezTo>
                    <a:pt x="523" y="17"/>
                    <a:pt x="531" y="9"/>
                    <a:pt x="5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2" name="Google Shape;3532;p34"/>
            <p:cNvSpPr/>
            <p:nvPr/>
          </p:nvSpPr>
          <p:spPr>
            <a:xfrm>
              <a:off x="-3151857" y="3200310"/>
              <a:ext cx="169976" cy="1666077"/>
            </a:xfrm>
            <a:custGeom>
              <a:avLst/>
              <a:gdLst/>
              <a:ahLst/>
              <a:cxnLst/>
              <a:rect l="l" t="t" r="r" b="b"/>
              <a:pathLst>
                <a:path w="812" h="7959" extrusionOk="0">
                  <a:moveTo>
                    <a:pt x="357" y="0"/>
                  </a:moveTo>
                  <a:cubicBezTo>
                    <a:pt x="357" y="9"/>
                    <a:pt x="353" y="21"/>
                    <a:pt x="344" y="47"/>
                  </a:cubicBezTo>
                  <a:cubicBezTo>
                    <a:pt x="327" y="85"/>
                    <a:pt x="297" y="157"/>
                    <a:pt x="251" y="285"/>
                  </a:cubicBezTo>
                  <a:cubicBezTo>
                    <a:pt x="247" y="306"/>
                    <a:pt x="234" y="331"/>
                    <a:pt x="225" y="365"/>
                  </a:cubicBezTo>
                  <a:cubicBezTo>
                    <a:pt x="213" y="395"/>
                    <a:pt x="204" y="433"/>
                    <a:pt x="187" y="471"/>
                  </a:cubicBezTo>
                  <a:cubicBezTo>
                    <a:pt x="162" y="552"/>
                    <a:pt x="136" y="654"/>
                    <a:pt x="106" y="773"/>
                  </a:cubicBezTo>
                  <a:cubicBezTo>
                    <a:pt x="51" y="1006"/>
                    <a:pt x="5" y="1307"/>
                    <a:pt x="0" y="1651"/>
                  </a:cubicBezTo>
                  <a:cubicBezTo>
                    <a:pt x="0" y="1736"/>
                    <a:pt x="5" y="1825"/>
                    <a:pt x="5" y="1919"/>
                  </a:cubicBezTo>
                  <a:cubicBezTo>
                    <a:pt x="13" y="2008"/>
                    <a:pt x="17" y="2101"/>
                    <a:pt x="34" y="2199"/>
                  </a:cubicBezTo>
                  <a:cubicBezTo>
                    <a:pt x="56" y="2385"/>
                    <a:pt x="94" y="2581"/>
                    <a:pt x="149" y="2780"/>
                  </a:cubicBezTo>
                  <a:cubicBezTo>
                    <a:pt x="251" y="3175"/>
                    <a:pt x="467" y="3553"/>
                    <a:pt x="595" y="3973"/>
                  </a:cubicBezTo>
                  <a:cubicBezTo>
                    <a:pt x="654" y="4181"/>
                    <a:pt x="692" y="4402"/>
                    <a:pt x="671" y="4618"/>
                  </a:cubicBezTo>
                  <a:cubicBezTo>
                    <a:pt x="658" y="4728"/>
                    <a:pt x="637" y="4834"/>
                    <a:pt x="603" y="4936"/>
                  </a:cubicBezTo>
                  <a:cubicBezTo>
                    <a:pt x="573" y="5038"/>
                    <a:pt x="535" y="5136"/>
                    <a:pt x="497" y="5229"/>
                  </a:cubicBezTo>
                  <a:cubicBezTo>
                    <a:pt x="416" y="5420"/>
                    <a:pt x="327" y="5603"/>
                    <a:pt x="259" y="5781"/>
                  </a:cubicBezTo>
                  <a:cubicBezTo>
                    <a:pt x="221" y="5866"/>
                    <a:pt x="196" y="5955"/>
                    <a:pt x="170" y="6044"/>
                  </a:cubicBezTo>
                  <a:cubicBezTo>
                    <a:pt x="149" y="6133"/>
                    <a:pt x="132" y="6218"/>
                    <a:pt x="123" y="6303"/>
                  </a:cubicBezTo>
                  <a:cubicBezTo>
                    <a:pt x="106" y="6473"/>
                    <a:pt x="119" y="6638"/>
                    <a:pt x="136" y="6787"/>
                  </a:cubicBezTo>
                  <a:cubicBezTo>
                    <a:pt x="157" y="6931"/>
                    <a:pt x="187" y="7067"/>
                    <a:pt x="213" y="7182"/>
                  </a:cubicBezTo>
                  <a:cubicBezTo>
                    <a:pt x="272" y="7415"/>
                    <a:pt x="331" y="7585"/>
                    <a:pt x="357" y="7670"/>
                  </a:cubicBezTo>
                  <a:cubicBezTo>
                    <a:pt x="416" y="7844"/>
                    <a:pt x="442" y="7924"/>
                    <a:pt x="455" y="7958"/>
                  </a:cubicBezTo>
                  <a:cubicBezTo>
                    <a:pt x="493" y="7941"/>
                    <a:pt x="501" y="7878"/>
                    <a:pt x="493" y="7818"/>
                  </a:cubicBezTo>
                  <a:cubicBezTo>
                    <a:pt x="484" y="7755"/>
                    <a:pt x="463" y="7687"/>
                    <a:pt x="446" y="7619"/>
                  </a:cubicBezTo>
                  <a:cubicBezTo>
                    <a:pt x="412" y="7483"/>
                    <a:pt x="365" y="7347"/>
                    <a:pt x="327" y="7207"/>
                  </a:cubicBezTo>
                  <a:cubicBezTo>
                    <a:pt x="285" y="7067"/>
                    <a:pt x="247" y="6923"/>
                    <a:pt x="221" y="6774"/>
                  </a:cubicBezTo>
                  <a:cubicBezTo>
                    <a:pt x="196" y="6626"/>
                    <a:pt x="187" y="6473"/>
                    <a:pt x="208" y="6320"/>
                  </a:cubicBezTo>
                  <a:cubicBezTo>
                    <a:pt x="225" y="6163"/>
                    <a:pt x="272" y="6014"/>
                    <a:pt x="336" y="5874"/>
                  </a:cubicBezTo>
                  <a:cubicBezTo>
                    <a:pt x="395" y="5734"/>
                    <a:pt x="471" y="5598"/>
                    <a:pt x="539" y="5463"/>
                  </a:cubicBezTo>
                  <a:cubicBezTo>
                    <a:pt x="612" y="5327"/>
                    <a:pt x="675" y="5191"/>
                    <a:pt x="726" y="5047"/>
                  </a:cubicBezTo>
                  <a:cubicBezTo>
                    <a:pt x="773" y="4907"/>
                    <a:pt x="798" y="4758"/>
                    <a:pt x="803" y="4610"/>
                  </a:cubicBezTo>
                  <a:cubicBezTo>
                    <a:pt x="811" y="4308"/>
                    <a:pt x="747" y="4015"/>
                    <a:pt x="662" y="3739"/>
                  </a:cubicBezTo>
                  <a:cubicBezTo>
                    <a:pt x="578" y="3464"/>
                    <a:pt x="467" y="3200"/>
                    <a:pt x="378" y="2946"/>
                  </a:cubicBezTo>
                  <a:cubicBezTo>
                    <a:pt x="285" y="2687"/>
                    <a:pt x="213" y="2432"/>
                    <a:pt x="179" y="2186"/>
                  </a:cubicBezTo>
                  <a:cubicBezTo>
                    <a:pt x="145" y="1940"/>
                    <a:pt x="157" y="1702"/>
                    <a:pt x="208" y="1494"/>
                  </a:cubicBezTo>
                  <a:cubicBezTo>
                    <a:pt x="264" y="1286"/>
                    <a:pt x="344" y="1108"/>
                    <a:pt x="408" y="951"/>
                  </a:cubicBezTo>
                  <a:cubicBezTo>
                    <a:pt x="471" y="794"/>
                    <a:pt x="522" y="654"/>
                    <a:pt x="548" y="535"/>
                  </a:cubicBezTo>
                  <a:cubicBezTo>
                    <a:pt x="578" y="416"/>
                    <a:pt x="578" y="323"/>
                    <a:pt x="569" y="259"/>
                  </a:cubicBezTo>
                  <a:cubicBezTo>
                    <a:pt x="556" y="161"/>
                    <a:pt x="514" y="94"/>
                    <a:pt x="467" y="55"/>
                  </a:cubicBezTo>
                  <a:cubicBezTo>
                    <a:pt x="429" y="17"/>
                    <a:pt x="387" y="4"/>
                    <a:pt x="3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3" name="Google Shape;3533;p34"/>
            <p:cNvSpPr/>
            <p:nvPr/>
          </p:nvSpPr>
          <p:spPr>
            <a:xfrm>
              <a:off x="-3158137" y="3201148"/>
              <a:ext cx="186722" cy="1037871"/>
            </a:xfrm>
            <a:custGeom>
              <a:avLst/>
              <a:gdLst/>
              <a:ahLst/>
              <a:cxnLst/>
              <a:rect l="l" t="t" r="r" b="b"/>
              <a:pathLst>
                <a:path w="892" h="4958" extrusionOk="0">
                  <a:moveTo>
                    <a:pt x="468" y="0"/>
                  </a:moveTo>
                  <a:lnTo>
                    <a:pt x="468" y="0"/>
                  </a:lnTo>
                  <a:cubicBezTo>
                    <a:pt x="472" y="5"/>
                    <a:pt x="472" y="13"/>
                    <a:pt x="472" y="30"/>
                  </a:cubicBezTo>
                  <a:cubicBezTo>
                    <a:pt x="476" y="132"/>
                    <a:pt x="472" y="480"/>
                    <a:pt x="310" y="849"/>
                  </a:cubicBezTo>
                  <a:cubicBezTo>
                    <a:pt x="124" y="1286"/>
                    <a:pt x="1" y="1825"/>
                    <a:pt x="145" y="2343"/>
                  </a:cubicBezTo>
                  <a:cubicBezTo>
                    <a:pt x="289" y="2865"/>
                    <a:pt x="646" y="3808"/>
                    <a:pt x="739" y="4207"/>
                  </a:cubicBezTo>
                  <a:cubicBezTo>
                    <a:pt x="777" y="4372"/>
                    <a:pt x="803" y="4580"/>
                    <a:pt x="820" y="4758"/>
                  </a:cubicBezTo>
                  <a:cubicBezTo>
                    <a:pt x="824" y="4830"/>
                    <a:pt x="828" y="4898"/>
                    <a:pt x="833" y="4958"/>
                  </a:cubicBezTo>
                  <a:cubicBezTo>
                    <a:pt x="862" y="4839"/>
                    <a:pt x="879" y="4716"/>
                    <a:pt x="883" y="4597"/>
                  </a:cubicBezTo>
                  <a:cubicBezTo>
                    <a:pt x="892" y="4291"/>
                    <a:pt x="824" y="3990"/>
                    <a:pt x="739" y="3714"/>
                  </a:cubicBezTo>
                  <a:cubicBezTo>
                    <a:pt x="650" y="3434"/>
                    <a:pt x="540" y="3171"/>
                    <a:pt x="451" y="2916"/>
                  </a:cubicBezTo>
                  <a:cubicBezTo>
                    <a:pt x="361" y="2662"/>
                    <a:pt x="285" y="2411"/>
                    <a:pt x="255" y="2169"/>
                  </a:cubicBezTo>
                  <a:cubicBezTo>
                    <a:pt x="221" y="1927"/>
                    <a:pt x="234" y="1694"/>
                    <a:pt x="285" y="1494"/>
                  </a:cubicBezTo>
                  <a:cubicBezTo>
                    <a:pt x="336" y="1291"/>
                    <a:pt x="417" y="1112"/>
                    <a:pt x="480" y="955"/>
                  </a:cubicBezTo>
                  <a:cubicBezTo>
                    <a:pt x="544" y="794"/>
                    <a:pt x="591" y="654"/>
                    <a:pt x="616" y="531"/>
                  </a:cubicBezTo>
                  <a:cubicBezTo>
                    <a:pt x="646" y="412"/>
                    <a:pt x="642" y="310"/>
                    <a:pt x="629" y="242"/>
                  </a:cubicBezTo>
                  <a:cubicBezTo>
                    <a:pt x="612" y="145"/>
                    <a:pt x="565" y="73"/>
                    <a:pt x="518" y="34"/>
                  </a:cubicBezTo>
                  <a:cubicBezTo>
                    <a:pt x="501" y="17"/>
                    <a:pt x="485" y="9"/>
                    <a:pt x="468" y="0"/>
                  </a:cubicBezTo>
                  <a:close/>
                </a:path>
              </a:pathLst>
            </a:custGeom>
            <a:solidFill>
              <a:srgbClr val="1E1549">
                <a:alpha val="41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4" name="Google Shape;3534;p34"/>
            <p:cNvSpPr/>
            <p:nvPr/>
          </p:nvSpPr>
          <p:spPr>
            <a:xfrm>
              <a:off x="-3183048" y="3263739"/>
              <a:ext cx="44797" cy="204099"/>
            </a:xfrm>
            <a:custGeom>
              <a:avLst/>
              <a:gdLst/>
              <a:ahLst/>
              <a:cxnLst/>
              <a:rect l="l" t="t" r="r" b="b"/>
              <a:pathLst>
                <a:path w="214" h="975" extrusionOk="0">
                  <a:moveTo>
                    <a:pt x="200" y="1"/>
                  </a:moveTo>
                  <a:cubicBezTo>
                    <a:pt x="195" y="1"/>
                    <a:pt x="187" y="7"/>
                    <a:pt x="175" y="28"/>
                  </a:cubicBezTo>
                  <a:cubicBezTo>
                    <a:pt x="162" y="49"/>
                    <a:pt x="132" y="105"/>
                    <a:pt x="103" y="185"/>
                  </a:cubicBezTo>
                  <a:cubicBezTo>
                    <a:pt x="77" y="266"/>
                    <a:pt x="47" y="368"/>
                    <a:pt x="26" y="470"/>
                  </a:cubicBezTo>
                  <a:cubicBezTo>
                    <a:pt x="9" y="576"/>
                    <a:pt x="1" y="682"/>
                    <a:pt x="1" y="767"/>
                  </a:cubicBezTo>
                  <a:cubicBezTo>
                    <a:pt x="1" y="852"/>
                    <a:pt x="9" y="915"/>
                    <a:pt x="14" y="936"/>
                  </a:cubicBezTo>
                  <a:cubicBezTo>
                    <a:pt x="22" y="970"/>
                    <a:pt x="26" y="975"/>
                    <a:pt x="35" y="975"/>
                  </a:cubicBezTo>
                  <a:cubicBezTo>
                    <a:pt x="39" y="975"/>
                    <a:pt x="43" y="966"/>
                    <a:pt x="47" y="932"/>
                  </a:cubicBezTo>
                  <a:cubicBezTo>
                    <a:pt x="47" y="911"/>
                    <a:pt x="43" y="847"/>
                    <a:pt x="47" y="767"/>
                  </a:cubicBezTo>
                  <a:cubicBezTo>
                    <a:pt x="52" y="682"/>
                    <a:pt x="60" y="580"/>
                    <a:pt x="77" y="478"/>
                  </a:cubicBezTo>
                  <a:cubicBezTo>
                    <a:pt x="98" y="376"/>
                    <a:pt x="124" y="279"/>
                    <a:pt x="149" y="202"/>
                  </a:cubicBezTo>
                  <a:cubicBezTo>
                    <a:pt x="175" y="122"/>
                    <a:pt x="196" y="62"/>
                    <a:pt x="205" y="41"/>
                  </a:cubicBezTo>
                  <a:cubicBezTo>
                    <a:pt x="213" y="11"/>
                    <a:pt x="209" y="3"/>
                    <a:pt x="205" y="3"/>
                  </a:cubicBezTo>
                  <a:cubicBezTo>
                    <a:pt x="203" y="2"/>
                    <a:pt x="202" y="1"/>
                    <a:pt x="20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5" name="Google Shape;3535;p34"/>
            <p:cNvSpPr/>
            <p:nvPr/>
          </p:nvSpPr>
          <p:spPr>
            <a:xfrm>
              <a:off x="-3183885" y="3496938"/>
              <a:ext cx="12560" cy="29516"/>
            </a:xfrm>
            <a:custGeom>
              <a:avLst/>
              <a:gdLst/>
              <a:ahLst/>
              <a:cxnLst/>
              <a:rect l="l" t="t" r="r" b="b"/>
              <a:pathLst>
                <a:path w="60" h="141" extrusionOk="0">
                  <a:moveTo>
                    <a:pt x="30" y="1"/>
                  </a:moveTo>
                  <a:cubicBezTo>
                    <a:pt x="26" y="1"/>
                    <a:pt x="18" y="1"/>
                    <a:pt x="13" y="5"/>
                  </a:cubicBezTo>
                  <a:cubicBezTo>
                    <a:pt x="5" y="18"/>
                    <a:pt x="1" y="124"/>
                    <a:pt x="13" y="137"/>
                  </a:cubicBezTo>
                  <a:cubicBezTo>
                    <a:pt x="22" y="141"/>
                    <a:pt x="26" y="141"/>
                    <a:pt x="35" y="141"/>
                  </a:cubicBezTo>
                  <a:cubicBezTo>
                    <a:pt x="39" y="141"/>
                    <a:pt x="43" y="141"/>
                    <a:pt x="47" y="137"/>
                  </a:cubicBezTo>
                  <a:cubicBezTo>
                    <a:pt x="60" y="124"/>
                    <a:pt x="60" y="18"/>
                    <a:pt x="47" y="5"/>
                  </a:cubicBezTo>
                  <a:cubicBezTo>
                    <a:pt x="43" y="1"/>
                    <a:pt x="39" y="1"/>
                    <a:pt x="3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36" name="Google Shape;3536;p34"/>
          <p:cNvSpPr/>
          <p:nvPr/>
        </p:nvSpPr>
        <p:spPr>
          <a:xfrm flipH="1">
            <a:off x="4125696" y="404941"/>
            <a:ext cx="161824" cy="152465"/>
          </a:xfrm>
          <a:custGeom>
            <a:avLst/>
            <a:gdLst/>
            <a:ahLst/>
            <a:cxnLst/>
            <a:rect l="l" t="t" r="r" b="b"/>
            <a:pathLst>
              <a:path w="1330" h="1253" extrusionOk="0">
                <a:moveTo>
                  <a:pt x="684" y="0"/>
                </a:moveTo>
                <a:cubicBezTo>
                  <a:pt x="328" y="0"/>
                  <a:pt x="77" y="264"/>
                  <a:pt x="39" y="646"/>
                </a:cubicBezTo>
                <a:cubicBezTo>
                  <a:pt x="1" y="1002"/>
                  <a:pt x="328" y="1253"/>
                  <a:pt x="684" y="1253"/>
                </a:cubicBezTo>
                <a:cubicBezTo>
                  <a:pt x="1041" y="1253"/>
                  <a:pt x="1329" y="964"/>
                  <a:pt x="1329" y="607"/>
                </a:cubicBezTo>
                <a:cubicBezTo>
                  <a:pt x="1329" y="251"/>
                  <a:pt x="1041" y="0"/>
                  <a:pt x="684" y="0"/>
                </a:cubicBezTo>
                <a:close/>
              </a:path>
            </a:pathLst>
          </a:custGeom>
          <a:solidFill>
            <a:srgbClr val="FFFFFF">
              <a:alpha val="625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7" name="Google Shape;3537;p34"/>
          <p:cNvSpPr/>
          <p:nvPr/>
        </p:nvSpPr>
        <p:spPr>
          <a:xfrm flipH="1">
            <a:off x="465199" y="674464"/>
            <a:ext cx="239024" cy="224675"/>
          </a:xfrm>
          <a:custGeom>
            <a:avLst/>
            <a:gdLst/>
            <a:ahLst/>
            <a:cxnLst/>
            <a:rect l="l" t="t" r="r" b="b"/>
            <a:pathLst>
              <a:path w="1266" h="1190" extrusionOk="0">
                <a:moveTo>
                  <a:pt x="650" y="1"/>
                </a:moveTo>
                <a:cubicBezTo>
                  <a:pt x="311" y="1"/>
                  <a:pt x="77" y="247"/>
                  <a:pt x="35" y="612"/>
                </a:cubicBezTo>
                <a:cubicBezTo>
                  <a:pt x="1" y="951"/>
                  <a:pt x="311" y="1189"/>
                  <a:pt x="650" y="1189"/>
                </a:cubicBezTo>
                <a:cubicBezTo>
                  <a:pt x="990" y="1189"/>
                  <a:pt x="1266" y="913"/>
                  <a:pt x="1266" y="574"/>
                </a:cubicBezTo>
                <a:cubicBezTo>
                  <a:pt x="1266" y="234"/>
                  <a:pt x="990" y="1"/>
                  <a:pt x="650" y="1"/>
                </a:cubicBezTo>
                <a:close/>
              </a:path>
            </a:pathLst>
          </a:custGeom>
          <a:solidFill>
            <a:srgbClr val="FFFFFF">
              <a:alpha val="791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8" name="Google Shape;3538;p34"/>
          <p:cNvSpPr/>
          <p:nvPr/>
        </p:nvSpPr>
        <p:spPr>
          <a:xfrm flipH="1">
            <a:off x="438767" y="351611"/>
            <a:ext cx="146888" cy="138015"/>
          </a:xfrm>
          <a:custGeom>
            <a:avLst/>
            <a:gdLst/>
            <a:ahLst/>
            <a:cxnLst/>
            <a:rect l="l" t="t" r="r" b="b"/>
            <a:pathLst>
              <a:path w="778" h="731" extrusionOk="0">
                <a:moveTo>
                  <a:pt x="400" y="0"/>
                </a:moveTo>
                <a:cubicBezTo>
                  <a:pt x="192" y="0"/>
                  <a:pt x="48" y="153"/>
                  <a:pt x="22" y="378"/>
                </a:cubicBezTo>
                <a:cubicBezTo>
                  <a:pt x="1" y="582"/>
                  <a:pt x="192" y="730"/>
                  <a:pt x="400" y="730"/>
                </a:cubicBezTo>
                <a:cubicBezTo>
                  <a:pt x="608" y="730"/>
                  <a:pt x="778" y="561"/>
                  <a:pt x="778" y="353"/>
                </a:cubicBezTo>
                <a:cubicBezTo>
                  <a:pt x="778" y="145"/>
                  <a:pt x="608" y="0"/>
                  <a:pt x="400" y="0"/>
                </a:cubicBezTo>
                <a:close/>
              </a:path>
            </a:pathLst>
          </a:custGeom>
          <a:solidFill>
            <a:srgbClr val="FFFFFF">
              <a:alpha val="41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9" name="Google Shape;3539;p34"/>
          <p:cNvSpPr/>
          <p:nvPr/>
        </p:nvSpPr>
        <p:spPr>
          <a:xfrm flipH="1">
            <a:off x="981688" y="472616"/>
            <a:ext cx="161824" cy="152768"/>
          </a:xfrm>
          <a:custGeom>
            <a:avLst/>
            <a:gdLst/>
            <a:ahLst/>
            <a:cxnLst/>
            <a:rect l="l" t="t" r="r" b="b"/>
            <a:pathLst>
              <a:path w="1287" h="1215" extrusionOk="0">
                <a:moveTo>
                  <a:pt x="659" y="0"/>
                </a:moveTo>
                <a:cubicBezTo>
                  <a:pt x="315" y="0"/>
                  <a:pt x="73" y="251"/>
                  <a:pt x="35" y="624"/>
                </a:cubicBezTo>
                <a:cubicBezTo>
                  <a:pt x="1" y="968"/>
                  <a:pt x="315" y="1214"/>
                  <a:pt x="659" y="1214"/>
                </a:cubicBezTo>
                <a:cubicBezTo>
                  <a:pt x="1007" y="1214"/>
                  <a:pt x="1287" y="930"/>
                  <a:pt x="1287" y="586"/>
                </a:cubicBezTo>
                <a:cubicBezTo>
                  <a:pt x="1287" y="238"/>
                  <a:pt x="1007" y="0"/>
                  <a:pt x="659" y="0"/>
                </a:cubicBezTo>
                <a:close/>
              </a:path>
            </a:pathLst>
          </a:custGeom>
          <a:solidFill>
            <a:srgbClr val="FFFFFF">
              <a:alpha val="363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0" name="Google Shape;3540;p34"/>
          <p:cNvSpPr/>
          <p:nvPr/>
        </p:nvSpPr>
        <p:spPr>
          <a:xfrm flipH="1">
            <a:off x="7033312" y="332726"/>
            <a:ext cx="239024" cy="224675"/>
          </a:xfrm>
          <a:custGeom>
            <a:avLst/>
            <a:gdLst/>
            <a:ahLst/>
            <a:cxnLst/>
            <a:rect l="l" t="t" r="r" b="b"/>
            <a:pathLst>
              <a:path w="1266" h="1190" extrusionOk="0">
                <a:moveTo>
                  <a:pt x="650" y="1"/>
                </a:moveTo>
                <a:cubicBezTo>
                  <a:pt x="311" y="1"/>
                  <a:pt x="77" y="247"/>
                  <a:pt x="35" y="612"/>
                </a:cubicBezTo>
                <a:cubicBezTo>
                  <a:pt x="1" y="951"/>
                  <a:pt x="311" y="1189"/>
                  <a:pt x="650" y="1189"/>
                </a:cubicBezTo>
                <a:cubicBezTo>
                  <a:pt x="990" y="1189"/>
                  <a:pt x="1266" y="913"/>
                  <a:pt x="1266" y="574"/>
                </a:cubicBezTo>
                <a:cubicBezTo>
                  <a:pt x="1266" y="234"/>
                  <a:pt x="990" y="1"/>
                  <a:pt x="650" y="1"/>
                </a:cubicBezTo>
                <a:close/>
              </a:path>
            </a:pathLst>
          </a:custGeom>
          <a:solidFill>
            <a:srgbClr val="73E7D7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1" name="Google Shape;3541;p34"/>
          <p:cNvSpPr/>
          <p:nvPr/>
        </p:nvSpPr>
        <p:spPr>
          <a:xfrm flipH="1">
            <a:off x="8208113" y="548991"/>
            <a:ext cx="161824" cy="152768"/>
          </a:xfrm>
          <a:custGeom>
            <a:avLst/>
            <a:gdLst/>
            <a:ahLst/>
            <a:cxnLst/>
            <a:rect l="l" t="t" r="r" b="b"/>
            <a:pathLst>
              <a:path w="1287" h="1215" extrusionOk="0">
                <a:moveTo>
                  <a:pt x="659" y="0"/>
                </a:moveTo>
                <a:cubicBezTo>
                  <a:pt x="315" y="0"/>
                  <a:pt x="73" y="251"/>
                  <a:pt x="35" y="624"/>
                </a:cubicBezTo>
                <a:cubicBezTo>
                  <a:pt x="1" y="968"/>
                  <a:pt x="315" y="1214"/>
                  <a:pt x="659" y="1214"/>
                </a:cubicBezTo>
                <a:cubicBezTo>
                  <a:pt x="1007" y="1214"/>
                  <a:pt x="1287" y="930"/>
                  <a:pt x="1287" y="586"/>
                </a:cubicBezTo>
                <a:cubicBezTo>
                  <a:pt x="1287" y="238"/>
                  <a:pt x="1007" y="0"/>
                  <a:pt x="659" y="0"/>
                </a:cubicBezTo>
                <a:close/>
              </a:path>
            </a:pathLst>
          </a:custGeom>
          <a:solidFill>
            <a:srgbClr val="FFFFFF">
              <a:alpha val="363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תיבת טקסט 4">
            <a:extLst>
              <a:ext uri="{FF2B5EF4-FFF2-40B4-BE49-F238E27FC236}">
                <a16:creationId xmlns:a16="http://schemas.microsoft.com/office/drawing/2014/main" id="{5CFE3511-C213-1364-F1AA-A641EAC86257}"/>
              </a:ext>
            </a:extLst>
          </p:cNvPr>
          <p:cNvSpPr txBox="1"/>
          <p:nvPr/>
        </p:nvSpPr>
        <p:spPr>
          <a:xfrm>
            <a:off x="3472588" y="47155"/>
            <a:ext cx="64008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e-IL" sz="2400" b="1" i="1" dirty="0">
                <a:solidFill>
                  <a:schemeClr val="accent6"/>
                </a:solidFill>
              </a:rPr>
              <a:t>היררכיה עליונה</a:t>
            </a:r>
            <a:endParaRPr lang="he-IL" sz="2400" i="1" dirty="0">
              <a:solidFill>
                <a:schemeClr val="accent6"/>
              </a:solidFill>
            </a:endParaRPr>
          </a:p>
        </p:txBody>
      </p:sp>
      <p:pic>
        <p:nvPicPr>
          <p:cNvPr id="8" name="תמונה 7">
            <a:extLst>
              <a:ext uri="{FF2B5EF4-FFF2-40B4-BE49-F238E27FC236}">
                <a16:creationId xmlns:a16="http://schemas.microsoft.com/office/drawing/2014/main" id="{D7E13A25-BC0E-1A81-E1CE-C737F21AFF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07"/>
          <a:stretch/>
        </p:blipFill>
        <p:spPr>
          <a:xfrm>
            <a:off x="653399" y="862166"/>
            <a:ext cx="8201430" cy="351583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7" name="Google Shape;2467;p29"/>
          <p:cNvSpPr/>
          <p:nvPr/>
        </p:nvSpPr>
        <p:spPr>
          <a:xfrm>
            <a:off x="974075" y="4149675"/>
            <a:ext cx="2241600" cy="444900"/>
          </a:xfrm>
          <a:prstGeom prst="ellipse">
            <a:avLst/>
          </a:prstGeom>
          <a:solidFill>
            <a:srgbClr val="92A37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2468" name="Google Shape;2468;p29"/>
          <p:cNvSpPr/>
          <p:nvPr/>
        </p:nvSpPr>
        <p:spPr>
          <a:xfrm>
            <a:off x="1392775" y="4220300"/>
            <a:ext cx="1412700" cy="256200"/>
          </a:xfrm>
          <a:prstGeom prst="ellipse">
            <a:avLst/>
          </a:prstGeom>
          <a:solidFill>
            <a:srgbClr val="1E1549">
              <a:alpha val="410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grpSp>
        <p:nvGrpSpPr>
          <p:cNvPr id="2470" name="Google Shape;2470;p29"/>
          <p:cNvGrpSpPr/>
          <p:nvPr/>
        </p:nvGrpSpPr>
        <p:grpSpPr>
          <a:xfrm rot="-170512">
            <a:off x="1179011" y="3579248"/>
            <a:ext cx="7015388" cy="1889566"/>
            <a:chOff x="2477366" y="1871903"/>
            <a:chExt cx="3245614" cy="1671737"/>
          </a:xfrm>
        </p:grpSpPr>
        <p:grpSp>
          <p:nvGrpSpPr>
            <p:cNvPr id="2471" name="Google Shape;2471;p29"/>
            <p:cNvGrpSpPr/>
            <p:nvPr/>
          </p:nvGrpSpPr>
          <p:grpSpPr>
            <a:xfrm flipH="1">
              <a:off x="2477366" y="2494316"/>
              <a:ext cx="3131530" cy="675216"/>
              <a:chOff x="1433613" y="-3013725"/>
              <a:chExt cx="10345327" cy="2187999"/>
            </a:xfrm>
          </p:grpSpPr>
          <p:sp>
            <p:nvSpPr>
              <p:cNvPr id="2472" name="Google Shape;2472;p29"/>
              <p:cNvSpPr/>
              <p:nvPr/>
            </p:nvSpPr>
            <p:spPr>
              <a:xfrm>
                <a:off x="1433613" y="-3013725"/>
                <a:ext cx="10345327" cy="2187999"/>
              </a:xfrm>
              <a:custGeom>
                <a:avLst/>
                <a:gdLst/>
                <a:ahLst/>
                <a:cxnLst/>
                <a:rect l="l" t="t" r="r" b="b"/>
                <a:pathLst>
                  <a:path w="70753" h="14964" extrusionOk="0">
                    <a:moveTo>
                      <a:pt x="19875" y="1"/>
                    </a:moveTo>
                    <a:cubicBezTo>
                      <a:pt x="18041" y="376"/>
                      <a:pt x="16268" y="512"/>
                      <a:pt x="14497" y="512"/>
                    </a:cubicBezTo>
                    <a:cubicBezTo>
                      <a:pt x="13074" y="512"/>
                      <a:pt x="11653" y="424"/>
                      <a:pt x="10201" y="301"/>
                    </a:cubicBezTo>
                    <a:cubicBezTo>
                      <a:pt x="7294" y="702"/>
                      <a:pt x="4412" y="577"/>
                      <a:pt x="1479" y="652"/>
                    </a:cubicBezTo>
                    <a:cubicBezTo>
                      <a:pt x="1429" y="2006"/>
                      <a:pt x="1254" y="3234"/>
                      <a:pt x="1329" y="4487"/>
                    </a:cubicBezTo>
                    <a:cubicBezTo>
                      <a:pt x="1479" y="7169"/>
                      <a:pt x="978" y="9775"/>
                      <a:pt x="226" y="12331"/>
                    </a:cubicBezTo>
                    <a:cubicBezTo>
                      <a:pt x="1" y="13083"/>
                      <a:pt x="101" y="13835"/>
                      <a:pt x="427" y="14437"/>
                    </a:cubicBezTo>
                    <a:cubicBezTo>
                      <a:pt x="4648" y="14662"/>
                      <a:pt x="8857" y="14745"/>
                      <a:pt x="13058" y="14745"/>
                    </a:cubicBezTo>
                    <a:cubicBezTo>
                      <a:pt x="24648" y="14745"/>
                      <a:pt x="36178" y="14115"/>
                      <a:pt x="47742" y="14115"/>
                    </a:cubicBezTo>
                    <a:cubicBezTo>
                      <a:pt x="54334" y="14115"/>
                      <a:pt x="60938" y="14320"/>
                      <a:pt x="67570" y="14963"/>
                    </a:cubicBezTo>
                    <a:cubicBezTo>
                      <a:pt x="68021" y="14888"/>
                      <a:pt x="68472" y="14737"/>
                      <a:pt x="68898" y="14537"/>
                    </a:cubicBezTo>
                    <a:cubicBezTo>
                      <a:pt x="68973" y="13860"/>
                      <a:pt x="69324" y="13284"/>
                      <a:pt x="69625" y="12707"/>
                    </a:cubicBezTo>
                    <a:cubicBezTo>
                      <a:pt x="70502" y="11128"/>
                      <a:pt x="70753" y="9474"/>
                      <a:pt x="70477" y="7770"/>
                    </a:cubicBezTo>
                    <a:cubicBezTo>
                      <a:pt x="70327" y="6818"/>
                      <a:pt x="70026" y="5765"/>
                      <a:pt x="68648" y="5740"/>
                    </a:cubicBezTo>
                    <a:cubicBezTo>
                      <a:pt x="68648" y="4737"/>
                      <a:pt x="68673" y="3760"/>
                      <a:pt x="68623" y="2783"/>
                    </a:cubicBezTo>
                    <a:cubicBezTo>
                      <a:pt x="68573" y="1433"/>
                      <a:pt x="67924" y="852"/>
                      <a:pt x="66626" y="852"/>
                    </a:cubicBezTo>
                    <a:cubicBezTo>
                      <a:pt x="66598" y="852"/>
                      <a:pt x="66570" y="852"/>
                      <a:pt x="66542" y="853"/>
                    </a:cubicBezTo>
                    <a:cubicBezTo>
                      <a:pt x="66141" y="861"/>
                      <a:pt x="65743" y="864"/>
                      <a:pt x="65347" y="864"/>
                    </a:cubicBezTo>
                    <a:cubicBezTo>
                      <a:pt x="64554" y="864"/>
                      <a:pt x="63769" y="853"/>
                      <a:pt x="62983" y="853"/>
                    </a:cubicBezTo>
                    <a:cubicBezTo>
                      <a:pt x="62909" y="851"/>
                      <a:pt x="62835" y="850"/>
                      <a:pt x="62761" y="850"/>
                    </a:cubicBezTo>
                    <a:cubicBezTo>
                      <a:pt x="62335" y="850"/>
                      <a:pt x="61909" y="879"/>
                      <a:pt x="61483" y="879"/>
                    </a:cubicBezTo>
                    <a:cubicBezTo>
                      <a:pt x="61081" y="879"/>
                      <a:pt x="60679" y="853"/>
                      <a:pt x="60277" y="752"/>
                    </a:cubicBezTo>
                    <a:cubicBezTo>
                      <a:pt x="60277" y="652"/>
                      <a:pt x="60277" y="577"/>
                      <a:pt x="60277" y="502"/>
                    </a:cubicBezTo>
                    <a:cubicBezTo>
                      <a:pt x="58597" y="640"/>
                      <a:pt x="56937" y="709"/>
                      <a:pt x="55277" y="709"/>
                    </a:cubicBezTo>
                    <a:cubicBezTo>
                      <a:pt x="53616" y="709"/>
                      <a:pt x="51956" y="640"/>
                      <a:pt x="50277" y="502"/>
                    </a:cubicBezTo>
                    <a:cubicBezTo>
                      <a:pt x="50162" y="578"/>
                      <a:pt x="50018" y="611"/>
                      <a:pt x="49833" y="611"/>
                    </a:cubicBezTo>
                    <a:cubicBezTo>
                      <a:pt x="49776" y="611"/>
                      <a:pt x="49715" y="608"/>
                      <a:pt x="49650" y="602"/>
                    </a:cubicBezTo>
                    <a:cubicBezTo>
                      <a:pt x="46693" y="402"/>
                      <a:pt x="43760" y="452"/>
                      <a:pt x="40803" y="427"/>
                    </a:cubicBezTo>
                    <a:cubicBezTo>
                      <a:pt x="37595" y="427"/>
                      <a:pt x="34387" y="226"/>
                      <a:pt x="31204" y="101"/>
                    </a:cubicBezTo>
                    <a:cubicBezTo>
                      <a:pt x="30388" y="68"/>
                      <a:pt x="29572" y="56"/>
                      <a:pt x="28756" y="56"/>
                    </a:cubicBezTo>
                    <a:cubicBezTo>
                      <a:pt x="26414" y="56"/>
                      <a:pt x="24072" y="157"/>
                      <a:pt x="21730" y="176"/>
                    </a:cubicBezTo>
                    <a:cubicBezTo>
                      <a:pt x="21402" y="176"/>
                      <a:pt x="21066" y="221"/>
                      <a:pt x="20728" y="221"/>
                    </a:cubicBezTo>
                    <a:cubicBezTo>
                      <a:pt x="20445" y="221"/>
                      <a:pt x="20160" y="190"/>
                      <a:pt x="19875" y="76"/>
                    </a:cubicBezTo>
                    <a:cubicBezTo>
                      <a:pt x="19875" y="51"/>
                      <a:pt x="19875" y="26"/>
                      <a:pt x="1987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3" name="Google Shape;2473;p29"/>
              <p:cNvSpPr/>
              <p:nvPr/>
            </p:nvSpPr>
            <p:spPr>
              <a:xfrm>
                <a:off x="1666537" y="-2944564"/>
                <a:ext cx="10072192" cy="1943377"/>
              </a:xfrm>
              <a:custGeom>
                <a:avLst/>
                <a:gdLst/>
                <a:ahLst/>
                <a:cxnLst/>
                <a:rect l="l" t="t" r="r" b="b"/>
                <a:pathLst>
                  <a:path w="68885" h="13291" extrusionOk="0">
                    <a:moveTo>
                      <a:pt x="22274" y="1"/>
                    </a:moveTo>
                    <a:cubicBezTo>
                      <a:pt x="15500" y="1"/>
                      <a:pt x="8725" y="162"/>
                      <a:pt x="1942" y="630"/>
                    </a:cubicBezTo>
                    <a:cubicBezTo>
                      <a:pt x="2067" y="2059"/>
                      <a:pt x="1691" y="3487"/>
                      <a:pt x="1967" y="4991"/>
                    </a:cubicBezTo>
                    <a:cubicBezTo>
                      <a:pt x="2544" y="5014"/>
                      <a:pt x="3122" y="5023"/>
                      <a:pt x="3698" y="5023"/>
                    </a:cubicBezTo>
                    <a:cubicBezTo>
                      <a:pt x="5726" y="5023"/>
                      <a:pt x="7745" y="4913"/>
                      <a:pt x="9758" y="4913"/>
                    </a:cubicBezTo>
                    <a:cubicBezTo>
                      <a:pt x="10923" y="4913"/>
                      <a:pt x="12085" y="4950"/>
                      <a:pt x="13245" y="5066"/>
                    </a:cubicBezTo>
                    <a:cubicBezTo>
                      <a:pt x="13245" y="5242"/>
                      <a:pt x="13245" y="5417"/>
                      <a:pt x="13270" y="5568"/>
                    </a:cubicBezTo>
                    <a:lnTo>
                      <a:pt x="1992" y="5818"/>
                    </a:lnTo>
                    <a:cubicBezTo>
                      <a:pt x="2443" y="6320"/>
                      <a:pt x="2944" y="6445"/>
                      <a:pt x="3495" y="6445"/>
                    </a:cubicBezTo>
                    <a:cubicBezTo>
                      <a:pt x="4208" y="6445"/>
                      <a:pt x="4921" y="6435"/>
                      <a:pt x="5634" y="6435"/>
                    </a:cubicBezTo>
                    <a:cubicBezTo>
                      <a:pt x="6525" y="6435"/>
                      <a:pt x="7416" y="6450"/>
                      <a:pt x="8308" y="6520"/>
                    </a:cubicBezTo>
                    <a:cubicBezTo>
                      <a:pt x="9360" y="6595"/>
                      <a:pt x="10488" y="6395"/>
                      <a:pt x="11465" y="7147"/>
                    </a:cubicBezTo>
                    <a:cubicBezTo>
                      <a:pt x="10420" y="7201"/>
                      <a:pt x="9376" y="7215"/>
                      <a:pt x="8335" y="7215"/>
                    </a:cubicBezTo>
                    <a:cubicBezTo>
                      <a:pt x="7345" y="7215"/>
                      <a:pt x="6358" y="7203"/>
                      <a:pt x="5373" y="7203"/>
                    </a:cubicBezTo>
                    <a:cubicBezTo>
                      <a:pt x="4066" y="7203"/>
                      <a:pt x="2764" y="7224"/>
                      <a:pt x="1465" y="7322"/>
                    </a:cubicBezTo>
                    <a:cubicBezTo>
                      <a:pt x="939" y="9026"/>
                      <a:pt x="1140" y="10831"/>
                      <a:pt x="262" y="12410"/>
                    </a:cubicBezTo>
                    <a:cubicBezTo>
                      <a:pt x="1" y="12862"/>
                      <a:pt x="281" y="13291"/>
                      <a:pt x="909" y="13291"/>
                    </a:cubicBezTo>
                    <a:cubicBezTo>
                      <a:pt x="943" y="13291"/>
                      <a:pt x="978" y="13290"/>
                      <a:pt x="1014" y="13287"/>
                    </a:cubicBezTo>
                    <a:cubicBezTo>
                      <a:pt x="1910" y="13220"/>
                      <a:pt x="2785" y="13133"/>
                      <a:pt x="3676" y="13133"/>
                    </a:cubicBezTo>
                    <a:cubicBezTo>
                      <a:pt x="3783" y="13133"/>
                      <a:pt x="3890" y="13134"/>
                      <a:pt x="3997" y="13137"/>
                    </a:cubicBezTo>
                    <a:cubicBezTo>
                      <a:pt x="5587" y="13176"/>
                      <a:pt x="7176" y="13192"/>
                      <a:pt x="8766" y="13192"/>
                    </a:cubicBezTo>
                    <a:cubicBezTo>
                      <a:pt x="14609" y="13192"/>
                      <a:pt x="20452" y="12981"/>
                      <a:pt x="26295" y="12981"/>
                    </a:cubicBezTo>
                    <a:cubicBezTo>
                      <a:pt x="27885" y="12981"/>
                      <a:pt x="29475" y="12997"/>
                      <a:pt x="31064" y="13036"/>
                    </a:cubicBezTo>
                    <a:cubicBezTo>
                      <a:pt x="32609" y="13077"/>
                      <a:pt x="34154" y="13096"/>
                      <a:pt x="35698" y="13096"/>
                    </a:cubicBezTo>
                    <a:cubicBezTo>
                      <a:pt x="39843" y="13096"/>
                      <a:pt x="43988" y="12962"/>
                      <a:pt x="48132" y="12761"/>
                    </a:cubicBezTo>
                    <a:cubicBezTo>
                      <a:pt x="49343" y="12705"/>
                      <a:pt x="50552" y="12683"/>
                      <a:pt x="51761" y="12683"/>
                    </a:cubicBezTo>
                    <a:cubicBezTo>
                      <a:pt x="55978" y="12683"/>
                      <a:pt x="60185" y="12949"/>
                      <a:pt x="64391" y="12949"/>
                    </a:cubicBezTo>
                    <a:cubicBezTo>
                      <a:pt x="64894" y="12949"/>
                      <a:pt x="65398" y="12945"/>
                      <a:pt x="65902" y="12936"/>
                    </a:cubicBezTo>
                    <a:cubicBezTo>
                      <a:pt x="67080" y="12936"/>
                      <a:pt x="67380" y="12585"/>
                      <a:pt x="67105" y="11232"/>
                    </a:cubicBezTo>
                    <a:lnTo>
                      <a:pt x="67105" y="11232"/>
                    </a:lnTo>
                    <a:cubicBezTo>
                      <a:pt x="64674" y="12084"/>
                      <a:pt x="62117" y="12134"/>
                      <a:pt x="59586" y="12134"/>
                    </a:cubicBezTo>
                    <a:cubicBezTo>
                      <a:pt x="57756" y="12134"/>
                      <a:pt x="55902" y="12134"/>
                      <a:pt x="54072" y="12159"/>
                    </a:cubicBezTo>
                    <a:cubicBezTo>
                      <a:pt x="50664" y="12184"/>
                      <a:pt x="47255" y="12209"/>
                      <a:pt x="43846" y="12285"/>
                    </a:cubicBezTo>
                    <a:cubicBezTo>
                      <a:pt x="43201" y="12298"/>
                      <a:pt x="42556" y="12304"/>
                      <a:pt x="41912" y="12304"/>
                    </a:cubicBezTo>
                    <a:cubicBezTo>
                      <a:pt x="37650" y="12304"/>
                      <a:pt x="33402" y="12049"/>
                      <a:pt x="29135" y="11984"/>
                    </a:cubicBezTo>
                    <a:cubicBezTo>
                      <a:pt x="28454" y="11973"/>
                      <a:pt x="27772" y="11971"/>
                      <a:pt x="27089" y="11971"/>
                    </a:cubicBezTo>
                    <a:cubicBezTo>
                      <a:pt x="26260" y="11971"/>
                      <a:pt x="25429" y="11975"/>
                      <a:pt x="24597" y="11975"/>
                    </a:cubicBezTo>
                    <a:cubicBezTo>
                      <a:pt x="22812" y="11975"/>
                      <a:pt x="21024" y="11955"/>
                      <a:pt x="19235" y="11833"/>
                    </a:cubicBezTo>
                    <a:cubicBezTo>
                      <a:pt x="19208" y="11832"/>
                      <a:pt x="19179" y="11831"/>
                      <a:pt x="19150" y="11831"/>
                    </a:cubicBezTo>
                    <a:cubicBezTo>
                      <a:pt x="19051" y="11831"/>
                      <a:pt x="18943" y="11839"/>
                      <a:pt x="18836" y="11839"/>
                    </a:cubicBezTo>
                    <a:cubicBezTo>
                      <a:pt x="18511" y="11839"/>
                      <a:pt x="18192" y="11769"/>
                      <a:pt x="18157" y="11207"/>
                    </a:cubicBezTo>
                    <a:cubicBezTo>
                      <a:pt x="18483" y="11082"/>
                      <a:pt x="18806" y="11040"/>
                      <a:pt x="19127" y="11040"/>
                    </a:cubicBezTo>
                    <a:cubicBezTo>
                      <a:pt x="19770" y="11040"/>
                      <a:pt x="20404" y="11207"/>
                      <a:pt x="21039" y="11207"/>
                    </a:cubicBezTo>
                    <a:cubicBezTo>
                      <a:pt x="21542" y="11210"/>
                      <a:pt x="22045" y="11211"/>
                      <a:pt x="22548" y="11211"/>
                    </a:cubicBezTo>
                    <a:cubicBezTo>
                      <a:pt x="23860" y="11211"/>
                      <a:pt x="25173" y="11203"/>
                      <a:pt x="26486" y="11203"/>
                    </a:cubicBezTo>
                    <a:cubicBezTo>
                      <a:pt x="28616" y="11203"/>
                      <a:pt x="30746" y="11224"/>
                      <a:pt x="32869" y="11332"/>
                    </a:cubicBezTo>
                    <a:cubicBezTo>
                      <a:pt x="35894" y="11485"/>
                      <a:pt x="38905" y="11551"/>
                      <a:pt x="41923" y="11551"/>
                    </a:cubicBezTo>
                    <a:cubicBezTo>
                      <a:pt x="42855" y="11551"/>
                      <a:pt x="43789" y="11544"/>
                      <a:pt x="44724" y="11533"/>
                    </a:cubicBezTo>
                    <a:cubicBezTo>
                      <a:pt x="48132" y="11508"/>
                      <a:pt x="51541" y="11508"/>
                      <a:pt x="54949" y="11432"/>
                    </a:cubicBezTo>
                    <a:cubicBezTo>
                      <a:pt x="55295" y="11425"/>
                      <a:pt x="55640" y="11423"/>
                      <a:pt x="55986" y="11423"/>
                    </a:cubicBezTo>
                    <a:cubicBezTo>
                      <a:pt x="57174" y="11423"/>
                      <a:pt x="58362" y="11455"/>
                      <a:pt x="59547" y="11455"/>
                    </a:cubicBezTo>
                    <a:cubicBezTo>
                      <a:pt x="61765" y="11455"/>
                      <a:pt x="63972" y="11343"/>
                      <a:pt x="66152" y="10706"/>
                    </a:cubicBezTo>
                    <a:cubicBezTo>
                      <a:pt x="67957" y="10179"/>
                      <a:pt x="68884" y="8525"/>
                      <a:pt x="68383" y="6696"/>
                    </a:cubicBezTo>
                    <a:cubicBezTo>
                      <a:pt x="68157" y="5843"/>
                      <a:pt x="67631" y="5467"/>
                      <a:pt x="66879" y="5442"/>
                    </a:cubicBezTo>
                    <a:cubicBezTo>
                      <a:pt x="65319" y="5371"/>
                      <a:pt x="63760" y="5248"/>
                      <a:pt x="62200" y="5248"/>
                    </a:cubicBezTo>
                    <a:cubicBezTo>
                      <a:pt x="61579" y="5248"/>
                      <a:pt x="60958" y="5267"/>
                      <a:pt x="60338" y="5317"/>
                    </a:cubicBezTo>
                    <a:cubicBezTo>
                      <a:pt x="59953" y="5351"/>
                      <a:pt x="59568" y="5400"/>
                      <a:pt x="59163" y="5400"/>
                    </a:cubicBezTo>
                    <a:cubicBezTo>
                      <a:pt x="58670" y="5400"/>
                      <a:pt x="58147" y="5328"/>
                      <a:pt x="57556" y="5066"/>
                    </a:cubicBezTo>
                    <a:cubicBezTo>
                      <a:pt x="60513" y="4114"/>
                      <a:pt x="63471" y="5016"/>
                      <a:pt x="66177" y="3964"/>
                    </a:cubicBezTo>
                    <a:lnTo>
                      <a:pt x="66177" y="806"/>
                    </a:lnTo>
                    <a:cubicBezTo>
                      <a:pt x="51515" y="754"/>
                      <a:pt x="36899" y="1"/>
                      <a:pt x="22274" y="1"/>
                    </a:cubicBezTo>
                    <a:close/>
                  </a:path>
                </a:pathLst>
              </a:custGeom>
              <a:solidFill>
                <a:srgbClr val="43439B">
                  <a:alpha val="52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4" name="Google Shape;2474;p29"/>
              <p:cNvSpPr/>
              <p:nvPr/>
            </p:nvSpPr>
            <p:spPr>
              <a:xfrm>
                <a:off x="7663505" y="-2562936"/>
                <a:ext cx="2942773" cy="106446"/>
              </a:xfrm>
              <a:custGeom>
                <a:avLst/>
                <a:gdLst/>
                <a:ahLst/>
                <a:cxnLst/>
                <a:rect l="l" t="t" r="r" b="b"/>
                <a:pathLst>
                  <a:path w="20126" h="728" extrusionOk="0">
                    <a:moveTo>
                      <a:pt x="0" y="0"/>
                    </a:moveTo>
                    <a:cubicBezTo>
                      <a:pt x="4142" y="621"/>
                      <a:pt x="8293" y="684"/>
                      <a:pt x="12447" y="684"/>
                    </a:cubicBezTo>
                    <a:cubicBezTo>
                      <a:pt x="13520" y="684"/>
                      <a:pt x="14594" y="680"/>
                      <a:pt x="15667" y="680"/>
                    </a:cubicBezTo>
                    <a:cubicBezTo>
                      <a:pt x="17153" y="680"/>
                      <a:pt x="18639" y="688"/>
                      <a:pt x="20126" y="727"/>
                    </a:cubicBezTo>
                    <a:cubicBezTo>
                      <a:pt x="16947" y="203"/>
                      <a:pt x="13756" y="109"/>
                      <a:pt x="10565" y="109"/>
                    </a:cubicBezTo>
                    <a:cubicBezTo>
                      <a:pt x="8780" y="109"/>
                      <a:pt x="6994" y="139"/>
                      <a:pt x="5210" y="139"/>
                    </a:cubicBezTo>
                    <a:cubicBezTo>
                      <a:pt x="3471" y="139"/>
                      <a:pt x="1734" y="111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5" name="Google Shape;2475;p29"/>
              <p:cNvSpPr/>
              <p:nvPr/>
            </p:nvSpPr>
            <p:spPr>
              <a:xfrm>
                <a:off x="5508697" y="-1442763"/>
                <a:ext cx="2059620" cy="121068"/>
              </a:xfrm>
              <a:custGeom>
                <a:avLst/>
                <a:gdLst/>
                <a:ahLst/>
                <a:cxnLst/>
                <a:rect l="l" t="t" r="r" b="b"/>
                <a:pathLst>
                  <a:path w="14086" h="828" extrusionOk="0">
                    <a:moveTo>
                      <a:pt x="2226" y="0"/>
                    </a:moveTo>
                    <a:cubicBezTo>
                      <a:pt x="1484" y="0"/>
                      <a:pt x="742" y="10"/>
                      <a:pt x="1" y="34"/>
                    </a:cubicBezTo>
                    <a:cubicBezTo>
                      <a:pt x="1" y="159"/>
                      <a:pt x="26" y="309"/>
                      <a:pt x="26" y="460"/>
                    </a:cubicBezTo>
                    <a:cubicBezTo>
                      <a:pt x="151" y="485"/>
                      <a:pt x="276" y="535"/>
                      <a:pt x="427" y="560"/>
                    </a:cubicBezTo>
                    <a:cubicBezTo>
                      <a:pt x="2773" y="763"/>
                      <a:pt x="5119" y="827"/>
                      <a:pt x="7466" y="827"/>
                    </a:cubicBezTo>
                    <a:cubicBezTo>
                      <a:pt x="9455" y="827"/>
                      <a:pt x="11445" y="781"/>
                      <a:pt x="13434" y="735"/>
                    </a:cubicBezTo>
                    <a:cubicBezTo>
                      <a:pt x="13710" y="710"/>
                      <a:pt x="14086" y="735"/>
                      <a:pt x="14086" y="34"/>
                    </a:cubicBezTo>
                    <a:lnTo>
                      <a:pt x="14086" y="34"/>
                    </a:lnTo>
                    <a:cubicBezTo>
                      <a:pt x="12885" y="104"/>
                      <a:pt x="11683" y="129"/>
                      <a:pt x="10479" y="129"/>
                    </a:cubicBezTo>
                    <a:cubicBezTo>
                      <a:pt x="7729" y="129"/>
                      <a:pt x="4975" y="0"/>
                      <a:pt x="22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6" name="Google Shape;2476;p29"/>
              <p:cNvSpPr/>
              <p:nvPr/>
            </p:nvSpPr>
            <p:spPr>
              <a:xfrm>
                <a:off x="2144522" y="-1392172"/>
                <a:ext cx="1990020" cy="85391"/>
              </a:xfrm>
              <a:custGeom>
                <a:avLst/>
                <a:gdLst/>
                <a:ahLst/>
                <a:cxnLst/>
                <a:rect l="l" t="t" r="r" b="b"/>
                <a:pathLst>
                  <a:path w="13610" h="584" extrusionOk="0">
                    <a:moveTo>
                      <a:pt x="4079" y="0"/>
                    </a:moveTo>
                    <a:cubicBezTo>
                      <a:pt x="2719" y="0"/>
                      <a:pt x="1360" y="31"/>
                      <a:pt x="1" y="114"/>
                    </a:cubicBezTo>
                    <a:cubicBezTo>
                      <a:pt x="1302" y="425"/>
                      <a:pt x="4771" y="583"/>
                      <a:pt x="7902" y="583"/>
                    </a:cubicBezTo>
                    <a:cubicBezTo>
                      <a:pt x="10562" y="583"/>
                      <a:pt x="12977" y="469"/>
                      <a:pt x="13610" y="239"/>
                    </a:cubicBezTo>
                    <a:cubicBezTo>
                      <a:pt x="10433" y="169"/>
                      <a:pt x="7256" y="0"/>
                      <a:pt x="407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7" name="Google Shape;2477;p29"/>
              <p:cNvSpPr/>
              <p:nvPr/>
            </p:nvSpPr>
            <p:spPr>
              <a:xfrm>
                <a:off x="8407460" y="-1507538"/>
                <a:ext cx="2041343" cy="83198"/>
              </a:xfrm>
              <a:custGeom>
                <a:avLst/>
                <a:gdLst/>
                <a:ahLst/>
                <a:cxnLst/>
                <a:rect l="l" t="t" r="r" b="b"/>
                <a:pathLst>
                  <a:path w="13961" h="569" extrusionOk="0">
                    <a:moveTo>
                      <a:pt x="6990" y="0"/>
                    </a:moveTo>
                    <a:cubicBezTo>
                      <a:pt x="5438" y="0"/>
                      <a:pt x="3885" y="28"/>
                      <a:pt x="2331" y="28"/>
                    </a:cubicBezTo>
                    <a:cubicBezTo>
                      <a:pt x="1554" y="28"/>
                      <a:pt x="777" y="21"/>
                      <a:pt x="0" y="0"/>
                    </a:cubicBezTo>
                    <a:lnTo>
                      <a:pt x="0" y="0"/>
                    </a:lnTo>
                    <a:cubicBezTo>
                      <a:pt x="2797" y="406"/>
                      <a:pt x="5585" y="569"/>
                      <a:pt x="8375" y="569"/>
                    </a:cubicBezTo>
                    <a:cubicBezTo>
                      <a:pt x="10235" y="569"/>
                      <a:pt x="12095" y="497"/>
                      <a:pt x="13960" y="376"/>
                    </a:cubicBezTo>
                    <a:cubicBezTo>
                      <a:pt x="11642" y="63"/>
                      <a:pt x="9317" y="0"/>
                      <a:pt x="69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8" name="Google Shape;2478;p29"/>
              <p:cNvSpPr/>
              <p:nvPr/>
            </p:nvSpPr>
            <p:spPr>
              <a:xfrm>
                <a:off x="7799049" y="-1681244"/>
                <a:ext cx="2154954" cy="78519"/>
              </a:xfrm>
              <a:custGeom>
                <a:avLst/>
                <a:gdLst/>
                <a:ahLst/>
                <a:cxnLst/>
                <a:rect l="l" t="t" r="r" b="b"/>
                <a:pathLst>
                  <a:path w="14738" h="537" extrusionOk="0">
                    <a:moveTo>
                      <a:pt x="11315" y="1"/>
                    </a:moveTo>
                    <a:cubicBezTo>
                      <a:pt x="7544" y="1"/>
                      <a:pt x="3772" y="210"/>
                      <a:pt x="1" y="537"/>
                    </a:cubicBezTo>
                    <a:cubicBezTo>
                      <a:pt x="4913" y="386"/>
                      <a:pt x="9825" y="236"/>
                      <a:pt x="14738" y="61"/>
                    </a:cubicBezTo>
                    <a:cubicBezTo>
                      <a:pt x="13597" y="20"/>
                      <a:pt x="12456" y="1"/>
                      <a:pt x="113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9" name="Google Shape;2479;p29"/>
              <p:cNvSpPr/>
              <p:nvPr/>
            </p:nvSpPr>
            <p:spPr>
              <a:xfrm>
                <a:off x="5867807" y="-2296089"/>
                <a:ext cx="1282766" cy="55855"/>
              </a:xfrm>
              <a:custGeom>
                <a:avLst/>
                <a:gdLst/>
                <a:ahLst/>
                <a:cxnLst/>
                <a:rect l="l" t="t" r="r" b="b"/>
                <a:pathLst>
                  <a:path w="8773" h="382" extrusionOk="0">
                    <a:moveTo>
                      <a:pt x="3445" y="1"/>
                    </a:moveTo>
                    <a:cubicBezTo>
                      <a:pt x="2298" y="1"/>
                      <a:pt x="1149" y="47"/>
                      <a:pt x="1" y="155"/>
                    </a:cubicBezTo>
                    <a:cubicBezTo>
                      <a:pt x="1986" y="257"/>
                      <a:pt x="3971" y="382"/>
                      <a:pt x="5948" y="382"/>
                    </a:cubicBezTo>
                    <a:cubicBezTo>
                      <a:pt x="6892" y="382"/>
                      <a:pt x="7834" y="353"/>
                      <a:pt x="8773" y="281"/>
                    </a:cubicBezTo>
                    <a:cubicBezTo>
                      <a:pt x="7004" y="113"/>
                      <a:pt x="5226" y="1"/>
                      <a:pt x="344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0" name="Google Shape;2480;p29"/>
              <p:cNvSpPr/>
              <p:nvPr/>
            </p:nvSpPr>
            <p:spPr>
              <a:xfrm>
                <a:off x="3463844" y="-1635332"/>
                <a:ext cx="546122" cy="94603"/>
              </a:xfrm>
              <a:custGeom>
                <a:avLst/>
                <a:gdLst/>
                <a:ahLst/>
                <a:cxnLst/>
                <a:rect l="l" t="t" r="r" b="b"/>
                <a:pathLst>
                  <a:path w="3735" h="647" extrusionOk="0">
                    <a:moveTo>
                      <a:pt x="2130" y="1"/>
                    </a:moveTo>
                    <a:cubicBezTo>
                      <a:pt x="1393" y="1"/>
                      <a:pt x="671" y="143"/>
                      <a:pt x="0" y="624"/>
                    </a:cubicBezTo>
                    <a:cubicBezTo>
                      <a:pt x="195" y="639"/>
                      <a:pt x="388" y="646"/>
                      <a:pt x="580" y="646"/>
                    </a:cubicBezTo>
                    <a:cubicBezTo>
                      <a:pt x="1652" y="646"/>
                      <a:pt x="2693" y="424"/>
                      <a:pt x="3735" y="148"/>
                    </a:cubicBezTo>
                    <a:cubicBezTo>
                      <a:pt x="3200" y="74"/>
                      <a:pt x="2661" y="1"/>
                      <a:pt x="21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1" name="Google Shape;2481;p29"/>
              <p:cNvSpPr/>
              <p:nvPr/>
            </p:nvSpPr>
            <p:spPr>
              <a:xfrm>
                <a:off x="10056502" y="-1720138"/>
                <a:ext cx="1070166" cy="51615"/>
              </a:xfrm>
              <a:custGeom>
                <a:avLst/>
                <a:gdLst/>
                <a:ahLst/>
                <a:cxnLst/>
                <a:rect l="l" t="t" r="r" b="b"/>
                <a:pathLst>
                  <a:path w="7319" h="353" extrusionOk="0">
                    <a:moveTo>
                      <a:pt x="7319" y="1"/>
                    </a:moveTo>
                    <a:lnTo>
                      <a:pt x="7319" y="1"/>
                    </a:lnTo>
                    <a:cubicBezTo>
                      <a:pt x="6091" y="126"/>
                      <a:pt x="4888" y="76"/>
                      <a:pt x="3660" y="176"/>
                    </a:cubicBezTo>
                    <a:cubicBezTo>
                      <a:pt x="3486" y="187"/>
                      <a:pt x="3312" y="191"/>
                      <a:pt x="3136" y="191"/>
                    </a:cubicBezTo>
                    <a:cubicBezTo>
                      <a:pt x="2609" y="191"/>
                      <a:pt x="2075" y="154"/>
                      <a:pt x="1542" y="154"/>
                    </a:cubicBezTo>
                    <a:cubicBezTo>
                      <a:pt x="1025" y="154"/>
                      <a:pt x="508" y="189"/>
                      <a:pt x="0" y="327"/>
                    </a:cubicBezTo>
                    <a:cubicBezTo>
                      <a:pt x="224" y="322"/>
                      <a:pt x="447" y="320"/>
                      <a:pt x="671" y="320"/>
                    </a:cubicBezTo>
                    <a:cubicBezTo>
                      <a:pt x="1600" y="320"/>
                      <a:pt x="2532" y="352"/>
                      <a:pt x="3464" y="352"/>
                    </a:cubicBezTo>
                    <a:cubicBezTo>
                      <a:pt x="4751" y="352"/>
                      <a:pt x="6038" y="291"/>
                      <a:pt x="73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2" name="Google Shape;2482;p29"/>
              <p:cNvSpPr/>
              <p:nvPr/>
            </p:nvSpPr>
            <p:spPr>
              <a:xfrm>
                <a:off x="4936986" y="-1933031"/>
                <a:ext cx="403268" cy="74278"/>
              </a:xfrm>
              <a:custGeom>
                <a:avLst/>
                <a:gdLst/>
                <a:ahLst/>
                <a:cxnLst/>
                <a:rect l="l" t="t" r="r" b="b"/>
                <a:pathLst>
                  <a:path w="2758" h="508" extrusionOk="0">
                    <a:moveTo>
                      <a:pt x="1196" y="1"/>
                    </a:moveTo>
                    <a:cubicBezTo>
                      <a:pt x="817" y="1"/>
                      <a:pt x="422" y="87"/>
                      <a:pt x="1" y="354"/>
                    </a:cubicBezTo>
                    <a:cubicBezTo>
                      <a:pt x="388" y="465"/>
                      <a:pt x="747" y="507"/>
                      <a:pt x="1090" y="507"/>
                    </a:cubicBezTo>
                    <a:cubicBezTo>
                      <a:pt x="1680" y="507"/>
                      <a:pt x="2219" y="381"/>
                      <a:pt x="2758" y="254"/>
                    </a:cubicBezTo>
                    <a:cubicBezTo>
                      <a:pt x="2255" y="180"/>
                      <a:pt x="1743" y="1"/>
                      <a:pt x="11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3" name="Google Shape;2483;p29"/>
              <p:cNvSpPr/>
              <p:nvPr/>
            </p:nvSpPr>
            <p:spPr>
              <a:xfrm>
                <a:off x="2569723" y="-2456782"/>
                <a:ext cx="355601" cy="44304"/>
              </a:xfrm>
              <a:custGeom>
                <a:avLst/>
                <a:gdLst/>
                <a:ahLst/>
                <a:cxnLst/>
                <a:rect l="l" t="t" r="r" b="b"/>
                <a:pathLst>
                  <a:path w="2432" h="303" extrusionOk="0">
                    <a:moveTo>
                      <a:pt x="1300" y="1"/>
                    </a:moveTo>
                    <a:cubicBezTo>
                      <a:pt x="871" y="1"/>
                      <a:pt x="439" y="58"/>
                      <a:pt x="0" y="151"/>
                    </a:cubicBezTo>
                    <a:cubicBezTo>
                      <a:pt x="388" y="257"/>
                      <a:pt x="771" y="302"/>
                      <a:pt x="1150" y="302"/>
                    </a:cubicBezTo>
                    <a:cubicBezTo>
                      <a:pt x="1580" y="302"/>
                      <a:pt x="2005" y="245"/>
                      <a:pt x="2431" y="151"/>
                    </a:cubicBezTo>
                    <a:cubicBezTo>
                      <a:pt x="2055" y="46"/>
                      <a:pt x="1679" y="1"/>
                      <a:pt x="13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84" name="Google Shape;2484;p29"/>
            <p:cNvGrpSpPr/>
            <p:nvPr/>
          </p:nvGrpSpPr>
          <p:grpSpPr>
            <a:xfrm rot="170261">
              <a:off x="2555901" y="1949559"/>
              <a:ext cx="3152812" cy="680386"/>
              <a:chOff x="3477182" y="2727450"/>
              <a:chExt cx="1792025" cy="391753"/>
            </a:xfrm>
          </p:grpSpPr>
          <p:sp>
            <p:nvSpPr>
              <p:cNvPr id="2485" name="Google Shape;2485;p29"/>
              <p:cNvSpPr/>
              <p:nvPr/>
            </p:nvSpPr>
            <p:spPr>
              <a:xfrm>
                <a:off x="3477182" y="2736578"/>
                <a:ext cx="1792025" cy="382625"/>
              </a:xfrm>
              <a:custGeom>
                <a:avLst/>
                <a:gdLst/>
                <a:ahLst/>
                <a:cxnLst/>
                <a:rect l="l" t="t" r="r" b="b"/>
                <a:pathLst>
                  <a:path w="71681" h="15305" extrusionOk="0">
                    <a:moveTo>
                      <a:pt x="40420" y="0"/>
                    </a:moveTo>
                    <a:cubicBezTo>
                      <a:pt x="27631" y="0"/>
                      <a:pt x="14935" y="264"/>
                      <a:pt x="1981" y="1319"/>
                    </a:cubicBezTo>
                    <a:cubicBezTo>
                      <a:pt x="2006" y="1344"/>
                      <a:pt x="1053" y="1444"/>
                      <a:pt x="1078" y="1444"/>
                    </a:cubicBezTo>
                    <a:cubicBezTo>
                      <a:pt x="978" y="3274"/>
                      <a:pt x="1028" y="5078"/>
                      <a:pt x="1304" y="6883"/>
                    </a:cubicBezTo>
                    <a:cubicBezTo>
                      <a:pt x="1379" y="7434"/>
                      <a:pt x="1454" y="7911"/>
                      <a:pt x="1028" y="8236"/>
                    </a:cubicBezTo>
                    <a:cubicBezTo>
                      <a:pt x="226" y="8838"/>
                      <a:pt x="201" y="9690"/>
                      <a:pt x="151" y="10542"/>
                    </a:cubicBezTo>
                    <a:cubicBezTo>
                      <a:pt x="126" y="11520"/>
                      <a:pt x="126" y="12497"/>
                      <a:pt x="76" y="13474"/>
                    </a:cubicBezTo>
                    <a:cubicBezTo>
                      <a:pt x="1" y="14327"/>
                      <a:pt x="176" y="14978"/>
                      <a:pt x="1129" y="15129"/>
                    </a:cubicBezTo>
                    <a:cubicBezTo>
                      <a:pt x="1129" y="15179"/>
                      <a:pt x="1129" y="15254"/>
                      <a:pt x="1129" y="15304"/>
                    </a:cubicBezTo>
                    <a:cubicBezTo>
                      <a:pt x="8231" y="14588"/>
                      <a:pt x="15365" y="14391"/>
                      <a:pt x="22521" y="14391"/>
                    </a:cubicBezTo>
                    <a:cubicBezTo>
                      <a:pt x="31184" y="14391"/>
                      <a:pt x="39880" y="14679"/>
                      <a:pt x="48589" y="14679"/>
                    </a:cubicBezTo>
                    <a:cubicBezTo>
                      <a:pt x="55837" y="14679"/>
                      <a:pt x="63094" y="14480"/>
                      <a:pt x="70352" y="13750"/>
                    </a:cubicBezTo>
                    <a:cubicBezTo>
                      <a:pt x="70227" y="12472"/>
                      <a:pt x="70552" y="11169"/>
                      <a:pt x="70928" y="10041"/>
                    </a:cubicBezTo>
                    <a:cubicBezTo>
                      <a:pt x="71680" y="7785"/>
                      <a:pt x="70778" y="6582"/>
                      <a:pt x="69024" y="5555"/>
                    </a:cubicBezTo>
                    <a:cubicBezTo>
                      <a:pt x="68798" y="5404"/>
                      <a:pt x="68422" y="5504"/>
                      <a:pt x="68322" y="5129"/>
                    </a:cubicBezTo>
                    <a:cubicBezTo>
                      <a:pt x="68297" y="4702"/>
                      <a:pt x="68397" y="4276"/>
                      <a:pt x="68598" y="3850"/>
                    </a:cubicBezTo>
                    <a:cubicBezTo>
                      <a:pt x="68948" y="3174"/>
                      <a:pt x="69124" y="2397"/>
                      <a:pt x="68873" y="1720"/>
                    </a:cubicBezTo>
                    <a:cubicBezTo>
                      <a:pt x="68673" y="1169"/>
                      <a:pt x="68723" y="667"/>
                      <a:pt x="68848" y="216"/>
                    </a:cubicBezTo>
                    <a:cubicBezTo>
                      <a:pt x="59230" y="142"/>
                      <a:pt x="49800" y="0"/>
                      <a:pt x="4042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6"/>
                  </a:solidFill>
                  <a:latin typeface="McLaren"/>
                  <a:ea typeface="McLaren"/>
                  <a:cs typeface="McLaren"/>
                  <a:sym typeface="McLaren"/>
                </a:endParaRPr>
              </a:p>
            </p:txBody>
          </p:sp>
          <p:sp>
            <p:nvSpPr>
              <p:cNvPr id="2486" name="Google Shape;2486;p29"/>
              <p:cNvSpPr/>
              <p:nvPr/>
            </p:nvSpPr>
            <p:spPr>
              <a:xfrm>
                <a:off x="3541732" y="2740053"/>
                <a:ext cx="1724325" cy="333600"/>
              </a:xfrm>
              <a:custGeom>
                <a:avLst/>
                <a:gdLst/>
                <a:ahLst/>
                <a:cxnLst/>
                <a:rect l="l" t="t" r="r" b="b"/>
                <a:pathLst>
                  <a:path w="68973" h="13344" extrusionOk="0">
                    <a:moveTo>
                      <a:pt x="56088" y="0"/>
                    </a:moveTo>
                    <a:cubicBezTo>
                      <a:pt x="55363" y="0"/>
                      <a:pt x="54637" y="9"/>
                      <a:pt x="53910" y="27"/>
                    </a:cubicBezTo>
                    <a:cubicBezTo>
                      <a:pt x="48688" y="147"/>
                      <a:pt x="43449" y="282"/>
                      <a:pt x="38220" y="282"/>
                    </a:cubicBezTo>
                    <a:cubicBezTo>
                      <a:pt x="36875" y="282"/>
                      <a:pt x="35530" y="273"/>
                      <a:pt x="34186" y="253"/>
                    </a:cubicBezTo>
                    <a:cubicBezTo>
                      <a:pt x="31216" y="196"/>
                      <a:pt x="28260" y="168"/>
                      <a:pt x="25297" y="168"/>
                    </a:cubicBezTo>
                    <a:cubicBezTo>
                      <a:pt x="24310" y="168"/>
                      <a:pt x="23321" y="171"/>
                      <a:pt x="22331" y="177"/>
                    </a:cubicBezTo>
                    <a:cubicBezTo>
                      <a:pt x="19023" y="203"/>
                      <a:pt x="15715" y="353"/>
                      <a:pt x="12406" y="428"/>
                    </a:cubicBezTo>
                    <a:cubicBezTo>
                      <a:pt x="9123" y="478"/>
                      <a:pt x="5464" y="929"/>
                      <a:pt x="2181" y="929"/>
                    </a:cubicBezTo>
                    <a:cubicBezTo>
                      <a:pt x="2070" y="929"/>
                      <a:pt x="1979" y="928"/>
                      <a:pt x="1904" y="928"/>
                    </a:cubicBezTo>
                    <a:cubicBezTo>
                      <a:pt x="1454" y="928"/>
                      <a:pt x="1586" y="965"/>
                      <a:pt x="1479" y="1481"/>
                    </a:cubicBezTo>
                    <a:cubicBezTo>
                      <a:pt x="1253" y="2659"/>
                      <a:pt x="1604" y="3812"/>
                      <a:pt x="1429" y="4990"/>
                    </a:cubicBezTo>
                    <a:cubicBezTo>
                      <a:pt x="2192" y="5084"/>
                      <a:pt x="2949" y="5102"/>
                      <a:pt x="3700" y="5102"/>
                    </a:cubicBezTo>
                    <a:cubicBezTo>
                      <a:pt x="4167" y="5102"/>
                      <a:pt x="4631" y="5095"/>
                      <a:pt x="5094" y="5095"/>
                    </a:cubicBezTo>
                    <a:cubicBezTo>
                      <a:pt x="6062" y="5095"/>
                      <a:pt x="7021" y="5126"/>
                      <a:pt x="7970" y="5315"/>
                    </a:cubicBezTo>
                    <a:cubicBezTo>
                      <a:pt x="6368" y="5701"/>
                      <a:pt x="4750" y="5807"/>
                      <a:pt x="3048" y="5807"/>
                    </a:cubicBezTo>
                    <a:cubicBezTo>
                      <a:pt x="2647" y="5807"/>
                      <a:pt x="2241" y="5801"/>
                      <a:pt x="1830" y="5792"/>
                    </a:cubicBezTo>
                    <a:lnTo>
                      <a:pt x="1830" y="5792"/>
                    </a:lnTo>
                    <a:cubicBezTo>
                      <a:pt x="2635" y="6646"/>
                      <a:pt x="3494" y="6865"/>
                      <a:pt x="4378" y="6865"/>
                    </a:cubicBezTo>
                    <a:cubicBezTo>
                      <a:pt x="4843" y="6865"/>
                      <a:pt x="5315" y="6804"/>
                      <a:pt x="5790" y="6744"/>
                    </a:cubicBezTo>
                    <a:cubicBezTo>
                      <a:pt x="6717" y="6619"/>
                      <a:pt x="7644" y="6493"/>
                      <a:pt x="8572" y="6443"/>
                    </a:cubicBezTo>
                    <a:cubicBezTo>
                      <a:pt x="8709" y="6429"/>
                      <a:pt x="8851" y="6416"/>
                      <a:pt x="8998" y="6416"/>
                    </a:cubicBezTo>
                    <a:cubicBezTo>
                      <a:pt x="9359" y="6416"/>
                      <a:pt x="9748" y="6491"/>
                      <a:pt x="10176" y="6794"/>
                    </a:cubicBezTo>
                    <a:cubicBezTo>
                      <a:pt x="7544" y="7421"/>
                      <a:pt x="5063" y="7546"/>
                      <a:pt x="2632" y="8022"/>
                    </a:cubicBezTo>
                    <a:cubicBezTo>
                      <a:pt x="652" y="8398"/>
                      <a:pt x="602" y="8223"/>
                      <a:pt x="451" y="10228"/>
                    </a:cubicBezTo>
                    <a:cubicBezTo>
                      <a:pt x="426" y="10453"/>
                      <a:pt x="201" y="10654"/>
                      <a:pt x="451" y="10954"/>
                    </a:cubicBezTo>
                    <a:cubicBezTo>
                      <a:pt x="5314" y="11355"/>
                      <a:pt x="10251" y="10804"/>
                      <a:pt x="15138" y="11631"/>
                    </a:cubicBezTo>
                    <a:cubicBezTo>
                      <a:pt x="11873" y="11730"/>
                      <a:pt x="8608" y="11828"/>
                      <a:pt x="5329" y="11828"/>
                    </a:cubicBezTo>
                    <a:cubicBezTo>
                      <a:pt x="3599" y="11828"/>
                      <a:pt x="1865" y="11801"/>
                      <a:pt x="126" y="11731"/>
                    </a:cubicBezTo>
                    <a:cubicBezTo>
                      <a:pt x="75" y="12132"/>
                      <a:pt x="50" y="12533"/>
                      <a:pt x="0" y="13060"/>
                    </a:cubicBezTo>
                    <a:cubicBezTo>
                      <a:pt x="1805" y="13260"/>
                      <a:pt x="3559" y="13310"/>
                      <a:pt x="5314" y="13335"/>
                    </a:cubicBezTo>
                    <a:cubicBezTo>
                      <a:pt x="5615" y="13341"/>
                      <a:pt x="5916" y="13344"/>
                      <a:pt x="6217" y="13344"/>
                    </a:cubicBezTo>
                    <a:cubicBezTo>
                      <a:pt x="9713" y="13344"/>
                      <a:pt x="13175" y="12984"/>
                      <a:pt x="16675" y="12984"/>
                    </a:cubicBezTo>
                    <a:cubicBezTo>
                      <a:pt x="16781" y="12984"/>
                      <a:pt x="16887" y="12984"/>
                      <a:pt x="16993" y="12985"/>
                    </a:cubicBezTo>
                    <a:cubicBezTo>
                      <a:pt x="18932" y="12996"/>
                      <a:pt x="20871" y="13007"/>
                      <a:pt x="22810" y="13007"/>
                    </a:cubicBezTo>
                    <a:cubicBezTo>
                      <a:pt x="25207" y="13007"/>
                      <a:pt x="27604" y="12990"/>
                      <a:pt x="30000" y="12934"/>
                    </a:cubicBezTo>
                    <a:cubicBezTo>
                      <a:pt x="33183" y="12859"/>
                      <a:pt x="36373" y="12847"/>
                      <a:pt x="39565" y="12847"/>
                    </a:cubicBezTo>
                    <a:cubicBezTo>
                      <a:pt x="41161" y="12847"/>
                      <a:pt x="42758" y="12850"/>
                      <a:pt x="44355" y="12850"/>
                    </a:cubicBezTo>
                    <a:cubicBezTo>
                      <a:pt x="45953" y="12850"/>
                      <a:pt x="47551" y="12847"/>
                      <a:pt x="49148" y="12834"/>
                    </a:cubicBezTo>
                    <a:cubicBezTo>
                      <a:pt x="51881" y="12818"/>
                      <a:pt x="54614" y="12739"/>
                      <a:pt x="57347" y="12739"/>
                    </a:cubicBezTo>
                    <a:cubicBezTo>
                      <a:pt x="58850" y="12739"/>
                      <a:pt x="60352" y="12763"/>
                      <a:pt x="61855" y="12834"/>
                    </a:cubicBezTo>
                    <a:cubicBezTo>
                      <a:pt x="63336" y="12908"/>
                      <a:pt x="64817" y="13092"/>
                      <a:pt x="66297" y="13092"/>
                    </a:cubicBezTo>
                    <a:cubicBezTo>
                      <a:pt x="66822" y="13092"/>
                      <a:pt x="67346" y="13069"/>
                      <a:pt x="67870" y="13010"/>
                    </a:cubicBezTo>
                    <a:cubicBezTo>
                      <a:pt x="67945" y="12558"/>
                      <a:pt x="68021" y="12132"/>
                      <a:pt x="67895" y="11857"/>
                    </a:cubicBezTo>
                    <a:lnTo>
                      <a:pt x="67895" y="11857"/>
                    </a:lnTo>
                    <a:cubicBezTo>
                      <a:pt x="52432" y="12183"/>
                      <a:pt x="37018" y="11807"/>
                      <a:pt x="21579" y="12308"/>
                    </a:cubicBezTo>
                    <a:cubicBezTo>
                      <a:pt x="21730" y="12107"/>
                      <a:pt x="21880" y="12057"/>
                      <a:pt x="22030" y="12032"/>
                    </a:cubicBezTo>
                    <a:cubicBezTo>
                      <a:pt x="25715" y="11832"/>
                      <a:pt x="29374" y="11506"/>
                      <a:pt x="33058" y="11431"/>
                    </a:cubicBezTo>
                    <a:cubicBezTo>
                      <a:pt x="35902" y="11378"/>
                      <a:pt x="38747" y="11363"/>
                      <a:pt x="41594" y="11363"/>
                    </a:cubicBezTo>
                    <a:cubicBezTo>
                      <a:pt x="45007" y="11363"/>
                      <a:pt x="48421" y="11384"/>
                      <a:pt x="51835" y="11384"/>
                    </a:cubicBezTo>
                    <a:cubicBezTo>
                      <a:pt x="56339" y="11384"/>
                      <a:pt x="60841" y="11348"/>
                      <a:pt x="65339" y="11180"/>
                    </a:cubicBezTo>
                    <a:cubicBezTo>
                      <a:pt x="66166" y="11155"/>
                      <a:pt x="66993" y="11155"/>
                      <a:pt x="67920" y="10854"/>
                    </a:cubicBezTo>
                    <a:cubicBezTo>
                      <a:pt x="67870" y="10152"/>
                      <a:pt x="68221" y="9626"/>
                      <a:pt x="68422" y="9025"/>
                    </a:cubicBezTo>
                    <a:cubicBezTo>
                      <a:pt x="68973" y="7471"/>
                      <a:pt x="68271" y="5867"/>
                      <a:pt x="66868" y="5766"/>
                    </a:cubicBezTo>
                    <a:cubicBezTo>
                      <a:pt x="66226" y="5714"/>
                      <a:pt x="65571" y="5675"/>
                      <a:pt x="64913" y="5675"/>
                    </a:cubicBezTo>
                    <a:cubicBezTo>
                      <a:pt x="64311" y="5675"/>
                      <a:pt x="63707" y="5708"/>
                      <a:pt x="63108" y="5792"/>
                    </a:cubicBezTo>
                    <a:cubicBezTo>
                      <a:pt x="62316" y="5891"/>
                      <a:pt x="61524" y="5923"/>
                      <a:pt x="60730" y="5923"/>
                    </a:cubicBezTo>
                    <a:cubicBezTo>
                      <a:pt x="59515" y="5923"/>
                      <a:pt x="58296" y="5847"/>
                      <a:pt x="57068" y="5817"/>
                    </a:cubicBezTo>
                    <a:cubicBezTo>
                      <a:pt x="56767" y="5792"/>
                      <a:pt x="56291" y="5917"/>
                      <a:pt x="55940" y="5190"/>
                    </a:cubicBezTo>
                    <a:cubicBezTo>
                      <a:pt x="56341" y="5160"/>
                      <a:pt x="56743" y="5149"/>
                      <a:pt x="57147" y="5149"/>
                    </a:cubicBezTo>
                    <a:cubicBezTo>
                      <a:pt x="58171" y="5149"/>
                      <a:pt x="59202" y="5219"/>
                      <a:pt x="60218" y="5219"/>
                    </a:cubicBezTo>
                    <a:cubicBezTo>
                      <a:pt x="62110" y="5219"/>
                      <a:pt x="63952" y="4976"/>
                      <a:pt x="65615" y="3586"/>
                    </a:cubicBezTo>
                    <a:cubicBezTo>
                      <a:pt x="65740" y="2659"/>
                      <a:pt x="65865" y="1531"/>
                      <a:pt x="65790" y="328"/>
                    </a:cubicBezTo>
                    <a:cubicBezTo>
                      <a:pt x="62536" y="164"/>
                      <a:pt x="59316" y="0"/>
                      <a:pt x="56088" y="0"/>
                    </a:cubicBezTo>
                    <a:close/>
                  </a:path>
                </a:pathLst>
              </a:custGeom>
              <a:solidFill>
                <a:srgbClr val="43439B">
                  <a:alpha val="52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6"/>
                  </a:solidFill>
                  <a:latin typeface="McLaren"/>
                  <a:ea typeface="McLaren"/>
                  <a:cs typeface="McLaren"/>
                  <a:sym typeface="McLaren"/>
                </a:endParaRPr>
              </a:p>
            </p:txBody>
          </p:sp>
          <p:sp>
            <p:nvSpPr>
              <p:cNvPr id="2487" name="Google Shape;2487;p29"/>
              <p:cNvSpPr/>
              <p:nvPr/>
            </p:nvSpPr>
            <p:spPr>
              <a:xfrm>
                <a:off x="4278425" y="2727450"/>
                <a:ext cx="288225" cy="2900"/>
              </a:xfrm>
              <a:custGeom>
                <a:avLst/>
                <a:gdLst/>
                <a:ahLst/>
                <a:cxnLst/>
                <a:rect l="l" t="t" r="r" b="b"/>
                <a:pathLst>
                  <a:path w="11529" h="116" extrusionOk="0">
                    <a:moveTo>
                      <a:pt x="8431" y="1"/>
                    </a:moveTo>
                    <a:cubicBezTo>
                      <a:pt x="5614" y="1"/>
                      <a:pt x="2807" y="24"/>
                      <a:pt x="0" y="61"/>
                    </a:cubicBezTo>
                    <a:lnTo>
                      <a:pt x="50" y="61"/>
                    </a:lnTo>
                    <a:cubicBezTo>
                      <a:pt x="1515" y="99"/>
                      <a:pt x="2976" y="116"/>
                      <a:pt x="4436" y="116"/>
                    </a:cubicBezTo>
                    <a:cubicBezTo>
                      <a:pt x="6799" y="116"/>
                      <a:pt x="9159" y="73"/>
                      <a:pt x="11529" y="11"/>
                    </a:cubicBezTo>
                    <a:cubicBezTo>
                      <a:pt x="10495" y="4"/>
                      <a:pt x="9462" y="1"/>
                      <a:pt x="84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6"/>
                  </a:solidFill>
                  <a:latin typeface="McLaren"/>
                  <a:ea typeface="McLaren"/>
                  <a:cs typeface="McLaren"/>
                  <a:sym typeface="McLaren"/>
                </a:endParaRPr>
              </a:p>
            </p:txBody>
          </p:sp>
          <p:sp>
            <p:nvSpPr>
              <p:cNvPr id="2488" name="Google Shape;2488;p29"/>
              <p:cNvSpPr/>
              <p:nvPr/>
            </p:nvSpPr>
            <p:spPr>
              <a:xfrm>
                <a:off x="4743325" y="2977225"/>
                <a:ext cx="361550" cy="18075"/>
              </a:xfrm>
              <a:custGeom>
                <a:avLst/>
                <a:gdLst/>
                <a:ahLst/>
                <a:cxnLst/>
                <a:rect l="l" t="t" r="r" b="b"/>
                <a:pathLst>
                  <a:path w="14462" h="723" extrusionOk="0">
                    <a:moveTo>
                      <a:pt x="6400" y="0"/>
                    </a:moveTo>
                    <a:cubicBezTo>
                      <a:pt x="3358" y="0"/>
                      <a:pt x="544" y="157"/>
                      <a:pt x="1" y="471"/>
                    </a:cubicBezTo>
                    <a:cubicBezTo>
                      <a:pt x="3107" y="582"/>
                      <a:pt x="6162" y="723"/>
                      <a:pt x="9193" y="723"/>
                    </a:cubicBezTo>
                    <a:cubicBezTo>
                      <a:pt x="10956" y="723"/>
                      <a:pt x="12711" y="675"/>
                      <a:pt x="14462" y="546"/>
                    </a:cubicBezTo>
                    <a:cubicBezTo>
                      <a:pt x="13214" y="182"/>
                      <a:pt x="9676" y="0"/>
                      <a:pt x="64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6"/>
                  </a:solidFill>
                  <a:latin typeface="McLaren"/>
                  <a:ea typeface="McLaren"/>
                  <a:cs typeface="McLaren"/>
                  <a:sym typeface="McLaren"/>
                </a:endParaRPr>
              </a:p>
            </p:txBody>
          </p:sp>
          <p:sp>
            <p:nvSpPr>
              <p:cNvPr id="2489" name="Google Shape;2489;p29"/>
              <p:cNvSpPr/>
              <p:nvPr/>
            </p:nvSpPr>
            <p:spPr>
              <a:xfrm>
                <a:off x="4788450" y="2803125"/>
                <a:ext cx="285100" cy="29425"/>
              </a:xfrm>
              <a:custGeom>
                <a:avLst/>
                <a:gdLst/>
                <a:ahLst/>
                <a:cxnLst/>
                <a:rect l="l" t="t" r="r" b="b"/>
                <a:pathLst>
                  <a:path w="11404" h="1177" extrusionOk="0">
                    <a:moveTo>
                      <a:pt x="5818" y="1"/>
                    </a:moveTo>
                    <a:cubicBezTo>
                      <a:pt x="3885" y="1"/>
                      <a:pt x="1952" y="92"/>
                      <a:pt x="25" y="92"/>
                    </a:cubicBezTo>
                    <a:cubicBezTo>
                      <a:pt x="25" y="167"/>
                      <a:pt x="25" y="267"/>
                      <a:pt x="0" y="342"/>
                    </a:cubicBezTo>
                    <a:cubicBezTo>
                      <a:pt x="702" y="392"/>
                      <a:pt x="1379" y="442"/>
                      <a:pt x="2080" y="493"/>
                    </a:cubicBezTo>
                    <a:cubicBezTo>
                      <a:pt x="1278" y="618"/>
                      <a:pt x="1278" y="618"/>
                      <a:pt x="802" y="944"/>
                    </a:cubicBezTo>
                    <a:cubicBezTo>
                      <a:pt x="1203" y="1094"/>
                      <a:pt x="1629" y="1119"/>
                      <a:pt x="2030" y="1169"/>
                    </a:cubicBezTo>
                    <a:cubicBezTo>
                      <a:pt x="2080" y="1174"/>
                      <a:pt x="2129" y="1176"/>
                      <a:pt x="2177" y="1176"/>
                    </a:cubicBezTo>
                    <a:cubicBezTo>
                      <a:pt x="2893" y="1176"/>
                      <a:pt x="3525" y="690"/>
                      <a:pt x="4135" y="643"/>
                    </a:cubicBezTo>
                    <a:cubicBezTo>
                      <a:pt x="4670" y="626"/>
                      <a:pt x="5210" y="615"/>
                      <a:pt x="5753" y="615"/>
                    </a:cubicBezTo>
                    <a:cubicBezTo>
                      <a:pt x="6839" y="615"/>
                      <a:pt x="7937" y="660"/>
                      <a:pt x="9023" y="793"/>
                    </a:cubicBezTo>
                    <a:cubicBezTo>
                      <a:pt x="9244" y="821"/>
                      <a:pt x="9468" y="837"/>
                      <a:pt x="9691" y="837"/>
                    </a:cubicBezTo>
                    <a:cubicBezTo>
                      <a:pt x="10276" y="837"/>
                      <a:pt x="10859" y="726"/>
                      <a:pt x="11404" y="417"/>
                    </a:cubicBezTo>
                    <a:cubicBezTo>
                      <a:pt x="9546" y="85"/>
                      <a:pt x="7682" y="1"/>
                      <a:pt x="58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6"/>
                  </a:solidFill>
                  <a:latin typeface="McLaren"/>
                  <a:ea typeface="McLaren"/>
                  <a:cs typeface="McLaren"/>
                  <a:sym typeface="McLaren"/>
                </a:endParaRPr>
              </a:p>
            </p:txBody>
          </p:sp>
          <p:sp>
            <p:nvSpPr>
              <p:cNvPr id="2490" name="Google Shape;2490;p29"/>
              <p:cNvSpPr/>
              <p:nvPr/>
            </p:nvSpPr>
            <p:spPr>
              <a:xfrm>
                <a:off x="3839825" y="2905675"/>
                <a:ext cx="298900" cy="17875"/>
              </a:xfrm>
              <a:custGeom>
                <a:avLst/>
                <a:gdLst/>
                <a:ahLst/>
                <a:cxnLst/>
                <a:rect l="l" t="t" r="r" b="b"/>
                <a:pathLst>
                  <a:path w="11956" h="715" extrusionOk="0">
                    <a:moveTo>
                      <a:pt x="4160" y="0"/>
                    </a:moveTo>
                    <a:cubicBezTo>
                      <a:pt x="2778" y="0"/>
                      <a:pt x="1392" y="61"/>
                      <a:pt x="0" y="200"/>
                    </a:cubicBezTo>
                    <a:cubicBezTo>
                      <a:pt x="2583" y="511"/>
                      <a:pt x="5176" y="715"/>
                      <a:pt x="7780" y="715"/>
                    </a:cubicBezTo>
                    <a:cubicBezTo>
                      <a:pt x="9169" y="715"/>
                      <a:pt x="10560" y="657"/>
                      <a:pt x="11955" y="526"/>
                    </a:cubicBezTo>
                    <a:cubicBezTo>
                      <a:pt x="9353" y="215"/>
                      <a:pt x="6762" y="0"/>
                      <a:pt x="416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6"/>
                  </a:solidFill>
                  <a:latin typeface="McLaren"/>
                  <a:ea typeface="McLaren"/>
                  <a:cs typeface="McLaren"/>
                  <a:sym typeface="McLaren"/>
                </a:endParaRPr>
              </a:p>
            </p:txBody>
          </p:sp>
          <p:sp>
            <p:nvSpPr>
              <p:cNvPr id="2491" name="Google Shape;2491;p29"/>
              <p:cNvSpPr/>
              <p:nvPr/>
            </p:nvSpPr>
            <p:spPr>
              <a:xfrm>
                <a:off x="3945700" y="2862025"/>
                <a:ext cx="219950" cy="14600"/>
              </a:xfrm>
              <a:custGeom>
                <a:avLst/>
                <a:gdLst/>
                <a:ahLst/>
                <a:cxnLst/>
                <a:rect l="l" t="t" r="r" b="b"/>
                <a:pathLst>
                  <a:path w="8798" h="584" extrusionOk="0">
                    <a:moveTo>
                      <a:pt x="4295" y="1"/>
                    </a:moveTo>
                    <a:cubicBezTo>
                      <a:pt x="2857" y="1"/>
                      <a:pt x="1423" y="70"/>
                      <a:pt x="1" y="242"/>
                    </a:cubicBezTo>
                    <a:cubicBezTo>
                      <a:pt x="1486" y="458"/>
                      <a:pt x="2971" y="583"/>
                      <a:pt x="4456" y="583"/>
                    </a:cubicBezTo>
                    <a:cubicBezTo>
                      <a:pt x="5903" y="583"/>
                      <a:pt x="7350" y="464"/>
                      <a:pt x="8798" y="192"/>
                    </a:cubicBezTo>
                    <a:cubicBezTo>
                      <a:pt x="7300" y="77"/>
                      <a:pt x="5795" y="1"/>
                      <a:pt x="42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6"/>
                  </a:solidFill>
                  <a:latin typeface="McLaren"/>
                  <a:ea typeface="McLaren"/>
                  <a:cs typeface="McLaren"/>
                  <a:sym typeface="McLaren"/>
                </a:endParaRPr>
              </a:p>
            </p:txBody>
          </p:sp>
          <p:sp>
            <p:nvSpPr>
              <p:cNvPr id="2492" name="Google Shape;2492;p29"/>
              <p:cNvSpPr/>
              <p:nvPr/>
            </p:nvSpPr>
            <p:spPr>
              <a:xfrm>
                <a:off x="4824775" y="2950350"/>
                <a:ext cx="149150" cy="11950"/>
              </a:xfrm>
              <a:custGeom>
                <a:avLst/>
                <a:gdLst/>
                <a:ahLst/>
                <a:cxnLst/>
                <a:rect l="l" t="t" r="r" b="b"/>
                <a:pathLst>
                  <a:path w="5966" h="478" extrusionOk="0">
                    <a:moveTo>
                      <a:pt x="2488" y="0"/>
                    </a:moveTo>
                    <a:cubicBezTo>
                      <a:pt x="1662" y="0"/>
                      <a:pt x="834" y="61"/>
                      <a:pt x="1" y="218"/>
                    </a:cubicBezTo>
                    <a:cubicBezTo>
                      <a:pt x="1195" y="352"/>
                      <a:pt x="2381" y="478"/>
                      <a:pt x="3563" y="478"/>
                    </a:cubicBezTo>
                    <a:cubicBezTo>
                      <a:pt x="4365" y="478"/>
                      <a:pt x="5165" y="420"/>
                      <a:pt x="5966" y="268"/>
                    </a:cubicBezTo>
                    <a:cubicBezTo>
                      <a:pt x="4808" y="121"/>
                      <a:pt x="3651" y="0"/>
                      <a:pt x="248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6"/>
                  </a:solidFill>
                  <a:latin typeface="McLaren"/>
                  <a:ea typeface="McLaren"/>
                  <a:cs typeface="McLaren"/>
                  <a:sym typeface="McLaren"/>
                </a:endParaRPr>
              </a:p>
            </p:txBody>
          </p:sp>
        </p:grpSp>
        <p:grpSp>
          <p:nvGrpSpPr>
            <p:cNvPr id="2493" name="Google Shape;2493;p29"/>
            <p:cNvGrpSpPr/>
            <p:nvPr/>
          </p:nvGrpSpPr>
          <p:grpSpPr>
            <a:xfrm rot="170261">
              <a:off x="2556064" y="2801442"/>
              <a:ext cx="3152812" cy="664532"/>
              <a:chOff x="3477025" y="2726700"/>
              <a:chExt cx="1792025" cy="382625"/>
            </a:xfrm>
          </p:grpSpPr>
          <p:sp>
            <p:nvSpPr>
              <p:cNvPr id="2494" name="Google Shape;2494;p29"/>
              <p:cNvSpPr/>
              <p:nvPr/>
            </p:nvSpPr>
            <p:spPr>
              <a:xfrm>
                <a:off x="3477025" y="2726700"/>
                <a:ext cx="1792025" cy="382625"/>
              </a:xfrm>
              <a:custGeom>
                <a:avLst/>
                <a:gdLst/>
                <a:ahLst/>
                <a:cxnLst/>
                <a:rect l="l" t="t" r="r" b="b"/>
                <a:pathLst>
                  <a:path w="71681" h="15305" extrusionOk="0">
                    <a:moveTo>
                      <a:pt x="40420" y="0"/>
                    </a:moveTo>
                    <a:cubicBezTo>
                      <a:pt x="27631" y="0"/>
                      <a:pt x="14935" y="264"/>
                      <a:pt x="1981" y="1319"/>
                    </a:cubicBezTo>
                    <a:cubicBezTo>
                      <a:pt x="2006" y="1344"/>
                      <a:pt x="1053" y="1444"/>
                      <a:pt x="1078" y="1444"/>
                    </a:cubicBezTo>
                    <a:cubicBezTo>
                      <a:pt x="978" y="3274"/>
                      <a:pt x="1028" y="5078"/>
                      <a:pt x="1304" y="6883"/>
                    </a:cubicBezTo>
                    <a:cubicBezTo>
                      <a:pt x="1379" y="7434"/>
                      <a:pt x="1454" y="7911"/>
                      <a:pt x="1028" y="8236"/>
                    </a:cubicBezTo>
                    <a:cubicBezTo>
                      <a:pt x="226" y="8838"/>
                      <a:pt x="201" y="9690"/>
                      <a:pt x="151" y="10542"/>
                    </a:cubicBezTo>
                    <a:cubicBezTo>
                      <a:pt x="126" y="11520"/>
                      <a:pt x="126" y="12497"/>
                      <a:pt x="76" y="13474"/>
                    </a:cubicBezTo>
                    <a:cubicBezTo>
                      <a:pt x="1" y="14327"/>
                      <a:pt x="176" y="14978"/>
                      <a:pt x="1129" y="15129"/>
                    </a:cubicBezTo>
                    <a:cubicBezTo>
                      <a:pt x="1129" y="15179"/>
                      <a:pt x="1129" y="15254"/>
                      <a:pt x="1129" y="15304"/>
                    </a:cubicBezTo>
                    <a:cubicBezTo>
                      <a:pt x="8231" y="14588"/>
                      <a:pt x="15365" y="14391"/>
                      <a:pt x="22521" y="14391"/>
                    </a:cubicBezTo>
                    <a:cubicBezTo>
                      <a:pt x="31184" y="14391"/>
                      <a:pt x="39880" y="14679"/>
                      <a:pt x="48589" y="14679"/>
                    </a:cubicBezTo>
                    <a:cubicBezTo>
                      <a:pt x="55837" y="14679"/>
                      <a:pt x="63094" y="14480"/>
                      <a:pt x="70352" y="13750"/>
                    </a:cubicBezTo>
                    <a:cubicBezTo>
                      <a:pt x="70227" y="12472"/>
                      <a:pt x="70552" y="11169"/>
                      <a:pt x="70928" y="10041"/>
                    </a:cubicBezTo>
                    <a:cubicBezTo>
                      <a:pt x="71680" y="7785"/>
                      <a:pt x="70778" y="6582"/>
                      <a:pt x="69024" y="5555"/>
                    </a:cubicBezTo>
                    <a:cubicBezTo>
                      <a:pt x="68798" y="5404"/>
                      <a:pt x="68422" y="5504"/>
                      <a:pt x="68322" y="5129"/>
                    </a:cubicBezTo>
                    <a:cubicBezTo>
                      <a:pt x="68297" y="4702"/>
                      <a:pt x="68397" y="4276"/>
                      <a:pt x="68598" y="3850"/>
                    </a:cubicBezTo>
                    <a:cubicBezTo>
                      <a:pt x="68948" y="3174"/>
                      <a:pt x="69124" y="2397"/>
                      <a:pt x="68873" y="1720"/>
                    </a:cubicBezTo>
                    <a:cubicBezTo>
                      <a:pt x="68673" y="1169"/>
                      <a:pt x="68723" y="667"/>
                      <a:pt x="68848" y="216"/>
                    </a:cubicBezTo>
                    <a:cubicBezTo>
                      <a:pt x="59230" y="142"/>
                      <a:pt x="49800" y="0"/>
                      <a:pt x="4042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6"/>
                  </a:solidFill>
                  <a:latin typeface="McLaren"/>
                  <a:ea typeface="McLaren"/>
                  <a:cs typeface="McLaren"/>
                  <a:sym typeface="McLaren"/>
                </a:endParaRPr>
              </a:p>
            </p:txBody>
          </p:sp>
          <p:sp>
            <p:nvSpPr>
              <p:cNvPr id="2495" name="Google Shape;2495;p29"/>
              <p:cNvSpPr/>
              <p:nvPr/>
            </p:nvSpPr>
            <p:spPr>
              <a:xfrm>
                <a:off x="3541575" y="2730175"/>
                <a:ext cx="1724325" cy="333600"/>
              </a:xfrm>
              <a:custGeom>
                <a:avLst/>
                <a:gdLst/>
                <a:ahLst/>
                <a:cxnLst/>
                <a:rect l="l" t="t" r="r" b="b"/>
                <a:pathLst>
                  <a:path w="68973" h="13344" extrusionOk="0">
                    <a:moveTo>
                      <a:pt x="56088" y="0"/>
                    </a:moveTo>
                    <a:cubicBezTo>
                      <a:pt x="55363" y="0"/>
                      <a:pt x="54637" y="9"/>
                      <a:pt x="53910" y="27"/>
                    </a:cubicBezTo>
                    <a:cubicBezTo>
                      <a:pt x="48688" y="147"/>
                      <a:pt x="43449" y="282"/>
                      <a:pt x="38220" y="282"/>
                    </a:cubicBezTo>
                    <a:cubicBezTo>
                      <a:pt x="36875" y="282"/>
                      <a:pt x="35530" y="273"/>
                      <a:pt x="34186" y="253"/>
                    </a:cubicBezTo>
                    <a:cubicBezTo>
                      <a:pt x="31216" y="196"/>
                      <a:pt x="28260" y="168"/>
                      <a:pt x="25297" y="168"/>
                    </a:cubicBezTo>
                    <a:cubicBezTo>
                      <a:pt x="24310" y="168"/>
                      <a:pt x="23321" y="171"/>
                      <a:pt x="22331" y="177"/>
                    </a:cubicBezTo>
                    <a:cubicBezTo>
                      <a:pt x="19023" y="203"/>
                      <a:pt x="15715" y="353"/>
                      <a:pt x="12406" y="428"/>
                    </a:cubicBezTo>
                    <a:cubicBezTo>
                      <a:pt x="9123" y="478"/>
                      <a:pt x="5464" y="929"/>
                      <a:pt x="2181" y="929"/>
                    </a:cubicBezTo>
                    <a:cubicBezTo>
                      <a:pt x="2070" y="929"/>
                      <a:pt x="1979" y="928"/>
                      <a:pt x="1904" y="928"/>
                    </a:cubicBezTo>
                    <a:cubicBezTo>
                      <a:pt x="1454" y="928"/>
                      <a:pt x="1586" y="965"/>
                      <a:pt x="1479" y="1481"/>
                    </a:cubicBezTo>
                    <a:cubicBezTo>
                      <a:pt x="1253" y="2659"/>
                      <a:pt x="1604" y="3812"/>
                      <a:pt x="1429" y="4990"/>
                    </a:cubicBezTo>
                    <a:cubicBezTo>
                      <a:pt x="2192" y="5084"/>
                      <a:pt x="2949" y="5102"/>
                      <a:pt x="3700" y="5102"/>
                    </a:cubicBezTo>
                    <a:cubicBezTo>
                      <a:pt x="4167" y="5102"/>
                      <a:pt x="4631" y="5095"/>
                      <a:pt x="5094" y="5095"/>
                    </a:cubicBezTo>
                    <a:cubicBezTo>
                      <a:pt x="6062" y="5095"/>
                      <a:pt x="7021" y="5126"/>
                      <a:pt x="7970" y="5315"/>
                    </a:cubicBezTo>
                    <a:cubicBezTo>
                      <a:pt x="6368" y="5701"/>
                      <a:pt x="4750" y="5807"/>
                      <a:pt x="3048" y="5807"/>
                    </a:cubicBezTo>
                    <a:cubicBezTo>
                      <a:pt x="2647" y="5807"/>
                      <a:pt x="2241" y="5801"/>
                      <a:pt x="1830" y="5792"/>
                    </a:cubicBezTo>
                    <a:lnTo>
                      <a:pt x="1830" y="5792"/>
                    </a:lnTo>
                    <a:cubicBezTo>
                      <a:pt x="2635" y="6646"/>
                      <a:pt x="3494" y="6865"/>
                      <a:pt x="4378" y="6865"/>
                    </a:cubicBezTo>
                    <a:cubicBezTo>
                      <a:pt x="4843" y="6865"/>
                      <a:pt x="5315" y="6804"/>
                      <a:pt x="5790" y="6744"/>
                    </a:cubicBezTo>
                    <a:cubicBezTo>
                      <a:pt x="6717" y="6619"/>
                      <a:pt x="7644" y="6493"/>
                      <a:pt x="8572" y="6443"/>
                    </a:cubicBezTo>
                    <a:cubicBezTo>
                      <a:pt x="8709" y="6429"/>
                      <a:pt x="8851" y="6416"/>
                      <a:pt x="8998" y="6416"/>
                    </a:cubicBezTo>
                    <a:cubicBezTo>
                      <a:pt x="9359" y="6416"/>
                      <a:pt x="9748" y="6491"/>
                      <a:pt x="10176" y="6794"/>
                    </a:cubicBezTo>
                    <a:cubicBezTo>
                      <a:pt x="7544" y="7421"/>
                      <a:pt x="5063" y="7546"/>
                      <a:pt x="2632" y="8022"/>
                    </a:cubicBezTo>
                    <a:cubicBezTo>
                      <a:pt x="652" y="8398"/>
                      <a:pt x="602" y="8223"/>
                      <a:pt x="451" y="10228"/>
                    </a:cubicBezTo>
                    <a:cubicBezTo>
                      <a:pt x="426" y="10453"/>
                      <a:pt x="201" y="10654"/>
                      <a:pt x="451" y="10954"/>
                    </a:cubicBezTo>
                    <a:cubicBezTo>
                      <a:pt x="5314" y="11355"/>
                      <a:pt x="10251" y="10804"/>
                      <a:pt x="15138" y="11631"/>
                    </a:cubicBezTo>
                    <a:cubicBezTo>
                      <a:pt x="11873" y="11730"/>
                      <a:pt x="8608" y="11828"/>
                      <a:pt x="5329" y="11828"/>
                    </a:cubicBezTo>
                    <a:cubicBezTo>
                      <a:pt x="3599" y="11828"/>
                      <a:pt x="1865" y="11801"/>
                      <a:pt x="126" y="11731"/>
                    </a:cubicBezTo>
                    <a:cubicBezTo>
                      <a:pt x="75" y="12132"/>
                      <a:pt x="50" y="12533"/>
                      <a:pt x="0" y="13060"/>
                    </a:cubicBezTo>
                    <a:cubicBezTo>
                      <a:pt x="1805" y="13260"/>
                      <a:pt x="3559" y="13310"/>
                      <a:pt x="5314" y="13335"/>
                    </a:cubicBezTo>
                    <a:cubicBezTo>
                      <a:pt x="5615" y="13341"/>
                      <a:pt x="5916" y="13344"/>
                      <a:pt x="6217" y="13344"/>
                    </a:cubicBezTo>
                    <a:cubicBezTo>
                      <a:pt x="9713" y="13344"/>
                      <a:pt x="13175" y="12984"/>
                      <a:pt x="16675" y="12984"/>
                    </a:cubicBezTo>
                    <a:cubicBezTo>
                      <a:pt x="16781" y="12984"/>
                      <a:pt x="16887" y="12984"/>
                      <a:pt x="16993" y="12985"/>
                    </a:cubicBezTo>
                    <a:cubicBezTo>
                      <a:pt x="18932" y="12996"/>
                      <a:pt x="20871" y="13007"/>
                      <a:pt x="22810" y="13007"/>
                    </a:cubicBezTo>
                    <a:cubicBezTo>
                      <a:pt x="25207" y="13007"/>
                      <a:pt x="27604" y="12990"/>
                      <a:pt x="30000" y="12934"/>
                    </a:cubicBezTo>
                    <a:cubicBezTo>
                      <a:pt x="33183" y="12859"/>
                      <a:pt x="36373" y="12847"/>
                      <a:pt x="39565" y="12847"/>
                    </a:cubicBezTo>
                    <a:cubicBezTo>
                      <a:pt x="41161" y="12847"/>
                      <a:pt x="42758" y="12850"/>
                      <a:pt x="44355" y="12850"/>
                    </a:cubicBezTo>
                    <a:cubicBezTo>
                      <a:pt x="45953" y="12850"/>
                      <a:pt x="47551" y="12847"/>
                      <a:pt x="49148" y="12834"/>
                    </a:cubicBezTo>
                    <a:cubicBezTo>
                      <a:pt x="51881" y="12818"/>
                      <a:pt x="54614" y="12739"/>
                      <a:pt x="57347" y="12739"/>
                    </a:cubicBezTo>
                    <a:cubicBezTo>
                      <a:pt x="58850" y="12739"/>
                      <a:pt x="60352" y="12763"/>
                      <a:pt x="61855" y="12834"/>
                    </a:cubicBezTo>
                    <a:cubicBezTo>
                      <a:pt x="63336" y="12908"/>
                      <a:pt x="64817" y="13092"/>
                      <a:pt x="66297" y="13092"/>
                    </a:cubicBezTo>
                    <a:cubicBezTo>
                      <a:pt x="66822" y="13092"/>
                      <a:pt x="67346" y="13069"/>
                      <a:pt x="67870" y="13010"/>
                    </a:cubicBezTo>
                    <a:cubicBezTo>
                      <a:pt x="67945" y="12558"/>
                      <a:pt x="68021" y="12132"/>
                      <a:pt x="67895" y="11857"/>
                    </a:cubicBezTo>
                    <a:lnTo>
                      <a:pt x="67895" y="11857"/>
                    </a:lnTo>
                    <a:cubicBezTo>
                      <a:pt x="52432" y="12183"/>
                      <a:pt x="37018" y="11807"/>
                      <a:pt x="21579" y="12308"/>
                    </a:cubicBezTo>
                    <a:cubicBezTo>
                      <a:pt x="21730" y="12107"/>
                      <a:pt x="21880" y="12057"/>
                      <a:pt x="22030" y="12032"/>
                    </a:cubicBezTo>
                    <a:cubicBezTo>
                      <a:pt x="25715" y="11832"/>
                      <a:pt x="29374" y="11506"/>
                      <a:pt x="33058" y="11431"/>
                    </a:cubicBezTo>
                    <a:cubicBezTo>
                      <a:pt x="35902" y="11378"/>
                      <a:pt x="38747" y="11363"/>
                      <a:pt x="41594" y="11363"/>
                    </a:cubicBezTo>
                    <a:cubicBezTo>
                      <a:pt x="45007" y="11363"/>
                      <a:pt x="48421" y="11384"/>
                      <a:pt x="51835" y="11384"/>
                    </a:cubicBezTo>
                    <a:cubicBezTo>
                      <a:pt x="56339" y="11384"/>
                      <a:pt x="60841" y="11348"/>
                      <a:pt x="65339" y="11180"/>
                    </a:cubicBezTo>
                    <a:cubicBezTo>
                      <a:pt x="66166" y="11155"/>
                      <a:pt x="66993" y="11155"/>
                      <a:pt x="67920" y="10854"/>
                    </a:cubicBezTo>
                    <a:cubicBezTo>
                      <a:pt x="67870" y="10152"/>
                      <a:pt x="68221" y="9626"/>
                      <a:pt x="68422" y="9025"/>
                    </a:cubicBezTo>
                    <a:cubicBezTo>
                      <a:pt x="68973" y="7471"/>
                      <a:pt x="68271" y="5867"/>
                      <a:pt x="66868" y="5766"/>
                    </a:cubicBezTo>
                    <a:cubicBezTo>
                      <a:pt x="66226" y="5714"/>
                      <a:pt x="65571" y="5675"/>
                      <a:pt x="64913" y="5675"/>
                    </a:cubicBezTo>
                    <a:cubicBezTo>
                      <a:pt x="64311" y="5675"/>
                      <a:pt x="63707" y="5708"/>
                      <a:pt x="63108" y="5792"/>
                    </a:cubicBezTo>
                    <a:cubicBezTo>
                      <a:pt x="62316" y="5891"/>
                      <a:pt x="61524" y="5923"/>
                      <a:pt x="60730" y="5923"/>
                    </a:cubicBezTo>
                    <a:cubicBezTo>
                      <a:pt x="59515" y="5923"/>
                      <a:pt x="58296" y="5847"/>
                      <a:pt x="57068" y="5817"/>
                    </a:cubicBezTo>
                    <a:cubicBezTo>
                      <a:pt x="56767" y="5792"/>
                      <a:pt x="56291" y="5917"/>
                      <a:pt x="55940" y="5190"/>
                    </a:cubicBezTo>
                    <a:cubicBezTo>
                      <a:pt x="56341" y="5160"/>
                      <a:pt x="56743" y="5149"/>
                      <a:pt x="57147" y="5149"/>
                    </a:cubicBezTo>
                    <a:cubicBezTo>
                      <a:pt x="58171" y="5149"/>
                      <a:pt x="59202" y="5219"/>
                      <a:pt x="60218" y="5219"/>
                    </a:cubicBezTo>
                    <a:cubicBezTo>
                      <a:pt x="62110" y="5219"/>
                      <a:pt x="63952" y="4976"/>
                      <a:pt x="65615" y="3586"/>
                    </a:cubicBezTo>
                    <a:cubicBezTo>
                      <a:pt x="65740" y="2659"/>
                      <a:pt x="65865" y="1531"/>
                      <a:pt x="65790" y="328"/>
                    </a:cubicBezTo>
                    <a:cubicBezTo>
                      <a:pt x="62536" y="164"/>
                      <a:pt x="59316" y="0"/>
                      <a:pt x="56088" y="0"/>
                    </a:cubicBezTo>
                    <a:close/>
                  </a:path>
                </a:pathLst>
              </a:custGeom>
              <a:solidFill>
                <a:srgbClr val="43439B">
                  <a:alpha val="52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6"/>
                  </a:solidFill>
                  <a:latin typeface="McLaren"/>
                  <a:ea typeface="McLaren"/>
                  <a:cs typeface="McLaren"/>
                  <a:sym typeface="McLaren"/>
                </a:endParaRPr>
              </a:p>
            </p:txBody>
          </p:sp>
          <p:sp>
            <p:nvSpPr>
              <p:cNvPr id="2496" name="Google Shape;2496;p29"/>
              <p:cNvSpPr/>
              <p:nvPr/>
            </p:nvSpPr>
            <p:spPr>
              <a:xfrm>
                <a:off x="4278425" y="2727450"/>
                <a:ext cx="288225" cy="2900"/>
              </a:xfrm>
              <a:custGeom>
                <a:avLst/>
                <a:gdLst/>
                <a:ahLst/>
                <a:cxnLst/>
                <a:rect l="l" t="t" r="r" b="b"/>
                <a:pathLst>
                  <a:path w="11529" h="116" extrusionOk="0">
                    <a:moveTo>
                      <a:pt x="8431" y="1"/>
                    </a:moveTo>
                    <a:cubicBezTo>
                      <a:pt x="5614" y="1"/>
                      <a:pt x="2807" y="24"/>
                      <a:pt x="0" y="61"/>
                    </a:cubicBezTo>
                    <a:lnTo>
                      <a:pt x="50" y="61"/>
                    </a:lnTo>
                    <a:cubicBezTo>
                      <a:pt x="1515" y="99"/>
                      <a:pt x="2976" y="116"/>
                      <a:pt x="4436" y="116"/>
                    </a:cubicBezTo>
                    <a:cubicBezTo>
                      <a:pt x="6799" y="116"/>
                      <a:pt x="9159" y="73"/>
                      <a:pt x="11529" y="11"/>
                    </a:cubicBezTo>
                    <a:cubicBezTo>
                      <a:pt x="10495" y="4"/>
                      <a:pt x="9462" y="1"/>
                      <a:pt x="84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6"/>
                  </a:solidFill>
                  <a:latin typeface="McLaren"/>
                  <a:ea typeface="McLaren"/>
                  <a:cs typeface="McLaren"/>
                  <a:sym typeface="McLaren"/>
                </a:endParaRPr>
              </a:p>
            </p:txBody>
          </p:sp>
          <p:sp>
            <p:nvSpPr>
              <p:cNvPr id="2497" name="Google Shape;2497;p29"/>
              <p:cNvSpPr/>
              <p:nvPr/>
            </p:nvSpPr>
            <p:spPr>
              <a:xfrm>
                <a:off x="4743325" y="2977225"/>
                <a:ext cx="361550" cy="18075"/>
              </a:xfrm>
              <a:custGeom>
                <a:avLst/>
                <a:gdLst/>
                <a:ahLst/>
                <a:cxnLst/>
                <a:rect l="l" t="t" r="r" b="b"/>
                <a:pathLst>
                  <a:path w="14462" h="723" extrusionOk="0">
                    <a:moveTo>
                      <a:pt x="6400" y="0"/>
                    </a:moveTo>
                    <a:cubicBezTo>
                      <a:pt x="3358" y="0"/>
                      <a:pt x="544" y="157"/>
                      <a:pt x="1" y="471"/>
                    </a:cubicBezTo>
                    <a:cubicBezTo>
                      <a:pt x="3107" y="582"/>
                      <a:pt x="6162" y="723"/>
                      <a:pt x="9193" y="723"/>
                    </a:cubicBezTo>
                    <a:cubicBezTo>
                      <a:pt x="10956" y="723"/>
                      <a:pt x="12711" y="675"/>
                      <a:pt x="14462" y="546"/>
                    </a:cubicBezTo>
                    <a:cubicBezTo>
                      <a:pt x="13214" y="182"/>
                      <a:pt x="9676" y="0"/>
                      <a:pt x="64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6"/>
                  </a:solidFill>
                  <a:latin typeface="McLaren"/>
                  <a:ea typeface="McLaren"/>
                  <a:cs typeface="McLaren"/>
                  <a:sym typeface="McLaren"/>
                </a:endParaRPr>
              </a:p>
            </p:txBody>
          </p:sp>
          <p:sp>
            <p:nvSpPr>
              <p:cNvPr id="2498" name="Google Shape;2498;p29"/>
              <p:cNvSpPr/>
              <p:nvPr/>
            </p:nvSpPr>
            <p:spPr>
              <a:xfrm>
                <a:off x="4788450" y="2803125"/>
                <a:ext cx="285100" cy="29425"/>
              </a:xfrm>
              <a:custGeom>
                <a:avLst/>
                <a:gdLst/>
                <a:ahLst/>
                <a:cxnLst/>
                <a:rect l="l" t="t" r="r" b="b"/>
                <a:pathLst>
                  <a:path w="11404" h="1177" extrusionOk="0">
                    <a:moveTo>
                      <a:pt x="5818" y="1"/>
                    </a:moveTo>
                    <a:cubicBezTo>
                      <a:pt x="3885" y="1"/>
                      <a:pt x="1952" y="92"/>
                      <a:pt x="25" y="92"/>
                    </a:cubicBezTo>
                    <a:cubicBezTo>
                      <a:pt x="25" y="167"/>
                      <a:pt x="25" y="267"/>
                      <a:pt x="0" y="342"/>
                    </a:cubicBezTo>
                    <a:cubicBezTo>
                      <a:pt x="702" y="392"/>
                      <a:pt x="1379" y="442"/>
                      <a:pt x="2080" y="493"/>
                    </a:cubicBezTo>
                    <a:cubicBezTo>
                      <a:pt x="1278" y="618"/>
                      <a:pt x="1278" y="618"/>
                      <a:pt x="802" y="944"/>
                    </a:cubicBezTo>
                    <a:cubicBezTo>
                      <a:pt x="1203" y="1094"/>
                      <a:pt x="1629" y="1119"/>
                      <a:pt x="2030" y="1169"/>
                    </a:cubicBezTo>
                    <a:cubicBezTo>
                      <a:pt x="2080" y="1174"/>
                      <a:pt x="2129" y="1176"/>
                      <a:pt x="2177" y="1176"/>
                    </a:cubicBezTo>
                    <a:cubicBezTo>
                      <a:pt x="2893" y="1176"/>
                      <a:pt x="3525" y="690"/>
                      <a:pt x="4135" y="643"/>
                    </a:cubicBezTo>
                    <a:cubicBezTo>
                      <a:pt x="4670" y="626"/>
                      <a:pt x="5210" y="615"/>
                      <a:pt x="5753" y="615"/>
                    </a:cubicBezTo>
                    <a:cubicBezTo>
                      <a:pt x="6839" y="615"/>
                      <a:pt x="7937" y="660"/>
                      <a:pt x="9023" y="793"/>
                    </a:cubicBezTo>
                    <a:cubicBezTo>
                      <a:pt x="9244" y="821"/>
                      <a:pt x="9468" y="837"/>
                      <a:pt x="9691" y="837"/>
                    </a:cubicBezTo>
                    <a:cubicBezTo>
                      <a:pt x="10276" y="837"/>
                      <a:pt x="10859" y="726"/>
                      <a:pt x="11404" y="417"/>
                    </a:cubicBezTo>
                    <a:cubicBezTo>
                      <a:pt x="9546" y="85"/>
                      <a:pt x="7682" y="1"/>
                      <a:pt x="58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6"/>
                  </a:solidFill>
                  <a:latin typeface="McLaren"/>
                  <a:ea typeface="McLaren"/>
                  <a:cs typeface="McLaren"/>
                  <a:sym typeface="McLaren"/>
                </a:endParaRPr>
              </a:p>
            </p:txBody>
          </p:sp>
          <p:sp>
            <p:nvSpPr>
              <p:cNvPr id="2499" name="Google Shape;2499;p29"/>
              <p:cNvSpPr/>
              <p:nvPr/>
            </p:nvSpPr>
            <p:spPr>
              <a:xfrm>
                <a:off x="3839825" y="2905675"/>
                <a:ext cx="298900" cy="17875"/>
              </a:xfrm>
              <a:custGeom>
                <a:avLst/>
                <a:gdLst/>
                <a:ahLst/>
                <a:cxnLst/>
                <a:rect l="l" t="t" r="r" b="b"/>
                <a:pathLst>
                  <a:path w="11956" h="715" extrusionOk="0">
                    <a:moveTo>
                      <a:pt x="4160" y="0"/>
                    </a:moveTo>
                    <a:cubicBezTo>
                      <a:pt x="2778" y="0"/>
                      <a:pt x="1392" y="61"/>
                      <a:pt x="0" y="200"/>
                    </a:cubicBezTo>
                    <a:cubicBezTo>
                      <a:pt x="2583" y="511"/>
                      <a:pt x="5176" y="715"/>
                      <a:pt x="7780" y="715"/>
                    </a:cubicBezTo>
                    <a:cubicBezTo>
                      <a:pt x="9169" y="715"/>
                      <a:pt x="10560" y="657"/>
                      <a:pt x="11955" y="526"/>
                    </a:cubicBezTo>
                    <a:cubicBezTo>
                      <a:pt x="9353" y="215"/>
                      <a:pt x="6762" y="0"/>
                      <a:pt x="416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6"/>
                  </a:solidFill>
                  <a:latin typeface="McLaren"/>
                  <a:ea typeface="McLaren"/>
                  <a:cs typeface="McLaren"/>
                  <a:sym typeface="McLaren"/>
                </a:endParaRPr>
              </a:p>
            </p:txBody>
          </p:sp>
          <p:sp>
            <p:nvSpPr>
              <p:cNvPr id="2500" name="Google Shape;2500;p29"/>
              <p:cNvSpPr/>
              <p:nvPr/>
            </p:nvSpPr>
            <p:spPr>
              <a:xfrm>
                <a:off x="3945700" y="2862025"/>
                <a:ext cx="219950" cy="14600"/>
              </a:xfrm>
              <a:custGeom>
                <a:avLst/>
                <a:gdLst/>
                <a:ahLst/>
                <a:cxnLst/>
                <a:rect l="l" t="t" r="r" b="b"/>
                <a:pathLst>
                  <a:path w="8798" h="584" extrusionOk="0">
                    <a:moveTo>
                      <a:pt x="4295" y="1"/>
                    </a:moveTo>
                    <a:cubicBezTo>
                      <a:pt x="2857" y="1"/>
                      <a:pt x="1423" y="70"/>
                      <a:pt x="1" y="242"/>
                    </a:cubicBezTo>
                    <a:cubicBezTo>
                      <a:pt x="1486" y="458"/>
                      <a:pt x="2971" y="583"/>
                      <a:pt x="4456" y="583"/>
                    </a:cubicBezTo>
                    <a:cubicBezTo>
                      <a:pt x="5903" y="583"/>
                      <a:pt x="7350" y="464"/>
                      <a:pt x="8798" y="192"/>
                    </a:cubicBezTo>
                    <a:cubicBezTo>
                      <a:pt x="7300" y="77"/>
                      <a:pt x="5795" y="1"/>
                      <a:pt x="42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6"/>
                  </a:solidFill>
                  <a:latin typeface="McLaren"/>
                  <a:ea typeface="McLaren"/>
                  <a:cs typeface="McLaren"/>
                  <a:sym typeface="McLaren"/>
                </a:endParaRPr>
              </a:p>
            </p:txBody>
          </p:sp>
          <p:sp>
            <p:nvSpPr>
              <p:cNvPr id="2501" name="Google Shape;2501;p29"/>
              <p:cNvSpPr/>
              <p:nvPr/>
            </p:nvSpPr>
            <p:spPr>
              <a:xfrm>
                <a:off x="4824775" y="2950350"/>
                <a:ext cx="149150" cy="11950"/>
              </a:xfrm>
              <a:custGeom>
                <a:avLst/>
                <a:gdLst/>
                <a:ahLst/>
                <a:cxnLst/>
                <a:rect l="l" t="t" r="r" b="b"/>
                <a:pathLst>
                  <a:path w="5966" h="478" extrusionOk="0">
                    <a:moveTo>
                      <a:pt x="2488" y="0"/>
                    </a:moveTo>
                    <a:cubicBezTo>
                      <a:pt x="1662" y="0"/>
                      <a:pt x="834" y="61"/>
                      <a:pt x="1" y="218"/>
                    </a:cubicBezTo>
                    <a:cubicBezTo>
                      <a:pt x="1195" y="352"/>
                      <a:pt x="2381" y="478"/>
                      <a:pt x="3563" y="478"/>
                    </a:cubicBezTo>
                    <a:cubicBezTo>
                      <a:pt x="4365" y="478"/>
                      <a:pt x="5165" y="420"/>
                      <a:pt x="5966" y="268"/>
                    </a:cubicBezTo>
                    <a:cubicBezTo>
                      <a:pt x="4808" y="121"/>
                      <a:pt x="3651" y="0"/>
                      <a:pt x="248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6"/>
                  </a:solidFill>
                  <a:latin typeface="McLaren"/>
                  <a:ea typeface="McLaren"/>
                  <a:cs typeface="McLaren"/>
                  <a:sym typeface="McLaren"/>
                </a:endParaRPr>
              </a:p>
            </p:txBody>
          </p:sp>
        </p:grpSp>
      </p:grpSp>
      <p:grpSp>
        <p:nvGrpSpPr>
          <p:cNvPr id="2503" name="Google Shape;2503;p29"/>
          <p:cNvGrpSpPr/>
          <p:nvPr/>
        </p:nvGrpSpPr>
        <p:grpSpPr>
          <a:xfrm>
            <a:off x="591289" y="1815233"/>
            <a:ext cx="255902" cy="1874920"/>
            <a:chOff x="-3200841" y="3196752"/>
            <a:chExt cx="229426" cy="1680940"/>
          </a:xfrm>
        </p:grpSpPr>
        <p:sp>
          <p:nvSpPr>
            <p:cNvPr id="2504" name="Google Shape;2504;p29"/>
            <p:cNvSpPr/>
            <p:nvPr/>
          </p:nvSpPr>
          <p:spPr>
            <a:xfrm>
              <a:off x="-3200841" y="3196752"/>
              <a:ext cx="229426" cy="1680940"/>
            </a:xfrm>
            <a:custGeom>
              <a:avLst/>
              <a:gdLst/>
              <a:ahLst/>
              <a:cxnLst/>
              <a:rect l="l" t="t" r="r" b="b"/>
              <a:pathLst>
                <a:path w="1096" h="8030" extrusionOk="0">
                  <a:moveTo>
                    <a:pt x="591" y="17"/>
                  </a:moveTo>
                  <a:cubicBezTo>
                    <a:pt x="612" y="21"/>
                    <a:pt x="642" y="30"/>
                    <a:pt x="676" y="51"/>
                  </a:cubicBezTo>
                  <a:cubicBezTo>
                    <a:pt x="684" y="55"/>
                    <a:pt x="693" y="64"/>
                    <a:pt x="701" y="72"/>
                  </a:cubicBezTo>
                  <a:cubicBezTo>
                    <a:pt x="748" y="111"/>
                    <a:pt x="790" y="178"/>
                    <a:pt x="803" y="276"/>
                  </a:cubicBezTo>
                  <a:cubicBezTo>
                    <a:pt x="812" y="340"/>
                    <a:pt x="812" y="433"/>
                    <a:pt x="782" y="552"/>
                  </a:cubicBezTo>
                  <a:cubicBezTo>
                    <a:pt x="756" y="671"/>
                    <a:pt x="705" y="811"/>
                    <a:pt x="642" y="968"/>
                  </a:cubicBezTo>
                  <a:cubicBezTo>
                    <a:pt x="578" y="1125"/>
                    <a:pt x="498" y="1303"/>
                    <a:pt x="442" y="1511"/>
                  </a:cubicBezTo>
                  <a:cubicBezTo>
                    <a:pt x="391" y="1719"/>
                    <a:pt x="379" y="1957"/>
                    <a:pt x="413" y="2203"/>
                  </a:cubicBezTo>
                  <a:cubicBezTo>
                    <a:pt x="447" y="2449"/>
                    <a:pt x="519" y="2704"/>
                    <a:pt x="612" y="2963"/>
                  </a:cubicBezTo>
                  <a:cubicBezTo>
                    <a:pt x="701" y="3217"/>
                    <a:pt x="812" y="3481"/>
                    <a:pt x="896" y="3756"/>
                  </a:cubicBezTo>
                  <a:cubicBezTo>
                    <a:pt x="981" y="4032"/>
                    <a:pt x="1045" y="4325"/>
                    <a:pt x="1037" y="4627"/>
                  </a:cubicBezTo>
                  <a:cubicBezTo>
                    <a:pt x="1032" y="4677"/>
                    <a:pt x="1028" y="4728"/>
                    <a:pt x="1024" y="4779"/>
                  </a:cubicBezTo>
                  <a:cubicBezTo>
                    <a:pt x="1011" y="4877"/>
                    <a:pt x="990" y="4970"/>
                    <a:pt x="960" y="5064"/>
                  </a:cubicBezTo>
                  <a:cubicBezTo>
                    <a:pt x="909" y="5208"/>
                    <a:pt x="846" y="5344"/>
                    <a:pt x="773" y="5480"/>
                  </a:cubicBezTo>
                  <a:cubicBezTo>
                    <a:pt x="705" y="5615"/>
                    <a:pt x="629" y="5751"/>
                    <a:pt x="570" y="5891"/>
                  </a:cubicBezTo>
                  <a:cubicBezTo>
                    <a:pt x="506" y="6031"/>
                    <a:pt x="459" y="6180"/>
                    <a:pt x="442" y="6337"/>
                  </a:cubicBezTo>
                  <a:cubicBezTo>
                    <a:pt x="421" y="6490"/>
                    <a:pt x="430" y="6643"/>
                    <a:pt x="455" y="6791"/>
                  </a:cubicBezTo>
                  <a:cubicBezTo>
                    <a:pt x="481" y="6940"/>
                    <a:pt x="519" y="7084"/>
                    <a:pt x="561" y="7224"/>
                  </a:cubicBezTo>
                  <a:cubicBezTo>
                    <a:pt x="599" y="7364"/>
                    <a:pt x="646" y="7500"/>
                    <a:pt x="680" y="7636"/>
                  </a:cubicBezTo>
                  <a:cubicBezTo>
                    <a:pt x="697" y="7704"/>
                    <a:pt x="718" y="7772"/>
                    <a:pt x="727" y="7835"/>
                  </a:cubicBezTo>
                  <a:cubicBezTo>
                    <a:pt x="735" y="7895"/>
                    <a:pt x="727" y="7958"/>
                    <a:pt x="689" y="7975"/>
                  </a:cubicBezTo>
                  <a:cubicBezTo>
                    <a:pt x="676" y="7941"/>
                    <a:pt x="650" y="7861"/>
                    <a:pt x="591" y="7687"/>
                  </a:cubicBezTo>
                  <a:cubicBezTo>
                    <a:pt x="565" y="7602"/>
                    <a:pt x="506" y="7432"/>
                    <a:pt x="447" y="7199"/>
                  </a:cubicBezTo>
                  <a:cubicBezTo>
                    <a:pt x="421" y="7084"/>
                    <a:pt x="391" y="6948"/>
                    <a:pt x="370" y="6804"/>
                  </a:cubicBezTo>
                  <a:cubicBezTo>
                    <a:pt x="353" y="6655"/>
                    <a:pt x="340" y="6490"/>
                    <a:pt x="357" y="6320"/>
                  </a:cubicBezTo>
                  <a:cubicBezTo>
                    <a:pt x="366" y="6235"/>
                    <a:pt x="383" y="6150"/>
                    <a:pt x="404" y="6061"/>
                  </a:cubicBezTo>
                  <a:cubicBezTo>
                    <a:pt x="430" y="5972"/>
                    <a:pt x="455" y="5883"/>
                    <a:pt x="493" y="5798"/>
                  </a:cubicBezTo>
                  <a:cubicBezTo>
                    <a:pt x="561" y="5620"/>
                    <a:pt x="650" y="5437"/>
                    <a:pt x="731" y="5246"/>
                  </a:cubicBezTo>
                  <a:cubicBezTo>
                    <a:pt x="769" y="5153"/>
                    <a:pt x="807" y="5055"/>
                    <a:pt x="837" y="4953"/>
                  </a:cubicBezTo>
                  <a:cubicBezTo>
                    <a:pt x="871" y="4851"/>
                    <a:pt x="892" y="4745"/>
                    <a:pt x="905" y="4635"/>
                  </a:cubicBezTo>
                  <a:cubicBezTo>
                    <a:pt x="926" y="4419"/>
                    <a:pt x="888" y="4198"/>
                    <a:pt x="824" y="3990"/>
                  </a:cubicBezTo>
                  <a:cubicBezTo>
                    <a:pt x="701" y="3570"/>
                    <a:pt x="485" y="3192"/>
                    <a:pt x="383" y="2797"/>
                  </a:cubicBezTo>
                  <a:cubicBezTo>
                    <a:pt x="328" y="2598"/>
                    <a:pt x="290" y="2402"/>
                    <a:pt x="268" y="2216"/>
                  </a:cubicBezTo>
                  <a:cubicBezTo>
                    <a:pt x="251" y="2118"/>
                    <a:pt x="247" y="2025"/>
                    <a:pt x="239" y="1936"/>
                  </a:cubicBezTo>
                  <a:cubicBezTo>
                    <a:pt x="239" y="1842"/>
                    <a:pt x="230" y="1753"/>
                    <a:pt x="234" y="1668"/>
                  </a:cubicBezTo>
                  <a:cubicBezTo>
                    <a:pt x="239" y="1324"/>
                    <a:pt x="285" y="1023"/>
                    <a:pt x="340" y="790"/>
                  </a:cubicBezTo>
                  <a:cubicBezTo>
                    <a:pt x="370" y="671"/>
                    <a:pt x="396" y="569"/>
                    <a:pt x="421" y="488"/>
                  </a:cubicBezTo>
                  <a:cubicBezTo>
                    <a:pt x="438" y="450"/>
                    <a:pt x="447" y="412"/>
                    <a:pt x="459" y="382"/>
                  </a:cubicBezTo>
                  <a:cubicBezTo>
                    <a:pt x="468" y="348"/>
                    <a:pt x="481" y="323"/>
                    <a:pt x="485" y="302"/>
                  </a:cubicBezTo>
                  <a:cubicBezTo>
                    <a:pt x="531" y="174"/>
                    <a:pt x="561" y="102"/>
                    <a:pt x="578" y="64"/>
                  </a:cubicBezTo>
                  <a:cubicBezTo>
                    <a:pt x="587" y="38"/>
                    <a:pt x="591" y="26"/>
                    <a:pt x="591" y="17"/>
                  </a:cubicBezTo>
                  <a:close/>
                  <a:moveTo>
                    <a:pt x="582" y="17"/>
                  </a:moveTo>
                  <a:lnTo>
                    <a:pt x="582" y="17"/>
                  </a:lnTo>
                  <a:cubicBezTo>
                    <a:pt x="578" y="26"/>
                    <a:pt x="570" y="34"/>
                    <a:pt x="561" y="55"/>
                  </a:cubicBezTo>
                  <a:cubicBezTo>
                    <a:pt x="544" y="94"/>
                    <a:pt x="506" y="161"/>
                    <a:pt x="455" y="293"/>
                  </a:cubicBezTo>
                  <a:cubicBezTo>
                    <a:pt x="447" y="314"/>
                    <a:pt x="434" y="340"/>
                    <a:pt x="421" y="374"/>
                  </a:cubicBezTo>
                  <a:cubicBezTo>
                    <a:pt x="413" y="403"/>
                    <a:pt x="400" y="442"/>
                    <a:pt x="387" y="484"/>
                  </a:cubicBezTo>
                  <a:cubicBezTo>
                    <a:pt x="357" y="565"/>
                    <a:pt x="328" y="667"/>
                    <a:pt x="298" y="785"/>
                  </a:cubicBezTo>
                  <a:cubicBezTo>
                    <a:pt x="243" y="1019"/>
                    <a:pt x="192" y="1324"/>
                    <a:pt x="188" y="1672"/>
                  </a:cubicBezTo>
                  <a:cubicBezTo>
                    <a:pt x="188" y="1694"/>
                    <a:pt x="188" y="1719"/>
                    <a:pt x="188" y="1740"/>
                  </a:cubicBezTo>
                  <a:cubicBezTo>
                    <a:pt x="188" y="1762"/>
                    <a:pt x="188" y="1783"/>
                    <a:pt x="188" y="1808"/>
                  </a:cubicBezTo>
                  <a:cubicBezTo>
                    <a:pt x="192" y="1851"/>
                    <a:pt x="192" y="1897"/>
                    <a:pt x="192" y="1944"/>
                  </a:cubicBezTo>
                  <a:cubicBezTo>
                    <a:pt x="200" y="2033"/>
                    <a:pt x="205" y="2131"/>
                    <a:pt x="217" y="2224"/>
                  </a:cubicBezTo>
                  <a:cubicBezTo>
                    <a:pt x="230" y="2322"/>
                    <a:pt x="247" y="2419"/>
                    <a:pt x="264" y="2517"/>
                  </a:cubicBezTo>
                  <a:cubicBezTo>
                    <a:pt x="285" y="2615"/>
                    <a:pt x="307" y="2717"/>
                    <a:pt x="336" y="2814"/>
                  </a:cubicBezTo>
                  <a:cubicBezTo>
                    <a:pt x="438" y="3217"/>
                    <a:pt x="655" y="3599"/>
                    <a:pt x="778" y="4011"/>
                  </a:cubicBezTo>
                  <a:cubicBezTo>
                    <a:pt x="837" y="4215"/>
                    <a:pt x="875" y="4431"/>
                    <a:pt x="850" y="4639"/>
                  </a:cubicBezTo>
                  <a:cubicBezTo>
                    <a:pt x="841" y="4741"/>
                    <a:pt x="820" y="4843"/>
                    <a:pt x="786" y="4945"/>
                  </a:cubicBezTo>
                  <a:cubicBezTo>
                    <a:pt x="756" y="5042"/>
                    <a:pt x="722" y="5140"/>
                    <a:pt x="680" y="5233"/>
                  </a:cubicBezTo>
                  <a:cubicBezTo>
                    <a:pt x="604" y="5424"/>
                    <a:pt x="514" y="5603"/>
                    <a:pt x="442" y="5785"/>
                  </a:cubicBezTo>
                  <a:cubicBezTo>
                    <a:pt x="408" y="5874"/>
                    <a:pt x="379" y="5964"/>
                    <a:pt x="353" y="6053"/>
                  </a:cubicBezTo>
                  <a:cubicBezTo>
                    <a:pt x="332" y="6146"/>
                    <a:pt x="315" y="6235"/>
                    <a:pt x="311" y="6324"/>
                  </a:cubicBezTo>
                  <a:cubicBezTo>
                    <a:pt x="294" y="6498"/>
                    <a:pt x="307" y="6664"/>
                    <a:pt x="328" y="6812"/>
                  </a:cubicBezTo>
                  <a:cubicBezTo>
                    <a:pt x="349" y="6961"/>
                    <a:pt x="379" y="7097"/>
                    <a:pt x="408" y="7216"/>
                  </a:cubicBezTo>
                  <a:cubicBezTo>
                    <a:pt x="472" y="7449"/>
                    <a:pt x="531" y="7615"/>
                    <a:pt x="561" y="7704"/>
                  </a:cubicBezTo>
                  <a:cubicBezTo>
                    <a:pt x="608" y="7831"/>
                    <a:pt x="642" y="7907"/>
                    <a:pt x="659" y="7950"/>
                  </a:cubicBezTo>
                  <a:cubicBezTo>
                    <a:pt x="667" y="7963"/>
                    <a:pt x="672" y="7971"/>
                    <a:pt x="676" y="7980"/>
                  </a:cubicBezTo>
                  <a:lnTo>
                    <a:pt x="672" y="7980"/>
                  </a:lnTo>
                  <a:cubicBezTo>
                    <a:pt x="669" y="7980"/>
                    <a:pt x="666" y="7980"/>
                    <a:pt x="663" y="7980"/>
                  </a:cubicBezTo>
                  <a:cubicBezTo>
                    <a:pt x="644" y="7980"/>
                    <a:pt x="622" y="7969"/>
                    <a:pt x="604" y="7954"/>
                  </a:cubicBezTo>
                  <a:cubicBezTo>
                    <a:pt x="582" y="7933"/>
                    <a:pt x="565" y="7907"/>
                    <a:pt x="548" y="7878"/>
                  </a:cubicBezTo>
                  <a:cubicBezTo>
                    <a:pt x="523" y="7823"/>
                    <a:pt x="493" y="7759"/>
                    <a:pt x="468" y="7699"/>
                  </a:cubicBezTo>
                  <a:cubicBezTo>
                    <a:pt x="447" y="7640"/>
                    <a:pt x="425" y="7581"/>
                    <a:pt x="400" y="7521"/>
                  </a:cubicBezTo>
                  <a:cubicBezTo>
                    <a:pt x="383" y="7462"/>
                    <a:pt x="366" y="7402"/>
                    <a:pt x="349" y="7343"/>
                  </a:cubicBezTo>
                  <a:cubicBezTo>
                    <a:pt x="222" y="6872"/>
                    <a:pt x="222" y="6435"/>
                    <a:pt x="264" y="6099"/>
                  </a:cubicBezTo>
                  <a:cubicBezTo>
                    <a:pt x="264" y="6057"/>
                    <a:pt x="273" y="6019"/>
                    <a:pt x="281" y="5976"/>
                  </a:cubicBezTo>
                  <a:cubicBezTo>
                    <a:pt x="285" y="5938"/>
                    <a:pt x="294" y="5900"/>
                    <a:pt x="298" y="5866"/>
                  </a:cubicBezTo>
                  <a:cubicBezTo>
                    <a:pt x="315" y="5794"/>
                    <a:pt x="328" y="5730"/>
                    <a:pt x="345" y="5671"/>
                  </a:cubicBezTo>
                  <a:cubicBezTo>
                    <a:pt x="362" y="5611"/>
                    <a:pt x="379" y="5560"/>
                    <a:pt x="391" y="5514"/>
                  </a:cubicBezTo>
                  <a:cubicBezTo>
                    <a:pt x="404" y="5471"/>
                    <a:pt x="417" y="5433"/>
                    <a:pt x="430" y="5403"/>
                  </a:cubicBezTo>
                  <a:cubicBezTo>
                    <a:pt x="442" y="5357"/>
                    <a:pt x="459" y="5318"/>
                    <a:pt x="472" y="5280"/>
                  </a:cubicBezTo>
                  <a:cubicBezTo>
                    <a:pt x="489" y="5246"/>
                    <a:pt x="502" y="5217"/>
                    <a:pt x="510" y="5187"/>
                  </a:cubicBezTo>
                  <a:cubicBezTo>
                    <a:pt x="527" y="5153"/>
                    <a:pt x="540" y="5123"/>
                    <a:pt x="553" y="5102"/>
                  </a:cubicBezTo>
                  <a:cubicBezTo>
                    <a:pt x="570" y="5072"/>
                    <a:pt x="591" y="5030"/>
                    <a:pt x="625" y="4962"/>
                  </a:cubicBezTo>
                  <a:cubicBezTo>
                    <a:pt x="650" y="4902"/>
                    <a:pt x="697" y="4792"/>
                    <a:pt x="727" y="4631"/>
                  </a:cubicBezTo>
                  <a:cubicBezTo>
                    <a:pt x="756" y="4469"/>
                    <a:pt x="761" y="4257"/>
                    <a:pt x="697" y="4032"/>
                  </a:cubicBezTo>
                  <a:cubicBezTo>
                    <a:pt x="633" y="3803"/>
                    <a:pt x="523" y="3565"/>
                    <a:pt x="413" y="3315"/>
                  </a:cubicBezTo>
                  <a:cubicBezTo>
                    <a:pt x="357" y="3188"/>
                    <a:pt x="307" y="3060"/>
                    <a:pt x="264" y="2925"/>
                  </a:cubicBezTo>
                  <a:cubicBezTo>
                    <a:pt x="222" y="2789"/>
                    <a:pt x="192" y="2649"/>
                    <a:pt x="166" y="2509"/>
                  </a:cubicBezTo>
                  <a:cubicBezTo>
                    <a:pt x="124" y="2224"/>
                    <a:pt x="103" y="1936"/>
                    <a:pt x="82" y="1664"/>
                  </a:cubicBezTo>
                  <a:cubicBezTo>
                    <a:pt x="60" y="1388"/>
                    <a:pt x="48" y="1129"/>
                    <a:pt x="60" y="900"/>
                  </a:cubicBezTo>
                  <a:cubicBezTo>
                    <a:pt x="73" y="671"/>
                    <a:pt x="111" y="471"/>
                    <a:pt x="188" y="331"/>
                  </a:cubicBezTo>
                  <a:cubicBezTo>
                    <a:pt x="260" y="191"/>
                    <a:pt x="353" y="119"/>
                    <a:pt x="404" y="89"/>
                  </a:cubicBezTo>
                  <a:cubicBezTo>
                    <a:pt x="481" y="43"/>
                    <a:pt x="527" y="34"/>
                    <a:pt x="557" y="26"/>
                  </a:cubicBezTo>
                  <a:cubicBezTo>
                    <a:pt x="570" y="21"/>
                    <a:pt x="574" y="21"/>
                    <a:pt x="582" y="17"/>
                  </a:cubicBezTo>
                  <a:close/>
                  <a:moveTo>
                    <a:pt x="587" y="0"/>
                  </a:moveTo>
                  <a:cubicBezTo>
                    <a:pt x="553" y="0"/>
                    <a:pt x="531" y="9"/>
                    <a:pt x="523" y="13"/>
                  </a:cubicBezTo>
                  <a:cubicBezTo>
                    <a:pt x="489" y="17"/>
                    <a:pt x="447" y="26"/>
                    <a:pt x="383" y="60"/>
                  </a:cubicBezTo>
                  <a:cubicBezTo>
                    <a:pt x="328" y="89"/>
                    <a:pt x="226" y="170"/>
                    <a:pt x="149" y="314"/>
                  </a:cubicBezTo>
                  <a:cubicBezTo>
                    <a:pt x="111" y="386"/>
                    <a:pt x="77" y="476"/>
                    <a:pt x="56" y="577"/>
                  </a:cubicBezTo>
                  <a:cubicBezTo>
                    <a:pt x="31" y="675"/>
                    <a:pt x="22" y="785"/>
                    <a:pt x="14" y="900"/>
                  </a:cubicBezTo>
                  <a:cubicBezTo>
                    <a:pt x="1" y="1133"/>
                    <a:pt x="9" y="1397"/>
                    <a:pt x="31" y="1672"/>
                  </a:cubicBezTo>
                  <a:cubicBezTo>
                    <a:pt x="52" y="1944"/>
                    <a:pt x="69" y="2233"/>
                    <a:pt x="116" y="2521"/>
                  </a:cubicBezTo>
                  <a:cubicBezTo>
                    <a:pt x="141" y="2666"/>
                    <a:pt x="171" y="2806"/>
                    <a:pt x="213" y="2946"/>
                  </a:cubicBezTo>
                  <a:cubicBezTo>
                    <a:pt x="260" y="3082"/>
                    <a:pt x="311" y="3213"/>
                    <a:pt x="366" y="3340"/>
                  </a:cubicBezTo>
                  <a:cubicBezTo>
                    <a:pt x="476" y="3591"/>
                    <a:pt x="587" y="3824"/>
                    <a:pt x="650" y="4045"/>
                  </a:cubicBezTo>
                  <a:cubicBezTo>
                    <a:pt x="714" y="4266"/>
                    <a:pt x="710" y="4474"/>
                    <a:pt x="684" y="4627"/>
                  </a:cubicBezTo>
                  <a:cubicBezTo>
                    <a:pt x="659" y="4784"/>
                    <a:pt x="612" y="4894"/>
                    <a:pt x="591" y="4949"/>
                  </a:cubicBezTo>
                  <a:cubicBezTo>
                    <a:pt x="561" y="5021"/>
                    <a:pt x="540" y="5068"/>
                    <a:pt x="527" y="5098"/>
                  </a:cubicBezTo>
                  <a:cubicBezTo>
                    <a:pt x="519" y="5119"/>
                    <a:pt x="502" y="5144"/>
                    <a:pt x="489" y="5174"/>
                  </a:cubicBezTo>
                  <a:cubicBezTo>
                    <a:pt x="476" y="5204"/>
                    <a:pt x="464" y="5233"/>
                    <a:pt x="447" y="5272"/>
                  </a:cubicBezTo>
                  <a:cubicBezTo>
                    <a:pt x="438" y="5289"/>
                    <a:pt x="430" y="5310"/>
                    <a:pt x="421" y="5331"/>
                  </a:cubicBezTo>
                  <a:cubicBezTo>
                    <a:pt x="413" y="5352"/>
                    <a:pt x="404" y="5374"/>
                    <a:pt x="396" y="5395"/>
                  </a:cubicBezTo>
                  <a:cubicBezTo>
                    <a:pt x="383" y="5429"/>
                    <a:pt x="370" y="5467"/>
                    <a:pt x="353" y="5509"/>
                  </a:cubicBezTo>
                  <a:cubicBezTo>
                    <a:pt x="340" y="5556"/>
                    <a:pt x="323" y="5607"/>
                    <a:pt x="307" y="5666"/>
                  </a:cubicBezTo>
                  <a:cubicBezTo>
                    <a:pt x="290" y="5726"/>
                    <a:pt x="277" y="5794"/>
                    <a:pt x="260" y="5866"/>
                  </a:cubicBezTo>
                  <a:cubicBezTo>
                    <a:pt x="251" y="5900"/>
                    <a:pt x="247" y="5938"/>
                    <a:pt x="239" y="5981"/>
                  </a:cubicBezTo>
                  <a:cubicBezTo>
                    <a:pt x="230" y="6019"/>
                    <a:pt x="226" y="6061"/>
                    <a:pt x="222" y="6104"/>
                  </a:cubicBezTo>
                  <a:cubicBezTo>
                    <a:pt x="175" y="6443"/>
                    <a:pt x="175" y="6885"/>
                    <a:pt x="302" y="7364"/>
                  </a:cubicBezTo>
                  <a:cubicBezTo>
                    <a:pt x="323" y="7424"/>
                    <a:pt x="340" y="7487"/>
                    <a:pt x="357" y="7547"/>
                  </a:cubicBezTo>
                  <a:cubicBezTo>
                    <a:pt x="383" y="7606"/>
                    <a:pt x="404" y="7666"/>
                    <a:pt x="425" y="7729"/>
                  </a:cubicBezTo>
                  <a:cubicBezTo>
                    <a:pt x="455" y="7789"/>
                    <a:pt x="476" y="7848"/>
                    <a:pt x="510" y="7912"/>
                  </a:cubicBezTo>
                  <a:cubicBezTo>
                    <a:pt x="527" y="7941"/>
                    <a:pt x="548" y="7971"/>
                    <a:pt x="578" y="7997"/>
                  </a:cubicBezTo>
                  <a:cubicBezTo>
                    <a:pt x="591" y="8009"/>
                    <a:pt x="608" y="8018"/>
                    <a:pt x="629" y="8026"/>
                  </a:cubicBezTo>
                  <a:cubicBezTo>
                    <a:pt x="640" y="8028"/>
                    <a:pt x="650" y="8029"/>
                    <a:pt x="661" y="8029"/>
                  </a:cubicBezTo>
                  <a:cubicBezTo>
                    <a:pt x="672" y="8029"/>
                    <a:pt x="682" y="8028"/>
                    <a:pt x="693" y="8026"/>
                  </a:cubicBezTo>
                  <a:cubicBezTo>
                    <a:pt x="714" y="8018"/>
                    <a:pt x="731" y="8005"/>
                    <a:pt x="748" y="7988"/>
                  </a:cubicBezTo>
                  <a:cubicBezTo>
                    <a:pt x="761" y="7971"/>
                    <a:pt x="769" y="7954"/>
                    <a:pt x="773" y="7933"/>
                  </a:cubicBezTo>
                  <a:cubicBezTo>
                    <a:pt x="782" y="7895"/>
                    <a:pt x="782" y="7857"/>
                    <a:pt x="778" y="7823"/>
                  </a:cubicBezTo>
                  <a:cubicBezTo>
                    <a:pt x="761" y="7750"/>
                    <a:pt x="744" y="7683"/>
                    <a:pt x="727" y="7615"/>
                  </a:cubicBezTo>
                  <a:cubicBezTo>
                    <a:pt x="689" y="7479"/>
                    <a:pt x="646" y="7339"/>
                    <a:pt x="608" y="7199"/>
                  </a:cubicBezTo>
                  <a:cubicBezTo>
                    <a:pt x="565" y="7063"/>
                    <a:pt x="527" y="6919"/>
                    <a:pt x="506" y="6774"/>
                  </a:cubicBezTo>
                  <a:cubicBezTo>
                    <a:pt x="481" y="6630"/>
                    <a:pt x="476" y="6481"/>
                    <a:pt x="493" y="6333"/>
                  </a:cubicBezTo>
                  <a:cubicBezTo>
                    <a:pt x="510" y="6184"/>
                    <a:pt x="561" y="6044"/>
                    <a:pt x="621" y="5904"/>
                  </a:cubicBezTo>
                  <a:cubicBezTo>
                    <a:pt x="680" y="5768"/>
                    <a:pt x="756" y="5632"/>
                    <a:pt x="824" y="5497"/>
                  </a:cubicBezTo>
                  <a:cubicBezTo>
                    <a:pt x="896" y="5361"/>
                    <a:pt x="960" y="5221"/>
                    <a:pt x="1011" y="5072"/>
                  </a:cubicBezTo>
                  <a:cubicBezTo>
                    <a:pt x="1020" y="5042"/>
                    <a:pt x="1028" y="5009"/>
                    <a:pt x="1037" y="4979"/>
                  </a:cubicBezTo>
                  <a:cubicBezTo>
                    <a:pt x="1066" y="4860"/>
                    <a:pt x="1083" y="4737"/>
                    <a:pt x="1087" y="4618"/>
                  </a:cubicBezTo>
                  <a:cubicBezTo>
                    <a:pt x="1096" y="4312"/>
                    <a:pt x="1028" y="4011"/>
                    <a:pt x="943" y="3735"/>
                  </a:cubicBezTo>
                  <a:cubicBezTo>
                    <a:pt x="854" y="3455"/>
                    <a:pt x="744" y="3192"/>
                    <a:pt x="655" y="2937"/>
                  </a:cubicBezTo>
                  <a:cubicBezTo>
                    <a:pt x="565" y="2683"/>
                    <a:pt x="489" y="2432"/>
                    <a:pt x="459" y="2190"/>
                  </a:cubicBezTo>
                  <a:cubicBezTo>
                    <a:pt x="425" y="1948"/>
                    <a:pt x="438" y="1715"/>
                    <a:pt x="489" y="1515"/>
                  </a:cubicBezTo>
                  <a:cubicBezTo>
                    <a:pt x="540" y="1312"/>
                    <a:pt x="621" y="1133"/>
                    <a:pt x="684" y="976"/>
                  </a:cubicBezTo>
                  <a:cubicBezTo>
                    <a:pt x="748" y="815"/>
                    <a:pt x="795" y="675"/>
                    <a:pt x="820" y="552"/>
                  </a:cubicBezTo>
                  <a:cubicBezTo>
                    <a:pt x="850" y="433"/>
                    <a:pt x="846" y="331"/>
                    <a:pt x="833" y="263"/>
                  </a:cubicBezTo>
                  <a:cubicBezTo>
                    <a:pt x="816" y="166"/>
                    <a:pt x="769" y="94"/>
                    <a:pt x="722" y="55"/>
                  </a:cubicBezTo>
                  <a:cubicBezTo>
                    <a:pt x="705" y="38"/>
                    <a:pt x="689" y="30"/>
                    <a:pt x="672" y="21"/>
                  </a:cubicBezTo>
                  <a:cubicBezTo>
                    <a:pt x="642" y="4"/>
                    <a:pt x="612" y="0"/>
                    <a:pt x="587" y="0"/>
                  </a:cubicBezTo>
                  <a:close/>
                </a:path>
              </a:pathLst>
            </a:custGeom>
            <a:solidFill>
              <a:srgbClr val="1E15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5" name="Google Shape;2505;p29"/>
            <p:cNvSpPr/>
            <p:nvPr/>
          </p:nvSpPr>
          <p:spPr>
            <a:xfrm>
              <a:off x="-3191002" y="3200310"/>
              <a:ext cx="173535" cy="1667124"/>
            </a:xfrm>
            <a:custGeom>
              <a:avLst/>
              <a:gdLst/>
              <a:ahLst/>
              <a:cxnLst/>
              <a:rect l="l" t="t" r="r" b="b"/>
              <a:pathLst>
                <a:path w="829" h="7964" extrusionOk="0">
                  <a:moveTo>
                    <a:pt x="535" y="0"/>
                  </a:moveTo>
                  <a:cubicBezTo>
                    <a:pt x="527" y="4"/>
                    <a:pt x="523" y="4"/>
                    <a:pt x="510" y="9"/>
                  </a:cubicBezTo>
                  <a:cubicBezTo>
                    <a:pt x="480" y="17"/>
                    <a:pt x="434" y="26"/>
                    <a:pt x="357" y="72"/>
                  </a:cubicBezTo>
                  <a:cubicBezTo>
                    <a:pt x="306" y="102"/>
                    <a:pt x="213" y="174"/>
                    <a:pt x="141" y="314"/>
                  </a:cubicBezTo>
                  <a:cubicBezTo>
                    <a:pt x="64" y="454"/>
                    <a:pt x="26" y="654"/>
                    <a:pt x="13" y="883"/>
                  </a:cubicBezTo>
                  <a:cubicBezTo>
                    <a:pt x="1" y="1112"/>
                    <a:pt x="13" y="1371"/>
                    <a:pt x="35" y="1647"/>
                  </a:cubicBezTo>
                  <a:cubicBezTo>
                    <a:pt x="56" y="1919"/>
                    <a:pt x="77" y="2207"/>
                    <a:pt x="119" y="2492"/>
                  </a:cubicBezTo>
                  <a:cubicBezTo>
                    <a:pt x="145" y="2632"/>
                    <a:pt x="175" y="2772"/>
                    <a:pt x="217" y="2908"/>
                  </a:cubicBezTo>
                  <a:cubicBezTo>
                    <a:pt x="260" y="3043"/>
                    <a:pt x="310" y="3171"/>
                    <a:pt x="366" y="3298"/>
                  </a:cubicBezTo>
                  <a:cubicBezTo>
                    <a:pt x="476" y="3548"/>
                    <a:pt x="586" y="3786"/>
                    <a:pt x="650" y="4015"/>
                  </a:cubicBezTo>
                  <a:cubicBezTo>
                    <a:pt x="714" y="4240"/>
                    <a:pt x="709" y="4452"/>
                    <a:pt x="680" y="4614"/>
                  </a:cubicBezTo>
                  <a:cubicBezTo>
                    <a:pt x="650" y="4775"/>
                    <a:pt x="603" y="4885"/>
                    <a:pt x="578" y="4945"/>
                  </a:cubicBezTo>
                  <a:cubicBezTo>
                    <a:pt x="544" y="5013"/>
                    <a:pt x="523" y="5055"/>
                    <a:pt x="506" y="5085"/>
                  </a:cubicBezTo>
                  <a:cubicBezTo>
                    <a:pt x="493" y="5106"/>
                    <a:pt x="480" y="5136"/>
                    <a:pt x="463" y="5170"/>
                  </a:cubicBezTo>
                  <a:cubicBezTo>
                    <a:pt x="455" y="5200"/>
                    <a:pt x="442" y="5229"/>
                    <a:pt x="425" y="5263"/>
                  </a:cubicBezTo>
                  <a:cubicBezTo>
                    <a:pt x="412" y="5301"/>
                    <a:pt x="395" y="5340"/>
                    <a:pt x="383" y="5386"/>
                  </a:cubicBezTo>
                  <a:cubicBezTo>
                    <a:pt x="370" y="5416"/>
                    <a:pt x="357" y="5454"/>
                    <a:pt x="344" y="5497"/>
                  </a:cubicBezTo>
                  <a:cubicBezTo>
                    <a:pt x="332" y="5543"/>
                    <a:pt x="315" y="5594"/>
                    <a:pt x="298" y="5654"/>
                  </a:cubicBezTo>
                  <a:cubicBezTo>
                    <a:pt x="281" y="5713"/>
                    <a:pt x="268" y="5777"/>
                    <a:pt x="251" y="5849"/>
                  </a:cubicBezTo>
                  <a:cubicBezTo>
                    <a:pt x="247" y="5883"/>
                    <a:pt x="238" y="5921"/>
                    <a:pt x="234" y="5959"/>
                  </a:cubicBezTo>
                  <a:cubicBezTo>
                    <a:pt x="226" y="6002"/>
                    <a:pt x="217" y="6040"/>
                    <a:pt x="217" y="6082"/>
                  </a:cubicBezTo>
                  <a:cubicBezTo>
                    <a:pt x="175" y="6418"/>
                    <a:pt x="175" y="6855"/>
                    <a:pt x="302" y="7326"/>
                  </a:cubicBezTo>
                  <a:cubicBezTo>
                    <a:pt x="319" y="7385"/>
                    <a:pt x="336" y="7445"/>
                    <a:pt x="353" y="7504"/>
                  </a:cubicBezTo>
                  <a:cubicBezTo>
                    <a:pt x="378" y="7564"/>
                    <a:pt x="400" y="7623"/>
                    <a:pt x="421" y="7682"/>
                  </a:cubicBezTo>
                  <a:cubicBezTo>
                    <a:pt x="446" y="7742"/>
                    <a:pt x="476" y="7806"/>
                    <a:pt x="501" y="7861"/>
                  </a:cubicBezTo>
                  <a:cubicBezTo>
                    <a:pt x="518" y="7890"/>
                    <a:pt x="535" y="7916"/>
                    <a:pt x="557" y="7937"/>
                  </a:cubicBezTo>
                  <a:cubicBezTo>
                    <a:pt x="575" y="7952"/>
                    <a:pt x="597" y="7963"/>
                    <a:pt x="616" y="7963"/>
                  </a:cubicBezTo>
                  <a:cubicBezTo>
                    <a:pt x="619" y="7963"/>
                    <a:pt x="622" y="7963"/>
                    <a:pt x="625" y="7963"/>
                  </a:cubicBezTo>
                  <a:lnTo>
                    <a:pt x="629" y="7963"/>
                  </a:lnTo>
                  <a:cubicBezTo>
                    <a:pt x="625" y="7954"/>
                    <a:pt x="620" y="7946"/>
                    <a:pt x="612" y="7933"/>
                  </a:cubicBezTo>
                  <a:cubicBezTo>
                    <a:pt x="595" y="7890"/>
                    <a:pt x="561" y="7814"/>
                    <a:pt x="514" y="7687"/>
                  </a:cubicBezTo>
                  <a:cubicBezTo>
                    <a:pt x="484" y="7598"/>
                    <a:pt x="425" y="7432"/>
                    <a:pt x="361" y="7199"/>
                  </a:cubicBezTo>
                  <a:cubicBezTo>
                    <a:pt x="332" y="7080"/>
                    <a:pt x="302" y="6944"/>
                    <a:pt x="281" y="6795"/>
                  </a:cubicBezTo>
                  <a:cubicBezTo>
                    <a:pt x="260" y="6647"/>
                    <a:pt x="247" y="6481"/>
                    <a:pt x="264" y="6307"/>
                  </a:cubicBezTo>
                  <a:cubicBezTo>
                    <a:pt x="268" y="6218"/>
                    <a:pt x="285" y="6129"/>
                    <a:pt x="306" y="6036"/>
                  </a:cubicBezTo>
                  <a:cubicBezTo>
                    <a:pt x="332" y="5947"/>
                    <a:pt x="361" y="5857"/>
                    <a:pt x="395" y="5768"/>
                  </a:cubicBezTo>
                  <a:cubicBezTo>
                    <a:pt x="467" y="5586"/>
                    <a:pt x="557" y="5407"/>
                    <a:pt x="633" y="5216"/>
                  </a:cubicBezTo>
                  <a:cubicBezTo>
                    <a:pt x="675" y="5123"/>
                    <a:pt x="709" y="5025"/>
                    <a:pt x="739" y="4928"/>
                  </a:cubicBezTo>
                  <a:cubicBezTo>
                    <a:pt x="773" y="4826"/>
                    <a:pt x="794" y="4724"/>
                    <a:pt x="803" y="4622"/>
                  </a:cubicBezTo>
                  <a:cubicBezTo>
                    <a:pt x="828" y="4414"/>
                    <a:pt x="790" y="4198"/>
                    <a:pt x="731" y="3994"/>
                  </a:cubicBezTo>
                  <a:cubicBezTo>
                    <a:pt x="608" y="3582"/>
                    <a:pt x="391" y="3200"/>
                    <a:pt x="289" y="2797"/>
                  </a:cubicBezTo>
                  <a:cubicBezTo>
                    <a:pt x="260" y="2700"/>
                    <a:pt x="238" y="2598"/>
                    <a:pt x="217" y="2500"/>
                  </a:cubicBezTo>
                  <a:cubicBezTo>
                    <a:pt x="200" y="2402"/>
                    <a:pt x="183" y="2305"/>
                    <a:pt x="170" y="2207"/>
                  </a:cubicBezTo>
                  <a:cubicBezTo>
                    <a:pt x="158" y="2114"/>
                    <a:pt x="153" y="2016"/>
                    <a:pt x="145" y="1927"/>
                  </a:cubicBezTo>
                  <a:cubicBezTo>
                    <a:pt x="145" y="1880"/>
                    <a:pt x="145" y="1834"/>
                    <a:pt x="141" y="1791"/>
                  </a:cubicBezTo>
                  <a:cubicBezTo>
                    <a:pt x="141" y="1766"/>
                    <a:pt x="141" y="1745"/>
                    <a:pt x="141" y="1723"/>
                  </a:cubicBezTo>
                  <a:cubicBezTo>
                    <a:pt x="141" y="1702"/>
                    <a:pt x="141" y="1677"/>
                    <a:pt x="141" y="1655"/>
                  </a:cubicBezTo>
                  <a:cubicBezTo>
                    <a:pt x="145" y="1307"/>
                    <a:pt x="196" y="1002"/>
                    <a:pt x="251" y="768"/>
                  </a:cubicBezTo>
                  <a:cubicBezTo>
                    <a:pt x="281" y="650"/>
                    <a:pt x="310" y="548"/>
                    <a:pt x="340" y="467"/>
                  </a:cubicBezTo>
                  <a:cubicBezTo>
                    <a:pt x="353" y="425"/>
                    <a:pt x="366" y="386"/>
                    <a:pt x="374" y="357"/>
                  </a:cubicBezTo>
                  <a:cubicBezTo>
                    <a:pt x="387" y="323"/>
                    <a:pt x="400" y="297"/>
                    <a:pt x="408" y="276"/>
                  </a:cubicBezTo>
                  <a:cubicBezTo>
                    <a:pt x="459" y="144"/>
                    <a:pt x="497" y="77"/>
                    <a:pt x="514" y="38"/>
                  </a:cubicBezTo>
                  <a:cubicBezTo>
                    <a:pt x="523" y="17"/>
                    <a:pt x="531" y="9"/>
                    <a:pt x="5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6" name="Google Shape;2506;p29"/>
            <p:cNvSpPr/>
            <p:nvPr/>
          </p:nvSpPr>
          <p:spPr>
            <a:xfrm>
              <a:off x="-3151857" y="3200310"/>
              <a:ext cx="169976" cy="1666077"/>
            </a:xfrm>
            <a:custGeom>
              <a:avLst/>
              <a:gdLst/>
              <a:ahLst/>
              <a:cxnLst/>
              <a:rect l="l" t="t" r="r" b="b"/>
              <a:pathLst>
                <a:path w="812" h="7959" extrusionOk="0">
                  <a:moveTo>
                    <a:pt x="357" y="0"/>
                  </a:moveTo>
                  <a:cubicBezTo>
                    <a:pt x="357" y="9"/>
                    <a:pt x="353" y="21"/>
                    <a:pt x="344" y="47"/>
                  </a:cubicBezTo>
                  <a:cubicBezTo>
                    <a:pt x="327" y="85"/>
                    <a:pt x="297" y="157"/>
                    <a:pt x="251" y="285"/>
                  </a:cubicBezTo>
                  <a:cubicBezTo>
                    <a:pt x="247" y="306"/>
                    <a:pt x="234" y="331"/>
                    <a:pt x="225" y="365"/>
                  </a:cubicBezTo>
                  <a:cubicBezTo>
                    <a:pt x="213" y="395"/>
                    <a:pt x="204" y="433"/>
                    <a:pt x="187" y="471"/>
                  </a:cubicBezTo>
                  <a:cubicBezTo>
                    <a:pt x="162" y="552"/>
                    <a:pt x="136" y="654"/>
                    <a:pt x="106" y="773"/>
                  </a:cubicBezTo>
                  <a:cubicBezTo>
                    <a:pt x="51" y="1006"/>
                    <a:pt x="5" y="1307"/>
                    <a:pt x="0" y="1651"/>
                  </a:cubicBezTo>
                  <a:cubicBezTo>
                    <a:pt x="0" y="1736"/>
                    <a:pt x="5" y="1825"/>
                    <a:pt x="5" y="1919"/>
                  </a:cubicBezTo>
                  <a:cubicBezTo>
                    <a:pt x="13" y="2008"/>
                    <a:pt x="17" y="2101"/>
                    <a:pt x="34" y="2199"/>
                  </a:cubicBezTo>
                  <a:cubicBezTo>
                    <a:pt x="56" y="2385"/>
                    <a:pt x="94" y="2581"/>
                    <a:pt x="149" y="2780"/>
                  </a:cubicBezTo>
                  <a:cubicBezTo>
                    <a:pt x="251" y="3175"/>
                    <a:pt x="467" y="3553"/>
                    <a:pt x="595" y="3973"/>
                  </a:cubicBezTo>
                  <a:cubicBezTo>
                    <a:pt x="654" y="4181"/>
                    <a:pt x="692" y="4402"/>
                    <a:pt x="671" y="4618"/>
                  </a:cubicBezTo>
                  <a:cubicBezTo>
                    <a:pt x="658" y="4728"/>
                    <a:pt x="637" y="4834"/>
                    <a:pt x="603" y="4936"/>
                  </a:cubicBezTo>
                  <a:cubicBezTo>
                    <a:pt x="573" y="5038"/>
                    <a:pt x="535" y="5136"/>
                    <a:pt x="497" y="5229"/>
                  </a:cubicBezTo>
                  <a:cubicBezTo>
                    <a:pt x="416" y="5420"/>
                    <a:pt x="327" y="5603"/>
                    <a:pt x="259" y="5781"/>
                  </a:cubicBezTo>
                  <a:cubicBezTo>
                    <a:pt x="221" y="5866"/>
                    <a:pt x="196" y="5955"/>
                    <a:pt x="170" y="6044"/>
                  </a:cubicBezTo>
                  <a:cubicBezTo>
                    <a:pt x="149" y="6133"/>
                    <a:pt x="132" y="6218"/>
                    <a:pt x="123" y="6303"/>
                  </a:cubicBezTo>
                  <a:cubicBezTo>
                    <a:pt x="106" y="6473"/>
                    <a:pt x="119" y="6638"/>
                    <a:pt x="136" y="6787"/>
                  </a:cubicBezTo>
                  <a:cubicBezTo>
                    <a:pt x="157" y="6931"/>
                    <a:pt x="187" y="7067"/>
                    <a:pt x="213" y="7182"/>
                  </a:cubicBezTo>
                  <a:cubicBezTo>
                    <a:pt x="272" y="7415"/>
                    <a:pt x="331" y="7585"/>
                    <a:pt x="357" y="7670"/>
                  </a:cubicBezTo>
                  <a:cubicBezTo>
                    <a:pt x="416" y="7844"/>
                    <a:pt x="442" y="7924"/>
                    <a:pt x="455" y="7958"/>
                  </a:cubicBezTo>
                  <a:cubicBezTo>
                    <a:pt x="493" y="7941"/>
                    <a:pt x="501" y="7878"/>
                    <a:pt x="493" y="7818"/>
                  </a:cubicBezTo>
                  <a:cubicBezTo>
                    <a:pt x="484" y="7755"/>
                    <a:pt x="463" y="7687"/>
                    <a:pt x="446" y="7619"/>
                  </a:cubicBezTo>
                  <a:cubicBezTo>
                    <a:pt x="412" y="7483"/>
                    <a:pt x="365" y="7347"/>
                    <a:pt x="327" y="7207"/>
                  </a:cubicBezTo>
                  <a:cubicBezTo>
                    <a:pt x="285" y="7067"/>
                    <a:pt x="247" y="6923"/>
                    <a:pt x="221" y="6774"/>
                  </a:cubicBezTo>
                  <a:cubicBezTo>
                    <a:pt x="196" y="6626"/>
                    <a:pt x="187" y="6473"/>
                    <a:pt x="208" y="6320"/>
                  </a:cubicBezTo>
                  <a:cubicBezTo>
                    <a:pt x="225" y="6163"/>
                    <a:pt x="272" y="6014"/>
                    <a:pt x="336" y="5874"/>
                  </a:cubicBezTo>
                  <a:cubicBezTo>
                    <a:pt x="395" y="5734"/>
                    <a:pt x="471" y="5598"/>
                    <a:pt x="539" y="5463"/>
                  </a:cubicBezTo>
                  <a:cubicBezTo>
                    <a:pt x="612" y="5327"/>
                    <a:pt x="675" y="5191"/>
                    <a:pt x="726" y="5047"/>
                  </a:cubicBezTo>
                  <a:cubicBezTo>
                    <a:pt x="773" y="4907"/>
                    <a:pt x="798" y="4758"/>
                    <a:pt x="803" y="4610"/>
                  </a:cubicBezTo>
                  <a:cubicBezTo>
                    <a:pt x="811" y="4308"/>
                    <a:pt x="747" y="4015"/>
                    <a:pt x="662" y="3739"/>
                  </a:cubicBezTo>
                  <a:cubicBezTo>
                    <a:pt x="578" y="3464"/>
                    <a:pt x="467" y="3200"/>
                    <a:pt x="378" y="2946"/>
                  </a:cubicBezTo>
                  <a:cubicBezTo>
                    <a:pt x="285" y="2687"/>
                    <a:pt x="213" y="2432"/>
                    <a:pt x="179" y="2186"/>
                  </a:cubicBezTo>
                  <a:cubicBezTo>
                    <a:pt x="145" y="1940"/>
                    <a:pt x="157" y="1702"/>
                    <a:pt x="208" y="1494"/>
                  </a:cubicBezTo>
                  <a:cubicBezTo>
                    <a:pt x="264" y="1286"/>
                    <a:pt x="344" y="1108"/>
                    <a:pt x="408" y="951"/>
                  </a:cubicBezTo>
                  <a:cubicBezTo>
                    <a:pt x="471" y="794"/>
                    <a:pt x="522" y="654"/>
                    <a:pt x="548" y="535"/>
                  </a:cubicBezTo>
                  <a:cubicBezTo>
                    <a:pt x="578" y="416"/>
                    <a:pt x="578" y="323"/>
                    <a:pt x="569" y="259"/>
                  </a:cubicBezTo>
                  <a:cubicBezTo>
                    <a:pt x="556" y="161"/>
                    <a:pt x="514" y="94"/>
                    <a:pt x="467" y="55"/>
                  </a:cubicBezTo>
                  <a:cubicBezTo>
                    <a:pt x="429" y="17"/>
                    <a:pt x="387" y="4"/>
                    <a:pt x="3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7" name="Google Shape;2507;p29"/>
            <p:cNvSpPr/>
            <p:nvPr/>
          </p:nvSpPr>
          <p:spPr>
            <a:xfrm>
              <a:off x="-3158137" y="3201148"/>
              <a:ext cx="186722" cy="1037871"/>
            </a:xfrm>
            <a:custGeom>
              <a:avLst/>
              <a:gdLst/>
              <a:ahLst/>
              <a:cxnLst/>
              <a:rect l="l" t="t" r="r" b="b"/>
              <a:pathLst>
                <a:path w="892" h="4958" extrusionOk="0">
                  <a:moveTo>
                    <a:pt x="468" y="0"/>
                  </a:moveTo>
                  <a:lnTo>
                    <a:pt x="468" y="0"/>
                  </a:lnTo>
                  <a:cubicBezTo>
                    <a:pt x="472" y="5"/>
                    <a:pt x="472" y="13"/>
                    <a:pt x="472" y="30"/>
                  </a:cubicBezTo>
                  <a:cubicBezTo>
                    <a:pt x="476" y="132"/>
                    <a:pt x="472" y="480"/>
                    <a:pt x="310" y="849"/>
                  </a:cubicBezTo>
                  <a:cubicBezTo>
                    <a:pt x="124" y="1286"/>
                    <a:pt x="1" y="1825"/>
                    <a:pt x="145" y="2343"/>
                  </a:cubicBezTo>
                  <a:cubicBezTo>
                    <a:pt x="289" y="2865"/>
                    <a:pt x="646" y="3808"/>
                    <a:pt x="739" y="4207"/>
                  </a:cubicBezTo>
                  <a:cubicBezTo>
                    <a:pt x="777" y="4372"/>
                    <a:pt x="803" y="4580"/>
                    <a:pt x="820" y="4758"/>
                  </a:cubicBezTo>
                  <a:cubicBezTo>
                    <a:pt x="824" y="4830"/>
                    <a:pt x="828" y="4898"/>
                    <a:pt x="833" y="4958"/>
                  </a:cubicBezTo>
                  <a:cubicBezTo>
                    <a:pt x="862" y="4839"/>
                    <a:pt x="879" y="4716"/>
                    <a:pt x="883" y="4597"/>
                  </a:cubicBezTo>
                  <a:cubicBezTo>
                    <a:pt x="892" y="4291"/>
                    <a:pt x="824" y="3990"/>
                    <a:pt x="739" y="3714"/>
                  </a:cubicBezTo>
                  <a:cubicBezTo>
                    <a:pt x="650" y="3434"/>
                    <a:pt x="540" y="3171"/>
                    <a:pt x="451" y="2916"/>
                  </a:cubicBezTo>
                  <a:cubicBezTo>
                    <a:pt x="361" y="2662"/>
                    <a:pt x="285" y="2411"/>
                    <a:pt x="255" y="2169"/>
                  </a:cubicBezTo>
                  <a:cubicBezTo>
                    <a:pt x="221" y="1927"/>
                    <a:pt x="234" y="1694"/>
                    <a:pt x="285" y="1494"/>
                  </a:cubicBezTo>
                  <a:cubicBezTo>
                    <a:pt x="336" y="1291"/>
                    <a:pt x="417" y="1112"/>
                    <a:pt x="480" y="955"/>
                  </a:cubicBezTo>
                  <a:cubicBezTo>
                    <a:pt x="544" y="794"/>
                    <a:pt x="591" y="654"/>
                    <a:pt x="616" y="531"/>
                  </a:cubicBezTo>
                  <a:cubicBezTo>
                    <a:pt x="646" y="412"/>
                    <a:pt x="642" y="310"/>
                    <a:pt x="629" y="242"/>
                  </a:cubicBezTo>
                  <a:cubicBezTo>
                    <a:pt x="612" y="145"/>
                    <a:pt x="565" y="73"/>
                    <a:pt x="518" y="34"/>
                  </a:cubicBezTo>
                  <a:cubicBezTo>
                    <a:pt x="501" y="17"/>
                    <a:pt x="485" y="9"/>
                    <a:pt x="468" y="0"/>
                  </a:cubicBezTo>
                  <a:close/>
                </a:path>
              </a:pathLst>
            </a:custGeom>
            <a:solidFill>
              <a:srgbClr val="1E1549">
                <a:alpha val="41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8" name="Google Shape;2508;p29"/>
            <p:cNvSpPr/>
            <p:nvPr/>
          </p:nvSpPr>
          <p:spPr>
            <a:xfrm>
              <a:off x="-3183048" y="3263739"/>
              <a:ext cx="44797" cy="204099"/>
            </a:xfrm>
            <a:custGeom>
              <a:avLst/>
              <a:gdLst/>
              <a:ahLst/>
              <a:cxnLst/>
              <a:rect l="l" t="t" r="r" b="b"/>
              <a:pathLst>
                <a:path w="214" h="975" extrusionOk="0">
                  <a:moveTo>
                    <a:pt x="200" y="1"/>
                  </a:moveTo>
                  <a:cubicBezTo>
                    <a:pt x="195" y="1"/>
                    <a:pt x="187" y="7"/>
                    <a:pt x="175" y="28"/>
                  </a:cubicBezTo>
                  <a:cubicBezTo>
                    <a:pt x="162" y="49"/>
                    <a:pt x="132" y="105"/>
                    <a:pt x="103" y="185"/>
                  </a:cubicBezTo>
                  <a:cubicBezTo>
                    <a:pt x="77" y="266"/>
                    <a:pt x="47" y="368"/>
                    <a:pt x="26" y="470"/>
                  </a:cubicBezTo>
                  <a:cubicBezTo>
                    <a:pt x="9" y="576"/>
                    <a:pt x="1" y="682"/>
                    <a:pt x="1" y="767"/>
                  </a:cubicBezTo>
                  <a:cubicBezTo>
                    <a:pt x="1" y="852"/>
                    <a:pt x="9" y="915"/>
                    <a:pt x="14" y="936"/>
                  </a:cubicBezTo>
                  <a:cubicBezTo>
                    <a:pt x="22" y="970"/>
                    <a:pt x="26" y="975"/>
                    <a:pt x="35" y="975"/>
                  </a:cubicBezTo>
                  <a:cubicBezTo>
                    <a:pt x="39" y="975"/>
                    <a:pt x="43" y="966"/>
                    <a:pt x="47" y="932"/>
                  </a:cubicBezTo>
                  <a:cubicBezTo>
                    <a:pt x="47" y="911"/>
                    <a:pt x="43" y="847"/>
                    <a:pt x="47" y="767"/>
                  </a:cubicBezTo>
                  <a:cubicBezTo>
                    <a:pt x="52" y="682"/>
                    <a:pt x="60" y="580"/>
                    <a:pt x="77" y="478"/>
                  </a:cubicBezTo>
                  <a:cubicBezTo>
                    <a:pt x="98" y="376"/>
                    <a:pt x="124" y="279"/>
                    <a:pt x="149" y="202"/>
                  </a:cubicBezTo>
                  <a:cubicBezTo>
                    <a:pt x="175" y="122"/>
                    <a:pt x="196" y="62"/>
                    <a:pt x="205" y="41"/>
                  </a:cubicBezTo>
                  <a:cubicBezTo>
                    <a:pt x="213" y="11"/>
                    <a:pt x="209" y="3"/>
                    <a:pt x="205" y="3"/>
                  </a:cubicBezTo>
                  <a:cubicBezTo>
                    <a:pt x="203" y="2"/>
                    <a:pt x="202" y="1"/>
                    <a:pt x="20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9" name="Google Shape;2509;p29"/>
            <p:cNvSpPr/>
            <p:nvPr/>
          </p:nvSpPr>
          <p:spPr>
            <a:xfrm>
              <a:off x="-3183885" y="3496938"/>
              <a:ext cx="12560" cy="29516"/>
            </a:xfrm>
            <a:custGeom>
              <a:avLst/>
              <a:gdLst/>
              <a:ahLst/>
              <a:cxnLst/>
              <a:rect l="l" t="t" r="r" b="b"/>
              <a:pathLst>
                <a:path w="60" h="141" extrusionOk="0">
                  <a:moveTo>
                    <a:pt x="30" y="1"/>
                  </a:moveTo>
                  <a:cubicBezTo>
                    <a:pt x="26" y="1"/>
                    <a:pt x="18" y="1"/>
                    <a:pt x="13" y="5"/>
                  </a:cubicBezTo>
                  <a:cubicBezTo>
                    <a:pt x="5" y="18"/>
                    <a:pt x="1" y="124"/>
                    <a:pt x="13" y="137"/>
                  </a:cubicBezTo>
                  <a:cubicBezTo>
                    <a:pt x="22" y="141"/>
                    <a:pt x="26" y="141"/>
                    <a:pt x="35" y="141"/>
                  </a:cubicBezTo>
                  <a:cubicBezTo>
                    <a:pt x="39" y="141"/>
                    <a:pt x="43" y="141"/>
                    <a:pt x="47" y="137"/>
                  </a:cubicBezTo>
                  <a:cubicBezTo>
                    <a:pt x="60" y="124"/>
                    <a:pt x="60" y="18"/>
                    <a:pt x="47" y="5"/>
                  </a:cubicBezTo>
                  <a:cubicBezTo>
                    <a:pt x="43" y="1"/>
                    <a:pt x="39" y="1"/>
                    <a:pt x="3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10" name="Google Shape;2510;p29"/>
          <p:cNvGrpSpPr/>
          <p:nvPr/>
        </p:nvGrpSpPr>
        <p:grpSpPr>
          <a:xfrm>
            <a:off x="449524" y="1997576"/>
            <a:ext cx="167643" cy="2112146"/>
            <a:chOff x="-651590" y="3045822"/>
            <a:chExt cx="150299" cy="1893622"/>
          </a:xfrm>
        </p:grpSpPr>
        <p:sp>
          <p:nvSpPr>
            <p:cNvPr id="2511" name="Google Shape;2511;p29"/>
            <p:cNvSpPr/>
            <p:nvPr/>
          </p:nvSpPr>
          <p:spPr>
            <a:xfrm>
              <a:off x="-651590" y="3045822"/>
              <a:ext cx="150299" cy="1893622"/>
            </a:xfrm>
            <a:custGeom>
              <a:avLst/>
              <a:gdLst/>
              <a:ahLst/>
              <a:cxnLst/>
              <a:rect l="l" t="t" r="r" b="b"/>
              <a:pathLst>
                <a:path w="718" h="9046" extrusionOk="0">
                  <a:moveTo>
                    <a:pt x="378" y="29"/>
                  </a:moveTo>
                  <a:cubicBezTo>
                    <a:pt x="391" y="29"/>
                    <a:pt x="412" y="29"/>
                    <a:pt x="433" y="38"/>
                  </a:cubicBezTo>
                  <a:cubicBezTo>
                    <a:pt x="454" y="42"/>
                    <a:pt x="471" y="55"/>
                    <a:pt x="492" y="68"/>
                  </a:cubicBezTo>
                  <a:cubicBezTo>
                    <a:pt x="518" y="93"/>
                    <a:pt x="552" y="131"/>
                    <a:pt x="573" y="199"/>
                  </a:cubicBezTo>
                  <a:cubicBezTo>
                    <a:pt x="586" y="229"/>
                    <a:pt x="594" y="267"/>
                    <a:pt x="603" y="305"/>
                  </a:cubicBezTo>
                  <a:cubicBezTo>
                    <a:pt x="611" y="348"/>
                    <a:pt x="620" y="390"/>
                    <a:pt x="628" y="441"/>
                  </a:cubicBezTo>
                  <a:cubicBezTo>
                    <a:pt x="654" y="632"/>
                    <a:pt x="649" y="878"/>
                    <a:pt x="607" y="1154"/>
                  </a:cubicBezTo>
                  <a:cubicBezTo>
                    <a:pt x="569" y="1430"/>
                    <a:pt x="492" y="1740"/>
                    <a:pt x="437" y="2067"/>
                  </a:cubicBezTo>
                  <a:cubicBezTo>
                    <a:pt x="378" y="2398"/>
                    <a:pt x="348" y="2750"/>
                    <a:pt x="352" y="3102"/>
                  </a:cubicBezTo>
                  <a:cubicBezTo>
                    <a:pt x="352" y="3455"/>
                    <a:pt x="386" y="3803"/>
                    <a:pt x="446" y="4134"/>
                  </a:cubicBezTo>
                  <a:cubicBezTo>
                    <a:pt x="454" y="4185"/>
                    <a:pt x="463" y="4231"/>
                    <a:pt x="471" y="4282"/>
                  </a:cubicBezTo>
                  <a:cubicBezTo>
                    <a:pt x="522" y="4554"/>
                    <a:pt x="582" y="4813"/>
                    <a:pt x="620" y="5046"/>
                  </a:cubicBezTo>
                  <a:cubicBezTo>
                    <a:pt x="662" y="5322"/>
                    <a:pt x="675" y="5568"/>
                    <a:pt x="658" y="5763"/>
                  </a:cubicBezTo>
                  <a:cubicBezTo>
                    <a:pt x="645" y="5954"/>
                    <a:pt x="620" y="6095"/>
                    <a:pt x="603" y="6167"/>
                  </a:cubicBezTo>
                  <a:cubicBezTo>
                    <a:pt x="594" y="6222"/>
                    <a:pt x="582" y="6269"/>
                    <a:pt x="577" y="6303"/>
                  </a:cubicBezTo>
                  <a:cubicBezTo>
                    <a:pt x="569" y="6315"/>
                    <a:pt x="565" y="6332"/>
                    <a:pt x="556" y="6358"/>
                  </a:cubicBezTo>
                  <a:cubicBezTo>
                    <a:pt x="535" y="6421"/>
                    <a:pt x="480" y="6612"/>
                    <a:pt x="416" y="6863"/>
                  </a:cubicBezTo>
                  <a:cubicBezTo>
                    <a:pt x="352" y="7117"/>
                    <a:pt x="293" y="7436"/>
                    <a:pt x="276" y="7763"/>
                  </a:cubicBezTo>
                  <a:cubicBezTo>
                    <a:pt x="259" y="8089"/>
                    <a:pt x="297" y="8416"/>
                    <a:pt x="374" y="8667"/>
                  </a:cubicBezTo>
                  <a:cubicBezTo>
                    <a:pt x="382" y="8701"/>
                    <a:pt x="391" y="8730"/>
                    <a:pt x="399" y="8760"/>
                  </a:cubicBezTo>
                  <a:cubicBezTo>
                    <a:pt x="412" y="8786"/>
                    <a:pt x="420" y="8815"/>
                    <a:pt x="429" y="8841"/>
                  </a:cubicBezTo>
                  <a:cubicBezTo>
                    <a:pt x="450" y="8892"/>
                    <a:pt x="458" y="8943"/>
                    <a:pt x="446" y="8972"/>
                  </a:cubicBezTo>
                  <a:cubicBezTo>
                    <a:pt x="442" y="8981"/>
                    <a:pt x="437" y="8989"/>
                    <a:pt x="433" y="8993"/>
                  </a:cubicBezTo>
                  <a:cubicBezTo>
                    <a:pt x="425" y="8985"/>
                    <a:pt x="420" y="8972"/>
                    <a:pt x="408" y="8960"/>
                  </a:cubicBezTo>
                  <a:cubicBezTo>
                    <a:pt x="382" y="8917"/>
                    <a:pt x="331" y="8841"/>
                    <a:pt x="272" y="8696"/>
                  </a:cubicBezTo>
                  <a:cubicBezTo>
                    <a:pt x="255" y="8650"/>
                    <a:pt x="234" y="8582"/>
                    <a:pt x="212" y="8488"/>
                  </a:cubicBezTo>
                  <a:cubicBezTo>
                    <a:pt x="191" y="8399"/>
                    <a:pt x="174" y="8285"/>
                    <a:pt x="170" y="8153"/>
                  </a:cubicBezTo>
                  <a:cubicBezTo>
                    <a:pt x="170" y="8022"/>
                    <a:pt x="178" y="7873"/>
                    <a:pt x="200" y="7707"/>
                  </a:cubicBezTo>
                  <a:cubicBezTo>
                    <a:pt x="221" y="7546"/>
                    <a:pt x="259" y="7372"/>
                    <a:pt x="301" y="7185"/>
                  </a:cubicBezTo>
                  <a:cubicBezTo>
                    <a:pt x="382" y="6812"/>
                    <a:pt x="501" y="6400"/>
                    <a:pt x="560" y="5946"/>
                  </a:cubicBezTo>
                  <a:cubicBezTo>
                    <a:pt x="586" y="5721"/>
                    <a:pt x="594" y="5483"/>
                    <a:pt x="577" y="5250"/>
                  </a:cubicBezTo>
                  <a:cubicBezTo>
                    <a:pt x="565" y="5012"/>
                    <a:pt x="522" y="4775"/>
                    <a:pt x="475" y="4541"/>
                  </a:cubicBezTo>
                  <a:cubicBezTo>
                    <a:pt x="425" y="4308"/>
                    <a:pt x="365" y="4078"/>
                    <a:pt x="323" y="3849"/>
                  </a:cubicBezTo>
                  <a:cubicBezTo>
                    <a:pt x="280" y="3620"/>
                    <a:pt x="255" y="3391"/>
                    <a:pt x="255" y="3166"/>
                  </a:cubicBezTo>
                  <a:cubicBezTo>
                    <a:pt x="246" y="2716"/>
                    <a:pt x="306" y="2287"/>
                    <a:pt x="352" y="1910"/>
                  </a:cubicBezTo>
                  <a:cubicBezTo>
                    <a:pt x="399" y="1528"/>
                    <a:pt x="429" y="1192"/>
                    <a:pt x="433" y="925"/>
                  </a:cubicBezTo>
                  <a:cubicBezTo>
                    <a:pt x="437" y="662"/>
                    <a:pt x="416" y="462"/>
                    <a:pt x="399" y="365"/>
                  </a:cubicBezTo>
                  <a:cubicBezTo>
                    <a:pt x="382" y="212"/>
                    <a:pt x="357" y="131"/>
                    <a:pt x="344" y="89"/>
                  </a:cubicBezTo>
                  <a:cubicBezTo>
                    <a:pt x="335" y="59"/>
                    <a:pt x="331" y="46"/>
                    <a:pt x="327" y="38"/>
                  </a:cubicBezTo>
                  <a:cubicBezTo>
                    <a:pt x="340" y="34"/>
                    <a:pt x="357" y="29"/>
                    <a:pt x="378" y="29"/>
                  </a:cubicBezTo>
                  <a:close/>
                  <a:moveTo>
                    <a:pt x="318" y="42"/>
                  </a:moveTo>
                  <a:cubicBezTo>
                    <a:pt x="318" y="51"/>
                    <a:pt x="323" y="63"/>
                    <a:pt x="327" y="89"/>
                  </a:cubicBezTo>
                  <a:cubicBezTo>
                    <a:pt x="331" y="135"/>
                    <a:pt x="352" y="216"/>
                    <a:pt x="369" y="373"/>
                  </a:cubicBezTo>
                  <a:cubicBezTo>
                    <a:pt x="382" y="475"/>
                    <a:pt x="399" y="666"/>
                    <a:pt x="391" y="933"/>
                  </a:cubicBezTo>
                  <a:cubicBezTo>
                    <a:pt x="386" y="1197"/>
                    <a:pt x="352" y="1532"/>
                    <a:pt x="301" y="1910"/>
                  </a:cubicBezTo>
                  <a:cubicBezTo>
                    <a:pt x="255" y="2287"/>
                    <a:pt x="195" y="2716"/>
                    <a:pt x="200" y="3170"/>
                  </a:cubicBezTo>
                  <a:cubicBezTo>
                    <a:pt x="204" y="3399"/>
                    <a:pt x="229" y="3633"/>
                    <a:pt x="272" y="3866"/>
                  </a:cubicBezTo>
                  <a:cubicBezTo>
                    <a:pt x="318" y="4095"/>
                    <a:pt x="374" y="4329"/>
                    <a:pt x="425" y="4558"/>
                  </a:cubicBezTo>
                  <a:cubicBezTo>
                    <a:pt x="471" y="4792"/>
                    <a:pt x="509" y="5025"/>
                    <a:pt x="526" y="5258"/>
                  </a:cubicBezTo>
                  <a:cubicBezTo>
                    <a:pt x="539" y="5492"/>
                    <a:pt x="531" y="5721"/>
                    <a:pt x="505" y="5946"/>
                  </a:cubicBezTo>
                  <a:cubicBezTo>
                    <a:pt x="450" y="6392"/>
                    <a:pt x="335" y="6808"/>
                    <a:pt x="251" y="7181"/>
                  </a:cubicBezTo>
                  <a:cubicBezTo>
                    <a:pt x="208" y="7368"/>
                    <a:pt x="174" y="7546"/>
                    <a:pt x="153" y="7707"/>
                  </a:cubicBezTo>
                  <a:cubicBezTo>
                    <a:pt x="132" y="7873"/>
                    <a:pt x="123" y="8026"/>
                    <a:pt x="132" y="8162"/>
                  </a:cubicBezTo>
                  <a:cubicBezTo>
                    <a:pt x="136" y="8293"/>
                    <a:pt x="153" y="8408"/>
                    <a:pt x="174" y="8501"/>
                  </a:cubicBezTo>
                  <a:cubicBezTo>
                    <a:pt x="200" y="8595"/>
                    <a:pt x="225" y="8667"/>
                    <a:pt x="246" y="8713"/>
                  </a:cubicBezTo>
                  <a:cubicBezTo>
                    <a:pt x="306" y="8853"/>
                    <a:pt x="361" y="8926"/>
                    <a:pt x="395" y="8968"/>
                  </a:cubicBezTo>
                  <a:cubicBezTo>
                    <a:pt x="403" y="8981"/>
                    <a:pt x="416" y="8993"/>
                    <a:pt x="420" y="8998"/>
                  </a:cubicBezTo>
                  <a:cubicBezTo>
                    <a:pt x="413" y="9003"/>
                    <a:pt x="404" y="9005"/>
                    <a:pt x="394" y="9005"/>
                  </a:cubicBezTo>
                  <a:cubicBezTo>
                    <a:pt x="388" y="9005"/>
                    <a:pt x="381" y="9004"/>
                    <a:pt x="374" y="9002"/>
                  </a:cubicBezTo>
                  <a:cubicBezTo>
                    <a:pt x="348" y="8998"/>
                    <a:pt x="331" y="8985"/>
                    <a:pt x="318" y="8972"/>
                  </a:cubicBezTo>
                  <a:cubicBezTo>
                    <a:pt x="284" y="8938"/>
                    <a:pt x="267" y="8913"/>
                    <a:pt x="259" y="8900"/>
                  </a:cubicBezTo>
                  <a:cubicBezTo>
                    <a:pt x="255" y="8892"/>
                    <a:pt x="251" y="8887"/>
                    <a:pt x="246" y="8883"/>
                  </a:cubicBezTo>
                  <a:cubicBezTo>
                    <a:pt x="242" y="8875"/>
                    <a:pt x="238" y="8862"/>
                    <a:pt x="229" y="8849"/>
                  </a:cubicBezTo>
                  <a:cubicBezTo>
                    <a:pt x="225" y="8836"/>
                    <a:pt x="217" y="8828"/>
                    <a:pt x="212" y="8815"/>
                  </a:cubicBezTo>
                  <a:cubicBezTo>
                    <a:pt x="204" y="8802"/>
                    <a:pt x="200" y="8790"/>
                    <a:pt x="191" y="8773"/>
                  </a:cubicBezTo>
                  <a:cubicBezTo>
                    <a:pt x="178" y="8743"/>
                    <a:pt x="166" y="8713"/>
                    <a:pt x="153" y="8675"/>
                  </a:cubicBezTo>
                  <a:cubicBezTo>
                    <a:pt x="119" y="8582"/>
                    <a:pt x="60" y="8391"/>
                    <a:pt x="47" y="8123"/>
                  </a:cubicBezTo>
                  <a:cubicBezTo>
                    <a:pt x="43" y="7992"/>
                    <a:pt x="47" y="7839"/>
                    <a:pt x="68" y="7678"/>
                  </a:cubicBezTo>
                  <a:cubicBezTo>
                    <a:pt x="85" y="7512"/>
                    <a:pt x="123" y="7334"/>
                    <a:pt x="170" y="7147"/>
                  </a:cubicBezTo>
                  <a:cubicBezTo>
                    <a:pt x="217" y="6960"/>
                    <a:pt x="272" y="6765"/>
                    <a:pt x="327" y="6557"/>
                  </a:cubicBezTo>
                  <a:cubicBezTo>
                    <a:pt x="382" y="6349"/>
                    <a:pt x="437" y="6133"/>
                    <a:pt x="467" y="5904"/>
                  </a:cubicBezTo>
                  <a:cubicBezTo>
                    <a:pt x="497" y="5674"/>
                    <a:pt x="497" y="5437"/>
                    <a:pt x="475" y="5199"/>
                  </a:cubicBezTo>
                  <a:cubicBezTo>
                    <a:pt x="450" y="4961"/>
                    <a:pt x="403" y="4724"/>
                    <a:pt x="352" y="4486"/>
                  </a:cubicBezTo>
                  <a:cubicBezTo>
                    <a:pt x="246" y="4019"/>
                    <a:pt x="119" y="3552"/>
                    <a:pt x="98" y="3098"/>
                  </a:cubicBezTo>
                  <a:cubicBezTo>
                    <a:pt x="85" y="2873"/>
                    <a:pt x="102" y="2652"/>
                    <a:pt x="127" y="2440"/>
                  </a:cubicBezTo>
                  <a:cubicBezTo>
                    <a:pt x="153" y="2228"/>
                    <a:pt x="183" y="2024"/>
                    <a:pt x="204" y="1833"/>
                  </a:cubicBezTo>
                  <a:cubicBezTo>
                    <a:pt x="225" y="1638"/>
                    <a:pt x="238" y="1455"/>
                    <a:pt x="234" y="1290"/>
                  </a:cubicBezTo>
                  <a:cubicBezTo>
                    <a:pt x="234" y="1120"/>
                    <a:pt x="212" y="967"/>
                    <a:pt x="183" y="836"/>
                  </a:cubicBezTo>
                  <a:cubicBezTo>
                    <a:pt x="157" y="704"/>
                    <a:pt x="136" y="590"/>
                    <a:pt x="132" y="496"/>
                  </a:cubicBezTo>
                  <a:cubicBezTo>
                    <a:pt x="127" y="403"/>
                    <a:pt x="140" y="331"/>
                    <a:pt x="157" y="284"/>
                  </a:cubicBezTo>
                  <a:cubicBezTo>
                    <a:pt x="191" y="161"/>
                    <a:pt x="246" y="101"/>
                    <a:pt x="280" y="68"/>
                  </a:cubicBezTo>
                  <a:cubicBezTo>
                    <a:pt x="284" y="68"/>
                    <a:pt x="293" y="59"/>
                    <a:pt x="310" y="46"/>
                  </a:cubicBezTo>
                  <a:cubicBezTo>
                    <a:pt x="314" y="46"/>
                    <a:pt x="314" y="46"/>
                    <a:pt x="318" y="42"/>
                  </a:cubicBezTo>
                  <a:close/>
                  <a:moveTo>
                    <a:pt x="397" y="1"/>
                  </a:moveTo>
                  <a:cubicBezTo>
                    <a:pt x="390" y="1"/>
                    <a:pt x="382" y="2"/>
                    <a:pt x="374" y="4"/>
                  </a:cubicBezTo>
                  <a:cubicBezTo>
                    <a:pt x="344" y="8"/>
                    <a:pt x="323" y="17"/>
                    <a:pt x="310" y="25"/>
                  </a:cubicBezTo>
                  <a:cubicBezTo>
                    <a:pt x="301" y="29"/>
                    <a:pt x="297" y="34"/>
                    <a:pt x="289" y="38"/>
                  </a:cubicBezTo>
                  <a:cubicBezTo>
                    <a:pt x="251" y="63"/>
                    <a:pt x="174" y="123"/>
                    <a:pt x="123" y="280"/>
                  </a:cubicBezTo>
                  <a:cubicBezTo>
                    <a:pt x="106" y="326"/>
                    <a:pt x="89" y="407"/>
                    <a:pt x="93" y="505"/>
                  </a:cubicBezTo>
                  <a:cubicBezTo>
                    <a:pt x="98" y="602"/>
                    <a:pt x="119" y="717"/>
                    <a:pt x="144" y="848"/>
                  </a:cubicBezTo>
                  <a:cubicBezTo>
                    <a:pt x="170" y="980"/>
                    <a:pt x="187" y="1129"/>
                    <a:pt x="191" y="1294"/>
                  </a:cubicBezTo>
                  <a:cubicBezTo>
                    <a:pt x="191" y="1460"/>
                    <a:pt x="178" y="1642"/>
                    <a:pt x="157" y="1833"/>
                  </a:cubicBezTo>
                  <a:cubicBezTo>
                    <a:pt x="132" y="2024"/>
                    <a:pt x="106" y="2228"/>
                    <a:pt x="77" y="2440"/>
                  </a:cubicBezTo>
                  <a:cubicBezTo>
                    <a:pt x="51" y="2652"/>
                    <a:pt x="34" y="2877"/>
                    <a:pt x="47" y="3106"/>
                  </a:cubicBezTo>
                  <a:cubicBezTo>
                    <a:pt x="68" y="3569"/>
                    <a:pt x="195" y="4040"/>
                    <a:pt x="301" y="4507"/>
                  </a:cubicBezTo>
                  <a:cubicBezTo>
                    <a:pt x="352" y="4741"/>
                    <a:pt x="399" y="4974"/>
                    <a:pt x="425" y="5212"/>
                  </a:cubicBezTo>
                  <a:cubicBezTo>
                    <a:pt x="446" y="5445"/>
                    <a:pt x="446" y="5679"/>
                    <a:pt x="416" y="5904"/>
                  </a:cubicBezTo>
                  <a:cubicBezTo>
                    <a:pt x="352" y="6353"/>
                    <a:pt x="212" y="6765"/>
                    <a:pt x="123" y="7143"/>
                  </a:cubicBezTo>
                  <a:cubicBezTo>
                    <a:pt x="77" y="7330"/>
                    <a:pt x="38" y="7508"/>
                    <a:pt x="21" y="7678"/>
                  </a:cubicBezTo>
                  <a:cubicBezTo>
                    <a:pt x="4" y="7843"/>
                    <a:pt x="0" y="7996"/>
                    <a:pt x="4" y="8132"/>
                  </a:cubicBezTo>
                  <a:cubicBezTo>
                    <a:pt x="21" y="8404"/>
                    <a:pt x="85" y="8599"/>
                    <a:pt x="123" y="8692"/>
                  </a:cubicBezTo>
                  <a:cubicBezTo>
                    <a:pt x="136" y="8730"/>
                    <a:pt x="153" y="8760"/>
                    <a:pt x="166" y="8786"/>
                  </a:cubicBezTo>
                  <a:cubicBezTo>
                    <a:pt x="174" y="8802"/>
                    <a:pt x="178" y="8815"/>
                    <a:pt x="187" y="8828"/>
                  </a:cubicBezTo>
                  <a:cubicBezTo>
                    <a:pt x="191" y="8836"/>
                    <a:pt x="200" y="8849"/>
                    <a:pt x="204" y="8858"/>
                  </a:cubicBezTo>
                  <a:cubicBezTo>
                    <a:pt x="217" y="8879"/>
                    <a:pt x="229" y="8900"/>
                    <a:pt x="238" y="8913"/>
                  </a:cubicBezTo>
                  <a:cubicBezTo>
                    <a:pt x="246" y="8926"/>
                    <a:pt x="251" y="8930"/>
                    <a:pt x="255" y="8938"/>
                  </a:cubicBezTo>
                  <a:cubicBezTo>
                    <a:pt x="263" y="8955"/>
                    <a:pt x="276" y="8972"/>
                    <a:pt x="297" y="8993"/>
                  </a:cubicBezTo>
                  <a:cubicBezTo>
                    <a:pt x="306" y="9006"/>
                    <a:pt x="331" y="9032"/>
                    <a:pt x="365" y="9040"/>
                  </a:cubicBezTo>
                  <a:cubicBezTo>
                    <a:pt x="375" y="9043"/>
                    <a:pt x="388" y="9045"/>
                    <a:pt x="401" y="9045"/>
                  </a:cubicBezTo>
                  <a:cubicBezTo>
                    <a:pt x="410" y="9045"/>
                    <a:pt x="420" y="9044"/>
                    <a:pt x="429" y="9040"/>
                  </a:cubicBezTo>
                  <a:cubicBezTo>
                    <a:pt x="450" y="9032"/>
                    <a:pt x="475" y="9015"/>
                    <a:pt x="484" y="8989"/>
                  </a:cubicBezTo>
                  <a:cubicBezTo>
                    <a:pt x="505" y="8934"/>
                    <a:pt x="488" y="8879"/>
                    <a:pt x="471" y="8824"/>
                  </a:cubicBezTo>
                  <a:cubicBezTo>
                    <a:pt x="454" y="8773"/>
                    <a:pt x="433" y="8713"/>
                    <a:pt x="416" y="8654"/>
                  </a:cubicBezTo>
                  <a:cubicBezTo>
                    <a:pt x="348" y="8404"/>
                    <a:pt x="314" y="8081"/>
                    <a:pt x="331" y="7763"/>
                  </a:cubicBezTo>
                  <a:cubicBezTo>
                    <a:pt x="344" y="7440"/>
                    <a:pt x="403" y="7122"/>
                    <a:pt x="463" y="6871"/>
                  </a:cubicBezTo>
                  <a:cubicBezTo>
                    <a:pt x="522" y="6621"/>
                    <a:pt x="577" y="6430"/>
                    <a:pt x="590" y="6362"/>
                  </a:cubicBezTo>
                  <a:cubicBezTo>
                    <a:pt x="594" y="6336"/>
                    <a:pt x="599" y="6315"/>
                    <a:pt x="603" y="6303"/>
                  </a:cubicBezTo>
                  <a:cubicBezTo>
                    <a:pt x="611" y="6269"/>
                    <a:pt x="624" y="6226"/>
                    <a:pt x="637" y="6171"/>
                  </a:cubicBezTo>
                  <a:cubicBezTo>
                    <a:pt x="654" y="6099"/>
                    <a:pt x="688" y="5954"/>
                    <a:pt x="700" y="5759"/>
                  </a:cubicBezTo>
                  <a:cubicBezTo>
                    <a:pt x="717" y="5564"/>
                    <a:pt x="709" y="5314"/>
                    <a:pt x="662" y="5033"/>
                  </a:cubicBezTo>
                  <a:cubicBezTo>
                    <a:pt x="637" y="4842"/>
                    <a:pt x="594" y="4634"/>
                    <a:pt x="548" y="4418"/>
                  </a:cubicBezTo>
                  <a:cubicBezTo>
                    <a:pt x="531" y="4320"/>
                    <a:pt x="509" y="4223"/>
                    <a:pt x="492" y="4121"/>
                  </a:cubicBezTo>
                  <a:cubicBezTo>
                    <a:pt x="437" y="3794"/>
                    <a:pt x="403" y="3446"/>
                    <a:pt x="403" y="3094"/>
                  </a:cubicBezTo>
                  <a:cubicBezTo>
                    <a:pt x="403" y="2746"/>
                    <a:pt x="433" y="2398"/>
                    <a:pt x="488" y="2071"/>
                  </a:cubicBezTo>
                  <a:cubicBezTo>
                    <a:pt x="543" y="1744"/>
                    <a:pt x="616" y="1438"/>
                    <a:pt x="658" y="1158"/>
                  </a:cubicBezTo>
                  <a:cubicBezTo>
                    <a:pt x="696" y="878"/>
                    <a:pt x="700" y="624"/>
                    <a:pt x="666" y="428"/>
                  </a:cubicBezTo>
                  <a:cubicBezTo>
                    <a:pt x="662" y="382"/>
                    <a:pt x="649" y="335"/>
                    <a:pt x="641" y="292"/>
                  </a:cubicBezTo>
                  <a:cubicBezTo>
                    <a:pt x="633" y="250"/>
                    <a:pt x="620" y="212"/>
                    <a:pt x="607" y="178"/>
                  </a:cubicBezTo>
                  <a:cubicBezTo>
                    <a:pt x="582" y="114"/>
                    <a:pt x="543" y="63"/>
                    <a:pt x="509" y="42"/>
                  </a:cubicBezTo>
                  <a:cubicBezTo>
                    <a:pt x="480" y="17"/>
                    <a:pt x="450" y="8"/>
                    <a:pt x="425" y="4"/>
                  </a:cubicBezTo>
                  <a:cubicBezTo>
                    <a:pt x="414" y="2"/>
                    <a:pt x="405" y="1"/>
                    <a:pt x="397" y="1"/>
                  </a:cubicBezTo>
                  <a:close/>
                </a:path>
              </a:pathLst>
            </a:custGeom>
            <a:solidFill>
              <a:srgbClr val="1E15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2" name="Google Shape;2512;p29"/>
            <p:cNvSpPr/>
            <p:nvPr/>
          </p:nvSpPr>
          <p:spPr>
            <a:xfrm>
              <a:off x="-642798" y="3054614"/>
              <a:ext cx="104246" cy="1876247"/>
            </a:xfrm>
            <a:custGeom>
              <a:avLst/>
              <a:gdLst/>
              <a:ahLst/>
              <a:cxnLst/>
              <a:rect l="l" t="t" r="r" b="b"/>
              <a:pathLst>
                <a:path w="498" h="8963" extrusionOk="0">
                  <a:moveTo>
                    <a:pt x="276" y="0"/>
                  </a:moveTo>
                  <a:cubicBezTo>
                    <a:pt x="272" y="4"/>
                    <a:pt x="272" y="4"/>
                    <a:pt x="268" y="9"/>
                  </a:cubicBezTo>
                  <a:cubicBezTo>
                    <a:pt x="251" y="17"/>
                    <a:pt x="242" y="26"/>
                    <a:pt x="238" y="26"/>
                  </a:cubicBezTo>
                  <a:cubicBezTo>
                    <a:pt x="204" y="59"/>
                    <a:pt x="149" y="119"/>
                    <a:pt x="115" y="242"/>
                  </a:cubicBezTo>
                  <a:cubicBezTo>
                    <a:pt x="98" y="289"/>
                    <a:pt x="85" y="361"/>
                    <a:pt x="90" y="454"/>
                  </a:cubicBezTo>
                  <a:cubicBezTo>
                    <a:pt x="94" y="548"/>
                    <a:pt x="115" y="662"/>
                    <a:pt x="141" y="794"/>
                  </a:cubicBezTo>
                  <a:cubicBezTo>
                    <a:pt x="170" y="925"/>
                    <a:pt x="192" y="1078"/>
                    <a:pt x="192" y="1248"/>
                  </a:cubicBezTo>
                  <a:cubicBezTo>
                    <a:pt x="196" y="1413"/>
                    <a:pt x="183" y="1596"/>
                    <a:pt x="162" y="1791"/>
                  </a:cubicBezTo>
                  <a:cubicBezTo>
                    <a:pt x="141" y="1982"/>
                    <a:pt x="111" y="2186"/>
                    <a:pt x="85" y="2398"/>
                  </a:cubicBezTo>
                  <a:cubicBezTo>
                    <a:pt x="60" y="2610"/>
                    <a:pt x="43" y="2831"/>
                    <a:pt x="56" y="3056"/>
                  </a:cubicBezTo>
                  <a:cubicBezTo>
                    <a:pt x="77" y="3510"/>
                    <a:pt x="204" y="3977"/>
                    <a:pt x="310" y="4444"/>
                  </a:cubicBezTo>
                  <a:cubicBezTo>
                    <a:pt x="361" y="4682"/>
                    <a:pt x="408" y="4919"/>
                    <a:pt x="433" y="5157"/>
                  </a:cubicBezTo>
                  <a:cubicBezTo>
                    <a:pt x="455" y="5395"/>
                    <a:pt x="455" y="5632"/>
                    <a:pt x="425" y="5862"/>
                  </a:cubicBezTo>
                  <a:cubicBezTo>
                    <a:pt x="395" y="6091"/>
                    <a:pt x="340" y="6307"/>
                    <a:pt x="285" y="6515"/>
                  </a:cubicBezTo>
                  <a:cubicBezTo>
                    <a:pt x="230" y="6723"/>
                    <a:pt x="175" y="6918"/>
                    <a:pt x="128" y="7105"/>
                  </a:cubicBezTo>
                  <a:cubicBezTo>
                    <a:pt x="81" y="7292"/>
                    <a:pt x="43" y="7470"/>
                    <a:pt x="26" y="7636"/>
                  </a:cubicBezTo>
                  <a:cubicBezTo>
                    <a:pt x="5" y="7797"/>
                    <a:pt x="1" y="7950"/>
                    <a:pt x="5" y="8081"/>
                  </a:cubicBezTo>
                  <a:cubicBezTo>
                    <a:pt x="18" y="8349"/>
                    <a:pt x="77" y="8540"/>
                    <a:pt x="111" y="8633"/>
                  </a:cubicBezTo>
                  <a:cubicBezTo>
                    <a:pt x="124" y="8671"/>
                    <a:pt x="136" y="8701"/>
                    <a:pt x="149" y="8731"/>
                  </a:cubicBezTo>
                  <a:cubicBezTo>
                    <a:pt x="158" y="8748"/>
                    <a:pt x="162" y="8760"/>
                    <a:pt x="170" y="8773"/>
                  </a:cubicBezTo>
                  <a:cubicBezTo>
                    <a:pt x="175" y="8786"/>
                    <a:pt x="183" y="8794"/>
                    <a:pt x="187" y="8807"/>
                  </a:cubicBezTo>
                  <a:cubicBezTo>
                    <a:pt x="196" y="8820"/>
                    <a:pt x="200" y="8833"/>
                    <a:pt x="204" y="8841"/>
                  </a:cubicBezTo>
                  <a:cubicBezTo>
                    <a:pt x="209" y="8845"/>
                    <a:pt x="213" y="8850"/>
                    <a:pt x="217" y="8858"/>
                  </a:cubicBezTo>
                  <a:cubicBezTo>
                    <a:pt x="225" y="8871"/>
                    <a:pt x="242" y="8896"/>
                    <a:pt x="276" y="8930"/>
                  </a:cubicBezTo>
                  <a:cubicBezTo>
                    <a:pt x="289" y="8943"/>
                    <a:pt x="306" y="8956"/>
                    <a:pt x="332" y="8960"/>
                  </a:cubicBezTo>
                  <a:cubicBezTo>
                    <a:pt x="339" y="8962"/>
                    <a:pt x="346" y="8963"/>
                    <a:pt x="352" y="8963"/>
                  </a:cubicBezTo>
                  <a:cubicBezTo>
                    <a:pt x="362" y="8963"/>
                    <a:pt x="371" y="8961"/>
                    <a:pt x="378" y="8956"/>
                  </a:cubicBezTo>
                  <a:cubicBezTo>
                    <a:pt x="374" y="8951"/>
                    <a:pt x="361" y="8939"/>
                    <a:pt x="353" y="8926"/>
                  </a:cubicBezTo>
                  <a:cubicBezTo>
                    <a:pt x="319" y="8884"/>
                    <a:pt x="264" y="8811"/>
                    <a:pt x="204" y="8671"/>
                  </a:cubicBezTo>
                  <a:cubicBezTo>
                    <a:pt x="183" y="8625"/>
                    <a:pt x="158" y="8553"/>
                    <a:pt x="132" y="8459"/>
                  </a:cubicBezTo>
                  <a:cubicBezTo>
                    <a:pt x="111" y="8366"/>
                    <a:pt x="94" y="8251"/>
                    <a:pt x="90" y="8120"/>
                  </a:cubicBezTo>
                  <a:cubicBezTo>
                    <a:pt x="81" y="7984"/>
                    <a:pt x="90" y="7831"/>
                    <a:pt x="111" y="7665"/>
                  </a:cubicBezTo>
                  <a:cubicBezTo>
                    <a:pt x="132" y="7504"/>
                    <a:pt x="166" y="7326"/>
                    <a:pt x="209" y="7139"/>
                  </a:cubicBezTo>
                  <a:cubicBezTo>
                    <a:pt x="293" y="6766"/>
                    <a:pt x="408" y="6350"/>
                    <a:pt x="463" y="5904"/>
                  </a:cubicBezTo>
                  <a:cubicBezTo>
                    <a:pt x="489" y="5679"/>
                    <a:pt x="497" y="5450"/>
                    <a:pt x="484" y="5216"/>
                  </a:cubicBezTo>
                  <a:cubicBezTo>
                    <a:pt x="467" y="4983"/>
                    <a:pt x="429" y="4750"/>
                    <a:pt x="383" y="4516"/>
                  </a:cubicBezTo>
                  <a:cubicBezTo>
                    <a:pt x="332" y="4287"/>
                    <a:pt x="276" y="4053"/>
                    <a:pt x="230" y="3824"/>
                  </a:cubicBezTo>
                  <a:cubicBezTo>
                    <a:pt x="187" y="3591"/>
                    <a:pt x="162" y="3357"/>
                    <a:pt x="158" y="3128"/>
                  </a:cubicBezTo>
                  <a:cubicBezTo>
                    <a:pt x="153" y="2674"/>
                    <a:pt x="213" y="2245"/>
                    <a:pt x="259" y="1868"/>
                  </a:cubicBezTo>
                  <a:cubicBezTo>
                    <a:pt x="310" y="1490"/>
                    <a:pt x="344" y="1155"/>
                    <a:pt x="349" y="891"/>
                  </a:cubicBezTo>
                  <a:cubicBezTo>
                    <a:pt x="357" y="624"/>
                    <a:pt x="340" y="433"/>
                    <a:pt x="327" y="331"/>
                  </a:cubicBezTo>
                  <a:cubicBezTo>
                    <a:pt x="310" y="174"/>
                    <a:pt x="289" y="93"/>
                    <a:pt x="285" y="47"/>
                  </a:cubicBezTo>
                  <a:cubicBezTo>
                    <a:pt x="281" y="21"/>
                    <a:pt x="276" y="9"/>
                    <a:pt x="2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3" name="Google Shape;2513;p29"/>
            <p:cNvSpPr/>
            <p:nvPr/>
          </p:nvSpPr>
          <p:spPr>
            <a:xfrm>
              <a:off x="-616213" y="3051892"/>
              <a:ext cx="105921" cy="1876666"/>
            </a:xfrm>
            <a:custGeom>
              <a:avLst/>
              <a:gdLst/>
              <a:ahLst/>
              <a:cxnLst/>
              <a:rect l="l" t="t" r="r" b="b"/>
              <a:pathLst>
                <a:path w="506" h="8965" extrusionOk="0">
                  <a:moveTo>
                    <a:pt x="209" y="0"/>
                  </a:moveTo>
                  <a:cubicBezTo>
                    <a:pt x="188" y="0"/>
                    <a:pt x="171" y="5"/>
                    <a:pt x="158" y="9"/>
                  </a:cubicBezTo>
                  <a:cubicBezTo>
                    <a:pt x="162" y="17"/>
                    <a:pt x="166" y="30"/>
                    <a:pt x="175" y="60"/>
                  </a:cubicBezTo>
                  <a:cubicBezTo>
                    <a:pt x="188" y="102"/>
                    <a:pt x="213" y="183"/>
                    <a:pt x="230" y="336"/>
                  </a:cubicBezTo>
                  <a:cubicBezTo>
                    <a:pt x="247" y="433"/>
                    <a:pt x="268" y="633"/>
                    <a:pt x="264" y="896"/>
                  </a:cubicBezTo>
                  <a:cubicBezTo>
                    <a:pt x="260" y="1163"/>
                    <a:pt x="230" y="1499"/>
                    <a:pt x="183" y="1881"/>
                  </a:cubicBezTo>
                  <a:cubicBezTo>
                    <a:pt x="137" y="2258"/>
                    <a:pt x="77" y="2687"/>
                    <a:pt x="86" y="3137"/>
                  </a:cubicBezTo>
                  <a:cubicBezTo>
                    <a:pt x="86" y="3362"/>
                    <a:pt x="111" y="3591"/>
                    <a:pt x="154" y="3820"/>
                  </a:cubicBezTo>
                  <a:cubicBezTo>
                    <a:pt x="196" y="4049"/>
                    <a:pt x="256" y="4279"/>
                    <a:pt x="306" y="4512"/>
                  </a:cubicBezTo>
                  <a:cubicBezTo>
                    <a:pt x="353" y="4746"/>
                    <a:pt x="396" y="4983"/>
                    <a:pt x="408" y="5221"/>
                  </a:cubicBezTo>
                  <a:cubicBezTo>
                    <a:pt x="425" y="5454"/>
                    <a:pt x="417" y="5692"/>
                    <a:pt x="391" y="5917"/>
                  </a:cubicBezTo>
                  <a:cubicBezTo>
                    <a:pt x="332" y="6371"/>
                    <a:pt x="213" y="6783"/>
                    <a:pt x="132" y="7156"/>
                  </a:cubicBezTo>
                  <a:cubicBezTo>
                    <a:pt x="90" y="7343"/>
                    <a:pt x="52" y="7517"/>
                    <a:pt x="31" y="7678"/>
                  </a:cubicBezTo>
                  <a:cubicBezTo>
                    <a:pt x="9" y="7844"/>
                    <a:pt x="1" y="7993"/>
                    <a:pt x="1" y="8124"/>
                  </a:cubicBezTo>
                  <a:cubicBezTo>
                    <a:pt x="5" y="8256"/>
                    <a:pt x="22" y="8370"/>
                    <a:pt x="43" y="8459"/>
                  </a:cubicBezTo>
                  <a:cubicBezTo>
                    <a:pt x="65" y="8553"/>
                    <a:pt x="86" y="8621"/>
                    <a:pt x="103" y="8667"/>
                  </a:cubicBezTo>
                  <a:cubicBezTo>
                    <a:pt x="162" y="8812"/>
                    <a:pt x="213" y="8888"/>
                    <a:pt x="239" y="8931"/>
                  </a:cubicBezTo>
                  <a:cubicBezTo>
                    <a:pt x="251" y="8943"/>
                    <a:pt x="256" y="8956"/>
                    <a:pt x="264" y="8964"/>
                  </a:cubicBezTo>
                  <a:cubicBezTo>
                    <a:pt x="268" y="8960"/>
                    <a:pt x="273" y="8952"/>
                    <a:pt x="277" y="8943"/>
                  </a:cubicBezTo>
                  <a:cubicBezTo>
                    <a:pt x="289" y="8914"/>
                    <a:pt x="281" y="8863"/>
                    <a:pt x="260" y="8812"/>
                  </a:cubicBezTo>
                  <a:cubicBezTo>
                    <a:pt x="251" y="8786"/>
                    <a:pt x="243" y="8757"/>
                    <a:pt x="230" y="8731"/>
                  </a:cubicBezTo>
                  <a:cubicBezTo>
                    <a:pt x="222" y="8701"/>
                    <a:pt x="213" y="8672"/>
                    <a:pt x="205" y="8638"/>
                  </a:cubicBezTo>
                  <a:cubicBezTo>
                    <a:pt x="128" y="8387"/>
                    <a:pt x="90" y="8060"/>
                    <a:pt x="107" y="7734"/>
                  </a:cubicBezTo>
                  <a:cubicBezTo>
                    <a:pt x="124" y="7407"/>
                    <a:pt x="183" y="7088"/>
                    <a:pt x="247" y="6834"/>
                  </a:cubicBezTo>
                  <a:cubicBezTo>
                    <a:pt x="311" y="6583"/>
                    <a:pt x="366" y="6392"/>
                    <a:pt x="387" y="6329"/>
                  </a:cubicBezTo>
                  <a:cubicBezTo>
                    <a:pt x="396" y="6303"/>
                    <a:pt x="400" y="6286"/>
                    <a:pt x="408" y="6274"/>
                  </a:cubicBezTo>
                  <a:cubicBezTo>
                    <a:pt x="413" y="6240"/>
                    <a:pt x="425" y="6193"/>
                    <a:pt x="434" y="6138"/>
                  </a:cubicBezTo>
                  <a:cubicBezTo>
                    <a:pt x="451" y="6066"/>
                    <a:pt x="476" y="5925"/>
                    <a:pt x="489" y="5734"/>
                  </a:cubicBezTo>
                  <a:cubicBezTo>
                    <a:pt x="506" y="5539"/>
                    <a:pt x="493" y="5293"/>
                    <a:pt x="451" y="5017"/>
                  </a:cubicBezTo>
                  <a:cubicBezTo>
                    <a:pt x="408" y="4741"/>
                    <a:pt x="332" y="4431"/>
                    <a:pt x="277" y="4105"/>
                  </a:cubicBezTo>
                  <a:cubicBezTo>
                    <a:pt x="217" y="3774"/>
                    <a:pt x="183" y="3426"/>
                    <a:pt x="183" y="3073"/>
                  </a:cubicBezTo>
                  <a:cubicBezTo>
                    <a:pt x="179" y="2721"/>
                    <a:pt x="209" y="2369"/>
                    <a:pt x="268" y="2038"/>
                  </a:cubicBezTo>
                  <a:cubicBezTo>
                    <a:pt x="323" y="1711"/>
                    <a:pt x="400" y="1401"/>
                    <a:pt x="438" y="1125"/>
                  </a:cubicBezTo>
                  <a:cubicBezTo>
                    <a:pt x="480" y="849"/>
                    <a:pt x="485" y="603"/>
                    <a:pt x="459" y="412"/>
                  </a:cubicBezTo>
                  <a:cubicBezTo>
                    <a:pt x="451" y="361"/>
                    <a:pt x="442" y="319"/>
                    <a:pt x="434" y="276"/>
                  </a:cubicBezTo>
                  <a:cubicBezTo>
                    <a:pt x="425" y="238"/>
                    <a:pt x="417" y="200"/>
                    <a:pt x="404" y="170"/>
                  </a:cubicBezTo>
                  <a:cubicBezTo>
                    <a:pt x="383" y="102"/>
                    <a:pt x="349" y="64"/>
                    <a:pt x="323" y="39"/>
                  </a:cubicBezTo>
                  <a:cubicBezTo>
                    <a:pt x="285" y="5"/>
                    <a:pt x="239" y="0"/>
                    <a:pt x="2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4" name="Google Shape;2514;p29"/>
            <p:cNvSpPr/>
            <p:nvPr/>
          </p:nvSpPr>
          <p:spPr>
            <a:xfrm>
              <a:off x="-594024" y="3046450"/>
              <a:ext cx="89175" cy="924412"/>
            </a:xfrm>
            <a:custGeom>
              <a:avLst/>
              <a:gdLst/>
              <a:ahLst/>
              <a:cxnLst/>
              <a:rect l="l" t="t" r="r" b="b"/>
              <a:pathLst>
                <a:path w="426" h="4416" extrusionOk="0">
                  <a:moveTo>
                    <a:pt x="150" y="1"/>
                  </a:moveTo>
                  <a:cubicBezTo>
                    <a:pt x="150" y="5"/>
                    <a:pt x="154" y="18"/>
                    <a:pt x="158" y="35"/>
                  </a:cubicBezTo>
                  <a:cubicBezTo>
                    <a:pt x="200" y="175"/>
                    <a:pt x="328" y="688"/>
                    <a:pt x="239" y="1257"/>
                  </a:cubicBezTo>
                  <a:cubicBezTo>
                    <a:pt x="133" y="1928"/>
                    <a:pt x="69" y="2323"/>
                    <a:pt x="69" y="2323"/>
                  </a:cubicBezTo>
                  <a:cubicBezTo>
                    <a:pt x="69" y="2323"/>
                    <a:pt x="1" y="3167"/>
                    <a:pt x="22" y="3367"/>
                  </a:cubicBezTo>
                  <a:cubicBezTo>
                    <a:pt x="48" y="3562"/>
                    <a:pt x="158" y="4211"/>
                    <a:pt x="158" y="4211"/>
                  </a:cubicBezTo>
                  <a:lnTo>
                    <a:pt x="196" y="4279"/>
                  </a:lnTo>
                  <a:lnTo>
                    <a:pt x="273" y="4415"/>
                  </a:lnTo>
                  <a:cubicBezTo>
                    <a:pt x="256" y="4317"/>
                    <a:pt x="234" y="4220"/>
                    <a:pt x="217" y="4118"/>
                  </a:cubicBezTo>
                  <a:cubicBezTo>
                    <a:pt x="162" y="3791"/>
                    <a:pt x="128" y="3443"/>
                    <a:pt x="128" y="3091"/>
                  </a:cubicBezTo>
                  <a:cubicBezTo>
                    <a:pt x="128" y="2743"/>
                    <a:pt x="158" y="2395"/>
                    <a:pt x="213" y="2068"/>
                  </a:cubicBezTo>
                  <a:cubicBezTo>
                    <a:pt x="268" y="1741"/>
                    <a:pt x="341" y="1435"/>
                    <a:pt x="383" y="1155"/>
                  </a:cubicBezTo>
                  <a:cubicBezTo>
                    <a:pt x="421" y="875"/>
                    <a:pt x="425" y="621"/>
                    <a:pt x="391" y="425"/>
                  </a:cubicBezTo>
                  <a:cubicBezTo>
                    <a:pt x="387" y="379"/>
                    <a:pt x="374" y="332"/>
                    <a:pt x="366" y="289"/>
                  </a:cubicBezTo>
                  <a:cubicBezTo>
                    <a:pt x="358" y="247"/>
                    <a:pt x="345" y="209"/>
                    <a:pt x="332" y="175"/>
                  </a:cubicBezTo>
                  <a:cubicBezTo>
                    <a:pt x="307" y="111"/>
                    <a:pt x="268" y="60"/>
                    <a:pt x="234" y="39"/>
                  </a:cubicBezTo>
                  <a:cubicBezTo>
                    <a:pt x="205" y="18"/>
                    <a:pt x="175" y="5"/>
                    <a:pt x="150" y="1"/>
                  </a:cubicBezTo>
                  <a:close/>
                </a:path>
              </a:pathLst>
            </a:custGeom>
            <a:solidFill>
              <a:srgbClr val="1E1549">
                <a:alpha val="41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5" name="Google Shape;2515;p29"/>
            <p:cNvSpPr/>
            <p:nvPr/>
          </p:nvSpPr>
          <p:spPr>
            <a:xfrm>
              <a:off x="-612654" y="3098155"/>
              <a:ext cx="18840" cy="146742"/>
            </a:xfrm>
            <a:custGeom>
              <a:avLst/>
              <a:gdLst/>
              <a:ahLst/>
              <a:cxnLst/>
              <a:rect l="l" t="t" r="r" b="b"/>
              <a:pathLst>
                <a:path w="90" h="701" extrusionOk="0">
                  <a:moveTo>
                    <a:pt x="56" y="0"/>
                  </a:moveTo>
                  <a:cubicBezTo>
                    <a:pt x="52" y="0"/>
                    <a:pt x="48" y="0"/>
                    <a:pt x="39" y="21"/>
                  </a:cubicBezTo>
                  <a:cubicBezTo>
                    <a:pt x="31" y="38"/>
                    <a:pt x="22" y="81"/>
                    <a:pt x="14" y="140"/>
                  </a:cubicBezTo>
                  <a:cubicBezTo>
                    <a:pt x="5" y="200"/>
                    <a:pt x="1" y="276"/>
                    <a:pt x="1" y="352"/>
                  </a:cubicBezTo>
                  <a:cubicBezTo>
                    <a:pt x="5" y="424"/>
                    <a:pt x="14" y="501"/>
                    <a:pt x="22" y="560"/>
                  </a:cubicBezTo>
                  <a:cubicBezTo>
                    <a:pt x="35" y="620"/>
                    <a:pt x="48" y="662"/>
                    <a:pt x="56" y="675"/>
                  </a:cubicBezTo>
                  <a:cubicBezTo>
                    <a:pt x="65" y="700"/>
                    <a:pt x="73" y="700"/>
                    <a:pt x="81" y="700"/>
                  </a:cubicBezTo>
                  <a:cubicBezTo>
                    <a:pt x="86" y="696"/>
                    <a:pt x="90" y="692"/>
                    <a:pt x="86" y="666"/>
                  </a:cubicBezTo>
                  <a:cubicBezTo>
                    <a:pt x="86" y="654"/>
                    <a:pt x="77" y="607"/>
                    <a:pt x="69" y="552"/>
                  </a:cubicBezTo>
                  <a:cubicBezTo>
                    <a:pt x="60" y="492"/>
                    <a:pt x="56" y="420"/>
                    <a:pt x="52" y="348"/>
                  </a:cubicBezTo>
                  <a:cubicBezTo>
                    <a:pt x="52" y="276"/>
                    <a:pt x="56" y="204"/>
                    <a:pt x="60" y="144"/>
                  </a:cubicBezTo>
                  <a:cubicBezTo>
                    <a:pt x="65" y="89"/>
                    <a:pt x="69" y="42"/>
                    <a:pt x="69" y="30"/>
                  </a:cubicBezTo>
                  <a:cubicBezTo>
                    <a:pt x="69" y="4"/>
                    <a:pt x="65" y="0"/>
                    <a:pt x="5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16" name="Google Shape;2516;p29"/>
          <p:cNvGrpSpPr/>
          <p:nvPr/>
        </p:nvGrpSpPr>
        <p:grpSpPr>
          <a:xfrm>
            <a:off x="35733" y="-109218"/>
            <a:ext cx="1055463" cy="1393787"/>
            <a:chOff x="485125" y="404120"/>
            <a:chExt cx="2899797" cy="4190376"/>
          </a:xfrm>
        </p:grpSpPr>
        <p:sp>
          <p:nvSpPr>
            <p:cNvPr id="2517" name="Google Shape;2517;p29"/>
            <p:cNvSpPr/>
            <p:nvPr/>
          </p:nvSpPr>
          <p:spPr>
            <a:xfrm rot="-477401">
              <a:off x="938612" y="517863"/>
              <a:ext cx="1588492" cy="1462044"/>
            </a:xfrm>
            <a:custGeom>
              <a:avLst/>
              <a:gdLst/>
              <a:ahLst/>
              <a:cxnLst/>
              <a:rect l="l" t="t" r="r" b="b"/>
              <a:pathLst>
                <a:path w="12374" h="11389" extrusionOk="0">
                  <a:moveTo>
                    <a:pt x="6113" y="0"/>
                  </a:moveTo>
                  <a:cubicBezTo>
                    <a:pt x="6113" y="0"/>
                    <a:pt x="4666" y="2543"/>
                    <a:pt x="4530" y="5964"/>
                  </a:cubicBezTo>
                  <a:cubicBezTo>
                    <a:pt x="3961" y="4644"/>
                    <a:pt x="3002" y="3086"/>
                    <a:pt x="1393" y="1414"/>
                  </a:cubicBezTo>
                  <a:lnTo>
                    <a:pt x="1393" y="1414"/>
                  </a:lnTo>
                  <a:cubicBezTo>
                    <a:pt x="1393" y="1414"/>
                    <a:pt x="1576" y="3451"/>
                    <a:pt x="2637" y="5964"/>
                  </a:cubicBezTo>
                  <a:cubicBezTo>
                    <a:pt x="1219" y="4809"/>
                    <a:pt x="1" y="4211"/>
                    <a:pt x="1" y="4211"/>
                  </a:cubicBezTo>
                  <a:lnTo>
                    <a:pt x="1" y="4211"/>
                  </a:lnTo>
                  <a:cubicBezTo>
                    <a:pt x="616" y="8107"/>
                    <a:pt x="2887" y="10072"/>
                    <a:pt x="4619" y="11023"/>
                  </a:cubicBezTo>
                  <a:cubicBezTo>
                    <a:pt x="5103" y="11288"/>
                    <a:pt x="5505" y="11389"/>
                    <a:pt x="5849" y="11389"/>
                  </a:cubicBezTo>
                  <a:cubicBezTo>
                    <a:pt x="6106" y="11389"/>
                    <a:pt x="6330" y="11333"/>
                    <a:pt x="6533" y="11248"/>
                  </a:cubicBezTo>
                  <a:cubicBezTo>
                    <a:pt x="8413" y="10658"/>
                    <a:pt x="11007" y="9181"/>
                    <a:pt x="12373" y="5505"/>
                  </a:cubicBezTo>
                  <a:lnTo>
                    <a:pt x="12373" y="5505"/>
                  </a:lnTo>
                  <a:cubicBezTo>
                    <a:pt x="12373" y="5505"/>
                    <a:pt x="10756" y="5930"/>
                    <a:pt x="8906" y="6986"/>
                  </a:cubicBezTo>
                  <a:cubicBezTo>
                    <a:pt x="9772" y="5700"/>
                    <a:pt x="10586" y="3901"/>
                    <a:pt x="10884" y="1469"/>
                  </a:cubicBezTo>
                  <a:lnTo>
                    <a:pt x="10884" y="1469"/>
                  </a:lnTo>
                  <a:cubicBezTo>
                    <a:pt x="10883" y="1469"/>
                    <a:pt x="8961" y="3243"/>
                    <a:pt x="7526" y="5942"/>
                  </a:cubicBezTo>
                  <a:cubicBezTo>
                    <a:pt x="7620" y="4329"/>
                    <a:pt x="7293" y="2343"/>
                    <a:pt x="6113" y="0"/>
                  </a:cubicBezTo>
                  <a:close/>
                </a:path>
              </a:pathLst>
            </a:custGeom>
            <a:solidFill>
              <a:srgbClr val="0781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8" name="Google Shape;2518;p29"/>
            <p:cNvSpPr/>
            <p:nvPr/>
          </p:nvSpPr>
          <p:spPr>
            <a:xfrm rot="-477401">
              <a:off x="1661468" y="656040"/>
              <a:ext cx="875249" cy="1273464"/>
            </a:xfrm>
            <a:custGeom>
              <a:avLst/>
              <a:gdLst/>
              <a:ahLst/>
              <a:cxnLst/>
              <a:rect l="l" t="t" r="r" b="b"/>
              <a:pathLst>
                <a:path w="6818" h="9920" extrusionOk="0">
                  <a:moveTo>
                    <a:pt x="5328" y="1"/>
                  </a:moveTo>
                  <a:cubicBezTo>
                    <a:pt x="5327" y="1"/>
                    <a:pt x="3405" y="1775"/>
                    <a:pt x="1970" y="4474"/>
                  </a:cubicBezTo>
                  <a:cubicBezTo>
                    <a:pt x="1983" y="4266"/>
                    <a:pt x="1987" y="4054"/>
                    <a:pt x="1983" y="3838"/>
                  </a:cubicBezTo>
                  <a:lnTo>
                    <a:pt x="1983" y="3838"/>
                  </a:lnTo>
                  <a:cubicBezTo>
                    <a:pt x="1805" y="4513"/>
                    <a:pt x="1648" y="5196"/>
                    <a:pt x="1516" y="5883"/>
                  </a:cubicBezTo>
                  <a:cubicBezTo>
                    <a:pt x="1393" y="6533"/>
                    <a:pt x="1291" y="7191"/>
                    <a:pt x="1049" y="7806"/>
                  </a:cubicBezTo>
                  <a:cubicBezTo>
                    <a:pt x="769" y="8523"/>
                    <a:pt x="311" y="9160"/>
                    <a:pt x="9" y="9873"/>
                  </a:cubicBezTo>
                  <a:cubicBezTo>
                    <a:pt x="5" y="9882"/>
                    <a:pt x="5" y="9890"/>
                    <a:pt x="1" y="9894"/>
                  </a:cubicBezTo>
                  <a:cubicBezTo>
                    <a:pt x="105" y="9912"/>
                    <a:pt x="204" y="9920"/>
                    <a:pt x="299" y="9920"/>
                  </a:cubicBezTo>
                  <a:cubicBezTo>
                    <a:pt x="553" y="9920"/>
                    <a:pt x="776" y="9863"/>
                    <a:pt x="977" y="9780"/>
                  </a:cubicBezTo>
                  <a:cubicBezTo>
                    <a:pt x="2862" y="9190"/>
                    <a:pt x="5451" y="7713"/>
                    <a:pt x="6817" y="4037"/>
                  </a:cubicBezTo>
                  <a:lnTo>
                    <a:pt x="6817" y="4037"/>
                  </a:lnTo>
                  <a:cubicBezTo>
                    <a:pt x="6817" y="4037"/>
                    <a:pt x="5200" y="4462"/>
                    <a:pt x="3350" y="5518"/>
                  </a:cubicBezTo>
                  <a:cubicBezTo>
                    <a:pt x="4216" y="4232"/>
                    <a:pt x="5030" y="2433"/>
                    <a:pt x="5328" y="1"/>
                  </a:cubicBezTo>
                  <a:close/>
                </a:path>
              </a:pathLst>
            </a:custGeom>
            <a:solidFill>
              <a:srgbClr val="004E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9" name="Google Shape;2519;p29"/>
            <p:cNvSpPr/>
            <p:nvPr/>
          </p:nvSpPr>
          <p:spPr>
            <a:xfrm rot="-477401">
              <a:off x="932352" y="507887"/>
              <a:ext cx="1601971" cy="1476807"/>
            </a:xfrm>
            <a:custGeom>
              <a:avLst/>
              <a:gdLst/>
              <a:ahLst/>
              <a:cxnLst/>
              <a:rect l="l" t="t" r="r" b="b"/>
              <a:pathLst>
                <a:path w="12479" h="11504" extrusionOk="0">
                  <a:moveTo>
                    <a:pt x="6159" y="154"/>
                  </a:moveTo>
                  <a:cubicBezTo>
                    <a:pt x="7178" y="2204"/>
                    <a:pt x="7644" y="4173"/>
                    <a:pt x="7538" y="6015"/>
                  </a:cubicBezTo>
                  <a:lnTo>
                    <a:pt x="7526" y="6181"/>
                  </a:lnTo>
                  <a:lnTo>
                    <a:pt x="7606" y="6036"/>
                  </a:lnTo>
                  <a:cubicBezTo>
                    <a:pt x="8863" y="3668"/>
                    <a:pt x="10518" y="1996"/>
                    <a:pt x="10883" y="1643"/>
                  </a:cubicBezTo>
                  <a:lnTo>
                    <a:pt x="10883" y="1643"/>
                  </a:lnTo>
                  <a:cubicBezTo>
                    <a:pt x="10620" y="3689"/>
                    <a:pt x="9958" y="5510"/>
                    <a:pt x="8922" y="7046"/>
                  </a:cubicBezTo>
                  <a:lnTo>
                    <a:pt x="8833" y="7174"/>
                  </a:lnTo>
                  <a:lnTo>
                    <a:pt x="8969" y="7097"/>
                  </a:lnTo>
                  <a:cubicBezTo>
                    <a:pt x="10586" y="6172"/>
                    <a:pt x="12037" y="5731"/>
                    <a:pt x="12360" y="5637"/>
                  </a:cubicBezTo>
                  <a:lnTo>
                    <a:pt x="12360" y="5637"/>
                  </a:lnTo>
                  <a:cubicBezTo>
                    <a:pt x="11002" y="9228"/>
                    <a:pt x="8464" y="10692"/>
                    <a:pt x="6566" y="11291"/>
                  </a:cubicBezTo>
                  <a:cubicBezTo>
                    <a:pt x="6347" y="11384"/>
                    <a:pt x="6124" y="11430"/>
                    <a:pt x="5891" y="11430"/>
                  </a:cubicBezTo>
                  <a:cubicBezTo>
                    <a:pt x="5518" y="11430"/>
                    <a:pt x="5122" y="11309"/>
                    <a:pt x="4682" y="11066"/>
                  </a:cubicBezTo>
                  <a:cubicBezTo>
                    <a:pt x="2929" y="10107"/>
                    <a:pt x="718" y="8163"/>
                    <a:pt x="94" y="4351"/>
                  </a:cubicBezTo>
                  <a:lnTo>
                    <a:pt x="94" y="4351"/>
                  </a:lnTo>
                  <a:cubicBezTo>
                    <a:pt x="361" y="4491"/>
                    <a:pt x="1443" y="5077"/>
                    <a:pt x="2661" y="6066"/>
                  </a:cubicBezTo>
                  <a:lnTo>
                    <a:pt x="2776" y="6159"/>
                  </a:lnTo>
                  <a:lnTo>
                    <a:pt x="2776" y="6159"/>
                  </a:lnTo>
                  <a:lnTo>
                    <a:pt x="2717" y="6024"/>
                  </a:lnTo>
                  <a:cubicBezTo>
                    <a:pt x="1804" y="3867"/>
                    <a:pt x="1541" y="2042"/>
                    <a:pt x="1486" y="1592"/>
                  </a:cubicBezTo>
                  <a:lnTo>
                    <a:pt x="1486" y="1592"/>
                  </a:lnTo>
                  <a:cubicBezTo>
                    <a:pt x="2865" y="3040"/>
                    <a:pt x="3892" y="4542"/>
                    <a:pt x="4542" y="6058"/>
                  </a:cubicBezTo>
                  <a:lnTo>
                    <a:pt x="4605" y="6202"/>
                  </a:lnTo>
                  <a:lnTo>
                    <a:pt x="4610" y="6045"/>
                  </a:lnTo>
                  <a:cubicBezTo>
                    <a:pt x="4733" y="2959"/>
                    <a:pt x="5942" y="557"/>
                    <a:pt x="6159" y="154"/>
                  </a:cubicBezTo>
                  <a:close/>
                  <a:moveTo>
                    <a:pt x="6159" y="1"/>
                  </a:moveTo>
                  <a:lnTo>
                    <a:pt x="6129" y="56"/>
                  </a:lnTo>
                  <a:cubicBezTo>
                    <a:pt x="6112" y="81"/>
                    <a:pt x="4720" y="2573"/>
                    <a:pt x="4546" y="5888"/>
                  </a:cubicBezTo>
                  <a:cubicBezTo>
                    <a:pt x="3880" y="4385"/>
                    <a:pt x="2844" y="2900"/>
                    <a:pt x="1465" y="1465"/>
                  </a:cubicBezTo>
                  <a:lnTo>
                    <a:pt x="1397" y="1393"/>
                  </a:lnTo>
                  <a:lnTo>
                    <a:pt x="1405" y="1495"/>
                  </a:lnTo>
                  <a:cubicBezTo>
                    <a:pt x="1405" y="1516"/>
                    <a:pt x="1592" y="3494"/>
                    <a:pt x="2598" y="5922"/>
                  </a:cubicBezTo>
                  <a:cubicBezTo>
                    <a:pt x="1240" y="4835"/>
                    <a:pt x="72" y="4258"/>
                    <a:pt x="60" y="4254"/>
                  </a:cubicBezTo>
                  <a:lnTo>
                    <a:pt x="0" y="4224"/>
                  </a:lnTo>
                  <a:lnTo>
                    <a:pt x="0" y="4224"/>
                  </a:lnTo>
                  <a:lnTo>
                    <a:pt x="9" y="4292"/>
                  </a:lnTo>
                  <a:cubicBezTo>
                    <a:pt x="624" y="8175"/>
                    <a:pt x="2869" y="10153"/>
                    <a:pt x="4648" y="11130"/>
                  </a:cubicBezTo>
                  <a:cubicBezTo>
                    <a:pt x="5098" y="11380"/>
                    <a:pt x="5505" y="11503"/>
                    <a:pt x="5891" y="11503"/>
                  </a:cubicBezTo>
                  <a:cubicBezTo>
                    <a:pt x="6133" y="11503"/>
                    <a:pt x="6363" y="11452"/>
                    <a:pt x="6592" y="11359"/>
                  </a:cubicBezTo>
                  <a:cubicBezTo>
                    <a:pt x="8515" y="10756"/>
                    <a:pt x="11091" y="9266"/>
                    <a:pt x="12453" y="5595"/>
                  </a:cubicBezTo>
                  <a:lnTo>
                    <a:pt x="12479" y="5531"/>
                  </a:lnTo>
                  <a:lnTo>
                    <a:pt x="12479" y="5531"/>
                  </a:lnTo>
                  <a:lnTo>
                    <a:pt x="12411" y="5548"/>
                  </a:lnTo>
                  <a:cubicBezTo>
                    <a:pt x="12394" y="5552"/>
                    <a:pt x="10845" y="5964"/>
                    <a:pt x="9062" y="6962"/>
                  </a:cubicBezTo>
                  <a:cubicBezTo>
                    <a:pt x="10076" y="5417"/>
                    <a:pt x="10717" y="3596"/>
                    <a:pt x="10964" y="1550"/>
                  </a:cubicBezTo>
                  <a:lnTo>
                    <a:pt x="10976" y="1452"/>
                  </a:lnTo>
                  <a:lnTo>
                    <a:pt x="10904" y="1520"/>
                  </a:lnTo>
                  <a:cubicBezTo>
                    <a:pt x="10887" y="1537"/>
                    <a:pt x="9028" y="3265"/>
                    <a:pt x="7615" y="5862"/>
                  </a:cubicBezTo>
                  <a:cubicBezTo>
                    <a:pt x="7691" y="4033"/>
                    <a:pt x="7211" y="2085"/>
                    <a:pt x="6193" y="60"/>
                  </a:cubicBezTo>
                  <a:lnTo>
                    <a:pt x="6159" y="1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0" name="Google Shape;2520;p29"/>
            <p:cNvSpPr/>
            <p:nvPr/>
          </p:nvSpPr>
          <p:spPr>
            <a:xfrm rot="-477401">
              <a:off x="661981" y="1785294"/>
              <a:ext cx="2450904" cy="2646930"/>
            </a:xfrm>
            <a:custGeom>
              <a:avLst/>
              <a:gdLst/>
              <a:ahLst/>
              <a:cxnLst/>
              <a:rect l="l" t="t" r="r" b="b"/>
              <a:pathLst>
                <a:path w="19092" h="20619" extrusionOk="0">
                  <a:moveTo>
                    <a:pt x="7765" y="1"/>
                  </a:moveTo>
                  <a:cubicBezTo>
                    <a:pt x="7084" y="1"/>
                    <a:pt x="6422" y="181"/>
                    <a:pt x="5892" y="529"/>
                  </a:cubicBezTo>
                  <a:cubicBezTo>
                    <a:pt x="5603" y="715"/>
                    <a:pt x="5323" y="923"/>
                    <a:pt x="5047" y="1153"/>
                  </a:cubicBezTo>
                  <a:cubicBezTo>
                    <a:pt x="3995" y="2023"/>
                    <a:pt x="3048" y="3160"/>
                    <a:pt x="2259" y="4497"/>
                  </a:cubicBezTo>
                  <a:cubicBezTo>
                    <a:pt x="2102" y="4760"/>
                    <a:pt x="1949" y="5036"/>
                    <a:pt x="1805" y="5316"/>
                  </a:cubicBezTo>
                  <a:cubicBezTo>
                    <a:pt x="1325" y="6250"/>
                    <a:pt x="922" y="7260"/>
                    <a:pt x="603" y="8334"/>
                  </a:cubicBezTo>
                  <a:cubicBezTo>
                    <a:pt x="523" y="8602"/>
                    <a:pt x="451" y="8873"/>
                    <a:pt x="383" y="9149"/>
                  </a:cubicBezTo>
                  <a:cubicBezTo>
                    <a:pt x="298" y="9489"/>
                    <a:pt x="230" y="9828"/>
                    <a:pt x="179" y="10163"/>
                  </a:cubicBezTo>
                  <a:cubicBezTo>
                    <a:pt x="18" y="11157"/>
                    <a:pt x="1" y="12120"/>
                    <a:pt x="115" y="13037"/>
                  </a:cubicBezTo>
                  <a:cubicBezTo>
                    <a:pt x="196" y="13712"/>
                    <a:pt x="353" y="14361"/>
                    <a:pt x="578" y="14972"/>
                  </a:cubicBezTo>
                  <a:cubicBezTo>
                    <a:pt x="1062" y="16297"/>
                    <a:pt x="1877" y="17460"/>
                    <a:pt x="3006" y="18381"/>
                  </a:cubicBezTo>
                  <a:cubicBezTo>
                    <a:pt x="4262" y="19412"/>
                    <a:pt x="5913" y="20142"/>
                    <a:pt x="7938" y="20456"/>
                  </a:cubicBezTo>
                  <a:cubicBezTo>
                    <a:pt x="8256" y="20503"/>
                    <a:pt x="8583" y="20545"/>
                    <a:pt x="8922" y="20571"/>
                  </a:cubicBezTo>
                  <a:cubicBezTo>
                    <a:pt x="9292" y="20603"/>
                    <a:pt x="9656" y="20619"/>
                    <a:pt x="10011" y="20619"/>
                  </a:cubicBezTo>
                  <a:cubicBezTo>
                    <a:pt x="10209" y="20619"/>
                    <a:pt x="10406" y="20614"/>
                    <a:pt x="10599" y="20605"/>
                  </a:cubicBezTo>
                  <a:cubicBezTo>
                    <a:pt x="12513" y="20516"/>
                    <a:pt x="14164" y="19964"/>
                    <a:pt x="15480" y="19068"/>
                  </a:cubicBezTo>
                  <a:cubicBezTo>
                    <a:pt x="16643" y="18283"/>
                    <a:pt x="17551" y="17222"/>
                    <a:pt x="18158" y="15970"/>
                  </a:cubicBezTo>
                  <a:cubicBezTo>
                    <a:pt x="18358" y="15554"/>
                    <a:pt x="18528" y="15112"/>
                    <a:pt x="18663" y="14654"/>
                  </a:cubicBezTo>
                  <a:cubicBezTo>
                    <a:pt x="18969" y="13597"/>
                    <a:pt x="19092" y="12447"/>
                    <a:pt x="19007" y="11229"/>
                  </a:cubicBezTo>
                  <a:cubicBezTo>
                    <a:pt x="18999" y="11059"/>
                    <a:pt x="18982" y="10885"/>
                    <a:pt x="18960" y="10711"/>
                  </a:cubicBezTo>
                  <a:cubicBezTo>
                    <a:pt x="18926" y="10405"/>
                    <a:pt x="18884" y="10108"/>
                    <a:pt x="18837" y="9811"/>
                  </a:cubicBezTo>
                  <a:cubicBezTo>
                    <a:pt x="18621" y="8487"/>
                    <a:pt x="18264" y="7256"/>
                    <a:pt x="17810" y="6140"/>
                  </a:cubicBezTo>
                  <a:cubicBezTo>
                    <a:pt x="17755" y="6004"/>
                    <a:pt x="17700" y="5868"/>
                    <a:pt x="17640" y="5737"/>
                  </a:cubicBezTo>
                  <a:cubicBezTo>
                    <a:pt x="16995" y="4268"/>
                    <a:pt x="16172" y="3007"/>
                    <a:pt x="15251" y="2001"/>
                  </a:cubicBezTo>
                  <a:cubicBezTo>
                    <a:pt x="15017" y="1747"/>
                    <a:pt x="14780" y="1509"/>
                    <a:pt x="14534" y="1284"/>
                  </a:cubicBezTo>
                  <a:cubicBezTo>
                    <a:pt x="13969" y="771"/>
                    <a:pt x="13205" y="448"/>
                    <a:pt x="12390" y="380"/>
                  </a:cubicBezTo>
                  <a:lnTo>
                    <a:pt x="11130" y="270"/>
                  </a:lnTo>
                  <a:lnTo>
                    <a:pt x="9487" y="134"/>
                  </a:lnTo>
                  <a:lnTo>
                    <a:pt x="8095" y="15"/>
                  </a:lnTo>
                  <a:cubicBezTo>
                    <a:pt x="7985" y="6"/>
                    <a:pt x="7874" y="1"/>
                    <a:pt x="7765" y="1"/>
                  </a:cubicBezTo>
                  <a:close/>
                </a:path>
              </a:pathLst>
            </a:custGeom>
            <a:solidFill>
              <a:srgbClr val="FCCC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1" name="Google Shape;2521;p29"/>
            <p:cNvSpPr/>
            <p:nvPr/>
          </p:nvSpPr>
          <p:spPr>
            <a:xfrm rot="-477401">
              <a:off x="2043210" y="1720546"/>
              <a:ext cx="1063702" cy="2594169"/>
            </a:xfrm>
            <a:custGeom>
              <a:avLst/>
              <a:gdLst/>
              <a:ahLst/>
              <a:cxnLst/>
              <a:rect l="l" t="t" r="r" b="b"/>
              <a:pathLst>
                <a:path w="8286" h="20208" extrusionOk="0">
                  <a:moveTo>
                    <a:pt x="1" y="0"/>
                  </a:moveTo>
                  <a:lnTo>
                    <a:pt x="1" y="0"/>
                  </a:lnTo>
                  <a:cubicBezTo>
                    <a:pt x="519" y="3841"/>
                    <a:pt x="5357" y="8935"/>
                    <a:pt x="1177" y="20208"/>
                  </a:cubicBezTo>
                  <a:cubicBezTo>
                    <a:pt x="2509" y="19974"/>
                    <a:pt x="3685" y="19499"/>
                    <a:pt x="4674" y="18824"/>
                  </a:cubicBezTo>
                  <a:cubicBezTo>
                    <a:pt x="5837" y="18039"/>
                    <a:pt x="6745" y="16978"/>
                    <a:pt x="7352" y="15726"/>
                  </a:cubicBezTo>
                  <a:cubicBezTo>
                    <a:pt x="7552" y="15310"/>
                    <a:pt x="7722" y="14868"/>
                    <a:pt x="7857" y="14406"/>
                  </a:cubicBezTo>
                  <a:cubicBezTo>
                    <a:pt x="8163" y="13353"/>
                    <a:pt x="8286" y="12203"/>
                    <a:pt x="8201" y="10985"/>
                  </a:cubicBezTo>
                  <a:cubicBezTo>
                    <a:pt x="8193" y="10815"/>
                    <a:pt x="8176" y="10641"/>
                    <a:pt x="8154" y="10467"/>
                  </a:cubicBezTo>
                  <a:cubicBezTo>
                    <a:pt x="8120" y="10161"/>
                    <a:pt x="8078" y="9864"/>
                    <a:pt x="8031" y="9567"/>
                  </a:cubicBezTo>
                  <a:cubicBezTo>
                    <a:pt x="7815" y="8243"/>
                    <a:pt x="7458" y="7012"/>
                    <a:pt x="7004" y="5896"/>
                  </a:cubicBezTo>
                  <a:cubicBezTo>
                    <a:pt x="6949" y="5760"/>
                    <a:pt x="6894" y="5624"/>
                    <a:pt x="6834" y="5493"/>
                  </a:cubicBezTo>
                  <a:cubicBezTo>
                    <a:pt x="6189" y="4024"/>
                    <a:pt x="5366" y="2763"/>
                    <a:pt x="4445" y="1757"/>
                  </a:cubicBezTo>
                  <a:cubicBezTo>
                    <a:pt x="4211" y="1503"/>
                    <a:pt x="3974" y="1265"/>
                    <a:pt x="3728" y="1040"/>
                  </a:cubicBezTo>
                  <a:cubicBezTo>
                    <a:pt x="3163" y="527"/>
                    <a:pt x="2399" y="204"/>
                    <a:pt x="1584" y="136"/>
                  </a:cubicBezTo>
                  <a:lnTo>
                    <a:pt x="324" y="2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AB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2" name="Google Shape;2522;p29"/>
            <p:cNvSpPr/>
            <p:nvPr/>
          </p:nvSpPr>
          <p:spPr>
            <a:xfrm rot="-477401">
              <a:off x="657123" y="1780836"/>
              <a:ext cx="2460147" cy="2656173"/>
            </a:xfrm>
            <a:custGeom>
              <a:avLst/>
              <a:gdLst/>
              <a:ahLst/>
              <a:cxnLst/>
              <a:rect l="l" t="t" r="r" b="b"/>
              <a:pathLst>
                <a:path w="19164" h="20691" extrusionOk="0">
                  <a:moveTo>
                    <a:pt x="7801" y="70"/>
                  </a:moveTo>
                  <a:cubicBezTo>
                    <a:pt x="7909" y="70"/>
                    <a:pt x="8019" y="75"/>
                    <a:pt x="8129" y="84"/>
                  </a:cubicBezTo>
                  <a:lnTo>
                    <a:pt x="12428" y="449"/>
                  </a:lnTo>
                  <a:cubicBezTo>
                    <a:pt x="13230" y="517"/>
                    <a:pt x="13986" y="835"/>
                    <a:pt x="14546" y="1349"/>
                  </a:cubicBezTo>
                  <a:cubicBezTo>
                    <a:pt x="14788" y="1565"/>
                    <a:pt x="15026" y="1803"/>
                    <a:pt x="15263" y="2062"/>
                  </a:cubicBezTo>
                  <a:cubicBezTo>
                    <a:pt x="16210" y="3098"/>
                    <a:pt x="17012" y="4350"/>
                    <a:pt x="17644" y="5784"/>
                  </a:cubicBezTo>
                  <a:cubicBezTo>
                    <a:pt x="17704" y="5916"/>
                    <a:pt x="17759" y="6052"/>
                    <a:pt x="17814" y="6187"/>
                  </a:cubicBezTo>
                  <a:cubicBezTo>
                    <a:pt x="18285" y="7346"/>
                    <a:pt x="18629" y="8581"/>
                    <a:pt x="18837" y="9855"/>
                  </a:cubicBezTo>
                  <a:cubicBezTo>
                    <a:pt x="18888" y="10156"/>
                    <a:pt x="18931" y="10457"/>
                    <a:pt x="18964" y="10750"/>
                  </a:cubicBezTo>
                  <a:cubicBezTo>
                    <a:pt x="18981" y="10903"/>
                    <a:pt x="18998" y="11086"/>
                    <a:pt x="19007" y="11264"/>
                  </a:cubicBezTo>
                  <a:cubicBezTo>
                    <a:pt x="19092" y="12465"/>
                    <a:pt x="18977" y="13611"/>
                    <a:pt x="18667" y="14676"/>
                  </a:cubicBezTo>
                  <a:cubicBezTo>
                    <a:pt x="18532" y="15135"/>
                    <a:pt x="18362" y="15576"/>
                    <a:pt x="18162" y="15988"/>
                  </a:cubicBezTo>
                  <a:cubicBezTo>
                    <a:pt x="17551" y="17253"/>
                    <a:pt x="16656" y="18293"/>
                    <a:pt x="15497" y="19073"/>
                  </a:cubicBezTo>
                  <a:cubicBezTo>
                    <a:pt x="14134" y="19999"/>
                    <a:pt x="12500" y="20517"/>
                    <a:pt x="10641" y="20606"/>
                  </a:cubicBezTo>
                  <a:lnTo>
                    <a:pt x="10633" y="20606"/>
                  </a:lnTo>
                  <a:cubicBezTo>
                    <a:pt x="10451" y="20614"/>
                    <a:pt x="10266" y="20619"/>
                    <a:pt x="10078" y="20619"/>
                  </a:cubicBezTo>
                  <a:cubicBezTo>
                    <a:pt x="9714" y="20619"/>
                    <a:pt x="9340" y="20603"/>
                    <a:pt x="8965" y="20572"/>
                  </a:cubicBezTo>
                  <a:cubicBezTo>
                    <a:pt x="8642" y="20546"/>
                    <a:pt x="8320" y="20508"/>
                    <a:pt x="7980" y="20457"/>
                  </a:cubicBezTo>
                  <a:cubicBezTo>
                    <a:pt x="6023" y="20152"/>
                    <a:pt x="4368" y="19455"/>
                    <a:pt x="3065" y="18390"/>
                  </a:cubicBezTo>
                  <a:cubicBezTo>
                    <a:pt x="1957" y="17482"/>
                    <a:pt x="1142" y="16340"/>
                    <a:pt x="650" y="14995"/>
                  </a:cubicBezTo>
                  <a:cubicBezTo>
                    <a:pt x="425" y="14383"/>
                    <a:pt x="268" y="13734"/>
                    <a:pt x="187" y="13068"/>
                  </a:cubicBezTo>
                  <a:cubicBezTo>
                    <a:pt x="73" y="12142"/>
                    <a:pt x="94" y="11183"/>
                    <a:pt x="251" y="10203"/>
                  </a:cubicBezTo>
                  <a:cubicBezTo>
                    <a:pt x="302" y="9863"/>
                    <a:pt x="370" y="9524"/>
                    <a:pt x="455" y="9193"/>
                  </a:cubicBezTo>
                  <a:cubicBezTo>
                    <a:pt x="523" y="8917"/>
                    <a:pt x="599" y="8645"/>
                    <a:pt x="675" y="8378"/>
                  </a:cubicBezTo>
                  <a:cubicBezTo>
                    <a:pt x="989" y="7329"/>
                    <a:pt x="1388" y="6323"/>
                    <a:pt x="1864" y="5390"/>
                  </a:cubicBezTo>
                  <a:lnTo>
                    <a:pt x="1877" y="5368"/>
                  </a:lnTo>
                  <a:cubicBezTo>
                    <a:pt x="2017" y="5092"/>
                    <a:pt x="2169" y="4817"/>
                    <a:pt x="2331" y="4549"/>
                  </a:cubicBezTo>
                  <a:cubicBezTo>
                    <a:pt x="3120" y="3204"/>
                    <a:pt x="4058" y="2083"/>
                    <a:pt x="5111" y="1213"/>
                  </a:cubicBezTo>
                  <a:cubicBezTo>
                    <a:pt x="5374" y="992"/>
                    <a:pt x="5658" y="784"/>
                    <a:pt x="5947" y="593"/>
                  </a:cubicBezTo>
                  <a:cubicBezTo>
                    <a:pt x="6471" y="253"/>
                    <a:pt x="7118" y="70"/>
                    <a:pt x="7801" y="70"/>
                  </a:cubicBezTo>
                  <a:close/>
                  <a:moveTo>
                    <a:pt x="7793" y="1"/>
                  </a:moveTo>
                  <a:cubicBezTo>
                    <a:pt x="7099" y="1"/>
                    <a:pt x="6441" y="188"/>
                    <a:pt x="5909" y="534"/>
                  </a:cubicBezTo>
                  <a:cubicBezTo>
                    <a:pt x="5616" y="725"/>
                    <a:pt x="5331" y="937"/>
                    <a:pt x="5064" y="1158"/>
                  </a:cubicBezTo>
                  <a:cubicBezTo>
                    <a:pt x="4003" y="2032"/>
                    <a:pt x="3061" y="3161"/>
                    <a:pt x="2267" y="4511"/>
                  </a:cubicBezTo>
                  <a:cubicBezTo>
                    <a:pt x="2110" y="4774"/>
                    <a:pt x="1961" y="5042"/>
                    <a:pt x="1821" y="5313"/>
                  </a:cubicBezTo>
                  <a:lnTo>
                    <a:pt x="1809" y="5334"/>
                  </a:lnTo>
                  <a:cubicBezTo>
                    <a:pt x="1325" y="6281"/>
                    <a:pt x="922" y="7295"/>
                    <a:pt x="607" y="8361"/>
                  </a:cubicBezTo>
                  <a:cubicBezTo>
                    <a:pt x="527" y="8624"/>
                    <a:pt x="455" y="8900"/>
                    <a:pt x="387" y="9176"/>
                  </a:cubicBezTo>
                  <a:cubicBezTo>
                    <a:pt x="302" y="9507"/>
                    <a:pt x="234" y="9850"/>
                    <a:pt x="179" y="10194"/>
                  </a:cubicBezTo>
                  <a:cubicBezTo>
                    <a:pt x="22" y="11179"/>
                    <a:pt x="0" y="12147"/>
                    <a:pt x="115" y="13076"/>
                  </a:cubicBezTo>
                  <a:cubicBezTo>
                    <a:pt x="200" y="13751"/>
                    <a:pt x="357" y="14405"/>
                    <a:pt x="582" y="15020"/>
                  </a:cubicBezTo>
                  <a:cubicBezTo>
                    <a:pt x="1079" y="16374"/>
                    <a:pt x="1898" y="17529"/>
                    <a:pt x="3018" y="18445"/>
                  </a:cubicBezTo>
                  <a:cubicBezTo>
                    <a:pt x="4334" y="19519"/>
                    <a:pt x="5998" y="20219"/>
                    <a:pt x="7971" y="20529"/>
                  </a:cubicBezTo>
                  <a:cubicBezTo>
                    <a:pt x="8311" y="20580"/>
                    <a:pt x="8634" y="20618"/>
                    <a:pt x="8956" y="20644"/>
                  </a:cubicBezTo>
                  <a:cubicBezTo>
                    <a:pt x="9325" y="20674"/>
                    <a:pt x="9690" y="20691"/>
                    <a:pt x="10047" y="20691"/>
                  </a:cubicBezTo>
                  <a:cubicBezTo>
                    <a:pt x="10246" y="20691"/>
                    <a:pt x="10442" y="20686"/>
                    <a:pt x="10633" y="20678"/>
                  </a:cubicBezTo>
                  <a:lnTo>
                    <a:pt x="10637" y="20678"/>
                  </a:lnTo>
                  <a:cubicBezTo>
                    <a:pt x="12517" y="20584"/>
                    <a:pt x="14164" y="20067"/>
                    <a:pt x="15535" y="19133"/>
                  </a:cubicBezTo>
                  <a:cubicBezTo>
                    <a:pt x="16706" y="18343"/>
                    <a:pt x="17611" y="17295"/>
                    <a:pt x="18226" y="16022"/>
                  </a:cubicBezTo>
                  <a:cubicBezTo>
                    <a:pt x="18430" y="15606"/>
                    <a:pt x="18599" y="15160"/>
                    <a:pt x="18735" y="14698"/>
                  </a:cubicBezTo>
                  <a:cubicBezTo>
                    <a:pt x="19049" y="13624"/>
                    <a:pt x="19164" y="12469"/>
                    <a:pt x="19079" y="11260"/>
                  </a:cubicBezTo>
                  <a:cubicBezTo>
                    <a:pt x="19071" y="11081"/>
                    <a:pt x="19054" y="10899"/>
                    <a:pt x="19037" y="10742"/>
                  </a:cubicBezTo>
                  <a:cubicBezTo>
                    <a:pt x="19003" y="10449"/>
                    <a:pt x="18960" y="10143"/>
                    <a:pt x="18909" y="9842"/>
                  </a:cubicBezTo>
                  <a:cubicBezTo>
                    <a:pt x="18701" y="8564"/>
                    <a:pt x="18353" y="7325"/>
                    <a:pt x="17882" y="6162"/>
                  </a:cubicBezTo>
                  <a:cubicBezTo>
                    <a:pt x="17827" y="6026"/>
                    <a:pt x="17768" y="5886"/>
                    <a:pt x="17712" y="5755"/>
                  </a:cubicBezTo>
                  <a:cubicBezTo>
                    <a:pt x="17076" y="4316"/>
                    <a:pt x="16269" y="3055"/>
                    <a:pt x="15314" y="2011"/>
                  </a:cubicBezTo>
                  <a:cubicBezTo>
                    <a:pt x="15077" y="1752"/>
                    <a:pt x="14839" y="1510"/>
                    <a:pt x="14597" y="1294"/>
                  </a:cubicBezTo>
                  <a:cubicBezTo>
                    <a:pt x="14024" y="772"/>
                    <a:pt x="13256" y="445"/>
                    <a:pt x="12432" y="377"/>
                  </a:cubicBezTo>
                  <a:lnTo>
                    <a:pt x="8137" y="16"/>
                  </a:lnTo>
                  <a:cubicBezTo>
                    <a:pt x="8022" y="6"/>
                    <a:pt x="7907" y="1"/>
                    <a:pt x="7793" y="1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3" name="Google Shape;2523;p29"/>
            <p:cNvSpPr/>
            <p:nvPr/>
          </p:nvSpPr>
          <p:spPr>
            <a:xfrm rot="-477401">
              <a:off x="624640" y="2247589"/>
              <a:ext cx="2107120" cy="1148813"/>
            </a:xfrm>
            <a:custGeom>
              <a:avLst/>
              <a:gdLst/>
              <a:ahLst/>
              <a:cxnLst/>
              <a:rect l="l" t="t" r="r" b="b"/>
              <a:pathLst>
                <a:path w="16414" h="8949" extrusionOk="0">
                  <a:moveTo>
                    <a:pt x="16380" y="1"/>
                  </a:moveTo>
                  <a:cubicBezTo>
                    <a:pt x="15213" y="633"/>
                    <a:pt x="14041" y="1266"/>
                    <a:pt x="12874" y="1902"/>
                  </a:cubicBezTo>
                  <a:cubicBezTo>
                    <a:pt x="8651" y="4186"/>
                    <a:pt x="4283" y="6550"/>
                    <a:pt x="1" y="8884"/>
                  </a:cubicBezTo>
                  <a:lnTo>
                    <a:pt x="35" y="8948"/>
                  </a:lnTo>
                  <a:cubicBezTo>
                    <a:pt x="4321" y="6614"/>
                    <a:pt x="8685" y="4250"/>
                    <a:pt x="12908" y="1962"/>
                  </a:cubicBezTo>
                  <a:cubicBezTo>
                    <a:pt x="14075" y="1329"/>
                    <a:pt x="15247" y="697"/>
                    <a:pt x="16414" y="65"/>
                  </a:cubicBezTo>
                  <a:lnTo>
                    <a:pt x="16380" y="1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4" name="Google Shape;2524;p29"/>
            <p:cNvSpPr/>
            <p:nvPr/>
          </p:nvSpPr>
          <p:spPr>
            <a:xfrm rot="-477401">
              <a:off x="676773" y="1902307"/>
              <a:ext cx="1570391" cy="858818"/>
            </a:xfrm>
            <a:custGeom>
              <a:avLst/>
              <a:gdLst/>
              <a:ahLst/>
              <a:cxnLst/>
              <a:rect l="l" t="t" r="r" b="b"/>
              <a:pathLst>
                <a:path w="12233" h="6690" extrusionOk="0">
                  <a:moveTo>
                    <a:pt x="12199" y="1"/>
                  </a:moveTo>
                  <a:lnTo>
                    <a:pt x="0" y="6626"/>
                  </a:lnTo>
                  <a:lnTo>
                    <a:pt x="34" y="6690"/>
                  </a:lnTo>
                  <a:lnTo>
                    <a:pt x="12233" y="64"/>
                  </a:lnTo>
                  <a:lnTo>
                    <a:pt x="12199" y="1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5" name="Google Shape;2525;p29"/>
            <p:cNvSpPr/>
            <p:nvPr/>
          </p:nvSpPr>
          <p:spPr>
            <a:xfrm rot="-477401">
              <a:off x="872516" y="2728259"/>
              <a:ext cx="2167712" cy="1179751"/>
            </a:xfrm>
            <a:custGeom>
              <a:avLst/>
              <a:gdLst/>
              <a:ahLst/>
              <a:cxnLst/>
              <a:rect l="l" t="t" r="r" b="b"/>
              <a:pathLst>
                <a:path w="16886" h="9190" extrusionOk="0">
                  <a:moveTo>
                    <a:pt x="16851" y="1"/>
                  </a:moveTo>
                  <a:cubicBezTo>
                    <a:pt x="13855" y="1626"/>
                    <a:pt x="10854" y="3248"/>
                    <a:pt x="7857" y="4869"/>
                  </a:cubicBezTo>
                  <a:cubicBezTo>
                    <a:pt x="5238" y="6291"/>
                    <a:pt x="2620" y="7708"/>
                    <a:pt x="1" y="9126"/>
                  </a:cubicBezTo>
                  <a:lnTo>
                    <a:pt x="35" y="9190"/>
                  </a:lnTo>
                  <a:cubicBezTo>
                    <a:pt x="2654" y="7772"/>
                    <a:pt x="5272" y="6350"/>
                    <a:pt x="7891" y="4933"/>
                  </a:cubicBezTo>
                  <a:cubicBezTo>
                    <a:pt x="10888" y="3311"/>
                    <a:pt x="13889" y="1690"/>
                    <a:pt x="16885" y="64"/>
                  </a:cubicBezTo>
                  <a:lnTo>
                    <a:pt x="16851" y="1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6" name="Google Shape;2526;p29"/>
            <p:cNvSpPr/>
            <p:nvPr/>
          </p:nvSpPr>
          <p:spPr>
            <a:xfrm rot="-477401">
              <a:off x="1305871" y="3195018"/>
              <a:ext cx="1885933" cy="1026602"/>
            </a:xfrm>
            <a:custGeom>
              <a:avLst/>
              <a:gdLst/>
              <a:ahLst/>
              <a:cxnLst/>
              <a:rect l="l" t="t" r="r" b="b"/>
              <a:pathLst>
                <a:path w="14691" h="7997" extrusionOk="0">
                  <a:moveTo>
                    <a:pt x="14657" y="0"/>
                  </a:moveTo>
                  <a:cubicBezTo>
                    <a:pt x="11575" y="1668"/>
                    <a:pt x="8494" y="3337"/>
                    <a:pt x="5412" y="5005"/>
                  </a:cubicBezTo>
                  <a:lnTo>
                    <a:pt x="1" y="7933"/>
                  </a:lnTo>
                  <a:lnTo>
                    <a:pt x="35" y="7997"/>
                  </a:lnTo>
                  <a:lnTo>
                    <a:pt x="5446" y="5068"/>
                  </a:lnTo>
                  <a:cubicBezTo>
                    <a:pt x="8528" y="3400"/>
                    <a:pt x="11609" y="1732"/>
                    <a:pt x="14691" y="64"/>
                  </a:cubicBezTo>
                  <a:lnTo>
                    <a:pt x="14657" y="0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7" name="Google Shape;2527;p29"/>
            <p:cNvSpPr/>
            <p:nvPr/>
          </p:nvSpPr>
          <p:spPr>
            <a:xfrm rot="-477401">
              <a:off x="2070819" y="3775025"/>
              <a:ext cx="1046756" cy="572802"/>
            </a:xfrm>
            <a:custGeom>
              <a:avLst/>
              <a:gdLst/>
              <a:ahLst/>
              <a:cxnLst/>
              <a:rect l="l" t="t" r="r" b="b"/>
              <a:pathLst>
                <a:path w="8154" h="4462" extrusionOk="0">
                  <a:moveTo>
                    <a:pt x="8120" y="0"/>
                  </a:moveTo>
                  <a:lnTo>
                    <a:pt x="0" y="4398"/>
                  </a:lnTo>
                  <a:lnTo>
                    <a:pt x="39" y="4461"/>
                  </a:lnTo>
                  <a:lnTo>
                    <a:pt x="8154" y="64"/>
                  </a:lnTo>
                  <a:lnTo>
                    <a:pt x="8120" y="0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8" name="Google Shape;2528;p29"/>
            <p:cNvSpPr/>
            <p:nvPr/>
          </p:nvSpPr>
          <p:spPr>
            <a:xfrm rot="-477401">
              <a:off x="1230934" y="1890320"/>
              <a:ext cx="1797612" cy="1301321"/>
            </a:xfrm>
            <a:custGeom>
              <a:avLst/>
              <a:gdLst/>
              <a:ahLst/>
              <a:cxnLst/>
              <a:rect l="l" t="t" r="r" b="b"/>
              <a:pathLst>
                <a:path w="14003" h="10137" extrusionOk="0">
                  <a:moveTo>
                    <a:pt x="43" y="1"/>
                  </a:moveTo>
                  <a:lnTo>
                    <a:pt x="0" y="60"/>
                  </a:lnTo>
                  <a:cubicBezTo>
                    <a:pt x="2954" y="2191"/>
                    <a:pt x="5904" y="4322"/>
                    <a:pt x="8854" y="6452"/>
                  </a:cubicBezTo>
                  <a:lnTo>
                    <a:pt x="13960" y="10136"/>
                  </a:lnTo>
                  <a:lnTo>
                    <a:pt x="14002" y="10077"/>
                  </a:lnTo>
                  <a:lnTo>
                    <a:pt x="8896" y="6393"/>
                  </a:lnTo>
                  <a:cubicBezTo>
                    <a:pt x="5946" y="4262"/>
                    <a:pt x="2997" y="2132"/>
                    <a:pt x="43" y="1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9" name="Google Shape;2529;p29"/>
            <p:cNvSpPr/>
            <p:nvPr/>
          </p:nvSpPr>
          <p:spPr>
            <a:xfrm rot="-477401">
              <a:off x="1744526" y="1734596"/>
              <a:ext cx="1074100" cy="778713"/>
            </a:xfrm>
            <a:custGeom>
              <a:avLst/>
              <a:gdLst/>
              <a:ahLst/>
              <a:cxnLst/>
              <a:rect l="l" t="t" r="r" b="b"/>
              <a:pathLst>
                <a:path w="8367" h="6066" extrusionOk="0">
                  <a:moveTo>
                    <a:pt x="43" y="0"/>
                  </a:moveTo>
                  <a:lnTo>
                    <a:pt x="1" y="60"/>
                  </a:lnTo>
                  <a:cubicBezTo>
                    <a:pt x="2777" y="2059"/>
                    <a:pt x="5552" y="4062"/>
                    <a:pt x="8324" y="6065"/>
                  </a:cubicBezTo>
                  <a:lnTo>
                    <a:pt x="8366" y="6006"/>
                  </a:lnTo>
                  <a:cubicBezTo>
                    <a:pt x="5595" y="4003"/>
                    <a:pt x="2819" y="1999"/>
                    <a:pt x="43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0" name="Google Shape;2530;p29"/>
            <p:cNvSpPr/>
            <p:nvPr/>
          </p:nvSpPr>
          <p:spPr>
            <a:xfrm rot="-477401">
              <a:off x="946993" y="2347066"/>
              <a:ext cx="2046656" cy="1480530"/>
            </a:xfrm>
            <a:custGeom>
              <a:avLst/>
              <a:gdLst/>
              <a:ahLst/>
              <a:cxnLst/>
              <a:rect l="l" t="t" r="r" b="b"/>
              <a:pathLst>
                <a:path w="15943" h="11533" extrusionOk="0">
                  <a:moveTo>
                    <a:pt x="43" y="0"/>
                  </a:moveTo>
                  <a:lnTo>
                    <a:pt x="0" y="56"/>
                  </a:lnTo>
                  <a:cubicBezTo>
                    <a:pt x="3782" y="2785"/>
                    <a:pt x="7560" y="5514"/>
                    <a:pt x="11342" y="8243"/>
                  </a:cubicBezTo>
                  <a:lnTo>
                    <a:pt x="15900" y="11532"/>
                  </a:lnTo>
                  <a:lnTo>
                    <a:pt x="15942" y="11473"/>
                  </a:lnTo>
                  <a:lnTo>
                    <a:pt x="11384" y="8184"/>
                  </a:lnTo>
                  <a:cubicBezTo>
                    <a:pt x="7602" y="5455"/>
                    <a:pt x="3825" y="2725"/>
                    <a:pt x="43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1" name="Google Shape;2531;p29"/>
            <p:cNvSpPr/>
            <p:nvPr/>
          </p:nvSpPr>
          <p:spPr>
            <a:xfrm rot="-477401">
              <a:off x="798832" y="2873859"/>
              <a:ext cx="1915330" cy="1385662"/>
            </a:xfrm>
            <a:custGeom>
              <a:avLst/>
              <a:gdLst/>
              <a:ahLst/>
              <a:cxnLst/>
              <a:rect l="l" t="t" r="r" b="b"/>
              <a:pathLst>
                <a:path w="14920" h="10794" extrusionOk="0">
                  <a:moveTo>
                    <a:pt x="43" y="0"/>
                  </a:moveTo>
                  <a:lnTo>
                    <a:pt x="0" y="60"/>
                  </a:lnTo>
                  <a:cubicBezTo>
                    <a:pt x="4117" y="3031"/>
                    <a:pt x="8234" y="6002"/>
                    <a:pt x="12347" y="8973"/>
                  </a:cubicBezTo>
                  <a:lnTo>
                    <a:pt x="14877" y="10794"/>
                  </a:lnTo>
                  <a:lnTo>
                    <a:pt x="14919" y="10739"/>
                  </a:lnTo>
                  <a:lnTo>
                    <a:pt x="12390" y="8914"/>
                  </a:lnTo>
                  <a:cubicBezTo>
                    <a:pt x="8277" y="5943"/>
                    <a:pt x="4160" y="2971"/>
                    <a:pt x="43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2" name="Google Shape;2532;p29"/>
            <p:cNvSpPr/>
            <p:nvPr/>
          </p:nvSpPr>
          <p:spPr>
            <a:xfrm rot="-477401">
              <a:off x="794951" y="3521457"/>
              <a:ext cx="1351386" cy="979232"/>
            </a:xfrm>
            <a:custGeom>
              <a:avLst/>
              <a:gdLst/>
              <a:ahLst/>
              <a:cxnLst/>
              <a:rect l="l" t="t" r="r" b="b"/>
              <a:pathLst>
                <a:path w="10527" h="7628" extrusionOk="0">
                  <a:moveTo>
                    <a:pt x="43" y="0"/>
                  </a:moveTo>
                  <a:lnTo>
                    <a:pt x="0" y="60"/>
                  </a:lnTo>
                  <a:cubicBezTo>
                    <a:pt x="2356" y="1762"/>
                    <a:pt x="4716" y="3464"/>
                    <a:pt x="7075" y="5166"/>
                  </a:cubicBezTo>
                  <a:lnTo>
                    <a:pt x="10484" y="7627"/>
                  </a:lnTo>
                  <a:lnTo>
                    <a:pt x="10526" y="7568"/>
                  </a:lnTo>
                  <a:lnTo>
                    <a:pt x="7118" y="5106"/>
                  </a:lnTo>
                  <a:cubicBezTo>
                    <a:pt x="4758" y="3404"/>
                    <a:pt x="2398" y="1702"/>
                    <a:pt x="43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3" name="Google Shape;2533;p29"/>
            <p:cNvSpPr/>
            <p:nvPr/>
          </p:nvSpPr>
          <p:spPr>
            <a:xfrm rot="-477401">
              <a:off x="913846" y="2825156"/>
              <a:ext cx="568951" cy="570106"/>
            </a:xfrm>
            <a:custGeom>
              <a:avLst/>
              <a:gdLst/>
              <a:ahLst/>
              <a:cxnLst/>
              <a:rect l="l" t="t" r="r" b="b"/>
              <a:pathLst>
                <a:path w="4432" h="4441" extrusionOk="0">
                  <a:moveTo>
                    <a:pt x="2216" y="1"/>
                  </a:moveTo>
                  <a:cubicBezTo>
                    <a:pt x="994" y="1"/>
                    <a:pt x="1" y="994"/>
                    <a:pt x="1" y="2221"/>
                  </a:cubicBezTo>
                  <a:cubicBezTo>
                    <a:pt x="1" y="3447"/>
                    <a:pt x="994" y="4441"/>
                    <a:pt x="2216" y="4441"/>
                  </a:cubicBezTo>
                  <a:cubicBezTo>
                    <a:pt x="3439" y="4441"/>
                    <a:pt x="4432" y="3447"/>
                    <a:pt x="4432" y="2221"/>
                  </a:cubicBezTo>
                  <a:cubicBezTo>
                    <a:pt x="4432" y="994"/>
                    <a:pt x="3439" y="1"/>
                    <a:pt x="2216" y="1"/>
                  </a:cubicBezTo>
                  <a:close/>
                </a:path>
              </a:pathLst>
            </a:custGeom>
            <a:solidFill>
              <a:srgbClr val="53AEA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4" name="Google Shape;2534;p29"/>
            <p:cNvSpPr/>
            <p:nvPr/>
          </p:nvSpPr>
          <p:spPr>
            <a:xfrm rot="-477401">
              <a:off x="909481" y="2820278"/>
              <a:ext cx="577680" cy="579862"/>
            </a:xfrm>
            <a:custGeom>
              <a:avLst/>
              <a:gdLst/>
              <a:ahLst/>
              <a:cxnLst/>
              <a:rect l="l" t="t" r="r" b="b"/>
              <a:pathLst>
                <a:path w="4500" h="4517" extrusionOk="0">
                  <a:moveTo>
                    <a:pt x="2250" y="73"/>
                  </a:moveTo>
                  <a:cubicBezTo>
                    <a:pt x="3451" y="73"/>
                    <a:pt x="4427" y="1053"/>
                    <a:pt x="4427" y="2259"/>
                  </a:cubicBezTo>
                  <a:cubicBezTo>
                    <a:pt x="4427" y="3464"/>
                    <a:pt x="3451" y="4445"/>
                    <a:pt x="2250" y="4445"/>
                  </a:cubicBezTo>
                  <a:cubicBezTo>
                    <a:pt x="1049" y="4445"/>
                    <a:pt x="68" y="3464"/>
                    <a:pt x="68" y="2259"/>
                  </a:cubicBezTo>
                  <a:cubicBezTo>
                    <a:pt x="68" y="1053"/>
                    <a:pt x="1049" y="73"/>
                    <a:pt x="2250" y="73"/>
                  </a:cubicBezTo>
                  <a:close/>
                  <a:moveTo>
                    <a:pt x="2250" y="1"/>
                  </a:moveTo>
                  <a:cubicBezTo>
                    <a:pt x="1011" y="1"/>
                    <a:pt x="1" y="1015"/>
                    <a:pt x="1" y="2259"/>
                  </a:cubicBezTo>
                  <a:cubicBezTo>
                    <a:pt x="1" y="3502"/>
                    <a:pt x="1011" y="4517"/>
                    <a:pt x="2250" y="4517"/>
                  </a:cubicBezTo>
                  <a:cubicBezTo>
                    <a:pt x="3489" y="4517"/>
                    <a:pt x="4500" y="3502"/>
                    <a:pt x="4500" y="2259"/>
                  </a:cubicBezTo>
                  <a:cubicBezTo>
                    <a:pt x="4500" y="1015"/>
                    <a:pt x="3489" y="1"/>
                    <a:pt x="2250" y="1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5" name="Google Shape;2535;p29"/>
            <p:cNvSpPr/>
            <p:nvPr/>
          </p:nvSpPr>
          <p:spPr>
            <a:xfrm rot="-477401">
              <a:off x="904352" y="2825584"/>
              <a:ext cx="582687" cy="582687"/>
            </a:xfrm>
            <a:custGeom>
              <a:avLst/>
              <a:gdLst/>
              <a:ahLst/>
              <a:cxnLst/>
              <a:rect l="l" t="t" r="r" b="b"/>
              <a:pathLst>
                <a:path w="4539" h="4539" extrusionOk="0">
                  <a:moveTo>
                    <a:pt x="2267" y="90"/>
                  </a:moveTo>
                  <a:cubicBezTo>
                    <a:pt x="3473" y="90"/>
                    <a:pt x="4449" y="1066"/>
                    <a:pt x="4449" y="2267"/>
                  </a:cubicBezTo>
                  <a:cubicBezTo>
                    <a:pt x="4449" y="3473"/>
                    <a:pt x="3473" y="4449"/>
                    <a:pt x="2267" y="4449"/>
                  </a:cubicBezTo>
                  <a:cubicBezTo>
                    <a:pt x="1066" y="4449"/>
                    <a:pt x="90" y="3473"/>
                    <a:pt x="90" y="2267"/>
                  </a:cubicBezTo>
                  <a:cubicBezTo>
                    <a:pt x="90" y="1066"/>
                    <a:pt x="1066" y="90"/>
                    <a:pt x="2267" y="90"/>
                  </a:cubicBezTo>
                  <a:close/>
                  <a:moveTo>
                    <a:pt x="2267" y="1"/>
                  </a:moveTo>
                  <a:cubicBezTo>
                    <a:pt x="1020" y="1"/>
                    <a:pt x="1" y="1020"/>
                    <a:pt x="1" y="2267"/>
                  </a:cubicBezTo>
                  <a:cubicBezTo>
                    <a:pt x="1" y="3520"/>
                    <a:pt x="1020" y="4538"/>
                    <a:pt x="2267" y="4538"/>
                  </a:cubicBezTo>
                  <a:cubicBezTo>
                    <a:pt x="3520" y="4538"/>
                    <a:pt x="4538" y="3520"/>
                    <a:pt x="4538" y="2267"/>
                  </a:cubicBezTo>
                  <a:cubicBezTo>
                    <a:pt x="4538" y="1020"/>
                    <a:pt x="3520" y="1"/>
                    <a:pt x="2267" y="1"/>
                  </a:cubicBezTo>
                  <a:close/>
                </a:path>
              </a:pathLst>
            </a:custGeom>
            <a:solidFill>
              <a:srgbClr val="24162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6" name="Google Shape;2536;p29"/>
            <p:cNvSpPr/>
            <p:nvPr/>
          </p:nvSpPr>
          <p:spPr>
            <a:xfrm rot="-477401">
              <a:off x="1001341" y="2911844"/>
              <a:ext cx="385248" cy="385377"/>
            </a:xfrm>
            <a:custGeom>
              <a:avLst/>
              <a:gdLst/>
              <a:ahLst/>
              <a:cxnLst/>
              <a:rect l="l" t="t" r="r" b="b"/>
              <a:pathLst>
                <a:path w="3001" h="3002" extrusionOk="0">
                  <a:moveTo>
                    <a:pt x="1498" y="1"/>
                  </a:moveTo>
                  <a:cubicBezTo>
                    <a:pt x="671" y="1"/>
                    <a:pt x="0" y="671"/>
                    <a:pt x="0" y="1499"/>
                  </a:cubicBezTo>
                  <a:cubicBezTo>
                    <a:pt x="0" y="2331"/>
                    <a:pt x="671" y="3001"/>
                    <a:pt x="1498" y="3001"/>
                  </a:cubicBezTo>
                  <a:cubicBezTo>
                    <a:pt x="2330" y="3001"/>
                    <a:pt x="3001" y="2331"/>
                    <a:pt x="3001" y="1499"/>
                  </a:cubicBezTo>
                  <a:cubicBezTo>
                    <a:pt x="3001" y="671"/>
                    <a:pt x="2330" y="1"/>
                    <a:pt x="1498" y="1"/>
                  </a:cubicBezTo>
                  <a:close/>
                </a:path>
              </a:pathLst>
            </a:custGeom>
            <a:solidFill>
              <a:srgbClr val="53AEA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7" name="Google Shape;2537;p29"/>
            <p:cNvSpPr/>
            <p:nvPr/>
          </p:nvSpPr>
          <p:spPr>
            <a:xfrm rot="-477401">
              <a:off x="996976" y="2907479"/>
              <a:ext cx="393978" cy="394106"/>
            </a:xfrm>
            <a:custGeom>
              <a:avLst/>
              <a:gdLst/>
              <a:ahLst/>
              <a:cxnLst/>
              <a:rect l="l" t="t" r="r" b="b"/>
              <a:pathLst>
                <a:path w="3069" h="3070" extrusionOk="0">
                  <a:moveTo>
                    <a:pt x="1532" y="73"/>
                  </a:moveTo>
                  <a:cubicBezTo>
                    <a:pt x="2343" y="73"/>
                    <a:pt x="2997" y="726"/>
                    <a:pt x="2997" y="1537"/>
                  </a:cubicBezTo>
                  <a:cubicBezTo>
                    <a:pt x="2997" y="2343"/>
                    <a:pt x="2343" y="2997"/>
                    <a:pt x="1532" y="2997"/>
                  </a:cubicBezTo>
                  <a:cubicBezTo>
                    <a:pt x="726" y="2997"/>
                    <a:pt x="68" y="2343"/>
                    <a:pt x="68" y="1537"/>
                  </a:cubicBezTo>
                  <a:cubicBezTo>
                    <a:pt x="68" y="726"/>
                    <a:pt x="726" y="73"/>
                    <a:pt x="1532" y="73"/>
                  </a:cubicBezTo>
                  <a:close/>
                  <a:moveTo>
                    <a:pt x="1532" y="1"/>
                  </a:moveTo>
                  <a:cubicBezTo>
                    <a:pt x="688" y="1"/>
                    <a:pt x="0" y="688"/>
                    <a:pt x="0" y="1537"/>
                  </a:cubicBezTo>
                  <a:cubicBezTo>
                    <a:pt x="0" y="2382"/>
                    <a:pt x="688" y="3069"/>
                    <a:pt x="1532" y="3069"/>
                  </a:cubicBezTo>
                  <a:cubicBezTo>
                    <a:pt x="2381" y="3069"/>
                    <a:pt x="3069" y="2382"/>
                    <a:pt x="3069" y="1537"/>
                  </a:cubicBezTo>
                  <a:cubicBezTo>
                    <a:pt x="3069" y="688"/>
                    <a:pt x="2381" y="1"/>
                    <a:pt x="1532" y="1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8" name="Google Shape;2538;p29"/>
            <p:cNvSpPr/>
            <p:nvPr/>
          </p:nvSpPr>
          <p:spPr>
            <a:xfrm rot="-477401">
              <a:off x="1001341" y="2911844"/>
              <a:ext cx="385248" cy="385377"/>
            </a:xfrm>
            <a:custGeom>
              <a:avLst/>
              <a:gdLst/>
              <a:ahLst/>
              <a:cxnLst/>
              <a:rect l="l" t="t" r="r" b="b"/>
              <a:pathLst>
                <a:path w="3001" h="3002" extrusionOk="0">
                  <a:moveTo>
                    <a:pt x="1498" y="1"/>
                  </a:moveTo>
                  <a:cubicBezTo>
                    <a:pt x="671" y="1"/>
                    <a:pt x="0" y="671"/>
                    <a:pt x="0" y="1499"/>
                  </a:cubicBezTo>
                  <a:cubicBezTo>
                    <a:pt x="0" y="2331"/>
                    <a:pt x="671" y="3001"/>
                    <a:pt x="1498" y="3001"/>
                  </a:cubicBezTo>
                  <a:cubicBezTo>
                    <a:pt x="2330" y="3001"/>
                    <a:pt x="3001" y="2331"/>
                    <a:pt x="3001" y="1499"/>
                  </a:cubicBezTo>
                  <a:cubicBezTo>
                    <a:pt x="3001" y="671"/>
                    <a:pt x="2330" y="1"/>
                    <a:pt x="1498" y="1"/>
                  </a:cubicBezTo>
                  <a:close/>
                </a:path>
              </a:pathLst>
            </a:custGeom>
            <a:solidFill>
              <a:srgbClr val="53AEA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9" name="Google Shape;2539;p29"/>
            <p:cNvSpPr/>
            <p:nvPr/>
          </p:nvSpPr>
          <p:spPr>
            <a:xfrm rot="-477401">
              <a:off x="996976" y="2907479"/>
              <a:ext cx="393978" cy="394106"/>
            </a:xfrm>
            <a:custGeom>
              <a:avLst/>
              <a:gdLst/>
              <a:ahLst/>
              <a:cxnLst/>
              <a:rect l="l" t="t" r="r" b="b"/>
              <a:pathLst>
                <a:path w="3069" h="3070" extrusionOk="0">
                  <a:moveTo>
                    <a:pt x="1532" y="73"/>
                  </a:moveTo>
                  <a:cubicBezTo>
                    <a:pt x="2343" y="73"/>
                    <a:pt x="2997" y="726"/>
                    <a:pt x="2997" y="1537"/>
                  </a:cubicBezTo>
                  <a:cubicBezTo>
                    <a:pt x="2997" y="2343"/>
                    <a:pt x="2343" y="2997"/>
                    <a:pt x="1532" y="2997"/>
                  </a:cubicBezTo>
                  <a:cubicBezTo>
                    <a:pt x="726" y="2997"/>
                    <a:pt x="68" y="2343"/>
                    <a:pt x="68" y="1537"/>
                  </a:cubicBezTo>
                  <a:cubicBezTo>
                    <a:pt x="68" y="726"/>
                    <a:pt x="726" y="73"/>
                    <a:pt x="1532" y="73"/>
                  </a:cubicBezTo>
                  <a:close/>
                  <a:moveTo>
                    <a:pt x="1532" y="1"/>
                  </a:moveTo>
                  <a:cubicBezTo>
                    <a:pt x="688" y="1"/>
                    <a:pt x="0" y="688"/>
                    <a:pt x="0" y="1537"/>
                  </a:cubicBezTo>
                  <a:cubicBezTo>
                    <a:pt x="0" y="2382"/>
                    <a:pt x="688" y="3069"/>
                    <a:pt x="1532" y="3069"/>
                  </a:cubicBezTo>
                  <a:cubicBezTo>
                    <a:pt x="2381" y="3069"/>
                    <a:pt x="3069" y="2382"/>
                    <a:pt x="3069" y="1537"/>
                  </a:cubicBezTo>
                  <a:cubicBezTo>
                    <a:pt x="3069" y="688"/>
                    <a:pt x="2381" y="1"/>
                    <a:pt x="1532" y="1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0" name="Google Shape;2540;p29"/>
            <p:cNvSpPr/>
            <p:nvPr/>
          </p:nvSpPr>
          <p:spPr>
            <a:xfrm rot="-477401">
              <a:off x="1147600" y="2853504"/>
              <a:ext cx="37100" cy="37228"/>
            </a:xfrm>
            <a:custGeom>
              <a:avLst/>
              <a:gdLst/>
              <a:ahLst/>
              <a:cxnLst/>
              <a:rect l="l" t="t" r="r" b="b"/>
              <a:pathLst>
                <a:path w="289" h="290" extrusionOk="0">
                  <a:moveTo>
                    <a:pt x="145" y="1"/>
                  </a:moveTo>
                  <a:cubicBezTo>
                    <a:pt x="68" y="1"/>
                    <a:pt x="0" y="64"/>
                    <a:pt x="0" y="145"/>
                  </a:cubicBezTo>
                  <a:cubicBezTo>
                    <a:pt x="0" y="226"/>
                    <a:pt x="68" y="289"/>
                    <a:pt x="145" y="289"/>
                  </a:cubicBezTo>
                  <a:cubicBezTo>
                    <a:pt x="225" y="289"/>
                    <a:pt x="289" y="226"/>
                    <a:pt x="289" y="145"/>
                  </a:cubicBezTo>
                  <a:cubicBezTo>
                    <a:pt x="289" y="64"/>
                    <a:pt x="225" y="1"/>
                    <a:pt x="145" y="1"/>
                  </a:cubicBezTo>
                  <a:close/>
                </a:path>
              </a:pathLst>
            </a:custGeom>
            <a:solidFill>
              <a:srgbClr val="24162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1" name="Google Shape;2541;p29"/>
            <p:cNvSpPr/>
            <p:nvPr/>
          </p:nvSpPr>
          <p:spPr>
            <a:xfrm rot="-477401">
              <a:off x="1213407" y="3324559"/>
              <a:ext cx="37100" cy="36715"/>
            </a:xfrm>
            <a:custGeom>
              <a:avLst/>
              <a:gdLst/>
              <a:ahLst/>
              <a:cxnLst/>
              <a:rect l="l" t="t" r="r" b="b"/>
              <a:pathLst>
                <a:path w="289" h="286" extrusionOk="0">
                  <a:moveTo>
                    <a:pt x="145" y="1"/>
                  </a:moveTo>
                  <a:cubicBezTo>
                    <a:pt x="68" y="1"/>
                    <a:pt x="0" y="65"/>
                    <a:pt x="0" y="145"/>
                  </a:cubicBezTo>
                  <a:cubicBezTo>
                    <a:pt x="0" y="222"/>
                    <a:pt x="68" y="285"/>
                    <a:pt x="145" y="285"/>
                  </a:cubicBezTo>
                  <a:cubicBezTo>
                    <a:pt x="225" y="285"/>
                    <a:pt x="289" y="222"/>
                    <a:pt x="289" y="145"/>
                  </a:cubicBezTo>
                  <a:cubicBezTo>
                    <a:pt x="289" y="65"/>
                    <a:pt x="225" y="1"/>
                    <a:pt x="145" y="1"/>
                  </a:cubicBezTo>
                  <a:close/>
                </a:path>
              </a:pathLst>
            </a:custGeom>
            <a:solidFill>
              <a:srgbClr val="24162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2" name="Google Shape;2542;p29"/>
            <p:cNvSpPr/>
            <p:nvPr/>
          </p:nvSpPr>
          <p:spPr>
            <a:xfrm rot="-477401">
              <a:off x="1422306" y="3040160"/>
              <a:ext cx="36715" cy="37228"/>
            </a:xfrm>
            <a:custGeom>
              <a:avLst/>
              <a:gdLst/>
              <a:ahLst/>
              <a:cxnLst/>
              <a:rect l="l" t="t" r="r" b="b"/>
              <a:pathLst>
                <a:path w="286" h="290" extrusionOk="0">
                  <a:moveTo>
                    <a:pt x="141" y="1"/>
                  </a:moveTo>
                  <a:cubicBezTo>
                    <a:pt x="64" y="1"/>
                    <a:pt x="1" y="64"/>
                    <a:pt x="1" y="145"/>
                  </a:cubicBezTo>
                  <a:cubicBezTo>
                    <a:pt x="1" y="221"/>
                    <a:pt x="64" y="289"/>
                    <a:pt x="141" y="289"/>
                  </a:cubicBezTo>
                  <a:cubicBezTo>
                    <a:pt x="221" y="289"/>
                    <a:pt x="285" y="221"/>
                    <a:pt x="285" y="145"/>
                  </a:cubicBezTo>
                  <a:cubicBezTo>
                    <a:pt x="285" y="64"/>
                    <a:pt x="221" y="1"/>
                    <a:pt x="141" y="1"/>
                  </a:cubicBezTo>
                  <a:close/>
                </a:path>
              </a:pathLst>
            </a:custGeom>
            <a:solidFill>
              <a:srgbClr val="24162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3" name="Google Shape;2543;p29"/>
            <p:cNvSpPr/>
            <p:nvPr/>
          </p:nvSpPr>
          <p:spPr>
            <a:xfrm rot="-477401">
              <a:off x="938918" y="3135825"/>
              <a:ext cx="37100" cy="36586"/>
            </a:xfrm>
            <a:custGeom>
              <a:avLst/>
              <a:gdLst/>
              <a:ahLst/>
              <a:cxnLst/>
              <a:rect l="l" t="t" r="r" b="b"/>
              <a:pathLst>
                <a:path w="289" h="285" extrusionOk="0">
                  <a:moveTo>
                    <a:pt x="144" y="0"/>
                  </a:moveTo>
                  <a:cubicBezTo>
                    <a:pt x="64" y="0"/>
                    <a:pt x="0" y="64"/>
                    <a:pt x="0" y="140"/>
                  </a:cubicBezTo>
                  <a:cubicBezTo>
                    <a:pt x="0" y="221"/>
                    <a:pt x="64" y="284"/>
                    <a:pt x="144" y="284"/>
                  </a:cubicBezTo>
                  <a:cubicBezTo>
                    <a:pt x="225" y="284"/>
                    <a:pt x="289" y="221"/>
                    <a:pt x="289" y="140"/>
                  </a:cubicBezTo>
                  <a:cubicBezTo>
                    <a:pt x="289" y="64"/>
                    <a:pt x="225" y="0"/>
                    <a:pt x="144" y="0"/>
                  </a:cubicBezTo>
                  <a:close/>
                </a:path>
              </a:pathLst>
            </a:custGeom>
            <a:solidFill>
              <a:srgbClr val="24162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4" name="Google Shape;2544;p29"/>
            <p:cNvSpPr/>
            <p:nvPr/>
          </p:nvSpPr>
          <p:spPr>
            <a:xfrm rot="-477401">
              <a:off x="971074" y="2968903"/>
              <a:ext cx="37228" cy="36715"/>
            </a:xfrm>
            <a:custGeom>
              <a:avLst/>
              <a:gdLst/>
              <a:ahLst/>
              <a:cxnLst/>
              <a:rect l="l" t="t" r="r" b="b"/>
              <a:pathLst>
                <a:path w="290" h="286" extrusionOk="0">
                  <a:moveTo>
                    <a:pt x="145" y="1"/>
                  </a:moveTo>
                  <a:cubicBezTo>
                    <a:pt x="69" y="1"/>
                    <a:pt x="1" y="65"/>
                    <a:pt x="1" y="141"/>
                  </a:cubicBezTo>
                  <a:cubicBezTo>
                    <a:pt x="1" y="222"/>
                    <a:pt x="69" y="285"/>
                    <a:pt x="145" y="285"/>
                  </a:cubicBezTo>
                  <a:cubicBezTo>
                    <a:pt x="226" y="285"/>
                    <a:pt x="289" y="222"/>
                    <a:pt x="289" y="141"/>
                  </a:cubicBezTo>
                  <a:cubicBezTo>
                    <a:pt x="289" y="65"/>
                    <a:pt x="226" y="1"/>
                    <a:pt x="145" y="1"/>
                  </a:cubicBezTo>
                  <a:close/>
                </a:path>
              </a:pathLst>
            </a:custGeom>
            <a:solidFill>
              <a:srgbClr val="24162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5" name="Google Shape;2545;p29"/>
            <p:cNvSpPr/>
            <p:nvPr/>
          </p:nvSpPr>
          <p:spPr>
            <a:xfrm rot="-477401">
              <a:off x="1372844" y="3237452"/>
              <a:ext cx="37228" cy="36586"/>
            </a:xfrm>
            <a:custGeom>
              <a:avLst/>
              <a:gdLst/>
              <a:ahLst/>
              <a:cxnLst/>
              <a:rect l="l" t="t" r="r" b="b"/>
              <a:pathLst>
                <a:path w="290" h="285" extrusionOk="0">
                  <a:moveTo>
                    <a:pt x="145" y="0"/>
                  </a:moveTo>
                  <a:cubicBezTo>
                    <a:pt x="68" y="0"/>
                    <a:pt x="1" y="64"/>
                    <a:pt x="1" y="144"/>
                  </a:cubicBezTo>
                  <a:cubicBezTo>
                    <a:pt x="1" y="221"/>
                    <a:pt x="68" y="285"/>
                    <a:pt x="145" y="285"/>
                  </a:cubicBezTo>
                  <a:cubicBezTo>
                    <a:pt x="225" y="285"/>
                    <a:pt x="289" y="221"/>
                    <a:pt x="289" y="144"/>
                  </a:cubicBezTo>
                  <a:cubicBezTo>
                    <a:pt x="289" y="64"/>
                    <a:pt x="225" y="0"/>
                    <a:pt x="145" y="0"/>
                  </a:cubicBezTo>
                  <a:close/>
                </a:path>
              </a:pathLst>
            </a:custGeom>
            <a:solidFill>
              <a:srgbClr val="24162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6" name="Google Shape;2546;p29"/>
            <p:cNvSpPr/>
            <p:nvPr/>
          </p:nvSpPr>
          <p:spPr>
            <a:xfrm rot="-477401">
              <a:off x="1335631" y="2920150"/>
              <a:ext cx="37228" cy="36715"/>
            </a:xfrm>
            <a:custGeom>
              <a:avLst/>
              <a:gdLst/>
              <a:ahLst/>
              <a:cxnLst/>
              <a:rect l="l" t="t" r="r" b="b"/>
              <a:pathLst>
                <a:path w="290" h="286" extrusionOk="0">
                  <a:moveTo>
                    <a:pt x="145" y="1"/>
                  </a:moveTo>
                  <a:cubicBezTo>
                    <a:pt x="64" y="1"/>
                    <a:pt x="1" y="65"/>
                    <a:pt x="1" y="145"/>
                  </a:cubicBezTo>
                  <a:cubicBezTo>
                    <a:pt x="1" y="222"/>
                    <a:pt x="64" y="285"/>
                    <a:pt x="145" y="285"/>
                  </a:cubicBezTo>
                  <a:cubicBezTo>
                    <a:pt x="221" y="285"/>
                    <a:pt x="289" y="222"/>
                    <a:pt x="289" y="145"/>
                  </a:cubicBezTo>
                  <a:cubicBezTo>
                    <a:pt x="289" y="65"/>
                    <a:pt x="221" y="1"/>
                    <a:pt x="145" y="1"/>
                  </a:cubicBezTo>
                  <a:close/>
                </a:path>
              </a:pathLst>
            </a:custGeom>
            <a:solidFill>
              <a:srgbClr val="24162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7" name="Google Shape;2547;p29"/>
            <p:cNvSpPr/>
            <p:nvPr/>
          </p:nvSpPr>
          <p:spPr>
            <a:xfrm rot="-477401">
              <a:off x="1032730" y="3275539"/>
              <a:ext cx="37100" cy="36715"/>
            </a:xfrm>
            <a:custGeom>
              <a:avLst/>
              <a:gdLst/>
              <a:ahLst/>
              <a:cxnLst/>
              <a:rect l="l" t="t" r="r" b="b"/>
              <a:pathLst>
                <a:path w="289" h="286" extrusionOk="0">
                  <a:moveTo>
                    <a:pt x="144" y="1"/>
                  </a:moveTo>
                  <a:cubicBezTo>
                    <a:pt x="64" y="1"/>
                    <a:pt x="0" y="65"/>
                    <a:pt x="0" y="145"/>
                  </a:cubicBezTo>
                  <a:cubicBezTo>
                    <a:pt x="0" y="222"/>
                    <a:pt x="64" y="285"/>
                    <a:pt x="144" y="285"/>
                  </a:cubicBezTo>
                  <a:cubicBezTo>
                    <a:pt x="225" y="285"/>
                    <a:pt x="289" y="222"/>
                    <a:pt x="289" y="145"/>
                  </a:cubicBezTo>
                  <a:cubicBezTo>
                    <a:pt x="289" y="65"/>
                    <a:pt x="225" y="1"/>
                    <a:pt x="144" y="1"/>
                  </a:cubicBezTo>
                  <a:close/>
                </a:path>
              </a:pathLst>
            </a:custGeom>
            <a:solidFill>
              <a:srgbClr val="24162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8" name="Google Shape;2548;p29"/>
            <p:cNvSpPr/>
            <p:nvPr/>
          </p:nvSpPr>
          <p:spPr>
            <a:xfrm rot="-477401">
              <a:off x="1043859" y="2936410"/>
              <a:ext cx="291664" cy="329791"/>
            </a:xfrm>
            <a:custGeom>
              <a:avLst/>
              <a:gdLst/>
              <a:ahLst/>
              <a:cxnLst/>
              <a:rect l="l" t="t" r="r" b="b"/>
              <a:pathLst>
                <a:path w="2272" h="2569" extrusionOk="0">
                  <a:moveTo>
                    <a:pt x="1872" y="0"/>
                  </a:moveTo>
                  <a:lnTo>
                    <a:pt x="0" y="2212"/>
                  </a:lnTo>
                  <a:cubicBezTo>
                    <a:pt x="60" y="2454"/>
                    <a:pt x="374" y="2568"/>
                    <a:pt x="374" y="2568"/>
                  </a:cubicBezTo>
                  <a:lnTo>
                    <a:pt x="2271" y="285"/>
                  </a:lnTo>
                  <a:cubicBezTo>
                    <a:pt x="2199" y="170"/>
                    <a:pt x="1872" y="0"/>
                    <a:pt x="1872" y="0"/>
                  </a:cubicBezTo>
                  <a:close/>
                </a:path>
              </a:pathLst>
            </a:custGeom>
            <a:solidFill>
              <a:srgbClr val="FB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9" name="Google Shape;2549;p29"/>
            <p:cNvSpPr/>
            <p:nvPr/>
          </p:nvSpPr>
          <p:spPr>
            <a:xfrm rot="-477401">
              <a:off x="1139610" y="2995522"/>
              <a:ext cx="234410" cy="287300"/>
            </a:xfrm>
            <a:custGeom>
              <a:avLst/>
              <a:gdLst/>
              <a:ahLst/>
              <a:cxnLst/>
              <a:rect l="l" t="t" r="r" b="b"/>
              <a:pathLst>
                <a:path w="1826" h="2238" extrusionOk="0">
                  <a:moveTo>
                    <a:pt x="1754" y="1"/>
                  </a:moveTo>
                  <a:lnTo>
                    <a:pt x="1" y="2182"/>
                  </a:lnTo>
                  <a:cubicBezTo>
                    <a:pt x="43" y="2225"/>
                    <a:pt x="188" y="2238"/>
                    <a:pt x="188" y="2238"/>
                  </a:cubicBezTo>
                  <a:lnTo>
                    <a:pt x="1826" y="200"/>
                  </a:lnTo>
                  <a:cubicBezTo>
                    <a:pt x="1826" y="111"/>
                    <a:pt x="1754" y="1"/>
                    <a:pt x="1754" y="1"/>
                  </a:cubicBezTo>
                  <a:close/>
                </a:path>
              </a:pathLst>
            </a:custGeom>
            <a:solidFill>
              <a:srgbClr val="FB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0" name="Google Shape;2550;p29"/>
            <p:cNvSpPr/>
            <p:nvPr/>
          </p:nvSpPr>
          <p:spPr>
            <a:xfrm rot="-477401">
              <a:off x="2409082" y="3324290"/>
              <a:ext cx="568951" cy="570106"/>
            </a:xfrm>
            <a:custGeom>
              <a:avLst/>
              <a:gdLst/>
              <a:ahLst/>
              <a:cxnLst/>
              <a:rect l="l" t="t" r="r" b="b"/>
              <a:pathLst>
                <a:path w="4432" h="4441" extrusionOk="0">
                  <a:moveTo>
                    <a:pt x="2216" y="0"/>
                  </a:moveTo>
                  <a:cubicBezTo>
                    <a:pt x="994" y="0"/>
                    <a:pt x="1" y="994"/>
                    <a:pt x="1" y="2220"/>
                  </a:cubicBezTo>
                  <a:cubicBezTo>
                    <a:pt x="1" y="3447"/>
                    <a:pt x="994" y="4440"/>
                    <a:pt x="2216" y="4440"/>
                  </a:cubicBezTo>
                  <a:cubicBezTo>
                    <a:pt x="3439" y="4440"/>
                    <a:pt x="4432" y="3447"/>
                    <a:pt x="4432" y="2220"/>
                  </a:cubicBezTo>
                  <a:cubicBezTo>
                    <a:pt x="4432" y="994"/>
                    <a:pt x="3439" y="0"/>
                    <a:pt x="2216" y="0"/>
                  </a:cubicBezTo>
                  <a:close/>
                </a:path>
              </a:pathLst>
            </a:custGeom>
            <a:solidFill>
              <a:srgbClr val="53AEA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1" name="Google Shape;2551;p29"/>
            <p:cNvSpPr/>
            <p:nvPr/>
          </p:nvSpPr>
          <p:spPr>
            <a:xfrm rot="-477401">
              <a:off x="2404753" y="3319923"/>
              <a:ext cx="577680" cy="579349"/>
            </a:xfrm>
            <a:custGeom>
              <a:avLst/>
              <a:gdLst/>
              <a:ahLst/>
              <a:cxnLst/>
              <a:rect l="l" t="t" r="r" b="b"/>
              <a:pathLst>
                <a:path w="4500" h="4513" extrusionOk="0">
                  <a:moveTo>
                    <a:pt x="2250" y="68"/>
                  </a:moveTo>
                  <a:cubicBezTo>
                    <a:pt x="3452" y="68"/>
                    <a:pt x="4428" y="1049"/>
                    <a:pt x="4428" y="2254"/>
                  </a:cubicBezTo>
                  <a:cubicBezTo>
                    <a:pt x="4428" y="3460"/>
                    <a:pt x="3452" y="4440"/>
                    <a:pt x="2250" y="4440"/>
                  </a:cubicBezTo>
                  <a:cubicBezTo>
                    <a:pt x="1049" y="4440"/>
                    <a:pt x="69" y="3460"/>
                    <a:pt x="69" y="2254"/>
                  </a:cubicBezTo>
                  <a:cubicBezTo>
                    <a:pt x="69" y="1049"/>
                    <a:pt x="1049" y="68"/>
                    <a:pt x="2250" y="68"/>
                  </a:cubicBezTo>
                  <a:close/>
                  <a:moveTo>
                    <a:pt x="2250" y="0"/>
                  </a:moveTo>
                  <a:cubicBezTo>
                    <a:pt x="1011" y="0"/>
                    <a:pt x="1" y="1011"/>
                    <a:pt x="1" y="2254"/>
                  </a:cubicBezTo>
                  <a:cubicBezTo>
                    <a:pt x="1" y="3498"/>
                    <a:pt x="1011" y="4512"/>
                    <a:pt x="2250" y="4512"/>
                  </a:cubicBezTo>
                  <a:cubicBezTo>
                    <a:pt x="3490" y="4512"/>
                    <a:pt x="4500" y="3498"/>
                    <a:pt x="4500" y="2254"/>
                  </a:cubicBezTo>
                  <a:cubicBezTo>
                    <a:pt x="4500" y="1011"/>
                    <a:pt x="3490" y="0"/>
                    <a:pt x="2250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2" name="Google Shape;2552;p29"/>
            <p:cNvSpPr/>
            <p:nvPr/>
          </p:nvSpPr>
          <p:spPr>
            <a:xfrm rot="-477401">
              <a:off x="2399708" y="3324710"/>
              <a:ext cx="582558" cy="582558"/>
            </a:xfrm>
            <a:custGeom>
              <a:avLst/>
              <a:gdLst/>
              <a:ahLst/>
              <a:cxnLst/>
              <a:rect l="l" t="t" r="r" b="b"/>
              <a:pathLst>
                <a:path w="4538" h="4538" extrusionOk="0">
                  <a:moveTo>
                    <a:pt x="2267" y="90"/>
                  </a:moveTo>
                  <a:cubicBezTo>
                    <a:pt x="3472" y="90"/>
                    <a:pt x="4448" y="1066"/>
                    <a:pt x="4448" y="2271"/>
                  </a:cubicBezTo>
                  <a:cubicBezTo>
                    <a:pt x="4448" y="3472"/>
                    <a:pt x="3472" y="4449"/>
                    <a:pt x="2267" y="4449"/>
                  </a:cubicBezTo>
                  <a:cubicBezTo>
                    <a:pt x="1065" y="4449"/>
                    <a:pt x="89" y="3472"/>
                    <a:pt x="89" y="2271"/>
                  </a:cubicBezTo>
                  <a:cubicBezTo>
                    <a:pt x="89" y="1066"/>
                    <a:pt x="1065" y="90"/>
                    <a:pt x="2267" y="90"/>
                  </a:cubicBezTo>
                  <a:close/>
                  <a:moveTo>
                    <a:pt x="2267" y="0"/>
                  </a:moveTo>
                  <a:cubicBezTo>
                    <a:pt x="1019" y="0"/>
                    <a:pt x="0" y="1019"/>
                    <a:pt x="0" y="2271"/>
                  </a:cubicBezTo>
                  <a:cubicBezTo>
                    <a:pt x="0" y="3519"/>
                    <a:pt x="1019" y="4538"/>
                    <a:pt x="2267" y="4538"/>
                  </a:cubicBezTo>
                  <a:cubicBezTo>
                    <a:pt x="3519" y="4538"/>
                    <a:pt x="4537" y="3519"/>
                    <a:pt x="4537" y="2271"/>
                  </a:cubicBezTo>
                  <a:cubicBezTo>
                    <a:pt x="4537" y="1019"/>
                    <a:pt x="3519" y="0"/>
                    <a:pt x="2267" y="0"/>
                  </a:cubicBezTo>
                  <a:close/>
                </a:path>
              </a:pathLst>
            </a:custGeom>
            <a:solidFill>
              <a:srgbClr val="24162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3" name="Google Shape;2553;p29"/>
            <p:cNvSpPr/>
            <p:nvPr/>
          </p:nvSpPr>
          <p:spPr>
            <a:xfrm rot="-477401">
              <a:off x="2496568" y="3410969"/>
              <a:ext cx="385377" cy="385248"/>
            </a:xfrm>
            <a:custGeom>
              <a:avLst/>
              <a:gdLst/>
              <a:ahLst/>
              <a:cxnLst/>
              <a:rect l="l" t="t" r="r" b="b"/>
              <a:pathLst>
                <a:path w="3002" h="3001" extrusionOk="0">
                  <a:moveTo>
                    <a:pt x="1499" y="0"/>
                  </a:moveTo>
                  <a:cubicBezTo>
                    <a:pt x="671" y="0"/>
                    <a:pt x="0" y="675"/>
                    <a:pt x="0" y="1503"/>
                  </a:cubicBezTo>
                  <a:cubicBezTo>
                    <a:pt x="0" y="2330"/>
                    <a:pt x="671" y="3001"/>
                    <a:pt x="1499" y="3001"/>
                  </a:cubicBezTo>
                  <a:cubicBezTo>
                    <a:pt x="2326" y="3001"/>
                    <a:pt x="3001" y="2330"/>
                    <a:pt x="3001" y="1503"/>
                  </a:cubicBezTo>
                  <a:cubicBezTo>
                    <a:pt x="3001" y="675"/>
                    <a:pt x="2326" y="0"/>
                    <a:pt x="1499" y="0"/>
                  </a:cubicBezTo>
                  <a:close/>
                </a:path>
              </a:pathLst>
            </a:custGeom>
            <a:solidFill>
              <a:srgbClr val="53AEA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4" name="Google Shape;2554;p29"/>
            <p:cNvSpPr/>
            <p:nvPr/>
          </p:nvSpPr>
          <p:spPr>
            <a:xfrm rot="-477401">
              <a:off x="2492203" y="3406604"/>
              <a:ext cx="394106" cy="393978"/>
            </a:xfrm>
            <a:custGeom>
              <a:avLst/>
              <a:gdLst/>
              <a:ahLst/>
              <a:cxnLst/>
              <a:rect l="l" t="t" r="r" b="b"/>
              <a:pathLst>
                <a:path w="3070" h="3069" extrusionOk="0">
                  <a:moveTo>
                    <a:pt x="1533" y="72"/>
                  </a:moveTo>
                  <a:cubicBezTo>
                    <a:pt x="2343" y="72"/>
                    <a:pt x="2997" y="726"/>
                    <a:pt x="2997" y="1537"/>
                  </a:cubicBezTo>
                  <a:cubicBezTo>
                    <a:pt x="2997" y="2343"/>
                    <a:pt x="2343" y="3001"/>
                    <a:pt x="1533" y="3001"/>
                  </a:cubicBezTo>
                  <a:cubicBezTo>
                    <a:pt x="726" y="3001"/>
                    <a:pt x="68" y="2343"/>
                    <a:pt x="68" y="1537"/>
                  </a:cubicBezTo>
                  <a:cubicBezTo>
                    <a:pt x="68" y="726"/>
                    <a:pt x="726" y="72"/>
                    <a:pt x="1533" y="72"/>
                  </a:cubicBezTo>
                  <a:close/>
                  <a:moveTo>
                    <a:pt x="1533" y="0"/>
                  </a:moveTo>
                  <a:cubicBezTo>
                    <a:pt x="688" y="0"/>
                    <a:pt x="0" y="688"/>
                    <a:pt x="0" y="1537"/>
                  </a:cubicBezTo>
                  <a:cubicBezTo>
                    <a:pt x="0" y="2381"/>
                    <a:pt x="688" y="3069"/>
                    <a:pt x="1533" y="3069"/>
                  </a:cubicBezTo>
                  <a:cubicBezTo>
                    <a:pt x="2382" y="3069"/>
                    <a:pt x="3069" y="2381"/>
                    <a:pt x="3069" y="1537"/>
                  </a:cubicBezTo>
                  <a:cubicBezTo>
                    <a:pt x="3069" y="688"/>
                    <a:pt x="2382" y="0"/>
                    <a:pt x="1533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5" name="Google Shape;2555;p29"/>
            <p:cNvSpPr/>
            <p:nvPr/>
          </p:nvSpPr>
          <p:spPr>
            <a:xfrm rot="-477401">
              <a:off x="2496568" y="3410969"/>
              <a:ext cx="385377" cy="385248"/>
            </a:xfrm>
            <a:custGeom>
              <a:avLst/>
              <a:gdLst/>
              <a:ahLst/>
              <a:cxnLst/>
              <a:rect l="l" t="t" r="r" b="b"/>
              <a:pathLst>
                <a:path w="3002" h="3001" extrusionOk="0">
                  <a:moveTo>
                    <a:pt x="1499" y="0"/>
                  </a:moveTo>
                  <a:cubicBezTo>
                    <a:pt x="671" y="0"/>
                    <a:pt x="0" y="675"/>
                    <a:pt x="0" y="1503"/>
                  </a:cubicBezTo>
                  <a:cubicBezTo>
                    <a:pt x="0" y="2330"/>
                    <a:pt x="671" y="3001"/>
                    <a:pt x="1499" y="3001"/>
                  </a:cubicBezTo>
                  <a:cubicBezTo>
                    <a:pt x="2326" y="3001"/>
                    <a:pt x="3001" y="2330"/>
                    <a:pt x="3001" y="1503"/>
                  </a:cubicBezTo>
                  <a:cubicBezTo>
                    <a:pt x="3001" y="675"/>
                    <a:pt x="2326" y="0"/>
                    <a:pt x="1499" y="0"/>
                  </a:cubicBezTo>
                  <a:close/>
                </a:path>
              </a:pathLst>
            </a:custGeom>
            <a:solidFill>
              <a:srgbClr val="53AEA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6" name="Google Shape;2556;p29"/>
            <p:cNvSpPr/>
            <p:nvPr/>
          </p:nvSpPr>
          <p:spPr>
            <a:xfrm rot="-477401">
              <a:off x="2492203" y="3406604"/>
              <a:ext cx="394106" cy="393978"/>
            </a:xfrm>
            <a:custGeom>
              <a:avLst/>
              <a:gdLst/>
              <a:ahLst/>
              <a:cxnLst/>
              <a:rect l="l" t="t" r="r" b="b"/>
              <a:pathLst>
                <a:path w="3070" h="3069" extrusionOk="0">
                  <a:moveTo>
                    <a:pt x="1533" y="72"/>
                  </a:moveTo>
                  <a:cubicBezTo>
                    <a:pt x="2343" y="72"/>
                    <a:pt x="2997" y="726"/>
                    <a:pt x="2997" y="1537"/>
                  </a:cubicBezTo>
                  <a:cubicBezTo>
                    <a:pt x="2997" y="2343"/>
                    <a:pt x="2343" y="3001"/>
                    <a:pt x="1533" y="3001"/>
                  </a:cubicBezTo>
                  <a:cubicBezTo>
                    <a:pt x="726" y="3001"/>
                    <a:pt x="68" y="2343"/>
                    <a:pt x="68" y="1537"/>
                  </a:cubicBezTo>
                  <a:cubicBezTo>
                    <a:pt x="68" y="726"/>
                    <a:pt x="726" y="72"/>
                    <a:pt x="1533" y="72"/>
                  </a:cubicBezTo>
                  <a:close/>
                  <a:moveTo>
                    <a:pt x="1533" y="0"/>
                  </a:moveTo>
                  <a:cubicBezTo>
                    <a:pt x="688" y="0"/>
                    <a:pt x="0" y="688"/>
                    <a:pt x="0" y="1537"/>
                  </a:cubicBezTo>
                  <a:cubicBezTo>
                    <a:pt x="0" y="2381"/>
                    <a:pt x="688" y="3069"/>
                    <a:pt x="1533" y="3069"/>
                  </a:cubicBezTo>
                  <a:cubicBezTo>
                    <a:pt x="2382" y="3069"/>
                    <a:pt x="3069" y="2381"/>
                    <a:pt x="3069" y="1537"/>
                  </a:cubicBezTo>
                  <a:cubicBezTo>
                    <a:pt x="3069" y="688"/>
                    <a:pt x="2382" y="0"/>
                    <a:pt x="1533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7" name="Google Shape;2557;p29"/>
            <p:cNvSpPr/>
            <p:nvPr/>
          </p:nvSpPr>
          <p:spPr>
            <a:xfrm rot="-477401">
              <a:off x="2642826" y="3352629"/>
              <a:ext cx="37228" cy="37100"/>
            </a:xfrm>
            <a:custGeom>
              <a:avLst/>
              <a:gdLst/>
              <a:ahLst/>
              <a:cxnLst/>
              <a:rect l="l" t="t" r="r" b="b"/>
              <a:pathLst>
                <a:path w="290" h="289" extrusionOk="0">
                  <a:moveTo>
                    <a:pt x="145" y="0"/>
                  </a:moveTo>
                  <a:cubicBezTo>
                    <a:pt x="64" y="0"/>
                    <a:pt x="1" y="64"/>
                    <a:pt x="1" y="144"/>
                  </a:cubicBezTo>
                  <a:cubicBezTo>
                    <a:pt x="1" y="225"/>
                    <a:pt x="64" y="289"/>
                    <a:pt x="145" y="289"/>
                  </a:cubicBezTo>
                  <a:cubicBezTo>
                    <a:pt x="225" y="289"/>
                    <a:pt x="289" y="225"/>
                    <a:pt x="289" y="144"/>
                  </a:cubicBezTo>
                  <a:cubicBezTo>
                    <a:pt x="289" y="64"/>
                    <a:pt x="225" y="0"/>
                    <a:pt x="145" y="0"/>
                  </a:cubicBezTo>
                  <a:close/>
                </a:path>
              </a:pathLst>
            </a:custGeom>
            <a:solidFill>
              <a:srgbClr val="24162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8" name="Google Shape;2558;p29"/>
            <p:cNvSpPr/>
            <p:nvPr/>
          </p:nvSpPr>
          <p:spPr>
            <a:xfrm rot="-477401">
              <a:off x="2708678" y="3823681"/>
              <a:ext cx="37228" cy="37228"/>
            </a:xfrm>
            <a:custGeom>
              <a:avLst/>
              <a:gdLst/>
              <a:ahLst/>
              <a:cxnLst/>
              <a:rect l="l" t="t" r="r" b="b"/>
              <a:pathLst>
                <a:path w="290" h="290" extrusionOk="0">
                  <a:moveTo>
                    <a:pt x="145" y="1"/>
                  </a:moveTo>
                  <a:cubicBezTo>
                    <a:pt x="64" y="1"/>
                    <a:pt x="1" y="64"/>
                    <a:pt x="1" y="145"/>
                  </a:cubicBezTo>
                  <a:cubicBezTo>
                    <a:pt x="1" y="221"/>
                    <a:pt x="64" y="289"/>
                    <a:pt x="145" y="289"/>
                  </a:cubicBezTo>
                  <a:cubicBezTo>
                    <a:pt x="225" y="289"/>
                    <a:pt x="289" y="221"/>
                    <a:pt x="289" y="145"/>
                  </a:cubicBezTo>
                  <a:cubicBezTo>
                    <a:pt x="289" y="64"/>
                    <a:pt x="225" y="1"/>
                    <a:pt x="145" y="1"/>
                  </a:cubicBezTo>
                  <a:close/>
                </a:path>
              </a:pathLst>
            </a:custGeom>
            <a:solidFill>
              <a:srgbClr val="24162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9" name="Google Shape;2559;p29"/>
            <p:cNvSpPr/>
            <p:nvPr/>
          </p:nvSpPr>
          <p:spPr>
            <a:xfrm rot="-477401">
              <a:off x="2917661" y="3539285"/>
              <a:ext cx="36586" cy="37100"/>
            </a:xfrm>
            <a:custGeom>
              <a:avLst/>
              <a:gdLst/>
              <a:ahLst/>
              <a:cxnLst/>
              <a:rect l="l" t="t" r="r" b="b"/>
              <a:pathLst>
                <a:path w="285" h="289" extrusionOk="0">
                  <a:moveTo>
                    <a:pt x="140" y="0"/>
                  </a:moveTo>
                  <a:cubicBezTo>
                    <a:pt x="64" y="0"/>
                    <a:pt x="0" y="64"/>
                    <a:pt x="0" y="144"/>
                  </a:cubicBezTo>
                  <a:cubicBezTo>
                    <a:pt x="0" y="225"/>
                    <a:pt x="64" y="289"/>
                    <a:pt x="140" y="289"/>
                  </a:cubicBezTo>
                  <a:cubicBezTo>
                    <a:pt x="221" y="289"/>
                    <a:pt x="284" y="225"/>
                    <a:pt x="284" y="144"/>
                  </a:cubicBezTo>
                  <a:cubicBezTo>
                    <a:pt x="284" y="64"/>
                    <a:pt x="221" y="0"/>
                    <a:pt x="140" y="0"/>
                  </a:cubicBezTo>
                  <a:close/>
                </a:path>
              </a:pathLst>
            </a:custGeom>
            <a:solidFill>
              <a:srgbClr val="24162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0" name="Google Shape;2560;p29"/>
            <p:cNvSpPr/>
            <p:nvPr/>
          </p:nvSpPr>
          <p:spPr>
            <a:xfrm rot="-477401">
              <a:off x="2434137" y="3634831"/>
              <a:ext cx="37100" cy="36586"/>
            </a:xfrm>
            <a:custGeom>
              <a:avLst/>
              <a:gdLst/>
              <a:ahLst/>
              <a:cxnLst/>
              <a:rect l="l" t="t" r="r" b="b"/>
              <a:pathLst>
                <a:path w="289" h="285" extrusionOk="0">
                  <a:moveTo>
                    <a:pt x="145" y="1"/>
                  </a:moveTo>
                  <a:cubicBezTo>
                    <a:pt x="64" y="1"/>
                    <a:pt x="0" y="64"/>
                    <a:pt x="0" y="145"/>
                  </a:cubicBezTo>
                  <a:cubicBezTo>
                    <a:pt x="0" y="221"/>
                    <a:pt x="64" y="285"/>
                    <a:pt x="145" y="285"/>
                  </a:cubicBezTo>
                  <a:cubicBezTo>
                    <a:pt x="225" y="285"/>
                    <a:pt x="289" y="221"/>
                    <a:pt x="289" y="145"/>
                  </a:cubicBezTo>
                  <a:cubicBezTo>
                    <a:pt x="289" y="64"/>
                    <a:pt x="225" y="1"/>
                    <a:pt x="145" y="1"/>
                  </a:cubicBezTo>
                  <a:close/>
                </a:path>
              </a:pathLst>
            </a:custGeom>
            <a:solidFill>
              <a:srgbClr val="24162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1" name="Google Shape;2561;p29"/>
            <p:cNvSpPr/>
            <p:nvPr/>
          </p:nvSpPr>
          <p:spPr>
            <a:xfrm rot="-477401">
              <a:off x="2466430" y="3468029"/>
              <a:ext cx="37100" cy="36586"/>
            </a:xfrm>
            <a:custGeom>
              <a:avLst/>
              <a:gdLst/>
              <a:ahLst/>
              <a:cxnLst/>
              <a:rect l="l" t="t" r="r" b="b"/>
              <a:pathLst>
                <a:path w="289" h="285" extrusionOk="0">
                  <a:moveTo>
                    <a:pt x="144" y="0"/>
                  </a:moveTo>
                  <a:cubicBezTo>
                    <a:pt x="68" y="0"/>
                    <a:pt x="0" y="64"/>
                    <a:pt x="0" y="145"/>
                  </a:cubicBezTo>
                  <a:cubicBezTo>
                    <a:pt x="0" y="221"/>
                    <a:pt x="68" y="285"/>
                    <a:pt x="144" y="285"/>
                  </a:cubicBezTo>
                  <a:cubicBezTo>
                    <a:pt x="225" y="285"/>
                    <a:pt x="289" y="221"/>
                    <a:pt x="289" y="145"/>
                  </a:cubicBezTo>
                  <a:cubicBezTo>
                    <a:pt x="289" y="64"/>
                    <a:pt x="225" y="0"/>
                    <a:pt x="144" y="0"/>
                  </a:cubicBezTo>
                  <a:close/>
                </a:path>
              </a:pathLst>
            </a:custGeom>
            <a:solidFill>
              <a:srgbClr val="24162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2" name="Google Shape;2562;p29"/>
            <p:cNvSpPr/>
            <p:nvPr/>
          </p:nvSpPr>
          <p:spPr>
            <a:xfrm rot="-477401">
              <a:off x="2868107" y="3736455"/>
              <a:ext cx="37228" cy="37228"/>
            </a:xfrm>
            <a:custGeom>
              <a:avLst/>
              <a:gdLst/>
              <a:ahLst/>
              <a:cxnLst/>
              <a:rect l="l" t="t" r="r" b="b"/>
              <a:pathLst>
                <a:path w="290" h="290" extrusionOk="0">
                  <a:moveTo>
                    <a:pt x="145" y="1"/>
                  </a:moveTo>
                  <a:cubicBezTo>
                    <a:pt x="64" y="1"/>
                    <a:pt x="1" y="64"/>
                    <a:pt x="1" y="145"/>
                  </a:cubicBezTo>
                  <a:cubicBezTo>
                    <a:pt x="1" y="221"/>
                    <a:pt x="64" y="289"/>
                    <a:pt x="145" y="289"/>
                  </a:cubicBezTo>
                  <a:cubicBezTo>
                    <a:pt x="226" y="289"/>
                    <a:pt x="289" y="221"/>
                    <a:pt x="289" y="145"/>
                  </a:cubicBezTo>
                  <a:cubicBezTo>
                    <a:pt x="289" y="64"/>
                    <a:pt x="226" y="1"/>
                    <a:pt x="145" y="1"/>
                  </a:cubicBezTo>
                  <a:close/>
                </a:path>
              </a:pathLst>
            </a:custGeom>
            <a:solidFill>
              <a:srgbClr val="24162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3" name="Google Shape;2563;p29"/>
            <p:cNvSpPr/>
            <p:nvPr/>
          </p:nvSpPr>
          <p:spPr>
            <a:xfrm rot="-477401">
              <a:off x="2830861" y="3419320"/>
              <a:ext cx="36715" cy="36586"/>
            </a:xfrm>
            <a:custGeom>
              <a:avLst/>
              <a:gdLst/>
              <a:ahLst/>
              <a:cxnLst/>
              <a:rect l="l" t="t" r="r" b="b"/>
              <a:pathLst>
                <a:path w="286" h="285" extrusionOk="0">
                  <a:moveTo>
                    <a:pt x="145" y="0"/>
                  </a:moveTo>
                  <a:cubicBezTo>
                    <a:pt x="65" y="0"/>
                    <a:pt x="1" y="64"/>
                    <a:pt x="1" y="145"/>
                  </a:cubicBezTo>
                  <a:cubicBezTo>
                    <a:pt x="1" y="221"/>
                    <a:pt x="65" y="285"/>
                    <a:pt x="145" y="285"/>
                  </a:cubicBezTo>
                  <a:cubicBezTo>
                    <a:pt x="222" y="285"/>
                    <a:pt x="285" y="221"/>
                    <a:pt x="285" y="145"/>
                  </a:cubicBezTo>
                  <a:cubicBezTo>
                    <a:pt x="285" y="64"/>
                    <a:pt x="222" y="0"/>
                    <a:pt x="145" y="0"/>
                  </a:cubicBezTo>
                  <a:close/>
                </a:path>
              </a:pathLst>
            </a:custGeom>
            <a:solidFill>
              <a:srgbClr val="24162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4" name="Google Shape;2564;p29"/>
            <p:cNvSpPr/>
            <p:nvPr/>
          </p:nvSpPr>
          <p:spPr>
            <a:xfrm rot="-477401">
              <a:off x="2528002" y="3774670"/>
              <a:ext cx="37100" cy="37228"/>
            </a:xfrm>
            <a:custGeom>
              <a:avLst/>
              <a:gdLst/>
              <a:ahLst/>
              <a:cxnLst/>
              <a:rect l="l" t="t" r="r" b="b"/>
              <a:pathLst>
                <a:path w="289" h="290" extrusionOk="0">
                  <a:moveTo>
                    <a:pt x="145" y="1"/>
                  </a:moveTo>
                  <a:cubicBezTo>
                    <a:pt x="64" y="1"/>
                    <a:pt x="0" y="64"/>
                    <a:pt x="0" y="145"/>
                  </a:cubicBezTo>
                  <a:cubicBezTo>
                    <a:pt x="0" y="225"/>
                    <a:pt x="64" y="289"/>
                    <a:pt x="145" y="289"/>
                  </a:cubicBezTo>
                  <a:cubicBezTo>
                    <a:pt x="225" y="289"/>
                    <a:pt x="289" y="225"/>
                    <a:pt x="289" y="145"/>
                  </a:cubicBezTo>
                  <a:cubicBezTo>
                    <a:pt x="289" y="64"/>
                    <a:pt x="225" y="1"/>
                    <a:pt x="145" y="1"/>
                  </a:cubicBezTo>
                  <a:close/>
                </a:path>
              </a:pathLst>
            </a:custGeom>
            <a:solidFill>
              <a:srgbClr val="24162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5" name="Google Shape;2565;p29"/>
            <p:cNvSpPr/>
            <p:nvPr/>
          </p:nvSpPr>
          <p:spPr>
            <a:xfrm rot="-477401">
              <a:off x="2539078" y="3435417"/>
              <a:ext cx="291664" cy="329791"/>
            </a:xfrm>
            <a:custGeom>
              <a:avLst/>
              <a:gdLst/>
              <a:ahLst/>
              <a:cxnLst/>
              <a:rect l="l" t="t" r="r" b="b"/>
              <a:pathLst>
                <a:path w="2272" h="2569" extrusionOk="0">
                  <a:moveTo>
                    <a:pt x="1868" y="1"/>
                  </a:moveTo>
                  <a:lnTo>
                    <a:pt x="1" y="2212"/>
                  </a:lnTo>
                  <a:cubicBezTo>
                    <a:pt x="60" y="2458"/>
                    <a:pt x="370" y="2569"/>
                    <a:pt x="370" y="2569"/>
                  </a:cubicBezTo>
                  <a:lnTo>
                    <a:pt x="2271" y="289"/>
                  </a:lnTo>
                  <a:cubicBezTo>
                    <a:pt x="2199" y="175"/>
                    <a:pt x="1868" y="1"/>
                    <a:pt x="1868" y="1"/>
                  </a:cubicBezTo>
                  <a:close/>
                </a:path>
              </a:pathLst>
            </a:custGeom>
            <a:solidFill>
              <a:srgbClr val="FB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6" name="Google Shape;2566;p29"/>
            <p:cNvSpPr/>
            <p:nvPr/>
          </p:nvSpPr>
          <p:spPr>
            <a:xfrm rot="-477401">
              <a:off x="2634974" y="3494638"/>
              <a:ext cx="234410" cy="287300"/>
            </a:xfrm>
            <a:custGeom>
              <a:avLst/>
              <a:gdLst/>
              <a:ahLst/>
              <a:cxnLst/>
              <a:rect l="l" t="t" r="r" b="b"/>
              <a:pathLst>
                <a:path w="1826" h="2238" extrusionOk="0">
                  <a:moveTo>
                    <a:pt x="1753" y="0"/>
                  </a:moveTo>
                  <a:lnTo>
                    <a:pt x="0" y="2182"/>
                  </a:lnTo>
                  <a:cubicBezTo>
                    <a:pt x="42" y="2224"/>
                    <a:pt x="183" y="2237"/>
                    <a:pt x="183" y="2237"/>
                  </a:cubicBezTo>
                  <a:lnTo>
                    <a:pt x="1825" y="200"/>
                  </a:lnTo>
                  <a:cubicBezTo>
                    <a:pt x="1825" y="115"/>
                    <a:pt x="1753" y="0"/>
                    <a:pt x="1753" y="0"/>
                  </a:cubicBezTo>
                  <a:close/>
                </a:path>
              </a:pathLst>
            </a:custGeom>
            <a:solidFill>
              <a:srgbClr val="FB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7" name="Google Shape;2567;p29"/>
            <p:cNvSpPr/>
            <p:nvPr/>
          </p:nvSpPr>
          <p:spPr>
            <a:xfrm rot="-477401">
              <a:off x="2648376" y="2129623"/>
              <a:ext cx="617476" cy="404119"/>
            </a:xfrm>
            <a:custGeom>
              <a:avLst/>
              <a:gdLst/>
              <a:ahLst/>
              <a:cxnLst/>
              <a:rect l="l" t="t" r="r" b="b"/>
              <a:pathLst>
                <a:path w="4810" h="3148" extrusionOk="0">
                  <a:moveTo>
                    <a:pt x="3667" y="0"/>
                  </a:moveTo>
                  <a:lnTo>
                    <a:pt x="3311" y="2000"/>
                  </a:lnTo>
                  <a:lnTo>
                    <a:pt x="357" y="2000"/>
                  </a:lnTo>
                  <a:lnTo>
                    <a:pt x="0" y="3141"/>
                  </a:lnTo>
                  <a:cubicBezTo>
                    <a:pt x="0" y="3141"/>
                    <a:pt x="340" y="3147"/>
                    <a:pt x="830" y="3147"/>
                  </a:cubicBezTo>
                  <a:cubicBezTo>
                    <a:pt x="2039" y="3147"/>
                    <a:pt x="4159" y="3111"/>
                    <a:pt x="4313" y="2857"/>
                  </a:cubicBezTo>
                  <a:cubicBezTo>
                    <a:pt x="4525" y="2496"/>
                    <a:pt x="4809" y="68"/>
                    <a:pt x="4809" y="68"/>
                  </a:cubicBezTo>
                  <a:lnTo>
                    <a:pt x="3667" y="0"/>
                  </a:lnTo>
                  <a:close/>
                </a:path>
              </a:pathLst>
            </a:custGeom>
            <a:solidFill>
              <a:srgbClr val="5B93D9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8" name="Google Shape;2568;p29"/>
            <p:cNvSpPr/>
            <p:nvPr/>
          </p:nvSpPr>
          <p:spPr>
            <a:xfrm rot="-477401">
              <a:off x="2639602" y="2120896"/>
              <a:ext cx="634935" cy="420936"/>
            </a:xfrm>
            <a:custGeom>
              <a:avLst/>
              <a:gdLst/>
              <a:ahLst/>
              <a:cxnLst/>
              <a:rect l="l" t="t" r="r" b="b"/>
              <a:pathLst>
                <a:path w="4946" h="3279" extrusionOk="0">
                  <a:moveTo>
                    <a:pt x="3791" y="136"/>
                  </a:moveTo>
                  <a:lnTo>
                    <a:pt x="4805" y="200"/>
                  </a:lnTo>
                  <a:cubicBezTo>
                    <a:pt x="4720" y="917"/>
                    <a:pt x="4487" y="2615"/>
                    <a:pt x="4325" y="2887"/>
                  </a:cubicBezTo>
                  <a:cubicBezTo>
                    <a:pt x="4186" y="3070"/>
                    <a:pt x="3144" y="3152"/>
                    <a:pt x="1168" y="3152"/>
                  </a:cubicBezTo>
                  <a:cubicBezTo>
                    <a:pt x="853" y="3152"/>
                    <a:pt x="515" y="3150"/>
                    <a:pt x="153" y="3146"/>
                  </a:cubicBezTo>
                  <a:lnTo>
                    <a:pt x="472" y="2131"/>
                  </a:lnTo>
                  <a:lnTo>
                    <a:pt x="3379" y="2131"/>
                  </a:lnTo>
                  <a:cubicBezTo>
                    <a:pt x="3413" y="2131"/>
                    <a:pt x="3438" y="2110"/>
                    <a:pt x="3443" y="2076"/>
                  </a:cubicBezTo>
                  <a:lnTo>
                    <a:pt x="3791" y="136"/>
                  </a:lnTo>
                  <a:close/>
                  <a:moveTo>
                    <a:pt x="3740" y="1"/>
                  </a:moveTo>
                  <a:cubicBezTo>
                    <a:pt x="3706" y="1"/>
                    <a:pt x="3676" y="22"/>
                    <a:pt x="3672" y="56"/>
                  </a:cubicBezTo>
                  <a:lnTo>
                    <a:pt x="3324" y="2000"/>
                  </a:lnTo>
                  <a:lnTo>
                    <a:pt x="425" y="2000"/>
                  </a:lnTo>
                  <a:cubicBezTo>
                    <a:pt x="395" y="2000"/>
                    <a:pt x="370" y="2021"/>
                    <a:pt x="361" y="2046"/>
                  </a:cubicBezTo>
                  <a:lnTo>
                    <a:pt x="5" y="3188"/>
                  </a:lnTo>
                  <a:cubicBezTo>
                    <a:pt x="0" y="3197"/>
                    <a:pt x="0" y="3201"/>
                    <a:pt x="0" y="3209"/>
                  </a:cubicBezTo>
                  <a:cubicBezTo>
                    <a:pt x="0" y="3222"/>
                    <a:pt x="5" y="3235"/>
                    <a:pt x="13" y="3248"/>
                  </a:cubicBezTo>
                  <a:cubicBezTo>
                    <a:pt x="26" y="3264"/>
                    <a:pt x="47" y="3273"/>
                    <a:pt x="64" y="3273"/>
                  </a:cubicBezTo>
                  <a:cubicBezTo>
                    <a:pt x="74" y="3273"/>
                    <a:pt x="53" y="3279"/>
                    <a:pt x="295" y="3279"/>
                  </a:cubicBezTo>
                  <a:cubicBezTo>
                    <a:pt x="477" y="3279"/>
                    <a:pt x="807" y="3275"/>
                    <a:pt x="1410" y="3264"/>
                  </a:cubicBezTo>
                  <a:cubicBezTo>
                    <a:pt x="4283" y="3209"/>
                    <a:pt x="4389" y="3031"/>
                    <a:pt x="4436" y="2955"/>
                  </a:cubicBezTo>
                  <a:cubicBezTo>
                    <a:pt x="4652" y="2590"/>
                    <a:pt x="4932" y="247"/>
                    <a:pt x="4945" y="145"/>
                  </a:cubicBezTo>
                  <a:cubicBezTo>
                    <a:pt x="4945" y="128"/>
                    <a:pt x="4941" y="111"/>
                    <a:pt x="4928" y="98"/>
                  </a:cubicBezTo>
                  <a:cubicBezTo>
                    <a:pt x="4920" y="81"/>
                    <a:pt x="4903" y="73"/>
                    <a:pt x="4881" y="73"/>
                  </a:cubicBezTo>
                  <a:lnTo>
                    <a:pt x="3740" y="1"/>
                  </a:lnTo>
                  <a:close/>
                </a:path>
              </a:pathLst>
            </a:custGeom>
            <a:solidFill>
              <a:srgbClr val="2416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9" name="Google Shape;2569;p29"/>
            <p:cNvSpPr/>
            <p:nvPr/>
          </p:nvSpPr>
          <p:spPr>
            <a:xfrm rot="-477401">
              <a:off x="2953599" y="2046311"/>
              <a:ext cx="384863" cy="137488"/>
            </a:xfrm>
            <a:custGeom>
              <a:avLst/>
              <a:gdLst/>
              <a:ahLst/>
              <a:cxnLst/>
              <a:rect l="l" t="t" r="r" b="b"/>
              <a:pathLst>
                <a:path w="2998" h="1071" extrusionOk="0">
                  <a:moveTo>
                    <a:pt x="1" y="1"/>
                  </a:moveTo>
                  <a:lnTo>
                    <a:pt x="1" y="1070"/>
                  </a:lnTo>
                  <a:lnTo>
                    <a:pt x="2997" y="1070"/>
                  </a:lnTo>
                  <a:lnTo>
                    <a:pt x="2997" y="1"/>
                  </a:lnTo>
                  <a:close/>
                </a:path>
              </a:pathLst>
            </a:custGeom>
            <a:solidFill>
              <a:srgbClr val="1F55C3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0" name="Google Shape;2570;p29"/>
            <p:cNvSpPr/>
            <p:nvPr/>
          </p:nvSpPr>
          <p:spPr>
            <a:xfrm rot="-477401">
              <a:off x="2949196" y="2041400"/>
              <a:ext cx="394106" cy="146731"/>
            </a:xfrm>
            <a:custGeom>
              <a:avLst/>
              <a:gdLst/>
              <a:ahLst/>
              <a:cxnLst/>
              <a:rect l="l" t="t" r="r" b="b"/>
              <a:pathLst>
                <a:path w="3070" h="1143" extrusionOk="0">
                  <a:moveTo>
                    <a:pt x="2997" y="73"/>
                  </a:moveTo>
                  <a:lnTo>
                    <a:pt x="2997" y="1074"/>
                  </a:lnTo>
                  <a:lnTo>
                    <a:pt x="69" y="1074"/>
                  </a:lnTo>
                  <a:lnTo>
                    <a:pt x="69" y="73"/>
                  </a:lnTo>
                  <a:close/>
                  <a:moveTo>
                    <a:pt x="1" y="1"/>
                  </a:moveTo>
                  <a:lnTo>
                    <a:pt x="1" y="1142"/>
                  </a:lnTo>
                  <a:lnTo>
                    <a:pt x="3070" y="1142"/>
                  </a:lnTo>
                  <a:lnTo>
                    <a:pt x="3070" y="1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1" name="Google Shape;2571;p29"/>
            <p:cNvSpPr/>
            <p:nvPr/>
          </p:nvSpPr>
          <p:spPr>
            <a:xfrm rot="-477401">
              <a:off x="2920754" y="1985421"/>
              <a:ext cx="454057" cy="114637"/>
            </a:xfrm>
            <a:custGeom>
              <a:avLst/>
              <a:gdLst/>
              <a:ahLst/>
              <a:cxnLst/>
              <a:rect l="l" t="t" r="r" b="b"/>
              <a:pathLst>
                <a:path w="3537" h="893" extrusionOk="0">
                  <a:moveTo>
                    <a:pt x="73" y="1"/>
                  </a:moveTo>
                  <a:cubicBezTo>
                    <a:pt x="73" y="1"/>
                    <a:pt x="1" y="680"/>
                    <a:pt x="73" y="824"/>
                  </a:cubicBezTo>
                  <a:cubicBezTo>
                    <a:pt x="97" y="874"/>
                    <a:pt x="509" y="893"/>
                    <a:pt x="1034" y="893"/>
                  </a:cubicBezTo>
                  <a:cubicBezTo>
                    <a:pt x="1981" y="893"/>
                    <a:pt x="3299" y="833"/>
                    <a:pt x="3392" y="786"/>
                  </a:cubicBezTo>
                  <a:cubicBezTo>
                    <a:pt x="3536" y="718"/>
                    <a:pt x="3426" y="145"/>
                    <a:pt x="3426" y="145"/>
                  </a:cubicBezTo>
                  <a:lnTo>
                    <a:pt x="73" y="1"/>
                  </a:lnTo>
                  <a:close/>
                </a:path>
              </a:pathLst>
            </a:custGeom>
            <a:solidFill>
              <a:srgbClr val="002F9C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Google Shape;2572;p29"/>
            <p:cNvSpPr/>
            <p:nvPr/>
          </p:nvSpPr>
          <p:spPr>
            <a:xfrm rot="-477401">
              <a:off x="2916428" y="1981098"/>
              <a:ext cx="462144" cy="123880"/>
            </a:xfrm>
            <a:custGeom>
              <a:avLst/>
              <a:gdLst/>
              <a:ahLst/>
              <a:cxnLst/>
              <a:rect l="l" t="t" r="r" b="b"/>
              <a:pathLst>
                <a:path w="3600" h="965" extrusionOk="0">
                  <a:moveTo>
                    <a:pt x="136" y="73"/>
                  </a:moveTo>
                  <a:lnTo>
                    <a:pt x="3430" y="213"/>
                  </a:lnTo>
                  <a:cubicBezTo>
                    <a:pt x="3473" y="438"/>
                    <a:pt x="3490" y="752"/>
                    <a:pt x="3409" y="790"/>
                  </a:cubicBezTo>
                  <a:cubicBezTo>
                    <a:pt x="3349" y="820"/>
                    <a:pt x="2636" y="863"/>
                    <a:pt x="1775" y="884"/>
                  </a:cubicBezTo>
                  <a:cubicBezTo>
                    <a:pt x="1500" y="890"/>
                    <a:pt x="1260" y="893"/>
                    <a:pt x="1056" y="893"/>
                  </a:cubicBezTo>
                  <a:cubicBezTo>
                    <a:pt x="471" y="893"/>
                    <a:pt x="171" y="870"/>
                    <a:pt x="136" y="841"/>
                  </a:cubicBezTo>
                  <a:cubicBezTo>
                    <a:pt x="86" y="739"/>
                    <a:pt x="115" y="281"/>
                    <a:pt x="136" y="73"/>
                  </a:cubicBezTo>
                  <a:close/>
                  <a:moveTo>
                    <a:pt x="73" y="1"/>
                  </a:moveTo>
                  <a:lnTo>
                    <a:pt x="69" y="31"/>
                  </a:lnTo>
                  <a:cubicBezTo>
                    <a:pt x="64" y="103"/>
                    <a:pt x="1" y="727"/>
                    <a:pt x="73" y="871"/>
                  </a:cubicBezTo>
                  <a:cubicBezTo>
                    <a:pt x="86" y="897"/>
                    <a:pt x="119" y="964"/>
                    <a:pt x="1070" y="964"/>
                  </a:cubicBezTo>
                  <a:cubicBezTo>
                    <a:pt x="1257" y="964"/>
                    <a:pt x="1478" y="960"/>
                    <a:pt x="1741" y="956"/>
                  </a:cubicBezTo>
                  <a:cubicBezTo>
                    <a:pt x="2390" y="939"/>
                    <a:pt x="3349" y="901"/>
                    <a:pt x="3443" y="854"/>
                  </a:cubicBezTo>
                  <a:cubicBezTo>
                    <a:pt x="3600" y="773"/>
                    <a:pt x="3515" y="273"/>
                    <a:pt x="3494" y="171"/>
                  </a:cubicBezTo>
                  <a:lnTo>
                    <a:pt x="3490" y="145"/>
                  </a:lnTo>
                  <a:lnTo>
                    <a:pt x="73" y="1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2573;p29"/>
            <p:cNvSpPr/>
            <p:nvPr/>
          </p:nvSpPr>
          <p:spPr>
            <a:xfrm rot="-477401">
              <a:off x="3078686" y="2352619"/>
              <a:ext cx="131968" cy="126704"/>
            </a:xfrm>
            <a:custGeom>
              <a:avLst/>
              <a:gdLst/>
              <a:ahLst/>
              <a:cxnLst/>
              <a:rect l="l" t="t" r="r" b="b"/>
              <a:pathLst>
                <a:path w="1028" h="987" extrusionOk="0">
                  <a:moveTo>
                    <a:pt x="64" y="1"/>
                  </a:moveTo>
                  <a:cubicBezTo>
                    <a:pt x="47" y="1"/>
                    <a:pt x="30" y="7"/>
                    <a:pt x="17" y="20"/>
                  </a:cubicBezTo>
                  <a:cubicBezTo>
                    <a:pt x="4" y="33"/>
                    <a:pt x="0" y="50"/>
                    <a:pt x="0" y="67"/>
                  </a:cubicBezTo>
                  <a:cubicBezTo>
                    <a:pt x="0" y="84"/>
                    <a:pt x="4" y="101"/>
                    <a:pt x="17" y="113"/>
                  </a:cubicBezTo>
                  <a:lnTo>
                    <a:pt x="913" y="971"/>
                  </a:lnTo>
                  <a:cubicBezTo>
                    <a:pt x="925" y="981"/>
                    <a:pt x="941" y="986"/>
                    <a:pt x="957" y="986"/>
                  </a:cubicBezTo>
                  <a:cubicBezTo>
                    <a:pt x="974" y="986"/>
                    <a:pt x="991" y="980"/>
                    <a:pt x="1002" y="966"/>
                  </a:cubicBezTo>
                  <a:cubicBezTo>
                    <a:pt x="1027" y="941"/>
                    <a:pt x="1027" y="898"/>
                    <a:pt x="1002" y="873"/>
                  </a:cubicBezTo>
                  <a:lnTo>
                    <a:pt x="111" y="20"/>
                  </a:lnTo>
                  <a:cubicBezTo>
                    <a:pt x="98" y="7"/>
                    <a:pt x="81" y="1"/>
                    <a:pt x="64" y="1"/>
                  </a:cubicBezTo>
                  <a:close/>
                </a:path>
              </a:pathLst>
            </a:custGeom>
            <a:solidFill>
              <a:srgbClr val="24162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4" name="Google Shape;2574;p29"/>
            <p:cNvSpPr/>
            <p:nvPr/>
          </p:nvSpPr>
          <p:spPr>
            <a:xfrm rot="-477401">
              <a:off x="3071962" y="2248096"/>
              <a:ext cx="173432" cy="40052"/>
            </a:xfrm>
            <a:custGeom>
              <a:avLst/>
              <a:gdLst/>
              <a:ahLst/>
              <a:cxnLst/>
              <a:rect l="l" t="t" r="r" b="b"/>
              <a:pathLst>
                <a:path w="1351" h="312" extrusionOk="0">
                  <a:moveTo>
                    <a:pt x="68" y="1"/>
                  </a:moveTo>
                  <a:cubicBezTo>
                    <a:pt x="34" y="1"/>
                    <a:pt x="4" y="25"/>
                    <a:pt x="0" y="57"/>
                  </a:cubicBezTo>
                  <a:cubicBezTo>
                    <a:pt x="0" y="61"/>
                    <a:pt x="0" y="65"/>
                    <a:pt x="0" y="69"/>
                  </a:cubicBezTo>
                  <a:cubicBezTo>
                    <a:pt x="0" y="99"/>
                    <a:pt x="22" y="129"/>
                    <a:pt x="56" y="133"/>
                  </a:cubicBezTo>
                  <a:lnTo>
                    <a:pt x="1269" y="311"/>
                  </a:lnTo>
                  <a:cubicBezTo>
                    <a:pt x="1272" y="312"/>
                    <a:pt x="1275" y="312"/>
                    <a:pt x="1278" y="312"/>
                  </a:cubicBezTo>
                  <a:cubicBezTo>
                    <a:pt x="1312" y="312"/>
                    <a:pt x="1338" y="288"/>
                    <a:pt x="1346" y="256"/>
                  </a:cubicBezTo>
                  <a:cubicBezTo>
                    <a:pt x="1350" y="222"/>
                    <a:pt x="1325" y="188"/>
                    <a:pt x="1291" y="180"/>
                  </a:cubicBezTo>
                  <a:lnTo>
                    <a:pt x="77" y="1"/>
                  </a:lnTo>
                  <a:cubicBezTo>
                    <a:pt x="74" y="1"/>
                    <a:pt x="71" y="1"/>
                    <a:pt x="68" y="1"/>
                  </a:cubicBezTo>
                  <a:close/>
                </a:path>
              </a:pathLst>
            </a:custGeom>
            <a:solidFill>
              <a:srgbClr val="24162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5" name="Google Shape;2575;p29"/>
            <p:cNvSpPr/>
            <p:nvPr/>
          </p:nvSpPr>
          <p:spPr>
            <a:xfrm rot="-477401">
              <a:off x="2985422" y="2372223"/>
              <a:ext cx="36201" cy="154433"/>
            </a:xfrm>
            <a:custGeom>
              <a:avLst/>
              <a:gdLst/>
              <a:ahLst/>
              <a:cxnLst/>
              <a:rect l="l" t="t" r="r" b="b"/>
              <a:pathLst>
                <a:path w="282" h="1203" extrusionOk="0">
                  <a:moveTo>
                    <a:pt x="64" y="0"/>
                  </a:moveTo>
                  <a:cubicBezTo>
                    <a:pt x="62" y="0"/>
                    <a:pt x="59" y="0"/>
                    <a:pt x="56" y="1"/>
                  </a:cubicBezTo>
                  <a:cubicBezTo>
                    <a:pt x="26" y="5"/>
                    <a:pt x="1" y="35"/>
                    <a:pt x="1" y="69"/>
                  </a:cubicBezTo>
                  <a:cubicBezTo>
                    <a:pt x="1" y="69"/>
                    <a:pt x="1" y="73"/>
                    <a:pt x="1" y="77"/>
                  </a:cubicBezTo>
                  <a:lnTo>
                    <a:pt x="145" y="1147"/>
                  </a:lnTo>
                  <a:cubicBezTo>
                    <a:pt x="149" y="1178"/>
                    <a:pt x="179" y="1202"/>
                    <a:pt x="210" y="1202"/>
                  </a:cubicBezTo>
                  <a:cubicBezTo>
                    <a:pt x="212" y="1202"/>
                    <a:pt x="215" y="1202"/>
                    <a:pt x="217" y="1202"/>
                  </a:cubicBezTo>
                  <a:cubicBezTo>
                    <a:pt x="256" y="1198"/>
                    <a:pt x="281" y="1164"/>
                    <a:pt x="273" y="1130"/>
                  </a:cubicBezTo>
                  <a:lnTo>
                    <a:pt x="133" y="60"/>
                  </a:lnTo>
                  <a:cubicBezTo>
                    <a:pt x="129" y="25"/>
                    <a:pt x="99" y="0"/>
                    <a:pt x="64" y="0"/>
                  </a:cubicBezTo>
                  <a:close/>
                </a:path>
              </a:pathLst>
            </a:custGeom>
            <a:solidFill>
              <a:srgbClr val="24162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6" name="Google Shape;2576;p29"/>
            <p:cNvSpPr/>
            <p:nvPr/>
          </p:nvSpPr>
          <p:spPr>
            <a:xfrm rot="-477401">
              <a:off x="1637082" y="3297375"/>
              <a:ext cx="584741" cy="1140854"/>
            </a:xfrm>
            <a:custGeom>
              <a:avLst/>
              <a:gdLst/>
              <a:ahLst/>
              <a:cxnLst/>
              <a:rect l="l" t="t" r="r" b="b"/>
              <a:pathLst>
                <a:path w="4555" h="8887" extrusionOk="0">
                  <a:moveTo>
                    <a:pt x="2242" y="1"/>
                  </a:moveTo>
                  <a:lnTo>
                    <a:pt x="1474" y="222"/>
                  </a:lnTo>
                  <a:cubicBezTo>
                    <a:pt x="1363" y="255"/>
                    <a:pt x="1257" y="311"/>
                    <a:pt x="1168" y="387"/>
                  </a:cubicBezTo>
                  <a:cubicBezTo>
                    <a:pt x="1100" y="451"/>
                    <a:pt x="977" y="548"/>
                    <a:pt x="773" y="701"/>
                  </a:cubicBezTo>
                  <a:cubicBezTo>
                    <a:pt x="213" y="1121"/>
                    <a:pt x="141" y="2102"/>
                    <a:pt x="141" y="2102"/>
                  </a:cubicBezTo>
                  <a:lnTo>
                    <a:pt x="1" y="8409"/>
                  </a:lnTo>
                  <a:lnTo>
                    <a:pt x="1" y="8477"/>
                  </a:lnTo>
                  <a:lnTo>
                    <a:pt x="1830" y="8842"/>
                  </a:lnTo>
                  <a:cubicBezTo>
                    <a:pt x="1977" y="8873"/>
                    <a:pt x="2124" y="8887"/>
                    <a:pt x="2272" y="8887"/>
                  </a:cubicBezTo>
                  <a:cubicBezTo>
                    <a:pt x="2309" y="8887"/>
                    <a:pt x="2345" y="8886"/>
                    <a:pt x="2382" y="8884"/>
                  </a:cubicBezTo>
                  <a:lnTo>
                    <a:pt x="4474" y="8787"/>
                  </a:lnTo>
                  <a:lnTo>
                    <a:pt x="4555" y="2314"/>
                  </a:lnTo>
                  <a:lnTo>
                    <a:pt x="4555" y="2157"/>
                  </a:lnTo>
                  <a:lnTo>
                    <a:pt x="4483" y="1614"/>
                  </a:lnTo>
                  <a:lnTo>
                    <a:pt x="4275" y="1121"/>
                  </a:lnTo>
                  <a:lnTo>
                    <a:pt x="3923" y="701"/>
                  </a:lnTo>
                  <a:lnTo>
                    <a:pt x="3294" y="213"/>
                  </a:lnTo>
                  <a:lnTo>
                    <a:pt x="2242" y="1"/>
                  </a:lnTo>
                  <a:close/>
                </a:path>
              </a:pathLst>
            </a:custGeom>
            <a:solidFill>
              <a:srgbClr val="53AEA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7" name="Google Shape;2577;p29"/>
            <p:cNvSpPr/>
            <p:nvPr/>
          </p:nvSpPr>
          <p:spPr>
            <a:xfrm rot="-477401">
              <a:off x="1632735" y="3293009"/>
              <a:ext cx="593470" cy="1149840"/>
            </a:xfrm>
            <a:custGeom>
              <a:avLst/>
              <a:gdLst/>
              <a:ahLst/>
              <a:cxnLst/>
              <a:rect l="l" t="t" r="r" b="b"/>
              <a:pathLst>
                <a:path w="4623" h="8957" extrusionOk="0">
                  <a:moveTo>
                    <a:pt x="2280" y="73"/>
                  </a:moveTo>
                  <a:lnTo>
                    <a:pt x="3311" y="281"/>
                  </a:lnTo>
                  <a:lnTo>
                    <a:pt x="3935" y="761"/>
                  </a:lnTo>
                  <a:lnTo>
                    <a:pt x="4279" y="1177"/>
                  </a:lnTo>
                  <a:lnTo>
                    <a:pt x="4483" y="1656"/>
                  </a:lnTo>
                  <a:lnTo>
                    <a:pt x="4555" y="2191"/>
                  </a:lnTo>
                  <a:lnTo>
                    <a:pt x="4555" y="2348"/>
                  </a:lnTo>
                  <a:lnTo>
                    <a:pt x="4474" y="8787"/>
                  </a:lnTo>
                  <a:lnTo>
                    <a:pt x="2412" y="8884"/>
                  </a:lnTo>
                  <a:cubicBezTo>
                    <a:pt x="2377" y="8886"/>
                    <a:pt x="2342" y="8887"/>
                    <a:pt x="2306" y="8887"/>
                  </a:cubicBezTo>
                  <a:cubicBezTo>
                    <a:pt x="2162" y="8887"/>
                    <a:pt x="2016" y="8873"/>
                    <a:pt x="1873" y="8842"/>
                  </a:cubicBezTo>
                  <a:lnTo>
                    <a:pt x="73" y="8481"/>
                  </a:lnTo>
                  <a:lnTo>
                    <a:pt x="73" y="8443"/>
                  </a:lnTo>
                  <a:lnTo>
                    <a:pt x="213" y="2136"/>
                  </a:lnTo>
                  <a:cubicBezTo>
                    <a:pt x="213" y="2127"/>
                    <a:pt x="285" y="1172"/>
                    <a:pt x="828" y="765"/>
                  </a:cubicBezTo>
                  <a:cubicBezTo>
                    <a:pt x="1007" y="629"/>
                    <a:pt x="1143" y="523"/>
                    <a:pt x="1227" y="451"/>
                  </a:cubicBezTo>
                  <a:cubicBezTo>
                    <a:pt x="1312" y="374"/>
                    <a:pt x="1410" y="319"/>
                    <a:pt x="1520" y="289"/>
                  </a:cubicBezTo>
                  <a:lnTo>
                    <a:pt x="2280" y="73"/>
                  </a:lnTo>
                  <a:close/>
                  <a:moveTo>
                    <a:pt x="2276" y="1"/>
                  </a:moveTo>
                  <a:lnTo>
                    <a:pt x="1499" y="222"/>
                  </a:lnTo>
                  <a:cubicBezTo>
                    <a:pt x="1380" y="256"/>
                    <a:pt x="1274" y="315"/>
                    <a:pt x="1181" y="396"/>
                  </a:cubicBezTo>
                  <a:cubicBezTo>
                    <a:pt x="1096" y="468"/>
                    <a:pt x="964" y="574"/>
                    <a:pt x="786" y="710"/>
                  </a:cubicBezTo>
                  <a:cubicBezTo>
                    <a:pt x="217" y="1134"/>
                    <a:pt x="145" y="2089"/>
                    <a:pt x="141" y="2132"/>
                  </a:cubicBezTo>
                  <a:lnTo>
                    <a:pt x="1" y="8443"/>
                  </a:lnTo>
                  <a:lnTo>
                    <a:pt x="1" y="8541"/>
                  </a:lnTo>
                  <a:lnTo>
                    <a:pt x="1860" y="8910"/>
                  </a:lnTo>
                  <a:cubicBezTo>
                    <a:pt x="2008" y="8940"/>
                    <a:pt x="2157" y="8957"/>
                    <a:pt x="2310" y="8957"/>
                  </a:cubicBezTo>
                  <a:cubicBezTo>
                    <a:pt x="2344" y="8957"/>
                    <a:pt x="2382" y="8957"/>
                    <a:pt x="2416" y="8952"/>
                  </a:cubicBezTo>
                  <a:lnTo>
                    <a:pt x="4542" y="8855"/>
                  </a:lnTo>
                  <a:lnTo>
                    <a:pt x="4623" y="2348"/>
                  </a:lnTo>
                  <a:lnTo>
                    <a:pt x="4623" y="2187"/>
                  </a:lnTo>
                  <a:lnTo>
                    <a:pt x="4555" y="1643"/>
                  </a:lnTo>
                  <a:lnTo>
                    <a:pt x="4343" y="1143"/>
                  </a:lnTo>
                  <a:lnTo>
                    <a:pt x="3986" y="714"/>
                  </a:lnTo>
                  <a:lnTo>
                    <a:pt x="3341" y="213"/>
                  </a:lnTo>
                  <a:lnTo>
                    <a:pt x="2276" y="1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8" name="Google Shape;2578;p29"/>
            <p:cNvSpPr/>
            <p:nvPr/>
          </p:nvSpPr>
          <p:spPr>
            <a:xfrm rot="-477401">
              <a:off x="1585680" y="3300566"/>
              <a:ext cx="582558" cy="287813"/>
            </a:xfrm>
            <a:custGeom>
              <a:avLst/>
              <a:gdLst/>
              <a:ahLst/>
              <a:cxnLst/>
              <a:rect l="l" t="t" r="r" b="b"/>
              <a:pathLst>
                <a:path w="4538" h="2242" extrusionOk="0">
                  <a:moveTo>
                    <a:pt x="2271" y="1"/>
                  </a:moveTo>
                  <a:cubicBezTo>
                    <a:pt x="1027" y="1"/>
                    <a:pt x="17" y="1007"/>
                    <a:pt x="0" y="2242"/>
                  </a:cubicBezTo>
                  <a:lnTo>
                    <a:pt x="89" y="2242"/>
                  </a:lnTo>
                  <a:cubicBezTo>
                    <a:pt x="106" y="1053"/>
                    <a:pt x="1078" y="90"/>
                    <a:pt x="2271" y="90"/>
                  </a:cubicBezTo>
                  <a:cubicBezTo>
                    <a:pt x="3464" y="90"/>
                    <a:pt x="4436" y="1053"/>
                    <a:pt x="4448" y="2242"/>
                  </a:cubicBezTo>
                  <a:lnTo>
                    <a:pt x="4537" y="2242"/>
                  </a:lnTo>
                  <a:cubicBezTo>
                    <a:pt x="4525" y="1007"/>
                    <a:pt x="3510" y="1"/>
                    <a:pt x="2271" y="1"/>
                  </a:cubicBezTo>
                  <a:close/>
                </a:path>
              </a:pathLst>
            </a:custGeom>
            <a:solidFill>
              <a:srgbClr val="24162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9" name="Google Shape;2579;p29"/>
            <p:cNvSpPr/>
            <p:nvPr/>
          </p:nvSpPr>
          <p:spPr>
            <a:xfrm rot="-477401">
              <a:off x="1655175" y="3614485"/>
              <a:ext cx="18101" cy="804901"/>
            </a:xfrm>
            <a:custGeom>
              <a:avLst/>
              <a:gdLst/>
              <a:ahLst/>
              <a:cxnLst/>
              <a:rect l="l" t="t" r="r" b="b"/>
              <a:pathLst>
                <a:path w="141" h="6270" extrusionOk="0">
                  <a:moveTo>
                    <a:pt x="141" y="1"/>
                  </a:moveTo>
                  <a:lnTo>
                    <a:pt x="73" y="69"/>
                  </a:lnTo>
                  <a:lnTo>
                    <a:pt x="1" y="6236"/>
                  </a:lnTo>
                  <a:lnTo>
                    <a:pt x="141" y="6270"/>
                  </a:lnTo>
                  <a:lnTo>
                    <a:pt x="141" y="69"/>
                  </a:lnTo>
                  <a:lnTo>
                    <a:pt x="141" y="1"/>
                  </a:lnTo>
                  <a:close/>
                </a:path>
              </a:pathLst>
            </a:custGeom>
            <a:solidFill>
              <a:srgbClr val="24162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0" name="Google Shape;2580;p29"/>
            <p:cNvSpPr/>
            <p:nvPr/>
          </p:nvSpPr>
          <p:spPr>
            <a:xfrm rot="-477401">
              <a:off x="2219166" y="3526605"/>
              <a:ext cx="18101" cy="863824"/>
            </a:xfrm>
            <a:custGeom>
              <a:avLst/>
              <a:gdLst/>
              <a:ahLst/>
              <a:cxnLst/>
              <a:rect l="l" t="t" r="r" b="b"/>
              <a:pathLst>
                <a:path w="141" h="6729" extrusionOk="0">
                  <a:moveTo>
                    <a:pt x="141" y="1"/>
                  </a:moveTo>
                  <a:lnTo>
                    <a:pt x="69" y="77"/>
                  </a:lnTo>
                  <a:lnTo>
                    <a:pt x="1" y="6690"/>
                  </a:lnTo>
                  <a:lnTo>
                    <a:pt x="141" y="6728"/>
                  </a:lnTo>
                  <a:lnTo>
                    <a:pt x="141" y="77"/>
                  </a:lnTo>
                  <a:lnTo>
                    <a:pt x="141" y="1"/>
                  </a:lnTo>
                  <a:close/>
                </a:path>
              </a:pathLst>
            </a:custGeom>
            <a:solidFill>
              <a:srgbClr val="24162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1" name="Google Shape;2581;p29"/>
            <p:cNvSpPr/>
            <p:nvPr/>
          </p:nvSpPr>
          <p:spPr>
            <a:xfrm rot="-477401">
              <a:off x="1720513" y="3439430"/>
              <a:ext cx="450719" cy="997076"/>
            </a:xfrm>
            <a:custGeom>
              <a:avLst/>
              <a:gdLst/>
              <a:ahLst/>
              <a:cxnLst/>
              <a:rect l="l" t="t" r="r" b="b"/>
              <a:pathLst>
                <a:path w="3511" h="7767" extrusionOk="0">
                  <a:moveTo>
                    <a:pt x="1722" y="1"/>
                  </a:moveTo>
                  <a:cubicBezTo>
                    <a:pt x="654" y="1"/>
                    <a:pt x="221" y="1726"/>
                    <a:pt x="221" y="1726"/>
                  </a:cubicBezTo>
                  <a:lnTo>
                    <a:pt x="1" y="7506"/>
                  </a:lnTo>
                  <a:cubicBezTo>
                    <a:pt x="340" y="7706"/>
                    <a:pt x="910" y="7766"/>
                    <a:pt x="1475" y="7766"/>
                  </a:cubicBezTo>
                  <a:cubicBezTo>
                    <a:pt x="2339" y="7766"/>
                    <a:pt x="3193" y="7625"/>
                    <a:pt x="3193" y="7625"/>
                  </a:cubicBezTo>
                  <a:lnTo>
                    <a:pt x="3337" y="3852"/>
                  </a:lnTo>
                  <a:cubicBezTo>
                    <a:pt x="3337" y="3852"/>
                    <a:pt x="3511" y="609"/>
                    <a:pt x="2140" y="83"/>
                  </a:cubicBezTo>
                  <a:cubicBezTo>
                    <a:pt x="1991" y="26"/>
                    <a:pt x="1852" y="1"/>
                    <a:pt x="1722" y="1"/>
                  </a:cubicBezTo>
                  <a:close/>
                </a:path>
              </a:pathLst>
            </a:custGeom>
            <a:solidFill>
              <a:srgbClr val="53AEA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2" name="Google Shape;2582;p29"/>
            <p:cNvSpPr/>
            <p:nvPr/>
          </p:nvSpPr>
          <p:spPr>
            <a:xfrm rot="-477401">
              <a:off x="1715716" y="3435854"/>
              <a:ext cx="449050" cy="1006190"/>
            </a:xfrm>
            <a:custGeom>
              <a:avLst/>
              <a:gdLst/>
              <a:ahLst/>
              <a:cxnLst/>
              <a:rect l="l" t="t" r="r" b="b"/>
              <a:pathLst>
                <a:path w="3498" h="7838" extrusionOk="0">
                  <a:moveTo>
                    <a:pt x="1759" y="71"/>
                  </a:moveTo>
                  <a:cubicBezTo>
                    <a:pt x="1890" y="71"/>
                    <a:pt x="2026" y="98"/>
                    <a:pt x="2165" y="151"/>
                  </a:cubicBezTo>
                  <a:cubicBezTo>
                    <a:pt x="3498" y="660"/>
                    <a:pt x="3341" y="3852"/>
                    <a:pt x="3341" y="3886"/>
                  </a:cubicBezTo>
                  <a:lnTo>
                    <a:pt x="3197" y="7630"/>
                  </a:lnTo>
                  <a:cubicBezTo>
                    <a:pt x="3044" y="7654"/>
                    <a:pt x="2284" y="7765"/>
                    <a:pt x="1517" y="7765"/>
                  </a:cubicBezTo>
                  <a:cubicBezTo>
                    <a:pt x="965" y="7765"/>
                    <a:pt x="409" y="7708"/>
                    <a:pt x="73" y="7519"/>
                  </a:cubicBezTo>
                  <a:lnTo>
                    <a:pt x="293" y="1764"/>
                  </a:lnTo>
                  <a:cubicBezTo>
                    <a:pt x="310" y="1692"/>
                    <a:pt x="624" y="541"/>
                    <a:pt x="1321" y="181"/>
                  </a:cubicBezTo>
                  <a:cubicBezTo>
                    <a:pt x="1460" y="108"/>
                    <a:pt x="1607" y="71"/>
                    <a:pt x="1759" y="71"/>
                  </a:cubicBezTo>
                  <a:close/>
                  <a:moveTo>
                    <a:pt x="1760" y="1"/>
                  </a:moveTo>
                  <a:cubicBezTo>
                    <a:pt x="1596" y="1"/>
                    <a:pt x="1440" y="39"/>
                    <a:pt x="1291" y="117"/>
                  </a:cubicBezTo>
                  <a:cubicBezTo>
                    <a:pt x="544" y="503"/>
                    <a:pt x="238" y="1700"/>
                    <a:pt x="226" y="1751"/>
                  </a:cubicBezTo>
                  <a:lnTo>
                    <a:pt x="1" y="7536"/>
                  </a:lnTo>
                  <a:lnTo>
                    <a:pt x="1" y="7557"/>
                  </a:lnTo>
                  <a:lnTo>
                    <a:pt x="22" y="7570"/>
                  </a:lnTo>
                  <a:cubicBezTo>
                    <a:pt x="370" y="7774"/>
                    <a:pt x="951" y="7838"/>
                    <a:pt x="1524" y="7838"/>
                  </a:cubicBezTo>
                  <a:cubicBezTo>
                    <a:pt x="2360" y="7838"/>
                    <a:pt x="3180" y="7706"/>
                    <a:pt x="3239" y="7697"/>
                  </a:cubicBezTo>
                  <a:lnTo>
                    <a:pt x="3265" y="7689"/>
                  </a:lnTo>
                  <a:lnTo>
                    <a:pt x="3409" y="3886"/>
                  </a:lnTo>
                  <a:cubicBezTo>
                    <a:pt x="3409" y="3878"/>
                    <a:pt x="3451" y="3063"/>
                    <a:pt x="3324" y="2192"/>
                  </a:cubicBezTo>
                  <a:cubicBezTo>
                    <a:pt x="3154" y="1017"/>
                    <a:pt x="2772" y="308"/>
                    <a:pt x="2191" y="83"/>
                  </a:cubicBezTo>
                  <a:cubicBezTo>
                    <a:pt x="2042" y="28"/>
                    <a:pt x="1899" y="1"/>
                    <a:pt x="1760" y="1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3" name="Google Shape;2583;p29"/>
            <p:cNvSpPr/>
            <p:nvPr/>
          </p:nvSpPr>
          <p:spPr>
            <a:xfrm rot="-477401">
              <a:off x="1784882" y="3583698"/>
              <a:ext cx="320548" cy="709391"/>
            </a:xfrm>
            <a:custGeom>
              <a:avLst/>
              <a:gdLst/>
              <a:ahLst/>
              <a:cxnLst/>
              <a:rect l="l" t="t" r="r" b="b"/>
              <a:pathLst>
                <a:path w="2497" h="5526" extrusionOk="0">
                  <a:moveTo>
                    <a:pt x="1224" y="1"/>
                  </a:moveTo>
                  <a:cubicBezTo>
                    <a:pt x="465" y="1"/>
                    <a:pt x="158" y="1226"/>
                    <a:pt x="158" y="1226"/>
                  </a:cubicBezTo>
                  <a:lnTo>
                    <a:pt x="1" y="5339"/>
                  </a:lnTo>
                  <a:cubicBezTo>
                    <a:pt x="242" y="5482"/>
                    <a:pt x="648" y="5525"/>
                    <a:pt x="1050" y="5525"/>
                  </a:cubicBezTo>
                  <a:cubicBezTo>
                    <a:pt x="1665" y="5525"/>
                    <a:pt x="2271" y="5424"/>
                    <a:pt x="2271" y="5424"/>
                  </a:cubicBezTo>
                  <a:lnTo>
                    <a:pt x="2373" y="2742"/>
                  </a:lnTo>
                  <a:cubicBezTo>
                    <a:pt x="2373" y="2742"/>
                    <a:pt x="2496" y="433"/>
                    <a:pt x="1520" y="59"/>
                  </a:cubicBezTo>
                  <a:cubicBezTo>
                    <a:pt x="1415" y="19"/>
                    <a:pt x="1316" y="1"/>
                    <a:pt x="1224" y="1"/>
                  </a:cubicBezTo>
                  <a:close/>
                </a:path>
              </a:pathLst>
            </a:custGeom>
            <a:solidFill>
              <a:srgbClr val="53AEA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4" name="Google Shape;2584;p29"/>
            <p:cNvSpPr/>
            <p:nvPr/>
          </p:nvSpPr>
          <p:spPr>
            <a:xfrm rot="-477401">
              <a:off x="1780083" y="3580344"/>
              <a:ext cx="319393" cy="717992"/>
            </a:xfrm>
            <a:custGeom>
              <a:avLst/>
              <a:gdLst/>
              <a:ahLst/>
              <a:cxnLst/>
              <a:rect l="l" t="t" r="r" b="b"/>
              <a:pathLst>
                <a:path w="2488" h="5593" extrusionOk="0">
                  <a:moveTo>
                    <a:pt x="1267" y="70"/>
                  </a:moveTo>
                  <a:cubicBezTo>
                    <a:pt x="1358" y="70"/>
                    <a:pt x="1453" y="88"/>
                    <a:pt x="1550" y="125"/>
                  </a:cubicBezTo>
                  <a:cubicBezTo>
                    <a:pt x="2488" y="486"/>
                    <a:pt x="2377" y="2748"/>
                    <a:pt x="2377" y="2769"/>
                  </a:cubicBezTo>
                  <a:lnTo>
                    <a:pt x="2275" y="5426"/>
                  </a:lnTo>
                  <a:cubicBezTo>
                    <a:pt x="2150" y="5446"/>
                    <a:pt x="1623" y="5521"/>
                    <a:pt x="1091" y="5521"/>
                  </a:cubicBezTo>
                  <a:cubicBezTo>
                    <a:pt x="702" y="5521"/>
                    <a:pt x="311" y="5481"/>
                    <a:pt x="73" y="5350"/>
                  </a:cubicBezTo>
                  <a:lnTo>
                    <a:pt x="230" y="1263"/>
                  </a:lnTo>
                  <a:cubicBezTo>
                    <a:pt x="247" y="1203"/>
                    <a:pt x="467" y="401"/>
                    <a:pt x="955" y="146"/>
                  </a:cubicBezTo>
                  <a:cubicBezTo>
                    <a:pt x="1054" y="96"/>
                    <a:pt x="1158" y="70"/>
                    <a:pt x="1267" y="70"/>
                  </a:cubicBezTo>
                  <a:close/>
                  <a:moveTo>
                    <a:pt x="1262" y="0"/>
                  </a:moveTo>
                  <a:cubicBezTo>
                    <a:pt x="1146" y="0"/>
                    <a:pt x="1033" y="28"/>
                    <a:pt x="926" y="83"/>
                  </a:cubicBezTo>
                  <a:cubicBezTo>
                    <a:pt x="391" y="359"/>
                    <a:pt x="170" y="1216"/>
                    <a:pt x="162" y="1250"/>
                  </a:cubicBezTo>
                  <a:lnTo>
                    <a:pt x="5" y="5371"/>
                  </a:lnTo>
                  <a:lnTo>
                    <a:pt x="0" y="5388"/>
                  </a:lnTo>
                  <a:lnTo>
                    <a:pt x="22" y="5401"/>
                  </a:lnTo>
                  <a:cubicBezTo>
                    <a:pt x="272" y="5550"/>
                    <a:pt x="684" y="5592"/>
                    <a:pt x="1095" y="5592"/>
                  </a:cubicBezTo>
                  <a:cubicBezTo>
                    <a:pt x="1690" y="5592"/>
                    <a:pt x="2275" y="5499"/>
                    <a:pt x="2314" y="5490"/>
                  </a:cubicBezTo>
                  <a:lnTo>
                    <a:pt x="2343" y="5486"/>
                  </a:lnTo>
                  <a:lnTo>
                    <a:pt x="2445" y="2774"/>
                  </a:lnTo>
                  <a:cubicBezTo>
                    <a:pt x="2445" y="2769"/>
                    <a:pt x="2479" y="2188"/>
                    <a:pt x="2386" y="1568"/>
                  </a:cubicBezTo>
                  <a:cubicBezTo>
                    <a:pt x="2263" y="728"/>
                    <a:pt x="1991" y="219"/>
                    <a:pt x="1571" y="62"/>
                  </a:cubicBezTo>
                  <a:cubicBezTo>
                    <a:pt x="1465" y="20"/>
                    <a:pt x="1362" y="0"/>
                    <a:pt x="1262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5" name="Google Shape;2585;p29"/>
            <p:cNvSpPr/>
            <p:nvPr/>
          </p:nvSpPr>
          <p:spPr>
            <a:xfrm rot="-477401">
              <a:off x="2030728" y="3401935"/>
              <a:ext cx="36586" cy="36586"/>
            </a:xfrm>
            <a:custGeom>
              <a:avLst/>
              <a:gdLst/>
              <a:ahLst/>
              <a:cxnLst/>
              <a:rect l="l" t="t" r="r" b="b"/>
              <a:pathLst>
                <a:path w="285" h="285" extrusionOk="0">
                  <a:moveTo>
                    <a:pt x="145" y="0"/>
                  </a:moveTo>
                  <a:cubicBezTo>
                    <a:pt x="64" y="0"/>
                    <a:pt x="1" y="64"/>
                    <a:pt x="1" y="140"/>
                  </a:cubicBezTo>
                  <a:cubicBezTo>
                    <a:pt x="1" y="221"/>
                    <a:pt x="64" y="284"/>
                    <a:pt x="145" y="284"/>
                  </a:cubicBezTo>
                  <a:cubicBezTo>
                    <a:pt x="221" y="284"/>
                    <a:pt x="285" y="221"/>
                    <a:pt x="285" y="140"/>
                  </a:cubicBezTo>
                  <a:cubicBezTo>
                    <a:pt x="285" y="64"/>
                    <a:pt x="221" y="0"/>
                    <a:pt x="145" y="0"/>
                  </a:cubicBezTo>
                  <a:close/>
                </a:path>
              </a:pathLst>
            </a:custGeom>
            <a:solidFill>
              <a:srgbClr val="24162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6" name="Google Shape;2586;p29"/>
            <p:cNvSpPr/>
            <p:nvPr/>
          </p:nvSpPr>
          <p:spPr>
            <a:xfrm rot="-477401">
              <a:off x="2088653" y="3493347"/>
              <a:ext cx="37228" cy="37100"/>
            </a:xfrm>
            <a:custGeom>
              <a:avLst/>
              <a:gdLst/>
              <a:ahLst/>
              <a:cxnLst/>
              <a:rect l="l" t="t" r="r" b="b"/>
              <a:pathLst>
                <a:path w="290" h="289" extrusionOk="0">
                  <a:moveTo>
                    <a:pt x="145" y="0"/>
                  </a:moveTo>
                  <a:cubicBezTo>
                    <a:pt x="64" y="0"/>
                    <a:pt x="1" y="64"/>
                    <a:pt x="1" y="145"/>
                  </a:cubicBezTo>
                  <a:cubicBezTo>
                    <a:pt x="1" y="225"/>
                    <a:pt x="64" y="289"/>
                    <a:pt x="145" y="289"/>
                  </a:cubicBezTo>
                  <a:cubicBezTo>
                    <a:pt x="226" y="289"/>
                    <a:pt x="289" y="225"/>
                    <a:pt x="289" y="145"/>
                  </a:cubicBezTo>
                  <a:cubicBezTo>
                    <a:pt x="289" y="64"/>
                    <a:pt x="226" y="0"/>
                    <a:pt x="145" y="0"/>
                  </a:cubicBezTo>
                  <a:close/>
                </a:path>
              </a:pathLst>
            </a:custGeom>
            <a:solidFill>
              <a:srgbClr val="24162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7" name="Google Shape;2587;p29"/>
            <p:cNvSpPr/>
            <p:nvPr/>
          </p:nvSpPr>
          <p:spPr>
            <a:xfrm rot="-477401">
              <a:off x="2123877" y="3615455"/>
              <a:ext cx="37228" cy="37228"/>
            </a:xfrm>
            <a:custGeom>
              <a:avLst/>
              <a:gdLst/>
              <a:ahLst/>
              <a:cxnLst/>
              <a:rect l="l" t="t" r="r" b="b"/>
              <a:pathLst>
                <a:path w="290" h="290" extrusionOk="0">
                  <a:moveTo>
                    <a:pt x="145" y="1"/>
                  </a:moveTo>
                  <a:cubicBezTo>
                    <a:pt x="64" y="1"/>
                    <a:pt x="1" y="64"/>
                    <a:pt x="1" y="145"/>
                  </a:cubicBezTo>
                  <a:cubicBezTo>
                    <a:pt x="1" y="226"/>
                    <a:pt x="64" y="289"/>
                    <a:pt x="145" y="289"/>
                  </a:cubicBezTo>
                  <a:cubicBezTo>
                    <a:pt x="226" y="289"/>
                    <a:pt x="289" y="226"/>
                    <a:pt x="289" y="145"/>
                  </a:cubicBezTo>
                  <a:cubicBezTo>
                    <a:pt x="289" y="64"/>
                    <a:pt x="226" y="1"/>
                    <a:pt x="145" y="1"/>
                  </a:cubicBezTo>
                  <a:close/>
                </a:path>
              </a:pathLst>
            </a:custGeom>
            <a:solidFill>
              <a:srgbClr val="24162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8" name="Google Shape;2588;p29"/>
            <p:cNvSpPr/>
            <p:nvPr/>
          </p:nvSpPr>
          <p:spPr>
            <a:xfrm rot="-477401">
              <a:off x="2146278" y="3775779"/>
              <a:ext cx="37228" cy="37100"/>
            </a:xfrm>
            <a:custGeom>
              <a:avLst/>
              <a:gdLst/>
              <a:ahLst/>
              <a:cxnLst/>
              <a:rect l="l" t="t" r="r" b="b"/>
              <a:pathLst>
                <a:path w="290" h="289" extrusionOk="0">
                  <a:moveTo>
                    <a:pt x="145" y="0"/>
                  </a:moveTo>
                  <a:cubicBezTo>
                    <a:pt x="64" y="0"/>
                    <a:pt x="1" y="64"/>
                    <a:pt x="1" y="145"/>
                  </a:cubicBezTo>
                  <a:cubicBezTo>
                    <a:pt x="1" y="225"/>
                    <a:pt x="64" y="289"/>
                    <a:pt x="145" y="289"/>
                  </a:cubicBezTo>
                  <a:cubicBezTo>
                    <a:pt x="226" y="289"/>
                    <a:pt x="289" y="225"/>
                    <a:pt x="289" y="145"/>
                  </a:cubicBezTo>
                  <a:cubicBezTo>
                    <a:pt x="289" y="64"/>
                    <a:pt x="226" y="0"/>
                    <a:pt x="145" y="0"/>
                  </a:cubicBezTo>
                  <a:close/>
                </a:path>
              </a:pathLst>
            </a:custGeom>
            <a:solidFill>
              <a:srgbClr val="24162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9" name="Google Shape;2589;p29"/>
            <p:cNvSpPr/>
            <p:nvPr/>
          </p:nvSpPr>
          <p:spPr>
            <a:xfrm rot="-477401">
              <a:off x="2167435" y="3927331"/>
              <a:ext cx="37228" cy="36715"/>
            </a:xfrm>
            <a:custGeom>
              <a:avLst/>
              <a:gdLst/>
              <a:ahLst/>
              <a:cxnLst/>
              <a:rect l="l" t="t" r="r" b="b"/>
              <a:pathLst>
                <a:path w="290" h="286" extrusionOk="0">
                  <a:moveTo>
                    <a:pt x="145" y="1"/>
                  </a:moveTo>
                  <a:cubicBezTo>
                    <a:pt x="64" y="1"/>
                    <a:pt x="1" y="65"/>
                    <a:pt x="1" y="145"/>
                  </a:cubicBezTo>
                  <a:cubicBezTo>
                    <a:pt x="1" y="222"/>
                    <a:pt x="64" y="285"/>
                    <a:pt x="145" y="285"/>
                  </a:cubicBezTo>
                  <a:cubicBezTo>
                    <a:pt x="226" y="285"/>
                    <a:pt x="289" y="222"/>
                    <a:pt x="289" y="145"/>
                  </a:cubicBezTo>
                  <a:cubicBezTo>
                    <a:pt x="289" y="65"/>
                    <a:pt x="226" y="1"/>
                    <a:pt x="145" y="1"/>
                  </a:cubicBezTo>
                  <a:close/>
                </a:path>
              </a:pathLst>
            </a:custGeom>
            <a:solidFill>
              <a:srgbClr val="24162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0" name="Google Shape;2590;p29"/>
            <p:cNvSpPr/>
            <p:nvPr/>
          </p:nvSpPr>
          <p:spPr>
            <a:xfrm rot="-477401">
              <a:off x="2188262" y="4206221"/>
              <a:ext cx="37228" cy="36586"/>
            </a:xfrm>
            <a:custGeom>
              <a:avLst/>
              <a:gdLst/>
              <a:ahLst/>
              <a:cxnLst/>
              <a:rect l="l" t="t" r="r" b="b"/>
              <a:pathLst>
                <a:path w="290" h="285" extrusionOk="0">
                  <a:moveTo>
                    <a:pt x="145" y="0"/>
                  </a:moveTo>
                  <a:cubicBezTo>
                    <a:pt x="64" y="0"/>
                    <a:pt x="1" y="64"/>
                    <a:pt x="1" y="140"/>
                  </a:cubicBezTo>
                  <a:cubicBezTo>
                    <a:pt x="1" y="221"/>
                    <a:pt x="64" y="284"/>
                    <a:pt x="145" y="284"/>
                  </a:cubicBezTo>
                  <a:cubicBezTo>
                    <a:pt x="226" y="284"/>
                    <a:pt x="289" y="221"/>
                    <a:pt x="289" y="140"/>
                  </a:cubicBezTo>
                  <a:cubicBezTo>
                    <a:pt x="289" y="64"/>
                    <a:pt x="226" y="0"/>
                    <a:pt x="145" y="0"/>
                  </a:cubicBezTo>
                  <a:close/>
                </a:path>
              </a:pathLst>
            </a:custGeom>
            <a:solidFill>
              <a:srgbClr val="24162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1" name="Google Shape;2591;p29"/>
            <p:cNvSpPr/>
            <p:nvPr/>
          </p:nvSpPr>
          <p:spPr>
            <a:xfrm rot="-477401">
              <a:off x="2187348" y="4069855"/>
              <a:ext cx="37228" cy="36586"/>
            </a:xfrm>
            <a:custGeom>
              <a:avLst/>
              <a:gdLst/>
              <a:ahLst/>
              <a:cxnLst/>
              <a:rect l="l" t="t" r="r" b="b"/>
              <a:pathLst>
                <a:path w="290" h="285" extrusionOk="0">
                  <a:moveTo>
                    <a:pt x="145" y="1"/>
                  </a:moveTo>
                  <a:cubicBezTo>
                    <a:pt x="64" y="1"/>
                    <a:pt x="1" y="64"/>
                    <a:pt x="1" y="145"/>
                  </a:cubicBezTo>
                  <a:cubicBezTo>
                    <a:pt x="1" y="221"/>
                    <a:pt x="64" y="285"/>
                    <a:pt x="145" y="285"/>
                  </a:cubicBezTo>
                  <a:cubicBezTo>
                    <a:pt x="226" y="285"/>
                    <a:pt x="289" y="221"/>
                    <a:pt x="289" y="145"/>
                  </a:cubicBezTo>
                  <a:cubicBezTo>
                    <a:pt x="289" y="64"/>
                    <a:pt x="226" y="1"/>
                    <a:pt x="145" y="1"/>
                  </a:cubicBezTo>
                  <a:close/>
                </a:path>
              </a:pathLst>
            </a:custGeom>
            <a:solidFill>
              <a:srgbClr val="24162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2" name="Google Shape;2592;p29"/>
            <p:cNvSpPr/>
            <p:nvPr/>
          </p:nvSpPr>
          <p:spPr>
            <a:xfrm rot="-477401">
              <a:off x="1934257" y="3360848"/>
              <a:ext cx="36586" cy="36715"/>
            </a:xfrm>
            <a:custGeom>
              <a:avLst/>
              <a:gdLst/>
              <a:ahLst/>
              <a:cxnLst/>
              <a:rect l="l" t="t" r="r" b="b"/>
              <a:pathLst>
                <a:path w="285" h="286" extrusionOk="0">
                  <a:moveTo>
                    <a:pt x="145" y="1"/>
                  </a:moveTo>
                  <a:cubicBezTo>
                    <a:pt x="64" y="1"/>
                    <a:pt x="0" y="65"/>
                    <a:pt x="0" y="141"/>
                  </a:cubicBezTo>
                  <a:cubicBezTo>
                    <a:pt x="0" y="222"/>
                    <a:pt x="64" y="285"/>
                    <a:pt x="145" y="285"/>
                  </a:cubicBezTo>
                  <a:cubicBezTo>
                    <a:pt x="221" y="285"/>
                    <a:pt x="285" y="222"/>
                    <a:pt x="285" y="141"/>
                  </a:cubicBezTo>
                  <a:cubicBezTo>
                    <a:pt x="285" y="65"/>
                    <a:pt x="221" y="1"/>
                    <a:pt x="145" y="1"/>
                  </a:cubicBezTo>
                  <a:close/>
                </a:path>
              </a:pathLst>
            </a:custGeom>
            <a:solidFill>
              <a:srgbClr val="24162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3" name="Google Shape;2593;p29"/>
            <p:cNvSpPr/>
            <p:nvPr/>
          </p:nvSpPr>
          <p:spPr>
            <a:xfrm rot="-477401">
              <a:off x="1791733" y="3380761"/>
              <a:ext cx="36715" cy="36715"/>
            </a:xfrm>
            <a:custGeom>
              <a:avLst/>
              <a:gdLst/>
              <a:ahLst/>
              <a:cxnLst/>
              <a:rect l="l" t="t" r="r" b="b"/>
              <a:pathLst>
                <a:path w="286" h="286" extrusionOk="0">
                  <a:moveTo>
                    <a:pt x="141" y="1"/>
                  </a:moveTo>
                  <a:cubicBezTo>
                    <a:pt x="64" y="1"/>
                    <a:pt x="1" y="65"/>
                    <a:pt x="1" y="141"/>
                  </a:cubicBezTo>
                  <a:cubicBezTo>
                    <a:pt x="1" y="222"/>
                    <a:pt x="64" y="285"/>
                    <a:pt x="141" y="285"/>
                  </a:cubicBezTo>
                  <a:cubicBezTo>
                    <a:pt x="221" y="285"/>
                    <a:pt x="285" y="222"/>
                    <a:pt x="285" y="141"/>
                  </a:cubicBezTo>
                  <a:cubicBezTo>
                    <a:pt x="285" y="65"/>
                    <a:pt x="221" y="1"/>
                    <a:pt x="141" y="1"/>
                  </a:cubicBezTo>
                  <a:close/>
                </a:path>
              </a:pathLst>
            </a:custGeom>
            <a:solidFill>
              <a:srgbClr val="24162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4" name="Google Shape;2594;p29"/>
            <p:cNvSpPr/>
            <p:nvPr/>
          </p:nvSpPr>
          <p:spPr>
            <a:xfrm rot="-477401">
              <a:off x="1678342" y="3478155"/>
              <a:ext cx="36586" cy="37100"/>
            </a:xfrm>
            <a:custGeom>
              <a:avLst/>
              <a:gdLst/>
              <a:ahLst/>
              <a:cxnLst/>
              <a:rect l="l" t="t" r="r" b="b"/>
              <a:pathLst>
                <a:path w="285" h="289" extrusionOk="0">
                  <a:moveTo>
                    <a:pt x="140" y="0"/>
                  </a:moveTo>
                  <a:cubicBezTo>
                    <a:pt x="64" y="0"/>
                    <a:pt x="0" y="64"/>
                    <a:pt x="0" y="144"/>
                  </a:cubicBezTo>
                  <a:cubicBezTo>
                    <a:pt x="0" y="225"/>
                    <a:pt x="64" y="289"/>
                    <a:pt x="140" y="289"/>
                  </a:cubicBezTo>
                  <a:cubicBezTo>
                    <a:pt x="221" y="289"/>
                    <a:pt x="285" y="225"/>
                    <a:pt x="285" y="144"/>
                  </a:cubicBezTo>
                  <a:cubicBezTo>
                    <a:pt x="285" y="64"/>
                    <a:pt x="221" y="0"/>
                    <a:pt x="140" y="0"/>
                  </a:cubicBezTo>
                  <a:close/>
                </a:path>
              </a:pathLst>
            </a:custGeom>
            <a:solidFill>
              <a:srgbClr val="24162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" name="Google Shape;2595;p29"/>
            <p:cNvSpPr/>
            <p:nvPr/>
          </p:nvSpPr>
          <p:spPr>
            <a:xfrm rot="-477401">
              <a:off x="1644857" y="3628014"/>
              <a:ext cx="36586" cy="37228"/>
            </a:xfrm>
            <a:custGeom>
              <a:avLst/>
              <a:gdLst/>
              <a:ahLst/>
              <a:cxnLst/>
              <a:rect l="l" t="t" r="r" b="b"/>
              <a:pathLst>
                <a:path w="285" h="290" extrusionOk="0">
                  <a:moveTo>
                    <a:pt x="140" y="1"/>
                  </a:moveTo>
                  <a:cubicBezTo>
                    <a:pt x="64" y="1"/>
                    <a:pt x="0" y="64"/>
                    <a:pt x="0" y="145"/>
                  </a:cubicBezTo>
                  <a:cubicBezTo>
                    <a:pt x="0" y="225"/>
                    <a:pt x="64" y="289"/>
                    <a:pt x="140" y="289"/>
                  </a:cubicBezTo>
                  <a:cubicBezTo>
                    <a:pt x="221" y="289"/>
                    <a:pt x="284" y="225"/>
                    <a:pt x="284" y="145"/>
                  </a:cubicBezTo>
                  <a:cubicBezTo>
                    <a:pt x="284" y="64"/>
                    <a:pt x="221" y="1"/>
                    <a:pt x="140" y="1"/>
                  </a:cubicBezTo>
                  <a:close/>
                </a:path>
              </a:pathLst>
            </a:custGeom>
            <a:solidFill>
              <a:srgbClr val="24162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6" name="Google Shape;2596;p29"/>
            <p:cNvSpPr/>
            <p:nvPr/>
          </p:nvSpPr>
          <p:spPr>
            <a:xfrm rot="-477401">
              <a:off x="1668501" y="3797495"/>
              <a:ext cx="36586" cy="36586"/>
            </a:xfrm>
            <a:custGeom>
              <a:avLst/>
              <a:gdLst/>
              <a:ahLst/>
              <a:cxnLst/>
              <a:rect l="l" t="t" r="r" b="b"/>
              <a:pathLst>
                <a:path w="285" h="285" extrusionOk="0">
                  <a:moveTo>
                    <a:pt x="140" y="0"/>
                  </a:moveTo>
                  <a:cubicBezTo>
                    <a:pt x="64" y="0"/>
                    <a:pt x="0" y="64"/>
                    <a:pt x="0" y="145"/>
                  </a:cubicBezTo>
                  <a:cubicBezTo>
                    <a:pt x="0" y="221"/>
                    <a:pt x="64" y="285"/>
                    <a:pt x="140" y="285"/>
                  </a:cubicBezTo>
                  <a:cubicBezTo>
                    <a:pt x="221" y="285"/>
                    <a:pt x="284" y="221"/>
                    <a:pt x="284" y="145"/>
                  </a:cubicBezTo>
                  <a:cubicBezTo>
                    <a:pt x="284" y="64"/>
                    <a:pt x="221" y="0"/>
                    <a:pt x="140" y="0"/>
                  </a:cubicBezTo>
                  <a:close/>
                </a:path>
              </a:pathLst>
            </a:custGeom>
            <a:solidFill>
              <a:srgbClr val="24162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7" name="Google Shape;2597;p29"/>
            <p:cNvSpPr/>
            <p:nvPr/>
          </p:nvSpPr>
          <p:spPr>
            <a:xfrm rot="-477401">
              <a:off x="1845008" y="3856893"/>
              <a:ext cx="190891" cy="190249"/>
            </a:xfrm>
            <a:custGeom>
              <a:avLst/>
              <a:gdLst/>
              <a:ahLst/>
              <a:cxnLst/>
              <a:rect l="l" t="t" r="r" b="b"/>
              <a:pathLst>
                <a:path w="1487" h="1482" extrusionOk="0">
                  <a:moveTo>
                    <a:pt x="744" y="0"/>
                  </a:moveTo>
                  <a:cubicBezTo>
                    <a:pt x="336" y="0"/>
                    <a:pt x="1" y="331"/>
                    <a:pt x="1" y="739"/>
                  </a:cubicBezTo>
                  <a:cubicBezTo>
                    <a:pt x="1" y="1150"/>
                    <a:pt x="336" y="1481"/>
                    <a:pt x="744" y="1481"/>
                  </a:cubicBezTo>
                  <a:cubicBezTo>
                    <a:pt x="1155" y="1481"/>
                    <a:pt x="1486" y="1150"/>
                    <a:pt x="1486" y="739"/>
                  </a:cubicBezTo>
                  <a:cubicBezTo>
                    <a:pt x="1486" y="331"/>
                    <a:pt x="1155" y="0"/>
                    <a:pt x="744" y="0"/>
                  </a:cubicBezTo>
                  <a:close/>
                </a:path>
              </a:pathLst>
            </a:custGeom>
            <a:solidFill>
              <a:srgbClr val="53AEA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8" name="Google Shape;2598;p29"/>
            <p:cNvSpPr/>
            <p:nvPr/>
          </p:nvSpPr>
          <p:spPr>
            <a:xfrm rot="-477401">
              <a:off x="1840598" y="3851890"/>
              <a:ext cx="199621" cy="199621"/>
            </a:xfrm>
            <a:custGeom>
              <a:avLst/>
              <a:gdLst/>
              <a:ahLst/>
              <a:cxnLst/>
              <a:rect l="l" t="t" r="r" b="b"/>
              <a:pathLst>
                <a:path w="1555" h="1555" extrusionOk="0">
                  <a:moveTo>
                    <a:pt x="778" y="73"/>
                  </a:moveTo>
                  <a:cubicBezTo>
                    <a:pt x="1168" y="73"/>
                    <a:pt x="1486" y="387"/>
                    <a:pt x="1486" y="778"/>
                  </a:cubicBezTo>
                  <a:cubicBezTo>
                    <a:pt x="1486" y="1168"/>
                    <a:pt x="1168" y="1486"/>
                    <a:pt x="778" y="1486"/>
                  </a:cubicBezTo>
                  <a:cubicBezTo>
                    <a:pt x="387" y="1486"/>
                    <a:pt x="73" y="1168"/>
                    <a:pt x="73" y="778"/>
                  </a:cubicBezTo>
                  <a:cubicBezTo>
                    <a:pt x="73" y="387"/>
                    <a:pt x="387" y="73"/>
                    <a:pt x="778" y="73"/>
                  </a:cubicBezTo>
                  <a:close/>
                  <a:moveTo>
                    <a:pt x="778" y="1"/>
                  </a:moveTo>
                  <a:cubicBezTo>
                    <a:pt x="349" y="1"/>
                    <a:pt x="1" y="349"/>
                    <a:pt x="1" y="778"/>
                  </a:cubicBezTo>
                  <a:cubicBezTo>
                    <a:pt x="1" y="1206"/>
                    <a:pt x="349" y="1554"/>
                    <a:pt x="778" y="1554"/>
                  </a:cubicBezTo>
                  <a:cubicBezTo>
                    <a:pt x="1206" y="1554"/>
                    <a:pt x="1554" y="1206"/>
                    <a:pt x="1554" y="778"/>
                  </a:cubicBezTo>
                  <a:cubicBezTo>
                    <a:pt x="1554" y="349"/>
                    <a:pt x="1206" y="1"/>
                    <a:pt x="778" y="1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9" name="Google Shape;2599;p29"/>
            <p:cNvSpPr/>
            <p:nvPr/>
          </p:nvSpPr>
          <p:spPr>
            <a:xfrm rot="-477401">
              <a:off x="2103853" y="2735509"/>
              <a:ext cx="14249" cy="212073"/>
            </a:xfrm>
            <a:custGeom>
              <a:avLst/>
              <a:gdLst/>
              <a:ahLst/>
              <a:cxnLst/>
              <a:rect l="l" t="t" r="r" b="b"/>
              <a:pathLst>
                <a:path w="111" h="1652" extrusionOk="0">
                  <a:moveTo>
                    <a:pt x="68" y="0"/>
                  </a:moveTo>
                  <a:lnTo>
                    <a:pt x="0" y="5"/>
                  </a:lnTo>
                  <a:cubicBezTo>
                    <a:pt x="34" y="548"/>
                    <a:pt x="38" y="1104"/>
                    <a:pt x="17" y="1652"/>
                  </a:cubicBezTo>
                  <a:lnTo>
                    <a:pt x="89" y="1652"/>
                  </a:lnTo>
                  <a:cubicBezTo>
                    <a:pt x="110" y="1104"/>
                    <a:pt x="102" y="548"/>
                    <a:pt x="68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0" name="Google Shape;2600;p29"/>
            <p:cNvSpPr/>
            <p:nvPr/>
          </p:nvSpPr>
          <p:spPr>
            <a:xfrm rot="-477401">
              <a:off x="1531658" y="2469954"/>
              <a:ext cx="45316" cy="213742"/>
            </a:xfrm>
            <a:custGeom>
              <a:avLst/>
              <a:gdLst/>
              <a:ahLst/>
              <a:cxnLst/>
              <a:rect l="l" t="t" r="r" b="b"/>
              <a:pathLst>
                <a:path w="353" h="1665" extrusionOk="0">
                  <a:moveTo>
                    <a:pt x="289" y="1"/>
                  </a:moveTo>
                  <a:cubicBezTo>
                    <a:pt x="106" y="536"/>
                    <a:pt x="9" y="1096"/>
                    <a:pt x="0" y="1665"/>
                  </a:cubicBezTo>
                  <a:lnTo>
                    <a:pt x="68" y="1665"/>
                  </a:lnTo>
                  <a:cubicBezTo>
                    <a:pt x="77" y="1105"/>
                    <a:pt x="174" y="553"/>
                    <a:pt x="353" y="26"/>
                  </a:cubicBezTo>
                  <a:lnTo>
                    <a:pt x="289" y="1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1" name="Google Shape;2601;p29"/>
            <p:cNvSpPr/>
            <p:nvPr/>
          </p:nvSpPr>
          <p:spPr>
            <a:xfrm rot="-477401">
              <a:off x="2012309" y="2113512"/>
              <a:ext cx="13222" cy="218620"/>
            </a:xfrm>
            <a:custGeom>
              <a:avLst/>
              <a:gdLst/>
              <a:ahLst/>
              <a:cxnLst/>
              <a:rect l="l" t="t" r="r" b="b"/>
              <a:pathLst>
                <a:path w="103" h="1703" extrusionOk="0">
                  <a:moveTo>
                    <a:pt x="18" y="0"/>
                  </a:moveTo>
                  <a:lnTo>
                    <a:pt x="18" y="0"/>
                  </a:lnTo>
                  <a:cubicBezTo>
                    <a:pt x="1" y="565"/>
                    <a:pt x="5" y="1138"/>
                    <a:pt x="31" y="1702"/>
                  </a:cubicBezTo>
                  <a:lnTo>
                    <a:pt x="103" y="1698"/>
                  </a:lnTo>
                  <a:cubicBezTo>
                    <a:pt x="77" y="1138"/>
                    <a:pt x="69" y="565"/>
                    <a:pt x="90" y="5"/>
                  </a:cubicBezTo>
                  <a:lnTo>
                    <a:pt x="18" y="0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2" name="Google Shape;2602;p29"/>
            <p:cNvSpPr/>
            <p:nvPr/>
          </p:nvSpPr>
          <p:spPr>
            <a:xfrm rot="-477401">
              <a:off x="1557413" y="1931886"/>
              <a:ext cx="16432" cy="85753"/>
            </a:xfrm>
            <a:custGeom>
              <a:avLst/>
              <a:gdLst/>
              <a:ahLst/>
              <a:cxnLst/>
              <a:rect l="l" t="t" r="r" b="b"/>
              <a:pathLst>
                <a:path w="128" h="668" extrusionOk="0">
                  <a:moveTo>
                    <a:pt x="55" y="1"/>
                  </a:moveTo>
                  <a:lnTo>
                    <a:pt x="0" y="659"/>
                  </a:lnTo>
                  <a:lnTo>
                    <a:pt x="72" y="667"/>
                  </a:lnTo>
                  <a:lnTo>
                    <a:pt x="127" y="5"/>
                  </a:lnTo>
                  <a:lnTo>
                    <a:pt x="55" y="1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3" name="Google Shape;2603;p29"/>
            <p:cNvSpPr/>
            <p:nvPr/>
          </p:nvSpPr>
          <p:spPr>
            <a:xfrm rot="-477401">
              <a:off x="1117421" y="2258117"/>
              <a:ext cx="49680" cy="118360"/>
            </a:xfrm>
            <a:custGeom>
              <a:avLst/>
              <a:gdLst/>
              <a:ahLst/>
              <a:cxnLst/>
              <a:rect l="l" t="t" r="r" b="b"/>
              <a:pathLst>
                <a:path w="387" h="922" extrusionOk="0">
                  <a:moveTo>
                    <a:pt x="319" y="0"/>
                  </a:moveTo>
                  <a:lnTo>
                    <a:pt x="0" y="900"/>
                  </a:lnTo>
                  <a:lnTo>
                    <a:pt x="68" y="922"/>
                  </a:lnTo>
                  <a:lnTo>
                    <a:pt x="387" y="22"/>
                  </a:lnTo>
                  <a:lnTo>
                    <a:pt x="319" y="0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4" name="Google Shape;2604;p29"/>
            <p:cNvSpPr/>
            <p:nvPr/>
          </p:nvSpPr>
          <p:spPr>
            <a:xfrm rot="-477401">
              <a:off x="1153354" y="3484474"/>
              <a:ext cx="15918" cy="103597"/>
            </a:xfrm>
            <a:custGeom>
              <a:avLst/>
              <a:gdLst/>
              <a:ahLst/>
              <a:cxnLst/>
              <a:rect l="l" t="t" r="r" b="b"/>
              <a:pathLst>
                <a:path w="124" h="807" extrusionOk="0">
                  <a:moveTo>
                    <a:pt x="56" y="0"/>
                  </a:moveTo>
                  <a:lnTo>
                    <a:pt x="1" y="803"/>
                  </a:lnTo>
                  <a:lnTo>
                    <a:pt x="73" y="807"/>
                  </a:lnTo>
                  <a:lnTo>
                    <a:pt x="124" y="5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5" name="Google Shape;2605;p29"/>
            <p:cNvSpPr/>
            <p:nvPr/>
          </p:nvSpPr>
          <p:spPr>
            <a:xfrm rot="-477401">
              <a:off x="1261782" y="4034477"/>
              <a:ext cx="40951" cy="143393"/>
            </a:xfrm>
            <a:custGeom>
              <a:avLst/>
              <a:gdLst/>
              <a:ahLst/>
              <a:cxnLst/>
              <a:rect l="l" t="t" r="r" b="b"/>
              <a:pathLst>
                <a:path w="319" h="1117" extrusionOk="0">
                  <a:moveTo>
                    <a:pt x="98" y="0"/>
                  </a:moveTo>
                  <a:cubicBezTo>
                    <a:pt x="0" y="178"/>
                    <a:pt x="64" y="382"/>
                    <a:pt x="128" y="573"/>
                  </a:cubicBezTo>
                  <a:cubicBezTo>
                    <a:pt x="187" y="760"/>
                    <a:pt x="242" y="934"/>
                    <a:pt x="174" y="1087"/>
                  </a:cubicBezTo>
                  <a:lnTo>
                    <a:pt x="238" y="1116"/>
                  </a:lnTo>
                  <a:cubicBezTo>
                    <a:pt x="319" y="938"/>
                    <a:pt x="255" y="743"/>
                    <a:pt x="196" y="552"/>
                  </a:cubicBezTo>
                  <a:cubicBezTo>
                    <a:pt x="132" y="365"/>
                    <a:pt x="77" y="187"/>
                    <a:pt x="162" y="34"/>
                  </a:cubicBezTo>
                  <a:lnTo>
                    <a:pt x="98" y="0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6" name="Google Shape;2606;p29"/>
            <p:cNvSpPr/>
            <p:nvPr/>
          </p:nvSpPr>
          <p:spPr>
            <a:xfrm rot="-477401">
              <a:off x="2667988" y="2971478"/>
              <a:ext cx="31195" cy="128630"/>
            </a:xfrm>
            <a:custGeom>
              <a:avLst/>
              <a:gdLst/>
              <a:ahLst/>
              <a:cxnLst/>
              <a:rect l="l" t="t" r="r" b="b"/>
              <a:pathLst>
                <a:path w="243" h="1002" extrusionOk="0">
                  <a:moveTo>
                    <a:pt x="179" y="0"/>
                  </a:moveTo>
                  <a:cubicBezTo>
                    <a:pt x="51" y="318"/>
                    <a:pt x="1" y="666"/>
                    <a:pt x="26" y="1002"/>
                  </a:cubicBezTo>
                  <a:lnTo>
                    <a:pt x="94" y="997"/>
                  </a:lnTo>
                  <a:cubicBezTo>
                    <a:pt x="73" y="671"/>
                    <a:pt x="124" y="335"/>
                    <a:pt x="242" y="30"/>
                  </a:cubicBezTo>
                  <a:lnTo>
                    <a:pt x="179" y="0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7" name="Google Shape;2607;p29"/>
            <p:cNvSpPr/>
            <p:nvPr/>
          </p:nvSpPr>
          <p:spPr>
            <a:xfrm rot="-477401">
              <a:off x="2525252" y="2408120"/>
              <a:ext cx="8858" cy="127090"/>
            </a:xfrm>
            <a:custGeom>
              <a:avLst/>
              <a:gdLst/>
              <a:ahLst/>
              <a:cxnLst/>
              <a:rect l="l" t="t" r="r" b="b"/>
              <a:pathLst>
                <a:path w="69" h="990" extrusionOk="0">
                  <a:moveTo>
                    <a:pt x="0" y="0"/>
                  </a:moveTo>
                  <a:lnTo>
                    <a:pt x="0" y="989"/>
                  </a:lnTo>
                  <a:lnTo>
                    <a:pt x="68" y="989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8" name="Google Shape;2608;p29"/>
            <p:cNvSpPr/>
            <p:nvPr/>
          </p:nvSpPr>
          <p:spPr>
            <a:xfrm rot="-477401">
              <a:off x="3022000" y="3301365"/>
              <a:ext cx="9371" cy="127090"/>
            </a:xfrm>
            <a:custGeom>
              <a:avLst/>
              <a:gdLst/>
              <a:ahLst/>
              <a:cxnLst/>
              <a:rect l="l" t="t" r="r" b="b"/>
              <a:pathLst>
                <a:path w="73" h="990" extrusionOk="0">
                  <a:moveTo>
                    <a:pt x="0" y="1"/>
                  </a:moveTo>
                  <a:lnTo>
                    <a:pt x="0" y="990"/>
                  </a:lnTo>
                  <a:lnTo>
                    <a:pt x="73" y="990"/>
                  </a:lnTo>
                  <a:lnTo>
                    <a:pt x="73" y="1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9" name="Google Shape;2609;p29"/>
            <p:cNvSpPr/>
            <p:nvPr/>
          </p:nvSpPr>
          <p:spPr>
            <a:xfrm rot="-477401">
              <a:off x="1612571" y="3089705"/>
              <a:ext cx="8858" cy="127090"/>
            </a:xfrm>
            <a:custGeom>
              <a:avLst/>
              <a:gdLst/>
              <a:ahLst/>
              <a:cxnLst/>
              <a:rect l="l" t="t" r="r" b="b"/>
              <a:pathLst>
                <a:path w="69" h="990" extrusionOk="0">
                  <a:moveTo>
                    <a:pt x="0" y="0"/>
                  </a:moveTo>
                  <a:lnTo>
                    <a:pt x="0" y="989"/>
                  </a:lnTo>
                  <a:lnTo>
                    <a:pt x="68" y="989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0" name="Google Shape;2610;p29"/>
            <p:cNvSpPr/>
            <p:nvPr/>
          </p:nvSpPr>
          <p:spPr>
            <a:xfrm rot="-477401">
              <a:off x="2343037" y="1936809"/>
              <a:ext cx="33377" cy="146731"/>
            </a:xfrm>
            <a:custGeom>
              <a:avLst/>
              <a:gdLst/>
              <a:ahLst/>
              <a:cxnLst/>
              <a:rect l="l" t="t" r="r" b="b"/>
              <a:pathLst>
                <a:path w="260" h="1143" extrusionOk="0">
                  <a:moveTo>
                    <a:pt x="69" y="0"/>
                  </a:moveTo>
                  <a:lnTo>
                    <a:pt x="1" y="21"/>
                  </a:lnTo>
                  <a:cubicBezTo>
                    <a:pt x="99" y="387"/>
                    <a:pt x="162" y="764"/>
                    <a:pt x="188" y="1142"/>
                  </a:cubicBezTo>
                  <a:lnTo>
                    <a:pt x="260" y="1138"/>
                  </a:lnTo>
                  <a:cubicBezTo>
                    <a:pt x="230" y="752"/>
                    <a:pt x="166" y="374"/>
                    <a:pt x="69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11" name="Google Shape;2611;p29"/>
          <p:cNvGrpSpPr/>
          <p:nvPr/>
        </p:nvGrpSpPr>
        <p:grpSpPr>
          <a:xfrm flipH="1">
            <a:off x="-471968" y="2845524"/>
            <a:ext cx="1939581" cy="2493344"/>
            <a:chOff x="7251969" y="2684746"/>
            <a:chExt cx="1973727" cy="2536980"/>
          </a:xfrm>
        </p:grpSpPr>
        <p:sp>
          <p:nvSpPr>
            <p:cNvPr id="2612" name="Google Shape;2612;p29"/>
            <p:cNvSpPr/>
            <p:nvPr/>
          </p:nvSpPr>
          <p:spPr>
            <a:xfrm>
              <a:off x="7251969" y="2684746"/>
              <a:ext cx="1973727" cy="2467299"/>
            </a:xfrm>
            <a:custGeom>
              <a:avLst/>
              <a:gdLst/>
              <a:ahLst/>
              <a:cxnLst/>
              <a:rect l="l" t="t" r="r" b="b"/>
              <a:pathLst>
                <a:path w="10565" h="13207" extrusionOk="0">
                  <a:moveTo>
                    <a:pt x="8493" y="4161"/>
                  </a:moveTo>
                  <a:cubicBezTo>
                    <a:pt x="8508" y="4161"/>
                    <a:pt x="8524" y="4161"/>
                    <a:pt x="8540" y="4161"/>
                  </a:cubicBezTo>
                  <a:cubicBezTo>
                    <a:pt x="8718" y="4161"/>
                    <a:pt x="8939" y="4187"/>
                    <a:pt x="9147" y="4250"/>
                  </a:cubicBezTo>
                  <a:cubicBezTo>
                    <a:pt x="9253" y="4284"/>
                    <a:pt x="9355" y="4323"/>
                    <a:pt x="9453" y="4365"/>
                  </a:cubicBezTo>
                  <a:cubicBezTo>
                    <a:pt x="9546" y="4412"/>
                    <a:pt x="9635" y="4458"/>
                    <a:pt x="9699" y="4509"/>
                  </a:cubicBezTo>
                  <a:cubicBezTo>
                    <a:pt x="9835" y="4607"/>
                    <a:pt x="9873" y="4726"/>
                    <a:pt x="9886" y="4768"/>
                  </a:cubicBezTo>
                  <a:cubicBezTo>
                    <a:pt x="9869" y="4777"/>
                    <a:pt x="9852" y="4785"/>
                    <a:pt x="9831" y="4794"/>
                  </a:cubicBezTo>
                  <a:cubicBezTo>
                    <a:pt x="9814" y="4802"/>
                    <a:pt x="9797" y="4806"/>
                    <a:pt x="9780" y="4811"/>
                  </a:cubicBezTo>
                  <a:cubicBezTo>
                    <a:pt x="9746" y="4823"/>
                    <a:pt x="9712" y="4828"/>
                    <a:pt x="9673" y="4832"/>
                  </a:cubicBezTo>
                  <a:cubicBezTo>
                    <a:pt x="9669" y="4836"/>
                    <a:pt x="9665" y="4836"/>
                    <a:pt x="9657" y="4836"/>
                  </a:cubicBezTo>
                  <a:cubicBezTo>
                    <a:pt x="9623" y="4840"/>
                    <a:pt x="9584" y="4845"/>
                    <a:pt x="9542" y="4845"/>
                  </a:cubicBezTo>
                  <a:cubicBezTo>
                    <a:pt x="9499" y="4845"/>
                    <a:pt x="9453" y="4845"/>
                    <a:pt x="9406" y="4840"/>
                  </a:cubicBezTo>
                  <a:cubicBezTo>
                    <a:pt x="9389" y="4836"/>
                    <a:pt x="9372" y="4836"/>
                    <a:pt x="9355" y="4832"/>
                  </a:cubicBezTo>
                  <a:cubicBezTo>
                    <a:pt x="9334" y="4832"/>
                    <a:pt x="9317" y="4828"/>
                    <a:pt x="9296" y="4828"/>
                  </a:cubicBezTo>
                  <a:cubicBezTo>
                    <a:pt x="9279" y="4823"/>
                    <a:pt x="9258" y="4819"/>
                    <a:pt x="9241" y="4815"/>
                  </a:cubicBezTo>
                  <a:cubicBezTo>
                    <a:pt x="9219" y="4815"/>
                    <a:pt x="9194" y="4806"/>
                    <a:pt x="9173" y="4802"/>
                  </a:cubicBezTo>
                  <a:cubicBezTo>
                    <a:pt x="9151" y="4798"/>
                    <a:pt x="9126" y="4794"/>
                    <a:pt x="9105" y="4785"/>
                  </a:cubicBezTo>
                  <a:cubicBezTo>
                    <a:pt x="9079" y="4781"/>
                    <a:pt x="9054" y="4773"/>
                    <a:pt x="9028" y="4764"/>
                  </a:cubicBezTo>
                  <a:cubicBezTo>
                    <a:pt x="8744" y="4683"/>
                    <a:pt x="8489" y="4522"/>
                    <a:pt x="8311" y="4365"/>
                  </a:cubicBezTo>
                  <a:cubicBezTo>
                    <a:pt x="8239" y="4297"/>
                    <a:pt x="8179" y="4238"/>
                    <a:pt x="8129" y="4178"/>
                  </a:cubicBezTo>
                  <a:lnTo>
                    <a:pt x="8129" y="4178"/>
                  </a:lnTo>
                  <a:cubicBezTo>
                    <a:pt x="8135" y="4180"/>
                    <a:pt x="8142" y="4181"/>
                    <a:pt x="8151" y="4181"/>
                  </a:cubicBezTo>
                  <a:cubicBezTo>
                    <a:pt x="8159" y="4181"/>
                    <a:pt x="8169" y="4180"/>
                    <a:pt x="8179" y="4178"/>
                  </a:cubicBezTo>
                  <a:cubicBezTo>
                    <a:pt x="8226" y="4178"/>
                    <a:pt x="8339" y="4161"/>
                    <a:pt x="8493" y="4161"/>
                  </a:cubicBezTo>
                  <a:close/>
                  <a:moveTo>
                    <a:pt x="4415" y="5375"/>
                  </a:moveTo>
                  <a:cubicBezTo>
                    <a:pt x="4572" y="5379"/>
                    <a:pt x="4691" y="5392"/>
                    <a:pt x="4733" y="5392"/>
                  </a:cubicBezTo>
                  <a:cubicBezTo>
                    <a:pt x="4703" y="5413"/>
                    <a:pt x="4665" y="5439"/>
                    <a:pt x="4627" y="5460"/>
                  </a:cubicBezTo>
                  <a:cubicBezTo>
                    <a:pt x="4610" y="5469"/>
                    <a:pt x="4589" y="5481"/>
                    <a:pt x="4572" y="5490"/>
                  </a:cubicBezTo>
                  <a:cubicBezTo>
                    <a:pt x="4550" y="5503"/>
                    <a:pt x="4529" y="5511"/>
                    <a:pt x="4508" y="5524"/>
                  </a:cubicBezTo>
                  <a:cubicBezTo>
                    <a:pt x="4491" y="5528"/>
                    <a:pt x="4478" y="5537"/>
                    <a:pt x="4466" y="5541"/>
                  </a:cubicBezTo>
                  <a:cubicBezTo>
                    <a:pt x="4406" y="5570"/>
                    <a:pt x="4343" y="5592"/>
                    <a:pt x="4279" y="5617"/>
                  </a:cubicBezTo>
                  <a:cubicBezTo>
                    <a:pt x="4258" y="5621"/>
                    <a:pt x="4241" y="5630"/>
                    <a:pt x="4219" y="5634"/>
                  </a:cubicBezTo>
                  <a:cubicBezTo>
                    <a:pt x="4194" y="5643"/>
                    <a:pt x="4173" y="5651"/>
                    <a:pt x="4147" y="5655"/>
                  </a:cubicBezTo>
                  <a:cubicBezTo>
                    <a:pt x="4130" y="5660"/>
                    <a:pt x="4113" y="5664"/>
                    <a:pt x="4096" y="5668"/>
                  </a:cubicBezTo>
                  <a:cubicBezTo>
                    <a:pt x="4079" y="5672"/>
                    <a:pt x="4062" y="5677"/>
                    <a:pt x="4045" y="5681"/>
                  </a:cubicBezTo>
                  <a:cubicBezTo>
                    <a:pt x="4041" y="5681"/>
                    <a:pt x="4041" y="5685"/>
                    <a:pt x="4037" y="5685"/>
                  </a:cubicBezTo>
                  <a:cubicBezTo>
                    <a:pt x="4011" y="5689"/>
                    <a:pt x="3990" y="5694"/>
                    <a:pt x="3965" y="5698"/>
                  </a:cubicBezTo>
                  <a:cubicBezTo>
                    <a:pt x="3842" y="5721"/>
                    <a:pt x="3716" y="5731"/>
                    <a:pt x="3597" y="5731"/>
                  </a:cubicBezTo>
                  <a:cubicBezTo>
                    <a:pt x="3478" y="5731"/>
                    <a:pt x="3364" y="5721"/>
                    <a:pt x="3264" y="5706"/>
                  </a:cubicBezTo>
                  <a:cubicBezTo>
                    <a:pt x="3180" y="5694"/>
                    <a:pt x="3103" y="5677"/>
                    <a:pt x="3044" y="5664"/>
                  </a:cubicBezTo>
                  <a:cubicBezTo>
                    <a:pt x="3086" y="5643"/>
                    <a:pt x="3192" y="5600"/>
                    <a:pt x="3332" y="5549"/>
                  </a:cubicBezTo>
                  <a:cubicBezTo>
                    <a:pt x="3481" y="5494"/>
                    <a:pt x="3672" y="5443"/>
                    <a:pt x="3867" y="5413"/>
                  </a:cubicBezTo>
                  <a:cubicBezTo>
                    <a:pt x="3948" y="5401"/>
                    <a:pt x="4028" y="5392"/>
                    <a:pt x="4109" y="5384"/>
                  </a:cubicBezTo>
                  <a:cubicBezTo>
                    <a:pt x="4164" y="5379"/>
                    <a:pt x="4224" y="5379"/>
                    <a:pt x="4275" y="5375"/>
                  </a:cubicBezTo>
                  <a:close/>
                  <a:moveTo>
                    <a:pt x="1062" y="10070"/>
                  </a:moveTo>
                  <a:cubicBezTo>
                    <a:pt x="1057" y="10082"/>
                    <a:pt x="1049" y="10095"/>
                    <a:pt x="1045" y="10108"/>
                  </a:cubicBezTo>
                  <a:cubicBezTo>
                    <a:pt x="1036" y="10116"/>
                    <a:pt x="1032" y="10129"/>
                    <a:pt x="1023" y="10137"/>
                  </a:cubicBezTo>
                  <a:cubicBezTo>
                    <a:pt x="1019" y="10137"/>
                    <a:pt x="1019" y="10142"/>
                    <a:pt x="1019" y="10142"/>
                  </a:cubicBezTo>
                  <a:cubicBezTo>
                    <a:pt x="1011" y="10154"/>
                    <a:pt x="1002" y="10163"/>
                    <a:pt x="994" y="10176"/>
                  </a:cubicBezTo>
                  <a:cubicBezTo>
                    <a:pt x="972" y="10201"/>
                    <a:pt x="951" y="10227"/>
                    <a:pt x="926" y="10252"/>
                  </a:cubicBezTo>
                  <a:cubicBezTo>
                    <a:pt x="892" y="10282"/>
                    <a:pt x="858" y="10311"/>
                    <a:pt x="820" y="10341"/>
                  </a:cubicBezTo>
                  <a:cubicBezTo>
                    <a:pt x="701" y="10426"/>
                    <a:pt x="573" y="10502"/>
                    <a:pt x="467" y="10553"/>
                  </a:cubicBezTo>
                  <a:cubicBezTo>
                    <a:pt x="459" y="10553"/>
                    <a:pt x="450" y="10558"/>
                    <a:pt x="446" y="10562"/>
                  </a:cubicBezTo>
                  <a:cubicBezTo>
                    <a:pt x="463" y="10536"/>
                    <a:pt x="484" y="10507"/>
                    <a:pt x="510" y="10473"/>
                  </a:cubicBezTo>
                  <a:cubicBezTo>
                    <a:pt x="569" y="10405"/>
                    <a:pt x="646" y="10324"/>
                    <a:pt x="735" y="10256"/>
                  </a:cubicBezTo>
                  <a:cubicBezTo>
                    <a:pt x="756" y="10239"/>
                    <a:pt x="781" y="10222"/>
                    <a:pt x="807" y="10205"/>
                  </a:cubicBezTo>
                  <a:cubicBezTo>
                    <a:pt x="820" y="10197"/>
                    <a:pt x="837" y="10188"/>
                    <a:pt x="849" y="10180"/>
                  </a:cubicBezTo>
                  <a:cubicBezTo>
                    <a:pt x="854" y="10176"/>
                    <a:pt x="862" y="10171"/>
                    <a:pt x="871" y="10167"/>
                  </a:cubicBezTo>
                  <a:cubicBezTo>
                    <a:pt x="879" y="10159"/>
                    <a:pt x="892" y="10154"/>
                    <a:pt x="905" y="10146"/>
                  </a:cubicBezTo>
                  <a:cubicBezTo>
                    <a:pt x="913" y="10142"/>
                    <a:pt x="926" y="10133"/>
                    <a:pt x="934" y="10129"/>
                  </a:cubicBezTo>
                  <a:cubicBezTo>
                    <a:pt x="947" y="10125"/>
                    <a:pt x="960" y="10116"/>
                    <a:pt x="968" y="10112"/>
                  </a:cubicBezTo>
                  <a:cubicBezTo>
                    <a:pt x="981" y="10108"/>
                    <a:pt x="989" y="10103"/>
                    <a:pt x="998" y="10099"/>
                  </a:cubicBezTo>
                  <a:cubicBezTo>
                    <a:pt x="1023" y="10086"/>
                    <a:pt x="1045" y="10078"/>
                    <a:pt x="1062" y="10070"/>
                  </a:cubicBezTo>
                  <a:close/>
                  <a:moveTo>
                    <a:pt x="6724" y="57"/>
                  </a:moveTo>
                  <a:cubicBezTo>
                    <a:pt x="6732" y="61"/>
                    <a:pt x="6736" y="61"/>
                    <a:pt x="6745" y="61"/>
                  </a:cubicBezTo>
                  <a:cubicBezTo>
                    <a:pt x="6800" y="65"/>
                    <a:pt x="6881" y="82"/>
                    <a:pt x="6949" y="138"/>
                  </a:cubicBezTo>
                  <a:cubicBezTo>
                    <a:pt x="6995" y="176"/>
                    <a:pt x="7046" y="248"/>
                    <a:pt x="7084" y="358"/>
                  </a:cubicBezTo>
                  <a:cubicBezTo>
                    <a:pt x="7118" y="469"/>
                    <a:pt x="7144" y="613"/>
                    <a:pt x="7157" y="779"/>
                  </a:cubicBezTo>
                  <a:cubicBezTo>
                    <a:pt x="7169" y="944"/>
                    <a:pt x="7161" y="1135"/>
                    <a:pt x="7127" y="1339"/>
                  </a:cubicBezTo>
                  <a:cubicBezTo>
                    <a:pt x="7097" y="1547"/>
                    <a:pt x="7046" y="1767"/>
                    <a:pt x="6983" y="2005"/>
                  </a:cubicBezTo>
                  <a:cubicBezTo>
                    <a:pt x="6919" y="2243"/>
                    <a:pt x="6847" y="2493"/>
                    <a:pt x="6787" y="2761"/>
                  </a:cubicBezTo>
                  <a:cubicBezTo>
                    <a:pt x="6775" y="2829"/>
                    <a:pt x="6762" y="2896"/>
                    <a:pt x="6749" y="2964"/>
                  </a:cubicBezTo>
                  <a:cubicBezTo>
                    <a:pt x="6741" y="3032"/>
                    <a:pt x="6724" y="3104"/>
                    <a:pt x="6715" y="3172"/>
                  </a:cubicBezTo>
                  <a:cubicBezTo>
                    <a:pt x="6698" y="3312"/>
                    <a:pt x="6681" y="3457"/>
                    <a:pt x="6673" y="3605"/>
                  </a:cubicBezTo>
                  <a:cubicBezTo>
                    <a:pt x="6660" y="3750"/>
                    <a:pt x="6660" y="3898"/>
                    <a:pt x="6656" y="4047"/>
                  </a:cubicBezTo>
                  <a:cubicBezTo>
                    <a:pt x="6660" y="4195"/>
                    <a:pt x="6660" y="4348"/>
                    <a:pt x="6664" y="4497"/>
                  </a:cubicBezTo>
                  <a:cubicBezTo>
                    <a:pt x="6677" y="4802"/>
                    <a:pt x="6698" y="5104"/>
                    <a:pt x="6724" y="5409"/>
                  </a:cubicBezTo>
                  <a:cubicBezTo>
                    <a:pt x="6745" y="5715"/>
                    <a:pt x="6770" y="6016"/>
                    <a:pt x="6783" y="6317"/>
                  </a:cubicBezTo>
                  <a:cubicBezTo>
                    <a:pt x="6800" y="6619"/>
                    <a:pt x="6809" y="6912"/>
                    <a:pt x="6796" y="7200"/>
                  </a:cubicBezTo>
                  <a:cubicBezTo>
                    <a:pt x="6783" y="7778"/>
                    <a:pt x="6677" y="8312"/>
                    <a:pt x="6562" y="8788"/>
                  </a:cubicBezTo>
                  <a:cubicBezTo>
                    <a:pt x="6448" y="9263"/>
                    <a:pt x="6333" y="9679"/>
                    <a:pt x="6257" y="10010"/>
                  </a:cubicBezTo>
                  <a:cubicBezTo>
                    <a:pt x="6176" y="10341"/>
                    <a:pt x="6129" y="10592"/>
                    <a:pt x="6108" y="10723"/>
                  </a:cubicBezTo>
                  <a:cubicBezTo>
                    <a:pt x="6087" y="10872"/>
                    <a:pt x="6078" y="10974"/>
                    <a:pt x="6074" y="11037"/>
                  </a:cubicBezTo>
                  <a:cubicBezTo>
                    <a:pt x="6045" y="11114"/>
                    <a:pt x="6011" y="11190"/>
                    <a:pt x="5981" y="11262"/>
                  </a:cubicBezTo>
                  <a:cubicBezTo>
                    <a:pt x="5964" y="11296"/>
                    <a:pt x="5951" y="11334"/>
                    <a:pt x="5934" y="11368"/>
                  </a:cubicBezTo>
                  <a:cubicBezTo>
                    <a:pt x="5824" y="11636"/>
                    <a:pt x="5722" y="11869"/>
                    <a:pt x="5646" y="12052"/>
                  </a:cubicBezTo>
                  <a:cubicBezTo>
                    <a:pt x="5646" y="12030"/>
                    <a:pt x="5650" y="12005"/>
                    <a:pt x="5650" y="11979"/>
                  </a:cubicBezTo>
                  <a:cubicBezTo>
                    <a:pt x="5650" y="11963"/>
                    <a:pt x="5650" y="11937"/>
                    <a:pt x="5650" y="11912"/>
                  </a:cubicBezTo>
                  <a:cubicBezTo>
                    <a:pt x="5650" y="11899"/>
                    <a:pt x="5650" y="11886"/>
                    <a:pt x="5650" y="11869"/>
                  </a:cubicBezTo>
                  <a:cubicBezTo>
                    <a:pt x="5650" y="11856"/>
                    <a:pt x="5650" y="11844"/>
                    <a:pt x="5650" y="11831"/>
                  </a:cubicBezTo>
                  <a:cubicBezTo>
                    <a:pt x="5650" y="11818"/>
                    <a:pt x="5650" y="11805"/>
                    <a:pt x="5650" y="11788"/>
                  </a:cubicBezTo>
                  <a:cubicBezTo>
                    <a:pt x="5654" y="11699"/>
                    <a:pt x="5654" y="11589"/>
                    <a:pt x="5654" y="11462"/>
                  </a:cubicBezTo>
                  <a:cubicBezTo>
                    <a:pt x="5654" y="11428"/>
                    <a:pt x="5654" y="11390"/>
                    <a:pt x="5654" y="11356"/>
                  </a:cubicBezTo>
                  <a:cubicBezTo>
                    <a:pt x="5671" y="11288"/>
                    <a:pt x="5701" y="11182"/>
                    <a:pt x="5743" y="11012"/>
                  </a:cubicBezTo>
                  <a:cubicBezTo>
                    <a:pt x="5777" y="10884"/>
                    <a:pt x="5841" y="10638"/>
                    <a:pt x="5926" y="10299"/>
                  </a:cubicBezTo>
                  <a:cubicBezTo>
                    <a:pt x="6011" y="9963"/>
                    <a:pt x="6117" y="9539"/>
                    <a:pt x="6189" y="9038"/>
                  </a:cubicBezTo>
                  <a:cubicBezTo>
                    <a:pt x="6265" y="8546"/>
                    <a:pt x="6325" y="7986"/>
                    <a:pt x="6342" y="7391"/>
                  </a:cubicBezTo>
                  <a:cubicBezTo>
                    <a:pt x="6363" y="6801"/>
                    <a:pt x="6354" y="6177"/>
                    <a:pt x="6333" y="5553"/>
                  </a:cubicBezTo>
                  <a:cubicBezTo>
                    <a:pt x="6308" y="4934"/>
                    <a:pt x="6269" y="4314"/>
                    <a:pt x="6240" y="3724"/>
                  </a:cubicBezTo>
                  <a:cubicBezTo>
                    <a:pt x="6206" y="3134"/>
                    <a:pt x="6185" y="2578"/>
                    <a:pt x="6172" y="2077"/>
                  </a:cubicBezTo>
                  <a:cubicBezTo>
                    <a:pt x="6172" y="1831"/>
                    <a:pt x="6168" y="1598"/>
                    <a:pt x="6172" y="1381"/>
                  </a:cubicBezTo>
                  <a:cubicBezTo>
                    <a:pt x="6176" y="1169"/>
                    <a:pt x="6172" y="970"/>
                    <a:pt x="6189" y="800"/>
                  </a:cubicBezTo>
                  <a:cubicBezTo>
                    <a:pt x="6206" y="634"/>
                    <a:pt x="6240" y="494"/>
                    <a:pt x="6295" y="388"/>
                  </a:cubicBezTo>
                  <a:cubicBezTo>
                    <a:pt x="6346" y="286"/>
                    <a:pt x="6414" y="218"/>
                    <a:pt x="6460" y="180"/>
                  </a:cubicBezTo>
                  <a:cubicBezTo>
                    <a:pt x="6533" y="121"/>
                    <a:pt x="6596" y="91"/>
                    <a:pt x="6651" y="78"/>
                  </a:cubicBezTo>
                  <a:cubicBezTo>
                    <a:pt x="6677" y="70"/>
                    <a:pt x="6702" y="65"/>
                    <a:pt x="6724" y="61"/>
                  </a:cubicBezTo>
                  <a:lnTo>
                    <a:pt x="6724" y="57"/>
                  </a:lnTo>
                  <a:close/>
                  <a:moveTo>
                    <a:pt x="4444" y="4828"/>
                  </a:moveTo>
                  <a:cubicBezTo>
                    <a:pt x="4631" y="4832"/>
                    <a:pt x="4801" y="4840"/>
                    <a:pt x="4937" y="4896"/>
                  </a:cubicBezTo>
                  <a:cubicBezTo>
                    <a:pt x="5073" y="4947"/>
                    <a:pt x="5179" y="5031"/>
                    <a:pt x="5234" y="5108"/>
                  </a:cubicBezTo>
                  <a:cubicBezTo>
                    <a:pt x="5289" y="5188"/>
                    <a:pt x="5302" y="5261"/>
                    <a:pt x="5310" y="5299"/>
                  </a:cubicBezTo>
                  <a:cubicBezTo>
                    <a:pt x="5323" y="5375"/>
                    <a:pt x="5327" y="5409"/>
                    <a:pt x="5336" y="5426"/>
                  </a:cubicBezTo>
                  <a:cubicBezTo>
                    <a:pt x="5340" y="5728"/>
                    <a:pt x="5404" y="6848"/>
                    <a:pt x="5450" y="8083"/>
                  </a:cubicBezTo>
                  <a:cubicBezTo>
                    <a:pt x="5501" y="9339"/>
                    <a:pt x="5535" y="10715"/>
                    <a:pt x="5552" y="11466"/>
                  </a:cubicBezTo>
                  <a:cubicBezTo>
                    <a:pt x="5561" y="11721"/>
                    <a:pt x="5565" y="11895"/>
                    <a:pt x="5569" y="11984"/>
                  </a:cubicBezTo>
                  <a:cubicBezTo>
                    <a:pt x="5578" y="12056"/>
                    <a:pt x="5582" y="12107"/>
                    <a:pt x="5582" y="12149"/>
                  </a:cubicBezTo>
                  <a:cubicBezTo>
                    <a:pt x="5586" y="12166"/>
                    <a:pt x="5586" y="12179"/>
                    <a:pt x="5586" y="12192"/>
                  </a:cubicBezTo>
                  <a:cubicBezTo>
                    <a:pt x="5582" y="12209"/>
                    <a:pt x="5573" y="12226"/>
                    <a:pt x="5569" y="12238"/>
                  </a:cubicBezTo>
                  <a:lnTo>
                    <a:pt x="5561" y="12251"/>
                  </a:lnTo>
                  <a:cubicBezTo>
                    <a:pt x="5497" y="12400"/>
                    <a:pt x="5480" y="12485"/>
                    <a:pt x="5476" y="12544"/>
                  </a:cubicBezTo>
                  <a:cubicBezTo>
                    <a:pt x="5472" y="12557"/>
                    <a:pt x="5472" y="12569"/>
                    <a:pt x="5472" y="12582"/>
                  </a:cubicBezTo>
                  <a:cubicBezTo>
                    <a:pt x="5472" y="12603"/>
                    <a:pt x="5472" y="12620"/>
                    <a:pt x="5476" y="12637"/>
                  </a:cubicBezTo>
                  <a:cubicBezTo>
                    <a:pt x="5474" y="12635"/>
                    <a:pt x="5472" y="12634"/>
                    <a:pt x="5470" y="12634"/>
                  </a:cubicBezTo>
                  <a:cubicBezTo>
                    <a:pt x="5468" y="12634"/>
                    <a:pt x="5467" y="12635"/>
                    <a:pt x="5467" y="12637"/>
                  </a:cubicBezTo>
                  <a:cubicBezTo>
                    <a:pt x="5459" y="12642"/>
                    <a:pt x="5463" y="12654"/>
                    <a:pt x="5467" y="12697"/>
                  </a:cubicBezTo>
                  <a:cubicBezTo>
                    <a:pt x="5463" y="12714"/>
                    <a:pt x="5459" y="12743"/>
                    <a:pt x="5438" y="12777"/>
                  </a:cubicBezTo>
                  <a:cubicBezTo>
                    <a:pt x="5429" y="12799"/>
                    <a:pt x="5412" y="12816"/>
                    <a:pt x="5391" y="12837"/>
                  </a:cubicBezTo>
                  <a:cubicBezTo>
                    <a:pt x="5387" y="12794"/>
                    <a:pt x="5378" y="12722"/>
                    <a:pt x="5361" y="12586"/>
                  </a:cubicBezTo>
                  <a:cubicBezTo>
                    <a:pt x="5340" y="12425"/>
                    <a:pt x="5268" y="11963"/>
                    <a:pt x="5204" y="11347"/>
                  </a:cubicBezTo>
                  <a:cubicBezTo>
                    <a:pt x="5174" y="11037"/>
                    <a:pt x="5145" y="10693"/>
                    <a:pt x="5123" y="10328"/>
                  </a:cubicBezTo>
                  <a:cubicBezTo>
                    <a:pt x="5102" y="9963"/>
                    <a:pt x="5090" y="9577"/>
                    <a:pt x="5085" y="9195"/>
                  </a:cubicBezTo>
                  <a:cubicBezTo>
                    <a:pt x="5073" y="8423"/>
                    <a:pt x="5060" y="7650"/>
                    <a:pt x="4992" y="7031"/>
                  </a:cubicBezTo>
                  <a:cubicBezTo>
                    <a:pt x="4928" y="6415"/>
                    <a:pt x="4831" y="5952"/>
                    <a:pt x="4792" y="5791"/>
                  </a:cubicBezTo>
                  <a:cubicBezTo>
                    <a:pt x="4746" y="5600"/>
                    <a:pt x="4725" y="5549"/>
                    <a:pt x="4712" y="5537"/>
                  </a:cubicBezTo>
                  <a:cubicBezTo>
                    <a:pt x="4792" y="5486"/>
                    <a:pt x="4860" y="5430"/>
                    <a:pt x="4903" y="5375"/>
                  </a:cubicBezTo>
                  <a:cubicBezTo>
                    <a:pt x="4954" y="5316"/>
                    <a:pt x="4979" y="5256"/>
                    <a:pt x="4983" y="5227"/>
                  </a:cubicBezTo>
                  <a:cubicBezTo>
                    <a:pt x="4992" y="5180"/>
                    <a:pt x="4988" y="5150"/>
                    <a:pt x="4983" y="5138"/>
                  </a:cubicBezTo>
                  <a:cubicBezTo>
                    <a:pt x="4975" y="5121"/>
                    <a:pt x="4971" y="5116"/>
                    <a:pt x="4962" y="5116"/>
                  </a:cubicBezTo>
                  <a:cubicBezTo>
                    <a:pt x="4945" y="5116"/>
                    <a:pt x="4941" y="5133"/>
                    <a:pt x="4911" y="5201"/>
                  </a:cubicBezTo>
                  <a:cubicBezTo>
                    <a:pt x="4899" y="5222"/>
                    <a:pt x="4877" y="5265"/>
                    <a:pt x="4831" y="5312"/>
                  </a:cubicBezTo>
                  <a:cubicBezTo>
                    <a:pt x="4822" y="5320"/>
                    <a:pt x="4809" y="5333"/>
                    <a:pt x="4801" y="5341"/>
                  </a:cubicBezTo>
                  <a:cubicBezTo>
                    <a:pt x="4788" y="5333"/>
                    <a:pt x="4771" y="5324"/>
                    <a:pt x="4746" y="5316"/>
                  </a:cubicBezTo>
                  <a:cubicBezTo>
                    <a:pt x="4703" y="5303"/>
                    <a:pt x="4580" y="5278"/>
                    <a:pt x="4415" y="5265"/>
                  </a:cubicBezTo>
                  <a:cubicBezTo>
                    <a:pt x="4372" y="5265"/>
                    <a:pt x="4326" y="5261"/>
                    <a:pt x="4275" y="5261"/>
                  </a:cubicBezTo>
                  <a:lnTo>
                    <a:pt x="4207" y="5261"/>
                  </a:lnTo>
                  <a:cubicBezTo>
                    <a:pt x="4190" y="5261"/>
                    <a:pt x="4168" y="5261"/>
                    <a:pt x="4147" y="5265"/>
                  </a:cubicBezTo>
                  <a:cubicBezTo>
                    <a:pt x="4050" y="5269"/>
                    <a:pt x="3948" y="5278"/>
                    <a:pt x="3846" y="5295"/>
                  </a:cubicBezTo>
                  <a:cubicBezTo>
                    <a:pt x="3642" y="5324"/>
                    <a:pt x="3443" y="5384"/>
                    <a:pt x="3290" y="5447"/>
                  </a:cubicBezTo>
                  <a:cubicBezTo>
                    <a:pt x="3137" y="5507"/>
                    <a:pt x="3031" y="5570"/>
                    <a:pt x="2997" y="5596"/>
                  </a:cubicBezTo>
                  <a:cubicBezTo>
                    <a:pt x="2972" y="5617"/>
                    <a:pt x="2959" y="5630"/>
                    <a:pt x="2955" y="5638"/>
                  </a:cubicBezTo>
                  <a:cubicBezTo>
                    <a:pt x="2916" y="5630"/>
                    <a:pt x="2887" y="5617"/>
                    <a:pt x="2865" y="5613"/>
                  </a:cubicBezTo>
                  <a:cubicBezTo>
                    <a:pt x="2835" y="5606"/>
                    <a:pt x="2814" y="5603"/>
                    <a:pt x="2799" y="5603"/>
                  </a:cubicBezTo>
                  <a:cubicBezTo>
                    <a:pt x="2778" y="5603"/>
                    <a:pt x="2770" y="5610"/>
                    <a:pt x="2768" y="5617"/>
                  </a:cubicBezTo>
                  <a:cubicBezTo>
                    <a:pt x="2764" y="5630"/>
                    <a:pt x="2764" y="5647"/>
                    <a:pt x="2840" y="5689"/>
                  </a:cubicBezTo>
                  <a:cubicBezTo>
                    <a:pt x="2878" y="5706"/>
                    <a:pt x="2980" y="5753"/>
                    <a:pt x="3124" y="5791"/>
                  </a:cubicBezTo>
                  <a:cubicBezTo>
                    <a:pt x="3120" y="5795"/>
                    <a:pt x="3120" y="5804"/>
                    <a:pt x="3116" y="5812"/>
                  </a:cubicBezTo>
                  <a:cubicBezTo>
                    <a:pt x="3103" y="5846"/>
                    <a:pt x="3078" y="5914"/>
                    <a:pt x="3061" y="6037"/>
                  </a:cubicBezTo>
                  <a:cubicBezTo>
                    <a:pt x="3048" y="6118"/>
                    <a:pt x="3031" y="6279"/>
                    <a:pt x="3052" y="6491"/>
                  </a:cubicBezTo>
                  <a:cubicBezTo>
                    <a:pt x="3065" y="6704"/>
                    <a:pt x="3116" y="6971"/>
                    <a:pt x="3188" y="7268"/>
                  </a:cubicBezTo>
                  <a:cubicBezTo>
                    <a:pt x="3260" y="7561"/>
                    <a:pt x="3337" y="7892"/>
                    <a:pt x="3404" y="8244"/>
                  </a:cubicBezTo>
                  <a:cubicBezTo>
                    <a:pt x="3468" y="8601"/>
                    <a:pt x="3532" y="8974"/>
                    <a:pt x="3595" y="9348"/>
                  </a:cubicBezTo>
                  <a:cubicBezTo>
                    <a:pt x="3659" y="9721"/>
                    <a:pt x="3727" y="10095"/>
                    <a:pt x="3808" y="10447"/>
                  </a:cubicBezTo>
                  <a:cubicBezTo>
                    <a:pt x="3846" y="10617"/>
                    <a:pt x="3888" y="10783"/>
                    <a:pt x="3935" y="10940"/>
                  </a:cubicBezTo>
                  <a:cubicBezTo>
                    <a:pt x="3944" y="10982"/>
                    <a:pt x="3956" y="11025"/>
                    <a:pt x="3969" y="11063"/>
                  </a:cubicBezTo>
                  <a:cubicBezTo>
                    <a:pt x="3982" y="11105"/>
                    <a:pt x="3994" y="11148"/>
                    <a:pt x="4007" y="11186"/>
                  </a:cubicBezTo>
                  <a:cubicBezTo>
                    <a:pt x="4033" y="11266"/>
                    <a:pt x="4054" y="11343"/>
                    <a:pt x="4084" y="11415"/>
                  </a:cubicBezTo>
                  <a:cubicBezTo>
                    <a:pt x="4275" y="11975"/>
                    <a:pt x="4500" y="12370"/>
                    <a:pt x="4597" y="12519"/>
                  </a:cubicBezTo>
                  <a:cubicBezTo>
                    <a:pt x="4470" y="12400"/>
                    <a:pt x="4347" y="12251"/>
                    <a:pt x="4232" y="12077"/>
                  </a:cubicBezTo>
                  <a:cubicBezTo>
                    <a:pt x="4130" y="11929"/>
                    <a:pt x="4041" y="11763"/>
                    <a:pt x="3952" y="11585"/>
                  </a:cubicBezTo>
                  <a:cubicBezTo>
                    <a:pt x="3888" y="11453"/>
                    <a:pt x="3825" y="11317"/>
                    <a:pt x="3761" y="11177"/>
                  </a:cubicBezTo>
                  <a:cubicBezTo>
                    <a:pt x="3740" y="11126"/>
                    <a:pt x="3714" y="11075"/>
                    <a:pt x="3693" y="11025"/>
                  </a:cubicBezTo>
                  <a:cubicBezTo>
                    <a:pt x="3519" y="10634"/>
                    <a:pt x="3358" y="10214"/>
                    <a:pt x="3209" y="9789"/>
                  </a:cubicBezTo>
                  <a:cubicBezTo>
                    <a:pt x="2908" y="8945"/>
                    <a:pt x="2687" y="8075"/>
                    <a:pt x="2568" y="7366"/>
                  </a:cubicBezTo>
                  <a:cubicBezTo>
                    <a:pt x="2450" y="6653"/>
                    <a:pt x="2450" y="6109"/>
                    <a:pt x="2450" y="5919"/>
                  </a:cubicBezTo>
                  <a:cubicBezTo>
                    <a:pt x="2450" y="5812"/>
                    <a:pt x="2450" y="5740"/>
                    <a:pt x="2450" y="5694"/>
                  </a:cubicBezTo>
                  <a:cubicBezTo>
                    <a:pt x="2458" y="5672"/>
                    <a:pt x="2466" y="5643"/>
                    <a:pt x="2483" y="5596"/>
                  </a:cubicBezTo>
                  <a:cubicBezTo>
                    <a:pt x="2496" y="5562"/>
                    <a:pt x="2522" y="5486"/>
                    <a:pt x="2577" y="5401"/>
                  </a:cubicBezTo>
                  <a:cubicBezTo>
                    <a:pt x="2632" y="5312"/>
                    <a:pt x="2725" y="5218"/>
                    <a:pt x="2853" y="5146"/>
                  </a:cubicBezTo>
                  <a:cubicBezTo>
                    <a:pt x="2984" y="5070"/>
                    <a:pt x="3146" y="5014"/>
                    <a:pt x="3324" y="4959"/>
                  </a:cubicBezTo>
                  <a:cubicBezTo>
                    <a:pt x="3498" y="4904"/>
                    <a:pt x="3685" y="4866"/>
                    <a:pt x="3876" y="4845"/>
                  </a:cubicBezTo>
                  <a:cubicBezTo>
                    <a:pt x="3939" y="4840"/>
                    <a:pt x="4003" y="4832"/>
                    <a:pt x="4071" y="4832"/>
                  </a:cubicBezTo>
                  <a:cubicBezTo>
                    <a:pt x="4084" y="4832"/>
                    <a:pt x="4101" y="4828"/>
                    <a:pt x="4113" y="4828"/>
                  </a:cubicBezTo>
                  <a:close/>
                  <a:moveTo>
                    <a:pt x="1446" y="4116"/>
                  </a:moveTo>
                  <a:cubicBezTo>
                    <a:pt x="1472" y="4116"/>
                    <a:pt x="1499" y="4119"/>
                    <a:pt x="1524" y="4127"/>
                  </a:cubicBezTo>
                  <a:cubicBezTo>
                    <a:pt x="1584" y="4140"/>
                    <a:pt x="1639" y="4178"/>
                    <a:pt x="1677" y="4233"/>
                  </a:cubicBezTo>
                  <a:cubicBezTo>
                    <a:pt x="1749" y="4352"/>
                    <a:pt x="1749" y="4535"/>
                    <a:pt x="1715" y="4722"/>
                  </a:cubicBezTo>
                  <a:cubicBezTo>
                    <a:pt x="1681" y="4913"/>
                    <a:pt x="1643" y="5125"/>
                    <a:pt x="1605" y="5354"/>
                  </a:cubicBezTo>
                  <a:cubicBezTo>
                    <a:pt x="1537" y="5804"/>
                    <a:pt x="1478" y="6317"/>
                    <a:pt x="1469" y="6861"/>
                  </a:cubicBezTo>
                  <a:cubicBezTo>
                    <a:pt x="1456" y="7404"/>
                    <a:pt x="1503" y="7981"/>
                    <a:pt x="1639" y="8542"/>
                  </a:cubicBezTo>
                  <a:cubicBezTo>
                    <a:pt x="1702" y="8817"/>
                    <a:pt x="1792" y="9093"/>
                    <a:pt x="1902" y="9356"/>
                  </a:cubicBezTo>
                  <a:cubicBezTo>
                    <a:pt x="2012" y="9615"/>
                    <a:pt x="2148" y="9866"/>
                    <a:pt x="2305" y="10091"/>
                  </a:cubicBezTo>
                  <a:cubicBezTo>
                    <a:pt x="2619" y="10541"/>
                    <a:pt x="2972" y="10918"/>
                    <a:pt x="3277" y="11254"/>
                  </a:cubicBezTo>
                  <a:cubicBezTo>
                    <a:pt x="3591" y="11589"/>
                    <a:pt x="3867" y="11878"/>
                    <a:pt x="4067" y="12120"/>
                  </a:cubicBezTo>
                  <a:cubicBezTo>
                    <a:pt x="4275" y="12357"/>
                    <a:pt x="4406" y="12548"/>
                    <a:pt x="4466" y="12650"/>
                  </a:cubicBezTo>
                  <a:cubicBezTo>
                    <a:pt x="4517" y="12735"/>
                    <a:pt x="4550" y="12799"/>
                    <a:pt x="4572" y="12854"/>
                  </a:cubicBezTo>
                  <a:cubicBezTo>
                    <a:pt x="4559" y="12837"/>
                    <a:pt x="4550" y="12824"/>
                    <a:pt x="4538" y="12816"/>
                  </a:cubicBezTo>
                  <a:lnTo>
                    <a:pt x="4466" y="12743"/>
                  </a:lnTo>
                  <a:cubicBezTo>
                    <a:pt x="4279" y="12548"/>
                    <a:pt x="4092" y="12361"/>
                    <a:pt x="3910" y="12175"/>
                  </a:cubicBezTo>
                  <a:cubicBezTo>
                    <a:pt x="3867" y="12132"/>
                    <a:pt x="3825" y="12086"/>
                    <a:pt x="3782" y="12043"/>
                  </a:cubicBezTo>
                  <a:lnTo>
                    <a:pt x="3774" y="12035"/>
                  </a:lnTo>
                  <a:lnTo>
                    <a:pt x="3612" y="11873"/>
                  </a:lnTo>
                  <a:lnTo>
                    <a:pt x="3413" y="11665"/>
                  </a:lnTo>
                  <a:lnTo>
                    <a:pt x="2848" y="11092"/>
                  </a:lnTo>
                  <a:cubicBezTo>
                    <a:pt x="2848" y="11092"/>
                    <a:pt x="2844" y="11088"/>
                    <a:pt x="2836" y="11080"/>
                  </a:cubicBezTo>
                  <a:cubicBezTo>
                    <a:pt x="2696" y="10935"/>
                    <a:pt x="2564" y="10800"/>
                    <a:pt x="2441" y="10672"/>
                  </a:cubicBezTo>
                  <a:cubicBezTo>
                    <a:pt x="2352" y="10583"/>
                    <a:pt x="2267" y="10494"/>
                    <a:pt x="2191" y="10418"/>
                  </a:cubicBezTo>
                  <a:cubicBezTo>
                    <a:pt x="2161" y="10388"/>
                    <a:pt x="2131" y="10358"/>
                    <a:pt x="2106" y="10333"/>
                  </a:cubicBezTo>
                  <a:cubicBezTo>
                    <a:pt x="2089" y="10316"/>
                    <a:pt x="2076" y="10303"/>
                    <a:pt x="2063" y="10290"/>
                  </a:cubicBezTo>
                  <a:cubicBezTo>
                    <a:pt x="2046" y="10265"/>
                    <a:pt x="2029" y="10239"/>
                    <a:pt x="2004" y="10205"/>
                  </a:cubicBezTo>
                  <a:cubicBezTo>
                    <a:pt x="1927" y="10082"/>
                    <a:pt x="1681" y="9743"/>
                    <a:pt x="1456" y="9242"/>
                  </a:cubicBezTo>
                  <a:cubicBezTo>
                    <a:pt x="1346" y="8991"/>
                    <a:pt x="1240" y="8703"/>
                    <a:pt x="1155" y="8389"/>
                  </a:cubicBezTo>
                  <a:cubicBezTo>
                    <a:pt x="1070" y="8079"/>
                    <a:pt x="1002" y="7744"/>
                    <a:pt x="947" y="7404"/>
                  </a:cubicBezTo>
                  <a:cubicBezTo>
                    <a:pt x="896" y="7064"/>
                    <a:pt x="845" y="6725"/>
                    <a:pt x="811" y="6402"/>
                  </a:cubicBezTo>
                  <a:cubicBezTo>
                    <a:pt x="781" y="6080"/>
                    <a:pt x="773" y="5774"/>
                    <a:pt x="794" y="5503"/>
                  </a:cubicBezTo>
                  <a:cubicBezTo>
                    <a:pt x="811" y="5227"/>
                    <a:pt x="858" y="4993"/>
                    <a:pt x="909" y="4811"/>
                  </a:cubicBezTo>
                  <a:cubicBezTo>
                    <a:pt x="960" y="4628"/>
                    <a:pt x="1011" y="4501"/>
                    <a:pt x="1040" y="4433"/>
                  </a:cubicBezTo>
                  <a:cubicBezTo>
                    <a:pt x="1045" y="4412"/>
                    <a:pt x="1053" y="4395"/>
                    <a:pt x="1062" y="4378"/>
                  </a:cubicBezTo>
                  <a:lnTo>
                    <a:pt x="1062" y="4374"/>
                  </a:lnTo>
                  <a:cubicBezTo>
                    <a:pt x="1066" y="4361"/>
                    <a:pt x="1074" y="4352"/>
                    <a:pt x="1079" y="4340"/>
                  </a:cubicBezTo>
                  <a:cubicBezTo>
                    <a:pt x="1100" y="4310"/>
                    <a:pt x="1125" y="4280"/>
                    <a:pt x="1155" y="4250"/>
                  </a:cubicBezTo>
                  <a:cubicBezTo>
                    <a:pt x="1197" y="4208"/>
                    <a:pt x="1261" y="4157"/>
                    <a:pt x="1363" y="4127"/>
                  </a:cubicBezTo>
                  <a:cubicBezTo>
                    <a:pt x="1388" y="4121"/>
                    <a:pt x="1417" y="4116"/>
                    <a:pt x="1446" y="4116"/>
                  </a:cubicBezTo>
                  <a:close/>
                  <a:moveTo>
                    <a:pt x="3146" y="5795"/>
                  </a:moveTo>
                  <a:cubicBezTo>
                    <a:pt x="3175" y="5804"/>
                    <a:pt x="3214" y="5808"/>
                    <a:pt x="3247" y="5817"/>
                  </a:cubicBezTo>
                  <a:cubicBezTo>
                    <a:pt x="3362" y="5836"/>
                    <a:pt x="3491" y="5848"/>
                    <a:pt x="3627" y="5848"/>
                  </a:cubicBezTo>
                  <a:cubicBezTo>
                    <a:pt x="3697" y="5848"/>
                    <a:pt x="3769" y="5845"/>
                    <a:pt x="3842" y="5838"/>
                  </a:cubicBezTo>
                  <a:cubicBezTo>
                    <a:pt x="3846" y="5868"/>
                    <a:pt x="3859" y="5935"/>
                    <a:pt x="3893" y="6080"/>
                  </a:cubicBezTo>
                  <a:cubicBezTo>
                    <a:pt x="3931" y="6237"/>
                    <a:pt x="4024" y="6687"/>
                    <a:pt x="4092" y="7294"/>
                  </a:cubicBezTo>
                  <a:cubicBezTo>
                    <a:pt x="4168" y="7896"/>
                    <a:pt x="4207" y="8652"/>
                    <a:pt x="4266" y="9412"/>
                  </a:cubicBezTo>
                  <a:cubicBezTo>
                    <a:pt x="4275" y="9505"/>
                    <a:pt x="4283" y="9598"/>
                    <a:pt x="4292" y="9692"/>
                  </a:cubicBezTo>
                  <a:cubicBezTo>
                    <a:pt x="4300" y="9798"/>
                    <a:pt x="4309" y="9904"/>
                    <a:pt x="4321" y="10006"/>
                  </a:cubicBezTo>
                  <a:cubicBezTo>
                    <a:pt x="4326" y="10057"/>
                    <a:pt x="4334" y="10108"/>
                    <a:pt x="4338" y="10154"/>
                  </a:cubicBezTo>
                  <a:cubicBezTo>
                    <a:pt x="4351" y="10265"/>
                    <a:pt x="4368" y="10375"/>
                    <a:pt x="4385" y="10481"/>
                  </a:cubicBezTo>
                  <a:cubicBezTo>
                    <a:pt x="4389" y="10515"/>
                    <a:pt x="4393" y="10549"/>
                    <a:pt x="4398" y="10583"/>
                  </a:cubicBezTo>
                  <a:cubicBezTo>
                    <a:pt x="4406" y="10626"/>
                    <a:pt x="4410" y="10668"/>
                    <a:pt x="4419" y="10710"/>
                  </a:cubicBezTo>
                  <a:cubicBezTo>
                    <a:pt x="4427" y="10753"/>
                    <a:pt x="4432" y="10795"/>
                    <a:pt x="4440" y="10834"/>
                  </a:cubicBezTo>
                  <a:cubicBezTo>
                    <a:pt x="4449" y="10876"/>
                    <a:pt x="4453" y="10914"/>
                    <a:pt x="4461" y="10957"/>
                  </a:cubicBezTo>
                  <a:cubicBezTo>
                    <a:pt x="4470" y="10995"/>
                    <a:pt x="4478" y="11033"/>
                    <a:pt x="4487" y="11071"/>
                  </a:cubicBezTo>
                  <a:cubicBezTo>
                    <a:pt x="4517" y="11228"/>
                    <a:pt x="4550" y="11377"/>
                    <a:pt x="4589" y="11517"/>
                  </a:cubicBezTo>
                  <a:cubicBezTo>
                    <a:pt x="4741" y="12111"/>
                    <a:pt x="4941" y="12531"/>
                    <a:pt x="5017" y="12676"/>
                  </a:cubicBezTo>
                  <a:cubicBezTo>
                    <a:pt x="5068" y="12769"/>
                    <a:pt x="5102" y="12824"/>
                    <a:pt x="5128" y="12862"/>
                  </a:cubicBezTo>
                  <a:cubicBezTo>
                    <a:pt x="5047" y="12837"/>
                    <a:pt x="4958" y="12790"/>
                    <a:pt x="4856" y="12727"/>
                  </a:cubicBezTo>
                  <a:cubicBezTo>
                    <a:pt x="4814" y="12701"/>
                    <a:pt x="4767" y="12663"/>
                    <a:pt x="4716" y="12629"/>
                  </a:cubicBezTo>
                  <a:cubicBezTo>
                    <a:pt x="4699" y="12595"/>
                    <a:pt x="4678" y="12557"/>
                    <a:pt x="4648" y="12506"/>
                  </a:cubicBezTo>
                  <a:cubicBezTo>
                    <a:pt x="4567" y="12366"/>
                    <a:pt x="4343" y="11963"/>
                    <a:pt x="4152" y="11390"/>
                  </a:cubicBezTo>
                  <a:cubicBezTo>
                    <a:pt x="4054" y="11101"/>
                    <a:pt x="3961" y="10774"/>
                    <a:pt x="3884" y="10422"/>
                  </a:cubicBezTo>
                  <a:cubicBezTo>
                    <a:pt x="3808" y="10074"/>
                    <a:pt x="3740" y="9700"/>
                    <a:pt x="3676" y="9327"/>
                  </a:cubicBezTo>
                  <a:cubicBezTo>
                    <a:pt x="3612" y="8953"/>
                    <a:pt x="3549" y="8580"/>
                    <a:pt x="3481" y="8227"/>
                  </a:cubicBezTo>
                  <a:cubicBezTo>
                    <a:pt x="3413" y="7871"/>
                    <a:pt x="3332" y="7540"/>
                    <a:pt x="3256" y="7243"/>
                  </a:cubicBezTo>
                  <a:cubicBezTo>
                    <a:pt x="3184" y="6950"/>
                    <a:pt x="3133" y="6687"/>
                    <a:pt x="3116" y="6479"/>
                  </a:cubicBezTo>
                  <a:cubicBezTo>
                    <a:pt x="3095" y="6275"/>
                    <a:pt x="3103" y="6118"/>
                    <a:pt x="3112" y="6042"/>
                  </a:cubicBezTo>
                  <a:cubicBezTo>
                    <a:pt x="3124" y="5923"/>
                    <a:pt x="3137" y="5859"/>
                    <a:pt x="3141" y="5821"/>
                  </a:cubicBezTo>
                  <a:cubicBezTo>
                    <a:pt x="3141" y="5808"/>
                    <a:pt x="3141" y="5800"/>
                    <a:pt x="3146" y="5795"/>
                  </a:cubicBezTo>
                  <a:close/>
                  <a:moveTo>
                    <a:pt x="8387" y="3572"/>
                  </a:moveTo>
                  <a:cubicBezTo>
                    <a:pt x="8420" y="3572"/>
                    <a:pt x="8456" y="3573"/>
                    <a:pt x="8494" y="3576"/>
                  </a:cubicBezTo>
                  <a:cubicBezTo>
                    <a:pt x="8629" y="3584"/>
                    <a:pt x="8799" y="3601"/>
                    <a:pt x="8986" y="3644"/>
                  </a:cubicBezTo>
                  <a:cubicBezTo>
                    <a:pt x="9028" y="3652"/>
                    <a:pt x="9075" y="3660"/>
                    <a:pt x="9122" y="3673"/>
                  </a:cubicBezTo>
                  <a:cubicBezTo>
                    <a:pt x="9143" y="3682"/>
                    <a:pt x="9164" y="3686"/>
                    <a:pt x="9185" y="3694"/>
                  </a:cubicBezTo>
                  <a:cubicBezTo>
                    <a:pt x="9232" y="3703"/>
                    <a:pt x="9279" y="3720"/>
                    <a:pt x="9325" y="3733"/>
                  </a:cubicBezTo>
                  <a:cubicBezTo>
                    <a:pt x="9355" y="3741"/>
                    <a:pt x="9385" y="3750"/>
                    <a:pt x="9415" y="3762"/>
                  </a:cubicBezTo>
                  <a:cubicBezTo>
                    <a:pt x="9478" y="3784"/>
                    <a:pt x="9542" y="3805"/>
                    <a:pt x="9606" y="3830"/>
                  </a:cubicBezTo>
                  <a:cubicBezTo>
                    <a:pt x="9716" y="3868"/>
                    <a:pt x="9831" y="3919"/>
                    <a:pt x="9941" y="3983"/>
                  </a:cubicBezTo>
                  <a:cubicBezTo>
                    <a:pt x="10051" y="4047"/>
                    <a:pt x="10157" y="4123"/>
                    <a:pt x="10246" y="4225"/>
                  </a:cubicBezTo>
                  <a:cubicBezTo>
                    <a:pt x="10331" y="4323"/>
                    <a:pt x="10391" y="4450"/>
                    <a:pt x="10420" y="4586"/>
                  </a:cubicBezTo>
                  <a:cubicBezTo>
                    <a:pt x="10450" y="4722"/>
                    <a:pt x="10446" y="4870"/>
                    <a:pt x="10425" y="5019"/>
                  </a:cubicBezTo>
                  <a:cubicBezTo>
                    <a:pt x="10387" y="5316"/>
                    <a:pt x="10268" y="5617"/>
                    <a:pt x="10153" y="5927"/>
                  </a:cubicBezTo>
                  <a:cubicBezTo>
                    <a:pt x="9920" y="6547"/>
                    <a:pt x="9665" y="7196"/>
                    <a:pt x="9398" y="7837"/>
                  </a:cubicBezTo>
                  <a:cubicBezTo>
                    <a:pt x="9130" y="8478"/>
                    <a:pt x="8854" y="9119"/>
                    <a:pt x="8557" y="9709"/>
                  </a:cubicBezTo>
                  <a:cubicBezTo>
                    <a:pt x="8409" y="10002"/>
                    <a:pt x="8256" y="10286"/>
                    <a:pt x="8099" y="10549"/>
                  </a:cubicBezTo>
                  <a:cubicBezTo>
                    <a:pt x="7942" y="10817"/>
                    <a:pt x="7780" y="11063"/>
                    <a:pt x="7615" y="11288"/>
                  </a:cubicBezTo>
                  <a:cubicBezTo>
                    <a:pt x="7292" y="11738"/>
                    <a:pt x="6957" y="12098"/>
                    <a:pt x="6673" y="12357"/>
                  </a:cubicBezTo>
                  <a:cubicBezTo>
                    <a:pt x="6605" y="12425"/>
                    <a:pt x="6533" y="12480"/>
                    <a:pt x="6469" y="12536"/>
                  </a:cubicBezTo>
                  <a:cubicBezTo>
                    <a:pt x="6405" y="12586"/>
                    <a:pt x="6350" y="12637"/>
                    <a:pt x="6295" y="12680"/>
                  </a:cubicBezTo>
                  <a:cubicBezTo>
                    <a:pt x="6185" y="12760"/>
                    <a:pt x="6095" y="12811"/>
                    <a:pt x="6028" y="12837"/>
                  </a:cubicBezTo>
                  <a:cubicBezTo>
                    <a:pt x="6006" y="12845"/>
                    <a:pt x="5985" y="12854"/>
                    <a:pt x="5964" y="12862"/>
                  </a:cubicBezTo>
                  <a:cubicBezTo>
                    <a:pt x="6002" y="12828"/>
                    <a:pt x="6070" y="12773"/>
                    <a:pt x="6163" y="12693"/>
                  </a:cubicBezTo>
                  <a:cubicBezTo>
                    <a:pt x="6316" y="12557"/>
                    <a:pt x="6741" y="12162"/>
                    <a:pt x="7195" y="11555"/>
                  </a:cubicBezTo>
                  <a:cubicBezTo>
                    <a:pt x="7424" y="11249"/>
                    <a:pt x="7662" y="10893"/>
                    <a:pt x="7882" y="10502"/>
                  </a:cubicBezTo>
                  <a:cubicBezTo>
                    <a:pt x="8103" y="10112"/>
                    <a:pt x="8311" y="9683"/>
                    <a:pt x="8489" y="9250"/>
                  </a:cubicBezTo>
                  <a:cubicBezTo>
                    <a:pt x="8672" y="8813"/>
                    <a:pt x="8837" y="8372"/>
                    <a:pt x="8986" y="7947"/>
                  </a:cubicBezTo>
                  <a:cubicBezTo>
                    <a:pt x="9130" y="7523"/>
                    <a:pt x="9258" y="7115"/>
                    <a:pt x="9359" y="6750"/>
                  </a:cubicBezTo>
                  <a:cubicBezTo>
                    <a:pt x="9559" y="6020"/>
                    <a:pt x="9669" y="5456"/>
                    <a:pt x="9699" y="5256"/>
                  </a:cubicBezTo>
                  <a:cubicBezTo>
                    <a:pt x="9733" y="5044"/>
                    <a:pt x="9741" y="4964"/>
                    <a:pt x="9737" y="4938"/>
                  </a:cubicBezTo>
                  <a:cubicBezTo>
                    <a:pt x="9784" y="4925"/>
                    <a:pt x="9831" y="4913"/>
                    <a:pt x="9873" y="4896"/>
                  </a:cubicBezTo>
                  <a:cubicBezTo>
                    <a:pt x="10000" y="4845"/>
                    <a:pt x="10089" y="4751"/>
                    <a:pt x="10132" y="4671"/>
                  </a:cubicBezTo>
                  <a:cubicBezTo>
                    <a:pt x="10183" y="4586"/>
                    <a:pt x="10187" y="4514"/>
                    <a:pt x="10187" y="4480"/>
                  </a:cubicBezTo>
                  <a:cubicBezTo>
                    <a:pt x="10187" y="4424"/>
                    <a:pt x="10174" y="4395"/>
                    <a:pt x="10166" y="4378"/>
                  </a:cubicBezTo>
                  <a:cubicBezTo>
                    <a:pt x="10153" y="4361"/>
                    <a:pt x="10145" y="4361"/>
                    <a:pt x="10136" y="4361"/>
                  </a:cubicBezTo>
                  <a:cubicBezTo>
                    <a:pt x="10132" y="4361"/>
                    <a:pt x="10128" y="4369"/>
                    <a:pt x="10123" y="4386"/>
                  </a:cubicBezTo>
                  <a:cubicBezTo>
                    <a:pt x="10119" y="4399"/>
                    <a:pt x="10119" y="4429"/>
                    <a:pt x="10111" y="4471"/>
                  </a:cubicBezTo>
                  <a:cubicBezTo>
                    <a:pt x="10106" y="4501"/>
                    <a:pt x="10094" y="4556"/>
                    <a:pt x="10051" y="4620"/>
                  </a:cubicBezTo>
                  <a:cubicBezTo>
                    <a:pt x="10026" y="4654"/>
                    <a:pt x="9996" y="4688"/>
                    <a:pt x="9958" y="4722"/>
                  </a:cubicBezTo>
                  <a:cubicBezTo>
                    <a:pt x="9954" y="4692"/>
                    <a:pt x="9945" y="4658"/>
                    <a:pt x="9928" y="4615"/>
                  </a:cubicBezTo>
                  <a:cubicBezTo>
                    <a:pt x="9898" y="4552"/>
                    <a:pt x="9843" y="4484"/>
                    <a:pt x="9767" y="4420"/>
                  </a:cubicBezTo>
                  <a:cubicBezTo>
                    <a:pt x="9690" y="4361"/>
                    <a:pt x="9597" y="4310"/>
                    <a:pt x="9499" y="4259"/>
                  </a:cubicBezTo>
                  <a:cubicBezTo>
                    <a:pt x="9474" y="4246"/>
                    <a:pt x="9449" y="4233"/>
                    <a:pt x="9423" y="4225"/>
                  </a:cubicBezTo>
                  <a:cubicBezTo>
                    <a:pt x="9398" y="4212"/>
                    <a:pt x="9372" y="4200"/>
                    <a:pt x="9347" y="4191"/>
                  </a:cubicBezTo>
                  <a:cubicBezTo>
                    <a:pt x="9325" y="4183"/>
                    <a:pt x="9304" y="4174"/>
                    <a:pt x="9283" y="4170"/>
                  </a:cubicBezTo>
                  <a:cubicBezTo>
                    <a:pt x="9262" y="4161"/>
                    <a:pt x="9241" y="4153"/>
                    <a:pt x="9219" y="4149"/>
                  </a:cubicBezTo>
                  <a:cubicBezTo>
                    <a:pt x="9207" y="4144"/>
                    <a:pt x="9194" y="4140"/>
                    <a:pt x="9181" y="4136"/>
                  </a:cubicBezTo>
                  <a:cubicBezTo>
                    <a:pt x="8984" y="4076"/>
                    <a:pt x="8780" y="4049"/>
                    <a:pt x="8607" y="4049"/>
                  </a:cubicBezTo>
                  <a:cubicBezTo>
                    <a:pt x="8583" y="4049"/>
                    <a:pt x="8559" y="4050"/>
                    <a:pt x="8536" y="4051"/>
                  </a:cubicBezTo>
                  <a:cubicBezTo>
                    <a:pt x="8349" y="4055"/>
                    <a:pt x="8213" y="4089"/>
                    <a:pt x="8167" y="4102"/>
                  </a:cubicBezTo>
                  <a:cubicBezTo>
                    <a:pt x="8124" y="4119"/>
                    <a:pt x="8103" y="4132"/>
                    <a:pt x="8099" y="4144"/>
                  </a:cubicBezTo>
                  <a:cubicBezTo>
                    <a:pt x="8048" y="4081"/>
                    <a:pt x="8010" y="4030"/>
                    <a:pt x="7988" y="4009"/>
                  </a:cubicBezTo>
                  <a:cubicBezTo>
                    <a:pt x="7945" y="3949"/>
                    <a:pt x="7923" y="3933"/>
                    <a:pt x="7909" y="3933"/>
                  </a:cubicBezTo>
                  <a:cubicBezTo>
                    <a:pt x="7905" y="3933"/>
                    <a:pt x="7902" y="3934"/>
                    <a:pt x="7899" y="3936"/>
                  </a:cubicBezTo>
                  <a:cubicBezTo>
                    <a:pt x="7887" y="3945"/>
                    <a:pt x="7882" y="3958"/>
                    <a:pt x="7925" y="4051"/>
                  </a:cubicBezTo>
                  <a:cubicBezTo>
                    <a:pt x="7954" y="4110"/>
                    <a:pt x="8056" y="4276"/>
                    <a:pt x="8239" y="4446"/>
                  </a:cubicBezTo>
                  <a:cubicBezTo>
                    <a:pt x="8396" y="4594"/>
                    <a:pt x="8617" y="4743"/>
                    <a:pt x="8871" y="4840"/>
                  </a:cubicBezTo>
                  <a:cubicBezTo>
                    <a:pt x="8863" y="4849"/>
                    <a:pt x="8846" y="4913"/>
                    <a:pt x="8816" y="5180"/>
                  </a:cubicBezTo>
                  <a:cubicBezTo>
                    <a:pt x="8812" y="5227"/>
                    <a:pt x="8803" y="5295"/>
                    <a:pt x="8791" y="5384"/>
                  </a:cubicBezTo>
                  <a:cubicBezTo>
                    <a:pt x="8782" y="5473"/>
                    <a:pt x="8765" y="5575"/>
                    <a:pt x="8748" y="5698"/>
                  </a:cubicBezTo>
                  <a:cubicBezTo>
                    <a:pt x="8735" y="5757"/>
                    <a:pt x="8731" y="5825"/>
                    <a:pt x="8718" y="5889"/>
                  </a:cubicBezTo>
                  <a:cubicBezTo>
                    <a:pt x="8706" y="5957"/>
                    <a:pt x="8693" y="6029"/>
                    <a:pt x="8680" y="6105"/>
                  </a:cubicBezTo>
                  <a:cubicBezTo>
                    <a:pt x="8668" y="6182"/>
                    <a:pt x="8651" y="6258"/>
                    <a:pt x="8638" y="6339"/>
                  </a:cubicBezTo>
                  <a:cubicBezTo>
                    <a:pt x="8621" y="6419"/>
                    <a:pt x="8600" y="6504"/>
                    <a:pt x="8583" y="6589"/>
                  </a:cubicBezTo>
                  <a:cubicBezTo>
                    <a:pt x="8430" y="7277"/>
                    <a:pt x="8188" y="8126"/>
                    <a:pt x="7853" y="8949"/>
                  </a:cubicBezTo>
                  <a:cubicBezTo>
                    <a:pt x="7522" y="9768"/>
                    <a:pt x="7118" y="10570"/>
                    <a:pt x="6745" y="11207"/>
                  </a:cubicBezTo>
                  <a:cubicBezTo>
                    <a:pt x="6724" y="11245"/>
                    <a:pt x="6702" y="11283"/>
                    <a:pt x="6677" y="11322"/>
                  </a:cubicBezTo>
                  <a:cubicBezTo>
                    <a:pt x="6656" y="11360"/>
                    <a:pt x="6634" y="11398"/>
                    <a:pt x="6613" y="11436"/>
                  </a:cubicBezTo>
                  <a:cubicBezTo>
                    <a:pt x="6575" y="11500"/>
                    <a:pt x="6537" y="11564"/>
                    <a:pt x="6499" y="11627"/>
                  </a:cubicBezTo>
                  <a:cubicBezTo>
                    <a:pt x="6490" y="11636"/>
                    <a:pt x="6486" y="11644"/>
                    <a:pt x="6482" y="11653"/>
                  </a:cubicBezTo>
                  <a:cubicBezTo>
                    <a:pt x="6354" y="11856"/>
                    <a:pt x="6240" y="12035"/>
                    <a:pt x="6142" y="12183"/>
                  </a:cubicBezTo>
                  <a:cubicBezTo>
                    <a:pt x="6091" y="12264"/>
                    <a:pt x="6045" y="12332"/>
                    <a:pt x="6006" y="12391"/>
                  </a:cubicBezTo>
                  <a:cubicBezTo>
                    <a:pt x="5994" y="12408"/>
                    <a:pt x="5981" y="12425"/>
                    <a:pt x="5972" y="12442"/>
                  </a:cubicBezTo>
                  <a:cubicBezTo>
                    <a:pt x="5951" y="12472"/>
                    <a:pt x="5934" y="12502"/>
                    <a:pt x="5917" y="12527"/>
                  </a:cubicBezTo>
                  <a:lnTo>
                    <a:pt x="5913" y="12531"/>
                  </a:lnTo>
                  <a:cubicBezTo>
                    <a:pt x="5879" y="12582"/>
                    <a:pt x="5866" y="12599"/>
                    <a:pt x="5854" y="12616"/>
                  </a:cubicBezTo>
                  <a:cubicBezTo>
                    <a:pt x="5828" y="12654"/>
                    <a:pt x="5807" y="12684"/>
                    <a:pt x="5790" y="12714"/>
                  </a:cubicBezTo>
                  <a:cubicBezTo>
                    <a:pt x="5803" y="12667"/>
                    <a:pt x="5820" y="12595"/>
                    <a:pt x="5854" y="12480"/>
                  </a:cubicBezTo>
                  <a:cubicBezTo>
                    <a:pt x="5883" y="12387"/>
                    <a:pt x="5943" y="12209"/>
                    <a:pt x="6053" y="11979"/>
                  </a:cubicBezTo>
                  <a:cubicBezTo>
                    <a:pt x="6163" y="11746"/>
                    <a:pt x="6325" y="11466"/>
                    <a:pt x="6499" y="11135"/>
                  </a:cubicBezTo>
                  <a:cubicBezTo>
                    <a:pt x="6668" y="10808"/>
                    <a:pt x="6847" y="10430"/>
                    <a:pt x="7008" y="10019"/>
                  </a:cubicBezTo>
                  <a:cubicBezTo>
                    <a:pt x="7165" y="9611"/>
                    <a:pt x="7314" y="9170"/>
                    <a:pt x="7441" y="8724"/>
                  </a:cubicBezTo>
                  <a:cubicBezTo>
                    <a:pt x="7564" y="8278"/>
                    <a:pt x="7670" y="7828"/>
                    <a:pt x="7755" y="7400"/>
                  </a:cubicBezTo>
                  <a:cubicBezTo>
                    <a:pt x="7840" y="6967"/>
                    <a:pt x="7908" y="6555"/>
                    <a:pt x="7963" y="6190"/>
                  </a:cubicBezTo>
                  <a:cubicBezTo>
                    <a:pt x="8069" y="5456"/>
                    <a:pt x="8120" y="4896"/>
                    <a:pt x="8137" y="4700"/>
                  </a:cubicBezTo>
                  <a:cubicBezTo>
                    <a:pt x="8158" y="4412"/>
                    <a:pt x="8158" y="4357"/>
                    <a:pt x="8145" y="4357"/>
                  </a:cubicBezTo>
                  <a:cubicBezTo>
                    <a:pt x="8137" y="4357"/>
                    <a:pt x="8124" y="4399"/>
                    <a:pt x="8086" y="4700"/>
                  </a:cubicBezTo>
                  <a:cubicBezTo>
                    <a:pt x="8056" y="4896"/>
                    <a:pt x="7997" y="5452"/>
                    <a:pt x="7887" y="6186"/>
                  </a:cubicBezTo>
                  <a:cubicBezTo>
                    <a:pt x="7831" y="6551"/>
                    <a:pt x="7763" y="6958"/>
                    <a:pt x="7679" y="7391"/>
                  </a:cubicBezTo>
                  <a:cubicBezTo>
                    <a:pt x="7589" y="7820"/>
                    <a:pt x="7483" y="8266"/>
                    <a:pt x="7360" y="8711"/>
                  </a:cubicBezTo>
                  <a:cubicBezTo>
                    <a:pt x="7237" y="9153"/>
                    <a:pt x="7089" y="9590"/>
                    <a:pt x="6932" y="9997"/>
                  </a:cubicBezTo>
                  <a:cubicBezTo>
                    <a:pt x="6775" y="10405"/>
                    <a:pt x="6596" y="10778"/>
                    <a:pt x="6431" y="11109"/>
                  </a:cubicBezTo>
                  <a:cubicBezTo>
                    <a:pt x="6261" y="11436"/>
                    <a:pt x="6100" y="11721"/>
                    <a:pt x="5994" y="11958"/>
                  </a:cubicBezTo>
                  <a:cubicBezTo>
                    <a:pt x="5883" y="12192"/>
                    <a:pt x="5828" y="12374"/>
                    <a:pt x="5803" y="12472"/>
                  </a:cubicBezTo>
                  <a:cubicBezTo>
                    <a:pt x="5764" y="12612"/>
                    <a:pt x="5756" y="12697"/>
                    <a:pt x="5756" y="12743"/>
                  </a:cubicBezTo>
                  <a:cubicBezTo>
                    <a:pt x="5752" y="12756"/>
                    <a:pt x="5752" y="12765"/>
                    <a:pt x="5752" y="12773"/>
                  </a:cubicBezTo>
                  <a:cubicBezTo>
                    <a:pt x="5722" y="12820"/>
                    <a:pt x="5705" y="12850"/>
                    <a:pt x="5696" y="12871"/>
                  </a:cubicBezTo>
                  <a:cubicBezTo>
                    <a:pt x="5675" y="12862"/>
                    <a:pt x="5654" y="12858"/>
                    <a:pt x="5641" y="12854"/>
                  </a:cubicBezTo>
                  <a:cubicBezTo>
                    <a:pt x="5624" y="12845"/>
                    <a:pt x="5612" y="12841"/>
                    <a:pt x="5603" y="12837"/>
                  </a:cubicBezTo>
                  <a:cubicBezTo>
                    <a:pt x="5603" y="12837"/>
                    <a:pt x="5599" y="12833"/>
                    <a:pt x="5599" y="12833"/>
                  </a:cubicBezTo>
                  <a:cubicBezTo>
                    <a:pt x="5590" y="12816"/>
                    <a:pt x="5582" y="12799"/>
                    <a:pt x="5573" y="12773"/>
                  </a:cubicBezTo>
                  <a:cubicBezTo>
                    <a:pt x="5569" y="12769"/>
                    <a:pt x="5565" y="12760"/>
                    <a:pt x="5565" y="12752"/>
                  </a:cubicBezTo>
                  <a:cubicBezTo>
                    <a:pt x="5561" y="12743"/>
                    <a:pt x="5556" y="12735"/>
                    <a:pt x="5556" y="12727"/>
                  </a:cubicBezTo>
                  <a:cubicBezTo>
                    <a:pt x="5544" y="12680"/>
                    <a:pt x="5539" y="12625"/>
                    <a:pt x="5552" y="12548"/>
                  </a:cubicBezTo>
                  <a:cubicBezTo>
                    <a:pt x="5552" y="12544"/>
                    <a:pt x="5552" y="12540"/>
                    <a:pt x="5556" y="12536"/>
                  </a:cubicBezTo>
                  <a:cubicBezTo>
                    <a:pt x="5556" y="12527"/>
                    <a:pt x="5556" y="12523"/>
                    <a:pt x="5561" y="12514"/>
                  </a:cubicBezTo>
                  <a:cubicBezTo>
                    <a:pt x="5561" y="12510"/>
                    <a:pt x="5561" y="12502"/>
                    <a:pt x="5565" y="12497"/>
                  </a:cubicBezTo>
                  <a:cubicBezTo>
                    <a:pt x="5578" y="12446"/>
                    <a:pt x="5599" y="12383"/>
                    <a:pt x="5650" y="12277"/>
                  </a:cubicBezTo>
                  <a:lnTo>
                    <a:pt x="5654" y="12268"/>
                  </a:lnTo>
                  <a:cubicBezTo>
                    <a:pt x="5663" y="12243"/>
                    <a:pt x="5679" y="12213"/>
                    <a:pt x="5692" y="12183"/>
                  </a:cubicBezTo>
                  <a:cubicBezTo>
                    <a:pt x="5705" y="12154"/>
                    <a:pt x="5718" y="12124"/>
                    <a:pt x="5730" y="12094"/>
                  </a:cubicBezTo>
                  <a:cubicBezTo>
                    <a:pt x="5735" y="12090"/>
                    <a:pt x="5735" y="12090"/>
                    <a:pt x="5735" y="12086"/>
                  </a:cubicBezTo>
                  <a:cubicBezTo>
                    <a:pt x="5743" y="12064"/>
                    <a:pt x="5756" y="12043"/>
                    <a:pt x="5764" y="12018"/>
                  </a:cubicBezTo>
                  <a:cubicBezTo>
                    <a:pt x="5777" y="11988"/>
                    <a:pt x="5790" y="11958"/>
                    <a:pt x="5807" y="11924"/>
                  </a:cubicBezTo>
                  <a:cubicBezTo>
                    <a:pt x="5820" y="11895"/>
                    <a:pt x="5832" y="11865"/>
                    <a:pt x="5845" y="11835"/>
                  </a:cubicBezTo>
                  <a:cubicBezTo>
                    <a:pt x="5862" y="11801"/>
                    <a:pt x="5875" y="11772"/>
                    <a:pt x="5887" y="11738"/>
                  </a:cubicBezTo>
                  <a:cubicBezTo>
                    <a:pt x="5926" y="11653"/>
                    <a:pt x="5964" y="11568"/>
                    <a:pt x="6006" y="11474"/>
                  </a:cubicBezTo>
                  <a:cubicBezTo>
                    <a:pt x="6011" y="11462"/>
                    <a:pt x="6015" y="11453"/>
                    <a:pt x="6019" y="11440"/>
                  </a:cubicBezTo>
                  <a:cubicBezTo>
                    <a:pt x="6045" y="11385"/>
                    <a:pt x="6066" y="11330"/>
                    <a:pt x="6091" y="11275"/>
                  </a:cubicBezTo>
                  <a:cubicBezTo>
                    <a:pt x="6104" y="11245"/>
                    <a:pt x="6117" y="11220"/>
                    <a:pt x="6129" y="11190"/>
                  </a:cubicBezTo>
                  <a:cubicBezTo>
                    <a:pt x="6151" y="11143"/>
                    <a:pt x="6172" y="11097"/>
                    <a:pt x="6193" y="11046"/>
                  </a:cubicBezTo>
                  <a:cubicBezTo>
                    <a:pt x="6252" y="10901"/>
                    <a:pt x="6320" y="10753"/>
                    <a:pt x="6388" y="10592"/>
                  </a:cubicBezTo>
                  <a:cubicBezTo>
                    <a:pt x="6550" y="10222"/>
                    <a:pt x="6719" y="9815"/>
                    <a:pt x="6881" y="9386"/>
                  </a:cubicBezTo>
                  <a:cubicBezTo>
                    <a:pt x="6961" y="9174"/>
                    <a:pt x="7042" y="8953"/>
                    <a:pt x="7114" y="8733"/>
                  </a:cubicBezTo>
                  <a:cubicBezTo>
                    <a:pt x="7186" y="8508"/>
                    <a:pt x="7246" y="8278"/>
                    <a:pt x="7297" y="8049"/>
                  </a:cubicBezTo>
                  <a:cubicBezTo>
                    <a:pt x="7496" y="7128"/>
                    <a:pt x="7526" y="6207"/>
                    <a:pt x="7526" y="5477"/>
                  </a:cubicBezTo>
                  <a:cubicBezTo>
                    <a:pt x="7522" y="5108"/>
                    <a:pt x="7513" y="4794"/>
                    <a:pt x="7539" y="4543"/>
                  </a:cubicBezTo>
                  <a:cubicBezTo>
                    <a:pt x="7560" y="4297"/>
                    <a:pt x="7611" y="4119"/>
                    <a:pt x="7640" y="4026"/>
                  </a:cubicBezTo>
                  <a:cubicBezTo>
                    <a:pt x="7687" y="3881"/>
                    <a:pt x="7730" y="3805"/>
                    <a:pt x="7755" y="3762"/>
                  </a:cubicBezTo>
                  <a:cubicBezTo>
                    <a:pt x="7755" y="3758"/>
                    <a:pt x="7759" y="3758"/>
                    <a:pt x="7759" y="3754"/>
                  </a:cubicBezTo>
                  <a:cubicBezTo>
                    <a:pt x="7768" y="3745"/>
                    <a:pt x="7780" y="3737"/>
                    <a:pt x="7802" y="3720"/>
                  </a:cubicBezTo>
                  <a:cubicBezTo>
                    <a:pt x="7853" y="3682"/>
                    <a:pt x="7959" y="3618"/>
                    <a:pt x="8179" y="3588"/>
                  </a:cubicBezTo>
                  <a:cubicBezTo>
                    <a:pt x="8231" y="3579"/>
                    <a:pt x="8301" y="3572"/>
                    <a:pt x="8387" y="3572"/>
                  </a:cubicBezTo>
                  <a:close/>
                  <a:moveTo>
                    <a:pt x="4703" y="5541"/>
                  </a:moveTo>
                  <a:lnTo>
                    <a:pt x="4703" y="5541"/>
                  </a:lnTo>
                  <a:cubicBezTo>
                    <a:pt x="4699" y="5562"/>
                    <a:pt x="4708" y="5626"/>
                    <a:pt x="4741" y="5808"/>
                  </a:cubicBezTo>
                  <a:cubicBezTo>
                    <a:pt x="4771" y="5969"/>
                    <a:pt x="4865" y="6428"/>
                    <a:pt x="4920" y="7043"/>
                  </a:cubicBezTo>
                  <a:cubicBezTo>
                    <a:pt x="4983" y="7659"/>
                    <a:pt x="4992" y="8431"/>
                    <a:pt x="5005" y="9199"/>
                  </a:cubicBezTo>
                  <a:cubicBezTo>
                    <a:pt x="5009" y="9586"/>
                    <a:pt x="5022" y="9972"/>
                    <a:pt x="5043" y="10337"/>
                  </a:cubicBezTo>
                  <a:cubicBezTo>
                    <a:pt x="5068" y="10706"/>
                    <a:pt x="5098" y="11050"/>
                    <a:pt x="5132" y="11360"/>
                  </a:cubicBezTo>
                  <a:cubicBezTo>
                    <a:pt x="5200" y="11975"/>
                    <a:pt x="5281" y="12438"/>
                    <a:pt x="5310" y="12599"/>
                  </a:cubicBezTo>
                  <a:cubicBezTo>
                    <a:pt x="5340" y="12743"/>
                    <a:pt x="5357" y="12816"/>
                    <a:pt x="5370" y="12850"/>
                  </a:cubicBezTo>
                  <a:cubicBezTo>
                    <a:pt x="5353" y="12858"/>
                    <a:pt x="5340" y="12867"/>
                    <a:pt x="5323" y="12871"/>
                  </a:cubicBezTo>
                  <a:cubicBezTo>
                    <a:pt x="5303" y="12878"/>
                    <a:pt x="5277" y="12882"/>
                    <a:pt x="5248" y="12882"/>
                  </a:cubicBezTo>
                  <a:cubicBezTo>
                    <a:pt x="5222" y="12882"/>
                    <a:pt x="5193" y="12879"/>
                    <a:pt x="5162" y="12871"/>
                  </a:cubicBezTo>
                  <a:cubicBezTo>
                    <a:pt x="5149" y="12833"/>
                    <a:pt x="5119" y="12769"/>
                    <a:pt x="5064" y="12650"/>
                  </a:cubicBezTo>
                  <a:cubicBezTo>
                    <a:pt x="4996" y="12502"/>
                    <a:pt x="4805" y="12081"/>
                    <a:pt x="4657" y="11491"/>
                  </a:cubicBezTo>
                  <a:cubicBezTo>
                    <a:pt x="4618" y="11347"/>
                    <a:pt x="4584" y="11190"/>
                    <a:pt x="4555" y="11025"/>
                  </a:cubicBezTo>
                  <a:cubicBezTo>
                    <a:pt x="4550" y="11003"/>
                    <a:pt x="4546" y="10982"/>
                    <a:pt x="4542" y="10961"/>
                  </a:cubicBezTo>
                  <a:cubicBezTo>
                    <a:pt x="4538" y="10935"/>
                    <a:pt x="4534" y="10910"/>
                    <a:pt x="4529" y="10889"/>
                  </a:cubicBezTo>
                  <a:cubicBezTo>
                    <a:pt x="4504" y="10757"/>
                    <a:pt x="4483" y="10626"/>
                    <a:pt x="4466" y="10490"/>
                  </a:cubicBezTo>
                  <a:cubicBezTo>
                    <a:pt x="4453" y="10405"/>
                    <a:pt x="4440" y="10324"/>
                    <a:pt x="4432" y="10239"/>
                  </a:cubicBezTo>
                  <a:cubicBezTo>
                    <a:pt x="4432" y="10235"/>
                    <a:pt x="4432" y="10231"/>
                    <a:pt x="4427" y="10231"/>
                  </a:cubicBezTo>
                  <a:cubicBezTo>
                    <a:pt x="4419" y="10142"/>
                    <a:pt x="4410" y="10057"/>
                    <a:pt x="4398" y="9968"/>
                  </a:cubicBezTo>
                  <a:cubicBezTo>
                    <a:pt x="4376" y="9781"/>
                    <a:pt x="4359" y="9590"/>
                    <a:pt x="4347" y="9399"/>
                  </a:cubicBezTo>
                  <a:cubicBezTo>
                    <a:pt x="4287" y="8643"/>
                    <a:pt x="4245" y="7884"/>
                    <a:pt x="4168" y="7281"/>
                  </a:cubicBezTo>
                  <a:cubicBezTo>
                    <a:pt x="4092" y="6674"/>
                    <a:pt x="3986" y="6220"/>
                    <a:pt x="3944" y="6063"/>
                  </a:cubicBezTo>
                  <a:cubicBezTo>
                    <a:pt x="3901" y="5927"/>
                    <a:pt x="3880" y="5863"/>
                    <a:pt x="3867" y="5834"/>
                  </a:cubicBezTo>
                  <a:cubicBezTo>
                    <a:pt x="3910" y="5829"/>
                    <a:pt x="3948" y="5825"/>
                    <a:pt x="3990" y="5817"/>
                  </a:cubicBezTo>
                  <a:cubicBezTo>
                    <a:pt x="4020" y="5812"/>
                    <a:pt x="4045" y="5804"/>
                    <a:pt x="4075" y="5800"/>
                  </a:cubicBezTo>
                  <a:cubicBezTo>
                    <a:pt x="4105" y="5791"/>
                    <a:pt x="4135" y="5787"/>
                    <a:pt x="4164" y="5778"/>
                  </a:cubicBezTo>
                  <a:cubicBezTo>
                    <a:pt x="4185" y="5770"/>
                    <a:pt x="4202" y="5766"/>
                    <a:pt x="4224" y="5761"/>
                  </a:cubicBezTo>
                  <a:cubicBezTo>
                    <a:pt x="4249" y="5753"/>
                    <a:pt x="4275" y="5744"/>
                    <a:pt x="4296" y="5736"/>
                  </a:cubicBezTo>
                  <a:cubicBezTo>
                    <a:pt x="4321" y="5728"/>
                    <a:pt x="4347" y="5719"/>
                    <a:pt x="4368" y="5711"/>
                  </a:cubicBezTo>
                  <a:cubicBezTo>
                    <a:pt x="4487" y="5664"/>
                    <a:pt x="4593" y="5613"/>
                    <a:pt x="4686" y="5553"/>
                  </a:cubicBezTo>
                  <a:cubicBezTo>
                    <a:pt x="4691" y="5549"/>
                    <a:pt x="4695" y="5545"/>
                    <a:pt x="4703" y="5541"/>
                  </a:cubicBezTo>
                  <a:close/>
                  <a:moveTo>
                    <a:pt x="8880" y="4845"/>
                  </a:moveTo>
                  <a:lnTo>
                    <a:pt x="8880" y="4845"/>
                  </a:lnTo>
                  <a:cubicBezTo>
                    <a:pt x="8918" y="4857"/>
                    <a:pt x="8956" y="4870"/>
                    <a:pt x="8994" y="4883"/>
                  </a:cubicBezTo>
                  <a:cubicBezTo>
                    <a:pt x="9147" y="4930"/>
                    <a:pt x="9304" y="4955"/>
                    <a:pt x="9453" y="4959"/>
                  </a:cubicBezTo>
                  <a:cubicBezTo>
                    <a:pt x="9474" y="4960"/>
                    <a:pt x="9495" y="4961"/>
                    <a:pt x="9516" y="4961"/>
                  </a:cubicBezTo>
                  <a:cubicBezTo>
                    <a:pt x="9586" y="4961"/>
                    <a:pt x="9655" y="4955"/>
                    <a:pt x="9720" y="4942"/>
                  </a:cubicBezTo>
                  <a:lnTo>
                    <a:pt x="9720" y="4942"/>
                  </a:lnTo>
                  <a:cubicBezTo>
                    <a:pt x="9707" y="4972"/>
                    <a:pt x="9690" y="5053"/>
                    <a:pt x="9648" y="5252"/>
                  </a:cubicBezTo>
                  <a:cubicBezTo>
                    <a:pt x="9606" y="5447"/>
                    <a:pt x="9491" y="6008"/>
                    <a:pt x="9283" y="6738"/>
                  </a:cubicBezTo>
                  <a:cubicBezTo>
                    <a:pt x="9181" y="7098"/>
                    <a:pt x="9058" y="7506"/>
                    <a:pt x="8909" y="7926"/>
                  </a:cubicBezTo>
                  <a:cubicBezTo>
                    <a:pt x="8761" y="8351"/>
                    <a:pt x="8591" y="8788"/>
                    <a:pt x="8413" y="9225"/>
                  </a:cubicBezTo>
                  <a:cubicBezTo>
                    <a:pt x="8230" y="9658"/>
                    <a:pt x="8027" y="10078"/>
                    <a:pt x="7810" y="10468"/>
                  </a:cubicBezTo>
                  <a:cubicBezTo>
                    <a:pt x="7589" y="10859"/>
                    <a:pt x="7356" y="11211"/>
                    <a:pt x="7131" y="11513"/>
                  </a:cubicBezTo>
                  <a:cubicBezTo>
                    <a:pt x="6685" y="12120"/>
                    <a:pt x="6269" y="12519"/>
                    <a:pt x="6125" y="12659"/>
                  </a:cubicBezTo>
                  <a:cubicBezTo>
                    <a:pt x="6002" y="12777"/>
                    <a:pt x="5934" y="12841"/>
                    <a:pt x="5904" y="12875"/>
                  </a:cubicBezTo>
                  <a:cubicBezTo>
                    <a:pt x="5862" y="12879"/>
                    <a:pt x="5820" y="12884"/>
                    <a:pt x="5786" y="12884"/>
                  </a:cubicBezTo>
                  <a:cubicBezTo>
                    <a:pt x="5760" y="12879"/>
                    <a:pt x="5739" y="12879"/>
                    <a:pt x="5718" y="12875"/>
                  </a:cubicBezTo>
                  <a:cubicBezTo>
                    <a:pt x="5747" y="12845"/>
                    <a:pt x="5798" y="12782"/>
                    <a:pt x="5900" y="12642"/>
                  </a:cubicBezTo>
                  <a:cubicBezTo>
                    <a:pt x="5913" y="12625"/>
                    <a:pt x="5921" y="12612"/>
                    <a:pt x="5955" y="12565"/>
                  </a:cubicBezTo>
                  <a:lnTo>
                    <a:pt x="5960" y="12561"/>
                  </a:lnTo>
                  <a:lnTo>
                    <a:pt x="5964" y="12557"/>
                  </a:lnTo>
                  <a:cubicBezTo>
                    <a:pt x="6104" y="12353"/>
                    <a:pt x="6439" y="11882"/>
                    <a:pt x="6809" y="11245"/>
                  </a:cubicBezTo>
                  <a:cubicBezTo>
                    <a:pt x="6855" y="11165"/>
                    <a:pt x="6906" y="11084"/>
                    <a:pt x="6953" y="10999"/>
                  </a:cubicBezTo>
                  <a:cubicBezTo>
                    <a:pt x="6978" y="10948"/>
                    <a:pt x="7008" y="10901"/>
                    <a:pt x="7038" y="10850"/>
                  </a:cubicBezTo>
                  <a:cubicBezTo>
                    <a:pt x="7063" y="10795"/>
                    <a:pt x="7093" y="10744"/>
                    <a:pt x="7123" y="10689"/>
                  </a:cubicBezTo>
                  <a:cubicBezTo>
                    <a:pt x="7161" y="10617"/>
                    <a:pt x="7199" y="10541"/>
                    <a:pt x="7241" y="10468"/>
                  </a:cubicBezTo>
                  <a:cubicBezTo>
                    <a:pt x="7263" y="10422"/>
                    <a:pt x="7288" y="10375"/>
                    <a:pt x="7314" y="10324"/>
                  </a:cubicBezTo>
                  <a:cubicBezTo>
                    <a:pt x="7352" y="10244"/>
                    <a:pt x="7394" y="10163"/>
                    <a:pt x="7437" y="10078"/>
                  </a:cubicBezTo>
                  <a:cubicBezTo>
                    <a:pt x="7496" y="9951"/>
                    <a:pt x="7560" y="9819"/>
                    <a:pt x="7619" y="9692"/>
                  </a:cubicBezTo>
                  <a:cubicBezTo>
                    <a:pt x="7640" y="9649"/>
                    <a:pt x="7657" y="9607"/>
                    <a:pt x="7674" y="9564"/>
                  </a:cubicBezTo>
                  <a:cubicBezTo>
                    <a:pt x="7696" y="9522"/>
                    <a:pt x="7713" y="9484"/>
                    <a:pt x="7734" y="9441"/>
                  </a:cubicBezTo>
                  <a:cubicBezTo>
                    <a:pt x="7763" y="9369"/>
                    <a:pt x="7793" y="9301"/>
                    <a:pt x="7823" y="9229"/>
                  </a:cubicBezTo>
                  <a:cubicBezTo>
                    <a:pt x="7857" y="9144"/>
                    <a:pt x="7895" y="9064"/>
                    <a:pt x="7925" y="8979"/>
                  </a:cubicBezTo>
                  <a:cubicBezTo>
                    <a:pt x="8264" y="8151"/>
                    <a:pt x="8506" y="7298"/>
                    <a:pt x="8655" y="6602"/>
                  </a:cubicBezTo>
                  <a:cubicBezTo>
                    <a:pt x="8693" y="6428"/>
                    <a:pt x="8723" y="6262"/>
                    <a:pt x="8748" y="6114"/>
                  </a:cubicBezTo>
                  <a:cubicBezTo>
                    <a:pt x="8761" y="6037"/>
                    <a:pt x="8774" y="5965"/>
                    <a:pt x="8786" y="5897"/>
                  </a:cubicBezTo>
                  <a:cubicBezTo>
                    <a:pt x="8795" y="5829"/>
                    <a:pt x="8803" y="5761"/>
                    <a:pt x="8812" y="5702"/>
                  </a:cubicBezTo>
                  <a:cubicBezTo>
                    <a:pt x="8825" y="5579"/>
                    <a:pt x="8842" y="5473"/>
                    <a:pt x="8850" y="5384"/>
                  </a:cubicBezTo>
                  <a:cubicBezTo>
                    <a:pt x="8863" y="5299"/>
                    <a:pt x="8863" y="5227"/>
                    <a:pt x="8867" y="5180"/>
                  </a:cubicBezTo>
                  <a:cubicBezTo>
                    <a:pt x="8884" y="4938"/>
                    <a:pt x="8884" y="4862"/>
                    <a:pt x="8880" y="4845"/>
                  </a:cubicBezTo>
                  <a:close/>
                  <a:moveTo>
                    <a:pt x="1121" y="10197"/>
                  </a:moveTo>
                  <a:cubicBezTo>
                    <a:pt x="1138" y="10214"/>
                    <a:pt x="1163" y="10244"/>
                    <a:pt x="1223" y="10299"/>
                  </a:cubicBezTo>
                  <a:cubicBezTo>
                    <a:pt x="1371" y="10439"/>
                    <a:pt x="2080" y="11058"/>
                    <a:pt x="2793" y="11674"/>
                  </a:cubicBezTo>
                  <a:cubicBezTo>
                    <a:pt x="3150" y="11979"/>
                    <a:pt x="3506" y="12285"/>
                    <a:pt x="3795" y="12536"/>
                  </a:cubicBezTo>
                  <a:cubicBezTo>
                    <a:pt x="4075" y="12782"/>
                    <a:pt x="4292" y="12968"/>
                    <a:pt x="4368" y="13036"/>
                  </a:cubicBezTo>
                  <a:cubicBezTo>
                    <a:pt x="4381" y="13045"/>
                    <a:pt x="4389" y="13053"/>
                    <a:pt x="4398" y="13062"/>
                  </a:cubicBezTo>
                  <a:cubicBezTo>
                    <a:pt x="4381" y="13053"/>
                    <a:pt x="4364" y="13045"/>
                    <a:pt x="4343" y="13036"/>
                  </a:cubicBezTo>
                  <a:cubicBezTo>
                    <a:pt x="4245" y="12994"/>
                    <a:pt x="3973" y="12875"/>
                    <a:pt x="3612" y="12718"/>
                  </a:cubicBezTo>
                  <a:cubicBezTo>
                    <a:pt x="3498" y="12667"/>
                    <a:pt x="3379" y="12612"/>
                    <a:pt x="3252" y="12552"/>
                  </a:cubicBezTo>
                  <a:cubicBezTo>
                    <a:pt x="3230" y="12540"/>
                    <a:pt x="3205" y="12527"/>
                    <a:pt x="3180" y="12514"/>
                  </a:cubicBezTo>
                  <a:cubicBezTo>
                    <a:pt x="3095" y="12476"/>
                    <a:pt x="3014" y="12434"/>
                    <a:pt x="2929" y="12391"/>
                  </a:cubicBezTo>
                  <a:cubicBezTo>
                    <a:pt x="2895" y="12374"/>
                    <a:pt x="2861" y="12357"/>
                    <a:pt x="2827" y="12336"/>
                  </a:cubicBezTo>
                  <a:cubicBezTo>
                    <a:pt x="2785" y="12319"/>
                    <a:pt x="2747" y="12298"/>
                    <a:pt x="2708" y="12277"/>
                  </a:cubicBezTo>
                  <a:cubicBezTo>
                    <a:pt x="2662" y="12251"/>
                    <a:pt x="2615" y="12226"/>
                    <a:pt x="2568" y="12200"/>
                  </a:cubicBezTo>
                  <a:cubicBezTo>
                    <a:pt x="2509" y="12166"/>
                    <a:pt x="2450" y="12132"/>
                    <a:pt x="2390" y="12094"/>
                  </a:cubicBezTo>
                  <a:cubicBezTo>
                    <a:pt x="1970" y="11848"/>
                    <a:pt x="1579" y="11555"/>
                    <a:pt x="1295" y="11283"/>
                  </a:cubicBezTo>
                  <a:cubicBezTo>
                    <a:pt x="1006" y="11016"/>
                    <a:pt x="824" y="10783"/>
                    <a:pt x="760" y="10702"/>
                  </a:cubicBezTo>
                  <a:cubicBezTo>
                    <a:pt x="701" y="10630"/>
                    <a:pt x="675" y="10600"/>
                    <a:pt x="658" y="10583"/>
                  </a:cubicBezTo>
                  <a:cubicBezTo>
                    <a:pt x="735" y="10545"/>
                    <a:pt x="820" y="10494"/>
                    <a:pt x="896" y="10435"/>
                  </a:cubicBezTo>
                  <a:cubicBezTo>
                    <a:pt x="917" y="10418"/>
                    <a:pt x="939" y="10401"/>
                    <a:pt x="960" y="10384"/>
                  </a:cubicBezTo>
                  <a:cubicBezTo>
                    <a:pt x="977" y="10367"/>
                    <a:pt x="994" y="10354"/>
                    <a:pt x="1011" y="10337"/>
                  </a:cubicBezTo>
                  <a:cubicBezTo>
                    <a:pt x="1019" y="10324"/>
                    <a:pt x="1032" y="10316"/>
                    <a:pt x="1040" y="10303"/>
                  </a:cubicBezTo>
                  <a:cubicBezTo>
                    <a:pt x="1053" y="10290"/>
                    <a:pt x="1062" y="10277"/>
                    <a:pt x="1070" y="10269"/>
                  </a:cubicBezTo>
                  <a:cubicBezTo>
                    <a:pt x="1091" y="10244"/>
                    <a:pt x="1108" y="10222"/>
                    <a:pt x="1121" y="10197"/>
                  </a:cubicBezTo>
                  <a:close/>
                  <a:moveTo>
                    <a:pt x="1057" y="9677"/>
                  </a:moveTo>
                  <a:cubicBezTo>
                    <a:pt x="1188" y="9677"/>
                    <a:pt x="1273" y="9723"/>
                    <a:pt x="1304" y="9738"/>
                  </a:cubicBezTo>
                  <a:cubicBezTo>
                    <a:pt x="1337" y="9758"/>
                    <a:pt x="1357" y="9765"/>
                    <a:pt x="1370" y="9765"/>
                  </a:cubicBezTo>
                  <a:cubicBezTo>
                    <a:pt x="1374" y="9765"/>
                    <a:pt x="1377" y="9765"/>
                    <a:pt x="1380" y="9764"/>
                  </a:cubicBezTo>
                  <a:cubicBezTo>
                    <a:pt x="1422" y="9806"/>
                    <a:pt x="1486" y="9870"/>
                    <a:pt x="1579" y="9955"/>
                  </a:cubicBezTo>
                  <a:cubicBezTo>
                    <a:pt x="1664" y="10036"/>
                    <a:pt x="1830" y="10188"/>
                    <a:pt x="2042" y="10405"/>
                  </a:cubicBezTo>
                  <a:cubicBezTo>
                    <a:pt x="2250" y="10626"/>
                    <a:pt x="2517" y="10906"/>
                    <a:pt x="2819" y="11220"/>
                  </a:cubicBezTo>
                  <a:cubicBezTo>
                    <a:pt x="3124" y="11538"/>
                    <a:pt x="3468" y="11890"/>
                    <a:pt x="3829" y="12264"/>
                  </a:cubicBezTo>
                  <a:cubicBezTo>
                    <a:pt x="4011" y="12451"/>
                    <a:pt x="4198" y="12642"/>
                    <a:pt x="4385" y="12833"/>
                  </a:cubicBezTo>
                  <a:lnTo>
                    <a:pt x="4457" y="12905"/>
                  </a:lnTo>
                  <a:cubicBezTo>
                    <a:pt x="4478" y="12930"/>
                    <a:pt x="4500" y="12951"/>
                    <a:pt x="4512" y="12973"/>
                  </a:cubicBezTo>
                  <a:cubicBezTo>
                    <a:pt x="4529" y="12998"/>
                    <a:pt x="4538" y="13024"/>
                    <a:pt x="4538" y="13041"/>
                  </a:cubicBezTo>
                  <a:cubicBezTo>
                    <a:pt x="4542" y="13049"/>
                    <a:pt x="4538" y="13058"/>
                    <a:pt x="4538" y="13058"/>
                  </a:cubicBezTo>
                  <a:cubicBezTo>
                    <a:pt x="4538" y="13058"/>
                    <a:pt x="4529" y="13066"/>
                    <a:pt x="4529" y="13066"/>
                  </a:cubicBezTo>
                  <a:cubicBezTo>
                    <a:pt x="4529" y="13070"/>
                    <a:pt x="4525" y="13070"/>
                    <a:pt x="4525" y="13075"/>
                  </a:cubicBezTo>
                  <a:cubicBezTo>
                    <a:pt x="4517" y="13079"/>
                    <a:pt x="4500" y="13083"/>
                    <a:pt x="4483" y="13083"/>
                  </a:cubicBezTo>
                  <a:cubicBezTo>
                    <a:pt x="4466" y="13062"/>
                    <a:pt x="4440" y="13036"/>
                    <a:pt x="4402" y="12998"/>
                  </a:cubicBezTo>
                  <a:cubicBezTo>
                    <a:pt x="4330" y="12926"/>
                    <a:pt x="4122" y="12727"/>
                    <a:pt x="3837" y="12476"/>
                  </a:cubicBezTo>
                  <a:cubicBezTo>
                    <a:pt x="3557" y="12226"/>
                    <a:pt x="3201" y="11916"/>
                    <a:pt x="2844" y="11610"/>
                  </a:cubicBezTo>
                  <a:cubicBezTo>
                    <a:pt x="2131" y="10995"/>
                    <a:pt x="1414" y="10384"/>
                    <a:pt x="1257" y="10261"/>
                  </a:cubicBezTo>
                  <a:cubicBezTo>
                    <a:pt x="1189" y="10210"/>
                    <a:pt x="1155" y="10184"/>
                    <a:pt x="1138" y="10176"/>
                  </a:cubicBezTo>
                  <a:cubicBezTo>
                    <a:pt x="1155" y="10142"/>
                    <a:pt x="1168" y="10112"/>
                    <a:pt x="1180" y="10078"/>
                  </a:cubicBezTo>
                  <a:cubicBezTo>
                    <a:pt x="1189" y="10048"/>
                    <a:pt x="1197" y="10019"/>
                    <a:pt x="1197" y="9989"/>
                  </a:cubicBezTo>
                  <a:cubicBezTo>
                    <a:pt x="1197" y="9989"/>
                    <a:pt x="1197" y="9989"/>
                    <a:pt x="1197" y="9985"/>
                  </a:cubicBezTo>
                  <a:cubicBezTo>
                    <a:pt x="1210" y="9895"/>
                    <a:pt x="1189" y="9828"/>
                    <a:pt x="1176" y="9802"/>
                  </a:cubicBezTo>
                  <a:cubicBezTo>
                    <a:pt x="1158" y="9769"/>
                    <a:pt x="1143" y="9760"/>
                    <a:pt x="1130" y="9760"/>
                  </a:cubicBezTo>
                  <a:cubicBezTo>
                    <a:pt x="1125" y="9760"/>
                    <a:pt x="1121" y="9761"/>
                    <a:pt x="1117" y="9764"/>
                  </a:cubicBezTo>
                  <a:cubicBezTo>
                    <a:pt x="1104" y="9768"/>
                    <a:pt x="1100" y="9781"/>
                    <a:pt x="1104" y="9828"/>
                  </a:cubicBezTo>
                  <a:cubicBezTo>
                    <a:pt x="1104" y="9845"/>
                    <a:pt x="1108" y="9895"/>
                    <a:pt x="1100" y="9955"/>
                  </a:cubicBezTo>
                  <a:cubicBezTo>
                    <a:pt x="1062" y="9963"/>
                    <a:pt x="1015" y="9976"/>
                    <a:pt x="955" y="9997"/>
                  </a:cubicBezTo>
                  <a:cubicBezTo>
                    <a:pt x="939" y="10002"/>
                    <a:pt x="926" y="10006"/>
                    <a:pt x="909" y="10014"/>
                  </a:cubicBezTo>
                  <a:cubicBezTo>
                    <a:pt x="892" y="10023"/>
                    <a:pt x="875" y="10031"/>
                    <a:pt x="858" y="10040"/>
                  </a:cubicBezTo>
                  <a:cubicBezTo>
                    <a:pt x="828" y="10053"/>
                    <a:pt x="794" y="10074"/>
                    <a:pt x="760" y="10095"/>
                  </a:cubicBezTo>
                  <a:cubicBezTo>
                    <a:pt x="743" y="10103"/>
                    <a:pt x="731" y="10112"/>
                    <a:pt x="718" y="10120"/>
                  </a:cubicBezTo>
                  <a:cubicBezTo>
                    <a:pt x="697" y="10133"/>
                    <a:pt x="675" y="10146"/>
                    <a:pt x="658" y="10163"/>
                  </a:cubicBezTo>
                  <a:cubicBezTo>
                    <a:pt x="561" y="10239"/>
                    <a:pt x="480" y="10328"/>
                    <a:pt x="421" y="10409"/>
                  </a:cubicBezTo>
                  <a:cubicBezTo>
                    <a:pt x="366" y="10490"/>
                    <a:pt x="336" y="10558"/>
                    <a:pt x="332" y="10583"/>
                  </a:cubicBezTo>
                  <a:cubicBezTo>
                    <a:pt x="327" y="10596"/>
                    <a:pt x="327" y="10604"/>
                    <a:pt x="332" y="10613"/>
                  </a:cubicBezTo>
                  <a:cubicBezTo>
                    <a:pt x="289" y="10630"/>
                    <a:pt x="259" y="10643"/>
                    <a:pt x="247" y="10651"/>
                  </a:cubicBezTo>
                  <a:cubicBezTo>
                    <a:pt x="204" y="10672"/>
                    <a:pt x="200" y="10689"/>
                    <a:pt x="204" y="10702"/>
                  </a:cubicBezTo>
                  <a:cubicBezTo>
                    <a:pt x="208" y="10716"/>
                    <a:pt x="214" y="10724"/>
                    <a:pt x="245" y="10724"/>
                  </a:cubicBezTo>
                  <a:cubicBezTo>
                    <a:pt x="252" y="10724"/>
                    <a:pt x="259" y="10724"/>
                    <a:pt x="268" y="10723"/>
                  </a:cubicBezTo>
                  <a:cubicBezTo>
                    <a:pt x="302" y="10723"/>
                    <a:pt x="395" y="10702"/>
                    <a:pt x="514" y="10651"/>
                  </a:cubicBezTo>
                  <a:cubicBezTo>
                    <a:pt x="552" y="10638"/>
                    <a:pt x="595" y="10617"/>
                    <a:pt x="637" y="10596"/>
                  </a:cubicBezTo>
                  <a:cubicBezTo>
                    <a:pt x="646" y="10613"/>
                    <a:pt x="667" y="10651"/>
                    <a:pt x="722" y="10736"/>
                  </a:cubicBezTo>
                  <a:cubicBezTo>
                    <a:pt x="781" y="10825"/>
                    <a:pt x="960" y="11067"/>
                    <a:pt x="1248" y="11339"/>
                  </a:cubicBezTo>
                  <a:cubicBezTo>
                    <a:pt x="1533" y="11614"/>
                    <a:pt x="1927" y="11916"/>
                    <a:pt x="2352" y="12166"/>
                  </a:cubicBezTo>
                  <a:cubicBezTo>
                    <a:pt x="2513" y="12264"/>
                    <a:pt x="2674" y="12349"/>
                    <a:pt x="2836" y="12434"/>
                  </a:cubicBezTo>
                  <a:cubicBezTo>
                    <a:pt x="3099" y="12569"/>
                    <a:pt x="3358" y="12688"/>
                    <a:pt x="3587" y="12786"/>
                  </a:cubicBezTo>
                  <a:cubicBezTo>
                    <a:pt x="3905" y="12922"/>
                    <a:pt x="4156" y="13024"/>
                    <a:pt x="4279" y="13070"/>
                  </a:cubicBezTo>
                  <a:cubicBezTo>
                    <a:pt x="4241" y="13066"/>
                    <a:pt x="4198" y="13062"/>
                    <a:pt x="4160" y="13058"/>
                  </a:cubicBezTo>
                  <a:cubicBezTo>
                    <a:pt x="4037" y="13041"/>
                    <a:pt x="3914" y="13024"/>
                    <a:pt x="3795" y="13002"/>
                  </a:cubicBezTo>
                  <a:cubicBezTo>
                    <a:pt x="3753" y="12998"/>
                    <a:pt x="3710" y="12990"/>
                    <a:pt x="3672" y="12981"/>
                  </a:cubicBezTo>
                  <a:cubicBezTo>
                    <a:pt x="3621" y="12973"/>
                    <a:pt x="3574" y="12964"/>
                    <a:pt x="3528" y="12956"/>
                  </a:cubicBezTo>
                  <a:cubicBezTo>
                    <a:pt x="3481" y="12943"/>
                    <a:pt x="3430" y="12934"/>
                    <a:pt x="3383" y="12922"/>
                  </a:cubicBezTo>
                  <a:cubicBezTo>
                    <a:pt x="3366" y="12922"/>
                    <a:pt x="3349" y="12918"/>
                    <a:pt x="3337" y="12913"/>
                  </a:cubicBezTo>
                  <a:cubicBezTo>
                    <a:pt x="3298" y="12905"/>
                    <a:pt x="3260" y="12896"/>
                    <a:pt x="3222" y="12884"/>
                  </a:cubicBezTo>
                  <a:cubicBezTo>
                    <a:pt x="3171" y="12871"/>
                    <a:pt x="3120" y="12858"/>
                    <a:pt x="3069" y="12845"/>
                  </a:cubicBezTo>
                  <a:cubicBezTo>
                    <a:pt x="3027" y="12837"/>
                    <a:pt x="2989" y="12824"/>
                    <a:pt x="2946" y="12811"/>
                  </a:cubicBezTo>
                  <a:cubicBezTo>
                    <a:pt x="2891" y="12799"/>
                    <a:pt x="2836" y="12782"/>
                    <a:pt x="2781" y="12765"/>
                  </a:cubicBezTo>
                  <a:cubicBezTo>
                    <a:pt x="2772" y="12760"/>
                    <a:pt x="2768" y="12760"/>
                    <a:pt x="2764" y="12760"/>
                  </a:cubicBezTo>
                  <a:cubicBezTo>
                    <a:pt x="2708" y="12743"/>
                    <a:pt x="2657" y="12727"/>
                    <a:pt x="2602" y="12705"/>
                  </a:cubicBezTo>
                  <a:cubicBezTo>
                    <a:pt x="2114" y="12544"/>
                    <a:pt x="1664" y="12345"/>
                    <a:pt x="1295" y="12120"/>
                  </a:cubicBezTo>
                  <a:cubicBezTo>
                    <a:pt x="926" y="11895"/>
                    <a:pt x="646" y="11631"/>
                    <a:pt x="467" y="11394"/>
                  </a:cubicBezTo>
                  <a:cubicBezTo>
                    <a:pt x="285" y="11156"/>
                    <a:pt x="200" y="10952"/>
                    <a:pt x="158" y="10846"/>
                  </a:cubicBezTo>
                  <a:cubicBezTo>
                    <a:pt x="128" y="10766"/>
                    <a:pt x="107" y="10706"/>
                    <a:pt x="90" y="10655"/>
                  </a:cubicBezTo>
                  <a:cubicBezTo>
                    <a:pt x="94" y="10647"/>
                    <a:pt x="94" y="10634"/>
                    <a:pt x="98" y="10613"/>
                  </a:cubicBezTo>
                  <a:cubicBezTo>
                    <a:pt x="107" y="10570"/>
                    <a:pt x="107" y="10447"/>
                    <a:pt x="170" y="10303"/>
                  </a:cubicBezTo>
                  <a:cubicBezTo>
                    <a:pt x="200" y="10235"/>
                    <a:pt x="251" y="10159"/>
                    <a:pt x="306" y="10082"/>
                  </a:cubicBezTo>
                  <a:cubicBezTo>
                    <a:pt x="366" y="10006"/>
                    <a:pt x="433" y="9934"/>
                    <a:pt x="510" y="9874"/>
                  </a:cubicBezTo>
                  <a:cubicBezTo>
                    <a:pt x="514" y="9870"/>
                    <a:pt x="518" y="9866"/>
                    <a:pt x="523" y="9866"/>
                  </a:cubicBezTo>
                  <a:cubicBezTo>
                    <a:pt x="531" y="9857"/>
                    <a:pt x="540" y="9849"/>
                    <a:pt x="552" y="9845"/>
                  </a:cubicBezTo>
                  <a:cubicBezTo>
                    <a:pt x="561" y="9836"/>
                    <a:pt x="569" y="9832"/>
                    <a:pt x="578" y="9823"/>
                  </a:cubicBezTo>
                  <a:cubicBezTo>
                    <a:pt x="637" y="9785"/>
                    <a:pt x="697" y="9755"/>
                    <a:pt x="760" y="9734"/>
                  </a:cubicBezTo>
                  <a:cubicBezTo>
                    <a:pt x="845" y="9705"/>
                    <a:pt x="939" y="9683"/>
                    <a:pt x="1011" y="9679"/>
                  </a:cubicBezTo>
                  <a:cubicBezTo>
                    <a:pt x="1027" y="9678"/>
                    <a:pt x="1042" y="9677"/>
                    <a:pt x="1057" y="9677"/>
                  </a:cubicBezTo>
                  <a:close/>
                  <a:moveTo>
                    <a:pt x="6725" y="1"/>
                  </a:moveTo>
                  <a:cubicBezTo>
                    <a:pt x="6689" y="1"/>
                    <a:pt x="6659" y="8"/>
                    <a:pt x="6634" y="19"/>
                  </a:cubicBezTo>
                  <a:cubicBezTo>
                    <a:pt x="6571" y="32"/>
                    <a:pt x="6490" y="61"/>
                    <a:pt x="6410" y="125"/>
                  </a:cubicBezTo>
                  <a:cubicBezTo>
                    <a:pt x="6354" y="167"/>
                    <a:pt x="6274" y="240"/>
                    <a:pt x="6214" y="354"/>
                  </a:cubicBezTo>
                  <a:cubicBezTo>
                    <a:pt x="6151" y="469"/>
                    <a:pt x="6108" y="621"/>
                    <a:pt x="6091" y="800"/>
                  </a:cubicBezTo>
                  <a:cubicBezTo>
                    <a:pt x="6074" y="974"/>
                    <a:pt x="6074" y="1173"/>
                    <a:pt x="6066" y="1390"/>
                  </a:cubicBezTo>
                  <a:cubicBezTo>
                    <a:pt x="6057" y="1602"/>
                    <a:pt x="6066" y="1840"/>
                    <a:pt x="6061" y="2090"/>
                  </a:cubicBezTo>
                  <a:cubicBezTo>
                    <a:pt x="6070" y="2587"/>
                    <a:pt x="6091" y="3151"/>
                    <a:pt x="6121" y="3741"/>
                  </a:cubicBezTo>
                  <a:cubicBezTo>
                    <a:pt x="6151" y="4331"/>
                    <a:pt x="6189" y="4951"/>
                    <a:pt x="6210" y="5570"/>
                  </a:cubicBezTo>
                  <a:cubicBezTo>
                    <a:pt x="6236" y="6190"/>
                    <a:pt x="6244" y="6810"/>
                    <a:pt x="6223" y="7396"/>
                  </a:cubicBezTo>
                  <a:cubicBezTo>
                    <a:pt x="6210" y="7986"/>
                    <a:pt x="6151" y="8542"/>
                    <a:pt x="6078" y="9030"/>
                  </a:cubicBezTo>
                  <a:cubicBezTo>
                    <a:pt x="6011" y="9522"/>
                    <a:pt x="5909" y="9946"/>
                    <a:pt x="5832" y="10286"/>
                  </a:cubicBezTo>
                  <a:cubicBezTo>
                    <a:pt x="5752" y="10621"/>
                    <a:pt x="5692" y="10872"/>
                    <a:pt x="5667" y="11003"/>
                  </a:cubicBezTo>
                  <a:cubicBezTo>
                    <a:pt x="5663" y="11033"/>
                    <a:pt x="5654" y="11058"/>
                    <a:pt x="5650" y="11084"/>
                  </a:cubicBezTo>
                  <a:cubicBezTo>
                    <a:pt x="5650" y="10965"/>
                    <a:pt x="5650" y="10838"/>
                    <a:pt x="5646" y="10702"/>
                  </a:cubicBezTo>
                  <a:cubicBezTo>
                    <a:pt x="5637" y="9951"/>
                    <a:pt x="5612" y="8983"/>
                    <a:pt x="5573" y="8075"/>
                  </a:cubicBezTo>
                  <a:cubicBezTo>
                    <a:pt x="5518" y="6814"/>
                    <a:pt x="5442" y="5677"/>
                    <a:pt x="5412" y="5401"/>
                  </a:cubicBezTo>
                  <a:cubicBezTo>
                    <a:pt x="5387" y="5188"/>
                    <a:pt x="5374" y="5146"/>
                    <a:pt x="5357" y="5142"/>
                  </a:cubicBezTo>
                  <a:cubicBezTo>
                    <a:pt x="5344" y="5112"/>
                    <a:pt x="5331" y="5082"/>
                    <a:pt x="5310" y="5053"/>
                  </a:cubicBezTo>
                  <a:cubicBezTo>
                    <a:pt x="5247" y="4951"/>
                    <a:pt x="5128" y="4857"/>
                    <a:pt x="4975" y="4794"/>
                  </a:cubicBezTo>
                  <a:cubicBezTo>
                    <a:pt x="4818" y="4726"/>
                    <a:pt x="4631" y="4713"/>
                    <a:pt x="4444" y="4709"/>
                  </a:cubicBezTo>
                  <a:cubicBezTo>
                    <a:pt x="4396" y="4707"/>
                    <a:pt x="4346" y="4706"/>
                    <a:pt x="4295" y="4706"/>
                  </a:cubicBezTo>
                  <a:cubicBezTo>
                    <a:pt x="4244" y="4706"/>
                    <a:pt x="4192" y="4707"/>
                    <a:pt x="4139" y="4709"/>
                  </a:cubicBezTo>
                  <a:cubicBezTo>
                    <a:pt x="4045" y="4709"/>
                    <a:pt x="3952" y="4717"/>
                    <a:pt x="3863" y="4726"/>
                  </a:cubicBezTo>
                  <a:cubicBezTo>
                    <a:pt x="3663" y="4747"/>
                    <a:pt x="3464" y="4785"/>
                    <a:pt x="3286" y="4845"/>
                  </a:cubicBezTo>
                  <a:cubicBezTo>
                    <a:pt x="3107" y="4904"/>
                    <a:pt x="2938" y="4964"/>
                    <a:pt x="2798" y="5053"/>
                  </a:cubicBezTo>
                  <a:cubicBezTo>
                    <a:pt x="2653" y="5138"/>
                    <a:pt x="2551" y="5252"/>
                    <a:pt x="2492" y="5350"/>
                  </a:cubicBezTo>
                  <a:cubicBezTo>
                    <a:pt x="2437" y="5452"/>
                    <a:pt x="2416" y="5537"/>
                    <a:pt x="2407" y="5579"/>
                  </a:cubicBezTo>
                  <a:cubicBezTo>
                    <a:pt x="2403" y="5626"/>
                    <a:pt x="2399" y="5655"/>
                    <a:pt x="2399" y="5677"/>
                  </a:cubicBezTo>
                  <a:cubicBezTo>
                    <a:pt x="2390" y="5723"/>
                    <a:pt x="2382" y="5800"/>
                    <a:pt x="2369" y="5919"/>
                  </a:cubicBezTo>
                  <a:cubicBezTo>
                    <a:pt x="2360" y="6114"/>
                    <a:pt x="2348" y="6670"/>
                    <a:pt x="2462" y="7387"/>
                  </a:cubicBezTo>
                  <a:cubicBezTo>
                    <a:pt x="2573" y="8104"/>
                    <a:pt x="2793" y="8987"/>
                    <a:pt x="3095" y="9836"/>
                  </a:cubicBezTo>
                  <a:cubicBezTo>
                    <a:pt x="3243" y="10256"/>
                    <a:pt x="3409" y="10672"/>
                    <a:pt x="3579" y="11063"/>
                  </a:cubicBezTo>
                  <a:cubicBezTo>
                    <a:pt x="3583" y="11067"/>
                    <a:pt x="3583" y="11071"/>
                    <a:pt x="3587" y="11075"/>
                  </a:cubicBezTo>
                  <a:cubicBezTo>
                    <a:pt x="3706" y="11343"/>
                    <a:pt x="3825" y="11598"/>
                    <a:pt x="3952" y="11831"/>
                  </a:cubicBezTo>
                  <a:cubicBezTo>
                    <a:pt x="3778" y="11636"/>
                    <a:pt x="3579" y="11415"/>
                    <a:pt x="3354" y="11173"/>
                  </a:cubicBezTo>
                  <a:cubicBezTo>
                    <a:pt x="3311" y="11122"/>
                    <a:pt x="3264" y="11071"/>
                    <a:pt x="3218" y="11020"/>
                  </a:cubicBezTo>
                  <a:cubicBezTo>
                    <a:pt x="3209" y="11012"/>
                    <a:pt x="3205" y="11008"/>
                    <a:pt x="3201" y="11003"/>
                  </a:cubicBezTo>
                  <a:cubicBezTo>
                    <a:pt x="2938" y="10710"/>
                    <a:pt x="2653" y="10384"/>
                    <a:pt x="2399" y="10019"/>
                  </a:cubicBezTo>
                  <a:cubicBezTo>
                    <a:pt x="2246" y="9798"/>
                    <a:pt x="2118" y="9556"/>
                    <a:pt x="2012" y="9301"/>
                  </a:cubicBezTo>
                  <a:cubicBezTo>
                    <a:pt x="1906" y="9047"/>
                    <a:pt x="1817" y="8775"/>
                    <a:pt x="1753" y="8503"/>
                  </a:cubicBezTo>
                  <a:cubicBezTo>
                    <a:pt x="1626" y="7956"/>
                    <a:pt x="1579" y="7391"/>
                    <a:pt x="1588" y="6857"/>
                  </a:cubicBezTo>
                  <a:cubicBezTo>
                    <a:pt x="1596" y="6317"/>
                    <a:pt x="1652" y="5812"/>
                    <a:pt x="1719" y="5362"/>
                  </a:cubicBezTo>
                  <a:cubicBezTo>
                    <a:pt x="1749" y="5133"/>
                    <a:pt x="1787" y="4925"/>
                    <a:pt x="1821" y="4730"/>
                  </a:cubicBezTo>
                  <a:cubicBezTo>
                    <a:pt x="1834" y="4628"/>
                    <a:pt x="1843" y="4531"/>
                    <a:pt x="1838" y="4437"/>
                  </a:cubicBezTo>
                  <a:cubicBezTo>
                    <a:pt x="1830" y="4344"/>
                    <a:pt x="1804" y="4246"/>
                    <a:pt x="1749" y="4174"/>
                  </a:cubicBezTo>
                  <a:cubicBezTo>
                    <a:pt x="1698" y="4098"/>
                    <a:pt x="1618" y="4051"/>
                    <a:pt x="1541" y="4034"/>
                  </a:cubicBezTo>
                  <a:cubicBezTo>
                    <a:pt x="1512" y="4028"/>
                    <a:pt x="1483" y="4025"/>
                    <a:pt x="1456" y="4025"/>
                  </a:cubicBezTo>
                  <a:cubicBezTo>
                    <a:pt x="1409" y="4025"/>
                    <a:pt x="1367" y="4033"/>
                    <a:pt x="1329" y="4047"/>
                  </a:cubicBezTo>
                  <a:cubicBezTo>
                    <a:pt x="1210" y="4085"/>
                    <a:pt x="1134" y="4153"/>
                    <a:pt x="1096" y="4200"/>
                  </a:cubicBezTo>
                  <a:cubicBezTo>
                    <a:pt x="1032" y="4272"/>
                    <a:pt x="998" y="4340"/>
                    <a:pt x="968" y="4391"/>
                  </a:cubicBezTo>
                  <a:cubicBezTo>
                    <a:pt x="955" y="4416"/>
                    <a:pt x="947" y="4441"/>
                    <a:pt x="939" y="4463"/>
                  </a:cubicBezTo>
                  <a:cubicBezTo>
                    <a:pt x="900" y="4535"/>
                    <a:pt x="858" y="4645"/>
                    <a:pt x="811" y="4789"/>
                  </a:cubicBezTo>
                  <a:cubicBezTo>
                    <a:pt x="756" y="4976"/>
                    <a:pt x="705" y="5218"/>
                    <a:pt x="684" y="5498"/>
                  </a:cubicBezTo>
                  <a:cubicBezTo>
                    <a:pt x="658" y="5774"/>
                    <a:pt x="663" y="6093"/>
                    <a:pt x="692" y="6419"/>
                  </a:cubicBezTo>
                  <a:cubicBezTo>
                    <a:pt x="726" y="6746"/>
                    <a:pt x="777" y="7086"/>
                    <a:pt x="828" y="7430"/>
                  </a:cubicBezTo>
                  <a:cubicBezTo>
                    <a:pt x="883" y="7769"/>
                    <a:pt x="951" y="8109"/>
                    <a:pt x="1045" y="8427"/>
                  </a:cubicBezTo>
                  <a:cubicBezTo>
                    <a:pt x="1130" y="8745"/>
                    <a:pt x="1240" y="9038"/>
                    <a:pt x="1359" y="9293"/>
                  </a:cubicBezTo>
                  <a:cubicBezTo>
                    <a:pt x="1503" y="9598"/>
                    <a:pt x="1652" y="9845"/>
                    <a:pt x="1770" y="10019"/>
                  </a:cubicBezTo>
                  <a:cubicBezTo>
                    <a:pt x="1719" y="9968"/>
                    <a:pt x="1673" y="9929"/>
                    <a:pt x="1639" y="9904"/>
                  </a:cubicBezTo>
                  <a:lnTo>
                    <a:pt x="1639" y="9900"/>
                  </a:lnTo>
                  <a:cubicBezTo>
                    <a:pt x="1635" y="9900"/>
                    <a:pt x="1630" y="9895"/>
                    <a:pt x="1626" y="9891"/>
                  </a:cubicBezTo>
                  <a:cubicBezTo>
                    <a:pt x="1486" y="9777"/>
                    <a:pt x="1405" y="9717"/>
                    <a:pt x="1354" y="9683"/>
                  </a:cubicBezTo>
                  <a:cubicBezTo>
                    <a:pt x="1354" y="9683"/>
                    <a:pt x="1350" y="9679"/>
                    <a:pt x="1350" y="9679"/>
                  </a:cubicBezTo>
                  <a:cubicBezTo>
                    <a:pt x="1333" y="9662"/>
                    <a:pt x="1295" y="9628"/>
                    <a:pt x="1236" y="9607"/>
                  </a:cubicBezTo>
                  <a:cubicBezTo>
                    <a:pt x="1182" y="9584"/>
                    <a:pt x="1112" y="9568"/>
                    <a:pt x="1034" y="9568"/>
                  </a:cubicBezTo>
                  <a:cubicBezTo>
                    <a:pt x="1025" y="9568"/>
                    <a:pt x="1016" y="9568"/>
                    <a:pt x="1006" y="9569"/>
                  </a:cubicBezTo>
                  <a:cubicBezTo>
                    <a:pt x="913" y="9573"/>
                    <a:pt x="820" y="9590"/>
                    <a:pt x="718" y="9624"/>
                  </a:cubicBezTo>
                  <a:cubicBezTo>
                    <a:pt x="616" y="9658"/>
                    <a:pt x="518" y="9709"/>
                    <a:pt x="433" y="9781"/>
                  </a:cubicBezTo>
                  <a:cubicBezTo>
                    <a:pt x="349" y="9849"/>
                    <a:pt x="272" y="9929"/>
                    <a:pt x="213" y="10010"/>
                  </a:cubicBezTo>
                  <a:cubicBezTo>
                    <a:pt x="153" y="10095"/>
                    <a:pt x="98" y="10180"/>
                    <a:pt x="64" y="10265"/>
                  </a:cubicBezTo>
                  <a:cubicBezTo>
                    <a:pt x="0" y="10435"/>
                    <a:pt x="13" y="10570"/>
                    <a:pt x="22" y="10617"/>
                  </a:cubicBezTo>
                  <a:cubicBezTo>
                    <a:pt x="22" y="10630"/>
                    <a:pt x="26" y="10638"/>
                    <a:pt x="26" y="10647"/>
                  </a:cubicBezTo>
                  <a:cubicBezTo>
                    <a:pt x="39" y="10702"/>
                    <a:pt x="51" y="10778"/>
                    <a:pt x="85" y="10876"/>
                  </a:cubicBezTo>
                  <a:cubicBezTo>
                    <a:pt x="124" y="10991"/>
                    <a:pt x="208" y="11207"/>
                    <a:pt x="391" y="11457"/>
                  </a:cubicBezTo>
                  <a:cubicBezTo>
                    <a:pt x="573" y="11708"/>
                    <a:pt x="862" y="11984"/>
                    <a:pt x="1244" y="12217"/>
                  </a:cubicBezTo>
                  <a:cubicBezTo>
                    <a:pt x="1622" y="12451"/>
                    <a:pt x="2076" y="12654"/>
                    <a:pt x="2573" y="12820"/>
                  </a:cubicBezTo>
                  <a:cubicBezTo>
                    <a:pt x="2628" y="12841"/>
                    <a:pt x="2683" y="12858"/>
                    <a:pt x="2738" y="12875"/>
                  </a:cubicBezTo>
                  <a:cubicBezTo>
                    <a:pt x="3188" y="13015"/>
                    <a:pt x="3668" y="13121"/>
                    <a:pt x="4152" y="13176"/>
                  </a:cubicBezTo>
                  <a:cubicBezTo>
                    <a:pt x="4219" y="13185"/>
                    <a:pt x="4292" y="13193"/>
                    <a:pt x="4359" y="13198"/>
                  </a:cubicBezTo>
                  <a:cubicBezTo>
                    <a:pt x="4393" y="13202"/>
                    <a:pt x="4427" y="13206"/>
                    <a:pt x="4466" y="13206"/>
                  </a:cubicBezTo>
                  <a:cubicBezTo>
                    <a:pt x="4504" y="13206"/>
                    <a:pt x="4555" y="13202"/>
                    <a:pt x="4601" y="13168"/>
                  </a:cubicBezTo>
                  <a:cubicBezTo>
                    <a:pt x="4610" y="13159"/>
                    <a:pt x="4623" y="13147"/>
                    <a:pt x="4627" y="13138"/>
                  </a:cubicBezTo>
                  <a:lnTo>
                    <a:pt x="4640" y="13121"/>
                  </a:lnTo>
                  <a:cubicBezTo>
                    <a:pt x="4644" y="13117"/>
                    <a:pt x="4648" y="13109"/>
                    <a:pt x="4648" y="13100"/>
                  </a:cubicBezTo>
                  <a:cubicBezTo>
                    <a:pt x="4661" y="13075"/>
                    <a:pt x="4661" y="13045"/>
                    <a:pt x="4661" y="13019"/>
                  </a:cubicBezTo>
                  <a:cubicBezTo>
                    <a:pt x="4657" y="13007"/>
                    <a:pt x="4652" y="12994"/>
                    <a:pt x="4652" y="12985"/>
                  </a:cubicBezTo>
                  <a:cubicBezTo>
                    <a:pt x="4652" y="12981"/>
                    <a:pt x="4652" y="12973"/>
                    <a:pt x="4652" y="12968"/>
                  </a:cubicBezTo>
                  <a:cubicBezTo>
                    <a:pt x="4652" y="12960"/>
                    <a:pt x="4652" y="12947"/>
                    <a:pt x="4648" y="12934"/>
                  </a:cubicBezTo>
                  <a:cubicBezTo>
                    <a:pt x="4644" y="12879"/>
                    <a:pt x="4618" y="12773"/>
                    <a:pt x="4529" y="12603"/>
                  </a:cubicBezTo>
                  <a:cubicBezTo>
                    <a:pt x="4529" y="12603"/>
                    <a:pt x="4525" y="12599"/>
                    <a:pt x="4525" y="12595"/>
                  </a:cubicBezTo>
                  <a:lnTo>
                    <a:pt x="4525" y="12595"/>
                  </a:lnTo>
                  <a:cubicBezTo>
                    <a:pt x="4584" y="12650"/>
                    <a:pt x="4644" y="12701"/>
                    <a:pt x="4703" y="12743"/>
                  </a:cubicBezTo>
                  <a:cubicBezTo>
                    <a:pt x="4741" y="12769"/>
                    <a:pt x="4775" y="12794"/>
                    <a:pt x="4814" y="12811"/>
                  </a:cubicBezTo>
                  <a:cubicBezTo>
                    <a:pt x="4924" y="12879"/>
                    <a:pt x="5026" y="12930"/>
                    <a:pt x="5119" y="12951"/>
                  </a:cubicBezTo>
                  <a:cubicBezTo>
                    <a:pt x="5156" y="12961"/>
                    <a:pt x="5191" y="12966"/>
                    <a:pt x="5224" y="12966"/>
                  </a:cubicBezTo>
                  <a:cubicBezTo>
                    <a:pt x="5275" y="12966"/>
                    <a:pt x="5319" y="12956"/>
                    <a:pt x="5353" y="12943"/>
                  </a:cubicBezTo>
                  <a:cubicBezTo>
                    <a:pt x="5374" y="12934"/>
                    <a:pt x="5395" y="12922"/>
                    <a:pt x="5416" y="12909"/>
                  </a:cubicBezTo>
                  <a:cubicBezTo>
                    <a:pt x="5455" y="12875"/>
                    <a:pt x="5476" y="12841"/>
                    <a:pt x="5493" y="12811"/>
                  </a:cubicBezTo>
                  <a:cubicBezTo>
                    <a:pt x="5497" y="12794"/>
                    <a:pt x="5501" y="12777"/>
                    <a:pt x="5505" y="12765"/>
                  </a:cubicBezTo>
                  <a:cubicBezTo>
                    <a:pt x="5527" y="12807"/>
                    <a:pt x="5548" y="12833"/>
                    <a:pt x="5565" y="12854"/>
                  </a:cubicBezTo>
                  <a:cubicBezTo>
                    <a:pt x="5596" y="12888"/>
                    <a:pt x="5613" y="12898"/>
                    <a:pt x="5621" y="12898"/>
                  </a:cubicBezTo>
                  <a:cubicBezTo>
                    <a:pt x="5622" y="12898"/>
                    <a:pt x="5624" y="12897"/>
                    <a:pt x="5624" y="12896"/>
                  </a:cubicBezTo>
                  <a:cubicBezTo>
                    <a:pt x="5624" y="12892"/>
                    <a:pt x="5624" y="12892"/>
                    <a:pt x="5624" y="12892"/>
                  </a:cubicBezTo>
                  <a:cubicBezTo>
                    <a:pt x="5658" y="12913"/>
                    <a:pt x="5709" y="12930"/>
                    <a:pt x="5777" y="12943"/>
                  </a:cubicBezTo>
                  <a:cubicBezTo>
                    <a:pt x="5797" y="12945"/>
                    <a:pt x="5819" y="12947"/>
                    <a:pt x="5842" y="12947"/>
                  </a:cubicBezTo>
                  <a:cubicBezTo>
                    <a:pt x="5905" y="12947"/>
                    <a:pt x="5981" y="12937"/>
                    <a:pt x="6061" y="12909"/>
                  </a:cubicBezTo>
                  <a:cubicBezTo>
                    <a:pt x="6138" y="12884"/>
                    <a:pt x="6240" y="12828"/>
                    <a:pt x="6354" y="12743"/>
                  </a:cubicBezTo>
                  <a:cubicBezTo>
                    <a:pt x="6410" y="12705"/>
                    <a:pt x="6469" y="12654"/>
                    <a:pt x="6537" y="12599"/>
                  </a:cubicBezTo>
                  <a:cubicBezTo>
                    <a:pt x="6601" y="12548"/>
                    <a:pt x="6673" y="12489"/>
                    <a:pt x="6745" y="12421"/>
                  </a:cubicBezTo>
                  <a:cubicBezTo>
                    <a:pt x="7038" y="12162"/>
                    <a:pt x="7377" y="11801"/>
                    <a:pt x="7713" y="11347"/>
                  </a:cubicBezTo>
                  <a:cubicBezTo>
                    <a:pt x="8044" y="10893"/>
                    <a:pt x="8370" y="10345"/>
                    <a:pt x="8668" y="9751"/>
                  </a:cubicBezTo>
                  <a:cubicBezTo>
                    <a:pt x="8969" y="9161"/>
                    <a:pt x="9245" y="8520"/>
                    <a:pt x="9516" y="7875"/>
                  </a:cubicBezTo>
                  <a:cubicBezTo>
                    <a:pt x="9784" y="7230"/>
                    <a:pt x="10034" y="6581"/>
                    <a:pt x="10268" y="5957"/>
                  </a:cubicBezTo>
                  <a:cubicBezTo>
                    <a:pt x="10378" y="5651"/>
                    <a:pt x="10501" y="5341"/>
                    <a:pt x="10544" y="5023"/>
                  </a:cubicBezTo>
                  <a:cubicBezTo>
                    <a:pt x="10565" y="4866"/>
                    <a:pt x="10565" y="4705"/>
                    <a:pt x="10527" y="4552"/>
                  </a:cubicBezTo>
                  <a:cubicBezTo>
                    <a:pt x="10493" y="4399"/>
                    <a:pt x="10420" y="4255"/>
                    <a:pt x="10323" y="4144"/>
                  </a:cubicBezTo>
                  <a:cubicBezTo>
                    <a:pt x="10221" y="4034"/>
                    <a:pt x="10102" y="3949"/>
                    <a:pt x="9988" y="3885"/>
                  </a:cubicBezTo>
                  <a:cubicBezTo>
                    <a:pt x="9869" y="3818"/>
                    <a:pt x="9750" y="3771"/>
                    <a:pt x="9635" y="3728"/>
                  </a:cubicBezTo>
                  <a:cubicBezTo>
                    <a:pt x="9495" y="3677"/>
                    <a:pt x="9364" y="3635"/>
                    <a:pt x="9236" y="3601"/>
                  </a:cubicBezTo>
                  <a:cubicBezTo>
                    <a:pt x="9151" y="3580"/>
                    <a:pt x="9071" y="3559"/>
                    <a:pt x="8994" y="3546"/>
                  </a:cubicBezTo>
                  <a:cubicBezTo>
                    <a:pt x="8803" y="3508"/>
                    <a:pt x="8634" y="3491"/>
                    <a:pt x="8489" y="3486"/>
                  </a:cubicBezTo>
                  <a:cubicBezTo>
                    <a:pt x="8474" y="3486"/>
                    <a:pt x="8460" y="3486"/>
                    <a:pt x="8445" y="3486"/>
                  </a:cubicBezTo>
                  <a:cubicBezTo>
                    <a:pt x="8325" y="3486"/>
                    <a:pt x="8227" y="3501"/>
                    <a:pt x="8162" y="3512"/>
                  </a:cubicBezTo>
                  <a:cubicBezTo>
                    <a:pt x="7938" y="3554"/>
                    <a:pt x="7823" y="3635"/>
                    <a:pt x="7776" y="3686"/>
                  </a:cubicBezTo>
                  <a:cubicBezTo>
                    <a:pt x="7772" y="3694"/>
                    <a:pt x="7768" y="3699"/>
                    <a:pt x="7763" y="3703"/>
                  </a:cubicBezTo>
                  <a:cubicBezTo>
                    <a:pt x="7755" y="3707"/>
                    <a:pt x="7747" y="3711"/>
                    <a:pt x="7721" y="3737"/>
                  </a:cubicBezTo>
                  <a:cubicBezTo>
                    <a:pt x="7687" y="3771"/>
                    <a:pt x="7628" y="3847"/>
                    <a:pt x="7564" y="4004"/>
                  </a:cubicBezTo>
                  <a:cubicBezTo>
                    <a:pt x="7526" y="4098"/>
                    <a:pt x="7466" y="4284"/>
                    <a:pt x="7441" y="4539"/>
                  </a:cubicBezTo>
                  <a:cubicBezTo>
                    <a:pt x="7411" y="4794"/>
                    <a:pt x="7415" y="5116"/>
                    <a:pt x="7415" y="5481"/>
                  </a:cubicBezTo>
                  <a:cubicBezTo>
                    <a:pt x="7407" y="6207"/>
                    <a:pt x="7377" y="7120"/>
                    <a:pt x="7178" y="8024"/>
                  </a:cubicBezTo>
                  <a:cubicBezTo>
                    <a:pt x="7084" y="8474"/>
                    <a:pt x="6927" y="8915"/>
                    <a:pt x="6770" y="9344"/>
                  </a:cubicBezTo>
                  <a:cubicBezTo>
                    <a:pt x="6609" y="9768"/>
                    <a:pt x="6443" y="10176"/>
                    <a:pt x="6286" y="10545"/>
                  </a:cubicBezTo>
                  <a:cubicBezTo>
                    <a:pt x="6248" y="10638"/>
                    <a:pt x="6210" y="10727"/>
                    <a:pt x="6172" y="10812"/>
                  </a:cubicBezTo>
                  <a:cubicBezTo>
                    <a:pt x="6176" y="10787"/>
                    <a:pt x="6180" y="10757"/>
                    <a:pt x="6189" y="10727"/>
                  </a:cubicBezTo>
                  <a:cubicBezTo>
                    <a:pt x="6214" y="10600"/>
                    <a:pt x="6265" y="10358"/>
                    <a:pt x="6350" y="10027"/>
                  </a:cubicBezTo>
                  <a:cubicBezTo>
                    <a:pt x="6435" y="9696"/>
                    <a:pt x="6554" y="9284"/>
                    <a:pt x="6673" y="8809"/>
                  </a:cubicBezTo>
                  <a:cubicBezTo>
                    <a:pt x="6787" y="8329"/>
                    <a:pt x="6902" y="7782"/>
                    <a:pt x="6915" y="7196"/>
                  </a:cubicBezTo>
                  <a:cubicBezTo>
                    <a:pt x="6940" y="6610"/>
                    <a:pt x="6889" y="5999"/>
                    <a:pt x="6842" y="5392"/>
                  </a:cubicBezTo>
                  <a:cubicBezTo>
                    <a:pt x="6821" y="5087"/>
                    <a:pt x="6796" y="4785"/>
                    <a:pt x="6787" y="4484"/>
                  </a:cubicBezTo>
                  <a:cubicBezTo>
                    <a:pt x="6775" y="4187"/>
                    <a:pt x="6775" y="3890"/>
                    <a:pt x="6792" y="3605"/>
                  </a:cubicBezTo>
                  <a:cubicBezTo>
                    <a:pt x="6800" y="3461"/>
                    <a:pt x="6817" y="3317"/>
                    <a:pt x="6834" y="3181"/>
                  </a:cubicBezTo>
                  <a:cubicBezTo>
                    <a:pt x="6842" y="3113"/>
                    <a:pt x="6855" y="3045"/>
                    <a:pt x="6864" y="2977"/>
                  </a:cubicBezTo>
                  <a:cubicBezTo>
                    <a:pt x="6876" y="2909"/>
                    <a:pt x="6889" y="2841"/>
                    <a:pt x="6902" y="2778"/>
                  </a:cubicBezTo>
                  <a:cubicBezTo>
                    <a:pt x="6957" y="2514"/>
                    <a:pt x="7029" y="2264"/>
                    <a:pt x="7093" y="2026"/>
                  </a:cubicBezTo>
                  <a:cubicBezTo>
                    <a:pt x="7152" y="1789"/>
                    <a:pt x="7203" y="1560"/>
                    <a:pt x="7233" y="1347"/>
                  </a:cubicBezTo>
                  <a:cubicBezTo>
                    <a:pt x="7263" y="1135"/>
                    <a:pt x="7271" y="936"/>
                    <a:pt x="7254" y="762"/>
                  </a:cubicBezTo>
                  <a:cubicBezTo>
                    <a:pt x="7254" y="719"/>
                    <a:pt x="7246" y="677"/>
                    <a:pt x="7241" y="638"/>
                  </a:cubicBezTo>
                  <a:cubicBezTo>
                    <a:pt x="7233" y="596"/>
                    <a:pt x="7229" y="558"/>
                    <a:pt x="7220" y="524"/>
                  </a:cubicBezTo>
                  <a:cubicBezTo>
                    <a:pt x="7203" y="447"/>
                    <a:pt x="7186" y="380"/>
                    <a:pt x="7165" y="320"/>
                  </a:cubicBezTo>
                  <a:cubicBezTo>
                    <a:pt x="7123" y="201"/>
                    <a:pt x="7050" y="112"/>
                    <a:pt x="6991" y="70"/>
                  </a:cubicBezTo>
                  <a:cubicBezTo>
                    <a:pt x="6898" y="10"/>
                    <a:pt x="6813" y="2"/>
                    <a:pt x="6749" y="2"/>
                  </a:cubicBezTo>
                  <a:cubicBezTo>
                    <a:pt x="6741" y="1"/>
                    <a:pt x="6733" y="1"/>
                    <a:pt x="6725" y="1"/>
                  </a:cubicBezTo>
                  <a:close/>
                </a:path>
              </a:pathLst>
            </a:custGeom>
            <a:solidFill>
              <a:srgbClr val="1E15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3" name="Google Shape;2613;p29"/>
            <p:cNvSpPr/>
            <p:nvPr/>
          </p:nvSpPr>
          <p:spPr>
            <a:xfrm>
              <a:off x="7335289" y="4565809"/>
              <a:ext cx="115080" cy="92101"/>
            </a:xfrm>
            <a:custGeom>
              <a:avLst/>
              <a:gdLst/>
              <a:ahLst/>
              <a:cxnLst/>
              <a:rect l="l" t="t" r="r" b="b"/>
              <a:pathLst>
                <a:path w="616" h="493" extrusionOk="0">
                  <a:moveTo>
                    <a:pt x="616" y="1"/>
                  </a:moveTo>
                  <a:lnTo>
                    <a:pt x="616" y="1"/>
                  </a:lnTo>
                  <a:cubicBezTo>
                    <a:pt x="599" y="9"/>
                    <a:pt x="577" y="17"/>
                    <a:pt x="552" y="30"/>
                  </a:cubicBezTo>
                  <a:cubicBezTo>
                    <a:pt x="471" y="64"/>
                    <a:pt x="378" y="119"/>
                    <a:pt x="289" y="187"/>
                  </a:cubicBezTo>
                  <a:cubicBezTo>
                    <a:pt x="200" y="255"/>
                    <a:pt x="123" y="336"/>
                    <a:pt x="64" y="404"/>
                  </a:cubicBezTo>
                  <a:cubicBezTo>
                    <a:pt x="38" y="438"/>
                    <a:pt x="17" y="467"/>
                    <a:pt x="0" y="493"/>
                  </a:cubicBezTo>
                  <a:cubicBezTo>
                    <a:pt x="4" y="489"/>
                    <a:pt x="13" y="484"/>
                    <a:pt x="21" y="484"/>
                  </a:cubicBezTo>
                  <a:cubicBezTo>
                    <a:pt x="127" y="433"/>
                    <a:pt x="255" y="357"/>
                    <a:pt x="374" y="272"/>
                  </a:cubicBezTo>
                  <a:cubicBezTo>
                    <a:pt x="480" y="192"/>
                    <a:pt x="573" y="94"/>
                    <a:pt x="616" y="1"/>
                  </a:cubicBezTo>
                  <a:close/>
                </a:path>
              </a:pathLst>
            </a:custGeom>
            <a:solidFill>
              <a:srgbClr val="1E15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4" name="Google Shape;2614;p29"/>
            <p:cNvSpPr/>
            <p:nvPr/>
          </p:nvSpPr>
          <p:spPr>
            <a:xfrm>
              <a:off x="7374895" y="4589535"/>
              <a:ext cx="698697" cy="535419"/>
            </a:xfrm>
            <a:custGeom>
              <a:avLst/>
              <a:gdLst/>
              <a:ahLst/>
              <a:cxnLst/>
              <a:rect l="l" t="t" r="r" b="b"/>
              <a:pathLst>
                <a:path w="3740" h="2866" extrusionOk="0">
                  <a:moveTo>
                    <a:pt x="463" y="1"/>
                  </a:moveTo>
                  <a:cubicBezTo>
                    <a:pt x="408" y="90"/>
                    <a:pt x="327" y="175"/>
                    <a:pt x="238" y="239"/>
                  </a:cubicBezTo>
                  <a:cubicBezTo>
                    <a:pt x="162" y="298"/>
                    <a:pt x="77" y="349"/>
                    <a:pt x="0" y="387"/>
                  </a:cubicBezTo>
                  <a:cubicBezTo>
                    <a:pt x="17" y="404"/>
                    <a:pt x="43" y="434"/>
                    <a:pt x="102" y="506"/>
                  </a:cubicBezTo>
                  <a:cubicBezTo>
                    <a:pt x="166" y="587"/>
                    <a:pt x="348" y="820"/>
                    <a:pt x="637" y="1087"/>
                  </a:cubicBezTo>
                  <a:cubicBezTo>
                    <a:pt x="921" y="1359"/>
                    <a:pt x="1312" y="1652"/>
                    <a:pt x="1732" y="1898"/>
                  </a:cubicBezTo>
                  <a:cubicBezTo>
                    <a:pt x="2152" y="2149"/>
                    <a:pt x="2594" y="2361"/>
                    <a:pt x="2954" y="2522"/>
                  </a:cubicBezTo>
                  <a:cubicBezTo>
                    <a:pt x="3315" y="2679"/>
                    <a:pt x="3587" y="2798"/>
                    <a:pt x="3685" y="2840"/>
                  </a:cubicBezTo>
                  <a:cubicBezTo>
                    <a:pt x="3706" y="2849"/>
                    <a:pt x="3723" y="2857"/>
                    <a:pt x="3740" y="2866"/>
                  </a:cubicBezTo>
                  <a:cubicBezTo>
                    <a:pt x="3731" y="2857"/>
                    <a:pt x="3723" y="2849"/>
                    <a:pt x="3710" y="2840"/>
                  </a:cubicBezTo>
                  <a:cubicBezTo>
                    <a:pt x="3634" y="2772"/>
                    <a:pt x="3417" y="2586"/>
                    <a:pt x="3137" y="2340"/>
                  </a:cubicBezTo>
                  <a:cubicBezTo>
                    <a:pt x="2848" y="2089"/>
                    <a:pt x="2492" y="1783"/>
                    <a:pt x="2135" y="1478"/>
                  </a:cubicBezTo>
                  <a:cubicBezTo>
                    <a:pt x="1422" y="862"/>
                    <a:pt x="713" y="243"/>
                    <a:pt x="565" y="103"/>
                  </a:cubicBezTo>
                  <a:cubicBezTo>
                    <a:pt x="505" y="48"/>
                    <a:pt x="480" y="18"/>
                    <a:pt x="4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5" name="Google Shape;2615;p29"/>
            <p:cNvSpPr/>
            <p:nvPr/>
          </p:nvSpPr>
          <p:spPr>
            <a:xfrm>
              <a:off x="7268595" y="4492577"/>
              <a:ext cx="831898" cy="636487"/>
            </a:xfrm>
            <a:custGeom>
              <a:avLst/>
              <a:gdLst/>
              <a:ahLst/>
              <a:cxnLst/>
              <a:rect l="l" t="t" r="r" b="b"/>
              <a:pathLst>
                <a:path w="4453" h="3407" extrusionOk="0">
                  <a:moveTo>
                    <a:pt x="968" y="0"/>
                  </a:moveTo>
                  <a:cubicBezTo>
                    <a:pt x="953" y="0"/>
                    <a:pt x="938" y="1"/>
                    <a:pt x="922" y="2"/>
                  </a:cubicBezTo>
                  <a:cubicBezTo>
                    <a:pt x="850" y="6"/>
                    <a:pt x="756" y="28"/>
                    <a:pt x="671" y="57"/>
                  </a:cubicBezTo>
                  <a:cubicBezTo>
                    <a:pt x="582" y="87"/>
                    <a:pt x="497" y="134"/>
                    <a:pt x="421" y="197"/>
                  </a:cubicBezTo>
                  <a:cubicBezTo>
                    <a:pt x="344" y="257"/>
                    <a:pt x="277" y="329"/>
                    <a:pt x="217" y="405"/>
                  </a:cubicBezTo>
                  <a:cubicBezTo>
                    <a:pt x="162" y="482"/>
                    <a:pt x="111" y="558"/>
                    <a:pt x="81" y="626"/>
                  </a:cubicBezTo>
                  <a:cubicBezTo>
                    <a:pt x="18" y="770"/>
                    <a:pt x="18" y="893"/>
                    <a:pt x="9" y="936"/>
                  </a:cubicBezTo>
                  <a:cubicBezTo>
                    <a:pt x="5" y="957"/>
                    <a:pt x="5" y="970"/>
                    <a:pt x="1" y="978"/>
                  </a:cubicBezTo>
                  <a:cubicBezTo>
                    <a:pt x="18" y="1029"/>
                    <a:pt x="39" y="1089"/>
                    <a:pt x="69" y="1169"/>
                  </a:cubicBezTo>
                  <a:cubicBezTo>
                    <a:pt x="111" y="1275"/>
                    <a:pt x="196" y="1479"/>
                    <a:pt x="378" y="1717"/>
                  </a:cubicBezTo>
                  <a:cubicBezTo>
                    <a:pt x="557" y="1954"/>
                    <a:pt x="837" y="2218"/>
                    <a:pt x="1206" y="2443"/>
                  </a:cubicBezTo>
                  <a:cubicBezTo>
                    <a:pt x="1575" y="2668"/>
                    <a:pt x="2025" y="2867"/>
                    <a:pt x="2513" y="3028"/>
                  </a:cubicBezTo>
                  <a:cubicBezTo>
                    <a:pt x="3001" y="3194"/>
                    <a:pt x="3532" y="3317"/>
                    <a:pt x="4071" y="3381"/>
                  </a:cubicBezTo>
                  <a:cubicBezTo>
                    <a:pt x="4109" y="3385"/>
                    <a:pt x="4152" y="3389"/>
                    <a:pt x="4190" y="3393"/>
                  </a:cubicBezTo>
                  <a:cubicBezTo>
                    <a:pt x="4067" y="3347"/>
                    <a:pt x="3812" y="3245"/>
                    <a:pt x="3498" y="3109"/>
                  </a:cubicBezTo>
                  <a:cubicBezTo>
                    <a:pt x="3133" y="2952"/>
                    <a:pt x="2687" y="2744"/>
                    <a:pt x="2263" y="2489"/>
                  </a:cubicBezTo>
                  <a:cubicBezTo>
                    <a:pt x="1838" y="2239"/>
                    <a:pt x="1444" y="1942"/>
                    <a:pt x="1159" y="1662"/>
                  </a:cubicBezTo>
                  <a:cubicBezTo>
                    <a:pt x="871" y="1390"/>
                    <a:pt x="692" y="1148"/>
                    <a:pt x="633" y="1059"/>
                  </a:cubicBezTo>
                  <a:cubicBezTo>
                    <a:pt x="578" y="974"/>
                    <a:pt x="557" y="936"/>
                    <a:pt x="548" y="919"/>
                  </a:cubicBezTo>
                  <a:cubicBezTo>
                    <a:pt x="506" y="940"/>
                    <a:pt x="463" y="961"/>
                    <a:pt x="425" y="974"/>
                  </a:cubicBezTo>
                  <a:cubicBezTo>
                    <a:pt x="306" y="1025"/>
                    <a:pt x="213" y="1046"/>
                    <a:pt x="179" y="1046"/>
                  </a:cubicBezTo>
                  <a:cubicBezTo>
                    <a:pt x="170" y="1047"/>
                    <a:pt x="163" y="1047"/>
                    <a:pt x="156" y="1047"/>
                  </a:cubicBezTo>
                  <a:cubicBezTo>
                    <a:pt x="125" y="1047"/>
                    <a:pt x="119" y="1039"/>
                    <a:pt x="115" y="1025"/>
                  </a:cubicBezTo>
                  <a:cubicBezTo>
                    <a:pt x="111" y="1012"/>
                    <a:pt x="115" y="995"/>
                    <a:pt x="158" y="974"/>
                  </a:cubicBezTo>
                  <a:cubicBezTo>
                    <a:pt x="170" y="966"/>
                    <a:pt x="200" y="953"/>
                    <a:pt x="243" y="936"/>
                  </a:cubicBezTo>
                  <a:cubicBezTo>
                    <a:pt x="238" y="927"/>
                    <a:pt x="238" y="919"/>
                    <a:pt x="243" y="906"/>
                  </a:cubicBezTo>
                  <a:cubicBezTo>
                    <a:pt x="247" y="881"/>
                    <a:pt x="277" y="813"/>
                    <a:pt x="332" y="732"/>
                  </a:cubicBezTo>
                  <a:cubicBezTo>
                    <a:pt x="391" y="651"/>
                    <a:pt x="472" y="562"/>
                    <a:pt x="569" y="486"/>
                  </a:cubicBezTo>
                  <a:cubicBezTo>
                    <a:pt x="667" y="409"/>
                    <a:pt x="773" y="354"/>
                    <a:pt x="866" y="320"/>
                  </a:cubicBezTo>
                  <a:cubicBezTo>
                    <a:pt x="926" y="299"/>
                    <a:pt x="973" y="286"/>
                    <a:pt x="1011" y="278"/>
                  </a:cubicBezTo>
                  <a:cubicBezTo>
                    <a:pt x="1019" y="218"/>
                    <a:pt x="1015" y="168"/>
                    <a:pt x="1015" y="151"/>
                  </a:cubicBezTo>
                  <a:cubicBezTo>
                    <a:pt x="1011" y="104"/>
                    <a:pt x="1015" y="91"/>
                    <a:pt x="1028" y="87"/>
                  </a:cubicBezTo>
                  <a:cubicBezTo>
                    <a:pt x="1032" y="84"/>
                    <a:pt x="1036" y="83"/>
                    <a:pt x="1041" y="83"/>
                  </a:cubicBezTo>
                  <a:cubicBezTo>
                    <a:pt x="1054" y="83"/>
                    <a:pt x="1069" y="92"/>
                    <a:pt x="1087" y="125"/>
                  </a:cubicBezTo>
                  <a:cubicBezTo>
                    <a:pt x="1100" y="151"/>
                    <a:pt x="1121" y="218"/>
                    <a:pt x="1108" y="308"/>
                  </a:cubicBezTo>
                  <a:cubicBezTo>
                    <a:pt x="1108" y="312"/>
                    <a:pt x="1108" y="312"/>
                    <a:pt x="1108" y="312"/>
                  </a:cubicBezTo>
                  <a:cubicBezTo>
                    <a:pt x="1108" y="342"/>
                    <a:pt x="1100" y="371"/>
                    <a:pt x="1091" y="401"/>
                  </a:cubicBezTo>
                  <a:cubicBezTo>
                    <a:pt x="1079" y="435"/>
                    <a:pt x="1066" y="465"/>
                    <a:pt x="1049" y="499"/>
                  </a:cubicBezTo>
                  <a:cubicBezTo>
                    <a:pt x="1066" y="507"/>
                    <a:pt x="1100" y="533"/>
                    <a:pt x="1168" y="584"/>
                  </a:cubicBezTo>
                  <a:cubicBezTo>
                    <a:pt x="1325" y="707"/>
                    <a:pt x="2042" y="1318"/>
                    <a:pt x="2755" y="1933"/>
                  </a:cubicBezTo>
                  <a:cubicBezTo>
                    <a:pt x="3112" y="2239"/>
                    <a:pt x="3468" y="2549"/>
                    <a:pt x="3748" y="2799"/>
                  </a:cubicBezTo>
                  <a:cubicBezTo>
                    <a:pt x="4033" y="3050"/>
                    <a:pt x="4241" y="3249"/>
                    <a:pt x="4313" y="3321"/>
                  </a:cubicBezTo>
                  <a:cubicBezTo>
                    <a:pt x="4351" y="3359"/>
                    <a:pt x="4377" y="3385"/>
                    <a:pt x="4394" y="3406"/>
                  </a:cubicBezTo>
                  <a:cubicBezTo>
                    <a:pt x="4411" y="3406"/>
                    <a:pt x="4428" y="3402"/>
                    <a:pt x="4436" y="3398"/>
                  </a:cubicBezTo>
                  <a:cubicBezTo>
                    <a:pt x="4436" y="3393"/>
                    <a:pt x="4440" y="3393"/>
                    <a:pt x="4440" y="3389"/>
                  </a:cubicBezTo>
                  <a:cubicBezTo>
                    <a:pt x="4440" y="3389"/>
                    <a:pt x="4449" y="3381"/>
                    <a:pt x="4449" y="3381"/>
                  </a:cubicBezTo>
                  <a:cubicBezTo>
                    <a:pt x="4449" y="3381"/>
                    <a:pt x="4453" y="3372"/>
                    <a:pt x="4449" y="3364"/>
                  </a:cubicBezTo>
                  <a:cubicBezTo>
                    <a:pt x="4449" y="3347"/>
                    <a:pt x="4440" y="3321"/>
                    <a:pt x="4423" y="3296"/>
                  </a:cubicBezTo>
                  <a:cubicBezTo>
                    <a:pt x="4411" y="3274"/>
                    <a:pt x="4389" y="3253"/>
                    <a:pt x="4368" y="3228"/>
                  </a:cubicBezTo>
                  <a:lnTo>
                    <a:pt x="4296" y="3156"/>
                  </a:lnTo>
                  <a:cubicBezTo>
                    <a:pt x="4109" y="2965"/>
                    <a:pt x="3922" y="2774"/>
                    <a:pt x="3740" y="2587"/>
                  </a:cubicBezTo>
                  <a:cubicBezTo>
                    <a:pt x="3379" y="2213"/>
                    <a:pt x="3035" y="1861"/>
                    <a:pt x="2730" y="1543"/>
                  </a:cubicBezTo>
                  <a:cubicBezTo>
                    <a:pt x="2428" y="1229"/>
                    <a:pt x="2161" y="949"/>
                    <a:pt x="1953" y="728"/>
                  </a:cubicBezTo>
                  <a:cubicBezTo>
                    <a:pt x="1741" y="511"/>
                    <a:pt x="1575" y="359"/>
                    <a:pt x="1490" y="278"/>
                  </a:cubicBezTo>
                  <a:cubicBezTo>
                    <a:pt x="1397" y="193"/>
                    <a:pt x="1333" y="129"/>
                    <a:pt x="1291" y="87"/>
                  </a:cubicBezTo>
                  <a:cubicBezTo>
                    <a:pt x="1288" y="88"/>
                    <a:pt x="1285" y="88"/>
                    <a:pt x="1281" y="88"/>
                  </a:cubicBezTo>
                  <a:cubicBezTo>
                    <a:pt x="1268" y="88"/>
                    <a:pt x="1248" y="81"/>
                    <a:pt x="1215" y="61"/>
                  </a:cubicBezTo>
                  <a:cubicBezTo>
                    <a:pt x="1184" y="46"/>
                    <a:pt x="1099" y="0"/>
                    <a:pt x="9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6" name="Google Shape;2616;p29"/>
            <p:cNvSpPr/>
            <p:nvPr/>
          </p:nvSpPr>
          <p:spPr>
            <a:xfrm>
              <a:off x="7396192" y="3453686"/>
              <a:ext cx="709907" cy="1632411"/>
            </a:xfrm>
            <a:custGeom>
              <a:avLst/>
              <a:gdLst/>
              <a:ahLst/>
              <a:cxnLst/>
              <a:rect l="l" t="t" r="r" b="b"/>
              <a:pathLst>
                <a:path w="3800" h="8738" extrusionOk="0">
                  <a:moveTo>
                    <a:pt x="674" y="0"/>
                  </a:moveTo>
                  <a:cubicBezTo>
                    <a:pt x="645" y="0"/>
                    <a:pt x="616" y="5"/>
                    <a:pt x="591" y="11"/>
                  </a:cubicBezTo>
                  <a:cubicBezTo>
                    <a:pt x="578" y="16"/>
                    <a:pt x="570" y="20"/>
                    <a:pt x="561" y="24"/>
                  </a:cubicBezTo>
                  <a:cubicBezTo>
                    <a:pt x="476" y="50"/>
                    <a:pt x="421" y="96"/>
                    <a:pt x="383" y="134"/>
                  </a:cubicBezTo>
                  <a:cubicBezTo>
                    <a:pt x="353" y="164"/>
                    <a:pt x="328" y="194"/>
                    <a:pt x="307" y="224"/>
                  </a:cubicBezTo>
                  <a:cubicBezTo>
                    <a:pt x="302" y="236"/>
                    <a:pt x="294" y="245"/>
                    <a:pt x="290" y="258"/>
                  </a:cubicBezTo>
                  <a:lnTo>
                    <a:pt x="290" y="262"/>
                  </a:lnTo>
                  <a:cubicBezTo>
                    <a:pt x="281" y="279"/>
                    <a:pt x="273" y="296"/>
                    <a:pt x="268" y="317"/>
                  </a:cubicBezTo>
                  <a:cubicBezTo>
                    <a:pt x="239" y="385"/>
                    <a:pt x="188" y="512"/>
                    <a:pt x="137" y="695"/>
                  </a:cubicBezTo>
                  <a:cubicBezTo>
                    <a:pt x="86" y="877"/>
                    <a:pt x="39" y="1111"/>
                    <a:pt x="22" y="1387"/>
                  </a:cubicBezTo>
                  <a:cubicBezTo>
                    <a:pt x="1" y="1658"/>
                    <a:pt x="9" y="1964"/>
                    <a:pt x="39" y="2286"/>
                  </a:cubicBezTo>
                  <a:cubicBezTo>
                    <a:pt x="73" y="2609"/>
                    <a:pt x="124" y="2948"/>
                    <a:pt x="175" y="3288"/>
                  </a:cubicBezTo>
                  <a:cubicBezTo>
                    <a:pt x="230" y="3628"/>
                    <a:pt x="298" y="3963"/>
                    <a:pt x="383" y="4273"/>
                  </a:cubicBezTo>
                  <a:cubicBezTo>
                    <a:pt x="468" y="4587"/>
                    <a:pt x="574" y="4875"/>
                    <a:pt x="684" y="5126"/>
                  </a:cubicBezTo>
                  <a:cubicBezTo>
                    <a:pt x="909" y="5627"/>
                    <a:pt x="1155" y="5966"/>
                    <a:pt x="1232" y="6089"/>
                  </a:cubicBezTo>
                  <a:cubicBezTo>
                    <a:pt x="1257" y="6123"/>
                    <a:pt x="1274" y="6149"/>
                    <a:pt x="1291" y="6174"/>
                  </a:cubicBezTo>
                  <a:cubicBezTo>
                    <a:pt x="1304" y="6187"/>
                    <a:pt x="1321" y="6200"/>
                    <a:pt x="1334" y="6217"/>
                  </a:cubicBezTo>
                  <a:cubicBezTo>
                    <a:pt x="1550" y="6433"/>
                    <a:pt x="1818" y="6709"/>
                    <a:pt x="2123" y="7023"/>
                  </a:cubicBezTo>
                  <a:cubicBezTo>
                    <a:pt x="2429" y="7337"/>
                    <a:pt x="2773" y="7689"/>
                    <a:pt x="3138" y="8059"/>
                  </a:cubicBezTo>
                  <a:cubicBezTo>
                    <a:pt x="3320" y="8245"/>
                    <a:pt x="3507" y="8432"/>
                    <a:pt x="3694" y="8627"/>
                  </a:cubicBezTo>
                  <a:lnTo>
                    <a:pt x="3766" y="8700"/>
                  </a:lnTo>
                  <a:cubicBezTo>
                    <a:pt x="3778" y="8708"/>
                    <a:pt x="3787" y="8721"/>
                    <a:pt x="3800" y="8738"/>
                  </a:cubicBezTo>
                  <a:cubicBezTo>
                    <a:pt x="3778" y="8683"/>
                    <a:pt x="3745" y="8619"/>
                    <a:pt x="3694" y="8534"/>
                  </a:cubicBezTo>
                  <a:cubicBezTo>
                    <a:pt x="3634" y="8432"/>
                    <a:pt x="3503" y="8241"/>
                    <a:pt x="3295" y="8004"/>
                  </a:cubicBezTo>
                  <a:cubicBezTo>
                    <a:pt x="3133" y="7808"/>
                    <a:pt x="2917" y="7579"/>
                    <a:pt x="2675" y="7320"/>
                  </a:cubicBezTo>
                  <a:cubicBezTo>
                    <a:pt x="2620" y="7261"/>
                    <a:pt x="2565" y="7201"/>
                    <a:pt x="2505" y="7138"/>
                  </a:cubicBezTo>
                  <a:cubicBezTo>
                    <a:pt x="2200" y="6802"/>
                    <a:pt x="1847" y="6425"/>
                    <a:pt x="1533" y="5975"/>
                  </a:cubicBezTo>
                  <a:cubicBezTo>
                    <a:pt x="1376" y="5750"/>
                    <a:pt x="1240" y="5499"/>
                    <a:pt x="1130" y="5240"/>
                  </a:cubicBezTo>
                  <a:cubicBezTo>
                    <a:pt x="1020" y="4977"/>
                    <a:pt x="930" y="4701"/>
                    <a:pt x="867" y="4426"/>
                  </a:cubicBezTo>
                  <a:cubicBezTo>
                    <a:pt x="731" y="3865"/>
                    <a:pt x="684" y="3288"/>
                    <a:pt x="697" y="2745"/>
                  </a:cubicBezTo>
                  <a:cubicBezTo>
                    <a:pt x="706" y="2201"/>
                    <a:pt x="765" y="1688"/>
                    <a:pt x="833" y="1238"/>
                  </a:cubicBezTo>
                  <a:cubicBezTo>
                    <a:pt x="871" y="1009"/>
                    <a:pt x="909" y="797"/>
                    <a:pt x="943" y="606"/>
                  </a:cubicBezTo>
                  <a:cubicBezTo>
                    <a:pt x="977" y="419"/>
                    <a:pt x="977" y="236"/>
                    <a:pt x="905" y="117"/>
                  </a:cubicBezTo>
                  <a:cubicBezTo>
                    <a:pt x="867" y="62"/>
                    <a:pt x="812" y="24"/>
                    <a:pt x="752" y="11"/>
                  </a:cubicBezTo>
                  <a:cubicBezTo>
                    <a:pt x="727" y="3"/>
                    <a:pt x="700" y="0"/>
                    <a:pt x="674" y="0"/>
                  </a:cubicBezTo>
                  <a:close/>
                </a:path>
              </a:pathLst>
            </a:custGeom>
            <a:solidFill>
              <a:srgbClr val="ACC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7" name="Google Shape;2617;p29"/>
            <p:cNvSpPr/>
            <p:nvPr/>
          </p:nvSpPr>
          <p:spPr>
            <a:xfrm>
              <a:off x="7820454" y="3688702"/>
              <a:ext cx="315722" cy="66694"/>
            </a:xfrm>
            <a:custGeom>
              <a:avLst/>
              <a:gdLst/>
              <a:ahLst/>
              <a:cxnLst/>
              <a:rect l="l" t="t" r="r" b="b"/>
              <a:pathLst>
                <a:path w="1690" h="357" extrusionOk="0">
                  <a:moveTo>
                    <a:pt x="1311" y="0"/>
                  </a:moveTo>
                  <a:cubicBezTo>
                    <a:pt x="1165" y="0"/>
                    <a:pt x="991" y="13"/>
                    <a:pt x="824" y="39"/>
                  </a:cubicBezTo>
                  <a:cubicBezTo>
                    <a:pt x="629" y="69"/>
                    <a:pt x="438" y="120"/>
                    <a:pt x="289" y="175"/>
                  </a:cubicBezTo>
                  <a:cubicBezTo>
                    <a:pt x="149" y="226"/>
                    <a:pt x="43" y="269"/>
                    <a:pt x="1" y="290"/>
                  </a:cubicBezTo>
                  <a:cubicBezTo>
                    <a:pt x="60" y="303"/>
                    <a:pt x="137" y="320"/>
                    <a:pt x="221" y="332"/>
                  </a:cubicBezTo>
                  <a:cubicBezTo>
                    <a:pt x="321" y="347"/>
                    <a:pt x="435" y="357"/>
                    <a:pt x="554" y="357"/>
                  </a:cubicBezTo>
                  <a:cubicBezTo>
                    <a:pt x="673" y="357"/>
                    <a:pt x="799" y="347"/>
                    <a:pt x="922" y="324"/>
                  </a:cubicBezTo>
                  <a:cubicBezTo>
                    <a:pt x="1172" y="281"/>
                    <a:pt x="1410" y="188"/>
                    <a:pt x="1584" y="86"/>
                  </a:cubicBezTo>
                  <a:cubicBezTo>
                    <a:pt x="1622" y="65"/>
                    <a:pt x="1660" y="39"/>
                    <a:pt x="1690" y="18"/>
                  </a:cubicBezTo>
                  <a:cubicBezTo>
                    <a:pt x="1648" y="18"/>
                    <a:pt x="1529" y="5"/>
                    <a:pt x="1372" y="1"/>
                  </a:cubicBezTo>
                  <a:cubicBezTo>
                    <a:pt x="1352" y="1"/>
                    <a:pt x="1332" y="0"/>
                    <a:pt x="1311" y="0"/>
                  </a:cubicBezTo>
                  <a:close/>
                </a:path>
              </a:pathLst>
            </a:custGeom>
            <a:solidFill>
              <a:srgbClr val="1E15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8" name="Google Shape;2618;p29"/>
            <p:cNvSpPr/>
            <p:nvPr/>
          </p:nvSpPr>
          <p:spPr>
            <a:xfrm>
              <a:off x="7829982" y="3767352"/>
              <a:ext cx="379987" cy="1320426"/>
            </a:xfrm>
            <a:custGeom>
              <a:avLst/>
              <a:gdLst/>
              <a:ahLst/>
              <a:cxnLst/>
              <a:rect l="l" t="t" r="r" b="b"/>
              <a:pathLst>
                <a:path w="2034" h="7068" extrusionOk="0">
                  <a:moveTo>
                    <a:pt x="52" y="0"/>
                  </a:moveTo>
                  <a:cubicBezTo>
                    <a:pt x="47" y="5"/>
                    <a:pt x="47" y="13"/>
                    <a:pt x="47" y="26"/>
                  </a:cubicBezTo>
                  <a:cubicBezTo>
                    <a:pt x="43" y="64"/>
                    <a:pt x="30" y="128"/>
                    <a:pt x="18" y="247"/>
                  </a:cubicBezTo>
                  <a:cubicBezTo>
                    <a:pt x="9" y="323"/>
                    <a:pt x="1" y="480"/>
                    <a:pt x="22" y="684"/>
                  </a:cubicBezTo>
                  <a:cubicBezTo>
                    <a:pt x="39" y="892"/>
                    <a:pt x="90" y="1155"/>
                    <a:pt x="162" y="1448"/>
                  </a:cubicBezTo>
                  <a:cubicBezTo>
                    <a:pt x="238" y="1745"/>
                    <a:pt x="319" y="2076"/>
                    <a:pt x="387" y="2432"/>
                  </a:cubicBezTo>
                  <a:cubicBezTo>
                    <a:pt x="455" y="2785"/>
                    <a:pt x="518" y="3158"/>
                    <a:pt x="582" y="3532"/>
                  </a:cubicBezTo>
                  <a:cubicBezTo>
                    <a:pt x="646" y="3905"/>
                    <a:pt x="714" y="4279"/>
                    <a:pt x="790" y="4627"/>
                  </a:cubicBezTo>
                  <a:cubicBezTo>
                    <a:pt x="867" y="4979"/>
                    <a:pt x="960" y="5306"/>
                    <a:pt x="1058" y="5595"/>
                  </a:cubicBezTo>
                  <a:cubicBezTo>
                    <a:pt x="1249" y="6168"/>
                    <a:pt x="1473" y="6571"/>
                    <a:pt x="1554" y="6711"/>
                  </a:cubicBezTo>
                  <a:cubicBezTo>
                    <a:pt x="1584" y="6762"/>
                    <a:pt x="1605" y="6800"/>
                    <a:pt x="1622" y="6834"/>
                  </a:cubicBezTo>
                  <a:cubicBezTo>
                    <a:pt x="1669" y="6868"/>
                    <a:pt x="1720" y="6906"/>
                    <a:pt x="1762" y="6932"/>
                  </a:cubicBezTo>
                  <a:cubicBezTo>
                    <a:pt x="1864" y="6995"/>
                    <a:pt x="1953" y="7042"/>
                    <a:pt x="2034" y="7067"/>
                  </a:cubicBezTo>
                  <a:cubicBezTo>
                    <a:pt x="2008" y="7029"/>
                    <a:pt x="1974" y="6974"/>
                    <a:pt x="1923" y="6881"/>
                  </a:cubicBezTo>
                  <a:cubicBezTo>
                    <a:pt x="1847" y="6736"/>
                    <a:pt x="1647" y="6316"/>
                    <a:pt x="1495" y="5722"/>
                  </a:cubicBezTo>
                  <a:cubicBezTo>
                    <a:pt x="1333" y="5128"/>
                    <a:pt x="1232" y="4372"/>
                    <a:pt x="1172" y="3617"/>
                  </a:cubicBezTo>
                  <a:cubicBezTo>
                    <a:pt x="1113" y="2857"/>
                    <a:pt x="1074" y="2101"/>
                    <a:pt x="998" y="1499"/>
                  </a:cubicBezTo>
                  <a:cubicBezTo>
                    <a:pt x="930" y="892"/>
                    <a:pt x="837" y="442"/>
                    <a:pt x="799" y="285"/>
                  </a:cubicBezTo>
                  <a:cubicBezTo>
                    <a:pt x="765" y="140"/>
                    <a:pt x="752" y="73"/>
                    <a:pt x="748" y="43"/>
                  </a:cubicBezTo>
                  <a:cubicBezTo>
                    <a:pt x="675" y="50"/>
                    <a:pt x="603" y="53"/>
                    <a:pt x="533" y="53"/>
                  </a:cubicBezTo>
                  <a:cubicBezTo>
                    <a:pt x="397" y="53"/>
                    <a:pt x="268" y="41"/>
                    <a:pt x="153" y="22"/>
                  </a:cubicBezTo>
                  <a:cubicBezTo>
                    <a:pt x="120" y="13"/>
                    <a:pt x="81" y="9"/>
                    <a:pt x="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9" name="Google Shape;2619;p29"/>
            <p:cNvSpPr/>
            <p:nvPr/>
          </p:nvSpPr>
          <p:spPr>
            <a:xfrm>
              <a:off x="7974391" y="3719714"/>
              <a:ext cx="280787" cy="1371801"/>
            </a:xfrm>
            <a:custGeom>
              <a:avLst/>
              <a:gdLst/>
              <a:ahLst/>
              <a:cxnLst/>
              <a:rect l="l" t="t" r="r" b="b"/>
              <a:pathLst>
                <a:path w="1503" h="7343" extrusionOk="0">
                  <a:moveTo>
                    <a:pt x="836" y="1"/>
                  </a:moveTo>
                  <a:lnTo>
                    <a:pt x="836" y="1"/>
                  </a:lnTo>
                  <a:cubicBezTo>
                    <a:pt x="828" y="5"/>
                    <a:pt x="824" y="9"/>
                    <a:pt x="819" y="13"/>
                  </a:cubicBezTo>
                  <a:cubicBezTo>
                    <a:pt x="726" y="73"/>
                    <a:pt x="620" y="124"/>
                    <a:pt x="501" y="171"/>
                  </a:cubicBezTo>
                  <a:cubicBezTo>
                    <a:pt x="382" y="217"/>
                    <a:pt x="255" y="251"/>
                    <a:pt x="123" y="277"/>
                  </a:cubicBezTo>
                  <a:cubicBezTo>
                    <a:pt x="81" y="285"/>
                    <a:pt x="43" y="289"/>
                    <a:pt x="0" y="294"/>
                  </a:cubicBezTo>
                  <a:cubicBezTo>
                    <a:pt x="13" y="323"/>
                    <a:pt x="34" y="387"/>
                    <a:pt x="77" y="523"/>
                  </a:cubicBezTo>
                  <a:cubicBezTo>
                    <a:pt x="119" y="680"/>
                    <a:pt x="225" y="1134"/>
                    <a:pt x="301" y="1741"/>
                  </a:cubicBezTo>
                  <a:cubicBezTo>
                    <a:pt x="378" y="2344"/>
                    <a:pt x="420" y="3103"/>
                    <a:pt x="480" y="3859"/>
                  </a:cubicBezTo>
                  <a:cubicBezTo>
                    <a:pt x="539" y="4614"/>
                    <a:pt x="637" y="5366"/>
                    <a:pt x="790" y="5951"/>
                  </a:cubicBezTo>
                  <a:cubicBezTo>
                    <a:pt x="938" y="6541"/>
                    <a:pt x="1129" y="6962"/>
                    <a:pt x="1197" y="7110"/>
                  </a:cubicBezTo>
                  <a:cubicBezTo>
                    <a:pt x="1252" y="7229"/>
                    <a:pt x="1282" y="7293"/>
                    <a:pt x="1295" y="7331"/>
                  </a:cubicBezTo>
                  <a:cubicBezTo>
                    <a:pt x="1326" y="7339"/>
                    <a:pt x="1355" y="7342"/>
                    <a:pt x="1381" y="7342"/>
                  </a:cubicBezTo>
                  <a:cubicBezTo>
                    <a:pt x="1410" y="7342"/>
                    <a:pt x="1436" y="7338"/>
                    <a:pt x="1456" y="7331"/>
                  </a:cubicBezTo>
                  <a:cubicBezTo>
                    <a:pt x="1473" y="7327"/>
                    <a:pt x="1486" y="7318"/>
                    <a:pt x="1503" y="7310"/>
                  </a:cubicBezTo>
                  <a:cubicBezTo>
                    <a:pt x="1490" y="7276"/>
                    <a:pt x="1473" y="7203"/>
                    <a:pt x="1443" y="7059"/>
                  </a:cubicBezTo>
                  <a:cubicBezTo>
                    <a:pt x="1414" y="6898"/>
                    <a:pt x="1333" y="6435"/>
                    <a:pt x="1265" y="5820"/>
                  </a:cubicBezTo>
                  <a:cubicBezTo>
                    <a:pt x="1231" y="5510"/>
                    <a:pt x="1201" y="5166"/>
                    <a:pt x="1176" y="4797"/>
                  </a:cubicBezTo>
                  <a:cubicBezTo>
                    <a:pt x="1155" y="4432"/>
                    <a:pt x="1142" y="4046"/>
                    <a:pt x="1138" y="3659"/>
                  </a:cubicBezTo>
                  <a:cubicBezTo>
                    <a:pt x="1125" y="2891"/>
                    <a:pt x="1116" y="2119"/>
                    <a:pt x="1053" y="1503"/>
                  </a:cubicBezTo>
                  <a:cubicBezTo>
                    <a:pt x="998" y="888"/>
                    <a:pt x="904" y="429"/>
                    <a:pt x="874" y="268"/>
                  </a:cubicBezTo>
                  <a:cubicBezTo>
                    <a:pt x="841" y="86"/>
                    <a:pt x="832" y="22"/>
                    <a:pt x="8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0" name="Google Shape;2620;p29"/>
            <p:cNvSpPr/>
            <p:nvPr/>
          </p:nvSpPr>
          <p:spPr>
            <a:xfrm>
              <a:off x="7709484" y="3586326"/>
              <a:ext cx="586233" cy="1496595"/>
            </a:xfrm>
            <a:custGeom>
              <a:avLst/>
              <a:gdLst/>
              <a:ahLst/>
              <a:cxnLst/>
              <a:rect l="l" t="t" r="r" b="b"/>
              <a:pathLst>
                <a:path w="3138" h="8011" extrusionOk="0">
                  <a:moveTo>
                    <a:pt x="1864" y="0"/>
                  </a:moveTo>
                  <a:cubicBezTo>
                    <a:pt x="1721" y="0"/>
                    <a:pt x="1573" y="6"/>
                    <a:pt x="1427" y="19"/>
                  </a:cubicBezTo>
                  <a:cubicBezTo>
                    <a:pt x="1236" y="40"/>
                    <a:pt x="1049" y="78"/>
                    <a:pt x="875" y="133"/>
                  </a:cubicBezTo>
                  <a:cubicBezTo>
                    <a:pt x="697" y="188"/>
                    <a:pt x="535" y="244"/>
                    <a:pt x="404" y="320"/>
                  </a:cubicBezTo>
                  <a:cubicBezTo>
                    <a:pt x="276" y="392"/>
                    <a:pt x="183" y="486"/>
                    <a:pt x="128" y="575"/>
                  </a:cubicBezTo>
                  <a:cubicBezTo>
                    <a:pt x="73" y="660"/>
                    <a:pt x="47" y="736"/>
                    <a:pt x="34" y="770"/>
                  </a:cubicBezTo>
                  <a:cubicBezTo>
                    <a:pt x="17" y="817"/>
                    <a:pt x="9" y="846"/>
                    <a:pt x="1" y="868"/>
                  </a:cubicBezTo>
                  <a:cubicBezTo>
                    <a:pt x="1" y="914"/>
                    <a:pt x="1" y="986"/>
                    <a:pt x="1" y="1093"/>
                  </a:cubicBezTo>
                  <a:cubicBezTo>
                    <a:pt x="1" y="1283"/>
                    <a:pt x="1" y="1827"/>
                    <a:pt x="119" y="2540"/>
                  </a:cubicBezTo>
                  <a:cubicBezTo>
                    <a:pt x="238" y="3249"/>
                    <a:pt x="459" y="4119"/>
                    <a:pt x="760" y="4963"/>
                  </a:cubicBezTo>
                  <a:cubicBezTo>
                    <a:pt x="909" y="5388"/>
                    <a:pt x="1070" y="5808"/>
                    <a:pt x="1244" y="6199"/>
                  </a:cubicBezTo>
                  <a:cubicBezTo>
                    <a:pt x="1418" y="6585"/>
                    <a:pt x="1584" y="6954"/>
                    <a:pt x="1783" y="7251"/>
                  </a:cubicBezTo>
                  <a:cubicBezTo>
                    <a:pt x="1898" y="7425"/>
                    <a:pt x="2021" y="7574"/>
                    <a:pt x="2148" y="7693"/>
                  </a:cubicBezTo>
                  <a:cubicBezTo>
                    <a:pt x="2051" y="7544"/>
                    <a:pt x="1826" y="7149"/>
                    <a:pt x="1635" y="6589"/>
                  </a:cubicBezTo>
                  <a:cubicBezTo>
                    <a:pt x="1533" y="6300"/>
                    <a:pt x="1439" y="5974"/>
                    <a:pt x="1359" y="5621"/>
                  </a:cubicBezTo>
                  <a:cubicBezTo>
                    <a:pt x="1278" y="5269"/>
                    <a:pt x="1210" y="4895"/>
                    <a:pt x="1146" y="4522"/>
                  </a:cubicBezTo>
                  <a:cubicBezTo>
                    <a:pt x="1083" y="4148"/>
                    <a:pt x="1019" y="3775"/>
                    <a:pt x="955" y="3418"/>
                  </a:cubicBezTo>
                  <a:cubicBezTo>
                    <a:pt x="888" y="3066"/>
                    <a:pt x="811" y="2735"/>
                    <a:pt x="739" y="2442"/>
                  </a:cubicBezTo>
                  <a:cubicBezTo>
                    <a:pt x="667" y="2145"/>
                    <a:pt x="616" y="1878"/>
                    <a:pt x="603" y="1665"/>
                  </a:cubicBezTo>
                  <a:cubicBezTo>
                    <a:pt x="582" y="1453"/>
                    <a:pt x="599" y="1292"/>
                    <a:pt x="612" y="1211"/>
                  </a:cubicBezTo>
                  <a:cubicBezTo>
                    <a:pt x="629" y="1088"/>
                    <a:pt x="654" y="1020"/>
                    <a:pt x="667" y="986"/>
                  </a:cubicBezTo>
                  <a:cubicBezTo>
                    <a:pt x="671" y="978"/>
                    <a:pt x="671" y="969"/>
                    <a:pt x="675" y="965"/>
                  </a:cubicBezTo>
                  <a:cubicBezTo>
                    <a:pt x="531" y="927"/>
                    <a:pt x="429" y="880"/>
                    <a:pt x="391" y="863"/>
                  </a:cubicBezTo>
                  <a:cubicBezTo>
                    <a:pt x="315" y="821"/>
                    <a:pt x="315" y="804"/>
                    <a:pt x="319" y="791"/>
                  </a:cubicBezTo>
                  <a:cubicBezTo>
                    <a:pt x="321" y="784"/>
                    <a:pt x="329" y="777"/>
                    <a:pt x="350" y="777"/>
                  </a:cubicBezTo>
                  <a:cubicBezTo>
                    <a:pt x="365" y="777"/>
                    <a:pt x="386" y="780"/>
                    <a:pt x="416" y="787"/>
                  </a:cubicBezTo>
                  <a:cubicBezTo>
                    <a:pt x="438" y="791"/>
                    <a:pt x="467" y="804"/>
                    <a:pt x="506" y="812"/>
                  </a:cubicBezTo>
                  <a:cubicBezTo>
                    <a:pt x="510" y="804"/>
                    <a:pt x="523" y="791"/>
                    <a:pt x="548" y="770"/>
                  </a:cubicBezTo>
                  <a:cubicBezTo>
                    <a:pt x="582" y="744"/>
                    <a:pt x="688" y="681"/>
                    <a:pt x="841" y="621"/>
                  </a:cubicBezTo>
                  <a:cubicBezTo>
                    <a:pt x="994" y="558"/>
                    <a:pt x="1193" y="498"/>
                    <a:pt x="1397" y="469"/>
                  </a:cubicBezTo>
                  <a:cubicBezTo>
                    <a:pt x="1540" y="444"/>
                    <a:pt x="1688" y="435"/>
                    <a:pt x="1820" y="435"/>
                  </a:cubicBezTo>
                  <a:cubicBezTo>
                    <a:pt x="1871" y="435"/>
                    <a:pt x="1920" y="436"/>
                    <a:pt x="1966" y="439"/>
                  </a:cubicBezTo>
                  <a:cubicBezTo>
                    <a:pt x="2131" y="452"/>
                    <a:pt x="2254" y="477"/>
                    <a:pt x="2297" y="490"/>
                  </a:cubicBezTo>
                  <a:cubicBezTo>
                    <a:pt x="2322" y="498"/>
                    <a:pt x="2339" y="507"/>
                    <a:pt x="2352" y="515"/>
                  </a:cubicBezTo>
                  <a:cubicBezTo>
                    <a:pt x="2360" y="507"/>
                    <a:pt x="2373" y="494"/>
                    <a:pt x="2382" y="486"/>
                  </a:cubicBezTo>
                  <a:cubicBezTo>
                    <a:pt x="2428" y="439"/>
                    <a:pt x="2450" y="396"/>
                    <a:pt x="2462" y="375"/>
                  </a:cubicBezTo>
                  <a:cubicBezTo>
                    <a:pt x="2492" y="307"/>
                    <a:pt x="2496" y="290"/>
                    <a:pt x="2513" y="290"/>
                  </a:cubicBezTo>
                  <a:cubicBezTo>
                    <a:pt x="2522" y="290"/>
                    <a:pt x="2526" y="295"/>
                    <a:pt x="2534" y="312"/>
                  </a:cubicBezTo>
                  <a:cubicBezTo>
                    <a:pt x="2539" y="324"/>
                    <a:pt x="2543" y="354"/>
                    <a:pt x="2534" y="401"/>
                  </a:cubicBezTo>
                  <a:cubicBezTo>
                    <a:pt x="2530" y="430"/>
                    <a:pt x="2505" y="490"/>
                    <a:pt x="2454" y="549"/>
                  </a:cubicBezTo>
                  <a:cubicBezTo>
                    <a:pt x="2411" y="604"/>
                    <a:pt x="2343" y="660"/>
                    <a:pt x="2263" y="711"/>
                  </a:cubicBezTo>
                  <a:cubicBezTo>
                    <a:pt x="2276" y="723"/>
                    <a:pt x="2297" y="774"/>
                    <a:pt x="2343" y="965"/>
                  </a:cubicBezTo>
                  <a:cubicBezTo>
                    <a:pt x="2382" y="1126"/>
                    <a:pt x="2479" y="1589"/>
                    <a:pt x="2543" y="2205"/>
                  </a:cubicBezTo>
                  <a:cubicBezTo>
                    <a:pt x="2611" y="2824"/>
                    <a:pt x="2624" y="3597"/>
                    <a:pt x="2636" y="4369"/>
                  </a:cubicBezTo>
                  <a:cubicBezTo>
                    <a:pt x="2641" y="4751"/>
                    <a:pt x="2653" y="5137"/>
                    <a:pt x="2674" y="5502"/>
                  </a:cubicBezTo>
                  <a:cubicBezTo>
                    <a:pt x="2696" y="5867"/>
                    <a:pt x="2725" y="6211"/>
                    <a:pt x="2755" y="6521"/>
                  </a:cubicBezTo>
                  <a:cubicBezTo>
                    <a:pt x="2819" y="7137"/>
                    <a:pt x="2891" y="7599"/>
                    <a:pt x="2912" y="7760"/>
                  </a:cubicBezTo>
                  <a:cubicBezTo>
                    <a:pt x="2929" y="7896"/>
                    <a:pt x="2938" y="7968"/>
                    <a:pt x="2942" y="8011"/>
                  </a:cubicBezTo>
                  <a:cubicBezTo>
                    <a:pt x="2963" y="7990"/>
                    <a:pt x="2980" y="7973"/>
                    <a:pt x="2989" y="7951"/>
                  </a:cubicBezTo>
                  <a:cubicBezTo>
                    <a:pt x="3010" y="7917"/>
                    <a:pt x="3014" y="7888"/>
                    <a:pt x="3018" y="7871"/>
                  </a:cubicBezTo>
                  <a:cubicBezTo>
                    <a:pt x="3014" y="7828"/>
                    <a:pt x="3010" y="7816"/>
                    <a:pt x="3018" y="7811"/>
                  </a:cubicBezTo>
                  <a:cubicBezTo>
                    <a:pt x="3018" y="7809"/>
                    <a:pt x="3019" y="7808"/>
                    <a:pt x="3021" y="7808"/>
                  </a:cubicBezTo>
                  <a:cubicBezTo>
                    <a:pt x="3023" y="7808"/>
                    <a:pt x="3025" y="7809"/>
                    <a:pt x="3027" y="7811"/>
                  </a:cubicBezTo>
                  <a:cubicBezTo>
                    <a:pt x="3023" y="7782"/>
                    <a:pt x="3023" y="7752"/>
                    <a:pt x="3027" y="7718"/>
                  </a:cubicBezTo>
                  <a:cubicBezTo>
                    <a:pt x="3031" y="7659"/>
                    <a:pt x="3048" y="7574"/>
                    <a:pt x="3112" y="7425"/>
                  </a:cubicBezTo>
                  <a:lnTo>
                    <a:pt x="3120" y="7412"/>
                  </a:lnTo>
                  <a:cubicBezTo>
                    <a:pt x="3124" y="7400"/>
                    <a:pt x="3133" y="7383"/>
                    <a:pt x="3137" y="7366"/>
                  </a:cubicBezTo>
                  <a:cubicBezTo>
                    <a:pt x="3133" y="7323"/>
                    <a:pt x="3129" y="7260"/>
                    <a:pt x="3120" y="7158"/>
                  </a:cubicBezTo>
                  <a:cubicBezTo>
                    <a:pt x="3116" y="7069"/>
                    <a:pt x="3112" y="6895"/>
                    <a:pt x="3103" y="6640"/>
                  </a:cubicBezTo>
                  <a:cubicBezTo>
                    <a:pt x="3086" y="5889"/>
                    <a:pt x="3052" y="4513"/>
                    <a:pt x="3001" y="3257"/>
                  </a:cubicBezTo>
                  <a:cubicBezTo>
                    <a:pt x="2955" y="2022"/>
                    <a:pt x="2891" y="902"/>
                    <a:pt x="2887" y="600"/>
                  </a:cubicBezTo>
                  <a:cubicBezTo>
                    <a:pt x="2878" y="583"/>
                    <a:pt x="2874" y="549"/>
                    <a:pt x="2861" y="473"/>
                  </a:cubicBezTo>
                  <a:cubicBezTo>
                    <a:pt x="2853" y="435"/>
                    <a:pt x="2840" y="362"/>
                    <a:pt x="2785" y="282"/>
                  </a:cubicBezTo>
                  <a:cubicBezTo>
                    <a:pt x="2730" y="205"/>
                    <a:pt x="2624" y="121"/>
                    <a:pt x="2488" y="70"/>
                  </a:cubicBezTo>
                  <a:cubicBezTo>
                    <a:pt x="2352" y="14"/>
                    <a:pt x="2182" y="6"/>
                    <a:pt x="1995" y="2"/>
                  </a:cubicBezTo>
                  <a:cubicBezTo>
                    <a:pt x="1952" y="1"/>
                    <a:pt x="1908" y="0"/>
                    <a:pt x="18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1" name="Google Shape;2621;p29"/>
            <p:cNvSpPr/>
            <p:nvPr/>
          </p:nvSpPr>
          <p:spPr>
            <a:xfrm>
              <a:off x="8306553" y="2696142"/>
              <a:ext cx="284897" cy="2240129"/>
            </a:xfrm>
            <a:custGeom>
              <a:avLst/>
              <a:gdLst/>
              <a:ahLst/>
              <a:cxnLst/>
              <a:rect l="l" t="t" r="r" b="b"/>
              <a:pathLst>
                <a:path w="1525" h="11991" extrusionOk="0">
                  <a:moveTo>
                    <a:pt x="1079" y="0"/>
                  </a:moveTo>
                  <a:cubicBezTo>
                    <a:pt x="1057" y="4"/>
                    <a:pt x="1032" y="9"/>
                    <a:pt x="1006" y="17"/>
                  </a:cubicBezTo>
                  <a:cubicBezTo>
                    <a:pt x="981" y="21"/>
                    <a:pt x="956" y="30"/>
                    <a:pt x="930" y="47"/>
                  </a:cubicBezTo>
                  <a:cubicBezTo>
                    <a:pt x="896" y="64"/>
                    <a:pt x="858" y="85"/>
                    <a:pt x="815" y="119"/>
                  </a:cubicBezTo>
                  <a:cubicBezTo>
                    <a:pt x="769" y="157"/>
                    <a:pt x="701" y="225"/>
                    <a:pt x="650" y="327"/>
                  </a:cubicBezTo>
                  <a:cubicBezTo>
                    <a:pt x="595" y="433"/>
                    <a:pt x="561" y="573"/>
                    <a:pt x="544" y="739"/>
                  </a:cubicBezTo>
                  <a:cubicBezTo>
                    <a:pt x="527" y="909"/>
                    <a:pt x="531" y="1108"/>
                    <a:pt x="527" y="1320"/>
                  </a:cubicBezTo>
                  <a:cubicBezTo>
                    <a:pt x="523" y="1537"/>
                    <a:pt x="527" y="1770"/>
                    <a:pt x="527" y="2016"/>
                  </a:cubicBezTo>
                  <a:cubicBezTo>
                    <a:pt x="540" y="2517"/>
                    <a:pt x="561" y="3073"/>
                    <a:pt x="595" y="3663"/>
                  </a:cubicBezTo>
                  <a:cubicBezTo>
                    <a:pt x="624" y="4253"/>
                    <a:pt x="663" y="4873"/>
                    <a:pt x="688" y="5492"/>
                  </a:cubicBezTo>
                  <a:cubicBezTo>
                    <a:pt x="709" y="6116"/>
                    <a:pt x="718" y="6740"/>
                    <a:pt x="697" y="7330"/>
                  </a:cubicBezTo>
                  <a:cubicBezTo>
                    <a:pt x="680" y="7925"/>
                    <a:pt x="620" y="8485"/>
                    <a:pt x="544" y="8977"/>
                  </a:cubicBezTo>
                  <a:cubicBezTo>
                    <a:pt x="472" y="9478"/>
                    <a:pt x="366" y="9902"/>
                    <a:pt x="281" y="10238"/>
                  </a:cubicBezTo>
                  <a:cubicBezTo>
                    <a:pt x="196" y="10577"/>
                    <a:pt x="132" y="10823"/>
                    <a:pt x="98" y="10951"/>
                  </a:cubicBezTo>
                  <a:cubicBezTo>
                    <a:pt x="85" y="11002"/>
                    <a:pt x="77" y="11044"/>
                    <a:pt x="64" y="11082"/>
                  </a:cubicBezTo>
                  <a:cubicBezTo>
                    <a:pt x="39" y="11176"/>
                    <a:pt x="22" y="11244"/>
                    <a:pt x="9" y="11295"/>
                  </a:cubicBezTo>
                  <a:cubicBezTo>
                    <a:pt x="9" y="11329"/>
                    <a:pt x="9" y="11367"/>
                    <a:pt x="9" y="11401"/>
                  </a:cubicBezTo>
                  <a:cubicBezTo>
                    <a:pt x="9" y="11651"/>
                    <a:pt x="5" y="11829"/>
                    <a:pt x="5" y="11918"/>
                  </a:cubicBezTo>
                  <a:cubicBezTo>
                    <a:pt x="5" y="11944"/>
                    <a:pt x="1" y="11969"/>
                    <a:pt x="1" y="11991"/>
                  </a:cubicBezTo>
                  <a:cubicBezTo>
                    <a:pt x="111" y="11736"/>
                    <a:pt x="255" y="11384"/>
                    <a:pt x="429" y="10976"/>
                  </a:cubicBezTo>
                  <a:cubicBezTo>
                    <a:pt x="433" y="10913"/>
                    <a:pt x="442" y="10811"/>
                    <a:pt x="463" y="10662"/>
                  </a:cubicBezTo>
                  <a:cubicBezTo>
                    <a:pt x="484" y="10531"/>
                    <a:pt x="531" y="10280"/>
                    <a:pt x="612" y="9949"/>
                  </a:cubicBezTo>
                  <a:cubicBezTo>
                    <a:pt x="688" y="9618"/>
                    <a:pt x="803" y="9202"/>
                    <a:pt x="917" y="8727"/>
                  </a:cubicBezTo>
                  <a:cubicBezTo>
                    <a:pt x="1032" y="8251"/>
                    <a:pt x="1138" y="7717"/>
                    <a:pt x="1151" y="7139"/>
                  </a:cubicBezTo>
                  <a:cubicBezTo>
                    <a:pt x="1164" y="6851"/>
                    <a:pt x="1155" y="6558"/>
                    <a:pt x="1138" y="6256"/>
                  </a:cubicBezTo>
                  <a:cubicBezTo>
                    <a:pt x="1125" y="5955"/>
                    <a:pt x="1100" y="5654"/>
                    <a:pt x="1079" y="5348"/>
                  </a:cubicBezTo>
                  <a:cubicBezTo>
                    <a:pt x="1053" y="5043"/>
                    <a:pt x="1032" y="4741"/>
                    <a:pt x="1019" y="4436"/>
                  </a:cubicBezTo>
                  <a:cubicBezTo>
                    <a:pt x="1015" y="4287"/>
                    <a:pt x="1015" y="4134"/>
                    <a:pt x="1011" y="3986"/>
                  </a:cubicBezTo>
                  <a:cubicBezTo>
                    <a:pt x="1015" y="3837"/>
                    <a:pt x="1015" y="3689"/>
                    <a:pt x="1028" y="3544"/>
                  </a:cubicBezTo>
                  <a:cubicBezTo>
                    <a:pt x="1036" y="3396"/>
                    <a:pt x="1053" y="3251"/>
                    <a:pt x="1070" y="3111"/>
                  </a:cubicBezTo>
                  <a:cubicBezTo>
                    <a:pt x="1079" y="3043"/>
                    <a:pt x="1096" y="2971"/>
                    <a:pt x="1104" y="2903"/>
                  </a:cubicBezTo>
                  <a:cubicBezTo>
                    <a:pt x="1117" y="2835"/>
                    <a:pt x="1130" y="2768"/>
                    <a:pt x="1142" y="2700"/>
                  </a:cubicBezTo>
                  <a:cubicBezTo>
                    <a:pt x="1202" y="2432"/>
                    <a:pt x="1274" y="2182"/>
                    <a:pt x="1338" y="1944"/>
                  </a:cubicBezTo>
                  <a:cubicBezTo>
                    <a:pt x="1401" y="1706"/>
                    <a:pt x="1452" y="1486"/>
                    <a:pt x="1482" y="1278"/>
                  </a:cubicBezTo>
                  <a:cubicBezTo>
                    <a:pt x="1516" y="1074"/>
                    <a:pt x="1524" y="883"/>
                    <a:pt x="1512" y="718"/>
                  </a:cubicBezTo>
                  <a:cubicBezTo>
                    <a:pt x="1499" y="552"/>
                    <a:pt x="1473" y="408"/>
                    <a:pt x="1439" y="297"/>
                  </a:cubicBezTo>
                  <a:cubicBezTo>
                    <a:pt x="1401" y="187"/>
                    <a:pt x="1350" y="115"/>
                    <a:pt x="1304" y="77"/>
                  </a:cubicBezTo>
                  <a:cubicBezTo>
                    <a:pt x="1236" y="21"/>
                    <a:pt x="1155" y="4"/>
                    <a:pt x="11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2" name="Google Shape;2622;p29"/>
            <p:cNvSpPr/>
            <p:nvPr/>
          </p:nvSpPr>
          <p:spPr>
            <a:xfrm>
              <a:off x="8770420" y="3461906"/>
              <a:ext cx="328425" cy="127970"/>
            </a:xfrm>
            <a:custGeom>
              <a:avLst/>
              <a:gdLst/>
              <a:ahLst/>
              <a:cxnLst/>
              <a:rect l="l" t="t" r="r" b="b"/>
              <a:pathLst>
                <a:path w="1758" h="685" extrusionOk="0">
                  <a:moveTo>
                    <a:pt x="365" y="1"/>
                  </a:moveTo>
                  <a:cubicBezTo>
                    <a:pt x="211" y="1"/>
                    <a:pt x="98" y="18"/>
                    <a:pt x="51" y="18"/>
                  </a:cubicBezTo>
                  <a:cubicBezTo>
                    <a:pt x="41" y="20"/>
                    <a:pt x="31" y="21"/>
                    <a:pt x="23" y="21"/>
                  </a:cubicBezTo>
                  <a:cubicBezTo>
                    <a:pt x="14" y="21"/>
                    <a:pt x="7" y="20"/>
                    <a:pt x="1" y="18"/>
                  </a:cubicBezTo>
                  <a:lnTo>
                    <a:pt x="1" y="18"/>
                  </a:lnTo>
                  <a:cubicBezTo>
                    <a:pt x="51" y="78"/>
                    <a:pt x="111" y="137"/>
                    <a:pt x="183" y="205"/>
                  </a:cubicBezTo>
                  <a:cubicBezTo>
                    <a:pt x="361" y="362"/>
                    <a:pt x="616" y="523"/>
                    <a:pt x="900" y="604"/>
                  </a:cubicBezTo>
                  <a:cubicBezTo>
                    <a:pt x="1064" y="654"/>
                    <a:pt x="1238" y="684"/>
                    <a:pt x="1397" y="684"/>
                  </a:cubicBezTo>
                  <a:cubicBezTo>
                    <a:pt x="1510" y="684"/>
                    <a:pt x="1614" y="669"/>
                    <a:pt x="1703" y="634"/>
                  </a:cubicBezTo>
                  <a:cubicBezTo>
                    <a:pt x="1724" y="625"/>
                    <a:pt x="1741" y="617"/>
                    <a:pt x="1758" y="608"/>
                  </a:cubicBezTo>
                  <a:cubicBezTo>
                    <a:pt x="1745" y="566"/>
                    <a:pt x="1707" y="447"/>
                    <a:pt x="1571" y="349"/>
                  </a:cubicBezTo>
                  <a:cubicBezTo>
                    <a:pt x="1507" y="298"/>
                    <a:pt x="1418" y="252"/>
                    <a:pt x="1325" y="205"/>
                  </a:cubicBezTo>
                  <a:cubicBezTo>
                    <a:pt x="1227" y="163"/>
                    <a:pt x="1125" y="124"/>
                    <a:pt x="1019" y="90"/>
                  </a:cubicBezTo>
                  <a:cubicBezTo>
                    <a:pt x="811" y="27"/>
                    <a:pt x="590" y="1"/>
                    <a:pt x="412" y="1"/>
                  </a:cubicBezTo>
                  <a:cubicBezTo>
                    <a:pt x="396" y="1"/>
                    <a:pt x="380" y="1"/>
                    <a:pt x="365" y="1"/>
                  </a:cubicBezTo>
                  <a:close/>
                </a:path>
              </a:pathLst>
            </a:custGeom>
            <a:solidFill>
              <a:srgbClr val="1E15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3" name="Google Shape;2623;p29"/>
            <p:cNvSpPr/>
            <p:nvPr/>
          </p:nvSpPr>
          <p:spPr>
            <a:xfrm>
              <a:off x="8320003" y="3589689"/>
              <a:ext cx="748017" cy="1502013"/>
            </a:xfrm>
            <a:custGeom>
              <a:avLst/>
              <a:gdLst/>
              <a:ahLst/>
              <a:cxnLst/>
              <a:rect l="l" t="t" r="r" b="b"/>
              <a:pathLst>
                <a:path w="4004" h="8040" extrusionOk="0">
                  <a:moveTo>
                    <a:pt x="3159" y="1"/>
                  </a:moveTo>
                  <a:lnTo>
                    <a:pt x="3159" y="1"/>
                  </a:lnTo>
                  <a:cubicBezTo>
                    <a:pt x="3167" y="18"/>
                    <a:pt x="3167" y="94"/>
                    <a:pt x="3150" y="336"/>
                  </a:cubicBezTo>
                  <a:cubicBezTo>
                    <a:pt x="3146" y="383"/>
                    <a:pt x="3146" y="455"/>
                    <a:pt x="3133" y="540"/>
                  </a:cubicBezTo>
                  <a:cubicBezTo>
                    <a:pt x="3125" y="629"/>
                    <a:pt x="3108" y="735"/>
                    <a:pt x="3095" y="858"/>
                  </a:cubicBezTo>
                  <a:cubicBezTo>
                    <a:pt x="3086" y="917"/>
                    <a:pt x="3078" y="985"/>
                    <a:pt x="3069" y="1053"/>
                  </a:cubicBezTo>
                  <a:cubicBezTo>
                    <a:pt x="3057" y="1121"/>
                    <a:pt x="3044" y="1193"/>
                    <a:pt x="3031" y="1270"/>
                  </a:cubicBezTo>
                  <a:cubicBezTo>
                    <a:pt x="3006" y="1418"/>
                    <a:pt x="2976" y="1584"/>
                    <a:pt x="2938" y="1758"/>
                  </a:cubicBezTo>
                  <a:cubicBezTo>
                    <a:pt x="2789" y="2454"/>
                    <a:pt x="2547" y="3307"/>
                    <a:pt x="2208" y="4135"/>
                  </a:cubicBezTo>
                  <a:cubicBezTo>
                    <a:pt x="1877" y="4962"/>
                    <a:pt x="1469" y="5765"/>
                    <a:pt x="1092" y="6401"/>
                  </a:cubicBezTo>
                  <a:cubicBezTo>
                    <a:pt x="722" y="7038"/>
                    <a:pt x="387" y="7509"/>
                    <a:pt x="247" y="7713"/>
                  </a:cubicBezTo>
                  <a:lnTo>
                    <a:pt x="243" y="7717"/>
                  </a:lnTo>
                  <a:lnTo>
                    <a:pt x="238" y="7721"/>
                  </a:lnTo>
                  <a:cubicBezTo>
                    <a:pt x="204" y="7768"/>
                    <a:pt x="196" y="7781"/>
                    <a:pt x="183" y="7798"/>
                  </a:cubicBezTo>
                  <a:cubicBezTo>
                    <a:pt x="81" y="7938"/>
                    <a:pt x="30" y="8001"/>
                    <a:pt x="1" y="8031"/>
                  </a:cubicBezTo>
                  <a:cubicBezTo>
                    <a:pt x="22" y="8035"/>
                    <a:pt x="43" y="8035"/>
                    <a:pt x="69" y="8040"/>
                  </a:cubicBezTo>
                  <a:cubicBezTo>
                    <a:pt x="103" y="8040"/>
                    <a:pt x="145" y="8035"/>
                    <a:pt x="187" y="8031"/>
                  </a:cubicBezTo>
                  <a:cubicBezTo>
                    <a:pt x="217" y="7997"/>
                    <a:pt x="285" y="7933"/>
                    <a:pt x="408" y="7815"/>
                  </a:cubicBezTo>
                  <a:cubicBezTo>
                    <a:pt x="552" y="7675"/>
                    <a:pt x="968" y="7276"/>
                    <a:pt x="1414" y="6669"/>
                  </a:cubicBezTo>
                  <a:cubicBezTo>
                    <a:pt x="1639" y="6367"/>
                    <a:pt x="1872" y="6015"/>
                    <a:pt x="2093" y="5624"/>
                  </a:cubicBezTo>
                  <a:cubicBezTo>
                    <a:pt x="2310" y="5234"/>
                    <a:pt x="2513" y="4814"/>
                    <a:pt x="2696" y="4381"/>
                  </a:cubicBezTo>
                  <a:cubicBezTo>
                    <a:pt x="2874" y="3944"/>
                    <a:pt x="3044" y="3507"/>
                    <a:pt x="3192" y="3082"/>
                  </a:cubicBezTo>
                  <a:cubicBezTo>
                    <a:pt x="3341" y="2662"/>
                    <a:pt x="3464" y="2254"/>
                    <a:pt x="3566" y="1894"/>
                  </a:cubicBezTo>
                  <a:cubicBezTo>
                    <a:pt x="3774" y="1164"/>
                    <a:pt x="3889" y="603"/>
                    <a:pt x="3931" y="408"/>
                  </a:cubicBezTo>
                  <a:cubicBezTo>
                    <a:pt x="3973" y="209"/>
                    <a:pt x="3990" y="128"/>
                    <a:pt x="4003" y="98"/>
                  </a:cubicBezTo>
                  <a:lnTo>
                    <a:pt x="4003" y="98"/>
                  </a:lnTo>
                  <a:cubicBezTo>
                    <a:pt x="3938" y="111"/>
                    <a:pt x="3869" y="117"/>
                    <a:pt x="3799" y="117"/>
                  </a:cubicBezTo>
                  <a:cubicBezTo>
                    <a:pt x="3778" y="117"/>
                    <a:pt x="3757" y="116"/>
                    <a:pt x="3736" y="115"/>
                  </a:cubicBezTo>
                  <a:cubicBezTo>
                    <a:pt x="3587" y="111"/>
                    <a:pt x="3430" y="86"/>
                    <a:pt x="3277" y="39"/>
                  </a:cubicBezTo>
                  <a:cubicBezTo>
                    <a:pt x="3239" y="26"/>
                    <a:pt x="3201" y="13"/>
                    <a:pt x="31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4" name="Google Shape;2624;p29"/>
            <p:cNvSpPr/>
            <p:nvPr/>
          </p:nvSpPr>
          <p:spPr>
            <a:xfrm>
              <a:off x="8284321" y="3352057"/>
              <a:ext cx="920076" cy="1737216"/>
            </a:xfrm>
            <a:custGeom>
              <a:avLst/>
              <a:gdLst/>
              <a:ahLst/>
              <a:cxnLst/>
              <a:rect l="l" t="t" r="r" b="b"/>
              <a:pathLst>
                <a:path w="4925" h="9299" extrusionOk="0">
                  <a:moveTo>
                    <a:pt x="2861" y="0"/>
                  </a:moveTo>
                  <a:cubicBezTo>
                    <a:pt x="2775" y="0"/>
                    <a:pt x="2705" y="7"/>
                    <a:pt x="2653" y="16"/>
                  </a:cubicBezTo>
                  <a:cubicBezTo>
                    <a:pt x="2433" y="46"/>
                    <a:pt x="2327" y="110"/>
                    <a:pt x="2276" y="148"/>
                  </a:cubicBezTo>
                  <a:cubicBezTo>
                    <a:pt x="2254" y="165"/>
                    <a:pt x="2242" y="173"/>
                    <a:pt x="2233" y="182"/>
                  </a:cubicBezTo>
                  <a:cubicBezTo>
                    <a:pt x="2233" y="186"/>
                    <a:pt x="2229" y="186"/>
                    <a:pt x="2229" y="190"/>
                  </a:cubicBezTo>
                  <a:cubicBezTo>
                    <a:pt x="2204" y="233"/>
                    <a:pt x="2161" y="309"/>
                    <a:pt x="2114" y="454"/>
                  </a:cubicBezTo>
                  <a:cubicBezTo>
                    <a:pt x="2085" y="547"/>
                    <a:pt x="2034" y="725"/>
                    <a:pt x="2013" y="971"/>
                  </a:cubicBezTo>
                  <a:cubicBezTo>
                    <a:pt x="1987" y="1222"/>
                    <a:pt x="1996" y="1536"/>
                    <a:pt x="2000" y="1905"/>
                  </a:cubicBezTo>
                  <a:cubicBezTo>
                    <a:pt x="2000" y="2635"/>
                    <a:pt x="1970" y="3556"/>
                    <a:pt x="1771" y="4477"/>
                  </a:cubicBezTo>
                  <a:cubicBezTo>
                    <a:pt x="1720" y="4706"/>
                    <a:pt x="1660" y="4936"/>
                    <a:pt x="1588" y="5161"/>
                  </a:cubicBezTo>
                  <a:cubicBezTo>
                    <a:pt x="1516" y="5381"/>
                    <a:pt x="1435" y="5602"/>
                    <a:pt x="1355" y="5814"/>
                  </a:cubicBezTo>
                  <a:cubicBezTo>
                    <a:pt x="1193" y="6243"/>
                    <a:pt x="1024" y="6650"/>
                    <a:pt x="862" y="7020"/>
                  </a:cubicBezTo>
                  <a:cubicBezTo>
                    <a:pt x="540" y="7758"/>
                    <a:pt x="281" y="8365"/>
                    <a:pt x="128" y="8696"/>
                  </a:cubicBezTo>
                  <a:lnTo>
                    <a:pt x="124" y="8705"/>
                  </a:lnTo>
                  <a:cubicBezTo>
                    <a:pt x="52" y="8853"/>
                    <a:pt x="35" y="8925"/>
                    <a:pt x="26" y="8976"/>
                  </a:cubicBezTo>
                  <a:cubicBezTo>
                    <a:pt x="1" y="9129"/>
                    <a:pt x="52" y="9214"/>
                    <a:pt x="73" y="9261"/>
                  </a:cubicBezTo>
                  <a:cubicBezTo>
                    <a:pt x="73" y="9261"/>
                    <a:pt x="77" y="9265"/>
                    <a:pt x="77" y="9265"/>
                  </a:cubicBezTo>
                  <a:cubicBezTo>
                    <a:pt x="86" y="9269"/>
                    <a:pt x="98" y="9273"/>
                    <a:pt x="115" y="9282"/>
                  </a:cubicBezTo>
                  <a:cubicBezTo>
                    <a:pt x="128" y="9286"/>
                    <a:pt x="149" y="9290"/>
                    <a:pt x="170" y="9299"/>
                  </a:cubicBezTo>
                  <a:cubicBezTo>
                    <a:pt x="179" y="9278"/>
                    <a:pt x="196" y="9248"/>
                    <a:pt x="226" y="9201"/>
                  </a:cubicBezTo>
                  <a:cubicBezTo>
                    <a:pt x="226" y="9193"/>
                    <a:pt x="226" y="9184"/>
                    <a:pt x="230" y="9171"/>
                  </a:cubicBezTo>
                  <a:cubicBezTo>
                    <a:pt x="230" y="9125"/>
                    <a:pt x="238" y="9040"/>
                    <a:pt x="277" y="8900"/>
                  </a:cubicBezTo>
                  <a:cubicBezTo>
                    <a:pt x="302" y="8802"/>
                    <a:pt x="357" y="8620"/>
                    <a:pt x="468" y="8386"/>
                  </a:cubicBezTo>
                  <a:cubicBezTo>
                    <a:pt x="574" y="8149"/>
                    <a:pt x="735" y="7864"/>
                    <a:pt x="905" y="7537"/>
                  </a:cubicBezTo>
                  <a:cubicBezTo>
                    <a:pt x="1070" y="7206"/>
                    <a:pt x="1249" y="6833"/>
                    <a:pt x="1406" y="6425"/>
                  </a:cubicBezTo>
                  <a:cubicBezTo>
                    <a:pt x="1563" y="6018"/>
                    <a:pt x="1711" y="5581"/>
                    <a:pt x="1834" y="5139"/>
                  </a:cubicBezTo>
                  <a:cubicBezTo>
                    <a:pt x="1957" y="4694"/>
                    <a:pt x="2063" y="4248"/>
                    <a:pt x="2153" y="3819"/>
                  </a:cubicBezTo>
                  <a:cubicBezTo>
                    <a:pt x="2237" y="3386"/>
                    <a:pt x="2305" y="2979"/>
                    <a:pt x="2361" y="2614"/>
                  </a:cubicBezTo>
                  <a:cubicBezTo>
                    <a:pt x="2471" y="1880"/>
                    <a:pt x="2530" y="1324"/>
                    <a:pt x="2560" y="1128"/>
                  </a:cubicBezTo>
                  <a:cubicBezTo>
                    <a:pt x="2598" y="827"/>
                    <a:pt x="2611" y="785"/>
                    <a:pt x="2619" y="785"/>
                  </a:cubicBezTo>
                  <a:cubicBezTo>
                    <a:pt x="2632" y="785"/>
                    <a:pt x="2632" y="840"/>
                    <a:pt x="2611" y="1128"/>
                  </a:cubicBezTo>
                  <a:cubicBezTo>
                    <a:pt x="2594" y="1324"/>
                    <a:pt x="2543" y="1884"/>
                    <a:pt x="2437" y="2618"/>
                  </a:cubicBezTo>
                  <a:cubicBezTo>
                    <a:pt x="2382" y="2983"/>
                    <a:pt x="2314" y="3395"/>
                    <a:pt x="2229" y="3828"/>
                  </a:cubicBezTo>
                  <a:cubicBezTo>
                    <a:pt x="2144" y="4256"/>
                    <a:pt x="2038" y="4706"/>
                    <a:pt x="1915" y="5152"/>
                  </a:cubicBezTo>
                  <a:cubicBezTo>
                    <a:pt x="1788" y="5598"/>
                    <a:pt x="1639" y="6039"/>
                    <a:pt x="1482" y="6447"/>
                  </a:cubicBezTo>
                  <a:cubicBezTo>
                    <a:pt x="1321" y="6858"/>
                    <a:pt x="1142" y="7236"/>
                    <a:pt x="973" y="7563"/>
                  </a:cubicBezTo>
                  <a:cubicBezTo>
                    <a:pt x="799" y="7894"/>
                    <a:pt x="637" y="8174"/>
                    <a:pt x="527" y="8407"/>
                  </a:cubicBezTo>
                  <a:cubicBezTo>
                    <a:pt x="417" y="8637"/>
                    <a:pt x="357" y="8815"/>
                    <a:pt x="328" y="8908"/>
                  </a:cubicBezTo>
                  <a:cubicBezTo>
                    <a:pt x="294" y="9023"/>
                    <a:pt x="277" y="9095"/>
                    <a:pt x="264" y="9142"/>
                  </a:cubicBezTo>
                  <a:cubicBezTo>
                    <a:pt x="281" y="9112"/>
                    <a:pt x="302" y="9082"/>
                    <a:pt x="328" y="9044"/>
                  </a:cubicBezTo>
                  <a:cubicBezTo>
                    <a:pt x="340" y="9027"/>
                    <a:pt x="353" y="9010"/>
                    <a:pt x="387" y="8959"/>
                  </a:cubicBezTo>
                  <a:lnTo>
                    <a:pt x="391" y="8955"/>
                  </a:lnTo>
                  <a:cubicBezTo>
                    <a:pt x="527" y="8743"/>
                    <a:pt x="854" y="8272"/>
                    <a:pt x="1219" y="7635"/>
                  </a:cubicBezTo>
                  <a:cubicBezTo>
                    <a:pt x="1592" y="6998"/>
                    <a:pt x="1996" y="6196"/>
                    <a:pt x="2327" y="5377"/>
                  </a:cubicBezTo>
                  <a:cubicBezTo>
                    <a:pt x="2662" y="4554"/>
                    <a:pt x="2904" y="3705"/>
                    <a:pt x="3057" y="3017"/>
                  </a:cubicBezTo>
                  <a:cubicBezTo>
                    <a:pt x="3074" y="2932"/>
                    <a:pt x="3095" y="2847"/>
                    <a:pt x="3112" y="2767"/>
                  </a:cubicBezTo>
                  <a:cubicBezTo>
                    <a:pt x="3125" y="2686"/>
                    <a:pt x="3142" y="2610"/>
                    <a:pt x="3154" y="2533"/>
                  </a:cubicBezTo>
                  <a:cubicBezTo>
                    <a:pt x="3167" y="2457"/>
                    <a:pt x="3180" y="2385"/>
                    <a:pt x="3192" y="2317"/>
                  </a:cubicBezTo>
                  <a:cubicBezTo>
                    <a:pt x="3205" y="2253"/>
                    <a:pt x="3209" y="2185"/>
                    <a:pt x="3222" y="2126"/>
                  </a:cubicBezTo>
                  <a:cubicBezTo>
                    <a:pt x="3239" y="2003"/>
                    <a:pt x="3256" y="1901"/>
                    <a:pt x="3265" y="1812"/>
                  </a:cubicBezTo>
                  <a:cubicBezTo>
                    <a:pt x="3277" y="1723"/>
                    <a:pt x="3286" y="1655"/>
                    <a:pt x="3290" y="1608"/>
                  </a:cubicBezTo>
                  <a:cubicBezTo>
                    <a:pt x="3320" y="1341"/>
                    <a:pt x="3337" y="1277"/>
                    <a:pt x="3345" y="1268"/>
                  </a:cubicBezTo>
                  <a:cubicBezTo>
                    <a:pt x="3091" y="1171"/>
                    <a:pt x="2870" y="1022"/>
                    <a:pt x="2713" y="874"/>
                  </a:cubicBezTo>
                  <a:cubicBezTo>
                    <a:pt x="2530" y="704"/>
                    <a:pt x="2428" y="538"/>
                    <a:pt x="2399" y="479"/>
                  </a:cubicBezTo>
                  <a:cubicBezTo>
                    <a:pt x="2356" y="386"/>
                    <a:pt x="2361" y="373"/>
                    <a:pt x="2373" y="364"/>
                  </a:cubicBezTo>
                  <a:cubicBezTo>
                    <a:pt x="2376" y="362"/>
                    <a:pt x="2379" y="361"/>
                    <a:pt x="2383" y="361"/>
                  </a:cubicBezTo>
                  <a:cubicBezTo>
                    <a:pt x="2397" y="361"/>
                    <a:pt x="2419" y="377"/>
                    <a:pt x="2462" y="437"/>
                  </a:cubicBezTo>
                  <a:cubicBezTo>
                    <a:pt x="2484" y="458"/>
                    <a:pt x="2522" y="509"/>
                    <a:pt x="2573" y="572"/>
                  </a:cubicBezTo>
                  <a:cubicBezTo>
                    <a:pt x="2577" y="560"/>
                    <a:pt x="2598" y="547"/>
                    <a:pt x="2641" y="530"/>
                  </a:cubicBezTo>
                  <a:cubicBezTo>
                    <a:pt x="2687" y="517"/>
                    <a:pt x="2823" y="483"/>
                    <a:pt x="3010" y="479"/>
                  </a:cubicBezTo>
                  <a:cubicBezTo>
                    <a:pt x="3033" y="478"/>
                    <a:pt x="3057" y="477"/>
                    <a:pt x="3081" y="477"/>
                  </a:cubicBezTo>
                  <a:cubicBezTo>
                    <a:pt x="3254" y="477"/>
                    <a:pt x="3458" y="504"/>
                    <a:pt x="3655" y="564"/>
                  </a:cubicBezTo>
                  <a:cubicBezTo>
                    <a:pt x="3765" y="598"/>
                    <a:pt x="3876" y="636"/>
                    <a:pt x="3973" y="687"/>
                  </a:cubicBezTo>
                  <a:cubicBezTo>
                    <a:pt x="4071" y="738"/>
                    <a:pt x="4164" y="789"/>
                    <a:pt x="4241" y="848"/>
                  </a:cubicBezTo>
                  <a:cubicBezTo>
                    <a:pt x="4317" y="912"/>
                    <a:pt x="4372" y="980"/>
                    <a:pt x="4402" y="1043"/>
                  </a:cubicBezTo>
                  <a:cubicBezTo>
                    <a:pt x="4419" y="1086"/>
                    <a:pt x="4428" y="1120"/>
                    <a:pt x="4432" y="1150"/>
                  </a:cubicBezTo>
                  <a:cubicBezTo>
                    <a:pt x="4470" y="1116"/>
                    <a:pt x="4500" y="1082"/>
                    <a:pt x="4525" y="1048"/>
                  </a:cubicBezTo>
                  <a:cubicBezTo>
                    <a:pt x="4568" y="984"/>
                    <a:pt x="4580" y="929"/>
                    <a:pt x="4585" y="899"/>
                  </a:cubicBezTo>
                  <a:cubicBezTo>
                    <a:pt x="4593" y="857"/>
                    <a:pt x="4593" y="827"/>
                    <a:pt x="4597" y="814"/>
                  </a:cubicBezTo>
                  <a:cubicBezTo>
                    <a:pt x="4602" y="797"/>
                    <a:pt x="4606" y="789"/>
                    <a:pt x="4610" y="789"/>
                  </a:cubicBezTo>
                  <a:cubicBezTo>
                    <a:pt x="4619" y="789"/>
                    <a:pt x="4627" y="789"/>
                    <a:pt x="4640" y="806"/>
                  </a:cubicBezTo>
                  <a:cubicBezTo>
                    <a:pt x="4648" y="823"/>
                    <a:pt x="4661" y="852"/>
                    <a:pt x="4661" y="908"/>
                  </a:cubicBezTo>
                  <a:cubicBezTo>
                    <a:pt x="4661" y="942"/>
                    <a:pt x="4657" y="1014"/>
                    <a:pt x="4606" y="1099"/>
                  </a:cubicBezTo>
                  <a:cubicBezTo>
                    <a:pt x="4563" y="1179"/>
                    <a:pt x="4474" y="1273"/>
                    <a:pt x="4347" y="1324"/>
                  </a:cubicBezTo>
                  <a:cubicBezTo>
                    <a:pt x="4305" y="1341"/>
                    <a:pt x="4258" y="1353"/>
                    <a:pt x="4211" y="1366"/>
                  </a:cubicBezTo>
                  <a:cubicBezTo>
                    <a:pt x="4215" y="1392"/>
                    <a:pt x="4207" y="1472"/>
                    <a:pt x="4173" y="1684"/>
                  </a:cubicBezTo>
                  <a:cubicBezTo>
                    <a:pt x="4143" y="1884"/>
                    <a:pt x="4033" y="2448"/>
                    <a:pt x="3833" y="3178"/>
                  </a:cubicBezTo>
                  <a:cubicBezTo>
                    <a:pt x="3732" y="3543"/>
                    <a:pt x="3604" y="3951"/>
                    <a:pt x="3460" y="4375"/>
                  </a:cubicBezTo>
                  <a:cubicBezTo>
                    <a:pt x="3311" y="4800"/>
                    <a:pt x="3146" y="5241"/>
                    <a:pt x="2963" y="5678"/>
                  </a:cubicBezTo>
                  <a:cubicBezTo>
                    <a:pt x="2785" y="6111"/>
                    <a:pt x="2577" y="6540"/>
                    <a:pt x="2356" y="6930"/>
                  </a:cubicBezTo>
                  <a:cubicBezTo>
                    <a:pt x="2136" y="7321"/>
                    <a:pt x="1898" y="7677"/>
                    <a:pt x="1669" y="7983"/>
                  </a:cubicBezTo>
                  <a:cubicBezTo>
                    <a:pt x="1215" y="8590"/>
                    <a:pt x="790" y="8985"/>
                    <a:pt x="637" y="9121"/>
                  </a:cubicBezTo>
                  <a:cubicBezTo>
                    <a:pt x="544" y="9201"/>
                    <a:pt x="476" y="9256"/>
                    <a:pt x="438" y="9290"/>
                  </a:cubicBezTo>
                  <a:cubicBezTo>
                    <a:pt x="459" y="9282"/>
                    <a:pt x="480" y="9273"/>
                    <a:pt x="502" y="9265"/>
                  </a:cubicBezTo>
                  <a:cubicBezTo>
                    <a:pt x="569" y="9239"/>
                    <a:pt x="659" y="9188"/>
                    <a:pt x="769" y="9108"/>
                  </a:cubicBezTo>
                  <a:cubicBezTo>
                    <a:pt x="824" y="9065"/>
                    <a:pt x="879" y="9014"/>
                    <a:pt x="943" y="8964"/>
                  </a:cubicBezTo>
                  <a:cubicBezTo>
                    <a:pt x="1007" y="8908"/>
                    <a:pt x="1079" y="8853"/>
                    <a:pt x="1147" y="8785"/>
                  </a:cubicBezTo>
                  <a:cubicBezTo>
                    <a:pt x="1431" y="8526"/>
                    <a:pt x="1766" y="8166"/>
                    <a:pt x="2089" y="7716"/>
                  </a:cubicBezTo>
                  <a:cubicBezTo>
                    <a:pt x="2254" y="7491"/>
                    <a:pt x="2416" y="7245"/>
                    <a:pt x="2573" y="6977"/>
                  </a:cubicBezTo>
                  <a:cubicBezTo>
                    <a:pt x="2730" y="6714"/>
                    <a:pt x="2883" y="6430"/>
                    <a:pt x="3031" y="6137"/>
                  </a:cubicBezTo>
                  <a:cubicBezTo>
                    <a:pt x="3328" y="5547"/>
                    <a:pt x="3604" y="4906"/>
                    <a:pt x="3872" y="4265"/>
                  </a:cubicBezTo>
                  <a:cubicBezTo>
                    <a:pt x="4139" y="3624"/>
                    <a:pt x="4394" y="2975"/>
                    <a:pt x="4627" y="2355"/>
                  </a:cubicBezTo>
                  <a:cubicBezTo>
                    <a:pt x="4742" y="2045"/>
                    <a:pt x="4861" y="1744"/>
                    <a:pt x="4899" y="1447"/>
                  </a:cubicBezTo>
                  <a:cubicBezTo>
                    <a:pt x="4920" y="1298"/>
                    <a:pt x="4924" y="1150"/>
                    <a:pt x="4894" y="1014"/>
                  </a:cubicBezTo>
                  <a:cubicBezTo>
                    <a:pt x="4865" y="878"/>
                    <a:pt x="4805" y="751"/>
                    <a:pt x="4720" y="653"/>
                  </a:cubicBezTo>
                  <a:cubicBezTo>
                    <a:pt x="4631" y="551"/>
                    <a:pt x="4525" y="475"/>
                    <a:pt x="4415" y="411"/>
                  </a:cubicBezTo>
                  <a:cubicBezTo>
                    <a:pt x="4305" y="347"/>
                    <a:pt x="4190" y="296"/>
                    <a:pt x="4080" y="258"/>
                  </a:cubicBezTo>
                  <a:cubicBezTo>
                    <a:pt x="3859" y="173"/>
                    <a:pt x="3647" y="110"/>
                    <a:pt x="3460" y="72"/>
                  </a:cubicBezTo>
                  <a:cubicBezTo>
                    <a:pt x="3273" y="29"/>
                    <a:pt x="3103" y="12"/>
                    <a:pt x="2968" y="4"/>
                  </a:cubicBezTo>
                  <a:cubicBezTo>
                    <a:pt x="2930" y="1"/>
                    <a:pt x="2894" y="0"/>
                    <a:pt x="28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5" name="Google Shape;2625;p29"/>
            <p:cNvSpPr/>
            <p:nvPr/>
          </p:nvSpPr>
          <p:spPr>
            <a:xfrm>
              <a:off x="8306553" y="2696142"/>
              <a:ext cx="284897" cy="2240129"/>
            </a:xfrm>
            <a:custGeom>
              <a:avLst/>
              <a:gdLst/>
              <a:ahLst/>
              <a:cxnLst/>
              <a:rect l="l" t="t" r="r" b="b"/>
              <a:pathLst>
                <a:path w="1525" h="11991" extrusionOk="0">
                  <a:moveTo>
                    <a:pt x="1079" y="0"/>
                  </a:moveTo>
                  <a:cubicBezTo>
                    <a:pt x="1057" y="4"/>
                    <a:pt x="1032" y="9"/>
                    <a:pt x="1006" y="17"/>
                  </a:cubicBezTo>
                  <a:cubicBezTo>
                    <a:pt x="981" y="21"/>
                    <a:pt x="956" y="30"/>
                    <a:pt x="930" y="47"/>
                  </a:cubicBezTo>
                  <a:cubicBezTo>
                    <a:pt x="1032" y="166"/>
                    <a:pt x="1155" y="446"/>
                    <a:pt x="1057" y="1057"/>
                  </a:cubicBezTo>
                  <a:cubicBezTo>
                    <a:pt x="900" y="2025"/>
                    <a:pt x="849" y="2823"/>
                    <a:pt x="858" y="3502"/>
                  </a:cubicBezTo>
                  <a:cubicBezTo>
                    <a:pt x="866" y="4177"/>
                    <a:pt x="1053" y="6779"/>
                    <a:pt x="985" y="7182"/>
                  </a:cubicBezTo>
                  <a:cubicBezTo>
                    <a:pt x="922" y="7581"/>
                    <a:pt x="756" y="8616"/>
                    <a:pt x="735" y="8871"/>
                  </a:cubicBezTo>
                  <a:cubicBezTo>
                    <a:pt x="714" y="9121"/>
                    <a:pt x="395" y="10548"/>
                    <a:pt x="306" y="10768"/>
                  </a:cubicBezTo>
                  <a:cubicBezTo>
                    <a:pt x="268" y="10862"/>
                    <a:pt x="166" y="10980"/>
                    <a:pt x="64" y="11082"/>
                  </a:cubicBezTo>
                  <a:cubicBezTo>
                    <a:pt x="39" y="11176"/>
                    <a:pt x="22" y="11244"/>
                    <a:pt x="9" y="11295"/>
                  </a:cubicBezTo>
                  <a:cubicBezTo>
                    <a:pt x="9" y="11329"/>
                    <a:pt x="9" y="11367"/>
                    <a:pt x="9" y="11401"/>
                  </a:cubicBezTo>
                  <a:cubicBezTo>
                    <a:pt x="9" y="11651"/>
                    <a:pt x="5" y="11829"/>
                    <a:pt x="5" y="11918"/>
                  </a:cubicBezTo>
                  <a:cubicBezTo>
                    <a:pt x="5" y="11944"/>
                    <a:pt x="1" y="11969"/>
                    <a:pt x="1" y="11991"/>
                  </a:cubicBezTo>
                  <a:cubicBezTo>
                    <a:pt x="111" y="11736"/>
                    <a:pt x="255" y="11384"/>
                    <a:pt x="429" y="10976"/>
                  </a:cubicBezTo>
                  <a:cubicBezTo>
                    <a:pt x="433" y="10913"/>
                    <a:pt x="442" y="10811"/>
                    <a:pt x="463" y="10662"/>
                  </a:cubicBezTo>
                  <a:cubicBezTo>
                    <a:pt x="484" y="10531"/>
                    <a:pt x="531" y="10280"/>
                    <a:pt x="612" y="9949"/>
                  </a:cubicBezTo>
                  <a:cubicBezTo>
                    <a:pt x="688" y="9618"/>
                    <a:pt x="803" y="9202"/>
                    <a:pt x="917" y="8727"/>
                  </a:cubicBezTo>
                  <a:cubicBezTo>
                    <a:pt x="1032" y="8251"/>
                    <a:pt x="1138" y="7717"/>
                    <a:pt x="1151" y="7139"/>
                  </a:cubicBezTo>
                  <a:cubicBezTo>
                    <a:pt x="1164" y="6851"/>
                    <a:pt x="1155" y="6558"/>
                    <a:pt x="1138" y="6256"/>
                  </a:cubicBezTo>
                  <a:cubicBezTo>
                    <a:pt x="1125" y="5955"/>
                    <a:pt x="1100" y="5654"/>
                    <a:pt x="1079" y="5348"/>
                  </a:cubicBezTo>
                  <a:cubicBezTo>
                    <a:pt x="1053" y="5043"/>
                    <a:pt x="1032" y="4741"/>
                    <a:pt x="1019" y="4436"/>
                  </a:cubicBezTo>
                  <a:cubicBezTo>
                    <a:pt x="1015" y="4287"/>
                    <a:pt x="1015" y="4134"/>
                    <a:pt x="1011" y="3986"/>
                  </a:cubicBezTo>
                  <a:cubicBezTo>
                    <a:pt x="1015" y="3837"/>
                    <a:pt x="1015" y="3689"/>
                    <a:pt x="1028" y="3544"/>
                  </a:cubicBezTo>
                  <a:cubicBezTo>
                    <a:pt x="1036" y="3396"/>
                    <a:pt x="1053" y="3251"/>
                    <a:pt x="1070" y="3111"/>
                  </a:cubicBezTo>
                  <a:cubicBezTo>
                    <a:pt x="1079" y="3043"/>
                    <a:pt x="1096" y="2971"/>
                    <a:pt x="1104" y="2903"/>
                  </a:cubicBezTo>
                  <a:cubicBezTo>
                    <a:pt x="1117" y="2835"/>
                    <a:pt x="1130" y="2768"/>
                    <a:pt x="1142" y="2700"/>
                  </a:cubicBezTo>
                  <a:cubicBezTo>
                    <a:pt x="1202" y="2432"/>
                    <a:pt x="1274" y="2182"/>
                    <a:pt x="1338" y="1944"/>
                  </a:cubicBezTo>
                  <a:cubicBezTo>
                    <a:pt x="1401" y="1706"/>
                    <a:pt x="1452" y="1486"/>
                    <a:pt x="1482" y="1278"/>
                  </a:cubicBezTo>
                  <a:cubicBezTo>
                    <a:pt x="1516" y="1074"/>
                    <a:pt x="1524" y="883"/>
                    <a:pt x="1512" y="718"/>
                  </a:cubicBezTo>
                  <a:cubicBezTo>
                    <a:pt x="1499" y="552"/>
                    <a:pt x="1473" y="408"/>
                    <a:pt x="1439" y="297"/>
                  </a:cubicBezTo>
                  <a:cubicBezTo>
                    <a:pt x="1401" y="187"/>
                    <a:pt x="1350" y="115"/>
                    <a:pt x="1304" y="77"/>
                  </a:cubicBezTo>
                  <a:cubicBezTo>
                    <a:pt x="1236" y="21"/>
                    <a:pt x="1155" y="4"/>
                    <a:pt x="1100" y="0"/>
                  </a:cubicBezTo>
                  <a:close/>
                </a:path>
              </a:pathLst>
            </a:custGeom>
            <a:solidFill>
              <a:srgbClr val="1E1549">
                <a:alpha val="41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6" name="Google Shape;2626;p29"/>
            <p:cNvSpPr/>
            <p:nvPr/>
          </p:nvSpPr>
          <p:spPr>
            <a:xfrm>
              <a:off x="7467556" y="3453686"/>
              <a:ext cx="428373" cy="1367691"/>
            </a:xfrm>
            <a:custGeom>
              <a:avLst/>
              <a:gdLst/>
              <a:ahLst/>
              <a:cxnLst/>
              <a:rect l="l" t="t" r="r" b="b"/>
              <a:pathLst>
                <a:path w="2293" h="7321" extrusionOk="0">
                  <a:moveTo>
                    <a:pt x="292" y="0"/>
                  </a:moveTo>
                  <a:cubicBezTo>
                    <a:pt x="263" y="0"/>
                    <a:pt x="234" y="5"/>
                    <a:pt x="209" y="11"/>
                  </a:cubicBezTo>
                  <a:cubicBezTo>
                    <a:pt x="196" y="16"/>
                    <a:pt x="188" y="20"/>
                    <a:pt x="179" y="24"/>
                  </a:cubicBezTo>
                  <a:cubicBezTo>
                    <a:pt x="179" y="198"/>
                    <a:pt x="171" y="648"/>
                    <a:pt x="99" y="1544"/>
                  </a:cubicBezTo>
                  <a:cubicBezTo>
                    <a:pt x="1" y="2774"/>
                    <a:pt x="336" y="5215"/>
                    <a:pt x="756" y="5779"/>
                  </a:cubicBezTo>
                  <a:cubicBezTo>
                    <a:pt x="1177" y="6340"/>
                    <a:pt x="2068" y="7235"/>
                    <a:pt x="2068" y="7235"/>
                  </a:cubicBezTo>
                  <a:lnTo>
                    <a:pt x="2293" y="7320"/>
                  </a:lnTo>
                  <a:cubicBezTo>
                    <a:pt x="2238" y="7261"/>
                    <a:pt x="2183" y="7201"/>
                    <a:pt x="2123" y="7138"/>
                  </a:cubicBezTo>
                  <a:cubicBezTo>
                    <a:pt x="1818" y="6802"/>
                    <a:pt x="1465" y="6425"/>
                    <a:pt x="1151" y="5975"/>
                  </a:cubicBezTo>
                  <a:cubicBezTo>
                    <a:pt x="994" y="5750"/>
                    <a:pt x="858" y="5499"/>
                    <a:pt x="748" y="5240"/>
                  </a:cubicBezTo>
                  <a:cubicBezTo>
                    <a:pt x="638" y="4977"/>
                    <a:pt x="548" y="4701"/>
                    <a:pt x="485" y="4426"/>
                  </a:cubicBezTo>
                  <a:cubicBezTo>
                    <a:pt x="349" y="3865"/>
                    <a:pt x="302" y="3288"/>
                    <a:pt x="315" y="2745"/>
                  </a:cubicBezTo>
                  <a:cubicBezTo>
                    <a:pt x="324" y="2201"/>
                    <a:pt x="383" y="1688"/>
                    <a:pt x="451" y="1238"/>
                  </a:cubicBezTo>
                  <a:cubicBezTo>
                    <a:pt x="489" y="1009"/>
                    <a:pt x="527" y="797"/>
                    <a:pt x="561" y="606"/>
                  </a:cubicBezTo>
                  <a:cubicBezTo>
                    <a:pt x="595" y="419"/>
                    <a:pt x="595" y="236"/>
                    <a:pt x="523" y="117"/>
                  </a:cubicBezTo>
                  <a:cubicBezTo>
                    <a:pt x="485" y="62"/>
                    <a:pt x="430" y="24"/>
                    <a:pt x="370" y="11"/>
                  </a:cubicBezTo>
                  <a:cubicBezTo>
                    <a:pt x="345" y="3"/>
                    <a:pt x="318" y="0"/>
                    <a:pt x="292" y="0"/>
                  </a:cubicBezTo>
                  <a:close/>
                </a:path>
              </a:pathLst>
            </a:custGeom>
            <a:solidFill>
              <a:srgbClr val="1E1549">
                <a:alpha val="1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7" name="Google Shape;2627;p29"/>
            <p:cNvSpPr/>
            <p:nvPr/>
          </p:nvSpPr>
          <p:spPr>
            <a:xfrm>
              <a:off x="8263024" y="3357475"/>
              <a:ext cx="962671" cy="1745996"/>
            </a:xfrm>
            <a:custGeom>
              <a:avLst/>
              <a:gdLst/>
              <a:ahLst/>
              <a:cxnLst/>
              <a:rect l="l" t="t" r="r" b="b"/>
              <a:pathLst>
                <a:path w="5153" h="9346" extrusionOk="0">
                  <a:moveTo>
                    <a:pt x="3824" y="0"/>
                  </a:moveTo>
                  <a:cubicBezTo>
                    <a:pt x="3824" y="26"/>
                    <a:pt x="3824" y="59"/>
                    <a:pt x="3824" y="106"/>
                  </a:cubicBezTo>
                  <a:cubicBezTo>
                    <a:pt x="3820" y="204"/>
                    <a:pt x="3816" y="357"/>
                    <a:pt x="3807" y="548"/>
                  </a:cubicBezTo>
                  <a:cubicBezTo>
                    <a:pt x="3807" y="586"/>
                    <a:pt x="3807" y="628"/>
                    <a:pt x="3803" y="671"/>
                  </a:cubicBezTo>
                  <a:cubicBezTo>
                    <a:pt x="3795" y="828"/>
                    <a:pt x="3782" y="1006"/>
                    <a:pt x="3769" y="1205"/>
                  </a:cubicBezTo>
                  <a:cubicBezTo>
                    <a:pt x="3765" y="1244"/>
                    <a:pt x="3761" y="1286"/>
                    <a:pt x="3761" y="1324"/>
                  </a:cubicBezTo>
                  <a:cubicBezTo>
                    <a:pt x="3608" y="3149"/>
                    <a:pt x="3103" y="6307"/>
                    <a:pt x="1413" y="7619"/>
                  </a:cubicBezTo>
                  <a:cubicBezTo>
                    <a:pt x="1363" y="7657"/>
                    <a:pt x="1316" y="7695"/>
                    <a:pt x="1265" y="7729"/>
                  </a:cubicBezTo>
                  <a:cubicBezTo>
                    <a:pt x="1133" y="7814"/>
                    <a:pt x="998" y="7895"/>
                    <a:pt x="857" y="7958"/>
                  </a:cubicBezTo>
                  <a:cubicBezTo>
                    <a:pt x="824" y="7975"/>
                    <a:pt x="790" y="7992"/>
                    <a:pt x="756" y="8005"/>
                  </a:cubicBezTo>
                  <a:cubicBezTo>
                    <a:pt x="671" y="8039"/>
                    <a:pt x="582" y="8073"/>
                    <a:pt x="492" y="8098"/>
                  </a:cubicBezTo>
                  <a:cubicBezTo>
                    <a:pt x="454" y="8111"/>
                    <a:pt x="412" y="8124"/>
                    <a:pt x="369" y="8132"/>
                  </a:cubicBezTo>
                  <a:cubicBezTo>
                    <a:pt x="327" y="8145"/>
                    <a:pt x="284" y="8154"/>
                    <a:pt x="242" y="8162"/>
                  </a:cubicBezTo>
                  <a:cubicBezTo>
                    <a:pt x="242" y="8162"/>
                    <a:pt x="242" y="8166"/>
                    <a:pt x="238" y="8166"/>
                  </a:cubicBezTo>
                  <a:cubicBezTo>
                    <a:pt x="238" y="8247"/>
                    <a:pt x="208" y="8383"/>
                    <a:pt x="170" y="8548"/>
                  </a:cubicBezTo>
                  <a:cubicBezTo>
                    <a:pt x="161" y="8586"/>
                    <a:pt x="153" y="8629"/>
                    <a:pt x="144" y="8671"/>
                  </a:cubicBezTo>
                  <a:cubicBezTo>
                    <a:pt x="115" y="8782"/>
                    <a:pt x="89" y="8901"/>
                    <a:pt x="60" y="9019"/>
                  </a:cubicBezTo>
                  <a:cubicBezTo>
                    <a:pt x="60" y="9024"/>
                    <a:pt x="60" y="9028"/>
                    <a:pt x="55" y="9032"/>
                  </a:cubicBezTo>
                  <a:cubicBezTo>
                    <a:pt x="55" y="9041"/>
                    <a:pt x="55" y="9053"/>
                    <a:pt x="51" y="9062"/>
                  </a:cubicBezTo>
                  <a:cubicBezTo>
                    <a:pt x="43" y="9100"/>
                    <a:pt x="34" y="9138"/>
                    <a:pt x="26" y="9176"/>
                  </a:cubicBezTo>
                  <a:cubicBezTo>
                    <a:pt x="17" y="9223"/>
                    <a:pt x="9" y="9266"/>
                    <a:pt x="0" y="9308"/>
                  </a:cubicBezTo>
                  <a:cubicBezTo>
                    <a:pt x="43" y="9274"/>
                    <a:pt x="64" y="9240"/>
                    <a:pt x="81" y="9210"/>
                  </a:cubicBezTo>
                  <a:cubicBezTo>
                    <a:pt x="85" y="9193"/>
                    <a:pt x="89" y="9176"/>
                    <a:pt x="93" y="9164"/>
                  </a:cubicBezTo>
                  <a:cubicBezTo>
                    <a:pt x="115" y="9206"/>
                    <a:pt x="136" y="9232"/>
                    <a:pt x="153" y="9253"/>
                  </a:cubicBezTo>
                  <a:cubicBezTo>
                    <a:pt x="184" y="9287"/>
                    <a:pt x="201" y="9297"/>
                    <a:pt x="209" y="9297"/>
                  </a:cubicBezTo>
                  <a:cubicBezTo>
                    <a:pt x="210" y="9297"/>
                    <a:pt x="212" y="9296"/>
                    <a:pt x="212" y="9295"/>
                  </a:cubicBezTo>
                  <a:cubicBezTo>
                    <a:pt x="212" y="9291"/>
                    <a:pt x="212" y="9291"/>
                    <a:pt x="212" y="9291"/>
                  </a:cubicBezTo>
                  <a:cubicBezTo>
                    <a:pt x="246" y="9312"/>
                    <a:pt x="297" y="9329"/>
                    <a:pt x="365" y="9342"/>
                  </a:cubicBezTo>
                  <a:cubicBezTo>
                    <a:pt x="385" y="9344"/>
                    <a:pt x="407" y="9346"/>
                    <a:pt x="430" y="9346"/>
                  </a:cubicBezTo>
                  <a:cubicBezTo>
                    <a:pt x="493" y="9346"/>
                    <a:pt x="569" y="9336"/>
                    <a:pt x="649" y="9308"/>
                  </a:cubicBezTo>
                  <a:cubicBezTo>
                    <a:pt x="726" y="9283"/>
                    <a:pt x="828" y="9227"/>
                    <a:pt x="942" y="9142"/>
                  </a:cubicBezTo>
                  <a:cubicBezTo>
                    <a:pt x="998" y="9104"/>
                    <a:pt x="1057" y="9053"/>
                    <a:pt x="1125" y="8998"/>
                  </a:cubicBezTo>
                  <a:cubicBezTo>
                    <a:pt x="1189" y="8947"/>
                    <a:pt x="1261" y="8888"/>
                    <a:pt x="1333" y="8820"/>
                  </a:cubicBezTo>
                  <a:cubicBezTo>
                    <a:pt x="1626" y="8561"/>
                    <a:pt x="1965" y="8200"/>
                    <a:pt x="2301" y="7746"/>
                  </a:cubicBezTo>
                  <a:cubicBezTo>
                    <a:pt x="2632" y="7292"/>
                    <a:pt x="2958" y="6744"/>
                    <a:pt x="3256" y="6150"/>
                  </a:cubicBezTo>
                  <a:cubicBezTo>
                    <a:pt x="3557" y="5560"/>
                    <a:pt x="3833" y="4919"/>
                    <a:pt x="4104" y="4274"/>
                  </a:cubicBezTo>
                  <a:cubicBezTo>
                    <a:pt x="4372" y="3629"/>
                    <a:pt x="4622" y="2980"/>
                    <a:pt x="4856" y="2356"/>
                  </a:cubicBezTo>
                  <a:cubicBezTo>
                    <a:pt x="4966" y="2050"/>
                    <a:pt x="5089" y="1740"/>
                    <a:pt x="5132" y="1422"/>
                  </a:cubicBezTo>
                  <a:cubicBezTo>
                    <a:pt x="5153" y="1265"/>
                    <a:pt x="5153" y="1104"/>
                    <a:pt x="5115" y="951"/>
                  </a:cubicBezTo>
                  <a:cubicBezTo>
                    <a:pt x="5081" y="798"/>
                    <a:pt x="5008" y="654"/>
                    <a:pt x="4911" y="543"/>
                  </a:cubicBezTo>
                  <a:cubicBezTo>
                    <a:pt x="4809" y="433"/>
                    <a:pt x="4690" y="348"/>
                    <a:pt x="4576" y="284"/>
                  </a:cubicBezTo>
                  <a:cubicBezTo>
                    <a:pt x="4457" y="217"/>
                    <a:pt x="4338" y="170"/>
                    <a:pt x="4223" y="127"/>
                  </a:cubicBezTo>
                  <a:cubicBezTo>
                    <a:pt x="4083" y="76"/>
                    <a:pt x="3952" y="34"/>
                    <a:pt x="3824" y="0"/>
                  </a:cubicBezTo>
                  <a:close/>
                </a:path>
              </a:pathLst>
            </a:custGeom>
            <a:solidFill>
              <a:srgbClr val="1E1549">
                <a:alpha val="41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8" name="Google Shape;2628;p29"/>
            <p:cNvSpPr/>
            <p:nvPr/>
          </p:nvSpPr>
          <p:spPr>
            <a:xfrm>
              <a:off x="7846235" y="3563721"/>
              <a:ext cx="460505" cy="1578795"/>
            </a:xfrm>
            <a:custGeom>
              <a:avLst/>
              <a:gdLst/>
              <a:ahLst/>
              <a:cxnLst/>
              <a:rect l="l" t="t" r="r" b="b"/>
              <a:pathLst>
                <a:path w="2465" h="8451" extrusionOk="0">
                  <a:moveTo>
                    <a:pt x="1114" y="1"/>
                  </a:moveTo>
                  <a:cubicBezTo>
                    <a:pt x="1063" y="1"/>
                    <a:pt x="1011" y="2"/>
                    <a:pt x="958" y="4"/>
                  </a:cubicBezTo>
                  <a:cubicBezTo>
                    <a:pt x="962" y="34"/>
                    <a:pt x="971" y="76"/>
                    <a:pt x="975" y="123"/>
                  </a:cubicBezTo>
                  <a:cubicBezTo>
                    <a:pt x="992" y="233"/>
                    <a:pt x="1017" y="377"/>
                    <a:pt x="1043" y="556"/>
                  </a:cubicBezTo>
                  <a:cubicBezTo>
                    <a:pt x="1051" y="594"/>
                    <a:pt x="1055" y="632"/>
                    <a:pt x="1064" y="674"/>
                  </a:cubicBezTo>
                  <a:cubicBezTo>
                    <a:pt x="1072" y="747"/>
                    <a:pt x="1085" y="827"/>
                    <a:pt x="1098" y="912"/>
                  </a:cubicBezTo>
                  <a:cubicBezTo>
                    <a:pt x="1106" y="950"/>
                    <a:pt x="1111" y="989"/>
                    <a:pt x="1115" y="1031"/>
                  </a:cubicBezTo>
                  <a:cubicBezTo>
                    <a:pt x="1314" y="2334"/>
                    <a:pt x="1599" y="4405"/>
                    <a:pt x="1552" y="5106"/>
                  </a:cubicBezTo>
                  <a:cubicBezTo>
                    <a:pt x="1531" y="5381"/>
                    <a:pt x="1429" y="5615"/>
                    <a:pt x="1285" y="5802"/>
                  </a:cubicBezTo>
                  <a:cubicBezTo>
                    <a:pt x="1263" y="5831"/>
                    <a:pt x="1242" y="5857"/>
                    <a:pt x="1217" y="5882"/>
                  </a:cubicBezTo>
                  <a:cubicBezTo>
                    <a:pt x="1098" y="6014"/>
                    <a:pt x="962" y="6120"/>
                    <a:pt x="822" y="6196"/>
                  </a:cubicBezTo>
                  <a:cubicBezTo>
                    <a:pt x="796" y="6209"/>
                    <a:pt x="775" y="6222"/>
                    <a:pt x="754" y="6235"/>
                  </a:cubicBezTo>
                  <a:cubicBezTo>
                    <a:pt x="673" y="6273"/>
                    <a:pt x="593" y="6307"/>
                    <a:pt x="516" y="6328"/>
                  </a:cubicBezTo>
                  <a:cubicBezTo>
                    <a:pt x="474" y="6341"/>
                    <a:pt x="436" y="6349"/>
                    <a:pt x="398" y="6358"/>
                  </a:cubicBezTo>
                  <a:cubicBezTo>
                    <a:pt x="402" y="6362"/>
                    <a:pt x="402" y="6366"/>
                    <a:pt x="406" y="6370"/>
                  </a:cubicBezTo>
                  <a:cubicBezTo>
                    <a:pt x="525" y="6638"/>
                    <a:pt x="644" y="6893"/>
                    <a:pt x="771" y="7126"/>
                  </a:cubicBezTo>
                  <a:cubicBezTo>
                    <a:pt x="597" y="6931"/>
                    <a:pt x="398" y="6710"/>
                    <a:pt x="173" y="6468"/>
                  </a:cubicBezTo>
                  <a:cubicBezTo>
                    <a:pt x="130" y="6417"/>
                    <a:pt x="83" y="6366"/>
                    <a:pt x="37" y="6315"/>
                  </a:cubicBezTo>
                  <a:cubicBezTo>
                    <a:pt x="28" y="6307"/>
                    <a:pt x="24" y="6303"/>
                    <a:pt x="20" y="6298"/>
                  </a:cubicBezTo>
                  <a:cubicBezTo>
                    <a:pt x="16" y="6295"/>
                    <a:pt x="15" y="6293"/>
                    <a:pt x="14" y="6293"/>
                  </a:cubicBezTo>
                  <a:lnTo>
                    <a:pt x="14" y="6293"/>
                  </a:lnTo>
                  <a:cubicBezTo>
                    <a:pt x="1" y="6293"/>
                    <a:pt x="1200" y="7754"/>
                    <a:pt x="1200" y="7754"/>
                  </a:cubicBezTo>
                  <a:cubicBezTo>
                    <a:pt x="1200" y="7754"/>
                    <a:pt x="1348" y="7886"/>
                    <a:pt x="1522" y="8038"/>
                  </a:cubicBezTo>
                  <a:cubicBezTo>
                    <a:pt x="1745" y="8233"/>
                    <a:pt x="2004" y="8451"/>
                    <a:pt x="2038" y="8451"/>
                  </a:cubicBezTo>
                  <a:cubicBezTo>
                    <a:pt x="2039" y="8451"/>
                    <a:pt x="2040" y="8451"/>
                    <a:pt x="2040" y="8450"/>
                  </a:cubicBezTo>
                  <a:cubicBezTo>
                    <a:pt x="2078" y="8420"/>
                    <a:pt x="2384" y="8149"/>
                    <a:pt x="2384" y="8149"/>
                  </a:cubicBezTo>
                  <a:lnTo>
                    <a:pt x="2392" y="8068"/>
                  </a:lnTo>
                  <a:lnTo>
                    <a:pt x="2435" y="7648"/>
                  </a:lnTo>
                  <a:lnTo>
                    <a:pt x="2465" y="7347"/>
                  </a:lnTo>
                  <a:lnTo>
                    <a:pt x="2409" y="6553"/>
                  </a:lnTo>
                  <a:cubicBezTo>
                    <a:pt x="2409" y="6553"/>
                    <a:pt x="2435" y="6311"/>
                    <a:pt x="2465" y="5997"/>
                  </a:cubicBezTo>
                  <a:cubicBezTo>
                    <a:pt x="2456" y="5246"/>
                    <a:pt x="2431" y="4278"/>
                    <a:pt x="2392" y="3370"/>
                  </a:cubicBezTo>
                  <a:cubicBezTo>
                    <a:pt x="2337" y="2109"/>
                    <a:pt x="2261" y="972"/>
                    <a:pt x="2231" y="696"/>
                  </a:cubicBezTo>
                  <a:cubicBezTo>
                    <a:pt x="2206" y="483"/>
                    <a:pt x="2193" y="441"/>
                    <a:pt x="2176" y="437"/>
                  </a:cubicBezTo>
                  <a:cubicBezTo>
                    <a:pt x="2163" y="411"/>
                    <a:pt x="2150" y="377"/>
                    <a:pt x="2129" y="348"/>
                  </a:cubicBezTo>
                  <a:cubicBezTo>
                    <a:pt x="2066" y="246"/>
                    <a:pt x="1947" y="152"/>
                    <a:pt x="1794" y="89"/>
                  </a:cubicBezTo>
                  <a:cubicBezTo>
                    <a:pt x="1637" y="21"/>
                    <a:pt x="1450" y="8"/>
                    <a:pt x="1263" y="4"/>
                  </a:cubicBezTo>
                  <a:cubicBezTo>
                    <a:pt x="1215" y="2"/>
                    <a:pt x="1165" y="1"/>
                    <a:pt x="1114" y="1"/>
                  </a:cubicBezTo>
                  <a:close/>
                </a:path>
              </a:pathLst>
            </a:custGeom>
            <a:solidFill>
              <a:srgbClr val="1E1549">
                <a:alpha val="41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9" name="Google Shape;2629;p29"/>
            <p:cNvSpPr/>
            <p:nvPr/>
          </p:nvSpPr>
          <p:spPr>
            <a:xfrm>
              <a:off x="7332861" y="4472214"/>
              <a:ext cx="789864" cy="679829"/>
            </a:xfrm>
            <a:custGeom>
              <a:avLst/>
              <a:gdLst/>
              <a:ahLst/>
              <a:cxnLst/>
              <a:rect l="l" t="t" r="r" b="b"/>
              <a:pathLst>
                <a:path w="4228" h="3639" extrusionOk="0">
                  <a:moveTo>
                    <a:pt x="601" y="0"/>
                  </a:moveTo>
                  <a:cubicBezTo>
                    <a:pt x="592" y="0"/>
                    <a:pt x="583" y="0"/>
                    <a:pt x="573" y="1"/>
                  </a:cubicBezTo>
                  <a:cubicBezTo>
                    <a:pt x="480" y="5"/>
                    <a:pt x="387" y="22"/>
                    <a:pt x="285" y="56"/>
                  </a:cubicBezTo>
                  <a:cubicBezTo>
                    <a:pt x="187" y="90"/>
                    <a:pt x="85" y="141"/>
                    <a:pt x="0" y="213"/>
                  </a:cubicBezTo>
                  <a:cubicBezTo>
                    <a:pt x="0" y="213"/>
                    <a:pt x="34" y="243"/>
                    <a:pt x="90" y="298"/>
                  </a:cubicBezTo>
                  <a:cubicBezTo>
                    <a:pt x="145" y="353"/>
                    <a:pt x="230" y="429"/>
                    <a:pt x="327" y="527"/>
                  </a:cubicBezTo>
                  <a:cubicBezTo>
                    <a:pt x="357" y="552"/>
                    <a:pt x="387" y="582"/>
                    <a:pt x="416" y="612"/>
                  </a:cubicBezTo>
                  <a:cubicBezTo>
                    <a:pt x="442" y="633"/>
                    <a:pt x="463" y="659"/>
                    <a:pt x="493" y="684"/>
                  </a:cubicBezTo>
                  <a:cubicBezTo>
                    <a:pt x="518" y="709"/>
                    <a:pt x="548" y="739"/>
                    <a:pt x="578" y="769"/>
                  </a:cubicBezTo>
                  <a:cubicBezTo>
                    <a:pt x="1193" y="1363"/>
                    <a:pt x="2097" y="2250"/>
                    <a:pt x="2212" y="2407"/>
                  </a:cubicBezTo>
                  <a:cubicBezTo>
                    <a:pt x="2288" y="2513"/>
                    <a:pt x="2365" y="2619"/>
                    <a:pt x="2394" y="2768"/>
                  </a:cubicBezTo>
                  <a:cubicBezTo>
                    <a:pt x="2399" y="2798"/>
                    <a:pt x="2403" y="2832"/>
                    <a:pt x="2403" y="2866"/>
                  </a:cubicBezTo>
                  <a:cubicBezTo>
                    <a:pt x="2403" y="2955"/>
                    <a:pt x="2390" y="3065"/>
                    <a:pt x="2348" y="3197"/>
                  </a:cubicBezTo>
                  <a:cubicBezTo>
                    <a:pt x="2335" y="3231"/>
                    <a:pt x="2322" y="3269"/>
                    <a:pt x="2305" y="3307"/>
                  </a:cubicBezTo>
                  <a:cubicBezTo>
                    <a:pt x="2755" y="3447"/>
                    <a:pt x="3235" y="3553"/>
                    <a:pt x="3719" y="3608"/>
                  </a:cubicBezTo>
                  <a:cubicBezTo>
                    <a:pt x="3786" y="3617"/>
                    <a:pt x="3859" y="3625"/>
                    <a:pt x="3926" y="3630"/>
                  </a:cubicBezTo>
                  <a:cubicBezTo>
                    <a:pt x="3960" y="3634"/>
                    <a:pt x="3994" y="3638"/>
                    <a:pt x="4033" y="3638"/>
                  </a:cubicBezTo>
                  <a:cubicBezTo>
                    <a:pt x="4071" y="3638"/>
                    <a:pt x="4122" y="3634"/>
                    <a:pt x="4168" y="3600"/>
                  </a:cubicBezTo>
                  <a:cubicBezTo>
                    <a:pt x="4177" y="3591"/>
                    <a:pt x="4190" y="3579"/>
                    <a:pt x="4194" y="3570"/>
                  </a:cubicBezTo>
                  <a:lnTo>
                    <a:pt x="4207" y="3553"/>
                  </a:lnTo>
                  <a:cubicBezTo>
                    <a:pt x="4211" y="3549"/>
                    <a:pt x="4215" y="3541"/>
                    <a:pt x="4215" y="3532"/>
                  </a:cubicBezTo>
                  <a:cubicBezTo>
                    <a:pt x="4228" y="3507"/>
                    <a:pt x="4228" y="3477"/>
                    <a:pt x="4228" y="3451"/>
                  </a:cubicBezTo>
                  <a:cubicBezTo>
                    <a:pt x="4224" y="3439"/>
                    <a:pt x="4219" y="3426"/>
                    <a:pt x="4219" y="3417"/>
                  </a:cubicBezTo>
                  <a:cubicBezTo>
                    <a:pt x="4219" y="3413"/>
                    <a:pt x="4219" y="3405"/>
                    <a:pt x="4219" y="3400"/>
                  </a:cubicBezTo>
                  <a:lnTo>
                    <a:pt x="4139" y="3286"/>
                  </a:lnTo>
                  <a:lnTo>
                    <a:pt x="3349" y="2475"/>
                  </a:lnTo>
                  <a:lnTo>
                    <a:pt x="3341" y="2467"/>
                  </a:lnTo>
                  <a:lnTo>
                    <a:pt x="3179" y="2305"/>
                  </a:lnTo>
                  <a:lnTo>
                    <a:pt x="2980" y="2097"/>
                  </a:lnTo>
                  <a:lnTo>
                    <a:pt x="2415" y="1524"/>
                  </a:lnTo>
                  <a:cubicBezTo>
                    <a:pt x="2415" y="1524"/>
                    <a:pt x="2411" y="1520"/>
                    <a:pt x="2403" y="1512"/>
                  </a:cubicBezTo>
                  <a:cubicBezTo>
                    <a:pt x="2284" y="1401"/>
                    <a:pt x="1320" y="506"/>
                    <a:pt x="1312" y="489"/>
                  </a:cubicBezTo>
                  <a:cubicBezTo>
                    <a:pt x="1312" y="485"/>
                    <a:pt x="1265" y="421"/>
                    <a:pt x="1206" y="336"/>
                  </a:cubicBezTo>
                  <a:lnTo>
                    <a:pt x="1206" y="332"/>
                  </a:lnTo>
                  <a:cubicBezTo>
                    <a:pt x="1202" y="332"/>
                    <a:pt x="1197" y="327"/>
                    <a:pt x="1193" y="323"/>
                  </a:cubicBezTo>
                  <a:cubicBezTo>
                    <a:pt x="1053" y="209"/>
                    <a:pt x="972" y="149"/>
                    <a:pt x="921" y="115"/>
                  </a:cubicBezTo>
                  <a:cubicBezTo>
                    <a:pt x="921" y="115"/>
                    <a:pt x="917" y="111"/>
                    <a:pt x="917" y="111"/>
                  </a:cubicBezTo>
                  <a:cubicBezTo>
                    <a:pt x="900" y="94"/>
                    <a:pt x="862" y="60"/>
                    <a:pt x="803" y="39"/>
                  </a:cubicBezTo>
                  <a:cubicBezTo>
                    <a:pt x="749" y="16"/>
                    <a:pt x="679" y="0"/>
                    <a:pt x="601" y="0"/>
                  </a:cubicBezTo>
                  <a:close/>
                </a:path>
              </a:pathLst>
            </a:custGeom>
            <a:solidFill>
              <a:srgbClr val="1E1549">
                <a:alpha val="1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0" name="Google Shape;2630;p29"/>
            <p:cNvSpPr/>
            <p:nvPr/>
          </p:nvSpPr>
          <p:spPr>
            <a:xfrm>
              <a:off x="8673649" y="3463400"/>
              <a:ext cx="54177" cy="364294"/>
            </a:xfrm>
            <a:custGeom>
              <a:avLst/>
              <a:gdLst/>
              <a:ahLst/>
              <a:cxnLst/>
              <a:rect l="l" t="t" r="r" b="b"/>
              <a:pathLst>
                <a:path w="290" h="1950" extrusionOk="0">
                  <a:moveTo>
                    <a:pt x="230" y="1"/>
                  </a:moveTo>
                  <a:cubicBezTo>
                    <a:pt x="216" y="1"/>
                    <a:pt x="200" y="12"/>
                    <a:pt x="179" y="65"/>
                  </a:cubicBezTo>
                  <a:cubicBezTo>
                    <a:pt x="149" y="150"/>
                    <a:pt x="81" y="558"/>
                    <a:pt x="43" y="965"/>
                  </a:cubicBezTo>
                  <a:cubicBezTo>
                    <a:pt x="5" y="1373"/>
                    <a:pt x="1" y="1784"/>
                    <a:pt x="18" y="1874"/>
                  </a:cubicBezTo>
                  <a:cubicBezTo>
                    <a:pt x="30" y="1937"/>
                    <a:pt x="52" y="1950"/>
                    <a:pt x="73" y="1950"/>
                  </a:cubicBezTo>
                  <a:cubicBezTo>
                    <a:pt x="90" y="1950"/>
                    <a:pt x="107" y="1941"/>
                    <a:pt x="124" y="1874"/>
                  </a:cubicBezTo>
                  <a:cubicBezTo>
                    <a:pt x="141" y="1789"/>
                    <a:pt x="170" y="1381"/>
                    <a:pt x="204" y="978"/>
                  </a:cubicBezTo>
                  <a:cubicBezTo>
                    <a:pt x="243" y="575"/>
                    <a:pt x="289" y="172"/>
                    <a:pt x="281" y="82"/>
                  </a:cubicBezTo>
                  <a:cubicBezTo>
                    <a:pt x="277" y="15"/>
                    <a:pt x="260" y="6"/>
                    <a:pt x="238" y="2"/>
                  </a:cubicBezTo>
                  <a:cubicBezTo>
                    <a:pt x="236" y="1"/>
                    <a:pt x="233" y="1"/>
                    <a:pt x="23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1" name="Google Shape;2631;p29"/>
            <p:cNvSpPr/>
            <p:nvPr/>
          </p:nvSpPr>
          <p:spPr>
            <a:xfrm>
              <a:off x="8666549" y="3877574"/>
              <a:ext cx="33440" cy="39979"/>
            </a:xfrm>
            <a:custGeom>
              <a:avLst/>
              <a:gdLst/>
              <a:ahLst/>
              <a:cxnLst/>
              <a:rect l="l" t="t" r="r" b="b"/>
              <a:pathLst>
                <a:path w="179" h="214" extrusionOk="0">
                  <a:moveTo>
                    <a:pt x="68" y="0"/>
                  </a:moveTo>
                  <a:cubicBezTo>
                    <a:pt x="47" y="5"/>
                    <a:pt x="17" y="47"/>
                    <a:pt x="9" y="98"/>
                  </a:cubicBezTo>
                  <a:cubicBezTo>
                    <a:pt x="0" y="149"/>
                    <a:pt x="9" y="204"/>
                    <a:pt x="34" y="208"/>
                  </a:cubicBezTo>
                  <a:cubicBezTo>
                    <a:pt x="41" y="213"/>
                    <a:pt x="49" y="214"/>
                    <a:pt x="59" y="214"/>
                  </a:cubicBezTo>
                  <a:cubicBezTo>
                    <a:pt x="68" y="214"/>
                    <a:pt x="79" y="213"/>
                    <a:pt x="90" y="213"/>
                  </a:cubicBezTo>
                  <a:cubicBezTo>
                    <a:pt x="107" y="208"/>
                    <a:pt x="124" y="208"/>
                    <a:pt x="136" y="200"/>
                  </a:cubicBezTo>
                  <a:cubicBezTo>
                    <a:pt x="153" y="187"/>
                    <a:pt x="162" y="153"/>
                    <a:pt x="170" y="119"/>
                  </a:cubicBezTo>
                  <a:cubicBezTo>
                    <a:pt x="175" y="85"/>
                    <a:pt x="179" y="51"/>
                    <a:pt x="166" y="39"/>
                  </a:cubicBezTo>
                  <a:cubicBezTo>
                    <a:pt x="153" y="26"/>
                    <a:pt x="136" y="17"/>
                    <a:pt x="115" y="13"/>
                  </a:cubicBezTo>
                  <a:cubicBezTo>
                    <a:pt x="98" y="5"/>
                    <a:pt x="81" y="0"/>
                    <a:pt x="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2" name="Google Shape;2632;p29"/>
            <p:cNvSpPr/>
            <p:nvPr/>
          </p:nvSpPr>
          <p:spPr>
            <a:xfrm>
              <a:off x="8785552" y="3367563"/>
              <a:ext cx="99947" cy="37177"/>
            </a:xfrm>
            <a:custGeom>
              <a:avLst/>
              <a:gdLst/>
              <a:ahLst/>
              <a:cxnLst/>
              <a:rect l="l" t="t" r="r" b="b"/>
              <a:pathLst>
                <a:path w="535" h="199" extrusionOk="0">
                  <a:moveTo>
                    <a:pt x="382" y="0"/>
                  </a:moveTo>
                  <a:cubicBezTo>
                    <a:pt x="343" y="0"/>
                    <a:pt x="299" y="3"/>
                    <a:pt x="255" y="10"/>
                  </a:cubicBezTo>
                  <a:cubicBezTo>
                    <a:pt x="140" y="27"/>
                    <a:pt x="30" y="69"/>
                    <a:pt x="13" y="99"/>
                  </a:cubicBezTo>
                  <a:cubicBezTo>
                    <a:pt x="0" y="116"/>
                    <a:pt x="4" y="137"/>
                    <a:pt x="9" y="158"/>
                  </a:cubicBezTo>
                  <a:cubicBezTo>
                    <a:pt x="17" y="175"/>
                    <a:pt x="21" y="188"/>
                    <a:pt x="43" y="196"/>
                  </a:cubicBezTo>
                  <a:cubicBezTo>
                    <a:pt x="48" y="198"/>
                    <a:pt x="56" y="199"/>
                    <a:pt x="66" y="199"/>
                  </a:cubicBezTo>
                  <a:cubicBezTo>
                    <a:pt x="111" y="199"/>
                    <a:pt x="197" y="185"/>
                    <a:pt x="280" y="171"/>
                  </a:cubicBezTo>
                  <a:cubicBezTo>
                    <a:pt x="386" y="154"/>
                    <a:pt x="493" y="141"/>
                    <a:pt x="514" y="120"/>
                  </a:cubicBezTo>
                  <a:cubicBezTo>
                    <a:pt x="531" y="107"/>
                    <a:pt x="535" y="86"/>
                    <a:pt x="535" y="65"/>
                  </a:cubicBezTo>
                  <a:cubicBezTo>
                    <a:pt x="535" y="48"/>
                    <a:pt x="531" y="31"/>
                    <a:pt x="509" y="18"/>
                  </a:cubicBezTo>
                  <a:cubicBezTo>
                    <a:pt x="496" y="8"/>
                    <a:pt x="446" y="0"/>
                    <a:pt x="38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3" name="Google Shape;2633;p29"/>
            <p:cNvSpPr/>
            <p:nvPr/>
          </p:nvSpPr>
          <p:spPr>
            <a:xfrm>
              <a:off x="8416775" y="2817947"/>
              <a:ext cx="45397" cy="249401"/>
            </a:xfrm>
            <a:custGeom>
              <a:avLst/>
              <a:gdLst/>
              <a:ahLst/>
              <a:cxnLst/>
              <a:rect l="l" t="t" r="r" b="b"/>
              <a:pathLst>
                <a:path w="243" h="1335" extrusionOk="0">
                  <a:moveTo>
                    <a:pt x="173" y="1"/>
                  </a:moveTo>
                  <a:cubicBezTo>
                    <a:pt x="160" y="1"/>
                    <a:pt x="145" y="10"/>
                    <a:pt x="128" y="44"/>
                  </a:cubicBezTo>
                  <a:cubicBezTo>
                    <a:pt x="98" y="99"/>
                    <a:pt x="47" y="380"/>
                    <a:pt x="26" y="660"/>
                  </a:cubicBezTo>
                  <a:cubicBezTo>
                    <a:pt x="1" y="940"/>
                    <a:pt x="5" y="1224"/>
                    <a:pt x="26" y="1284"/>
                  </a:cubicBezTo>
                  <a:cubicBezTo>
                    <a:pt x="43" y="1326"/>
                    <a:pt x="60" y="1335"/>
                    <a:pt x="81" y="1335"/>
                  </a:cubicBezTo>
                  <a:cubicBezTo>
                    <a:pt x="102" y="1335"/>
                    <a:pt x="115" y="1330"/>
                    <a:pt x="132" y="1284"/>
                  </a:cubicBezTo>
                  <a:cubicBezTo>
                    <a:pt x="149" y="1224"/>
                    <a:pt x="162" y="948"/>
                    <a:pt x="187" y="672"/>
                  </a:cubicBezTo>
                  <a:cubicBezTo>
                    <a:pt x="208" y="397"/>
                    <a:pt x="242" y="121"/>
                    <a:pt x="230" y="57"/>
                  </a:cubicBezTo>
                  <a:cubicBezTo>
                    <a:pt x="221" y="15"/>
                    <a:pt x="204" y="6"/>
                    <a:pt x="183" y="2"/>
                  </a:cubicBezTo>
                  <a:cubicBezTo>
                    <a:pt x="180" y="1"/>
                    <a:pt x="177" y="1"/>
                    <a:pt x="17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4" name="Google Shape;2634;p29"/>
            <p:cNvSpPr/>
            <p:nvPr/>
          </p:nvSpPr>
          <p:spPr>
            <a:xfrm>
              <a:off x="7741991" y="3854596"/>
              <a:ext cx="80332" cy="454153"/>
            </a:xfrm>
            <a:custGeom>
              <a:avLst/>
              <a:gdLst/>
              <a:ahLst/>
              <a:cxnLst/>
              <a:rect l="l" t="t" r="r" b="b"/>
              <a:pathLst>
                <a:path w="430" h="2431" extrusionOk="0">
                  <a:moveTo>
                    <a:pt x="77" y="0"/>
                  </a:moveTo>
                  <a:cubicBezTo>
                    <a:pt x="60" y="0"/>
                    <a:pt x="43" y="5"/>
                    <a:pt x="30" y="89"/>
                  </a:cubicBezTo>
                  <a:cubicBezTo>
                    <a:pt x="9" y="200"/>
                    <a:pt x="1" y="722"/>
                    <a:pt x="68" y="1235"/>
                  </a:cubicBezTo>
                  <a:cubicBezTo>
                    <a:pt x="132" y="1749"/>
                    <a:pt x="268" y="2254"/>
                    <a:pt x="319" y="2352"/>
                  </a:cubicBezTo>
                  <a:cubicBezTo>
                    <a:pt x="350" y="2413"/>
                    <a:pt x="369" y="2431"/>
                    <a:pt x="387" y="2431"/>
                  </a:cubicBezTo>
                  <a:cubicBezTo>
                    <a:pt x="391" y="2431"/>
                    <a:pt x="395" y="2430"/>
                    <a:pt x="400" y="2428"/>
                  </a:cubicBezTo>
                  <a:cubicBezTo>
                    <a:pt x="416" y="2424"/>
                    <a:pt x="429" y="2407"/>
                    <a:pt x="421" y="2322"/>
                  </a:cubicBezTo>
                  <a:cubicBezTo>
                    <a:pt x="408" y="2212"/>
                    <a:pt x="289" y="1715"/>
                    <a:pt x="230" y="1214"/>
                  </a:cubicBezTo>
                  <a:cubicBezTo>
                    <a:pt x="162" y="709"/>
                    <a:pt x="149" y="200"/>
                    <a:pt x="132" y="89"/>
                  </a:cubicBezTo>
                  <a:cubicBezTo>
                    <a:pt x="119" y="9"/>
                    <a:pt x="98" y="0"/>
                    <a:pt x="7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5" name="Google Shape;2635;p29"/>
            <p:cNvSpPr/>
            <p:nvPr/>
          </p:nvSpPr>
          <p:spPr>
            <a:xfrm>
              <a:off x="7820454" y="4392630"/>
              <a:ext cx="46144" cy="66133"/>
            </a:xfrm>
            <a:custGeom>
              <a:avLst/>
              <a:gdLst/>
              <a:ahLst/>
              <a:cxnLst/>
              <a:rect l="l" t="t" r="r" b="b"/>
              <a:pathLst>
                <a:path w="247" h="354" extrusionOk="0">
                  <a:moveTo>
                    <a:pt x="105" y="0"/>
                  </a:moveTo>
                  <a:cubicBezTo>
                    <a:pt x="92" y="0"/>
                    <a:pt x="79" y="3"/>
                    <a:pt x="64" y="6"/>
                  </a:cubicBezTo>
                  <a:cubicBezTo>
                    <a:pt x="47" y="15"/>
                    <a:pt x="30" y="19"/>
                    <a:pt x="22" y="36"/>
                  </a:cubicBezTo>
                  <a:cubicBezTo>
                    <a:pt x="1" y="79"/>
                    <a:pt x="73" y="333"/>
                    <a:pt x="124" y="350"/>
                  </a:cubicBezTo>
                  <a:cubicBezTo>
                    <a:pt x="131" y="352"/>
                    <a:pt x="138" y="353"/>
                    <a:pt x="145" y="353"/>
                  </a:cubicBezTo>
                  <a:cubicBezTo>
                    <a:pt x="156" y="353"/>
                    <a:pt x="167" y="351"/>
                    <a:pt x="179" y="346"/>
                  </a:cubicBezTo>
                  <a:cubicBezTo>
                    <a:pt x="196" y="338"/>
                    <a:pt x="213" y="333"/>
                    <a:pt x="221" y="316"/>
                  </a:cubicBezTo>
                  <a:cubicBezTo>
                    <a:pt x="247" y="274"/>
                    <a:pt x="171" y="19"/>
                    <a:pt x="120" y="2"/>
                  </a:cubicBezTo>
                  <a:cubicBezTo>
                    <a:pt x="115" y="1"/>
                    <a:pt x="110" y="0"/>
                    <a:pt x="10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6" name="Google Shape;2636;p29"/>
            <p:cNvSpPr/>
            <p:nvPr/>
          </p:nvSpPr>
          <p:spPr>
            <a:xfrm>
              <a:off x="7810179" y="3612854"/>
              <a:ext cx="165894" cy="64265"/>
            </a:xfrm>
            <a:custGeom>
              <a:avLst/>
              <a:gdLst/>
              <a:ahLst/>
              <a:cxnLst/>
              <a:rect l="l" t="t" r="r" b="b"/>
              <a:pathLst>
                <a:path w="888" h="344" extrusionOk="0">
                  <a:moveTo>
                    <a:pt x="803" y="0"/>
                  </a:moveTo>
                  <a:cubicBezTo>
                    <a:pt x="726" y="0"/>
                    <a:pt x="569" y="24"/>
                    <a:pt x="416" y="72"/>
                  </a:cubicBezTo>
                  <a:cubicBezTo>
                    <a:pt x="226" y="127"/>
                    <a:pt x="51" y="212"/>
                    <a:pt x="22" y="250"/>
                  </a:cubicBezTo>
                  <a:cubicBezTo>
                    <a:pt x="1" y="276"/>
                    <a:pt x="5" y="293"/>
                    <a:pt x="13" y="314"/>
                  </a:cubicBezTo>
                  <a:cubicBezTo>
                    <a:pt x="22" y="331"/>
                    <a:pt x="30" y="344"/>
                    <a:pt x="64" y="344"/>
                  </a:cubicBezTo>
                  <a:cubicBezTo>
                    <a:pt x="111" y="344"/>
                    <a:pt x="285" y="276"/>
                    <a:pt x="463" y="225"/>
                  </a:cubicBezTo>
                  <a:cubicBezTo>
                    <a:pt x="641" y="170"/>
                    <a:pt x="824" y="131"/>
                    <a:pt x="858" y="106"/>
                  </a:cubicBezTo>
                  <a:cubicBezTo>
                    <a:pt x="888" y="85"/>
                    <a:pt x="888" y="68"/>
                    <a:pt x="883" y="42"/>
                  </a:cubicBezTo>
                  <a:cubicBezTo>
                    <a:pt x="883" y="25"/>
                    <a:pt x="875" y="12"/>
                    <a:pt x="841" y="4"/>
                  </a:cubicBezTo>
                  <a:cubicBezTo>
                    <a:pt x="833" y="2"/>
                    <a:pt x="820" y="0"/>
                    <a:pt x="80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7" name="Google Shape;2637;p29"/>
            <p:cNvSpPr/>
            <p:nvPr/>
          </p:nvSpPr>
          <p:spPr>
            <a:xfrm>
              <a:off x="7413005" y="3728494"/>
              <a:ext cx="61089" cy="385031"/>
            </a:xfrm>
            <a:custGeom>
              <a:avLst/>
              <a:gdLst/>
              <a:ahLst/>
              <a:cxnLst/>
              <a:rect l="l" t="t" r="r" b="b"/>
              <a:pathLst>
                <a:path w="327" h="2061" extrusionOk="0">
                  <a:moveTo>
                    <a:pt x="110" y="0"/>
                  </a:moveTo>
                  <a:cubicBezTo>
                    <a:pt x="93" y="0"/>
                    <a:pt x="77" y="5"/>
                    <a:pt x="60" y="77"/>
                  </a:cubicBezTo>
                  <a:cubicBezTo>
                    <a:pt x="34" y="166"/>
                    <a:pt x="0" y="607"/>
                    <a:pt x="38" y="1045"/>
                  </a:cubicBezTo>
                  <a:cubicBezTo>
                    <a:pt x="72" y="1482"/>
                    <a:pt x="178" y="1910"/>
                    <a:pt x="221" y="1995"/>
                  </a:cubicBezTo>
                  <a:cubicBezTo>
                    <a:pt x="249" y="2048"/>
                    <a:pt x="266" y="2060"/>
                    <a:pt x="283" y="2060"/>
                  </a:cubicBezTo>
                  <a:cubicBezTo>
                    <a:pt x="286" y="2060"/>
                    <a:pt x="289" y="2060"/>
                    <a:pt x="293" y="2059"/>
                  </a:cubicBezTo>
                  <a:cubicBezTo>
                    <a:pt x="314" y="2055"/>
                    <a:pt x="327" y="2042"/>
                    <a:pt x="323" y="1970"/>
                  </a:cubicBezTo>
                  <a:cubicBezTo>
                    <a:pt x="314" y="1876"/>
                    <a:pt x="234" y="1456"/>
                    <a:pt x="200" y="1028"/>
                  </a:cubicBezTo>
                  <a:cubicBezTo>
                    <a:pt x="161" y="603"/>
                    <a:pt x="174" y="174"/>
                    <a:pt x="161" y="81"/>
                  </a:cubicBezTo>
                  <a:cubicBezTo>
                    <a:pt x="149" y="13"/>
                    <a:pt x="132" y="5"/>
                    <a:pt x="1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8" name="Google Shape;2638;p29"/>
            <p:cNvSpPr/>
            <p:nvPr/>
          </p:nvSpPr>
          <p:spPr>
            <a:xfrm>
              <a:off x="7359015" y="4775792"/>
              <a:ext cx="216708" cy="189246"/>
            </a:xfrm>
            <a:custGeom>
              <a:avLst/>
              <a:gdLst/>
              <a:ahLst/>
              <a:cxnLst/>
              <a:rect l="l" t="t" r="r" b="b"/>
              <a:pathLst>
                <a:path w="1160" h="1013" extrusionOk="0">
                  <a:moveTo>
                    <a:pt x="55" y="0"/>
                  </a:moveTo>
                  <a:cubicBezTo>
                    <a:pt x="43" y="0"/>
                    <a:pt x="34" y="6"/>
                    <a:pt x="26" y="14"/>
                  </a:cubicBezTo>
                  <a:cubicBezTo>
                    <a:pt x="13" y="23"/>
                    <a:pt x="0" y="35"/>
                    <a:pt x="22" y="86"/>
                  </a:cubicBezTo>
                  <a:cubicBezTo>
                    <a:pt x="51" y="150"/>
                    <a:pt x="247" y="405"/>
                    <a:pt x="489" y="612"/>
                  </a:cubicBezTo>
                  <a:cubicBezTo>
                    <a:pt x="726" y="825"/>
                    <a:pt x="1002" y="990"/>
                    <a:pt x="1070" y="1007"/>
                  </a:cubicBezTo>
                  <a:cubicBezTo>
                    <a:pt x="1085" y="1011"/>
                    <a:pt x="1096" y="1012"/>
                    <a:pt x="1106" y="1012"/>
                  </a:cubicBezTo>
                  <a:cubicBezTo>
                    <a:pt x="1130" y="1012"/>
                    <a:pt x="1140" y="1002"/>
                    <a:pt x="1146" y="990"/>
                  </a:cubicBezTo>
                  <a:cubicBezTo>
                    <a:pt x="1159" y="973"/>
                    <a:pt x="1159" y="956"/>
                    <a:pt x="1121" y="918"/>
                  </a:cubicBezTo>
                  <a:cubicBezTo>
                    <a:pt x="1074" y="867"/>
                    <a:pt x="820" y="693"/>
                    <a:pt x="590" y="489"/>
                  </a:cubicBezTo>
                  <a:cubicBezTo>
                    <a:pt x="361" y="290"/>
                    <a:pt x="158" y="61"/>
                    <a:pt x="102" y="18"/>
                  </a:cubicBezTo>
                  <a:cubicBezTo>
                    <a:pt x="81" y="6"/>
                    <a:pt x="66" y="0"/>
                    <a:pt x="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9" name="Google Shape;2639;p29"/>
            <p:cNvSpPr/>
            <p:nvPr/>
          </p:nvSpPr>
          <p:spPr>
            <a:xfrm>
              <a:off x="7611218" y="4967280"/>
              <a:ext cx="38111" cy="36056"/>
            </a:xfrm>
            <a:custGeom>
              <a:avLst/>
              <a:gdLst/>
              <a:ahLst/>
              <a:cxnLst/>
              <a:rect l="l" t="t" r="r" b="b"/>
              <a:pathLst>
                <a:path w="204" h="193" extrusionOk="0">
                  <a:moveTo>
                    <a:pt x="64" y="1"/>
                  </a:moveTo>
                  <a:cubicBezTo>
                    <a:pt x="55" y="1"/>
                    <a:pt x="48" y="3"/>
                    <a:pt x="43" y="8"/>
                  </a:cubicBezTo>
                  <a:cubicBezTo>
                    <a:pt x="30" y="20"/>
                    <a:pt x="21" y="37"/>
                    <a:pt x="13" y="54"/>
                  </a:cubicBezTo>
                  <a:cubicBezTo>
                    <a:pt x="4" y="71"/>
                    <a:pt x="0" y="88"/>
                    <a:pt x="0" y="105"/>
                  </a:cubicBezTo>
                  <a:cubicBezTo>
                    <a:pt x="0" y="137"/>
                    <a:pt x="89" y="193"/>
                    <a:pt x="138" y="193"/>
                  </a:cubicBezTo>
                  <a:cubicBezTo>
                    <a:pt x="148" y="193"/>
                    <a:pt x="156" y="191"/>
                    <a:pt x="161" y="186"/>
                  </a:cubicBezTo>
                  <a:cubicBezTo>
                    <a:pt x="174" y="173"/>
                    <a:pt x="183" y="156"/>
                    <a:pt x="191" y="135"/>
                  </a:cubicBezTo>
                  <a:cubicBezTo>
                    <a:pt x="195" y="122"/>
                    <a:pt x="204" y="105"/>
                    <a:pt x="204" y="88"/>
                  </a:cubicBezTo>
                  <a:cubicBezTo>
                    <a:pt x="200" y="56"/>
                    <a:pt x="111" y="1"/>
                    <a:pt x="6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0" name="Google Shape;2640;p29"/>
            <p:cNvSpPr/>
            <p:nvPr/>
          </p:nvSpPr>
          <p:spPr>
            <a:xfrm>
              <a:off x="8308981" y="4788122"/>
              <a:ext cx="47638" cy="23352"/>
            </a:xfrm>
            <a:custGeom>
              <a:avLst/>
              <a:gdLst/>
              <a:ahLst/>
              <a:cxnLst/>
              <a:rect l="l" t="t" r="r" b="b"/>
              <a:pathLst>
                <a:path w="255" h="125" extrusionOk="0">
                  <a:moveTo>
                    <a:pt x="94" y="0"/>
                  </a:moveTo>
                  <a:cubicBezTo>
                    <a:pt x="50" y="0"/>
                    <a:pt x="15" y="11"/>
                    <a:pt x="9" y="24"/>
                  </a:cubicBezTo>
                  <a:cubicBezTo>
                    <a:pt x="0" y="37"/>
                    <a:pt x="0" y="46"/>
                    <a:pt x="0" y="63"/>
                  </a:cubicBezTo>
                  <a:cubicBezTo>
                    <a:pt x="5" y="75"/>
                    <a:pt x="9" y="88"/>
                    <a:pt x="17" y="97"/>
                  </a:cubicBezTo>
                  <a:cubicBezTo>
                    <a:pt x="30" y="105"/>
                    <a:pt x="77" y="109"/>
                    <a:pt x="123" y="118"/>
                  </a:cubicBezTo>
                  <a:cubicBezTo>
                    <a:pt x="152" y="120"/>
                    <a:pt x="180" y="125"/>
                    <a:pt x="201" y="125"/>
                  </a:cubicBezTo>
                  <a:cubicBezTo>
                    <a:pt x="214" y="125"/>
                    <a:pt x="224" y="123"/>
                    <a:pt x="229" y="118"/>
                  </a:cubicBezTo>
                  <a:cubicBezTo>
                    <a:pt x="242" y="109"/>
                    <a:pt x="246" y="97"/>
                    <a:pt x="251" y="84"/>
                  </a:cubicBezTo>
                  <a:cubicBezTo>
                    <a:pt x="255" y="71"/>
                    <a:pt x="255" y="58"/>
                    <a:pt x="251" y="50"/>
                  </a:cubicBezTo>
                  <a:cubicBezTo>
                    <a:pt x="242" y="33"/>
                    <a:pt x="191" y="7"/>
                    <a:pt x="132" y="3"/>
                  </a:cubicBezTo>
                  <a:cubicBezTo>
                    <a:pt x="119" y="1"/>
                    <a:pt x="106" y="0"/>
                    <a:pt x="94" y="0"/>
                  </a:cubicBezTo>
                  <a:close/>
                </a:path>
              </a:pathLst>
            </a:custGeom>
            <a:solidFill>
              <a:srgbClr val="1E15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1" name="Google Shape;2641;p29"/>
            <p:cNvSpPr/>
            <p:nvPr/>
          </p:nvSpPr>
          <p:spPr>
            <a:xfrm>
              <a:off x="8423127" y="4817079"/>
              <a:ext cx="57353" cy="51188"/>
            </a:xfrm>
            <a:custGeom>
              <a:avLst/>
              <a:gdLst/>
              <a:ahLst/>
              <a:cxnLst/>
              <a:rect l="l" t="t" r="r" b="b"/>
              <a:pathLst>
                <a:path w="307" h="274" extrusionOk="0">
                  <a:moveTo>
                    <a:pt x="50" y="1"/>
                  </a:moveTo>
                  <a:cubicBezTo>
                    <a:pt x="49" y="1"/>
                    <a:pt x="48" y="1"/>
                    <a:pt x="47" y="1"/>
                  </a:cubicBezTo>
                  <a:cubicBezTo>
                    <a:pt x="30" y="5"/>
                    <a:pt x="22" y="14"/>
                    <a:pt x="13" y="26"/>
                  </a:cubicBezTo>
                  <a:cubicBezTo>
                    <a:pt x="9" y="35"/>
                    <a:pt x="0" y="48"/>
                    <a:pt x="9" y="60"/>
                  </a:cubicBezTo>
                  <a:cubicBezTo>
                    <a:pt x="13" y="82"/>
                    <a:pt x="68" y="128"/>
                    <a:pt x="124" y="179"/>
                  </a:cubicBezTo>
                  <a:cubicBezTo>
                    <a:pt x="179" y="226"/>
                    <a:pt x="234" y="273"/>
                    <a:pt x="255" y="273"/>
                  </a:cubicBezTo>
                  <a:cubicBezTo>
                    <a:pt x="257" y="273"/>
                    <a:pt x="260" y="274"/>
                    <a:pt x="262" y="274"/>
                  </a:cubicBezTo>
                  <a:cubicBezTo>
                    <a:pt x="272" y="274"/>
                    <a:pt x="283" y="266"/>
                    <a:pt x="293" y="256"/>
                  </a:cubicBezTo>
                  <a:cubicBezTo>
                    <a:pt x="302" y="247"/>
                    <a:pt x="306" y="239"/>
                    <a:pt x="306" y="222"/>
                  </a:cubicBezTo>
                  <a:cubicBezTo>
                    <a:pt x="302" y="200"/>
                    <a:pt x="255" y="141"/>
                    <a:pt x="196" y="90"/>
                  </a:cubicBezTo>
                  <a:cubicBezTo>
                    <a:pt x="139" y="42"/>
                    <a:pt x="75" y="1"/>
                    <a:pt x="50" y="1"/>
                  </a:cubicBezTo>
                  <a:close/>
                </a:path>
              </a:pathLst>
            </a:custGeom>
            <a:solidFill>
              <a:srgbClr val="1E15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2" name="Google Shape;2642;p29"/>
            <p:cNvSpPr/>
            <p:nvPr/>
          </p:nvSpPr>
          <p:spPr>
            <a:xfrm>
              <a:off x="8345411" y="4883399"/>
              <a:ext cx="40539" cy="35495"/>
            </a:xfrm>
            <a:custGeom>
              <a:avLst/>
              <a:gdLst/>
              <a:ahLst/>
              <a:cxnLst/>
              <a:rect l="l" t="t" r="r" b="b"/>
              <a:pathLst>
                <a:path w="217" h="190" extrusionOk="0">
                  <a:moveTo>
                    <a:pt x="48" y="1"/>
                  </a:moveTo>
                  <a:cubicBezTo>
                    <a:pt x="45" y="1"/>
                    <a:pt x="41" y="1"/>
                    <a:pt x="39" y="3"/>
                  </a:cubicBezTo>
                  <a:cubicBezTo>
                    <a:pt x="26" y="7"/>
                    <a:pt x="22" y="19"/>
                    <a:pt x="13" y="32"/>
                  </a:cubicBezTo>
                  <a:cubicBezTo>
                    <a:pt x="5" y="45"/>
                    <a:pt x="1" y="53"/>
                    <a:pt x="5" y="66"/>
                  </a:cubicBezTo>
                  <a:cubicBezTo>
                    <a:pt x="5" y="83"/>
                    <a:pt x="43" y="113"/>
                    <a:pt x="81" y="138"/>
                  </a:cubicBezTo>
                  <a:cubicBezTo>
                    <a:pt x="113" y="166"/>
                    <a:pt x="148" y="190"/>
                    <a:pt x="166" y="190"/>
                  </a:cubicBezTo>
                  <a:cubicBezTo>
                    <a:pt x="168" y="190"/>
                    <a:pt x="169" y="190"/>
                    <a:pt x="170" y="189"/>
                  </a:cubicBezTo>
                  <a:cubicBezTo>
                    <a:pt x="183" y="185"/>
                    <a:pt x="196" y="177"/>
                    <a:pt x="204" y="164"/>
                  </a:cubicBezTo>
                  <a:cubicBezTo>
                    <a:pt x="213" y="151"/>
                    <a:pt x="217" y="143"/>
                    <a:pt x="217" y="130"/>
                  </a:cubicBezTo>
                  <a:cubicBezTo>
                    <a:pt x="217" y="113"/>
                    <a:pt x="183" y="75"/>
                    <a:pt x="145" y="45"/>
                  </a:cubicBezTo>
                  <a:cubicBezTo>
                    <a:pt x="109" y="20"/>
                    <a:pt x="70" y="1"/>
                    <a:pt x="48" y="1"/>
                  </a:cubicBezTo>
                  <a:close/>
                </a:path>
              </a:pathLst>
            </a:custGeom>
            <a:solidFill>
              <a:srgbClr val="1E15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3" name="Google Shape;2643;p29"/>
            <p:cNvSpPr/>
            <p:nvPr/>
          </p:nvSpPr>
          <p:spPr>
            <a:xfrm>
              <a:off x="8228837" y="4869388"/>
              <a:ext cx="23913" cy="21671"/>
            </a:xfrm>
            <a:custGeom>
              <a:avLst/>
              <a:gdLst/>
              <a:ahLst/>
              <a:cxnLst/>
              <a:rect l="l" t="t" r="r" b="b"/>
              <a:pathLst>
                <a:path w="128" h="116" extrusionOk="0">
                  <a:moveTo>
                    <a:pt x="54" y="1"/>
                  </a:moveTo>
                  <a:cubicBezTo>
                    <a:pt x="33" y="1"/>
                    <a:pt x="14" y="6"/>
                    <a:pt x="9" y="18"/>
                  </a:cubicBezTo>
                  <a:cubicBezTo>
                    <a:pt x="5" y="27"/>
                    <a:pt x="5" y="39"/>
                    <a:pt x="5" y="56"/>
                  </a:cubicBezTo>
                  <a:cubicBezTo>
                    <a:pt x="1" y="69"/>
                    <a:pt x="1" y="78"/>
                    <a:pt x="5" y="90"/>
                  </a:cubicBezTo>
                  <a:cubicBezTo>
                    <a:pt x="12" y="105"/>
                    <a:pt x="48" y="116"/>
                    <a:pt x="79" y="116"/>
                  </a:cubicBezTo>
                  <a:cubicBezTo>
                    <a:pt x="100" y="116"/>
                    <a:pt x="118" y="111"/>
                    <a:pt x="124" y="99"/>
                  </a:cubicBezTo>
                  <a:cubicBezTo>
                    <a:pt x="128" y="90"/>
                    <a:pt x="128" y="78"/>
                    <a:pt x="128" y="61"/>
                  </a:cubicBezTo>
                  <a:cubicBezTo>
                    <a:pt x="128" y="48"/>
                    <a:pt x="128" y="35"/>
                    <a:pt x="124" y="27"/>
                  </a:cubicBezTo>
                  <a:cubicBezTo>
                    <a:pt x="119" y="12"/>
                    <a:pt x="84" y="1"/>
                    <a:pt x="54" y="1"/>
                  </a:cubicBezTo>
                  <a:close/>
                </a:path>
              </a:pathLst>
            </a:custGeom>
            <a:solidFill>
              <a:srgbClr val="1E15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4" name="Google Shape;2644;p29"/>
            <p:cNvSpPr/>
            <p:nvPr/>
          </p:nvSpPr>
          <p:spPr>
            <a:xfrm>
              <a:off x="7784772" y="4694527"/>
              <a:ext cx="1103905" cy="527199"/>
            </a:xfrm>
            <a:custGeom>
              <a:avLst/>
              <a:gdLst/>
              <a:ahLst/>
              <a:cxnLst/>
              <a:rect l="l" t="t" r="r" b="b"/>
              <a:pathLst>
                <a:path w="5909" h="2822" extrusionOk="0">
                  <a:moveTo>
                    <a:pt x="2664" y="110"/>
                  </a:moveTo>
                  <a:cubicBezTo>
                    <a:pt x="2847" y="110"/>
                    <a:pt x="3035" y="134"/>
                    <a:pt x="3222" y="186"/>
                  </a:cubicBezTo>
                  <a:cubicBezTo>
                    <a:pt x="3456" y="250"/>
                    <a:pt x="3681" y="364"/>
                    <a:pt x="3872" y="521"/>
                  </a:cubicBezTo>
                  <a:cubicBezTo>
                    <a:pt x="4067" y="682"/>
                    <a:pt x="4224" y="890"/>
                    <a:pt x="4326" y="1120"/>
                  </a:cubicBezTo>
                  <a:lnTo>
                    <a:pt x="4351" y="1179"/>
                  </a:lnTo>
                  <a:cubicBezTo>
                    <a:pt x="4211" y="1205"/>
                    <a:pt x="4080" y="1247"/>
                    <a:pt x="3961" y="1302"/>
                  </a:cubicBezTo>
                  <a:cubicBezTo>
                    <a:pt x="3702" y="1425"/>
                    <a:pt x="3494" y="1591"/>
                    <a:pt x="3379" y="1761"/>
                  </a:cubicBezTo>
                  <a:cubicBezTo>
                    <a:pt x="3260" y="1935"/>
                    <a:pt x="3235" y="2092"/>
                    <a:pt x="3231" y="2168"/>
                  </a:cubicBezTo>
                  <a:cubicBezTo>
                    <a:pt x="3222" y="2249"/>
                    <a:pt x="3226" y="2308"/>
                    <a:pt x="3235" y="2342"/>
                  </a:cubicBezTo>
                  <a:cubicBezTo>
                    <a:pt x="3231" y="2363"/>
                    <a:pt x="3231" y="2389"/>
                    <a:pt x="3239" y="2423"/>
                  </a:cubicBezTo>
                  <a:cubicBezTo>
                    <a:pt x="3239" y="2427"/>
                    <a:pt x="3239" y="2427"/>
                    <a:pt x="3239" y="2427"/>
                  </a:cubicBezTo>
                  <a:cubicBezTo>
                    <a:pt x="3010" y="2431"/>
                    <a:pt x="2789" y="2435"/>
                    <a:pt x="2581" y="2435"/>
                  </a:cubicBezTo>
                  <a:cubicBezTo>
                    <a:pt x="2373" y="2440"/>
                    <a:pt x="2174" y="2444"/>
                    <a:pt x="1991" y="2444"/>
                  </a:cubicBezTo>
                  <a:cubicBezTo>
                    <a:pt x="1949" y="2448"/>
                    <a:pt x="1902" y="2448"/>
                    <a:pt x="1860" y="2448"/>
                  </a:cubicBezTo>
                  <a:cubicBezTo>
                    <a:pt x="1817" y="2448"/>
                    <a:pt x="1775" y="2452"/>
                    <a:pt x="1732" y="2452"/>
                  </a:cubicBezTo>
                  <a:cubicBezTo>
                    <a:pt x="1718" y="2452"/>
                    <a:pt x="1706" y="2454"/>
                    <a:pt x="1693" y="2454"/>
                  </a:cubicBezTo>
                  <a:cubicBezTo>
                    <a:pt x="1687" y="2454"/>
                    <a:pt x="1680" y="2454"/>
                    <a:pt x="1673" y="2452"/>
                  </a:cubicBezTo>
                  <a:cubicBezTo>
                    <a:pt x="1635" y="2452"/>
                    <a:pt x="1592" y="2452"/>
                    <a:pt x="1558" y="2444"/>
                  </a:cubicBezTo>
                  <a:cubicBezTo>
                    <a:pt x="1541" y="2444"/>
                    <a:pt x="1529" y="2440"/>
                    <a:pt x="1512" y="2435"/>
                  </a:cubicBezTo>
                  <a:cubicBezTo>
                    <a:pt x="1376" y="2410"/>
                    <a:pt x="1274" y="2346"/>
                    <a:pt x="1198" y="2283"/>
                  </a:cubicBezTo>
                  <a:cubicBezTo>
                    <a:pt x="1125" y="2215"/>
                    <a:pt x="1075" y="2155"/>
                    <a:pt x="1045" y="2113"/>
                  </a:cubicBezTo>
                  <a:cubicBezTo>
                    <a:pt x="1019" y="2079"/>
                    <a:pt x="998" y="2049"/>
                    <a:pt x="981" y="2024"/>
                  </a:cubicBezTo>
                  <a:cubicBezTo>
                    <a:pt x="968" y="1994"/>
                    <a:pt x="951" y="1969"/>
                    <a:pt x="939" y="1947"/>
                  </a:cubicBezTo>
                  <a:cubicBezTo>
                    <a:pt x="913" y="1905"/>
                    <a:pt x="901" y="1867"/>
                    <a:pt x="884" y="1845"/>
                  </a:cubicBezTo>
                  <a:cubicBezTo>
                    <a:pt x="879" y="1833"/>
                    <a:pt x="875" y="1828"/>
                    <a:pt x="871" y="1820"/>
                  </a:cubicBezTo>
                  <a:cubicBezTo>
                    <a:pt x="875" y="1816"/>
                    <a:pt x="875" y="1799"/>
                    <a:pt x="871" y="1765"/>
                  </a:cubicBezTo>
                  <a:cubicBezTo>
                    <a:pt x="871" y="1735"/>
                    <a:pt x="862" y="1684"/>
                    <a:pt x="867" y="1612"/>
                  </a:cubicBezTo>
                  <a:cubicBezTo>
                    <a:pt x="867" y="1591"/>
                    <a:pt x="867" y="1561"/>
                    <a:pt x="867" y="1531"/>
                  </a:cubicBezTo>
                  <a:cubicBezTo>
                    <a:pt x="867" y="1510"/>
                    <a:pt x="871" y="1480"/>
                    <a:pt x="875" y="1455"/>
                  </a:cubicBezTo>
                  <a:cubicBezTo>
                    <a:pt x="888" y="1349"/>
                    <a:pt x="922" y="1132"/>
                    <a:pt x="1075" y="890"/>
                  </a:cubicBezTo>
                  <a:cubicBezTo>
                    <a:pt x="1147" y="772"/>
                    <a:pt x="1253" y="649"/>
                    <a:pt x="1393" y="538"/>
                  </a:cubicBezTo>
                  <a:cubicBezTo>
                    <a:pt x="1529" y="424"/>
                    <a:pt x="1698" y="326"/>
                    <a:pt x="1889" y="254"/>
                  </a:cubicBezTo>
                  <a:cubicBezTo>
                    <a:pt x="2120" y="164"/>
                    <a:pt x="2386" y="110"/>
                    <a:pt x="2664" y="110"/>
                  </a:cubicBezTo>
                  <a:close/>
                  <a:moveTo>
                    <a:pt x="4598" y="1269"/>
                  </a:moveTo>
                  <a:cubicBezTo>
                    <a:pt x="4693" y="1269"/>
                    <a:pt x="4792" y="1279"/>
                    <a:pt x="4890" y="1298"/>
                  </a:cubicBezTo>
                  <a:cubicBezTo>
                    <a:pt x="4954" y="1311"/>
                    <a:pt x="5013" y="1328"/>
                    <a:pt x="5077" y="1345"/>
                  </a:cubicBezTo>
                  <a:cubicBezTo>
                    <a:pt x="5170" y="1379"/>
                    <a:pt x="5264" y="1417"/>
                    <a:pt x="5353" y="1468"/>
                  </a:cubicBezTo>
                  <a:cubicBezTo>
                    <a:pt x="5497" y="1548"/>
                    <a:pt x="5625" y="1663"/>
                    <a:pt x="5705" y="1803"/>
                  </a:cubicBezTo>
                  <a:cubicBezTo>
                    <a:pt x="5748" y="1875"/>
                    <a:pt x="5773" y="1952"/>
                    <a:pt x="5786" y="2028"/>
                  </a:cubicBezTo>
                  <a:cubicBezTo>
                    <a:pt x="5794" y="2109"/>
                    <a:pt x="5790" y="2185"/>
                    <a:pt x="5752" y="2249"/>
                  </a:cubicBezTo>
                  <a:cubicBezTo>
                    <a:pt x="5739" y="2274"/>
                    <a:pt x="5709" y="2304"/>
                    <a:pt x="5680" y="2329"/>
                  </a:cubicBezTo>
                  <a:cubicBezTo>
                    <a:pt x="5650" y="2355"/>
                    <a:pt x="5620" y="2376"/>
                    <a:pt x="5586" y="2397"/>
                  </a:cubicBezTo>
                  <a:cubicBezTo>
                    <a:pt x="5518" y="2435"/>
                    <a:pt x="5442" y="2465"/>
                    <a:pt x="5366" y="2486"/>
                  </a:cubicBezTo>
                  <a:cubicBezTo>
                    <a:pt x="5047" y="2567"/>
                    <a:pt x="4733" y="2601"/>
                    <a:pt x="4457" y="2601"/>
                  </a:cubicBezTo>
                  <a:cubicBezTo>
                    <a:pt x="4427" y="2601"/>
                    <a:pt x="4396" y="2602"/>
                    <a:pt x="4366" y="2602"/>
                  </a:cubicBezTo>
                  <a:cubicBezTo>
                    <a:pt x="4123" y="2602"/>
                    <a:pt x="3905" y="2588"/>
                    <a:pt x="3732" y="2584"/>
                  </a:cubicBezTo>
                  <a:cubicBezTo>
                    <a:pt x="3655" y="2580"/>
                    <a:pt x="3583" y="2567"/>
                    <a:pt x="3524" y="2558"/>
                  </a:cubicBezTo>
                  <a:cubicBezTo>
                    <a:pt x="3515" y="2554"/>
                    <a:pt x="3502" y="2554"/>
                    <a:pt x="3490" y="2550"/>
                  </a:cubicBezTo>
                  <a:cubicBezTo>
                    <a:pt x="3464" y="2546"/>
                    <a:pt x="3439" y="2537"/>
                    <a:pt x="3417" y="2533"/>
                  </a:cubicBezTo>
                  <a:cubicBezTo>
                    <a:pt x="3417" y="2529"/>
                    <a:pt x="3413" y="2529"/>
                    <a:pt x="3409" y="2529"/>
                  </a:cubicBezTo>
                  <a:cubicBezTo>
                    <a:pt x="3388" y="2520"/>
                    <a:pt x="3375" y="2508"/>
                    <a:pt x="3362" y="2499"/>
                  </a:cubicBezTo>
                  <a:cubicBezTo>
                    <a:pt x="3333" y="2478"/>
                    <a:pt x="3311" y="2452"/>
                    <a:pt x="3303" y="2427"/>
                  </a:cubicBezTo>
                  <a:cubicBezTo>
                    <a:pt x="3299" y="2418"/>
                    <a:pt x="3294" y="2414"/>
                    <a:pt x="3294" y="2410"/>
                  </a:cubicBezTo>
                  <a:cubicBezTo>
                    <a:pt x="3286" y="2393"/>
                    <a:pt x="3282" y="2380"/>
                    <a:pt x="3282" y="2372"/>
                  </a:cubicBezTo>
                  <a:cubicBezTo>
                    <a:pt x="3282" y="2338"/>
                    <a:pt x="3282" y="2274"/>
                    <a:pt x="3303" y="2172"/>
                  </a:cubicBezTo>
                  <a:cubicBezTo>
                    <a:pt x="3316" y="2104"/>
                    <a:pt x="3341" y="1964"/>
                    <a:pt x="3456" y="1811"/>
                  </a:cubicBezTo>
                  <a:cubicBezTo>
                    <a:pt x="3562" y="1659"/>
                    <a:pt x="3761" y="1510"/>
                    <a:pt x="4012" y="1396"/>
                  </a:cubicBezTo>
                  <a:cubicBezTo>
                    <a:pt x="4122" y="1340"/>
                    <a:pt x="4254" y="1302"/>
                    <a:pt x="4389" y="1285"/>
                  </a:cubicBezTo>
                  <a:cubicBezTo>
                    <a:pt x="4428" y="1277"/>
                    <a:pt x="4466" y="1272"/>
                    <a:pt x="4504" y="1272"/>
                  </a:cubicBezTo>
                  <a:cubicBezTo>
                    <a:pt x="4535" y="1270"/>
                    <a:pt x="4566" y="1269"/>
                    <a:pt x="4598" y="1269"/>
                  </a:cubicBezTo>
                  <a:close/>
                  <a:moveTo>
                    <a:pt x="807" y="1629"/>
                  </a:moveTo>
                  <a:cubicBezTo>
                    <a:pt x="811" y="1693"/>
                    <a:pt x="824" y="1739"/>
                    <a:pt x="833" y="1769"/>
                  </a:cubicBezTo>
                  <a:cubicBezTo>
                    <a:pt x="833" y="1773"/>
                    <a:pt x="837" y="1782"/>
                    <a:pt x="837" y="1786"/>
                  </a:cubicBezTo>
                  <a:cubicBezTo>
                    <a:pt x="833" y="1786"/>
                    <a:pt x="833" y="1799"/>
                    <a:pt x="845" y="1854"/>
                  </a:cubicBezTo>
                  <a:cubicBezTo>
                    <a:pt x="858" y="1884"/>
                    <a:pt x="862" y="1922"/>
                    <a:pt x="888" y="1969"/>
                  </a:cubicBezTo>
                  <a:cubicBezTo>
                    <a:pt x="901" y="1994"/>
                    <a:pt x="913" y="2024"/>
                    <a:pt x="926" y="2053"/>
                  </a:cubicBezTo>
                  <a:cubicBezTo>
                    <a:pt x="943" y="2087"/>
                    <a:pt x="964" y="2121"/>
                    <a:pt x="985" y="2160"/>
                  </a:cubicBezTo>
                  <a:cubicBezTo>
                    <a:pt x="1015" y="2206"/>
                    <a:pt x="1070" y="2274"/>
                    <a:pt x="1147" y="2351"/>
                  </a:cubicBezTo>
                  <a:cubicBezTo>
                    <a:pt x="1232" y="2423"/>
                    <a:pt x="1350" y="2495"/>
                    <a:pt x="1499" y="2529"/>
                  </a:cubicBezTo>
                  <a:lnTo>
                    <a:pt x="1503" y="2529"/>
                  </a:lnTo>
                  <a:cubicBezTo>
                    <a:pt x="1478" y="2558"/>
                    <a:pt x="1448" y="2580"/>
                    <a:pt x="1410" y="2601"/>
                  </a:cubicBezTo>
                  <a:cubicBezTo>
                    <a:pt x="1325" y="2660"/>
                    <a:pt x="1215" y="2686"/>
                    <a:pt x="1104" y="2699"/>
                  </a:cubicBezTo>
                  <a:cubicBezTo>
                    <a:pt x="1045" y="2703"/>
                    <a:pt x="990" y="2703"/>
                    <a:pt x="930" y="2707"/>
                  </a:cubicBezTo>
                  <a:lnTo>
                    <a:pt x="756" y="2707"/>
                  </a:lnTo>
                  <a:cubicBezTo>
                    <a:pt x="637" y="2707"/>
                    <a:pt x="536" y="2699"/>
                    <a:pt x="429" y="2669"/>
                  </a:cubicBezTo>
                  <a:cubicBezTo>
                    <a:pt x="328" y="2639"/>
                    <a:pt x="230" y="2601"/>
                    <a:pt x="171" y="2533"/>
                  </a:cubicBezTo>
                  <a:cubicBezTo>
                    <a:pt x="107" y="2474"/>
                    <a:pt x="98" y="2384"/>
                    <a:pt x="115" y="2304"/>
                  </a:cubicBezTo>
                  <a:cubicBezTo>
                    <a:pt x="132" y="2219"/>
                    <a:pt x="171" y="2143"/>
                    <a:pt x="209" y="2075"/>
                  </a:cubicBezTo>
                  <a:cubicBezTo>
                    <a:pt x="251" y="2007"/>
                    <a:pt x="289" y="1947"/>
                    <a:pt x="332" y="1905"/>
                  </a:cubicBezTo>
                  <a:cubicBezTo>
                    <a:pt x="421" y="1820"/>
                    <a:pt x="502" y="1773"/>
                    <a:pt x="544" y="1744"/>
                  </a:cubicBezTo>
                  <a:cubicBezTo>
                    <a:pt x="625" y="1697"/>
                    <a:pt x="663" y="1671"/>
                    <a:pt x="680" y="1654"/>
                  </a:cubicBezTo>
                  <a:cubicBezTo>
                    <a:pt x="697" y="1654"/>
                    <a:pt x="735" y="1646"/>
                    <a:pt x="807" y="1629"/>
                  </a:cubicBezTo>
                  <a:close/>
                  <a:moveTo>
                    <a:pt x="2676" y="0"/>
                  </a:moveTo>
                  <a:cubicBezTo>
                    <a:pt x="2376" y="0"/>
                    <a:pt x="2089" y="61"/>
                    <a:pt x="1843" y="160"/>
                  </a:cubicBezTo>
                  <a:cubicBezTo>
                    <a:pt x="1643" y="237"/>
                    <a:pt x="1465" y="347"/>
                    <a:pt x="1325" y="466"/>
                  </a:cubicBezTo>
                  <a:cubicBezTo>
                    <a:pt x="1181" y="585"/>
                    <a:pt x="1070" y="721"/>
                    <a:pt x="994" y="852"/>
                  </a:cubicBezTo>
                  <a:cubicBezTo>
                    <a:pt x="837" y="1111"/>
                    <a:pt x="807" y="1340"/>
                    <a:pt x="799" y="1455"/>
                  </a:cubicBezTo>
                  <a:cubicBezTo>
                    <a:pt x="799" y="1489"/>
                    <a:pt x="799" y="1523"/>
                    <a:pt x="799" y="1553"/>
                  </a:cubicBezTo>
                  <a:cubicBezTo>
                    <a:pt x="705" y="1591"/>
                    <a:pt x="671" y="1616"/>
                    <a:pt x="659" y="1629"/>
                  </a:cubicBezTo>
                  <a:cubicBezTo>
                    <a:pt x="633" y="1633"/>
                    <a:pt x="591" y="1646"/>
                    <a:pt x="506" y="1680"/>
                  </a:cubicBezTo>
                  <a:cubicBezTo>
                    <a:pt x="459" y="1705"/>
                    <a:pt x="370" y="1748"/>
                    <a:pt x="268" y="1845"/>
                  </a:cubicBezTo>
                  <a:cubicBezTo>
                    <a:pt x="243" y="1867"/>
                    <a:pt x="217" y="1896"/>
                    <a:pt x="192" y="1926"/>
                  </a:cubicBezTo>
                  <a:cubicBezTo>
                    <a:pt x="166" y="1960"/>
                    <a:pt x="149" y="1994"/>
                    <a:pt x="124" y="2028"/>
                  </a:cubicBezTo>
                  <a:cubicBezTo>
                    <a:pt x="81" y="2100"/>
                    <a:pt x="35" y="2185"/>
                    <a:pt x="13" y="2287"/>
                  </a:cubicBezTo>
                  <a:lnTo>
                    <a:pt x="5" y="2325"/>
                  </a:lnTo>
                  <a:cubicBezTo>
                    <a:pt x="5" y="2338"/>
                    <a:pt x="5" y="2351"/>
                    <a:pt x="5" y="2367"/>
                  </a:cubicBezTo>
                  <a:cubicBezTo>
                    <a:pt x="5" y="2380"/>
                    <a:pt x="1" y="2393"/>
                    <a:pt x="5" y="2410"/>
                  </a:cubicBezTo>
                  <a:lnTo>
                    <a:pt x="9" y="2452"/>
                  </a:lnTo>
                  <a:cubicBezTo>
                    <a:pt x="13" y="2482"/>
                    <a:pt x="30" y="2508"/>
                    <a:pt x="39" y="2537"/>
                  </a:cubicBezTo>
                  <a:cubicBezTo>
                    <a:pt x="56" y="2563"/>
                    <a:pt x="73" y="2588"/>
                    <a:pt x="94" y="2609"/>
                  </a:cubicBezTo>
                  <a:cubicBezTo>
                    <a:pt x="179" y="2703"/>
                    <a:pt x="294" y="2745"/>
                    <a:pt x="404" y="2775"/>
                  </a:cubicBezTo>
                  <a:cubicBezTo>
                    <a:pt x="459" y="2792"/>
                    <a:pt x="519" y="2805"/>
                    <a:pt x="578" y="2813"/>
                  </a:cubicBezTo>
                  <a:cubicBezTo>
                    <a:pt x="637" y="2817"/>
                    <a:pt x="701" y="2822"/>
                    <a:pt x="756" y="2822"/>
                  </a:cubicBezTo>
                  <a:cubicBezTo>
                    <a:pt x="816" y="2822"/>
                    <a:pt x="875" y="2822"/>
                    <a:pt x="934" y="2817"/>
                  </a:cubicBezTo>
                  <a:cubicBezTo>
                    <a:pt x="994" y="2817"/>
                    <a:pt x="1058" y="2817"/>
                    <a:pt x="1117" y="2809"/>
                  </a:cubicBezTo>
                  <a:cubicBezTo>
                    <a:pt x="1240" y="2800"/>
                    <a:pt x="1367" y="2766"/>
                    <a:pt x="1474" y="2699"/>
                  </a:cubicBezTo>
                  <a:cubicBezTo>
                    <a:pt x="1529" y="2660"/>
                    <a:pt x="1580" y="2618"/>
                    <a:pt x="1618" y="2563"/>
                  </a:cubicBezTo>
                  <a:cubicBezTo>
                    <a:pt x="1622" y="2558"/>
                    <a:pt x="1626" y="2550"/>
                    <a:pt x="1626" y="2546"/>
                  </a:cubicBezTo>
                  <a:lnTo>
                    <a:pt x="1631" y="2546"/>
                  </a:lnTo>
                  <a:cubicBezTo>
                    <a:pt x="1665" y="2546"/>
                    <a:pt x="1703" y="2550"/>
                    <a:pt x="1741" y="2550"/>
                  </a:cubicBezTo>
                  <a:cubicBezTo>
                    <a:pt x="1788" y="2546"/>
                    <a:pt x="1826" y="2542"/>
                    <a:pt x="1868" y="2542"/>
                  </a:cubicBezTo>
                  <a:lnTo>
                    <a:pt x="2590" y="2542"/>
                  </a:lnTo>
                  <a:cubicBezTo>
                    <a:pt x="2802" y="2537"/>
                    <a:pt x="3027" y="2537"/>
                    <a:pt x="3256" y="2537"/>
                  </a:cubicBezTo>
                  <a:cubicBezTo>
                    <a:pt x="3269" y="2537"/>
                    <a:pt x="3282" y="2537"/>
                    <a:pt x="3294" y="2533"/>
                  </a:cubicBezTo>
                  <a:cubicBezTo>
                    <a:pt x="3299" y="2542"/>
                    <a:pt x="3307" y="2550"/>
                    <a:pt x="3316" y="2558"/>
                  </a:cubicBezTo>
                  <a:cubicBezTo>
                    <a:pt x="3328" y="2567"/>
                    <a:pt x="3341" y="2580"/>
                    <a:pt x="3362" y="2592"/>
                  </a:cubicBezTo>
                  <a:cubicBezTo>
                    <a:pt x="3367" y="2592"/>
                    <a:pt x="3375" y="2597"/>
                    <a:pt x="3384" y="2601"/>
                  </a:cubicBezTo>
                  <a:cubicBezTo>
                    <a:pt x="3409" y="2614"/>
                    <a:pt x="3443" y="2622"/>
                    <a:pt x="3477" y="2631"/>
                  </a:cubicBezTo>
                  <a:cubicBezTo>
                    <a:pt x="3545" y="2648"/>
                    <a:pt x="3630" y="2665"/>
                    <a:pt x="3732" y="2673"/>
                  </a:cubicBezTo>
                  <a:cubicBezTo>
                    <a:pt x="3927" y="2686"/>
                    <a:pt x="4177" y="2703"/>
                    <a:pt x="4462" y="2707"/>
                  </a:cubicBezTo>
                  <a:cubicBezTo>
                    <a:pt x="4746" y="2707"/>
                    <a:pt x="5069" y="2673"/>
                    <a:pt x="5400" y="2592"/>
                  </a:cubicBezTo>
                  <a:cubicBezTo>
                    <a:pt x="5480" y="2571"/>
                    <a:pt x="5565" y="2537"/>
                    <a:pt x="5646" y="2491"/>
                  </a:cubicBezTo>
                  <a:cubicBezTo>
                    <a:pt x="5684" y="2469"/>
                    <a:pt x="5722" y="2444"/>
                    <a:pt x="5760" y="2410"/>
                  </a:cubicBezTo>
                  <a:cubicBezTo>
                    <a:pt x="5777" y="2397"/>
                    <a:pt x="5794" y="2380"/>
                    <a:pt x="5811" y="2363"/>
                  </a:cubicBezTo>
                  <a:cubicBezTo>
                    <a:pt x="5828" y="2342"/>
                    <a:pt x="5841" y="2321"/>
                    <a:pt x="5854" y="2300"/>
                  </a:cubicBezTo>
                  <a:cubicBezTo>
                    <a:pt x="5905" y="2206"/>
                    <a:pt x="5909" y="2104"/>
                    <a:pt x="5896" y="2007"/>
                  </a:cubicBezTo>
                  <a:cubicBezTo>
                    <a:pt x="5883" y="1913"/>
                    <a:pt x="5850" y="1824"/>
                    <a:pt x="5803" y="1744"/>
                  </a:cubicBezTo>
                  <a:cubicBezTo>
                    <a:pt x="5705" y="1578"/>
                    <a:pt x="5561" y="1455"/>
                    <a:pt x="5404" y="1366"/>
                  </a:cubicBezTo>
                  <a:cubicBezTo>
                    <a:pt x="5302" y="1311"/>
                    <a:pt x="5196" y="1268"/>
                    <a:pt x="5090" y="1234"/>
                  </a:cubicBezTo>
                  <a:cubicBezTo>
                    <a:pt x="5030" y="1213"/>
                    <a:pt x="4967" y="1196"/>
                    <a:pt x="4907" y="1188"/>
                  </a:cubicBezTo>
                  <a:cubicBezTo>
                    <a:pt x="4810" y="1168"/>
                    <a:pt x="4713" y="1160"/>
                    <a:pt x="4618" y="1160"/>
                  </a:cubicBezTo>
                  <a:cubicBezTo>
                    <a:pt x="4568" y="1160"/>
                    <a:pt x="4518" y="1162"/>
                    <a:pt x="4470" y="1166"/>
                  </a:cubicBezTo>
                  <a:cubicBezTo>
                    <a:pt x="4457" y="1132"/>
                    <a:pt x="4445" y="1098"/>
                    <a:pt x="4428" y="1064"/>
                  </a:cubicBezTo>
                  <a:cubicBezTo>
                    <a:pt x="4317" y="818"/>
                    <a:pt x="4148" y="602"/>
                    <a:pt x="3940" y="432"/>
                  </a:cubicBezTo>
                  <a:cubicBezTo>
                    <a:pt x="3732" y="262"/>
                    <a:pt x="3490" y="143"/>
                    <a:pt x="3243" y="76"/>
                  </a:cubicBezTo>
                  <a:cubicBezTo>
                    <a:pt x="3053" y="24"/>
                    <a:pt x="2862" y="0"/>
                    <a:pt x="2676" y="0"/>
                  </a:cubicBezTo>
                  <a:close/>
                </a:path>
              </a:pathLst>
            </a:custGeom>
            <a:solidFill>
              <a:srgbClr val="1E15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5" name="Google Shape;2645;p29"/>
            <p:cNvSpPr/>
            <p:nvPr/>
          </p:nvSpPr>
          <p:spPr>
            <a:xfrm>
              <a:off x="7803080" y="4998665"/>
              <a:ext cx="262665" cy="201763"/>
            </a:xfrm>
            <a:custGeom>
              <a:avLst/>
              <a:gdLst/>
              <a:ahLst/>
              <a:cxnLst/>
              <a:rect l="l" t="t" r="r" b="b"/>
              <a:pathLst>
                <a:path w="1406" h="1080" extrusionOk="0">
                  <a:moveTo>
                    <a:pt x="709" y="1"/>
                  </a:moveTo>
                  <a:cubicBezTo>
                    <a:pt x="637" y="18"/>
                    <a:pt x="599" y="26"/>
                    <a:pt x="582" y="26"/>
                  </a:cubicBezTo>
                  <a:cubicBezTo>
                    <a:pt x="569" y="39"/>
                    <a:pt x="539" y="60"/>
                    <a:pt x="488" y="94"/>
                  </a:cubicBezTo>
                  <a:cubicBezTo>
                    <a:pt x="476" y="99"/>
                    <a:pt x="463" y="107"/>
                    <a:pt x="446" y="116"/>
                  </a:cubicBezTo>
                  <a:cubicBezTo>
                    <a:pt x="404" y="145"/>
                    <a:pt x="323" y="192"/>
                    <a:pt x="234" y="277"/>
                  </a:cubicBezTo>
                  <a:cubicBezTo>
                    <a:pt x="191" y="319"/>
                    <a:pt x="153" y="379"/>
                    <a:pt x="111" y="447"/>
                  </a:cubicBezTo>
                  <a:cubicBezTo>
                    <a:pt x="73" y="515"/>
                    <a:pt x="34" y="591"/>
                    <a:pt x="17" y="676"/>
                  </a:cubicBezTo>
                  <a:cubicBezTo>
                    <a:pt x="0" y="756"/>
                    <a:pt x="9" y="846"/>
                    <a:pt x="73" y="905"/>
                  </a:cubicBezTo>
                  <a:cubicBezTo>
                    <a:pt x="132" y="973"/>
                    <a:pt x="230" y="1011"/>
                    <a:pt x="331" y="1041"/>
                  </a:cubicBezTo>
                  <a:cubicBezTo>
                    <a:pt x="438" y="1071"/>
                    <a:pt x="539" y="1079"/>
                    <a:pt x="658" y="1079"/>
                  </a:cubicBezTo>
                  <a:lnTo>
                    <a:pt x="862" y="1079"/>
                  </a:lnTo>
                  <a:cubicBezTo>
                    <a:pt x="909" y="1075"/>
                    <a:pt x="955" y="1075"/>
                    <a:pt x="1006" y="1071"/>
                  </a:cubicBezTo>
                  <a:cubicBezTo>
                    <a:pt x="1117" y="1058"/>
                    <a:pt x="1227" y="1032"/>
                    <a:pt x="1312" y="973"/>
                  </a:cubicBezTo>
                  <a:cubicBezTo>
                    <a:pt x="1350" y="952"/>
                    <a:pt x="1380" y="930"/>
                    <a:pt x="1405" y="901"/>
                  </a:cubicBezTo>
                  <a:lnTo>
                    <a:pt x="1401" y="901"/>
                  </a:lnTo>
                  <a:cubicBezTo>
                    <a:pt x="1252" y="867"/>
                    <a:pt x="1134" y="795"/>
                    <a:pt x="1049" y="723"/>
                  </a:cubicBezTo>
                  <a:cubicBezTo>
                    <a:pt x="972" y="646"/>
                    <a:pt x="917" y="578"/>
                    <a:pt x="887" y="532"/>
                  </a:cubicBezTo>
                  <a:cubicBezTo>
                    <a:pt x="866" y="493"/>
                    <a:pt x="845" y="459"/>
                    <a:pt x="828" y="425"/>
                  </a:cubicBezTo>
                  <a:cubicBezTo>
                    <a:pt x="815" y="396"/>
                    <a:pt x="803" y="366"/>
                    <a:pt x="790" y="341"/>
                  </a:cubicBezTo>
                  <a:cubicBezTo>
                    <a:pt x="764" y="294"/>
                    <a:pt x="760" y="256"/>
                    <a:pt x="747" y="226"/>
                  </a:cubicBezTo>
                  <a:cubicBezTo>
                    <a:pt x="735" y="171"/>
                    <a:pt x="735" y="158"/>
                    <a:pt x="739" y="158"/>
                  </a:cubicBezTo>
                  <a:cubicBezTo>
                    <a:pt x="739" y="154"/>
                    <a:pt x="735" y="145"/>
                    <a:pt x="735" y="141"/>
                  </a:cubicBezTo>
                  <a:cubicBezTo>
                    <a:pt x="726" y="111"/>
                    <a:pt x="713" y="65"/>
                    <a:pt x="7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6" name="Google Shape;2646;p29"/>
            <p:cNvSpPr/>
            <p:nvPr/>
          </p:nvSpPr>
          <p:spPr>
            <a:xfrm>
              <a:off x="7945808" y="4714703"/>
              <a:ext cx="651993" cy="438461"/>
            </a:xfrm>
            <a:custGeom>
              <a:avLst/>
              <a:gdLst/>
              <a:ahLst/>
              <a:cxnLst/>
              <a:rect l="l" t="t" r="r" b="b"/>
              <a:pathLst>
                <a:path w="3490" h="2347" extrusionOk="0">
                  <a:moveTo>
                    <a:pt x="2038" y="393"/>
                  </a:moveTo>
                  <a:cubicBezTo>
                    <a:pt x="2050" y="393"/>
                    <a:pt x="2063" y="394"/>
                    <a:pt x="2076" y="396"/>
                  </a:cubicBezTo>
                  <a:cubicBezTo>
                    <a:pt x="2135" y="400"/>
                    <a:pt x="2186" y="426"/>
                    <a:pt x="2195" y="443"/>
                  </a:cubicBezTo>
                  <a:cubicBezTo>
                    <a:pt x="2199" y="451"/>
                    <a:pt x="2199" y="464"/>
                    <a:pt x="2195" y="477"/>
                  </a:cubicBezTo>
                  <a:cubicBezTo>
                    <a:pt x="2190" y="490"/>
                    <a:pt x="2186" y="502"/>
                    <a:pt x="2173" y="511"/>
                  </a:cubicBezTo>
                  <a:cubicBezTo>
                    <a:pt x="2168" y="516"/>
                    <a:pt x="2158" y="518"/>
                    <a:pt x="2145" y="518"/>
                  </a:cubicBezTo>
                  <a:cubicBezTo>
                    <a:pt x="2124" y="518"/>
                    <a:pt x="2096" y="513"/>
                    <a:pt x="2067" y="511"/>
                  </a:cubicBezTo>
                  <a:cubicBezTo>
                    <a:pt x="2021" y="502"/>
                    <a:pt x="1974" y="498"/>
                    <a:pt x="1961" y="490"/>
                  </a:cubicBezTo>
                  <a:cubicBezTo>
                    <a:pt x="1953" y="481"/>
                    <a:pt x="1949" y="468"/>
                    <a:pt x="1944" y="456"/>
                  </a:cubicBezTo>
                  <a:cubicBezTo>
                    <a:pt x="1944" y="439"/>
                    <a:pt x="1944" y="430"/>
                    <a:pt x="1953" y="417"/>
                  </a:cubicBezTo>
                  <a:cubicBezTo>
                    <a:pt x="1959" y="404"/>
                    <a:pt x="1994" y="393"/>
                    <a:pt x="2038" y="393"/>
                  </a:cubicBezTo>
                  <a:close/>
                  <a:moveTo>
                    <a:pt x="2605" y="549"/>
                  </a:moveTo>
                  <a:cubicBezTo>
                    <a:pt x="2630" y="549"/>
                    <a:pt x="2694" y="590"/>
                    <a:pt x="2751" y="638"/>
                  </a:cubicBezTo>
                  <a:cubicBezTo>
                    <a:pt x="2810" y="689"/>
                    <a:pt x="2857" y="748"/>
                    <a:pt x="2861" y="770"/>
                  </a:cubicBezTo>
                  <a:cubicBezTo>
                    <a:pt x="2861" y="787"/>
                    <a:pt x="2857" y="795"/>
                    <a:pt x="2848" y="804"/>
                  </a:cubicBezTo>
                  <a:cubicBezTo>
                    <a:pt x="2838" y="814"/>
                    <a:pt x="2827" y="822"/>
                    <a:pt x="2817" y="822"/>
                  </a:cubicBezTo>
                  <a:cubicBezTo>
                    <a:pt x="2815" y="822"/>
                    <a:pt x="2812" y="821"/>
                    <a:pt x="2810" y="821"/>
                  </a:cubicBezTo>
                  <a:cubicBezTo>
                    <a:pt x="2789" y="821"/>
                    <a:pt x="2734" y="774"/>
                    <a:pt x="2679" y="727"/>
                  </a:cubicBezTo>
                  <a:lnTo>
                    <a:pt x="2657" y="710"/>
                  </a:lnTo>
                  <a:cubicBezTo>
                    <a:pt x="2657" y="710"/>
                    <a:pt x="2657" y="706"/>
                    <a:pt x="2657" y="706"/>
                  </a:cubicBezTo>
                  <a:cubicBezTo>
                    <a:pt x="2611" y="668"/>
                    <a:pt x="2568" y="625"/>
                    <a:pt x="2564" y="608"/>
                  </a:cubicBezTo>
                  <a:cubicBezTo>
                    <a:pt x="2560" y="604"/>
                    <a:pt x="2560" y="600"/>
                    <a:pt x="2560" y="596"/>
                  </a:cubicBezTo>
                  <a:cubicBezTo>
                    <a:pt x="2560" y="587"/>
                    <a:pt x="2564" y="583"/>
                    <a:pt x="2568" y="574"/>
                  </a:cubicBezTo>
                  <a:cubicBezTo>
                    <a:pt x="2577" y="562"/>
                    <a:pt x="2585" y="553"/>
                    <a:pt x="2602" y="549"/>
                  </a:cubicBezTo>
                  <a:cubicBezTo>
                    <a:pt x="2603" y="549"/>
                    <a:pt x="2604" y="549"/>
                    <a:pt x="2605" y="549"/>
                  </a:cubicBezTo>
                  <a:close/>
                  <a:moveTo>
                    <a:pt x="1569" y="829"/>
                  </a:moveTo>
                  <a:cubicBezTo>
                    <a:pt x="1599" y="829"/>
                    <a:pt x="1634" y="840"/>
                    <a:pt x="1639" y="855"/>
                  </a:cubicBezTo>
                  <a:cubicBezTo>
                    <a:pt x="1643" y="863"/>
                    <a:pt x="1643" y="876"/>
                    <a:pt x="1643" y="889"/>
                  </a:cubicBezTo>
                  <a:cubicBezTo>
                    <a:pt x="1643" y="906"/>
                    <a:pt x="1643" y="918"/>
                    <a:pt x="1639" y="927"/>
                  </a:cubicBezTo>
                  <a:cubicBezTo>
                    <a:pt x="1633" y="939"/>
                    <a:pt x="1615" y="944"/>
                    <a:pt x="1594" y="944"/>
                  </a:cubicBezTo>
                  <a:cubicBezTo>
                    <a:pt x="1563" y="944"/>
                    <a:pt x="1527" y="933"/>
                    <a:pt x="1520" y="918"/>
                  </a:cubicBezTo>
                  <a:cubicBezTo>
                    <a:pt x="1516" y="906"/>
                    <a:pt x="1516" y="897"/>
                    <a:pt x="1520" y="884"/>
                  </a:cubicBezTo>
                  <a:cubicBezTo>
                    <a:pt x="1520" y="867"/>
                    <a:pt x="1520" y="855"/>
                    <a:pt x="1524" y="846"/>
                  </a:cubicBezTo>
                  <a:cubicBezTo>
                    <a:pt x="1529" y="834"/>
                    <a:pt x="1548" y="829"/>
                    <a:pt x="1569" y="829"/>
                  </a:cubicBezTo>
                  <a:close/>
                  <a:moveTo>
                    <a:pt x="2187" y="904"/>
                  </a:moveTo>
                  <a:cubicBezTo>
                    <a:pt x="2209" y="904"/>
                    <a:pt x="2248" y="923"/>
                    <a:pt x="2284" y="948"/>
                  </a:cubicBezTo>
                  <a:cubicBezTo>
                    <a:pt x="2322" y="978"/>
                    <a:pt x="2356" y="1016"/>
                    <a:pt x="2356" y="1033"/>
                  </a:cubicBezTo>
                  <a:cubicBezTo>
                    <a:pt x="2356" y="1046"/>
                    <a:pt x="2352" y="1054"/>
                    <a:pt x="2343" y="1067"/>
                  </a:cubicBezTo>
                  <a:cubicBezTo>
                    <a:pt x="2335" y="1080"/>
                    <a:pt x="2322" y="1088"/>
                    <a:pt x="2309" y="1092"/>
                  </a:cubicBezTo>
                  <a:cubicBezTo>
                    <a:pt x="2308" y="1093"/>
                    <a:pt x="2307" y="1093"/>
                    <a:pt x="2305" y="1093"/>
                  </a:cubicBezTo>
                  <a:cubicBezTo>
                    <a:pt x="2287" y="1093"/>
                    <a:pt x="2252" y="1069"/>
                    <a:pt x="2220" y="1041"/>
                  </a:cubicBezTo>
                  <a:cubicBezTo>
                    <a:pt x="2182" y="1016"/>
                    <a:pt x="2144" y="986"/>
                    <a:pt x="2144" y="969"/>
                  </a:cubicBezTo>
                  <a:cubicBezTo>
                    <a:pt x="2140" y="956"/>
                    <a:pt x="2144" y="948"/>
                    <a:pt x="2152" y="935"/>
                  </a:cubicBezTo>
                  <a:cubicBezTo>
                    <a:pt x="2161" y="922"/>
                    <a:pt x="2165" y="910"/>
                    <a:pt x="2178" y="906"/>
                  </a:cubicBezTo>
                  <a:cubicBezTo>
                    <a:pt x="2180" y="904"/>
                    <a:pt x="2184" y="904"/>
                    <a:pt x="2187" y="904"/>
                  </a:cubicBezTo>
                  <a:close/>
                  <a:moveTo>
                    <a:pt x="1805" y="0"/>
                  </a:moveTo>
                  <a:cubicBezTo>
                    <a:pt x="1652" y="0"/>
                    <a:pt x="1504" y="17"/>
                    <a:pt x="1363" y="48"/>
                  </a:cubicBezTo>
                  <a:cubicBezTo>
                    <a:pt x="1244" y="69"/>
                    <a:pt x="1134" y="103"/>
                    <a:pt x="1027" y="146"/>
                  </a:cubicBezTo>
                  <a:cubicBezTo>
                    <a:pt x="836" y="218"/>
                    <a:pt x="667" y="316"/>
                    <a:pt x="531" y="430"/>
                  </a:cubicBezTo>
                  <a:cubicBezTo>
                    <a:pt x="391" y="541"/>
                    <a:pt x="285" y="664"/>
                    <a:pt x="213" y="782"/>
                  </a:cubicBezTo>
                  <a:cubicBezTo>
                    <a:pt x="60" y="1024"/>
                    <a:pt x="26" y="1241"/>
                    <a:pt x="13" y="1347"/>
                  </a:cubicBezTo>
                  <a:cubicBezTo>
                    <a:pt x="9" y="1372"/>
                    <a:pt x="5" y="1402"/>
                    <a:pt x="5" y="1423"/>
                  </a:cubicBezTo>
                  <a:cubicBezTo>
                    <a:pt x="5" y="1453"/>
                    <a:pt x="0" y="1483"/>
                    <a:pt x="5" y="1504"/>
                  </a:cubicBezTo>
                  <a:cubicBezTo>
                    <a:pt x="0" y="1576"/>
                    <a:pt x="9" y="1627"/>
                    <a:pt x="9" y="1657"/>
                  </a:cubicBezTo>
                  <a:cubicBezTo>
                    <a:pt x="13" y="1691"/>
                    <a:pt x="13" y="1708"/>
                    <a:pt x="9" y="1712"/>
                  </a:cubicBezTo>
                  <a:cubicBezTo>
                    <a:pt x="13" y="1720"/>
                    <a:pt x="17" y="1725"/>
                    <a:pt x="22" y="1737"/>
                  </a:cubicBezTo>
                  <a:cubicBezTo>
                    <a:pt x="39" y="1759"/>
                    <a:pt x="51" y="1797"/>
                    <a:pt x="77" y="1839"/>
                  </a:cubicBezTo>
                  <a:cubicBezTo>
                    <a:pt x="89" y="1861"/>
                    <a:pt x="106" y="1886"/>
                    <a:pt x="119" y="1916"/>
                  </a:cubicBezTo>
                  <a:cubicBezTo>
                    <a:pt x="136" y="1941"/>
                    <a:pt x="157" y="1971"/>
                    <a:pt x="183" y="2005"/>
                  </a:cubicBezTo>
                  <a:cubicBezTo>
                    <a:pt x="213" y="2047"/>
                    <a:pt x="263" y="2107"/>
                    <a:pt x="336" y="2175"/>
                  </a:cubicBezTo>
                  <a:cubicBezTo>
                    <a:pt x="412" y="2238"/>
                    <a:pt x="514" y="2302"/>
                    <a:pt x="650" y="2327"/>
                  </a:cubicBezTo>
                  <a:cubicBezTo>
                    <a:pt x="667" y="2332"/>
                    <a:pt x="679" y="2336"/>
                    <a:pt x="696" y="2336"/>
                  </a:cubicBezTo>
                  <a:cubicBezTo>
                    <a:pt x="730" y="2344"/>
                    <a:pt x="773" y="2344"/>
                    <a:pt x="811" y="2344"/>
                  </a:cubicBezTo>
                  <a:cubicBezTo>
                    <a:pt x="818" y="2346"/>
                    <a:pt x="825" y="2346"/>
                    <a:pt x="831" y="2346"/>
                  </a:cubicBezTo>
                  <a:cubicBezTo>
                    <a:pt x="844" y="2346"/>
                    <a:pt x="856" y="2344"/>
                    <a:pt x="870" y="2344"/>
                  </a:cubicBezTo>
                  <a:cubicBezTo>
                    <a:pt x="913" y="2344"/>
                    <a:pt x="955" y="2340"/>
                    <a:pt x="998" y="2340"/>
                  </a:cubicBezTo>
                  <a:cubicBezTo>
                    <a:pt x="1040" y="2340"/>
                    <a:pt x="1087" y="2340"/>
                    <a:pt x="1129" y="2336"/>
                  </a:cubicBezTo>
                  <a:cubicBezTo>
                    <a:pt x="1312" y="2336"/>
                    <a:pt x="1511" y="2332"/>
                    <a:pt x="1719" y="2327"/>
                  </a:cubicBezTo>
                  <a:cubicBezTo>
                    <a:pt x="1927" y="2327"/>
                    <a:pt x="2148" y="2323"/>
                    <a:pt x="2377" y="2319"/>
                  </a:cubicBezTo>
                  <a:cubicBezTo>
                    <a:pt x="2377" y="2319"/>
                    <a:pt x="2377" y="2319"/>
                    <a:pt x="2377" y="2315"/>
                  </a:cubicBezTo>
                  <a:cubicBezTo>
                    <a:pt x="2369" y="2281"/>
                    <a:pt x="2369" y="2255"/>
                    <a:pt x="2373" y="2234"/>
                  </a:cubicBezTo>
                  <a:cubicBezTo>
                    <a:pt x="2364" y="2200"/>
                    <a:pt x="2360" y="2141"/>
                    <a:pt x="2369" y="2060"/>
                  </a:cubicBezTo>
                  <a:cubicBezTo>
                    <a:pt x="2373" y="1984"/>
                    <a:pt x="2398" y="1827"/>
                    <a:pt x="2517" y="1653"/>
                  </a:cubicBezTo>
                  <a:cubicBezTo>
                    <a:pt x="2606" y="1517"/>
                    <a:pt x="2763" y="1381"/>
                    <a:pt x="2954" y="1271"/>
                  </a:cubicBezTo>
                  <a:cubicBezTo>
                    <a:pt x="3001" y="1245"/>
                    <a:pt x="3048" y="1220"/>
                    <a:pt x="3099" y="1194"/>
                  </a:cubicBezTo>
                  <a:cubicBezTo>
                    <a:pt x="3218" y="1139"/>
                    <a:pt x="3349" y="1097"/>
                    <a:pt x="3489" y="1071"/>
                  </a:cubicBezTo>
                  <a:lnTo>
                    <a:pt x="3464" y="1012"/>
                  </a:lnTo>
                  <a:cubicBezTo>
                    <a:pt x="3362" y="782"/>
                    <a:pt x="3205" y="574"/>
                    <a:pt x="3010" y="413"/>
                  </a:cubicBezTo>
                  <a:cubicBezTo>
                    <a:pt x="2819" y="256"/>
                    <a:pt x="2594" y="142"/>
                    <a:pt x="2360" y="78"/>
                  </a:cubicBezTo>
                  <a:cubicBezTo>
                    <a:pt x="2175" y="25"/>
                    <a:pt x="1987" y="0"/>
                    <a:pt x="180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7" name="Google Shape;2647;p29"/>
            <p:cNvSpPr/>
            <p:nvPr/>
          </p:nvSpPr>
          <p:spPr>
            <a:xfrm>
              <a:off x="8397719" y="4931598"/>
              <a:ext cx="469659" cy="249028"/>
            </a:xfrm>
            <a:custGeom>
              <a:avLst/>
              <a:gdLst/>
              <a:ahLst/>
              <a:cxnLst/>
              <a:rect l="l" t="t" r="r" b="b"/>
              <a:pathLst>
                <a:path w="2514" h="1333" extrusionOk="0">
                  <a:moveTo>
                    <a:pt x="1317" y="0"/>
                  </a:moveTo>
                  <a:cubicBezTo>
                    <a:pt x="1285" y="0"/>
                    <a:pt x="1254" y="1"/>
                    <a:pt x="1223" y="3"/>
                  </a:cubicBezTo>
                  <a:cubicBezTo>
                    <a:pt x="1185" y="3"/>
                    <a:pt x="1147" y="8"/>
                    <a:pt x="1108" y="16"/>
                  </a:cubicBezTo>
                  <a:cubicBezTo>
                    <a:pt x="973" y="33"/>
                    <a:pt x="841" y="71"/>
                    <a:pt x="731" y="127"/>
                  </a:cubicBezTo>
                  <a:cubicBezTo>
                    <a:pt x="480" y="241"/>
                    <a:pt x="281" y="390"/>
                    <a:pt x="175" y="542"/>
                  </a:cubicBezTo>
                  <a:cubicBezTo>
                    <a:pt x="60" y="695"/>
                    <a:pt x="35" y="835"/>
                    <a:pt x="22" y="903"/>
                  </a:cubicBezTo>
                  <a:cubicBezTo>
                    <a:pt x="1" y="1005"/>
                    <a:pt x="1" y="1069"/>
                    <a:pt x="1" y="1103"/>
                  </a:cubicBezTo>
                  <a:cubicBezTo>
                    <a:pt x="1" y="1111"/>
                    <a:pt x="5" y="1124"/>
                    <a:pt x="13" y="1141"/>
                  </a:cubicBezTo>
                  <a:cubicBezTo>
                    <a:pt x="13" y="1145"/>
                    <a:pt x="18" y="1149"/>
                    <a:pt x="22" y="1158"/>
                  </a:cubicBezTo>
                  <a:cubicBezTo>
                    <a:pt x="30" y="1183"/>
                    <a:pt x="52" y="1209"/>
                    <a:pt x="81" y="1230"/>
                  </a:cubicBezTo>
                  <a:cubicBezTo>
                    <a:pt x="94" y="1239"/>
                    <a:pt x="107" y="1251"/>
                    <a:pt x="128" y="1260"/>
                  </a:cubicBezTo>
                  <a:cubicBezTo>
                    <a:pt x="132" y="1260"/>
                    <a:pt x="136" y="1260"/>
                    <a:pt x="136" y="1264"/>
                  </a:cubicBezTo>
                  <a:cubicBezTo>
                    <a:pt x="158" y="1268"/>
                    <a:pt x="183" y="1277"/>
                    <a:pt x="209" y="1281"/>
                  </a:cubicBezTo>
                  <a:cubicBezTo>
                    <a:pt x="277" y="1294"/>
                    <a:pt x="361" y="1311"/>
                    <a:pt x="451" y="1315"/>
                  </a:cubicBezTo>
                  <a:cubicBezTo>
                    <a:pt x="624" y="1319"/>
                    <a:pt x="842" y="1333"/>
                    <a:pt x="1085" y="1333"/>
                  </a:cubicBezTo>
                  <a:cubicBezTo>
                    <a:pt x="1115" y="1333"/>
                    <a:pt x="1146" y="1332"/>
                    <a:pt x="1176" y="1332"/>
                  </a:cubicBezTo>
                  <a:cubicBezTo>
                    <a:pt x="1452" y="1332"/>
                    <a:pt x="1766" y="1298"/>
                    <a:pt x="2085" y="1217"/>
                  </a:cubicBezTo>
                  <a:cubicBezTo>
                    <a:pt x="2161" y="1196"/>
                    <a:pt x="2237" y="1166"/>
                    <a:pt x="2305" y="1128"/>
                  </a:cubicBezTo>
                  <a:cubicBezTo>
                    <a:pt x="2339" y="1107"/>
                    <a:pt x="2369" y="1086"/>
                    <a:pt x="2399" y="1060"/>
                  </a:cubicBezTo>
                  <a:cubicBezTo>
                    <a:pt x="2428" y="1035"/>
                    <a:pt x="2458" y="1005"/>
                    <a:pt x="2471" y="980"/>
                  </a:cubicBezTo>
                  <a:cubicBezTo>
                    <a:pt x="2509" y="916"/>
                    <a:pt x="2513" y="840"/>
                    <a:pt x="2505" y="759"/>
                  </a:cubicBezTo>
                  <a:cubicBezTo>
                    <a:pt x="2492" y="683"/>
                    <a:pt x="2467" y="606"/>
                    <a:pt x="2424" y="534"/>
                  </a:cubicBezTo>
                  <a:cubicBezTo>
                    <a:pt x="2344" y="394"/>
                    <a:pt x="2216" y="279"/>
                    <a:pt x="2072" y="199"/>
                  </a:cubicBezTo>
                  <a:cubicBezTo>
                    <a:pt x="1923" y="114"/>
                    <a:pt x="1766" y="59"/>
                    <a:pt x="1609" y="29"/>
                  </a:cubicBezTo>
                  <a:cubicBezTo>
                    <a:pt x="1511" y="10"/>
                    <a:pt x="1412" y="0"/>
                    <a:pt x="13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8" name="Google Shape;2648;p29"/>
            <p:cNvSpPr/>
            <p:nvPr/>
          </p:nvSpPr>
          <p:spPr>
            <a:xfrm>
              <a:off x="8200253" y="4714703"/>
              <a:ext cx="397548" cy="237445"/>
            </a:xfrm>
            <a:custGeom>
              <a:avLst/>
              <a:gdLst/>
              <a:ahLst/>
              <a:cxnLst/>
              <a:rect l="l" t="t" r="r" b="b"/>
              <a:pathLst>
                <a:path w="2128" h="1271" extrusionOk="0">
                  <a:moveTo>
                    <a:pt x="443" y="0"/>
                  </a:moveTo>
                  <a:cubicBezTo>
                    <a:pt x="290" y="0"/>
                    <a:pt x="142" y="17"/>
                    <a:pt x="1" y="48"/>
                  </a:cubicBezTo>
                  <a:cubicBezTo>
                    <a:pt x="260" y="74"/>
                    <a:pt x="794" y="180"/>
                    <a:pt x="1198" y="596"/>
                  </a:cubicBezTo>
                  <a:cubicBezTo>
                    <a:pt x="1232" y="630"/>
                    <a:pt x="1266" y="668"/>
                    <a:pt x="1295" y="706"/>
                  </a:cubicBezTo>
                  <a:cubicBezTo>
                    <a:pt x="1295" y="706"/>
                    <a:pt x="1295" y="710"/>
                    <a:pt x="1295" y="710"/>
                  </a:cubicBezTo>
                  <a:cubicBezTo>
                    <a:pt x="1418" y="859"/>
                    <a:pt x="1520" y="1046"/>
                    <a:pt x="1592" y="1271"/>
                  </a:cubicBezTo>
                  <a:cubicBezTo>
                    <a:pt x="1639" y="1245"/>
                    <a:pt x="1686" y="1220"/>
                    <a:pt x="1737" y="1194"/>
                  </a:cubicBezTo>
                  <a:cubicBezTo>
                    <a:pt x="1856" y="1139"/>
                    <a:pt x="1987" y="1097"/>
                    <a:pt x="2127" y="1071"/>
                  </a:cubicBezTo>
                  <a:lnTo>
                    <a:pt x="2102" y="1012"/>
                  </a:lnTo>
                  <a:cubicBezTo>
                    <a:pt x="2000" y="782"/>
                    <a:pt x="1843" y="574"/>
                    <a:pt x="1648" y="413"/>
                  </a:cubicBezTo>
                  <a:cubicBezTo>
                    <a:pt x="1457" y="256"/>
                    <a:pt x="1232" y="142"/>
                    <a:pt x="998" y="78"/>
                  </a:cubicBezTo>
                  <a:cubicBezTo>
                    <a:pt x="813" y="25"/>
                    <a:pt x="625" y="0"/>
                    <a:pt x="443" y="0"/>
                  </a:cubicBezTo>
                  <a:close/>
                </a:path>
              </a:pathLst>
            </a:custGeom>
            <a:solidFill>
              <a:srgbClr val="1E1549">
                <a:alpha val="1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9" name="Google Shape;2649;p29"/>
            <p:cNvSpPr/>
            <p:nvPr/>
          </p:nvSpPr>
          <p:spPr>
            <a:xfrm>
              <a:off x="7872015" y="4998665"/>
              <a:ext cx="193730" cy="201763"/>
            </a:xfrm>
            <a:custGeom>
              <a:avLst/>
              <a:gdLst/>
              <a:ahLst/>
              <a:cxnLst/>
              <a:rect l="l" t="t" r="r" b="b"/>
              <a:pathLst>
                <a:path w="1037" h="1080" extrusionOk="0">
                  <a:moveTo>
                    <a:pt x="340" y="1"/>
                  </a:moveTo>
                  <a:cubicBezTo>
                    <a:pt x="268" y="18"/>
                    <a:pt x="230" y="26"/>
                    <a:pt x="213" y="26"/>
                  </a:cubicBezTo>
                  <a:cubicBezTo>
                    <a:pt x="200" y="39"/>
                    <a:pt x="170" y="60"/>
                    <a:pt x="119" y="94"/>
                  </a:cubicBezTo>
                  <a:cubicBezTo>
                    <a:pt x="64" y="268"/>
                    <a:pt x="1" y="710"/>
                    <a:pt x="493" y="1079"/>
                  </a:cubicBezTo>
                  <a:cubicBezTo>
                    <a:pt x="540" y="1075"/>
                    <a:pt x="586" y="1075"/>
                    <a:pt x="637" y="1071"/>
                  </a:cubicBezTo>
                  <a:cubicBezTo>
                    <a:pt x="748" y="1058"/>
                    <a:pt x="858" y="1032"/>
                    <a:pt x="943" y="973"/>
                  </a:cubicBezTo>
                  <a:cubicBezTo>
                    <a:pt x="981" y="952"/>
                    <a:pt x="1011" y="930"/>
                    <a:pt x="1036" y="901"/>
                  </a:cubicBezTo>
                  <a:lnTo>
                    <a:pt x="1032" y="901"/>
                  </a:lnTo>
                  <a:cubicBezTo>
                    <a:pt x="883" y="867"/>
                    <a:pt x="765" y="795"/>
                    <a:pt x="680" y="723"/>
                  </a:cubicBezTo>
                  <a:cubicBezTo>
                    <a:pt x="603" y="646"/>
                    <a:pt x="548" y="578"/>
                    <a:pt x="518" y="532"/>
                  </a:cubicBezTo>
                  <a:cubicBezTo>
                    <a:pt x="497" y="493"/>
                    <a:pt x="476" y="459"/>
                    <a:pt x="459" y="425"/>
                  </a:cubicBezTo>
                  <a:cubicBezTo>
                    <a:pt x="446" y="396"/>
                    <a:pt x="434" y="366"/>
                    <a:pt x="421" y="341"/>
                  </a:cubicBezTo>
                  <a:cubicBezTo>
                    <a:pt x="395" y="294"/>
                    <a:pt x="391" y="256"/>
                    <a:pt x="378" y="226"/>
                  </a:cubicBezTo>
                  <a:cubicBezTo>
                    <a:pt x="366" y="171"/>
                    <a:pt x="366" y="158"/>
                    <a:pt x="370" y="158"/>
                  </a:cubicBezTo>
                  <a:cubicBezTo>
                    <a:pt x="370" y="154"/>
                    <a:pt x="366" y="145"/>
                    <a:pt x="366" y="141"/>
                  </a:cubicBezTo>
                  <a:cubicBezTo>
                    <a:pt x="357" y="111"/>
                    <a:pt x="344" y="65"/>
                    <a:pt x="340" y="1"/>
                  </a:cubicBezTo>
                  <a:close/>
                </a:path>
              </a:pathLst>
            </a:custGeom>
            <a:solidFill>
              <a:srgbClr val="1E1549">
                <a:alpha val="1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0" name="Google Shape;2650;p29"/>
            <p:cNvSpPr/>
            <p:nvPr/>
          </p:nvSpPr>
          <p:spPr>
            <a:xfrm>
              <a:off x="8412852" y="4925059"/>
              <a:ext cx="475824" cy="275369"/>
            </a:xfrm>
            <a:custGeom>
              <a:avLst/>
              <a:gdLst/>
              <a:ahLst/>
              <a:cxnLst/>
              <a:rect l="l" t="t" r="r" b="b"/>
              <a:pathLst>
                <a:path w="2547" h="1474" extrusionOk="0">
                  <a:moveTo>
                    <a:pt x="1664" y="0"/>
                  </a:moveTo>
                  <a:cubicBezTo>
                    <a:pt x="1664" y="0"/>
                    <a:pt x="1685" y="43"/>
                    <a:pt x="1715" y="111"/>
                  </a:cubicBezTo>
                  <a:cubicBezTo>
                    <a:pt x="1813" y="353"/>
                    <a:pt x="1961" y="972"/>
                    <a:pt x="1350" y="1125"/>
                  </a:cubicBezTo>
                  <a:cubicBezTo>
                    <a:pt x="849" y="1248"/>
                    <a:pt x="412" y="1274"/>
                    <a:pt x="162" y="1324"/>
                  </a:cubicBezTo>
                  <a:cubicBezTo>
                    <a:pt x="94" y="1337"/>
                    <a:pt x="38" y="1350"/>
                    <a:pt x="0" y="1358"/>
                  </a:cubicBezTo>
                  <a:cubicBezTo>
                    <a:pt x="5" y="1358"/>
                    <a:pt x="13" y="1363"/>
                    <a:pt x="22" y="1367"/>
                  </a:cubicBezTo>
                  <a:cubicBezTo>
                    <a:pt x="47" y="1380"/>
                    <a:pt x="81" y="1388"/>
                    <a:pt x="115" y="1397"/>
                  </a:cubicBezTo>
                  <a:cubicBezTo>
                    <a:pt x="183" y="1414"/>
                    <a:pt x="268" y="1431"/>
                    <a:pt x="370" y="1439"/>
                  </a:cubicBezTo>
                  <a:cubicBezTo>
                    <a:pt x="565" y="1452"/>
                    <a:pt x="815" y="1469"/>
                    <a:pt x="1100" y="1473"/>
                  </a:cubicBezTo>
                  <a:cubicBezTo>
                    <a:pt x="1384" y="1473"/>
                    <a:pt x="1707" y="1439"/>
                    <a:pt x="2038" y="1358"/>
                  </a:cubicBezTo>
                  <a:cubicBezTo>
                    <a:pt x="2118" y="1337"/>
                    <a:pt x="2203" y="1303"/>
                    <a:pt x="2284" y="1257"/>
                  </a:cubicBezTo>
                  <a:cubicBezTo>
                    <a:pt x="2322" y="1235"/>
                    <a:pt x="2360" y="1210"/>
                    <a:pt x="2398" y="1176"/>
                  </a:cubicBezTo>
                  <a:cubicBezTo>
                    <a:pt x="2415" y="1163"/>
                    <a:pt x="2432" y="1146"/>
                    <a:pt x="2449" y="1129"/>
                  </a:cubicBezTo>
                  <a:cubicBezTo>
                    <a:pt x="2466" y="1108"/>
                    <a:pt x="2479" y="1087"/>
                    <a:pt x="2492" y="1066"/>
                  </a:cubicBezTo>
                  <a:cubicBezTo>
                    <a:pt x="2543" y="972"/>
                    <a:pt x="2547" y="870"/>
                    <a:pt x="2534" y="773"/>
                  </a:cubicBezTo>
                  <a:cubicBezTo>
                    <a:pt x="2521" y="679"/>
                    <a:pt x="2488" y="590"/>
                    <a:pt x="2441" y="510"/>
                  </a:cubicBezTo>
                  <a:cubicBezTo>
                    <a:pt x="2343" y="344"/>
                    <a:pt x="2199" y="221"/>
                    <a:pt x="2042" y="132"/>
                  </a:cubicBezTo>
                  <a:cubicBezTo>
                    <a:pt x="1940" y="77"/>
                    <a:pt x="1834" y="34"/>
                    <a:pt x="1728" y="0"/>
                  </a:cubicBezTo>
                  <a:close/>
                </a:path>
              </a:pathLst>
            </a:custGeom>
            <a:solidFill>
              <a:srgbClr val="1E1549">
                <a:alpha val="1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51" name="Google Shape;2651;p29"/>
          <p:cNvSpPr/>
          <p:nvPr/>
        </p:nvSpPr>
        <p:spPr>
          <a:xfrm>
            <a:off x="5516367" y="427423"/>
            <a:ext cx="120267" cy="114037"/>
          </a:xfrm>
          <a:custGeom>
            <a:avLst/>
            <a:gdLst/>
            <a:ahLst/>
            <a:cxnLst/>
            <a:rect l="l" t="t" r="r" b="b"/>
            <a:pathLst>
              <a:path w="637" h="604" extrusionOk="0">
                <a:moveTo>
                  <a:pt x="327" y="1"/>
                </a:moveTo>
                <a:cubicBezTo>
                  <a:pt x="153" y="1"/>
                  <a:pt x="34" y="124"/>
                  <a:pt x="17" y="310"/>
                </a:cubicBezTo>
                <a:cubicBezTo>
                  <a:pt x="0" y="480"/>
                  <a:pt x="153" y="603"/>
                  <a:pt x="327" y="603"/>
                </a:cubicBezTo>
                <a:cubicBezTo>
                  <a:pt x="501" y="603"/>
                  <a:pt x="637" y="463"/>
                  <a:pt x="637" y="289"/>
                </a:cubicBezTo>
                <a:cubicBezTo>
                  <a:pt x="637" y="119"/>
                  <a:pt x="501" y="1"/>
                  <a:pt x="327" y="1"/>
                </a:cubicBezTo>
                <a:close/>
              </a:path>
            </a:pathLst>
          </a:custGeom>
          <a:solidFill>
            <a:srgbClr val="FFFFFF">
              <a:alpha val="708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2" name="Google Shape;2652;p29"/>
          <p:cNvSpPr/>
          <p:nvPr/>
        </p:nvSpPr>
        <p:spPr>
          <a:xfrm>
            <a:off x="8446944" y="488697"/>
            <a:ext cx="251107" cy="236570"/>
          </a:xfrm>
          <a:custGeom>
            <a:avLst/>
            <a:gdLst/>
            <a:ahLst/>
            <a:cxnLst/>
            <a:rect l="l" t="t" r="r" b="b"/>
            <a:pathLst>
              <a:path w="1330" h="1253" extrusionOk="0">
                <a:moveTo>
                  <a:pt x="684" y="0"/>
                </a:moveTo>
                <a:cubicBezTo>
                  <a:pt x="328" y="0"/>
                  <a:pt x="77" y="264"/>
                  <a:pt x="39" y="646"/>
                </a:cubicBezTo>
                <a:cubicBezTo>
                  <a:pt x="1" y="1002"/>
                  <a:pt x="328" y="1253"/>
                  <a:pt x="684" y="1253"/>
                </a:cubicBezTo>
                <a:cubicBezTo>
                  <a:pt x="1041" y="1253"/>
                  <a:pt x="1329" y="964"/>
                  <a:pt x="1329" y="607"/>
                </a:cubicBezTo>
                <a:cubicBezTo>
                  <a:pt x="1329" y="251"/>
                  <a:pt x="1041" y="0"/>
                  <a:pt x="684" y="0"/>
                </a:cubicBezTo>
                <a:close/>
              </a:path>
            </a:pathLst>
          </a:custGeom>
          <a:solidFill>
            <a:srgbClr val="FFFFFF">
              <a:alpha val="625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3" name="Google Shape;2653;p29"/>
          <p:cNvSpPr/>
          <p:nvPr/>
        </p:nvSpPr>
        <p:spPr>
          <a:xfrm rot="2165791">
            <a:off x="682359" y="584645"/>
            <a:ext cx="189933" cy="178531"/>
          </a:xfrm>
          <a:custGeom>
            <a:avLst/>
            <a:gdLst/>
            <a:ahLst/>
            <a:cxnLst/>
            <a:rect l="l" t="t" r="r" b="b"/>
            <a:pathLst>
              <a:path w="1266" h="1190" extrusionOk="0">
                <a:moveTo>
                  <a:pt x="650" y="1"/>
                </a:moveTo>
                <a:cubicBezTo>
                  <a:pt x="311" y="1"/>
                  <a:pt x="77" y="247"/>
                  <a:pt x="35" y="612"/>
                </a:cubicBezTo>
                <a:cubicBezTo>
                  <a:pt x="1" y="951"/>
                  <a:pt x="311" y="1189"/>
                  <a:pt x="650" y="1189"/>
                </a:cubicBezTo>
                <a:cubicBezTo>
                  <a:pt x="990" y="1189"/>
                  <a:pt x="1266" y="913"/>
                  <a:pt x="1266" y="574"/>
                </a:cubicBezTo>
                <a:cubicBezTo>
                  <a:pt x="1266" y="234"/>
                  <a:pt x="990" y="1"/>
                  <a:pt x="650" y="1"/>
                </a:cubicBezTo>
                <a:close/>
              </a:path>
            </a:pathLst>
          </a:custGeom>
          <a:solidFill>
            <a:srgbClr val="FFFFFF">
              <a:alpha val="791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4" name="Google Shape;2654;p29"/>
          <p:cNvSpPr/>
          <p:nvPr/>
        </p:nvSpPr>
        <p:spPr>
          <a:xfrm rot="2165791">
            <a:off x="923316" y="435844"/>
            <a:ext cx="116720" cy="109669"/>
          </a:xfrm>
          <a:custGeom>
            <a:avLst/>
            <a:gdLst/>
            <a:ahLst/>
            <a:cxnLst/>
            <a:rect l="l" t="t" r="r" b="b"/>
            <a:pathLst>
              <a:path w="778" h="731" extrusionOk="0">
                <a:moveTo>
                  <a:pt x="400" y="0"/>
                </a:moveTo>
                <a:cubicBezTo>
                  <a:pt x="192" y="0"/>
                  <a:pt x="48" y="153"/>
                  <a:pt x="22" y="378"/>
                </a:cubicBezTo>
                <a:cubicBezTo>
                  <a:pt x="1" y="582"/>
                  <a:pt x="192" y="730"/>
                  <a:pt x="400" y="730"/>
                </a:cubicBezTo>
                <a:cubicBezTo>
                  <a:pt x="608" y="730"/>
                  <a:pt x="778" y="561"/>
                  <a:pt x="778" y="353"/>
                </a:cubicBezTo>
                <a:cubicBezTo>
                  <a:pt x="778" y="145"/>
                  <a:pt x="608" y="0"/>
                  <a:pt x="400" y="0"/>
                </a:cubicBezTo>
                <a:close/>
              </a:path>
            </a:pathLst>
          </a:custGeom>
          <a:solidFill>
            <a:srgbClr val="FFFFFF">
              <a:alpha val="41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5" name="Google Shape;2655;p29"/>
          <p:cNvSpPr/>
          <p:nvPr/>
        </p:nvSpPr>
        <p:spPr>
          <a:xfrm>
            <a:off x="571488" y="2033514"/>
            <a:ext cx="239024" cy="224675"/>
          </a:xfrm>
          <a:custGeom>
            <a:avLst/>
            <a:gdLst/>
            <a:ahLst/>
            <a:cxnLst/>
            <a:rect l="l" t="t" r="r" b="b"/>
            <a:pathLst>
              <a:path w="1266" h="1190" extrusionOk="0">
                <a:moveTo>
                  <a:pt x="650" y="1"/>
                </a:moveTo>
                <a:cubicBezTo>
                  <a:pt x="311" y="1"/>
                  <a:pt x="77" y="247"/>
                  <a:pt x="35" y="612"/>
                </a:cubicBezTo>
                <a:cubicBezTo>
                  <a:pt x="1" y="951"/>
                  <a:pt x="311" y="1189"/>
                  <a:pt x="650" y="1189"/>
                </a:cubicBezTo>
                <a:cubicBezTo>
                  <a:pt x="990" y="1189"/>
                  <a:pt x="1266" y="913"/>
                  <a:pt x="1266" y="574"/>
                </a:cubicBezTo>
                <a:cubicBezTo>
                  <a:pt x="1266" y="234"/>
                  <a:pt x="990" y="1"/>
                  <a:pt x="650" y="1"/>
                </a:cubicBezTo>
                <a:close/>
              </a:path>
            </a:pathLst>
          </a:custGeom>
          <a:solidFill>
            <a:srgbClr val="73E7D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6" name="Google Shape;2656;p29"/>
          <p:cNvSpPr/>
          <p:nvPr/>
        </p:nvSpPr>
        <p:spPr>
          <a:xfrm>
            <a:off x="8491586" y="2642916"/>
            <a:ext cx="161824" cy="152768"/>
          </a:xfrm>
          <a:custGeom>
            <a:avLst/>
            <a:gdLst/>
            <a:ahLst/>
            <a:cxnLst/>
            <a:rect l="l" t="t" r="r" b="b"/>
            <a:pathLst>
              <a:path w="1287" h="1215" extrusionOk="0">
                <a:moveTo>
                  <a:pt x="659" y="0"/>
                </a:moveTo>
                <a:cubicBezTo>
                  <a:pt x="315" y="0"/>
                  <a:pt x="73" y="251"/>
                  <a:pt x="35" y="624"/>
                </a:cubicBezTo>
                <a:cubicBezTo>
                  <a:pt x="1" y="968"/>
                  <a:pt x="315" y="1214"/>
                  <a:pt x="659" y="1214"/>
                </a:cubicBezTo>
                <a:cubicBezTo>
                  <a:pt x="1007" y="1214"/>
                  <a:pt x="1287" y="930"/>
                  <a:pt x="1287" y="586"/>
                </a:cubicBezTo>
                <a:cubicBezTo>
                  <a:pt x="1287" y="238"/>
                  <a:pt x="1007" y="0"/>
                  <a:pt x="659" y="0"/>
                </a:cubicBezTo>
                <a:close/>
              </a:path>
            </a:pathLst>
          </a:custGeom>
          <a:solidFill>
            <a:srgbClr val="FFFFFF">
              <a:alpha val="363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7" name="Google Shape;2657;p29"/>
          <p:cNvSpPr/>
          <p:nvPr/>
        </p:nvSpPr>
        <p:spPr>
          <a:xfrm>
            <a:off x="8038161" y="335941"/>
            <a:ext cx="161824" cy="152768"/>
          </a:xfrm>
          <a:custGeom>
            <a:avLst/>
            <a:gdLst/>
            <a:ahLst/>
            <a:cxnLst/>
            <a:rect l="l" t="t" r="r" b="b"/>
            <a:pathLst>
              <a:path w="1287" h="1215" extrusionOk="0">
                <a:moveTo>
                  <a:pt x="659" y="0"/>
                </a:moveTo>
                <a:cubicBezTo>
                  <a:pt x="315" y="0"/>
                  <a:pt x="73" y="251"/>
                  <a:pt x="35" y="624"/>
                </a:cubicBezTo>
                <a:cubicBezTo>
                  <a:pt x="1" y="968"/>
                  <a:pt x="315" y="1214"/>
                  <a:pt x="659" y="1214"/>
                </a:cubicBezTo>
                <a:cubicBezTo>
                  <a:pt x="1007" y="1214"/>
                  <a:pt x="1287" y="930"/>
                  <a:pt x="1287" y="586"/>
                </a:cubicBezTo>
                <a:cubicBezTo>
                  <a:pt x="1287" y="238"/>
                  <a:pt x="1007" y="0"/>
                  <a:pt x="659" y="0"/>
                </a:cubicBezTo>
                <a:close/>
              </a:path>
            </a:pathLst>
          </a:custGeom>
          <a:solidFill>
            <a:srgbClr val="FFFFFF">
              <a:alpha val="363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תיבת טקסט 4">
            <a:extLst>
              <a:ext uri="{FF2B5EF4-FFF2-40B4-BE49-F238E27FC236}">
                <a16:creationId xmlns:a16="http://schemas.microsoft.com/office/drawing/2014/main" id="{5530F9FE-8DE8-F128-2BBA-B96B7EE6A657}"/>
              </a:ext>
            </a:extLst>
          </p:cNvPr>
          <p:cNvSpPr txBox="1"/>
          <p:nvPr/>
        </p:nvSpPr>
        <p:spPr>
          <a:xfrm>
            <a:off x="1445400" y="24908"/>
            <a:ext cx="607232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2400" b="1" i="1" dirty="0" err="1">
                <a:solidFill>
                  <a:schemeClr val="accent6"/>
                </a:solidFill>
              </a:rPr>
              <a:t>player_bullet_move_shoot</a:t>
            </a:r>
            <a:r>
              <a:rPr lang="he-IL" sz="2400" b="1" i="1" dirty="0">
                <a:solidFill>
                  <a:schemeClr val="accent6"/>
                </a:solidFill>
              </a:rPr>
              <a:t> תיאור מודול </a:t>
            </a:r>
            <a:r>
              <a:rPr lang="en-US" sz="2400" b="1" i="1" dirty="0">
                <a:solidFill>
                  <a:schemeClr val="accent6"/>
                </a:solidFill>
              </a:rPr>
              <a:t>   </a:t>
            </a:r>
            <a:endParaRPr lang="he-IL" sz="2400" b="1" i="1" dirty="0">
              <a:solidFill>
                <a:schemeClr val="accent6"/>
              </a:solidFill>
            </a:endParaRPr>
          </a:p>
        </p:txBody>
      </p:sp>
      <p:pic>
        <p:nvPicPr>
          <p:cNvPr id="6" name="תמונה 5">
            <a:extLst>
              <a:ext uri="{FF2B5EF4-FFF2-40B4-BE49-F238E27FC236}">
                <a16:creationId xmlns:a16="http://schemas.microsoft.com/office/drawing/2014/main" id="{7F1E164B-2149-D397-04B5-624AFD5F001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5491"/>
          <a:stretch/>
        </p:blipFill>
        <p:spPr>
          <a:xfrm>
            <a:off x="1292453" y="432714"/>
            <a:ext cx="6527569" cy="3170578"/>
          </a:xfrm>
          <a:prstGeom prst="rect">
            <a:avLst/>
          </a:prstGeom>
        </p:spPr>
      </p:pic>
      <p:sp>
        <p:nvSpPr>
          <p:cNvPr id="8" name="תיבת טקסט 7">
            <a:extLst>
              <a:ext uri="{FF2B5EF4-FFF2-40B4-BE49-F238E27FC236}">
                <a16:creationId xmlns:a16="http://schemas.microsoft.com/office/drawing/2014/main" id="{880B2BF0-8D2B-C9B1-06CA-9CEAEC5E3654}"/>
              </a:ext>
            </a:extLst>
          </p:cNvPr>
          <p:cNvSpPr txBox="1"/>
          <p:nvPr/>
        </p:nvSpPr>
        <p:spPr>
          <a:xfrm>
            <a:off x="1581591" y="3672201"/>
            <a:ext cx="6072326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he-IL" sz="1800" dirty="0">
                <a:solidFill>
                  <a:schemeClr val="accent6"/>
                </a:solidFill>
              </a:rPr>
              <a:t>זה המודול שאחראי על התנועה של השחקן והקליע שלו.</a:t>
            </a:r>
          </a:p>
          <a:p>
            <a:pPr algn="r"/>
            <a:r>
              <a:rPr lang="he-IL" sz="1800" dirty="0">
                <a:solidFill>
                  <a:schemeClr val="accent6"/>
                </a:solidFill>
              </a:rPr>
              <a:t>כניסות חשובות: </a:t>
            </a:r>
            <a:endParaRPr lang="en-US" sz="1800" dirty="0">
              <a:solidFill>
                <a:schemeClr val="accent6"/>
              </a:solidFill>
            </a:endParaRPr>
          </a:p>
          <a:p>
            <a:pPr algn="r"/>
            <a:r>
              <a:rPr lang="en-US" sz="1800" dirty="0" err="1">
                <a:solidFill>
                  <a:schemeClr val="accent6"/>
                </a:solidFill>
              </a:rPr>
              <a:t>move_right</a:t>
            </a:r>
            <a:r>
              <a:rPr lang="en-US" sz="1800" dirty="0">
                <a:solidFill>
                  <a:schemeClr val="accent6"/>
                </a:solidFill>
              </a:rPr>
              <a:t>, </a:t>
            </a:r>
            <a:r>
              <a:rPr lang="en-US" sz="1800" dirty="0" err="1">
                <a:solidFill>
                  <a:schemeClr val="accent6"/>
                </a:solidFill>
              </a:rPr>
              <a:t>move_left</a:t>
            </a:r>
            <a:r>
              <a:rPr lang="en-US" sz="1800" dirty="0">
                <a:solidFill>
                  <a:schemeClr val="accent6"/>
                </a:solidFill>
              </a:rPr>
              <a:t>, shoot, collisions…</a:t>
            </a:r>
            <a:endParaRPr lang="he-IL" sz="1800" dirty="0">
              <a:solidFill>
                <a:schemeClr val="accent6"/>
              </a:solidFill>
            </a:endParaRPr>
          </a:p>
          <a:p>
            <a:pPr algn="r"/>
            <a:r>
              <a:rPr lang="he-IL" sz="1800" dirty="0">
                <a:solidFill>
                  <a:schemeClr val="accent6"/>
                </a:solidFill>
              </a:rPr>
              <a:t>יציאות חשובות:</a:t>
            </a:r>
          </a:p>
          <a:p>
            <a:pPr algn="r"/>
            <a:r>
              <a:rPr lang="he-IL" sz="1800" dirty="0">
                <a:solidFill>
                  <a:schemeClr val="accent6"/>
                </a:solidFill>
              </a:rPr>
              <a:t> </a:t>
            </a:r>
            <a:r>
              <a:rPr lang="en-US" sz="1800" dirty="0">
                <a:solidFill>
                  <a:schemeClr val="accent6"/>
                </a:solidFill>
              </a:rPr>
              <a:t>counter, </a:t>
            </a:r>
            <a:r>
              <a:rPr lang="en-US" sz="1800" dirty="0" err="1">
                <a:solidFill>
                  <a:schemeClr val="accent6"/>
                </a:solidFill>
              </a:rPr>
              <a:t>topLeftX</a:t>
            </a:r>
            <a:r>
              <a:rPr lang="en-US" sz="1800" dirty="0">
                <a:solidFill>
                  <a:schemeClr val="accent6"/>
                </a:solidFill>
              </a:rPr>
              <a:t>, </a:t>
            </a:r>
            <a:r>
              <a:rPr lang="en-US" sz="1800" dirty="0" err="1">
                <a:solidFill>
                  <a:schemeClr val="accent6"/>
                </a:solidFill>
              </a:rPr>
              <a:t>topleftY</a:t>
            </a:r>
            <a:r>
              <a:rPr lang="en-US" sz="1800" dirty="0">
                <a:solidFill>
                  <a:schemeClr val="accent6"/>
                </a:solidFill>
              </a:rPr>
              <a:t>, </a:t>
            </a:r>
            <a:r>
              <a:rPr lang="en-US" sz="1800" dirty="0" err="1">
                <a:solidFill>
                  <a:schemeClr val="accent6"/>
                </a:solidFill>
              </a:rPr>
              <a:t>bullet_x</a:t>
            </a:r>
            <a:r>
              <a:rPr lang="en-US" sz="1800" dirty="0">
                <a:solidFill>
                  <a:schemeClr val="accent6"/>
                </a:solidFill>
              </a:rPr>
              <a:t>, </a:t>
            </a:r>
            <a:r>
              <a:rPr lang="en-US" sz="1800" dirty="0" err="1">
                <a:solidFill>
                  <a:schemeClr val="accent6"/>
                </a:solidFill>
              </a:rPr>
              <a:t>bullet_y</a:t>
            </a:r>
            <a:r>
              <a:rPr lang="en-US" sz="1800" dirty="0">
                <a:solidFill>
                  <a:schemeClr val="accent6"/>
                </a:solidFill>
              </a:rPr>
              <a:t>, </a:t>
            </a:r>
            <a:r>
              <a:rPr lang="en-US" sz="1800" dirty="0" err="1">
                <a:solidFill>
                  <a:schemeClr val="accent6"/>
                </a:solidFill>
              </a:rPr>
              <a:t>bulletActive</a:t>
            </a:r>
            <a:endParaRPr lang="he-IL" sz="1800" dirty="0">
              <a:solidFill>
                <a:schemeClr val="accent6"/>
              </a:solidFill>
            </a:endParaRPr>
          </a:p>
          <a:p>
            <a:pPr algn="r"/>
            <a:endParaRPr lang="he-IL" sz="1800" dirty="0">
              <a:solidFill>
                <a:schemeClr val="accent6"/>
              </a:solidFill>
            </a:endParaRPr>
          </a:p>
          <a:p>
            <a:pPr algn="r"/>
            <a:endParaRPr lang="he-IL" sz="1800" dirty="0">
              <a:solidFill>
                <a:schemeClr val="accent6"/>
              </a:solidFill>
            </a:endParaRPr>
          </a:p>
          <a:p>
            <a:pPr algn="r"/>
            <a:endParaRPr lang="he-IL" sz="1800" dirty="0">
              <a:solidFill>
                <a:schemeClr val="accent6"/>
              </a:solidFill>
            </a:endParaRPr>
          </a:p>
          <a:p>
            <a:pPr marL="0" indent="0" algn="r">
              <a:buNone/>
            </a:pPr>
            <a:endParaRPr lang="he-IL" sz="1800" dirty="0">
              <a:solidFill>
                <a:schemeClr val="accent6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65" name="Google Shape;3765;p36"/>
          <p:cNvGrpSpPr/>
          <p:nvPr/>
        </p:nvGrpSpPr>
        <p:grpSpPr>
          <a:xfrm rot="-24061">
            <a:off x="1005362" y="38319"/>
            <a:ext cx="6994459" cy="903161"/>
            <a:chOff x="1328408" y="1479854"/>
            <a:chExt cx="6234830" cy="2171268"/>
          </a:xfrm>
        </p:grpSpPr>
        <p:grpSp>
          <p:nvGrpSpPr>
            <p:cNvPr id="3766" name="Google Shape;3766;p36"/>
            <p:cNvGrpSpPr/>
            <p:nvPr/>
          </p:nvGrpSpPr>
          <p:grpSpPr>
            <a:xfrm rot="75168" flipH="1">
              <a:off x="1352222" y="1547396"/>
              <a:ext cx="6188266" cy="1069153"/>
              <a:chOff x="3477025" y="2726700"/>
              <a:chExt cx="1792025" cy="382625"/>
            </a:xfrm>
          </p:grpSpPr>
          <p:sp>
            <p:nvSpPr>
              <p:cNvPr id="3767" name="Google Shape;3767;p36"/>
              <p:cNvSpPr/>
              <p:nvPr/>
            </p:nvSpPr>
            <p:spPr>
              <a:xfrm>
                <a:off x="3477025" y="2726700"/>
                <a:ext cx="1792025" cy="382625"/>
              </a:xfrm>
              <a:custGeom>
                <a:avLst/>
                <a:gdLst/>
                <a:ahLst/>
                <a:cxnLst/>
                <a:rect l="l" t="t" r="r" b="b"/>
                <a:pathLst>
                  <a:path w="71681" h="15305" extrusionOk="0">
                    <a:moveTo>
                      <a:pt x="40420" y="0"/>
                    </a:moveTo>
                    <a:cubicBezTo>
                      <a:pt x="27631" y="0"/>
                      <a:pt x="14935" y="264"/>
                      <a:pt x="1981" y="1319"/>
                    </a:cubicBezTo>
                    <a:cubicBezTo>
                      <a:pt x="2006" y="1344"/>
                      <a:pt x="1053" y="1444"/>
                      <a:pt x="1078" y="1444"/>
                    </a:cubicBezTo>
                    <a:cubicBezTo>
                      <a:pt x="978" y="3274"/>
                      <a:pt x="1028" y="5078"/>
                      <a:pt x="1304" y="6883"/>
                    </a:cubicBezTo>
                    <a:cubicBezTo>
                      <a:pt x="1379" y="7434"/>
                      <a:pt x="1454" y="7911"/>
                      <a:pt x="1028" y="8236"/>
                    </a:cubicBezTo>
                    <a:cubicBezTo>
                      <a:pt x="226" y="8838"/>
                      <a:pt x="201" y="9690"/>
                      <a:pt x="151" y="10542"/>
                    </a:cubicBezTo>
                    <a:cubicBezTo>
                      <a:pt x="126" y="11520"/>
                      <a:pt x="126" y="12497"/>
                      <a:pt x="76" y="13474"/>
                    </a:cubicBezTo>
                    <a:cubicBezTo>
                      <a:pt x="1" y="14327"/>
                      <a:pt x="176" y="14978"/>
                      <a:pt x="1129" y="15129"/>
                    </a:cubicBezTo>
                    <a:cubicBezTo>
                      <a:pt x="1129" y="15179"/>
                      <a:pt x="1129" y="15254"/>
                      <a:pt x="1129" y="15304"/>
                    </a:cubicBezTo>
                    <a:cubicBezTo>
                      <a:pt x="8231" y="14588"/>
                      <a:pt x="15365" y="14391"/>
                      <a:pt x="22521" y="14391"/>
                    </a:cubicBezTo>
                    <a:cubicBezTo>
                      <a:pt x="31184" y="14391"/>
                      <a:pt x="39880" y="14679"/>
                      <a:pt x="48589" y="14679"/>
                    </a:cubicBezTo>
                    <a:cubicBezTo>
                      <a:pt x="55837" y="14679"/>
                      <a:pt x="63094" y="14480"/>
                      <a:pt x="70352" y="13750"/>
                    </a:cubicBezTo>
                    <a:cubicBezTo>
                      <a:pt x="70227" y="12472"/>
                      <a:pt x="70552" y="11169"/>
                      <a:pt x="70928" y="10041"/>
                    </a:cubicBezTo>
                    <a:cubicBezTo>
                      <a:pt x="71680" y="7785"/>
                      <a:pt x="70778" y="6582"/>
                      <a:pt x="69024" y="5555"/>
                    </a:cubicBezTo>
                    <a:cubicBezTo>
                      <a:pt x="68798" y="5404"/>
                      <a:pt x="68422" y="5504"/>
                      <a:pt x="68322" y="5129"/>
                    </a:cubicBezTo>
                    <a:cubicBezTo>
                      <a:pt x="68297" y="4702"/>
                      <a:pt x="68397" y="4276"/>
                      <a:pt x="68598" y="3850"/>
                    </a:cubicBezTo>
                    <a:cubicBezTo>
                      <a:pt x="68948" y="3174"/>
                      <a:pt x="69124" y="2397"/>
                      <a:pt x="68873" y="1720"/>
                    </a:cubicBezTo>
                    <a:cubicBezTo>
                      <a:pt x="68673" y="1169"/>
                      <a:pt x="68723" y="667"/>
                      <a:pt x="68848" y="216"/>
                    </a:cubicBezTo>
                    <a:cubicBezTo>
                      <a:pt x="59230" y="142"/>
                      <a:pt x="49800" y="0"/>
                      <a:pt x="4042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8" name="Google Shape;3768;p36"/>
              <p:cNvSpPr/>
              <p:nvPr/>
            </p:nvSpPr>
            <p:spPr>
              <a:xfrm>
                <a:off x="3541575" y="2730175"/>
                <a:ext cx="1724325" cy="333600"/>
              </a:xfrm>
              <a:custGeom>
                <a:avLst/>
                <a:gdLst/>
                <a:ahLst/>
                <a:cxnLst/>
                <a:rect l="l" t="t" r="r" b="b"/>
                <a:pathLst>
                  <a:path w="68973" h="13344" extrusionOk="0">
                    <a:moveTo>
                      <a:pt x="56088" y="0"/>
                    </a:moveTo>
                    <a:cubicBezTo>
                      <a:pt x="55363" y="0"/>
                      <a:pt x="54637" y="9"/>
                      <a:pt x="53910" y="27"/>
                    </a:cubicBezTo>
                    <a:cubicBezTo>
                      <a:pt x="48688" y="147"/>
                      <a:pt x="43449" y="282"/>
                      <a:pt x="38220" y="282"/>
                    </a:cubicBezTo>
                    <a:cubicBezTo>
                      <a:pt x="36875" y="282"/>
                      <a:pt x="35530" y="273"/>
                      <a:pt x="34186" y="253"/>
                    </a:cubicBezTo>
                    <a:cubicBezTo>
                      <a:pt x="31216" y="196"/>
                      <a:pt x="28260" y="168"/>
                      <a:pt x="25297" y="168"/>
                    </a:cubicBezTo>
                    <a:cubicBezTo>
                      <a:pt x="24310" y="168"/>
                      <a:pt x="23321" y="171"/>
                      <a:pt x="22331" y="177"/>
                    </a:cubicBezTo>
                    <a:cubicBezTo>
                      <a:pt x="19023" y="203"/>
                      <a:pt x="15715" y="353"/>
                      <a:pt x="12406" y="428"/>
                    </a:cubicBezTo>
                    <a:cubicBezTo>
                      <a:pt x="9123" y="478"/>
                      <a:pt x="5464" y="929"/>
                      <a:pt x="2181" y="929"/>
                    </a:cubicBezTo>
                    <a:cubicBezTo>
                      <a:pt x="2070" y="929"/>
                      <a:pt x="1979" y="928"/>
                      <a:pt x="1904" y="928"/>
                    </a:cubicBezTo>
                    <a:cubicBezTo>
                      <a:pt x="1454" y="928"/>
                      <a:pt x="1586" y="965"/>
                      <a:pt x="1479" y="1481"/>
                    </a:cubicBezTo>
                    <a:cubicBezTo>
                      <a:pt x="1253" y="2659"/>
                      <a:pt x="1604" y="3812"/>
                      <a:pt x="1429" y="4990"/>
                    </a:cubicBezTo>
                    <a:cubicBezTo>
                      <a:pt x="2192" y="5084"/>
                      <a:pt x="2949" y="5102"/>
                      <a:pt x="3700" y="5102"/>
                    </a:cubicBezTo>
                    <a:cubicBezTo>
                      <a:pt x="4167" y="5102"/>
                      <a:pt x="4631" y="5095"/>
                      <a:pt x="5094" y="5095"/>
                    </a:cubicBezTo>
                    <a:cubicBezTo>
                      <a:pt x="6062" y="5095"/>
                      <a:pt x="7021" y="5126"/>
                      <a:pt x="7970" y="5315"/>
                    </a:cubicBezTo>
                    <a:cubicBezTo>
                      <a:pt x="6368" y="5701"/>
                      <a:pt x="4750" y="5807"/>
                      <a:pt x="3048" y="5807"/>
                    </a:cubicBezTo>
                    <a:cubicBezTo>
                      <a:pt x="2647" y="5807"/>
                      <a:pt x="2241" y="5801"/>
                      <a:pt x="1830" y="5792"/>
                    </a:cubicBezTo>
                    <a:lnTo>
                      <a:pt x="1830" y="5792"/>
                    </a:lnTo>
                    <a:cubicBezTo>
                      <a:pt x="2635" y="6646"/>
                      <a:pt x="3494" y="6865"/>
                      <a:pt x="4378" y="6865"/>
                    </a:cubicBezTo>
                    <a:cubicBezTo>
                      <a:pt x="4843" y="6865"/>
                      <a:pt x="5315" y="6804"/>
                      <a:pt x="5790" y="6744"/>
                    </a:cubicBezTo>
                    <a:cubicBezTo>
                      <a:pt x="6717" y="6619"/>
                      <a:pt x="7644" y="6493"/>
                      <a:pt x="8572" y="6443"/>
                    </a:cubicBezTo>
                    <a:cubicBezTo>
                      <a:pt x="8709" y="6429"/>
                      <a:pt x="8851" y="6416"/>
                      <a:pt x="8998" y="6416"/>
                    </a:cubicBezTo>
                    <a:cubicBezTo>
                      <a:pt x="9359" y="6416"/>
                      <a:pt x="9748" y="6491"/>
                      <a:pt x="10176" y="6794"/>
                    </a:cubicBezTo>
                    <a:cubicBezTo>
                      <a:pt x="7544" y="7421"/>
                      <a:pt x="5063" y="7546"/>
                      <a:pt x="2632" y="8022"/>
                    </a:cubicBezTo>
                    <a:cubicBezTo>
                      <a:pt x="652" y="8398"/>
                      <a:pt x="602" y="8223"/>
                      <a:pt x="451" y="10228"/>
                    </a:cubicBezTo>
                    <a:cubicBezTo>
                      <a:pt x="426" y="10453"/>
                      <a:pt x="201" y="10654"/>
                      <a:pt x="451" y="10954"/>
                    </a:cubicBezTo>
                    <a:cubicBezTo>
                      <a:pt x="5314" y="11355"/>
                      <a:pt x="10251" y="10804"/>
                      <a:pt x="15138" y="11631"/>
                    </a:cubicBezTo>
                    <a:cubicBezTo>
                      <a:pt x="11873" y="11730"/>
                      <a:pt x="8608" y="11828"/>
                      <a:pt x="5329" y="11828"/>
                    </a:cubicBezTo>
                    <a:cubicBezTo>
                      <a:pt x="3599" y="11828"/>
                      <a:pt x="1865" y="11801"/>
                      <a:pt x="126" y="11731"/>
                    </a:cubicBezTo>
                    <a:cubicBezTo>
                      <a:pt x="75" y="12132"/>
                      <a:pt x="50" y="12533"/>
                      <a:pt x="0" y="13060"/>
                    </a:cubicBezTo>
                    <a:cubicBezTo>
                      <a:pt x="1805" y="13260"/>
                      <a:pt x="3559" y="13310"/>
                      <a:pt x="5314" y="13335"/>
                    </a:cubicBezTo>
                    <a:cubicBezTo>
                      <a:pt x="5615" y="13341"/>
                      <a:pt x="5916" y="13344"/>
                      <a:pt x="6217" y="13344"/>
                    </a:cubicBezTo>
                    <a:cubicBezTo>
                      <a:pt x="9713" y="13344"/>
                      <a:pt x="13175" y="12984"/>
                      <a:pt x="16675" y="12984"/>
                    </a:cubicBezTo>
                    <a:cubicBezTo>
                      <a:pt x="16781" y="12984"/>
                      <a:pt x="16887" y="12984"/>
                      <a:pt x="16993" y="12985"/>
                    </a:cubicBezTo>
                    <a:cubicBezTo>
                      <a:pt x="18932" y="12996"/>
                      <a:pt x="20871" y="13007"/>
                      <a:pt x="22810" y="13007"/>
                    </a:cubicBezTo>
                    <a:cubicBezTo>
                      <a:pt x="25207" y="13007"/>
                      <a:pt x="27604" y="12990"/>
                      <a:pt x="30000" y="12934"/>
                    </a:cubicBezTo>
                    <a:cubicBezTo>
                      <a:pt x="33183" y="12859"/>
                      <a:pt x="36373" y="12847"/>
                      <a:pt x="39565" y="12847"/>
                    </a:cubicBezTo>
                    <a:cubicBezTo>
                      <a:pt x="41161" y="12847"/>
                      <a:pt x="42758" y="12850"/>
                      <a:pt x="44355" y="12850"/>
                    </a:cubicBezTo>
                    <a:cubicBezTo>
                      <a:pt x="45953" y="12850"/>
                      <a:pt x="47551" y="12847"/>
                      <a:pt x="49148" y="12834"/>
                    </a:cubicBezTo>
                    <a:cubicBezTo>
                      <a:pt x="51881" y="12818"/>
                      <a:pt x="54614" y="12739"/>
                      <a:pt x="57347" y="12739"/>
                    </a:cubicBezTo>
                    <a:cubicBezTo>
                      <a:pt x="58850" y="12739"/>
                      <a:pt x="60352" y="12763"/>
                      <a:pt x="61855" y="12834"/>
                    </a:cubicBezTo>
                    <a:cubicBezTo>
                      <a:pt x="63336" y="12908"/>
                      <a:pt x="64817" y="13092"/>
                      <a:pt x="66297" y="13092"/>
                    </a:cubicBezTo>
                    <a:cubicBezTo>
                      <a:pt x="66822" y="13092"/>
                      <a:pt x="67346" y="13069"/>
                      <a:pt x="67870" y="13010"/>
                    </a:cubicBezTo>
                    <a:cubicBezTo>
                      <a:pt x="67945" y="12558"/>
                      <a:pt x="68021" y="12132"/>
                      <a:pt x="67895" y="11857"/>
                    </a:cubicBezTo>
                    <a:lnTo>
                      <a:pt x="67895" y="11857"/>
                    </a:lnTo>
                    <a:cubicBezTo>
                      <a:pt x="52432" y="12183"/>
                      <a:pt x="37018" y="11807"/>
                      <a:pt x="21579" y="12308"/>
                    </a:cubicBezTo>
                    <a:cubicBezTo>
                      <a:pt x="21730" y="12107"/>
                      <a:pt x="21880" y="12057"/>
                      <a:pt x="22030" y="12032"/>
                    </a:cubicBezTo>
                    <a:cubicBezTo>
                      <a:pt x="25715" y="11832"/>
                      <a:pt x="29374" y="11506"/>
                      <a:pt x="33058" y="11431"/>
                    </a:cubicBezTo>
                    <a:cubicBezTo>
                      <a:pt x="35902" y="11378"/>
                      <a:pt x="38747" y="11363"/>
                      <a:pt x="41594" y="11363"/>
                    </a:cubicBezTo>
                    <a:cubicBezTo>
                      <a:pt x="45007" y="11363"/>
                      <a:pt x="48421" y="11384"/>
                      <a:pt x="51835" y="11384"/>
                    </a:cubicBezTo>
                    <a:cubicBezTo>
                      <a:pt x="56339" y="11384"/>
                      <a:pt x="60841" y="11348"/>
                      <a:pt x="65339" y="11180"/>
                    </a:cubicBezTo>
                    <a:cubicBezTo>
                      <a:pt x="66166" y="11155"/>
                      <a:pt x="66993" y="11155"/>
                      <a:pt x="67920" y="10854"/>
                    </a:cubicBezTo>
                    <a:cubicBezTo>
                      <a:pt x="67870" y="10152"/>
                      <a:pt x="68221" y="9626"/>
                      <a:pt x="68422" y="9025"/>
                    </a:cubicBezTo>
                    <a:cubicBezTo>
                      <a:pt x="68973" y="7471"/>
                      <a:pt x="68271" y="5867"/>
                      <a:pt x="66868" y="5766"/>
                    </a:cubicBezTo>
                    <a:cubicBezTo>
                      <a:pt x="66226" y="5714"/>
                      <a:pt x="65571" y="5675"/>
                      <a:pt x="64913" y="5675"/>
                    </a:cubicBezTo>
                    <a:cubicBezTo>
                      <a:pt x="64311" y="5675"/>
                      <a:pt x="63707" y="5708"/>
                      <a:pt x="63108" y="5792"/>
                    </a:cubicBezTo>
                    <a:cubicBezTo>
                      <a:pt x="62316" y="5891"/>
                      <a:pt x="61524" y="5923"/>
                      <a:pt x="60730" y="5923"/>
                    </a:cubicBezTo>
                    <a:cubicBezTo>
                      <a:pt x="59515" y="5923"/>
                      <a:pt x="58296" y="5847"/>
                      <a:pt x="57068" y="5817"/>
                    </a:cubicBezTo>
                    <a:cubicBezTo>
                      <a:pt x="56767" y="5792"/>
                      <a:pt x="56291" y="5917"/>
                      <a:pt x="55940" y="5190"/>
                    </a:cubicBezTo>
                    <a:cubicBezTo>
                      <a:pt x="56341" y="5160"/>
                      <a:pt x="56743" y="5149"/>
                      <a:pt x="57147" y="5149"/>
                    </a:cubicBezTo>
                    <a:cubicBezTo>
                      <a:pt x="58171" y="5149"/>
                      <a:pt x="59202" y="5219"/>
                      <a:pt x="60218" y="5219"/>
                    </a:cubicBezTo>
                    <a:cubicBezTo>
                      <a:pt x="62110" y="5219"/>
                      <a:pt x="63952" y="4976"/>
                      <a:pt x="65615" y="3586"/>
                    </a:cubicBezTo>
                    <a:cubicBezTo>
                      <a:pt x="65740" y="2659"/>
                      <a:pt x="65865" y="1531"/>
                      <a:pt x="65790" y="328"/>
                    </a:cubicBezTo>
                    <a:cubicBezTo>
                      <a:pt x="62536" y="164"/>
                      <a:pt x="59316" y="0"/>
                      <a:pt x="5608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9" name="Google Shape;3769;p36"/>
              <p:cNvSpPr/>
              <p:nvPr/>
            </p:nvSpPr>
            <p:spPr>
              <a:xfrm>
                <a:off x="4278425" y="2727450"/>
                <a:ext cx="288225" cy="2900"/>
              </a:xfrm>
              <a:custGeom>
                <a:avLst/>
                <a:gdLst/>
                <a:ahLst/>
                <a:cxnLst/>
                <a:rect l="l" t="t" r="r" b="b"/>
                <a:pathLst>
                  <a:path w="11529" h="116" extrusionOk="0">
                    <a:moveTo>
                      <a:pt x="8431" y="1"/>
                    </a:moveTo>
                    <a:cubicBezTo>
                      <a:pt x="5614" y="1"/>
                      <a:pt x="2807" y="24"/>
                      <a:pt x="0" y="61"/>
                    </a:cubicBezTo>
                    <a:lnTo>
                      <a:pt x="50" y="61"/>
                    </a:lnTo>
                    <a:cubicBezTo>
                      <a:pt x="1515" y="99"/>
                      <a:pt x="2976" y="116"/>
                      <a:pt x="4436" y="116"/>
                    </a:cubicBezTo>
                    <a:cubicBezTo>
                      <a:pt x="6799" y="116"/>
                      <a:pt x="9159" y="73"/>
                      <a:pt x="11529" y="11"/>
                    </a:cubicBezTo>
                    <a:cubicBezTo>
                      <a:pt x="10495" y="4"/>
                      <a:pt x="9462" y="1"/>
                      <a:pt x="84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0" name="Google Shape;3770;p36"/>
              <p:cNvSpPr/>
              <p:nvPr/>
            </p:nvSpPr>
            <p:spPr>
              <a:xfrm>
                <a:off x="4743325" y="2977225"/>
                <a:ext cx="361550" cy="18075"/>
              </a:xfrm>
              <a:custGeom>
                <a:avLst/>
                <a:gdLst/>
                <a:ahLst/>
                <a:cxnLst/>
                <a:rect l="l" t="t" r="r" b="b"/>
                <a:pathLst>
                  <a:path w="14462" h="723" extrusionOk="0">
                    <a:moveTo>
                      <a:pt x="6400" y="0"/>
                    </a:moveTo>
                    <a:cubicBezTo>
                      <a:pt x="3358" y="0"/>
                      <a:pt x="544" y="157"/>
                      <a:pt x="1" y="471"/>
                    </a:cubicBezTo>
                    <a:cubicBezTo>
                      <a:pt x="3107" y="582"/>
                      <a:pt x="6162" y="723"/>
                      <a:pt x="9193" y="723"/>
                    </a:cubicBezTo>
                    <a:cubicBezTo>
                      <a:pt x="10956" y="723"/>
                      <a:pt x="12711" y="675"/>
                      <a:pt x="14462" y="546"/>
                    </a:cubicBezTo>
                    <a:cubicBezTo>
                      <a:pt x="13214" y="182"/>
                      <a:pt x="9676" y="0"/>
                      <a:pt x="64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1" name="Google Shape;3771;p36"/>
              <p:cNvSpPr/>
              <p:nvPr/>
            </p:nvSpPr>
            <p:spPr>
              <a:xfrm>
                <a:off x="4788450" y="2803125"/>
                <a:ext cx="285100" cy="29425"/>
              </a:xfrm>
              <a:custGeom>
                <a:avLst/>
                <a:gdLst/>
                <a:ahLst/>
                <a:cxnLst/>
                <a:rect l="l" t="t" r="r" b="b"/>
                <a:pathLst>
                  <a:path w="11404" h="1177" extrusionOk="0">
                    <a:moveTo>
                      <a:pt x="5818" y="1"/>
                    </a:moveTo>
                    <a:cubicBezTo>
                      <a:pt x="3885" y="1"/>
                      <a:pt x="1952" y="92"/>
                      <a:pt x="25" y="92"/>
                    </a:cubicBezTo>
                    <a:cubicBezTo>
                      <a:pt x="25" y="167"/>
                      <a:pt x="25" y="267"/>
                      <a:pt x="0" y="342"/>
                    </a:cubicBezTo>
                    <a:cubicBezTo>
                      <a:pt x="702" y="392"/>
                      <a:pt x="1379" y="442"/>
                      <a:pt x="2080" y="493"/>
                    </a:cubicBezTo>
                    <a:cubicBezTo>
                      <a:pt x="1278" y="618"/>
                      <a:pt x="1278" y="618"/>
                      <a:pt x="802" y="944"/>
                    </a:cubicBezTo>
                    <a:cubicBezTo>
                      <a:pt x="1203" y="1094"/>
                      <a:pt x="1629" y="1119"/>
                      <a:pt x="2030" y="1169"/>
                    </a:cubicBezTo>
                    <a:cubicBezTo>
                      <a:pt x="2080" y="1174"/>
                      <a:pt x="2129" y="1176"/>
                      <a:pt x="2177" y="1176"/>
                    </a:cubicBezTo>
                    <a:cubicBezTo>
                      <a:pt x="2893" y="1176"/>
                      <a:pt x="3525" y="690"/>
                      <a:pt x="4135" y="643"/>
                    </a:cubicBezTo>
                    <a:cubicBezTo>
                      <a:pt x="4670" y="626"/>
                      <a:pt x="5210" y="615"/>
                      <a:pt x="5753" y="615"/>
                    </a:cubicBezTo>
                    <a:cubicBezTo>
                      <a:pt x="6839" y="615"/>
                      <a:pt x="7937" y="660"/>
                      <a:pt x="9023" y="793"/>
                    </a:cubicBezTo>
                    <a:cubicBezTo>
                      <a:pt x="9244" y="821"/>
                      <a:pt x="9468" y="837"/>
                      <a:pt x="9691" y="837"/>
                    </a:cubicBezTo>
                    <a:cubicBezTo>
                      <a:pt x="10276" y="837"/>
                      <a:pt x="10859" y="726"/>
                      <a:pt x="11404" y="417"/>
                    </a:cubicBezTo>
                    <a:cubicBezTo>
                      <a:pt x="9546" y="85"/>
                      <a:pt x="7682" y="1"/>
                      <a:pt x="58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2" name="Google Shape;3772;p36"/>
              <p:cNvSpPr/>
              <p:nvPr/>
            </p:nvSpPr>
            <p:spPr>
              <a:xfrm>
                <a:off x="3839825" y="2905675"/>
                <a:ext cx="298900" cy="17875"/>
              </a:xfrm>
              <a:custGeom>
                <a:avLst/>
                <a:gdLst/>
                <a:ahLst/>
                <a:cxnLst/>
                <a:rect l="l" t="t" r="r" b="b"/>
                <a:pathLst>
                  <a:path w="11956" h="715" extrusionOk="0">
                    <a:moveTo>
                      <a:pt x="4160" y="0"/>
                    </a:moveTo>
                    <a:cubicBezTo>
                      <a:pt x="2778" y="0"/>
                      <a:pt x="1392" y="61"/>
                      <a:pt x="0" y="200"/>
                    </a:cubicBezTo>
                    <a:cubicBezTo>
                      <a:pt x="2583" y="511"/>
                      <a:pt x="5176" y="715"/>
                      <a:pt x="7780" y="715"/>
                    </a:cubicBezTo>
                    <a:cubicBezTo>
                      <a:pt x="9169" y="715"/>
                      <a:pt x="10560" y="657"/>
                      <a:pt x="11955" y="526"/>
                    </a:cubicBezTo>
                    <a:cubicBezTo>
                      <a:pt x="9353" y="215"/>
                      <a:pt x="6762" y="0"/>
                      <a:pt x="416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3" name="Google Shape;3773;p36"/>
              <p:cNvSpPr/>
              <p:nvPr/>
            </p:nvSpPr>
            <p:spPr>
              <a:xfrm>
                <a:off x="3945700" y="2862025"/>
                <a:ext cx="219950" cy="14600"/>
              </a:xfrm>
              <a:custGeom>
                <a:avLst/>
                <a:gdLst/>
                <a:ahLst/>
                <a:cxnLst/>
                <a:rect l="l" t="t" r="r" b="b"/>
                <a:pathLst>
                  <a:path w="8798" h="584" extrusionOk="0">
                    <a:moveTo>
                      <a:pt x="4295" y="1"/>
                    </a:moveTo>
                    <a:cubicBezTo>
                      <a:pt x="2857" y="1"/>
                      <a:pt x="1423" y="70"/>
                      <a:pt x="1" y="242"/>
                    </a:cubicBezTo>
                    <a:cubicBezTo>
                      <a:pt x="1486" y="458"/>
                      <a:pt x="2971" y="583"/>
                      <a:pt x="4456" y="583"/>
                    </a:cubicBezTo>
                    <a:cubicBezTo>
                      <a:pt x="5903" y="583"/>
                      <a:pt x="7350" y="464"/>
                      <a:pt x="8798" y="192"/>
                    </a:cubicBezTo>
                    <a:cubicBezTo>
                      <a:pt x="7300" y="77"/>
                      <a:pt x="5795" y="1"/>
                      <a:pt x="42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4" name="Google Shape;3774;p36"/>
              <p:cNvSpPr/>
              <p:nvPr/>
            </p:nvSpPr>
            <p:spPr>
              <a:xfrm>
                <a:off x="4824775" y="2950350"/>
                <a:ext cx="149150" cy="11950"/>
              </a:xfrm>
              <a:custGeom>
                <a:avLst/>
                <a:gdLst/>
                <a:ahLst/>
                <a:cxnLst/>
                <a:rect l="l" t="t" r="r" b="b"/>
                <a:pathLst>
                  <a:path w="5966" h="478" extrusionOk="0">
                    <a:moveTo>
                      <a:pt x="2488" y="0"/>
                    </a:moveTo>
                    <a:cubicBezTo>
                      <a:pt x="1662" y="0"/>
                      <a:pt x="834" y="61"/>
                      <a:pt x="1" y="218"/>
                    </a:cubicBezTo>
                    <a:cubicBezTo>
                      <a:pt x="1195" y="352"/>
                      <a:pt x="2381" y="478"/>
                      <a:pt x="3563" y="478"/>
                    </a:cubicBezTo>
                    <a:cubicBezTo>
                      <a:pt x="4365" y="478"/>
                      <a:pt x="5165" y="420"/>
                      <a:pt x="5966" y="268"/>
                    </a:cubicBezTo>
                    <a:cubicBezTo>
                      <a:pt x="4808" y="121"/>
                      <a:pt x="3651" y="0"/>
                      <a:pt x="248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775" name="Google Shape;3775;p36"/>
            <p:cNvGrpSpPr/>
            <p:nvPr/>
          </p:nvGrpSpPr>
          <p:grpSpPr>
            <a:xfrm rot="193413">
              <a:off x="1351386" y="2408788"/>
              <a:ext cx="6188874" cy="1069055"/>
              <a:chOff x="3477025" y="2726700"/>
              <a:chExt cx="1792025" cy="382625"/>
            </a:xfrm>
          </p:grpSpPr>
          <p:sp>
            <p:nvSpPr>
              <p:cNvPr id="3776" name="Google Shape;3776;p36"/>
              <p:cNvSpPr/>
              <p:nvPr/>
            </p:nvSpPr>
            <p:spPr>
              <a:xfrm>
                <a:off x="3477025" y="2726700"/>
                <a:ext cx="1792025" cy="382625"/>
              </a:xfrm>
              <a:custGeom>
                <a:avLst/>
                <a:gdLst/>
                <a:ahLst/>
                <a:cxnLst/>
                <a:rect l="l" t="t" r="r" b="b"/>
                <a:pathLst>
                  <a:path w="71681" h="15305" extrusionOk="0">
                    <a:moveTo>
                      <a:pt x="40420" y="0"/>
                    </a:moveTo>
                    <a:cubicBezTo>
                      <a:pt x="27631" y="0"/>
                      <a:pt x="14935" y="264"/>
                      <a:pt x="1981" y="1319"/>
                    </a:cubicBezTo>
                    <a:cubicBezTo>
                      <a:pt x="2006" y="1344"/>
                      <a:pt x="1053" y="1444"/>
                      <a:pt x="1078" y="1444"/>
                    </a:cubicBezTo>
                    <a:cubicBezTo>
                      <a:pt x="978" y="3274"/>
                      <a:pt x="1028" y="5078"/>
                      <a:pt x="1304" y="6883"/>
                    </a:cubicBezTo>
                    <a:cubicBezTo>
                      <a:pt x="1379" y="7434"/>
                      <a:pt x="1454" y="7911"/>
                      <a:pt x="1028" y="8236"/>
                    </a:cubicBezTo>
                    <a:cubicBezTo>
                      <a:pt x="226" y="8838"/>
                      <a:pt x="201" y="9690"/>
                      <a:pt x="151" y="10542"/>
                    </a:cubicBezTo>
                    <a:cubicBezTo>
                      <a:pt x="126" y="11520"/>
                      <a:pt x="126" y="12497"/>
                      <a:pt x="76" y="13474"/>
                    </a:cubicBezTo>
                    <a:cubicBezTo>
                      <a:pt x="1" y="14327"/>
                      <a:pt x="176" y="14978"/>
                      <a:pt x="1129" y="15129"/>
                    </a:cubicBezTo>
                    <a:cubicBezTo>
                      <a:pt x="1129" y="15179"/>
                      <a:pt x="1129" y="15254"/>
                      <a:pt x="1129" y="15304"/>
                    </a:cubicBezTo>
                    <a:cubicBezTo>
                      <a:pt x="8231" y="14588"/>
                      <a:pt x="15365" y="14391"/>
                      <a:pt x="22521" y="14391"/>
                    </a:cubicBezTo>
                    <a:cubicBezTo>
                      <a:pt x="31184" y="14391"/>
                      <a:pt x="39880" y="14679"/>
                      <a:pt x="48589" y="14679"/>
                    </a:cubicBezTo>
                    <a:cubicBezTo>
                      <a:pt x="55837" y="14679"/>
                      <a:pt x="63094" y="14480"/>
                      <a:pt x="70352" y="13750"/>
                    </a:cubicBezTo>
                    <a:cubicBezTo>
                      <a:pt x="70227" y="12472"/>
                      <a:pt x="70552" y="11169"/>
                      <a:pt x="70928" y="10041"/>
                    </a:cubicBezTo>
                    <a:cubicBezTo>
                      <a:pt x="71680" y="7785"/>
                      <a:pt x="70778" y="6582"/>
                      <a:pt x="69024" y="5555"/>
                    </a:cubicBezTo>
                    <a:cubicBezTo>
                      <a:pt x="68798" y="5404"/>
                      <a:pt x="68422" y="5504"/>
                      <a:pt x="68322" y="5129"/>
                    </a:cubicBezTo>
                    <a:cubicBezTo>
                      <a:pt x="68297" y="4702"/>
                      <a:pt x="68397" y="4276"/>
                      <a:pt x="68598" y="3850"/>
                    </a:cubicBezTo>
                    <a:cubicBezTo>
                      <a:pt x="68948" y="3174"/>
                      <a:pt x="69124" y="2397"/>
                      <a:pt x="68873" y="1720"/>
                    </a:cubicBezTo>
                    <a:cubicBezTo>
                      <a:pt x="68673" y="1169"/>
                      <a:pt x="68723" y="667"/>
                      <a:pt x="68848" y="216"/>
                    </a:cubicBezTo>
                    <a:cubicBezTo>
                      <a:pt x="59230" y="142"/>
                      <a:pt x="49800" y="0"/>
                      <a:pt x="4042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7" name="Google Shape;3777;p36"/>
              <p:cNvSpPr/>
              <p:nvPr/>
            </p:nvSpPr>
            <p:spPr>
              <a:xfrm>
                <a:off x="3541575" y="2730175"/>
                <a:ext cx="1724325" cy="333600"/>
              </a:xfrm>
              <a:custGeom>
                <a:avLst/>
                <a:gdLst/>
                <a:ahLst/>
                <a:cxnLst/>
                <a:rect l="l" t="t" r="r" b="b"/>
                <a:pathLst>
                  <a:path w="68973" h="13344" extrusionOk="0">
                    <a:moveTo>
                      <a:pt x="56088" y="0"/>
                    </a:moveTo>
                    <a:cubicBezTo>
                      <a:pt x="55363" y="0"/>
                      <a:pt x="54637" y="9"/>
                      <a:pt x="53910" y="27"/>
                    </a:cubicBezTo>
                    <a:cubicBezTo>
                      <a:pt x="48688" y="147"/>
                      <a:pt x="43449" y="282"/>
                      <a:pt x="38220" y="282"/>
                    </a:cubicBezTo>
                    <a:cubicBezTo>
                      <a:pt x="36875" y="282"/>
                      <a:pt x="35530" y="273"/>
                      <a:pt x="34186" y="253"/>
                    </a:cubicBezTo>
                    <a:cubicBezTo>
                      <a:pt x="31216" y="196"/>
                      <a:pt x="28260" y="168"/>
                      <a:pt x="25297" y="168"/>
                    </a:cubicBezTo>
                    <a:cubicBezTo>
                      <a:pt x="24310" y="168"/>
                      <a:pt x="23321" y="171"/>
                      <a:pt x="22331" y="177"/>
                    </a:cubicBezTo>
                    <a:cubicBezTo>
                      <a:pt x="19023" y="203"/>
                      <a:pt x="15715" y="353"/>
                      <a:pt x="12406" y="428"/>
                    </a:cubicBezTo>
                    <a:cubicBezTo>
                      <a:pt x="9123" y="478"/>
                      <a:pt x="5464" y="929"/>
                      <a:pt x="2181" y="929"/>
                    </a:cubicBezTo>
                    <a:cubicBezTo>
                      <a:pt x="2070" y="929"/>
                      <a:pt x="1979" y="928"/>
                      <a:pt x="1904" y="928"/>
                    </a:cubicBezTo>
                    <a:cubicBezTo>
                      <a:pt x="1454" y="928"/>
                      <a:pt x="1586" y="965"/>
                      <a:pt x="1479" y="1481"/>
                    </a:cubicBezTo>
                    <a:cubicBezTo>
                      <a:pt x="1253" y="2659"/>
                      <a:pt x="1604" y="3812"/>
                      <a:pt x="1429" y="4990"/>
                    </a:cubicBezTo>
                    <a:cubicBezTo>
                      <a:pt x="2192" y="5084"/>
                      <a:pt x="2949" y="5102"/>
                      <a:pt x="3700" y="5102"/>
                    </a:cubicBezTo>
                    <a:cubicBezTo>
                      <a:pt x="4167" y="5102"/>
                      <a:pt x="4631" y="5095"/>
                      <a:pt x="5094" y="5095"/>
                    </a:cubicBezTo>
                    <a:cubicBezTo>
                      <a:pt x="6062" y="5095"/>
                      <a:pt x="7021" y="5126"/>
                      <a:pt x="7970" y="5315"/>
                    </a:cubicBezTo>
                    <a:cubicBezTo>
                      <a:pt x="6368" y="5701"/>
                      <a:pt x="4750" y="5807"/>
                      <a:pt x="3048" y="5807"/>
                    </a:cubicBezTo>
                    <a:cubicBezTo>
                      <a:pt x="2647" y="5807"/>
                      <a:pt x="2241" y="5801"/>
                      <a:pt x="1830" y="5792"/>
                    </a:cubicBezTo>
                    <a:lnTo>
                      <a:pt x="1830" y="5792"/>
                    </a:lnTo>
                    <a:cubicBezTo>
                      <a:pt x="2635" y="6646"/>
                      <a:pt x="3494" y="6865"/>
                      <a:pt x="4378" y="6865"/>
                    </a:cubicBezTo>
                    <a:cubicBezTo>
                      <a:pt x="4843" y="6865"/>
                      <a:pt x="5315" y="6804"/>
                      <a:pt x="5790" y="6744"/>
                    </a:cubicBezTo>
                    <a:cubicBezTo>
                      <a:pt x="6717" y="6619"/>
                      <a:pt x="7644" y="6493"/>
                      <a:pt x="8572" y="6443"/>
                    </a:cubicBezTo>
                    <a:cubicBezTo>
                      <a:pt x="8709" y="6429"/>
                      <a:pt x="8851" y="6416"/>
                      <a:pt x="8998" y="6416"/>
                    </a:cubicBezTo>
                    <a:cubicBezTo>
                      <a:pt x="9359" y="6416"/>
                      <a:pt x="9748" y="6491"/>
                      <a:pt x="10176" y="6794"/>
                    </a:cubicBezTo>
                    <a:cubicBezTo>
                      <a:pt x="7544" y="7421"/>
                      <a:pt x="5063" y="7546"/>
                      <a:pt x="2632" y="8022"/>
                    </a:cubicBezTo>
                    <a:cubicBezTo>
                      <a:pt x="652" y="8398"/>
                      <a:pt x="602" y="8223"/>
                      <a:pt x="451" y="10228"/>
                    </a:cubicBezTo>
                    <a:cubicBezTo>
                      <a:pt x="426" y="10453"/>
                      <a:pt x="201" y="10654"/>
                      <a:pt x="451" y="10954"/>
                    </a:cubicBezTo>
                    <a:cubicBezTo>
                      <a:pt x="5314" y="11355"/>
                      <a:pt x="10251" y="10804"/>
                      <a:pt x="15138" y="11631"/>
                    </a:cubicBezTo>
                    <a:cubicBezTo>
                      <a:pt x="11873" y="11730"/>
                      <a:pt x="8608" y="11828"/>
                      <a:pt x="5329" y="11828"/>
                    </a:cubicBezTo>
                    <a:cubicBezTo>
                      <a:pt x="3599" y="11828"/>
                      <a:pt x="1865" y="11801"/>
                      <a:pt x="126" y="11731"/>
                    </a:cubicBezTo>
                    <a:cubicBezTo>
                      <a:pt x="75" y="12132"/>
                      <a:pt x="50" y="12533"/>
                      <a:pt x="0" y="13060"/>
                    </a:cubicBezTo>
                    <a:cubicBezTo>
                      <a:pt x="1805" y="13260"/>
                      <a:pt x="3559" y="13310"/>
                      <a:pt x="5314" y="13335"/>
                    </a:cubicBezTo>
                    <a:cubicBezTo>
                      <a:pt x="5615" y="13341"/>
                      <a:pt x="5916" y="13344"/>
                      <a:pt x="6217" y="13344"/>
                    </a:cubicBezTo>
                    <a:cubicBezTo>
                      <a:pt x="9713" y="13344"/>
                      <a:pt x="13175" y="12984"/>
                      <a:pt x="16675" y="12984"/>
                    </a:cubicBezTo>
                    <a:cubicBezTo>
                      <a:pt x="16781" y="12984"/>
                      <a:pt x="16887" y="12984"/>
                      <a:pt x="16993" y="12985"/>
                    </a:cubicBezTo>
                    <a:cubicBezTo>
                      <a:pt x="18932" y="12996"/>
                      <a:pt x="20871" y="13007"/>
                      <a:pt x="22810" y="13007"/>
                    </a:cubicBezTo>
                    <a:cubicBezTo>
                      <a:pt x="25207" y="13007"/>
                      <a:pt x="27604" y="12990"/>
                      <a:pt x="30000" y="12934"/>
                    </a:cubicBezTo>
                    <a:cubicBezTo>
                      <a:pt x="33183" y="12859"/>
                      <a:pt x="36373" y="12847"/>
                      <a:pt x="39565" y="12847"/>
                    </a:cubicBezTo>
                    <a:cubicBezTo>
                      <a:pt x="41161" y="12847"/>
                      <a:pt x="42758" y="12850"/>
                      <a:pt x="44355" y="12850"/>
                    </a:cubicBezTo>
                    <a:cubicBezTo>
                      <a:pt x="45953" y="12850"/>
                      <a:pt x="47551" y="12847"/>
                      <a:pt x="49148" y="12834"/>
                    </a:cubicBezTo>
                    <a:cubicBezTo>
                      <a:pt x="51881" y="12818"/>
                      <a:pt x="54614" y="12739"/>
                      <a:pt x="57347" y="12739"/>
                    </a:cubicBezTo>
                    <a:cubicBezTo>
                      <a:pt x="58850" y="12739"/>
                      <a:pt x="60352" y="12763"/>
                      <a:pt x="61855" y="12834"/>
                    </a:cubicBezTo>
                    <a:cubicBezTo>
                      <a:pt x="63336" y="12908"/>
                      <a:pt x="64817" y="13092"/>
                      <a:pt x="66297" y="13092"/>
                    </a:cubicBezTo>
                    <a:cubicBezTo>
                      <a:pt x="66822" y="13092"/>
                      <a:pt x="67346" y="13069"/>
                      <a:pt x="67870" y="13010"/>
                    </a:cubicBezTo>
                    <a:cubicBezTo>
                      <a:pt x="67945" y="12558"/>
                      <a:pt x="68021" y="12132"/>
                      <a:pt x="67895" y="11857"/>
                    </a:cubicBezTo>
                    <a:lnTo>
                      <a:pt x="67895" y="11857"/>
                    </a:lnTo>
                    <a:cubicBezTo>
                      <a:pt x="52432" y="12183"/>
                      <a:pt x="37018" y="11807"/>
                      <a:pt x="21579" y="12308"/>
                    </a:cubicBezTo>
                    <a:cubicBezTo>
                      <a:pt x="21730" y="12107"/>
                      <a:pt x="21880" y="12057"/>
                      <a:pt x="22030" y="12032"/>
                    </a:cubicBezTo>
                    <a:cubicBezTo>
                      <a:pt x="25715" y="11832"/>
                      <a:pt x="29374" y="11506"/>
                      <a:pt x="33058" y="11431"/>
                    </a:cubicBezTo>
                    <a:cubicBezTo>
                      <a:pt x="35902" y="11378"/>
                      <a:pt x="38747" y="11363"/>
                      <a:pt x="41594" y="11363"/>
                    </a:cubicBezTo>
                    <a:cubicBezTo>
                      <a:pt x="45007" y="11363"/>
                      <a:pt x="48421" y="11384"/>
                      <a:pt x="51835" y="11384"/>
                    </a:cubicBezTo>
                    <a:cubicBezTo>
                      <a:pt x="56339" y="11384"/>
                      <a:pt x="60841" y="11348"/>
                      <a:pt x="65339" y="11180"/>
                    </a:cubicBezTo>
                    <a:cubicBezTo>
                      <a:pt x="66166" y="11155"/>
                      <a:pt x="66993" y="11155"/>
                      <a:pt x="67920" y="10854"/>
                    </a:cubicBezTo>
                    <a:cubicBezTo>
                      <a:pt x="67870" y="10152"/>
                      <a:pt x="68221" y="9626"/>
                      <a:pt x="68422" y="9025"/>
                    </a:cubicBezTo>
                    <a:cubicBezTo>
                      <a:pt x="68973" y="7471"/>
                      <a:pt x="68271" y="5867"/>
                      <a:pt x="66868" y="5766"/>
                    </a:cubicBezTo>
                    <a:cubicBezTo>
                      <a:pt x="66226" y="5714"/>
                      <a:pt x="65571" y="5675"/>
                      <a:pt x="64913" y="5675"/>
                    </a:cubicBezTo>
                    <a:cubicBezTo>
                      <a:pt x="64311" y="5675"/>
                      <a:pt x="63707" y="5708"/>
                      <a:pt x="63108" y="5792"/>
                    </a:cubicBezTo>
                    <a:cubicBezTo>
                      <a:pt x="62316" y="5891"/>
                      <a:pt x="61524" y="5923"/>
                      <a:pt x="60730" y="5923"/>
                    </a:cubicBezTo>
                    <a:cubicBezTo>
                      <a:pt x="59515" y="5923"/>
                      <a:pt x="58296" y="5847"/>
                      <a:pt x="57068" y="5817"/>
                    </a:cubicBezTo>
                    <a:cubicBezTo>
                      <a:pt x="56767" y="5792"/>
                      <a:pt x="56291" y="5917"/>
                      <a:pt x="55940" y="5190"/>
                    </a:cubicBezTo>
                    <a:cubicBezTo>
                      <a:pt x="56341" y="5160"/>
                      <a:pt x="56743" y="5149"/>
                      <a:pt x="57147" y="5149"/>
                    </a:cubicBezTo>
                    <a:cubicBezTo>
                      <a:pt x="58171" y="5149"/>
                      <a:pt x="59202" y="5219"/>
                      <a:pt x="60218" y="5219"/>
                    </a:cubicBezTo>
                    <a:cubicBezTo>
                      <a:pt x="62110" y="5219"/>
                      <a:pt x="63952" y="4976"/>
                      <a:pt x="65615" y="3586"/>
                    </a:cubicBezTo>
                    <a:cubicBezTo>
                      <a:pt x="65740" y="2659"/>
                      <a:pt x="65865" y="1531"/>
                      <a:pt x="65790" y="328"/>
                    </a:cubicBezTo>
                    <a:cubicBezTo>
                      <a:pt x="62536" y="164"/>
                      <a:pt x="59316" y="0"/>
                      <a:pt x="5608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8" name="Google Shape;3778;p36"/>
              <p:cNvSpPr/>
              <p:nvPr/>
            </p:nvSpPr>
            <p:spPr>
              <a:xfrm>
                <a:off x="4278425" y="2727450"/>
                <a:ext cx="288225" cy="2900"/>
              </a:xfrm>
              <a:custGeom>
                <a:avLst/>
                <a:gdLst/>
                <a:ahLst/>
                <a:cxnLst/>
                <a:rect l="l" t="t" r="r" b="b"/>
                <a:pathLst>
                  <a:path w="11529" h="116" extrusionOk="0">
                    <a:moveTo>
                      <a:pt x="8431" y="1"/>
                    </a:moveTo>
                    <a:cubicBezTo>
                      <a:pt x="5614" y="1"/>
                      <a:pt x="2807" y="24"/>
                      <a:pt x="0" y="61"/>
                    </a:cubicBezTo>
                    <a:lnTo>
                      <a:pt x="50" y="61"/>
                    </a:lnTo>
                    <a:cubicBezTo>
                      <a:pt x="1515" y="99"/>
                      <a:pt x="2976" y="116"/>
                      <a:pt x="4436" y="116"/>
                    </a:cubicBezTo>
                    <a:cubicBezTo>
                      <a:pt x="6799" y="116"/>
                      <a:pt x="9159" y="73"/>
                      <a:pt x="11529" y="11"/>
                    </a:cubicBezTo>
                    <a:cubicBezTo>
                      <a:pt x="10495" y="4"/>
                      <a:pt x="9462" y="1"/>
                      <a:pt x="84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9" name="Google Shape;3779;p36"/>
              <p:cNvSpPr/>
              <p:nvPr/>
            </p:nvSpPr>
            <p:spPr>
              <a:xfrm>
                <a:off x="4743325" y="2977225"/>
                <a:ext cx="361550" cy="18075"/>
              </a:xfrm>
              <a:custGeom>
                <a:avLst/>
                <a:gdLst/>
                <a:ahLst/>
                <a:cxnLst/>
                <a:rect l="l" t="t" r="r" b="b"/>
                <a:pathLst>
                  <a:path w="14462" h="723" extrusionOk="0">
                    <a:moveTo>
                      <a:pt x="6400" y="0"/>
                    </a:moveTo>
                    <a:cubicBezTo>
                      <a:pt x="3358" y="0"/>
                      <a:pt x="544" y="157"/>
                      <a:pt x="1" y="471"/>
                    </a:cubicBezTo>
                    <a:cubicBezTo>
                      <a:pt x="3107" y="582"/>
                      <a:pt x="6162" y="723"/>
                      <a:pt x="9193" y="723"/>
                    </a:cubicBezTo>
                    <a:cubicBezTo>
                      <a:pt x="10956" y="723"/>
                      <a:pt x="12711" y="675"/>
                      <a:pt x="14462" y="546"/>
                    </a:cubicBezTo>
                    <a:cubicBezTo>
                      <a:pt x="13214" y="182"/>
                      <a:pt x="9676" y="0"/>
                      <a:pt x="64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0" name="Google Shape;3780;p36"/>
              <p:cNvSpPr/>
              <p:nvPr/>
            </p:nvSpPr>
            <p:spPr>
              <a:xfrm>
                <a:off x="4788450" y="2803125"/>
                <a:ext cx="285100" cy="29425"/>
              </a:xfrm>
              <a:custGeom>
                <a:avLst/>
                <a:gdLst/>
                <a:ahLst/>
                <a:cxnLst/>
                <a:rect l="l" t="t" r="r" b="b"/>
                <a:pathLst>
                  <a:path w="11404" h="1177" extrusionOk="0">
                    <a:moveTo>
                      <a:pt x="5818" y="1"/>
                    </a:moveTo>
                    <a:cubicBezTo>
                      <a:pt x="3885" y="1"/>
                      <a:pt x="1952" y="92"/>
                      <a:pt x="25" y="92"/>
                    </a:cubicBezTo>
                    <a:cubicBezTo>
                      <a:pt x="25" y="167"/>
                      <a:pt x="25" y="267"/>
                      <a:pt x="0" y="342"/>
                    </a:cubicBezTo>
                    <a:cubicBezTo>
                      <a:pt x="702" y="392"/>
                      <a:pt x="1379" y="442"/>
                      <a:pt x="2080" y="493"/>
                    </a:cubicBezTo>
                    <a:cubicBezTo>
                      <a:pt x="1278" y="618"/>
                      <a:pt x="1278" y="618"/>
                      <a:pt x="802" y="944"/>
                    </a:cubicBezTo>
                    <a:cubicBezTo>
                      <a:pt x="1203" y="1094"/>
                      <a:pt x="1629" y="1119"/>
                      <a:pt x="2030" y="1169"/>
                    </a:cubicBezTo>
                    <a:cubicBezTo>
                      <a:pt x="2080" y="1174"/>
                      <a:pt x="2129" y="1176"/>
                      <a:pt x="2177" y="1176"/>
                    </a:cubicBezTo>
                    <a:cubicBezTo>
                      <a:pt x="2893" y="1176"/>
                      <a:pt x="3525" y="690"/>
                      <a:pt x="4135" y="643"/>
                    </a:cubicBezTo>
                    <a:cubicBezTo>
                      <a:pt x="4670" y="626"/>
                      <a:pt x="5210" y="615"/>
                      <a:pt x="5753" y="615"/>
                    </a:cubicBezTo>
                    <a:cubicBezTo>
                      <a:pt x="6839" y="615"/>
                      <a:pt x="7937" y="660"/>
                      <a:pt x="9023" y="793"/>
                    </a:cubicBezTo>
                    <a:cubicBezTo>
                      <a:pt x="9244" y="821"/>
                      <a:pt x="9468" y="837"/>
                      <a:pt x="9691" y="837"/>
                    </a:cubicBezTo>
                    <a:cubicBezTo>
                      <a:pt x="10276" y="837"/>
                      <a:pt x="10859" y="726"/>
                      <a:pt x="11404" y="417"/>
                    </a:cubicBezTo>
                    <a:cubicBezTo>
                      <a:pt x="9546" y="85"/>
                      <a:pt x="7682" y="1"/>
                      <a:pt x="58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1" name="Google Shape;3781;p36"/>
              <p:cNvSpPr/>
              <p:nvPr/>
            </p:nvSpPr>
            <p:spPr>
              <a:xfrm>
                <a:off x="3839825" y="2905675"/>
                <a:ext cx="298900" cy="17875"/>
              </a:xfrm>
              <a:custGeom>
                <a:avLst/>
                <a:gdLst/>
                <a:ahLst/>
                <a:cxnLst/>
                <a:rect l="l" t="t" r="r" b="b"/>
                <a:pathLst>
                  <a:path w="11956" h="715" extrusionOk="0">
                    <a:moveTo>
                      <a:pt x="4160" y="0"/>
                    </a:moveTo>
                    <a:cubicBezTo>
                      <a:pt x="2778" y="0"/>
                      <a:pt x="1392" y="61"/>
                      <a:pt x="0" y="200"/>
                    </a:cubicBezTo>
                    <a:cubicBezTo>
                      <a:pt x="2583" y="511"/>
                      <a:pt x="5176" y="715"/>
                      <a:pt x="7780" y="715"/>
                    </a:cubicBezTo>
                    <a:cubicBezTo>
                      <a:pt x="9169" y="715"/>
                      <a:pt x="10560" y="657"/>
                      <a:pt x="11955" y="526"/>
                    </a:cubicBezTo>
                    <a:cubicBezTo>
                      <a:pt x="9353" y="215"/>
                      <a:pt x="6762" y="0"/>
                      <a:pt x="416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2" name="Google Shape;3782;p36"/>
              <p:cNvSpPr/>
              <p:nvPr/>
            </p:nvSpPr>
            <p:spPr>
              <a:xfrm>
                <a:off x="3945700" y="2862025"/>
                <a:ext cx="219950" cy="14600"/>
              </a:xfrm>
              <a:custGeom>
                <a:avLst/>
                <a:gdLst/>
                <a:ahLst/>
                <a:cxnLst/>
                <a:rect l="l" t="t" r="r" b="b"/>
                <a:pathLst>
                  <a:path w="8798" h="584" extrusionOk="0">
                    <a:moveTo>
                      <a:pt x="4295" y="1"/>
                    </a:moveTo>
                    <a:cubicBezTo>
                      <a:pt x="2857" y="1"/>
                      <a:pt x="1423" y="70"/>
                      <a:pt x="1" y="242"/>
                    </a:cubicBezTo>
                    <a:cubicBezTo>
                      <a:pt x="1486" y="458"/>
                      <a:pt x="2971" y="583"/>
                      <a:pt x="4456" y="583"/>
                    </a:cubicBezTo>
                    <a:cubicBezTo>
                      <a:pt x="5903" y="583"/>
                      <a:pt x="7350" y="464"/>
                      <a:pt x="8798" y="192"/>
                    </a:cubicBezTo>
                    <a:cubicBezTo>
                      <a:pt x="7300" y="77"/>
                      <a:pt x="5795" y="1"/>
                      <a:pt x="42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3" name="Google Shape;3783;p36"/>
              <p:cNvSpPr/>
              <p:nvPr/>
            </p:nvSpPr>
            <p:spPr>
              <a:xfrm>
                <a:off x="4824775" y="2950350"/>
                <a:ext cx="149150" cy="11950"/>
              </a:xfrm>
              <a:custGeom>
                <a:avLst/>
                <a:gdLst/>
                <a:ahLst/>
                <a:cxnLst/>
                <a:rect l="l" t="t" r="r" b="b"/>
                <a:pathLst>
                  <a:path w="5966" h="478" extrusionOk="0">
                    <a:moveTo>
                      <a:pt x="2488" y="0"/>
                    </a:moveTo>
                    <a:cubicBezTo>
                      <a:pt x="1662" y="0"/>
                      <a:pt x="834" y="61"/>
                      <a:pt x="1" y="218"/>
                    </a:cubicBezTo>
                    <a:cubicBezTo>
                      <a:pt x="1195" y="352"/>
                      <a:pt x="2381" y="478"/>
                      <a:pt x="3563" y="478"/>
                    </a:cubicBezTo>
                    <a:cubicBezTo>
                      <a:pt x="4365" y="478"/>
                      <a:pt x="5165" y="420"/>
                      <a:pt x="5966" y="268"/>
                    </a:cubicBezTo>
                    <a:cubicBezTo>
                      <a:pt x="4808" y="121"/>
                      <a:pt x="3651" y="0"/>
                      <a:pt x="248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785" name="Google Shape;3785;p36"/>
          <p:cNvGrpSpPr/>
          <p:nvPr/>
        </p:nvGrpSpPr>
        <p:grpSpPr>
          <a:xfrm flipH="1">
            <a:off x="-1199093" y="2653385"/>
            <a:ext cx="1939581" cy="2493344"/>
            <a:chOff x="7251969" y="2684746"/>
            <a:chExt cx="1973727" cy="2536980"/>
          </a:xfrm>
        </p:grpSpPr>
        <p:sp>
          <p:nvSpPr>
            <p:cNvPr id="3786" name="Google Shape;3786;p36"/>
            <p:cNvSpPr/>
            <p:nvPr/>
          </p:nvSpPr>
          <p:spPr>
            <a:xfrm>
              <a:off x="7251969" y="2684746"/>
              <a:ext cx="1973727" cy="2467299"/>
            </a:xfrm>
            <a:custGeom>
              <a:avLst/>
              <a:gdLst/>
              <a:ahLst/>
              <a:cxnLst/>
              <a:rect l="l" t="t" r="r" b="b"/>
              <a:pathLst>
                <a:path w="10565" h="13207" extrusionOk="0">
                  <a:moveTo>
                    <a:pt x="8493" y="4161"/>
                  </a:moveTo>
                  <a:cubicBezTo>
                    <a:pt x="8508" y="4161"/>
                    <a:pt x="8524" y="4161"/>
                    <a:pt x="8540" y="4161"/>
                  </a:cubicBezTo>
                  <a:cubicBezTo>
                    <a:pt x="8718" y="4161"/>
                    <a:pt x="8939" y="4187"/>
                    <a:pt x="9147" y="4250"/>
                  </a:cubicBezTo>
                  <a:cubicBezTo>
                    <a:pt x="9253" y="4284"/>
                    <a:pt x="9355" y="4323"/>
                    <a:pt x="9453" y="4365"/>
                  </a:cubicBezTo>
                  <a:cubicBezTo>
                    <a:pt x="9546" y="4412"/>
                    <a:pt x="9635" y="4458"/>
                    <a:pt x="9699" y="4509"/>
                  </a:cubicBezTo>
                  <a:cubicBezTo>
                    <a:pt x="9835" y="4607"/>
                    <a:pt x="9873" y="4726"/>
                    <a:pt x="9886" y="4768"/>
                  </a:cubicBezTo>
                  <a:cubicBezTo>
                    <a:pt x="9869" y="4777"/>
                    <a:pt x="9852" y="4785"/>
                    <a:pt x="9831" y="4794"/>
                  </a:cubicBezTo>
                  <a:cubicBezTo>
                    <a:pt x="9814" y="4802"/>
                    <a:pt x="9797" y="4806"/>
                    <a:pt x="9780" y="4811"/>
                  </a:cubicBezTo>
                  <a:cubicBezTo>
                    <a:pt x="9746" y="4823"/>
                    <a:pt x="9712" y="4828"/>
                    <a:pt x="9673" y="4832"/>
                  </a:cubicBezTo>
                  <a:cubicBezTo>
                    <a:pt x="9669" y="4836"/>
                    <a:pt x="9665" y="4836"/>
                    <a:pt x="9657" y="4836"/>
                  </a:cubicBezTo>
                  <a:cubicBezTo>
                    <a:pt x="9623" y="4840"/>
                    <a:pt x="9584" y="4845"/>
                    <a:pt x="9542" y="4845"/>
                  </a:cubicBezTo>
                  <a:cubicBezTo>
                    <a:pt x="9499" y="4845"/>
                    <a:pt x="9453" y="4845"/>
                    <a:pt x="9406" y="4840"/>
                  </a:cubicBezTo>
                  <a:cubicBezTo>
                    <a:pt x="9389" y="4836"/>
                    <a:pt x="9372" y="4836"/>
                    <a:pt x="9355" y="4832"/>
                  </a:cubicBezTo>
                  <a:cubicBezTo>
                    <a:pt x="9334" y="4832"/>
                    <a:pt x="9317" y="4828"/>
                    <a:pt x="9296" y="4828"/>
                  </a:cubicBezTo>
                  <a:cubicBezTo>
                    <a:pt x="9279" y="4823"/>
                    <a:pt x="9258" y="4819"/>
                    <a:pt x="9241" y="4815"/>
                  </a:cubicBezTo>
                  <a:cubicBezTo>
                    <a:pt x="9219" y="4815"/>
                    <a:pt x="9194" y="4806"/>
                    <a:pt x="9173" y="4802"/>
                  </a:cubicBezTo>
                  <a:cubicBezTo>
                    <a:pt x="9151" y="4798"/>
                    <a:pt x="9126" y="4794"/>
                    <a:pt x="9105" y="4785"/>
                  </a:cubicBezTo>
                  <a:cubicBezTo>
                    <a:pt x="9079" y="4781"/>
                    <a:pt x="9054" y="4773"/>
                    <a:pt x="9028" y="4764"/>
                  </a:cubicBezTo>
                  <a:cubicBezTo>
                    <a:pt x="8744" y="4683"/>
                    <a:pt x="8489" y="4522"/>
                    <a:pt x="8311" y="4365"/>
                  </a:cubicBezTo>
                  <a:cubicBezTo>
                    <a:pt x="8239" y="4297"/>
                    <a:pt x="8179" y="4238"/>
                    <a:pt x="8129" y="4178"/>
                  </a:cubicBezTo>
                  <a:lnTo>
                    <a:pt x="8129" y="4178"/>
                  </a:lnTo>
                  <a:cubicBezTo>
                    <a:pt x="8135" y="4180"/>
                    <a:pt x="8142" y="4181"/>
                    <a:pt x="8151" y="4181"/>
                  </a:cubicBezTo>
                  <a:cubicBezTo>
                    <a:pt x="8159" y="4181"/>
                    <a:pt x="8169" y="4180"/>
                    <a:pt x="8179" y="4178"/>
                  </a:cubicBezTo>
                  <a:cubicBezTo>
                    <a:pt x="8226" y="4178"/>
                    <a:pt x="8339" y="4161"/>
                    <a:pt x="8493" y="4161"/>
                  </a:cubicBezTo>
                  <a:close/>
                  <a:moveTo>
                    <a:pt x="4415" y="5375"/>
                  </a:moveTo>
                  <a:cubicBezTo>
                    <a:pt x="4572" y="5379"/>
                    <a:pt x="4691" y="5392"/>
                    <a:pt x="4733" y="5392"/>
                  </a:cubicBezTo>
                  <a:cubicBezTo>
                    <a:pt x="4703" y="5413"/>
                    <a:pt x="4665" y="5439"/>
                    <a:pt x="4627" y="5460"/>
                  </a:cubicBezTo>
                  <a:cubicBezTo>
                    <a:pt x="4610" y="5469"/>
                    <a:pt x="4589" y="5481"/>
                    <a:pt x="4572" y="5490"/>
                  </a:cubicBezTo>
                  <a:cubicBezTo>
                    <a:pt x="4550" y="5503"/>
                    <a:pt x="4529" y="5511"/>
                    <a:pt x="4508" y="5524"/>
                  </a:cubicBezTo>
                  <a:cubicBezTo>
                    <a:pt x="4491" y="5528"/>
                    <a:pt x="4478" y="5537"/>
                    <a:pt x="4466" y="5541"/>
                  </a:cubicBezTo>
                  <a:cubicBezTo>
                    <a:pt x="4406" y="5570"/>
                    <a:pt x="4343" y="5592"/>
                    <a:pt x="4279" y="5617"/>
                  </a:cubicBezTo>
                  <a:cubicBezTo>
                    <a:pt x="4258" y="5621"/>
                    <a:pt x="4241" y="5630"/>
                    <a:pt x="4219" y="5634"/>
                  </a:cubicBezTo>
                  <a:cubicBezTo>
                    <a:pt x="4194" y="5643"/>
                    <a:pt x="4173" y="5651"/>
                    <a:pt x="4147" y="5655"/>
                  </a:cubicBezTo>
                  <a:cubicBezTo>
                    <a:pt x="4130" y="5660"/>
                    <a:pt x="4113" y="5664"/>
                    <a:pt x="4096" y="5668"/>
                  </a:cubicBezTo>
                  <a:cubicBezTo>
                    <a:pt x="4079" y="5672"/>
                    <a:pt x="4062" y="5677"/>
                    <a:pt x="4045" y="5681"/>
                  </a:cubicBezTo>
                  <a:cubicBezTo>
                    <a:pt x="4041" y="5681"/>
                    <a:pt x="4041" y="5685"/>
                    <a:pt x="4037" y="5685"/>
                  </a:cubicBezTo>
                  <a:cubicBezTo>
                    <a:pt x="4011" y="5689"/>
                    <a:pt x="3990" y="5694"/>
                    <a:pt x="3965" y="5698"/>
                  </a:cubicBezTo>
                  <a:cubicBezTo>
                    <a:pt x="3842" y="5721"/>
                    <a:pt x="3716" y="5731"/>
                    <a:pt x="3597" y="5731"/>
                  </a:cubicBezTo>
                  <a:cubicBezTo>
                    <a:pt x="3478" y="5731"/>
                    <a:pt x="3364" y="5721"/>
                    <a:pt x="3264" y="5706"/>
                  </a:cubicBezTo>
                  <a:cubicBezTo>
                    <a:pt x="3180" y="5694"/>
                    <a:pt x="3103" y="5677"/>
                    <a:pt x="3044" y="5664"/>
                  </a:cubicBezTo>
                  <a:cubicBezTo>
                    <a:pt x="3086" y="5643"/>
                    <a:pt x="3192" y="5600"/>
                    <a:pt x="3332" y="5549"/>
                  </a:cubicBezTo>
                  <a:cubicBezTo>
                    <a:pt x="3481" y="5494"/>
                    <a:pt x="3672" y="5443"/>
                    <a:pt x="3867" y="5413"/>
                  </a:cubicBezTo>
                  <a:cubicBezTo>
                    <a:pt x="3948" y="5401"/>
                    <a:pt x="4028" y="5392"/>
                    <a:pt x="4109" y="5384"/>
                  </a:cubicBezTo>
                  <a:cubicBezTo>
                    <a:pt x="4164" y="5379"/>
                    <a:pt x="4224" y="5379"/>
                    <a:pt x="4275" y="5375"/>
                  </a:cubicBezTo>
                  <a:close/>
                  <a:moveTo>
                    <a:pt x="1062" y="10070"/>
                  </a:moveTo>
                  <a:cubicBezTo>
                    <a:pt x="1057" y="10082"/>
                    <a:pt x="1049" y="10095"/>
                    <a:pt x="1045" y="10108"/>
                  </a:cubicBezTo>
                  <a:cubicBezTo>
                    <a:pt x="1036" y="10116"/>
                    <a:pt x="1032" y="10129"/>
                    <a:pt x="1023" y="10137"/>
                  </a:cubicBezTo>
                  <a:cubicBezTo>
                    <a:pt x="1019" y="10137"/>
                    <a:pt x="1019" y="10142"/>
                    <a:pt x="1019" y="10142"/>
                  </a:cubicBezTo>
                  <a:cubicBezTo>
                    <a:pt x="1011" y="10154"/>
                    <a:pt x="1002" y="10163"/>
                    <a:pt x="994" y="10176"/>
                  </a:cubicBezTo>
                  <a:cubicBezTo>
                    <a:pt x="972" y="10201"/>
                    <a:pt x="951" y="10227"/>
                    <a:pt x="926" y="10252"/>
                  </a:cubicBezTo>
                  <a:cubicBezTo>
                    <a:pt x="892" y="10282"/>
                    <a:pt x="858" y="10311"/>
                    <a:pt x="820" y="10341"/>
                  </a:cubicBezTo>
                  <a:cubicBezTo>
                    <a:pt x="701" y="10426"/>
                    <a:pt x="573" y="10502"/>
                    <a:pt x="467" y="10553"/>
                  </a:cubicBezTo>
                  <a:cubicBezTo>
                    <a:pt x="459" y="10553"/>
                    <a:pt x="450" y="10558"/>
                    <a:pt x="446" y="10562"/>
                  </a:cubicBezTo>
                  <a:cubicBezTo>
                    <a:pt x="463" y="10536"/>
                    <a:pt x="484" y="10507"/>
                    <a:pt x="510" y="10473"/>
                  </a:cubicBezTo>
                  <a:cubicBezTo>
                    <a:pt x="569" y="10405"/>
                    <a:pt x="646" y="10324"/>
                    <a:pt x="735" y="10256"/>
                  </a:cubicBezTo>
                  <a:cubicBezTo>
                    <a:pt x="756" y="10239"/>
                    <a:pt x="781" y="10222"/>
                    <a:pt x="807" y="10205"/>
                  </a:cubicBezTo>
                  <a:cubicBezTo>
                    <a:pt x="820" y="10197"/>
                    <a:pt x="837" y="10188"/>
                    <a:pt x="849" y="10180"/>
                  </a:cubicBezTo>
                  <a:cubicBezTo>
                    <a:pt x="854" y="10176"/>
                    <a:pt x="862" y="10171"/>
                    <a:pt x="871" y="10167"/>
                  </a:cubicBezTo>
                  <a:cubicBezTo>
                    <a:pt x="879" y="10159"/>
                    <a:pt x="892" y="10154"/>
                    <a:pt x="905" y="10146"/>
                  </a:cubicBezTo>
                  <a:cubicBezTo>
                    <a:pt x="913" y="10142"/>
                    <a:pt x="926" y="10133"/>
                    <a:pt x="934" y="10129"/>
                  </a:cubicBezTo>
                  <a:cubicBezTo>
                    <a:pt x="947" y="10125"/>
                    <a:pt x="960" y="10116"/>
                    <a:pt x="968" y="10112"/>
                  </a:cubicBezTo>
                  <a:cubicBezTo>
                    <a:pt x="981" y="10108"/>
                    <a:pt x="989" y="10103"/>
                    <a:pt x="998" y="10099"/>
                  </a:cubicBezTo>
                  <a:cubicBezTo>
                    <a:pt x="1023" y="10086"/>
                    <a:pt x="1045" y="10078"/>
                    <a:pt x="1062" y="10070"/>
                  </a:cubicBezTo>
                  <a:close/>
                  <a:moveTo>
                    <a:pt x="6724" y="57"/>
                  </a:moveTo>
                  <a:cubicBezTo>
                    <a:pt x="6732" y="61"/>
                    <a:pt x="6736" y="61"/>
                    <a:pt x="6745" y="61"/>
                  </a:cubicBezTo>
                  <a:cubicBezTo>
                    <a:pt x="6800" y="65"/>
                    <a:pt x="6881" y="82"/>
                    <a:pt x="6949" y="138"/>
                  </a:cubicBezTo>
                  <a:cubicBezTo>
                    <a:pt x="6995" y="176"/>
                    <a:pt x="7046" y="248"/>
                    <a:pt x="7084" y="358"/>
                  </a:cubicBezTo>
                  <a:cubicBezTo>
                    <a:pt x="7118" y="469"/>
                    <a:pt x="7144" y="613"/>
                    <a:pt x="7157" y="779"/>
                  </a:cubicBezTo>
                  <a:cubicBezTo>
                    <a:pt x="7169" y="944"/>
                    <a:pt x="7161" y="1135"/>
                    <a:pt x="7127" y="1339"/>
                  </a:cubicBezTo>
                  <a:cubicBezTo>
                    <a:pt x="7097" y="1547"/>
                    <a:pt x="7046" y="1767"/>
                    <a:pt x="6983" y="2005"/>
                  </a:cubicBezTo>
                  <a:cubicBezTo>
                    <a:pt x="6919" y="2243"/>
                    <a:pt x="6847" y="2493"/>
                    <a:pt x="6787" y="2761"/>
                  </a:cubicBezTo>
                  <a:cubicBezTo>
                    <a:pt x="6775" y="2829"/>
                    <a:pt x="6762" y="2896"/>
                    <a:pt x="6749" y="2964"/>
                  </a:cubicBezTo>
                  <a:cubicBezTo>
                    <a:pt x="6741" y="3032"/>
                    <a:pt x="6724" y="3104"/>
                    <a:pt x="6715" y="3172"/>
                  </a:cubicBezTo>
                  <a:cubicBezTo>
                    <a:pt x="6698" y="3312"/>
                    <a:pt x="6681" y="3457"/>
                    <a:pt x="6673" y="3605"/>
                  </a:cubicBezTo>
                  <a:cubicBezTo>
                    <a:pt x="6660" y="3750"/>
                    <a:pt x="6660" y="3898"/>
                    <a:pt x="6656" y="4047"/>
                  </a:cubicBezTo>
                  <a:cubicBezTo>
                    <a:pt x="6660" y="4195"/>
                    <a:pt x="6660" y="4348"/>
                    <a:pt x="6664" y="4497"/>
                  </a:cubicBezTo>
                  <a:cubicBezTo>
                    <a:pt x="6677" y="4802"/>
                    <a:pt x="6698" y="5104"/>
                    <a:pt x="6724" y="5409"/>
                  </a:cubicBezTo>
                  <a:cubicBezTo>
                    <a:pt x="6745" y="5715"/>
                    <a:pt x="6770" y="6016"/>
                    <a:pt x="6783" y="6317"/>
                  </a:cubicBezTo>
                  <a:cubicBezTo>
                    <a:pt x="6800" y="6619"/>
                    <a:pt x="6809" y="6912"/>
                    <a:pt x="6796" y="7200"/>
                  </a:cubicBezTo>
                  <a:cubicBezTo>
                    <a:pt x="6783" y="7778"/>
                    <a:pt x="6677" y="8312"/>
                    <a:pt x="6562" y="8788"/>
                  </a:cubicBezTo>
                  <a:cubicBezTo>
                    <a:pt x="6448" y="9263"/>
                    <a:pt x="6333" y="9679"/>
                    <a:pt x="6257" y="10010"/>
                  </a:cubicBezTo>
                  <a:cubicBezTo>
                    <a:pt x="6176" y="10341"/>
                    <a:pt x="6129" y="10592"/>
                    <a:pt x="6108" y="10723"/>
                  </a:cubicBezTo>
                  <a:cubicBezTo>
                    <a:pt x="6087" y="10872"/>
                    <a:pt x="6078" y="10974"/>
                    <a:pt x="6074" y="11037"/>
                  </a:cubicBezTo>
                  <a:cubicBezTo>
                    <a:pt x="6045" y="11114"/>
                    <a:pt x="6011" y="11190"/>
                    <a:pt x="5981" y="11262"/>
                  </a:cubicBezTo>
                  <a:cubicBezTo>
                    <a:pt x="5964" y="11296"/>
                    <a:pt x="5951" y="11334"/>
                    <a:pt x="5934" y="11368"/>
                  </a:cubicBezTo>
                  <a:cubicBezTo>
                    <a:pt x="5824" y="11636"/>
                    <a:pt x="5722" y="11869"/>
                    <a:pt x="5646" y="12052"/>
                  </a:cubicBezTo>
                  <a:cubicBezTo>
                    <a:pt x="5646" y="12030"/>
                    <a:pt x="5650" y="12005"/>
                    <a:pt x="5650" y="11979"/>
                  </a:cubicBezTo>
                  <a:cubicBezTo>
                    <a:pt x="5650" y="11963"/>
                    <a:pt x="5650" y="11937"/>
                    <a:pt x="5650" y="11912"/>
                  </a:cubicBezTo>
                  <a:cubicBezTo>
                    <a:pt x="5650" y="11899"/>
                    <a:pt x="5650" y="11886"/>
                    <a:pt x="5650" y="11869"/>
                  </a:cubicBezTo>
                  <a:cubicBezTo>
                    <a:pt x="5650" y="11856"/>
                    <a:pt x="5650" y="11844"/>
                    <a:pt x="5650" y="11831"/>
                  </a:cubicBezTo>
                  <a:cubicBezTo>
                    <a:pt x="5650" y="11818"/>
                    <a:pt x="5650" y="11805"/>
                    <a:pt x="5650" y="11788"/>
                  </a:cubicBezTo>
                  <a:cubicBezTo>
                    <a:pt x="5654" y="11699"/>
                    <a:pt x="5654" y="11589"/>
                    <a:pt x="5654" y="11462"/>
                  </a:cubicBezTo>
                  <a:cubicBezTo>
                    <a:pt x="5654" y="11428"/>
                    <a:pt x="5654" y="11390"/>
                    <a:pt x="5654" y="11356"/>
                  </a:cubicBezTo>
                  <a:cubicBezTo>
                    <a:pt x="5671" y="11288"/>
                    <a:pt x="5701" y="11182"/>
                    <a:pt x="5743" y="11012"/>
                  </a:cubicBezTo>
                  <a:cubicBezTo>
                    <a:pt x="5777" y="10884"/>
                    <a:pt x="5841" y="10638"/>
                    <a:pt x="5926" y="10299"/>
                  </a:cubicBezTo>
                  <a:cubicBezTo>
                    <a:pt x="6011" y="9963"/>
                    <a:pt x="6117" y="9539"/>
                    <a:pt x="6189" y="9038"/>
                  </a:cubicBezTo>
                  <a:cubicBezTo>
                    <a:pt x="6265" y="8546"/>
                    <a:pt x="6325" y="7986"/>
                    <a:pt x="6342" y="7391"/>
                  </a:cubicBezTo>
                  <a:cubicBezTo>
                    <a:pt x="6363" y="6801"/>
                    <a:pt x="6354" y="6177"/>
                    <a:pt x="6333" y="5553"/>
                  </a:cubicBezTo>
                  <a:cubicBezTo>
                    <a:pt x="6308" y="4934"/>
                    <a:pt x="6269" y="4314"/>
                    <a:pt x="6240" y="3724"/>
                  </a:cubicBezTo>
                  <a:cubicBezTo>
                    <a:pt x="6206" y="3134"/>
                    <a:pt x="6185" y="2578"/>
                    <a:pt x="6172" y="2077"/>
                  </a:cubicBezTo>
                  <a:cubicBezTo>
                    <a:pt x="6172" y="1831"/>
                    <a:pt x="6168" y="1598"/>
                    <a:pt x="6172" y="1381"/>
                  </a:cubicBezTo>
                  <a:cubicBezTo>
                    <a:pt x="6176" y="1169"/>
                    <a:pt x="6172" y="970"/>
                    <a:pt x="6189" y="800"/>
                  </a:cubicBezTo>
                  <a:cubicBezTo>
                    <a:pt x="6206" y="634"/>
                    <a:pt x="6240" y="494"/>
                    <a:pt x="6295" y="388"/>
                  </a:cubicBezTo>
                  <a:cubicBezTo>
                    <a:pt x="6346" y="286"/>
                    <a:pt x="6414" y="218"/>
                    <a:pt x="6460" y="180"/>
                  </a:cubicBezTo>
                  <a:cubicBezTo>
                    <a:pt x="6533" y="121"/>
                    <a:pt x="6596" y="91"/>
                    <a:pt x="6651" y="78"/>
                  </a:cubicBezTo>
                  <a:cubicBezTo>
                    <a:pt x="6677" y="70"/>
                    <a:pt x="6702" y="65"/>
                    <a:pt x="6724" y="61"/>
                  </a:cubicBezTo>
                  <a:lnTo>
                    <a:pt x="6724" y="57"/>
                  </a:lnTo>
                  <a:close/>
                  <a:moveTo>
                    <a:pt x="4444" y="4828"/>
                  </a:moveTo>
                  <a:cubicBezTo>
                    <a:pt x="4631" y="4832"/>
                    <a:pt x="4801" y="4840"/>
                    <a:pt x="4937" y="4896"/>
                  </a:cubicBezTo>
                  <a:cubicBezTo>
                    <a:pt x="5073" y="4947"/>
                    <a:pt x="5179" y="5031"/>
                    <a:pt x="5234" y="5108"/>
                  </a:cubicBezTo>
                  <a:cubicBezTo>
                    <a:pt x="5289" y="5188"/>
                    <a:pt x="5302" y="5261"/>
                    <a:pt x="5310" y="5299"/>
                  </a:cubicBezTo>
                  <a:cubicBezTo>
                    <a:pt x="5323" y="5375"/>
                    <a:pt x="5327" y="5409"/>
                    <a:pt x="5336" y="5426"/>
                  </a:cubicBezTo>
                  <a:cubicBezTo>
                    <a:pt x="5340" y="5728"/>
                    <a:pt x="5404" y="6848"/>
                    <a:pt x="5450" y="8083"/>
                  </a:cubicBezTo>
                  <a:cubicBezTo>
                    <a:pt x="5501" y="9339"/>
                    <a:pt x="5535" y="10715"/>
                    <a:pt x="5552" y="11466"/>
                  </a:cubicBezTo>
                  <a:cubicBezTo>
                    <a:pt x="5561" y="11721"/>
                    <a:pt x="5565" y="11895"/>
                    <a:pt x="5569" y="11984"/>
                  </a:cubicBezTo>
                  <a:cubicBezTo>
                    <a:pt x="5578" y="12056"/>
                    <a:pt x="5582" y="12107"/>
                    <a:pt x="5582" y="12149"/>
                  </a:cubicBezTo>
                  <a:cubicBezTo>
                    <a:pt x="5586" y="12166"/>
                    <a:pt x="5586" y="12179"/>
                    <a:pt x="5586" y="12192"/>
                  </a:cubicBezTo>
                  <a:cubicBezTo>
                    <a:pt x="5582" y="12209"/>
                    <a:pt x="5573" y="12226"/>
                    <a:pt x="5569" y="12238"/>
                  </a:cubicBezTo>
                  <a:lnTo>
                    <a:pt x="5561" y="12251"/>
                  </a:lnTo>
                  <a:cubicBezTo>
                    <a:pt x="5497" y="12400"/>
                    <a:pt x="5480" y="12485"/>
                    <a:pt x="5476" y="12544"/>
                  </a:cubicBezTo>
                  <a:cubicBezTo>
                    <a:pt x="5472" y="12557"/>
                    <a:pt x="5472" y="12569"/>
                    <a:pt x="5472" y="12582"/>
                  </a:cubicBezTo>
                  <a:cubicBezTo>
                    <a:pt x="5472" y="12603"/>
                    <a:pt x="5472" y="12620"/>
                    <a:pt x="5476" y="12637"/>
                  </a:cubicBezTo>
                  <a:cubicBezTo>
                    <a:pt x="5474" y="12635"/>
                    <a:pt x="5472" y="12634"/>
                    <a:pt x="5470" y="12634"/>
                  </a:cubicBezTo>
                  <a:cubicBezTo>
                    <a:pt x="5468" y="12634"/>
                    <a:pt x="5467" y="12635"/>
                    <a:pt x="5467" y="12637"/>
                  </a:cubicBezTo>
                  <a:cubicBezTo>
                    <a:pt x="5459" y="12642"/>
                    <a:pt x="5463" y="12654"/>
                    <a:pt x="5467" y="12697"/>
                  </a:cubicBezTo>
                  <a:cubicBezTo>
                    <a:pt x="5463" y="12714"/>
                    <a:pt x="5459" y="12743"/>
                    <a:pt x="5438" y="12777"/>
                  </a:cubicBezTo>
                  <a:cubicBezTo>
                    <a:pt x="5429" y="12799"/>
                    <a:pt x="5412" y="12816"/>
                    <a:pt x="5391" y="12837"/>
                  </a:cubicBezTo>
                  <a:cubicBezTo>
                    <a:pt x="5387" y="12794"/>
                    <a:pt x="5378" y="12722"/>
                    <a:pt x="5361" y="12586"/>
                  </a:cubicBezTo>
                  <a:cubicBezTo>
                    <a:pt x="5340" y="12425"/>
                    <a:pt x="5268" y="11963"/>
                    <a:pt x="5204" y="11347"/>
                  </a:cubicBezTo>
                  <a:cubicBezTo>
                    <a:pt x="5174" y="11037"/>
                    <a:pt x="5145" y="10693"/>
                    <a:pt x="5123" y="10328"/>
                  </a:cubicBezTo>
                  <a:cubicBezTo>
                    <a:pt x="5102" y="9963"/>
                    <a:pt x="5090" y="9577"/>
                    <a:pt x="5085" y="9195"/>
                  </a:cubicBezTo>
                  <a:cubicBezTo>
                    <a:pt x="5073" y="8423"/>
                    <a:pt x="5060" y="7650"/>
                    <a:pt x="4992" y="7031"/>
                  </a:cubicBezTo>
                  <a:cubicBezTo>
                    <a:pt x="4928" y="6415"/>
                    <a:pt x="4831" y="5952"/>
                    <a:pt x="4792" y="5791"/>
                  </a:cubicBezTo>
                  <a:cubicBezTo>
                    <a:pt x="4746" y="5600"/>
                    <a:pt x="4725" y="5549"/>
                    <a:pt x="4712" y="5537"/>
                  </a:cubicBezTo>
                  <a:cubicBezTo>
                    <a:pt x="4792" y="5486"/>
                    <a:pt x="4860" y="5430"/>
                    <a:pt x="4903" y="5375"/>
                  </a:cubicBezTo>
                  <a:cubicBezTo>
                    <a:pt x="4954" y="5316"/>
                    <a:pt x="4979" y="5256"/>
                    <a:pt x="4983" y="5227"/>
                  </a:cubicBezTo>
                  <a:cubicBezTo>
                    <a:pt x="4992" y="5180"/>
                    <a:pt x="4988" y="5150"/>
                    <a:pt x="4983" y="5138"/>
                  </a:cubicBezTo>
                  <a:cubicBezTo>
                    <a:pt x="4975" y="5121"/>
                    <a:pt x="4971" y="5116"/>
                    <a:pt x="4962" y="5116"/>
                  </a:cubicBezTo>
                  <a:cubicBezTo>
                    <a:pt x="4945" y="5116"/>
                    <a:pt x="4941" y="5133"/>
                    <a:pt x="4911" y="5201"/>
                  </a:cubicBezTo>
                  <a:cubicBezTo>
                    <a:pt x="4899" y="5222"/>
                    <a:pt x="4877" y="5265"/>
                    <a:pt x="4831" y="5312"/>
                  </a:cubicBezTo>
                  <a:cubicBezTo>
                    <a:pt x="4822" y="5320"/>
                    <a:pt x="4809" y="5333"/>
                    <a:pt x="4801" y="5341"/>
                  </a:cubicBezTo>
                  <a:cubicBezTo>
                    <a:pt x="4788" y="5333"/>
                    <a:pt x="4771" y="5324"/>
                    <a:pt x="4746" y="5316"/>
                  </a:cubicBezTo>
                  <a:cubicBezTo>
                    <a:pt x="4703" y="5303"/>
                    <a:pt x="4580" y="5278"/>
                    <a:pt x="4415" y="5265"/>
                  </a:cubicBezTo>
                  <a:cubicBezTo>
                    <a:pt x="4372" y="5265"/>
                    <a:pt x="4326" y="5261"/>
                    <a:pt x="4275" y="5261"/>
                  </a:cubicBezTo>
                  <a:lnTo>
                    <a:pt x="4207" y="5261"/>
                  </a:lnTo>
                  <a:cubicBezTo>
                    <a:pt x="4190" y="5261"/>
                    <a:pt x="4168" y="5261"/>
                    <a:pt x="4147" y="5265"/>
                  </a:cubicBezTo>
                  <a:cubicBezTo>
                    <a:pt x="4050" y="5269"/>
                    <a:pt x="3948" y="5278"/>
                    <a:pt x="3846" y="5295"/>
                  </a:cubicBezTo>
                  <a:cubicBezTo>
                    <a:pt x="3642" y="5324"/>
                    <a:pt x="3443" y="5384"/>
                    <a:pt x="3290" y="5447"/>
                  </a:cubicBezTo>
                  <a:cubicBezTo>
                    <a:pt x="3137" y="5507"/>
                    <a:pt x="3031" y="5570"/>
                    <a:pt x="2997" y="5596"/>
                  </a:cubicBezTo>
                  <a:cubicBezTo>
                    <a:pt x="2972" y="5617"/>
                    <a:pt x="2959" y="5630"/>
                    <a:pt x="2955" y="5638"/>
                  </a:cubicBezTo>
                  <a:cubicBezTo>
                    <a:pt x="2916" y="5630"/>
                    <a:pt x="2887" y="5617"/>
                    <a:pt x="2865" y="5613"/>
                  </a:cubicBezTo>
                  <a:cubicBezTo>
                    <a:pt x="2835" y="5606"/>
                    <a:pt x="2814" y="5603"/>
                    <a:pt x="2799" y="5603"/>
                  </a:cubicBezTo>
                  <a:cubicBezTo>
                    <a:pt x="2778" y="5603"/>
                    <a:pt x="2770" y="5610"/>
                    <a:pt x="2768" y="5617"/>
                  </a:cubicBezTo>
                  <a:cubicBezTo>
                    <a:pt x="2764" y="5630"/>
                    <a:pt x="2764" y="5647"/>
                    <a:pt x="2840" y="5689"/>
                  </a:cubicBezTo>
                  <a:cubicBezTo>
                    <a:pt x="2878" y="5706"/>
                    <a:pt x="2980" y="5753"/>
                    <a:pt x="3124" y="5791"/>
                  </a:cubicBezTo>
                  <a:cubicBezTo>
                    <a:pt x="3120" y="5795"/>
                    <a:pt x="3120" y="5804"/>
                    <a:pt x="3116" y="5812"/>
                  </a:cubicBezTo>
                  <a:cubicBezTo>
                    <a:pt x="3103" y="5846"/>
                    <a:pt x="3078" y="5914"/>
                    <a:pt x="3061" y="6037"/>
                  </a:cubicBezTo>
                  <a:cubicBezTo>
                    <a:pt x="3048" y="6118"/>
                    <a:pt x="3031" y="6279"/>
                    <a:pt x="3052" y="6491"/>
                  </a:cubicBezTo>
                  <a:cubicBezTo>
                    <a:pt x="3065" y="6704"/>
                    <a:pt x="3116" y="6971"/>
                    <a:pt x="3188" y="7268"/>
                  </a:cubicBezTo>
                  <a:cubicBezTo>
                    <a:pt x="3260" y="7561"/>
                    <a:pt x="3337" y="7892"/>
                    <a:pt x="3404" y="8244"/>
                  </a:cubicBezTo>
                  <a:cubicBezTo>
                    <a:pt x="3468" y="8601"/>
                    <a:pt x="3532" y="8974"/>
                    <a:pt x="3595" y="9348"/>
                  </a:cubicBezTo>
                  <a:cubicBezTo>
                    <a:pt x="3659" y="9721"/>
                    <a:pt x="3727" y="10095"/>
                    <a:pt x="3808" y="10447"/>
                  </a:cubicBezTo>
                  <a:cubicBezTo>
                    <a:pt x="3846" y="10617"/>
                    <a:pt x="3888" y="10783"/>
                    <a:pt x="3935" y="10940"/>
                  </a:cubicBezTo>
                  <a:cubicBezTo>
                    <a:pt x="3944" y="10982"/>
                    <a:pt x="3956" y="11025"/>
                    <a:pt x="3969" y="11063"/>
                  </a:cubicBezTo>
                  <a:cubicBezTo>
                    <a:pt x="3982" y="11105"/>
                    <a:pt x="3994" y="11148"/>
                    <a:pt x="4007" y="11186"/>
                  </a:cubicBezTo>
                  <a:cubicBezTo>
                    <a:pt x="4033" y="11266"/>
                    <a:pt x="4054" y="11343"/>
                    <a:pt x="4084" y="11415"/>
                  </a:cubicBezTo>
                  <a:cubicBezTo>
                    <a:pt x="4275" y="11975"/>
                    <a:pt x="4500" y="12370"/>
                    <a:pt x="4597" y="12519"/>
                  </a:cubicBezTo>
                  <a:cubicBezTo>
                    <a:pt x="4470" y="12400"/>
                    <a:pt x="4347" y="12251"/>
                    <a:pt x="4232" y="12077"/>
                  </a:cubicBezTo>
                  <a:cubicBezTo>
                    <a:pt x="4130" y="11929"/>
                    <a:pt x="4041" y="11763"/>
                    <a:pt x="3952" y="11585"/>
                  </a:cubicBezTo>
                  <a:cubicBezTo>
                    <a:pt x="3888" y="11453"/>
                    <a:pt x="3825" y="11317"/>
                    <a:pt x="3761" y="11177"/>
                  </a:cubicBezTo>
                  <a:cubicBezTo>
                    <a:pt x="3740" y="11126"/>
                    <a:pt x="3714" y="11075"/>
                    <a:pt x="3693" y="11025"/>
                  </a:cubicBezTo>
                  <a:cubicBezTo>
                    <a:pt x="3519" y="10634"/>
                    <a:pt x="3358" y="10214"/>
                    <a:pt x="3209" y="9789"/>
                  </a:cubicBezTo>
                  <a:cubicBezTo>
                    <a:pt x="2908" y="8945"/>
                    <a:pt x="2687" y="8075"/>
                    <a:pt x="2568" y="7366"/>
                  </a:cubicBezTo>
                  <a:cubicBezTo>
                    <a:pt x="2450" y="6653"/>
                    <a:pt x="2450" y="6109"/>
                    <a:pt x="2450" y="5919"/>
                  </a:cubicBezTo>
                  <a:cubicBezTo>
                    <a:pt x="2450" y="5812"/>
                    <a:pt x="2450" y="5740"/>
                    <a:pt x="2450" y="5694"/>
                  </a:cubicBezTo>
                  <a:cubicBezTo>
                    <a:pt x="2458" y="5672"/>
                    <a:pt x="2466" y="5643"/>
                    <a:pt x="2483" y="5596"/>
                  </a:cubicBezTo>
                  <a:cubicBezTo>
                    <a:pt x="2496" y="5562"/>
                    <a:pt x="2522" y="5486"/>
                    <a:pt x="2577" y="5401"/>
                  </a:cubicBezTo>
                  <a:cubicBezTo>
                    <a:pt x="2632" y="5312"/>
                    <a:pt x="2725" y="5218"/>
                    <a:pt x="2853" y="5146"/>
                  </a:cubicBezTo>
                  <a:cubicBezTo>
                    <a:pt x="2984" y="5070"/>
                    <a:pt x="3146" y="5014"/>
                    <a:pt x="3324" y="4959"/>
                  </a:cubicBezTo>
                  <a:cubicBezTo>
                    <a:pt x="3498" y="4904"/>
                    <a:pt x="3685" y="4866"/>
                    <a:pt x="3876" y="4845"/>
                  </a:cubicBezTo>
                  <a:cubicBezTo>
                    <a:pt x="3939" y="4840"/>
                    <a:pt x="4003" y="4832"/>
                    <a:pt x="4071" y="4832"/>
                  </a:cubicBezTo>
                  <a:cubicBezTo>
                    <a:pt x="4084" y="4832"/>
                    <a:pt x="4101" y="4828"/>
                    <a:pt x="4113" y="4828"/>
                  </a:cubicBezTo>
                  <a:close/>
                  <a:moveTo>
                    <a:pt x="1446" y="4116"/>
                  </a:moveTo>
                  <a:cubicBezTo>
                    <a:pt x="1472" y="4116"/>
                    <a:pt x="1499" y="4119"/>
                    <a:pt x="1524" y="4127"/>
                  </a:cubicBezTo>
                  <a:cubicBezTo>
                    <a:pt x="1584" y="4140"/>
                    <a:pt x="1639" y="4178"/>
                    <a:pt x="1677" y="4233"/>
                  </a:cubicBezTo>
                  <a:cubicBezTo>
                    <a:pt x="1749" y="4352"/>
                    <a:pt x="1749" y="4535"/>
                    <a:pt x="1715" y="4722"/>
                  </a:cubicBezTo>
                  <a:cubicBezTo>
                    <a:pt x="1681" y="4913"/>
                    <a:pt x="1643" y="5125"/>
                    <a:pt x="1605" y="5354"/>
                  </a:cubicBezTo>
                  <a:cubicBezTo>
                    <a:pt x="1537" y="5804"/>
                    <a:pt x="1478" y="6317"/>
                    <a:pt x="1469" y="6861"/>
                  </a:cubicBezTo>
                  <a:cubicBezTo>
                    <a:pt x="1456" y="7404"/>
                    <a:pt x="1503" y="7981"/>
                    <a:pt x="1639" y="8542"/>
                  </a:cubicBezTo>
                  <a:cubicBezTo>
                    <a:pt x="1702" y="8817"/>
                    <a:pt x="1792" y="9093"/>
                    <a:pt x="1902" y="9356"/>
                  </a:cubicBezTo>
                  <a:cubicBezTo>
                    <a:pt x="2012" y="9615"/>
                    <a:pt x="2148" y="9866"/>
                    <a:pt x="2305" y="10091"/>
                  </a:cubicBezTo>
                  <a:cubicBezTo>
                    <a:pt x="2619" y="10541"/>
                    <a:pt x="2972" y="10918"/>
                    <a:pt x="3277" y="11254"/>
                  </a:cubicBezTo>
                  <a:cubicBezTo>
                    <a:pt x="3591" y="11589"/>
                    <a:pt x="3867" y="11878"/>
                    <a:pt x="4067" y="12120"/>
                  </a:cubicBezTo>
                  <a:cubicBezTo>
                    <a:pt x="4275" y="12357"/>
                    <a:pt x="4406" y="12548"/>
                    <a:pt x="4466" y="12650"/>
                  </a:cubicBezTo>
                  <a:cubicBezTo>
                    <a:pt x="4517" y="12735"/>
                    <a:pt x="4550" y="12799"/>
                    <a:pt x="4572" y="12854"/>
                  </a:cubicBezTo>
                  <a:cubicBezTo>
                    <a:pt x="4559" y="12837"/>
                    <a:pt x="4550" y="12824"/>
                    <a:pt x="4538" y="12816"/>
                  </a:cubicBezTo>
                  <a:lnTo>
                    <a:pt x="4466" y="12743"/>
                  </a:lnTo>
                  <a:cubicBezTo>
                    <a:pt x="4279" y="12548"/>
                    <a:pt x="4092" y="12361"/>
                    <a:pt x="3910" y="12175"/>
                  </a:cubicBezTo>
                  <a:cubicBezTo>
                    <a:pt x="3867" y="12132"/>
                    <a:pt x="3825" y="12086"/>
                    <a:pt x="3782" y="12043"/>
                  </a:cubicBezTo>
                  <a:lnTo>
                    <a:pt x="3774" y="12035"/>
                  </a:lnTo>
                  <a:lnTo>
                    <a:pt x="3612" y="11873"/>
                  </a:lnTo>
                  <a:lnTo>
                    <a:pt x="3413" y="11665"/>
                  </a:lnTo>
                  <a:lnTo>
                    <a:pt x="2848" y="11092"/>
                  </a:lnTo>
                  <a:cubicBezTo>
                    <a:pt x="2848" y="11092"/>
                    <a:pt x="2844" y="11088"/>
                    <a:pt x="2836" y="11080"/>
                  </a:cubicBezTo>
                  <a:cubicBezTo>
                    <a:pt x="2696" y="10935"/>
                    <a:pt x="2564" y="10800"/>
                    <a:pt x="2441" y="10672"/>
                  </a:cubicBezTo>
                  <a:cubicBezTo>
                    <a:pt x="2352" y="10583"/>
                    <a:pt x="2267" y="10494"/>
                    <a:pt x="2191" y="10418"/>
                  </a:cubicBezTo>
                  <a:cubicBezTo>
                    <a:pt x="2161" y="10388"/>
                    <a:pt x="2131" y="10358"/>
                    <a:pt x="2106" y="10333"/>
                  </a:cubicBezTo>
                  <a:cubicBezTo>
                    <a:pt x="2089" y="10316"/>
                    <a:pt x="2076" y="10303"/>
                    <a:pt x="2063" y="10290"/>
                  </a:cubicBezTo>
                  <a:cubicBezTo>
                    <a:pt x="2046" y="10265"/>
                    <a:pt x="2029" y="10239"/>
                    <a:pt x="2004" y="10205"/>
                  </a:cubicBezTo>
                  <a:cubicBezTo>
                    <a:pt x="1927" y="10082"/>
                    <a:pt x="1681" y="9743"/>
                    <a:pt x="1456" y="9242"/>
                  </a:cubicBezTo>
                  <a:cubicBezTo>
                    <a:pt x="1346" y="8991"/>
                    <a:pt x="1240" y="8703"/>
                    <a:pt x="1155" y="8389"/>
                  </a:cubicBezTo>
                  <a:cubicBezTo>
                    <a:pt x="1070" y="8079"/>
                    <a:pt x="1002" y="7744"/>
                    <a:pt x="947" y="7404"/>
                  </a:cubicBezTo>
                  <a:cubicBezTo>
                    <a:pt x="896" y="7064"/>
                    <a:pt x="845" y="6725"/>
                    <a:pt x="811" y="6402"/>
                  </a:cubicBezTo>
                  <a:cubicBezTo>
                    <a:pt x="781" y="6080"/>
                    <a:pt x="773" y="5774"/>
                    <a:pt x="794" y="5503"/>
                  </a:cubicBezTo>
                  <a:cubicBezTo>
                    <a:pt x="811" y="5227"/>
                    <a:pt x="858" y="4993"/>
                    <a:pt x="909" y="4811"/>
                  </a:cubicBezTo>
                  <a:cubicBezTo>
                    <a:pt x="960" y="4628"/>
                    <a:pt x="1011" y="4501"/>
                    <a:pt x="1040" y="4433"/>
                  </a:cubicBezTo>
                  <a:cubicBezTo>
                    <a:pt x="1045" y="4412"/>
                    <a:pt x="1053" y="4395"/>
                    <a:pt x="1062" y="4378"/>
                  </a:cubicBezTo>
                  <a:lnTo>
                    <a:pt x="1062" y="4374"/>
                  </a:lnTo>
                  <a:cubicBezTo>
                    <a:pt x="1066" y="4361"/>
                    <a:pt x="1074" y="4352"/>
                    <a:pt x="1079" y="4340"/>
                  </a:cubicBezTo>
                  <a:cubicBezTo>
                    <a:pt x="1100" y="4310"/>
                    <a:pt x="1125" y="4280"/>
                    <a:pt x="1155" y="4250"/>
                  </a:cubicBezTo>
                  <a:cubicBezTo>
                    <a:pt x="1197" y="4208"/>
                    <a:pt x="1261" y="4157"/>
                    <a:pt x="1363" y="4127"/>
                  </a:cubicBezTo>
                  <a:cubicBezTo>
                    <a:pt x="1388" y="4121"/>
                    <a:pt x="1417" y="4116"/>
                    <a:pt x="1446" y="4116"/>
                  </a:cubicBezTo>
                  <a:close/>
                  <a:moveTo>
                    <a:pt x="3146" y="5795"/>
                  </a:moveTo>
                  <a:cubicBezTo>
                    <a:pt x="3175" y="5804"/>
                    <a:pt x="3214" y="5808"/>
                    <a:pt x="3247" y="5817"/>
                  </a:cubicBezTo>
                  <a:cubicBezTo>
                    <a:pt x="3362" y="5836"/>
                    <a:pt x="3491" y="5848"/>
                    <a:pt x="3627" y="5848"/>
                  </a:cubicBezTo>
                  <a:cubicBezTo>
                    <a:pt x="3697" y="5848"/>
                    <a:pt x="3769" y="5845"/>
                    <a:pt x="3842" y="5838"/>
                  </a:cubicBezTo>
                  <a:cubicBezTo>
                    <a:pt x="3846" y="5868"/>
                    <a:pt x="3859" y="5935"/>
                    <a:pt x="3893" y="6080"/>
                  </a:cubicBezTo>
                  <a:cubicBezTo>
                    <a:pt x="3931" y="6237"/>
                    <a:pt x="4024" y="6687"/>
                    <a:pt x="4092" y="7294"/>
                  </a:cubicBezTo>
                  <a:cubicBezTo>
                    <a:pt x="4168" y="7896"/>
                    <a:pt x="4207" y="8652"/>
                    <a:pt x="4266" y="9412"/>
                  </a:cubicBezTo>
                  <a:cubicBezTo>
                    <a:pt x="4275" y="9505"/>
                    <a:pt x="4283" y="9598"/>
                    <a:pt x="4292" y="9692"/>
                  </a:cubicBezTo>
                  <a:cubicBezTo>
                    <a:pt x="4300" y="9798"/>
                    <a:pt x="4309" y="9904"/>
                    <a:pt x="4321" y="10006"/>
                  </a:cubicBezTo>
                  <a:cubicBezTo>
                    <a:pt x="4326" y="10057"/>
                    <a:pt x="4334" y="10108"/>
                    <a:pt x="4338" y="10154"/>
                  </a:cubicBezTo>
                  <a:cubicBezTo>
                    <a:pt x="4351" y="10265"/>
                    <a:pt x="4368" y="10375"/>
                    <a:pt x="4385" y="10481"/>
                  </a:cubicBezTo>
                  <a:cubicBezTo>
                    <a:pt x="4389" y="10515"/>
                    <a:pt x="4393" y="10549"/>
                    <a:pt x="4398" y="10583"/>
                  </a:cubicBezTo>
                  <a:cubicBezTo>
                    <a:pt x="4406" y="10626"/>
                    <a:pt x="4410" y="10668"/>
                    <a:pt x="4419" y="10710"/>
                  </a:cubicBezTo>
                  <a:cubicBezTo>
                    <a:pt x="4427" y="10753"/>
                    <a:pt x="4432" y="10795"/>
                    <a:pt x="4440" y="10834"/>
                  </a:cubicBezTo>
                  <a:cubicBezTo>
                    <a:pt x="4449" y="10876"/>
                    <a:pt x="4453" y="10914"/>
                    <a:pt x="4461" y="10957"/>
                  </a:cubicBezTo>
                  <a:cubicBezTo>
                    <a:pt x="4470" y="10995"/>
                    <a:pt x="4478" y="11033"/>
                    <a:pt x="4487" y="11071"/>
                  </a:cubicBezTo>
                  <a:cubicBezTo>
                    <a:pt x="4517" y="11228"/>
                    <a:pt x="4550" y="11377"/>
                    <a:pt x="4589" y="11517"/>
                  </a:cubicBezTo>
                  <a:cubicBezTo>
                    <a:pt x="4741" y="12111"/>
                    <a:pt x="4941" y="12531"/>
                    <a:pt x="5017" y="12676"/>
                  </a:cubicBezTo>
                  <a:cubicBezTo>
                    <a:pt x="5068" y="12769"/>
                    <a:pt x="5102" y="12824"/>
                    <a:pt x="5128" y="12862"/>
                  </a:cubicBezTo>
                  <a:cubicBezTo>
                    <a:pt x="5047" y="12837"/>
                    <a:pt x="4958" y="12790"/>
                    <a:pt x="4856" y="12727"/>
                  </a:cubicBezTo>
                  <a:cubicBezTo>
                    <a:pt x="4814" y="12701"/>
                    <a:pt x="4767" y="12663"/>
                    <a:pt x="4716" y="12629"/>
                  </a:cubicBezTo>
                  <a:cubicBezTo>
                    <a:pt x="4699" y="12595"/>
                    <a:pt x="4678" y="12557"/>
                    <a:pt x="4648" y="12506"/>
                  </a:cubicBezTo>
                  <a:cubicBezTo>
                    <a:pt x="4567" y="12366"/>
                    <a:pt x="4343" y="11963"/>
                    <a:pt x="4152" y="11390"/>
                  </a:cubicBezTo>
                  <a:cubicBezTo>
                    <a:pt x="4054" y="11101"/>
                    <a:pt x="3961" y="10774"/>
                    <a:pt x="3884" y="10422"/>
                  </a:cubicBezTo>
                  <a:cubicBezTo>
                    <a:pt x="3808" y="10074"/>
                    <a:pt x="3740" y="9700"/>
                    <a:pt x="3676" y="9327"/>
                  </a:cubicBezTo>
                  <a:cubicBezTo>
                    <a:pt x="3612" y="8953"/>
                    <a:pt x="3549" y="8580"/>
                    <a:pt x="3481" y="8227"/>
                  </a:cubicBezTo>
                  <a:cubicBezTo>
                    <a:pt x="3413" y="7871"/>
                    <a:pt x="3332" y="7540"/>
                    <a:pt x="3256" y="7243"/>
                  </a:cubicBezTo>
                  <a:cubicBezTo>
                    <a:pt x="3184" y="6950"/>
                    <a:pt x="3133" y="6687"/>
                    <a:pt x="3116" y="6479"/>
                  </a:cubicBezTo>
                  <a:cubicBezTo>
                    <a:pt x="3095" y="6275"/>
                    <a:pt x="3103" y="6118"/>
                    <a:pt x="3112" y="6042"/>
                  </a:cubicBezTo>
                  <a:cubicBezTo>
                    <a:pt x="3124" y="5923"/>
                    <a:pt x="3137" y="5859"/>
                    <a:pt x="3141" y="5821"/>
                  </a:cubicBezTo>
                  <a:cubicBezTo>
                    <a:pt x="3141" y="5808"/>
                    <a:pt x="3141" y="5800"/>
                    <a:pt x="3146" y="5795"/>
                  </a:cubicBezTo>
                  <a:close/>
                  <a:moveTo>
                    <a:pt x="8387" y="3572"/>
                  </a:moveTo>
                  <a:cubicBezTo>
                    <a:pt x="8420" y="3572"/>
                    <a:pt x="8456" y="3573"/>
                    <a:pt x="8494" y="3576"/>
                  </a:cubicBezTo>
                  <a:cubicBezTo>
                    <a:pt x="8629" y="3584"/>
                    <a:pt x="8799" y="3601"/>
                    <a:pt x="8986" y="3644"/>
                  </a:cubicBezTo>
                  <a:cubicBezTo>
                    <a:pt x="9028" y="3652"/>
                    <a:pt x="9075" y="3660"/>
                    <a:pt x="9122" y="3673"/>
                  </a:cubicBezTo>
                  <a:cubicBezTo>
                    <a:pt x="9143" y="3682"/>
                    <a:pt x="9164" y="3686"/>
                    <a:pt x="9185" y="3694"/>
                  </a:cubicBezTo>
                  <a:cubicBezTo>
                    <a:pt x="9232" y="3703"/>
                    <a:pt x="9279" y="3720"/>
                    <a:pt x="9325" y="3733"/>
                  </a:cubicBezTo>
                  <a:cubicBezTo>
                    <a:pt x="9355" y="3741"/>
                    <a:pt x="9385" y="3750"/>
                    <a:pt x="9415" y="3762"/>
                  </a:cubicBezTo>
                  <a:cubicBezTo>
                    <a:pt x="9478" y="3784"/>
                    <a:pt x="9542" y="3805"/>
                    <a:pt x="9606" y="3830"/>
                  </a:cubicBezTo>
                  <a:cubicBezTo>
                    <a:pt x="9716" y="3868"/>
                    <a:pt x="9831" y="3919"/>
                    <a:pt x="9941" y="3983"/>
                  </a:cubicBezTo>
                  <a:cubicBezTo>
                    <a:pt x="10051" y="4047"/>
                    <a:pt x="10157" y="4123"/>
                    <a:pt x="10246" y="4225"/>
                  </a:cubicBezTo>
                  <a:cubicBezTo>
                    <a:pt x="10331" y="4323"/>
                    <a:pt x="10391" y="4450"/>
                    <a:pt x="10420" y="4586"/>
                  </a:cubicBezTo>
                  <a:cubicBezTo>
                    <a:pt x="10450" y="4722"/>
                    <a:pt x="10446" y="4870"/>
                    <a:pt x="10425" y="5019"/>
                  </a:cubicBezTo>
                  <a:cubicBezTo>
                    <a:pt x="10387" y="5316"/>
                    <a:pt x="10268" y="5617"/>
                    <a:pt x="10153" y="5927"/>
                  </a:cubicBezTo>
                  <a:cubicBezTo>
                    <a:pt x="9920" y="6547"/>
                    <a:pt x="9665" y="7196"/>
                    <a:pt x="9398" y="7837"/>
                  </a:cubicBezTo>
                  <a:cubicBezTo>
                    <a:pt x="9130" y="8478"/>
                    <a:pt x="8854" y="9119"/>
                    <a:pt x="8557" y="9709"/>
                  </a:cubicBezTo>
                  <a:cubicBezTo>
                    <a:pt x="8409" y="10002"/>
                    <a:pt x="8256" y="10286"/>
                    <a:pt x="8099" y="10549"/>
                  </a:cubicBezTo>
                  <a:cubicBezTo>
                    <a:pt x="7942" y="10817"/>
                    <a:pt x="7780" y="11063"/>
                    <a:pt x="7615" y="11288"/>
                  </a:cubicBezTo>
                  <a:cubicBezTo>
                    <a:pt x="7292" y="11738"/>
                    <a:pt x="6957" y="12098"/>
                    <a:pt x="6673" y="12357"/>
                  </a:cubicBezTo>
                  <a:cubicBezTo>
                    <a:pt x="6605" y="12425"/>
                    <a:pt x="6533" y="12480"/>
                    <a:pt x="6469" y="12536"/>
                  </a:cubicBezTo>
                  <a:cubicBezTo>
                    <a:pt x="6405" y="12586"/>
                    <a:pt x="6350" y="12637"/>
                    <a:pt x="6295" y="12680"/>
                  </a:cubicBezTo>
                  <a:cubicBezTo>
                    <a:pt x="6185" y="12760"/>
                    <a:pt x="6095" y="12811"/>
                    <a:pt x="6028" y="12837"/>
                  </a:cubicBezTo>
                  <a:cubicBezTo>
                    <a:pt x="6006" y="12845"/>
                    <a:pt x="5985" y="12854"/>
                    <a:pt x="5964" y="12862"/>
                  </a:cubicBezTo>
                  <a:cubicBezTo>
                    <a:pt x="6002" y="12828"/>
                    <a:pt x="6070" y="12773"/>
                    <a:pt x="6163" y="12693"/>
                  </a:cubicBezTo>
                  <a:cubicBezTo>
                    <a:pt x="6316" y="12557"/>
                    <a:pt x="6741" y="12162"/>
                    <a:pt x="7195" y="11555"/>
                  </a:cubicBezTo>
                  <a:cubicBezTo>
                    <a:pt x="7424" y="11249"/>
                    <a:pt x="7662" y="10893"/>
                    <a:pt x="7882" y="10502"/>
                  </a:cubicBezTo>
                  <a:cubicBezTo>
                    <a:pt x="8103" y="10112"/>
                    <a:pt x="8311" y="9683"/>
                    <a:pt x="8489" y="9250"/>
                  </a:cubicBezTo>
                  <a:cubicBezTo>
                    <a:pt x="8672" y="8813"/>
                    <a:pt x="8837" y="8372"/>
                    <a:pt x="8986" y="7947"/>
                  </a:cubicBezTo>
                  <a:cubicBezTo>
                    <a:pt x="9130" y="7523"/>
                    <a:pt x="9258" y="7115"/>
                    <a:pt x="9359" y="6750"/>
                  </a:cubicBezTo>
                  <a:cubicBezTo>
                    <a:pt x="9559" y="6020"/>
                    <a:pt x="9669" y="5456"/>
                    <a:pt x="9699" y="5256"/>
                  </a:cubicBezTo>
                  <a:cubicBezTo>
                    <a:pt x="9733" y="5044"/>
                    <a:pt x="9741" y="4964"/>
                    <a:pt x="9737" y="4938"/>
                  </a:cubicBezTo>
                  <a:cubicBezTo>
                    <a:pt x="9784" y="4925"/>
                    <a:pt x="9831" y="4913"/>
                    <a:pt x="9873" y="4896"/>
                  </a:cubicBezTo>
                  <a:cubicBezTo>
                    <a:pt x="10000" y="4845"/>
                    <a:pt x="10089" y="4751"/>
                    <a:pt x="10132" y="4671"/>
                  </a:cubicBezTo>
                  <a:cubicBezTo>
                    <a:pt x="10183" y="4586"/>
                    <a:pt x="10187" y="4514"/>
                    <a:pt x="10187" y="4480"/>
                  </a:cubicBezTo>
                  <a:cubicBezTo>
                    <a:pt x="10187" y="4424"/>
                    <a:pt x="10174" y="4395"/>
                    <a:pt x="10166" y="4378"/>
                  </a:cubicBezTo>
                  <a:cubicBezTo>
                    <a:pt x="10153" y="4361"/>
                    <a:pt x="10145" y="4361"/>
                    <a:pt x="10136" y="4361"/>
                  </a:cubicBezTo>
                  <a:cubicBezTo>
                    <a:pt x="10132" y="4361"/>
                    <a:pt x="10128" y="4369"/>
                    <a:pt x="10123" y="4386"/>
                  </a:cubicBezTo>
                  <a:cubicBezTo>
                    <a:pt x="10119" y="4399"/>
                    <a:pt x="10119" y="4429"/>
                    <a:pt x="10111" y="4471"/>
                  </a:cubicBezTo>
                  <a:cubicBezTo>
                    <a:pt x="10106" y="4501"/>
                    <a:pt x="10094" y="4556"/>
                    <a:pt x="10051" y="4620"/>
                  </a:cubicBezTo>
                  <a:cubicBezTo>
                    <a:pt x="10026" y="4654"/>
                    <a:pt x="9996" y="4688"/>
                    <a:pt x="9958" y="4722"/>
                  </a:cubicBezTo>
                  <a:cubicBezTo>
                    <a:pt x="9954" y="4692"/>
                    <a:pt x="9945" y="4658"/>
                    <a:pt x="9928" y="4615"/>
                  </a:cubicBezTo>
                  <a:cubicBezTo>
                    <a:pt x="9898" y="4552"/>
                    <a:pt x="9843" y="4484"/>
                    <a:pt x="9767" y="4420"/>
                  </a:cubicBezTo>
                  <a:cubicBezTo>
                    <a:pt x="9690" y="4361"/>
                    <a:pt x="9597" y="4310"/>
                    <a:pt x="9499" y="4259"/>
                  </a:cubicBezTo>
                  <a:cubicBezTo>
                    <a:pt x="9474" y="4246"/>
                    <a:pt x="9449" y="4233"/>
                    <a:pt x="9423" y="4225"/>
                  </a:cubicBezTo>
                  <a:cubicBezTo>
                    <a:pt x="9398" y="4212"/>
                    <a:pt x="9372" y="4200"/>
                    <a:pt x="9347" y="4191"/>
                  </a:cubicBezTo>
                  <a:cubicBezTo>
                    <a:pt x="9325" y="4183"/>
                    <a:pt x="9304" y="4174"/>
                    <a:pt x="9283" y="4170"/>
                  </a:cubicBezTo>
                  <a:cubicBezTo>
                    <a:pt x="9262" y="4161"/>
                    <a:pt x="9241" y="4153"/>
                    <a:pt x="9219" y="4149"/>
                  </a:cubicBezTo>
                  <a:cubicBezTo>
                    <a:pt x="9207" y="4144"/>
                    <a:pt x="9194" y="4140"/>
                    <a:pt x="9181" y="4136"/>
                  </a:cubicBezTo>
                  <a:cubicBezTo>
                    <a:pt x="8984" y="4076"/>
                    <a:pt x="8780" y="4049"/>
                    <a:pt x="8607" y="4049"/>
                  </a:cubicBezTo>
                  <a:cubicBezTo>
                    <a:pt x="8583" y="4049"/>
                    <a:pt x="8559" y="4050"/>
                    <a:pt x="8536" y="4051"/>
                  </a:cubicBezTo>
                  <a:cubicBezTo>
                    <a:pt x="8349" y="4055"/>
                    <a:pt x="8213" y="4089"/>
                    <a:pt x="8167" y="4102"/>
                  </a:cubicBezTo>
                  <a:cubicBezTo>
                    <a:pt x="8124" y="4119"/>
                    <a:pt x="8103" y="4132"/>
                    <a:pt x="8099" y="4144"/>
                  </a:cubicBezTo>
                  <a:cubicBezTo>
                    <a:pt x="8048" y="4081"/>
                    <a:pt x="8010" y="4030"/>
                    <a:pt x="7988" y="4009"/>
                  </a:cubicBezTo>
                  <a:cubicBezTo>
                    <a:pt x="7945" y="3949"/>
                    <a:pt x="7923" y="3933"/>
                    <a:pt x="7909" y="3933"/>
                  </a:cubicBezTo>
                  <a:cubicBezTo>
                    <a:pt x="7905" y="3933"/>
                    <a:pt x="7902" y="3934"/>
                    <a:pt x="7899" y="3936"/>
                  </a:cubicBezTo>
                  <a:cubicBezTo>
                    <a:pt x="7887" y="3945"/>
                    <a:pt x="7882" y="3958"/>
                    <a:pt x="7925" y="4051"/>
                  </a:cubicBezTo>
                  <a:cubicBezTo>
                    <a:pt x="7954" y="4110"/>
                    <a:pt x="8056" y="4276"/>
                    <a:pt x="8239" y="4446"/>
                  </a:cubicBezTo>
                  <a:cubicBezTo>
                    <a:pt x="8396" y="4594"/>
                    <a:pt x="8617" y="4743"/>
                    <a:pt x="8871" y="4840"/>
                  </a:cubicBezTo>
                  <a:cubicBezTo>
                    <a:pt x="8863" y="4849"/>
                    <a:pt x="8846" y="4913"/>
                    <a:pt x="8816" y="5180"/>
                  </a:cubicBezTo>
                  <a:cubicBezTo>
                    <a:pt x="8812" y="5227"/>
                    <a:pt x="8803" y="5295"/>
                    <a:pt x="8791" y="5384"/>
                  </a:cubicBezTo>
                  <a:cubicBezTo>
                    <a:pt x="8782" y="5473"/>
                    <a:pt x="8765" y="5575"/>
                    <a:pt x="8748" y="5698"/>
                  </a:cubicBezTo>
                  <a:cubicBezTo>
                    <a:pt x="8735" y="5757"/>
                    <a:pt x="8731" y="5825"/>
                    <a:pt x="8718" y="5889"/>
                  </a:cubicBezTo>
                  <a:cubicBezTo>
                    <a:pt x="8706" y="5957"/>
                    <a:pt x="8693" y="6029"/>
                    <a:pt x="8680" y="6105"/>
                  </a:cubicBezTo>
                  <a:cubicBezTo>
                    <a:pt x="8668" y="6182"/>
                    <a:pt x="8651" y="6258"/>
                    <a:pt x="8638" y="6339"/>
                  </a:cubicBezTo>
                  <a:cubicBezTo>
                    <a:pt x="8621" y="6419"/>
                    <a:pt x="8600" y="6504"/>
                    <a:pt x="8583" y="6589"/>
                  </a:cubicBezTo>
                  <a:cubicBezTo>
                    <a:pt x="8430" y="7277"/>
                    <a:pt x="8188" y="8126"/>
                    <a:pt x="7853" y="8949"/>
                  </a:cubicBezTo>
                  <a:cubicBezTo>
                    <a:pt x="7522" y="9768"/>
                    <a:pt x="7118" y="10570"/>
                    <a:pt x="6745" y="11207"/>
                  </a:cubicBezTo>
                  <a:cubicBezTo>
                    <a:pt x="6724" y="11245"/>
                    <a:pt x="6702" y="11283"/>
                    <a:pt x="6677" y="11322"/>
                  </a:cubicBezTo>
                  <a:cubicBezTo>
                    <a:pt x="6656" y="11360"/>
                    <a:pt x="6634" y="11398"/>
                    <a:pt x="6613" y="11436"/>
                  </a:cubicBezTo>
                  <a:cubicBezTo>
                    <a:pt x="6575" y="11500"/>
                    <a:pt x="6537" y="11564"/>
                    <a:pt x="6499" y="11627"/>
                  </a:cubicBezTo>
                  <a:cubicBezTo>
                    <a:pt x="6490" y="11636"/>
                    <a:pt x="6486" y="11644"/>
                    <a:pt x="6482" y="11653"/>
                  </a:cubicBezTo>
                  <a:cubicBezTo>
                    <a:pt x="6354" y="11856"/>
                    <a:pt x="6240" y="12035"/>
                    <a:pt x="6142" y="12183"/>
                  </a:cubicBezTo>
                  <a:cubicBezTo>
                    <a:pt x="6091" y="12264"/>
                    <a:pt x="6045" y="12332"/>
                    <a:pt x="6006" y="12391"/>
                  </a:cubicBezTo>
                  <a:cubicBezTo>
                    <a:pt x="5994" y="12408"/>
                    <a:pt x="5981" y="12425"/>
                    <a:pt x="5972" y="12442"/>
                  </a:cubicBezTo>
                  <a:cubicBezTo>
                    <a:pt x="5951" y="12472"/>
                    <a:pt x="5934" y="12502"/>
                    <a:pt x="5917" y="12527"/>
                  </a:cubicBezTo>
                  <a:lnTo>
                    <a:pt x="5913" y="12531"/>
                  </a:lnTo>
                  <a:cubicBezTo>
                    <a:pt x="5879" y="12582"/>
                    <a:pt x="5866" y="12599"/>
                    <a:pt x="5854" y="12616"/>
                  </a:cubicBezTo>
                  <a:cubicBezTo>
                    <a:pt x="5828" y="12654"/>
                    <a:pt x="5807" y="12684"/>
                    <a:pt x="5790" y="12714"/>
                  </a:cubicBezTo>
                  <a:cubicBezTo>
                    <a:pt x="5803" y="12667"/>
                    <a:pt x="5820" y="12595"/>
                    <a:pt x="5854" y="12480"/>
                  </a:cubicBezTo>
                  <a:cubicBezTo>
                    <a:pt x="5883" y="12387"/>
                    <a:pt x="5943" y="12209"/>
                    <a:pt x="6053" y="11979"/>
                  </a:cubicBezTo>
                  <a:cubicBezTo>
                    <a:pt x="6163" y="11746"/>
                    <a:pt x="6325" y="11466"/>
                    <a:pt x="6499" y="11135"/>
                  </a:cubicBezTo>
                  <a:cubicBezTo>
                    <a:pt x="6668" y="10808"/>
                    <a:pt x="6847" y="10430"/>
                    <a:pt x="7008" y="10019"/>
                  </a:cubicBezTo>
                  <a:cubicBezTo>
                    <a:pt x="7165" y="9611"/>
                    <a:pt x="7314" y="9170"/>
                    <a:pt x="7441" y="8724"/>
                  </a:cubicBezTo>
                  <a:cubicBezTo>
                    <a:pt x="7564" y="8278"/>
                    <a:pt x="7670" y="7828"/>
                    <a:pt x="7755" y="7400"/>
                  </a:cubicBezTo>
                  <a:cubicBezTo>
                    <a:pt x="7840" y="6967"/>
                    <a:pt x="7908" y="6555"/>
                    <a:pt x="7963" y="6190"/>
                  </a:cubicBezTo>
                  <a:cubicBezTo>
                    <a:pt x="8069" y="5456"/>
                    <a:pt x="8120" y="4896"/>
                    <a:pt x="8137" y="4700"/>
                  </a:cubicBezTo>
                  <a:cubicBezTo>
                    <a:pt x="8158" y="4412"/>
                    <a:pt x="8158" y="4357"/>
                    <a:pt x="8145" y="4357"/>
                  </a:cubicBezTo>
                  <a:cubicBezTo>
                    <a:pt x="8137" y="4357"/>
                    <a:pt x="8124" y="4399"/>
                    <a:pt x="8086" y="4700"/>
                  </a:cubicBezTo>
                  <a:cubicBezTo>
                    <a:pt x="8056" y="4896"/>
                    <a:pt x="7997" y="5452"/>
                    <a:pt x="7887" y="6186"/>
                  </a:cubicBezTo>
                  <a:cubicBezTo>
                    <a:pt x="7831" y="6551"/>
                    <a:pt x="7763" y="6958"/>
                    <a:pt x="7679" y="7391"/>
                  </a:cubicBezTo>
                  <a:cubicBezTo>
                    <a:pt x="7589" y="7820"/>
                    <a:pt x="7483" y="8266"/>
                    <a:pt x="7360" y="8711"/>
                  </a:cubicBezTo>
                  <a:cubicBezTo>
                    <a:pt x="7237" y="9153"/>
                    <a:pt x="7089" y="9590"/>
                    <a:pt x="6932" y="9997"/>
                  </a:cubicBezTo>
                  <a:cubicBezTo>
                    <a:pt x="6775" y="10405"/>
                    <a:pt x="6596" y="10778"/>
                    <a:pt x="6431" y="11109"/>
                  </a:cubicBezTo>
                  <a:cubicBezTo>
                    <a:pt x="6261" y="11436"/>
                    <a:pt x="6100" y="11721"/>
                    <a:pt x="5994" y="11958"/>
                  </a:cubicBezTo>
                  <a:cubicBezTo>
                    <a:pt x="5883" y="12192"/>
                    <a:pt x="5828" y="12374"/>
                    <a:pt x="5803" y="12472"/>
                  </a:cubicBezTo>
                  <a:cubicBezTo>
                    <a:pt x="5764" y="12612"/>
                    <a:pt x="5756" y="12697"/>
                    <a:pt x="5756" y="12743"/>
                  </a:cubicBezTo>
                  <a:cubicBezTo>
                    <a:pt x="5752" y="12756"/>
                    <a:pt x="5752" y="12765"/>
                    <a:pt x="5752" y="12773"/>
                  </a:cubicBezTo>
                  <a:cubicBezTo>
                    <a:pt x="5722" y="12820"/>
                    <a:pt x="5705" y="12850"/>
                    <a:pt x="5696" y="12871"/>
                  </a:cubicBezTo>
                  <a:cubicBezTo>
                    <a:pt x="5675" y="12862"/>
                    <a:pt x="5654" y="12858"/>
                    <a:pt x="5641" y="12854"/>
                  </a:cubicBezTo>
                  <a:cubicBezTo>
                    <a:pt x="5624" y="12845"/>
                    <a:pt x="5612" y="12841"/>
                    <a:pt x="5603" y="12837"/>
                  </a:cubicBezTo>
                  <a:cubicBezTo>
                    <a:pt x="5603" y="12837"/>
                    <a:pt x="5599" y="12833"/>
                    <a:pt x="5599" y="12833"/>
                  </a:cubicBezTo>
                  <a:cubicBezTo>
                    <a:pt x="5590" y="12816"/>
                    <a:pt x="5582" y="12799"/>
                    <a:pt x="5573" y="12773"/>
                  </a:cubicBezTo>
                  <a:cubicBezTo>
                    <a:pt x="5569" y="12769"/>
                    <a:pt x="5565" y="12760"/>
                    <a:pt x="5565" y="12752"/>
                  </a:cubicBezTo>
                  <a:cubicBezTo>
                    <a:pt x="5561" y="12743"/>
                    <a:pt x="5556" y="12735"/>
                    <a:pt x="5556" y="12727"/>
                  </a:cubicBezTo>
                  <a:cubicBezTo>
                    <a:pt x="5544" y="12680"/>
                    <a:pt x="5539" y="12625"/>
                    <a:pt x="5552" y="12548"/>
                  </a:cubicBezTo>
                  <a:cubicBezTo>
                    <a:pt x="5552" y="12544"/>
                    <a:pt x="5552" y="12540"/>
                    <a:pt x="5556" y="12536"/>
                  </a:cubicBezTo>
                  <a:cubicBezTo>
                    <a:pt x="5556" y="12527"/>
                    <a:pt x="5556" y="12523"/>
                    <a:pt x="5561" y="12514"/>
                  </a:cubicBezTo>
                  <a:cubicBezTo>
                    <a:pt x="5561" y="12510"/>
                    <a:pt x="5561" y="12502"/>
                    <a:pt x="5565" y="12497"/>
                  </a:cubicBezTo>
                  <a:cubicBezTo>
                    <a:pt x="5578" y="12446"/>
                    <a:pt x="5599" y="12383"/>
                    <a:pt x="5650" y="12277"/>
                  </a:cubicBezTo>
                  <a:lnTo>
                    <a:pt x="5654" y="12268"/>
                  </a:lnTo>
                  <a:cubicBezTo>
                    <a:pt x="5663" y="12243"/>
                    <a:pt x="5679" y="12213"/>
                    <a:pt x="5692" y="12183"/>
                  </a:cubicBezTo>
                  <a:cubicBezTo>
                    <a:pt x="5705" y="12154"/>
                    <a:pt x="5718" y="12124"/>
                    <a:pt x="5730" y="12094"/>
                  </a:cubicBezTo>
                  <a:cubicBezTo>
                    <a:pt x="5735" y="12090"/>
                    <a:pt x="5735" y="12090"/>
                    <a:pt x="5735" y="12086"/>
                  </a:cubicBezTo>
                  <a:cubicBezTo>
                    <a:pt x="5743" y="12064"/>
                    <a:pt x="5756" y="12043"/>
                    <a:pt x="5764" y="12018"/>
                  </a:cubicBezTo>
                  <a:cubicBezTo>
                    <a:pt x="5777" y="11988"/>
                    <a:pt x="5790" y="11958"/>
                    <a:pt x="5807" y="11924"/>
                  </a:cubicBezTo>
                  <a:cubicBezTo>
                    <a:pt x="5820" y="11895"/>
                    <a:pt x="5832" y="11865"/>
                    <a:pt x="5845" y="11835"/>
                  </a:cubicBezTo>
                  <a:cubicBezTo>
                    <a:pt x="5862" y="11801"/>
                    <a:pt x="5875" y="11772"/>
                    <a:pt x="5887" y="11738"/>
                  </a:cubicBezTo>
                  <a:cubicBezTo>
                    <a:pt x="5926" y="11653"/>
                    <a:pt x="5964" y="11568"/>
                    <a:pt x="6006" y="11474"/>
                  </a:cubicBezTo>
                  <a:cubicBezTo>
                    <a:pt x="6011" y="11462"/>
                    <a:pt x="6015" y="11453"/>
                    <a:pt x="6019" y="11440"/>
                  </a:cubicBezTo>
                  <a:cubicBezTo>
                    <a:pt x="6045" y="11385"/>
                    <a:pt x="6066" y="11330"/>
                    <a:pt x="6091" y="11275"/>
                  </a:cubicBezTo>
                  <a:cubicBezTo>
                    <a:pt x="6104" y="11245"/>
                    <a:pt x="6117" y="11220"/>
                    <a:pt x="6129" y="11190"/>
                  </a:cubicBezTo>
                  <a:cubicBezTo>
                    <a:pt x="6151" y="11143"/>
                    <a:pt x="6172" y="11097"/>
                    <a:pt x="6193" y="11046"/>
                  </a:cubicBezTo>
                  <a:cubicBezTo>
                    <a:pt x="6252" y="10901"/>
                    <a:pt x="6320" y="10753"/>
                    <a:pt x="6388" y="10592"/>
                  </a:cubicBezTo>
                  <a:cubicBezTo>
                    <a:pt x="6550" y="10222"/>
                    <a:pt x="6719" y="9815"/>
                    <a:pt x="6881" y="9386"/>
                  </a:cubicBezTo>
                  <a:cubicBezTo>
                    <a:pt x="6961" y="9174"/>
                    <a:pt x="7042" y="8953"/>
                    <a:pt x="7114" y="8733"/>
                  </a:cubicBezTo>
                  <a:cubicBezTo>
                    <a:pt x="7186" y="8508"/>
                    <a:pt x="7246" y="8278"/>
                    <a:pt x="7297" y="8049"/>
                  </a:cubicBezTo>
                  <a:cubicBezTo>
                    <a:pt x="7496" y="7128"/>
                    <a:pt x="7526" y="6207"/>
                    <a:pt x="7526" y="5477"/>
                  </a:cubicBezTo>
                  <a:cubicBezTo>
                    <a:pt x="7522" y="5108"/>
                    <a:pt x="7513" y="4794"/>
                    <a:pt x="7539" y="4543"/>
                  </a:cubicBezTo>
                  <a:cubicBezTo>
                    <a:pt x="7560" y="4297"/>
                    <a:pt x="7611" y="4119"/>
                    <a:pt x="7640" y="4026"/>
                  </a:cubicBezTo>
                  <a:cubicBezTo>
                    <a:pt x="7687" y="3881"/>
                    <a:pt x="7730" y="3805"/>
                    <a:pt x="7755" y="3762"/>
                  </a:cubicBezTo>
                  <a:cubicBezTo>
                    <a:pt x="7755" y="3758"/>
                    <a:pt x="7759" y="3758"/>
                    <a:pt x="7759" y="3754"/>
                  </a:cubicBezTo>
                  <a:cubicBezTo>
                    <a:pt x="7768" y="3745"/>
                    <a:pt x="7780" y="3737"/>
                    <a:pt x="7802" y="3720"/>
                  </a:cubicBezTo>
                  <a:cubicBezTo>
                    <a:pt x="7853" y="3682"/>
                    <a:pt x="7959" y="3618"/>
                    <a:pt x="8179" y="3588"/>
                  </a:cubicBezTo>
                  <a:cubicBezTo>
                    <a:pt x="8231" y="3579"/>
                    <a:pt x="8301" y="3572"/>
                    <a:pt x="8387" y="3572"/>
                  </a:cubicBezTo>
                  <a:close/>
                  <a:moveTo>
                    <a:pt x="4703" y="5541"/>
                  </a:moveTo>
                  <a:lnTo>
                    <a:pt x="4703" y="5541"/>
                  </a:lnTo>
                  <a:cubicBezTo>
                    <a:pt x="4699" y="5562"/>
                    <a:pt x="4708" y="5626"/>
                    <a:pt x="4741" y="5808"/>
                  </a:cubicBezTo>
                  <a:cubicBezTo>
                    <a:pt x="4771" y="5969"/>
                    <a:pt x="4865" y="6428"/>
                    <a:pt x="4920" y="7043"/>
                  </a:cubicBezTo>
                  <a:cubicBezTo>
                    <a:pt x="4983" y="7659"/>
                    <a:pt x="4992" y="8431"/>
                    <a:pt x="5005" y="9199"/>
                  </a:cubicBezTo>
                  <a:cubicBezTo>
                    <a:pt x="5009" y="9586"/>
                    <a:pt x="5022" y="9972"/>
                    <a:pt x="5043" y="10337"/>
                  </a:cubicBezTo>
                  <a:cubicBezTo>
                    <a:pt x="5068" y="10706"/>
                    <a:pt x="5098" y="11050"/>
                    <a:pt x="5132" y="11360"/>
                  </a:cubicBezTo>
                  <a:cubicBezTo>
                    <a:pt x="5200" y="11975"/>
                    <a:pt x="5281" y="12438"/>
                    <a:pt x="5310" y="12599"/>
                  </a:cubicBezTo>
                  <a:cubicBezTo>
                    <a:pt x="5340" y="12743"/>
                    <a:pt x="5357" y="12816"/>
                    <a:pt x="5370" y="12850"/>
                  </a:cubicBezTo>
                  <a:cubicBezTo>
                    <a:pt x="5353" y="12858"/>
                    <a:pt x="5340" y="12867"/>
                    <a:pt x="5323" y="12871"/>
                  </a:cubicBezTo>
                  <a:cubicBezTo>
                    <a:pt x="5303" y="12878"/>
                    <a:pt x="5277" y="12882"/>
                    <a:pt x="5248" y="12882"/>
                  </a:cubicBezTo>
                  <a:cubicBezTo>
                    <a:pt x="5222" y="12882"/>
                    <a:pt x="5193" y="12879"/>
                    <a:pt x="5162" y="12871"/>
                  </a:cubicBezTo>
                  <a:cubicBezTo>
                    <a:pt x="5149" y="12833"/>
                    <a:pt x="5119" y="12769"/>
                    <a:pt x="5064" y="12650"/>
                  </a:cubicBezTo>
                  <a:cubicBezTo>
                    <a:pt x="4996" y="12502"/>
                    <a:pt x="4805" y="12081"/>
                    <a:pt x="4657" y="11491"/>
                  </a:cubicBezTo>
                  <a:cubicBezTo>
                    <a:pt x="4618" y="11347"/>
                    <a:pt x="4584" y="11190"/>
                    <a:pt x="4555" y="11025"/>
                  </a:cubicBezTo>
                  <a:cubicBezTo>
                    <a:pt x="4550" y="11003"/>
                    <a:pt x="4546" y="10982"/>
                    <a:pt x="4542" y="10961"/>
                  </a:cubicBezTo>
                  <a:cubicBezTo>
                    <a:pt x="4538" y="10935"/>
                    <a:pt x="4534" y="10910"/>
                    <a:pt x="4529" y="10889"/>
                  </a:cubicBezTo>
                  <a:cubicBezTo>
                    <a:pt x="4504" y="10757"/>
                    <a:pt x="4483" y="10626"/>
                    <a:pt x="4466" y="10490"/>
                  </a:cubicBezTo>
                  <a:cubicBezTo>
                    <a:pt x="4453" y="10405"/>
                    <a:pt x="4440" y="10324"/>
                    <a:pt x="4432" y="10239"/>
                  </a:cubicBezTo>
                  <a:cubicBezTo>
                    <a:pt x="4432" y="10235"/>
                    <a:pt x="4432" y="10231"/>
                    <a:pt x="4427" y="10231"/>
                  </a:cubicBezTo>
                  <a:cubicBezTo>
                    <a:pt x="4419" y="10142"/>
                    <a:pt x="4410" y="10057"/>
                    <a:pt x="4398" y="9968"/>
                  </a:cubicBezTo>
                  <a:cubicBezTo>
                    <a:pt x="4376" y="9781"/>
                    <a:pt x="4359" y="9590"/>
                    <a:pt x="4347" y="9399"/>
                  </a:cubicBezTo>
                  <a:cubicBezTo>
                    <a:pt x="4287" y="8643"/>
                    <a:pt x="4245" y="7884"/>
                    <a:pt x="4168" y="7281"/>
                  </a:cubicBezTo>
                  <a:cubicBezTo>
                    <a:pt x="4092" y="6674"/>
                    <a:pt x="3986" y="6220"/>
                    <a:pt x="3944" y="6063"/>
                  </a:cubicBezTo>
                  <a:cubicBezTo>
                    <a:pt x="3901" y="5927"/>
                    <a:pt x="3880" y="5863"/>
                    <a:pt x="3867" y="5834"/>
                  </a:cubicBezTo>
                  <a:cubicBezTo>
                    <a:pt x="3910" y="5829"/>
                    <a:pt x="3948" y="5825"/>
                    <a:pt x="3990" y="5817"/>
                  </a:cubicBezTo>
                  <a:cubicBezTo>
                    <a:pt x="4020" y="5812"/>
                    <a:pt x="4045" y="5804"/>
                    <a:pt x="4075" y="5800"/>
                  </a:cubicBezTo>
                  <a:cubicBezTo>
                    <a:pt x="4105" y="5791"/>
                    <a:pt x="4135" y="5787"/>
                    <a:pt x="4164" y="5778"/>
                  </a:cubicBezTo>
                  <a:cubicBezTo>
                    <a:pt x="4185" y="5770"/>
                    <a:pt x="4202" y="5766"/>
                    <a:pt x="4224" y="5761"/>
                  </a:cubicBezTo>
                  <a:cubicBezTo>
                    <a:pt x="4249" y="5753"/>
                    <a:pt x="4275" y="5744"/>
                    <a:pt x="4296" y="5736"/>
                  </a:cubicBezTo>
                  <a:cubicBezTo>
                    <a:pt x="4321" y="5728"/>
                    <a:pt x="4347" y="5719"/>
                    <a:pt x="4368" y="5711"/>
                  </a:cubicBezTo>
                  <a:cubicBezTo>
                    <a:pt x="4487" y="5664"/>
                    <a:pt x="4593" y="5613"/>
                    <a:pt x="4686" y="5553"/>
                  </a:cubicBezTo>
                  <a:cubicBezTo>
                    <a:pt x="4691" y="5549"/>
                    <a:pt x="4695" y="5545"/>
                    <a:pt x="4703" y="5541"/>
                  </a:cubicBezTo>
                  <a:close/>
                  <a:moveTo>
                    <a:pt x="8880" y="4845"/>
                  </a:moveTo>
                  <a:lnTo>
                    <a:pt x="8880" y="4845"/>
                  </a:lnTo>
                  <a:cubicBezTo>
                    <a:pt x="8918" y="4857"/>
                    <a:pt x="8956" y="4870"/>
                    <a:pt x="8994" y="4883"/>
                  </a:cubicBezTo>
                  <a:cubicBezTo>
                    <a:pt x="9147" y="4930"/>
                    <a:pt x="9304" y="4955"/>
                    <a:pt x="9453" y="4959"/>
                  </a:cubicBezTo>
                  <a:cubicBezTo>
                    <a:pt x="9474" y="4960"/>
                    <a:pt x="9495" y="4961"/>
                    <a:pt x="9516" y="4961"/>
                  </a:cubicBezTo>
                  <a:cubicBezTo>
                    <a:pt x="9586" y="4961"/>
                    <a:pt x="9655" y="4955"/>
                    <a:pt x="9720" y="4942"/>
                  </a:cubicBezTo>
                  <a:lnTo>
                    <a:pt x="9720" y="4942"/>
                  </a:lnTo>
                  <a:cubicBezTo>
                    <a:pt x="9707" y="4972"/>
                    <a:pt x="9690" y="5053"/>
                    <a:pt x="9648" y="5252"/>
                  </a:cubicBezTo>
                  <a:cubicBezTo>
                    <a:pt x="9606" y="5447"/>
                    <a:pt x="9491" y="6008"/>
                    <a:pt x="9283" y="6738"/>
                  </a:cubicBezTo>
                  <a:cubicBezTo>
                    <a:pt x="9181" y="7098"/>
                    <a:pt x="9058" y="7506"/>
                    <a:pt x="8909" y="7926"/>
                  </a:cubicBezTo>
                  <a:cubicBezTo>
                    <a:pt x="8761" y="8351"/>
                    <a:pt x="8591" y="8788"/>
                    <a:pt x="8413" y="9225"/>
                  </a:cubicBezTo>
                  <a:cubicBezTo>
                    <a:pt x="8230" y="9658"/>
                    <a:pt x="8027" y="10078"/>
                    <a:pt x="7810" y="10468"/>
                  </a:cubicBezTo>
                  <a:cubicBezTo>
                    <a:pt x="7589" y="10859"/>
                    <a:pt x="7356" y="11211"/>
                    <a:pt x="7131" y="11513"/>
                  </a:cubicBezTo>
                  <a:cubicBezTo>
                    <a:pt x="6685" y="12120"/>
                    <a:pt x="6269" y="12519"/>
                    <a:pt x="6125" y="12659"/>
                  </a:cubicBezTo>
                  <a:cubicBezTo>
                    <a:pt x="6002" y="12777"/>
                    <a:pt x="5934" y="12841"/>
                    <a:pt x="5904" y="12875"/>
                  </a:cubicBezTo>
                  <a:cubicBezTo>
                    <a:pt x="5862" y="12879"/>
                    <a:pt x="5820" y="12884"/>
                    <a:pt x="5786" y="12884"/>
                  </a:cubicBezTo>
                  <a:cubicBezTo>
                    <a:pt x="5760" y="12879"/>
                    <a:pt x="5739" y="12879"/>
                    <a:pt x="5718" y="12875"/>
                  </a:cubicBezTo>
                  <a:cubicBezTo>
                    <a:pt x="5747" y="12845"/>
                    <a:pt x="5798" y="12782"/>
                    <a:pt x="5900" y="12642"/>
                  </a:cubicBezTo>
                  <a:cubicBezTo>
                    <a:pt x="5913" y="12625"/>
                    <a:pt x="5921" y="12612"/>
                    <a:pt x="5955" y="12565"/>
                  </a:cubicBezTo>
                  <a:lnTo>
                    <a:pt x="5960" y="12561"/>
                  </a:lnTo>
                  <a:lnTo>
                    <a:pt x="5964" y="12557"/>
                  </a:lnTo>
                  <a:cubicBezTo>
                    <a:pt x="6104" y="12353"/>
                    <a:pt x="6439" y="11882"/>
                    <a:pt x="6809" y="11245"/>
                  </a:cubicBezTo>
                  <a:cubicBezTo>
                    <a:pt x="6855" y="11165"/>
                    <a:pt x="6906" y="11084"/>
                    <a:pt x="6953" y="10999"/>
                  </a:cubicBezTo>
                  <a:cubicBezTo>
                    <a:pt x="6978" y="10948"/>
                    <a:pt x="7008" y="10901"/>
                    <a:pt x="7038" y="10850"/>
                  </a:cubicBezTo>
                  <a:cubicBezTo>
                    <a:pt x="7063" y="10795"/>
                    <a:pt x="7093" y="10744"/>
                    <a:pt x="7123" y="10689"/>
                  </a:cubicBezTo>
                  <a:cubicBezTo>
                    <a:pt x="7161" y="10617"/>
                    <a:pt x="7199" y="10541"/>
                    <a:pt x="7241" y="10468"/>
                  </a:cubicBezTo>
                  <a:cubicBezTo>
                    <a:pt x="7263" y="10422"/>
                    <a:pt x="7288" y="10375"/>
                    <a:pt x="7314" y="10324"/>
                  </a:cubicBezTo>
                  <a:cubicBezTo>
                    <a:pt x="7352" y="10244"/>
                    <a:pt x="7394" y="10163"/>
                    <a:pt x="7437" y="10078"/>
                  </a:cubicBezTo>
                  <a:cubicBezTo>
                    <a:pt x="7496" y="9951"/>
                    <a:pt x="7560" y="9819"/>
                    <a:pt x="7619" y="9692"/>
                  </a:cubicBezTo>
                  <a:cubicBezTo>
                    <a:pt x="7640" y="9649"/>
                    <a:pt x="7657" y="9607"/>
                    <a:pt x="7674" y="9564"/>
                  </a:cubicBezTo>
                  <a:cubicBezTo>
                    <a:pt x="7696" y="9522"/>
                    <a:pt x="7713" y="9484"/>
                    <a:pt x="7734" y="9441"/>
                  </a:cubicBezTo>
                  <a:cubicBezTo>
                    <a:pt x="7763" y="9369"/>
                    <a:pt x="7793" y="9301"/>
                    <a:pt x="7823" y="9229"/>
                  </a:cubicBezTo>
                  <a:cubicBezTo>
                    <a:pt x="7857" y="9144"/>
                    <a:pt x="7895" y="9064"/>
                    <a:pt x="7925" y="8979"/>
                  </a:cubicBezTo>
                  <a:cubicBezTo>
                    <a:pt x="8264" y="8151"/>
                    <a:pt x="8506" y="7298"/>
                    <a:pt x="8655" y="6602"/>
                  </a:cubicBezTo>
                  <a:cubicBezTo>
                    <a:pt x="8693" y="6428"/>
                    <a:pt x="8723" y="6262"/>
                    <a:pt x="8748" y="6114"/>
                  </a:cubicBezTo>
                  <a:cubicBezTo>
                    <a:pt x="8761" y="6037"/>
                    <a:pt x="8774" y="5965"/>
                    <a:pt x="8786" y="5897"/>
                  </a:cubicBezTo>
                  <a:cubicBezTo>
                    <a:pt x="8795" y="5829"/>
                    <a:pt x="8803" y="5761"/>
                    <a:pt x="8812" y="5702"/>
                  </a:cubicBezTo>
                  <a:cubicBezTo>
                    <a:pt x="8825" y="5579"/>
                    <a:pt x="8842" y="5473"/>
                    <a:pt x="8850" y="5384"/>
                  </a:cubicBezTo>
                  <a:cubicBezTo>
                    <a:pt x="8863" y="5299"/>
                    <a:pt x="8863" y="5227"/>
                    <a:pt x="8867" y="5180"/>
                  </a:cubicBezTo>
                  <a:cubicBezTo>
                    <a:pt x="8884" y="4938"/>
                    <a:pt x="8884" y="4862"/>
                    <a:pt x="8880" y="4845"/>
                  </a:cubicBezTo>
                  <a:close/>
                  <a:moveTo>
                    <a:pt x="1121" y="10197"/>
                  </a:moveTo>
                  <a:cubicBezTo>
                    <a:pt x="1138" y="10214"/>
                    <a:pt x="1163" y="10244"/>
                    <a:pt x="1223" y="10299"/>
                  </a:cubicBezTo>
                  <a:cubicBezTo>
                    <a:pt x="1371" y="10439"/>
                    <a:pt x="2080" y="11058"/>
                    <a:pt x="2793" y="11674"/>
                  </a:cubicBezTo>
                  <a:cubicBezTo>
                    <a:pt x="3150" y="11979"/>
                    <a:pt x="3506" y="12285"/>
                    <a:pt x="3795" y="12536"/>
                  </a:cubicBezTo>
                  <a:cubicBezTo>
                    <a:pt x="4075" y="12782"/>
                    <a:pt x="4292" y="12968"/>
                    <a:pt x="4368" y="13036"/>
                  </a:cubicBezTo>
                  <a:cubicBezTo>
                    <a:pt x="4381" y="13045"/>
                    <a:pt x="4389" y="13053"/>
                    <a:pt x="4398" y="13062"/>
                  </a:cubicBezTo>
                  <a:cubicBezTo>
                    <a:pt x="4381" y="13053"/>
                    <a:pt x="4364" y="13045"/>
                    <a:pt x="4343" y="13036"/>
                  </a:cubicBezTo>
                  <a:cubicBezTo>
                    <a:pt x="4245" y="12994"/>
                    <a:pt x="3973" y="12875"/>
                    <a:pt x="3612" y="12718"/>
                  </a:cubicBezTo>
                  <a:cubicBezTo>
                    <a:pt x="3498" y="12667"/>
                    <a:pt x="3379" y="12612"/>
                    <a:pt x="3252" y="12552"/>
                  </a:cubicBezTo>
                  <a:cubicBezTo>
                    <a:pt x="3230" y="12540"/>
                    <a:pt x="3205" y="12527"/>
                    <a:pt x="3180" y="12514"/>
                  </a:cubicBezTo>
                  <a:cubicBezTo>
                    <a:pt x="3095" y="12476"/>
                    <a:pt x="3014" y="12434"/>
                    <a:pt x="2929" y="12391"/>
                  </a:cubicBezTo>
                  <a:cubicBezTo>
                    <a:pt x="2895" y="12374"/>
                    <a:pt x="2861" y="12357"/>
                    <a:pt x="2827" y="12336"/>
                  </a:cubicBezTo>
                  <a:cubicBezTo>
                    <a:pt x="2785" y="12319"/>
                    <a:pt x="2747" y="12298"/>
                    <a:pt x="2708" y="12277"/>
                  </a:cubicBezTo>
                  <a:cubicBezTo>
                    <a:pt x="2662" y="12251"/>
                    <a:pt x="2615" y="12226"/>
                    <a:pt x="2568" y="12200"/>
                  </a:cubicBezTo>
                  <a:cubicBezTo>
                    <a:pt x="2509" y="12166"/>
                    <a:pt x="2450" y="12132"/>
                    <a:pt x="2390" y="12094"/>
                  </a:cubicBezTo>
                  <a:cubicBezTo>
                    <a:pt x="1970" y="11848"/>
                    <a:pt x="1579" y="11555"/>
                    <a:pt x="1295" y="11283"/>
                  </a:cubicBezTo>
                  <a:cubicBezTo>
                    <a:pt x="1006" y="11016"/>
                    <a:pt x="824" y="10783"/>
                    <a:pt x="760" y="10702"/>
                  </a:cubicBezTo>
                  <a:cubicBezTo>
                    <a:pt x="701" y="10630"/>
                    <a:pt x="675" y="10600"/>
                    <a:pt x="658" y="10583"/>
                  </a:cubicBezTo>
                  <a:cubicBezTo>
                    <a:pt x="735" y="10545"/>
                    <a:pt x="820" y="10494"/>
                    <a:pt x="896" y="10435"/>
                  </a:cubicBezTo>
                  <a:cubicBezTo>
                    <a:pt x="917" y="10418"/>
                    <a:pt x="939" y="10401"/>
                    <a:pt x="960" y="10384"/>
                  </a:cubicBezTo>
                  <a:cubicBezTo>
                    <a:pt x="977" y="10367"/>
                    <a:pt x="994" y="10354"/>
                    <a:pt x="1011" y="10337"/>
                  </a:cubicBezTo>
                  <a:cubicBezTo>
                    <a:pt x="1019" y="10324"/>
                    <a:pt x="1032" y="10316"/>
                    <a:pt x="1040" y="10303"/>
                  </a:cubicBezTo>
                  <a:cubicBezTo>
                    <a:pt x="1053" y="10290"/>
                    <a:pt x="1062" y="10277"/>
                    <a:pt x="1070" y="10269"/>
                  </a:cubicBezTo>
                  <a:cubicBezTo>
                    <a:pt x="1091" y="10244"/>
                    <a:pt x="1108" y="10222"/>
                    <a:pt x="1121" y="10197"/>
                  </a:cubicBezTo>
                  <a:close/>
                  <a:moveTo>
                    <a:pt x="1057" y="9677"/>
                  </a:moveTo>
                  <a:cubicBezTo>
                    <a:pt x="1188" y="9677"/>
                    <a:pt x="1273" y="9723"/>
                    <a:pt x="1304" y="9738"/>
                  </a:cubicBezTo>
                  <a:cubicBezTo>
                    <a:pt x="1337" y="9758"/>
                    <a:pt x="1357" y="9765"/>
                    <a:pt x="1370" y="9765"/>
                  </a:cubicBezTo>
                  <a:cubicBezTo>
                    <a:pt x="1374" y="9765"/>
                    <a:pt x="1377" y="9765"/>
                    <a:pt x="1380" y="9764"/>
                  </a:cubicBezTo>
                  <a:cubicBezTo>
                    <a:pt x="1422" y="9806"/>
                    <a:pt x="1486" y="9870"/>
                    <a:pt x="1579" y="9955"/>
                  </a:cubicBezTo>
                  <a:cubicBezTo>
                    <a:pt x="1664" y="10036"/>
                    <a:pt x="1830" y="10188"/>
                    <a:pt x="2042" y="10405"/>
                  </a:cubicBezTo>
                  <a:cubicBezTo>
                    <a:pt x="2250" y="10626"/>
                    <a:pt x="2517" y="10906"/>
                    <a:pt x="2819" y="11220"/>
                  </a:cubicBezTo>
                  <a:cubicBezTo>
                    <a:pt x="3124" y="11538"/>
                    <a:pt x="3468" y="11890"/>
                    <a:pt x="3829" y="12264"/>
                  </a:cubicBezTo>
                  <a:cubicBezTo>
                    <a:pt x="4011" y="12451"/>
                    <a:pt x="4198" y="12642"/>
                    <a:pt x="4385" y="12833"/>
                  </a:cubicBezTo>
                  <a:lnTo>
                    <a:pt x="4457" y="12905"/>
                  </a:lnTo>
                  <a:cubicBezTo>
                    <a:pt x="4478" y="12930"/>
                    <a:pt x="4500" y="12951"/>
                    <a:pt x="4512" y="12973"/>
                  </a:cubicBezTo>
                  <a:cubicBezTo>
                    <a:pt x="4529" y="12998"/>
                    <a:pt x="4538" y="13024"/>
                    <a:pt x="4538" y="13041"/>
                  </a:cubicBezTo>
                  <a:cubicBezTo>
                    <a:pt x="4542" y="13049"/>
                    <a:pt x="4538" y="13058"/>
                    <a:pt x="4538" y="13058"/>
                  </a:cubicBezTo>
                  <a:cubicBezTo>
                    <a:pt x="4538" y="13058"/>
                    <a:pt x="4529" y="13066"/>
                    <a:pt x="4529" y="13066"/>
                  </a:cubicBezTo>
                  <a:cubicBezTo>
                    <a:pt x="4529" y="13070"/>
                    <a:pt x="4525" y="13070"/>
                    <a:pt x="4525" y="13075"/>
                  </a:cubicBezTo>
                  <a:cubicBezTo>
                    <a:pt x="4517" y="13079"/>
                    <a:pt x="4500" y="13083"/>
                    <a:pt x="4483" y="13083"/>
                  </a:cubicBezTo>
                  <a:cubicBezTo>
                    <a:pt x="4466" y="13062"/>
                    <a:pt x="4440" y="13036"/>
                    <a:pt x="4402" y="12998"/>
                  </a:cubicBezTo>
                  <a:cubicBezTo>
                    <a:pt x="4330" y="12926"/>
                    <a:pt x="4122" y="12727"/>
                    <a:pt x="3837" y="12476"/>
                  </a:cubicBezTo>
                  <a:cubicBezTo>
                    <a:pt x="3557" y="12226"/>
                    <a:pt x="3201" y="11916"/>
                    <a:pt x="2844" y="11610"/>
                  </a:cubicBezTo>
                  <a:cubicBezTo>
                    <a:pt x="2131" y="10995"/>
                    <a:pt x="1414" y="10384"/>
                    <a:pt x="1257" y="10261"/>
                  </a:cubicBezTo>
                  <a:cubicBezTo>
                    <a:pt x="1189" y="10210"/>
                    <a:pt x="1155" y="10184"/>
                    <a:pt x="1138" y="10176"/>
                  </a:cubicBezTo>
                  <a:cubicBezTo>
                    <a:pt x="1155" y="10142"/>
                    <a:pt x="1168" y="10112"/>
                    <a:pt x="1180" y="10078"/>
                  </a:cubicBezTo>
                  <a:cubicBezTo>
                    <a:pt x="1189" y="10048"/>
                    <a:pt x="1197" y="10019"/>
                    <a:pt x="1197" y="9989"/>
                  </a:cubicBezTo>
                  <a:cubicBezTo>
                    <a:pt x="1197" y="9989"/>
                    <a:pt x="1197" y="9989"/>
                    <a:pt x="1197" y="9985"/>
                  </a:cubicBezTo>
                  <a:cubicBezTo>
                    <a:pt x="1210" y="9895"/>
                    <a:pt x="1189" y="9828"/>
                    <a:pt x="1176" y="9802"/>
                  </a:cubicBezTo>
                  <a:cubicBezTo>
                    <a:pt x="1158" y="9769"/>
                    <a:pt x="1143" y="9760"/>
                    <a:pt x="1130" y="9760"/>
                  </a:cubicBezTo>
                  <a:cubicBezTo>
                    <a:pt x="1125" y="9760"/>
                    <a:pt x="1121" y="9761"/>
                    <a:pt x="1117" y="9764"/>
                  </a:cubicBezTo>
                  <a:cubicBezTo>
                    <a:pt x="1104" y="9768"/>
                    <a:pt x="1100" y="9781"/>
                    <a:pt x="1104" y="9828"/>
                  </a:cubicBezTo>
                  <a:cubicBezTo>
                    <a:pt x="1104" y="9845"/>
                    <a:pt x="1108" y="9895"/>
                    <a:pt x="1100" y="9955"/>
                  </a:cubicBezTo>
                  <a:cubicBezTo>
                    <a:pt x="1062" y="9963"/>
                    <a:pt x="1015" y="9976"/>
                    <a:pt x="955" y="9997"/>
                  </a:cubicBezTo>
                  <a:cubicBezTo>
                    <a:pt x="939" y="10002"/>
                    <a:pt x="926" y="10006"/>
                    <a:pt x="909" y="10014"/>
                  </a:cubicBezTo>
                  <a:cubicBezTo>
                    <a:pt x="892" y="10023"/>
                    <a:pt x="875" y="10031"/>
                    <a:pt x="858" y="10040"/>
                  </a:cubicBezTo>
                  <a:cubicBezTo>
                    <a:pt x="828" y="10053"/>
                    <a:pt x="794" y="10074"/>
                    <a:pt x="760" y="10095"/>
                  </a:cubicBezTo>
                  <a:cubicBezTo>
                    <a:pt x="743" y="10103"/>
                    <a:pt x="731" y="10112"/>
                    <a:pt x="718" y="10120"/>
                  </a:cubicBezTo>
                  <a:cubicBezTo>
                    <a:pt x="697" y="10133"/>
                    <a:pt x="675" y="10146"/>
                    <a:pt x="658" y="10163"/>
                  </a:cubicBezTo>
                  <a:cubicBezTo>
                    <a:pt x="561" y="10239"/>
                    <a:pt x="480" y="10328"/>
                    <a:pt x="421" y="10409"/>
                  </a:cubicBezTo>
                  <a:cubicBezTo>
                    <a:pt x="366" y="10490"/>
                    <a:pt x="336" y="10558"/>
                    <a:pt x="332" y="10583"/>
                  </a:cubicBezTo>
                  <a:cubicBezTo>
                    <a:pt x="327" y="10596"/>
                    <a:pt x="327" y="10604"/>
                    <a:pt x="332" y="10613"/>
                  </a:cubicBezTo>
                  <a:cubicBezTo>
                    <a:pt x="289" y="10630"/>
                    <a:pt x="259" y="10643"/>
                    <a:pt x="247" y="10651"/>
                  </a:cubicBezTo>
                  <a:cubicBezTo>
                    <a:pt x="204" y="10672"/>
                    <a:pt x="200" y="10689"/>
                    <a:pt x="204" y="10702"/>
                  </a:cubicBezTo>
                  <a:cubicBezTo>
                    <a:pt x="208" y="10716"/>
                    <a:pt x="214" y="10724"/>
                    <a:pt x="245" y="10724"/>
                  </a:cubicBezTo>
                  <a:cubicBezTo>
                    <a:pt x="252" y="10724"/>
                    <a:pt x="259" y="10724"/>
                    <a:pt x="268" y="10723"/>
                  </a:cubicBezTo>
                  <a:cubicBezTo>
                    <a:pt x="302" y="10723"/>
                    <a:pt x="395" y="10702"/>
                    <a:pt x="514" y="10651"/>
                  </a:cubicBezTo>
                  <a:cubicBezTo>
                    <a:pt x="552" y="10638"/>
                    <a:pt x="595" y="10617"/>
                    <a:pt x="637" y="10596"/>
                  </a:cubicBezTo>
                  <a:cubicBezTo>
                    <a:pt x="646" y="10613"/>
                    <a:pt x="667" y="10651"/>
                    <a:pt x="722" y="10736"/>
                  </a:cubicBezTo>
                  <a:cubicBezTo>
                    <a:pt x="781" y="10825"/>
                    <a:pt x="960" y="11067"/>
                    <a:pt x="1248" y="11339"/>
                  </a:cubicBezTo>
                  <a:cubicBezTo>
                    <a:pt x="1533" y="11614"/>
                    <a:pt x="1927" y="11916"/>
                    <a:pt x="2352" y="12166"/>
                  </a:cubicBezTo>
                  <a:cubicBezTo>
                    <a:pt x="2513" y="12264"/>
                    <a:pt x="2674" y="12349"/>
                    <a:pt x="2836" y="12434"/>
                  </a:cubicBezTo>
                  <a:cubicBezTo>
                    <a:pt x="3099" y="12569"/>
                    <a:pt x="3358" y="12688"/>
                    <a:pt x="3587" y="12786"/>
                  </a:cubicBezTo>
                  <a:cubicBezTo>
                    <a:pt x="3905" y="12922"/>
                    <a:pt x="4156" y="13024"/>
                    <a:pt x="4279" y="13070"/>
                  </a:cubicBezTo>
                  <a:cubicBezTo>
                    <a:pt x="4241" y="13066"/>
                    <a:pt x="4198" y="13062"/>
                    <a:pt x="4160" y="13058"/>
                  </a:cubicBezTo>
                  <a:cubicBezTo>
                    <a:pt x="4037" y="13041"/>
                    <a:pt x="3914" y="13024"/>
                    <a:pt x="3795" y="13002"/>
                  </a:cubicBezTo>
                  <a:cubicBezTo>
                    <a:pt x="3753" y="12998"/>
                    <a:pt x="3710" y="12990"/>
                    <a:pt x="3672" y="12981"/>
                  </a:cubicBezTo>
                  <a:cubicBezTo>
                    <a:pt x="3621" y="12973"/>
                    <a:pt x="3574" y="12964"/>
                    <a:pt x="3528" y="12956"/>
                  </a:cubicBezTo>
                  <a:cubicBezTo>
                    <a:pt x="3481" y="12943"/>
                    <a:pt x="3430" y="12934"/>
                    <a:pt x="3383" y="12922"/>
                  </a:cubicBezTo>
                  <a:cubicBezTo>
                    <a:pt x="3366" y="12922"/>
                    <a:pt x="3349" y="12918"/>
                    <a:pt x="3337" y="12913"/>
                  </a:cubicBezTo>
                  <a:cubicBezTo>
                    <a:pt x="3298" y="12905"/>
                    <a:pt x="3260" y="12896"/>
                    <a:pt x="3222" y="12884"/>
                  </a:cubicBezTo>
                  <a:cubicBezTo>
                    <a:pt x="3171" y="12871"/>
                    <a:pt x="3120" y="12858"/>
                    <a:pt x="3069" y="12845"/>
                  </a:cubicBezTo>
                  <a:cubicBezTo>
                    <a:pt x="3027" y="12837"/>
                    <a:pt x="2989" y="12824"/>
                    <a:pt x="2946" y="12811"/>
                  </a:cubicBezTo>
                  <a:cubicBezTo>
                    <a:pt x="2891" y="12799"/>
                    <a:pt x="2836" y="12782"/>
                    <a:pt x="2781" y="12765"/>
                  </a:cubicBezTo>
                  <a:cubicBezTo>
                    <a:pt x="2772" y="12760"/>
                    <a:pt x="2768" y="12760"/>
                    <a:pt x="2764" y="12760"/>
                  </a:cubicBezTo>
                  <a:cubicBezTo>
                    <a:pt x="2708" y="12743"/>
                    <a:pt x="2657" y="12727"/>
                    <a:pt x="2602" y="12705"/>
                  </a:cubicBezTo>
                  <a:cubicBezTo>
                    <a:pt x="2114" y="12544"/>
                    <a:pt x="1664" y="12345"/>
                    <a:pt x="1295" y="12120"/>
                  </a:cubicBezTo>
                  <a:cubicBezTo>
                    <a:pt x="926" y="11895"/>
                    <a:pt x="646" y="11631"/>
                    <a:pt x="467" y="11394"/>
                  </a:cubicBezTo>
                  <a:cubicBezTo>
                    <a:pt x="285" y="11156"/>
                    <a:pt x="200" y="10952"/>
                    <a:pt x="158" y="10846"/>
                  </a:cubicBezTo>
                  <a:cubicBezTo>
                    <a:pt x="128" y="10766"/>
                    <a:pt x="107" y="10706"/>
                    <a:pt x="90" y="10655"/>
                  </a:cubicBezTo>
                  <a:cubicBezTo>
                    <a:pt x="94" y="10647"/>
                    <a:pt x="94" y="10634"/>
                    <a:pt x="98" y="10613"/>
                  </a:cubicBezTo>
                  <a:cubicBezTo>
                    <a:pt x="107" y="10570"/>
                    <a:pt x="107" y="10447"/>
                    <a:pt x="170" y="10303"/>
                  </a:cubicBezTo>
                  <a:cubicBezTo>
                    <a:pt x="200" y="10235"/>
                    <a:pt x="251" y="10159"/>
                    <a:pt x="306" y="10082"/>
                  </a:cubicBezTo>
                  <a:cubicBezTo>
                    <a:pt x="366" y="10006"/>
                    <a:pt x="433" y="9934"/>
                    <a:pt x="510" y="9874"/>
                  </a:cubicBezTo>
                  <a:cubicBezTo>
                    <a:pt x="514" y="9870"/>
                    <a:pt x="518" y="9866"/>
                    <a:pt x="523" y="9866"/>
                  </a:cubicBezTo>
                  <a:cubicBezTo>
                    <a:pt x="531" y="9857"/>
                    <a:pt x="540" y="9849"/>
                    <a:pt x="552" y="9845"/>
                  </a:cubicBezTo>
                  <a:cubicBezTo>
                    <a:pt x="561" y="9836"/>
                    <a:pt x="569" y="9832"/>
                    <a:pt x="578" y="9823"/>
                  </a:cubicBezTo>
                  <a:cubicBezTo>
                    <a:pt x="637" y="9785"/>
                    <a:pt x="697" y="9755"/>
                    <a:pt x="760" y="9734"/>
                  </a:cubicBezTo>
                  <a:cubicBezTo>
                    <a:pt x="845" y="9705"/>
                    <a:pt x="939" y="9683"/>
                    <a:pt x="1011" y="9679"/>
                  </a:cubicBezTo>
                  <a:cubicBezTo>
                    <a:pt x="1027" y="9678"/>
                    <a:pt x="1042" y="9677"/>
                    <a:pt x="1057" y="9677"/>
                  </a:cubicBezTo>
                  <a:close/>
                  <a:moveTo>
                    <a:pt x="6725" y="1"/>
                  </a:moveTo>
                  <a:cubicBezTo>
                    <a:pt x="6689" y="1"/>
                    <a:pt x="6659" y="8"/>
                    <a:pt x="6634" y="19"/>
                  </a:cubicBezTo>
                  <a:cubicBezTo>
                    <a:pt x="6571" y="32"/>
                    <a:pt x="6490" y="61"/>
                    <a:pt x="6410" y="125"/>
                  </a:cubicBezTo>
                  <a:cubicBezTo>
                    <a:pt x="6354" y="167"/>
                    <a:pt x="6274" y="240"/>
                    <a:pt x="6214" y="354"/>
                  </a:cubicBezTo>
                  <a:cubicBezTo>
                    <a:pt x="6151" y="469"/>
                    <a:pt x="6108" y="621"/>
                    <a:pt x="6091" y="800"/>
                  </a:cubicBezTo>
                  <a:cubicBezTo>
                    <a:pt x="6074" y="974"/>
                    <a:pt x="6074" y="1173"/>
                    <a:pt x="6066" y="1390"/>
                  </a:cubicBezTo>
                  <a:cubicBezTo>
                    <a:pt x="6057" y="1602"/>
                    <a:pt x="6066" y="1840"/>
                    <a:pt x="6061" y="2090"/>
                  </a:cubicBezTo>
                  <a:cubicBezTo>
                    <a:pt x="6070" y="2587"/>
                    <a:pt x="6091" y="3151"/>
                    <a:pt x="6121" y="3741"/>
                  </a:cubicBezTo>
                  <a:cubicBezTo>
                    <a:pt x="6151" y="4331"/>
                    <a:pt x="6189" y="4951"/>
                    <a:pt x="6210" y="5570"/>
                  </a:cubicBezTo>
                  <a:cubicBezTo>
                    <a:pt x="6236" y="6190"/>
                    <a:pt x="6244" y="6810"/>
                    <a:pt x="6223" y="7396"/>
                  </a:cubicBezTo>
                  <a:cubicBezTo>
                    <a:pt x="6210" y="7986"/>
                    <a:pt x="6151" y="8542"/>
                    <a:pt x="6078" y="9030"/>
                  </a:cubicBezTo>
                  <a:cubicBezTo>
                    <a:pt x="6011" y="9522"/>
                    <a:pt x="5909" y="9946"/>
                    <a:pt x="5832" y="10286"/>
                  </a:cubicBezTo>
                  <a:cubicBezTo>
                    <a:pt x="5752" y="10621"/>
                    <a:pt x="5692" y="10872"/>
                    <a:pt x="5667" y="11003"/>
                  </a:cubicBezTo>
                  <a:cubicBezTo>
                    <a:pt x="5663" y="11033"/>
                    <a:pt x="5654" y="11058"/>
                    <a:pt x="5650" y="11084"/>
                  </a:cubicBezTo>
                  <a:cubicBezTo>
                    <a:pt x="5650" y="10965"/>
                    <a:pt x="5650" y="10838"/>
                    <a:pt x="5646" y="10702"/>
                  </a:cubicBezTo>
                  <a:cubicBezTo>
                    <a:pt x="5637" y="9951"/>
                    <a:pt x="5612" y="8983"/>
                    <a:pt x="5573" y="8075"/>
                  </a:cubicBezTo>
                  <a:cubicBezTo>
                    <a:pt x="5518" y="6814"/>
                    <a:pt x="5442" y="5677"/>
                    <a:pt x="5412" y="5401"/>
                  </a:cubicBezTo>
                  <a:cubicBezTo>
                    <a:pt x="5387" y="5188"/>
                    <a:pt x="5374" y="5146"/>
                    <a:pt x="5357" y="5142"/>
                  </a:cubicBezTo>
                  <a:cubicBezTo>
                    <a:pt x="5344" y="5112"/>
                    <a:pt x="5331" y="5082"/>
                    <a:pt x="5310" y="5053"/>
                  </a:cubicBezTo>
                  <a:cubicBezTo>
                    <a:pt x="5247" y="4951"/>
                    <a:pt x="5128" y="4857"/>
                    <a:pt x="4975" y="4794"/>
                  </a:cubicBezTo>
                  <a:cubicBezTo>
                    <a:pt x="4818" y="4726"/>
                    <a:pt x="4631" y="4713"/>
                    <a:pt x="4444" y="4709"/>
                  </a:cubicBezTo>
                  <a:cubicBezTo>
                    <a:pt x="4396" y="4707"/>
                    <a:pt x="4346" y="4706"/>
                    <a:pt x="4295" y="4706"/>
                  </a:cubicBezTo>
                  <a:cubicBezTo>
                    <a:pt x="4244" y="4706"/>
                    <a:pt x="4192" y="4707"/>
                    <a:pt x="4139" y="4709"/>
                  </a:cubicBezTo>
                  <a:cubicBezTo>
                    <a:pt x="4045" y="4709"/>
                    <a:pt x="3952" y="4717"/>
                    <a:pt x="3863" y="4726"/>
                  </a:cubicBezTo>
                  <a:cubicBezTo>
                    <a:pt x="3663" y="4747"/>
                    <a:pt x="3464" y="4785"/>
                    <a:pt x="3286" y="4845"/>
                  </a:cubicBezTo>
                  <a:cubicBezTo>
                    <a:pt x="3107" y="4904"/>
                    <a:pt x="2938" y="4964"/>
                    <a:pt x="2798" y="5053"/>
                  </a:cubicBezTo>
                  <a:cubicBezTo>
                    <a:pt x="2653" y="5138"/>
                    <a:pt x="2551" y="5252"/>
                    <a:pt x="2492" y="5350"/>
                  </a:cubicBezTo>
                  <a:cubicBezTo>
                    <a:pt x="2437" y="5452"/>
                    <a:pt x="2416" y="5537"/>
                    <a:pt x="2407" y="5579"/>
                  </a:cubicBezTo>
                  <a:cubicBezTo>
                    <a:pt x="2403" y="5626"/>
                    <a:pt x="2399" y="5655"/>
                    <a:pt x="2399" y="5677"/>
                  </a:cubicBezTo>
                  <a:cubicBezTo>
                    <a:pt x="2390" y="5723"/>
                    <a:pt x="2382" y="5800"/>
                    <a:pt x="2369" y="5919"/>
                  </a:cubicBezTo>
                  <a:cubicBezTo>
                    <a:pt x="2360" y="6114"/>
                    <a:pt x="2348" y="6670"/>
                    <a:pt x="2462" y="7387"/>
                  </a:cubicBezTo>
                  <a:cubicBezTo>
                    <a:pt x="2573" y="8104"/>
                    <a:pt x="2793" y="8987"/>
                    <a:pt x="3095" y="9836"/>
                  </a:cubicBezTo>
                  <a:cubicBezTo>
                    <a:pt x="3243" y="10256"/>
                    <a:pt x="3409" y="10672"/>
                    <a:pt x="3579" y="11063"/>
                  </a:cubicBezTo>
                  <a:cubicBezTo>
                    <a:pt x="3583" y="11067"/>
                    <a:pt x="3583" y="11071"/>
                    <a:pt x="3587" y="11075"/>
                  </a:cubicBezTo>
                  <a:cubicBezTo>
                    <a:pt x="3706" y="11343"/>
                    <a:pt x="3825" y="11598"/>
                    <a:pt x="3952" y="11831"/>
                  </a:cubicBezTo>
                  <a:cubicBezTo>
                    <a:pt x="3778" y="11636"/>
                    <a:pt x="3579" y="11415"/>
                    <a:pt x="3354" y="11173"/>
                  </a:cubicBezTo>
                  <a:cubicBezTo>
                    <a:pt x="3311" y="11122"/>
                    <a:pt x="3264" y="11071"/>
                    <a:pt x="3218" y="11020"/>
                  </a:cubicBezTo>
                  <a:cubicBezTo>
                    <a:pt x="3209" y="11012"/>
                    <a:pt x="3205" y="11008"/>
                    <a:pt x="3201" y="11003"/>
                  </a:cubicBezTo>
                  <a:cubicBezTo>
                    <a:pt x="2938" y="10710"/>
                    <a:pt x="2653" y="10384"/>
                    <a:pt x="2399" y="10019"/>
                  </a:cubicBezTo>
                  <a:cubicBezTo>
                    <a:pt x="2246" y="9798"/>
                    <a:pt x="2118" y="9556"/>
                    <a:pt x="2012" y="9301"/>
                  </a:cubicBezTo>
                  <a:cubicBezTo>
                    <a:pt x="1906" y="9047"/>
                    <a:pt x="1817" y="8775"/>
                    <a:pt x="1753" y="8503"/>
                  </a:cubicBezTo>
                  <a:cubicBezTo>
                    <a:pt x="1626" y="7956"/>
                    <a:pt x="1579" y="7391"/>
                    <a:pt x="1588" y="6857"/>
                  </a:cubicBezTo>
                  <a:cubicBezTo>
                    <a:pt x="1596" y="6317"/>
                    <a:pt x="1652" y="5812"/>
                    <a:pt x="1719" y="5362"/>
                  </a:cubicBezTo>
                  <a:cubicBezTo>
                    <a:pt x="1749" y="5133"/>
                    <a:pt x="1787" y="4925"/>
                    <a:pt x="1821" y="4730"/>
                  </a:cubicBezTo>
                  <a:cubicBezTo>
                    <a:pt x="1834" y="4628"/>
                    <a:pt x="1843" y="4531"/>
                    <a:pt x="1838" y="4437"/>
                  </a:cubicBezTo>
                  <a:cubicBezTo>
                    <a:pt x="1830" y="4344"/>
                    <a:pt x="1804" y="4246"/>
                    <a:pt x="1749" y="4174"/>
                  </a:cubicBezTo>
                  <a:cubicBezTo>
                    <a:pt x="1698" y="4098"/>
                    <a:pt x="1618" y="4051"/>
                    <a:pt x="1541" y="4034"/>
                  </a:cubicBezTo>
                  <a:cubicBezTo>
                    <a:pt x="1512" y="4028"/>
                    <a:pt x="1483" y="4025"/>
                    <a:pt x="1456" y="4025"/>
                  </a:cubicBezTo>
                  <a:cubicBezTo>
                    <a:pt x="1409" y="4025"/>
                    <a:pt x="1367" y="4033"/>
                    <a:pt x="1329" y="4047"/>
                  </a:cubicBezTo>
                  <a:cubicBezTo>
                    <a:pt x="1210" y="4085"/>
                    <a:pt x="1134" y="4153"/>
                    <a:pt x="1096" y="4200"/>
                  </a:cubicBezTo>
                  <a:cubicBezTo>
                    <a:pt x="1032" y="4272"/>
                    <a:pt x="998" y="4340"/>
                    <a:pt x="968" y="4391"/>
                  </a:cubicBezTo>
                  <a:cubicBezTo>
                    <a:pt x="955" y="4416"/>
                    <a:pt x="947" y="4441"/>
                    <a:pt x="939" y="4463"/>
                  </a:cubicBezTo>
                  <a:cubicBezTo>
                    <a:pt x="900" y="4535"/>
                    <a:pt x="858" y="4645"/>
                    <a:pt x="811" y="4789"/>
                  </a:cubicBezTo>
                  <a:cubicBezTo>
                    <a:pt x="756" y="4976"/>
                    <a:pt x="705" y="5218"/>
                    <a:pt x="684" y="5498"/>
                  </a:cubicBezTo>
                  <a:cubicBezTo>
                    <a:pt x="658" y="5774"/>
                    <a:pt x="663" y="6093"/>
                    <a:pt x="692" y="6419"/>
                  </a:cubicBezTo>
                  <a:cubicBezTo>
                    <a:pt x="726" y="6746"/>
                    <a:pt x="777" y="7086"/>
                    <a:pt x="828" y="7430"/>
                  </a:cubicBezTo>
                  <a:cubicBezTo>
                    <a:pt x="883" y="7769"/>
                    <a:pt x="951" y="8109"/>
                    <a:pt x="1045" y="8427"/>
                  </a:cubicBezTo>
                  <a:cubicBezTo>
                    <a:pt x="1130" y="8745"/>
                    <a:pt x="1240" y="9038"/>
                    <a:pt x="1359" y="9293"/>
                  </a:cubicBezTo>
                  <a:cubicBezTo>
                    <a:pt x="1503" y="9598"/>
                    <a:pt x="1652" y="9845"/>
                    <a:pt x="1770" y="10019"/>
                  </a:cubicBezTo>
                  <a:cubicBezTo>
                    <a:pt x="1719" y="9968"/>
                    <a:pt x="1673" y="9929"/>
                    <a:pt x="1639" y="9904"/>
                  </a:cubicBezTo>
                  <a:lnTo>
                    <a:pt x="1639" y="9900"/>
                  </a:lnTo>
                  <a:cubicBezTo>
                    <a:pt x="1635" y="9900"/>
                    <a:pt x="1630" y="9895"/>
                    <a:pt x="1626" y="9891"/>
                  </a:cubicBezTo>
                  <a:cubicBezTo>
                    <a:pt x="1486" y="9777"/>
                    <a:pt x="1405" y="9717"/>
                    <a:pt x="1354" y="9683"/>
                  </a:cubicBezTo>
                  <a:cubicBezTo>
                    <a:pt x="1354" y="9683"/>
                    <a:pt x="1350" y="9679"/>
                    <a:pt x="1350" y="9679"/>
                  </a:cubicBezTo>
                  <a:cubicBezTo>
                    <a:pt x="1333" y="9662"/>
                    <a:pt x="1295" y="9628"/>
                    <a:pt x="1236" y="9607"/>
                  </a:cubicBezTo>
                  <a:cubicBezTo>
                    <a:pt x="1182" y="9584"/>
                    <a:pt x="1112" y="9568"/>
                    <a:pt x="1034" y="9568"/>
                  </a:cubicBezTo>
                  <a:cubicBezTo>
                    <a:pt x="1025" y="9568"/>
                    <a:pt x="1016" y="9568"/>
                    <a:pt x="1006" y="9569"/>
                  </a:cubicBezTo>
                  <a:cubicBezTo>
                    <a:pt x="913" y="9573"/>
                    <a:pt x="820" y="9590"/>
                    <a:pt x="718" y="9624"/>
                  </a:cubicBezTo>
                  <a:cubicBezTo>
                    <a:pt x="616" y="9658"/>
                    <a:pt x="518" y="9709"/>
                    <a:pt x="433" y="9781"/>
                  </a:cubicBezTo>
                  <a:cubicBezTo>
                    <a:pt x="349" y="9849"/>
                    <a:pt x="272" y="9929"/>
                    <a:pt x="213" y="10010"/>
                  </a:cubicBezTo>
                  <a:cubicBezTo>
                    <a:pt x="153" y="10095"/>
                    <a:pt x="98" y="10180"/>
                    <a:pt x="64" y="10265"/>
                  </a:cubicBezTo>
                  <a:cubicBezTo>
                    <a:pt x="0" y="10435"/>
                    <a:pt x="13" y="10570"/>
                    <a:pt x="22" y="10617"/>
                  </a:cubicBezTo>
                  <a:cubicBezTo>
                    <a:pt x="22" y="10630"/>
                    <a:pt x="26" y="10638"/>
                    <a:pt x="26" y="10647"/>
                  </a:cubicBezTo>
                  <a:cubicBezTo>
                    <a:pt x="39" y="10702"/>
                    <a:pt x="51" y="10778"/>
                    <a:pt x="85" y="10876"/>
                  </a:cubicBezTo>
                  <a:cubicBezTo>
                    <a:pt x="124" y="10991"/>
                    <a:pt x="208" y="11207"/>
                    <a:pt x="391" y="11457"/>
                  </a:cubicBezTo>
                  <a:cubicBezTo>
                    <a:pt x="573" y="11708"/>
                    <a:pt x="862" y="11984"/>
                    <a:pt x="1244" y="12217"/>
                  </a:cubicBezTo>
                  <a:cubicBezTo>
                    <a:pt x="1622" y="12451"/>
                    <a:pt x="2076" y="12654"/>
                    <a:pt x="2573" y="12820"/>
                  </a:cubicBezTo>
                  <a:cubicBezTo>
                    <a:pt x="2628" y="12841"/>
                    <a:pt x="2683" y="12858"/>
                    <a:pt x="2738" y="12875"/>
                  </a:cubicBezTo>
                  <a:cubicBezTo>
                    <a:pt x="3188" y="13015"/>
                    <a:pt x="3668" y="13121"/>
                    <a:pt x="4152" y="13176"/>
                  </a:cubicBezTo>
                  <a:cubicBezTo>
                    <a:pt x="4219" y="13185"/>
                    <a:pt x="4292" y="13193"/>
                    <a:pt x="4359" y="13198"/>
                  </a:cubicBezTo>
                  <a:cubicBezTo>
                    <a:pt x="4393" y="13202"/>
                    <a:pt x="4427" y="13206"/>
                    <a:pt x="4466" y="13206"/>
                  </a:cubicBezTo>
                  <a:cubicBezTo>
                    <a:pt x="4504" y="13206"/>
                    <a:pt x="4555" y="13202"/>
                    <a:pt x="4601" y="13168"/>
                  </a:cubicBezTo>
                  <a:cubicBezTo>
                    <a:pt x="4610" y="13159"/>
                    <a:pt x="4623" y="13147"/>
                    <a:pt x="4627" y="13138"/>
                  </a:cubicBezTo>
                  <a:lnTo>
                    <a:pt x="4640" y="13121"/>
                  </a:lnTo>
                  <a:cubicBezTo>
                    <a:pt x="4644" y="13117"/>
                    <a:pt x="4648" y="13109"/>
                    <a:pt x="4648" y="13100"/>
                  </a:cubicBezTo>
                  <a:cubicBezTo>
                    <a:pt x="4661" y="13075"/>
                    <a:pt x="4661" y="13045"/>
                    <a:pt x="4661" y="13019"/>
                  </a:cubicBezTo>
                  <a:cubicBezTo>
                    <a:pt x="4657" y="13007"/>
                    <a:pt x="4652" y="12994"/>
                    <a:pt x="4652" y="12985"/>
                  </a:cubicBezTo>
                  <a:cubicBezTo>
                    <a:pt x="4652" y="12981"/>
                    <a:pt x="4652" y="12973"/>
                    <a:pt x="4652" y="12968"/>
                  </a:cubicBezTo>
                  <a:cubicBezTo>
                    <a:pt x="4652" y="12960"/>
                    <a:pt x="4652" y="12947"/>
                    <a:pt x="4648" y="12934"/>
                  </a:cubicBezTo>
                  <a:cubicBezTo>
                    <a:pt x="4644" y="12879"/>
                    <a:pt x="4618" y="12773"/>
                    <a:pt x="4529" y="12603"/>
                  </a:cubicBezTo>
                  <a:cubicBezTo>
                    <a:pt x="4529" y="12603"/>
                    <a:pt x="4525" y="12599"/>
                    <a:pt x="4525" y="12595"/>
                  </a:cubicBezTo>
                  <a:lnTo>
                    <a:pt x="4525" y="12595"/>
                  </a:lnTo>
                  <a:cubicBezTo>
                    <a:pt x="4584" y="12650"/>
                    <a:pt x="4644" y="12701"/>
                    <a:pt x="4703" y="12743"/>
                  </a:cubicBezTo>
                  <a:cubicBezTo>
                    <a:pt x="4741" y="12769"/>
                    <a:pt x="4775" y="12794"/>
                    <a:pt x="4814" y="12811"/>
                  </a:cubicBezTo>
                  <a:cubicBezTo>
                    <a:pt x="4924" y="12879"/>
                    <a:pt x="5026" y="12930"/>
                    <a:pt x="5119" y="12951"/>
                  </a:cubicBezTo>
                  <a:cubicBezTo>
                    <a:pt x="5156" y="12961"/>
                    <a:pt x="5191" y="12966"/>
                    <a:pt x="5224" y="12966"/>
                  </a:cubicBezTo>
                  <a:cubicBezTo>
                    <a:pt x="5275" y="12966"/>
                    <a:pt x="5319" y="12956"/>
                    <a:pt x="5353" y="12943"/>
                  </a:cubicBezTo>
                  <a:cubicBezTo>
                    <a:pt x="5374" y="12934"/>
                    <a:pt x="5395" y="12922"/>
                    <a:pt x="5416" y="12909"/>
                  </a:cubicBezTo>
                  <a:cubicBezTo>
                    <a:pt x="5455" y="12875"/>
                    <a:pt x="5476" y="12841"/>
                    <a:pt x="5493" y="12811"/>
                  </a:cubicBezTo>
                  <a:cubicBezTo>
                    <a:pt x="5497" y="12794"/>
                    <a:pt x="5501" y="12777"/>
                    <a:pt x="5505" y="12765"/>
                  </a:cubicBezTo>
                  <a:cubicBezTo>
                    <a:pt x="5527" y="12807"/>
                    <a:pt x="5548" y="12833"/>
                    <a:pt x="5565" y="12854"/>
                  </a:cubicBezTo>
                  <a:cubicBezTo>
                    <a:pt x="5596" y="12888"/>
                    <a:pt x="5613" y="12898"/>
                    <a:pt x="5621" y="12898"/>
                  </a:cubicBezTo>
                  <a:cubicBezTo>
                    <a:pt x="5622" y="12898"/>
                    <a:pt x="5624" y="12897"/>
                    <a:pt x="5624" y="12896"/>
                  </a:cubicBezTo>
                  <a:cubicBezTo>
                    <a:pt x="5624" y="12892"/>
                    <a:pt x="5624" y="12892"/>
                    <a:pt x="5624" y="12892"/>
                  </a:cubicBezTo>
                  <a:cubicBezTo>
                    <a:pt x="5658" y="12913"/>
                    <a:pt x="5709" y="12930"/>
                    <a:pt x="5777" y="12943"/>
                  </a:cubicBezTo>
                  <a:cubicBezTo>
                    <a:pt x="5797" y="12945"/>
                    <a:pt x="5819" y="12947"/>
                    <a:pt x="5842" y="12947"/>
                  </a:cubicBezTo>
                  <a:cubicBezTo>
                    <a:pt x="5905" y="12947"/>
                    <a:pt x="5981" y="12937"/>
                    <a:pt x="6061" y="12909"/>
                  </a:cubicBezTo>
                  <a:cubicBezTo>
                    <a:pt x="6138" y="12884"/>
                    <a:pt x="6240" y="12828"/>
                    <a:pt x="6354" y="12743"/>
                  </a:cubicBezTo>
                  <a:cubicBezTo>
                    <a:pt x="6410" y="12705"/>
                    <a:pt x="6469" y="12654"/>
                    <a:pt x="6537" y="12599"/>
                  </a:cubicBezTo>
                  <a:cubicBezTo>
                    <a:pt x="6601" y="12548"/>
                    <a:pt x="6673" y="12489"/>
                    <a:pt x="6745" y="12421"/>
                  </a:cubicBezTo>
                  <a:cubicBezTo>
                    <a:pt x="7038" y="12162"/>
                    <a:pt x="7377" y="11801"/>
                    <a:pt x="7713" y="11347"/>
                  </a:cubicBezTo>
                  <a:cubicBezTo>
                    <a:pt x="8044" y="10893"/>
                    <a:pt x="8370" y="10345"/>
                    <a:pt x="8668" y="9751"/>
                  </a:cubicBezTo>
                  <a:cubicBezTo>
                    <a:pt x="8969" y="9161"/>
                    <a:pt x="9245" y="8520"/>
                    <a:pt x="9516" y="7875"/>
                  </a:cubicBezTo>
                  <a:cubicBezTo>
                    <a:pt x="9784" y="7230"/>
                    <a:pt x="10034" y="6581"/>
                    <a:pt x="10268" y="5957"/>
                  </a:cubicBezTo>
                  <a:cubicBezTo>
                    <a:pt x="10378" y="5651"/>
                    <a:pt x="10501" y="5341"/>
                    <a:pt x="10544" y="5023"/>
                  </a:cubicBezTo>
                  <a:cubicBezTo>
                    <a:pt x="10565" y="4866"/>
                    <a:pt x="10565" y="4705"/>
                    <a:pt x="10527" y="4552"/>
                  </a:cubicBezTo>
                  <a:cubicBezTo>
                    <a:pt x="10493" y="4399"/>
                    <a:pt x="10420" y="4255"/>
                    <a:pt x="10323" y="4144"/>
                  </a:cubicBezTo>
                  <a:cubicBezTo>
                    <a:pt x="10221" y="4034"/>
                    <a:pt x="10102" y="3949"/>
                    <a:pt x="9988" y="3885"/>
                  </a:cubicBezTo>
                  <a:cubicBezTo>
                    <a:pt x="9869" y="3818"/>
                    <a:pt x="9750" y="3771"/>
                    <a:pt x="9635" y="3728"/>
                  </a:cubicBezTo>
                  <a:cubicBezTo>
                    <a:pt x="9495" y="3677"/>
                    <a:pt x="9364" y="3635"/>
                    <a:pt x="9236" y="3601"/>
                  </a:cubicBezTo>
                  <a:cubicBezTo>
                    <a:pt x="9151" y="3580"/>
                    <a:pt x="9071" y="3559"/>
                    <a:pt x="8994" y="3546"/>
                  </a:cubicBezTo>
                  <a:cubicBezTo>
                    <a:pt x="8803" y="3508"/>
                    <a:pt x="8634" y="3491"/>
                    <a:pt x="8489" y="3486"/>
                  </a:cubicBezTo>
                  <a:cubicBezTo>
                    <a:pt x="8474" y="3486"/>
                    <a:pt x="8460" y="3486"/>
                    <a:pt x="8445" y="3486"/>
                  </a:cubicBezTo>
                  <a:cubicBezTo>
                    <a:pt x="8325" y="3486"/>
                    <a:pt x="8227" y="3501"/>
                    <a:pt x="8162" y="3512"/>
                  </a:cubicBezTo>
                  <a:cubicBezTo>
                    <a:pt x="7938" y="3554"/>
                    <a:pt x="7823" y="3635"/>
                    <a:pt x="7776" y="3686"/>
                  </a:cubicBezTo>
                  <a:cubicBezTo>
                    <a:pt x="7772" y="3694"/>
                    <a:pt x="7768" y="3699"/>
                    <a:pt x="7763" y="3703"/>
                  </a:cubicBezTo>
                  <a:cubicBezTo>
                    <a:pt x="7755" y="3707"/>
                    <a:pt x="7747" y="3711"/>
                    <a:pt x="7721" y="3737"/>
                  </a:cubicBezTo>
                  <a:cubicBezTo>
                    <a:pt x="7687" y="3771"/>
                    <a:pt x="7628" y="3847"/>
                    <a:pt x="7564" y="4004"/>
                  </a:cubicBezTo>
                  <a:cubicBezTo>
                    <a:pt x="7526" y="4098"/>
                    <a:pt x="7466" y="4284"/>
                    <a:pt x="7441" y="4539"/>
                  </a:cubicBezTo>
                  <a:cubicBezTo>
                    <a:pt x="7411" y="4794"/>
                    <a:pt x="7415" y="5116"/>
                    <a:pt x="7415" y="5481"/>
                  </a:cubicBezTo>
                  <a:cubicBezTo>
                    <a:pt x="7407" y="6207"/>
                    <a:pt x="7377" y="7120"/>
                    <a:pt x="7178" y="8024"/>
                  </a:cubicBezTo>
                  <a:cubicBezTo>
                    <a:pt x="7084" y="8474"/>
                    <a:pt x="6927" y="8915"/>
                    <a:pt x="6770" y="9344"/>
                  </a:cubicBezTo>
                  <a:cubicBezTo>
                    <a:pt x="6609" y="9768"/>
                    <a:pt x="6443" y="10176"/>
                    <a:pt x="6286" y="10545"/>
                  </a:cubicBezTo>
                  <a:cubicBezTo>
                    <a:pt x="6248" y="10638"/>
                    <a:pt x="6210" y="10727"/>
                    <a:pt x="6172" y="10812"/>
                  </a:cubicBezTo>
                  <a:cubicBezTo>
                    <a:pt x="6176" y="10787"/>
                    <a:pt x="6180" y="10757"/>
                    <a:pt x="6189" y="10727"/>
                  </a:cubicBezTo>
                  <a:cubicBezTo>
                    <a:pt x="6214" y="10600"/>
                    <a:pt x="6265" y="10358"/>
                    <a:pt x="6350" y="10027"/>
                  </a:cubicBezTo>
                  <a:cubicBezTo>
                    <a:pt x="6435" y="9696"/>
                    <a:pt x="6554" y="9284"/>
                    <a:pt x="6673" y="8809"/>
                  </a:cubicBezTo>
                  <a:cubicBezTo>
                    <a:pt x="6787" y="8329"/>
                    <a:pt x="6902" y="7782"/>
                    <a:pt x="6915" y="7196"/>
                  </a:cubicBezTo>
                  <a:cubicBezTo>
                    <a:pt x="6940" y="6610"/>
                    <a:pt x="6889" y="5999"/>
                    <a:pt x="6842" y="5392"/>
                  </a:cubicBezTo>
                  <a:cubicBezTo>
                    <a:pt x="6821" y="5087"/>
                    <a:pt x="6796" y="4785"/>
                    <a:pt x="6787" y="4484"/>
                  </a:cubicBezTo>
                  <a:cubicBezTo>
                    <a:pt x="6775" y="4187"/>
                    <a:pt x="6775" y="3890"/>
                    <a:pt x="6792" y="3605"/>
                  </a:cubicBezTo>
                  <a:cubicBezTo>
                    <a:pt x="6800" y="3461"/>
                    <a:pt x="6817" y="3317"/>
                    <a:pt x="6834" y="3181"/>
                  </a:cubicBezTo>
                  <a:cubicBezTo>
                    <a:pt x="6842" y="3113"/>
                    <a:pt x="6855" y="3045"/>
                    <a:pt x="6864" y="2977"/>
                  </a:cubicBezTo>
                  <a:cubicBezTo>
                    <a:pt x="6876" y="2909"/>
                    <a:pt x="6889" y="2841"/>
                    <a:pt x="6902" y="2778"/>
                  </a:cubicBezTo>
                  <a:cubicBezTo>
                    <a:pt x="6957" y="2514"/>
                    <a:pt x="7029" y="2264"/>
                    <a:pt x="7093" y="2026"/>
                  </a:cubicBezTo>
                  <a:cubicBezTo>
                    <a:pt x="7152" y="1789"/>
                    <a:pt x="7203" y="1560"/>
                    <a:pt x="7233" y="1347"/>
                  </a:cubicBezTo>
                  <a:cubicBezTo>
                    <a:pt x="7263" y="1135"/>
                    <a:pt x="7271" y="936"/>
                    <a:pt x="7254" y="762"/>
                  </a:cubicBezTo>
                  <a:cubicBezTo>
                    <a:pt x="7254" y="719"/>
                    <a:pt x="7246" y="677"/>
                    <a:pt x="7241" y="638"/>
                  </a:cubicBezTo>
                  <a:cubicBezTo>
                    <a:pt x="7233" y="596"/>
                    <a:pt x="7229" y="558"/>
                    <a:pt x="7220" y="524"/>
                  </a:cubicBezTo>
                  <a:cubicBezTo>
                    <a:pt x="7203" y="447"/>
                    <a:pt x="7186" y="380"/>
                    <a:pt x="7165" y="320"/>
                  </a:cubicBezTo>
                  <a:cubicBezTo>
                    <a:pt x="7123" y="201"/>
                    <a:pt x="7050" y="112"/>
                    <a:pt x="6991" y="70"/>
                  </a:cubicBezTo>
                  <a:cubicBezTo>
                    <a:pt x="6898" y="10"/>
                    <a:pt x="6813" y="2"/>
                    <a:pt x="6749" y="2"/>
                  </a:cubicBezTo>
                  <a:cubicBezTo>
                    <a:pt x="6741" y="1"/>
                    <a:pt x="6733" y="1"/>
                    <a:pt x="6725" y="1"/>
                  </a:cubicBezTo>
                  <a:close/>
                </a:path>
              </a:pathLst>
            </a:custGeom>
            <a:solidFill>
              <a:srgbClr val="1E15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7" name="Google Shape;3787;p36"/>
            <p:cNvSpPr/>
            <p:nvPr/>
          </p:nvSpPr>
          <p:spPr>
            <a:xfrm>
              <a:off x="7335289" y="4565809"/>
              <a:ext cx="115080" cy="92101"/>
            </a:xfrm>
            <a:custGeom>
              <a:avLst/>
              <a:gdLst/>
              <a:ahLst/>
              <a:cxnLst/>
              <a:rect l="l" t="t" r="r" b="b"/>
              <a:pathLst>
                <a:path w="616" h="493" extrusionOk="0">
                  <a:moveTo>
                    <a:pt x="616" y="1"/>
                  </a:moveTo>
                  <a:lnTo>
                    <a:pt x="616" y="1"/>
                  </a:lnTo>
                  <a:cubicBezTo>
                    <a:pt x="599" y="9"/>
                    <a:pt x="577" y="17"/>
                    <a:pt x="552" y="30"/>
                  </a:cubicBezTo>
                  <a:cubicBezTo>
                    <a:pt x="471" y="64"/>
                    <a:pt x="378" y="119"/>
                    <a:pt x="289" y="187"/>
                  </a:cubicBezTo>
                  <a:cubicBezTo>
                    <a:pt x="200" y="255"/>
                    <a:pt x="123" y="336"/>
                    <a:pt x="64" y="404"/>
                  </a:cubicBezTo>
                  <a:cubicBezTo>
                    <a:pt x="38" y="438"/>
                    <a:pt x="17" y="467"/>
                    <a:pt x="0" y="493"/>
                  </a:cubicBezTo>
                  <a:cubicBezTo>
                    <a:pt x="4" y="489"/>
                    <a:pt x="13" y="484"/>
                    <a:pt x="21" y="484"/>
                  </a:cubicBezTo>
                  <a:cubicBezTo>
                    <a:pt x="127" y="433"/>
                    <a:pt x="255" y="357"/>
                    <a:pt x="374" y="272"/>
                  </a:cubicBezTo>
                  <a:cubicBezTo>
                    <a:pt x="480" y="192"/>
                    <a:pt x="573" y="94"/>
                    <a:pt x="616" y="1"/>
                  </a:cubicBezTo>
                  <a:close/>
                </a:path>
              </a:pathLst>
            </a:custGeom>
            <a:solidFill>
              <a:srgbClr val="1E15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8" name="Google Shape;3788;p36"/>
            <p:cNvSpPr/>
            <p:nvPr/>
          </p:nvSpPr>
          <p:spPr>
            <a:xfrm>
              <a:off x="7374895" y="4589535"/>
              <a:ext cx="698697" cy="535419"/>
            </a:xfrm>
            <a:custGeom>
              <a:avLst/>
              <a:gdLst/>
              <a:ahLst/>
              <a:cxnLst/>
              <a:rect l="l" t="t" r="r" b="b"/>
              <a:pathLst>
                <a:path w="3740" h="2866" extrusionOk="0">
                  <a:moveTo>
                    <a:pt x="463" y="1"/>
                  </a:moveTo>
                  <a:cubicBezTo>
                    <a:pt x="408" y="90"/>
                    <a:pt x="327" y="175"/>
                    <a:pt x="238" y="239"/>
                  </a:cubicBezTo>
                  <a:cubicBezTo>
                    <a:pt x="162" y="298"/>
                    <a:pt x="77" y="349"/>
                    <a:pt x="0" y="387"/>
                  </a:cubicBezTo>
                  <a:cubicBezTo>
                    <a:pt x="17" y="404"/>
                    <a:pt x="43" y="434"/>
                    <a:pt x="102" y="506"/>
                  </a:cubicBezTo>
                  <a:cubicBezTo>
                    <a:pt x="166" y="587"/>
                    <a:pt x="348" y="820"/>
                    <a:pt x="637" y="1087"/>
                  </a:cubicBezTo>
                  <a:cubicBezTo>
                    <a:pt x="921" y="1359"/>
                    <a:pt x="1312" y="1652"/>
                    <a:pt x="1732" y="1898"/>
                  </a:cubicBezTo>
                  <a:cubicBezTo>
                    <a:pt x="2152" y="2149"/>
                    <a:pt x="2594" y="2361"/>
                    <a:pt x="2954" y="2522"/>
                  </a:cubicBezTo>
                  <a:cubicBezTo>
                    <a:pt x="3315" y="2679"/>
                    <a:pt x="3587" y="2798"/>
                    <a:pt x="3685" y="2840"/>
                  </a:cubicBezTo>
                  <a:cubicBezTo>
                    <a:pt x="3706" y="2849"/>
                    <a:pt x="3723" y="2857"/>
                    <a:pt x="3740" y="2866"/>
                  </a:cubicBezTo>
                  <a:cubicBezTo>
                    <a:pt x="3731" y="2857"/>
                    <a:pt x="3723" y="2849"/>
                    <a:pt x="3710" y="2840"/>
                  </a:cubicBezTo>
                  <a:cubicBezTo>
                    <a:pt x="3634" y="2772"/>
                    <a:pt x="3417" y="2586"/>
                    <a:pt x="3137" y="2340"/>
                  </a:cubicBezTo>
                  <a:cubicBezTo>
                    <a:pt x="2848" y="2089"/>
                    <a:pt x="2492" y="1783"/>
                    <a:pt x="2135" y="1478"/>
                  </a:cubicBezTo>
                  <a:cubicBezTo>
                    <a:pt x="1422" y="862"/>
                    <a:pt x="713" y="243"/>
                    <a:pt x="565" y="103"/>
                  </a:cubicBezTo>
                  <a:cubicBezTo>
                    <a:pt x="505" y="48"/>
                    <a:pt x="480" y="18"/>
                    <a:pt x="4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9" name="Google Shape;3789;p36"/>
            <p:cNvSpPr/>
            <p:nvPr/>
          </p:nvSpPr>
          <p:spPr>
            <a:xfrm>
              <a:off x="7268595" y="4492577"/>
              <a:ext cx="831898" cy="636487"/>
            </a:xfrm>
            <a:custGeom>
              <a:avLst/>
              <a:gdLst/>
              <a:ahLst/>
              <a:cxnLst/>
              <a:rect l="l" t="t" r="r" b="b"/>
              <a:pathLst>
                <a:path w="4453" h="3407" extrusionOk="0">
                  <a:moveTo>
                    <a:pt x="968" y="0"/>
                  </a:moveTo>
                  <a:cubicBezTo>
                    <a:pt x="953" y="0"/>
                    <a:pt x="938" y="1"/>
                    <a:pt x="922" y="2"/>
                  </a:cubicBezTo>
                  <a:cubicBezTo>
                    <a:pt x="850" y="6"/>
                    <a:pt x="756" y="28"/>
                    <a:pt x="671" y="57"/>
                  </a:cubicBezTo>
                  <a:cubicBezTo>
                    <a:pt x="582" y="87"/>
                    <a:pt x="497" y="134"/>
                    <a:pt x="421" y="197"/>
                  </a:cubicBezTo>
                  <a:cubicBezTo>
                    <a:pt x="344" y="257"/>
                    <a:pt x="277" y="329"/>
                    <a:pt x="217" y="405"/>
                  </a:cubicBezTo>
                  <a:cubicBezTo>
                    <a:pt x="162" y="482"/>
                    <a:pt x="111" y="558"/>
                    <a:pt x="81" y="626"/>
                  </a:cubicBezTo>
                  <a:cubicBezTo>
                    <a:pt x="18" y="770"/>
                    <a:pt x="18" y="893"/>
                    <a:pt x="9" y="936"/>
                  </a:cubicBezTo>
                  <a:cubicBezTo>
                    <a:pt x="5" y="957"/>
                    <a:pt x="5" y="970"/>
                    <a:pt x="1" y="978"/>
                  </a:cubicBezTo>
                  <a:cubicBezTo>
                    <a:pt x="18" y="1029"/>
                    <a:pt x="39" y="1089"/>
                    <a:pt x="69" y="1169"/>
                  </a:cubicBezTo>
                  <a:cubicBezTo>
                    <a:pt x="111" y="1275"/>
                    <a:pt x="196" y="1479"/>
                    <a:pt x="378" y="1717"/>
                  </a:cubicBezTo>
                  <a:cubicBezTo>
                    <a:pt x="557" y="1954"/>
                    <a:pt x="837" y="2218"/>
                    <a:pt x="1206" y="2443"/>
                  </a:cubicBezTo>
                  <a:cubicBezTo>
                    <a:pt x="1575" y="2668"/>
                    <a:pt x="2025" y="2867"/>
                    <a:pt x="2513" y="3028"/>
                  </a:cubicBezTo>
                  <a:cubicBezTo>
                    <a:pt x="3001" y="3194"/>
                    <a:pt x="3532" y="3317"/>
                    <a:pt x="4071" y="3381"/>
                  </a:cubicBezTo>
                  <a:cubicBezTo>
                    <a:pt x="4109" y="3385"/>
                    <a:pt x="4152" y="3389"/>
                    <a:pt x="4190" y="3393"/>
                  </a:cubicBezTo>
                  <a:cubicBezTo>
                    <a:pt x="4067" y="3347"/>
                    <a:pt x="3812" y="3245"/>
                    <a:pt x="3498" y="3109"/>
                  </a:cubicBezTo>
                  <a:cubicBezTo>
                    <a:pt x="3133" y="2952"/>
                    <a:pt x="2687" y="2744"/>
                    <a:pt x="2263" y="2489"/>
                  </a:cubicBezTo>
                  <a:cubicBezTo>
                    <a:pt x="1838" y="2239"/>
                    <a:pt x="1444" y="1942"/>
                    <a:pt x="1159" y="1662"/>
                  </a:cubicBezTo>
                  <a:cubicBezTo>
                    <a:pt x="871" y="1390"/>
                    <a:pt x="692" y="1148"/>
                    <a:pt x="633" y="1059"/>
                  </a:cubicBezTo>
                  <a:cubicBezTo>
                    <a:pt x="578" y="974"/>
                    <a:pt x="557" y="936"/>
                    <a:pt x="548" y="919"/>
                  </a:cubicBezTo>
                  <a:cubicBezTo>
                    <a:pt x="506" y="940"/>
                    <a:pt x="463" y="961"/>
                    <a:pt x="425" y="974"/>
                  </a:cubicBezTo>
                  <a:cubicBezTo>
                    <a:pt x="306" y="1025"/>
                    <a:pt x="213" y="1046"/>
                    <a:pt x="179" y="1046"/>
                  </a:cubicBezTo>
                  <a:cubicBezTo>
                    <a:pt x="170" y="1047"/>
                    <a:pt x="163" y="1047"/>
                    <a:pt x="156" y="1047"/>
                  </a:cubicBezTo>
                  <a:cubicBezTo>
                    <a:pt x="125" y="1047"/>
                    <a:pt x="119" y="1039"/>
                    <a:pt x="115" y="1025"/>
                  </a:cubicBezTo>
                  <a:cubicBezTo>
                    <a:pt x="111" y="1012"/>
                    <a:pt x="115" y="995"/>
                    <a:pt x="158" y="974"/>
                  </a:cubicBezTo>
                  <a:cubicBezTo>
                    <a:pt x="170" y="966"/>
                    <a:pt x="200" y="953"/>
                    <a:pt x="243" y="936"/>
                  </a:cubicBezTo>
                  <a:cubicBezTo>
                    <a:pt x="238" y="927"/>
                    <a:pt x="238" y="919"/>
                    <a:pt x="243" y="906"/>
                  </a:cubicBezTo>
                  <a:cubicBezTo>
                    <a:pt x="247" y="881"/>
                    <a:pt x="277" y="813"/>
                    <a:pt x="332" y="732"/>
                  </a:cubicBezTo>
                  <a:cubicBezTo>
                    <a:pt x="391" y="651"/>
                    <a:pt x="472" y="562"/>
                    <a:pt x="569" y="486"/>
                  </a:cubicBezTo>
                  <a:cubicBezTo>
                    <a:pt x="667" y="409"/>
                    <a:pt x="773" y="354"/>
                    <a:pt x="866" y="320"/>
                  </a:cubicBezTo>
                  <a:cubicBezTo>
                    <a:pt x="926" y="299"/>
                    <a:pt x="973" y="286"/>
                    <a:pt x="1011" y="278"/>
                  </a:cubicBezTo>
                  <a:cubicBezTo>
                    <a:pt x="1019" y="218"/>
                    <a:pt x="1015" y="168"/>
                    <a:pt x="1015" y="151"/>
                  </a:cubicBezTo>
                  <a:cubicBezTo>
                    <a:pt x="1011" y="104"/>
                    <a:pt x="1015" y="91"/>
                    <a:pt x="1028" y="87"/>
                  </a:cubicBezTo>
                  <a:cubicBezTo>
                    <a:pt x="1032" y="84"/>
                    <a:pt x="1036" y="83"/>
                    <a:pt x="1041" y="83"/>
                  </a:cubicBezTo>
                  <a:cubicBezTo>
                    <a:pt x="1054" y="83"/>
                    <a:pt x="1069" y="92"/>
                    <a:pt x="1087" y="125"/>
                  </a:cubicBezTo>
                  <a:cubicBezTo>
                    <a:pt x="1100" y="151"/>
                    <a:pt x="1121" y="218"/>
                    <a:pt x="1108" y="308"/>
                  </a:cubicBezTo>
                  <a:cubicBezTo>
                    <a:pt x="1108" y="312"/>
                    <a:pt x="1108" y="312"/>
                    <a:pt x="1108" y="312"/>
                  </a:cubicBezTo>
                  <a:cubicBezTo>
                    <a:pt x="1108" y="342"/>
                    <a:pt x="1100" y="371"/>
                    <a:pt x="1091" y="401"/>
                  </a:cubicBezTo>
                  <a:cubicBezTo>
                    <a:pt x="1079" y="435"/>
                    <a:pt x="1066" y="465"/>
                    <a:pt x="1049" y="499"/>
                  </a:cubicBezTo>
                  <a:cubicBezTo>
                    <a:pt x="1066" y="507"/>
                    <a:pt x="1100" y="533"/>
                    <a:pt x="1168" y="584"/>
                  </a:cubicBezTo>
                  <a:cubicBezTo>
                    <a:pt x="1325" y="707"/>
                    <a:pt x="2042" y="1318"/>
                    <a:pt x="2755" y="1933"/>
                  </a:cubicBezTo>
                  <a:cubicBezTo>
                    <a:pt x="3112" y="2239"/>
                    <a:pt x="3468" y="2549"/>
                    <a:pt x="3748" y="2799"/>
                  </a:cubicBezTo>
                  <a:cubicBezTo>
                    <a:pt x="4033" y="3050"/>
                    <a:pt x="4241" y="3249"/>
                    <a:pt x="4313" y="3321"/>
                  </a:cubicBezTo>
                  <a:cubicBezTo>
                    <a:pt x="4351" y="3359"/>
                    <a:pt x="4377" y="3385"/>
                    <a:pt x="4394" y="3406"/>
                  </a:cubicBezTo>
                  <a:cubicBezTo>
                    <a:pt x="4411" y="3406"/>
                    <a:pt x="4428" y="3402"/>
                    <a:pt x="4436" y="3398"/>
                  </a:cubicBezTo>
                  <a:cubicBezTo>
                    <a:pt x="4436" y="3393"/>
                    <a:pt x="4440" y="3393"/>
                    <a:pt x="4440" y="3389"/>
                  </a:cubicBezTo>
                  <a:cubicBezTo>
                    <a:pt x="4440" y="3389"/>
                    <a:pt x="4449" y="3381"/>
                    <a:pt x="4449" y="3381"/>
                  </a:cubicBezTo>
                  <a:cubicBezTo>
                    <a:pt x="4449" y="3381"/>
                    <a:pt x="4453" y="3372"/>
                    <a:pt x="4449" y="3364"/>
                  </a:cubicBezTo>
                  <a:cubicBezTo>
                    <a:pt x="4449" y="3347"/>
                    <a:pt x="4440" y="3321"/>
                    <a:pt x="4423" y="3296"/>
                  </a:cubicBezTo>
                  <a:cubicBezTo>
                    <a:pt x="4411" y="3274"/>
                    <a:pt x="4389" y="3253"/>
                    <a:pt x="4368" y="3228"/>
                  </a:cubicBezTo>
                  <a:lnTo>
                    <a:pt x="4296" y="3156"/>
                  </a:lnTo>
                  <a:cubicBezTo>
                    <a:pt x="4109" y="2965"/>
                    <a:pt x="3922" y="2774"/>
                    <a:pt x="3740" y="2587"/>
                  </a:cubicBezTo>
                  <a:cubicBezTo>
                    <a:pt x="3379" y="2213"/>
                    <a:pt x="3035" y="1861"/>
                    <a:pt x="2730" y="1543"/>
                  </a:cubicBezTo>
                  <a:cubicBezTo>
                    <a:pt x="2428" y="1229"/>
                    <a:pt x="2161" y="949"/>
                    <a:pt x="1953" y="728"/>
                  </a:cubicBezTo>
                  <a:cubicBezTo>
                    <a:pt x="1741" y="511"/>
                    <a:pt x="1575" y="359"/>
                    <a:pt x="1490" y="278"/>
                  </a:cubicBezTo>
                  <a:cubicBezTo>
                    <a:pt x="1397" y="193"/>
                    <a:pt x="1333" y="129"/>
                    <a:pt x="1291" y="87"/>
                  </a:cubicBezTo>
                  <a:cubicBezTo>
                    <a:pt x="1288" y="88"/>
                    <a:pt x="1285" y="88"/>
                    <a:pt x="1281" y="88"/>
                  </a:cubicBezTo>
                  <a:cubicBezTo>
                    <a:pt x="1268" y="88"/>
                    <a:pt x="1248" y="81"/>
                    <a:pt x="1215" y="61"/>
                  </a:cubicBezTo>
                  <a:cubicBezTo>
                    <a:pt x="1184" y="46"/>
                    <a:pt x="1099" y="0"/>
                    <a:pt x="9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0" name="Google Shape;3790;p36"/>
            <p:cNvSpPr/>
            <p:nvPr/>
          </p:nvSpPr>
          <p:spPr>
            <a:xfrm>
              <a:off x="7396192" y="3453686"/>
              <a:ext cx="709907" cy="1632411"/>
            </a:xfrm>
            <a:custGeom>
              <a:avLst/>
              <a:gdLst/>
              <a:ahLst/>
              <a:cxnLst/>
              <a:rect l="l" t="t" r="r" b="b"/>
              <a:pathLst>
                <a:path w="3800" h="8738" extrusionOk="0">
                  <a:moveTo>
                    <a:pt x="674" y="0"/>
                  </a:moveTo>
                  <a:cubicBezTo>
                    <a:pt x="645" y="0"/>
                    <a:pt x="616" y="5"/>
                    <a:pt x="591" y="11"/>
                  </a:cubicBezTo>
                  <a:cubicBezTo>
                    <a:pt x="578" y="16"/>
                    <a:pt x="570" y="20"/>
                    <a:pt x="561" y="24"/>
                  </a:cubicBezTo>
                  <a:cubicBezTo>
                    <a:pt x="476" y="50"/>
                    <a:pt x="421" y="96"/>
                    <a:pt x="383" y="134"/>
                  </a:cubicBezTo>
                  <a:cubicBezTo>
                    <a:pt x="353" y="164"/>
                    <a:pt x="328" y="194"/>
                    <a:pt x="307" y="224"/>
                  </a:cubicBezTo>
                  <a:cubicBezTo>
                    <a:pt x="302" y="236"/>
                    <a:pt x="294" y="245"/>
                    <a:pt x="290" y="258"/>
                  </a:cubicBezTo>
                  <a:lnTo>
                    <a:pt x="290" y="262"/>
                  </a:lnTo>
                  <a:cubicBezTo>
                    <a:pt x="281" y="279"/>
                    <a:pt x="273" y="296"/>
                    <a:pt x="268" y="317"/>
                  </a:cubicBezTo>
                  <a:cubicBezTo>
                    <a:pt x="239" y="385"/>
                    <a:pt x="188" y="512"/>
                    <a:pt x="137" y="695"/>
                  </a:cubicBezTo>
                  <a:cubicBezTo>
                    <a:pt x="86" y="877"/>
                    <a:pt x="39" y="1111"/>
                    <a:pt x="22" y="1387"/>
                  </a:cubicBezTo>
                  <a:cubicBezTo>
                    <a:pt x="1" y="1658"/>
                    <a:pt x="9" y="1964"/>
                    <a:pt x="39" y="2286"/>
                  </a:cubicBezTo>
                  <a:cubicBezTo>
                    <a:pt x="73" y="2609"/>
                    <a:pt x="124" y="2948"/>
                    <a:pt x="175" y="3288"/>
                  </a:cubicBezTo>
                  <a:cubicBezTo>
                    <a:pt x="230" y="3628"/>
                    <a:pt x="298" y="3963"/>
                    <a:pt x="383" y="4273"/>
                  </a:cubicBezTo>
                  <a:cubicBezTo>
                    <a:pt x="468" y="4587"/>
                    <a:pt x="574" y="4875"/>
                    <a:pt x="684" y="5126"/>
                  </a:cubicBezTo>
                  <a:cubicBezTo>
                    <a:pt x="909" y="5627"/>
                    <a:pt x="1155" y="5966"/>
                    <a:pt x="1232" y="6089"/>
                  </a:cubicBezTo>
                  <a:cubicBezTo>
                    <a:pt x="1257" y="6123"/>
                    <a:pt x="1274" y="6149"/>
                    <a:pt x="1291" y="6174"/>
                  </a:cubicBezTo>
                  <a:cubicBezTo>
                    <a:pt x="1304" y="6187"/>
                    <a:pt x="1321" y="6200"/>
                    <a:pt x="1334" y="6217"/>
                  </a:cubicBezTo>
                  <a:cubicBezTo>
                    <a:pt x="1550" y="6433"/>
                    <a:pt x="1818" y="6709"/>
                    <a:pt x="2123" y="7023"/>
                  </a:cubicBezTo>
                  <a:cubicBezTo>
                    <a:pt x="2429" y="7337"/>
                    <a:pt x="2773" y="7689"/>
                    <a:pt x="3138" y="8059"/>
                  </a:cubicBezTo>
                  <a:cubicBezTo>
                    <a:pt x="3320" y="8245"/>
                    <a:pt x="3507" y="8432"/>
                    <a:pt x="3694" y="8627"/>
                  </a:cubicBezTo>
                  <a:lnTo>
                    <a:pt x="3766" y="8700"/>
                  </a:lnTo>
                  <a:cubicBezTo>
                    <a:pt x="3778" y="8708"/>
                    <a:pt x="3787" y="8721"/>
                    <a:pt x="3800" y="8738"/>
                  </a:cubicBezTo>
                  <a:cubicBezTo>
                    <a:pt x="3778" y="8683"/>
                    <a:pt x="3745" y="8619"/>
                    <a:pt x="3694" y="8534"/>
                  </a:cubicBezTo>
                  <a:cubicBezTo>
                    <a:pt x="3634" y="8432"/>
                    <a:pt x="3503" y="8241"/>
                    <a:pt x="3295" y="8004"/>
                  </a:cubicBezTo>
                  <a:cubicBezTo>
                    <a:pt x="3133" y="7808"/>
                    <a:pt x="2917" y="7579"/>
                    <a:pt x="2675" y="7320"/>
                  </a:cubicBezTo>
                  <a:cubicBezTo>
                    <a:pt x="2620" y="7261"/>
                    <a:pt x="2565" y="7201"/>
                    <a:pt x="2505" y="7138"/>
                  </a:cubicBezTo>
                  <a:cubicBezTo>
                    <a:pt x="2200" y="6802"/>
                    <a:pt x="1847" y="6425"/>
                    <a:pt x="1533" y="5975"/>
                  </a:cubicBezTo>
                  <a:cubicBezTo>
                    <a:pt x="1376" y="5750"/>
                    <a:pt x="1240" y="5499"/>
                    <a:pt x="1130" y="5240"/>
                  </a:cubicBezTo>
                  <a:cubicBezTo>
                    <a:pt x="1020" y="4977"/>
                    <a:pt x="930" y="4701"/>
                    <a:pt x="867" y="4426"/>
                  </a:cubicBezTo>
                  <a:cubicBezTo>
                    <a:pt x="731" y="3865"/>
                    <a:pt x="684" y="3288"/>
                    <a:pt x="697" y="2745"/>
                  </a:cubicBezTo>
                  <a:cubicBezTo>
                    <a:pt x="706" y="2201"/>
                    <a:pt x="765" y="1688"/>
                    <a:pt x="833" y="1238"/>
                  </a:cubicBezTo>
                  <a:cubicBezTo>
                    <a:pt x="871" y="1009"/>
                    <a:pt x="909" y="797"/>
                    <a:pt x="943" y="606"/>
                  </a:cubicBezTo>
                  <a:cubicBezTo>
                    <a:pt x="977" y="419"/>
                    <a:pt x="977" y="236"/>
                    <a:pt x="905" y="117"/>
                  </a:cubicBezTo>
                  <a:cubicBezTo>
                    <a:pt x="867" y="62"/>
                    <a:pt x="812" y="24"/>
                    <a:pt x="752" y="11"/>
                  </a:cubicBezTo>
                  <a:cubicBezTo>
                    <a:pt x="727" y="3"/>
                    <a:pt x="700" y="0"/>
                    <a:pt x="674" y="0"/>
                  </a:cubicBezTo>
                  <a:close/>
                </a:path>
              </a:pathLst>
            </a:custGeom>
            <a:solidFill>
              <a:srgbClr val="ACC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1" name="Google Shape;3791;p36"/>
            <p:cNvSpPr/>
            <p:nvPr/>
          </p:nvSpPr>
          <p:spPr>
            <a:xfrm>
              <a:off x="7820454" y="3688702"/>
              <a:ext cx="315722" cy="66694"/>
            </a:xfrm>
            <a:custGeom>
              <a:avLst/>
              <a:gdLst/>
              <a:ahLst/>
              <a:cxnLst/>
              <a:rect l="l" t="t" r="r" b="b"/>
              <a:pathLst>
                <a:path w="1690" h="357" extrusionOk="0">
                  <a:moveTo>
                    <a:pt x="1311" y="0"/>
                  </a:moveTo>
                  <a:cubicBezTo>
                    <a:pt x="1165" y="0"/>
                    <a:pt x="991" y="13"/>
                    <a:pt x="824" y="39"/>
                  </a:cubicBezTo>
                  <a:cubicBezTo>
                    <a:pt x="629" y="69"/>
                    <a:pt x="438" y="120"/>
                    <a:pt x="289" y="175"/>
                  </a:cubicBezTo>
                  <a:cubicBezTo>
                    <a:pt x="149" y="226"/>
                    <a:pt x="43" y="269"/>
                    <a:pt x="1" y="290"/>
                  </a:cubicBezTo>
                  <a:cubicBezTo>
                    <a:pt x="60" y="303"/>
                    <a:pt x="137" y="320"/>
                    <a:pt x="221" y="332"/>
                  </a:cubicBezTo>
                  <a:cubicBezTo>
                    <a:pt x="321" y="347"/>
                    <a:pt x="435" y="357"/>
                    <a:pt x="554" y="357"/>
                  </a:cubicBezTo>
                  <a:cubicBezTo>
                    <a:pt x="673" y="357"/>
                    <a:pt x="799" y="347"/>
                    <a:pt x="922" y="324"/>
                  </a:cubicBezTo>
                  <a:cubicBezTo>
                    <a:pt x="1172" y="281"/>
                    <a:pt x="1410" y="188"/>
                    <a:pt x="1584" y="86"/>
                  </a:cubicBezTo>
                  <a:cubicBezTo>
                    <a:pt x="1622" y="65"/>
                    <a:pt x="1660" y="39"/>
                    <a:pt x="1690" y="18"/>
                  </a:cubicBezTo>
                  <a:cubicBezTo>
                    <a:pt x="1648" y="18"/>
                    <a:pt x="1529" y="5"/>
                    <a:pt x="1372" y="1"/>
                  </a:cubicBezTo>
                  <a:cubicBezTo>
                    <a:pt x="1352" y="1"/>
                    <a:pt x="1332" y="0"/>
                    <a:pt x="1311" y="0"/>
                  </a:cubicBezTo>
                  <a:close/>
                </a:path>
              </a:pathLst>
            </a:custGeom>
            <a:solidFill>
              <a:srgbClr val="1E15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2" name="Google Shape;3792;p36"/>
            <p:cNvSpPr/>
            <p:nvPr/>
          </p:nvSpPr>
          <p:spPr>
            <a:xfrm>
              <a:off x="7829982" y="3767352"/>
              <a:ext cx="379987" cy="1320426"/>
            </a:xfrm>
            <a:custGeom>
              <a:avLst/>
              <a:gdLst/>
              <a:ahLst/>
              <a:cxnLst/>
              <a:rect l="l" t="t" r="r" b="b"/>
              <a:pathLst>
                <a:path w="2034" h="7068" extrusionOk="0">
                  <a:moveTo>
                    <a:pt x="52" y="0"/>
                  </a:moveTo>
                  <a:cubicBezTo>
                    <a:pt x="47" y="5"/>
                    <a:pt x="47" y="13"/>
                    <a:pt x="47" y="26"/>
                  </a:cubicBezTo>
                  <a:cubicBezTo>
                    <a:pt x="43" y="64"/>
                    <a:pt x="30" y="128"/>
                    <a:pt x="18" y="247"/>
                  </a:cubicBezTo>
                  <a:cubicBezTo>
                    <a:pt x="9" y="323"/>
                    <a:pt x="1" y="480"/>
                    <a:pt x="22" y="684"/>
                  </a:cubicBezTo>
                  <a:cubicBezTo>
                    <a:pt x="39" y="892"/>
                    <a:pt x="90" y="1155"/>
                    <a:pt x="162" y="1448"/>
                  </a:cubicBezTo>
                  <a:cubicBezTo>
                    <a:pt x="238" y="1745"/>
                    <a:pt x="319" y="2076"/>
                    <a:pt x="387" y="2432"/>
                  </a:cubicBezTo>
                  <a:cubicBezTo>
                    <a:pt x="455" y="2785"/>
                    <a:pt x="518" y="3158"/>
                    <a:pt x="582" y="3532"/>
                  </a:cubicBezTo>
                  <a:cubicBezTo>
                    <a:pt x="646" y="3905"/>
                    <a:pt x="714" y="4279"/>
                    <a:pt x="790" y="4627"/>
                  </a:cubicBezTo>
                  <a:cubicBezTo>
                    <a:pt x="867" y="4979"/>
                    <a:pt x="960" y="5306"/>
                    <a:pt x="1058" y="5595"/>
                  </a:cubicBezTo>
                  <a:cubicBezTo>
                    <a:pt x="1249" y="6168"/>
                    <a:pt x="1473" y="6571"/>
                    <a:pt x="1554" y="6711"/>
                  </a:cubicBezTo>
                  <a:cubicBezTo>
                    <a:pt x="1584" y="6762"/>
                    <a:pt x="1605" y="6800"/>
                    <a:pt x="1622" y="6834"/>
                  </a:cubicBezTo>
                  <a:cubicBezTo>
                    <a:pt x="1669" y="6868"/>
                    <a:pt x="1720" y="6906"/>
                    <a:pt x="1762" y="6932"/>
                  </a:cubicBezTo>
                  <a:cubicBezTo>
                    <a:pt x="1864" y="6995"/>
                    <a:pt x="1953" y="7042"/>
                    <a:pt x="2034" y="7067"/>
                  </a:cubicBezTo>
                  <a:cubicBezTo>
                    <a:pt x="2008" y="7029"/>
                    <a:pt x="1974" y="6974"/>
                    <a:pt x="1923" y="6881"/>
                  </a:cubicBezTo>
                  <a:cubicBezTo>
                    <a:pt x="1847" y="6736"/>
                    <a:pt x="1647" y="6316"/>
                    <a:pt x="1495" y="5722"/>
                  </a:cubicBezTo>
                  <a:cubicBezTo>
                    <a:pt x="1333" y="5128"/>
                    <a:pt x="1232" y="4372"/>
                    <a:pt x="1172" y="3617"/>
                  </a:cubicBezTo>
                  <a:cubicBezTo>
                    <a:pt x="1113" y="2857"/>
                    <a:pt x="1074" y="2101"/>
                    <a:pt x="998" y="1499"/>
                  </a:cubicBezTo>
                  <a:cubicBezTo>
                    <a:pt x="930" y="892"/>
                    <a:pt x="837" y="442"/>
                    <a:pt x="799" y="285"/>
                  </a:cubicBezTo>
                  <a:cubicBezTo>
                    <a:pt x="765" y="140"/>
                    <a:pt x="752" y="73"/>
                    <a:pt x="748" y="43"/>
                  </a:cubicBezTo>
                  <a:cubicBezTo>
                    <a:pt x="675" y="50"/>
                    <a:pt x="603" y="53"/>
                    <a:pt x="533" y="53"/>
                  </a:cubicBezTo>
                  <a:cubicBezTo>
                    <a:pt x="397" y="53"/>
                    <a:pt x="268" y="41"/>
                    <a:pt x="153" y="22"/>
                  </a:cubicBezTo>
                  <a:cubicBezTo>
                    <a:pt x="120" y="13"/>
                    <a:pt x="81" y="9"/>
                    <a:pt x="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3" name="Google Shape;3793;p36"/>
            <p:cNvSpPr/>
            <p:nvPr/>
          </p:nvSpPr>
          <p:spPr>
            <a:xfrm>
              <a:off x="7974391" y="3719714"/>
              <a:ext cx="280787" cy="1371801"/>
            </a:xfrm>
            <a:custGeom>
              <a:avLst/>
              <a:gdLst/>
              <a:ahLst/>
              <a:cxnLst/>
              <a:rect l="l" t="t" r="r" b="b"/>
              <a:pathLst>
                <a:path w="1503" h="7343" extrusionOk="0">
                  <a:moveTo>
                    <a:pt x="836" y="1"/>
                  </a:moveTo>
                  <a:lnTo>
                    <a:pt x="836" y="1"/>
                  </a:lnTo>
                  <a:cubicBezTo>
                    <a:pt x="828" y="5"/>
                    <a:pt x="824" y="9"/>
                    <a:pt x="819" y="13"/>
                  </a:cubicBezTo>
                  <a:cubicBezTo>
                    <a:pt x="726" y="73"/>
                    <a:pt x="620" y="124"/>
                    <a:pt x="501" y="171"/>
                  </a:cubicBezTo>
                  <a:cubicBezTo>
                    <a:pt x="382" y="217"/>
                    <a:pt x="255" y="251"/>
                    <a:pt x="123" y="277"/>
                  </a:cubicBezTo>
                  <a:cubicBezTo>
                    <a:pt x="81" y="285"/>
                    <a:pt x="43" y="289"/>
                    <a:pt x="0" y="294"/>
                  </a:cubicBezTo>
                  <a:cubicBezTo>
                    <a:pt x="13" y="323"/>
                    <a:pt x="34" y="387"/>
                    <a:pt x="77" y="523"/>
                  </a:cubicBezTo>
                  <a:cubicBezTo>
                    <a:pt x="119" y="680"/>
                    <a:pt x="225" y="1134"/>
                    <a:pt x="301" y="1741"/>
                  </a:cubicBezTo>
                  <a:cubicBezTo>
                    <a:pt x="378" y="2344"/>
                    <a:pt x="420" y="3103"/>
                    <a:pt x="480" y="3859"/>
                  </a:cubicBezTo>
                  <a:cubicBezTo>
                    <a:pt x="539" y="4614"/>
                    <a:pt x="637" y="5366"/>
                    <a:pt x="790" y="5951"/>
                  </a:cubicBezTo>
                  <a:cubicBezTo>
                    <a:pt x="938" y="6541"/>
                    <a:pt x="1129" y="6962"/>
                    <a:pt x="1197" y="7110"/>
                  </a:cubicBezTo>
                  <a:cubicBezTo>
                    <a:pt x="1252" y="7229"/>
                    <a:pt x="1282" y="7293"/>
                    <a:pt x="1295" y="7331"/>
                  </a:cubicBezTo>
                  <a:cubicBezTo>
                    <a:pt x="1326" y="7339"/>
                    <a:pt x="1355" y="7342"/>
                    <a:pt x="1381" y="7342"/>
                  </a:cubicBezTo>
                  <a:cubicBezTo>
                    <a:pt x="1410" y="7342"/>
                    <a:pt x="1436" y="7338"/>
                    <a:pt x="1456" y="7331"/>
                  </a:cubicBezTo>
                  <a:cubicBezTo>
                    <a:pt x="1473" y="7327"/>
                    <a:pt x="1486" y="7318"/>
                    <a:pt x="1503" y="7310"/>
                  </a:cubicBezTo>
                  <a:cubicBezTo>
                    <a:pt x="1490" y="7276"/>
                    <a:pt x="1473" y="7203"/>
                    <a:pt x="1443" y="7059"/>
                  </a:cubicBezTo>
                  <a:cubicBezTo>
                    <a:pt x="1414" y="6898"/>
                    <a:pt x="1333" y="6435"/>
                    <a:pt x="1265" y="5820"/>
                  </a:cubicBezTo>
                  <a:cubicBezTo>
                    <a:pt x="1231" y="5510"/>
                    <a:pt x="1201" y="5166"/>
                    <a:pt x="1176" y="4797"/>
                  </a:cubicBezTo>
                  <a:cubicBezTo>
                    <a:pt x="1155" y="4432"/>
                    <a:pt x="1142" y="4046"/>
                    <a:pt x="1138" y="3659"/>
                  </a:cubicBezTo>
                  <a:cubicBezTo>
                    <a:pt x="1125" y="2891"/>
                    <a:pt x="1116" y="2119"/>
                    <a:pt x="1053" y="1503"/>
                  </a:cubicBezTo>
                  <a:cubicBezTo>
                    <a:pt x="998" y="888"/>
                    <a:pt x="904" y="429"/>
                    <a:pt x="874" y="268"/>
                  </a:cubicBezTo>
                  <a:cubicBezTo>
                    <a:pt x="841" y="86"/>
                    <a:pt x="832" y="22"/>
                    <a:pt x="8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4" name="Google Shape;3794;p36"/>
            <p:cNvSpPr/>
            <p:nvPr/>
          </p:nvSpPr>
          <p:spPr>
            <a:xfrm>
              <a:off x="7709484" y="3586326"/>
              <a:ext cx="586233" cy="1496595"/>
            </a:xfrm>
            <a:custGeom>
              <a:avLst/>
              <a:gdLst/>
              <a:ahLst/>
              <a:cxnLst/>
              <a:rect l="l" t="t" r="r" b="b"/>
              <a:pathLst>
                <a:path w="3138" h="8011" extrusionOk="0">
                  <a:moveTo>
                    <a:pt x="1864" y="0"/>
                  </a:moveTo>
                  <a:cubicBezTo>
                    <a:pt x="1721" y="0"/>
                    <a:pt x="1573" y="6"/>
                    <a:pt x="1427" y="19"/>
                  </a:cubicBezTo>
                  <a:cubicBezTo>
                    <a:pt x="1236" y="40"/>
                    <a:pt x="1049" y="78"/>
                    <a:pt x="875" y="133"/>
                  </a:cubicBezTo>
                  <a:cubicBezTo>
                    <a:pt x="697" y="188"/>
                    <a:pt x="535" y="244"/>
                    <a:pt x="404" y="320"/>
                  </a:cubicBezTo>
                  <a:cubicBezTo>
                    <a:pt x="276" y="392"/>
                    <a:pt x="183" y="486"/>
                    <a:pt x="128" y="575"/>
                  </a:cubicBezTo>
                  <a:cubicBezTo>
                    <a:pt x="73" y="660"/>
                    <a:pt x="47" y="736"/>
                    <a:pt x="34" y="770"/>
                  </a:cubicBezTo>
                  <a:cubicBezTo>
                    <a:pt x="17" y="817"/>
                    <a:pt x="9" y="846"/>
                    <a:pt x="1" y="868"/>
                  </a:cubicBezTo>
                  <a:cubicBezTo>
                    <a:pt x="1" y="914"/>
                    <a:pt x="1" y="986"/>
                    <a:pt x="1" y="1093"/>
                  </a:cubicBezTo>
                  <a:cubicBezTo>
                    <a:pt x="1" y="1283"/>
                    <a:pt x="1" y="1827"/>
                    <a:pt x="119" y="2540"/>
                  </a:cubicBezTo>
                  <a:cubicBezTo>
                    <a:pt x="238" y="3249"/>
                    <a:pt x="459" y="4119"/>
                    <a:pt x="760" y="4963"/>
                  </a:cubicBezTo>
                  <a:cubicBezTo>
                    <a:pt x="909" y="5388"/>
                    <a:pt x="1070" y="5808"/>
                    <a:pt x="1244" y="6199"/>
                  </a:cubicBezTo>
                  <a:cubicBezTo>
                    <a:pt x="1418" y="6585"/>
                    <a:pt x="1584" y="6954"/>
                    <a:pt x="1783" y="7251"/>
                  </a:cubicBezTo>
                  <a:cubicBezTo>
                    <a:pt x="1898" y="7425"/>
                    <a:pt x="2021" y="7574"/>
                    <a:pt x="2148" y="7693"/>
                  </a:cubicBezTo>
                  <a:cubicBezTo>
                    <a:pt x="2051" y="7544"/>
                    <a:pt x="1826" y="7149"/>
                    <a:pt x="1635" y="6589"/>
                  </a:cubicBezTo>
                  <a:cubicBezTo>
                    <a:pt x="1533" y="6300"/>
                    <a:pt x="1439" y="5974"/>
                    <a:pt x="1359" y="5621"/>
                  </a:cubicBezTo>
                  <a:cubicBezTo>
                    <a:pt x="1278" y="5269"/>
                    <a:pt x="1210" y="4895"/>
                    <a:pt x="1146" y="4522"/>
                  </a:cubicBezTo>
                  <a:cubicBezTo>
                    <a:pt x="1083" y="4148"/>
                    <a:pt x="1019" y="3775"/>
                    <a:pt x="955" y="3418"/>
                  </a:cubicBezTo>
                  <a:cubicBezTo>
                    <a:pt x="888" y="3066"/>
                    <a:pt x="811" y="2735"/>
                    <a:pt x="739" y="2442"/>
                  </a:cubicBezTo>
                  <a:cubicBezTo>
                    <a:pt x="667" y="2145"/>
                    <a:pt x="616" y="1878"/>
                    <a:pt x="603" y="1665"/>
                  </a:cubicBezTo>
                  <a:cubicBezTo>
                    <a:pt x="582" y="1453"/>
                    <a:pt x="599" y="1292"/>
                    <a:pt x="612" y="1211"/>
                  </a:cubicBezTo>
                  <a:cubicBezTo>
                    <a:pt x="629" y="1088"/>
                    <a:pt x="654" y="1020"/>
                    <a:pt x="667" y="986"/>
                  </a:cubicBezTo>
                  <a:cubicBezTo>
                    <a:pt x="671" y="978"/>
                    <a:pt x="671" y="969"/>
                    <a:pt x="675" y="965"/>
                  </a:cubicBezTo>
                  <a:cubicBezTo>
                    <a:pt x="531" y="927"/>
                    <a:pt x="429" y="880"/>
                    <a:pt x="391" y="863"/>
                  </a:cubicBezTo>
                  <a:cubicBezTo>
                    <a:pt x="315" y="821"/>
                    <a:pt x="315" y="804"/>
                    <a:pt x="319" y="791"/>
                  </a:cubicBezTo>
                  <a:cubicBezTo>
                    <a:pt x="321" y="784"/>
                    <a:pt x="329" y="777"/>
                    <a:pt x="350" y="777"/>
                  </a:cubicBezTo>
                  <a:cubicBezTo>
                    <a:pt x="365" y="777"/>
                    <a:pt x="386" y="780"/>
                    <a:pt x="416" y="787"/>
                  </a:cubicBezTo>
                  <a:cubicBezTo>
                    <a:pt x="438" y="791"/>
                    <a:pt x="467" y="804"/>
                    <a:pt x="506" y="812"/>
                  </a:cubicBezTo>
                  <a:cubicBezTo>
                    <a:pt x="510" y="804"/>
                    <a:pt x="523" y="791"/>
                    <a:pt x="548" y="770"/>
                  </a:cubicBezTo>
                  <a:cubicBezTo>
                    <a:pt x="582" y="744"/>
                    <a:pt x="688" y="681"/>
                    <a:pt x="841" y="621"/>
                  </a:cubicBezTo>
                  <a:cubicBezTo>
                    <a:pt x="994" y="558"/>
                    <a:pt x="1193" y="498"/>
                    <a:pt x="1397" y="469"/>
                  </a:cubicBezTo>
                  <a:cubicBezTo>
                    <a:pt x="1540" y="444"/>
                    <a:pt x="1688" y="435"/>
                    <a:pt x="1820" y="435"/>
                  </a:cubicBezTo>
                  <a:cubicBezTo>
                    <a:pt x="1871" y="435"/>
                    <a:pt x="1920" y="436"/>
                    <a:pt x="1966" y="439"/>
                  </a:cubicBezTo>
                  <a:cubicBezTo>
                    <a:pt x="2131" y="452"/>
                    <a:pt x="2254" y="477"/>
                    <a:pt x="2297" y="490"/>
                  </a:cubicBezTo>
                  <a:cubicBezTo>
                    <a:pt x="2322" y="498"/>
                    <a:pt x="2339" y="507"/>
                    <a:pt x="2352" y="515"/>
                  </a:cubicBezTo>
                  <a:cubicBezTo>
                    <a:pt x="2360" y="507"/>
                    <a:pt x="2373" y="494"/>
                    <a:pt x="2382" y="486"/>
                  </a:cubicBezTo>
                  <a:cubicBezTo>
                    <a:pt x="2428" y="439"/>
                    <a:pt x="2450" y="396"/>
                    <a:pt x="2462" y="375"/>
                  </a:cubicBezTo>
                  <a:cubicBezTo>
                    <a:pt x="2492" y="307"/>
                    <a:pt x="2496" y="290"/>
                    <a:pt x="2513" y="290"/>
                  </a:cubicBezTo>
                  <a:cubicBezTo>
                    <a:pt x="2522" y="290"/>
                    <a:pt x="2526" y="295"/>
                    <a:pt x="2534" y="312"/>
                  </a:cubicBezTo>
                  <a:cubicBezTo>
                    <a:pt x="2539" y="324"/>
                    <a:pt x="2543" y="354"/>
                    <a:pt x="2534" y="401"/>
                  </a:cubicBezTo>
                  <a:cubicBezTo>
                    <a:pt x="2530" y="430"/>
                    <a:pt x="2505" y="490"/>
                    <a:pt x="2454" y="549"/>
                  </a:cubicBezTo>
                  <a:cubicBezTo>
                    <a:pt x="2411" y="604"/>
                    <a:pt x="2343" y="660"/>
                    <a:pt x="2263" y="711"/>
                  </a:cubicBezTo>
                  <a:cubicBezTo>
                    <a:pt x="2276" y="723"/>
                    <a:pt x="2297" y="774"/>
                    <a:pt x="2343" y="965"/>
                  </a:cubicBezTo>
                  <a:cubicBezTo>
                    <a:pt x="2382" y="1126"/>
                    <a:pt x="2479" y="1589"/>
                    <a:pt x="2543" y="2205"/>
                  </a:cubicBezTo>
                  <a:cubicBezTo>
                    <a:pt x="2611" y="2824"/>
                    <a:pt x="2624" y="3597"/>
                    <a:pt x="2636" y="4369"/>
                  </a:cubicBezTo>
                  <a:cubicBezTo>
                    <a:pt x="2641" y="4751"/>
                    <a:pt x="2653" y="5137"/>
                    <a:pt x="2674" y="5502"/>
                  </a:cubicBezTo>
                  <a:cubicBezTo>
                    <a:pt x="2696" y="5867"/>
                    <a:pt x="2725" y="6211"/>
                    <a:pt x="2755" y="6521"/>
                  </a:cubicBezTo>
                  <a:cubicBezTo>
                    <a:pt x="2819" y="7137"/>
                    <a:pt x="2891" y="7599"/>
                    <a:pt x="2912" y="7760"/>
                  </a:cubicBezTo>
                  <a:cubicBezTo>
                    <a:pt x="2929" y="7896"/>
                    <a:pt x="2938" y="7968"/>
                    <a:pt x="2942" y="8011"/>
                  </a:cubicBezTo>
                  <a:cubicBezTo>
                    <a:pt x="2963" y="7990"/>
                    <a:pt x="2980" y="7973"/>
                    <a:pt x="2989" y="7951"/>
                  </a:cubicBezTo>
                  <a:cubicBezTo>
                    <a:pt x="3010" y="7917"/>
                    <a:pt x="3014" y="7888"/>
                    <a:pt x="3018" y="7871"/>
                  </a:cubicBezTo>
                  <a:cubicBezTo>
                    <a:pt x="3014" y="7828"/>
                    <a:pt x="3010" y="7816"/>
                    <a:pt x="3018" y="7811"/>
                  </a:cubicBezTo>
                  <a:cubicBezTo>
                    <a:pt x="3018" y="7809"/>
                    <a:pt x="3019" y="7808"/>
                    <a:pt x="3021" y="7808"/>
                  </a:cubicBezTo>
                  <a:cubicBezTo>
                    <a:pt x="3023" y="7808"/>
                    <a:pt x="3025" y="7809"/>
                    <a:pt x="3027" y="7811"/>
                  </a:cubicBezTo>
                  <a:cubicBezTo>
                    <a:pt x="3023" y="7782"/>
                    <a:pt x="3023" y="7752"/>
                    <a:pt x="3027" y="7718"/>
                  </a:cubicBezTo>
                  <a:cubicBezTo>
                    <a:pt x="3031" y="7659"/>
                    <a:pt x="3048" y="7574"/>
                    <a:pt x="3112" y="7425"/>
                  </a:cubicBezTo>
                  <a:lnTo>
                    <a:pt x="3120" y="7412"/>
                  </a:lnTo>
                  <a:cubicBezTo>
                    <a:pt x="3124" y="7400"/>
                    <a:pt x="3133" y="7383"/>
                    <a:pt x="3137" y="7366"/>
                  </a:cubicBezTo>
                  <a:cubicBezTo>
                    <a:pt x="3133" y="7323"/>
                    <a:pt x="3129" y="7260"/>
                    <a:pt x="3120" y="7158"/>
                  </a:cubicBezTo>
                  <a:cubicBezTo>
                    <a:pt x="3116" y="7069"/>
                    <a:pt x="3112" y="6895"/>
                    <a:pt x="3103" y="6640"/>
                  </a:cubicBezTo>
                  <a:cubicBezTo>
                    <a:pt x="3086" y="5889"/>
                    <a:pt x="3052" y="4513"/>
                    <a:pt x="3001" y="3257"/>
                  </a:cubicBezTo>
                  <a:cubicBezTo>
                    <a:pt x="2955" y="2022"/>
                    <a:pt x="2891" y="902"/>
                    <a:pt x="2887" y="600"/>
                  </a:cubicBezTo>
                  <a:cubicBezTo>
                    <a:pt x="2878" y="583"/>
                    <a:pt x="2874" y="549"/>
                    <a:pt x="2861" y="473"/>
                  </a:cubicBezTo>
                  <a:cubicBezTo>
                    <a:pt x="2853" y="435"/>
                    <a:pt x="2840" y="362"/>
                    <a:pt x="2785" y="282"/>
                  </a:cubicBezTo>
                  <a:cubicBezTo>
                    <a:pt x="2730" y="205"/>
                    <a:pt x="2624" y="121"/>
                    <a:pt x="2488" y="70"/>
                  </a:cubicBezTo>
                  <a:cubicBezTo>
                    <a:pt x="2352" y="14"/>
                    <a:pt x="2182" y="6"/>
                    <a:pt x="1995" y="2"/>
                  </a:cubicBezTo>
                  <a:cubicBezTo>
                    <a:pt x="1952" y="1"/>
                    <a:pt x="1908" y="0"/>
                    <a:pt x="18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5" name="Google Shape;3795;p36"/>
            <p:cNvSpPr/>
            <p:nvPr/>
          </p:nvSpPr>
          <p:spPr>
            <a:xfrm>
              <a:off x="8306553" y="2696142"/>
              <a:ext cx="284897" cy="2240129"/>
            </a:xfrm>
            <a:custGeom>
              <a:avLst/>
              <a:gdLst/>
              <a:ahLst/>
              <a:cxnLst/>
              <a:rect l="l" t="t" r="r" b="b"/>
              <a:pathLst>
                <a:path w="1525" h="11991" extrusionOk="0">
                  <a:moveTo>
                    <a:pt x="1079" y="0"/>
                  </a:moveTo>
                  <a:cubicBezTo>
                    <a:pt x="1057" y="4"/>
                    <a:pt x="1032" y="9"/>
                    <a:pt x="1006" y="17"/>
                  </a:cubicBezTo>
                  <a:cubicBezTo>
                    <a:pt x="981" y="21"/>
                    <a:pt x="956" y="30"/>
                    <a:pt x="930" y="47"/>
                  </a:cubicBezTo>
                  <a:cubicBezTo>
                    <a:pt x="896" y="64"/>
                    <a:pt x="858" y="85"/>
                    <a:pt x="815" y="119"/>
                  </a:cubicBezTo>
                  <a:cubicBezTo>
                    <a:pt x="769" y="157"/>
                    <a:pt x="701" y="225"/>
                    <a:pt x="650" y="327"/>
                  </a:cubicBezTo>
                  <a:cubicBezTo>
                    <a:pt x="595" y="433"/>
                    <a:pt x="561" y="573"/>
                    <a:pt x="544" y="739"/>
                  </a:cubicBezTo>
                  <a:cubicBezTo>
                    <a:pt x="527" y="909"/>
                    <a:pt x="531" y="1108"/>
                    <a:pt x="527" y="1320"/>
                  </a:cubicBezTo>
                  <a:cubicBezTo>
                    <a:pt x="523" y="1537"/>
                    <a:pt x="527" y="1770"/>
                    <a:pt x="527" y="2016"/>
                  </a:cubicBezTo>
                  <a:cubicBezTo>
                    <a:pt x="540" y="2517"/>
                    <a:pt x="561" y="3073"/>
                    <a:pt x="595" y="3663"/>
                  </a:cubicBezTo>
                  <a:cubicBezTo>
                    <a:pt x="624" y="4253"/>
                    <a:pt x="663" y="4873"/>
                    <a:pt x="688" y="5492"/>
                  </a:cubicBezTo>
                  <a:cubicBezTo>
                    <a:pt x="709" y="6116"/>
                    <a:pt x="718" y="6740"/>
                    <a:pt x="697" y="7330"/>
                  </a:cubicBezTo>
                  <a:cubicBezTo>
                    <a:pt x="680" y="7925"/>
                    <a:pt x="620" y="8485"/>
                    <a:pt x="544" y="8977"/>
                  </a:cubicBezTo>
                  <a:cubicBezTo>
                    <a:pt x="472" y="9478"/>
                    <a:pt x="366" y="9902"/>
                    <a:pt x="281" y="10238"/>
                  </a:cubicBezTo>
                  <a:cubicBezTo>
                    <a:pt x="196" y="10577"/>
                    <a:pt x="132" y="10823"/>
                    <a:pt x="98" y="10951"/>
                  </a:cubicBezTo>
                  <a:cubicBezTo>
                    <a:pt x="85" y="11002"/>
                    <a:pt x="77" y="11044"/>
                    <a:pt x="64" y="11082"/>
                  </a:cubicBezTo>
                  <a:cubicBezTo>
                    <a:pt x="39" y="11176"/>
                    <a:pt x="22" y="11244"/>
                    <a:pt x="9" y="11295"/>
                  </a:cubicBezTo>
                  <a:cubicBezTo>
                    <a:pt x="9" y="11329"/>
                    <a:pt x="9" y="11367"/>
                    <a:pt x="9" y="11401"/>
                  </a:cubicBezTo>
                  <a:cubicBezTo>
                    <a:pt x="9" y="11651"/>
                    <a:pt x="5" y="11829"/>
                    <a:pt x="5" y="11918"/>
                  </a:cubicBezTo>
                  <a:cubicBezTo>
                    <a:pt x="5" y="11944"/>
                    <a:pt x="1" y="11969"/>
                    <a:pt x="1" y="11991"/>
                  </a:cubicBezTo>
                  <a:cubicBezTo>
                    <a:pt x="111" y="11736"/>
                    <a:pt x="255" y="11384"/>
                    <a:pt x="429" y="10976"/>
                  </a:cubicBezTo>
                  <a:cubicBezTo>
                    <a:pt x="433" y="10913"/>
                    <a:pt x="442" y="10811"/>
                    <a:pt x="463" y="10662"/>
                  </a:cubicBezTo>
                  <a:cubicBezTo>
                    <a:pt x="484" y="10531"/>
                    <a:pt x="531" y="10280"/>
                    <a:pt x="612" y="9949"/>
                  </a:cubicBezTo>
                  <a:cubicBezTo>
                    <a:pt x="688" y="9618"/>
                    <a:pt x="803" y="9202"/>
                    <a:pt x="917" y="8727"/>
                  </a:cubicBezTo>
                  <a:cubicBezTo>
                    <a:pt x="1032" y="8251"/>
                    <a:pt x="1138" y="7717"/>
                    <a:pt x="1151" y="7139"/>
                  </a:cubicBezTo>
                  <a:cubicBezTo>
                    <a:pt x="1164" y="6851"/>
                    <a:pt x="1155" y="6558"/>
                    <a:pt x="1138" y="6256"/>
                  </a:cubicBezTo>
                  <a:cubicBezTo>
                    <a:pt x="1125" y="5955"/>
                    <a:pt x="1100" y="5654"/>
                    <a:pt x="1079" y="5348"/>
                  </a:cubicBezTo>
                  <a:cubicBezTo>
                    <a:pt x="1053" y="5043"/>
                    <a:pt x="1032" y="4741"/>
                    <a:pt x="1019" y="4436"/>
                  </a:cubicBezTo>
                  <a:cubicBezTo>
                    <a:pt x="1015" y="4287"/>
                    <a:pt x="1015" y="4134"/>
                    <a:pt x="1011" y="3986"/>
                  </a:cubicBezTo>
                  <a:cubicBezTo>
                    <a:pt x="1015" y="3837"/>
                    <a:pt x="1015" y="3689"/>
                    <a:pt x="1028" y="3544"/>
                  </a:cubicBezTo>
                  <a:cubicBezTo>
                    <a:pt x="1036" y="3396"/>
                    <a:pt x="1053" y="3251"/>
                    <a:pt x="1070" y="3111"/>
                  </a:cubicBezTo>
                  <a:cubicBezTo>
                    <a:pt x="1079" y="3043"/>
                    <a:pt x="1096" y="2971"/>
                    <a:pt x="1104" y="2903"/>
                  </a:cubicBezTo>
                  <a:cubicBezTo>
                    <a:pt x="1117" y="2835"/>
                    <a:pt x="1130" y="2768"/>
                    <a:pt x="1142" y="2700"/>
                  </a:cubicBezTo>
                  <a:cubicBezTo>
                    <a:pt x="1202" y="2432"/>
                    <a:pt x="1274" y="2182"/>
                    <a:pt x="1338" y="1944"/>
                  </a:cubicBezTo>
                  <a:cubicBezTo>
                    <a:pt x="1401" y="1706"/>
                    <a:pt x="1452" y="1486"/>
                    <a:pt x="1482" y="1278"/>
                  </a:cubicBezTo>
                  <a:cubicBezTo>
                    <a:pt x="1516" y="1074"/>
                    <a:pt x="1524" y="883"/>
                    <a:pt x="1512" y="718"/>
                  </a:cubicBezTo>
                  <a:cubicBezTo>
                    <a:pt x="1499" y="552"/>
                    <a:pt x="1473" y="408"/>
                    <a:pt x="1439" y="297"/>
                  </a:cubicBezTo>
                  <a:cubicBezTo>
                    <a:pt x="1401" y="187"/>
                    <a:pt x="1350" y="115"/>
                    <a:pt x="1304" y="77"/>
                  </a:cubicBezTo>
                  <a:cubicBezTo>
                    <a:pt x="1236" y="21"/>
                    <a:pt x="1155" y="4"/>
                    <a:pt x="11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6" name="Google Shape;3796;p36"/>
            <p:cNvSpPr/>
            <p:nvPr/>
          </p:nvSpPr>
          <p:spPr>
            <a:xfrm>
              <a:off x="8770420" y="3461906"/>
              <a:ext cx="328425" cy="127970"/>
            </a:xfrm>
            <a:custGeom>
              <a:avLst/>
              <a:gdLst/>
              <a:ahLst/>
              <a:cxnLst/>
              <a:rect l="l" t="t" r="r" b="b"/>
              <a:pathLst>
                <a:path w="1758" h="685" extrusionOk="0">
                  <a:moveTo>
                    <a:pt x="365" y="1"/>
                  </a:moveTo>
                  <a:cubicBezTo>
                    <a:pt x="211" y="1"/>
                    <a:pt x="98" y="18"/>
                    <a:pt x="51" y="18"/>
                  </a:cubicBezTo>
                  <a:cubicBezTo>
                    <a:pt x="41" y="20"/>
                    <a:pt x="31" y="21"/>
                    <a:pt x="23" y="21"/>
                  </a:cubicBezTo>
                  <a:cubicBezTo>
                    <a:pt x="14" y="21"/>
                    <a:pt x="7" y="20"/>
                    <a:pt x="1" y="18"/>
                  </a:cubicBezTo>
                  <a:lnTo>
                    <a:pt x="1" y="18"/>
                  </a:lnTo>
                  <a:cubicBezTo>
                    <a:pt x="51" y="78"/>
                    <a:pt x="111" y="137"/>
                    <a:pt x="183" y="205"/>
                  </a:cubicBezTo>
                  <a:cubicBezTo>
                    <a:pt x="361" y="362"/>
                    <a:pt x="616" y="523"/>
                    <a:pt x="900" y="604"/>
                  </a:cubicBezTo>
                  <a:cubicBezTo>
                    <a:pt x="1064" y="654"/>
                    <a:pt x="1238" y="684"/>
                    <a:pt x="1397" y="684"/>
                  </a:cubicBezTo>
                  <a:cubicBezTo>
                    <a:pt x="1510" y="684"/>
                    <a:pt x="1614" y="669"/>
                    <a:pt x="1703" y="634"/>
                  </a:cubicBezTo>
                  <a:cubicBezTo>
                    <a:pt x="1724" y="625"/>
                    <a:pt x="1741" y="617"/>
                    <a:pt x="1758" y="608"/>
                  </a:cubicBezTo>
                  <a:cubicBezTo>
                    <a:pt x="1745" y="566"/>
                    <a:pt x="1707" y="447"/>
                    <a:pt x="1571" y="349"/>
                  </a:cubicBezTo>
                  <a:cubicBezTo>
                    <a:pt x="1507" y="298"/>
                    <a:pt x="1418" y="252"/>
                    <a:pt x="1325" y="205"/>
                  </a:cubicBezTo>
                  <a:cubicBezTo>
                    <a:pt x="1227" y="163"/>
                    <a:pt x="1125" y="124"/>
                    <a:pt x="1019" y="90"/>
                  </a:cubicBezTo>
                  <a:cubicBezTo>
                    <a:pt x="811" y="27"/>
                    <a:pt x="590" y="1"/>
                    <a:pt x="412" y="1"/>
                  </a:cubicBezTo>
                  <a:cubicBezTo>
                    <a:pt x="396" y="1"/>
                    <a:pt x="380" y="1"/>
                    <a:pt x="365" y="1"/>
                  </a:cubicBezTo>
                  <a:close/>
                </a:path>
              </a:pathLst>
            </a:custGeom>
            <a:solidFill>
              <a:srgbClr val="1E15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7" name="Google Shape;3797;p36"/>
            <p:cNvSpPr/>
            <p:nvPr/>
          </p:nvSpPr>
          <p:spPr>
            <a:xfrm>
              <a:off x="8320003" y="3589689"/>
              <a:ext cx="748017" cy="1502013"/>
            </a:xfrm>
            <a:custGeom>
              <a:avLst/>
              <a:gdLst/>
              <a:ahLst/>
              <a:cxnLst/>
              <a:rect l="l" t="t" r="r" b="b"/>
              <a:pathLst>
                <a:path w="4004" h="8040" extrusionOk="0">
                  <a:moveTo>
                    <a:pt x="3159" y="1"/>
                  </a:moveTo>
                  <a:lnTo>
                    <a:pt x="3159" y="1"/>
                  </a:lnTo>
                  <a:cubicBezTo>
                    <a:pt x="3167" y="18"/>
                    <a:pt x="3167" y="94"/>
                    <a:pt x="3150" y="336"/>
                  </a:cubicBezTo>
                  <a:cubicBezTo>
                    <a:pt x="3146" y="383"/>
                    <a:pt x="3146" y="455"/>
                    <a:pt x="3133" y="540"/>
                  </a:cubicBezTo>
                  <a:cubicBezTo>
                    <a:pt x="3125" y="629"/>
                    <a:pt x="3108" y="735"/>
                    <a:pt x="3095" y="858"/>
                  </a:cubicBezTo>
                  <a:cubicBezTo>
                    <a:pt x="3086" y="917"/>
                    <a:pt x="3078" y="985"/>
                    <a:pt x="3069" y="1053"/>
                  </a:cubicBezTo>
                  <a:cubicBezTo>
                    <a:pt x="3057" y="1121"/>
                    <a:pt x="3044" y="1193"/>
                    <a:pt x="3031" y="1270"/>
                  </a:cubicBezTo>
                  <a:cubicBezTo>
                    <a:pt x="3006" y="1418"/>
                    <a:pt x="2976" y="1584"/>
                    <a:pt x="2938" y="1758"/>
                  </a:cubicBezTo>
                  <a:cubicBezTo>
                    <a:pt x="2789" y="2454"/>
                    <a:pt x="2547" y="3307"/>
                    <a:pt x="2208" y="4135"/>
                  </a:cubicBezTo>
                  <a:cubicBezTo>
                    <a:pt x="1877" y="4962"/>
                    <a:pt x="1469" y="5765"/>
                    <a:pt x="1092" y="6401"/>
                  </a:cubicBezTo>
                  <a:cubicBezTo>
                    <a:pt x="722" y="7038"/>
                    <a:pt x="387" y="7509"/>
                    <a:pt x="247" y="7713"/>
                  </a:cubicBezTo>
                  <a:lnTo>
                    <a:pt x="243" y="7717"/>
                  </a:lnTo>
                  <a:lnTo>
                    <a:pt x="238" y="7721"/>
                  </a:lnTo>
                  <a:cubicBezTo>
                    <a:pt x="204" y="7768"/>
                    <a:pt x="196" y="7781"/>
                    <a:pt x="183" y="7798"/>
                  </a:cubicBezTo>
                  <a:cubicBezTo>
                    <a:pt x="81" y="7938"/>
                    <a:pt x="30" y="8001"/>
                    <a:pt x="1" y="8031"/>
                  </a:cubicBezTo>
                  <a:cubicBezTo>
                    <a:pt x="22" y="8035"/>
                    <a:pt x="43" y="8035"/>
                    <a:pt x="69" y="8040"/>
                  </a:cubicBezTo>
                  <a:cubicBezTo>
                    <a:pt x="103" y="8040"/>
                    <a:pt x="145" y="8035"/>
                    <a:pt x="187" y="8031"/>
                  </a:cubicBezTo>
                  <a:cubicBezTo>
                    <a:pt x="217" y="7997"/>
                    <a:pt x="285" y="7933"/>
                    <a:pt x="408" y="7815"/>
                  </a:cubicBezTo>
                  <a:cubicBezTo>
                    <a:pt x="552" y="7675"/>
                    <a:pt x="968" y="7276"/>
                    <a:pt x="1414" y="6669"/>
                  </a:cubicBezTo>
                  <a:cubicBezTo>
                    <a:pt x="1639" y="6367"/>
                    <a:pt x="1872" y="6015"/>
                    <a:pt x="2093" y="5624"/>
                  </a:cubicBezTo>
                  <a:cubicBezTo>
                    <a:pt x="2310" y="5234"/>
                    <a:pt x="2513" y="4814"/>
                    <a:pt x="2696" y="4381"/>
                  </a:cubicBezTo>
                  <a:cubicBezTo>
                    <a:pt x="2874" y="3944"/>
                    <a:pt x="3044" y="3507"/>
                    <a:pt x="3192" y="3082"/>
                  </a:cubicBezTo>
                  <a:cubicBezTo>
                    <a:pt x="3341" y="2662"/>
                    <a:pt x="3464" y="2254"/>
                    <a:pt x="3566" y="1894"/>
                  </a:cubicBezTo>
                  <a:cubicBezTo>
                    <a:pt x="3774" y="1164"/>
                    <a:pt x="3889" y="603"/>
                    <a:pt x="3931" y="408"/>
                  </a:cubicBezTo>
                  <a:cubicBezTo>
                    <a:pt x="3973" y="209"/>
                    <a:pt x="3990" y="128"/>
                    <a:pt x="4003" y="98"/>
                  </a:cubicBezTo>
                  <a:lnTo>
                    <a:pt x="4003" y="98"/>
                  </a:lnTo>
                  <a:cubicBezTo>
                    <a:pt x="3938" y="111"/>
                    <a:pt x="3869" y="117"/>
                    <a:pt x="3799" y="117"/>
                  </a:cubicBezTo>
                  <a:cubicBezTo>
                    <a:pt x="3778" y="117"/>
                    <a:pt x="3757" y="116"/>
                    <a:pt x="3736" y="115"/>
                  </a:cubicBezTo>
                  <a:cubicBezTo>
                    <a:pt x="3587" y="111"/>
                    <a:pt x="3430" y="86"/>
                    <a:pt x="3277" y="39"/>
                  </a:cubicBezTo>
                  <a:cubicBezTo>
                    <a:pt x="3239" y="26"/>
                    <a:pt x="3201" y="13"/>
                    <a:pt x="31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8" name="Google Shape;3798;p36"/>
            <p:cNvSpPr/>
            <p:nvPr/>
          </p:nvSpPr>
          <p:spPr>
            <a:xfrm>
              <a:off x="8284321" y="3352057"/>
              <a:ext cx="920076" cy="1737216"/>
            </a:xfrm>
            <a:custGeom>
              <a:avLst/>
              <a:gdLst/>
              <a:ahLst/>
              <a:cxnLst/>
              <a:rect l="l" t="t" r="r" b="b"/>
              <a:pathLst>
                <a:path w="4925" h="9299" extrusionOk="0">
                  <a:moveTo>
                    <a:pt x="2861" y="0"/>
                  </a:moveTo>
                  <a:cubicBezTo>
                    <a:pt x="2775" y="0"/>
                    <a:pt x="2705" y="7"/>
                    <a:pt x="2653" y="16"/>
                  </a:cubicBezTo>
                  <a:cubicBezTo>
                    <a:pt x="2433" y="46"/>
                    <a:pt x="2327" y="110"/>
                    <a:pt x="2276" y="148"/>
                  </a:cubicBezTo>
                  <a:cubicBezTo>
                    <a:pt x="2254" y="165"/>
                    <a:pt x="2242" y="173"/>
                    <a:pt x="2233" y="182"/>
                  </a:cubicBezTo>
                  <a:cubicBezTo>
                    <a:pt x="2233" y="186"/>
                    <a:pt x="2229" y="186"/>
                    <a:pt x="2229" y="190"/>
                  </a:cubicBezTo>
                  <a:cubicBezTo>
                    <a:pt x="2204" y="233"/>
                    <a:pt x="2161" y="309"/>
                    <a:pt x="2114" y="454"/>
                  </a:cubicBezTo>
                  <a:cubicBezTo>
                    <a:pt x="2085" y="547"/>
                    <a:pt x="2034" y="725"/>
                    <a:pt x="2013" y="971"/>
                  </a:cubicBezTo>
                  <a:cubicBezTo>
                    <a:pt x="1987" y="1222"/>
                    <a:pt x="1996" y="1536"/>
                    <a:pt x="2000" y="1905"/>
                  </a:cubicBezTo>
                  <a:cubicBezTo>
                    <a:pt x="2000" y="2635"/>
                    <a:pt x="1970" y="3556"/>
                    <a:pt x="1771" y="4477"/>
                  </a:cubicBezTo>
                  <a:cubicBezTo>
                    <a:pt x="1720" y="4706"/>
                    <a:pt x="1660" y="4936"/>
                    <a:pt x="1588" y="5161"/>
                  </a:cubicBezTo>
                  <a:cubicBezTo>
                    <a:pt x="1516" y="5381"/>
                    <a:pt x="1435" y="5602"/>
                    <a:pt x="1355" y="5814"/>
                  </a:cubicBezTo>
                  <a:cubicBezTo>
                    <a:pt x="1193" y="6243"/>
                    <a:pt x="1024" y="6650"/>
                    <a:pt x="862" y="7020"/>
                  </a:cubicBezTo>
                  <a:cubicBezTo>
                    <a:pt x="540" y="7758"/>
                    <a:pt x="281" y="8365"/>
                    <a:pt x="128" y="8696"/>
                  </a:cubicBezTo>
                  <a:lnTo>
                    <a:pt x="124" y="8705"/>
                  </a:lnTo>
                  <a:cubicBezTo>
                    <a:pt x="52" y="8853"/>
                    <a:pt x="35" y="8925"/>
                    <a:pt x="26" y="8976"/>
                  </a:cubicBezTo>
                  <a:cubicBezTo>
                    <a:pt x="1" y="9129"/>
                    <a:pt x="52" y="9214"/>
                    <a:pt x="73" y="9261"/>
                  </a:cubicBezTo>
                  <a:cubicBezTo>
                    <a:pt x="73" y="9261"/>
                    <a:pt x="77" y="9265"/>
                    <a:pt x="77" y="9265"/>
                  </a:cubicBezTo>
                  <a:cubicBezTo>
                    <a:pt x="86" y="9269"/>
                    <a:pt x="98" y="9273"/>
                    <a:pt x="115" y="9282"/>
                  </a:cubicBezTo>
                  <a:cubicBezTo>
                    <a:pt x="128" y="9286"/>
                    <a:pt x="149" y="9290"/>
                    <a:pt x="170" y="9299"/>
                  </a:cubicBezTo>
                  <a:cubicBezTo>
                    <a:pt x="179" y="9278"/>
                    <a:pt x="196" y="9248"/>
                    <a:pt x="226" y="9201"/>
                  </a:cubicBezTo>
                  <a:cubicBezTo>
                    <a:pt x="226" y="9193"/>
                    <a:pt x="226" y="9184"/>
                    <a:pt x="230" y="9171"/>
                  </a:cubicBezTo>
                  <a:cubicBezTo>
                    <a:pt x="230" y="9125"/>
                    <a:pt x="238" y="9040"/>
                    <a:pt x="277" y="8900"/>
                  </a:cubicBezTo>
                  <a:cubicBezTo>
                    <a:pt x="302" y="8802"/>
                    <a:pt x="357" y="8620"/>
                    <a:pt x="468" y="8386"/>
                  </a:cubicBezTo>
                  <a:cubicBezTo>
                    <a:pt x="574" y="8149"/>
                    <a:pt x="735" y="7864"/>
                    <a:pt x="905" y="7537"/>
                  </a:cubicBezTo>
                  <a:cubicBezTo>
                    <a:pt x="1070" y="7206"/>
                    <a:pt x="1249" y="6833"/>
                    <a:pt x="1406" y="6425"/>
                  </a:cubicBezTo>
                  <a:cubicBezTo>
                    <a:pt x="1563" y="6018"/>
                    <a:pt x="1711" y="5581"/>
                    <a:pt x="1834" y="5139"/>
                  </a:cubicBezTo>
                  <a:cubicBezTo>
                    <a:pt x="1957" y="4694"/>
                    <a:pt x="2063" y="4248"/>
                    <a:pt x="2153" y="3819"/>
                  </a:cubicBezTo>
                  <a:cubicBezTo>
                    <a:pt x="2237" y="3386"/>
                    <a:pt x="2305" y="2979"/>
                    <a:pt x="2361" y="2614"/>
                  </a:cubicBezTo>
                  <a:cubicBezTo>
                    <a:pt x="2471" y="1880"/>
                    <a:pt x="2530" y="1324"/>
                    <a:pt x="2560" y="1128"/>
                  </a:cubicBezTo>
                  <a:cubicBezTo>
                    <a:pt x="2598" y="827"/>
                    <a:pt x="2611" y="785"/>
                    <a:pt x="2619" y="785"/>
                  </a:cubicBezTo>
                  <a:cubicBezTo>
                    <a:pt x="2632" y="785"/>
                    <a:pt x="2632" y="840"/>
                    <a:pt x="2611" y="1128"/>
                  </a:cubicBezTo>
                  <a:cubicBezTo>
                    <a:pt x="2594" y="1324"/>
                    <a:pt x="2543" y="1884"/>
                    <a:pt x="2437" y="2618"/>
                  </a:cubicBezTo>
                  <a:cubicBezTo>
                    <a:pt x="2382" y="2983"/>
                    <a:pt x="2314" y="3395"/>
                    <a:pt x="2229" y="3828"/>
                  </a:cubicBezTo>
                  <a:cubicBezTo>
                    <a:pt x="2144" y="4256"/>
                    <a:pt x="2038" y="4706"/>
                    <a:pt x="1915" y="5152"/>
                  </a:cubicBezTo>
                  <a:cubicBezTo>
                    <a:pt x="1788" y="5598"/>
                    <a:pt x="1639" y="6039"/>
                    <a:pt x="1482" y="6447"/>
                  </a:cubicBezTo>
                  <a:cubicBezTo>
                    <a:pt x="1321" y="6858"/>
                    <a:pt x="1142" y="7236"/>
                    <a:pt x="973" y="7563"/>
                  </a:cubicBezTo>
                  <a:cubicBezTo>
                    <a:pt x="799" y="7894"/>
                    <a:pt x="637" y="8174"/>
                    <a:pt x="527" y="8407"/>
                  </a:cubicBezTo>
                  <a:cubicBezTo>
                    <a:pt x="417" y="8637"/>
                    <a:pt x="357" y="8815"/>
                    <a:pt x="328" y="8908"/>
                  </a:cubicBezTo>
                  <a:cubicBezTo>
                    <a:pt x="294" y="9023"/>
                    <a:pt x="277" y="9095"/>
                    <a:pt x="264" y="9142"/>
                  </a:cubicBezTo>
                  <a:cubicBezTo>
                    <a:pt x="281" y="9112"/>
                    <a:pt x="302" y="9082"/>
                    <a:pt x="328" y="9044"/>
                  </a:cubicBezTo>
                  <a:cubicBezTo>
                    <a:pt x="340" y="9027"/>
                    <a:pt x="353" y="9010"/>
                    <a:pt x="387" y="8959"/>
                  </a:cubicBezTo>
                  <a:lnTo>
                    <a:pt x="391" y="8955"/>
                  </a:lnTo>
                  <a:cubicBezTo>
                    <a:pt x="527" y="8743"/>
                    <a:pt x="854" y="8272"/>
                    <a:pt x="1219" y="7635"/>
                  </a:cubicBezTo>
                  <a:cubicBezTo>
                    <a:pt x="1592" y="6998"/>
                    <a:pt x="1996" y="6196"/>
                    <a:pt x="2327" y="5377"/>
                  </a:cubicBezTo>
                  <a:cubicBezTo>
                    <a:pt x="2662" y="4554"/>
                    <a:pt x="2904" y="3705"/>
                    <a:pt x="3057" y="3017"/>
                  </a:cubicBezTo>
                  <a:cubicBezTo>
                    <a:pt x="3074" y="2932"/>
                    <a:pt x="3095" y="2847"/>
                    <a:pt x="3112" y="2767"/>
                  </a:cubicBezTo>
                  <a:cubicBezTo>
                    <a:pt x="3125" y="2686"/>
                    <a:pt x="3142" y="2610"/>
                    <a:pt x="3154" y="2533"/>
                  </a:cubicBezTo>
                  <a:cubicBezTo>
                    <a:pt x="3167" y="2457"/>
                    <a:pt x="3180" y="2385"/>
                    <a:pt x="3192" y="2317"/>
                  </a:cubicBezTo>
                  <a:cubicBezTo>
                    <a:pt x="3205" y="2253"/>
                    <a:pt x="3209" y="2185"/>
                    <a:pt x="3222" y="2126"/>
                  </a:cubicBezTo>
                  <a:cubicBezTo>
                    <a:pt x="3239" y="2003"/>
                    <a:pt x="3256" y="1901"/>
                    <a:pt x="3265" y="1812"/>
                  </a:cubicBezTo>
                  <a:cubicBezTo>
                    <a:pt x="3277" y="1723"/>
                    <a:pt x="3286" y="1655"/>
                    <a:pt x="3290" y="1608"/>
                  </a:cubicBezTo>
                  <a:cubicBezTo>
                    <a:pt x="3320" y="1341"/>
                    <a:pt x="3337" y="1277"/>
                    <a:pt x="3345" y="1268"/>
                  </a:cubicBezTo>
                  <a:cubicBezTo>
                    <a:pt x="3091" y="1171"/>
                    <a:pt x="2870" y="1022"/>
                    <a:pt x="2713" y="874"/>
                  </a:cubicBezTo>
                  <a:cubicBezTo>
                    <a:pt x="2530" y="704"/>
                    <a:pt x="2428" y="538"/>
                    <a:pt x="2399" y="479"/>
                  </a:cubicBezTo>
                  <a:cubicBezTo>
                    <a:pt x="2356" y="386"/>
                    <a:pt x="2361" y="373"/>
                    <a:pt x="2373" y="364"/>
                  </a:cubicBezTo>
                  <a:cubicBezTo>
                    <a:pt x="2376" y="362"/>
                    <a:pt x="2379" y="361"/>
                    <a:pt x="2383" y="361"/>
                  </a:cubicBezTo>
                  <a:cubicBezTo>
                    <a:pt x="2397" y="361"/>
                    <a:pt x="2419" y="377"/>
                    <a:pt x="2462" y="437"/>
                  </a:cubicBezTo>
                  <a:cubicBezTo>
                    <a:pt x="2484" y="458"/>
                    <a:pt x="2522" y="509"/>
                    <a:pt x="2573" y="572"/>
                  </a:cubicBezTo>
                  <a:cubicBezTo>
                    <a:pt x="2577" y="560"/>
                    <a:pt x="2598" y="547"/>
                    <a:pt x="2641" y="530"/>
                  </a:cubicBezTo>
                  <a:cubicBezTo>
                    <a:pt x="2687" y="517"/>
                    <a:pt x="2823" y="483"/>
                    <a:pt x="3010" y="479"/>
                  </a:cubicBezTo>
                  <a:cubicBezTo>
                    <a:pt x="3033" y="478"/>
                    <a:pt x="3057" y="477"/>
                    <a:pt x="3081" y="477"/>
                  </a:cubicBezTo>
                  <a:cubicBezTo>
                    <a:pt x="3254" y="477"/>
                    <a:pt x="3458" y="504"/>
                    <a:pt x="3655" y="564"/>
                  </a:cubicBezTo>
                  <a:cubicBezTo>
                    <a:pt x="3765" y="598"/>
                    <a:pt x="3876" y="636"/>
                    <a:pt x="3973" y="687"/>
                  </a:cubicBezTo>
                  <a:cubicBezTo>
                    <a:pt x="4071" y="738"/>
                    <a:pt x="4164" y="789"/>
                    <a:pt x="4241" y="848"/>
                  </a:cubicBezTo>
                  <a:cubicBezTo>
                    <a:pt x="4317" y="912"/>
                    <a:pt x="4372" y="980"/>
                    <a:pt x="4402" y="1043"/>
                  </a:cubicBezTo>
                  <a:cubicBezTo>
                    <a:pt x="4419" y="1086"/>
                    <a:pt x="4428" y="1120"/>
                    <a:pt x="4432" y="1150"/>
                  </a:cubicBezTo>
                  <a:cubicBezTo>
                    <a:pt x="4470" y="1116"/>
                    <a:pt x="4500" y="1082"/>
                    <a:pt x="4525" y="1048"/>
                  </a:cubicBezTo>
                  <a:cubicBezTo>
                    <a:pt x="4568" y="984"/>
                    <a:pt x="4580" y="929"/>
                    <a:pt x="4585" y="899"/>
                  </a:cubicBezTo>
                  <a:cubicBezTo>
                    <a:pt x="4593" y="857"/>
                    <a:pt x="4593" y="827"/>
                    <a:pt x="4597" y="814"/>
                  </a:cubicBezTo>
                  <a:cubicBezTo>
                    <a:pt x="4602" y="797"/>
                    <a:pt x="4606" y="789"/>
                    <a:pt x="4610" y="789"/>
                  </a:cubicBezTo>
                  <a:cubicBezTo>
                    <a:pt x="4619" y="789"/>
                    <a:pt x="4627" y="789"/>
                    <a:pt x="4640" y="806"/>
                  </a:cubicBezTo>
                  <a:cubicBezTo>
                    <a:pt x="4648" y="823"/>
                    <a:pt x="4661" y="852"/>
                    <a:pt x="4661" y="908"/>
                  </a:cubicBezTo>
                  <a:cubicBezTo>
                    <a:pt x="4661" y="942"/>
                    <a:pt x="4657" y="1014"/>
                    <a:pt x="4606" y="1099"/>
                  </a:cubicBezTo>
                  <a:cubicBezTo>
                    <a:pt x="4563" y="1179"/>
                    <a:pt x="4474" y="1273"/>
                    <a:pt x="4347" y="1324"/>
                  </a:cubicBezTo>
                  <a:cubicBezTo>
                    <a:pt x="4305" y="1341"/>
                    <a:pt x="4258" y="1353"/>
                    <a:pt x="4211" y="1366"/>
                  </a:cubicBezTo>
                  <a:cubicBezTo>
                    <a:pt x="4215" y="1392"/>
                    <a:pt x="4207" y="1472"/>
                    <a:pt x="4173" y="1684"/>
                  </a:cubicBezTo>
                  <a:cubicBezTo>
                    <a:pt x="4143" y="1884"/>
                    <a:pt x="4033" y="2448"/>
                    <a:pt x="3833" y="3178"/>
                  </a:cubicBezTo>
                  <a:cubicBezTo>
                    <a:pt x="3732" y="3543"/>
                    <a:pt x="3604" y="3951"/>
                    <a:pt x="3460" y="4375"/>
                  </a:cubicBezTo>
                  <a:cubicBezTo>
                    <a:pt x="3311" y="4800"/>
                    <a:pt x="3146" y="5241"/>
                    <a:pt x="2963" y="5678"/>
                  </a:cubicBezTo>
                  <a:cubicBezTo>
                    <a:pt x="2785" y="6111"/>
                    <a:pt x="2577" y="6540"/>
                    <a:pt x="2356" y="6930"/>
                  </a:cubicBezTo>
                  <a:cubicBezTo>
                    <a:pt x="2136" y="7321"/>
                    <a:pt x="1898" y="7677"/>
                    <a:pt x="1669" y="7983"/>
                  </a:cubicBezTo>
                  <a:cubicBezTo>
                    <a:pt x="1215" y="8590"/>
                    <a:pt x="790" y="8985"/>
                    <a:pt x="637" y="9121"/>
                  </a:cubicBezTo>
                  <a:cubicBezTo>
                    <a:pt x="544" y="9201"/>
                    <a:pt x="476" y="9256"/>
                    <a:pt x="438" y="9290"/>
                  </a:cubicBezTo>
                  <a:cubicBezTo>
                    <a:pt x="459" y="9282"/>
                    <a:pt x="480" y="9273"/>
                    <a:pt x="502" y="9265"/>
                  </a:cubicBezTo>
                  <a:cubicBezTo>
                    <a:pt x="569" y="9239"/>
                    <a:pt x="659" y="9188"/>
                    <a:pt x="769" y="9108"/>
                  </a:cubicBezTo>
                  <a:cubicBezTo>
                    <a:pt x="824" y="9065"/>
                    <a:pt x="879" y="9014"/>
                    <a:pt x="943" y="8964"/>
                  </a:cubicBezTo>
                  <a:cubicBezTo>
                    <a:pt x="1007" y="8908"/>
                    <a:pt x="1079" y="8853"/>
                    <a:pt x="1147" y="8785"/>
                  </a:cubicBezTo>
                  <a:cubicBezTo>
                    <a:pt x="1431" y="8526"/>
                    <a:pt x="1766" y="8166"/>
                    <a:pt x="2089" y="7716"/>
                  </a:cubicBezTo>
                  <a:cubicBezTo>
                    <a:pt x="2254" y="7491"/>
                    <a:pt x="2416" y="7245"/>
                    <a:pt x="2573" y="6977"/>
                  </a:cubicBezTo>
                  <a:cubicBezTo>
                    <a:pt x="2730" y="6714"/>
                    <a:pt x="2883" y="6430"/>
                    <a:pt x="3031" y="6137"/>
                  </a:cubicBezTo>
                  <a:cubicBezTo>
                    <a:pt x="3328" y="5547"/>
                    <a:pt x="3604" y="4906"/>
                    <a:pt x="3872" y="4265"/>
                  </a:cubicBezTo>
                  <a:cubicBezTo>
                    <a:pt x="4139" y="3624"/>
                    <a:pt x="4394" y="2975"/>
                    <a:pt x="4627" y="2355"/>
                  </a:cubicBezTo>
                  <a:cubicBezTo>
                    <a:pt x="4742" y="2045"/>
                    <a:pt x="4861" y="1744"/>
                    <a:pt x="4899" y="1447"/>
                  </a:cubicBezTo>
                  <a:cubicBezTo>
                    <a:pt x="4920" y="1298"/>
                    <a:pt x="4924" y="1150"/>
                    <a:pt x="4894" y="1014"/>
                  </a:cubicBezTo>
                  <a:cubicBezTo>
                    <a:pt x="4865" y="878"/>
                    <a:pt x="4805" y="751"/>
                    <a:pt x="4720" y="653"/>
                  </a:cubicBezTo>
                  <a:cubicBezTo>
                    <a:pt x="4631" y="551"/>
                    <a:pt x="4525" y="475"/>
                    <a:pt x="4415" y="411"/>
                  </a:cubicBezTo>
                  <a:cubicBezTo>
                    <a:pt x="4305" y="347"/>
                    <a:pt x="4190" y="296"/>
                    <a:pt x="4080" y="258"/>
                  </a:cubicBezTo>
                  <a:cubicBezTo>
                    <a:pt x="3859" y="173"/>
                    <a:pt x="3647" y="110"/>
                    <a:pt x="3460" y="72"/>
                  </a:cubicBezTo>
                  <a:cubicBezTo>
                    <a:pt x="3273" y="29"/>
                    <a:pt x="3103" y="12"/>
                    <a:pt x="2968" y="4"/>
                  </a:cubicBezTo>
                  <a:cubicBezTo>
                    <a:pt x="2930" y="1"/>
                    <a:pt x="2894" y="0"/>
                    <a:pt x="28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9" name="Google Shape;3799;p36"/>
            <p:cNvSpPr/>
            <p:nvPr/>
          </p:nvSpPr>
          <p:spPr>
            <a:xfrm>
              <a:off x="8306553" y="2696142"/>
              <a:ext cx="284897" cy="2240129"/>
            </a:xfrm>
            <a:custGeom>
              <a:avLst/>
              <a:gdLst/>
              <a:ahLst/>
              <a:cxnLst/>
              <a:rect l="l" t="t" r="r" b="b"/>
              <a:pathLst>
                <a:path w="1525" h="11991" extrusionOk="0">
                  <a:moveTo>
                    <a:pt x="1079" y="0"/>
                  </a:moveTo>
                  <a:cubicBezTo>
                    <a:pt x="1057" y="4"/>
                    <a:pt x="1032" y="9"/>
                    <a:pt x="1006" y="17"/>
                  </a:cubicBezTo>
                  <a:cubicBezTo>
                    <a:pt x="981" y="21"/>
                    <a:pt x="956" y="30"/>
                    <a:pt x="930" y="47"/>
                  </a:cubicBezTo>
                  <a:cubicBezTo>
                    <a:pt x="1032" y="166"/>
                    <a:pt x="1155" y="446"/>
                    <a:pt x="1057" y="1057"/>
                  </a:cubicBezTo>
                  <a:cubicBezTo>
                    <a:pt x="900" y="2025"/>
                    <a:pt x="849" y="2823"/>
                    <a:pt x="858" y="3502"/>
                  </a:cubicBezTo>
                  <a:cubicBezTo>
                    <a:pt x="866" y="4177"/>
                    <a:pt x="1053" y="6779"/>
                    <a:pt x="985" y="7182"/>
                  </a:cubicBezTo>
                  <a:cubicBezTo>
                    <a:pt x="922" y="7581"/>
                    <a:pt x="756" y="8616"/>
                    <a:pt x="735" y="8871"/>
                  </a:cubicBezTo>
                  <a:cubicBezTo>
                    <a:pt x="714" y="9121"/>
                    <a:pt x="395" y="10548"/>
                    <a:pt x="306" y="10768"/>
                  </a:cubicBezTo>
                  <a:cubicBezTo>
                    <a:pt x="268" y="10862"/>
                    <a:pt x="166" y="10980"/>
                    <a:pt x="64" y="11082"/>
                  </a:cubicBezTo>
                  <a:cubicBezTo>
                    <a:pt x="39" y="11176"/>
                    <a:pt x="22" y="11244"/>
                    <a:pt x="9" y="11295"/>
                  </a:cubicBezTo>
                  <a:cubicBezTo>
                    <a:pt x="9" y="11329"/>
                    <a:pt x="9" y="11367"/>
                    <a:pt x="9" y="11401"/>
                  </a:cubicBezTo>
                  <a:cubicBezTo>
                    <a:pt x="9" y="11651"/>
                    <a:pt x="5" y="11829"/>
                    <a:pt x="5" y="11918"/>
                  </a:cubicBezTo>
                  <a:cubicBezTo>
                    <a:pt x="5" y="11944"/>
                    <a:pt x="1" y="11969"/>
                    <a:pt x="1" y="11991"/>
                  </a:cubicBezTo>
                  <a:cubicBezTo>
                    <a:pt x="111" y="11736"/>
                    <a:pt x="255" y="11384"/>
                    <a:pt x="429" y="10976"/>
                  </a:cubicBezTo>
                  <a:cubicBezTo>
                    <a:pt x="433" y="10913"/>
                    <a:pt x="442" y="10811"/>
                    <a:pt x="463" y="10662"/>
                  </a:cubicBezTo>
                  <a:cubicBezTo>
                    <a:pt x="484" y="10531"/>
                    <a:pt x="531" y="10280"/>
                    <a:pt x="612" y="9949"/>
                  </a:cubicBezTo>
                  <a:cubicBezTo>
                    <a:pt x="688" y="9618"/>
                    <a:pt x="803" y="9202"/>
                    <a:pt x="917" y="8727"/>
                  </a:cubicBezTo>
                  <a:cubicBezTo>
                    <a:pt x="1032" y="8251"/>
                    <a:pt x="1138" y="7717"/>
                    <a:pt x="1151" y="7139"/>
                  </a:cubicBezTo>
                  <a:cubicBezTo>
                    <a:pt x="1164" y="6851"/>
                    <a:pt x="1155" y="6558"/>
                    <a:pt x="1138" y="6256"/>
                  </a:cubicBezTo>
                  <a:cubicBezTo>
                    <a:pt x="1125" y="5955"/>
                    <a:pt x="1100" y="5654"/>
                    <a:pt x="1079" y="5348"/>
                  </a:cubicBezTo>
                  <a:cubicBezTo>
                    <a:pt x="1053" y="5043"/>
                    <a:pt x="1032" y="4741"/>
                    <a:pt x="1019" y="4436"/>
                  </a:cubicBezTo>
                  <a:cubicBezTo>
                    <a:pt x="1015" y="4287"/>
                    <a:pt x="1015" y="4134"/>
                    <a:pt x="1011" y="3986"/>
                  </a:cubicBezTo>
                  <a:cubicBezTo>
                    <a:pt x="1015" y="3837"/>
                    <a:pt x="1015" y="3689"/>
                    <a:pt x="1028" y="3544"/>
                  </a:cubicBezTo>
                  <a:cubicBezTo>
                    <a:pt x="1036" y="3396"/>
                    <a:pt x="1053" y="3251"/>
                    <a:pt x="1070" y="3111"/>
                  </a:cubicBezTo>
                  <a:cubicBezTo>
                    <a:pt x="1079" y="3043"/>
                    <a:pt x="1096" y="2971"/>
                    <a:pt x="1104" y="2903"/>
                  </a:cubicBezTo>
                  <a:cubicBezTo>
                    <a:pt x="1117" y="2835"/>
                    <a:pt x="1130" y="2768"/>
                    <a:pt x="1142" y="2700"/>
                  </a:cubicBezTo>
                  <a:cubicBezTo>
                    <a:pt x="1202" y="2432"/>
                    <a:pt x="1274" y="2182"/>
                    <a:pt x="1338" y="1944"/>
                  </a:cubicBezTo>
                  <a:cubicBezTo>
                    <a:pt x="1401" y="1706"/>
                    <a:pt x="1452" y="1486"/>
                    <a:pt x="1482" y="1278"/>
                  </a:cubicBezTo>
                  <a:cubicBezTo>
                    <a:pt x="1516" y="1074"/>
                    <a:pt x="1524" y="883"/>
                    <a:pt x="1512" y="718"/>
                  </a:cubicBezTo>
                  <a:cubicBezTo>
                    <a:pt x="1499" y="552"/>
                    <a:pt x="1473" y="408"/>
                    <a:pt x="1439" y="297"/>
                  </a:cubicBezTo>
                  <a:cubicBezTo>
                    <a:pt x="1401" y="187"/>
                    <a:pt x="1350" y="115"/>
                    <a:pt x="1304" y="77"/>
                  </a:cubicBezTo>
                  <a:cubicBezTo>
                    <a:pt x="1236" y="21"/>
                    <a:pt x="1155" y="4"/>
                    <a:pt x="1100" y="0"/>
                  </a:cubicBezTo>
                  <a:close/>
                </a:path>
              </a:pathLst>
            </a:custGeom>
            <a:solidFill>
              <a:srgbClr val="1E1549">
                <a:alpha val="41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0" name="Google Shape;3800;p36"/>
            <p:cNvSpPr/>
            <p:nvPr/>
          </p:nvSpPr>
          <p:spPr>
            <a:xfrm>
              <a:off x="7467556" y="3453686"/>
              <a:ext cx="428373" cy="1367691"/>
            </a:xfrm>
            <a:custGeom>
              <a:avLst/>
              <a:gdLst/>
              <a:ahLst/>
              <a:cxnLst/>
              <a:rect l="l" t="t" r="r" b="b"/>
              <a:pathLst>
                <a:path w="2293" h="7321" extrusionOk="0">
                  <a:moveTo>
                    <a:pt x="292" y="0"/>
                  </a:moveTo>
                  <a:cubicBezTo>
                    <a:pt x="263" y="0"/>
                    <a:pt x="234" y="5"/>
                    <a:pt x="209" y="11"/>
                  </a:cubicBezTo>
                  <a:cubicBezTo>
                    <a:pt x="196" y="16"/>
                    <a:pt x="188" y="20"/>
                    <a:pt x="179" y="24"/>
                  </a:cubicBezTo>
                  <a:cubicBezTo>
                    <a:pt x="179" y="198"/>
                    <a:pt x="171" y="648"/>
                    <a:pt x="99" y="1544"/>
                  </a:cubicBezTo>
                  <a:cubicBezTo>
                    <a:pt x="1" y="2774"/>
                    <a:pt x="336" y="5215"/>
                    <a:pt x="756" y="5779"/>
                  </a:cubicBezTo>
                  <a:cubicBezTo>
                    <a:pt x="1177" y="6340"/>
                    <a:pt x="2068" y="7235"/>
                    <a:pt x="2068" y="7235"/>
                  </a:cubicBezTo>
                  <a:lnTo>
                    <a:pt x="2293" y="7320"/>
                  </a:lnTo>
                  <a:cubicBezTo>
                    <a:pt x="2238" y="7261"/>
                    <a:pt x="2183" y="7201"/>
                    <a:pt x="2123" y="7138"/>
                  </a:cubicBezTo>
                  <a:cubicBezTo>
                    <a:pt x="1818" y="6802"/>
                    <a:pt x="1465" y="6425"/>
                    <a:pt x="1151" y="5975"/>
                  </a:cubicBezTo>
                  <a:cubicBezTo>
                    <a:pt x="994" y="5750"/>
                    <a:pt x="858" y="5499"/>
                    <a:pt x="748" y="5240"/>
                  </a:cubicBezTo>
                  <a:cubicBezTo>
                    <a:pt x="638" y="4977"/>
                    <a:pt x="548" y="4701"/>
                    <a:pt x="485" y="4426"/>
                  </a:cubicBezTo>
                  <a:cubicBezTo>
                    <a:pt x="349" y="3865"/>
                    <a:pt x="302" y="3288"/>
                    <a:pt x="315" y="2745"/>
                  </a:cubicBezTo>
                  <a:cubicBezTo>
                    <a:pt x="324" y="2201"/>
                    <a:pt x="383" y="1688"/>
                    <a:pt x="451" y="1238"/>
                  </a:cubicBezTo>
                  <a:cubicBezTo>
                    <a:pt x="489" y="1009"/>
                    <a:pt x="527" y="797"/>
                    <a:pt x="561" y="606"/>
                  </a:cubicBezTo>
                  <a:cubicBezTo>
                    <a:pt x="595" y="419"/>
                    <a:pt x="595" y="236"/>
                    <a:pt x="523" y="117"/>
                  </a:cubicBezTo>
                  <a:cubicBezTo>
                    <a:pt x="485" y="62"/>
                    <a:pt x="430" y="24"/>
                    <a:pt x="370" y="11"/>
                  </a:cubicBezTo>
                  <a:cubicBezTo>
                    <a:pt x="345" y="3"/>
                    <a:pt x="318" y="0"/>
                    <a:pt x="292" y="0"/>
                  </a:cubicBezTo>
                  <a:close/>
                </a:path>
              </a:pathLst>
            </a:custGeom>
            <a:solidFill>
              <a:srgbClr val="1E1549">
                <a:alpha val="1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1" name="Google Shape;3801;p36"/>
            <p:cNvSpPr/>
            <p:nvPr/>
          </p:nvSpPr>
          <p:spPr>
            <a:xfrm>
              <a:off x="8263024" y="3357475"/>
              <a:ext cx="962671" cy="1745996"/>
            </a:xfrm>
            <a:custGeom>
              <a:avLst/>
              <a:gdLst/>
              <a:ahLst/>
              <a:cxnLst/>
              <a:rect l="l" t="t" r="r" b="b"/>
              <a:pathLst>
                <a:path w="5153" h="9346" extrusionOk="0">
                  <a:moveTo>
                    <a:pt x="3824" y="0"/>
                  </a:moveTo>
                  <a:cubicBezTo>
                    <a:pt x="3824" y="26"/>
                    <a:pt x="3824" y="59"/>
                    <a:pt x="3824" y="106"/>
                  </a:cubicBezTo>
                  <a:cubicBezTo>
                    <a:pt x="3820" y="204"/>
                    <a:pt x="3816" y="357"/>
                    <a:pt x="3807" y="548"/>
                  </a:cubicBezTo>
                  <a:cubicBezTo>
                    <a:pt x="3807" y="586"/>
                    <a:pt x="3807" y="628"/>
                    <a:pt x="3803" y="671"/>
                  </a:cubicBezTo>
                  <a:cubicBezTo>
                    <a:pt x="3795" y="828"/>
                    <a:pt x="3782" y="1006"/>
                    <a:pt x="3769" y="1205"/>
                  </a:cubicBezTo>
                  <a:cubicBezTo>
                    <a:pt x="3765" y="1244"/>
                    <a:pt x="3761" y="1286"/>
                    <a:pt x="3761" y="1324"/>
                  </a:cubicBezTo>
                  <a:cubicBezTo>
                    <a:pt x="3608" y="3149"/>
                    <a:pt x="3103" y="6307"/>
                    <a:pt x="1413" y="7619"/>
                  </a:cubicBezTo>
                  <a:cubicBezTo>
                    <a:pt x="1363" y="7657"/>
                    <a:pt x="1316" y="7695"/>
                    <a:pt x="1265" y="7729"/>
                  </a:cubicBezTo>
                  <a:cubicBezTo>
                    <a:pt x="1133" y="7814"/>
                    <a:pt x="998" y="7895"/>
                    <a:pt x="857" y="7958"/>
                  </a:cubicBezTo>
                  <a:cubicBezTo>
                    <a:pt x="824" y="7975"/>
                    <a:pt x="790" y="7992"/>
                    <a:pt x="756" y="8005"/>
                  </a:cubicBezTo>
                  <a:cubicBezTo>
                    <a:pt x="671" y="8039"/>
                    <a:pt x="582" y="8073"/>
                    <a:pt x="492" y="8098"/>
                  </a:cubicBezTo>
                  <a:cubicBezTo>
                    <a:pt x="454" y="8111"/>
                    <a:pt x="412" y="8124"/>
                    <a:pt x="369" y="8132"/>
                  </a:cubicBezTo>
                  <a:cubicBezTo>
                    <a:pt x="327" y="8145"/>
                    <a:pt x="284" y="8154"/>
                    <a:pt x="242" y="8162"/>
                  </a:cubicBezTo>
                  <a:cubicBezTo>
                    <a:pt x="242" y="8162"/>
                    <a:pt x="242" y="8166"/>
                    <a:pt x="238" y="8166"/>
                  </a:cubicBezTo>
                  <a:cubicBezTo>
                    <a:pt x="238" y="8247"/>
                    <a:pt x="208" y="8383"/>
                    <a:pt x="170" y="8548"/>
                  </a:cubicBezTo>
                  <a:cubicBezTo>
                    <a:pt x="161" y="8586"/>
                    <a:pt x="153" y="8629"/>
                    <a:pt x="144" y="8671"/>
                  </a:cubicBezTo>
                  <a:cubicBezTo>
                    <a:pt x="115" y="8782"/>
                    <a:pt x="89" y="8901"/>
                    <a:pt x="60" y="9019"/>
                  </a:cubicBezTo>
                  <a:cubicBezTo>
                    <a:pt x="60" y="9024"/>
                    <a:pt x="60" y="9028"/>
                    <a:pt x="55" y="9032"/>
                  </a:cubicBezTo>
                  <a:cubicBezTo>
                    <a:pt x="55" y="9041"/>
                    <a:pt x="55" y="9053"/>
                    <a:pt x="51" y="9062"/>
                  </a:cubicBezTo>
                  <a:cubicBezTo>
                    <a:pt x="43" y="9100"/>
                    <a:pt x="34" y="9138"/>
                    <a:pt x="26" y="9176"/>
                  </a:cubicBezTo>
                  <a:cubicBezTo>
                    <a:pt x="17" y="9223"/>
                    <a:pt x="9" y="9266"/>
                    <a:pt x="0" y="9308"/>
                  </a:cubicBezTo>
                  <a:cubicBezTo>
                    <a:pt x="43" y="9274"/>
                    <a:pt x="64" y="9240"/>
                    <a:pt x="81" y="9210"/>
                  </a:cubicBezTo>
                  <a:cubicBezTo>
                    <a:pt x="85" y="9193"/>
                    <a:pt x="89" y="9176"/>
                    <a:pt x="93" y="9164"/>
                  </a:cubicBezTo>
                  <a:cubicBezTo>
                    <a:pt x="115" y="9206"/>
                    <a:pt x="136" y="9232"/>
                    <a:pt x="153" y="9253"/>
                  </a:cubicBezTo>
                  <a:cubicBezTo>
                    <a:pt x="184" y="9287"/>
                    <a:pt x="201" y="9297"/>
                    <a:pt x="209" y="9297"/>
                  </a:cubicBezTo>
                  <a:cubicBezTo>
                    <a:pt x="210" y="9297"/>
                    <a:pt x="212" y="9296"/>
                    <a:pt x="212" y="9295"/>
                  </a:cubicBezTo>
                  <a:cubicBezTo>
                    <a:pt x="212" y="9291"/>
                    <a:pt x="212" y="9291"/>
                    <a:pt x="212" y="9291"/>
                  </a:cubicBezTo>
                  <a:cubicBezTo>
                    <a:pt x="246" y="9312"/>
                    <a:pt x="297" y="9329"/>
                    <a:pt x="365" y="9342"/>
                  </a:cubicBezTo>
                  <a:cubicBezTo>
                    <a:pt x="385" y="9344"/>
                    <a:pt x="407" y="9346"/>
                    <a:pt x="430" y="9346"/>
                  </a:cubicBezTo>
                  <a:cubicBezTo>
                    <a:pt x="493" y="9346"/>
                    <a:pt x="569" y="9336"/>
                    <a:pt x="649" y="9308"/>
                  </a:cubicBezTo>
                  <a:cubicBezTo>
                    <a:pt x="726" y="9283"/>
                    <a:pt x="828" y="9227"/>
                    <a:pt x="942" y="9142"/>
                  </a:cubicBezTo>
                  <a:cubicBezTo>
                    <a:pt x="998" y="9104"/>
                    <a:pt x="1057" y="9053"/>
                    <a:pt x="1125" y="8998"/>
                  </a:cubicBezTo>
                  <a:cubicBezTo>
                    <a:pt x="1189" y="8947"/>
                    <a:pt x="1261" y="8888"/>
                    <a:pt x="1333" y="8820"/>
                  </a:cubicBezTo>
                  <a:cubicBezTo>
                    <a:pt x="1626" y="8561"/>
                    <a:pt x="1965" y="8200"/>
                    <a:pt x="2301" y="7746"/>
                  </a:cubicBezTo>
                  <a:cubicBezTo>
                    <a:pt x="2632" y="7292"/>
                    <a:pt x="2958" y="6744"/>
                    <a:pt x="3256" y="6150"/>
                  </a:cubicBezTo>
                  <a:cubicBezTo>
                    <a:pt x="3557" y="5560"/>
                    <a:pt x="3833" y="4919"/>
                    <a:pt x="4104" y="4274"/>
                  </a:cubicBezTo>
                  <a:cubicBezTo>
                    <a:pt x="4372" y="3629"/>
                    <a:pt x="4622" y="2980"/>
                    <a:pt x="4856" y="2356"/>
                  </a:cubicBezTo>
                  <a:cubicBezTo>
                    <a:pt x="4966" y="2050"/>
                    <a:pt x="5089" y="1740"/>
                    <a:pt x="5132" y="1422"/>
                  </a:cubicBezTo>
                  <a:cubicBezTo>
                    <a:pt x="5153" y="1265"/>
                    <a:pt x="5153" y="1104"/>
                    <a:pt x="5115" y="951"/>
                  </a:cubicBezTo>
                  <a:cubicBezTo>
                    <a:pt x="5081" y="798"/>
                    <a:pt x="5008" y="654"/>
                    <a:pt x="4911" y="543"/>
                  </a:cubicBezTo>
                  <a:cubicBezTo>
                    <a:pt x="4809" y="433"/>
                    <a:pt x="4690" y="348"/>
                    <a:pt x="4576" y="284"/>
                  </a:cubicBezTo>
                  <a:cubicBezTo>
                    <a:pt x="4457" y="217"/>
                    <a:pt x="4338" y="170"/>
                    <a:pt x="4223" y="127"/>
                  </a:cubicBezTo>
                  <a:cubicBezTo>
                    <a:pt x="4083" y="76"/>
                    <a:pt x="3952" y="34"/>
                    <a:pt x="3824" y="0"/>
                  </a:cubicBezTo>
                  <a:close/>
                </a:path>
              </a:pathLst>
            </a:custGeom>
            <a:solidFill>
              <a:srgbClr val="1E1549">
                <a:alpha val="41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2" name="Google Shape;3802;p36"/>
            <p:cNvSpPr/>
            <p:nvPr/>
          </p:nvSpPr>
          <p:spPr>
            <a:xfrm>
              <a:off x="7846235" y="3563721"/>
              <a:ext cx="460505" cy="1578795"/>
            </a:xfrm>
            <a:custGeom>
              <a:avLst/>
              <a:gdLst/>
              <a:ahLst/>
              <a:cxnLst/>
              <a:rect l="l" t="t" r="r" b="b"/>
              <a:pathLst>
                <a:path w="2465" h="8451" extrusionOk="0">
                  <a:moveTo>
                    <a:pt x="1114" y="1"/>
                  </a:moveTo>
                  <a:cubicBezTo>
                    <a:pt x="1063" y="1"/>
                    <a:pt x="1011" y="2"/>
                    <a:pt x="958" y="4"/>
                  </a:cubicBezTo>
                  <a:cubicBezTo>
                    <a:pt x="962" y="34"/>
                    <a:pt x="971" y="76"/>
                    <a:pt x="975" y="123"/>
                  </a:cubicBezTo>
                  <a:cubicBezTo>
                    <a:pt x="992" y="233"/>
                    <a:pt x="1017" y="377"/>
                    <a:pt x="1043" y="556"/>
                  </a:cubicBezTo>
                  <a:cubicBezTo>
                    <a:pt x="1051" y="594"/>
                    <a:pt x="1055" y="632"/>
                    <a:pt x="1064" y="674"/>
                  </a:cubicBezTo>
                  <a:cubicBezTo>
                    <a:pt x="1072" y="747"/>
                    <a:pt x="1085" y="827"/>
                    <a:pt x="1098" y="912"/>
                  </a:cubicBezTo>
                  <a:cubicBezTo>
                    <a:pt x="1106" y="950"/>
                    <a:pt x="1111" y="989"/>
                    <a:pt x="1115" y="1031"/>
                  </a:cubicBezTo>
                  <a:cubicBezTo>
                    <a:pt x="1314" y="2334"/>
                    <a:pt x="1599" y="4405"/>
                    <a:pt x="1552" y="5106"/>
                  </a:cubicBezTo>
                  <a:cubicBezTo>
                    <a:pt x="1531" y="5381"/>
                    <a:pt x="1429" y="5615"/>
                    <a:pt x="1285" y="5802"/>
                  </a:cubicBezTo>
                  <a:cubicBezTo>
                    <a:pt x="1263" y="5831"/>
                    <a:pt x="1242" y="5857"/>
                    <a:pt x="1217" y="5882"/>
                  </a:cubicBezTo>
                  <a:cubicBezTo>
                    <a:pt x="1098" y="6014"/>
                    <a:pt x="962" y="6120"/>
                    <a:pt x="822" y="6196"/>
                  </a:cubicBezTo>
                  <a:cubicBezTo>
                    <a:pt x="796" y="6209"/>
                    <a:pt x="775" y="6222"/>
                    <a:pt x="754" y="6235"/>
                  </a:cubicBezTo>
                  <a:cubicBezTo>
                    <a:pt x="673" y="6273"/>
                    <a:pt x="593" y="6307"/>
                    <a:pt x="516" y="6328"/>
                  </a:cubicBezTo>
                  <a:cubicBezTo>
                    <a:pt x="474" y="6341"/>
                    <a:pt x="436" y="6349"/>
                    <a:pt x="398" y="6358"/>
                  </a:cubicBezTo>
                  <a:cubicBezTo>
                    <a:pt x="402" y="6362"/>
                    <a:pt x="402" y="6366"/>
                    <a:pt x="406" y="6370"/>
                  </a:cubicBezTo>
                  <a:cubicBezTo>
                    <a:pt x="525" y="6638"/>
                    <a:pt x="644" y="6893"/>
                    <a:pt x="771" y="7126"/>
                  </a:cubicBezTo>
                  <a:cubicBezTo>
                    <a:pt x="597" y="6931"/>
                    <a:pt x="398" y="6710"/>
                    <a:pt x="173" y="6468"/>
                  </a:cubicBezTo>
                  <a:cubicBezTo>
                    <a:pt x="130" y="6417"/>
                    <a:pt x="83" y="6366"/>
                    <a:pt x="37" y="6315"/>
                  </a:cubicBezTo>
                  <a:cubicBezTo>
                    <a:pt x="28" y="6307"/>
                    <a:pt x="24" y="6303"/>
                    <a:pt x="20" y="6298"/>
                  </a:cubicBezTo>
                  <a:cubicBezTo>
                    <a:pt x="16" y="6295"/>
                    <a:pt x="15" y="6293"/>
                    <a:pt x="14" y="6293"/>
                  </a:cubicBezTo>
                  <a:lnTo>
                    <a:pt x="14" y="6293"/>
                  </a:lnTo>
                  <a:cubicBezTo>
                    <a:pt x="1" y="6293"/>
                    <a:pt x="1200" y="7754"/>
                    <a:pt x="1200" y="7754"/>
                  </a:cubicBezTo>
                  <a:cubicBezTo>
                    <a:pt x="1200" y="7754"/>
                    <a:pt x="1348" y="7886"/>
                    <a:pt x="1522" y="8038"/>
                  </a:cubicBezTo>
                  <a:cubicBezTo>
                    <a:pt x="1745" y="8233"/>
                    <a:pt x="2004" y="8451"/>
                    <a:pt x="2038" y="8451"/>
                  </a:cubicBezTo>
                  <a:cubicBezTo>
                    <a:pt x="2039" y="8451"/>
                    <a:pt x="2040" y="8451"/>
                    <a:pt x="2040" y="8450"/>
                  </a:cubicBezTo>
                  <a:cubicBezTo>
                    <a:pt x="2078" y="8420"/>
                    <a:pt x="2384" y="8149"/>
                    <a:pt x="2384" y="8149"/>
                  </a:cubicBezTo>
                  <a:lnTo>
                    <a:pt x="2392" y="8068"/>
                  </a:lnTo>
                  <a:lnTo>
                    <a:pt x="2435" y="7648"/>
                  </a:lnTo>
                  <a:lnTo>
                    <a:pt x="2465" y="7347"/>
                  </a:lnTo>
                  <a:lnTo>
                    <a:pt x="2409" y="6553"/>
                  </a:lnTo>
                  <a:cubicBezTo>
                    <a:pt x="2409" y="6553"/>
                    <a:pt x="2435" y="6311"/>
                    <a:pt x="2465" y="5997"/>
                  </a:cubicBezTo>
                  <a:cubicBezTo>
                    <a:pt x="2456" y="5246"/>
                    <a:pt x="2431" y="4278"/>
                    <a:pt x="2392" y="3370"/>
                  </a:cubicBezTo>
                  <a:cubicBezTo>
                    <a:pt x="2337" y="2109"/>
                    <a:pt x="2261" y="972"/>
                    <a:pt x="2231" y="696"/>
                  </a:cubicBezTo>
                  <a:cubicBezTo>
                    <a:pt x="2206" y="483"/>
                    <a:pt x="2193" y="441"/>
                    <a:pt x="2176" y="437"/>
                  </a:cubicBezTo>
                  <a:cubicBezTo>
                    <a:pt x="2163" y="411"/>
                    <a:pt x="2150" y="377"/>
                    <a:pt x="2129" y="348"/>
                  </a:cubicBezTo>
                  <a:cubicBezTo>
                    <a:pt x="2066" y="246"/>
                    <a:pt x="1947" y="152"/>
                    <a:pt x="1794" y="89"/>
                  </a:cubicBezTo>
                  <a:cubicBezTo>
                    <a:pt x="1637" y="21"/>
                    <a:pt x="1450" y="8"/>
                    <a:pt x="1263" y="4"/>
                  </a:cubicBezTo>
                  <a:cubicBezTo>
                    <a:pt x="1215" y="2"/>
                    <a:pt x="1165" y="1"/>
                    <a:pt x="1114" y="1"/>
                  </a:cubicBezTo>
                  <a:close/>
                </a:path>
              </a:pathLst>
            </a:custGeom>
            <a:solidFill>
              <a:srgbClr val="1E1549">
                <a:alpha val="41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3" name="Google Shape;3803;p36"/>
            <p:cNvSpPr/>
            <p:nvPr/>
          </p:nvSpPr>
          <p:spPr>
            <a:xfrm>
              <a:off x="7332861" y="4472214"/>
              <a:ext cx="789864" cy="679829"/>
            </a:xfrm>
            <a:custGeom>
              <a:avLst/>
              <a:gdLst/>
              <a:ahLst/>
              <a:cxnLst/>
              <a:rect l="l" t="t" r="r" b="b"/>
              <a:pathLst>
                <a:path w="4228" h="3639" extrusionOk="0">
                  <a:moveTo>
                    <a:pt x="601" y="0"/>
                  </a:moveTo>
                  <a:cubicBezTo>
                    <a:pt x="592" y="0"/>
                    <a:pt x="583" y="0"/>
                    <a:pt x="573" y="1"/>
                  </a:cubicBezTo>
                  <a:cubicBezTo>
                    <a:pt x="480" y="5"/>
                    <a:pt x="387" y="22"/>
                    <a:pt x="285" y="56"/>
                  </a:cubicBezTo>
                  <a:cubicBezTo>
                    <a:pt x="187" y="90"/>
                    <a:pt x="85" y="141"/>
                    <a:pt x="0" y="213"/>
                  </a:cubicBezTo>
                  <a:cubicBezTo>
                    <a:pt x="0" y="213"/>
                    <a:pt x="34" y="243"/>
                    <a:pt x="90" y="298"/>
                  </a:cubicBezTo>
                  <a:cubicBezTo>
                    <a:pt x="145" y="353"/>
                    <a:pt x="230" y="429"/>
                    <a:pt x="327" y="527"/>
                  </a:cubicBezTo>
                  <a:cubicBezTo>
                    <a:pt x="357" y="552"/>
                    <a:pt x="387" y="582"/>
                    <a:pt x="416" y="612"/>
                  </a:cubicBezTo>
                  <a:cubicBezTo>
                    <a:pt x="442" y="633"/>
                    <a:pt x="463" y="659"/>
                    <a:pt x="493" y="684"/>
                  </a:cubicBezTo>
                  <a:cubicBezTo>
                    <a:pt x="518" y="709"/>
                    <a:pt x="548" y="739"/>
                    <a:pt x="578" y="769"/>
                  </a:cubicBezTo>
                  <a:cubicBezTo>
                    <a:pt x="1193" y="1363"/>
                    <a:pt x="2097" y="2250"/>
                    <a:pt x="2212" y="2407"/>
                  </a:cubicBezTo>
                  <a:cubicBezTo>
                    <a:pt x="2288" y="2513"/>
                    <a:pt x="2365" y="2619"/>
                    <a:pt x="2394" y="2768"/>
                  </a:cubicBezTo>
                  <a:cubicBezTo>
                    <a:pt x="2399" y="2798"/>
                    <a:pt x="2403" y="2832"/>
                    <a:pt x="2403" y="2866"/>
                  </a:cubicBezTo>
                  <a:cubicBezTo>
                    <a:pt x="2403" y="2955"/>
                    <a:pt x="2390" y="3065"/>
                    <a:pt x="2348" y="3197"/>
                  </a:cubicBezTo>
                  <a:cubicBezTo>
                    <a:pt x="2335" y="3231"/>
                    <a:pt x="2322" y="3269"/>
                    <a:pt x="2305" y="3307"/>
                  </a:cubicBezTo>
                  <a:cubicBezTo>
                    <a:pt x="2755" y="3447"/>
                    <a:pt x="3235" y="3553"/>
                    <a:pt x="3719" y="3608"/>
                  </a:cubicBezTo>
                  <a:cubicBezTo>
                    <a:pt x="3786" y="3617"/>
                    <a:pt x="3859" y="3625"/>
                    <a:pt x="3926" y="3630"/>
                  </a:cubicBezTo>
                  <a:cubicBezTo>
                    <a:pt x="3960" y="3634"/>
                    <a:pt x="3994" y="3638"/>
                    <a:pt x="4033" y="3638"/>
                  </a:cubicBezTo>
                  <a:cubicBezTo>
                    <a:pt x="4071" y="3638"/>
                    <a:pt x="4122" y="3634"/>
                    <a:pt x="4168" y="3600"/>
                  </a:cubicBezTo>
                  <a:cubicBezTo>
                    <a:pt x="4177" y="3591"/>
                    <a:pt x="4190" y="3579"/>
                    <a:pt x="4194" y="3570"/>
                  </a:cubicBezTo>
                  <a:lnTo>
                    <a:pt x="4207" y="3553"/>
                  </a:lnTo>
                  <a:cubicBezTo>
                    <a:pt x="4211" y="3549"/>
                    <a:pt x="4215" y="3541"/>
                    <a:pt x="4215" y="3532"/>
                  </a:cubicBezTo>
                  <a:cubicBezTo>
                    <a:pt x="4228" y="3507"/>
                    <a:pt x="4228" y="3477"/>
                    <a:pt x="4228" y="3451"/>
                  </a:cubicBezTo>
                  <a:cubicBezTo>
                    <a:pt x="4224" y="3439"/>
                    <a:pt x="4219" y="3426"/>
                    <a:pt x="4219" y="3417"/>
                  </a:cubicBezTo>
                  <a:cubicBezTo>
                    <a:pt x="4219" y="3413"/>
                    <a:pt x="4219" y="3405"/>
                    <a:pt x="4219" y="3400"/>
                  </a:cubicBezTo>
                  <a:lnTo>
                    <a:pt x="4139" y="3286"/>
                  </a:lnTo>
                  <a:lnTo>
                    <a:pt x="3349" y="2475"/>
                  </a:lnTo>
                  <a:lnTo>
                    <a:pt x="3341" y="2467"/>
                  </a:lnTo>
                  <a:lnTo>
                    <a:pt x="3179" y="2305"/>
                  </a:lnTo>
                  <a:lnTo>
                    <a:pt x="2980" y="2097"/>
                  </a:lnTo>
                  <a:lnTo>
                    <a:pt x="2415" y="1524"/>
                  </a:lnTo>
                  <a:cubicBezTo>
                    <a:pt x="2415" y="1524"/>
                    <a:pt x="2411" y="1520"/>
                    <a:pt x="2403" y="1512"/>
                  </a:cubicBezTo>
                  <a:cubicBezTo>
                    <a:pt x="2284" y="1401"/>
                    <a:pt x="1320" y="506"/>
                    <a:pt x="1312" y="489"/>
                  </a:cubicBezTo>
                  <a:cubicBezTo>
                    <a:pt x="1312" y="485"/>
                    <a:pt x="1265" y="421"/>
                    <a:pt x="1206" y="336"/>
                  </a:cubicBezTo>
                  <a:lnTo>
                    <a:pt x="1206" y="332"/>
                  </a:lnTo>
                  <a:cubicBezTo>
                    <a:pt x="1202" y="332"/>
                    <a:pt x="1197" y="327"/>
                    <a:pt x="1193" y="323"/>
                  </a:cubicBezTo>
                  <a:cubicBezTo>
                    <a:pt x="1053" y="209"/>
                    <a:pt x="972" y="149"/>
                    <a:pt x="921" y="115"/>
                  </a:cubicBezTo>
                  <a:cubicBezTo>
                    <a:pt x="921" y="115"/>
                    <a:pt x="917" y="111"/>
                    <a:pt x="917" y="111"/>
                  </a:cubicBezTo>
                  <a:cubicBezTo>
                    <a:pt x="900" y="94"/>
                    <a:pt x="862" y="60"/>
                    <a:pt x="803" y="39"/>
                  </a:cubicBezTo>
                  <a:cubicBezTo>
                    <a:pt x="749" y="16"/>
                    <a:pt x="679" y="0"/>
                    <a:pt x="601" y="0"/>
                  </a:cubicBezTo>
                  <a:close/>
                </a:path>
              </a:pathLst>
            </a:custGeom>
            <a:solidFill>
              <a:srgbClr val="1E1549">
                <a:alpha val="1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4" name="Google Shape;3804;p36"/>
            <p:cNvSpPr/>
            <p:nvPr/>
          </p:nvSpPr>
          <p:spPr>
            <a:xfrm>
              <a:off x="8673649" y="3463400"/>
              <a:ext cx="54177" cy="364294"/>
            </a:xfrm>
            <a:custGeom>
              <a:avLst/>
              <a:gdLst/>
              <a:ahLst/>
              <a:cxnLst/>
              <a:rect l="l" t="t" r="r" b="b"/>
              <a:pathLst>
                <a:path w="290" h="1950" extrusionOk="0">
                  <a:moveTo>
                    <a:pt x="230" y="1"/>
                  </a:moveTo>
                  <a:cubicBezTo>
                    <a:pt x="216" y="1"/>
                    <a:pt x="200" y="12"/>
                    <a:pt x="179" y="65"/>
                  </a:cubicBezTo>
                  <a:cubicBezTo>
                    <a:pt x="149" y="150"/>
                    <a:pt x="81" y="558"/>
                    <a:pt x="43" y="965"/>
                  </a:cubicBezTo>
                  <a:cubicBezTo>
                    <a:pt x="5" y="1373"/>
                    <a:pt x="1" y="1784"/>
                    <a:pt x="18" y="1874"/>
                  </a:cubicBezTo>
                  <a:cubicBezTo>
                    <a:pt x="30" y="1937"/>
                    <a:pt x="52" y="1950"/>
                    <a:pt x="73" y="1950"/>
                  </a:cubicBezTo>
                  <a:cubicBezTo>
                    <a:pt x="90" y="1950"/>
                    <a:pt x="107" y="1941"/>
                    <a:pt x="124" y="1874"/>
                  </a:cubicBezTo>
                  <a:cubicBezTo>
                    <a:pt x="141" y="1789"/>
                    <a:pt x="170" y="1381"/>
                    <a:pt x="204" y="978"/>
                  </a:cubicBezTo>
                  <a:cubicBezTo>
                    <a:pt x="243" y="575"/>
                    <a:pt x="289" y="172"/>
                    <a:pt x="281" y="82"/>
                  </a:cubicBezTo>
                  <a:cubicBezTo>
                    <a:pt x="277" y="15"/>
                    <a:pt x="260" y="6"/>
                    <a:pt x="238" y="2"/>
                  </a:cubicBezTo>
                  <a:cubicBezTo>
                    <a:pt x="236" y="1"/>
                    <a:pt x="233" y="1"/>
                    <a:pt x="23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5" name="Google Shape;3805;p36"/>
            <p:cNvSpPr/>
            <p:nvPr/>
          </p:nvSpPr>
          <p:spPr>
            <a:xfrm>
              <a:off x="8666549" y="3877574"/>
              <a:ext cx="33440" cy="39979"/>
            </a:xfrm>
            <a:custGeom>
              <a:avLst/>
              <a:gdLst/>
              <a:ahLst/>
              <a:cxnLst/>
              <a:rect l="l" t="t" r="r" b="b"/>
              <a:pathLst>
                <a:path w="179" h="214" extrusionOk="0">
                  <a:moveTo>
                    <a:pt x="68" y="0"/>
                  </a:moveTo>
                  <a:cubicBezTo>
                    <a:pt x="47" y="5"/>
                    <a:pt x="17" y="47"/>
                    <a:pt x="9" y="98"/>
                  </a:cubicBezTo>
                  <a:cubicBezTo>
                    <a:pt x="0" y="149"/>
                    <a:pt x="9" y="204"/>
                    <a:pt x="34" y="208"/>
                  </a:cubicBezTo>
                  <a:cubicBezTo>
                    <a:pt x="41" y="213"/>
                    <a:pt x="49" y="214"/>
                    <a:pt x="59" y="214"/>
                  </a:cubicBezTo>
                  <a:cubicBezTo>
                    <a:pt x="68" y="214"/>
                    <a:pt x="79" y="213"/>
                    <a:pt x="90" y="213"/>
                  </a:cubicBezTo>
                  <a:cubicBezTo>
                    <a:pt x="107" y="208"/>
                    <a:pt x="124" y="208"/>
                    <a:pt x="136" y="200"/>
                  </a:cubicBezTo>
                  <a:cubicBezTo>
                    <a:pt x="153" y="187"/>
                    <a:pt x="162" y="153"/>
                    <a:pt x="170" y="119"/>
                  </a:cubicBezTo>
                  <a:cubicBezTo>
                    <a:pt x="175" y="85"/>
                    <a:pt x="179" y="51"/>
                    <a:pt x="166" y="39"/>
                  </a:cubicBezTo>
                  <a:cubicBezTo>
                    <a:pt x="153" y="26"/>
                    <a:pt x="136" y="17"/>
                    <a:pt x="115" y="13"/>
                  </a:cubicBezTo>
                  <a:cubicBezTo>
                    <a:pt x="98" y="5"/>
                    <a:pt x="81" y="0"/>
                    <a:pt x="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6" name="Google Shape;3806;p36"/>
            <p:cNvSpPr/>
            <p:nvPr/>
          </p:nvSpPr>
          <p:spPr>
            <a:xfrm>
              <a:off x="8785552" y="3367563"/>
              <a:ext cx="99947" cy="37177"/>
            </a:xfrm>
            <a:custGeom>
              <a:avLst/>
              <a:gdLst/>
              <a:ahLst/>
              <a:cxnLst/>
              <a:rect l="l" t="t" r="r" b="b"/>
              <a:pathLst>
                <a:path w="535" h="199" extrusionOk="0">
                  <a:moveTo>
                    <a:pt x="382" y="0"/>
                  </a:moveTo>
                  <a:cubicBezTo>
                    <a:pt x="343" y="0"/>
                    <a:pt x="299" y="3"/>
                    <a:pt x="255" y="10"/>
                  </a:cubicBezTo>
                  <a:cubicBezTo>
                    <a:pt x="140" y="27"/>
                    <a:pt x="30" y="69"/>
                    <a:pt x="13" y="99"/>
                  </a:cubicBezTo>
                  <a:cubicBezTo>
                    <a:pt x="0" y="116"/>
                    <a:pt x="4" y="137"/>
                    <a:pt x="9" y="158"/>
                  </a:cubicBezTo>
                  <a:cubicBezTo>
                    <a:pt x="17" y="175"/>
                    <a:pt x="21" y="188"/>
                    <a:pt x="43" y="196"/>
                  </a:cubicBezTo>
                  <a:cubicBezTo>
                    <a:pt x="48" y="198"/>
                    <a:pt x="56" y="199"/>
                    <a:pt x="66" y="199"/>
                  </a:cubicBezTo>
                  <a:cubicBezTo>
                    <a:pt x="111" y="199"/>
                    <a:pt x="197" y="185"/>
                    <a:pt x="280" y="171"/>
                  </a:cubicBezTo>
                  <a:cubicBezTo>
                    <a:pt x="386" y="154"/>
                    <a:pt x="493" y="141"/>
                    <a:pt x="514" y="120"/>
                  </a:cubicBezTo>
                  <a:cubicBezTo>
                    <a:pt x="531" y="107"/>
                    <a:pt x="535" y="86"/>
                    <a:pt x="535" y="65"/>
                  </a:cubicBezTo>
                  <a:cubicBezTo>
                    <a:pt x="535" y="48"/>
                    <a:pt x="531" y="31"/>
                    <a:pt x="509" y="18"/>
                  </a:cubicBezTo>
                  <a:cubicBezTo>
                    <a:pt x="496" y="8"/>
                    <a:pt x="446" y="0"/>
                    <a:pt x="38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7" name="Google Shape;3807;p36"/>
            <p:cNvSpPr/>
            <p:nvPr/>
          </p:nvSpPr>
          <p:spPr>
            <a:xfrm>
              <a:off x="8416775" y="2817947"/>
              <a:ext cx="45397" cy="249401"/>
            </a:xfrm>
            <a:custGeom>
              <a:avLst/>
              <a:gdLst/>
              <a:ahLst/>
              <a:cxnLst/>
              <a:rect l="l" t="t" r="r" b="b"/>
              <a:pathLst>
                <a:path w="243" h="1335" extrusionOk="0">
                  <a:moveTo>
                    <a:pt x="173" y="1"/>
                  </a:moveTo>
                  <a:cubicBezTo>
                    <a:pt x="160" y="1"/>
                    <a:pt x="145" y="10"/>
                    <a:pt x="128" y="44"/>
                  </a:cubicBezTo>
                  <a:cubicBezTo>
                    <a:pt x="98" y="99"/>
                    <a:pt x="47" y="380"/>
                    <a:pt x="26" y="660"/>
                  </a:cubicBezTo>
                  <a:cubicBezTo>
                    <a:pt x="1" y="940"/>
                    <a:pt x="5" y="1224"/>
                    <a:pt x="26" y="1284"/>
                  </a:cubicBezTo>
                  <a:cubicBezTo>
                    <a:pt x="43" y="1326"/>
                    <a:pt x="60" y="1335"/>
                    <a:pt x="81" y="1335"/>
                  </a:cubicBezTo>
                  <a:cubicBezTo>
                    <a:pt x="102" y="1335"/>
                    <a:pt x="115" y="1330"/>
                    <a:pt x="132" y="1284"/>
                  </a:cubicBezTo>
                  <a:cubicBezTo>
                    <a:pt x="149" y="1224"/>
                    <a:pt x="162" y="948"/>
                    <a:pt x="187" y="672"/>
                  </a:cubicBezTo>
                  <a:cubicBezTo>
                    <a:pt x="208" y="397"/>
                    <a:pt x="242" y="121"/>
                    <a:pt x="230" y="57"/>
                  </a:cubicBezTo>
                  <a:cubicBezTo>
                    <a:pt x="221" y="15"/>
                    <a:pt x="204" y="6"/>
                    <a:pt x="183" y="2"/>
                  </a:cubicBezTo>
                  <a:cubicBezTo>
                    <a:pt x="180" y="1"/>
                    <a:pt x="177" y="1"/>
                    <a:pt x="17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8" name="Google Shape;3808;p36"/>
            <p:cNvSpPr/>
            <p:nvPr/>
          </p:nvSpPr>
          <p:spPr>
            <a:xfrm>
              <a:off x="7741991" y="3854596"/>
              <a:ext cx="80332" cy="454153"/>
            </a:xfrm>
            <a:custGeom>
              <a:avLst/>
              <a:gdLst/>
              <a:ahLst/>
              <a:cxnLst/>
              <a:rect l="l" t="t" r="r" b="b"/>
              <a:pathLst>
                <a:path w="430" h="2431" extrusionOk="0">
                  <a:moveTo>
                    <a:pt x="77" y="0"/>
                  </a:moveTo>
                  <a:cubicBezTo>
                    <a:pt x="60" y="0"/>
                    <a:pt x="43" y="5"/>
                    <a:pt x="30" y="89"/>
                  </a:cubicBezTo>
                  <a:cubicBezTo>
                    <a:pt x="9" y="200"/>
                    <a:pt x="1" y="722"/>
                    <a:pt x="68" y="1235"/>
                  </a:cubicBezTo>
                  <a:cubicBezTo>
                    <a:pt x="132" y="1749"/>
                    <a:pt x="268" y="2254"/>
                    <a:pt x="319" y="2352"/>
                  </a:cubicBezTo>
                  <a:cubicBezTo>
                    <a:pt x="350" y="2413"/>
                    <a:pt x="369" y="2431"/>
                    <a:pt x="387" y="2431"/>
                  </a:cubicBezTo>
                  <a:cubicBezTo>
                    <a:pt x="391" y="2431"/>
                    <a:pt x="395" y="2430"/>
                    <a:pt x="400" y="2428"/>
                  </a:cubicBezTo>
                  <a:cubicBezTo>
                    <a:pt x="416" y="2424"/>
                    <a:pt x="429" y="2407"/>
                    <a:pt x="421" y="2322"/>
                  </a:cubicBezTo>
                  <a:cubicBezTo>
                    <a:pt x="408" y="2212"/>
                    <a:pt x="289" y="1715"/>
                    <a:pt x="230" y="1214"/>
                  </a:cubicBezTo>
                  <a:cubicBezTo>
                    <a:pt x="162" y="709"/>
                    <a:pt x="149" y="200"/>
                    <a:pt x="132" y="89"/>
                  </a:cubicBezTo>
                  <a:cubicBezTo>
                    <a:pt x="119" y="9"/>
                    <a:pt x="98" y="0"/>
                    <a:pt x="7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9" name="Google Shape;3809;p36"/>
            <p:cNvSpPr/>
            <p:nvPr/>
          </p:nvSpPr>
          <p:spPr>
            <a:xfrm>
              <a:off x="7820454" y="4392630"/>
              <a:ext cx="46144" cy="66133"/>
            </a:xfrm>
            <a:custGeom>
              <a:avLst/>
              <a:gdLst/>
              <a:ahLst/>
              <a:cxnLst/>
              <a:rect l="l" t="t" r="r" b="b"/>
              <a:pathLst>
                <a:path w="247" h="354" extrusionOk="0">
                  <a:moveTo>
                    <a:pt x="105" y="0"/>
                  </a:moveTo>
                  <a:cubicBezTo>
                    <a:pt x="92" y="0"/>
                    <a:pt x="79" y="3"/>
                    <a:pt x="64" y="6"/>
                  </a:cubicBezTo>
                  <a:cubicBezTo>
                    <a:pt x="47" y="15"/>
                    <a:pt x="30" y="19"/>
                    <a:pt x="22" y="36"/>
                  </a:cubicBezTo>
                  <a:cubicBezTo>
                    <a:pt x="1" y="79"/>
                    <a:pt x="73" y="333"/>
                    <a:pt x="124" y="350"/>
                  </a:cubicBezTo>
                  <a:cubicBezTo>
                    <a:pt x="131" y="352"/>
                    <a:pt x="138" y="353"/>
                    <a:pt x="145" y="353"/>
                  </a:cubicBezTo>
                  <a:cubicBezTo>
                    <a:pt x="156" y="353"/>
                    <a:pt x="167" y="351"/>
                    <a:pt x="179" y="346"/>
                  </a:cubicBezTo>
                  <a:cubicBezTo>
                    <a:pt x="196" y="338"/>
                    <a:pt x="213" y="333"/>
                    <a:pt x="221" y="316"/>
                  </a:cubicBezTo>
                  <a:cubicBezTo>
                    <a:pt x="247" y="274"/>
                    <a:pt x="171" y="19"/>
                    <a:pt x="120" y="2"/>
                  </a:cubicBezTo>
                  <a:cubicBezTo>
                    <a:pt x="115" y="1"/>
                    <a:pt x="110" y="0"/>
                    <a:pt x="10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0" name="Google Shape;3810;p36"/>
            <p:cNvSpPr/>
            <p:nvPr/>
          </p:nvSpPr>
          <p:spPr>
            <a:xfrm>
              <a:off x="7810179" y="3612854"/>
              <a:ext cx="165894" cy="64265"/>
            </a:xfrm>
            <a:custGeom>
              <a:avLst/>
              <a:gdLst/>
              <a:ahLst/>
              <a:cxnLst/>
              <a:rect l="l" t="t" r="r" b="b"/>
              <a:pathLst>
                <a:path w="888" h="344" extrusionOk="0">
                  <a:moveTo>
                    <a:pt x="803" y="0"/>
                  </a:moveTo>
                  <a:cubicBezTo>
                    <a:pt x="726" y="0"/>
                    <a:pt x="569" y="24"/>
                    <a:pt x="416" y="72"/>
                  </a:cubicBezTo>
                  <a:cubicBezTo>
                    <a:pt x="226" y="127"/>
                    <a:pt x="51" y="212"/>
                    <a:pt x="22" y="250"/>
                  </a:cubicBezTo>
                  <a:cubicBezTo>
                    <a:pt x="1" y="276"/>
                    <a:pt x="5" y="293"/>
                    <a:pt x="13" y="314"/>
                  </a:cubicBezTo>
                  <a:cubicBezTo>
                    <a:pt x="22" y="331"/>
                    <a:pt x="30" y="344"/>
                    <a:pt x="64" y="344"/>
                  </a:cubicBezTo>
                  <a:cubicBezTo>
                    <a:pt x="111" y="344"/>
                    <a:pt x="285" y="276"/>
                    <a:pt x="463" y="225"/>
                  </a:cubicBezTo>
                  <a:cubicBezTo>
                    <a:pt x="641" y="170"/>
                    <a:pt x="824" y="131"/>
                    <a:pt x="858" y="106"/>
                  </a:cubicBezTo>
                  <a:cubicBezTo>
                    <a:pt x="888" y="85"/>
                    <a:pt x="888" y="68"/>
                    <a:pt x="883" y="42"/>
                  </a:cubicBezTo>
                  <a:cubicBezTo>
                    <a:pt x="883" y="25"/>
                    <a:pt x="875" y="12"/>
                    <a:pt x="841" y="4"/>
                  </a:cubicBezTo>
                  <a:cubicBezTo>
                    <a:pt x="833" y="2"/>
                    <a:pt x="820" y="0"/>
                    <a:pt x="80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1" name="Google Shape;3811;p36"/>
            <p:cNvSpPr/>
            <p:nvPr/>
          </p:nvSpPr>
          <p:spPr>
            <a:xfrm>
              <a:off x="7413005" y="3728494"/>
              <a:ext cx="61089" cy="385031"/>
            </a:xfrm>
            <a:custGeom>
              <a:avLst/>
              <a:gdLst/>
              <a:ahLst/>
              <a:cxnLst/>
              <a:rect l="l" t="t" r="r" b="b"/>
              <a:pathLst>
                <a:path w="327" h="2061" extrusionOk="0">
                  <a:moveTo>
                    <a:pt x="110" y="0"/>
                  </a:moveTo>
                  <a:cubicBezTo>
                    <a:pt x="93" y="0"/>
                    <a:pt x="77" y="5"/>
                    <a:pt x="60" y="77"/>
                  </a:cubicBezTo>
                  <a:cubicBezTo>
                    <a:pt x="34" y="166"/>
                    <a:pt x="0" y="607"/>
                    <a:pt x="38" y="1045"/>
                  </a:cubicBezTo>
                  <a:cubicBezTo>
                    <a:pt x="72" y="1482"/>
                    <a:pt x="178" y="1910"/>
                    <a:pt x="221" y="1995"/>
                  </a:cubicBezTo>
                  <a:cubicBezTo>
                    <a:pt x="249" y="2048"/>
                    <a:pt x="266" y="2060"/>
                    <a:pt x="283" y="2060"/>
                  </a:cubicBezTo>
                  <a:cubicBezTo>
                    <a:pt x="286" y="2060"/>
                    <a:pt x="289" y="2060"/>
                    <a:pt x="293" y="2059"/>
                  </a:cubicBezTo>
                  <a:cubicBezTo>
                    <a:pt x="314" y="2055"/>
                    <a:pt x="327" y="2042"/>
                    <a:pt x="323" y="1970"/>
                  </a:cubicBezTo>
                  <a:cubicBezTo>
                    <a:pt x="314" y="1876"/>
                    <a:pt x="234" y="1456"/>
                    <a:pt x="200" y="1028"/>
                  </a:cubicBezTo>
                  <a:cubicBezTo>
                    <a:pt x="161" y="603"/>
                    <a:pt x="174" y="174"/>
                    <a:pt x="161" y="81"/>
                  </a:cubicBezTo>
                  <a:cubicBezTo>
                    <a:pt x="149" y="13"/>
                    <a:pt x="132" y="5"/>
                    <a:pt x="1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2" name="Google Shape;3812;p36"/>
            <p:cNvSpPr/>
            <p:nvPr/>
          </p:nvSpPr>
          <p:spPr>
            <a:xfrm>
              <a:off x="7359015" y="4775792"/>
              <a:ext cx="216708" cy="189246"/>
            </a:xfrm>
            <a:custGeom>
              <a:avLst/>
              <a:gdLst/>
              <a:ahLst/>
              <a:cxnLst/>
              <a:rect l="l" t="t" r="r" b="b"/>
              <a:pathLst>
                <a:path w="1160" h="1013" extrusionOk="0">
                  <a:moveTo>
                    <a:pt x="55" y="0"/>
                  </a:moveTo>
                  <a:cubicBezTo>
                    <a:pt x="43" y="0"/>
                    <a:pt x="34" y="6"/>
                    <a:pt x="26" y="14"/>
                  </a:cubicBezTo>
                  <a:cubicBezTo>
                    <a:pt x="13" y="23"/>
                    <a:pt x="0" y="35"/>
                    <a:pt x="22" y="86"/>
                  </a:cubicBezTo>
                  <a:cubicBezTo>
                    <a:pt x="51" y="150"/>
                    <a:pt x="247" y="405"/>
                    <a:pt x="489" y="612"/>
                  </a:cubicBezTo>
                  <a:cubicBezTo>
                    <a:pt x="726" y="825"/>
                    <a:pt x="1002" y="990"/>
                    <a:pt x="1070" y="1007"/>
                  </a:cubicBezTo>
                  <a:cubicBezTo>
                    <a:pt x="1085" y="1011"/>
                    <a:pt x="1096" y="1012"/>
                    <a:pt x="1106" y="1012"/>
                  </a:cubicBezTo>
                  <a:cubicBezTo>
                    <a:pt x="1130" y="1012"/>
                    <a:pt x="1140" y="1002"/>
                    <a:pt x="1146" y="990"/>
                  </a:cubicBezTo>
                  <a:cubicBezTo>
                    <a:pt x="1159" y="973"/>
                    <a:pt x="1159" y="956"/>
                    <a:pt x="1121" y="918"/>
                  </a:cubicBezTo>
                  <a:cubicBezTo>
                    <a:pt x="1074" y="867"/>
                    <a:pt x="820" y="693"/>
                    <a:pt x="590" y="489"/>
                  </a:cubicBezTo>
                  <a:cubicBezTo>
                    <a:pt x="361" y="290"/>
                    <a:pt x="158" y="61"/>
                    <a:pt x="102" y="18"/>
                  </a:cubicBezTo>
                  <a:cubicBezTo>
                    <a:pt x="81" y="6"/>
                    <a:pt x="66" y="0"/>
                    <a:pt x="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3" name="Google Shape;3813;p36"/>
            <p:cNvSpPr/>
            <p:nvPr/>
          </p:nvSpPr>
          <p:spPr>
            <a:xfrm>
              <a:off x="7611218" y="4967280"/>
              <a:ext cx="38111" cy="36056"/>
            </a:xfrm>
            <a:custGeom>
              <a:avLst/>
              <a:gdLst/>
              <a:ahLst/>
              <a:cxnLst/>
              <a:rect l="l" t="t" r="r" b="b"/>
              <a:pathLst>
                <a:path w="204" h="193" extrusionOk="0">
                  <a:moveTo>
                    <a:pt x="64" y="1"/>
                  </a:moveTo>
                  <a:cubicBezTo>
                    <a:pt x="55" y="1"/>
                    <a:pt x="48" y="3"/>
                    <a:pt x="43" y="8"/>
                  </a:cubicBezTo>
                  <a:cubicBezTo>
                    <a:pt x="30" y="20"/>
                    <a:pt x="21" y="37"/>
                    <a:pt x="13" y="54"/>
                  </a:cubicBezTo>
                  <a:cubicBezTo>
                    <a:pt x="4" y="71"/>
                    <a:pt x="0" y="88"/>
                    <a:pt x="0" y="105"/>
                  </a:cubicBezTo>
                  <a:cubicBezTo>
                    <a:pt x="0" y="137"/>
                    <a:pt x="89" y="193"/>
                    <a:pt x="138" y="193"/>
                  </a:cubicBezTo>
                  <a:cubicBezTo>
                    <a:pt x="148" y="193"/>
                    <a:pt x="156" y="191"/>
                    <a:pt x="161" y="186"/>
                  </a:cubicBezTo>
                  <a:cubicBezTo>
                    <a:pt x="174" y="173"/>
                    <a:pt x="183" y="156"/>
                    <a:pt x="191" y="135"/>
                  </a:cubicBezTo>
                  <a:cubicBezTo>
                    <a:pt x="195" y="122"/>
                    <a:pt x="204" y="105"/>
                    <a:pt x="204" y="88"/>
                  </a:cubicBezTo>
                  <a:cubicBezTo>
                    <a:pt x="200" y="56"/>
                    <a:pt x="111" y="1"/>
                    <a:pt x="6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4" name="Google Shape;3814;p36"/>
            <p:cNvSpPr/>
            <p:nvPr/>
          </p:nvSpPr>
          <p:spPr>
            <a:xfrm>
              <a:off x="8308981" y="4788122"/>
              <a:ext cx="47638" cy="23352"/>
            </a:xfrm>
            <a:custGeom>
              <a:avLst/>
              <a:gdLst/>
              <a:ahLst/>
              <a:cxnLst/>
              <a:rect l="l" t="t" r="r" b="b"/>
              <a:pathLst>
                <a:path w="255" h="125" extrusionOk="0">
                  <a:moveTo>
                    <a:pt x="94" y="0"/>
                  </a:moveTo>
                  <a:cubicBezTo>
                    <a:pt x="50" y="0"/>
                    <a:pt x="15" y="11"/>
                    <a:pt x="9" y="24"/>
                  </a:cubicBezTo>
                  <a:cubicBezTo>
                    <a:pt x="0" y="37"/>
                    <a:pt x="0" y="46"/>
                    <a:pt x="0" y="63"/>
                  </a:cubicBezTo>
                  <a:cubicBezTo>
                    <a:pt x="5" y="75"/>
                    <a:pt x="9" y="88"/>
                    <a:pt x="17" y="97"/>
                  </a:cubicBezTo>
                  <a:cubicBezTo>
                    <a:pt x="30" y="105"/>
                    <a:pt x="77" y="109"/>
                    <a:pt x="123" y="118"/>
                  </a:cubicBezTo>
                  <a:cubicBezTo>
                    <a:pt x="152" y="120"/>
                    <a:pt x="180" y="125"/>
                    <a:pt x="201" y="125"/>
                  </a:cubicBezTo>
                  <a:cubicBezTo>
                    <a:pt x="214" y="125"/>
                    <a:pt x="224" y="123"/>
                    <a:pt x="229" y="118"/>
                  </a:cubicBezTo>
                  <a:cubicBezTo>
                    <a:pt x="242" y="109"/>
                    <a:pt x="246" y="97"/>
                    <a:pt x="251" y="84"/>
                  </a:cubicBezTo>
                  <a:cubicBezTo>
                    <a:pt x="255" y="71"/>
                    <a:pt x="255" y="58"/>
                    <a:pt x="251" y="50"/>
                  </a:cubicBezTo>
                  <a:cubicBezTo>
                    <a:pt x="242" y="33"/>
                    <a:pt x="191" y="7"/>
                    <a:pt x="132" y="3"/>
                  </a:cubicBezTo>
                  <a:cubicBezTo>
                    <a:pt x="119" y="1"/>
                    <a:pt x="106" y="0"/>
                    <a:pt x="94" y="0"/>
                  </a:cubicBezTo>
                  <a:close/>
                </a:path>
              </a:pathLst>
            </a:custGeom>
            <a:solidFill>
              <a:srgbClr val="1E15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5" name="Google Shape;3815;p36"/>
            <p:cNvSpPr/>
            <p:nvPr/>
          </p:nvSpPr>
          <p:spPr>
            <a:xfrm>
              <a:off x="8423127" y="4817079"/>
              <a:ext cx="57353" cy="51188"/>
            </a:xfrm>
            <a:custGeom>
              <a:avLst/>
              <a:gdLst/>
              <a:ahLst/>
              <a:cxnLst/>
              <a:rect l="l" t="t" r="r" b="b"/>
              <a:pathLst>
                <a:path w="307" h="274" extrusionOk="0">
                  <a:moveTo>
                    <a:pt x="50" y="1"/>
                  </a:moveTo>
                  <a:cubicBezTo>
                    <a:pt x="49" y="1"/>
                    <a:pt x="48" y="1"/>
                    <a:pt x="47" y="1"/>
                  </a:cubicBezTo>
                  <a:cubicBezTo>
                    <a:pt x="30" y="5"/>
                    <a:pt x="22" y="14"/>
                    <a:pt x="13" y="26"/>
                  </a:cubicBezTo>
                  <a:cubicBezTo>
                    <a:pt x="9" y="35"/>
                    <a:pt x="0" y="48"/>
                    <a:pt x="9" y="60"/>
                  </a:cubicBezTo>
                  <a:cubicBezTo>
                    <a:pt x="13" y="82"/>
                    <a:pt x="68" y="128"/>
                    <a:pt x="124" y="179"/>
                  </a:cubicBezTo>
                  <a:cubicBezTo>
                    <a:pt x="179" y="226"/>
                    <a:pt x="234" y="273"/>
                    <a:pt x="255" y="273"/>
                  </a:cubicBezTo>
                  <a:cubicBezTo>
                    <a:pt x="257" y="273"/>
                    <a:pt x="260" y="274"/>
                    <a:pt x="262" y="274"/>
                  </a:cubicBezTo>
                  <a:cubicBezTo>
                    <a:pt x="272" y="274"/>
                    <a:pt x="283" y="266"/>
                    <a:pt x="293" y="256"/>
                  </a:cubicBezTo>
                  <a:cubicBezTo>
                    <a:pt x="302" y="247"/>
                    <a:pt x="306" y="239"/>
                    <a:pt x="306" y="222"/>
                  </a:cubicBezTo>
                  <a:cubicBezTo>
                    <a:pt x="302" y="200"/>
                    <a:pt x="255" y="141"/>
                    <a:pt x="196" y="90"/>
                  </a:cubicBezTo>
                  <a:cubicBezTo>
                    <a:pt x="139" y="42"/>
                    <a:pt x="75" y="1"/>
                    <a:pt x="50" y="1"/>
                  </a:cubicBezTo>
                  <a:close/>
                </a:path>
              </a:pathLst>
            </a:custGeom>
            <a:solidFill>
              <a:srgbClr val="1E15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6" name="Google Shape;3816;p36"/>
            <p:cNvSpPr/>
            <p:nvPr/>
          </p:nvSpPr>
          <p:spPr>
            <a:xfrm>
              <a:off x="8345411" y="4883399"/>
              <a:ext cx="40539" cy="35495"/>
            </a:xfrm>
            <a:custGeom>
              <a:avLst/>
              <a:gdLst/>
              <a:ahLst/>
              <a:cxnLst/>
              <a:rect l="l" t="t" r="r" b="b"/>
              <a:pathLst>
                <a:path w="217" h="190" extrusionOk="0">
                  <a:moveTo>
                    <a:pt x="48" y="1"/>
                  </a:moveTo>
                  <a:cubicBezTo>
                    <a:pt x="45" y="1"/>
                    <a:pt x="41" y="1"/>
                    <a:pt x="39" y="3"/>
                  </a:cubicBezTo>
                  <a:cubicBezTo>
                    <a:pt x="26" y="7"/>
                    <a:pt x="22" y="19"/>
                    <a:pt x="13" y="32"/>
                  </a:cubicBezTo>
                  <a:cubicBezTo>
                    <a:pt x="5" y="45"/>
                    <a:pt x="1" y="53"/>
                    <a:pt x="5" y="66"/>
                  </a:cubicBezTo>
                  <a:cubicBezTo>
                    <a:pt x="5" y="83"/>
                    <a:pt x="43" y="113"/>
                    <a:pt x="81" y="138"/>
                  </a:cubicBezTo>
                  <a:cubicBezTo>
                    <a:pt x="113" y="166"/>
                    <a:pt x="148" y="190"/>
                    <a:pt x="166" y="190"/>
                  </a:cubicBezTo>
                  <a:cubicBezTo>
                    <a:pt x="168" y="190"/>
                    <a:pt x="169" y="190"/>
                    <a:pt x="170" y="189"/>
                  </a:cubicBezTo>
                  <a:cubicBezTo>
                    <a:pt x="183" y="185"/>
                    <a:pt x="196" y="177"/>
                    <a:pt x="204" y="164"/>
                  </a:cubicBezTo>
                  <a:cubicBezTo>
                    <a:pt x="213" y="151"/>
                    <a:pt x="217" y="143"/>
                    <a:pt x="217" y="130"/>
                  </a:cubicBezTo>
                  <a:cubicBezTo>
                    <a:pt x="217" y="113"/>
                    <a:pt x="183" y="75"/>
                    <a:pt x="145" y="45"/>
                  </a:cubicBezTo>
                  <a:cubicBezTo>
                    <a:pt x="109" y="20"/>
                    <a:pt x="70" y="1"/>
                    <a:pt x="48" y="1"/>
                  </a:cubicBezTo>
                  <a:close/>
                </a:path>
              </a:pathLst>
            </a:custGeom>
            <a:solidFill>
              <a:srgbClr val="1E15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7" name="Google Shape;3817;p36"/>
            <p:cNvSpPr/>
            <p:nvPr/>
          </p:nvSpPr>
          <p:spPr>
            <a:xfrm>
              <a:off x="8228837" y="4869388"/>
              <a:ext cx="23913" cy="21671"/>
            </a:xfrm>
            <a:custGeom>
              <a:avLst/>
              <a:gdLst/>
              <a:ahLst/>
              <a:cxnLst/>
              <a:rect l="l" t="t" r="r" b="b"/>
              <a:pathLst>
                <a:path w="128" h="116" extrusionOk="0">
                  <a:moveTo>
                    <a:pt x="54" y="1"/>
                  </a:moveTo>
                  <a:cubicBezTo>
                    <a:pt x="33" y="1"/>
                    <a:pt x="14" y="6"/>
                    <a:pt x="9" y="18"/>
                  </a:cubicBezTo>
                  <a:cubicBezTo>
                    <a:pt x="5" y="27"/>
                    <a:pt x="5" y="39"/>
                    <a:pt x="5" y="56"/>
                  </a:cubicBezTo>
                  <a:cubicBezTo>
                    <a:pt x="1" y="69"/>
                    <a:pt x="1" y="78"/>
                    <a:pt x="5" y="90"/>
                  </a:cubicBezTo>
                  <a:cubicBezTo>
                    <a:pt x="12" y="105"/>
                    <a:pt x="48" y="116"/>
                    <a:pt x="79" y="116"/>
                  </a:cubicBezTo>
                  <a:cubicBezTo>
                    <a:pt x="100" y="116"/>
                    <a:pt x="118" y="111"/>
                    <a:pt x="124" y="99"/>
                  </a:cubicBezTo>
                  <a:cubicBezTo>
                    <a:pt x="128" y="90"/>
                    <a:pt x="128" y="78"/>
                    <a:pt x="128" y="61"/>
                  </a:cubicBezTo>
                  <a:cubicBezTo>
                    <a:pt x="128" y="48"/>
                    <a:pt x="128" y="35"/>
                    <a:pt x="124" y="27"/>
                  </a:cubicBezTo>
                  <a:cubicBezTo>
                    <a:pt x="119" y="12"/>
                    <a:pt x="84" y="1"/>
                    <a:pt x="54" y="1"/>
                  </a:cubicBezTo>
                  <a:close/>
                </a:path>
              </a:pathLst>
            </a:custGeom>
            <a:solidFill>
              <a:srgbClr val="1E15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8" name="Google Shape;3818;p36"/>
            <p:cNvSpPr/>
            <p:nvPr/>
          </p:nvSpPr>
          <p:spPr>
            <a:xfrm>
              <a:off x="7784772" y="4694527"/>
              <a:ext cx="1103905" cy="527199"/>
            </a:xfrm>
            <a:custGeom>
              <a:avLst/>
              <a:gdLst/>
              <a:ahLst/>
              <a:cxnLst/>
              <a:rect l="l" t="t" r="r" b="b"/>
              <a:pathLst>
                <a:path w="5909" h="2822" extrusionOk="0">
                  <a:moveTo>
                    <a:pt x="2664" y="110"/>
                  </a:moveTo>
                  <a:cubicBezTo>
                    <a:pt x="2847" y="110"/>
                    <a:pt x="3035" y="134"/>
                    <a:pt x="3222" y="186"/>
                  </a:cubicBezTo>
                  <a:cubicBezTo>
                    <a:pt x="3456" y="250"/>
                    <a:pt x="3681" y="364"/>
                    <a:pt x="3872" y="521"/>
                  </a:cubicBezTo>
                  <a:cubicBezTo>
                    <a:pt x="4067" y="682"/>
                    <a:pt x="4224" y="890"/>
                    <a:pt x="4326" y="1120"/>
                  </a:cubicBezTo>
                  <a:lnTo>
                    <a:pt x="4351" y="1179"/>
                  </a:lnTo>
                  <a:cubicBezTo>
                    <a:pt x="4211" y="1205"/>
                    <a:pt x="4080" y="1247"/>
                    <a:pt x="3961" y="1302"/>
                  </a:cubicBezTo>
                  <a:cubicBezTo>
                    <a:pt x="3702" y="1425"/>
                    <a:pt x="3494" y="1591"/>
                    <a:pt x="3379" y="1761"/>
                  </a:cubicBezTo>
                  <a:cubicBezTo>
                    <a:pt x="3260" y="1935"/>
                    <a:pt x="3235" y="2092"/>
                    <a:pt x="3231" y="2168"/>
                  </a:cubicBezTo>
                  <a:cubicBezTo>
                    <a:pt x="3222" y="2249"/>
                    <a:pt x="3226" y="2308"/>
                    <a:pt x="3235" y="2342"/>
                  </a:cubicBezTo>
                  <a:cubicBezTo>
                    <a:pt x="3231" y="2363"/>
                    <a:pt x="3231" y="2389"/>
                    <a:pt x="3239" y="2423"/>
                  </a:cubicBezTo>
                  <a:cubicBezTo>
                    <a:pt x="3239" y="2427"/>
                    <a:pt x="3239" y="2427"/>
                    <a:pt x="3239" y="2427"/>
                  </a:cubicBezTo>
                  <a:cubicBezTo>
                    <a:pt x="3010" y="2431"/>
                    <a:pt x="2789" y="2435"/>
                    <a:pt x="2581" y="2435"/>
                  </a:cubicBezTo>
                  <a:cubicBezTo>
                    <a:pt x="2373" y="2440"/>
                    <a:pt x="2174" y="2444"/>
                    <a:pt x="1991" y="2444"/>
                  </a:cubicBezTo>
                  <a:cubicBezTo>
                    <a:pt x="1949" y="2448"/>
                    <a:pt x="1902" y="2448"/>
                    <a:pt x="1860" y="2448"/>
                  </a:cubicBezTo>
                  <a:cubicBezTo>
                    <a:pt x="1817" y="2448"/>
                    <a:pt x="1775" y="2452"/>
                    <a:pt x="1732" y="2452"/>
                  </a:cubicBezTo>
                  <a:cubicBezTo>
                    <a:pt x="1718" y="2452"/>
                    <a:pt x="1706" y="2454"/>
                    <a:pt x="1693" y="2454"/>
                  </a:cubicBezTo>
                  <a:cubicBezTo>
                    <a:pt x="1687" y="2454"/>
                    <a:pt x="1680" y="2454"/>
                    <a:pt x="1673" y="2452"/>
                  </a:cubicBezTo>
                  <a:cubicBezTo>
                    <a:pt x="1635" y="2452"/>
                    <a:pt x="1592" y="2452"/>
                    <a:pt x="1558" y="2444"/>
                  </a:cubicBezTo>
                  <a:cubicBezTo>
                    <a:pt x="1541" y="2444"/>
                    <a:pt x="1529" y="2440"/>
                    <a:pt x="1512" y="2435"/>
                  </a:cubicBezTo>
                  <a:cubicBezTo>
                    <a:pt x="1376" y="2410"/>
                    <a:pt x="1274" y="2346"/>
                    <a:pt x="1198" y="2283"/>
                  </a:cubicBezTo>
                  <a:cubicBezTo>
                    <a:pt x="1125" y="2215"/>
                    <a:pt x="1075" y="2155"/>
                    <a:pt x="1045" y="2113"/>
                  </a:cubicBezTo>
                  <a:cubicBezTo>
                    <a:pt x="1019" y="2079"/>
                    <a:pt x="998" y="2049"/>
                    <a:pt x="981" y="2024"/>
                  </a:cubicBezTo>
                  <a:cubicBezTo>
                    <a:pt x="968" y="1994"/>
                    <a:pt x="951" y="1969"/>
                    <a:pt x="939" y="1947"/>
                  </a:cubicBezTo>
                  <a:cubicBezTo>
                    <a:pt x="913" y="1905"/>
                    <a:pt x="901" y="1867"/>
                    <a:pt x="884" y="1845"/>
                  </a:cubicBezTo>
                  <a:cubicBezTo>
                    <a:pt x="879" y="1833"/>
                    <a:pt x="875" y="1828"/>
                    <a:pt x="871" y="1820"/>
                  </a:cubicBezTo>
                  <a:cubicBezTo>
                    <a:pt x="875" y="1816"/>
                    <a:pt x="875" y="1799"/>
                    <a:pt x="871" y="1765"/>
                  </a:cubicBezTo>
                  <a:cubicBezTo>
                    <a:pt x="871" y="1735"/>
                    <a:pt x="862" y="1684"/>
                    <a:pt x="867" y="1612"/>
                  </a:cubicBezTo>
                  <a:cubicBezTo>
                    <a:pt x="867" y="1591"/>
                    <a:pt x="867" y="1561"/>
                    <a:pt x="867" y="1531"/>
                  </a:cubicBezTo>
                  <a:cubicBezTo>
                    <a:pt x="867" y="1510"/>
                    <a:pt x="871" y="1480"/>
                    <a:pt x="875" y="1455"/>
                  </a:cubicBezTo>
                  <a:cubicBezTo>
                    <a:pt x="888" y="1349"/>
                    <a:pt x="922" y="1132"/>
                    <a:pt x="1075" y="890"/>
                  </a:cubicBezTo>
                  <a:cubicBezTo>
                    <a:pt x="1147" y="772"/>
                    <a:pt x="1253" y="649"/>
                    <a:pt x="1393" y="538"/>
                  </a:cubicBezTo>
                  <a:cubicBezTo>
                    <a:pt x="1529" y="424"/>
                    <a:pt x="1698" y="326"/>
                    <a:pt x="1889" y="254"/>
                  </a:cubicBezTo>
                  <a:cubicBezTo>
                    <a:pt x="2120" y="164"/>
                    <a:pt x="2386" y="110"/>
                    <a:pt x="2664" y="110"/>
                  </a:cubicBezTo>
                  <a:close/>
                  <a:moveTo>
                    <a:pt x="4598" y="1269"/>
                  </a:moveTo>
                  <a:cubicBezTo>
                    <a:pt x="4693" y="1269"/>
                    <a:pt x="4792" y="1279"/>
                    <a:pt x="4890" y="1298"/>
                  </a:cubicBezTo>
                  <a:cubicBezTo>
                    <a:pt x="4954" y="1311"/>
                    <a:pt x="5013" y="1328"/>
                    <a:pt x="5077" y="1345"/>
                  </a:cubicBezTo>
                  <a:cubicBezTo>
                    <a:pt x="5170" y="1379"/>
                    <a:pt x="5264" y="1417"/>
                    <a:pt x="5353" y="1468"/>
                  </a:cubicBezTo>
                  <a:cubicBezTo>
                    <a:pt x="5497" y="1548"/>
                    <a:pt x="5625" y="1663"/>
                    <a:pt x="5705" y="1803"/>
                  </a:cubicBezTo>
                  <a:cubicBezTo>
                    <a:pt x="5748" y="1875"/>
                    <a:pt x="5773" y="1952"/>
                    <a:pt x="5786" y="2028"/>
                  </a:cubicBezTo>
                  <a:cubicBezTo>
                    <a:pt x="5794" y="2109"/>
                    <a:pt x="5790" y="2185"/>
                    <a:pt x="5752" y="2249"/>
                  </a:cubicBezTo>
                  <a:cubicBezTo>
                    <a:pt x="5739" y="2274"/>
                    <a:pt x="5709" y="2304"/>
                    <a:pt x="5680" y="2329"/>
                  </a:cubicBezTo>
                  <a:cubicBezTo>
                    <a:pt x="5650" y="2355"/>
                    <a:pt x="5620" y="2376"/>
                    <a:pt x="5586" y="2397"/>
                  </a:cubicBezTo>
                  <a:cubicBezTo>
                    <a:pt x="5518" y="2435"/>
                    <a:pt x="5442" y="2465"/>
                    <a:pt x="5366" y="2486"/>
                  </a:cubicBezTo>
                  <a:cubicBezTo>
                    <a:pt x="5047" y="2567"/>
                    <a:pt x="4733" y="2601"/>
                    <a:pt x="4457" y="2601"/>
                  </a:cubicBezTo>
                  <a:cubicBezTo>
                    <a:pt x="4427" y="2601"/>
                    <a:pt x="4396" y="2602"/>
                    <a:pt x="4366" y="2602"/>
                  </a:cubicBezTo>
                  <a:cubicBezTo>
                    <a:pt x="4123" y="2602"/>
                    <a:pt x="3905" y="2588"/>
                    <a:pt x="3732" y="2584"/>
                  </a:cubicBezTo>
                  <a:cubicBezTo>
                    <a:pt x="3655" y="2580"/>
                    <a:pt x="3583" y="2567"/>
                    <a:pt x="3524" y="2558"/>
                  </a:cubicBezTo>
                  <a:cubicBezTo>
                    <a:pt x="3515" y="2554"/>
                    <a:pt x="3502" y="2554"/>
                    <a:pt x="3490" y="2550"/>
                  </a:cubicBezTo>
                  <a:cubicBezTo>
                    <a:pt x="3464" y="2546"/>
                    <a:pt x="3439" y="2537"/>
                    <a:pt x="3417" y="2533"/>
                  </a:cubicBezTo>
                  <a:cubicBezTo>
                    <a:pt x="3417" y="2529"/>
                    <a:pt x="3413" y="2529"/>
                    <a:pt x="3409" y="2529"/>
                  </a:cubicBezTo>
                  <a:cubicBezTo>
                    <a:pt x="3388" y="2520"/>
                    <a:pt x="3375" y="2508"/>
                    <a:pt x="3362" y="2499"/>
                  </a:cubicBezTo>
                  <a:cubicBezTo>
                    <a:pt x="3333" y="2478"/>
                    <a:pt x="3311" y="2452"/>
                    <a:pt x="3303" y="2427"/>
                  </a:cubicBezTo>
                  <a:cubicBezTo>
                    <a:pt x="3299" y="2418"/>
                    <a:pt x="3294" y="2414"/>
                    <a:pt x="3294" y="2410"/>
                  </a:cubicBezTo>
                  <a:cubicBezTo>
                    <a:pt x="3286" y="2393"/>
                    <a:pt x="3282" y="2380"/>
                    <a:pt x="3282" y="2372"/>
                  </a:cubicBezTo>
                  <a:cubicBezTo>
                    <a:pt x="3282" y="2338"/>
                    <a:pt x="3282" y="2274"/>
                    <a:pt x="3303" y="2172"/>
                  </a:cubicBezTo>
                  <a:cubicBezTo>
                    <a:pt x="3316" y="2104"/>
                    <a:pt x="3341" y="1964"/>
                    <a:pt x="3456" y="1811"/>
                  </a:cubicBezTo>
                  <a:cubicBezTo>
                    <a:pt x="3562" y="1659"/>
                    <a:pt x="3761" y="1510"/>
                    <a:pt x="4012" y="1396"/>
                  </a:cubicBezTo>
                  <a:cubicBezTo>
                    <a:pt x="4122" y="1340"/>
                    <a:pt x="4254" y="1302"/>
                    <a:pt x="4389" y="1285"/>
                  </a:cubicBezTo>
                  <a:cubicBezTo>
                    <a:pt x="4428" y="1277"/>
                    <a:pt x="4466" y="1272"/>
                    <a:pt x="4504" y="1272"/>
                  </a:cubicBezTo>
                  <a:cubicBezTo>
                    <a:pt x="4535" y="1270"/>
                    <a:pt x="4566" y="1269"/>
                    <a:pt x="4598" y="1269"/>
                  </a:cubicBezTo>
                  <a:close/>
                  <a:moveTo>
                    <a:pt x="807" y="1629"/>
                  </a:moveTo>
                  <a:cubicBezTo>
                    <a:pt x="811" y="1693"/>
                    <a:pt x="824" y="1739"/>
                    <a:pt x="833" y="1769"/>
                  </a:cubicBezTo>
                  <a:cubicBezTo>
                    <a:pt x="833" y="1773"/>
                    <a:pt x="837" y="1782"/>
                    <a:pt x="837" y="1786"/>
                  </a:cubicBezTo>
                  <a:cubicBezTo>
                    <a:pt x="833" y="1786"/>
                    <a:pt x="833" y="1799"/>
                    <a:pt x="845" y="1854"/>
                  </a:cubicBezTo>
                  <a:cubicBezTo>
                    <a:pt x="858" y="1884"/>
                    <a:pt x="862" y="1922"/>
                    <a:pt x="888" y="1969"/>
                  </a:cubicBezTo>
                  <a:cubicBezTo>
                    <a:pt x="901" y="1994"/>
                    <a:pt x="913" y="2024"/>
                    <a:pt x="926" y="2053"/>
                  </a:cubicBezTo>
                  <a:cubicBezTo>
                    <a:pt x="943" y="2087"/>
                    <a:pt x="964" y="2121"/>
                    <a:pt x="985" y="2160"/>
                  </a:cubicBezTo>
                  <a:cubicBezTo>
                    <a:pt x="1015" y="2206"/>
                    <a:pt x="1070" y="2274"/>
                    <a:pt x="1147" y="2351"/>
                  </a:cubicBezTo>
                  <a:cubicBezTo>
                    <a:pt x="1232" y="2423"/>
                    <a:pt x="1350" y="2495"/>
                    <a:pt x="1499" y="2529"/>
                  </a:cubicBezTo>
                  <a:lnTo>
                    <a:pt x="1503" y="2529"/>
                  </a:lnTo>
                  <a:cubicBezTo>
                    <a:pt x="1478" y="2558"/>
                    <a:pt x="1448" y="2580"/>
                    <a:pt x="1410" y="2601"/>
                  </a:cubicBezTo>
                  <a:cubicBezTo>
                    <a:pt x="1325" y="2660"/>
                    <a:pt x="1215" y="2686"/>
                    <a:pt x="1104" y="2699"/>
                  </a:cubicBezTo>
                  <a:cubicBezTo>
                    <a:pt x="1045" y="2703"/>
                    <a:pt x="990" y="2703"/>
                    <a:pt x="930" y="2707"/>
                  </a:cubicBezTo>
                  <a:lnTo>
                    <a:pt x="756" y="2707"/>
                  </a:lnTo>
                  <a:cubicBezTo>
                    <a:pt x="637" y="2707"/>
                    <a:pt x="536" y="2699"/>
                    <a:pt x="429" y="2669"/>
                  </a:cubicBezTo>
                  <a:cubicBezTo>
                    <a:pt x="328" y="2639"/>
                    <a:pt x="230" y="2601"/>
                    <a:pt x="171" y="2533"/>
                  </a:cubicBezTo>
                  <a:cubicBezTo>
                    <a:pt x="107" y="2474"/>
                    <a:pt x="98" y="2384"/>
                    <a:pt x="115" y="2304"/>
                  </a:cubicBezTo>
                  <a:cubicBezTo>
                    <a:pt x="132" y="2219"/>
                    <a:pt x="171" y="2143"/>
                    <a:pt x="209" y="2075"/>
                  </a:cubicBezTo>
                  <a:cubicBezTo>
                    <a:pt x="251" y="2007"/>
                    <a:pt x="289" y="1947"/>
                    <a:pt x="332" y="1905"/>
                  </a:cubicBezTo>
                  <a:cubicBezTo>
                    <a:pt x="421" y="1820"/>
                    <a:pt x="502" y="1773"/>
                    <a:pt x="544" y="1744"/>
                  </a:cubicBezTo>
                  <a:cubicBezTo>
                    <a:pt x="625" y="1697"/>
                    <a:pt x="663" y="1671"/>
                    <a:pt x="680" y="1654"/>
                  </a:cubicBezTo>
                  <a:cubicBezTo>
                    <a:pt x="697" y="1654"/>
                    <a:pt x="735" y="1646"/>
                    <a:pt x="807" y="1629"/>
                  </a:cubicBezTo>
                  <a:close/>
                  <a:moveTo>
                    <a:pt x="2676" y="0"/>
                  </a:moveTo>
                  <a:cubicBezTo>
                    <a:pt x="2376" y="0"/>
                    <a:pt x="2089" y="61"/>
                    <a:pt x="1843" y="160"/>
                  </a:cubicBezTo>
                  <a:cubicBezTo>
                    <a:pt x="1643" y="237"/>
                    <a:pt x="1465" y="347"/>
                    <a:pt x="1325" y="466"/>
                  </a:cubicBezTo>
                  <a:cubicBezTo>
                    <a:pt x="1181" y="585"/>
                    <a:pt x="1070" y="721"/>
                    <a:pt x="994" y="852"/>
                  </a:cubicBezTo>
                  <a:cubicBezTo>
                    <a:pt x="837" y="1111"/>
                    <a:pt x="807" y="1340"/>
                    <a:pt x="799" y="1455"/>
                  </a:cubicBezTo>
                  <a:cubicBezTo>
                    <a:pt x="799" y="1489"/>
                    <a:pt x="799" y="1523"/>
                    <a:pt x="799" y="1553"/>
                  </a:cubicBezTo>
                  <a:cubicBezTo>
                    <a:pt x="705" y="1591"/>
                    <a:pt x="671" y="1616"/>
                    <a:pt x="659" y="1629"/>
                  </a:cubicBezTo>
                  <a:cubicBezTo>
                    <a:pt x="633" y="1633"/>
                    <a:pt x="591" y="1646"/>
                    <a:pt x="506" y="1680"/>
                  </a:cubicBezTo>
                  <a:cubicBezTo>
                    <a:pt x="459" y="1705"/>
                    <a:pt x="370" y="1748"/>
                    <a:pt x="268" y="1845"/>
                  </a:cubicBezTo>
                  <a:cubicBezTo>
                    <a:pt x="243" y="1867"/>
                    <a:pt x="217" y="1896"/>
                    <a:pt x="192" y="1926"/>
                  </a:cubicBezTo>
                  <a:cubicBezTo>
                    <a:pt x="166" y="1960"/>
                    <a:pt x="149" y="1994"/>
                    <a:pt x="124" y="2028"/>
                  </a:cubicBezTo>
                  <a:cubicBezTo>
                    <a:pt x="81" y="2100"/>
                    <a:pt x="35" y="2185"/>
                    <a:pt x="13" y="2287"/>
                  </a:cubicBezTo>
                  <a:lnTo>
                    <a:pt x="5" y="2325"/>
                  </a:lnTo>
                  <a:cubicBezTo>
                    <a:pt x="5" y="2338"/>
                    <a:pt x="5" y="2351"/>
                    <a:pt x="5" y="2367"/>
                  </a:cubicBezTo>
                  <a:cubicBezTo>
                    <a:pt x="5" y="2380"/>
                    <a:pt x="1" y="2393"/>
                    <a:pt x="5" y="2410"/>
                  </a:cubicBezTo>
                  <a:lnTo>
                    <a:pt x="9" y="2452"/>
                  </a:lnTo>
                  <a:cubicBezTo>
                    <a:pt x="13" y="2482"/>
                    <a:pt x="30" y="2508"/>
                    <a:pt x="39" y="2537"/>
                  </a:cubicBezTo>
                  <a:cubicBezTo>
                    <a:pt x="56" y="2563"/>
                    <a:pt x="73" y="2588"/>
                    <a:pt x="94" y="2609"/>
                  </a:cubicBezTo>
                  <a:cubicBezTo>
                    <a:pt x="179" y="2703"/>
                    <a:pt x="294" y="2745"/>
                    <a:pt x="404" y="2775"/>
                  </a:cubicBezTo>
                  <a:cubicBezTo>
                    <a:pt x="459" y="2792"/>
                    <a:pt x="519" y="2805"/>
                    <a:pt x="578" y="2813"/>
                  </a:cubicBezTo>
                  <a:cubicBezTo>
                    <a:pt x="637" y="2817"/>
                    <a:pt x="701" y="2822"/>
                    <a:pt x="756" y="2822"/>
                  </a:cubicBezTo>
                  <a:cubicBezTo>
                    <a:pt x="816" y="2822"/>
                    <a:pt x="875" y="2822"/>
                    <a:pt x="934" y="2817"/>
                  </a:cubicBezTo>
                  <a:cubicBezTo>
                    <a:pt x="994" y="2817"/>
                    <a:pt x="1058" y="2817"/>
                    <a:pt x="1117" y="2809"/>
                  </a:cubicBezTo>
                  <a:cubicBezTo>
                    <a:pt x="1240" y="2800"/>
                    <a:pt x="1367" y="2766"/>
                    <a:pt x="1474" y="2699"/>
                  </a:cubicBezTo>
                  <a:cubicBezTo>
                    <a:pt x="1529" y="2660"/>
                    <a:pt x="1580" y="2618"/>
                    <a:pt x="1618" y="2563"/>
                  </a:cubicBezTo>
                  <a:cubicBezTo>
                    <a:pt x="1622" y="2558"/>
                    <a:pt x="1626" y="2550"/>
                    <a:pt x="1626" y="2546"/>
                  </a:cubicBezTo>
                  <a:lnTo>
                    <a:pt x="1631" y="2546"/>
                  </a:lnTo>
                  <a:cubicBezTo>
                    <a:pt x="1665" y="2546"/>
                    <a:pt x="1703" y="2550"/>
                    <a:pt x="1741" y="2550"/>
                  </a:cubicBezTo>
                  <a:cubicBezTo>
                    <a:pt x="1788" y="2546"/>
                    <a:pt x="1826" y="2542"/>
                    <a:pt x="1868" y="2542"/>
                  </a:cubicBezTo>
                  <a:lnTo>
                    <a:pt x="2590" y="2542"/>
                  </a:lnTo>
                  <a:cubicBezTo>
                    <a:pt x="2802" y="2537"/>
                    <a:pt x="3027" y="2537"/>
                    <a:pt x="3256" y="2537"/>
                  </a:cubicBezTo>
                  <a:cubicBezTo>
                    <a:pt x="3269" y="2537"/>
                    <a:pt x="3282" y="2537"/>
                    <a:pt x="3294" y="2533"/>
                  </a:cubicBezTo>
                  <a:cubicBezTo>
                    <a:pt x="3299" y="2542"/>
                    <a:pt x="3307" y="2550"/>
                    <a:pt x="3316" y="2558"/>
                  </a:cubicBezTo>
                  <a:cubicBezTo>
                    <a:pt x="3328" y="2567"/>
                    <a:pt x="3341" y="2580"/>
                    <a:pt x="3362" y="2592"/>
                  </a:cubicBezTo>
                  <a:cubicBezTo>
                    <a:pt x="3367" y="2592"/>
                    <a:pt x="3375" y="2597"/>
                    <a:pt x="3384" y="2601"/>
                  </a:cubicBezTo>
                  <a:cubicBezTo>
                    <a:pt x="3409" y="2614"/>
                    <a:pt x="3443" y="2622"/>
                    <a:pt x="3477" y="2631"/>
                  </a:cubicBezTo>
                  <a:cubicBezTo>
                    <a:pt x="3545" y="2648"/>
                    <a:pt x="3630" y="2665"/>
                    <a:pt x="3732" y="2673"/>
                  </a:cubicBezTo>
                  <a:cubicBezTo>
                    <a:pt x="3927" y="2686"/>
                    <a:pt x="4177" y="2703"/>
                    <a:pt x="4462" y="2707"/>
                  </a:cubicBezTo>
                  <a:cubicBezTo>
                    <a:pt x="4746" y="2707"/>
                    <a:pt x="5069" y="2673"/>
                    <a:pt x="5400" y="2592"/>
                  </a:cubicBezTo>
                  <a:cubicBezTo>
                    <a:pt x="5480" y="2571"/>
                    <a:pt x="5565" y="2537"/>
                    <a:pt x="5646" y="2491"/>
                  </a:cubicBezTo>
                  <a:cubicBezTo>
                    <a:pt x="5684" y="2469"/>
                    <a:pt x="5722" y="2444"/>
                    <a:pt x="5760" y="2410"/>
                  </a:cubicBezTo>
                  <a:cubicBezTo>
                    <a:pt x="5777" y="2397"/>
                    <a:pt x="5794" y="2380"/>
                    <a:pt x="5811" y="2363"/>
                  </a:cubicBezTo>
                  <a:cubicBezTo>
                    <a:pt x="5828" y="2342"/>
                    <a:pt x="5841" y="2321"/>
                    <a:pt x="5854" y="2300"/>
                  </a:cubicBezTo>
                  <a:cubicBezTo>
                    <a:pt x="5905" y="2206"/>
                    <a:pt x="5909" y="2104"/>
                    <a:pt x="5896" y="2007"/>
                  </a:cubicBezTo>
                  <a:cubicBezTo>
                    <a:pt x="5883" y="1913"/>
                    <a:pt x="5850" y="1824"/>
                    <a:pt x="5803" y="1744"/>
                  </a:cubicBezTo>
                  <a:cubicBezTo>
                    <a:pt x="5705" y="1578"/>
                    <a:pt x="5561" y="1455"/>
                    <a:pt x="5404" y="1366"/>
                  </a:cubicBezTo>
                  <a:cubicBezTo>
                    <a:pt x="5302" y="1311"/>
                    <a:pt x="5196" y="1268"/>
                    <a:pt x="5090" y="1234"/>
                  </a:cubicBezTo>
                  <a:cubicBezTo>
                    <a:pt x="5030" y="1213"/>
                    <a:pt x="4967" y="1196"/>
                    <a:pt x="4907" y="1188"/>
                  </a:cubicBezTo>
                  <a:cubicBezTo>
                    <a:pt x="4810" y="1168"/>
                    <a:pt x="4713" y="1160"/>
                    <a:pt x="4618" y="1160"/>
                  </a:cubicBezTo>
                  <a:cubicBezTo>
                    <a:pt x="4568" y="1160"/>
                    <a:pt x="4518" y="1162"/>
                    <a:pt x="4470" y="1166"/>
                  </a:cubicBezTo>
                  <a:cubicBezTo>
                    <a:pt x="4457" y="1132"/>
                    <a:pt x="4445" y="1098"/>
                    <a:pt x="4428" y="1064"/>
                  </a:cubicBezTo>
                  <a:cubicBezTo>
                    <a:pt x="4317" y="818"/>
                    <a:pt x="4148" y="602"/>
                    <a:pt x="3940" y="432"/>
                  </a:cubicBezTo>
                  <a:cubicBezTo>
                    <a:pt x="3732" y="262"/>
                    <a:pt x="3490" y="143"/>
                    <a:pt x="3243" y="76"/>
                  </a:cubicBezTo>
                  <a:cubicBezTo>
                    <a:pt x="3053" y="24"/>
                    <a:pt x="2862" y="0"/>
                    <a:pt x="2676" y="0"/>
                  </a:cubicBezTo>
                  <a:close/>
                </a:path>
              </a:pathLst>
            </a:custGeom>
            <a:solidFill>
              <a:srgbClr val="1E15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9" name="Google Shape;3819;p36"/>
            <p:cNvSpPr/>
            <p:nvPr/>
          </p:nvSpPr>
          <p:spPr>
            <a:xfrm>
              <a:off x="7803080" y="4998665"/>
              <a:ext cx="262665" cy="201763"/>
            </a:xfrm>
            <a:custGeom>
              <a:avLst/>
              <a:gdLst/>
              <a:ahLst/>
              <a:cxnLst/>
              <a:rect l="l" t="t" r="r" b="b"/>
              <a:pathLst>
                <a:path w="1406" h="1080" extrusionOk="0">
                  <a:moveTo>
                    <a:pt x="709" y="1"/>
                  </a:moveTo>
                  <a:cubicBezTo>
                    <a:pt x="637" y="18"/>
                    <a:pt x="599" y="26"/>
                    <a:pt x="582" y="26"/>
                  </a:cubicBezTo>
                  <a:cubicBezTo>
                    <a:pt x="569" y="39"/>
                    <a:pt x="539" y="60"/>
                    <a:pt x="488" y="94"/>
                  </a:cubicBezTo>
                  <a:cubicBezTo>
                    <a:pt x="476" y="99"/>
                    <a:pt x="463" y="107"/>
                    <a:pt x="446" y="116"/>
                  </a:cubicBezTo>
                  <a:cubicBezTo>
                    <a:pt x="404" y="145"/>
                    <a:pt x="323" y="192"/>
                    <a:pt x="234" y="277"/>
                  </a:cubicBezTo>
                  <a:cubicBezTo>
                    <a:pt x="191" y="319"/>
                    <a:pt x="153" y="379"/>
                    <a:pt x="111" y="447"/>
                  </a:cubicBezTo>
                  <a:cubicBezTo>
                    <a:pt x="73" y="515"/>
                    <a:pt x="34" y="591"/>
                    <a:pt x="17" y="676"/>
                  </a:cubicBezTo>
                  <a:cubicBezTo>
                    <a:pt x="0" y="756"/>
                    <a:pt x="9" y="846"/>
                    <a:pt x="73" y="905"/>
                  </a:cubicBezTo>
                  <a:cubicBezTo>
                    <a:pt x="132" y="973"/>
                    <a:pt x="230" y="1011"/>
                    <a:pt x="331" y="1041"/>
                  </a:cubicBezTo>
                  <a:cubicBezTo>
                    <a:pt x="438" y="1071"/>
                    <a:pt x="539" y="1079"/>
                    <a:pt x="658" y="1079"/>
                  </a:cubicBezTo>
                  <a:lnTo>
                    <a:pt x="862" y="1079"/>
                  </a:lnTo>
                  <a:cubicBezTo>
                    <a:pt x="909" y="1075"/>
                    <a:pt x="955" y="1075"/>
                    <a:pt x="1006" y="1071"/>
                  </a:cubicBezTo>
                  <a:cubicBezTo>
                    <a:pt x="1117" y="1058"/>
                    <a:pt x="1227" y="1032"/>
                    <a:pt x="1312" y="973"/>
                  </a:cubicBezTo>
                  <a:cubicBezTo>
                    <a:pt x="1350" y="952"/>
                    <a:pt x="1380" y="930"/>
                    <a:pt x="1405" y="901"/>
                  </a:cubicBezTo>
                  <a:lnTo>
                    <a:pt x="1401" y="901"/>
                  </a:lnTo>
                  <a:cubicBezTo>
                    <a:pt x="1252" y="867"/>
                    <a:pt x="1134" y="795"/>
                    <a:pt x="1049" y="723"/>
                  </a:cubicBezTo>
                  <a:cubicBezTo>
                    <a:pt x="972" y="646"/>
                    <a:pt x="917" y="578"/>
                    <a:pt x="887" y="532"/>
                  </a:cubicBezTo>
                  <a:cubicBezTo>
                    <a:pt x="866" y="493"/>
                    <a:pt x="845" y="459"/>
                    <a:pt x="828" y="425"/>
                  </a:cubicBezTo>
                  <a:cubicBezTo>
                    <a:pt x="815" y="396"/>
                    <a:pt x="803" y="366"/>
                    <a:pt x="790" y="341"/>
                  </a:cubicBezTo>
                  <a:cubicBezTo>
                    <a:pt x="764" y="294"/>
                    <a:pt x="760" y="256"/>
                    <a:pt x="747" y="226"/>
                  </a:cubicBezTo>
                  <a:cubicBezTo>
                    <a:pt x="735" y="171"/>
                    <a:pt x="735" y="158"/>
                    <a:pt x="739" y="158"/>
                  </a:cubicBezTo>
                  <a:cubicBezTo>
                    <a:pt x="739" y="154"/>
                    <a:pt x="735" y="145"/>
                    <a:pt x="735" y="141"/>
                  </a:cubicBezTo>
                  <a:cubicBezTo>
                    <a:pt x="726" y="111"/>
                    <a:pt x="713" y="65"/>
                    <a:pt x="7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0" name="Google Shape;3820;p36"/>
            <p:cNvSpPr/>
            <p:nvPr/>
          </p:nvSpPr>
          <p:spPr>
            <a:xfrm>
              <a:off x="7945808" y="4714703"/>
              <a:ext cx="651993" cy="438461"/>
            </a:xfrm>
            <a:custGeom>
              <a:avLst/>
              <a:gdLst/>
              <a:ahLst/>
              <a:cxnLst/>
              <a:rect l="l" t="t" r="r" b="b"/>
              <a:pathLst>
                <a:path w="3490" h="2347" extrusionOk="0">
                  <a:moveTo>
                    <a:pt x="2038" y="393"/>
                  </a:moveTo>
                  <a:cubicBezTo>
                    <a:pt x="2050" y="393"/>
                    <a:pt x="2063" y="394"/>
                    <a:pt x="2076" y="396"/>
                  </a:cubicBezTo>
                  <a:cubicBezTo>
                    <a:pt x="2135" y="400"/>
                    <a:pt x="2186" y="426"/>
                    <a:pt x="2195" y="443"/>
                  </a:cubicBezTo>
                  <a:cubicBezTo>
                    <a:pt x="2199" y="451"/>
                    <a:pt x="2199" y="464"/>
                    <a:pt x="2195" y="477"/>
                  </a:cubicBezTo>
                  <a:cubicBezTo>
                    <a:pt x="2190" y="490"/>
                    <a:pt x="2186" y="502"/>
                    <a:pt x="2173" y="511"/>
                  </a:cubicBezTo>
                  <a:cubicBezTo>
                    <a:pt x="2168" y="516"/>
                    <a:pt x="2158" y="518"/>
                    <a:pt x="2145" y="518"/>
                  </a:cubicBezTo>
                  <a:cubicBezTo>
                    <a:pt x="2124" y="518"/>
                    <a:pt x="2096" y="513"/>
                    <a:pt x="2067" y="511"/>
                  </a:cubicBezTo>
                  <a:cubicBezTo>
                    <a:pt x="2021" y="502"/>
                    <a:pt x="1974" y="498"/>
                    <a:pt x="1961" y="490"/>
                  </a:cubicBezTo>
                  <a:cubicBezTo>
                    <a:pt x="1953" y="481"/>
                    <a:pt x="1949" y="468"/>
                    <a:pt x="1944" y="456"/>
                  </a:cubicBezTo>
                  <a:cubicBezTo>
                    <a:pt x="1944" y="439"/>
                    <a:pt x="1944" y="430"/>
                    <a:pt x="1953" y="417"/>
                  </a:cubicBezTo>
                  <a:cubicBezTo>
                    <a:pt x="1959" y="404"/>
                    <a:pt x="1994" y="393"/>
                    <a:pt x="2038" y="393"/>
                  </a:cubicBezTo>
                  <a:close/>
                  <a:moveTo>
                    <a:pt x="2605" y="549"/>
                  </a:moveTo>
                  <a:cubicBezTo>
                    <a:pt x="2630" y="549"/>
                    <a:pt x="2694" y="590"/>
                    <a:pt x="2751" y="638"/>
                  </a:cubicBezTo>
                  <a:cubicBezTo>
                    <a:pt x="2810" y="689"/>
                    <a:pt x="2857" y="748"/>
                    <a:pt x="2861" y="770"/>
                  </a:cubicBezTo>
                  <a:cubicBezTo>
                    <a:pt x="2861" y="787"/>
                    <a:pt x="2857" y="795"/>
                    <a:pt x="2848" y="804"/>
                  </a:cubicBezTo>
                  <a:cubicBezTo>
                    <a:pt x="2838" y="814"/>
                    <a:pt x="2827" y="822"/>
                    <a:pt x="2817" y="822"/>
                  </a:cubicBezTo>
                  <a:cubicBezTo>
                    <a:pt x="2815" y="822"/>
                    <a:pt x="2812" y="821"/>
                    <a:pt x="2810" y="821"/>
                  </a:cubicBezTo>
                  <a:cubicBezTo>
                    <a:pt x="2789" y="821"/>
                    <a:pt x="2734" y="774"/>
                    <a:pt x="2679" y="727"/>
                  </a:cubicBezTo>
                  <a:lnTo>
                    <a:pt x="2657" y="710"/>
                  </a:lnTo>
                  <a:cubicBezTo>
                    <a:pt x="2657" y="710"/>
                    <a:pt x="2657" y="706"/>
                    <a:pt x="2657" y="706"/>
                  </a:cubicBezTo>
                  <a:cubicBezTo>
                    <a:pt x="2611" y="668"/>
                    <a:pt x="2568" y="625"/>
                    <a:pt x="2564" y="608"/>
                  </a:cubicBezTo>
                  <a:cubicBezTo>
                    <a:pt x="2560" y="604"/>
                    <a:pt x="2560" y="600"/>
                    <a:pt x="2560" y="596"/>
                  </a:cubicBezTo>
                  <a:cubicBezTo>
                    <a:pt x="2560" y="587"/>
                    <a:pt x="2564" y="583"/>
                    <a:pt x="2568" y="574"/>
                  </a:cubicBezTo>
                  <a:cubicBezTo>
                    <a:pt x="2577" y="562"/>
                    <a:pt x="2585" y="553"/>
                    <a:pt x="2602" y="549"/>
                  </a:cubicBezTo>
                  <a:cubicBezTo>
                    <a:pt x="2603" y="549"/>
                    <a:pt x="2604" y="549"/>
                    <a:pt x="2605" y="549"/>
                  </a:cubicBezTo>
                  <a:close/>
                  <a:moveTo>
                    <a:pt x="1569" y="829"/>
                  </a:moveTo>
                  <a:cubicBezTo>
                    <a:pt x="1599" y="829"/>
                    <a:pt x="1634" y="840"/>
                    <a:pt x="1639" y="855"/>
                  </a:cubicBezTo>
                  <a:cubicBezTo>
                    <a:pt x="1643" y="863"/>
                    <a:pt x="1643" y="876"/>
                    <a:pt x="1643" y="889"/>
                  </a:cubicBezTo>
                  <a:cubicBezTo>
                    <a:pt x="1643" y="906"/>
                    <a:pt x="1643" y="918"/>
                    <a:pt x="1639" y="927"/>
                  </a:cubicBezTo>
                  <a:cubicBezTo>
                    <a:pt x="1633" y="939"/>
                    <a:pt x="1615" y="944"/>
                    <a:pt x="1594" y="944"/>
                  </a:cubicBezTo>
                  <a:cubicBezTo>
                    <a:pt x="1563" y="944"/>
                    <a:pt x="1527" y="933"/>
                    <a:pt x="1520" y="918"/>
                  </a:cubicBezTo>
                  <a:cubicBezTo>
                    <a:pt x="1516" y="906"/>
                    <a:pt x="1516" y="897"/>
                    <a:pt x="1520" y="884"/>
                  </a:cubicBezTo>
                  <a:cubicBezTo>
                    <a:pt x="1520" y="867"/>
                    <a:pt x="1520" y="855"/>
                    <a:pt x="1524" y="846"/>
                  </a:cubicBezTo>
                  <a:cubicBezTo>
                    <a:pt x="1529" y="834"/>
                    <a:pt x="1548" y="829"/>
                    <a:pt x="1569" y="829"/>
                  </a:cubicBezTo>
                  <a:close/>
                  <a:moveTo>
                    <a:pt x="2187" y="904"/>
                  </a:moveTo>
                  <a:cubicBezTo>
                    <a:pt x="2209" y="904"/>
                    <a:pt x="2248" y="923"/>
                    <a:pt x="2284" y="948"/>
                  </a:cubicBezTo>
                  <a:cubicBezTo>
                    <a:pt x="2322" y="978"/>
                    <a:pt x="2356" y="1016"/>
                    <a:pt x="2356" y="1033"/>
                  </a:cubicBezTo>
                  <a:cubicBezTo>
                    <a:pt x="2356" y="1046"/>
                    <a:pt x="2352" y="1054"/>
                    <a:pt x="2343" y="1067"/>
                  </a:cubicBezTo>
                  <a:cubicBezTo>
                    <a:pt x="2335" y="1080"/>
                    <a:pt x="2322" y="1088"/>
                    <a:pt x="2309" y="1092"/>
                  </a:cubicBezTo>
                  <a:cubicBezTo>
                    <a:pt x="2308" y="1093"/>
                    <a:pt x="2307" y="1093"/>
                    <a:pt x="2305" y="1093"/>
                  </a:cubicBezTo>
                  <a:cubicBezTo>
                    <a:pt x="2287" y="1093"/>
                    <a:pt x="2252" y="1069"/>
                    <a:pt x="2220" y="1041"/>
                  </a:cubicBezTo>
                  <a:cubicBezTo>
                    <a:pt x="2182" y="1016"/>
                    <a:pt x="2144" y="986"/>
                    <a:pt x="2144" y="969"/>
                  </a:cubicBezTo>
                  <a:cubicBezTo>
                    <a:pt x="2140" y="956"/>
                    <a:pt x="2144" y="948"/>
                    <a:pt x="2152" y="935"/>
                  </a:cubicBezTo>
                  <a:cubicBezTo>
                    <a:pt x="2161" y="922"/>
                    <a:pt x="2165" y="910"/>
                    <a:pt x="2178" y="906"/>
                  </a:cubicBezTo>
                  <a:cubicBezTo>
                    <a:pt x="2180" y="904"/>
                    <a:pt x="2184" y="904"/>
                    <a:pt x="2187" y="904"/>
                  </a:cubicBezTo>
                  <a:close/>
                  <a:moveTo>
                    <a:pt x="1805" y="0"/>
                  </a:moveTo>
                  <a:cubicBezTo>
                    <a:pt x="1652" y="0"/>
                    <a:pt x="1504" y="17"/>
                    <a:pt x="1363" y="48"/>
                  </a:cubicBezTo>
                  <a:cubicBezTo>
                    <a:pt x="1244" y="69"/>
                    <a:pt x="1134" y="103"/>
                    <a:pt x="1027" y="146"/>
                  </a:cubicBezTo>
                  <a:cubicBezTo>
                    <a:pt x="836" y="218"/>
                    <a:pt x="667" y="316"/>
                    <a:pt x="531" y="430"/>
                  </a:cubicBezTo>
                  <a:cubicBezTo>
                    <a:pt x="391" y="541"/>
                    <a:pt x="285" y="664"/>
                    <a:pt x="213" y="782"/>
                  </a:cubicBezTo>
                  <a:cubicBezTo>
                    <a:pt x="60" y="1024"/>
                    <a:pt x="26" y="1241"/>
                    <a:pt x="13" y="1347"/>
                  </a:cubicBezTo>
                  <a:cubicBezTo>
                    <a:pt x="9" y="1372"/>
                    <a:pt x="5" y="1402"/>
                    <a:pt x="5" y="1423"/>
                  </a:cubicBezTo>
                  <a:cubicBezTo>
                    <a:pt x="5" y="1453"/>
                    <a:pt x="0" y="1483"/>
                    <a:pt x="5" y="1504"/>
                  </a:cubicBezTo>
                  <a:cubicBezTo>
                    <a:pt x="0" y="1576"/>
                    <a:pt x="9" y="1627"/>
                    <a:pt x="9" y="1657"/>
                  </a:cubicBezTo>
                  <a:cubicBezTo>
                    <a:pt x="13" y="1691"/>
                    <a:pt x="13" y="1708"/>
                    <a:pt x="9" y="1712"/>
                  </a:cubicBezTo>
                  <a:cubicBezTo>
                    <a:pt x="13" y="1720"/>
                    <a:pt x="17" y="1725"/>
                    <a:pt x="22" y="1737"/>
                  </a:cubicBezTo>
                  <a:cubicBezTo>
                    <a:pt x="39" y="1759"/>
                    <a:pt x="51" y="1797"/>
                    <a:pt x="77" y="1839"/>
                  </a:cubicBezTo>
                  <a:cubicBezTo>
                    <a:pt x="89" y="1861"/>
                    <a:pt x="106" y="1886"/>
                    <a:pt x="119" y="1916"/>
                  </a:cubicBezTo>
                  <a:cubicBezTo>
                    <a:pt x="136" y="1941"/>
                    <a:pt x="157" y="1971"/>
                    <a:pt x="183" y="2005"/>
                  </a:cubicBezTo>
                  <a:cubicBezTo>
                    <a:pt x="213" y="2047"/>
                    <a:pt x="263" y="2107"/>
                    <a:pt x="336" y="2175"/>
                  </a:cubicBezTo>
                  <a:cubicBezTo>
                    <a:pt x="412" y="2238"/>
                    <a:pt x="514" y="2302"/>
                    <a:pt x="650" y="2327"/>
                  </a:cubicBezTo>
                  <a:cubicBezTo>
                    <a:pt x="667" y="2332"/>
                    <a:pt x="679" y="2336"/>
                    <a:pt x="696" y="2336"/>
                  </a:cubicBezTo>
                  <a:cubicBezTo>
                    <a:pt x="730" y="2344"/>
                    <a:pt x="773" y="2344"/>
                    <a:pt x="811" y="2344"/>
                  </a:cubicBezTo>
                  <a:cubicBezTo>
                    <a:pt x="818" y="2346"/>
                    <a:pt x="825" y="2346"/>
                    <a:pt x="831" y="2346"/>
                  </a:cubicBezTo>
                  <a:cubicBezTo>
                    <a:pt x="844" y="2346"/>
                    <a:pt x="856" y="2344"/>
                    <a:pt x="870" y="2344"/>
                  </a:cubicBezTo>
                  <a:cubicBezTo>
                    <a:pt x="913" y="2344"/>
                    <a:pt x="955" y="2340"/>
                    <a:pt x="998" y="2340"/>
                  </a:cubicBezTo>
                  <a:cubicBezTo>
                    <a:pt x="1040" y="2340"/>
                    <a:pt x="1087" y="2340"/>
                    <a:pt x="1129" y="2336"/>
                  </a:cubicBezTo>
                  <a:cubicBezTo>
                    <a:pt x="1312" y="2336"/>
                    <a:pt x="1511" y="2332"/>
                    <a:pt x="1719" y="2327"/>
                  </a:cubicBezTo>
                  <a:cubicBezTo>
                    <a:pt x="1927" y="2327"/>
                    <a:pt x="2148" y="2323"/>
                    <a:pt x="2377" y="2319"/>
                  </a:cubicBezTo>
                  <a:cubicBezTo>
                    <a:pt x="2377" y="2319"/>
                    <a:pt x="2377" y="2319"/>
                    <a:pt x="2377" y="2315"/>
                  </a:cubicBezTo>
                  <a:cubicBezTo>
                    <a:pt x="2369" y="2281"/>
                    <a:pt x="2369" y="2255"/>
                    <a:pt x="2373" y="2234"/>
                  </a:cubicBezTo>
                  <a:cubicBezTo>
                    <a:pt x="2364" y="2200"/>
                    <a:pt x="2360" y="2141"/>
                    <a:pt x="2369" y="2060"/>
                  </a:cubicBezTo>
                  <a:cubicBezTo>
                    <a:pt x="2373" y="1984"/>
                    <a:pt x="2398" y="1827"/>
                    <a:pt x="2517" y="1653"/>
                  </a:cubicBezTo>
                  <a:cubicBezTo>
                    <a:pt x="2606" y="1517"/>
                    <a:pt x="2763" y="1381"/>
                    <a:pt x="2954" y="1271"/>
                  </a:cubicBezTo>
                  <a:cubicBezTo>
                    <a:pt x="3001" y="1245"/>
                    <a:pt x="3048" y="1220"/>
                    <a:pt x="3099" y="1194"/>
                  </a:cubicBezTo>
                  <a:cubicBezTo>
                    <a:pt x="3218" y="1139"/>
                    <a:pt x="3349" y="1097"/>
                    <a:pt x="3489" y="1071"/>
                  </a:cubicBezTo>
                  <a:lnTo>
                    <a:pt x="3464" y="1012"/>
                  </a:lnTo>
                  <a:cubicBezTo>
                    <a:pt x="3362" y="782"/>
                    <a:pt x="3205" y="574"/>
                    <a:pt x="3010" y="413"/>
                  </a:cubicBezTo>
                  <a:cubicBezTo>
                    <a:pt x="2819" y="256"/>
                    <a:pt x="2594" y="142"/>
                    <a:pt x="2360" y="78"/>
                  </a:cubicBezTo>
                  <a:cubicBezTo>
                    <a:pt x="2175" y="25"/>
                    <a:pt x="1987" y="0"/>
                    <a:pt x="180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1" name="Google Shape;3821;p36"/>
            <p:cNvSpPr/>
            <p:nvPr/>
          </p:nvSpPr>
          <p:spPr>
            <a:xfrm>
              <a:off x="8397719" y="4931598"/>
              <a:ext cx="469659" cy="249028"/>
            </a:xfrm>
            <a:custGeom>
              <a:avLst/>
              <a:gdLst/>
              <a:ahLst/>
              <a:cxnLst/>
              <a:rect l="l" t="t" r="r" b="b"/>
              <a:pathLst>
                <a:path w="2514" h="1333" extrusionOk="0">
                  <a:moveTo>
                    <a:pt x="1317" y="0"/>
                  </a:moveTo>
                  <a:cubicBezTo>
                    <a:pt x="1285" y="0"/>
                    <a:pt x="1254" y="1"/>
                    <a:pt x="1223" y="3"/>
                  </a:cubicBezTo>
                  <a:cubicBezTo>
                    <a:pt x="1185" y="3"/>
                    <a:pt x="1147" y="8"/>
                    <a:pt x="1108" y="16"/>
                  </a:cubicBezTo>
                  <a:cubicBezTo>
                    <a:pt x="973" y="33"/>
                    <a:pt x="841" y="71"/>
                    <a:pt x="731" y="127"/>
                  </a:cubicBezTo>
                  <a:cubicBezTo>
                    <a:pt x="480" y="241"/>
                    <a:pt x="281" y="390"/>
                    <a:pt x="175" y="542"/>
                  </a:cubicBezTo>
                  <a:cubicBezTo>
                    <a:pt x="60" y="695"/>
                    <a:pt x="35" y="835"/>
                    <a:pt x="22" y="903"/>
                  </a:cubicBezTo>
                  <a:cubicBezTo>
                    <a:pt x="1" y="1005"/>
                    <a:pt x="1" y="1069"/>
                    <a:pt x="1" y="1103"/>
                  </a:cubicBezTo>
                  <a:cubicBezTo>
                    <a:pt x="1" y="1111"/>
                    <a:pt x="5" y="1124"/>
                    <a:pt x="13" y="1141"/>
                  </a:cubicBezTo>
                  <a:cubicBezTo>
                    <a:pt x="13" y="1145"/>
                    <a:pt x="18" y="1149"/>
                    <a:pt x="22" y="1158"/>
                  </a:cubicBezTo>
                  <a:cubicBezTo>
                    <a:pt x="30" y="1183"/>
                    <a:pt x="52" y="1209"/>
                    <a:pt x="81" y="1230"/>
                  </a:cubicBezTo>
                  <a:cubicBezTo>
                    <a:pt x="94" y="1239"/>
                    <a:pt x="107" y="1251"/>
                    <a:pt x="128" y="1260"/>
                  </a:cubicBezTo>
                  <a:cubicBezTo>
                    <a:pt x="132" y="1260"/>
                    <a:pt x="136" y="1260"/>
                    <a:pt x="136" y="1264"/>
                  </a:cubicBezTo>
                  <a:cubicBezTo>
                    <a:pt x="158" y="1268"/>
                    <a:pt x="183" y="1277"/>
                    <a:pt x="209" y="1281"/>
                  </a:cubicBezTo>
                  <a:cubicBezTo>
                    <a:pt x="277" y="1294"/>
                    <a:pt x="361" y="1311"/>
                    <a:pt x="451" y="1315"/>
                  </a:cubicBezTo>
                  <a:cubicBezTo>
                    <a:pt x="624" y="1319"/>
                    <a:pt x="842" y="1333"/>
                    <a:pt x="1085" y="1333"/>
                  </a:cubicBezTo>
                  <a:cubicBezTo>
                    <a:pt x="1115" y="1333"/>
                    <a:pt x="1146" y="1332"/>
                    <a:pt x="1176" y="1332"/>
                  </a:cubicBezTo>
                  <a:cubicBezTo>
                    <a:pt x="1452" y="1332"/>
                    <a:pt x="1766" y="1298"/>
                    <a:pt x="2085" y="1217"/>
                  </a:cubicBezTo>
                  <a:cubicBezTo>
                    <a:pt x="2161" y="1196"/>
                    <a:pt x="2237" y="1166"/>
                    <a:pt x="2305" y="1128"/>
                  </a:cubicBezTo>
                  <a:cubicBezTo>
                    <a:pt x="2339" y="1107"/>
                    <a:pt x="2369" y="1086"/>
                    <a:pt x="2399" y="1060"/>
                  </a:cubicBezTo>
                  <a:cubicBezTo>
                    <a:pt x="2428" y="1035"/>
                    <a:pt x="2458" y="1005"/>
                    <a:pt x="2471" y="980"/>
                  </a:cubicBezTo>
                  <a:cubicBezTo>
                    <a:pt x="2509" y="916"/>
                    <a:pt x="2513" y="840"/>
                    <a:pt x="2505" y="759"/>
                  </a:cubicBezTo>
                  <a:cubicBezTo>
                    <a:pt x="2492" y="683"/>
                    <a:pt x="2467" y="606"/>
                    <a:pt x="2424" y="534"/>
                  </a:cubicBezTo>
                  <a:cubicBezTo>
                    <a:pt x="2344" y="394"/>
                    <a:pt x="2216" y="279"/>
                    <a:pt x="2072" y="199"/>
                  </a:cubicBezTo>
                  <a:cubicBezTo>
                    <a:pt x="1923" y="114"/>
                    <a:pt x="1766" y="59"/>
                    <a:pt x="1609" y="29"/>
                  </a:cubicBezTo>
                  <a:cubicBezTo>
                    <a:pt x="1511" y="10"/>
                    <a:pt x="1412" y="0"/>
                    <a:pt x="13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2" name="Google Shape;3822;p36"/>
            <p:cNvSpPr/>
            <p:nvPr/>
          </p:nvSpPr>
          <p:spPr>
            <a:xfrm>
              <a:off x="8200253" y="4714703"/>
              <a:ext cx="397548" cy="237445"/>
            </a:xfrm>
            <a:custGeom>
              <a:avLst/>
              <a:gdLst/>
              <a:ahLst/>
              <a:cxnLst/>
              <a:rect l="l" t="t" r="r" b="b"/>
              <a:pathLst>
                <a:path w="2128" h="1271" extrusionOk="0">
                  <a:moveTo>
                    <a:pt x="443" y="0"/>
                  </a:moveTo>
                  <a:cubicBezTo>
                    <a:pt x="290" y="0"/>
                    <a:pt x="142" y="17"/>
                    <a:pt x="1" y="48"/>
                  </a:cubicBezTo>
                  <a:cubicBezTo>
                    <a:pt x="260" y="74"/>
                    <a:pt x="794" y="180"/>
                    <a:pt x="1198" y="596"/>
                  </a:cubicBezTo>
                  <a:cubicBezTo>
                    <a:pt x="1232" y="630"/>
                    <a:pt x="1266" y="668"/>
                    <a:pt x="1295" y="706"/>
                  </a:cubicBezTo>
                  <a:cubicBezTo>
                    <a:pt x="1295" y="706"/>
                    <a:pt x="1295" y="710"/>
                    <a:pt x="1295" y="710"/>
                  </a:cubicBezTo>
                  <a:cubicBezTo>
                    <a:pt x="1418" y="859"/>
                    <a:pt x="1520" y="1046"/>
                    <a:pt x="1592" y="1271"/>
                  </a:cubicBezTo>
                  <a:cubicBezTo>
                    <a:pt x="1639" y="1245"/>
                    <a:pt x="1686" y="1220"/>
                    <a:pt x="1737" y="1194"/>
                  </a:cubicBezTo>
                  <a:cubicBezTo>
                    <a:pt x="1856" y="1139"/>
                    <a:pt x="1987" y="1097"/>
                    <a:pt x="2127" y="1071"/>
                  </a:cubicBezTo>
                  <a:lnTo>
                    <a:pt x="2102" y="1012"/>
                  </a:lnTo>
                  <a:cubicBezTo>
                    <a:pt x="2000" y="782"/>
                    <a:pt x="1843" y="574"/>
                    <a:pt x="1648" y="413"/>
                  </a:cubicBezTo>
                  <a:cubicBezTo>
                    <a:pt x="1457" y="256"/>
                    <a:pt x="1232" y="142"/>
                    <a:pt x="998" y="78"/>
                  </a:cubicBezTo>
                  <a:cubicBezTo>
                    <a:pt x="813" y="25"/>
                    <a:pt x="625" y="0"/>
                    <a:pt x="443" y="0"/>
                  </a:cubicBezTo>
                  <a:close/>
                </a:path>
              </a:pathLst>
            </a:custGeom>
            <a:solidFill>
              <a:srgbClr val="1E1549">
                <a:alpha val="1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3" name="Google Shape;3823;p36"/>
            <p:cNvSpPr/>
            <p:nvPr/>
          </p:nvSpPr>
          <p:spPr>
            <a:xfrm>
              <a:off x="7872015" y="4998665"/>
              <a:ext cx="193730" cy="201763"/>
            </a:xfrm>
            <a:custGeom>
              <a:avLst/>
              <a:gdLst/>
              <a:ahLst/>
              <a:cxnLst/>
              <a:rect l="l" t="t" r="r" b="b"/>
              <a:pathLst>
                <a:path w="1037" h="1080" extrusionOk="0">
                  <a:moveTo>
                    <a:pt x="340" y="1"/>
                  </a:moveTo>
                  <a:cubicBezTo>
                    <a:pt x="268" y="18"/>
                    <a:pt x="230" y="26"/>
                    <a:pt x="213" y="26"/>
                  </a:cubicBezTo>
                  <a:cubicBezTo>
                    <a:pt x="200" y="39"/>
                    <a:pt x="170" y="60"/>
                    <a:pt x="119" y="94"/>
                  </a:cubicBezTo>
                  <a:cubicBezTo>
                    <a:pt x="64" y="268"/>
                    <a:pt x="1" y="710"/>
                    <a:pt x="493" y="1079"/>
                  </a:cubicBezTo>
                  <a:cubicBezTo>
                    <a:pt x="540" y="1075"/>
                    <a:pt x="586" y="1075"/>
                    <a:pt x="637" y="1071"/>
                  </a:cubicBezTo>
                  <a:cubicBezTo>
                    <a:pt x="748" y="1058"/>
                    <a:pt x="858" y="1032"/>
                    <a:pt x="943" y="973"/>
                  </a:cubicBezTo>
                  <a:cubicBezTo>
                    <a:pt x="981" y="952"/>
                    <a:pt x="1011" y="930"/>
                    <a:pt x="1036" y="901"/>
                  </a:cubicBezTo>
                  <a:lnTo>
                    <a:pt x="1032" y="901"/>
                  </a:lnTo>
                  <a:cubicBezTo>
                    <a:pt x="883" y="867"/>
                    <a:pt x="765" y="795"/>
                    <a:pt x="680" y="723"/>
                  </a:cubicBezTo>
                  <a:cubicBezTo>
                    <a:pt x="603" y="646"/>
                    <a:pt x="548" y="578"/>
                    <a:pt x="518" y="532"/>
                  </a:cubicBezTo>
                  <a:cubicBezTo>
                    <a:pt x="497" y="493"/>
                    <a:pt x="476" y="459"/>
                    <a:pt x="459" y="425"/>
                  </a:cubicBezTo>
                  <a:cubicBezTo>
                    <a:pt x="446" y="396"/>
                    <a:pt x="434" y="366"/>
                    <a:pt x="421" y="341"/>
                  </a:cubicBezTo>
                  <a:cubicBezTo>
                    <a:pt x="395" y="294"/>
                    <a:pt x="391" y="256"/>
                    <a:pt x="378" y="226"/>
                  </a:cubicBezTo>
                  <a:cubicBezTo>
                    <a:pt x="366" y="171"/>
                    <a:pt x="366" y="158"/>
                    <a:pt x="370" y="158"/>
                  </a:cubicBezTo>
                  <a:cubicBezTo>
                    <a:pt x="370" y="154"/>
                    <a:pt x="366" y="145"/>
                    <a:pt x="366" y="141"/>
                  </a:cubicBezTo>
                  <a:cubicBezTo>
                    <a:pt x="357" y="111"/>
                    <a:pt x="344" y="65"/>
                    <a:pt x="340" y="1"/>
                  </a:cubicBezTo>
                  <a:close/>
                </a:path>
              </a:pathLst>
            </a:custGeom>
            <a:solidFill>
              <a:srgbClr val="1E1549">
                <a:alpha val="1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4" name="Google Shape;3824;p36"/>
            <p:cNvSpPr/>
            <p:nvPr/>
          </p:nvSpPr>
          <p:spPr>
            <a:xfrm>
              <a:off x="8412852" y="4925059"/>
              <a:ext cx="475824" cy="275369"/>
            </a:xfrm>
            <a:custGeom>
              <a:avLst/>
              <a:gdLst/>
              <a:ahLst/>
              <a:cxnLst/>
              <a:rect l="l" t="t" r="r" b="b"/>
              <a:pathLst>
                <a:path w="2547" h="1474" extrusionOk="0">
                  <a:moveTo>
                    <a:pt x="1664" y="0"/>
                  </a:moveTo>
                  <a:cubicBezTo>
                    <a:pt x="1664" y="0"/>
                    <a:pt x="1685" y="43"/>
                    <a:pt x="1715" y="111"/>
                  </a:cubicBezTo>
                  <a:cubicBezTo>
                    <a:pt x="1813" y="353"/>
                    <a:pt x="1961" y="972"/>
                    <a:pt x="1350" y="1125"/>
                  </a:cubicBezTo>
                  <a:cubicBezTo>
                    <a:pt x="849" y="1248"/>
                    <a:pt x="412" y="1274"/>
                    <a:pt x="162" y="1324"/>
                  </a:cubicBezTo>
                  <a:cubicBezTo>
                    <a:pt x="94" y="1337"/>
                    <a:pt x="38" y="1350"/>
                    <a:pt x="0" y="1358"/>
                  </a:cubicBezTo>
                  <a:cubicBezTo>
                    <a:pt x="5" y="1358"/>
                    <a:pt x="13" y="1363"/>
                    <a:pt x="22" y="1367"/>
                  </a:cubicBezTo>
                  <a:cubicBezTo>
                    <a:pt x="47" y="1380"/>
                    <a:pt x="81" y="1388"/>
                    <a:pt x="115" y="1397"/>
                  </a:cubicBezTo>
                  <a:cubicBezTo>
                    <a:pt x="183" y="1414"/>
                    <a:pt x="268" y="1431"/>
                    <a:pt x="370" y="1439"/>
                  </a:cubicBezTo>
                  <a:cubicBezTo>
                    <a:pt x="565" y="1452"/>
                    <a:pt x="815" y="1469"/>
                    <a:pt x="1100" y="1473"/>
                  </a:cubicBezTo>
                  <a:cubicBezTo>
                    <a:pt x="1384" y="1473"/>
                    <a:pt x="1707" y="1439"/>
                    <a:pt x="2038" y="1358"/>
                  </a:cubicBezTo>
                  <a:cubicBezTo>
                    <a:pt x="2118" y="1337"/>
                    <a:pt x="2203" y="1303"/>
                    <a:pt x="2284" y="1257"/>
                  </a:cubicBezTo>
                  <a:cubicBezTo>
                    <a:pt x="2322" y="1235"/>
                    <a:pt x="2360" y="1210"/>
                    <a:pt x="2398" y="1176"/>
                  </a:cubicBezTo>
                  <a:cubicBezTo>
                    <a:pt x="2415" y="1163"/>
                    <a:pt x="2432" y="1146"/>
                    <a:pt x="2449" y="1129"/>
                  </a:cubicBezTo>
                  <a:cubicBezTo>
                    <a:pt x="2466" y="1108"/>
                    <a:pt x="2479" y="1087"/>
                    <a:pt x="2492" y="1066"/>
                  </a:cubicBezTo>
                  <a:cubicBezTo>
                    <a:pt x="2543" y="972"/>
                    <a:pt x="2547" y="870"/>
                    <a:pt x="2534" y="773"/>
                  </a:cubicBezTo>
                  <a:cubicBezTo>
                    <a:pt x="2521" y="679"/>
                    <a:pt x="2488" y="590"/>
                    <a:pt x="2441" y="510"/>
                  </a:cubicBezTo>
                  <a:cubicBezTo>
                    <a:pt x="2343" y="344"/>
                    <a:pt x="2199" y="221"/>
                    <a:pt x="2042" y="132"/>
                  </a:cubicBezTo>
                  <a:cubicBezTo>
                    <a:pt x="1940" y="77"/>
                    <a:pt x="1834" y="34"/>
                    <a:pt x="1728" y="0"/>
                  </a:cubicBezTo>
                  <a:close/>
                </a:path>
              </a:pathLst>
            </a:custGeom>
            <a:solidFill>
              <a:srgbClr val="1E1549">
                <a:alpha val="1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תיבת טקסט 3">
            <a:extLst>
              <a:ext uri="{FF2B5EF4-FFF2-40B4-BE49-F238E27FC236}">
                <a16:creationId xmlns:a16="http://schemas.microsoft.com/office/drawing/2014/main" id="{9DE20A87-A229-356B-3944-53AA807AC45F}"/>
              </a:ext>
            </a:extLst>
          </p:cNvPr>
          <p:cNvSpPr txBox="1"/>
          <p:nvPr/>
        </p:nvSpPr>
        <p:spPr>
          <a:xfrm>
            <a:off x="1196154" y="78089"/>
            <a:ext cx="6625546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b="1" i="1" dirty="0" err="1">
                <a:solidFill>
                  <a:schemeClr val="accent6"/>
                </a:solidFill>
              </a:rPr>
              <a:t>player_bullet_move_shoot</a:t>
            </a:r>
            <a:r>
              <a:rPr lang="he-IL" sz="2400" b="1" i="1" dirty="0">
                <a:solidFill>
                  <a:schemeClr val="accent6"/>
                </a:solidFill>
              </a:rPr>
              <a:t> מכונת המצבים של </a:t>
            </a:r>
          </a:p>
        </p:txBody>
      </p:sp>
      <p:pic>
        <p:nvPicPr>
          <p:cNvPr id="5" name="מציין מיקום תוכן 11" descr="תמונה שמכילה טקסט, תרשים, עיגול, קו">
            <a:extLst>
              <a:ext uri="{FF2B5EF4-FFF2-40B4-BE49-F238E27FC236}">
                <a16:creationId xmlns:a16="http://schemas.microsoft.com/office/drawing/2014/main" id="{DAC579A9-2128-3851-E25A-29351C102A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651" y="588665"/>
            <a:ext cx="7908305" cy="2949350"/>
          </a:xfrm>
          <a:prstGeom prst="rect">
            <a:avLst/>
          </a:prstGeom>
        </p:spPr>
      </p:pic>
      <p:sp>
        <p:nvSpPr>
          <p:cNvPr id="6" name="חץ: למטה 5">
            <a:extLst>
              <a:ext uri="{FF2B5EF4-FFF2-40B4-BE49-F238E27FC236}">
                <a16:creationId xmlns:a16="http://schemas.microsoft.com/office/drawing/2014/main" id="{F529DFE4-8F51-2CC7-100C-16287E67A511}"/>
              </a:ext>
            </a:extLst>
          </p:cNvPr>
          <p:cNvSpPr/>
          <p:nvPr/>
        </p:nvSpPr>
        <p:spPr>
          <a:xfrm rot="2096860">
            <a:off x="889572" y="2988522"/>
            <a:ext cx="219024" cy="1019378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8" name="תיבת טקסט 7">
            <a:extLst>
              <a:ext uri="{FF2B5EF4-FFF2-40B4-BE49-F238E27FC236}">
                <a16:creationId xmlns:a16="http://schemas.microsoft.com/office/drawing/2014/main" id="{9DC10260-E3A4-032D-768C-444C365DBD36}"/>
              </a:ext>
            </a:extLst>
          </p:cNvPr>
          <p:cNvSpPr txBox="1"/>
          <p:nvPr/>
        </p:nvSpPr>
        <p:spPr>
          <a:xfrm>
            <a:off x="-29284" y="3925483"/>
            <a:ext cx="1518513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he-IL" sz="1600" i="1" dirty="0">
                <a:effectLst/>
                <a:highlight>
                  <a:srgbClr val="C0C0C0"/>
                </a:highlight>
                <a:ea typeface="Times New Roman" panose="02020603050405020304" pitchFamily="18" charset="0"/>
                <a:cs typeface="Arial" panose="020B0604020202020204" pitchFamily="34" charset="0"/>
              </a:rPr>
              <a:t>מאתחלים את המיקום של השחקן</a:t>
            </a:r>
            <a:endParaRPr lang="he-IL" sz="1200" dirty="0">
              <a:highlight>
                <a:srgbClr val="C0C0C0"/>
              </a:highlight>
            </a:endParaRPr>
          </a:p>
        </p:txBody>
      </p:sp>
      <p:sp>
        <p:nvSpPr>
          <p:cNvPr id="9" name="חץ: למטה 8">
            <a:extLst>
              <a:ext uri="{FF2B5EF4-FFF2-40B4-BE49-F238E27FC236}">
                <a16:creationId xmlns:a16="http://schemas.microsoft.com/office/drawing/2014/main" id="{018612BE-4CC4-87E8-689D-A35CA729F833}"/>
              </a:ext>
            </a:extLst>
          </p:cNvPr>
          <p:cNvSpPr/>
          <p:nvPr/>
        </p:nvSpPr>
        <p:spPr>
          <a:xfrm rot="455246">
            <a:off x="2560891" y="2835611"/>
            <a:ext cx="219024" cy="1019378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0" name="תיבת טקסט 9">
            <a:extLst>
              <a:ext uri="{FF2B5EF4-FFF2-40B4-BE49-F238E27FC236}">
                <a16:creationId xmlns:a16="http://schemas.microsoft.com/office/drawing/2014/main" id="{735F0EA2-7309-A2B2-0971-0395B47619FC}"/>
              </a:ext>
            </a:extLst>
          </p:cNvPr>
          <p:cNvSpPr txBox="1"/>
          <p:nvPr/>
        </p:nvSpPr>
        <p:spPr>
          <a:xfrm>
            <a:off x="1086525" y="3803114"/>
            <a:ext cx="2669721" cy="160043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he-IL" dirty="0"/>
              <a:t>- מעדכנים את כיוון המהירות של השחקן. </a:t>
            </a:r>
          </a:p>
          <a:p>
            <a:pPr algn="r"/>
            <a:r>
              <a:rPr lang="he-IL" dirty="0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- בעת התנגשות של </a:t>
            </a:r>
            <a:r>
              <a:rPr lang="he-IL" b="1" dirty="0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טיל</a:t>
            </a:r>
            <a:r>
              <a:rPr lang="he-IL" dirty="0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 המפלצות בשחקן, החיים של השחקן יורדים ב1, או שיורדים ישר ל0 בעת התנגשות המפלצות עם השחקן או המגנים.</a:t>
            </a:r>
            <a:endParaRPr lang="he-IL" dirty="0"/>
          </a:p>
        </p:txBody>
      </p:sp>
      <p:sp>
        <p:nvSpPr>
          <p:cNvPr id="11" name="חץ: למטה 10">
            <a:extLst>
              <a:ext uri="{FF2B5EF4-FFF2-40B4-BE49-F238E27FC236}">
                <a16:creationId xmlns:a16="http://schemas.microsoft.com/office/drawing/2014/main" id="{092A54C6-A127-6C29-7011-0361BE5054B9}"/>
              </a:ext>
            </a:extLst>
          </p:cNvPr>
          <p:cNvSpPr/>
          <p:nvPr/>
        </p:nvSpPr>
        <p:spPr>
          <a:xfrm rot="653049">
            <a:off x="4826959" y="3415103"/>
            <a:ext cx="219024" cy="510895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3" name="תיבת טקסט 12">
            <a:extLst>
              <a:ext uri="{FF2B5EF4-FFF2-40B4-BE49-F238E27FC236}">
                <a16:creationId xmlns:a16="http://schemas.microsoft.com/office/drawing/2014/main" id="{CB9AF974-4634-7A28-3D8C-CDAA03B48ACA}"/>
              </a:ext>
            </a:extLst>
          </p:cNvPr>
          <p:cNvSpPr txBox="1"/>
          <p:nvPr/>
        </p:nvSpPr>
        <p:spPr>
          <a:xfrm>
            <a:off x="3562186" y="3809596"/>
            <a:ext cx="1870422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he-IL" sz="1400" dirty="0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מאתחלים את המיקום של הקליע לפי המיקום הנוכחי של השחקן. </a:t>
            </a:r>
            <a:endParaRPr lang="he-IL" dirty="0"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algn="ctr"/>
            <a:r>
              <a:rPr lang="en-US" dirty="0" err="1">
                <a:cs typeface="Arial" panose="020B0604020202020204" pitchFamily="34" charset="0"/>
              </a:rPr>
              <a:t>bulletActive</a:t>
            </a:r>
            <a:r>
              <a:rPr lang="he-IL" dirty="0">
                <a:cs typeface="Arial" panose="020B0604020202020204" pitchFamily="34" charset="0"/>
              </a:rPr>
              <a:t> עולה ל1 </a:t>
            </a:r>
          </a:p>
          <a:p>
            <a:pPr algn="ctr"/>
            <a:r>
              <a:rPr lang="he-IL" dirty="0">
                <a:cs typeface="Arial" panose="020B0604020202020204" pitchFamily="34" charset="0"/>
              </a:rPr>
              <a:t>ומעדכנים את המהירות של הקליע.</a:t>
            </a:r>
            <a:endParaRPr lang="he-IL" dirty="0"/>
          </a:p>
        </p:txBody>
      </p:sp>
      <p:sp>
        <p:nvSpPr>
          <p:cNvPr id="15" name="תיבת טקסט 14">
            <a:extLst>
              <a:ext uri="{FF2B5EF4-FFF2-40B4-BE49-F238E27FC236}">
                <a16:creationId xmlns:a16="http://schemas.microsoft.com/office/drawing/2014/main" id="{1774C47C-71D8-0CA3-E80C-39A4D0531DAF}"/>
              </a:ext>
            </a:extLst>
          </p:cNvPr>
          <p:cNvSpPr txBox="1"/>
          <p:nvPr/>
        </p:nvSpPr>
        <p:spPr>
          <a:xfrm>
            <a:off x="5335258" y="3864987"/>
            <a:ext cx="2121181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e-IL" sz="1400" dirty="0">
                <a:effectLst/>
                <a:highlight>
                  <a:srgbClr val="C0C0C0"/>
                </a:highlight>
                <a:ea typeface="Times New Roman" panose="02020603050405020304" pitchFamily="18" charset="0"/>
                <a:cs typeface="Arial" panose="020B0604020202020204" pitchFamily="34" charset="0"/>
              </a:rPr>
              <a:t>מעדכנים את המיקום של השחקן לפי המהירות החדשה שלו והכיוון שלה. מעדכנים גם את המיקום של הקליע של השחקן </a:t>
            </a:r>
            <a:endParaRPr lang="he-IL" dirty="0">
              <a:highlight>
                <a:srgbClr val="C0C0C0"/>
              </a:highlight>
            </a:endParaRPr>
          </a:p>
        </p:txBody>
      </p:sp>
      <p:sp>
        <p:nvSpPr>
          <p:cNvPr id="16" name="חץ: למטה 15">
            <a:extLst>
              <a:ext uri="{FF2B5EF4-FFF2-40B4-BE49-F238E27FC236}">
                <a16:creationId xmlns:a16="http://schemas.microsoft.com/office/drawing/2014/main" id="{F22853EE-724C-D013-859A-243A20E4B6FE}"/>
              </a:ext>
            </a:extLst>
          </p:cNvPr>
          <p:cNvSpPr/>
          <p:nvPr/>
        </p:nvSpPr>
        <p:spPr>
          <a:xfrm rot="562320">
            <a:off x="6663335" y="3453405"/>
            <a:ext cx="219024" cy="510895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17" name="חץ: למטה 16">
            <a:extLst>
              <a:ext uri="{FF2B5EF4-FFF2-40B4-BE49-F238E27FC236}">
                <a16:creationId xmlns:a16="http://schemas.microsoft.com/office/drawing/2014/main" id="{09C77868-AB3A-32C9-DDCB-AEF658FAEA60}"/>
              </a:ext>
            </a:extLst>
          </p:cNvPr>
          <p:cNvSpPr/>
          <p:nvPr/>
        </p:nvSpPr>
        <p:spPr>
          <a:xfrm>
            <a:off x="8189469" y="3153651"/>
            <a:ext cx="219024" cy="510895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9" name="תיבת טקסט 18">
            <a:extLst>
              <a:ext uri="{FF2B5EF4-FFF2-40B4-BE49-F238E27FC236}">
                <a16:creationId xmlns:a16="http://schemas.microsoft.com/office/drawing/2014/main" id="{717CCF62-0F7A-8D9E-0A5F-038973C470C0}"/>
              </a:ext>
            </a:extLst>
          </p:cNvPr>
          <p:cNvSpPr txBox="1"/>
          <p:nvPr/>
        </p:nvSpPr>
        <p:spPr>
          <a:xfrm>
            <a:off x="7146005" y="3628690"/>
            <a:ext cx="1996045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e-IL" sz="1400" dirty="0">
                <a:effectLst/>
                <a:highlight>
                  <a:srgbClr val="C0C0C0"/>
                </a:highlight>
                <a:ea typeface="Times New Roman" panose="02020603050405020304" pitchFamily="18" charset="0"/>
                <a:cs typeface="Arial" panose="020B0604020202020204" pitchFamily="34" charset="0"/>
              </a:rPr>
              <a:t>בודקים אם המיקומים של השחקן ושל הקליע שלו הם בגבולות של המסך. אם לא, השחקן פשוט לא זז כשהוא מגיע לגבול, והקליע לעומת זאת נעלם </a:t>
            </a:r>
            <a:endParaRPr lang="he-IL" dirty="0">
              <a:highlight>
                <a:srgbClr val="C0C0C0"/>
              </a:highligh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3" grpId="0"/>
      <p:bldP spid="15" grpId="0"/>
      <p:bldP spid="19" grpId="0"/>
    </p:bldLst>
  </p:timing>
</p:sld>
</file>

<file path=ppt/theme/theme1.xml><?xml version="1.0" encoding="utf-8"?>
<a:theme xmlns:a="http://schemas.openxmlformats.org/drawingml/2006/main" name="Sponge Funny Characters Minitheme by Slidesgo">
  <a:themeElements>
    <a:clrScheme name="Simple Light">
      <a:dk1>
        <a:srgbClr val="1E1549"/>
      </a:dk1>
      <a:lt1>
        <a:srgbClr val="207EEE"/>
      </a:lt1>
      <a:dk2>
        <a:srgbClr val="5960BD"/>
      </a:dk2>
      <a:lt2>
        <a:srgbClr val="A3C886"/>
      </a:lt2>
      <a:accent1>
        <a:srgbClr val="B2CB3D"/>
      </a:accent1>
      <a:accent2>
        <a:srgbClr val="43439B"/>
      </a:accent2>
      <a:accent3>
        <a:srgbClr val="73E7D7"/>
      </a:accent3>
      <a:accent4>
        <a:srgbClr val="ABBF85"/>
      </a:accent4>
      <a:accent5>
        <a:srgbClr val="FEF45B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294</TotalTime>
  <Words>469</Words>
  <Application>Microsoft Office PowerPoint</Application>
  <PresentationFormat>‫הצגה על המסך (16:9)</PresentationFormat>
  <Paragraphs>81</Paragraphs>
  <Slides>12</Slides>
  <Notes>9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6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12</vt:i4>
      </vt:variant>
    </vt:vector>
  </HeadingPairs>
  <TitlesOfParts>
    <vt:vector size="19" baseType="lpstr">
      <vt:lpstr>Bahianita</vt:lpstr>
      <vt:lpstr>Bahiana</vt:lpstr>
      <vt:lpstr>Times New Roman</vt:lpstr>
      <vt:lpstr>McLaren</vt:lpstr>
      <vt:lpstr>Tahoma</vt:lpstr>
      <vt:lpstr>Arial</vt:lpstr>
      <vt:lpstr>Sponge Funny Characters Minitheme by Slidesgo</vt:lpstr>
      <vt:lpstr>SEA </vt:lpstr>
      <vt:lpstr>מצגת של PowerPoint‏</vt:lpstr>
      <vt:lpstr>01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USER</dc:creator>
  <cp:lastModifiedBy>Meral Elyan</cp:lastModifiedBy>
  <cp:revision>3</cp:revision>
  <dcterms:modified xsi:type="dcterms:W3CDTF">2024-08-13T16:09:54Z</dcterms:modified>
</cp:coreProperties>
</file>